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Roboto"/>
      <p:regular r:id="rId35"/>
      <p:bold r:id="rId36"/>
      <p:italic r:id="rId37"/>
      <p:boldItalic r:id="rId38"/>
    </p:embeddedFont>
    <p:embeddedFont>
      <p:font typeface="Lobster"/>
      <p:regular r:id="rId39"/>
    </p:embeddedFont>
    <p:embeddedFont>
      <p:font typeface="Didact Gothic"/>
      <p:regular r:id="rId40"/>
    </p:embeddedFont>
    <p:embeddedFont>
      <p:font typeface="Mitr"/>
      <p:regular r:id="rId41"/>
      <p:bold r:id="rId42"/>
    </p:embeddedFont>
    <p:embeddedFont>
      <p:font typeface="Varela"/>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4" roundtripDataSignature="AMtx7mhT2l4IrwDzypmlNq1b+kfg7bTs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DidactGothic-regular.fntdata"/><Relationship Id="rId20" Type="http://schemas.openxmlformats.org/officeDocument/2006/relationships/slide" Target="slides/slide16.xml"/><Relationship Id="rId42" Type="http://schemas.openxmlformats.org/officeDocument/2006/relationships/font" Target="fonts/Mitr-bold.fntdata"/><Relationship Id="rId41" Type="http://schemas.openxmlformats.org/officeDocument/2006/relationships/font" Target="fonts/Mitr-regular.fntdata"/><Relationship Id="rId22" Type="http://schemas.openxmlformats.org/officeDocument/2006/relationships/slide" Target="slides/slide18.xml"/><Relationship Id="rId44" Type="http://customschemas.google.com/relationships/presentationmetadata" Target="metadata"/><Relationship Id="rId21" Type="http://schemas.openxmlformats.org/officeDocument/2006/relationships/slide" Target="slides/slide17.xml"/><Relationship Id="rId43" Type="http://schemas.openxmlformats.org/officeDocument/2006/relationships/font" Target="fonts/Varela-regular.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oboto-italic.fntdata"/><Relationship Id="rId14" Type="http://schemas.openxmlformats.org/officeDocument/2006/relationships/slide" Target="slides/slide10.xml"/><Relationship Id="rId36" Type="http://schemas.openxmlformats.org/officeDocument/2006/relationships/font" Target="fonts/Roboto-bold.fntdata"/><Relationship Id="rId17" Type="http://schemas.openxmlformats.org/officeDocument/2006/relationships/slide" Target="slides/slide13.xml"/><Relationship Id="rId39" Type="http://schemas.openxmlformats.org/officeDocument/2006/relationships/font" Target="fonts/Lobster-regular.fntdata"/><Relationship Id="rId16" Type="http://schemas.openxmlformats.org/officeDocument/2006/relationships/slide" Target="slides/slide12.xml"/><Relationship Id="rId38" Type="http://schemas.openxmlformats.org/officeDocument/2006/relationships/font" Target="fonts/Robo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1" name="Google Shape;7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5" name="Shape 2345"/>
        <p:cNvGrpSpPr/>
        <p:nvPr/>
      </p:nvGrpSpPr>
      <p:grpSpPr>
        <a:xfrm>
          <a:off x="0" y="0"/>
          <a:ext cx="0" cy="0"/>
          <a:chOff x="0" y="0"/>
          <a:chExt cx="0" cy="0"/>
        </a:xfrm>
      </p:grpSpPr>
      <p:sp>
        <p:nvSpPr>
          <p:cNvPr id="2346" name="Google Shape;234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7" name="Google Shape;234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4" name="Shape 2354"/>
        <p:cNvGrpSpPr/>
        <p:nvPr/>
      </p:nvGrpSpPr>
      <p:grpSpPr>
        <a:xfrm>
          <a:off x="0" y="0"/>
          <a:ext cx="0" cy="0"/>
          <a:chOff x="0" y="0"/>
          <a:chExt cx="0" cy="0"/>
        </a:xfrm>
      </p:grpSpPr>
      <p:sp>
        <p:nvSpPr>
          <p:cNvPr id="2355" name="Google Shape;235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6" name="Google Shape;235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3" name="Shape 2363"/>
        <p:cNvGrpSpPr/>
        <p:nvPr/>
      </p:nvGrpSpPr>
      <p:grpSpPr>
        <a:xfrm>
          <a:off x="0" y="0"/>
          <a:ext cx="0" cy="0"/>
          <a:chOff x="0" y="0"/>
          <a:chExt cx="0" cy="0"/>
        </a:xfrm>
      </p:grpSpPr>
      <p:sp>
        <p:nvSpPr>
          <p:cNvPr id="2364" name="Google Shape;236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5" name="Google Shape;236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3" name="Shape 2373"/>
        <p:cNvGrpSpPr/>
        <p:nvPr/>
      </p:nvGrpSpPr>
      <p:grpSpPr>
        <a:xfrm>
          <a:off x="0" y="0"/>
          <a:ext cx="0" cy="0"/>
          <a:chOff x="0" y="0"/>
          <a:chExt cx="0" cy="0"/>
        </a:xfrm>
      </p:grpSpPr>
      <p:sp>
        <p:nvSpPr>
          <p:cNvPr id="2374" name="Google Shape;237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5" name="Google Shape;237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4" name="Shape 2384"/>
        <p:cNvGrpSpPr/>
        <p:nvPr/>
      </p:nvGrpSpPr>
      <p:grpSpPr>
        <a:xfrm>
          <a:off x="0" y="0"/>
          <a:ext cx="0" cy="0"/>
          <a:chOff x="0" y="0"/>
          <a:chExt cx="0" cy="0"/>
        </a:xfrm>
      </p:grpSpPr>
      <p:sp>
        <p:nvSpPr>
          <p:cNvPr id="2385" name="Google Shape;238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6" name="Google Shape;238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6" name="Shape 2396"/>
        <p:cNvGrpSpPr/>
        <p:nvPr/>
      </p:nvGrpSpPr>
      <p:grpSpPr>
        <a:xfrm>
          <a:off x="0" y="0"/>
          <a:ext cx="0" cy="0"/>
          <a:chOff x="0" y="0"/>
          <a:chExt cx="0" cy="0"/>
        </a:xfrm>
      </p:grpSpPr>
      <p:sp>
        <p:nvSpPr>
          <p:cNvPr id="2397" name="Google Shape;239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8" name="Google Shape;239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4" name="Shape 2404"/>
        <p:cNvGrpSpPr/>
        <p:nvPr/>
      </p:nvGrpSpPr>
      <p:grpSpPr>
        <a:xfrm>
          <a:off x="0" y="0"/>
          <a:ext cx="0" cy="0"/>
          <a:chOff x="0" y="0"/>
          <a:chExt cx="0" cy="0"/>
        </a:xfrm>
      </p:grpSpPr>
      <p:sp>
        <p:nvSpPr>
          <p:cNvPr id="2405" name="Google Shape;240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6" name="Google Shape;240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4" name="Shape 2414"/>
        <p:cNvGrpSpPr/>
        <p:nvPr/>
      </p:nvGrpSpPr>
      <p:grpSpPr>
        <a:xfrm>
          <a:off x="0" y="0"/>
          <a:ext cx="0" cy="0"/>
          <a:chOff x="0" y="0"/>
          <a:chExt cx="0" cy="0"/>
        </a:xfrm>
      </p:grpSpPr>
      <p:sp>
        <p:nvSpPr>
          <p:cNvPr id="2415" name="Google Shape;241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6" name="Google Shape;241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3" name="Shape 2423"/>
        <p:cNvGrpSpPr/>
        <p:nvPr/>
      </p:nvGrpSpPr>
      <p:grpSpPr>
        <a:xfrm>
          <a:off x="0" y="0"/>
          <a:ext cx="0" cy="0"/>
          <a:chOff x="0" y="0"/>
          <a:chExt cx="0" cy="0"/>
        </a:xfrm>
      </p:grpSpPr>
      <p:sp>
        <p:nvSpPr>
          <p:cNvPr id="2424" name="Google Shape;242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5" name="Google Shape;242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2" name="Shape 2432"/>
        <p:cNvGrpSpPr/>
        <p:nvPr/>
      </p:nvGrpSpPr>
      <p:grpSpPr>
        <a:xfrm>
          <a:off x="0" y="0"/>
          <a:ext cx="0" cy="0"/>
          <a:chOff x="0" y="0"/>
          <a:chExt cx="0" cy="0"/>
        </a:xfrm>
      </p:grpSpPr>
      <p:sp>
        <p:nvSpPr>
          <p:cNvPr id="2433" name="Google Shape;243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4" name="Google Shape;243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3" name="Shape 1773"/>
        <p:cNvGrpSpPr/>
        <p:nvPr/>
      </p:nvGrpSpPr>
      <p:grpSpPr>
        <a:xfrm>
          <a:off x="0" y="0"/>
          <a:ext cx="0" cy="0"/>
          <a:chOff x="0" y="0"/>
          <a:chExt cx="0" cy="0"/>
        </a:xfrm>
      </p:grpSpPr>
      <p:sp>
        <p:nvSpPr>
          <p:cNvPr id="1774" name="Google Shape;177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5" name="Google Shape;17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3" name="Shape 2443"/>
        <p:cNvGrpSpPr/>
        <p:nvPr/>
      </p:nvGrpSpPr>
      <p:grpSpPr>
        <a:xfrm>
          <a:off x="0" y="0"/>
          <a:ext cx="0" cy="0"/>
          <a:chOff x="0" y="0"/>
          <a:chExt cx="0" cy="0"/>
        </a:xfrm>
      </p:grpSpPr>
      <p:sp>
        <p:nvSpPr>
          <p:cNvPr id="2444" name="Google Shape;244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5" name="Google Shape;244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2" name="Shape 2452"/>
        <p:cNvGrpSpPr/>
        <p:nvPr/>
      </p:nvGrpSpPr>
      <p:grpSpPr>
        <a:xfrm>
          <a:off x="0" y="0"/>
          <a:ext cx="0" cy="0"/>
          <a:chOff x="0" y="0"/>
          <a:chExt cx="0" cy="0"/>
        </a:xfrm>
      </p:grpSpPr>
      <p:sp>
        <p:nvSpPr>
          <p:cNvPr id="2453" name="Google Shape;245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4" name="Google Shape;245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1" name="Shape 2531"/>
        <p:cNvGrpSpPr/>
        <p:nvPr/>
      </p:nvGrpSpPr>
      <p:grpSpPr>
        <a:xfrm>
          <a:off x="0" y="0"/>
          <a:ext cx="0" cy="0"/>
          <a:chOff x="0" y="0"/>
          <a:chExt cx="0" cy="0"/>
        </a:xfrm>
      </p:grpSpPr>
      <p:sp>
        <p:nvSpPr>
          <p:cNvPr id="2532" name="Google Shape;253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3" name="Google Shape;253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5" name="Shape 2555"/>
        <p:cNvGrpSpPr/>
        <p:nvPr/>
      </p:nvGrpSpPr>
      <p:grpSpPr>
        <a:xfrm>
          <a:off x="0" y="0"/>
          <a:ext cx="0" cy="0"/>
          <a:chOff x="0" y="0"/>
          <a:chExt cx="0" cy="0"/>
        </a:xfrm>
      </p:grpSpPr>
      <p:sp>
        <p:nvSpPr>
          <p:cNvPr id="2556" name="Google Shape;255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7" name="Google Shape;255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4" name="Shape 2564"/>
        <p:cNvGrpSpPr/>
        <p:nvPr/>
      </p:nvGrpSpPr>
      <p:grpSpPr>
        <a:xfrm>
          <a:off x="0" y="0"/>
          <a:ext cx="0" cy="0"/>
          <a:chOff x="0" y="0"/>
          <a:chExt cx="0" cy="0"/>
        </a:xfrm>
      </p:grpSpPr>
      <p:sp>
        <p:nvSpPr>
          <p:cNvPr id="2565" name="Google Shape;2565;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6" name="Google Shape;256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5" name="Shape 3385"/>
        <p:cNvGrpSpPr/>
        <p:nvPr/>
      </p:nvGrpSpPr>
      <p:grpSpPr>
        <a:xfrm>
          <a:off x="0" y="0"/>
          <a:ext cx="0" cy="0"/>
          <a:chOff x="0" y="0"/>
          <a:chExt cx="0" cy="0"/>
        </a:xfrm>
      </p:grpSpPr>
      <p:sp>
        <p:nvSpPr>
          <p:cNvPr id="3386" name="Google Shape;338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7" name="Google Shape;338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3" name="Shape 3393"/>
        <p:cNvGrpSpPr/>
        <p:nvPr/>
      </p:nvGrpSpPr>
      <p:grpSpPr>
        <a:xfrm>
          <a:off x="0" y="0"/>
          <a:ext cx="0" cy="0"/>
          <a:chOff x="0" y="0"/>
          <a:chExt cx="0" cy="0"/>
        </a:xfrm>
      </p:grpSpPr>
      <p:sp>
        <p:nvSpPr>
          <p:cNvPr id="3394" name="Google Shape;339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5" name="Google Shape;339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3" name="Shape 3403"/>
        <p:cNvGrpSpPr/>
        <p:nvPr/>
      </p:nvGrpSpPr>
      <p:grpSpPr>
        <a:xfrm>
          <a:off x="0" y="0"/>
          <a:ext cx="0" cy="0"/>
          <a:chOff x="0" y="0"/>
          <a:chExt cx="0" cy="0"/>
        </a:xfrm>
      </p:grpSpPr>
      <p:sp>
        <p:nvSpPr>
          <p:cNvPr id="3404" name="Google Shape;3404;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5" name="Google Shape;340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2" name="Shape 3412"/>
        <p:cNvGrpSpPr/>
        <p:nvPr/>
      </p:nvGrpSpPr>
      <p:grpSpPr>
        <a:xfrm>
          <a:off x="0" y="0"/>
          <a:ext cx="0" cy="0"/>
          <a:chOff x="0" y="0"/>
          <a:chExt cx="0" cy="0"/>
        </a:xfrm>
      </p:grpSpPr>
      <p:sp>
        <p:nvSpPr>
          <p:cNvPr id="3413" name="Google Shape;3413;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4" name="Google Shape;341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0" name="Shape 3420"/>
        <p:cNvGrpSpPr/>
        <p:nvPr/>
      </p:nvGrpSpPr>
      <p:grpSpPr>
        <a:xfrm>
          <a:off x="0" y="0"/>
          <a:ext cx="0" cy="0"/>
          <a:chOff x="0" y="0"/>
          <a:chExt cx="0" cy="0"/>
        </a:xfrm>
      </p:grpSpPr>
      <p:sp>
        <p:nvSpPr>
          <p:cNvPr id="3421" name="Google Shape;3421;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2" name="Google Shape;342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0" name="Shape 1780"/>
        <p:cNvGrpSpPr/>
        <p:nvPr/>
      </p:nvGrpSpPr>
      <p:grpSpPr>
        <a:xfrm>
          <a:off x="0" y="0"/>
          <a:ext cx="0" cy="0"/>
          <a:chOff x="0" y="0"/>
          <a:chExt cx="0" cy="0"/>
        </a:xfrm>
      </p:grpSpPr>
      <p:sp>
        <p:nvSpPr>
          <p:cNvPr id="1781" name="Google Shape;178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2" name="Google Shape;17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7" name="Shape 3427"/>
        <p:cNvGrpSpPr/>
        <p:nvPr/>
      </p:nvGrpSpPr>
      <p:grpSpPr>
        <a:xfrm>
          <a:off x="0" y="0"/>
          <a:ext cx="0" cy="0"/>
          <a:chOff x="0" y="0"/>
          <a:chExt cx="0" cy="0"/>
        </a:xfrm>
      </p:grpSpPr>
      <p:sp>
        <p:nvSpPr>
          <p:cNvPr id="3428" name="Google Shape;3428;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9" name="Google Shape;342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2" name="Shape 2142"/>
        <p:cNvGrpSpPr/>
        <p:nvPr/>
      </p:nvGrpSpPr>
      <p:grpSpPr>
        <a:xfrm>
          <a:off x="0" y="0"/>
          <a:ext cx="0" cy="0"/>
          <a:chOff x="0" y="0"/>
          <a:chExt cx="0" cy="0"/>
        </a:xfrm>
      </p:grpSpPr>
      <p:sp>
        <p:nvSpPr>
          <p:cNvPr id="2143" name="Google Shape;214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4" name="Google Shape;214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9" name="Shape 2149"/>
        <p:cNvGrpSpPr/>
        <p:nvPr/>
      </p:nvGrpSpPr>
      <p:grpSpPr>
        <a:xfrm>
          <a:off x="0" y="0"/>
          <a:ext cx="0" cy="0"/>
          <a:chOff x="0" y="0"/>
          <a:chExt cx="0" cy="0"/>
        </a:xfrm>
      </p:grpSpPr>
      <p:sp>
        <p:nvSpPr>
          <p:cNvPr id="2150" name="Google Shape;215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1" name="Google Shape;215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8" name="Shape 2158"/>
        <p:cNvGrpSpPr/>
        <p:nvPr/>
      </p:nvGrpSpPr>
      <p:grpSpPr>
        <a:xfrm>
          <a:off x="0" y="0"/>
          <a:ext cx="0" cy="0"/>
          <a:chOff x="0" y="0"/>
          <a:chExt cx="0" cy="0"/>
        </a:xfrm>
      </p:grpSpPr>
      <p:sp>
        <p:nvSpPr>
          <p:cNvPr id="2159" name="Google Shape;215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0" name="Google Shape;216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7" name="Shape 2317"/>
        <p:cNvGrpSpPr/>
        <p:nvPr/>
      </p:nvGrpSpPr>
      <p:grpSpPr>
        <a:xfrm>
          <a:off x="0" y="0"/>
          <a:ext cx="0" cy="0"/>
          <a:chOff x="0" y="0"/>
          <a:chExt cx="0" cy="0"/>
        </a:xfrm>
      </p:grpSpPr>
      <p:sp>
        <p:nvSpPr>
          <p:cNvPr id="2318" name="Google Shape;231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9" name="Google Shape;231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8" name="Shape 2328"/>
        <p:cNvGrpSpPr/>
        <p:nvPr/>
      </p:nvGrpSpPr>
      <p:grpSpPr>
        <a:xfrm>
          <a:off x="0" y="0"/>
          <a:ext cx="0" cy="0"/>
          <a:chOff x="0" y="0"/>
          <a:chExt cx="0" cy="0"/>
        </a:xfrm>
      </p:grpSpPr>
      <p:sp>
        <p:nvSpPr>
          <p:cNvPr id="2329" name="Google Shape;232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0" name="Google Shape;23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7" name="Shape 2337"/>
        <p:cNvGrpSpPr/>
        <p:nvPr/>
      </p:nvGrpSpPr>
      <p:grpSpPr>
        <a:xfrm>
          <a:off x="0" y="0"/>
          <a:ext cx="0" cy="0"/>
          <a:chOff x="0" y="0"/>
          <a:chExt cx="0" cy="0"/>
        </a:xfrm>
      </p:grpSpPr>
      <p:sp>
        <p:nvSpPr>
          <p:cNvPr id="2338" name="Google Shape;233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9" name="Google Shape;233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36"/>
          <p:cNvGrpSpPr/>
          <p:nvPr/>
        </p:nvGrpSpPr>
        <p:grpSpPr>
          <a:xfrm>
            <a:off x="4014101" y="-820"/>
            <a:ext cx="5170321" cy="5143674"/>
            <a:chOff x="3604794" y="-827"/>
            <a:chExt cx="5579884" cy="5143674"/>
          </a:xfrm>
        </p:grpSpPr>
        <p:sp>
          <p:nvSpPr>
            <p:cNvPr id="10" name="Google Shape;10;p36"/>
            <p:cNvSpPr/>
            <p:nvPr/>
          </p:nvSpPr>
          <p:spPr>
            <a:xfrm>
              <a:off x="3604794" y="-827"/>
              <a:ext cx="5579884" cy="5143674"/>
            </a:xfrm>
            <a:custGeom>
              <a:rect b="b" l="l" r="r" t="t"/>
              <a:pathLst>
                <a:path extrusionOk="0" h="190295" w="206433">
                  <a:moveTo>
                    <a:pt x="22050" y="0"/>
                  </a:moveTo>
                  <a:cubicBezTo>
                    <a:pt x="22050" y="0"/>
                    <a:pt x="0" y="36406"/>
                    <a:pt x="40424" y="70348"/>
                  </a:cubicBezTo>
                  <a:cubicBezTo>
                    <a:pt x="71352" y="96323"/>
                    <a:pt x="91690" y="165529"/>
                    <a:pt x="72836" y="190294"/>
                  </a:cubicBezTo>
                  <a:lnTo>
                    <a:pt x="206433" y="190294"/>
                  </a:lnTo>
                  <a:lnTo>
                    <a:pt x="20643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36"/>
            <p:cNvSpPr/>
            <p:nvPr/>
          </p:nvSpPr>
          <p:spPr>
            <a:xfrm>
              <a:off x="3604794" y="-827"/>
              <a:ext cx="5579884" cy="5143674"/>
            </a:xfrm>
            <a:custGeom>
              <a:rect b="b" l="l" r="r" t="t"/>
              <a:pathLst>
                <a:path extrusionOk="0" h="190295" w="206433">
                  <a:moveTo>
                    <a:pt x="22050" y="0"/>
                  </a:moveTo>
                  <a:cubicBezTo>
                    <a:pt x="22050" y="0"/>
                    <a:pt x="0" y="36406"/>
                    <a:pt x="40424" y="70348"/>
                  </a:cubicBezTo>
                  <a:cubicBezTo>
                    <a:pt x="71352" y="96323"/>
                    <a:pt x="91690" y="165529"/>
                    <a:pt x="72836" y="190294"/>
                  </a:cubicBezTo>
                  <a:lnTo>
                    <a:pt x="206433" y="190294"/>
                  </a:lnTo>
                  <a:lnTo>
                    <a:pt x="206433" y="41428"/>
                  </a:lnTo>
                  <a:cubicBezTo>
                    <a:pt x="195659" y="33290"/>
                    <a:pt x="181069" y="29126"/>
                    <a:pt x="166086" y="29126"/>
                  </a:cubicBezTo>
                  <a:cubicBezTo>
                    <a:pt x="157579" y="29126"/>
                    <a:pt x="148944" y="30468"/>
                    <a:pt x="140810" y="33188"/>
                  </a:cubicBezTo>
                  <a:cubicBezTo>
                    <a:pt x="136525" y="34619"/>
                    <a:pt x="132657" y="35260"/>
                    <a:pt x="129120" y="35260"/>
                  </a:cubicBezTo>
                  <a:cubicBezTo>
                    <a:pt x="108896" y="35260"/>
                    <a:pt x="99447" y="14298"/>
                    <a:pt x="842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 name="Google Shape;12;p36"/>
          <p:cNvSpPr txBox="1"/>
          <p:nvPr>
            <p:ph type="ctrTitle"/>
          </p:nvPr>
        </p:nvSpPr>
        <p:spPr>
          <a:xfrm>
            <a:off x="720000" y="1031863"/>
            <a:ext cx="3650100" cy="20526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36"/>
          <p:cNvSpPr txBox="1"/>
          <p:nvPr>
            <p:ph idx="1" type="subTitle"/>
          </p:nvPr>
        </p:nvSpPr>
        <p:spPr>
          <a:xfrm>
            <a:off x="720000" y="3319050"/>
            <a:ext cx="3650100" cy="7926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800"/>
              <a:buNone/>
              <a:defRPr sz="2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esign">
  <p:cSld name="CUSTOM_4">
    <p:spTree>
      <p:nvGrpSpPr>
        <p:cNvPr id="452" name="Shape 452"/>
        <p:cNvGrpSpPr/>
        <p:nvPr/>
      </p:nvGrpSpPr>
      <p:grpSpPr>
        <a:xfrm>
          <a:off x="0" y="0"/>
          <a:ext cx="0" cy="0"/>
          <a:chOff x="0" y="0"/>
          <a:chExt cx="0" cy="0"/>
        </a:xfrm>
      </p:grpSpPr>
      <p:sp>
        <p:nvSpPr>
          <p:cNvPr id="453" name="Google Shape;453;p45"/>
          <p:cNvSpPr/>
          <p:nvPr/>
        </p:nvSpPr>
        <p:spPr>
          <a:xfrm>
            <a:off x="-13725" y="0"/>
            <a:ext cx="5660444" cy="1442269"/>
          </a:xfrm>
          <a:custGeom>
            <a:rect b="b" l="l" r="r" t="t"/>
            <a:pathLst>
              <a:path extrusionOk="0" h="16031" w="86687">
                <a:moveTo>
                  <a:pt x="86545" y="1"/>
                </a:moveTo>
                <a:cubicBezTo>
                  <a:pt x="86497" y="1"/>
                  <a:pt x="86437" y="1"/>
                  <a:pt x="86365" y="2"/>
                </a:cubicBezTo>
                <a:lnTo>
                  <a:pt x="86686" y="2"/>
                </a:lnTo>
                <a:cubicBezTo>
                  <a:pt x="86686" y="2"/>
                  <a:pt x="86640" y="1"/>
                  <a:pt x="86545" y="1"/>
                </a:cubicBezTo>
                <a:close/>
                <a:moveTo>
                  <a:pt x="0" y="2"/>
                </a:moveTo>
                <a:lnTo>
                  <a:pt x="0" y="15909"/>
                </a:lnTo>
                <a:cubicBezTo>
                  <a:pt x="0" y="15909"/>
                  <a:pt x="1537" y="16030"/>
                  <a:pt x="4325" y="16030"/>
                </a:cubicBezTo>
                <a:cubicBezTo>
                  <a:pt x="11718" y="16030"/>
                  <a:pt x="27909" y="15174"/>
                  <a:pt x="47594" y="8923"/>
                </a:cubicBezTo>
                <a:cubicBezTo>
                  <a:pt x="73781" y="611"/>
                  <a:pt x="84454" y="34"/>
                  <a:pt x="86365" y="2"/>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45"/>
          <p:cNvSpPr txBox="1"/>
          <p:nvPr>
            <p:ph type="title"/>
          </p:nvPr>
        </p:nvSpPr>
        <p:spPr>
          <a:xfrm>
            <a:off x="4572000" y="445025"/>
            <a:ext cx="3852000" cy="572700"/>
          </a:xfrm>
          <a:prstGeom prst="rect">
            <a:avLst/>
          </a:prstGeom>
          <a:noFill/>
          <a:ln>
            <a:noFill/>
          </a:ln>
        </p:spPr>
        <p:txBody>
          <a:bodyPr anchorCtr="0" anchor="t" bIns="0" lIns="0" spcFirstLastPara="1" rIns="0" wrap="square" tIns="0">
            <a:noAutofit/>
          </a:bodyPr>
          <a:lstStyle>
            <a:lvl1pPr lvl="0" algn="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455" name="Google Shape;455;p45"/>
          <p:cNvGrpSpPr/>
          <p:nvPr/>
        </p:nvGrpSpPr>
        <p:grpSpPr>
          <a:xfrm>
            <a:off x="-13728" y="19306"/>
            <a:ext cx="4800193" cy="1174330"/>
            <a:chOff x="-13728" y="19306"/>
            <a:chExt cx="4800193" cy="1174330"/>
          </a:xfrm>
        </p:grpSpPr>
        <p:sp>
          <p:nvSpPr>
            <p:cNvPr id="456" name="Google Shape;456;p45"/>
            <p:cNvSpPr/>
            <p:nvPr/>
          </p:nvSpPr>
          <p:spPr>
            <a:xfrm>
              <a:off x="397643" y="588186"/>
              <a:ext cx="193481" cy="191021"/>
            </a:xfrm>
            <a:custGeom>
              <a:rect b="b" l="l" r="r" t="t"/>
              <a:pathLst>
                <a:path extrusionOk="0" h="7067" w="7158">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45"/>
            <p:cNvSpPr/>
            <p:nvPr/>
          </p:nvSpPr>
          <p:spPr>
            <a:xfrm>
              <a:off x="520613" y="76696"/>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45"/>
            <p:cNvSpPr/>
            <p:nvPr/>
          </p:nvSpPr>
          <p:spPr>
            <a:xfrm>
              <a:off x="699947" y="400206"/>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45"/>
            <p:cNvSpPr/>
            <p:nvPr/>
          </p:nvSpPr>
          <p:spPr>
            <a:xfrm>
              <a:off x="1376451" y="71833"/>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45"/>
            <p:cNvSpPr/>
            <p:nvPr/>
          </p:nvSpPr>
          <p:spPr>
            <a:xfrm>
              <a:off x="2027227" y="101317"/>
              <a:ext cx="54349" cy="76941"/>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45"/>
            <p:cNvSpPr/>
            <p:nvPr/>
          </p:nvSpPr>
          <p:spPr>
            <a:xfrm>
              <a:off x="1206710" y="1092256"/>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45"/>
            <p:cNvSpPr/>
            <p:nvPr/>
          </p:nvSpPr>
          <p:spPr>
            <a:xfrm>
              <a:off x="2484818" y="625636"/>
              <a:ext cx="193481" cy="191021"/>
            </a:xfrm>
            <a:custGeom>
              <a:rect b="b" l="l" r="r" t="t"/>
              <a:pathLst>
                <a:path extrusionOk="0" h="7067" w="7158">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45"/>
            <p:cNvSpPr/>
            <p:nvPr/>
          </p:nvSpPr>
          <p:spPr>
            <a:xfrm>
              <a:off x="930697" y="46206"/>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45"/>
            <p:cNvSpPr/>
            <p:nvPr/>
          </p:nvSpPr>
          <p:spPr>
            <a:xfrm>
              <a:off x="187972" y="163744"/>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45"/>
            <p:cNvSpPr/>
            <p:nvPr/>
          </p:nvSpPr>
          <p:spPr>
            <a:xfrm>
              <a:off x="242297" y="1096894"/>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45"/>
            <p:cNvSpPr/>
            <p:nvPr/>
          </p:nvSpPr>
          <p:spPr>
            <a:xfrm>
              <a:off x="2460151" y="46208"/>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7" name="Google Shape;467;p45"/>
            <p:cNvGrpSpPr/>
            <p:nvPr/>
          </p:nvGrpSpPr>
          <p:grpSpPr>
            <a:xfrm rot="-4782693">
              <a:off x="3763256" y="113357"/>
              <a:ext cx="169069" cy="177313"/>
              <a:chOff x="4298580" y="207227"/>
              <a:chExt cx="169073" cy="177317"/>
            </a:xfrm>
          </p:grpSpPr>
          <p:sp>
            <p:nvSpPr>
              <p:cNvPr id="468" name="Google Shape;468;p45"/>
              <p:cNvSpPr/>
              <p:nvPr/>
            </p:nvSpPr>
            <p:spPr>
              <a:xfrm>
                <a:off x="4304148" y="212174"/>
                <a:ext cx="35788" cy="35193"/>
              </a:xfrm>
              <a:custGeom>
                <a:rect b="b" l="l" r="r" t="t"/>
                <a:pathLst>
                  <a:path extrusionOk="0" h="1302" w="1324">
                    <a:moveTo>
                      <a:pt x="685" y="0"/>
                    </a:moveTo>
                    <a:cubicBezTo>
                      <a:pt x="639" y="0"/>
                      <a:pt x="594" y="0"/>
                      <a:pt x="548" y="23"/>
                    </a:cubicBezTo>
                    <a:cubicBezTo>
                      <a:pt x="479" y="23"/>
                      <a:pt x="411" y="69"/>
                      <a:pt x="343" y="114"/>
                    </a:cubicBezTo>
                    <a:cubicBezTo>
                      <a:pt x="320" y="114"/>
                      <a:pt x="274" y="160"/>
                      <a:pt x="251" y="183"/>
                    </a:cubicBezTo>
                    <a:cubicBezTo>
                      <a:pt x="251" y="183"/>
                      <a:pt x="228" y="206"/>
                      <a:pt x="228" y="206"/>
                    </a:cubicBezTo>
                    <a:cubicBezTo>
                      <a:pt x="183" y="228"/>
                      <a:pt x="137" y="251"/>
                      <a:pt x="91" y="297"/>
                    </a:cubicBezTo>
                    <a:cubicBezTo>
                      <a:pt x="0" y="411"/>
                      <a:pt x="0" y="616"/>
                      <a:pt x="23" y="753"/>
                    </a:cubicBezTo>
                    <a:cubicBezTo>
                      <a:pt x="46" y="799"/>
                      <a:pt x="69" y="845"/>
                      <a:pt x="91" y="890"/>
                    </a:cubicBezTo>
                    <a:cubicBezTo>
                      <a:pt x="91" y="936"/>
                      <a:pt x="114" y="959"/>
                      <a:pt x="114" y="982"/>
                    </a:cubicBezTo>
                    <a:cubicBezTo>
                      <a:pt x="160" y="1050"/>
                      <a:pt x="206" y="1073"/>
                      <a:pt x="228" y="1119"/>
                    </a:cubicBezTo>
                    <a:cubicBezTo>
                      <a:pt x="274" y="1187"/>
                      <a:pt x="365" y="1233"/>
                      <a:pt x="434" y="1255"/>
                    </a:cubicBezTo>
                    <a:cubicBezTo>
                      <a:pt x="525" y="1278"/>
                      <a:pt x="616" y="1301"/>
                      <a:pt x="708" y="1301"/>
                    </a:cubicBezTo>
                    <a:cubicBezTo>
                      <a:pt x="776" y="1301"/>
                      <a:pt x="845" y="1278"/>
                      <a:pt x="890" y="1255"/>
                    </a:cubicBezTo>
                    <a:cubicBezTo>
                      <a:pt x="982" y="1210"/>
                      <a:pt x="1050" y="1164"/>
                      <a:pt x="1119" y="1119"/>
                    </a:cubicBezTo>
                    <a:cubicBezTo>
                      <a:pt x="1187" y="1050"/>
                      <a:pt x="1233" y="959"/>
                      <a:pt x="1278" y="867"/>
                    </a:cubicBezTo>
                    <a:cubicBezTo>
                      <a:pt x="1324" y="799"/>
                      <a:pt x="1324" y="708"/>
                      <a:pt x="1324" y="616"/>
                    </a:cubicBezTo>
                    <a:cubicBezTo>
                      <a:pt x="1324" y="548"/>
                      <a:pt x="1301" y="457"/>
                      <a:pt x="1278" y="388"/>
                    </a:cubicBezTo>
                    <a:cubicBezTo>
                      <a:pt x="1256" y="342"/>
                      <a:pt x="1233" y="297"/>
                      <a:pt x="1187" y="251"/>
                    </a:cubicBezTo>
                    <a:cubicBezTo>
                      <a:pt x="1164" y="206"/>
                      <a:pt x="1141" y="183"/>
                      <a:pt x="1119" y="160"/>
                    </a:cubicBezTo>
                    <a:cubicBezTo>
                      <a:pt x="1073" y="114"/>
                      <a:pt x="1027" y="91"/>
                      <a:pt x="1004" y="69"/>
                    </a:cubicBezTo>
                    <a:cubicBezTo>
                      <a:pt x="936" y="46"/>
                      <a:pt x="867" y="23"/>
                      <a:pt x="822" y="23"/>
                    </a:cubicBezTo>
                    <a:cubicBezTo>
                      <a:pt x="776" y="0"/>
                      <a:pt x="731" y="0"/>
                      <a:pt x="685"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45"/>
              <p:cNvSpPr/>
              <p:nvPr/>
            </p:nvSpPr>
            <p:spPr>
              <a:xfrm>
                <a:off x="4396077" y="219553"/>
                <a:ext cx="66656" cy="74684"/>
              </a:xfrm>
              <a:custGeom>
                <a:rect b="b" l="l" r="r" t="t"/>
                <a:pathLst>
                  <a:path extrusionOk="0" h="2763" w="2466">
                    <a:moveTo>
                      <a:pt x="959" y="1"/>
                    </a:moveTo>
                    <a:cubicBezTo>
                      <a:pt x="867" y="1"/>
                      <a:pt x="776" y="24"/>
                      <a:pt x="685" y="47"/>
                    </a:cubicBezTo>
                    <a:cubicBezTo>
                      <a:pt x="639" y="69"/>
                      <a:pt x="571" y="92"/>
                      <a:pt x="502" y="138"/>
                    </a:cubicBezTo>
                    <a:cubicBezTo>
                      <a:pt x="457" y="161"/>
                      <a:pt x="411" y="206"/>
                      <a:pt x="365" y="252"/>
                    </a:cubicBezTo>
                    <a:cubicBezTo>
                      <a:pt x="342" y="275"/>
                      <a:pt x="320" y="298"/>
                      <a:pt x="297" y="343"/>
                    </a:cubicBezTo>
                    <a:cubicBezTo>
                      <a:pt x="228" y="389"/>
                      <a:pt x="183" y="457"/>
                      <a:pt x="160" y="549"/>
                    </a:cubicBezTo>
                    <a:cubicBezTo>
                      <a:pt x="114" y="640"/>
                      <a:pt x="91" y="731"/>
                      <a:pt x="69" y="823"/>
                    </a:cubicBezTo>
                    <a:cubicBezTo>
                      <a:pt x="23" y="982"/>
                      <a:pt x="0" y="1142"/>
                      <a:pt x="0" y="1302"/>
                    </a:cubicBezTo>
                    <a:cubicBezTo>
                      <a:pt x="23" y="1462"/>
                      <a:pt x="69" y="1622"/>
                      <a:pt x="137" y="1759"/>
                    </a:cubicBezTo>
                    <a:cubicBezTo>
                      <a:pt x="206" y="1918"/>
                      <a:pt x="274" y="2078"/>
                      <a:pt x="388" y="2215"/>
                    </a:cubicBezTo>
                    <a:cubicBezTo>
                      <a:pt x="434" y="2284"/>
                      <a:pt x="479" y="2352"/>
                      <a:pt x="548" y="2398"/>
                    </a:cubicBezTo>
                    <a:cubicBezTo>
                      <a:pt x="639" y="2489"/>
                      <a:pt x="753" y="2557"/>
                      <a:pt x="867" y="2626"/>
                    </a:cubicBezTo>
                    <a:cubicBezTo>
                      <a:pt x="1050" y="2717"/>
                      <a:pt x="1255" y="2740"/>
                      <a:pt x="1438" y="2763"/>
                    </a:cubicBezTo>
                    <a:cubicBezTo>
                      <a:pt x="1644" y="2763"/>
                      <a:pt x="1826" y="2694"/>
                      <a:pt x="1986" y="2603"/>
                    </a:cubicBezTo>
                    <a:cubicBezTo>
                      <a:pt x="2100" y="2535"/>
                      <a:pt x="2191" y="2443"/>
                      <a:pt x="2260" y="2352"/>
                    </a:cubicBezTo>
                    <a:cubicBezTo>
                      <a:pt x="2465" y="2101"/>
                      <a:pt x="2465" y="1781"/>
                      <a:pt x="2397" y="1485"/>
                    </a:cubicBezTo>
                    <a:cubicBezTo>
                      <a:pt x="2397" y="1393"/>
                      <a:pt x="2374" y="1302"/>
                      <a:pt x="2351" y="1211"/>
                    </a:cubicBezTo>
                    <a:cubicBezTo>
                      <a:pt x="2305" y="1119"/>
                      <a:pt x="2260" y="1028"/>
                      <a:pt x="2214" y="937"/>
                    </a:cubicBezTo>
                    <a:cubicBezTo>
                      <a:pt x="2191" y="868"/>
                      <a:pt x="2146" y="823"/>
                      <a:pt x="2123" y="754"/>
                    </a:cubicBezTo>
                    <a:cubicBezTo>
                      <a:pt x="2077" y="686"/>
                      <a:pt x="2032" y="640"/>
                      <a:pt x="1986" y="572"/>
                    </a:cubicBezTo>
                    <a:cubicBezTo>
                      <a:pt x="1917" y="503"/>
                      <a:pt x="1872" y="435"/>
                      <a:pt x="1780" y="366"/>
                    </a:cubicBezTo>
                    <a:cubicBezTo>
                      <a:pt x="1712" y="298"/>
                      <a:pt x="1621" y="252"/>
                      <a:pt x="1529" y="184"/>
                    </a:cubicBezTo>
                    <a:cubicBezTo>
                      <a:pt x="1392" y="115"/>
                      <a:pt x="1255" y="47"/>
                      <a:pt x="1096" y="24"/>
                    </a:cubicBezTo>
                    <a:cubicBezTo>
                      <a:pt x="1050" y="1"/>
                      <a:pt x="1004" y="1"/>
                      <a:pt x="959"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45"/>
              <p:cNvSpPr/>
              <p:nvPr/>
            </p:nvSpPr>
            <p:spPr>
              <a:xfrm>
                <a:off x="4404700" y="322591"/>
                <a:ext cx="58655" cy="56493"/>
              </a:xfrm>
              <a:custGeom>
                <a:rect b="b" l="l" r="r" t="t"/>
                <a:pathLst>
                  <a:path extrusionOk="0" h="2090" w="2170">
                    <a:moveTo>
                      <a:pt x="1028" y="1"/>
                    </a:moveTo>
                    <a:cubicBezTo>
                      <a:pt x="914" y="1"/>
                      <a:pt x="822" y="24"/>
                      <a:pt x="708" y="46"/>
                    </a:cubicBezTo>
                    <a:cubicBezTo>
                      <a:pt x="663" y="46"/>
                      <a:pt x="594" y="69"/>
                      <a:pt x="548" y="92"/>
                    </a:cubicBezTo>
                    <a:cubicBezTo>
                      <a:pt x="503" y="115"/>
                      <a:pt x="457" y="138"/>
                      <a:pt x="434" y="161"/>
                    </a:cubicBezTo>
                    <a:cubicBezTo>
                      <a:pt x="366" y="183"/>
                      <a:pt x="297" y="252"/>
                      <a:pt x="252" y="298"/>
                    </a:cubicBezTo>
                    <a:cubicBezTo>
                      <a:pt x="229" y="343"/>
                      <a:pt x="206" y="389"/>
                      <a:pt x="183" y="434"/>
                    </a:cubicBezTo>
                    <a:cubicBezTo>
                      <a:pt x="115" y="480"/>
                      <a:pt x="92" y="594"/>
                      <a:pt x="69" y="663"/>
                    </a:cubicBezTo>
                    <a:cubicBezTo>
                      <a:pt x="23" y="868"/>
                      <a:pt x="1" y="1096"/>
                      <a:pt x="69" y="1302"/>
                    </a:cubicBezTo>
                    <a:cubicBezTo>
                      <a:pt x="115" y="1393"/>
                      <a:pt x="160" y="1484"/>
                      <a:pt x="206" y="1599"/>
                    </a:cubicBezTo>
                    <a:cubicBezTo>
                      <a:pt x="206" y="1621"/>
                      <a:pt x="229" y="1667"/>
                      <a:pt x="252" y="1690"/>
                    </a:cubicBezTo>
                    <a:cubicBezTo>
                      <a:pt x="275" y="1736"/>
                      <a:pt x="320" y="1781"/>
                      <a:pt x="366" y="1827"/>
                    </a:cubicBezTo>
                    <a:cubicBezTo>
                      <a:pt x="389" y="1850"/>
                      <a:pt x="434" y="1872"/>
                      <a:pt x="457" y="1895"/>
                    </a:cubicBezTo>
                    <a:cubicBezTo>
                      <a:pt x="526" y="1941"/>
                      <a:pt x="594" y="1987"/>
                      <a:pt x="663" y="2009"/>
                    </a:cubicBezTo>
                    <a:cubicBezTo>
                      <a:pt x="731" y="2032"/>
                      <a:pt x="777" y="2055"/>
                      <a:pt x="845" y="2055"/>
                    </a:cubicBezTo>
                    <a:cubicBezTo>
                      <a:pt x="914" y="2078"/>
                      <a:pt x="994" y="2089"/>
                      <a:pt x="1073" y="2089"/>
                    </a:cubicBezTo>
                    <a:cubicBezTo>
                      <a:pt x="1153" y="2089"/>
                      <a:pt x="1233" y="2078"/>
                      <a:pt x="1302" y="2055"/>
                    </a:cubicBezTo>
                    <a:cubicBezTo>
                      <a:pt x="1393" y="2032"/>
                      <a:pt x="1461" y="2009"/>
                      <a:pt x="1530" y="1964"/>
                    </a:cubicBezTo>
                    <a:cubicBezTo>
                      <a:pt x="1576" y="1941"/>
                      <a:pt x="1644" y="1918"/>
                      <a:pt x="1690" y="1895"/>
                    </a:cubicBezTo>
                    <a:cubicBezTo>
                      <a:pt x="1781" y="1850"/>
                      <a:pt x="1872" y="1781"/>
                      <a:pt x="1964" y="1690"/>
                    </a:cubicBezTo>
                    <a:cubicBezTo>
                      <a:pt x="2009" y="1621"/>
                      <a:pt x="2078" y="1530"/>
                      <a:pt x="2101" y="1439"/>
                    </a:cubicBezTo>
                    <a:cubicBezTo>
                      <a:pt x="2123" y="1416"/>
                      <a:pt x="2123" y="1370"/>
                      <a:pt x="2146" y="1325"/>
                    </a:cubicBezTo>
                    <a:cubicBezTo>
                      <a:pt x="2169" y="1256"/>
                      <a:pt x="2169" y="1188"/>
                      <a:pt x="2169" y="1142"/>
                    </a:cubicBezTo>
                    <a:cubicBezTo>
                      <a:pt x="2169" y="1096"/>
                      <a:pt x="2146" y="1051"/>
                      <a:pt x="2146" y="1005"/>
                    </a:cubicBezTo>
                    <a:cubicBezTo>
                      <a:pt x="2146" y="937"/>
                      <a:pt x="2123" y="891"/>
                      <a:pt x="2123" y="823"/>
                    </a:cubicBezTo>
                    <a:cubicBezTo>
                      <a:pt x="2101" y="731"/>
                      <a:pt x="2055" y="617"/>
                      <a:pt x="1986" y="526"/>
                    </a:cubicBezTo>
                    <a:cubicBezTo>
                      <a:pt x="1964" y="457"/>
                      <a:pt x="1895" y="389"/>
                      <a:pt x="1827" y="343"/>
                    </a:cubicBezTo>
                    <a:cubicBezTo>
                      <a:pt x="1758" y="252"/>
                      <a:pt x="1644" y="183"/>
                      <a:pt x="1553" y="138"/>
                    </a:cubicBezTo>
                    <a:cubicBezTo>
                      <a:pt x="1484" y="92"/>
                      <a:pt x="1393" y="69"/>
                      <a:pt x="1302" y="46"/>
                    </a:cubicBezTo>
                    <a:cubicBezTo>
                      <a:pt x="1210" y="1"/>
                      <a:pt x="1119" y="1"/>
                      <a:pt x="1028"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45"/>
              <p:cNvSpPr/>
              <p:nvPr/>
            </p:nvSpPr>
            <p:spPr>
              <a:xfrm>
                <a:off x="4390509" y="214634"/>
                <a:ext cx="77144" cy="87010"/>
              </a:xfrm>
              <a:custGeom>
                <a:rect b="b" l="l" r="r" t="t"/>
                <a:pathLst>
                  <a:path extrusionOk="0" h="3219" w="2854">
                    <a:moveTo>
                      <a:pt x="1347" y="320"/>
                    </a:moveTo>
                    <a:cubicBezTo>
                      <a:pt x="1439" y="343"/>
                      <a:pt x="1530" y="366"/>
                      <a:pt x="1621" y="388"/>
                    </a:cubicBezTo>
                    <a:cubicBezTo>
                      <a:pt x="1713" y="457"/>
                      <a:pt x="1827" y="503"/>
                      <a:pt x="1918" y="571"/>
                    </a:cubicBezTo>
                    <a:cubicBezTo>
                      <a:pt x="2009" y="662"/>
                      <a:pt x="2101" y="731"/>
                      <a:pt x="2169" y="845"/>
                    </a:cubicBezTo>
                    <a:cubicBezTo>
                      <a:pt x="2260" y="959"/>
                      <a:pt x="2329" y="1073"/>
                      <a:pt x="2375" y="1210"/>
                    </a:cubicBezTo>
                    <a:cubicBezTo>
                      <a:pt x="2443" y="1324"/>
                      <a:pt x="2466" y="1461"/>
                      <a:pt x="2489" y="1598"/>
                    </a:cubicBezTo>
                    <a:cubicBezTo>
                      <a:pt x="2511" y="1735"/>
                      <a:pt x="2511" y="1895"/>
                      <a:pt x="2489" y="2032"/>
                    </a:cubicBezTo>
                    <a:cubicBezTo>
                      <a:pt x="2489" y="2123"/>
                      <a:pt x="2443" y="2214"/>
                      <a:pt x="2420" y="2329"/>
                    </a:cubicBezTo>
                    <a:cubicBezTo>
                      <a:pt x="2375" y="2397"/>
                      <a:pt x="2329" y="2488"/>
                      <a:pt x="2283" y="2557"/>
                    </a:cubicBezTo>
                    <a:cubicBezTo>
                      <a:pt x="2238" y="2602"/>
                      <a:pt x="2192" y="2671"/>
                      <a:pt x="2123" y="2717"/>
                    </a:cubicBezTo>
                    <a:cubicBezTo>
                      <a:pt x="2078" y="2739"/>
                      <a:pt x="2009" y="2785"/>
                      <a:pt x="1941" y="2808"/>
                    </a:cubicBezTo>
                    <a:cubicBezTo>
                      <a:pt x="1872" y="2854"/>
                      <a:pt x="1804" y="2854"/>
                      <a:pt x="1735" y="2876"/>
                    </a:cubicBezTo>
                    <a:lnTo>
                      <a:pt x="1507" y="2876"/>
                    </a:lnTo>
                    <a:cubicBezTo>
                      <a:pt x="1416" y="2854"/>
                      <a:pt x="1325" y="2831"/>
                      <a:pt x="1256" y="2808"/>
                    </a:cubicBezTo>
                    <a:cubicBezTo>
                      <a:pt x="1142" y="2762"/>
                      <a:pt x="1028" y="2694"/>
                      <a:pt x="914" y="2625"/>
                    </a:cubicBezTo>
                    <a:cubicBezTo>
                      <a:pt x="822" y="2534"/>
                      <a:pt x="754" y="2466"/>
                      <a:pt x="685" y="2351"/>
                    </a:cubicBezTo>
                    <a:cubicBezTo>
                      <a:pt x="594" y="2260"/>
                      <a:pt x="526" y="2146"/>
                      <a:pt x="480" y="2009"/>
                    </a:cubicBezTo>
                    <a:cubicBezTo>
                      <a:pt x="412" y="1872"/>
                      <a:pt x="366" y="1712"/>
                      <a:pt x="343" y="1575"/>
                    </a:cubicBezTo>
                    <a:cubicBezTo>
                      <a:pt x="343" y="1507"/>
                      <a:pt x="343" y="1438"/>
                      <a:pt x="343" y="1347"/>
                    </a:cubicBezTo>
                    <a:cubicBezTo>
                      <a:pt x="343" y="1301"/>
                      <a:pt x="343" y="1256"/>
                      <a:pt x="343" y="1210"/>
                    </a:cubicBezTo>
                    <a:lnTo>
                      <a:pt x="343" y="1187"/>
                    </a:lnTo>
                    <a:cubicBezTo>
                      <a:pt x="366" y="1073"/>
                      <a:pt x="389" y="982"/>
                      <a:pt x="434" y="891"/>
                    </a:cubicBezTo>
                    <a:cubicBezTo>
                      <a:pt x="480" y="799"/>
                      <a:pt x="526" y="708"/>
                      <a:pt x="571" y="639"/>
                    </a:cubicBezTo>
                    <a:cubicBezTo>
                      <a:pt x="594" y="617"/>
                      <a:pt x="594" y="617"/>
                      <a:pt x="617" y="594"/>
                    </a:cubicBezTo>
                    <a:cubicBezTo>
                      <a:pt x="640" y="548"/>
                      <a:pt x="685" y="525"/>
                      <a:pt x="731" y="480"/>
                    </a:cubicBezTo>
                    <a:cubicBezTo>
                      <a:pt x="777" y="457"/>
                      <a:pt x="822" y="434"/>
                      <a:pt x="868" y="411"/>
                    </a:cubicBezTo>
                    <a:cubicBezTo>
                      <a:pt x="868" y="411"/>
                      <a:pt x="868" y="411"/>
                      <a:pt x="868" y="388"/>
                    </a:cubicBezTo>
                    <a:lnTo>
                      <a:pt x="891" y="388"/>
                    </a:lnTo>
                    <a:cubicBezTo>
                      <a:pt x="947" y="370"/>
                      <a:pt x="1004" y="351"/>
                      <a:pt x="1074" y="332"/>
                    </a:cubicBezTo>
                    <a:lnTo>
                      <a:pt x="1074" y="332"/>
                    </a:lnTo>
                    <a:cubicBezTo>
                      <a:pt x="1073" y="335"/>
                      <a:pt x="1073" y="338"/>
                      <a:pt x="1073" y="343"/>
                    </a:cubicBezTo>
                    <a:cubicBezTo>
                      <a:pt x="1073" y="343"/>
                      <a:pt x="1073" y="337"/>
                      <a:pt x="1076" y="331"/>
                    </a:cubicBezTo>
                    <a:lnTo>
                      <a:pt x="1076" y="331"/>
                    </a:lnTo>
                    <a:cubicBezTo>
                      <a:pt x="1076" y="331"/>
                      <a:pt x="1075" y="332"/>
                      <a:pt x="1074" y="332"/>
                    </a:cubicBezTo>
                    <a:lnTo>
                      <a:pt x="1074" y="332"/>
                    </a:lnTo>
                    <a:cubicBezTo>
                      <a:pt x="1074" y="320"/>
                      <a:pt x="1078" y="320"/>
                      <a:pt x="1096" y="320"/>
                    </a:cubicBezTo>
                    <a:cubicBezTo>
                      <a:pt x="1085" y="320"/>
                      <a:pt x="1079" y="325"/>
                      <a:pt x="1076" y="331"/>
                    </a:cubicBezTo>
                    <a:lnTo>
                      <a:pt x="1076" y="331"/>
                    </a:lnTo>
                    <a:cubicBezTo>
                      <a:pt x="1090" y="327"/>
                      <a:pt x="1104" y="324"/>
                      <a:pt x="1119" y="320"/>
                    </a:cubicBezTo>
                    <a:close/>
                    <a:moveTo>
                      <a:pt x="1233" y="0"/>
                    </a:moveTo>
                    <a:cubicBezTo>
                      <a:pt x="1165" y="0"/>
                      <a:pt x="1073" y="0"/>
                      <a:pt x="1005" y="23"/>
                    </a:cubicBezTo>
                    <a:lnTo>
                      <a:pt x="982" y="23"/>
                    </a:lnTo>
                    <a:cubicBezTo>
                      <a:pt x="914" y="46"/>
                      <a:pt x="868" y="46"/>
                      <a:pt x="822" y="69"/>
                    </a:cubicBezTo>
                    <a:cubicBezTo>
                      <a:pt x="800" y="69"/>
                      <a:pt x="800" y="69"/>
                      <a:pt x="800" y="92"/>
                    </a:cubicBezTo>
                    <a:cubicBezTo>
                      <a:pt x="754" y="92"/>
                      <a:pt x="731" y="115"/>
                      <a:pt x="708" y="115"/>
                    </a:cubicBezTo>
                    <a:cubicBezTo>
                      <a:pt x="708" y="115"/>
                      <a:pt x="685" y="137"/>
                      <a:pt x="685" y="137"/>
                    </a:cubicBezTo>
                    <a:lnTo>
                      <a:pt x="663" y="137"/>
                    </a:lnTo>
                    <a:cubicBezTo>
                      <a:pt x="663" y="137"/>
                      <a:pt x="663" y="160"/>
                      <a:pt x="640" y="160"/>
                    </a:cubicBezTo>
                    <a:lnTo>
                      <a:pt x="617" y="160"/>
                    </a:lnTo>
                    <a:cubicBezTo>
                      <a:pt x="617" y="160"/>
                      <a:pt x="617" y="183"/>
                      <a:pt x="617" y="183"/>
                    </a:cubicBezTo>
                    <a:lnTo>
                      <a:pt x="594" y="183"/>
                    </a:lnTo>
                    <a:cubicBezTo>
                      <a:pt x="594" y="183"/>
                      <a:pt x="571" y="183"/>
                      <a:pt x="571" y="206"/>
                    </a:cubicBezTo>
                    <a:cubicBezTo>
                      <a:pt x="480" y="274"/>
                      <a:pt x="389" y="366"/>
                      <a:pt x="320" y="457"/>
                    </a:cubicBezTo>
                    <a:lnTo>
                      <a:pt x="297" y="457"/>
                    </a:lnTo>
                    <a:cubicBezTo>
                      <a:pt x="229" y="548"/>
                      <a:pt x="160" y="662"/>
                      <a:pt x="115" y="799"/>
                    </a:cubicBezTo>
                    <a:cubicBezTo>
                      <a:pt x="23" y="1050"/>
                      <a:pt x="1" y="1324"/>
                      <a:pt x="23" y="1575"/>
                    </a:cubicBezTo>
                    <a:cubicBezTo>
                      <a:pt x="23" y="1575"/>
                      <a:pt x="23" y="1575"/>
                      <a:pt x="23" y="1598"/>
                    </a:cubicBezTo>
                    <a:cubicBezTo>
                      <a:pt x="46" y="1804"/>
                      <a:pt x="115" y="1986"/>
                      <a:pt x="183" y="2169"/>
                    </a:cubicBezTo>
                    <a:cubicBezTo>
                      <a:pt x="366" y="2557"/>
                      <a:pt x="663" y="2876"/>
                      <a:pt x="1051" y="3082"/>
                    </a:cubicBezTo>
                    <a:cubicBezTo>
                      <a:pt x="1233" y="3173"/>
                      <a:pt x="1439" y="3219"/>
                      <a:pt x="1667" y="3219"/>
                    </a:cubicBezTo>
                    <a:cubicBezTo>
                      <a:pt x="1758" y="3196"/>
                      <a:pt x="1850" y="3196"/>
                      <a:pt x="1964" y="3150"/>
                    </a:cubicBezTo>
                    <a:cubicBezTo>
                      <a:pt x="2078" y="3127"/>
                      <a:pt x="2169" y="3082"/>
                      <a:pt x="2260" y="3013"/>
                    </a:cubicBezTo>
                    <a:cubicBezTo>
                      <a:pt x="2443" y="2899"/>
                      <a:pt x="2580" y="2739"/>
                      <a:pt x="2671" y="2557"/>
                    </a:cubicBezTo>
                    <a:cubicBezTo>
                      <a:pt x="2785" y="2351"/>
                      <a:pt x="2831" y="2123"/>
                      <a:pt x="2831" y="1895"/>
                    </a:cubicBezTo>
                    <a:cubicBezTo>
                      <a:pt x="2854" y="1667"/>
                      <a:pt x="2808" y="1461"/>
                      <a:pt x="2740" y="1256"/>
                    </a:cubicBezTo>
                    <a:cubicBezTo>
                      <a:pt x="2694" y="1050"/>
                      <a:pt x="2580" y="868"/>
                      <a:pt x="2466" y="708"/>
                    </a:cubicBezTo>
                    <a:cubicBezTo>
                      <a:pt x="2215" y="343"/>
                      <a:pt x="1827" y="69"/>
                      <a:pt x="1393"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45"/>
              <p:cNvSpPr/>
              <p:nvPr/>
            </p:nvSpPr>
            <p:spPr>
              <a:xfrm>
                <a:off x="4298580" y="207227"/>
                <a:ext cx="46924" cy="46681"/>
              </a:xfrm>
              <a:custGeom>
                <a:rect b="b" l="l" r="r" t="t"/>
                <a:pathLst>
                  <a:path extrusionOk="0" h="1727" w="1736">
                    <a:moveTo>
                      <a:pt x="914" y="343"/>
                    </a:moveTo>
                    <a:cubicBezTo>
                      <a:pt x="959" y="343"/>
                      <a:pt x="982" y="343"/>
                      <a:pt x="1028" y="366"/>
                    </a:cubicBezTo>
                    <a:cubicBezTo>
                      <a:pt x="1073" y="366"/>
                      <a:pt x="1119" y="389"/>
                      <a:pt x="1165" y="411"/>
                    </a:cubicBezTo>
                    <a:cubicBezTo>
                      <a:pt x="1188" y="457"/>
                      <a:pt x="1233" y="480"/>
                      <a:pt x="1256" y="503"/>
                    </a:cubicBezTo>
                    <a:cubicBezTo>
                      <a:pt x="1302" y="548"/>
                      <a:pt x="1325" y="571"/>
                      <a:pt x="1347" y="617"/>
                    </a:cubicBezTo>
                    <a:cubicBezTo>
                      <a:pt x="1370" y="662"/>
                      <a:pt x="1370" y="708"/>
                      <a:pt x="1393" y="754"/>
                    </a:cubicBezTo>
                    <a:cubicBezTo>
                      <a:pt x="1393" y="799"/>
                      <a:pt x="1393" y="845"/>
                      <a:pt x="1393" y="891"/>
                    </a:cubicBezTo>
                    <a:cubicBezTo>
                      <a:pt x="1393" y="936"/>
                      <a:pt x="1393" y="982"/>
                      <a:pt x="1370" y="1028"/>
                    </a:cubicBezTo>
                    <a:cubicBezTo>
                      <a:pt x="1347" y="1073"/>
                      <a:pt x="1325" y="1142"/>
                      <a:pt x="1302" y="1187"/>
                    </a:cubicBezTo>
                    <a:cubicBezTo>
                      <a:pt x="1279" y="1210"/>
                      <a:pt x="1256" y="1233"/>
                      <a:pt x="1210" y="1279"/>
                    </a:cubicBezTo>
                    <a:cubicBezTo>
                      <a:pt x="1188" y="1302"/>
                      <a:pt x="1142" y="1324"/>
                      <a:pt x="1096" y="1347"/>
                    </a:cubicBezTo>
                    <a:cubicBezTo>
                      <a:pt x="1051" y="1370"/>
                      <a:pt x="1005" y="1393"/>
                      <a:pt x="959" y="1393"/>
                    </a:cubicBezTo>
                    <a:lnTo>
                      <a:pt x="822" y="1393"/>
                    </a:lnTo>
                    <a:cubicBezTo>
                      <a:pt x="777" y="1393"/>
                      <a:pt x="731" y="1393"/>
                      <a:pt x="685" y="1370"/>
                    </a:cubicBezTo>
                    <a:cubicBezTo>
                      <a:pt x="640" y="1347"/>
                      <a:pt x="617" y="1347"/>
                      <a:pt x="571" y="1302"/>
                    </a:cubicBezTo>
                    <a:cubicBezTo>
                      <a:pt x="526" y="1279"/>
                      <a:pt x="503" y="1256"/>
                      <a:pt x="457" y="1210"/>
                    </a:cubicBezTo>
                    <a:cubicBezTo>
                      <a:pt x="434" y="1187"/>
                      <a:pt x="412" y="1142"/>
                      <a:pt x="389" y="1096"/>
                    </a:cubicBezTo>
                    <a:cubicBezTo>
                      <a:pt x="366" y="1050"/>
                      <a:pt x="343" y="1005"/>
                      <a:pt x="343" y="959"/>
                    </a:cubicBezTo>
                    <a:cubicBezTo>
                      <a:pt x="320" y="913"/>
                      <a:pt x="320" y="891"/>
                      <a:pt x="320" y="845"/>
                    </a:cubicBezTo>
                    <a:cubicBezTo>
                      <a:pt x="343" y="777"/>
                      <a:pt x="343" y="731"/>
                      <a:pt x="366" y="685"/>
                    </a:cubicBezTo>
                    <a:cubicBezTo>
                      <a:pt x="366" y="662"/>
                      <a:pt x="366" y="640"/>
                      <a:pt x="389" y="640"/>
                    </a:cubicBezTo>
                    <a:cubicBezTo>
                      <a:pt x="389" y="617"/>
                      <a:pt x="389" y="617"/>
                      <a:pt x="389" y="594"/>
                    </a:cubicBezTo>
                    <a:lnTo>
                      <a:pt x="412" y="594"/>
                    </a:lnTo>
                    <a:cubicBezTo>
                      <a:pt x="412" y="594"/>
                      <a:pt x="412" y="571"/>
                      <a:pt x="412" y="571"/>
                    </a:cubicBezTo>
                    <a:cubicBezTo>
                      <a:pt x="434" y="525"/>
                      <a:pt x="480" y="503"/>
                      <a:pt x="503" y="457"/>
                    </a:cubicBezTo>
                    <a:cubicBezTo>
                      <a:pt x="549" y="434"/>
                      <a:pt x="594" y="411"/>
                      <a:pt x="617" y="389"/>
                    </a:cubicBezTo>
                    <a:cubicBezTo>
                      <a:pt x="640" y="389"/>
                      <a:pt x="663" y="366"/>
                      <a:pt x="685" y="366"/>
                    </a:cubicBezTo>
                    <a:cubicBezTo>
                      <a:pt x="708" y="366"/>
                      <a:pt x="731" y="343"/>
                      <a:pt x="754" y="343"/>
                    </a:cubicBezTo>
                    <a:close/>
                    <a:moveTo>
                      <a:pt x="868" y="0"/>
                    </a:moveTo>
                    <a:cubicBezTo>
                      <a:pt x="777" y="0"/>
                      <a:pt x="663" y="23"/>
                      <a:pt x="571" y="46"/>
                    </a:cubicBezTo>
                    <a:cubicBezTo>
                      <a:pt x="526" y="69"/>
                      <a:pt x="457" y="115"/>
                      <a:pt x="412" y="137"/>
                    </a:cubicBezTo>
                    <a:cubicBezTo>
                      <a:pt x="366" y="160"/>
                      <a:pt x="320" y="206"/>
                      <a:pt x="275" y="229"/>
                    </a:cubicBezTo>
                    <a:cubicBezTo>
                      <a:pt x="275" y="252"/>
                      <a:pt x="275" y="252"/>
                      <a:pt x="252" y="252"/>
                    </a:cubicBezTo>
                    <a:cubicBezTo>
                      <a:pt x="252" y="274"/>
                      <a:pt x="229" y="297"/>
                      <a:pt x="206" y="320"/>
                    </a:cubicBezTo>
                    <a:cubicBezTo>
                      <a:pt x="160" y="366"/>
                      <a:pt x="138" y="411"/>
                      <a:pt x="92" y="480"/>
                    </a:cubicBezTo>
                    <a:cubicBezTo>
                      <a:pt x="92" y="503"/>
                      <a:pt x="69" y="525"/>
                      <a:pt x="69" y="571"/>
                    </a:cubicBezTo>
                    <a:cubicBezTo>
                      <a:pt x="46" y="571"/>
                      <a:pt x="46" y="594"/>
                      <a:pt x="46" y="594"/>
                    </a:cubicBezTo>
                    <a:cubicBezTo>
                      <a:pt x="46" y="617"/>
                      <a:pt x="46" y="617"/>
                      <a:pt x="24" y="640"/>
                    </a:cubicBezTo>
                    <a:cubicBezTo>
                      <a:pt x="24" y="708"/>
                      <a:pt x="1" y="777"/>
                      <a:pt x="1" y="845"/>
                    </a:cubicBezTo>
                    <a:cubicBezTo>
                      <a:pt x="1" y="868"/>
                      <a:pt x="1" y="913"/>
                      <a:pt x="1" y="936"/>
                    </a:cubicBezTo>
                    <a:cubicBezTo>
                      <a:pt x="1" y="1005"/>
                      <a:pt x="24" y="1050"/>
                      <a:pt x="24" y="1096"/>
                    </a:cubicBezTo>
                    <a:cubicBezTo>
                      <a:pt x="46" y="1142"/>
                      <a:pt x="69" y="1187"/>
                      <a:pt x="92" y="1233"/>
                    </a:cubicBezTo>
                    <a:cubicBezTo>
                      <a:pt x="115" y="1302"/>
                      <a:pt x="160" y="1347"/>
                      <a:pt x="183" y="1393"/>
                    </a:cubicBezTo>
                    <a:cubicBezTo>
                      <a:pt x="297" y="1530"/>
                      <a:pt x="412" y="1621"/>
                      <a:pt x="571" y="1667"/>
                    </a:cubicBezTo>
                    <a:cubicBezTo>
                      <a:pt x="658" y="1710"/>
                      <a:pt x="745" y="1726"/>
                      <a:pt x="838" y="1726"/>
                    </a:cubicBezTo>
                    <a:cubicBezTo>
                      <a:pt x="891" y="1726"/>
                      <a:pt x="947" y="1721"/>
                      <a:pt x="1005" y="1712"/>
                    </a:cubicBezTo>
                    <a:cubicBezTo>
                      <a:pt x="1142" y="1690"/>
                      <a:pt x="1302" y="1621"/>
                      <a:pt x="1416" y="1530"/>
                    </a:cubicBezTo>
                    <a:cubicBezTo>
                      <a:pt x="1530" y="1438"/>
                      <a:pt x="1598" y="1324"/>
                      <a:pt x="1667" y="1210"/>
                    </a:cubicBezTo>
                    <a:cubicBezTo>
                      <a:pt x="1735" y="1050"/>
                      <a:pt x="1735" y="891"/>
                      <a:pt x="1713" y="708"/>
                    </a:cubicBezTo>
                    <a:cubicBezTo>
                      <a:pt x="1690" y="594"/>
                      <a:pt x="1644" y="503"/>
                      <a:pt x="1576" y="389"/>
                    </a:cubicBezTo>
                    <a:cubicBezTo>
                      <a:pt x="1553" y="343"/>
                      <a:pt x="1507" y="297"/>
                      <a:pt x="1462" y="252"/>
                    </a:cubicBezTo>
                    <a:cubicBezTo>
                      <a:pt x="1416" y="183"/>
                      <a:pt x="1325" y="137"/>
                      <a:pt x="1279" y="115"/>
                    </a:cubicBezTo>
                    <a:cubicBezTo>
                      <a:pt x="1233" y="69"/>
                      <a:pt x="1165" y="69"/>
                      <a:pt x="1119" y="46"/>
                    </a:cubicBezTo>
                    <a:cubicBezTo>
                      <a:pt x="1073" y="23"/>
                      <a:pt x="1028" y="23"/>
                      <a:pt x="982" y="23"/>
                    </a:cubicBezTo>
                    <a:cubicBezTo>
                      <a:pt x="937" y="0"/>
                      <a:pt x="914" y="0"/>
                      <a:pt x="868"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45"/>
              <p:cNvSpPr/>
              <p:nvPr/>
            </p:nvSpPr>
            <p:spPr>
              <a:xfrm>
                <a:off x="4399781" y="317672"/>
                <a:ext cx="67872" cy="66872"/>
              </a:xfrm>
              <a:custGeom>
                <a:rect b="b" l="l" r="r" t="t"/>
                <a:pathLst>
                  <a:path extrusionOk="0" h="2474" w="2511">
                    <a:moveTo>
                      <a:pt x="1324" y="320"/>
                    </a:moveTo>
                    <a:cubicBezTo>
                      <a:pt x="1415" y="320"/>
                      <a:pt x="1484" y="343"/>
                      <a:pt x="1552" y="365"/>
                    </a:cubicBezTo>
                    <a:cubicBezTo>
                      <a:pt x="1643" y="388"/>
                      <a:pt x="1712" y="434"/>
                      <a:pt x="1780" y="480"/>
                    </a:cubicBezTo>
                    <a:cubicBezTo>
                      <a:pt x="1849" y="525"/>
                      <a:pt x="1895" y="571"/>
                      <a:pt x="1963" y="639"/>
                    </a:cubicBezTo>
                    <a:cubicBezTo>
                      <a:pt x="2009" y="685"/>
                      <a:pt x="2054" y="753"/>
                      <a:pt x="2077" y="822"/>
                    </a:cubicBezTo>
                    <a:cubicBezTo>
                      <a:pt x="2123" y="890"/>
                      <a:pt x="2146" y="982"/>
                      <a:pt x="2168" y="1073"/>
                    </a:cubicBezTo>
                    <a:cubicBezTo>
                      <a:pt x="2168" y="1141"/>
                      <a:pt x="2191" y="1233"/>
                      <a:pt x="2168" y="1301"/>
                    </a:cubicBezTo>
                    <a:cubicBezTo>
                      <a:pt x="2168" y="1393"/>
                      <a:pt x="2146" y="1461"/>
                      <a:pt x="2123" y="1552"/>
                    </a:cubicBezTo>
                    <a:cubicBezTo>
                      <a:pt x="2100" y="1621"/>
                      <a:pt x="2054" y="1689"/>
                      <a:pt x="2009" y="1758"/>
                    </a:cubicBezTo>
                    <a:cubicBezTo>
                      <a:pt x="1986" y="1826"/>
                      <a:pt x="1917" y="1872"/>
                      <a:pt x="1872" y="1918"/>
                    </a:cubicBezTo>
                    <a:cubicBezTo>
                      <a:pt x="1803" y="1986"/>
                      <a:pt x="1758" y="2009"/>
                      <a:pt x="1666" y="2054"/>
                    </a:cubicBezTo>
                    <a:cubicBezTo>
                      <a:pt x="1598" y="2100"/>
                      <a:pt x="1507" y="2123"/>
                      <a:pt x="1438" y="2146"/>
                    </a:cubicBezTo>
                    <a:lnTo>
                      <a:pt x="1187" y="2146"/>
                    </a:lnTo>
                    <a:cubicBezTo>
                      <a:pt x="1096" y="2146"/>
                      <a:pt x="1027" y="2123"/>
                      <a:pt x="959" y="2100"/>
                    </a:cubicBezTo>
                    <a:cubicBezTo>
                      <a:pt x="890" y="2077"/>
                      <a:pt x="822" y="2032"/>
                      <a:pt x="753" y="2009"/>
                    </a:cubicBezTo>
                    <a:cubicBezTo>
                      <a:pt x="685" y="1940"/>
                      <a:pt x="616" y="1895"/>
                      <a:pt x="548" y="1826"/>
                    </a:cubicBezTo>
                    <a:cubicBezTo>
                      <a:pt x="525" y="1781"/>
                      <a:pt x="479" y="1712"/>
                      <a:pt x="434" y="1666"/>
                    </a:cubicBezTo>
                    <a:cubicBezTo>
                      <a:pt x="411" y="1575"/>
                      <a:pt x="388" y="1507"/>
                      <a:pt x="365" y="1415"/>
                    </a:cubicBezTo>
                    <a:cubicBezTo>
                      <a:pt x="342" y="1347"/>
                      <a:pt x="342" y="1256"/>
                      <a:pt x="342" y="1164"/>
                    </a:cubicBezTo>
                    <a:cubicBezTo>
                      <a:pt x="365" y="1096"/>
                      <a:pt x="365" y="1027"/>
                      <a:pt x="388" y="936"/>
                    </a:cubicBezTo>
                    <a:cubicBezTo>
                      <a:pt x="434" y="868"/>
                      <a:pt x="457" y="799"/>
                      <a:pt x="502" y="731"/>
                    </a:cubicBezTo>
                    <a:cubicBezTo>
                      <a:pt x="525" y="685"/>
                      <a:pt x="548" y="662"/>
                      <a:pt x="571" y="616"/>
                    </a:cubicBezTo>
                    <a:cubicBezTo>
                      <a:pt x="594" y="594"/>
                      <a:pt x="616" y="571"/>
                      <a:pt x="639" y="548"/>
                    </a:cubicBezTo>
                    <a:cubicBezTo>
                      <a:pt x="662" y="525"/>
                      <a:pt x="685" y="525"/>
                      <a:pt x="708" y="502"/>
                    </a:cubicBezTo>
                    <a:cubicBezTo>
                      <a:pt x="753" y="480"/>
                      <a:pt x="776" y="457"/>
                      <a:pt x="822" y="434"/>
                    </a:cubicBezTo>
                    <a:cubicBezTo>
                      <a:pt x="822" y="434"/>
                      <a:pt x="845" y="411"/>
                      <a:pt x="845" y="411"/>
                    </a:cubicBezTo>
                    <a:cubicBezTo>
                      <a:pt x="890" y="388"/>
                      <a:pt x="936" y="388"/>
                      <a:pt x="982" y="365"/>
                    </a:cubicBezTo>
                    <a:lnTo>
                      <a:pt x="1004" y="365"/>
                    </a:lnTo>
                    <a:cubicBezTo>
                      <a:pt x="1004" y="365"/>
                      <a:pt x="1004" y="343"/>
                      <a:pt x="1027" y="343"/>
                    </a:cubicBezTo>
                    <a:lnTo>
                      <a:pt x="1096" y="343"/>
                    </a:lnTo>
                    <a:cubicBezTo>
                      <a:pt x="1164" y="320"/>
                      <a:pt x="1210" y="320"/>
                      <a:pt x="1278" y="320"/>
                    </a:cubicBezTo>
                    <a:close/>
                    <a:moveTo>
                      <a:pt x="1255" y="0"/>
                    </a:moveTo>
                    <a:cubicBezTo>
                      <a:pt x="1187" y="0"/>
                      <a:pt x="1096" y="0"/>
                      <a:pt x="1027" y="23"/>
                    </a:cubicBezTo>
                    <a:cubicBezTo>
                      <a:pt x="959" y="23"/>
                      <a:pt x="913" y="46"/>
                      <a:pt x="845" y="69"/>
                    </a:cubicBezTo>
                    <a:cubicBezTo>
                      <a:pt x="822" y="69"/>
                      <a:pt x="799" y="91"/>
                      <a:pt x="776" y="91"/>
                    </a:cubicBezTo>
                    <a:lnTo>
                      <a:pt x="753" y="91"/>
                    </a:lnTo>
                    <a:cubicBezTo>
                      <a:pt x="730" y="114"/>
                      <a:pt x="685" y="137"/>
                      <a:pt x="662" y="160"/>
                    </a:cubicBezTo>
                    <a:lnTo>
                      <a:pt x="639" y="160"/>
                    </a:lnTo>
                    <a:cubicBezTo>
                      <a:pt x="548" y="206"/>
                      <a:pt x="479" y="274"/>
                      <a:pt x="411" y="320"/>
                    </a:cubicBezTo>
                    <a:cubicBezTo>
                      <a:pt x="411" y="343"/>
                      <a:pt x="411" y="343"/>
                      <a:pt x="388" y="343"/>
                    </a:cubicBezTo>
                    <a:cubicBezTo>
                      <a:pt x="365" y="365"/>
                      <a:pt x="342" y="388"/>
                      <a:pt x="320" y="411"/>
                    </a:cubicBezTo>
                    <a:cubicBezTo>
                      <a:pt x="251" y="502"/>
                      <a:pt x="205" y="571"/>
                      <a:pt x="160" y="662"/>
                    </a:cubicBezTo>
                    <a:cubicBezTo>
                      <a:pt x="137" y="731"/>
                      <a:pt x="91" y="799"/>
                      <a:pt x="69" y="868"/>
                    </a:cubicBezTo>
                    <a:cubicBezTo>
                      <a:pt x="69" y="890"/>
                      <a:pt x="69" y="913"/>
                      <a:pt x="46" y="936"/>
                    </a:cubicBezTo>
                    <a:cubicBezTo>
                      <a:pt x="46" y="959"/>
                      <a:pt x="46" y="959"/>
                      <a:pt x="46" y="959"/>
                    </a:cubicBezTo>
                    <a:cubicBezTo>
                      <a:pt x="0" y="1141"/>
                      <a:pt x="0" y="1324"/>
                      <a:pt x="46" y="1507"/>
                    </a:cubicBezTo>
                    <a:cubicBezTo>
                      <a:pt x="91" y="1689"/>
                      <a:pt x="183" y="1872"/>
                      <a:pt x="297" y="2032"/>
                    </a:cubicBezTo>
                    <a:cubicBezTo>
                      <a:pt x="434" y="2169"/>
                      <a:pt x="594" y="2306"/>
                      <a:pt x="776" y="2374"/>
                    </a:cubicBezTo>
                    <a:cubicBezTo>
                      <a:pt x="916" y="2444"/>
                      <a:pt x="1082" y="2474"/>
                      <a:pt x="1254" y="2474"/>
                    </a:cubicBezTo>
                    <a:cubicBezTo>
                      <a:pt x="1307" y="2474"/>
                      <a:pt x="1361" y="2471"/>
                      <a:pt x="1415" y="2465"/>
                    </a:cubicBezTo>
                    <a:cubicBezTo>
                      <a:pt x="1621" y="2442"/>
                      <a:pt x="1826" y="2374"/>
                      <a:pt x="1986" y="2237"/>
                    </a:cubicBezTo>
                    <a:cubicBezTo>
                      <a:pt x="2146" y="2146"/>
                      <a:pt x="2260" y="1986"/>
                      <a:pt x="2351" y="1826"/>
                    </a:cubicBezTo>
                    <a:cubicBezTo>
                      <a:pt x="2397" y="1735"/>
                      <a:pt x="2442" y="1644"/>
                      <a:pt x="2465" y="1552"/>
                    </a:cubicBezTo>
                    <a:cubicBezTo>
                      <a:pt x="2488" y="1438"/>
                      <a:pt x="2511" y="1324"/>
                      <a:pt x="2511" y="1210"/>
                    </a:cubicBezTo>
                    <a:cubicBezTo>
                      <a:pt x="2511" y="1096"/>
                      <a:pt x="2488" y="982"/>
                      <a:pt x="2442" y="868"/>
                    </a:cubicBezTo>
                    <a:cubicBezTo>
                      <a:pt x="2420" y="776"/>
                      <a:pt x="2374" y="685"/>
                      <a:pt x="2328" y="616"/>
                    </a:cubicBezTo>
                    <a:cubicBezTo>
                      <a:pt x="2283" y="525"/>
                      <a:pt x="2214" y="457"/>
                      <a:pt x="2168" y="365"/>
                    </a:cubicBezTo>
                    <a:cubicBezTo>
                      <a:pt x="2100" y="320"/>
                      <a:pt x="2032" y="251"/>
                      <a:pt x="1963" y="206"/>
                    </a:cubicBezTo>
                    <a:cubicBezTo>
                      <a:pt x="1780" y="91"/>
                      <a:pt x="1575" y="23"/>
                      <a:pt x="1370"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4" name="Google Shape;474;p45"/>
            <p:cNvSpPr/>
            <p:nvPr/>
          </p:nvSpPr>
          <p:spPr>
            <a:xfrm>
              <a:off x="4371576" y="30608"/>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45"/>
            <p:cNvSpPr/>
            <p:nvPr/>
          </p:nvSpPr>
          <p:spPr>
            <a:xfrm>
              <a:off x="3035468" y="342948"/>
              <a:ext cx="193481" cy="191021"/>
            </a:xfrm>
            <a:custGeom>
              <a:rect b="b" l="l" r="r" t="t"/>
              <a:pathLst>
                <a:path extrusionOk="0" h="7067" w="7158">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45"/>
            <p:cNvSpPr/>
            <p:nvPr/>
          </p:nvSpPr>
          <p:spPr>
            <a:xfrm>
              <a:off x="2591935" y="332381"/>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45"/>
            <p:cNvSpPr/>
            <p:nvPr/>
          </p:nvSpPr>
          <p:spPr>
            <a:xfrm>
              <a:off x="2983347" y="75669"/>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45"/>
            <p:cNvSpPr/>
            <p:nvPr/>
          </p:nvSpPr>
          <p:spPr>
            <a:xfrm>
              <a:off x="3505447" y="260481"/>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45"/>
            <p:cNvSpPr/>
            <p:nvPr/>
          </p:nvSpPr>
          <p:spPr>
            <a:xfrm>
              <a:off x="4135810" y="96681"/>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0" name="Google Shape;480;p45"/>
            <p:cNvGrpSpPr/>
            <p:nvPr/>
          </p:nvGrpSpPr>
          <p:grpSpPr>
            <a:xfrm rot="10800000">
              <a:off x="1887054" y="392577"/>
              <a:ext cx="275192" cy="229972"/>
              <a:chOff x="1192779" y="389220"/>
              <a:chExt cx="275192" cy="229972"/>
            </a:xfrm>
          </p:grpSpPr>
          <p:sp>
            <p:nvSpPr>
              <p:cNvPr id="481" name="Google Shape;481;p45"/>
              <p:cNvSpPr/>
              <p:nvPr/>
            </p:nvSpPr>
            <p:spPr>
              <a:xfrm>
                <a:off x="1406857" y="549643"/>
                <a:ext cx="58033" cy="65413"/>
              </a:xfrm>
              <a:custGeom>
                <a:rect b="b" l="l" r="r" t="t"/>
                <a:pathLst>
                  <a:path extrusionOk="0" h="2420" w="2147">
                    <a:moveTo>
                      <a:pt x="754" y="0"/>
                    </a:moveTo>
                    <a:cubicBezTo>
                      <a:pt x="708" y="0"/>
                      <a:pt x="662" y="23"/>
                      <a:pt x="617" y="23"/>
                    </a:cubicBezTo>
                    <a:cubicBezTo>
                      <a:pt x="503" y="46"/>
                      <a:pt x="366" y="92"/>
                      <a:pt x="297" y="183"/>
                    </a:cubicBezTo>
                    <a:cubicBezTo>
                      <a:pt x="252" y="229"/>
                      <a:pt x="229" y="297"/>
                      <a:pt x="206" y="343"/>
                    </a:cubicBezTo>
                    <a:cubicBezTo>
                      <a:pt x="160" y="389"/>
                      <a:pt x="137" y="434"/>
                      <a:pt x="115" y="457"/>
                    </a:cubicBezTo>
                    <a:cubicBezTo>
                      <a:pt x="46" y="594"/>
                      <a:pt x="0" y="754"/>
                      <a:pt x="0" y="959"/>
                    </a:cubicBezTo>
                    <a:cubicBezTo>
                      <a:pt x="23" y="1050"/>
                      <a:pt x="46" y="1165"/>
                      <a:pt x="46" y="1233"/>
                    </a:cubicBezTo>
                    <a:cubicBezTo>
                      <a:pt x="69" y="1302"/>
                      <a:pt x="92" y="1370"/>
                      <a:pt x="115" y="1438"/>
                    </a:cubicBezTo>
                    <a:cubicBezTo>
                      <a:pt x="183" y="1598"/>
                      <a:pt x="274" y="1735"/>
                      <a:pt x="366" y="1872"/>
                    </a:cubicBezTo>
                    <a:cubicBezTo>
                      <a:pt x="434" y="1941"/>
                      <a:pt x="503" y="2009"/>
                      <a:pt x="571" y="2078"/>
                    </a:cubicBezTo>
                    <a:cubicBezTo>
                      <a:pt x="617" y="2146"/>
                      <a:pt x="685" y="2192"/>
                      <a:pt x="731" y="2237"/>
                    </a:cubicBezTo>
                    <a:cubicBezTo>
                      <a:pt x="777" y="2260"/>
                      <a:pt x="799" y="2283"/>
                      <a:pt x="845" y="2306"/>
                    </a:cubicBezTo>
                    <a:cubicBezTo>
                      <a:pt x="913" y="2351"/>
                      <a:pt x="1005" y="2374"/>
                      <a:pt x="1096" y="2397"/>
                    </a:cubicBezTo>
                    <a:cubicBezTo>
                      <a:pt x="1165" y="2420"/>
                      <a:pt x="1210" y="2420"/>
                      <a:pt x="1279" y="2420"/>
                    </a:cubicBezTo>
                    <a:lnTo>
                      <a:pt x="1438" y="2420"/>
                    </a:lnTo>
                    <a:cubicBezTo>
                      <a:pt x="1484" y="2420"/>
                      <a:pt x="1530" y="2397"/>
                      <a:pt x="1598" y="2374"/>
                    </a:cubicBezTo>
                    <a:cubicBezTo>
                      <a:pt x="1621" y="2374"/>
                      <a:pt x="1667" y="2374"/>
                      <a:pt x="1690" y="2351"/>
                    </a:cubicBezTo>
                    <a:cubicBezTo>
                      <a:pt x="1781" y="2306"/>
                      <a:pt x="1827" y="2260"/>
                      <a:pt x="1872" y="2215"/>
                    </a:cubicBezTo>
                    <a:cubicBezTo>
                      <a:pt x="2009" y="2078"/>
                      <a:pt x="2078" y="1918"/>
                      <a:pt x="2100" y="1758"/>
                    </a:cubicBezTo>
                    <a:cubicBezTo>
                      <a:pt x="2146" y="1621"/>
                      <a:pt x="2146" y="1461"/>
                      <a:pt x="2123" y="1302"/>
                    </a:cubicBezTo>
                    <a:cubicBezTo>
                      <a:pt x="2078" y="1165"/>
                      <a:pt x="2032" y="1028"/>
                      <a:pt x="1941" y="868"/>
                    </a:cubicBezTo>
                    <a:cubicBezTo>
                      <a:pt x="1895" y="777"/>
                      <a:pt x="1849" y="708"/>
                      <a:pt x="1804" y="662"/>
                    </a:cubicBezTo>
                    <a:cubicBezTo>
                      <a:pt x="1758" y="571"/>
                      <a:pt x="1690" y="480"/>
                      <a:pt x="1598" y="411"/>
                    </a:cubicBezTo>
                    <a:cubicBezTo>
                      <a:pt x="1461" y="252"/>
                      <a:pt x="1279" y="137"/>
                      <a:pt x="1073" y="69"/>
                    </a:cubicBezTo>
                    <a:cubicBezTo>
                      <a:pt x="982" y="46"/>
                      <a:pt x="868" y="0"/>
                      <a:pt x="754"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45"/>
              <p:cNvSpPr/>
              <p:nvPr/>
            </p:nvSpPr>
            <p:spPr>
              <a:xfrm>
                <a:off x="1197699" y="502746"/>
                <a:ext cx="50627" cy="50627"/>
              </a:xfrm>
              <a:custGeom>
                <a:rect b="b" l="l" r="r" t="t"/>
                <a:pathLst>
                  <a:path extrusionOk="0" h="1873" w="1873">
                    <a:moveTo>
                      <a:pt x="914" y="1"/>
                    </a:moveTo>
                    <a:cubicBezTo>
                      <a:pt x="845" y="1"/>
                      <a:pt x="754" y="24"/>
                      <a:pt x="685" y="46"/>
                    </a:cubicBezTo>
                    <a:cubicBezTo>
                      <a:pt x="640" y="46"/>
                      <a:pt x="571" y="69"/>
                      <a:pt x="503" y="115"/>
                    </a:cubicBezTo>
                    <a:cubicBezTo>
                      <a:pt x="480" y="138"/>
                      <a:pt x="457" y="138"/>
                      <a:pt x="457" y="161"/>
                    </a:cubicBezTo>
                    <a:cubicBezTo>
                      <a:pt x="434" y="183"/>
                      <a:pt x="412" y="206"/>
                      <a:pt x="389" y="206"/>
                    </a:cubicBezTo>
                    <a:cubicBezTo>
                      <a:pt x="366" y="229"/>
                      <a:pt x="366" y="229"/>
                      <a:pt x="343" y="252"/>
                    </a:cubicBezTo>
                    <a:cubicBezTo>
                      <a:pt x="275" y="298"/>
                      <a:pt x="229" y="343"/>
                      <a:pt x="206" y="412"/>
                    </a:cubicBezTo>
                    <a:cubicBezTo>
                      <a:pt x="115" y="480"/>
                      <a:pt x="69" y="594"/>
                      <a:pt x="46" y="686"/>
                    </a:cubicBezTo>
                    <a:cubicBezTo>
                      <a:pt x="24" y="754"/>
                      <a:pt x="24" y="822"/>
                      <a:pt x="24" y="891"/>
                    </a:cubicBezTo>
                    <a:cubicBezTo>
                      <a:pt x="24" y="1005"/>
                      <a:pt x="1" y="1119"/>
                      <a:pt x="46" y="1233"/>
                    </a:cubicBezTo>
                    <a:cubicBezTo>
                      <a:pt x="115" y="1416"/>
                      <a:pt x="229" y="1576"/>
                      <a:pt x="389" y="1713"/>
                    </a:cubicBezTo>
                    <a:cubicBezTo>
                      <a:pt x="480" y="1758"/>
                      <a:pt x="594" y="1827"/>
                      <a:pt x="708" y="1850"/>
                    </a:cubicBezTo>
                    <a:cubicBezTo>
                      <a:pt x="822" y="1872"/>
                      <a:pt x="914" y="1872"/>
                      <a:pt x="1005" y="1872"/>
                    </a:cubicBezTo>
                    <a:cubicBezTo>
                      <a:pt x="1051" y="1872"/>
                      <a:pt x="1096" y="1850"/>
                      <a:pt x="1142" y="1850"/>
                    </a:cubicBezTo>
                    <a:cubicBezTo>
                      <a:pt x="1210" y="1827"/>
                      <a:pt x="1256" y="1827"/>
                      <a:pt x="1279" y="1804"/>
                    </a:cubicBezTo>
                    <a:cubicBezTo>
                      <a:pt x="1416" y="1758"/>
                      <a:pt x="1553" y="1713"/>
                      <a:pt x="1644" y="1599"/>
                    </a:cubicBezTo>
                    <a:cubicBezTo>
                      <a:pt x="1667" y="1576"/>
                      <a:pt x="1690" y="1530"/>
                      <a:pt x="1735" y="1484"/>
                    </a:cubicBezTo>
                    <a:cubicBezTo>
                      <a:pt x="1758" y="1416"/>
                      <a:pt x="1781" y="1370"/>
                      <a:pt x="1804" y="1302"/>
                    </a:cubicBezTo>
                    <a:cubicBezTo>
                      <a:pt x="1827" y="1233"/>
                      <a:pt x="1827" y="1188"/>
                      <a:pt x="1850" y="1165"/>
                    </a:cubicBezTo>
                    <a:cubicBezTo>
                      <a:pt x="1872" y="1074"/>
                      <a:pt x="1850" y="982"/>
                      <a:pt x="1827" y="891"/>
                    </a:cubicBezTo>
                    <a:cubicBezTo>
                      <a:pt x="1804" y="777"/>
                      <a:pt x="1758" y="708"/>
                      <a:pt x="1713" y="617"/>
                    </a:cubicBezTo>
                    <a:cubicBezTo>
                      <a:pt x="1667" y="549"/>
                      <a:pt x="1598" y="480"/>
                      <a:pt x="1530" y="412"/>
                    </a:cubicBezTo>
                    <a:cubicBezTo>
                      <a:pt x="1484" y="366"/>
                      <a:pt x="1439" y="343"/>
                      <a:pt x="1370" y="298"/>
                    </a:cubicBezTo>
                    <a:cubicBezTo>
                      <a:pt x="1370" y="275"/>
                      <a:pt x="1370" y="252"/>
                      <a:pt x="1347" y="229"/>
                    </a:cubicBezTo>
                    <a:cubicBezTo>
                      <a:pt x="1302" y="161"/>
                      <a:pt x="1279" y="138"/>
                      <a:pt x="1233" y="115"/>
                    </a:cubicBezTo>
                    <a:cubicBezTo>
                      <a:pt x="1165" y="46"/>
                      <a:pt x="1073" y="24"/>
                      <a:pt x="982"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45"/>
              <p:cNvSpPr/>
              <p:nvPr/>
            </p:nvSpPr>
            <p:spPr>
              <a:xfrm>
                <a:off x="1243974" y="392329"/>
                <a:ext cx="39518" cy="30868"/>
              </a:xfrm>
              <a:custGeom>
                <a:rect b="b" l="l" r="r" t="t"/>
                <a:pathLst>
                  <a:path extrusionOk="0" h="1142" w="1462">
                    <a:moveTo>
                      <a:pt x="571" y="0"/>
                    </a:moveTo>
                    <a:cubicBezTo>
                      <a:pt x="503" y="0"/>
                      <a:pt x="411" y="0"/>
                      <a:pt x="320" y="46"/>
                    </a:cubicBezTo>
                    <a:cubicBezTo>
                      <a:pt x="275" y="69"/>
                      <a:pt x="229" y="91"/>
                      <a:pt x="183" y="137"/>
                    </a:cubicBezTo>
                    <a:cubicBezTo>
                      <a:pt x="138" y="160"/>
                      <a:pt x="115" y="205"/>
                      <a:pt x="69" y="274"/>
                    </a:cubicBezTo>
                    <a:lnTo>
                      <a:pt x="46" y="320"/>
                    </a:lnTo>
                    <a:cubicBezTo>
                      <a:pt x="23" y="365"/>
                      <a:pt x="23" y="411"/>
                      <a:pt x="1" y="457"/>
                    </a:cubicBezTo>
                    <a:cubicBezTo>
                      <a:pt x="1" y="479"/>
                      <a:pt x="1" y="525"/>
                      <a:pt x="1" y="594"/>
                    </a:cubicBezTo>
                    <a:cubicBezTo>
                      <a:pt x="23" y="730"/>
                      <a:pt x="115" y="867"/>
                      <a:pt x="183" y="936"/>
                    </a:cubicBezTo>
                    <a:cubicBezTo>
                      <a:pt x="275" y="1004"/>
                      <a:pt x="366" y="1073"/>
                      <a:pt x="480" y="1118"/>
                    </a:cubicBezTo>
                    <a:cubicBezTo>
                      <a:pt x="548" y="1141"/>
                      <a:pt x="617" y="1141"/>
                      <a:pt x="708" y="1141"/>
                    </a:cubicBezTo>
                    <a:lnTo>
                      <a:pt x="777" y="1141"/>
                    </a:lnTo>
                    <a:cubicBezTo>
                      <a:pt x="822" y="1141"/>
                      <a:pt x="891" y="1118"/>
                      <a:pt x="959" y="1096"/>
                    </a:cubicBezTo>
                    <a:cubicBezTo>
                      <a:pt x="1005" y="1096"/>
                      <a:pt x="1051" y="1073"/>
                      <a:pt x="1119" y="1050"/>
                    </a:cubicBezTo>
                    <a:cubicBezTo>
                      <a:pt x="1188" y="1004"/>
                      <a:pt x="1256" y="959"/>
                      <a:pt x="1302" y="913"/>
                    </a:cubicBezTo>
                    <a:cubicBezTo>
                      <a:pt x="1347" y="867"/>
                      <a:pt x="1393" y="799"/>
                      <a:pt x="1439" y="730"/>
                    </a:cubicBezTo>
                    <a:cubicBezTo>
                      <a:pt x="1461" y="685"/>
                      <a:pt x="1461" y="616"/>
                      <a:pt x="1461" y="594"/>
                    </a:cubicBezTo>
                    <a:cubicBezTo>
                      <a:pt x="1461" y="571"/>
                      <a:pt x="1461" y="525"/>
                      <a:pt x="1439" y="502"/>
                    </a:cubicBezTo>
                    <a:cubicBezTo>
                      <a:pt x="1439" y="457"/>
                      <a:pt x="1416" y="434"/>
                      <a:pt x="1393" y="411"/>
                    </a:cubicBezTo>
                    <a:cubicBezTo>
                      <a:pt x="1279" y="183"/>
                      <a:pt x="1028" y="46"/>
                      <a:pt x="663"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45"/>
              <p:cNvSpPr/>
              <p:nvPr/>
            </p:nvSpPr>
            <p:spPr>
              <a:xfrm>
                <a:off x="1192779" y="499665"/>
                <a:ext cx="60466" cy="60277"/>
              </a:xfrm>
              <a:custGeom>
                <a:rect b="b" l="l" r="r" t="t"/>
                <a:pathLst>
                  <a:path extrusionOk="0" h="2230" w="2237">
                    <a:moveTo>
                      <a:pt x="1164" y="343"/>
                    </a:moveTo>
                    <a:cubicBezTo>
                      <a:pt x="1233" y="343"/>
                      <a:pt x="1301" y="366"/>
                      <a:pt x="1370" y="366"/>
                    </a:cubicBezTo>
                    <a:cubicBezTo>
                      <a:pt x="1415" y="412"/>
                      <a:pt x="1484" y="434"/>
                      <a:pt x="1552" y="457"/>
                    </a:cubicBezTo>
                    <a:cubicBezTo>
                      <a:pt x="1598" y="503"/>
                      <a:pt x="1644" y="548"/>
                      <a:pt x="1712" y="594"/>
                    </a:cubicBezTo>
                    <a:cubicBezTo>
                      <a:pt x="1758" y="663"/>
                      <a:pt x="1780" y="708"/>
                      <a:pt x="1826" y="777"/>
                    </a:cubicBezTo>
                    <a:cubicBezTo>
                      <a:pt x="1849" y="822"/>
                      <a:pt x="1872" y="891"/>
                      <a:pt x="1872" y="936"/>
                    </a:cubicBezTo>
                    <a:cubicBezTo>
                      <a:pt x="1895" y="1028"/>
                      <a:pt x="1895" y="1096"/>
                      <a:pt x="1895" y="1165"/>
                    </a:cubicBezTo>
                    <a:cubicBezTo>
                      <a:pt x="1895" y="1233"/>
                      <a:pt x="1872" y="1302"/>
                      <a:pt x="1849" y="1370"/>
                    </a:cubicBezTo>
                    <a:cubicBezTo>
                      <a:pt x="1826" y="1439"/>
                      <a:pt x="1803" y="1484"/>
                      <a:pt x="1758" y="1553"/>
                    </a:cubicBezTo>
                    <a:cubicBezTo>
                      <a:pt x="1735" y="1621"/>
                      <a:pt x="1689" y="1667"/>
                      <a:pt x="1621" y="1713"/>
                    </a:cubicBezTo>
                    <a:cubicBezTo>
                      <a:pt x="1575" y="1758"/>
                      <a:pt x="1507" y="1804"/>
                      <a:pt x="1461" y="1827"/>
                    </a:cubicBezTo>
                    <a:cubicBezTo>
                      <a:pt x="1392" y="1849"/>
                      <a:pt x="1324" y="1872"/>
                      <a:pt x="1255" y="1895"/>
                    </a:cubicBezTo>
                    <a:lnTo>
                      <a:pt x="1050" y="1895"/>
                    </a:lnTo>
                    <a:cubicBezTo>
                      <a:pt x="982" y="1895"/>
                      <a:pt x="936" y="1895"/>
                      <a:pt x="867" y="1872"/>
                    </a:cubicBezTo>
                    <a:cubicBezTo>
                      <a:pt x="799" y="1849"/>
                      <a:pt x="731" y="1804"/>
                      <a:pt x="685" y="1781"/>
                    </a:cubicBezTo>
                    <a:cubicBezTo>
                      <a:pt x="616" y="1735"/>
                      <a:pt x="571" y="1690"/>
                      <a:pt x="525" y="1644"/>
                    </a:cubicBezTo>
                    <a:cubicBezTo>
                      <a:pt x="525" y="1644"/>
                      <a:pt x="525" y="1644"/>
                      <a:pt x="525" y="1621"/>
                    </a:cubicBezTo>
                    <a:lnTo>
                      <a:pt x="502" y="1621"/>
                    </a:lnTo>
                    <a:cubicBezTo>
                      <a:pt x="479" y="1576"/>
                      <a:pt x="434" y="1530"/>
                      <a:pt x="411" y="1461"/>
                    </a:cubicBezTo>
                    <a:cubicBezTo>
                      <a:pt x="388" y="1439"/>
                      <a:pt x="388" y="1439"/>
                      <a:pt x="388" y="1439"/>
                    </a:cubicBezTo>
                    <a:cubicBezTo>
                      <a:pt x="365" y="1393"/>
                      <a:pt x="365" y="1325"/>
                      <a:pt x="342" y="1279"/>
                    </a:cubicBezTo>
                    <a:cubicBezTo>
                      <a:pt x="342" y="1279"/>
                      <a:pt x="342" y="1256"/>
                      <a:pt x="342" y="1256"/>
                    </a:cubicBezTo>
                    <a:cubicBezTo>
                      <a:pt x="342" y="1256"/>
                      <a:pt x="342" y="1233"/>
                      <a:pt x="342" y="1233"/>
                    </a:cubicBezTo>
                    <a:cubicBezTo>
                      <a:pt x="342" y="1210"/>
                      <a:pt x="320" y="1165"/>
                      <a:pt x="320" y="1142"/>
                    </a:cubicBezTo>
                    <a:cubicBezTo>
                      <a:pt x="320" y="1142"/>
                      <a:pt x="320" y="1119"/>
                      <a:pt x="320" y="1119"/>
                    </a:cubicBezTo>
                    <a:cubicBezTo>
                      <a:pt x="320" y="1096"/>
                      <a:pt x="320" y="1096"/>
                      <a:pt x="320" y="1073"/>
                    </a:cubicBezTo>
                    <a:cubicBezTo>
                      <a:pt x="342" y="1005"/>
                      <a:pt x="342" y="936"/>
                      <a:pt x="365" y="891"/>
                    </a:cubicBezTo>
                    <a:cubicBezTo>
                      <a:pt x="388" y="822"/>
                      <a:pt x="411" y="754"/>
                      <a:pt x="457" y="685"/>
                    </a:cubicBezTo>
                    <a:cubicBezTo>
                      <a:pt x="502" y="640"/>
                      <a:pt x="525" y="594"/>
                      <a:pt x="571" y="548"/>
                    </a:cubicBezTo>
                    <a:cubicBezTo>
                      <a:pt x="639" y="503"/>
                      <a:pt x="708" y="457"/>
                      <a:pt x="753" y="412"/>
                    </a:cubicBezTo>
                    <a:cubicBezTo>
                      <a:pt x="822" y="389"/>
                      <a:pt x="890" y="366"/>
                      <a:pt x="959" y="343"/>
                    </a:cubicBezTo>
                    <a:close/>
                    <a:moveTo>
                      <a:pt x="1096" y="1"/>
                    </a:moveTo>
                    <a:cubicBezTo>
                      <a:pt x="1073" y="1"/>
                      <a:pt x="1050" y="1"/>
                      <a:pt x="1050" y="23"/>
                    </a:cubicBezTo>
                    <a:cubicBezTo>
                      <a:pt x="959" y="23"/>
                      <a:pt x="867" y="46"/>
                      <a:pt x="776" y="69"/>
                    </a:cubicBezTo>
                    <a:cubicBezTo>
                      <a:pt x="685" y="92"/>
                      <a:pt x="594" y="138"/>
                      <a:pt x="525" y="183"/>
                    </a:cubicBezTo>
                    <a:cubicBezTo>
                      <a:pt x="434" y="229"/>
                      <a:pt x="388" y="297"/>
                      <a:pt x="320" y="343"/>
                    </a:cubicBezTo>
                    <a:cubicBezTo>
                      <a:pt x="251" y="412"/>
                      <a:pt x="206" y="480"/>
                      <a:pt x="160" y="571"/>
                    </a:cubicBezTo>
                    <a:cubicBezTo>
                      <a:pt x="91" y="640"/>
                      <a:pt x="69" y="731"/>
                      <a:pt x="46" y="822"/>
                    </a:cubicBezTo>
                    <a:cubicBezTo>
                      <a:pt x="46" y="845"/>
                      <a:pt x="23" y="868"/>
                      <a:pt x="23" y="868"/>
                    </a:cubicBezTo>
                    <a:cubicBezTo>
                      <a:pt x="23" y="936"/>
                      <a:pt x="0" y="1005"/>
                      <a:pt x="0" y="1051"/>
                    </a:cubicBezTo>
                    <a:cubicBezTo>
                      <a:pt x="0" y="1119"/>
                      <a:pt x="0" y="1165"/>
                      <a:pt x="0" y="1210"/>
                    </a:cubicBezTo>
                    <a:cubicBezTo>
                      <a:pt x="0" y="1233"/>
                      <a:pt x="0" y="1233"/>
                      <a:pt x="0" y="1233"/>
                    </a:cubicBezTo>
                    <a:cubicBezTo>
                      <a:pt x="0" y="1279"/>
                      <a:pt x="23" y="1325"/>
                      <a:pt x="23" y="1370"/>
                    </a:cubicBezTo>
                    <a:cubicBezTo>
                      <a:pt x="46" y="1416"/>
                      <a:pt x="69" y="1484"/>
                      <a:pt x="91" y="1553"/>
                    </a:cubicBezTo>
                    <a:cubicBezTo>
                      <a:pt x="114" y="1621"/>
                      <a:pt x="160" y="1713"/>
                      <a:pt x="206" y="1781"/>
                    </a:cubicBezTo>
                    <a:cubicBezTo>
                      <a:pt x="228" y="1804"/>
                      <a:pt x="251" y="1827"/>
                      <a:pt x="274" y="1849"/>
                    </a:cubicBezTo>
                    <a:cubicBezTo>
                      <a:pt x="297" y="1872"/>
                      <a:pt x="297" y="1872"/>
                      <a:pt x="297" y="1895"/>
                    </a:cubicBezTo>
                    <a:cubicBezTo>
                      <a:pt x="320" y="1918"/>
                      <a:pt x="342" y="1941"/>
                      <a:pt x="388" y="1964"/>
                    </a:cubicBezTo>
                    <a:lnTo>
                      <a:pt x="411" y="1964"/>
                    </a:lnTo>
                    <a:cubicBezTo>
                      <a:pt x="502" y="2078"/>
                      <a:pt x="639" y="2146"/>
                      <a:pt x="776" y="2192"/>
                    </a:cubicBezTo>
                    <a:cubicBezTo>
                      <a:pt x="883" y="2219"/>
                      <a:pt x="990" y="2230"/>
                      <a:pt x="1097" y="2230"/>
                    </a:cubicBezTo>
                    <a:cubicBezTo>
                      <a:pt x="1173" y="2230"/>
                      <a:pt x="1248" y="2224"/>
                      <a:pt x="1324" y="2215"/>
                    </a:cubicBezTo>
                    <a:cubicBezTo>
                      <a:pt x="1529" y="2169"/>
                      <a:pt x="1712" y="2078"/>
                      <a:pt x="1849" y="1941"/>
                    </a:cubicBezTo>
                    <a:cubicBezTo>
                      <a:pt x="2009" y="1804"/>
                      <a:pt x="2123" y="1644"/>
                      <a:pt x="2169" y="1461"/>
                    </a:cubicBezTo>
                    <a:cubicBezTo>
                      <a:pt x="2191" y="1370"/>
                      <a:pt x="2214" y="1302"/>
                      <a:pt x="2214" y="1210"/>
                    </a:cubicBezTo>
                    <a:cubicBezTo>
                      <a:pt x="2237" y="1119"/>
                      <a:pt x="2214" y="1005"/>
                      <a:pt x="2191" y="891"/>
                    </a:cubicBezTo>
                    <a:cubicBezTo>
                      <a:pt x="2169" y="731"/>
                      <a:pt x="2100" y="571"/>
                      <a:pt x="1986" y="434"/>
                    </a:cubicBezTo>
                    <a:cubicBezTo>
                      <a:pt x="1872" y="297"/>
                      <a:pt x="1735" y="183"/>
                      <a:pt x="1575" y="115"/>
                    </a:cubicBezTo>
                    <a:cubicBezTo>
                      <a:pt x="1415" y="46"/>
                      <a:pt x="1255" y="1"/>
                      <a:pt x="1096"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45"/>
              <p:cNvSpPr/>
              <p:nvPr/>
            </p:nvSpPr>
            <p:spPr>
              <a:xfrm>
                <a:off x="1237811" y="389220"/>
                <a:ext cx="48762" cy="39788"/>
              </a:xfrm>
              <a:custGeom>
                <a:rect b="b" l="l" r="r" t="t"/>
                <a:pathLst>
                  <a:path extrusionOk="0" h="1472" w="1804">
                    <a:moveTo>
                      <a:pt x="913" y="320"/>
                    </a:moveTo>
                    <a:cubicBezTo>
                      <a:pt x="982" y="343"/>
                      <a:pt x="1027" y="343"/>
                      <a:pt x="1096" y="366"/>
                    </a:cubicBezTo>
                    <a:cubicBezTo>
                      <a:pt x="1164" y="389"/>
                      <a:pt x="1210" y="412"/>
                      <a:pt x="1279" y="435"/>
                    </a:cubicBezTo>
                    <a:cubicBezTo>
                      <a:pt x="1324" y="480"/>
                      <a:pt x="1347" y="503"/>
                      <a:pt x="1393" y="549"/>
                    </a:cubicBezTo>
                    <a:cubicBezTo>
                      <a:pt x="1416" y="572"/>
                      <a:pt x="1438" y="594"/>
                      <a:pt x="1461" y="640"/>
                    </a:cubicBezTo>
                    <a:cubicBezTo>
                      <a:pt x="1461" y="663"/>
                      <a:pt x="1484" y="686"/>
                      <a:pt x="1484" y="731"/>
                    </a:cubicBezTo>
                    <a:cubicBezTo>
                      <a:pt x="1484" y="754"/>
                      <a:pt x="1484" y="800"/>
                      <a:pt x="1484" y="845"/>
                    </a:cubicBezTo>
                    <a:cubicBezTo>
                      <a:pt x="1461" y="891"/>
                      <a:pt x="1438" y="914"/>
                      <a:pt x="1438" y="937"/>
                    </a:cubicBezTo>
                    <a:cubicBezTo>
                      <a:pt x="1416" y="960"/>
                      <a:pt x="1393" y="982"/>
                      <a:pt x="1370" y="1005"/>
                    </a:cubicBezTo>
                    <a:cubicBezTo>
                      <a:pt x="1324" y="1028"/>
                      <a:pt x="1301" y="1051"/>
                      <a:pt x="1256" y="1074"/>
                    </a:cubicBezTo>
                    <a:cubicBezTo>
                      <a:pt x="1210" y="1097"/>
                      <a:pt x="1164" y="1119"/>
                      <a:pt x="1096" y="1142"/>
                    </a:cubicBezTo>
                    <a:lnTo>
                      <a:pt x="913" y="1142"/>
                    </a:lnTo>
                    <a:cubicBezTo>
                      <a:pt x="845" y="1142"/>
                      <a:pt x="776" y="1119"/>
                      <a:pt x="708" y="1097"/>
                    </a:cubicBezTo>
                    <a:cubicBezTo>
                      <a:pt x="662" y="1074"/>
                      <a:pt x="594" y="1051"/>
                      <a:pt x="548" y="1028"/>
                    </a:cubicBezTo>
                    <a:cubicBezTo>
                      <a:pt x="503" y="1005"/>
                      <a:pt x="457" y="960"/>
                      <a:pt x="434" y="937"/>
                    </a:cubicBezTo>
                    <a:lnTo>
                      <a:pt x="411" y="914"/>
                    </a:lnTo>
                    <a:cubicBezTo>
                      <a:pt x="388" y="891"/>
                      <a:pt x="388" y="868"/>
                      <a:pt x="366" y="823"/>
                    </a:cubicBezTo>
                    <a:cubicBezTo>
                      <a:pt x="366" y="800"/>
                      <a:pt x="343" y="777"/>
                      <a:pt x="343" y="754"/>
                    </a:cubicBezTo>
                    <a:cubicBezTo>
                      <a:pt x="343" y="731"/>
                      <a:pt x="343" y="709"/>
                      <a:pt x="343" y="686"/>
                    </a:cubicBezTo>
                    <a:cubicBezTo>
                      <a:pt x="343" y="663"/>
                      <a:pt x="343" y="640"/>
                      <a:pt x="343" y="617"/>
                    </a:cubicBezTo>
                    <a:cubicBezTo>
                      <a:pt x="343" y="617"/>
                      <a:pt x="366" y="617"/>
                      <a:pt x="366" y="594"/>
                    </a:cubicBezTo>
                    <a:cubicBezTo>
                      <a:pt x="366" y="594"/>
                      <a:pt x="366" y="594"/>
                      <a:pt x="366" y="572"/>
                    </a:cubicBezTo>
                    <a:cubicBezTo>
                      <a:pt x="366" y="572"/>
                      <a:pt x="388" y="549"/>
                      <a:pt x="388" y="549"/>
                    </a:cubicBezTo>
                    <a:cubicBezTo>
                      <a:pt x="411" y="526"/>
                      <a:pt x="434" y="480"/>
                      <a:pt x="457" y="457"/>
                    </a:cubicBezTo>
                    <a:cubicBezTo>
                      <a:pt x="503" y="435"/>
                      <a:pt x="525" y="412"/>
                      <a:pt x="571" y="389"/>
                    </a:cubicBezTo>
                    <a:cubicBezTo>
                      <a:pt x="617" y="366"/>
                      <a:pt x="662" y="366"/>
                      <a:pt x="708" y="343"/>
                    </a:cubicBezTo>
                    <a:cubicBezTo>
                      <a:pt x="776" y="343"/>
                      <a:pt x="845" y="320"/>
                      <a:pt x="913" y="320"/>
                    </a:cubicBezTo>
                    <a:close/>
                    <a:moveTo>
                      <a:pt x="868" y="1"/>
                    </a:moveTo>
                    <a:cubicBezTo>
                      <a:pt x="731" y="1"/>
                      <a:pt x="594" y="24"/>
                      <a:pt x="457" y="92"/>
                    </a:cubicBezTo>
                    <a:cubicBezTo>
                      <a:pt x="366" y="115"/>
                      <a:pt x="274" y="184"/>
                      <a:pt x="206" y="252"/>
                    </a:cubicBezTo>
                    <a:cubicBezTo>
                      <a:pt x="206" y="252"/>
                      <a:pt x="183" y="275"/>
                      <a:pt x="183" y="275"/>
                    </a:cubicBezTo>
                    <a:cubicBezTo>
                      <a:pt x="183" y="275"/>
                      <a:pt x="160" y="298"/>
                      <a:pt x="160" y="298"/>
                    </a:cubicBezTo>
                    <a:cubicBezTo>
                      <a:pt x="137" y="343"/>
                      <a:pt x="114" y="389"/>
                      <a:pt x="92" y="412"/>
                    </a:cubicBezTo>
                    <a:cubicBezTo>
                      <a:pt x="92" y="435"/>
                      <a:pt x="69" y="435"/>
                      <a:pt x="69" y="435"/>
                    </a:cubicBezTo>
                    <a:cubicBezTo>
                      <a:pt x="46" y="480"/>
                      <a:pt x="46" y="526"/>
                      <a:pt x="23" y="572"/>
                    </a:cubicBezTo>
                    <a:cubicBezTo>
                      <a:pt x="23" y="594"/>
                      <a:pt x="23" y="594"/>
                      <a:pt x="23" y="617"/>
                    </a:cubicBezTo>
                    <a:cubicBezTo>
                      <a:pt x="0" y="731"/>
                      <a:pt x="23" y="845"/>
                      <a:pt x="69" y="960"/>
                    </a:cubicBezTo>
                    <a:cubicBezTo>
                      <a:pt x="92" y="1005"/>
                      <a:pt x="114" y="1028"/>
                      <a:pt x="137" y="1074"/>
                    </a:cubicBezTo>
                    <a:cubicBezTo>
                      <a:pt x="160" y="1119"/>
                      <a:pt x="206" y="1165"/>
                      <a:pt x="251" y="1211"/>
                    </a:cubicBezTo>
                    <a:cubicBezTo>
                      <a:pt x="297" y="1233"/>
                      <a:pt x="320" y="1279"/>
                      <a:pt x="366" y="1302"/>
                    </a:cubicBezTo>
                    <a:cubicBezTo>
                      <a:pt x="388" y="1325"/>
                      <a:pt x="411" y="1325"/>
                      <a:pt x="457" y="1348"/>
                    </a:cubicBezTo>
                    <a:cubicBezTo>
                      <a:pt x="457" y="1348"/>
                      <a:pt x="457" y="1348"/>
                      <a:pt x="480" y="1370"/>
                    </a:cubicBezTo>
                    <a:lnTo>
                      <a:pt x="503" y="1370"/>
                    </a:lnTo>
                    <a:cubicBezTo>
                      <a:pt x="548" y="1393"/>
                      <a:pt x="617" y="1416"/>
                      <a:pt x="662" y="1439"/>
                    </a:cubicBezTo>
                    <a:cubicBezTo>
                      <a:pt x="743" y="1455"/>
                      <a:pt x="835" y="1471"/>
                      <a:pt x="922" y="1471"/>
                    </a:cubicBezTo>
                    <a:cubicBezTo>
                      <a:pt x="959" y="1471"/>
                      <a:pt x="994" y="1468"/>
                      <a:pt x="1027" y="1462"/>
                    </a:cubicBezTo>
                    <a:cubicBezTo>
                      <a:pt x="1187" y="1462"/>
                      <a:pt x="1324" y="1416"/>
                      <a:pt x="1461" y="1348"/>
                    </a:cubicBezTo>
                    <a:cubicBezTo>
                      <a:pt x="1507" y="1302"/>
                      <a:pt x="1552" y="1279"/>
                      <a:pt x="1598" y="1233"/>
                    </a:cubicBezTo>
                    <a:cubicBezTo>
                      <a:pt x="1621" y="1211"/>
                      <a:pt x="1644" y="1188"/>
                      <a:pt x="1667" y="1165"/>
                    </a:cubicBezTo>
                    <a:cubicBezTo>
                      <a:pt x="1689" y="1142"/>
                      <a:pt x="1712" y="1097"/>
                      <a:pt x="1735" y="1051"/>
                    </a:cubicBezTo>
                    <a:cubicBezTo>
                      <a:pt x="1758" y="1005"/>
                      <a:pt x="1781" y="960"/>
                      <a:pt x="1804" y="891"/>
                    </a:cubicBezTo>
                    <a:cubicBezTo>
                      <a:pt x="1804" y="868"/>
                      <a:pt x="1804" y="845"/>
                      <a:pt x="1804" y="823"/>
                    </a:cubicBezTo>
                    <a:cubicBezTo>
                      <a:pt x="1804" y="754"/>
                      <a:pt x="1804" y="709"/>
                      <a:pt x="1804" y="663"/>
                    </a:cubicBezTo>
                    <a:cubicBezTo>
                      <a:pt x="1781" y="594"/>
                      <a:pt x="1758" y="526"/>
                      <a:pt x="1735" y="480"/>
                    </a:cubicBezTo>
                    <a:cubicBezTo>
                      <a:pt x="1689" y="389"/>
                      <a:pt x="1644" y="343"/>
                      <a:pt x="1598" y="275"/>
                    </a:cubicBezTo>
                    <a:cubicBezTo>
                      <a:pt x="1552" y="229"/>
                      <a:pt x="1484" y="184"/>
                      <a:pt x="1438" y="161"/>
                    </a:cubicBezTo>
                    <a:cubicBezTo>
                      <a:pt x="1370" y="115"/>
                      <a:pt x="1301" y="92"/>
                      <a:pt x="1210" y="69"/>
                    </a:cubicBezTo>
                    <a:cubicBezTo>
                      <a:pt x="1096" y="24"/>
                      <a:pt x="982" y="1"/>
                      <a:pt x="868"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45"/>
              <p:cNvSpPr/>
              <p:nvPr/>
            </p:nvSpPr>
            <p:spPr>
              <a:xfrm>
                <a:off x="1403775" y="547184"/>
                <a:ext cx="64196" cy="72008"/>
              </a:xfrm>
              <a:custGeom>
                <a:rect b="b" l="l" r="r" t="t"/>
                <a:pathLst>
                  <a:path extrusionOk="0" h="2664" w="2375">
                    <a:moveTo>
                      <a:pt x="1438" y="480"/>
                    </a:moveTo>
                    <a:cubicBezTo>
                      <a:pt x="1454" y="495"/>
                      <a:pt x="1459" y="500"/>
                      <a:pt x="1468" y="502"/>
                    </a:cubicBezTo>
                    <a:lnTo>
                      <a:pt x="1468" y="502"/>
                    </a:lnTo>
                    <a:cubicBezTo>
                      <a:pt x="1458" y="494"/>
                      <a:pt x="1448" y="487"/>
                      <a:pt x="1438" y="480"/>
                    </a:cubicBezTo>
                    <a:close/>
                    <a:moveTo>
                      <a:pt x="982" y="320"/>
                    </a:moveTo>
                    <a:cubicBezTo>
                      <a:pt x="1050" y="343"/>
                      <a:pt x="1142" y="343"/>
                      <a:pt x="1210" y="365"/>
                    </a:cubicBezTo>
                    <a:cubicBezTo>
                      <a:pt x="1286" y="403"/>
                      <a:pt x="1362" y="441"/>
                      <a:pt x="1438" y="480"/>
                    </a:cubicBezTo>
                    <a:lnTo>
                      <a:pt x="1438" y="480"/>
                    </a:lnTo>
                    <a:cubicBezTo>
                      <a:pt x="1438" y="480"/>
                      <a:pt x="1438" y="480"/>
                      <a:pt x="1438" y="480"/>
                    </a:cubicBezTo>
                    <a:lnTo>
                      <a:pt x="1438" y="480"/>
                    </a:lnTo>
                    <a:cubicBezTo>
                      <a:pt x="1454" y="487"/>
                      <a:pt x="1469" y="495"/>
                      <a:pt x="1484" y="502"/>
                    </a:cubicBezTo>
                    <a:cubicBezTo>
                      <a:pt x="1477" y="502"/>
                      <a:pt x="1472" y="502"/>
                      <a:pt x="1468" y="502"/>
                    </a:cubicBezTo>
                    <a:lnTo>
                      <a:pt x="1468" y="502"/>
                    </a:lnTo>
                    <a:cubicBezTo>
                      <a:pt x="1549" y="563"/>
                      <a:pt x="1628" y="624"/>
                      <a:pt x="1689" y="685"/>
                    </a:cubicBezTo>
                    <a:cubicBezTo>
                      <a:pt x="1781" y="799"/>
                      <a:pt x="1849" y="890"/>
                      <a:pt x="1895" y="1005"/>
                    </a:cubicBezTo>
                    <a:cubicBezTo>
                      <a:pt x="1963" y="1119"/>
                      <a:pt x="2009" y="1233"/>
                      <a:pt x="2032" y="1370"/>
                    </a:cubicBezTo>
                    <a:cubicBezTo>
                      <a:pt x="2055" y="1461"/>
                      <a:pt x="2055" y="1575"/>
                      <a:pt x="2055" y="1666"/>
                    </a:cubicBezTo>
                    <a:cubicBezTo>
                      <a:pt x="2032" y="1735"/>
                      <a:pt x="2032" y="1826"/>
                      <a:pt x="2009" y="1895"/>
                    </a:cubicBezTo>
                    <a:cubicBezTo>
                      <a:pt x="1986" y="1963"/>
                      <a:pt x="1963" y="2009"/>
                      <a:pt x="1918" y="2077"/>
                    </a:cubicBezTo>
                    <a:cubicBezTo>
                      <a:pt x="1895" y="2123"/>
                      <a:pt x="1849" y="2169"/>
                      <a:pt x="1804" y="2191"/>
                    </a:cubicBezTo>
                    <a:cubicBezTo>
                      <a:pt x="1781" y="2237"/>
                      <a:pt x="1735" y="2260"/>
                      <a:pt x="1689" y="2283"/>
                    </a:cubicBezTo>
                    <a:cubicBezTo>
                      <a:pt x="1644" y="2306"/>
                      <a:pt x="1598" y="2328"/>
                      <a:pt x="1552" y="2328"/>
                    </a:cubicBezTo>
                    <a:cubicBezTo>
                      <a:pt x="1484" y="2351"/>
                      <a:pt x="1438" y="2351"/>
                      <a:pt x="1370" y="2351"/>
                    </a:cubicBezTo>
                    <a:cubicBezTo>
                      <a:pt x="1301" y="2328"/>
                      <a:pt x="1233" y="2328"/>
                      <a:pt x="1187" y="2306"/>
                    </a:cubicBezTo>
                    <a:cubicBezTo>
                      <a:pt x="1073" y="2283"/>
                      <a:pt x="1005" y="2237"/>
                      <a:pt x="913" y="2191"/>
                    </a:cubicBezTo>
                    <a:cubicBezTo>
                      <a:pt x="822" y="2123"/>
                      <a:pt x="754" y="2054"/>
                      <a:pt x="685" y="1986"/>
                    </a:cubicBezTo>
                    <a:cubicBezTo>
                      <a:pt x="594" y="1872"/>
                      <a:pt x="525" y="1758"/>
                      <a:pt x="457" y="1644"/>
                    </a:cubicBezTo>
                    <a:cubicBezTo>
                      <a:pt x="434" y="1598"/>
                      <a:pt x="411" y="1529"/>
                      <a:pt x="388" y="1484"/>
                    </a:cubicBezTo>
                    <a:cubicBezTo>
                      <a:pt x="388" y="1461"/>
                      <a:pt x="388" y="1461"/>
                      <a:pt x="388" y="1461"/>
                    </a:cubicBezTo>
                    <a:cubicBezTo>
                      <a:pt x="366" y="1415"/>
                      <a:pt x="366" y="1347"/>
                      <a:pt x="343" y="1301"/>
                    </a:cubicBezTo>
                    <a:cubicBezTo>
                      <a:pt x="343" y="1233"/>
                      <a:pt x="320" y="1164"/>
                      <a:pt x="320" y="1119"/>
                    </a:cubicBezTo>
                    <a:cubicBezTo>
                      <a:pt x="320" y="1073"/>
                      <a:pt x="320" y="1050"/>
                      <a:pt x="320" y="1027"/>
                    </a:cubicBezTo>
                    <a:cubicBezTo>
                      <a:pt x="320" y="959"/>
                      <a:pt x="343" y="913"/>
                      <a:pt x="343" y="845"/>
                    </a:cubicBezTo>
                    <a:cubicBezTo>
                      <a:pt x="343" y="822"/>
                      <a:pt x="366" y="799"/>
                      <a:pt x="366" y="776"/>
                    </a:cubicBezTo>
                    <a:cubicBezTo>
                      <a:pt x="388" y="708"/>
                      <a:pt x="411" y="639"/>
                      <a:pt x="457" y="594"/>
                    </a:cubicBezTo>
                    <a:cubicBezTo>
                      <a:pt x="480" y="548"/>
                      <a:pt x="525" y="502"/>
                      <a:pt x="571" y="480"/>
                    </a:cubicBezTo>
                    <a:cubicBezTo>
                      <a:pt x="594" y="434"/>
                      <a:pt x="639" y="411"/>
                      <a:pt x="685" y="388"/>
                    </a:cubicBezTo>
                    <a:cubicBezTo>
                      <a:pt x="731" y="365"/>
                      <a:pt x="776" y="343"/>
                      <a:pt x="845" y="343"/>
                    </a:cubicBezTo>
                    <a:cubicBezTo>
                      <a:pt x="891" y="320"/>
                      <a:pt x="936" y="320"/>
                      <a:pt x="982" y="320"/>
                    </a:cubicBezTo>
                    <a:close/>
                    <a:moveTo>
                      <a:pt x="959" y="0"/>
                    </a:moveTo>
                    <a:cubicBezTo>
                      <a:pt x="868" y="0"/>
                      <a:pt x="776" y="23"/>
                      <a:pt x="685" y="46"/>
                    </a:cubicBezTo>
                    <a:cubicBezTo>
                      <a:pt x="617" y="46"/>
                      <a:pt x="525" y="114"/>
                      <a:pt x="457" y="160"/>
                    </a:cubicBezTo>
                    <a:cubicBezTo>
                      <a:pt x="388" y="183"/>
                      <a:pt x="320" y="251"/>
                      <a:pt x="274" y="297"/>
                    </a:cubicBezTo>
                    <a:cubicBezTo>
                      <a:pt x="274" y="297"/>
                      <a:pt x="274" y="297"/>
                      <a:pt x="251" y="320"/>
                    </a:cubicBezTo>
                    <a:cubicBezTo>
                      <a:pt x="229" y="343"/>
                      <a:pt x="229" y="343"/>
                      <a:pt x="229" y="365"/>
                    </a:cubicBezTo>
                    <a:cubicBezTo>
                      <a:pt x="183" y="411"/>
                      <a:pt x="137" y="480"/>
                      <a:pt x="114" y="548"/>
                    </a:cubicBezTo>
                    <a:cubicBezTo>
                      <a:pt x="69" y="639"/>
                      <a:pt x="46" y="731"/>
                      <a:pt x="23" y="822"/>
                    </a:cubicBezTo>
                    <a:cubicBezTo>
                      <a:pt x="0" y="868"/>
                      <a:pt x="0" y="913"/>
                      <a:pt x="0" y="959"/>
                    </a:cubicBezTo>
                    <a:cubicBezTo>
                      <a:pt x="0" y="1005"/>
                      <a:pt x="0" y="1050"/>
                      <a:pt x="0" y="1119"/>
                    </a:cubicBezTo>
                    <a:cubicBezTo>
                      <a:pt x="0" y="1210"/>
                      <a:pt x="0" y="1324"/>
                      <a:pt x="23" y="1415"/>
                    </a:cubicBezTo>
                    <a:cubicBezTo>
                      <a:pt x="46" y="1438"/>
                      <a:pt x="46" y="1461"/>
                      <a:pt x="46" y="1461"/>
                    </a:cubicBezTo>
                    <a:lnTo>
                      <a:pt x="46" y="1484"/>
                    </a:lnTo>
                    <a:cubicBezTo>
                      <a:pt x="69" y="1598"/>
                      <a:pt x="114" y="1712"/>
                      <a:pt x="160" y="1803"/>
                    </a:cubicBezTo>
                    <a:cubicBezTo>
                      <a:pt x="183" y="1803"/>
                      <a:pt x="183" y="1826"/>
                      <a:pt x="183" y="1826"/>
                    </a:cubicBezTo>
                    <a:lnTo>
                      <a:pt x="183" y="1849"/>
                    </a:lnTo>
                    <a:cubicBezTo>
                      <a:pt x="229" y="1918"/>
                      <a:pt x="274" y="1986"/>
                      <a:pt x="320" y="2054"/>
                    </a:cubicBezTo>
                    <a:cubicBezTo>
                      <a:pt x="343" y="2054"/>
                      <a:pt x="343" y="2077"/>
                      <a:pt x="366" y="2100"/>
                    </a:cubicBezTo>
                    <a:cubicBezTo>
                      <a:pt x="366" y="2100"/>
                      <a:pt x="366" y="2123"/>
                      <a:pt x="366" y="2123"/>
                    </a:cubicBezTo>
                    <a:cubicBezTo>
                      <a:pt x="457" y="2237"/>
                      <a:pt x="571" y="2328"/>
                      <a:pt x="662" y="2420"/>
                    </a:cubicBezTo>
                    <a:cubicBezTo>
                      <a:pt x="880" y="2565"/>
                      <a:pt x="1144" y="2664"/>
                      <a:pt x="1407" y="2664"/>
                    </a:cubicBezTo>
                    <a:cubicBezTo>
                      <a:pt x="1558" y="2664"/>
                      <a:pt x="1708" y="2631"/>
                      <a:pt x="1849" y="2557"/>
                    </a:cubicBezTo>
                    <a:cubicBezTo>
                      <a:pt x="1941" y="2534"/>
                      <a:pt x="2009" y="2465"/>
                      <a:pt x="2077" y="2397"/>
                    </a:cubicBezTo>
                    <a:cubicBezTo>
                      <a:pt x="2146" y="2328"/>
                      <a:pt x="2192" y="2260"/>
                      <a:pt x="2237" y="2169"/>
                    </a:cubicBezTo>
                    <a:cubicBezTo>
                      <a:pt x="2283" y="2100"/>
                      <a:pt x="2306" y="2009"/>
                      <a:pt x="2329" y="1918"/>
                    </a:cubicBezTo>
                    <a:cubicBezTo>
                      <a:pt x="2374" y="1803"/>
                      <a:pt x="2374" y="1666"/>
                      <a:pt x="2374" y="1552"/>
                    </a:cubicBezTo>
                    <a:cubicBezTo>
                      <a:pt x="2374" y="1438"/>
                      <a:pt x="2351" y="1324"/>
                      <a:pt x="2329" y="1233"/>
                    </a:cubicBezTo>
                    <a:cubicBezTo>
                      <a:pt x="2306" y="1096"/>
                      <a:pt x="2260" y="982"/>
                      <a:pt x="2192" y="890"/>
                    </a:cubicBezTo>
                    <a:cubicBezTo>
                      <a:pt x="2123" y="708"/>
                      <a:pt x="1986" y="548"/>
                      <a:pt x="1849" y="388"/>
                    </a:cubicBezTo>
                    <a:cubicBezTo>
                      <a:pt x="1712" y="251"/>
                      <a:pt x="1530" y="137"/>
                      <a:pt x="1347" y="69"/>
                    </a:cubicBezTo>
                    <a:cubicBezTo>
                      <a:pt x="1233" y="23"/>
                      <a:pt x="1119" y="0"/>
                      <a:pt x="1005"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7" name="Google Shape;487;p45"/>
            <p:cNvSpPr/>
            <p:nvPr/>
          </p:nvSpPr>
          <p:spPr>
            <a:xfrm>
              <a:off x="622501" y="1067433"/>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45"/>
            <p:cNvSpPr/>
            <p:nvPr/>
          </p:nvSpPr>
          <p:spPr>
            <a:xfrm rot="2283040">
              <a:off x="1904871" y="975818"/>
              <a:ext cx="54330" cy="76521"/>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45"/>
            <p:cNvSpPr/>
            <p:nvPr/>
          </p:nvSpPr>
          <p:spPr>
            <a:xfrm>
              <a:off x="4738947" y="19306"/>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45"/>
            <p:cNvSpPr/>
            <p:nvPr/>
          </p:nvSpPr>
          <p:spPr>
            <a:xfrm>
              <a:off x="3457984" y="55469"/>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1" name="Google Shape;491;p45"/>
            <p:cNvGrpSpPr/>
            <p:nvPr/>
          </p:nvGrpSpPr>
          <p:grpSpPr>
            <a:xfrm rot="3959737">
              <a:off x="9693" y="568711"/>
              <a:ext cx="275188" cy="229969"/>
              <a:chOff x="1192779" y="389220"/>
              <a:chExt cx="275192" cy="229972"/>
            </a:xfrm>
          </p:grpSpPr>
          <p:sp>
            <p:nvSpPr>
              <p:cNvPr id="492" name="Google Shape;492;p45"/>
              <p:cNvSpPr/>
              <p:nvPr/>
            </p:nvSpPr>
            <p:spPr>
              <a:xfrm>
                <a:off x="1406857" y="549643"/>
                <a:ext cx="58033" cy="65413"/>
              </a:xfrm>
              <a:custGeom>
                <a:rect b="b" l="l" r="r" t="t"/>
                <a:pathLst>
                  <a:path extrusionOk="0" h="2420" w="2147">
                    <a:moveTo>
                      <a:pt x="754" y="0"/>
                    </a:moveTo>
                    <a:cubicBezTo>
                      <a:pt x="708" y="0"/>
                      <a:pt x="662" y="23"/>
                      <a:pt x="617" y="23"/>
                    </a:cubicBezTo>
                    <a:cubicBezTo>
                      <a:pt x="503" y="46"/>
                      <a:pt x="366" y="92"/>
                      <a:pt x="297" y="183"/>
                    </a:cubicBezTo>
                    <a:cubicBezTo>
                      <a:pt x="252" y="229"/>
                      <a:pt x="229" y="297"/>
                      <a:pt x="206" y="343"/>
                    </a:cubicBezTo>
                    <a:cubicBezTo>
                      <a:pt x="160" y="389"/>
                      <a:pt x="137" y="434"/>
                      <a:pt x="115" y="457"/>
                    </a:cubicBezTo>
                    <a:cubicBezTo>
                      <a:pt x="46" y="594"/>
                      <a:pt x="0" y="754"/>
                      <a:pt x="0" y="959"/>
                    </a:cubicBezTo>
                    <a:cubicBezTo>
                      <a:pt x="23" y="1050"/>
                      <a:pt x="46" y="1165"/>
                      <a:pt x="46" y="1233"/>
                    </a:cubicBezTo>
                    <a:cubicBezTo>
                      <a:pt x="69" y="1302"/>
                      <a:pt x="92" y="1370"/>
                      <a:pt x="115" y="1438"/>
                    </a:cubicBezTo>
                    <a:cubicBezTo>
                      <a:pt x="183" y="1598"/>
                      <a:pt x="274" y="1735"/>
                      <a:pt x="366" y="1872"/>
                    </a:cubicBezTo>
                    <a:cubicBezTo>
                      <a:pt x="434" y="1941"/>
                      <a:pt x="503" y="2009"/>
                      <a:pt x="571" y="2078"/>
                    </a:cubicBezTo>
                    <a:cubicBezTo>
                      <a:pt x="617" y="2146"/>
                      <a:pt x="685" y="2192"/>
                      <a:pt x="731" y="2237"/>
                    </a:cubicBezTo>
                    <a:cubicBezTo>
                      <a:pt x="777" y="2260"/>
                      <a:pt x="799" y="2283"/>
                      <a:pt x="845" y="2306"/>
                    </a:cubicBezTo>
                    <a:cubicBezTo>
                      <a:pt x="913" y="2351"/>
                      <a:pt x="1005" y="2374"/>
                      <a:pt x="1096" y="2397"/>
                    </a:cubicBezTo>
                    <a:cubicBezTo>
                      <a:pt x="1165" y="2420"/>
                      <a:pt x="1210" y="2420"/>
                      <a:pt x="1279" y="2420"/>
                    </a:cubicBezTo>
                    <a:lnTo>
                      <a:pt x="1438" y="2420"/>
                    </a:lnTo>
                    <a:cubicBezTo>
                      <a:pt x="1484" y="2420"/>
                      <a:pt x="1530" y="2397"/>
                      <a:pt x="1598" y="2374"/>
                    </a:cubicBezTo>
                    <a:cubicBezTo>
                      <a:pt x="1621" y="2374"/>
                      <a:pt x="1667" y="2374"/>
                      <a:pt x="1690" y="2351"/>
                    </a:cubicBezTo>
                    <a:cubicBezTo>
                      <a:pt x="1781" y="2306"/>
                      <a:pt x="1827" y="2260"/>
                      <a:pt x="1872" y="2215"/>
                    </a:cubicBezTo>
                    <a:cubicBezTo>
                      <a:pt x="2009" y="2078"/>
                      <a:pt x="2078" y="1918"/>
                      <a:pt x="2100" y="1758"/>
                    </a:cubicBezTo>
                    <a:cubicBezTo>
                      <a:pt x="2146" y="1621"/>
                      <a:pt x="2146" y="1461"/>
                      <a:pt x="2123" y="1302"/>
                    </a:cubicBezTo>
                    <a:cubicBezTo>
                      <a:pt x="2078" y="1165"/>
                      <a:pt x="2032" y="1028"/>
                      <a:pt x="1941" y="868"/>
                    </a:cubicBezTo>
                    <a:cubicBezTo>
                      <a:pt x="1895" y="777"/>
                      <a:pt x="1849" y="708"/>
                      <a:pt x="1804" y="662"/>
                    </a:cubicBezTo>
                    <a:cubicBezTo>
                      <a:pt x="1758" y="571"/>
                      <a:pt x="1690" y="480"/>
                      <a:pt x="1598" y="411"/>
                    </a:cubicBezTo>
                    <a:cubicBezTo>
                      <a:pt x="1461" y="252"/>
                      <a:pt x="1279" y="137"/>
                      <a:pt x="1073" y="69"/>
                    </a:cubicBezTo>
                    <a:cubicBezTo>
                      <a:pt x="982" y="46"/>
                      <a:pt x="868" y="0"/>
                      <a:pt x="75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45"/>
              <p:cNvSpPr/>
              <p:nvPr/>
            </p:nvSpPr>
            <p:spPr>
              <a:xfrm>
                <a:off x="1197699" y="502746"/>
                <a:ext cx="50627" cy="50627"/>
              </a:xfrm>
              <a:custGeom>
                <a:rect b="b" l="l" r="r" t="t"/>
                <a:pathLst>
                  <a:path extrusionOk="0" h="1873" w="1873">
                    <a:moveTo>
                      <a:pt x="914" y="1"/>
                    </a:moveTo>
                    <a:cubicBezTo>
                      <a:pt x="845" y="1"/>
                      <a:pt x="754" y="24"/>
                      <a:pt x="685" y="46"/>
                    </a:cubicBezTo>
                    <a:cubicBezTo>
                      <a:pt x="640" y="46"/>
                      <a:pt x="571" y="69"/>
                      <a:pt x="503" y="115"/>
                    </a:cubicBezTo>
                    <a:cubicBezTo>
                      <a:pt x="480" y="138"/>
                      <a:pt x="457" y="138"/>
                      <a:pt x="457" y="161"/>
                    </a:cubicBezTo>
                    <a:cubicBezTo>
                      <a:pt x="434" y="183"/>
                      <a:pt x="412" y="206"/>
                      <a:pt x="389" y="206"/>
                    </a:cubicBezTo>
                    <a:cubicBezTo>
                      <a:pt x="366" y="229"/>
                      <a:pt x="366" y="229"/>
                      <a:pt x="343" y="252"/>
                    </a:cubicBezTo>
                    <a:cubicBezTo>
                      <a:pt x="275" y="298"/>
                      <a:pt x="229" y="343"/>
                      <a:pt x="206" y="412"/>
                    </a:cubicBezTo>
                    <a:cubicBezTo>
                      <a:pt x="115" y="480"/>
                      <a:pt x="69" y="594"/>
                      <a:pt x="46" y="686"/>
                    </a:cubicBezTo>
                    <a:cubicBezTo>
                      <a:pt x="24" y="754"/>
                      <a:pt x="24" y="822"/>
                      <a:pt x="24" y="891"/>
                    </a:cubicBezTo>
                    <a:cubicBezTo>
                      <a:pt x="24" y="1005"/>
                      <a:pt x="1" y="1119"/>
                      <a:pt x="46" y="1233"/>
                    </a:cubicBezTo>
                    <a:cubicBezTo>
                      <a:pt x="115" y="1416"/>
                      <a:pt x="229" y="1576"/>
                      <a:pt x="389" y="1713"/>
                    </a:cubicBezTo>
                    <a:cubicBezTo>
                      <a:pt x="480" y="1758"/>
                      <a:pt x="594" y="1827"/>
                      <a:pt x="708" y="1850"/>
                    </a:cubicBezTo>
                    <a:cubicBezTo>
                      <a:pt x="822" y="1872"/>
                      <a:pt x="914" y="1872"/>
                      <a:pt x="1005" y="1872"/>
                    </a:cubicBezTo>
                    <a:cubicBezTo>
                      <a:pt x="1051" y="1872"/>
                      <a:pt x="1096" y="1850"/>
                      <a:pt x="1142" y="1850"/>
                    </a:cubicBezTo>
                    <a:cubicBezTo>
                      <a:pt x="1210" y="1827"/>
                      <a:pt x="1256" y="1827"/>
                      <a:pt x="1279" y="1804"/>
                    </a:cubicBezTo>
                    <a:cubicBezTo>
                      <a:pt x="1416" y="1758"/>
                      <a:pt x="1553" y="1713"/>
                      <a:pt x="1644" y="1599"/>
                    </a:cubicBezTo>
                    <a:cubicBezTo>
                      <a:pt x="1667" y="1576"/>
                      <a:pt x="1690" y="1530"/>
                      <a:pt x="1735" y="1484"/>
                    </a:cubicBezTo>
                    <a:cubicBezTo>
                      <a:pt x="1758" y="1416"/>
                      <a:pt x="1781" y="1370"/>
                      <a:pt x="1804" y="1302"/>
                    </a:cubicBezTo>
                    <a:cubicBezTo>
                      <a:pt x="1827" y="1233"/>
                      <a:pt x="1827" y="1188"/>
                      <a:pt x="1850" y="1165"/>
                    </a:cubicBezTo>
                    <a:cubicBezTo>
                      <a:pt x="1872" y="1074"/>
                      <a:pt x="1850" y="982"/>
                      <a:pt x="1827" y="891"/>
                    </a:cubicBezTo>
                    <a:cubicBezTo>
                      <a:pt x="1804" y="777"/>
                      <a:pt x="1758" y="708"/>
                      <a:pt x="1713" y="617"/>
                    </a:cubicBezTo>
                    <a:cubicBezTo>
                      <a:pt x="1667" y="549"/>
                      <a:pt x="1598" y="480"/>
                      <a:pt x="1530" y="412"/>
                    </a:cubicBezTo>
                    <a:cubicBezTo>
                      <a:pt x="1484" y="366"/>
                      <a:pt x="1439" y="343"/>
                      <a:pt x="1370" y="298"/>
                    </a:cubicBezTo>
                    <a:cubicBezTo>
                      <a:pt x="1370" y="275"/>
                      <a:pt x="1370" y="252"/>
                      <a:pt x="1347" y="229"/>
                    </a:cubicBezTo>
                    <a:cubicBezTo>
                      <a:pt x="1302" y="161"/>
                      <a:pt x="1279" y="138"/>
                      <a:pt x="1233" y="115"/>
                    </a:cubicBezTo>
                    <a:cubicBezTo>
                      <a:pt x="1165" y="46"/>
                      <a:pt x="1073" y="24"/>
                      <a:pt x="98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45"/>
              <p:cNvSpPr/>
              <p:nvPr/>
            </p:nvSpPr>
            <p:spPr>
              <a:xfrm>
                <a:off x="1243974" y="392329"/>
                <a:ext cx="39518" cy="30868"/>
              </a:xfrm>
              <a:custGeom>
                <a:rect b="b" l="l" r="r" t="t"/>
                <a:pathLst>
                  <a:path extrusionOk="0" h="1142" w="1462">
                    <a:moveTo>
                      <a:pt x="571" y="0"/>
                    </a:moveTo>
                    <a:cubicBezTo>
                      <a:pt x="503" y="0"/>
                      <a:pt x="411" y="0"/>
                      <a:pt x="320" y="46"/>
                    </a:cubicBezTo>
                    <a:cubicBezTo>
                      <a:pt x="275" y="69"/>
                      <a:pt x="229" y="91"/>
                      <a:pt x="183" y="137"/>
                    </a:cubicBezTo>
                    <a:cubicBezTo>
                      <a:pt x="138" y="160"/>
                      <a:pt x="115" y="205"/>
                      <a:pt x="69" y="274"/>
                    </a:cubicBezTo>
                    <a:lnTo>
                      <a:pt x="46" y="320"/>
                    </a:lnTo>
                    <a:cubicBezTo>
                      <a:pt x="23" y="365"/>
                      <a:pt x="23" y="411"/>
                      <a:pt x="1" y="457"/>
                    </a:cubicBezTo>
                    <a:cubicBezTo>
                      <a:pt x="1" y="479"/>
                      <a:pt x="1" y="525"/>
                      <a:pt x="1" y="594"/>
                    </a:cubicBezTo>
                    <a:cubicBezTo>
                      <a:pt x="23" y="730"/>
                      <a:pt x="115" y="867"/>
                      <a:pt x="183" y="936"/>
                    </a:cubicBezTo>
                    <a:cubicBezTo>
                      <a:pt x="275" y="1004"/>
                      <a:pt x="366" y="1073"/>
                      <a:pt x="480" y="1118"/>
                    </a:cubicBezTo>
                    <a:cubicBezTo>
                      <a:pt x="548" y="1141"/>
                      <a:pt x="617" y="1141"/>
                      <a:pt x="708" y="1141"/>
                    </a:cubicBezTo>
                    <a:lnTo>
                      <a:pt x="777" y="1141"/>
                    </a:lnTo>
                    <a:cubicBezTo>
                      <a:pt x="822" y="1141"/>
                      <a:pt x="891" y="1118"/>
                      <a:pt x="959" y="1096"/>
                    </a:cubicBezTo>
                    <a:cubicBezTo>
                      <a:pt x="1005" y="1096"/>
                      <a:pt x="1051" y="1073"/>
                      <a:pt x="1119" y="1050"/>
                    </a:cubicBezTo>
                    <a:cubicBezTo>
                      <a:pt x="1188" y="1004"/>
                      <a:pt x="1256" y="959"/>
                      <a:pt x="1302" y="913"/>
                    </a:cubicBezTo>
                    <a:cubicBezTo>
                      <a:pt x="1347" y="867"/>
                      <a:pt x="1393" y="799"/>
                      <a:pt x="1439" y="730"/>
                    </a:cubicBezTo>
                    <a:cubicBezTo>
                      <a:pt x="1461" y="685"/>
                      <a:pt x="1461" y="616"/>
                      <a:pt x="1461" y="594"/>
                    </a:cubicBezTo>
                    <a:cubicBezTo>
                      <a:pt x="1461" y="571"/>
                      <a:pt x="1461" y="525"/>
                      <a:pt x="1439" y="502"/>
                    </a:cubicBezTo>
                    <a:cubicBezTo>
                      <a:pt x="1439" y="457"/>
                      <a:pt x="1416" y="434"/>
                      <a:pt x="1393" y="411"/>
                    </a:cubicBezTo>
                    <a:cubicBezTo>
                      <a:pt x="1279" y="183"/>
                      <a:pt x="1028" y="46"/>
                      <a:pt x="66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45"/>
              <p:cNvSpPr/>
              <p:nvPr/>
            </p:nvSpPr>
            <p:spPr>
              <a:xfrm>
                <a:off x="1192779" y="499665"/>
                <a:ext cx="60466" cy="60277"/>
              </a:xfrm>
              <a:custGeom>
                <a:rect b="b" l="l" r="r" t="t"/>
                <a:pathLst>
                  <a:path extrusionOk="0" h="2230" w="2237">
                    <a:moveTo>
                      <a:pt x="1164" y="343"/>
                    </a:moveTo>
                    <a:cubicBezTo>
                      <a:pt x="1233" y="343"/>
                      <a:pt x="1301" y="366"/>
                      <a:pt x="1370" y="366"/>
                    </a:cubicBezTo>
                    <a:cubicBezTo>
                      <a:pt x="1415" y="412"/>
                      <a:pt x="1484" y="434"/>
                      <a:pt x="1552" y="457"/>
                    </a:cubicBezTo>
                    <a:cubicBezTo>
                      <a:pt x="1598" y="503"/>
                      <a:pt x="1644" y="548"/>
                      <a:pt x="1712" y="594"/>
                    </a:cubicBezTo>
                    <a:cubicBezTo>
                      <a:pt x="1758" y="663"/>
                      <a:pt x="1780" y="708"/>
                      <a:pt x="1826" y="777"/>
                    </a:cubicBezTo>
                    <a:cubicBezTo>
                      <a:pt x="1849" y="822"/>
                      <a:pt x="1872" y="891"/>
                      <a:pt x="1872" y="936"/>
                    </a:cubicBezTo>
                    <a:cubicBezTo>
                      <a:pt x="1895" y="1028"/>
                      <a:pt x="1895" y="1096"/>
                      <a:pt x="1895" y="1165"/>
                    </a:cubicBezTo>
                    <a:cubicBezTo>
                      <a:pt x="1895" y="1233"/>
                      <a:pt x="1872" y="1302"/>
                      <a:pt x="1849" y="1370"/>
                    </a:cubicBezTo>
                    <a:cubicBezTo>
                      <a:pt x="1826" y="1439"/>
                      <a:pt x="1803" y="1484"/>
                      <a:pt x="1758" y="1553"/>
                    </a:cubicBezTo>
                    <a:cubicBezTo>
                      <a:pt x="1735" y="1621"/>
                      <a:pt x="1689" y="1667"/>
                      <a:pt x="1621" y="1713"/>
                    </a:cubicBezTo>
                    <a:cubicBezTo>
                      <a:pt x="1575" y="1758"/>
                      <a:pt x="1507" y="1804"/>
                      <a:pt x="1461" y="1827"/>
                    </a:cubicBezTo>
                    <a:cubicBezTo>
                      <a:pt x="1392" y="1849"/>
                      <a:pt x="1324" y="1872"/>
                      <a:pt x="1255" y="1895"/>
                    </a:cubicBezTo>
                    <a:lnTo>
                      <a:pt x="1050" y="1895"/>
                    </a:lnTo>
                    <a:cubicBezTo>
                      <a:pt x="982" y="1895"/>
                      <a:pt x="936" y="1895"/>
                      <a:pt x="867" y="1872"/>
                    </a:cubicBezTo>
                    <a:cubicBezTo>
                      <a:pt x="799" y="1849"/>
                      <a:pt x="731" y="1804"/>
                      <a:pt x="685" y="1781"/>
                    </a:cubicBezTo>
                    <a:cubicBezTo>
                      <a:pt x="616" y="1735"/>
                      <a:pt x="571" y="1690"/>
                      <a:pt x="525" y="1644"/>
                    </a:cubicBezTo>
                    <a:cubicBezTo>
                      <a:pt x="525" y="1644"/>
                      <a:pt x="525" y="1644"/>
                      <a:pt x="525" y="1621"/>
                    </a:cubicBezTo>
                    <a:lnTo>
                      <a:pt x="502" y="1621"/>
                    </a:lnTo>
                    <a:cubicBezTo>
                      <a:pt x="479" y="1576"/>
                      <a:pt x="434" y="1530"/>
                      <a:pt x="411" y="1461"/>
                    </a:cubicBezTo>
                    <a:cubicBezTo>
                      <a:pt x="388" y="1439"/>
                      <a:pt x="388" y="1439"/>
                      <a:pt x="388" y="1439"/>
                    </a:cubicBezTo>
                    <a:cubicBezTo>
                      <a:pt x="365" y="1393"/>
                      <a:pt x="365" y="1325"/>
                      <a:pt x="342" y="1279"/>
                    </a:cubicBezTo>
                    <a:cubicBezTo>
                      <a:pt x="342" y="1279"/>
                      <a:pt x="342" y="1256"/>
                      <a:pt x="342" y="1256"/>
                    </a:cubicBezTo>
                    <a:cubicBezTo>
                      <a:pt x="342" y="1256"/>
                      <a:pt x="342" y="1233"/>
                      <a:pt x="342" y="1233"/>
                    </a:cubicBezTo>
                    <a:cubicBezTo>
                      <a:pt x="342" y="1210"/>
                      <a:pt x="320" y="1165"/>
                      <a:pt x="320" y="1142"/>
                    </a:cubicBezTo>
                    <a:cubicBezTo>
                      <a:pt x="320" y="1142"/>
                      <a:pt x="320" y="1119"/>
                      <a:pt x="320" y="1119"/>
                    </a:cubicBezTo>
                    <a:cubicBezTo>
                      <a:pt x="320" y="1096"/>
                      <a:pt x="320" y="1096"/>
                      <a:pt x="320" y="1073"/>
                    </a:cubicBezTo>
                    <a:cubicBezTo>
                      <a:pt x="342" y="1005"/>
                      <a:pt x="342" y="936"/>
                      <a:pt x="365" y="891"/>
                    </a:cubicBezTo>
                    <a:cubicBezTo>
                      <a:pt x="388" y="822"/>
                      <a:pt x="411" y="754"/>
                      <a:pt x="457" y="685"/>
                    </a:cubicBezTo>
                    <a:cubicBezTo>
                      <a:pt x="502" y="640"/>
                      <a:pt x="525" y="594"/>
                      <a:pt x="571" y="548"/>
                    </a:cubicBezTo>
                    <a:cubicBezTo>
                      <a:pt x="639" y="503"/>
                      <a:pt x="708" y="457"/>
                      <a:pt x="753" y="412"/>
                    </a:cubicBezTo>
                    <a:cubicBezTo>
                      <a:pt x="822" y="389"/>
                      <a:pt x="890" y="366"/>
                      <a:pt x="959" y="343"/>
                    </a:cubicBezTo>
                    <a:close/>
                    <a:moveTo>
                      <a:pt x="1096" y="1"/>
                    </a:moveTo>
                    <a:cubicBezTo>
                      <a:pt x="1073" y="1"/>
                      <a:pt x="1050" y="1"/>
                      <a:pt x="1050" y="23"/>
                    </a:cubicBezTo>
                    <a:cubicBezTo>
                      <a:pt x="959" y="23"/>
                      <a:pt x="867" y="46"/>
                      <a:pt x="776" y="69"/>
                    </a:cubicBezTo>
                    <a:cubicBezTo>
                      <a:pt x="685" y="92"/>
                      <a:pt x="594" y="138"/>
                      <a:pt x="525" y="183"/>
                    </a:cubicBezTo>
                    <a:cubicBezTo>
                      <a:pt x="434" y="229"/>
                      <a:pt x="388" y="297"/>
                      <a:pt x="320" y="343"/>
                    </a:cubicBezTo>
                    <a:cubicBezTo>
                      <a:pt x="251" y="412"/>
                      <a:pt x="206" y="480"/>
                      <a:pt x="160" y="571"/>
                    </a:cubicBezTo>
                    <a:cubicBezTo>
                      <a:pt x="91" y="640"/>
                      <a:pt x="69" y="731"/>
                      <a:pt x="46" y="822"/>
                    </a:cubicBezTo>
                    <a:cubicBezTo>
                      <a:pt x="46" y="845"/>
                      <a:pt x="23" y="868"/>
                      <a:pt x="23" y="868"/>
                    </a:cubicBezTo>
                    <a:cubicBezTo>
                      <a:pt x="23" y="936"/>
                      <a:pt x="0" y="1005"/>
                      <a:pt x="0" y="1051"/>
                    </a:cubicBezTo>
                    <a:cubicBezTo>
                      <a:pt x="0" y="1119"/>
                      <a:pt x="0" y="1165"/>
                      <a:pt x="0" y="1210"/>
                    </a:cubicBezTo>
                    <a:cubicBezTo>
                      <a:pt x="0" y="1233"/>
                      <a:pt x="0" y="1233"/>
                      <a:pt x="0" y="1233"/>
                    </a:cubicBezTo>
                    <a:cubicBezTo>
                      <a:pt x="0" y="1279"/>
                      <a:pt x="23" y="1325"/>
                      <a:pt x="23" y="1370"/>
                    </a:cubicBezTo>
                    <a:cubicBezTo>
                      <a:pt x="46" y="1416"/>
                      <a:pt x="69" y="1484"/>
                      <a:pt x="91" y="1553"/>
                    </a:cubicBezTo>
                    <a:cubicBezTo>
                      <a:pt x="114" y="1621"/>
                      <a:pt x="160" y="1713"/>
                      <a:pt x="206" y="1781"/>
                    </a:cubicBezTo>
                    <a:cubicBezTo>
                      <a:pt x="228" y="1804"/>
                      <a:pt x="251" y="1827"/>
                      <a:pt x="274" y="1849"/>
                    </a:cubicBezTo>
                    <a:cubicBezTo>
                      <a:pt x="297" y="1872"/>
                      <a:pt x="297" y="1872"/>
                      <a:pt x="297" y="1895"/>
                    </a:cubicBezTo>
                    <a:cubicBezTo>
                      <a:pt x="320" y="1918"/>
                      <a:pt x="342" y="1941"/>
                      <a:pt x="388" y="1964"/>
                    </a:cubicBezTo>
                    <a:lnTo>
                      <a:pt x="411" y="1964"/>
                    </a:lnTo>
                    <a:cubicBezTo>
                      <a:pt x="502" y="2078"/>
                      <a:pt x="639" y="2146"/>
                      <a:pt x="776" y="2192"/>
                    </a:cubicBezTo>
                    <a:cubicBezTo>
                      <a:pt x="883" y="2219"/>
                      <a:pt x="990" y="2230"/>
                      <a:pt x="1097" y="2230"/>
                    </a:cubicBezTo>
                    <a:cubicBezTo>
                      <a:pt x="1173" y="2230"/>
                      <a:pt x="1248" y="2224"/>
                      <a:pt x="1324" y="2215"/>
                    </a:cubicBezTo>
                    <a:cubicBezTo>
                      <a:pt x="1529" y="2169"/>
                      <a:pt x="1712" y="2078"/>
                      <a:pt x="1849" y="1941"/>
                    </a:cubicBezTo>
                    <a:cubicBezTo>
                      <a:pt x="2009" y="1804"/>
                      <a:pt x="2123" y="1644"/>
                      <a:pt x="2169" y="1461"/>
                    </a:cubicBezTo>
                    <a:cubicBezTo>
                      <a:pt x="2191" y="1370"/>
                      <a:pt x="2214" y="1302"/>
                      <a:pt x="2214" y="1210"/>
                    </a:cubicBezTo>
                    <a:cubicBezTo>
                      <a:pt x="2237" y="1119"/>
                      <a:pt x="2214" y="1005"/>
                      <a:pt x="2191" y="891"/>
                    </a:cubicBezTo>
                    <a:cubicBezTo>
                      <a:pt x="2169" y="731"/>
                      <a:pt x="2100" y="571"/>
                      <a:pt x="1986" y="434"/>
                    </a:cubicBezTo>
                    <a:cubicBezTo>
                      <a:pt x="1872" y="297"/>
                      <a:pt x="1735" y="183"/>
                      <a:pt x="1575" y="115"/>
                    </a:cubicBezTo>
                    <a:cubicBezTo>
                      <a:pt x="1415" y="46"/>
                      <a:pt x="1255" y="1"/>
                      <a:pt x="109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45"/>
              <p:cNvSpPr/>
              <p:nvPr/>
            </p:nvSpPr>
            <p:spPr>
              <a:xfrm>
                <a:off x="1237811" y="389220"/>
                <a:ext cx="48762" cy="39788"/>
              </a:xfrm>
              <a:custGeom>
                <a:rect b="b" l="l" r="r" t="t"/>
                <a:pathLst>
                  <a:path extrusionOk="0" h="1472" w="1804">
                    <a:moveTo>
                      <a:pt x="913" y="320"/>
                    </a:moveTo>
                    <a:cubicBezTo>
                      <a:pt x="982" y="343"/>
                      <a:pt x="1027" y="343"/>
                      <a:pt x="1096" y="366"/>
                    </a:cubicBezTo>
                    <a:cubicBezTo>
                      <a:pt x="1164" y="389"/>
                      <a:pt x="1210" y="412"/>
                      <a:pt x="1279" y="435"/>
                    </a:cubicBezTo>
                    <a:cubicBezTo>
                      <a:pt x="1324" y="480"/>
                      <a:pt x="1347" y="503"/>
                      <a:pt x="1393" y="549"/>
                    </a:cubicBezTo>
                    <a:cubicBezTo>
                      <a:pt x="1416" y="572"/>
                      <a:pt x="1438" y="594"/>
                      <a:pt x="1461" y="640"/>
                    </a:cubicBezTo>
                    <a:cubicBezTo>
                      <a:pt x="1461" y="663"/>
                      <a:pt x="1484" y="686"/>
                      <a:pt x="1484" y="731"/>
                    </a:cubicBezTo>
                    <a:cubicBezTo>
                      <a:pt x="1484" y="754"/>
                      <a:pt x="1484" y="800"/>
                      <a:pt x="1484" y="845"/>
                    </a:cubicBezTo>
                    <a:cubicBezTo>
                      <a:pt x="1461" y="891"/>
                      <a:pt x="1438" y="914"/>
                      <a:pt x="1438" y="937"/>
                    </a:cubicBezTo>
                    <a:cubicBezTo>
                      <a:pt x="1416" y="960"/>
                      <a:pt x="1393" y="982"/>
                      <a:pt x="1370" y="1005"/>
                    </a:cubicBezTo>
                    <a:cubicBezTo>
                      <a:pt x="1324" y="1028"/>
                      <a:pt x="1301" y="1051"/>
                      <a:pt x="1256" y="1074"/>
                    </a:cubicBezTo>
                    <a:cubicBezTo>
                      <a:pt x="1210" y="1097"/>
                      <a:pt x="1164" y="1119"/>
                      <a:pt x="1096" y="1142"/>
                    </a:cubicBezTo>
                    <a:lnTo>
                      <a:pt x="913" y="1142"/>
                    </a:lnTo>
                    <a:cubicBezTo>
                      <a:pt x="845" y="1142"/>
                      <a:pt x="776" y="1119"/>
                      <a:pt x="708" y="1097"/>
                    </a:cubicBezTo>
                    <a:cubicBezTo>
                      <a:pt x="662" y="1074"/>
                      <a:pt x="594" y="1051"/>
                      <a:pt x="548" y="1028"/>
                    </a:cubicBezTo>
                    <a:cubicBezTo>
                      <a:pt x="503" y="1005"/>
                      <a:pt x="457" y="960"/>
                      <a:pt x="434" y="937"/>
                    </a:cubicBezTo>
                    <a:lnTo>
                      <a:pt x="411" y="914"/>
                    </a:lnTo>
                    <a:cubicBezTo>
                      <a:pt x="388" y="891"/>
                      <a:pt x="388" y="868"/>
                      <a:pt x="366" y="823"/>
                    </a:cubicBezTo>
                    <a:cubicBezTo>
                      <a:pt x="366" y="800"/>
                      <a:pt x="343" y="777"/>
                      <a:pt x="343" y="754"/>
                    </a:cubicBezTo>
                    <a:cubicBezTo>
                      <a:pt x="343" y="731"/>
                      <a:pt x="343" y="709"/>
                      <a:pt x="343" y="686"/>
                    </a:cubicBezTo>
                    <a:cubicBezTo>
                      <a:pt x="343" y="663"/>
                      <a:pt x="343" y="640"/>
                      <a:pt x="343" y="617"/>
                    </a:cubicBezTo>
                    <a:cubicBezTo>
                      <a:pt x="343" y="617"/>
                      <a:pt x="366" y="617"/>
                      <a:pt x="366" y="594"/>
                    </a:cubicBezTo>
                    <a:cubicBezTo>
                      <a:pt x="366" y="594"/>
                      <a:pt x="366" y="594"/>
                      <a:pt x="366" y="572"/>
                    </a:cubicBezTo>
                    <a:cubicBezTo>
                      <a:pt x="366" y="572"/>
                      <a:pt x="388" y="549"/>
                      <a:pt x="388" y="549"/>
                    </a:cubicBezTo>
                    <a:cubicBezTo>
                      <a:pt x="411" y="526"/>
                      <a:pt x="434" y="480"/>
                      <a:pt x="457" y="457"/>
                    </a:cubicBezTo>
                    <a:cubicBezTo>
                      <a:pt x="503" y="435"/>
                      <a:pt x="525" y="412"/>
                      <a:pt x="571" y="389"/>
                    </a:cubicBezTo>
                    <a:cubicBezTo>
                      <a:pt x="617" y="366"/>
                      <a:pt x="662" y="366"/>
                      <a:pt x="708" y="343"/>
                    </a:cubicBezTo>
                    <a:cubicBezTo>
                      <a:pt x="776" y="343"/>
                      <a:pt x="845" y="320"/>
                      <a:pt x="913" y="320"/>
                    </a:cubicBezTo>
                    <a:close/>
                    <a:moveTo>
                      <a:pt x="868" y="1"/>
                    </a:moveTo>
                    <a:cubicBezTo>
                      <a:pt x="731" y="1"/>
                      <a:pt x="594" y="24"/>
                      <a:pt x="457" y="92"/>
                    </a:cubicBezTo>
                    <a:cubicBezTo>
                      <a:pt x="366" y="115"/>
                      <a:pt x="274" y="184"/>
                      <a:pt x="206" y="252"/>
                    </a:cubicBezTo>
                    <a:cubicBezTo>
                      <a:pt x="206" y="252"/>
                      <a:pt x="183" y="275"/>
                      <a:pt x="183" y="275"/>
                    </a:cubicBezTo>
                    <a:cubicBezTo>
                      <a:pt x="183" y="275"/>
                      <a:pt x="160" y="298"/>
                      <a:pt x="160" y="298"/>
                    </a:cubicBezTo>
                    <a:cubicBezTo>
                      <a:pt x="137" y="343"/>
                      <a:pt x="114" y="389"/>
                      <a:pt x="92" y="412"/>
                    </a:cubicBezTo>
                    <a:cubicBezTo>
                      <a:pt x="92" y="435"/>
                      <a:pt x="69" y="435"/>
                      <a:pt x="69" y="435"/>
                    </a:cubicBezTo>
                    <a:cubicBezTo>
                      <a:pt x="46" y="480"/>
                      <a:pt x="46" y="526"/>
                      <a:pt x="23" y="572"/>
                    </a:cubicBezTo>
                    <a:cubicBezTo>
                      <a:pt x="23" y="594"/>
                      <a:pt x="23" y="594"/>
                      <a:pt x="23" y="617"/>
                    </a:cubicBezTo>
                    <a:cubicBezTo>
                      <a:pt x="0" y="731"/>
                      <a:pt x="23" y="845"/>
                      <a:pt x="69" y="960"/>
                    </a:cubicBezTo>
                    <a:cubicBezTo>
                      <a:pt x="92" y="1005"/>
                      <a:pt x="114" y="1028"/>
                      <a:pt x="137" y="1074"/>
                    </a:cubicBezTo>
                    <a:cubicBezTo>
                      <a:pt x="160" y="1119"/>
                      <a:pt x="206" y="1165"/>
                      <a:pt x="251" y="1211"/>
                    </a:cubicBezTo>
                    <a:cubicBezTo>
                      <a:pt x="297" y="1233"/>
                      <a:pt x="320" y="1279"/>
                      <a:pt x="366" y="1302"/>
                    </a:cubicBezTo>
                    <a:cubicBezTo>
                      <a:pt x="388" y="1325"/>
                      <a:pt x="411" y="1325"/>
                      <a:pt x="457" y="1348"/>
                    </a:cubicBezTo>
                    <a:cubicBezTo>
                      <a:pt x="457" y="1348"/>
                      <a:pt x="457" y="1348"/>
                      <a:pt x="480" y="1370"/>
                    </a:cubicBezTo>
                    <a:lnTo>
                      <a:pt x="503" y="1370"/>
                    </a:lnTo>
                    <a:cubicBezTo>
                      <a:pt x="548" y="1393"/>
                      <a:pt x="617" y="1416"/>
                      <a:pt x="662" y="1439"/>
                    </a:cubicBezTo>
                    <a:cubicBezTo>
                      <a:pt x="743" y="1455"/>
                      <a:pt x="835" y="1471"/>
                      <a:pt x="922" y="1471"/>
                    </a:cubicBezTo>
                    <a:cubicBezTo>
                      <a:pt x="959" y="1471"/>
                      <a:pt x="994" y="1468"/>
                      <a:pt x="1027" y="1462"/>
                    </a:cubicBezTo>
                    <a:cubicBezTo>
                      <a:pt x="1187" y="1462"/>
                      <a:pt x="1324" y="1416"/>
                      <a:pt x="1461" y="1348"/>
                    </a:cubicBezTo>
                    <a:cubicBezTo>
                      <a:pt x="1507" y="1302"/>
                      <a:pt x="1552" y="1279"/>
                      <a:pt x="1598" y="1233"/>
                    </a:cubicBezTo>
                    <a:cubicBezTo>
                      <a:pt x="1621" y="1211"/>
                      <a:pt x="1644" y="1188"/>
                      <a:pt x="1667" y="1165"/>
                    </a:cubicBezTo>
                    <a:cubicBezTo>
                      <a:pt x="1689" y="1142"/>
                      <a:pt x="1712" y="1097"/>
                      <a:pt x="1735" y="1051"/>
                    </a:cubicBezTo>
                    <a:cubicBezTo>
                      <a:pt x="1758" y="1005"/>
                      <a:pt x="1781" y="960"/>
                      <a:pt x="1804" y="891"/>
                    </a:cubicBezTo>
                    <a:cubicBezTo>
                      <a:pt x="1804" y="868"/>
                      <a:pt x="1804" y="845"/>
                      <a:pt x="1804" y="823"/>
                    </a:cubicBezTo>
                    <a:cubicBezTo>
                      <a:pt x="1804" y="754"/>
                      <a:pt x="1804" y="709"/>
                      <a:pt x="1804" y="663"/>
                    </a:cubicBezTo>
                    <a:cubicBezTo>
                      <a:pt x="1781" y="594"/>
                      <a:pt x="1758" y="526"/>
                      <a:pt x="1735" y="480"/>
                    </a:cubicBezTo>
                    <a:cubicBezTo>
                      <a:pt x="1689" y="389"/>
                      <a:pt x="1644" y="343"/>
                      <a:pt x="1598" y="275"/>
                    </a:cubicBezTo>
                    <a:cubicBezTo>
                      <a:pt x="1552" y="229"/>
                      <a:pt x="1484" y="184"/>
                      <a:pt x="1438" y="161"/>
                    </a:cubicBezTo>
                    <a:cubicBezTo>
                      <a:pt x="1370" y="115"/>
                      <a:pt x="1301" y="92"/>
                      <a:pt x="1210" y="69"/>
                    </a:cubicBezTo>
                    <a:cubicBezTo>
                      <a:pt x="1096" y="24"/>
                      <a:pt x="982" y="1"/>
                      <a:pt x="86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45"/>
              <p:cNvSpPr/>
              <p:nvPr/>
            </p:nvSpPr>
            <p:spPr>
              <a:xfrm>
                <a:off x="1403775" y="547184"/>
                <a:ext cx="64196" cy="72008"/>
              </a:xfrm>
              <a:custGeom>
                <a:rect b="b" l="l" r="r" t="t"/>
                <a:pathLst>
                  <a:path extrusionOk="0" h="2664" w="2375">
                    <a:moveTo>
                      <a:pt x="1438" y="480"/>
                    </a:moveTo>
                    <a:cubicBezTo>
                      <a:pt x="1454" y="495"/>
                      <a:pt x="1459" y="500"/>
                      <a:pt x="1468" y="502"/>
                    </a:cubicBezTo>
                    <a:lnTo>
                      <a:pt x="1468" y="502"/>
                    </a:lnTo>
                    <a:cubicBezTo>
                      <a:pt x="1458" y="494"/>
                      <a:pt x="1448" y="487"/>
                      <a:pt x="1438" y="480"/>
                    </a:cubicBezTo>
                    <a:close/>
                    <a:moveTo>
                      <a:pt x="982" y="320"/>
                    </a:moveTo>
                    <a:cubicBezTo>
                      <a:pt x="1050" y="343"/>
                      <a:pt x="1142" y="343"/>
                      <a:pt x="1210" y="365"/>
                    </a:cubicBezTo>
                    <a:cubicBezTo>
                      <a:pt x="1286" y="403"/>
                      <a:pt x="1362" y="441"/>
                      <a:pt x="1438" y="480"/>
                    </a:cubicBezTo>
                    <a:lnTo>
                      <a:pt x="1438" y="480"/>
                    </a:lnTo>
                    <a:cubicBezTo>
                      <a:pt x="1438" y="480"/>
                      <a:pt x="1438" y="480"/>
                      <a:pt x="1438" y="480"/>
                    </a:cubicBezTo>
                    <a:lnTo>
                      <a:pt x="1438" y="480"/>
                    </a:lnTo>
                    <a:cubicBezTo>
                      <a:pt x="1454" y="487"/>
                      <a:pt x="1469" y="495"/>
                      <a:pt x="1484" y="502"/>
                    </a:cubicBezTo>
                    <a:cubicBezTo>
                      <a:pt x="1477" y="502"/>
                      <a:pt x="1472" y="502"/>
                      <a:pt x="1468" y="502"/>
                    </a:cubicBezTo>
                    <a:lnTo>
                      <a:pt x="1468" y="502"/>
                    </a:lnTo>
                    <a:cubicBezTo>
                      <a:pt x="1549" y="563"/>
                      <a:pt x="1628" y="624"/>
                      <a:pt x="1689" y="685"/>
                    </a:cubicBezTo>
                    <a:cubicBezTo>
                      <a:pt x="1781" y="799"/>
                      <a:pt x="1849" y="890"/>
                      <a:pt x="1895" y="1005"/>
                    </a:cubicBezTo>
                    <a:cubicBezTo>
                      <a:pt x="1963" y="1119"/>
                      <a:pt x="2009" y="1233"/>
                      <a:pt x="2032" y="1370"/>
                    </a:cubicBezTo>
                    <a:cubicBezTo>
                      <a:pt x="2055" y="1461"/>
                      <a:pt x="2055" y="1575"/>
                      <a:pt x="2055" y="1666"/>
                    </a:cubicBezTo>
                    <a:cubicBezTo>
                      <a:pt x="2032" y="1735"/>
                      <a:pt x="2032" y="1826"/>
                      <a:pt x="2009" y="1895"/>
                    </a:cubicBezTo>
                    <a:cubicBezTo>
                      <a:pt x="1986" y="1963"/>
                      <a:pt x="1963" y="2009"/>
                      <a:pt x="1918" y="2077"/>
                    </a:cubicBezTo>
                    <a:cubicBezTo>
                      <a:pt x="1895" y="2123"/>
                      <a:pt x="1849" y="2169"/>
                      <a:pt x="1804" y="2191"/>
                    </a:cubicBezTo>
                    <a:cubicBezTo>
                      <a:pt x="1781" y="2237"/>
                      <a:pt x="1735" y="2260"/>
                      <a:pt x="1689" y="2283"/>
                    </a:cubicBezTo>
                    <a:cubicBezTo>
                      <a:pt x="1644" y="2306"/>
                      <a:pt x="1598" y="2328"/>
                      <a:pt x="1552" y="2328"/>
                    </a:cubicBezTo>
                    <a:cubicBezTo>
                      <a:pt x="1484" y="2351"/>
                      <a:pt x="1438" y="2351"/>
                      <a:pt x="1370" y="2351"/>
                    </a:cubicBezTo>
                    <a:cubicBezTo>
                      <a:pt x="1301" y="2328"/>
                      <a:pt x="1233" y="2328"/>
                      <a:pt x="1187" y="2306"/>
                    </a:cubicBezTo>
                    <a:cubicBezTo>
                      <a:pt x="1073" y="2283"/>
                      <a:pt x="1005" y="2237"/>
                      <a:pt x="913" y="2191"/>
                    </a:cubicBezTo>
                    <a:cubicBezTo>
                      <a:pt x="822" y="2123"/>
                      <a:pt x="754" y="2054"/>
                      <a:pt x="685" y="1986"/>
                    </a:cubicBezTo>
                    <a:cubicBezTo>
                      <a:pt x="594" y="1872"/>
                      <a:pt x="525" y="1758"/>
                      <a:pt x="457" y="1644"/>
                    </a:cubicBezTo>
                    <a:cubicBezTo>
                      <a:pt x="434" y="1598"/>
                      <a:pt x="411" y="1529"/>
                      <a:pt x="388" y="1484"/>
                    </a:cubicBezTo>
                    <a:cubicBezTo>
                      <a:pt x="388" y="1461"/>
                      <a:pt x="388" y="1461"/>
                      <a:pt x="388" y="1461"/>
                    </a:cubicBezTo>
                    <a:cubicBezTo>
                      <a:pt x="366" y="1415"/>
                      <a:pt x="366" y="1347"/>
                      <a:pt x="343" y="1301"/>
                    </a:cubicBezTo>
                    <a:cubicBezTo>
                      <a:pt x="343" y="1233"/>
                      <a:pt x="320" y="1164"/>
                      <a:pt x="320" y="1119"/>
                    </a:cubicBezTo>
                    <a:cubicBezTo>
                      <a:pt x="320" y="1073"/>
                      <a:pt x="320" y="1050"/>
                      <a:pt x="320" y="1027"/>
                    </a:cubicBezTo>
                    <a:cubicBezTo>
                      <a:pt x="320" y="959"/>
                      <a:pt x="343" y="913"/>
                      <a:pt x="343" y="845"/>
                    </a:cubicBezTo>
                    <a:cubicBezTo>
                      <a:pt x="343" y="822"/>
                      <a:pt x="366" y="799"/>
                      <a:pt x="366" y="776"/>
                    </a:cubicBezTo>
                    <a:cubicBezTo>
                      <a:pt x="388" y="708"/>
                      <a:pt x="411" y="639"/>
                      <a:pt x="457" y="594"/>
                    </a:cubicBezTo>
                    <a:cubicBezTo>
                      <a:pt x="480" y="548"/>
                      <a:pt x="525" y="502"/>
                      <a:pt x="571" y="480"/>
                    </a:cubicBezTo>
                    <a:cubicBezTo>
                      <a:pt x="594" y="434"/>
                      <a:pt x="639" y="411"/>
                      <a:pt x="685" y="388"/>
                    </a:cubicBezTo>
                    <a:cubicBezTo>
                      <a:pt x="731" y="365"/>
                      <a:pt x="776" y="343"/>
                      <a:pt x="845" y="343"/>
                    </a:cubicBezTo>
                    <a:cubicBezTo>
                      <a:pt x="891" y="320"/>
                      <a:pt x="936" y="320"/>
                      <a:pt x="982" y="320"/>
                    </a:cubicBezTo>
                    <a:close/>
                    <a:moveTo>
                      <a:pt x="959" y="0"/>
                    </a:moveTo>
                    <a:cubicBezTo>
                      <a:pt x="868" y="0"/>
                      <a:pt x="776" y="23"/>
                      <a:pt x="685" y="46"/>
                    </a:cubicBezTo>
                    <a:cubicBezTo>
                      <a:pt x="617" y="46"/>
                      <a:pt x="525" y="114"/>
                      <a:pt x="457" y="160"/>
                    </a:cubicBezTo>
                    <a:cubicBezTo>
                      <a:pt x="388" y="183"/>
                      <a:pt x="320" y="251"/>
                      <a:pt x="274" y="297"/>
                    </a:cubicBezTo>
                    <a:cubicBezTo>
                      <a:pt x="274" y="297"/>
                      <a:pt x="274" y="297"/>
                      <a:pt x="251" y="320"/>
                    </a:cubicBezTo>
                    <a:cubicBezTo>
                      <a:pt x="229" y="343"/>
                      <a:pt x="229" y="343"/>
                      <a:pt x="229" y="365"/>
                    </a:cubicBezTo>
                    <a:cubicBezTo>
                      <a:pt x="183" y="411"/>
                      <a:pt x="137" y="480"/>
                      <a:pt x="114" y="548"/>
                    </a:cubicBezTo>
                    <a:cubicBezTo>
                      <a:pt x="69" y="639"/>
                      <a:pt x="46" y="731"/>
                      <a:pt x="23" y="822"/>
                    </a:cubicBezTo>
                    <a:cubicBezTo>
                      <a:pt x="0" y="868"/>
                      <a:pt x="0" y="913"/>
                      <a:pt x="0" y="959"/>
                    </a:cubicBezTo>
                    <a:cubicBezTo>
                      <a:pt x="0" y="1005"/>
                      <a:pt x="0" y="1050"/>
                      <a:pt x="0" y="1119"/>
                    </a:cubicBezTo>
                    <a:cubicBezTo>
                      <a:pt x="0" y="1210"/>
                      <a:pt x="0" y="1324"/>
                      <a:pt x="23" y="1415"/>
                    </a:cubicBezTo>
                    <a:cubicBezTo>
                      <a:pt x="46" y="1438"/>
                      <a:pt x="46" y="1461"/>
                      <a:pt x="46" y="1461"/>
                    </a:cubicBezTo>
                    <a:lnTo>
                      <a:pt x="46" y="1484"/>
                    </a:lnTo>
                    <a:cubicBezTo>
                      <a:pt x="69" y="1598"/>
                      <a:pt x="114" y="1712"/>
                      <a:pt x="160" y="1803"/>
                    </a:cubicBezTo>
                    <a:cubicBezTo>
                      <a:pt x="183" y="1803"/>
                      <a:pt x="183" y="1826"/>
                      <a:pt x="183" y="1826"/>
                    </a:cubicBezTo>
                    <a:lnTo>
                      <a:pt x="183" y="1849"/>
                    </a:lnTo>
                    <a:cubicBezTo>
                      <a:pt x="229" y="1918"/>
                      <a:pt x="274" y="1986"/>
                      <a:pt x="320" y="2054"/>
                    </a:cubicBezTo>
                    <a:cubicBezTo>
                      <a:pt x="343" y="2054"/>
                      <a:pt x="343" y="2077"/>
                      <a:pt x="366" y="2100"/>
                    </a:cubicBezTo>
                    <a:cubicBezTo>
                      <a:pt x="366" y="2100"/>
                      <a:pt x="366" y="2123"/>
                      <a:pt x="366" y="2123"/>
                    </a:cubicBezTo>
                    <a:cubicBezTo>
                      <a:pt x="457" y="2237"/>
                      <a:pt x="571" y="2328"/>
                      <a:pt x="662" y="2420"/>
                    </a:cubicBezTo>
                    <a:cubicBezTo>
                      <a:pt x="880" y="2565"/>
                      <a:pt x="1144" y="2664"/>
                      <a:pt x="1407" y="2664"/>
                    </a:cubicBezTo>
                    <a:cubicBezTo>
                      <a:pt x="1558" y="2664"/>
                      <a:pt x="1708" y="2631"/>
                      <a:pt x="1849" y="2557"/>
                    </a:cubicBezTo>
                    <a:cubicBezTo>
                      <a:pt x="1941" y="2534"/>
                      <a:pt x="2009" y="2465"/>
                      <a:pt x="2077" y="2397"/>
                    </a:cubicBezTo>
                    <a:cubicBezTo>
                      <a:pt x="2146" y="2328"/>
                      <a:pt x="2192" y="2260"/>
                      <a:pt x="2237" y="2169"/>
                    </a:cubicBezTo>
                    <a:cubicBezTo>
                      <a:pt x="2283" y="2100"/>
                      <a:pt x="2306" y="2009"/>
                      <a:pt x="2329" y="1918"/>
                    </a:cubicBezTo>
                    <a:cubicBezTo>
                      <a:pt x="2374" y="1803"/>
                      <a:pt x="2374" y="1666"/>
                      <a:pt x="2374" y="1552"/>
                    </a:cubicBezTo>
                    <a:cubicBezTo>
                      <a:pt x="2374" y="1438"/>
                      <a:pt x="2351" y="1324"/>
                      <a:pt x="2329" y="1233"/>
                    </a:cubicBezTo>
                    <a:cubicBezTo>
                      <a:pt x="2306" y="1096"/>
                      <a:pt x="2260" y="982"/>
                      <a:pt x="2192" y="890"/>
                    </a:cubicBezTo>
                    <a:cubicBezTo>
                      <a:pt x="2123" y="708"/>
                      <a:pt x="1986" y="548"/>
                      <a:pt x="1849" y="388"/>
                    </a:cubicBezTo>
                    <a:cubicBezTo>
                      <a:pt x="1712" y="251"/>
                      <a:pt x="1530" y="137"/>
                      <a:pt x="1347" y="69"/>
                    </a:cubicBezTo>
                    <a:cubicBezTo>
                      <a:pt x="1233" y="23"/>
                      <a:pt x="1119" y="0"/>
                      <a:pt x="100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8" name="Google Shape;498;p45"/>
            <p:cNvGrpSpPr/>
            <p:nvPr/>
          </p:nvGrpSpPr>
          <p:grpSpPr>
            <a:xfrm flipH="1">
              <a:off x="948927" y="400204"/>
              <a:ext cx="743477" cy="566995"/>
              <a:chOff x="177221" y="1113333"/>
              <a:chExt cx="2791876" cy="2129160"/>
            </a:xfrm>
          </p:grpSpPr>
          <p:sp>
            <p:nvSpPr>
              <p:cNvPr id="499" name="Google Shape;499;p45"/>
              <p:cNvSpPr/>
              <p:nvPr/>
            </p:nvSpPr>
            <p:spPr>
              <a:xfrm flipH="1">
                <a:off x="177221" y="1113333"/>
                <a:ext cx="2791876" cy="2129160"/>
              </a:xfrm>
              <a:custGeom>
                <a:rect b="b" l="l" r="r" t="t"/>
                <a:pathLst>
                  <a:path extrusionOk="0" h="61152" w="80186">
                    <a:moveTo>
                      <a:pt x="12597" y="1"/>
                    </a:moveTo>
                    <a:cubicBezTo>
                      <a:pt x="11984" y="1"/>
                      <a:pt x="11414" y="403"/>
                      <a:pt x="11253" y="1030"/>
                    </a:cubicBezTo>
                    <a:lnTo>
                      <a:pt x="183" y="43736"/>
                    </a:lnTo>
                    <a:cubicBezTo>
                      <a:pt x="0" y="44467"/>
                      <a:pt x="434" y="45220"/>
                      <a:pt x="1164" y="45425"/>
                    </a:cubicBezTo>
                    <a:lnTo>
                      <a:pt x="34877" y="54921"/>
                    </a:lnTo>
                    <a:lnTo>
                      <a:pt x="35334" y="55012"/>
                    </a:lnTo>
                    <a:lnTo>
                      <a:pt x="69823" y="61129"/>
                    </a:lnTo>
                    <a:cubicBezTo>
                      <a:pt x="69906" y="61144"/>
                      <a:pt x="69990" y="61152"/>
                      <a:pt x="70071" y="61152"/>
                    </a:cubicBezTo>
                    <a:cubicBezTo>
                      <a:pt x="70726" y="61152"/>
                      <a:pt x="71301" y="60683"/>
                      <a:pt x="71443" y="60034"/>
                    </a:cubicBezTo>
                    <a:lnTo>
                      <a:pt x="80026" y="16757"/>
                    </a:lnTo>
                    <a:cubicBezTo>
                      <a:pt x="80185" y="15935"/>
                      <a:pt x="79592" y="15159"/>
                      <a:pt x="78770" y="15113"/>
                    </a:cubicBezTo>
                    <a:lnTo>
                      <a:pt x="45034" y="12443"/>
                    </a:lnTo>
                    <a:cubicBezTo>
                      <a:pt x="44897" y="12420"/>
                      <a:pt x="44761" y="12397"/>
                      <a:pt x="44646" y="12352"/>
                    </a:cubicBezTo>
                    <a:lnTo>
                      <a:pt x="13102" y="94"/>
                    </a:lnTo>
                    <a:cubicBezTo>
                      <a:pt x="12935" y="31"/>
                      <a:pt x="12764" y="1"/>
                      <a:pt x="1259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45"/>
              <p:cNvSpPr/>
              <p:nvPr/>
            </p:nvSpPr>
            <p:spPr>
              <a:xfrm flipH="1">
                <a:off x="273387" y="1644265"/>
                <a:ext cx="1455163" cy="1504708"/>
              </a:xfrm>
              <a:custGeom>
                <a:rect b="b" l="l" r="r" t="t"/>
                <a:pathLst>
                  <a:path extrusionOk="0" h="43217" w="41794">
                    <a:moveTo>
                      <a:pt x="9515" y="0"/>
                    </a:moveTo>
                    <a:cubicBezTo>
                      <a:pt x="8920" y="0"/>
                      <a:pt x="8419" y="405"/>
                      <a:pt x="8286" y="983"/>
                    </a:cubicBezTo>
                    <a:lnTo>
                      <a:pt x="160" y="37526"/>
                    </a:lnTo>
                    <a:cubicBezTo>
                      <a:pt x="0" y="38234"/>
                      <a:pt x="503" y="38941"/>
                      <a:pt x="1210" y="39033"/>
                    </a:cubicBezTo>
                    <a:lnTo>
                      <a:pt x="33097" y="43210"/>
                    </a:lnTo>
                    <a:cubicBezTo>
                      <a:pt x="33143" y="43214"/>
                      <a:pt x="33189" y="43217"/>
                      <a:pt x="33234" y="43217"/>
                    </a:cubicBezTo>
                    <a:cubicBezTo>
                      <a:pt x="33842" y="43217"/>
                      <a:pt x="34383" y="42798"/>
                      <a:pt x="34489" y="42182"/>
                    </a:cubicBezTo>
                    <a:lnTo>
                      <a:pt x="41657" y="2992"/>
                    </a:lnTo>
                    <a:cubicBezTo>
                      <a:pt x="41794" y="2238"/>
                      <a:pt x="41246" y="1554"/>
                      <a:pt x="40492" y="1508"/>
                    </a:cubicBezTo>
                    <a:lnTo>
                      <a:pt x="9564" y="1"/>
                    </a:lnTo>
                    <a:cubicBezTo>
                      <a:pt x="9548" y="1"/>
                      <a:pt x="9532" y="0"/>
                      <a:pt x="9515"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45"/>
              <p:cNvSpPr/>
              <p:nvPr/>
            </p:nvSpPr>
            <p:spPr>
              <a:xfrm flipH="1">
                <a:off x="561084" y="2705676"/>
                <a:ext cx="1169067" cy="458964"/>
              </a:xfrm>
              <a:custGeom>
                <a:rect b="b" l="l" r="r" t="t"/>
                <a:pathLst>
                  <a:path extrusionOk="0" h="13182" w="33577">
                    <a:moveTo>
                      <a:pt x="16776" y="1"/>
                    </a:moveTo>
                    <a:cubicBezTo>
                      <a:pt x="9172" y="1"/>
                      <a:pt x="1" y="6607"/>
                      <a:pt x="1" y="6607"/>
                    </a:cubicBezTo>
                    <a:lnTo>
                      <a:pt x="33234" y="13181"/>
                    </a:lnTo>
                    <a:lnTo>
                      <a:pt x="33577" y="11036"/>
                    </a:lnTo>
                    <a:cubicBezTo>
                      <a:pt x="33577" y="11036"/>
                      <a:pt x="26547" y="1449"/>
                      <a:pt x="18649" y="148"/>
                    </a:cubicBezTo>
                    <a:cubicBezTo>
                      <a:pt x="18040" y="47"/>
                      <a:pt x="17414" y="1"/>
                      <a:pt x="16776" y="1"/>
                    </a:cubicBezTo>
                    <a:close/>
                  </a:path>
                </a:pathLst>
              </a:custGeom>
              <a:solidFill>
                <a:srgbClr val="B3B0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45"/>
              <p:cNvSpPr/>
              <p:nvPr/>
            </p:nvSpPr>
            <p:spPr>
              <a:xfrm flipH="1">
                <a:off x="324255" y="1504055"/>
                <a:ext cx="1405896" cy="1585867"/>
              </a:xfrm>
              <a:custGeom>
                <a:rect b="b" l="l" r="r" t="t"/>
                <a:pathLst>
                  <a:path extrusionOk="0" h="45548" w="40379">
                    <a:moveTo>
                      <a:pt x="19480" y="0"/>
                    </a:moveTo>
                    <a:cubicBezTo>
                      <a:pt x="12958" y="0"/>
                      <a:pt x="8629" y="3138"/>
                      <a:pt x="8629" y="3138"/>
                    </a:cubicBezTo>
                    <a:lnTo>
                      <a:pt x="1233" y="35687"/>
                    </a:lnTo>
                    <a:lnTo>
                      <a:pt x="1" y="41119"/>
                    </a:lnTo>
                    <a:cubicBezTo>
                      <a:pt x="5884" y="38633"/>
                      <a:pt x="10954" y="37708"/>
                      <a:pt x="15241" y="37708"/>
                    </a:cubicBezTo>
                    <a:cubicBezTo>
                      <a:pt x="27722" y="37708"/>
                      <a:pt x="33577" y="45548"/>
                      <a:pt x="33577" y="45548"/>
                    </a:cubicBezTo>
                    <a:lnTo>
                      <a:pt x="40379" y="7338"/>
                    </a:lnTo>
                    <a:cubicBezTo>
                      <a:pt x="40379" y="7338"/>
                      <a:pt x="39785" y="7019"/>
                      <a:pt x="36339" y="5466"/>
                    </a:cubicBezTo>
                    <a:cubicBezTo>
                      <a:pt x="34490" y="4645"/>
                      <a:pt x="31842" y="3458"/>
                      <a:pt x="28007" y="1814"/>
                    </a:cubicBezTo>
                    <a:cubicBezTo>
                      <a:pt x="24915" y="480"/>
                      <a:pt x="22030" y="0"/>
                      <a:pt x="19480" y="0"/>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45"/>
              <p:cNvSpPr/>
              <p:nvPr/>
            </p:nvSpPr>
            <p:spPr>
              <a:xfrm flipH="1">
                <a:off x="1429711" y="1204346"/>
                <a:ext cx="1456764" cy="1778687"/>
              </a:xfrm>
              <a:custGeom>
                <a:rect b="b" l="l" r="r" t="t"/>
                <a:pathLst>
                  <a:path extrusionOk="0" h="51086" w="41840">
                    <a:moveTo>
                      <a:pt x="11915" y="0"/>
                    </a:moveTo>
                    <a:cubicBezTo>
                      <a:pt x="11412" y="0"/>
                      <a:pt x="10939" y="321"/>
                      <a:pt x="10797" y="836"/>
                    </a:cubicBezTo>
                    <a:lnTo>
                      <a:pt x="161" y="39479"/>
                    </a:lnTo>
                    <a:cubicBezTo>
                      <a:pt x="1" y="40072"/>
                      <a:pt x="320" y="40666"/>
                      <a:pt x="914" y="40871"/>
                    </a:cubicBezTo>
                    <a:lnTo>
                      <a:pt x="31637" y="51028"/>
                    </a:lnTo>
                    <a:cubicBezTo>
                      <a:pt x="31757" y="51067"/>
                      <a:pt x="31879" y="51086"/>
                      <a:pt x="31999" y="51086"/>
                    </a:cubicBezTo>
                    <a:cubicBezTo>
                      <a:pt x="32515" y="51086"/>
                      <a:pt x="32991" y="50744"/>
                      <a:pt x="33120" y="50207"/>
                    </a:cubicBezTo>
                    <a:lnTo>
                      <a:pt x="41703" y="13572"/>
                    </a:lnTo>
                    <a:cubicBezTo>
                      <a:pt x="41840" y="13024"/>
                      <a:pt x="41566" y="12477"/>
                      <a:pt x="41041" y="12248"/>
                    </a:cubicBezTo>
                    <a:lnTo>
                      <a:pt x="12349" y="83"/>
                    </a:lnTo>
                    <a:cubicBezTo>
                      <a:pt x="12207" y="27"/>
                      <a:pt x="12060" y="0"/>
                      <a:pt x="11915"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45"/>
              <p:cNvSpPr/>
              <p:nvPr/>
            </p:nvSpPr>
            <p:spPr>
              <a:xfrm flipH="1">
                <a:off x="1722178" y="2433787"/>
                <a:ext cx="1141248" cy="503566"/>
              </a:xfrm>
              <a:custGeom>
                <a:rect b="b" l="l" r="r" t="t"/>
                <a:pathLst>
                  <a:path extrusionOk="0" h="14463" w="32778">
                    <a:moveTo>
                      <a:pt x="14741" y="1"/>
                    </a:moveTo>
                    <a:cubicBezTo>
                      <a:pt x="7877" y="1"/>
                      <a:pt x="594" y="3871"/>
                      <a:pt x="594" y="3871"/>
                    </a:cubicBezTo>
                    <a:lnTo>
                      <a:pt x="1" y="5948"/>
                    </a:lnTo>
                    <a:lnTo>
                      <a:pt x="32778" y="14462"/>
                    </a:lnTo>
                    <a:cubicBezTo>
                      <a:pt x="32778" y="14462"/>
                      <a:pt x="26455" y="2798"/>
                      <a:pt x="18786" y="539"/>
                    </a:cubicBezTo>
                    <a:cubicBezTo>
                      <a:pt x="17497" y="159"/>
                      <a:pt x="16127" y="1"/>
                      <a:pt x="14741" y="1"/>
                    </a:cubicBezTo>
                    <a:close/>
                  </a:path>
                </a:pathLst>
              </a:custGeom>
              <a:solidFill>
                <a:srgbClr val="B3B0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45"/>
              <p:cNvSpPr/>
              <p:nvPr/>
            </p:nvSpPr>
            <p:spPr>
              <a:xfrm flipH="1">
                <a:off x="1418569" y="1267226"/>
                <a:ext cx="1424175" cy="1670126"/>
              </a:xfrm>
              <a:custGeom>
                <a:rect b="b" l="l" r="r" t="t"/>
                <a:pathLst>
                  <a:path extrusionOk="0" h="47968" w="40904">
                    <a:moveTo>
                      <a:pt x="11226" y="0"/>
                    </a:moveTo>
                    <a:cubicBezTo>
                      <a:pt x="10652" y="0"/>
                      <a:pt x="10500" y="11"/>
                      <a:pt x="10500" y="11"/>
                    </a:cubicBezTo>
                    <a:lnTo>
                      <a:pt x="1210" y="33085"/>
                    </a:lnTo>
                    <a:lnTo>
                      <a:pt x="0" y="37376"/>
                    </a:lnTo>
                    <a:cubicBezTo>
                      <a:pt x="0" y="37376"/>
                      <a:pt x="3398" y="35613"/>
                      <a:pt x="8691" y="35613"/>
                    </a:cubicBezTo>
                    <a:cubicBezTo>
                      <a:pt x="14777" y="35613"/>
                      <a:pt x="23370" y="37944"/>
                      <a:pt x="32184" y="47967"/>
                    </a:cubicBezTo>
                    <a:lnTo>
                      <a:pt x="40903" y="10009"/>
                    </a:lnTo>
                    <a:cubicBezTo>
                      <a:pt x="40903" y="10009"/>
                      <a:pt x="39191" y="6813"/>
                      <a:pt x="35288" y="4097"/>
                    </a:cubicBezTo>
                    <a:cubicBezTo>
                      <a:pt x="32595" y="2248"/>
                      <a:pt x="28897" y="605"/>
                      <a:pt x="24035" y="399"/>
                    </a:cubicBezTo>
                    <a:cubicBezTo>
                      <a:pt x="15797" y="54"/>
                      <a:pt x="12489" y="0"/>
                      <a:pt x="11226" y="0"/>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45"/>
              <p:cNvSpPr/>
              <p:nvPr/>
            </p:nvSpPr>
            <p:spPr>
              <a:xfrm flipH="1">
                <a:off x="1722178" y="2573718"/>
                <a:ext cx="1133275" cy="363634"/>
              </a:xfrm>
              <a:custGeom>
                <a:rect b="b" l="l" r="r" t="t"/>
                <a:pathLst>
                  <a:path extrusionOk="0" h="10444" w="32549">
                    <a:moveTo>
                      <a:pt x="7968" y="0"/>
                    </a:moveTo>
                    <a:cubicBezTo>
                      <a:pt x="6749" y="0"/>
                      <a:pt x="5539" y="85"/>
                      <a:pt x="4314" y="217"/>
                    </a:cubicBezTo>
                    <a:cubicBezTo>
                      <a:pt x="2853" y="423"/>
                      <a:pt x="1392" y="651"/>
                      <a:pt x="0" y="1130"/>
                    </a:cubicBezTo>
                    <a:cubicBezTo>
                      <a:pt x="2202" y="624"/>
                      <a:pt x="4444" y="411"/>
                      <a:pt x="6676" y="411"/>
                    </a:cubicBezTo>
                    <a:cubicBezTo>
                      <a:pt x="7358" y="411"/>
                      <a:pt x="8040" y="431"/>
                      <a:pt x="8719" y="468"/>
                    </a:cubicBezTo>
                    <a:cubicBezTo>
                      <a:pt x="11641" y="651"/>
                      <a:pt x="14540" y="1108"/>
                      <a:pt x="17325" y="1998"/>
                    </a:cubicBezTo>
                    <a:cubicBezTo>
                      <a:pt x="18032" y="2180"/>
                      <a:pt x="18694" y="2454"/>
                      <a:pt x="19379" y="2705"/>
                    </a:cubicBezTo>
                    <a:lnTo>
                      <a:pt x="20406" y="3071"/>
                    </a:lnTo>
                    <a:cubicBezTo>
                      <a:pt x="20748" y="3185"/>
                      <a:pt x="21091" y="3344"/>
                      <a:pt x="21410" y="3504"/>
                    </a:cubicBezTo>
                    <a:lnTo>
                      <a:pt x="23419" y="4394"/>
                    </a:lnTo>
                    <a:cubicBezTo>
                      <a:pt x="24035" y="4760"/>
                      <a:pt x="24697" y="5102"/>
                      <a:pt x="25336" y="5467"/>
                    </a:cubicBezTo>
                    <a:lnTo>
                      <a:pt x="26295" y="5992"/>
                    </a:lnTo>
                    <a:cubicBezTo>
                      <a:pt x="26614" y="6175"/>
                      <a:pt x="26911" y="6380"/>
                      <a:pt x="27208" y="6586"/>
                    </a:cubicBezTo>
                    <a:lnTo>
                      <a:pt x="29034" y="7795"/>
                    </a:lnTo>
                    <a:cubicBezTo>
                      <a:pt x="30244" y="8617"/>
                      <a:pt x="31362" y="9576"/>
                      <a:pt x="32549" y="10443"/>
                    </a:cubicBezTo>
                    <a:lnTo>
                      <a:pt x="30906" y="8982"/>
                    </a:lnTo>
                    <a:lnTo>
                      <a:pt x="30061" y="8252"/>
                    </a:lnTo>
                    <a:cubicBezTo>
                      <a:pt x="29787" y="8001"/>
                      <a:pt x="29513" y="7773"/>
                      <a:pt x="29217" y="7567"/>
                    </a:cubicBezTo>
                    <a:lnTo>
                      <a:pt x="27413" y="6266"/>
                    </a:lnTo>
                    <a:cubicBezTo>
                      <a:pt x="27117" y="6061"/>
                      <a:pt x="26820" y="5832"/>
                      <a:pt x="26523" y="5627"/>
                    </a:cubicBezTo>
                    <a:lnTo>
                      <a:pt x="25564" y="5056"/>
                    </a:lnTo>
                    <a:cubicBezTo>
                      <a:pt x="24925" y="4691"/>
                      <a:pt x="24286" y="4303"/>
                      <a:pt x="23647" y="3938"/>
                    </a:cubicBezTo>
                    <a:lnTo>
                      <a:pt x="21639" y="3002"/>
                    </a:lnTo>
                    <a:cubicBezTo>
                      <a:pt x="21296" y="2865"/>
                      <a:pt x="20977" y="2683"/>
                      <a:pt x="20634" y="2546"/>
                    </a:cubicBezTo>
                    <a:lnTo>
                      <a:pt x="19584" y="2158"/>
                    </a:lnTo>
                    <a:cubicBezTo>
                      <a:pt x="18877" y="1929"/>
                      <a:pt x="18215" y="1610"/>
                      <a:pt x="17484" y="1427"/>
                    </a:cubicBezTo>
                    <a:lnTo>
                      <a:pt x="15339" y="856"/>
                    </a:lnTo>
                    <a:cubicBezTo>
                      <a:pt x="14608" y="697"/>
                      <a:pt x="13878" y="583"/>
                      <a:pt x="13170" y="446"/>
                    </a:cubicBezTo>
                    <a:lnTo>
                      <a:pt x="12623" y="332"/>
                    </a:lnTo>
                    <a:lnTo>
                      <a:pt x="12052" y="286"/>
                    </a:lnTo>
                    <a:lnTo>
                      <a:pt x="10956" y="149"/>
                    </a:lnTo>
                    <a:cubicBezTo>
                      <a:pt x="10226" y="58"/>
                      <a:pt x="9473" y="58"/>
                      <a:pt x="8742" y="12"/>
                    </a:cubicBezTo>
                    <a:cubicBezTo>
                      <a:pt x="8484" y="4"/>
                      <a:pt x="8226" y="0"/>
                      <a:pt x="7968"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45"/>
              <p:cNvSpPr/>
              <p:nvPr/>
            </p:nvSpPr>
            <p:spPr>
              <a:xfrm flipH="1">
                <a:off x="1921647" y="2639140"/>
                <a:ext cx="727999" cy="218724"/>
              </a:xfrm>
              <a:custGeom>
                <a:rect b="b" l="l" r="r" t="t"/>
                <a:pathLst>
                  <a:path extrusionOk="0" h="6282" w="20909">
                    <a:moveTo>
                      <a:pt x="1651" y="1"/>
                    </a:moveTo>
                    <a:cubicBezTo>
                      <a:pt x="1101" y="1"/>
                      <a:pt x="551" y="16"/>
                      <a:pt x="1" y="50"/>
                    </a:cubicBezTo>
                    <a:cubicBezTo>
                      <a:pt x="914" y="119"/>
                      <a:pt x="1850" y="187"/>
                      <a:pt x="2763" y="301"/>
                    </a:cubicBezTo>
                    <a:cubicBezTo>
                      <a:pt x="3676" y="415"/>
                      <a:pt x="4589" y="552"/>
                      <a:pt x="5479" y="689"/>
                    </a:cubicBezTo>
                    <a:cubicBezTo>
                      <a:pt x="7305" y="1009"/>
                      <a:pt x="9085" y="1397"/>
                      <a:pt x="10843" y="1899"/>
                    </a:cubicBezTo>
                    <a:cubicBezTo>
                      <a:pt x="12623" y="2378"/>
                      <a:pt x="14335" y="3018"/>
                      <a:pt x="16024" y="3748"/>
                    </a:cubicBezTo>
                    <a:lnTo>
                      <a:pt x="17280" y="4296"/>
                    </a:lnTo>
                    <a:lnTo>
                      <a:pt x="18512" y="4935"/>
                    </a:lnTo>
                    <a:lnTo>
                      <a:pt x="19128" y="5232"/>
                    </a:lnTo>
                    <a:lnTo>
                      <a:pt x="19722" y="5597"/>
                    </a:lnTo>
                    <a:cubicBezTo>
                      <a:pt x="20110" y="5825"/>
                      <a:pt x="20521" y="6053"/>
                      <a:pt x="20909" y="6282"/>
                    </a:cubicBezTo>
                    <a:cubicBezTo>
                      <a:pt x="19448" y="5163"/>
                      <a:pt x="17896" y="4113"/>
                      <a:pt x="16207" y="3314"/>
                    </a:cubicBezTo>
                    <a:cubicBezTo>
                      <a:pt x="14541" y="2493"/>
                      <a:pt x="12806" y="1831"/>
                      <a:pt x="11003" y="1328"/>
                    </a:cubicBezTo>
                    <a:cubicBezTo>
                      <a:pt x="9222" y="849"/>
                      <a:pt x="7396" y="461"/>
                      <a:pt x="5547" y="233"/>
                    </a:cubicBezTo>
                    <a:cubicBezTo>
                      <a:pt x="4248" y="89"/>
                      <a:pt x="2950" y="1"/>
                      <a:pt x="1651"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45"/>
              <p:cNvSpPr/>
              <p:nvPr/>
            </p:nvSpPr>
            <p:spPr>
              <a:xfrm flipH="1">
                <a:off x="568221" y="2866568"/>
                <a:ext cx="1161930" cy="269453"/>
              </a:xfrm>
              <a:custGeom>
                <a:rect b="b" l="l" r="r" t="t"/>
                <a:pathLst>
                  <a:path extrusionOk="0" h="7739" w="33372">
                    <a:moveTo>
                      <a:pt x="10843" y="1"/>
                    </a:moveTo>
                    <a:cubicBezTo>
                      <a:pt x="10112" y="46"/>
                      <a:pt x="9382" y="115"/>
                      <a:pt x="8629" y="183"/>
                    </a:cubicBezTo>
                    <a:lnTo>
                      <a:pt x="7533" y="275"/>
                    </a:lnTo>
                    <a:cubicBezTo>
                      <a:pt x="7168" y="320"/>
                      <a:pt x="6803" y="389"/>
                      <a:pt x="6437" y="457"/>
                    </a:cubicBezTo>
                    <a:lnTo>
                      <a:pt x="4269" y="822"/>
                    </a:lnTo>
                    <a:cubicBezTo>
                      <a:pt x="3904" y="891"/>
                      <a:pt x="3539" y="982"/>
                      <a:pt x="3196" y="1096"/>
                    </a:cubicBezTo>
                    <a:lnTo>
                      <a:pt x="2123" y="1393"/>
                    </a:lnTo>
                    <a:lnTo>
                      <a:pt x="1" y="1986"/>
                    </a:lnTo>
                    <a:cubicBezTo>
                      <a:pt x="1439" y="1713"/>
                      <a:pt x="2877" y="1347"/>
                      <a:pt x="4315" y="1119"/>
                    </a:cubicBezTo>
                    <a:lnTo>
                      <a:pt x="6483" y="822"/>
                    </a:lnTo>
                    <a:cubicBezTo>
                      <a:pt x="6848" y="777"/>
                      <a:pt x="7214" y="708"/>
                      <a:pt x="7579" y="685"/>
                    </a:cubicBezTo>
                    <a:lnTo>
                      <a:pt x="8674" y="640"/>
                    </a:lnTo>
                    <a:cubicBezTo>
                      <a:pt x="9405" y="594"/>
                      <a:pt x="10135" y="548"/>
                      <a:pt x="10866" y="503"/>
                    </a:cubicBezTo>
                    <a:lnTo>
                      <a:pt x="13057" y="571"/>
                    </a:lnTo>
                    <a:cubicBezTo>
                      <a:pt x="13422" y="571"/>
                      <a:pt x="13787" y="571"/>
                      <a:pt x="14130" y="594"/>
                    </a:cubicBezTo>
                    <a:lnTo>
                      <a:pt x="15225" y="731"/>
                    </a:lnTo>
                    <a:cubicBezTo>
                      <a:pt x="15956" y="822"/>
                      <a:pt x="16686" y="845"/>
                      <a:pt x="17394" y="982"/>
                    </a:cubicBezTo>
                    <a:cubicBezTo>
                      <a:pt x="20292" y="1393"/>
                      <a:pt x="23100" y="2260"/>
                      <a:pt x="25793" y="3356"/>
                    </a:cubicBezTo>
                    <a:cubicBezTo>
                      <a:pt x="28487" y="4474"/>
                      <a:pt x="31066" y="5890"/>
                      <a:pt x="33371" y="7738"/>
                    </a:cubicBezTo>
                    <a:cubicBezTo>
                      <a:pt x="32321" y="6711"/>
                      <a:pt x="31112" y="5844"/>
                      <a:pt x="29879" y="5022"/>
                    </a:cubicBezTo>
                    <a:cubicBezTo>
                      <a:pt x="28624" y="4246"/>
                      <a:pt x="27323" y="3539"/>
                      <a:pt x="25976" y="2945"/>
                    </a:cubicBezTo>
                    <a:cubicBezTo>
                      <a:pt x="25291" y="2648"/>
                      <a:pt x="24629" y="2306"/>
                      <a:pt x="23922" y="2101"/>
                    </a:cubicBezTo>
                    <a:lnTo>
                      <a:pt x="22872" y="1735"/>
                    </a:lnTo>
                    <a:lnTo>
                      <a:pt x="22347" y="1553"/>
                    </a:lnTo>
                    <a:lnTo>
                      <a:pt x="21822" y="1393"/>
                    </a:lnTo>
                    <a:cubicBezTo>
                      <a:pt x="21091" y="1210"/>
                      <a:pt x="20384" y="1005"/>
                      <a:pt x="19676" y="822"/>
                    </a:cubicBezTo>
                    <a:lnTo>
                      <a:pt x="17485" y="412"/>
                    </a:lnTo>
                    <a:cubicBezTo>
                      <a:pt x="16755" y="275"/>
                      <a:pt x="16024" y="252"/>
                      <a:pt x="15271" y="160"/>
                    </a:cubicBezTo>
                    <a:lnTo>
                      <a:pt x="14175" y="46"/>
                    </a:lnTo>
                    <a:cubicBezTo>
                      <a:pt x="13810" y="23"/>
                      <a:pt x="13445" y="23"/>
                      <a:pt x="13057" y="23"/>
                    </a:cubicBezTo>
                    <a:lnTo>
                      <a:pt x="10843" y="1"/>
                    </a:ln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45"/>
              <p:cNvSpPr/>
              <p:nvPr/>
            </p:nvSpPr>
            <p:spPr>
              <a:xfrm flipH="1">
                <a:off x="766124" y="2928508"/>
                <a:ext cx="750247" cy="143135"/>
              </a:xfrm>
              <a:custGeom>
                <a:rect b="b" l="l" r="r" t="t"/>
                <a:pathLst>
                  <a:path extrusionOk="0" h="4111" w="21548">
                    <a:moveTo>
                      <a:pt x="5308" y="1"/>
                    </a:moveTo>
                    <a:cubicBezTo>
                      <a:pt x="3530" y="1"/>
                      <a:pt x="1734" y="268"/>
                      <a:pt x="1" y="641"/>
                    </a:cubicBezTo>
                    <a:cubicBezTo>
                      <a:pt x="480" y="595"/>
                      <a:pt x="937" y="573"/>
                      <a:pt x="1393" y="527"/>
                    </a:cubicBezTo>
                    <a:lnTo>
                      <a:pt x="2078" y="459"/>
                    </a:lnTo>
                    <a:lnTo>
                      <a:pt x="2763" y="459"/>
                    </a:lnTo>
                    <a:lnTo>
                      <a:pt x="4155" y="413"/>
                    </a:lnTo>
                    <a:lnTo>
                      <a:pt x="5524" y="459"/>
                    </a:lnTo>
                    <a:cubicBezTo>
                      <a:pt x="7351" y="550"/>
                      <a:pt x="9177" y="732"/>
                      <a:pt x="10980" y="1075"/>
                    </a:cubicBezTo>
                    <a:cubicBezTo>
                      <a:pt x="12783" y="1372"/>
                      <a:pt x="14563" y="1805"/>
                      <a:pt x="16344" y="2307"/>
                    </a:cubicBezTo>
                    <a:cubicBezTo>
                      <a:pt x="17211" y="2558"/>
                      <a:pt x="18101" y="2832"/>
                      <a:pt x="18969" y="3129"/>
                    </a:cubicBezTo>
                    <a:cubicBezTo>
                      <a:pt x="19836" y="3426"/>
                      <a:pt x="20703" y="3768"/>
                      <a:pt x="21548" y="4111"/>
                    </a:cubicBezTo>
                    <a:cubicBezTo>
                      <a:pt x="19950" y="3198"/>
                      <a:pt x="18215" y="2467"/>
                      <a:pt x="16481" y="1874"/>
                    </a:cubicBezTo>
                    <a:cubicBezTo>
                      <a:pt x="14723" y="1257"/>
                      <a:pt x="12920" y="801"/>
                      <a:pt x="11071" y="481"/>
                    </a:cubicBezTo>
                    <a:cubicBezTo>
                      <a:pt x="9245" y="162"/>
                      <a:pt x="7396" y="2"/>
                      <a:pt x="5524" y="2"/>
                    </a:cubicBezTo>
                    <a:cubicBezTo>
                      <a:pt x="5453" y="1"/>
                      <a:pt x="5380" y="1"/>
                      <a:pt x="5308"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45"/>
              <p:cNvSpPr/>
              <p:nvPr/>
            </p:nvSpPr>
            <p:spPr>
              <a:xfrm flipH="1">
                <a:off x="1517903" y="1370808"/>
                <a:ext cx="881405" cy="279863"/>
              </a:xfrm>
              <a:custGeom>
                <a:rect b="b" l="l" r="r" t="t"/>
                <a:pathLst>
                  <a:path extrusionOk="0" h="8038" w="25315">
                    <a:moveTo>
                      <a:pt x="6318" y="0"/>
                    </a:moveTo>
                    <a:cubicBezTo>
                      <a:pt x="4209" y="0"/>
                      <a:pt x="2086" y="102"/>
                      <a:pt x="1" y="392"/>
                    </a:cubicBezTo>
                    <a:cubicBezTo>
                      <a:pt x="804" y="376"/>
                      <a:pt x="1607" y="349"/>
                      <a:pt x="2410" y="349"/>
                    </a:cubicBezTo>
                    <a:cubicBezTo>
                      <a:pt x="2771" y="349"/>
                      <a:pt x="3132" y="355"/>
                      <a:pt x="3493" y="369"/>
                    </a:cubicBezTo>
                    <a:cubicBezTo>
                      <a:pt x="4657" y="369"/>
                      <a:pt x="5798" y="392"/>
                      <a:pt x="6963" y="460"/>
                    </a:cubicBezTo>
                    <a:cubicBezTo>
                      <a:pt x="9268" y="620"/>
                      <a:pt x="11573" y="825"/>
                      <a:pt x="13810" y="1305"/>
                    </a:cubicBezTo>
                    <a:cubicBezTo>
                      <a:pt x="16070" y="1715"/>
                      <a:pt x="18307" y="2400"/>
                      <a:pt x="20338" y="3427"/>
                    </a:cubicBezTo>
                    <a:cubicBezTo>
                      <a:pt x="22370" y="4454"/>
                      <a:pt x="24196" y="5984"/>
                      <a:pt x="25314" y="8038"/>
                    </a:cubicBezTo>
                    <a:cubicBezTo>
                      <a:pt x="24880" y="6965"/>
                      <a:pt x="24196" y="5984"/>
                      <a:pt x="23374" y="5139"/>
                    </a:cubicBezTo>
                    <a:cubicBezTo>
                      <a:pt x="22552" y="4295"/>
                      <a:pt x="21594" y="3610"/>
                      <a:pt x="20566" y="3016"/>
                    </a:cubicBezTo>
                    <a:cubicBezTo>
                      <a:pt x="18489" y="1875"/>
                      <a:pt x="16230" y="1190"/>
                      <a:pt x="13947" y="711"/>
                    </a:cubicBezTo>
                    <a:cubicBezTo>
                      <a:pt x="11642" y="300"/>
                      <a:pt x="9314" y="49"/>
                      <a:pt x="6985" y="4"/>
                    </a:cubicBezTo>
                    <a:cubicBezTo>
                      <a:pt x="6763" y="1"/>
                      <a:pt x="6541" y="0"/>
                      <a:pt x="6318"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45"/>
              <p:cNvSpPr/>
              <p:nvPr/>
            </p:nvSpPr>
            <p:spPr>
              <a:xfrm flipH="1">
                <a:off x="1548926" y="1490789"/>
                <a:ext cx="880569" cy="279898"/>
              </a:xfrm>
              <a:custGeom>
                <a:rect b="b" l="l" r="r" t="t"/>
                <a:pathLst>
                  <a:path extrusionOk="0" h="8039" w="25291">
                    <a:moveTo>
                      <a:pt x="6296" y="1"/>
                    </a:moveTo>
                    <a:cubicBezTo>
                      <a:pt x="4190" y="1"/>
                      <a:pt x="2086" y="103"/>
                      <a:pt x="0" y="392"/>
                    </a:cubicBezTo>
                    <a:cubicBezTo>
                      <a:pt x="942" y="374"/>
                      <a:pt x="1869" y="340"/>
                      <a:pt x="2805" y="340"/>
                    </a:cubicBezTo>
                    <a:cubicBezTo>
                      <a:pt x="3026" y="340"/>
                      <a:pt x="3248" y="342"/>
                      <a:pt x="3470" y="347"/>
                    </a:cubicBezTo>
                    <a:cubicBezTo>
                      <a:pt x="4634" y="369"/>
                      <a:pt x="5798" y="392"/>
                      <a:pt x="6939" y="461"/>
                    </a:cubicBezTo>
                    <a:cubicBezTo>
                      <a:pt x="9245" y="598"/>
                      <a:pt x="11550" y="826"/>
                      <a:pt x="13810" y="1305"/>
                    </a:cubicBezTo>
                    <a:cubicBezTo>
                      <a:pt x="16069" y="1716"/>
                      <a:pt x="18284" y="2401"/>
                      <a:pt x="20315" y="3428"/>
                    </a:cubicBezTo>
                    <a:cubicBezTo>
                      <a:pt x="22346" y="4455"/>
                      <a:pt x="24195" y="5984"/>
                      <a:pt x="25291" y="8039"/>
                    </a:cubicBezTo>
                    <a:cubicBezTo>
                      <a:pt x="24857" y="6966"/>
                      <a:pt x="24172" y="5984"/>
                      <a:pt x="23351" y="5140"/>
                    </a:cubicBezTo>
                    <a:cubicBezTo>
                      <a:pt x="22529" y="4295"/>
                      <a:pt x="21570" y="3611"/>
                      <a:pt x="20543" y="3017"/>
                    </a:cubicBezTo>
                    <a:cubicBezTo>
                      <a:pt x="18489" y="1876"/>
                      <a:pt x="16206" y="1191"/>
                      <a:pt x="13924" y="712"/>
                    </a:cubicBezTo>
                    <a:cubicBezTo>
                      <a:pt x="11619" y="278"/>
                      <a:pt x="9290" y="50"/>
                      <a:pt x="6962" y="4"/>
                    </a:cubicBezTo>
                    <a:cubicBezTo>
                      <a:pt x="6740" y="2"/>
                      <a:pt x="6518" y="1"/>
                      <a:pt x="6296"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45"/>
              <p:cNvSpPr/>
              <p:nvPr/>
            </p:nvSpPr>
            <p:spPr>
              <a:xfrm flipH="1">
                <a:off x="1579913" y="1610805"/>
                <a:ext cx="880569" cy="279898"/>
              </a:xfrm>
              <a:custGeom>
                <a:rect b="b" l="l" r="r" t="t"/>
                <a:pathLst>
                  <a:path extrusionOk="0" h="8039" w="25291">
                    <a:moveTo>
                      <a:pt x="6295" y="0"/>
                    </a:moveTo>
                    <a:cubicBezTo>
                      <a:pt x="4190" y="0"/>
                      <a:pt x="2086" y="103"/>
                      <a:pt x="0" y="392"/>
                    </a:cubicBezTo>
                    <a:cubicBezTo>
                      <a:pt x="852" y="358"/>
                      <a:pt x="1705" y="337"/>
                      <a:pt x="2548" y="337"/>
                    </a:cubicBezTo>
                    <a:cubicBezTo>
                      <a:pt x="2856" y="337"/>
                      <a:pt x="3164" y="340"/>
                      <a:pt x="3470" y="346"/>
                    </a:cubicBezTo>
                    <a:cubicBezTo>
                      <a:pt x="4634" y="369"/>
                      <a:pt x="5798" y="392"/>
                      <a:pt x="6939" y="460"/>
                    </a:cubicBezTo>
                    <a:cubicBezTo>
                      <a:pt x="9245" y="597"/>
                      <a:pt x="11550" y="825"/>
                      <a:pt x="13810" y="1305"/>
                    </a:cubicBezTo>
                    <a:cubicBezTo>
                      <a:pt x="16069" y="1716"/>
                      <a:pt x="18283" y="2400"/>
                      <a:pt x="20338" y="3428"/>
                    </a:cubicBezTo>
                    <a:cubicBezTo>
                      <a:pt x="22369" y="4455"/>
                      <a:pt x="24195" y="5984"/>
                      <a:pt x="25291" y="8038"/>
                    </a:cubicBezTo>
                    <a:cubicBezTo>
                      <a:pt x="24857" y="6965"/>
                      <a:pt x="24172" y="5984"/>
                      <a:pt x="23351" y="5139"/>
                    </a:cubicBezTo>
                    <a:cubicBezTo>
                      <a:pt x="22529" y="4295"/>
                      <a:pt x="21570" y="3587"/>
                      <a:pt x="20543" y="3017"/>
                    </a:cubicBezTo>
                    <a:cubicBezTo>
                      <a:pt x="18489" y="1875"/>
                      <a:pt x="16206" y="1191"/>
                      <a:pt x="13924" y="711"/>
                    </a:cubicBezTo>
                    <a:cubicBezTo>
                      <a:pt x="11618" y="278"/>
                      <a:pt x="9290" y="49"/>
                      <a:pt x="6962" y="4"/>
                    </a:cubicBezTo>
                    <a:cubicBezTo>
                      <a:pt x="6740" y="2"/>
                      <a:pt x="6518" y="0"/>
                      <a:pt x="6295"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45"/>
              <p:cNvSpPr/>
              <p:nvPr/>
            </p:nvSpPr>
            <p:spPr>
              <a:xfrm flipH="1">
                <a:off x="1610100" y="1730821"/>
                <a:ext cx="881370" cy="279863"/>
              </a:xfrm>
              <a:custGeom>
                <a:rect b="b" l="l" r="r" t="t"/>
                <a:pathLst>
                  <a:path extrusionOk="0" h="8038" w="25314">
                    <a:moveTo>
                      <a:pt x="6295" y="0"/>
                    </a:moveTo>
                    <a:cubicBezTo>
                      <a:pt x="4189" y="0"/>
                      <a:pt x="2085" y="102"/>
                      <a:pt x="0" y="391"/>
                    </a:cubicBezTo>
                    <a:cubicBezTo>
                      <a:pt x="852" y="358"/>
                      <a:pt x="1704" y="337"/>
                      <a:pt x="2557" y="337"/>
                    </a:cubicBezTo>
                    <a:cubicBezTo>
                      <a:pt x="2869" y="337"/>
                      <a:pt x="3180" y="340"/>
                      <a:pt x="3492" y="346"/>
                    </a:cubicBezTo>
                    <a:cubicBezTo>
                      <a:pt x="4634" y="369"/>
                      <a:pt x="5798" y="391"/>
                      <a:pt x="6962" y="460"/>
                    </a:cubicBezTo>
                    <a:cubicBezTo>
                      <a:pt x="9267" y="597"/>
                      <a:pt x="11550" y="825"/>
                      <a:pt x="13809" y="1304"/>
                    </a:cubicBezTo>
                    <a:cubicBezTo>
                      <a:pt x="16069" y="1715"/>
                      <a:pt x="18283" y="2400"/>
                      <a:pt x="20337" y="3427"/>
                    </a:cubicBezTo>
                    <a:cubicBezTo>
                      <a:pt x="22369" y="4454"/>
                      <a:pt x="24195" y="5984"/>
                      <a:pt x="25313" y="8038"/>
                    </a:cubicBezTo>
                    <a:cubicBezTo>
                      <a:pt x="24857" y="6942"/>
                      <a:pt x="24172" y="5984"/>
                      <a:pt x="23373" y="5139"/>
                    </a:cubicBezTo>
                    <a:cubicBezTo>
                      <a:pt x="22529" y="4294"/>
                      <a:pt x="21570" y="3587"/>
                      <a:pt x="20543" y="3016"/>
                    </a:cubicBezTo>
                    <a:cubicBezTo>
                      <a:pt x="18489" y="1875"/>
                      <a:pt x="16206" y="1190"/>
                      <a:pt x="13924" y="711"/>
                    </a:cubicBezTo>
                    <a:cubicBezTo>
                      <a:pt x="11618" y="277"/>
                      <a:pt x="9290" y="49"/>
                      <a:pt x="6962" y="3"/>
                    </a:cubicBezTo>
                    <a:cubicBezTo>
                      <a:pt x="6740" y="1"/>
                      <a:pt x="6517" y="0"/>
                      <a:pt x="6295"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45"/>
              <p:cNvSpPr/>
              <p:nvPr/>
            </p:nvSpPr>
            <p:spPr>
              <a:xfrm flipH="1">
                <a:off x="1641088" y="1850802"/>
                <a:ext cx="881405" cy="279898"/>
              </a:xfrm>
              <a:custGeom>
                <a:rect b="b" l="l" r="r" t="t"/>
                <a:pathLst>
                  <a:path extrusionOk="0" h="8039" w="25315">
                    <a:moveTo>
                      <a:pt x="6313" y="1"/>
                    </a:moveTo>
                    <a:cubicBezTo>
                      <a:pt x="4190" y="1"/>
                      <a:pt x="2086" y="103"/>
                      <a:pt x="1" y="392"/>
                    </a:cubicBezTo>
                    <a:cubicBezTo>
                      <a:pt x="853" y="359"/>
                      <a:pt x="1705" y="337"/>
                      <a:pt x="2557" y="337"/>
                    </a:cubicBezTo>
                    <a:cubicBezTo>
                      <a:pt x="2869" y="337"/>
                      <a:pt x="3181" y="340"/>
                      <a:pt x="3493" y="346"/>
                    </a:cubicBezTo>
                    <a:cubicBezTo>
                      <a:pt x="4657" y="369"/>
                      <a:pt x="5799" y="392"/>
                      <a:pt x="6963" y="460"/>
                    </a:cubicBezTo>
                    <a:cubicBezTo>
                      <a:pt x="9268" y="597"/>
                      <a:pt x="11573" y="826"/>
                      <a:pt x="13810" y="1305"/>
                    </a:cubicBezTo>
                    <a:cubicBezTo>
                      <a:pt x="16070" y="1716"/>
                      <a:pt x="18307" y="2401"/>
                      <a:pt x="20338" y="3428"/>
                    </a:cubicBezTo>
                    <a:cubicBezTo>
                      <a:pt x="22370" y="4455"/>
                      <a:pt x="24196" y="5984"/>
                      <a:pt x="25314" y="8038"/>
                    </a:cubicBezTo>
                    <a:cubicBezTo>
                      <a:pt x="24880" y="6943"/>
                      <a:pt x="24196" y="5984"/>
                      <a:pt x="23374" y="5140"/>
                    </a:cubicBezTo>
                    <a:cubicBezTo>
                      <a:pt x="22552" y="4295"/>
                      <a:pt x="21594" y="3588"/>
                      <a:pt x="20567" y="3017"/>
                    </a:cubicBezTo>
                    <a:cubicBezTo>
                      <a:pt x="18489" y="1876"/>
                      <a:pt x="16230" y="1191"/>
                      <a:pt x="13924" y="712"/>
                    </a:cubicBezTo>
                    <a:cubicBezTo>
                      <a:pt x="11642" y="278"/>
                      <a:pt x="9314" y="50"/>
                      <a:pt x="6985" y="4"/>
                    </a:cubicBezTo>
                    <a:cubicBezTo>
                      <a:pt x="6761" y="2"/>
                      <a:pt x="6537" y="1"/>
                      <a:pt x="6313"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45"/>
              <p:cNvSpPr/>
              <p:nvPr/>
            </p:nvSpPr>
            <p:spPr>
              <a:xfrm flipH="1">
                <a:off x="1672110" y="1970818"/>
                <a:ext cx="880569" cy="279898"/>
              </a:xfrm>
              <a:custGeom>
                <a:rect b="b" l="l" r="r" t="t"/>
                <a:pathLst>
                  <a:path extrusionOk="0" h="8039" w="25291">
                    <a:moveTo>
                      <a:pt x="6296" y="0"/>
                    </a:moveTo>
                    <a:cubicBezTo>
                      <a:pt x="4190" y="0"/>
                      <a:pt x="2086" y="103"/>
                      <a:pt x="1" y="392"/>
                    </a:cubicBezTo>
                    <a:cubicBezTo>
                      <a:pt x="853" y="358"/>
                      <a:pt x="1693" y="337"/>
                      <a:pt x="2538" y="337"/>
                    </a:cubicBezTo>
                    <a:cubicBezTo>
                      <a:pt x="2848" y="337"/>
                      <a:pt x="3158" y="340"/>
                      <a:pt x="3470" y="346"/>
                    </a:cubicBezTo>
                    <a:cubicBezTo>
                      <a:pt x="4634" y="346"/>
                      <a:pt x="5775" y="392"/>
                      <a:pt x="6939" y="460"/>
                    </a:cubicBezTo>
                    <a:cubicBezTo>
                      <a:pt x="9245" y="597"/>
                      <a:pt x="11550" y="825"/>
                      <a:pt x="13810" y="1305"/>
                    </a:cubicBezTo>
                    <a:cubicBezTo>
                      <a:pt x="16070" y="1715"/>
                      <a:pt x="18284" y="2377"/>
                      <a:pt x="20315" y="3427"/>
                    </a:cubicBezTo>
                    <a:cubicBezTo>
                      <a:pt x="22347" y="4455"/>
                      <a:pt x="24195" y="5984"/>
                      <a:pt x="25291" y="8038"/>
                    </a:cubicBezTo>
                    <a:cubicBezTo>
                      <a:pt x="24857" y="6942"/>
                      <a:pt x="24173" y="5984"/>
                      <a:pt x="23351" y="5139"/>
                    </a:cubicBezTo>
                    <a:cubicBezTo>
                      <a:pt x="22529" y="4295"/>
                      <a:pt x="21570" y="3587"/>
                      <a:pt x="20543" y="3017"/>
                    </a:cubicBezTo>
                    <a:cubicBezTo>
                      <a:pt x="18489" y="1875"/>
                      <a:pt x="16207" y="1190"/>
                      <a:pt x="13924" y="711"/>
                    </a:cubicBezTo>
                    <a:cubicBezTo>
                      <a:pt x="11619" y="277"/>
                      <a:pt x="9290" y="49"/>
                      <a:pt x="6962" y="4"/>
                    </a:cubicBezTo>
                    <a:cubicBezTo>
                      <a:pt x="6740" y="1"/>
                      <a:pt x="6518" y="0"/>
                      <a:pt x="6296"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45"/>
              <p:cNvSpPr/>
              <p:nvPr/>
            </p:nvSpPr>
            <p:spPr>
              <a:xfrm flipH="1">
                <a:off x="1703098" y="2090799"/>
                <a:ext cx="880569" cy="279898"/>
              </a:xfrm>
              <a:custGeom>
                <a:rect b="b" l="l" r="r" t="t"/>
                <a:pathLst>
                  <a:path extrusionOk="0" h="8039" w="25291">
                    <a:moveTo>
                      <a:pt x="6295" y="1"/>
                    </a:moveTo>
                    <a:cubicBezTo>
                      <a:pt x="4190" y="1"/>
                      <a:pt x="2086" y="103"/>
                      <a:pt x="0" y="392"/>
                    </a:cubicBezTo>
                    <a:cubicBezTo>
                      <a:pt x="853" y="359"/>
                      <a:pt x="1705" y="338"/>
                      <a:pt x="2548" y="338"/>
                    </a:cubicBezTo>
                    <a:cubicBezTo>
                      <a:pt x="2857" y="338"/>
                      <a:pt x="3164" y="340"/>
                      <a:pt x="3470" y="347"/>
                    </a:cubicBezTo>
                    <a:cubicBezTo>
                      <a:pt x="4634" y="347"/>
                      <a:pt x="5798" y="392"/>
                      <a:pt x="6939" y="461"/>
                    </a:cubicBezTo>
                    <a:cubicBezTo>
                      <a:pt x="9245" y="598"/>
                      <a:pt x="11550" y="826"/>
                      <a:pt x="13810" y="1282"/>
                    </a:cubicBezTo>
                    <a:cubicBezTo>
                      <a:pt x="16069" y="1716"/>
                      <a:pt x="18283" y="2378"/>
                      <a:pt x="20338" y="3405"/>
                    </a:cubicBezTo>
                    <a:cubicBezTo>
                      <a:pt x="22369" y="4455"/>
                      <a:pt x="24195" y="5984"/>
                      <a:pt x="25291" y="8039"/>
                    </a:cubicBezTo>
                    <a:cubicBezTo>
                      <a:pt x="24857" y="6943"/>
                      <a:pt x="24172" y="5984"/>
                      <a:pt x="23351" y="5140"/>
                    </a:cubicBezTo>
                    <a:cubicBezTo>
                      <a:pt x="22529" y="4295"/>
                      <a:pt x="21570" y="3588"/>
                      <a:pt x="20543" y="3017"/>
                    </a:cubicBezTo>
                    <a:cubicBezTo>
                      <a:pt x="18489" y="1876"/>
                      <a:pt x="16206" y="1191"/>
                      <a:pt x="13924" y="712"/>
                    </a:cubicBezTo>
                    <a:cubicBezTo>
                      <a:pt x="11618" y="278"/>
                      <a:pt x="9290" y="50"/>
                      <a:pt x="6962" y="4"/>
                    </a:cubicBezTo>
                    <a:cubicBezTo>
                      <a:pt x="6740" y="2"/>
                      <a:pt x="6518" y="1"/>
                      <a:pt x="6295"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45"/>
              <p:cNvSpPr/>
              <p:nvPr/>
            </p:nvSpPr>
            <p:spPr>
              <a:xfrm flipH="1">
                <a:off x="1733285" y="2210606"/>
                <a:ext cx="881370" cy="280107"/>
              </a:xfrm>
              <a:custGeom>
                <a:rect b="b" l="l" r="r" t="t"/>
                <a:pathLst>
                  <a:path extrusionOk="0" h="8045" w="25314">
                    <a:moveTo>
                      <a:pt x="5984" y="0"/>
                    </a:moveTo>
                    <a:cubicBezTo>
                      <a:pt x="3982" y="0"/>
                      <a:pt x="1983" y="123"/>
                      <a:pt x="0" y="398"/>
                    </a:cubicBezTo>
                    <a:cubicBezTo>
                      <a:pt x="852" y="364"/>
                      <a:pt x="1705" y="343"/>
                      <a:pt x="2557" y="343"/>
                    </a:cubicBezTo>
                    <a:cubicBezTo>
                      <a:pt x="2869" y="343"/>
                      <a:pt x="3181" y="346"/>
                      <a:pt x="3492" y="352"/>
                    </a:cubicBezTo>
                    <a:cubicBezTo>
                      <a:pt x="4634" y="352"/>
                      <a:pt x="5798" y="398"/>
                      <a:pt x="6962" y="466"/>
                    </a:cubicBezTo>
                    <a:cubicBezTo>
                      <a:pt x="9267" y="603"/>
                      <a:pt x="11550" y="832"/>
                      <a:pt x="13809" y="1288"/>
                    </a:cubicBezTo>
                    <a:cubicBezTo>
                      <a:pt x="16069" y="1722"/>
                      <a:pt x="18283" y="2384"/>
                      <a:pt x="20338" y="3411"/>
                    </a:cubicBezTo>
                    <a:cubicBezTo>
                      <a:pt x="22369" y="4461"/>
                      <a:pt x="24195" y="5967"/>
                      <a:pt x="25313" y="8044"/>
                    </a:cubicBezTo>
                    <a:cubicBezTo>
                      <a:pt x="24857" y="6949"/>
                      <a:pt x="24172" y="5990"/>
                      <a:pt x="23373" y="5145"/>
                    </a:cubicBezTo>
                    <a:cubicBezTo>
                      <a:pt x="22529" y="4301"/>
                      <a:pt x="21570" y="3593"/>
                      <a:pt x="20543" y="3023"/>
                    </a:cubicBezTo>
                    <a:cubicBezTo>
                      <a:pt x="18489" y="1881"/>
                      <a:pt x="16206" y="1197"/>
                      <a:pt x="13924" y="717"/>
                    </a:cubicBezTo>
                    <a:cubicBezTo>
                      <a:pt x="11618" y="284"/>
                      <a:pt x="9290" y="55"/>
                      <a:pt x="6962" y="10"/>
                    </a:cubicBezTo>
                    <a:cubicBezTo>
                      <a:pt x="6636" y="3"/>
                      <a:pt x="6310" y="0"/>
                      <a:pt x="5984"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45"/>
              <p:cNvSpPr/>
              <p:nvPr/>
            </p:nvSpPr>
            <p:spPr>
              <a:xfrm flipH="1">
                <a:off x="1764272" y="2330588"/>
                <a:ext cx="881405" cy="279341"/>
              </a:xfrm>
              <a:custGeom>
                <a:rect b="b" l="l" r="r" t="t"/>
                <a:pathLst>
                  <a:path extrusionOk="0" h="8023" w="25315">
                    <a:moveTo>
                      <a:pt x="5999" y="1"/>
                    </a:moveTo>
                    <a:cubicBezTo>
                      <a:pt x="3983" y="1"/>
                      <a:pt x="1983" y="124"/>
                      <a:pt x="1" y="398"/>
                    </a:cubicBezTo>
                    <a:cubicBezTo>
                      <a:pt x="853" y="365"/>
                      <a:pt x="1705" y="344"/>
                      <a:pt x="2558" y="344"/>
                    </a:cubicBezTo>
                    <a:cubicBezTo>
                      <a:pt x="2869" y="344"/>
                      <a:pt x="3181" y="347"/>
                      <a:pt x="3493" y="353"/>
                    </a:cubicBezTo>
                    <a:cubicBezTo>
                      <a:pt x="4657" y="353"/>
                      <a:pt x="5799" y="398"/>
                      <a:pt x="6963" y="467"/>
                    </a:cubicBezTo>
                    <a:cubicBezTo>
                      <a:pt x="9268" y="604"/>
                      <a:pt x="11573" y="832"/>
                      <a:pt x="13810" y="1289"/>
                    </a:cubicBezTo>
                    <a:cubicBezTo>
                      <a:pt x="16070" y="1722"/>
                      <a:pt x="18307" y="2384"/>
                      <a:pt x="20338" y="3411"/>
                    </a:cubicBezTo>
                    <a:cubicBezTo>
                      <a:pt x="22370" y="4461"/>
                      <a:pt x="24196" y="5968"/>
                      <a:pt x="25314" y="8022"/>
                    </a:cubicBezTo>
                    <a:cubicBezTo>
                      <a:pt x="24881" y="6949"/>
                      <a:pt x="24196" y="5991"/>
                      <a:pt x="23374" y="5123"/>
                    </a:cubicBezTo>
                    <a:cubicBezTo>
                      <a:pt x="22552" y="4302"/>
                      <a:pt x="21594" y="3594"/>
                      <a:pt x="20567" y="3023"/>
                    </a:cubicBezTo>
                    <a:cubicBezTo>
                      <a:pt x="18489" y="1882"/>
                      <a:pt x="16230" y="1197"/>
                      <a:pt x="13924" y="718"/>
                    </a:cubicBezTo>
                    <a:cubicBezTo>
                      <a:pt x="11642" y="284"/>
                      <a:pt x="9314" y="56"/>
                      <a:pt x="6986" y="10"/>
                    </a:cubicBezTo>
                    <a:cubicBezTo>
                      <a:pt x="6656" y="4"/>
                      <a:pt x="6327" y="1"/>
                      <a:pt x="5999"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45"/>
              <p:cNvSpPr/>
              <p:nvPr/>
            </p:nvSpPr>
            <p:spPr>
              <a:xfrm flipH="1">
                <a:off x="445838" y="1601231"/>
                <a:ext cx="909189" cy="229865"/>
              </a:xfrm>
              <a:custGeom>
                <a:rect b="b" l="l" r="r" t="t"/>
                <a:pathLst>
                  <a:path extrusionOk="0" h="6602" w="26113">
                    <a:moveTo>
                      <a:pt x="7422" y="0"/>
                    </a:moveTo>
                    <a:cubicBezTo>
                      <a:pt x="7102" y="0"/>
                      <a:pt x="6781" y="9"/>
                      <a:pt x="6460" y="28"/>
                    </a:cubicBezTo>
                    <a:cubicBezTo>
                      <a:pt x="5296" y="119"/>
                      <a:pt x="4132" y="324"/>
                      <a:pt x="3013" y="712"/>
                    </a:cubicBezTo>
                    <a:cubicBezTo>
                      <a:pt x="1918" y="1123"/>
                      <a:pt x="868" y="1717"/>
                      <a:pt x="0" y="2493"/>
                    </a:cubicBezTo>
                    <a:cubicBezTo>
                      <a:pt x="1895" y="1123"/>
                      <a:pt x="4200" y="553"/>
                      <a:pt x="6483" y="484"/>
                    </a:cubicBezTo>
                    <a:cubicBezTo>
                      <a:pt x="6554" y="483"/>
                      <a:pt x="6626" y="483"/>
                      <a:pt x="6698" y="483"/>
                    </a:cubicBezTo>
                    <a:cubicBezTo>
                      <a:pt x="8910" y="483"/>
                      <a:pt x="11140" y="823"/>
                      <a:pt x="13285" y="1420"/>
                    </a:cubicBezTo>
                    <a:cubicBezTo>
                      <a:pt x="15521" y="1968"/>
                      <a:pt x="17690" y="2767"/>
                      <a:pt x="19835" y="3657"/>
                    </a:cubicBezTo>
                    <a:cubicBezTo>
                      <a:pt x="20885" y="4091"/>
                      <a:pt x="21958" y="4547"/>
                      <a:pt x="22985" y="5049"/>
                    </a:cubicBezTo>
                    <a:cubicBezTo>
                      <a:pt x="24058" y="5529"/>
                      <a:pt x="25085" y="6054"/>
                      <a:pt x="26112" y="6601"/>
                    </a:cubicBezTo>
                    <a:cubicBezTo>
                      <a:pt x="24172" y="5300"/>
                      <a:pt x="22118" y="4205"/>
                      <a:pt x="19995" y="3223"/>
                    </a:cubicBezTo>
                    <a:cubicBezTo>
                      <a:pt x="17895" y="2265"/>
                      <a:pt x="15681" y="1443"/>
                      <a:pt x="13422" y="849"/>
                    </a:cubicBezTo>
                    <a:cubicBezTo>
                      <a:pt x="11470" y="357"/>
                      <a:pt x="9451" y="0"/>
                      <a:pt x="7422"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45"/>
              <p:cNvSpPr/>
              <p:nvPr/>
            </p:nvSpPr>
            <p:spPr>
              <a:xfrm flipH="1">
                <a:off x="470489" y="1722813"/>
                <a:ext cx="909189" cy="229865"/>
              </a:xfrm>
              <a:custGeom>
                <a:rect b="b" l="l" r="r" t="t"/>
                <a:pathLst>
                  <a:path extrusionOk="0" h="6602" w="26113">
                    <a:moveTo>
                      <a:pt x="7448" y="0"/>
                    </a:moveTo>
                    <a:cubicBezTo>
                      <a:pt x="7127" y="0"/>
                      <a:pt x="6805" y="9"/>
                      <a:pt x="6483" y="28"/>
                    </a:cubicBezTo>
                    <a:cubicBezTo>
                      <a:pt x="5296" y="119"/>
                      <a:pt x="4132" y="325"/>
                      <a:pt x="3014" y="713"/>
                    </a:cubicBezTo>
                    <a:cubicBezTo>
                      <a:pt x="1918" y="1124"/>
                      <a:pt x="868" y="1694"/>
                      <a:pt x="1" y="2493"/>
                    </a:cubicBezTo>
                    <a:cubicBezTo>
                      <a:pt x="1895" y="1124"/>
                      <a:pt x="4223" y="530"/>
                      <a:pt x="6483" y="484"/>
                    </a:cubicBezTo>
                    <a:cubicBezTo>
                      <a:pt x="6555" y="484"/>
                      <a:pt x="6628" y="483"/>
                      <a:pt x="6700" y="483"/>
                    </a:cubicBezTo>
                    <a:cubicBezTo>
                      <a:pt x="8932" y="483"/>
                      <a:pt x="11140" y="823"/>
                      <a:pt x="13285" y="1420"/>
                    </a:cubicBezTo>
                    <a:cubicBezTo>
                      <a:pt x="15522" y="1968"/>
                      <a:pt x="17690" y="2767"/>
                      <a:pt x="19836" y="3634"/>
                    </a:cubicBezTo>
                    <a:cubicBezTo>
                      <a:pt x="20909" y="4091"/>
                      <a:pt x="21959" y="4547"/>
                      <a:pt x="23009" y="5049"/>
                    </a:cubicBezTo>
                    <a:cubicBezTo>
                      <a:pt x="24059" y="5529"/>
                      <a:pt x="25086" y="6054"/>
                      <a:pt x="26113" y="6602"/>
                    </a:cubicBezTo>
                    <a:cubicBezTo>
                      <a:pt x="24196" y="5301"/>
                      <a:pt x="22118" y="4205"/>
                      <a:pt x="20018" y="3223"/>
                    </a:cubicBezTo>
                    <a:cubicBezTo>
                      <a:pt x="17896" y="2265"/>
                      <a:pt x="15705" y="1443"/>
                      <a:pt x="13445" y="827"/>
                    </a:cubicBezTo>
                    <a:cubicBezTo>
                      <a:pt x="11475" y="354"/>
                      <a:pt x="9471" y="0"/>
                      <a:pt x="7448"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45"/>
              <p:cNvSpPr/>
              <p:nvPr/>
            </p:nvSpPr>
            <p:spPr>
              <a:xfrm flipH="1">
                <a:off x="494304" y="1844361"/>
                <a:ext cx="909224" cy="229900"/>
              </a:xfrm>
              <a:custGeom>
                <a:rect b="b" l="l" r="r" t="t"/>
                <a:pathLst>
                  <a:path extrusionOk="0" h="6603" w="26114">
                    <a:moveTo>
                      <a:pt x="7464" y="0"/>
                    </a:moveTo>
                    <a:cubicBezTo>
                      <a:pt x="7130" y="0"/>
                      <a:pt x="6795" y="10"/>
                      <a:pt x="6461" y="29"/>
                    </a:cubicBezTo>
                    <a:cubicBezTo>
                      <a:pt x="5274" y="98"/>
                      <a:pt x="4110" y="326"/>
                      <a:pt x="3014" y="714"/>
                    </a:cubicBezTo>
                    <a:cubicBezTo>
                      <a:pt x="1895" y="1125"/>
                      <a:pt x="868" y="1695"/>
                      <a:pt x="1" y="2471"/>
                    </a:cubicBezTo>
                    <a:cubicBezTo>
                      <a:pt x="1895" y="1102"/>
                      <a:pt x="4201" y="531"/>
                      <a:pt x="6483" y="486"/>
                    </a:cubicBezTo>
                    <a:cubicBezTo>
                      <a:pt x="6612" y="483"/>
                      <a:pt x="6740" y="482"/>
                      <a:pt x="6869" y="482"/>
                    </a:cubicBezTo>
                    <a:cubicBezTo>
                      <a:pt x="9023" y="482"/>
                      <a:pt x="11174" y="839"/>
                      <a:pt x="13285" y="1399"/>
                    </a:cubicBezTo>
                    <a:cubicBezTo>
                      <a:pt x="15499" y="1969"/>
                      <a:pt x="17691" y="2768"/>
                      <a:pt x="19813" y="3636"/>
                    </a:cubicBezTo>
                    <a:cubicBezTo>
                      <a:pt x="20886" y="4069"/>
                      <a:pt x="21936" y="4549"/>
                      <a:pt x="22986" y="5051"/>
                    </a:cubicBezTo>
                    <a:cubicBezTo>
                      <a:pt x="24036" y="5530"/>
                      <a:pt x="25086" y="6055"/>
                      <a:pt x="26113" y="6603"/>
                    </a:cubicBezTo>
                    <a:cubicBezTo>
                      <a:pt x="24173" y="5302"/>
                      <a:pt x="22119" y="4206"/>
                      <a:pt x="19996" y="3225"/>
                    </a:cubicBezTo>
                    <a:cubicBezTo>
                      <a:pt x="17873" y="2243"/>
                      <a:pt x="15682" y="1444"/>
                      <a:pt x="13422" y="828"/>
                    </a:cubicBezTo>
                    <a:cubicBezTo>
                      <a:pt x="11484" y="339"/>
                      <a:pt x="9479" y="0"/>
                      <a:pt x="7464"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45"/>
              <p:cNvSpPr/>
              <p:nvPr/>
            </p:nvSpPr>
            <p:spPr>
              <a:xfrm flipH="1">
                <a:off x="518955" y="1965944"/>
                <a:ext cx="909189" cy="229134"/>
              </a:xfrm>
              <a:custGeom>
                <a:rect b="b" l="l" r="r" t="t"/>
                <a:pathLst>
                  <a:path extrusionOk="0" h="6581" w="26113">
                    <a:moveTo>
                      <a:pt x="7464" y="1"/>
                    </a:moveTo>
                    <a:cubicBezTo>
                      <a:pt x="7129" y="1"/>
                      <a:pt x="6795" y="10"/>
                      <a:pt x="6460" y="29"/>
                    </a:cubicBezTo>
                    <a:cubicBezTo>
                      <a:pt x="5296" y="98"/>
                      <a:pt x="4132" y="326"/>
                      <a:pt x="3013" y="714"/>
                    </a:cubicBezTo>
                    <a:cubicBezTo>
                      <a:pt x="1918" y="1125"/>
                      <a:pt x="868" y="1696"/>
                      <a:pt x="0" y="2472"/>
                    </a:cubicBezTo>
                    <a:cubicBezTo>
                      <a:pt x="1895" y="1102"/>
                      <a:pt x="4200" y="532"/>
                      <a:pt x="6483" y="486"/>
                    </a:cubicBezTo>
                    <a:cubicBezTo>
                      <a:pt x="6611" y="483"/>
                      <a:pt x="6740" y="482"/>
                      <a:pt x="6868" y="482"/>
                    </a:cubicBezTo>
                    <a:cubicBezTo>
                      <a:pt x="9024" y="482"/>
                      <a:pt x="11195" y="839"/>
                      <a:pt x="13285" y="1399"/>
                    </a:cubicBezTo>
                    <a:cubicBezTo>
                      <a:pt x="15522" y="1947"/>
                      <a:pt x="17690" y="2768"/>
                      <a:pt x="19836" y="3636"/>
                    </a:cubicBezTo>
                    <a:cubicBezTo>
                      <a:pt x="20886" y="4070"/>
                      <a:pt x="21958" y="4549"/>
                      <a:pt x="22985" y="5051"/>
                    </a:cubicBezTo>
                    <a:cubicBezTo>
                      <a:pt x="24058" y="5530"/>
                      <a:pt x="25085" y="6055"/>
                      <a:pt x="26113" y="6580"/>
                    </a:cubicBezTo>
                    <a:cubicBezTo>
                      <a:pt x="24172" y="5302"/>
                      <a:pt x="22118" y="4206"/>
                      <a:pt x="19995" y="3225"/>
                    </a:cubicBezTo>
                    <a:cubicBezTo>
                      <a:pt x="17895" y="2244"/>
                      <a:pt x="15681" y="1445"/>
                      <a:pt x="13422" y="828"/>
                    </a:cubicBezTo>
                    <a:cubicBezTo>
                      <a:pt x="11484" y="339"/>
                      <a:pt x="9478" y="1"/>
                      <a:pt x="7464"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45"/>
              <p:cNvSpPr/>
              <p:nvPr/>
            </p:nvSpPr>
            <p:spPr>
              <a:xfrm flipH="1">
                <a:off x="543605" y="2087527"/>
                <a:ext cx="909189" cy="229134"/>
              </a:xfrm>
              <a:custGeom>
                <a:rect b="b" l="l" r="r" t="t"/>
                <a:pathLst>
                  <a:path extrusionOk="0" h="6581" w="26113">
                    <a:moveTo>
                      <a:pt x="7486" y="1"/>
                    </a:moveTo>
                    <a:cubicBezTo>
                      <a:pt x="7152" y="1"/>
                      <a:pt x="6818" y="10"/>
                      <a:pt x="6483" y="30"/>
                    </a:cubicBezTo>
                    <a:cubicBezTo>
                      <a:pt x="5296" y="98"/>
                      <a:pt x="4132" y="304"/>
                      <a:pt x="3014" y="714"/>
                    </a:cubicBezTo>
                    <a:cubicBezTo>
                      <a:pt x="1918" y="1103"/>
                      <a:pt x="868" y="1696"/>
                      <a:pt x="1" y="2472"/>
                    </a:cubicBezTo>
                    <a:cubicBezTo>
                      <a:pt x="1895" y="1103"/>
                      <a:pt x="4223" y="532"/>
                      <a:pt x="6483" y="486"/>
                    </a:cubicBezTo>
                    <a:cubicBezTo>
                      <a:pt x="6613" y="484"/>
                      <a:pt x="6742" y="482"/>
                      <a:pt x="6872" y="482"/>
                    </a:cubicBezTo>
                    <a:cubicBezTo>
                      <a:pt x="9045" y="482"/>
                      <a:pt x="11196" y="839"/>
                      <a:pt x="13285" y="1399"/>
                    </a:cubicBezTo>
                    <a:cubicBezTo>
                      <a:pt x="15522" y="1947"/>
                      <a:pt x="17690" y="2746"/>
                      <a:pt x="19836" y="3636"/>
                    </a:cubicBezTo>
                    <a:cubicBezTo>
                      <a:pt x="20909" y="4070"/>
                      <a:pt x="21959" y="4549"/>
                      <a:pt x="23009" y="5028"/>
                    </a:cubicBezTo>
                    <a:cubicBezTo>
                      <a:pt x="24059" y="5508"/>
                      <a:pt x="25086" y="6056"/>
                      <a:pt x="26113" y="6581"/>
                    </a:cubicBezTo>
                    <a:cubicBezTo>
                      <a:pt x="24196" y="5302"/>
                      <a:pt x="22118" y="4184"/>
                      <a:pt x="20019" y="3202"/>
                    </a:cubicBezTo>
                    <a:cubicBezTo>
                      <a:pt x="17896" y="2244"/>
                      <a:pt x="15705" y="1445"/>
                      <a:pt x="13445" y="829"/>
                    </a:cubicBezTo>
                    <a:cubicBezTo>
                      <a:pt x="11487" y="339"/>
                      <a:pt x="9496" y="1"/>
                      <a:pt x="7486"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45"/>
              <p:cNvSpPr/>
              <p:nvPr/>
            </p:nvSpPr>
            <p:spPr>
              <a:xfrm flipH="1">
                <a:off x="567421" y="2208378"/>
                <a:ext cx="909189" cy="229865"/>
              </a:xfrm>
              <a:custGeom>
                <a:rect b="b" l="l" r="r" t="t"/>
                <a:pathLst>
                  <a:path extrusionOk="0" h="6602" w="26113">
                    <a:moveTo>
                      <a:pt x="7422" y="1"/>
                    </a:moveTo>
                    <a:cubicBezTo>
                      <a:pt x="7101" y="1"/>
                      <a:pt x="6781" y="9"/>
                      <a:pt x="6460" y="28"/>
                    </a:cubicBezTo>
                    <a:cubicBezTo>
                      <a:pt x="5273" y="119"/>
                      <a:pt x="4109" y="325"/>
                      <a:pt x="3013" y="713"/>
                    </a:cubicBezTo>
                    <a:cubicBezTo>
                      <a:pt x="1895" y="1124"/>
                      <a:pt x="867" y="1717"/>
                      <a:pt x="0" y="2493"/>
                    </a:cubicBezTo>
                    <a:cubicBezTo>
                      <a:pt x="1895" y="1124"/>
                      <a:pt x="4200" y="553"/>
                      <a:pt x="6482" y="485"/>
                    </a:cubicBezTo>
                    <a:cubicBezTo>
                      <a:pt x="6554" y="484"/>
                      <a:pt x="6626" y="484"/>
                      <a:pt x="6697" y="484"/>
                    </a:cubicBezTo>
                    <a:cubicBezTo>
                      <a:pt x="8908" y="484"/>
                      <a:pt x="11118" y="824"/>
                      <a:pt x="13284" y="1420"/>
                    </a:cubicBezTo>
                    <a:cubicBezTo>
                      <a:pt x="15498" y="1968"/>
                      <a:pt x="17690" y="2767"/>
                      <a:pt x="19812" y="3657"/>
                    </a:cubicBezTo>
                    <a:cubicBezTo>
                      <a:pt x="20885" y="4091"/>
                      <a:pt x="21935" y="4548"/>
                      <a:pt x="22985" y="5050"/>
                    </a:cubicBezTo>
                    <a:cubicBezTo>
                      <a:pt x="24035" y="5529"/>
                      <a:pt x="25085" y="6054"/>
                      <a:pt x="26112" y="6602"/>
                    </a:cubicBezTo>
                    <a:cubicBezTo>
                      <a:pt x="24172" y="5301"/>
                      <a:pt x="22118" y="4205"/>
                      <a:pt x="19995" y="3224"/>
                    </a:cubicBezTo>
                    <a:cubicBezTo>
                      <a:pt x="17872" y="2265"/>
                      <a:pt x="15681" y="1443"/>
                      <a:pt x="13421" y="850"/>
                    </a:cubicBezTo>
                    <a:cubicBezTo>
                      <a:pt x="11470" y="357"/>
                      <a:pt x="9451" y="1"/>
                      <a:pt x="7422"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45"/>
              <p:cNvSpPr/>
              <p:nvPr/>
            </p:nvSpPr>
            <p:spPr>
              <a:xfrm flipH="1">
                <a:off x="592071" y="2329961"/>
                <a:ext cx="909189" cy="229900"/>
              </a:xfrm>
              <a:custGeom>
                <a:rect b="b" l="l" r="r" t="t"/>
                <a:pathLst>
                  <a:path extrusionOk="0" h="6603" w="26113">
                    <a:moveTo>
                      <a:pt x="7426" y="1"/>
                    </a:moveTo>
                    <a:cubicBezTo>
                      <a:pt x="7104" y="1"/>
                      <a:pt x="6782" y="10"/>
                      <a:pt x="6460" y="28"/>
                    </a:cubicBezTo>
                    <a:cubicBezTo>
                      <a:pt x="5296" y="97"/>
                      <a:pt x="4109" y="325"/>
                      <a:pt x="3013" y="713"/>
                    </a:cubicBezTo>
                    <a:cubicBezTo>
                      <a:pt x="1918" y="1124"/>
                      <a:pt x="868" y="1695"/>
                      <a:pt x="0" y="2494"/>
                    </a:cubicBezTo>
                    <a:cubicBezTo>
                      <a:pt x="1895" y="1124"/>
                      <a:pt x="4200" y="531"/>
                      <a:pt x="6483" y="485"/>
                    </a:cubicBezTo>
                    <a:cubicBezTo>
                      <a:pt x="6611" y="482"/>
                      <a:pt x="6739" y="481"/>
                      <a:pt x="6868" y="481"/>
                    </a:cubicBezTo>
                    <a:cubicBezTo>
                      <a:pt x="9024" y="481"/>
                      <a:pt x="11195" y="839"/>
                      <a:pt x="13285" y="1421"/>
                    </a:cubicBezTo>
                    <a:cubicBezTo>
                      <a:pt x="15522" y="1969"/>
                      <a:pt x="17690" y="2767"/>
                      <a:pt x="19836" y="3635"/>
                    </a:cubicBezTo>
                    <a:cubicBezTo>
                      <a:pt x="20886" y="4068"/>
                      <a:pt x="21958" y="4548"/>
                      <a:pt x="22986" y="5050"/>
                    </a:cubicBezTo>
                    <a:cubicBezTo>
                      <a:pt x="24058" y="5529"/>
                      <a:pt x="25085" y="6054"/>
                      <a:pt x="26113" y="6602"/>
                    </a:cubicBezTo>
                    <a:cubicBezTo>
                      <a:pt x="24172" y="5301"/>
                      <a:pt x="22118" y="4205"/>
                      <a:pt x="19995" y="3224"/>
                    </a:cubicBezTo>
                    <a:cubicBezTo>
                      <a:pt x="17895" y="2242"/>
                      <a:pt x="15681" y="1444"/>
                      <a:pt x="13422" y="827"/>
                    </a:cubicBezTo>
                    <a:cubicBezTo>
                      <a:pt x="11471" y="355"/>
                      <a:pt x="9453" y="1"/>
                      <a:pt x="7426"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45"/>
              <p:cNvSpPr/>
              <p:nvPr/>
            </p:nvSpPr>
            <p:spPr>
              <a:xfrm flipH="1">
                <a:off x="616722" y="2451509"/>
                <a:ext cx="909189" cy="229935"/>
              </a:xfrm>
              <a:custGeom>
                <a:rect b="b" l="l" r="r" t="t"/>
                <a:pathLst>
                  <a:path extrusionOk="0" h="6604" w="26113">
                    <a:moveTo>
                      <a:pt x="7471" y="1"/>
                    </a:moveTo>
                    <a:cubicBezTo>
                      <a:pt x="7135" y="1"/>
                      <a:pt x="6798" y="10"/>
                      <a:pt x="6460" y="30"/>
                    </a:cubicBezTo>
                    <a:cubicBezTo>
                      <a:pt x="5296" y="98"/>
                      <a:pt x="4132" y="326"/>
                      <a:pt x="3014" y="714"/>
                    </a:cubicBezTo>
                    <a:cubicBezTo>
                      <a:pt x="1918" y="1125"/>
                      <a:pt x="868" y="1696"/>
                      <a:pt x="1" y="2472"/>
                    </a:cubicBezTo>
                    <a:cubicBezTo>
                      <a:pt x="1895" y="1102"/>
                      <a:pt x="4224" y="532"/>
                      <a:pt x="6483" y="486"/>
                    </a:cubicBezTo>
                    <a:cubicBezTo>
                      <a:pt x="6613" y="484"/>
                      <a:pt x="6743" y="482"/>
                      <a:pt x="6872" y="482"/>
                    </a:cubicBezTo>
                    <a:cubicBezTo>
                      <a:pt x="9045" y="482"/>
                      <a:pt x="11196" y="839"/>
                      <a:pt x="13285" y="1399"/>
                    </a:cubicBezTo>
                    <a:cubicBezTo>
                      <a:pt x="15522" y="1970"/>
                      <a:pt x="17690" y="2769"/>
                      <a:pt x="19836" y="3636"/>
                    </a:cubicBezTo>
                    <a:cubicBezTo>
                      <a:pt x="20909" y="4070"/>
                      <a:pt x="21959" y="4549"/>
                      <a:pt x="23009" y="5051"/>
                    </a:cubicBezTo>
                    <a:cubicBezTo>
                      <a:pt x="24059" y="5531"/>
                      <a:pt x="25086" y="6056"/>
                      <a:pt x="26113" y="6603"/>
                    </a:cubicBezTo>
                    <a:cubicBezTo>
                      <a:pt x="24196" y="5302"/>
                      <a:pt x="22119" y="4207"/>
                      <a:pt x="20019" y="3225"/>
                    </a:cubicBezTo>
                    <a:cubicBezTo>
                      <a:pt x="17896" y="2244"/>
                      <a:pt x="15705" y="1445"/>
                      <a:pt x="13445" y="829"/>
                    </a:cubicBezTo>
                    <a:cubicBezTo>
                      <a:pt x="11487" y="339"/>
                      <a:pt x="9496" y="1"/>
                      <a:pt x="7471"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45"/>
              <p:cNvSpPr/>
              <p:nvPr/>
            </p:nvSpPr>
            <p:spPr>
              <a:xfrm flipH="1">
                <a:off x="640537" y="2573126"/>
                <a:ext cx="909189" cy="229099"/>
              </a:xfrm>
              <a:custGeom>
                <a:rect b="b" l="l" r="r" t="t"/>
                <a:pathLst>
                  <a:path extrusionOk="0" h="6580" w="26113">
                    <a:moveTo>
                      <a:pt x="7463" y="0"/>
                    </a:moveTo>
                    <a:cubicBezTo>
                      <a:pt x="7129" y="0"/>
                      <a:pt x="6794" y="9"/>
                      <a:pt x="6460" y="29"/>
                    </a:cubicBezTo>
                    <a:cubicBezTo>
                      <a:pt x="5273" y="97"/>
                      <a:pt x="4109" y="326"/>
                      <a:pt x="3013" y="714"/>
                    </a:cubicBezTo>
                    <a:cubicBezTo>
                      <a:pt x="1895" y="1125"/>
                      <a:pt x="867" y="1695"/>
                      <a:pt x="0" y="2471"/>
                    </a:cubicBezTo>
                    <a:cubicBezTo>
                      <a:pt x="1895" y="1102"/>
                      <a:pt x="4200" y="531"/>
                      <a:pt x="6482" y="485"/>
                    </a:cubicBezTo>
                    <a:cubicBezTo>
                      <a:pt x="6611" y="483"/>
                      <a:pt x="6739" y="482"/>
                      <a:pt x="6868" y="482"/>
                    </a:cubicBezTo>
                    <a:cubicBezTo>
                      <a:pt x="9022" y="482"/>
                      <a:pt x="11172" y="838"/>
                      <a:pt x="13262" y="1398"/>
                    </a:cubicBezTo>
                    <a:cubicBezTo>
                      <a:pt x="15498" y="1946"/>
                      <a:pt x="17667" y="2768"/>
                      <a:pt x="19812" y="3635"/>
                    </a:cubicBezTo>
                    <a:cubicBezTo>
                      <a:pt x="20885" y="4069"/>
                      <a:pt x="21935" y="4548"/>
                      <a:pt x="22985" y="5051"/>
                    </a:cubicBezTo>
                    <a:cubicBezTo>
                      <a:pt x="24035" y="5530"/>
                      <a:pt x="25085" y="6055"/>
                      <a:pt x="26112" y="6580"/>
                    </a:cubicBezTo>
                    <a:cubicBezTo>
                      <a:pt x="24172" y="5302"/>
                      <a:pt x="22118" y="4206"/>
                      <a:pt x="19995" y="3224"/>
                    </a:cubicBezTo>
                    <a:cubicBezTo>
                      <a:pt x="17872" y="2243"/>
                      <a:pt x="15681" y="1444"/>
                      <a:pt x="13421" y="828"/>
                    </a:cubicBezTo>
                    <a:cubicBezTo>
                      <a:pt x="11483" y="338"/>
                      <a:pt x="9478" y="0"/>
                      <a:pt x="7463"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45"/>
              <p:cNvSpPr/>
              <p:nvPr/>
            </p:nvSpPr>
            <p:spPr>
              <a:xfrm flipH="1">
                <a:off x="1422538" y="1583891"/>
                <a:ext cx="340968" cy="1324040"/>
              </a:xfrm>
              <a:custGeom>
                <a:rect b="b" l="l" r="r" t="t"/>
                <a:pathLst>
                  <a:path extrusionOk="0" h="38028" w="9793">
                    <a:moveTo>
                      <a:pt x="9336" y="1"/>
                    </a:moveTo>
                    <a:lnTo>
                      <a:pt x="0" y="37845"/>
                    </a:lnTo>
                    <a:lnTo>
                      <a:pt x="2853" y="38028"/>
                    </a:lnTo>
                    <a:lnTo>
                      <a:pt x="9792" y="708"/>
                    </a:lnTo>
                    <a:lnTo>
                      <a:pt x="933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45"/>
              <p:cNvSpPr/>
              <p:nvPr/>
            </p:nvSpPr>
            <p:spPr>
              <a:xfrm flipH="1">
                <a:off x="1626012" y="2901525"/>
                <a:ext cx="137494" cy="285364"/>
              </a:xfrm>
              <a:custGeom>
                <a:rect b="b" l="l" r="r" t="t"/>
                <a:pathLst>
                  <a:path extrusionOk="0" h="8196" w="3949">
                    <a:moveTo>
                      <a:pt x="0" y="1"/>
                    </a:moveTo>
                    <a:lnTo>
                      <a:pt x="662" y="8195"/>
                    </a:lnTo>
                    <a:lnTo>
                      <a:pt x="1963" y="5776"/>
                    </a:lnTo>
                    <a:lnTo>
                      <a:pt x="3949" y="7419"/>
                    </a:lnTo>
                    <a:lnTo>
                      <a:pt x="2853" y="184"/>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45"/>
              <p:cNvSpPr/>
              <p:nvPr/>
            </p:nvSpPr>
            <p:spPr>
              <a:xfrm flipH="1">
                <a:off x="2694108" y="1730926"/>
                <a:ext cx="85860" cy="343335"/>
              </a:xfrm>
              <a:custGeom>
                <a:rect b="b" l="l" r="r" t="t"/>
                <a:pathLst>
                  <a:path extrusionOk="0" fill="none" h="9861" w="2466">
                    <a:moveTo>
                      <a:pt x="1" y="9861"/>
                    </a:moveTo>
                    <a:lnTo>
                      <a:pt x="2466" y="0"/>
                    </a:lnTo>
                  </a:path>
                </a:pathLst>
              </a:custGeom>
              <a:noFill/>
              <a:ln cap="rnd" cmpd="sng" w="19050">
                <a:solidFill>
                  <a:srgbClr val="58C3C4"/>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
    <p:spTree>
      <p:nvGrpSpPr>
        <p:cNvPr id="531" name="Shape 531"/>
        <p:cNvGrpSpPr/>
        <p:nvPr/>
      </p:nvGrpSpPr>
      <p:grpSpPr>
        <a:xfrm>
          <a:off x="0" y="0"/>
          <a:ext cx="0" cy="0"/>
          <a:chOff x="0" y="0"/>
          <a:chExt cx="0" cy="0"/>
        </a:xfrm>
      </p:grpSpPr>
      <p:sp>
        <p:nvSpPr>
          <p:cNvPr id="532" name="Google Shape;532;p46"/>
          <p:cNvSpPr txBox="1"/>
          <p:nvPr>
            <p:ph type="title"/>
          </p:nvPr>
        </p:nvSpPr>
        <p:spPr>
          <a:xfrm flipH="1">
            <a:off x="720000" y="445025"/>
            <a:ext cx="5144100" cy="572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33" name="Google Shape;533;p46"/>
          <p:cNvSpPr txBox="1"/>
          <p:nvPr>
            <p:ph idx="2" type="title"/>
          </p:nvPr>
        </p:nvSpPr>
        <p:spPr>
          <a:xfrm flipH="1">
            <a:off x="3819138" y="1899763"/>
            <a:ext cx="2474400" cy="354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34" name="Google Shape;534;p46"/>
          <p:cNvSpPr txBox="1"/>
          <p:nvPr>
            <p:ph idx="1" type="subTitle"/>
          </p:nvPr>
        </p:nvSpPr>
        <p:spPr>
          <a:xfrm flipH="1">
            <a:off x="3938089" y="2254183"/>
            <a:ext cx="22365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35" name="Google Shape;535;p46"/>
          <p:cNvSpPr txBox="1"/>
          <p:nvPr>
            <p:ph idx="3" type="title"/>
          </p:nvPr>
        </p:nvSpPr>
        <p:spPr>
          <a:xfrm flipH="1">
            <a:off x="720151" y="1899775"/>
            <a:ext cx="2474400" cy="354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36" name="Google Shape;536;p46"/>
          <p:cNvSpPr txBox="1"/>
          <p:nvPr>
            <p:ph idx="4" type="subTitle"/>
          </p:nvPr>
        </p:nvSpPr>
        <p:spPr>
          <a:xfrm flipH="1">
            <a:off x="839062" y="2254175"/>
            <a:ext cx="22365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37" name="Google Shape;537;p46"/>
          <p:cNvSpPr txBox="1"/>
          <p:nvPr>
            <p:ph idx="5" type="title"/>
          </p:nvPr>
        </p:nvSpPr>
        <p:spPr>
          <a:xfrm flipH="1">
            <a:off x="3938099" y="3766030"/>
            <a:ext cx="2236500" cy="354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38" name="Google Shape;538;p46"/>
          <p:cNvSpPr txBox="1"/>
          <p:nvPr>
            <p:ph idx="6" type="subTitle"/>
          </p:nvPr>
        </p:nvSpPr>
        <p:spPr>
          <a:xfrm flipH="1">
            <a:off x="3938099" y="4120030"/>
            <a:ext cx="22365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39" name="Google Shape;539;p46"/>
          <p:cNvSpPr txBox="1"/>
          <p:nvPr>
            <p:ph idx="7" type="title"/>
          </p:nvPr>
        </p:nvSpPr>
        <p:spPr>
          <a:xfrm flipH="1">
            <a:off x="838974" y="3766030"/>
            <a:ext cx="2236500" cy="354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40" name="Google Shape;540;p46"/>
          <p:cNvSpPr txBox="1"/>
          <p:nvPr>
            <p:ph idx="8" type="subTitle"/>
          </p:nvPr>
        </p:nvSpPr>
        <p:spPr>
          <a:xfrm flipH="1">
            <a:off x="838974" y="4120030"/>
            <a:ext cx="22365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41" name="Google Shape;541;p46"/>
          <p:cNvSpPr/>
          <p:nvPr/>
        </p:nvSpPr>
        <p:spPr>
          <a:xfrm flipH="1">
            <a:off x="6016495" y="-719921"/>
            <a:ext cx="6746227" cy="4913377"/>
          </a:xfrm>
          <a:custGeom>
            <a:rect b="b" l="l" r="r" t="t"/>
            <a:pathLst>
              <a:path extrusionOk="0" h="147971" w="203169">
                <a:moveTo>
                  <a:pt x="38668" y="0"/>
                </a:moveTo>
                <a:cubicBezTo>
                  <a:pt x="33478" y="0"/>
                  <a:pt x="28391" y="1792"/>
                  <a:pt x="23898" y="4413"/>
                </a:cubicBezTo>
                <a:cubicBezTo>
                  <a:pt x="8674" y="13246"/>
                  <a:pt x="0" y="32145"/>
                  <a:pt x="3218" y="49470"/>
                </a:cubicBezTo>
                <a:cubicBezTo>
                  <a:pt x="4771" y="57687"/>
                  <a:pt x="9381" y="65995"/>
                  <a:pt x="17188" y="68963"/>
                </a:cubicBezTo>
                <a:cubicBezTo>
                  <a:pt x="19289" y="69759"/>
                  <a:pt x="21402" y="70076"/>
                  <a:pt x="23523" y="70076"/>
                </a:cubicBezTo>
                <a:cubicBezTo>
                  <a:pt x="31783" y="70076"/>
                  <a:pt x="40156" y="65272"/>
                  <a:pt x="48366" y="65272"/>
                </a:cubicBezTo>
                <a:cubicBezTo>
                  <a:pt x="50919" y="65272"/>
                  <a:pt x="53455" y="65736"/>
                  <a:pt x="55968" y="66954"/>
                </a:cubicBezTo>
                <a:cubicBezTo>
                  <a:pt x="57406" y="67662"/>
                  <a:pt x="58821" y="68734"/>
                  <a:pt x="59277" y="70286"/>
                </a:cubicBezTo>
                <a:cubicBezTo>
                  <a:pt x="59802" y="72181"/>
                  <a:pt x="58775" y="74144"/>
                  <a:pt x="57634" y="75742"/>
                </a:cubicBezTo>
                <a:cubicBezTo>
                  <a:pt x="53982" y="80900"/>
                  <a:pt x="49006" y="85077"/>
                  <a:pt x="45788" y="90510"/>
                </a:cubicBezTo>
                <a:cubicBezTo>
                  <a:pt x="44418" y="92815"/>
                  <a:pt x="43368" y="95440"/>
                  <a:pt x="43642" y="98110"/>
                </a:cubicBezTo>
                <a:cubicBezTo>
                  <a:pt x="44053" y="102128"/>
                  <a:pt x="47545" y="105392"/>
                  <a:pt x="51471" y="106465"/>
                </a:cubicBezTo>
                <a:cubicBezTo>
                  <a:pt x="52769" y="106829"/>
                  <a:pt x="54099" y="106989"/>
                  <a:pt x="55437" y="106989"/>
                </a:cubicBezTo>
                <a:cubicBezTo>
                  <a:pt x="58124" y="106989"/>
                  <a:pt x="60841" y="106344"/>
                  <a:pt x="63386" y="105415"/>
                </a:cubicBezTo>
                <a:cubicBezTo>
                  <a:pt x="69423" y="103227"/>
                  <a:pt x="75209" y="98809"/>
                  <a:pt x="81814" y="98809"/>
                </a:cubicBezTo>
                <a:cubicBezTo>
                  <a:pt x="82376" y="98809"/>
                  <a:pt x="82944" y="98841"/>
                  <a:pt x="83518" y="98909"/>
                </a:cubicBezTo>
                <a:cubicBezTo>
                  <a:pt x="87421" y="99389"/>
                  <a:pt x="91370" y="102219"/>
                  <a:pt x="91712" y="106145"/>
                </a:cubicBezTo>
                <a:cubicBezTo>
                  <a:pt x="92032" y="109797"/>
                  <a:pt x="89361" y="112924"/>
                  <a:pt x="86987" y="115732"/>
                </a:cubicBezTo>
                <a:cubicBezTo>
                  <a:pt x="84636" y="118516"/>
                  <a:pt x="82308" y="122123"/>
                  <a:pt x="83427" y="125615"/>
                </a:cubicBezTo>
                <a:cubicBezTo>
                  <a:pt x="84841" y="129986"/>
                  <a:pt x="88967" y="130650"/>
                  <a:pt x="93317" y="130650"/>
                </a:cubicBezTo>
                <a:cubicBezTo>
                  <a:pt x="95215" y="130650"/>
                  <a:pt x="97155" y="130524"/>
                  <a:pt x="98931" y="130524"/>
                </a:cubicBezTo>
                <a:cubicBezTo>
                  <a:pt x="100376" y="130524"/>
                  <a:pt x="101711" y="130607"/>
                  <a:pt x="102828" y="130910"/>
                </a:cubicBezTo>
                <a:cubicBezTo>
                  <a:pt x="108968" y="132577"/>
                  <a:pt x="112597" y="140314"/>
                  <a:pt x="109972" y="146089"/>
                </a:cubicBezTo>
                <a:cubicBezTo>
                  <a:pt x="112530" y="147403"/>
                  <a:pt x="115350" y="147970"/>
                  <a:pt x="118203" y="147970"/>
                </a:cubicBezTo>
                <a:cubicBezTo>
                  <a:pt x="119118" y="147970"/>
                  <a:pt x="120037" y="147912"/>
                  <a:pt x="120951" y="147801"/>
                </a:cubicBezTo>
                <a:cubicBezTo>
                  <a:pt x="121590" y="147733"/>
                  <a:pt x="122252" y="147618"/>
                  <a:pt x="122823" y="147253"/>
                </a:cubicBezTo>
                <a:cubicBezTo>
                  <a:pt x="123896" y="146591"/>
                  <a:pt x="124581" y="145062"/>
                  <a:pt x="125790" y="144697"/>
                </a:cubicBezTo>
                <a:cubicBezTo>
                  <a:pt x="125699" y="140748"/>
                  <a:pt x="127502" y="136776"/>
                  <a:pt x="130561" y="134266"/>
                </a:cubicBezTo>
                <a:cubicBezTo>
                  <a:pt x="132877" y="132350"/>
                  <a:pt x="135896" y="131312"/>
                  <a:pt x="138910" y="131312"/>
                </a:cubicBezTo>
                <a:cubicBezTo>
                  <a:pt x="139848" y="131312"/>
                  <a:pt x="140785" y="131412"/>
                  <a:pt x="141700" y="131618"/>
                </a:cubicBezTo>
                <a:cubicBezTo>
                  <a:pt x="145032" y="132371"/>
                  <a:pt x="147931" y="134380"/>
                  <a:pt x="151081" y="135704"/>
                </a:cubicBezTo>
                <a:cubicBezTo>
                  <a:pt x="153825" y="136840"/>
                  <a:pt x="156782" y="137387"/>
                  <a:pt x="159747" y="137387"/>
                </a:cubicBezTo>
                <a:cubicBezTo>
                  <a:pt x="166130" y="137387"/>
                  <a:pt x="172547" y="134854"/>
                  <a:pt x="176942" y="130226"/>
                </a:cubicBezTo>
                <a:cubicBezTo>
                  <a:pt x="179864" y="127144"/>
                  <a:pt x="181986" y="122876"/>
                  <a:pt x="181142" y="118699"/>
                </a:cubicBezTo>
                <a:cubicBezTo>
                  <a:pt x="180434" y="115207"/>
                  <a:pt x="177786" y="112422"/>
                  <a:pt x="174910" y="110322"/>
                </a:cubicBezTo>
                <a:cubicBezTo>
                  <a:pt x="172034" y="108199"/>
                  <a:pt x="168839" y="106556"/>
                  <a:pt x="166168" y="104182"/>
                </a:cubicBezTo>
                <a:cubicBezTo>
                  <a:pt x="164822" y="102972"/>
                  <a:pt x="163612" y="101534"/>
                  <a:pt x="163247" y="99777"/>
                </a:cubicBezTo>
                <a:cubicBezTo>
                  <a:pt x="162676" y="97152"/>
                  <a:pt x="164228" y="94436"/>
                  <a:pt x="166419" y="92861"/>
                </a:cubicBezTo>
                <a:cubicBezTo>
                  <a:pt x="168588" y="91309"/>
                  <a:pt x="171281" y="90669"/>
                  <a:pt x="173929" y="90144"/>
                </a:cubicBezTo>
                <a:cubicBezTo>
                  <a:pt x="177330" y="89483"/>
                  <a:pt x="180799" y="88958"/>
                  <a:pt x="184269" y="88615"/>
                </a:cubicBezTo>
                <a:cubicBezTo>
                  <a:pt x="188172" y="88227"/>
                  <a:pt x="192828" y="87565"/>
                  <a:pt x="194586" y="84027"/>
                </a:cubicBezTo>
                <a:cubicBezTo>
                  <a:pt x="196001" y="81128"/>
                  <a:pt x="194609" y="77522"/>
                  <a:pt x="192395" y="75148"/>
                </a:cubicBezTo>
                <a:cubicBezTo>
                  <a:pt x="190181" y="72774"/>
                  <a:pt x="187259" y="71199"/>
                  <a:pt x="184794" y="69077"/>
                </a:cubicBezTo>
                <a:cubicBezTo>
                  <a:pt x="182306" y="66977"/>
                  <a:pt x="180183" y="63964"/>
                  <a:pt x="180571" y="60746"/>
                </a:cubicBezTo>
                <a:cubicBezTo>
                  <a:pt x="180868" y="58098"/>
                  <a:pt x="182785" y="55907"/>
                  <a:pt x="184976" y="54423"/>
                </a:cubicBezTo>
                <a:cubicBezTo>
                  <a:pt x="187190" y="52962"/>
                  <a:pt x="189701" y="52049"/>
                  <a:pt x="192052" y="50817"/>
                </a:cubicBezTo>
                <a:cubicBezTo>
                  <a:pt x="196343" y="48580"/>
                  <a:pt x="200269" y="44996"/>
                  <a:pt x="201433" y="40294"/>
                </a:cubicBezTo>
                <a:cubicBezTo>
                  <a:pt x="203168" y="33218"/>
                  <a:pt x="198284" y="26371"/>
                  <a:pt x="193718" y="20687"/>
                </a:cubicBezTo>
                <a:cubicBezTo>
                  <a:pt x="186734" y="20573"/>
                  <a:pt x="178631" y="17355"/>
                  <a:pt x="172217" y="14570"/>
                </a:cubicBezTo>
                <a:cubicBezTo>
                  <a:pt x="165712" y="11740"/>
                  <a:pt x="159686" y="7608"/>
                  <a:pt x="152724" y="6239"/>
                </a:cubicBezTo>
                <a:cubicBezTo>
                  <a:pt x="150946" y="5888"/>
                  <a:pt x="149153" y="5730"/>
                  <a:pt x="147358" y="5730"/>
                </a:cubicBezTo>
                <a:cubicBezTo>
                  <a:pt x="141205" y="5730"/>
                  <a:pt x="135020" y="7592"/>
                  <a:pt x="129260" y="9959"/>
                </a:cubicBezTo>
                <a:cubicBezTo>
                  <a:pt x="121819" y="12995"/>
                  <a:pt x="114697" y="16898"/>
                  <a:pt x="106937" y="18998"/>
                </a:cubicBezTo>
                <a:cubicBezTo>
                  <a:pt x="102739" y="20118"/>
                  <a:pt x="98396" y="20672"/>
                  <a:pt x="94051" y="20672"/>
                </a:cubicBezTo>
                <a:cubicBezTo>
                  <a:pt x="86089" y="20672"/>
                  <a:pt x="78121" y="18811"/>
                  <a:pt x="71032" y="15163"/>
                </a:cubicBezTo>
                <a:cubicBezTo>
                  <a:pt x="60464" y="9731"/>
                  <a:pt x="51129" y="327"/>
                  <a:pt x="39237" y="8"/>
                </a:cubicBezTo>
                <a:cubicBezTo>
                  <a:pt x="39047" y="3"/>
                  <a:pt x="38857" y="0"/>
                  <a:pt x="3866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46"/>
          <p:cNvSpPr/>
          <p:nvPr/>
        </p:nvSpPr>
        <p:spPr>
          <a:xfrm flipH="1">
            <a:off x="9981903" y="2754085"/>
            <a:ext cx="130396" cy="117313"/>
          </a:xfrm>
          <a:custGeom>
            <a:rect b="b" l="l" r="r" t="t"/>
            <a:pathLst>
              <a:path extrusionOk="0" h="3533" w="3927">
                <a:moveTo>
                  <a:pt x="1945" y="0"/>
                </a:moveTo>
                <a:cubicBezTo>
                  <a:pt x="1792" y="0"/>
                  <a:pt x="1637" y="20"/>
                  <a:pt x="1484" y="61"/>
                </a:cubicBezTo>
                <a:cubicBezTo>
                  <a:pt x="548" y="335"/>
                  <a:pt x="0" y="1317"/>
                  <a:pt x="274" y="2252"/>
                </a:cubicBezTo>
                <a:cubicBezTo>
                  <a:pt x="481" y="3025"/>
                  <a:pt x="1186" y="3533"/>
                  <a:pt x="1952" y="3533"/>
                </a:cubicBezTo>
                <a:cubicBezTo>
                  <a:pt x="2114" y="3533"/>
                  <a:pt x="2279" y="3510"/>
                  <a:pt x="2442" y="3462"/>
                </a:cubicBezTo>
                <a:cubicBezTo>
                  <a:pt x="3378" y="3211"/>
                  <a:pt x="3926" y="2230"/>
                  <a:pt x="3675" y="1294"/>
                </a:cubicBezTo>
                <a:cubicBezTo>
                  <a:pt x="3446" y="511"/>
                  <a:pt x="2723" y="0"/>
                  <a:pt x="194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46"/>
          <p:cNvSpPr/>
          <p:nvPr/>
        </p:nvSpPr>
        <p:spPr>
          <a:xfrm flipH="1">
            <a:off x="6348479" y="1120765"/>
            <a:ext cx="130396" cy="117346"/>
          </a:xfrm>
          <a:custGeom>
            <a:rect b="b" l="l" r="r" t="t"/>
            <a:pathLst>
              <a:path extrusionOk="0" h="3534" w="3927">
                <a:moveTo>
                  <a:pt x="1945" y="1"/>
                </a:moveTo>
                <a:cubicBezTo>
                  <a:pt x="1793" y="1"/>
                  <a:pt x="1638" y="21"/>
                  <a:pt x="1484" y="62"/>
                </a:cubicBezTo>
                <a:cubicBezTo>
                  <a:pt x="549" y="336"/>
                  <a:pt x="1" y="1317"/>
                  <a:pt x="252" y="2253"/>
                </a:cubicBezTo>
                <a:cubicBezTo>
                  <a:pt x="478" y="3025"/>
                  <a:pt x="1170" y="3533"/>
                  <a:pt x="1944" y="3533"/>
                </a:cubicBezTo>
                <a:cubicBezTo>
                  <a:pt x="2108" y="3533"/>
                  <a:pt x="2276" y="3511"/>
                  <a:pt x="2443" y="3463"/>
                </a:cubicBezTo>
                <a:cubicBezTo>
                  <a:pt x="3379" y="3212"/>
                  <a:pt x="3927" y="2230"/>
                  <a:pt x="3653" y="1294"/>
                </a:cubicBezTo>
                <a:cubicBezTo>
                  <a:pt x="3443" y="512"/>
                  <a:pt x="2723" y="1"/>
                  <a:pt x="194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46"/>
          <p:cNvSpPr/>
          <p:nvPr/>
        </p:nvSpPr>
        <p:spPr>
          <a:xfrm flipH="1">
            <a:off x="11193819" y="1789679"/>
            <a:ext cx="130396" cy="117346"/>
          </a:xfrm>
          <a:custGeom>
            <a:rect b="b" l="l" r="r" t="t"/>
            <a:pathLst>
              <a:path extrusionOk="0" h="3534" w="3927">
                <a:moveTo>
                  <a:pt x="1983" y="1"/>
                </a:moveTo>
                <a:cubicBezTo>
                  <a:pt x="1819" y="1"/>
                  <a:pt x="1652" y="24"/>
                  <a:pt x="1484" y="71"/>
                </a:cubicBezTo>
                <a:cubicBezTo>
                  <a:pt x="548" y="323"/>
                  <a:pt x="1" y="1304"/>
                  <a:pt x="274" y="2240"/>
                </a:cubicBezTo>
                <a:cubicBezTo>
                  <a:pt x="484" y="3022"/>
                  <a:pt x="1205" y="3533"/>
                  <a:pt x="1982" y="3533"/>
                </a:cubicBezTo>
                <a:cubicBezTo>
                  <a:pt x="2135" y="3533"/>
                  <a:pt x="2289" y="3514"/>
                  <a:pt x="2443" y="3472"/>
                </a:cubicBezTo>
                <a:cubicBezTo>
                  <a:pt x="3379" y="3198"/>
                  <a:pt x="3926" y="2217"/>
                  <a:pt x="3675" y="1281"/>
                </a:cubicBezTo>
                <a:cubicBezTo>
                  <a:pt x="3449" y="509"/>
                  <a:pt x="2757" y="1"/>
                  <a:pt x="198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46"/>
          <p:cNvSpPr/>
          <p:nvPr/>
        </p:nvSpPr>
        <p:spPr>
          <a:xfrm flipH="1">
            <a:off x="12671010" y="1194280"/>
            <a:ext cx="131127" cy="117346"/>
          </a:xfrm>
          <a:custGeom>
            <a:rect b="b" l="l" r="r" t="t"/>
            <a:pathLst>
              <a:path extrusionOk="0" h="3534" w="3949">
                <a:moveTo>
                  <a:pt x="1966" y="1"/>
                </a:moveTo>
                <a:cubicBezTo>
                  <a:pt x="1814" y="1"/>
                  <a:pt x="1660" y="21"/>
                  <a:pt x="1507" y="62"/>
                </a:cubicBezTo>
                <a:cubicBezTo>
                  <a:pt x="548" y="336"/>
                  <a:pt x="0" y="1317"/>
                  <a:pt x="274" y="2253"/>
                </a:cubicBezTo>
                <a:cubicBezTo>
                  <a:pt x="500" y="3025"/>
                  <a:pt x="1193" y="3533"/>
                  <a:pt x="1966" y="3533"/>
                </a:cubicBezTo>
                <a:cubicBezTo>
                  <a:pt x="2130" y="3533"/>
                  <a:pt x="2298" y="3511"/>
                  <a:pt x="2465" y="3463"/>
                </a:cubicBezTo>
                <a:cubicBezTo>
                  <a:pt x="3401" y="3212"/>
                  <a:pt x="3949" y="2230"/>
                  <a:pt x="3675" y="1294"/>
                </a:cubicBezTo>
                <a:cubicBezTo>
                  <a:pt x="3446" y="512"/>
                  <a:pt x="2739" y="1"/>
                  <a:pt x="196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46"/>
          <p:cNvSpPr/>
          <p:nvPr/>
        </p:nvSpPr>
        <p:spPr>
          <a:xfrm flipH="1">
            <a:off x="10056947" y="3022681"/>
            <a:ext cx="54589" cy="48977"/>
          </a:xfrm>
          <a:custGeom>
            <a:rect b="b" l="l" r="r" t="t"/>
            <a:pathLst>
              <a:path extrusionOk="0" h="1475" w="1644">
                <a:moveTo>
                  <a:pt x="843" y="0"/>
                </a:moveTo>
                <a:cubicBezTo>
                  <a:pt x="775" y="0"/>
                  <a:pt x="707" y="10"/>
                  <a:pt x="639" y="29"/>
                </a:cubicBezTo>
                <a:cubicBezTo>
                  <a:pt x="228" y="144"/>
                  <a:pt x="0" y="554"/>
                  <a:pt x="114" y="942"/>
                </a:cubicBezTo>
                <a:cubicBezTo>
                  <a:pt x="208" y="1263"/>
                  <a:pt x="505" y="1474"/>
                  <a:pt x="823" y="1474"/>
                </a:cubicBezTo>
                <a:cubicBezTo>
                  <a:pt x="891" y="1474"/>
                  <a:pt x="959" y="1465"/>
                  <a:pt x="1027" y="1445"/>
                </a:cubicBezTo>
                <a:cubicBezTo>
                  <a:pt x="1415" y="1331"/>
                  <a:pt x="1643" y="920"/>
                  <a:pt x="1529" y="532"/>
                </a:cubicBezTo>
                <a:cubicBezTo>
                  <a:pt x="1454" y="211"/>
                  <a:pt x="1161" y="0"/>
                  <a:pt x="84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46"/>
          <p:cNvSpPr/>
          <p:nvPr/>
        </p:nvSpPr>
        <p:spPr>
          <a:xfrm flipH="1">
            <a:off x="12346597" y="1576105"/>
            <a:ext cx="54622" cy="49143"/>
          </a:xfrm>
          <a:custGeom>
            <a:rect b="b" l="l" r="r" t="t"/>
            <a:pathLst>
              <a:path extrusionOk="0" h="1480" w="1645">
                <a:moveTo>
                  <a:pt x="790" y="1"/>
                </a:moveTo>
                <a:cubicBezTo>
                  <a:pt x="733" y="1"/>
                  <a:pt x="675" y="8"/>
                  <a:pt x="617" y="21"/>
                </a:cubicBezTo>
                <a:cubicBezTo>
                  <a:pt x="229" y="135"/>
                  <a:pt x="1" y="546"/>
                  <a:pt x="115" y="934"/>
                </a:cubicBezTo>
                <a:cubicBezTo>
                  <a:pt x="193" y="1265"/>
                  <a:pt x="502" y="1479"/>
                  <a:pt x="832" y="1479"/>
                </a:cubicBezTo>
                <a:cubicBezTo>
                  <a:pt x="889" y="1479"/>
                  <a:pt x="948" y="1473"/>
                  <a:pt x="1005" y="1459"/>
                </a:cubicBezTo>
                <a:cubicBezTo>
                  <a:pt x="1416" y="1345"/>
                  <a:pt x="1644" y="934"/>
                  <a:pt x="1530" y="546"/>
                </a:cubicBezTo>
                <a:cubicBezTo>
                  <a:pt x="1433" y="216"/>
                  <a:pt x="1120" y="1"/>
                  <a:pt x="79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46"/>
          <p:cNvSpPr/>
          <p:nvPr/>
        </p:nvSpPr>
        <p:spPr>
          <a:xfrm flipH="1">
            <a:off x="12728588" y="935381"/>
            <a:ext cx="54622" cy="48977"/>
          </a:xfrm>
          <a:custGeom>
            <a:rect b="b" l="l" r="r" t="t"/>
            <a:pathLst>
              <a:path extrusionOk="0" h="1475" w="1645">
                <a:moveTo>
                  <a:pt x="842" y="0"/>
                </a:moveTo>
                <a:cubicBezTo>
                  <a:pt x="775" y="0"/>
                  <a:pt x="707" y="10"/>
                  <a:pt x="640" y="30"/>
                </a:cubicBezTo>
                <a:cubicBezTo>
                  <a:pt x="229" y="144"/>
                  <a:pt x="1" y="555"/>
                  <a:pt x="115" y="943"/>
                </a:cubicBezTo>
                <a:cubicBezTo>
                  <a:pt x="209" y="1263"/>
                  <a:pt x="505" y="1474"/>
                  <a:pt x="824" y="1474"/>
                </a:cubicBezTo>
                <a:cubicBezTo>
                  <a:pt x="892" y="1474"/>
                  <a:pt x="960" y="1465"/>
                  <a:pt x="1028" y="1445"/>
                </a:cubicBezTo>
                <a:cubicBezTo>
                  <a:pt x="1416" y="1354"/>
                  <a:pt x="1644" y="943"/>
                  <a:pt x="1530" y="555"/>
                </a:cubicBezTo>
                <a:cubicBezTo>
                  <a:pt x="1455" y="215"/>
                  <a:pt x="1161" y="0"/>
                  <a:pt x="84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46"/>
          <p:cNvSpPr/>
          <p:nvPr/>
        </p:nvSpPr>
        <p:spPr>
          <a:xfrm flipH="1">
            <a:off x="11338593" y="1593239"/>
            <a:ext cx="54589" cy="48977"/>
          </a:xfrm>
          <a:custGeom>
            <a:rect b="b" l="l" r="r" t="t"/>
            <a:pathLst>
              <a:path extrusionOk="0" h="1475" w="1644">
                <a:moveTo>
                  <a:pt x="821" y="1"/>
                </a:moveTo>
                <a:cubicBezTo>
                  <a:pt x="753" y="1"/>
                  <a:pt x="685" y="10"/>
                  <a:pt x="617" y="30"/>
                </a:cubicBezTo>
                <a:cubicBezTo>
                  <a:pt x="229" y="144"/>
                  <a:pt x="0" y="532"/>
                  <a:pt x="115" y="943"/>
                </a:cubicBezTo>
                <a:cubicBezTo>
                  <a:pt x="209" y="1263"/>
                  <a:pt x="489" y="1475"/>
                  <a:pt x="816" y="1475"/>
                </a:cubicBezTo>
                <a:cubicBezTo>
                  <a:pt x="885" y="1475"/>
                  <a:pt x="956" y="1465"/>
                  <a:pt x="1028" y="1445"/>
                </a:cubicBezTo>
                <a:cubicBezTo>
                  <a:pt x="1416" y="1331"/>
                  <a:pt x="1644" y="920"/>
                  <a:pt x="1530" y="532"/>
                </a:cubicBezTo>
                <a:cubicBezTo>
                  <a:pt x="1436" y="212"/>
                  <a:pt x="1139" y="1"/>
                  <a:pt x="82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46"/>
          <p:cNvSpPr/>
          <p:nvPr/>
        </p:nvSpPr>
        <p:spPr>
          <a:xfrm flipH="1">
            <a:off x="8168977" y="3716898"/>
            <a:ext cx="54622" cy="49011"/>
          </a:xfrm>
          <a:custGeom>
            <a:rect b="b" l="l" r="r" t="t"/>
            <a:pathLst>
              <a:path extrusionOk="0" h="1476" w="1645">
                <a:moveTo>
                  <a:pt x="844" y="1"/>
                </a:moveTo>
                <a:cubicBezTo>
                  <a:pt x="776" y="1"/>
                  <a:pt x="708" y="10"/>
                  <a:pt x="640" y="30"/>
                </a:cubicBezTo>
                <a:cubicBezTo>
                  <a:pt x="229" y="145"/>
                  <a:pt x="1" y="555"/>
                  <a:pt x="115" y="943"/>
                </a:cubicBezTo>
                <a:cubicBezTo>
                  <a:pt x="209" y="1264"/>
                  <a:pt x="505" y="1475"/>
                  <a:pt x="824" y="1475"/>
                </a:cubicBezTo>
                <a:cubicBezTo>
                  <a:pt x="892" y="1475"/>
                  <a:pt x="960" y="1466"/>
                  <a:pt x="1028" y="1446"/>
                </a:cubicBezTo>
                <a:cubicBezTo>
                  <a:pt x="1416" y="1331"/>
                  <a:pt x="1644" y="943"/>
                  <a:pt x="1530" y="533"/>
                </a:cubicBezTo>
                <a:cubicBezTo>
                  <a:pt x="1455" y="212"/>
                  <a:pt x="1162" y="1"/>
                  <a:pt x="84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46"/>
          <p:cNvSpPr/>
          <p:nvPr/>
        </p:nvSpPr>
        <p:spPr>
          <a:xfrm flipH="1">
            <a:off x="12959761" y="839120"/>
            <a:ext cx="54589" cy="48977"/>
          </a:xfrm>
          <a:custGeom>
            <a:rect b="b" l="l" r="r" t="t"/>
            <a:pathLst>
              <a:path extrusionOk="0" h="1475" w="1644">
                <a:moveTo>
                  <a:pt x="820" y="0"/>
                </a:moveTo>
                <a:cubicBezTo>
                  <a:pt x="753" y="0"/>
                  <a:pt x="684" y="10"/>
                  <a:pt x="616" y="30"/>
                </a:cubicBezTo>
                <a:cubicBezTo>
                  <a:pt x="228" y="144"/>
                  <a:pt x="0" y="555"/>
                  <a:pt x="114" y="943"/>
                </a:cubicBezTo>
                <a:cubicBezTo>
                  <a:pt x="208" y="1263"/>
                  <a:pt x="489" y="1475"/>
                  <a:pt x="815" y="1475"/>
                </a:cubicBezTo>
                <a:cubicBezTo>
                  <a:pt x="884" y="1475"/>
                  <a:pt x="955" y="1465"/>
                  <a:pt x="1027" y="1445"/>
                </a:cubicBezTo>
                <a:cubicBezTo>
                  <a:pt x="1415" y="1331"/>
                  <a:pt x="1644" y="943"/>
                  <a:pt x="1529" y="532"/>
                </a:cubicBezTo>
                <a:cubicBezTo>
                  <a:pt x="1435" y="212"/>
                  <a:pt x="1139" y="0"/>
                  <a:pt x="82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46"/>
          <p:cNvSpPr/>
          <p:nvPr/>
        </p:nvSpPr>
        <p:spPr>
          <a:xfrm flipH="1">
            <a:off x="10887636" y="2947637"/>
            <a:ext cx="53825" cy="48977"/>
          </a:xfrm>
          <a:custGeom>
            <a:rect b="b" l="l" r="r" t="t"/>
            <a:pathLst>
              <a:path extrusionOk="0" h="1475" w="1621">
                <a:moveTo>
                  <a:pt x="820" y="0"/>
                </a:moveTo>
                <a:cubicBezTo>
                  <a:pt x="753" y="0"/>
                  <a:pt x="684" y="10"/>
                  <a:pt x="617" y="30"/>
                </a:cubicBezTo>
                <a:cubicBezTo>
                  <a:pt x="229" y="144"/>
                  <a:pt x="0" y="532"/>
                  <a:pt x="92" y="943"/>
                </a:cubicBezTo>
                <a:cubicBezTo>
                  <a:pt x="186" y="1263"/>
                  <a:pt x="482" y="1474"/>
                  <a:pt x="801" y="1474"/>
                </a:cubicBezTo>
                <a:cubicBezTo>
                  <a:pt x="868" y="1474"/>
                  <a:pt x="937" y="1465"/>
                  <a:pt x="1005" y="1445"/>
                </a:cubicBezTo>
                <a:cubicBezTo>
                  <a:pt x="1393" y="1331"/>
                  <a:pt x="1621" y="920"/>
                  <a:pt x="1530" y="532"/>
                </a:cubicBezTo>
                <a:cubicBezTo>
                  <a:pt x="1435" y="212"/>
                  <a:pt x="1139" y="0"/>
                  <a:pt x="82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46"/>
          <p:cNvSpPr/>
          <p:nvPr/>
        </p:nvSpPr>
        <p:spPr>
          <a:xfrm flipH="1">
            <a:off x="6690292" y="2433325"/>
            <a:ext cx="54589" cy="49110"/>
          </a:xfrm>
          <a:custGeom>
            <a:rect b="b" l="l" r="r" t="t"/>
            <a:pathLst>
              <a:path extrusionOk="0" h="1479" w="1644">
                <a:moveTo>
                  <a:pt x="789" y="0"/>
                </a:moveTo>
                <a:cubicBezTo>
                  <a:pt x="732" y="0"/>
                  <a:pt x="674" y="7"/>
                  <a:pt x="616" y="20"/>
                </a:cubicBezTo>
                <a:cubicBezTo>
                  <a:pt x="228" y="135"/>
                  <a:pt x="0" y="545"/>
                  <a:pt x="114" y="933"/>
                </a:cubicBezTo>
                <a:cubicBezTo>
                  <a:pt x="211" y="1264"/>
                  <a:pt x="524" y="1478"/>
                  <a:pt x="854" y="1478"/>
                </a:cubicBezTo>
                <a:cubicBezTo>
                  <a:pt x="912" y="1478"/>
                  <a:pt x="970" y="1472"/>
                  <a:pt x="1027" y="1458"/>
                </a:cubicBezTo>
                <a:cubicBezTo>
                  <a:pt x="1415" y="1344"/>
                  <a:pt x="1643" y="933"/>
                  <a:pt x="1529" y="545"/>
                </a:cubicBezTo>
                <a:cubicBezTo>
                  <a:pt x="1432" y="215"/>
                  <a:pt x="1120" y="0"/>
                  <a:pt x="78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46"/>
          <p:cNvSpPr/>
          <p:nvPr/>
        </p:nvSpPr>
        <p:spPr>
          <a:xfrm flipH="1">
            <a:off x="6582674" y="1320393"/>
            <a:ext cx="54589" cy="48977"/>
          </a:xfrm>
          <a:custGeom>
            <a:rect b="b" l="l" r="r" t="t"/>
            <a:pathLst>
              <a:path extrusionOk="0" h="1475" w="1644">
                <a:moveTo>
                  <a:pt x="820" y="0"/>
                </a:moveTo>
                <a:cubicBezTo>
                  <a:pt x="753" y="0"/>
                  <a:pt x="684" y="10"/>
                  <a:pt x="616" y="30"/>
                </a:cubicBezTo>
                <a:cubicBezTo>
                  <a:pt x="228" y="121"/>
                  <a:pt x="0" y="532"/>
                  <a:pt x="114" y="920"/>
                </a:cubicBezTo>
                <a:cubicBezTo>
                  <a:pt x="209" y="1260"/>
                  <a:pt x="490" y="1474"/>
                  <a:pt x="817" y="1474"/>
                </a:cubicBezTo>
                <a:cubicBezTo>
                  <a:pt x="885" y="1474"/>
                  <a:pt x="956" y="1465"/>
                  <a:pt x="1027" y="1445"/>
                </a:cubicBezTo>
                <a:cubicBezTo>
                  <a:pt x="1415" y="1331"/>
                  <a:pt x="1644" y="920"/>
                  <a:pt x="1530" y="532"/>
                </a:cubicBezTo>
                <a:cubicBezTo>
                  <a:pt x="1435" y="212"/>
                  <a:pt x="1139" y="0"/>
                  <a:pt x="82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46"/>
          <p:cNvSpPr/>
          <p:nvPr/>
        </p:nvSpPr>
        <p:spPr>
          <a:xfrm flipH="1">
            <a:off x="10347989" y="2823550"/>
            <a:ext cx="88724" cy="88724"/>
          </a:xfrm>
          <a:custGeom>
            <a:rect b="b" l="l" r="r" t="t"/>
            <a:pathLst>
              <a:path extrusionOk="0" h="2672" w="2672">
                <a:moveTo>
                  <a:pt x="1348" y="1"/>
                </a:moveTo>
                <a:cubicBezTo>
                  <a:pt x="594" y="1"/>
                  <a:pt x="1" y="594"/>
                  <a:pt x="1" y="1324"/>
                </a:cubicBezTo>
                <a:cubicBezTo>
                  <a:pt x="1" y="2078"/>
                  <a:pt x="594" y="2671"/>
                  <a:pt x="1348" y="2671"/>
                </a:cubicBezTo>
                <a:cubicBezTo>
                  <a:pt x="2078" y="2671"/>
                  <a:pt x="2672" y="2078"/>
                  <a:pt x="2672" y="1324"/>
                </a:cubicBezTo>
                <a:cubicBezTo>
                  <a:pt x="2672" y="594"/>
                  <a:pt x="2078" y="1"/>
                  <a:pt x="13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46"/>
          <p:cNvSpPr/>
          <p:nvPr/>
        </p:nvSpPr>
        <p:spPr>
          <a:xfrm flipH="1">
            <a:off x="6976784" y="2620435"/>
            <a:ext cx="88724" cy="88691"/>
          </a:xfrm>
          <a:custGeom>
            <a:rect b="b" l="l" r="r" t="t"/>
            <a:pathLst>
              <a:path extrusionOk="0" h="2671" w="2672">
                <a:moveTo>
                  <a:pt x="1348" y="0"/>
                </a:moveTo>
                <a:cubicBezTo>
                  <a:pt x="594" y="0"/>
                  <a:pt x="1" y="594"/>
                  <a:pt x="1" y="1347"/>
                </a:cubicBezTo>
                <a:cubicBezTo>
                  <a:pt x="1" y="2078"/>
                  <a:pt x="594" y="2671"/>
                  <a:pt x="1348" y="2671"/>
                </a:cubicBezTo>
                <a:cubicBezTo>
                  <a:pt x="2078" y="2671"/>
                  <a:pt x="2671" y="2078"/>
                  <a:pt x="2671" y="1347"/>
                </a:cubicBezTo>
                <a:cubicBezTo>
                  <a:pt x="2671" y="594"/>
                  <a:pt x="2078" y="0"/>
                  <a:pt x="134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46"/>
          <p:cNvSpPr/>
          <p:nvPr/>
        </p:nvSpPr>
        <p:spPr>
          <a:xfrm flipH="1">
            <a:off x="9487747" y="3727756"/>
            <a:ext cx="88724" cy="88691"/>
          </a:xfrm>
          <a:custGeom>
            <a:rect b="b" l="l" r="r" t="t"/>
            <a:pathLst>
              <a:path extrusionOk="0" h="2671" w="2672">
                <a:moveTo>
                  <a:pt x="1347" y="0"/>
                </a:moveTo>
                <a:cubicBezTo>
                  <a:pt x="594" y="0"/>
                  <a:pt x="1" y="616"/>
                  <a:pt x="1" y="1347"/>
                </a:cubicBezTo>
                <a:cubicBezTo>
                  <a:pt x="1" y="2077"/>
                  <a:pt x="594" y="2671"/>
                  <a:pt x="1347" y="2671"/>
                </a:cubicBezTo>
                <a:cubicBezTo>
                  <a:pt x="2078" y="2671"/>
                  <a:pt x="2671" y="2077"/>
                  <a:pt x="2671" y="1347"/>
                </a:cubicBezTo>
                <a:cubicBezTo>
                  <a:pt x="2671" y="616"/>
                  <a:pt x="2078" y="0"/>
                  <a:pt x="134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46"/>
          <p:cNvSpPr/>
          <p:nvPr/>
        </p:nvSpPr>
        <p:spPr>
          <a:xfrm flipH="1">
            <a:off x="7072282" y="2434753"/>
            <a:ext cx="88724" cy="88691"/>
          </a:xfrm>
          <a:custGeom>
            <a:rect b="b" l="l" r="r" t="t"/>
            <a:pathLst>
              <a:path extrusionOk="0" h="2671" w="2672">
                <a:moveTo>
                  <a:pt x="1325" y="0"/>
                </a:moveTo>
                <a:cubicBezTo>
                  <a:pt x="594" y="0"/>
                  <a:pt x="1" y="594"/>
                  <a:pt x="1" y="1324"/>
                </a:cubicBezTo>
                <a:cubicBezTo>
                  <a:pt x="1" y="2055"/>
                  <a:pt x="594" y="2671"/>
                  <a:pt x="1325" y="2671"/>
                </a:cubicBezTo>
                <a:cubicBezTo>
                  <a:pt x="2078" y="2671"/>
                  <a:pt x="2671" y="2055"/>
                  <a:pt x="2671" y="1324"/>
                </a:cubicBezTo>
                <a:cubicBezTo>
                  <a:pt x="2671" y="594"/>
                  <a:pt x="2078" y="0"/>
                  <a:pt x="132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46"/>
          <p:cNvSpPr/>
          <p:nvPr/>
        </p:nvSpPr>
        <p:spPr>
          <a:xfrm flipH="1">
            <a:off x="12223839" y="1784466"/>
            <a:ext cx="87927" cy="88691"/>
          </a:xfrm>
          <a:custGeom>
            <a:rect b="b" l="l" r="r" t="t"/>
            <a:pathLst>
              <a:path extrusionOk="0" h="2671" w="2648">
                <a:moveTo>
                  <a:pt x="1324" y="0"/>
                </a:moveTo>
                <a:cubicBezTo>
                  <a:pt x="594" y="0"/>
                  <a:pt x="0" y="594"/>
                  <a:pt x="0" y="1324"/>
                </a:cubicBezTo>
                <a:cubicBezTo>
                  <a:pt x="0" y="2077"/>
                  <a:pt x="594" y="2671"/>
                  <a:pt x="1324" y="2671"/>
                </a:cubicBezTo>
                <a:cubicBezTo>
                  <a:pt x="2054" y="2671"/>
                  <a:pt x="2648" y="2077"/>
                  <a:pt x="2648" y="1324"/>
                </a:cubicBezTo>
                <a:cubicBezTo>
                  <a:pt x="2648" y="594"/>
                  <a:pt x="2054" y="0"/>
                  <a:pt x="132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46"/>
          <p:cNvSpPr/>
          <p:nvPr/>
        </p:nvSpPr>
        <p:spPr>
          <a:xfrm flipH="1">
            <a:off x="11011159" y="1608612"/>
            <a:ext cx="87960" cy="88724"/>
          </a:xfrm>
          <a:custGeom>
            <a:rect b="b" l="l" r="r" t="t"/>
            <a:pathLst>
              <a:path extrusionOk="0" h="2672" w="2649">
                <a:moveTo>
                  <a:pt x="1325" y="1"/>
                </a:moveTo>
                <a:cubicBezTo>
                  <a:pt x="594" y="1"/>
                  <a:pt x="1" y="594"/>
                  <a:pt x="1" y="1325"/>
                </a:cubicBezTo>
                <a:cubicBezTo>
                  <a:pt x="1" y="2055"/>
                  <a:pt x="594" y="2671"/>
                  <a:pt x="1325" y="2671"/>
                </a:cubicBezTo>
                <a:cubicBezTo>
                  <a:pt x="2055" y="2671"/>
                  <a:pt x="2648" y="2055"/>
                  <a:pt x="2648" y="1325"/>
                </a:cubicBezTo>
                <a:cubicBezTo>
                  <a:pt x="2648" y="594"/>
                  <a:pt x="2055" y="1"/>
                  <a:pt x="132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561" name="Shape 561"/>
        <p:cNvGrpSpPr/>
        <p:nvPr/>
      </p:nvGrpSpPr>
      <p:grpSpPr>
        <a:xfrm>
          <a:off x="0" y="0"/>
          <a:ext cx="0" cy="0"/>
          <a:chOff x="0" y="0"/>
          <a:chExt cx="0" cy="0"/>
        </a:xfrm>
      </p:grpSpPr>
      <p:sp>
        <p:nvSpPr>
          <p:cNvPr id="562" name="Google Shape;562;p47"/>
          <p:cNvSpPr txBox="1"/>
          <p:nvPr>
            <p:ph type="title"/>
          </p:nvPr>
        </p:nvSpPr>
        <p:spPr>
          <a:xfrm flipH="1">
            <a:off x="719625" y="445025"/>
            <a:ext cx="5144100" cy="572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63" name="Google Shape;563;p47"/>
          <p:cNvSpPr txBox="1"/>
          <p:nvPr>
            <p:ph idx="2" type="title"/>
          </p:nvPr>
        </p:nvSpPr>
        <p:spPr>
          <a:xfrm flipH="1">
            <a:off x="3483599" y="1899775"/>
            <a:ext cx="2176800" cy="354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64" name="Google Shape;564;p47"/>
          <p:cNvSpPr txBox="1"/>
          <p:nvPr>
            <p:ph idx="1" type="subTitle"/>
          </p:nvPr>
        </p:nvSpPr>
        <p:spPr>
          <a:xfrm flipH="1">
            <a:off x="3483588" y="2254178"/>
            <a:ext cx="21768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65" name="Google Shape;565;p47"/>
          <p:cNvSpPr txBox="1"/>
          <p:nvPr>
            <p:ph idx="3" type="title"/>
          </p:nvPr>
        </p:nvSpPr>
        <p:spPr>
          <a:xfrm flipH="1">
            <a:off x="719734" y="1899775"/>
            <a:ext cx="2176500" cy="354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66" name="Google Shape;566;p47"/>
          <p:cNvSpPr txBox="1"/>
          <p:nvPr>
            <p:ph idx="4" type="subTitle"/>
          </p:nvPr>
        </p:nvSpPr>
        <p:spPr>
          <a:xfrm flipH="1">
            <a:off x="719613" y="2254175"/>
            <a:ext cx="21765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67" name="Google Shape;567;p47"/>
          <p:cNvSpPr txBox="1"/>
          <p:nvPr>
            <p:ph idx="5" type="title"/>
          </p:nvPr>
        </p:nvSpPr>
        <p:spPr>
          <a:xfrm flipH="1">
            <a:off x="3483600" y="3765747"/>
            <a:ext cx="2176800" cy="354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68" name="Google Shape;568;p47"/>
          <p:cNvSpPr txBox="1"/>
          <p:nvPr>
            <p:ph idx="6" type="subTitle"/>
          </p:nvPr>
        </p:nvSpPr>
        <p:spPr>
          <a:xfrm flipH="1">
            <a:off x="3483600" y="4119747"/>
            <a:ext cx="21768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69" name="Google Shape;569;p47"/>
          <p:cNvSpPr txBox="1"/>
          <p:nvPr>
            <p:ph idx="7" type="title"/>
          </p:nvPr>
        </p:nvSpPr>
        <p:spPr>
          <a:xfrm flipH="1">
            <a:off x="720049" y="3765747"/>
            <a:ext cx="2176500" cy="354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70" name="Google Shape;570;p47"/>
          <p:cNvSpPr txBox="1"/>
          <p:nvPr>
            <p:ph idx="8" type="subTitle"/>
          </p:nvPr>
        </p:nvSpPr>
        <p:spPr>
          <a:xfrm flipH="1">
            <a:off x="720049" y="4119747"/>
            <a:ext cx="21765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71" name="Google Shape;571;p47"/>
          <p:cNvSpPr txBox="1"/>
          <p:nvPr>
            <p:ph idx="9" type="title"/>
          </p:nvPr>
        </p:nvSpPr>
        <p:spPr>
          <a:xfrm flipH="1">
            <a:off x="6247025" y="1899775"/>
            <a:ext cx="2176800" cy="354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72" name="Google Shape;572;p47"/>
          <p:cNvSpPr txBox="1"/>
          <p:nvPr>
            <p:ph idx="13" type="subTitle"/>
          </p:nvPr>
        </p:nvSpPr>
        <p:spPr>
          <a:xfrm flipH="1">
            <a:off x="6247014" y="2254182"/>
            <a:ext cx="21768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73" name="Google Shape;573;p47"/>
          <p:cNvSpPr txBox="1"/>
          <p:nvPr>
            <p:ph idx="14" type="title"/>
          </p:nvPr>
        </p:nvSpPr>
        <p:spPr>
          <a:xfrm flipH="1">
            <a:off x="6247025" y="3765747"/>
            <a:ext cx="2176800" cy="354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74" name="Google Shape;574;p47"/>
          <p:cNvSpPr txBox="1"/>
          <p:nvPr>
            <p:ph idx="15" type="subTitle"/>
          </p:nvPr>
        </p:nvSpPr>
        <p:spPr>
          <a:xfrm flipH="1">
            <a:off x="6247025" y="4119746"/>
            <a:ext cx="21768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75" name="Google Shape;575;p47"/>
          <p:cNvSpPr/>
          <p:nvPr/>
        </p:nvSpPr>
        <p:spPr>
          <a:xfrm flipH="1">
            <a:off x="3483598" y="0"/>
            <a:ext cx="5660444" cy="1046784"/>
          </a:xfrm>
          <a:custGeom>
            <a:rect b="b" l="l" r="r" t="t"/>
            <a:pathLst>
              <a:path extrusionOk="0" h="16031" w="86687">
                <a:moveTo>
                  <a:pt x="86545" y="1"/>
                </a:moveTo>
                <a:cubicBezTo>
                  <a:pt x="86497" y="1"/>
                  <a:pt x="86437" y="1"/>
                  <a:pt x="86365" y="2"/>
                </a:cubicBezTo>
                <a:lnTo>
                  <a:pt x="86686" y="2"/>
                </a:lnTo>
                <a:cubicBezTo>
                  <a:pt x="86686" y="2"/>
                  <a:pt x="86640" y="1"/>
                  <a:pt x="86545" y="1"/>
                </a:cubicBezTo>
                <a:close/>
                <a:moveTo>
                  <a:pt x="0" y="2"/>
                </a:moveTo>
                <a:lnTo>
                  <a:pt x="0" y="15909"/>
                </a:lnTo>
                <a:cubicBezTo>
                  <a:pt x="0" y="15909"/>
                  <a:pt x="1537" y="16030"/>
                  <a:pt x="4325" y="16030"/>
                </a:cubicBezTo>
                <a:cubicBezTo>
                  <a:pt x="11718" y="16030"/>
                  <a:pt x="27909" y="15174"/>
                  <a:pt x="47594" y="8923"/>
                </a:cubicBezTo>
                <a:cubicBezTo>
                  <a:pt x="73781" y="611"/>
                  <a:pt x="84454" y="34"/>
                  <a:pt x="86365" y="2"/>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6" name="Google Shape;576;p47"/>
          <p:cNvGrpSpPr/>
          <p:nvPr/>
        </p:nvGrpSpPr>
        <p:grpSpPr>
          <a:xfrm>
            <a:off x="4343852" y="19319"/>
            <a:ext cx="4951993" cy="952953"/>
            <a:chOff x="4343852" y="19319"/>
            <a:chExt cx="4951993" cy="952953"/>
          </a:xfrm>
        </p:grpSpPr>
        <p:sp>
          <p:nvSpPr>
            <p:cNvPr id="577" name="Google Shape;577;p47"/>
            <p:cNvSpPr/>
            <p:nvPr/>
          </p:nvSpPr>
          <p:spPr>
            <a:xfrm flipH="1">
              <a:off x="8748869" y="465386"/>
              <a:ext cx="193481" cy="191021"/>
            </a:xfrm>
            <a:custGeom>
              <a:rect b="b" l="l" r="r" t="t"/>
              <a:pathLst>
                <a:path extrusionOk="0" h="7067" w="7158">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47"/>
            <p:cNvSpPr/>
            <p:nvPr/>
          </p:nvSpPr>
          <p:spPr>
            <a:xfrm flipH="1">
              <a:off x="8477933" y="76708"/>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47"/>
            <p:cNvSpPr/>
            <p:nvPr/>
          </p:nvSpPr>
          <p:spPr>
            <a:xfrm flipH="1">
              <a:off x="8376040" y="400219"/>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47"/>
            <p:cNvSpPr/>
            <p:nvPr/>
          </p:nvSpPr>
          <p:spPr>
            <a:xfrm flipH="1">
              <a:off x="7622095" y="71846"/>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47"/>
            <p:cNvSpPr/>
            <p:nvPr/>
          </p:nvSpPr>
          <p:spPr>
            <a:xfrm flipH="1">
              <a:off x="7048742" y="101329"/>
              <a:ext cx="54349" cy="76941"/>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47"/>
            <p:cNvSpPr/>
            <p:nvPr/>
          </p:nvSpPr>
          <p:spPr>
            <a:xfrm flipH="1">
              <a:off x="7817127" y="845506"/>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47"/>
            <p:cNvSpPr/>
            <p:nvPr/>
          </p:nvSpPr>
          <p:spPr>
            <a:xfrm flipH="1">
              <a:off x="6671944" y="427873"/>
              <a:ext cx="193481" cy="191021"/>
            </a:xfrm>
            <a:custGeom>
              <a:rect b="b" l="l" r="r" t="t"/>
              <a:pathLst>
                <a:path extrusionOk="0" h="7067" w="7158">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47"/>
            <p:cNvSpPr/>
            <p:nvPr/>
          </p:nvSpPr>
          <p:spPr>
            <a:xfrm flipH="1">
              <a:off x="8145290" y="46219"/>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47"/>
            <p:cNvSpPr/>
            <p:nvPr/>
          </p:nvSpPr>
          <p:spPr>
            <a:xfrm flipH="1">
              <a:off x="8888015" y="163756"/>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47"/>
            <p:cNvSpPr/>
            <p:nvPr/>
          </p:nvSpPr>
          <p:spPr>
            <a:xfrm flipH="1">
              <a:off x="8748877" y="904994"/>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47"/>
            <p:cNvSpPr/>
            <p:nvPr/>
          </p:nvSpPr>
          <p:spPr>
            <a:xfrm flipH="1">
              <a:off x="6538395" y="46221"/>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8" name="Google Shape;588;p47"/>
            <p:cNvGrpSpPr/>
            <p:nvPr/>
          </p:nvGrpSpPr>
          <p:grpSpPr>
            <a:xfrm flipH="1" rot="4782693">
              <a:off x="5193742" y="46295"/>
              <a:ext cx="169069" cy="177313"/>
              <a:chOff x="4298580" y="207227"/>
              <a:chExt cx="169073" cy="177317"/>
            </a:xfrm>
          </p:grpSpPr>
          <p:sp>
            <p:nvSpPr>
              <p:cNvPr id="589" name="Google Shape;589;p47"/>
              <p:cNvSpPr/>
              <p:nvPr/>
            </p:nvSpPr>
            <p:spPr>
              <a:xfrm>
                <a:off x="4304148" y="212174"/>
                <a:ext cx="35788" cy="35193"/>
              </a:xfrm>
              <a:custGeom>
                <a:rect b="b" l="l" r="r" t="t"/>
                <a:pathLst>
                  <a:path extrusionOk="0" h="1302" w="1324">
                    <a:moveTo>
                      <a:pt x="685" y="0"/>
                    </a:moveTo>
                    <a:cubicBezTo>
                      <a:pt x="639" y="0"/>
                      <a:pt x="594" y="0"/>
                      <a:pt x="548" y="23"/>
                    </a:cubicBezTo>
                    <a:cubicBezTo>
                      <a:pt x="479" y="23"/>
                      <a:pt x="411" y="69"/>
                      <a:pt x="343" y="114"/>
                    </a:cubicBezTo>
                    <a:cubicBezTo>
                      <a:pt x="320" y="114"/>
                      <a:pt x="274" y="160"/>
                      <a:pt x="251" y="183"/>
                    </a:cubicBezTo>
                    <a:cubicBezTo>
                      <a:pt x="251" y="183"/>
                      <a:pt x="228" y="206"/>
                      <a:pt x="228" y="206"/>
                    </a:cubicBezTo>
                    <a:cubicBezTo>
                      <a:pt x="183" y="228"/>
                      <a:pt x="137" y="251"/>
                      <a:pt x="91" y="297"/>
                    </a:cubicBezTo>
                    <a:cubicBezTo>
                      <a:pt x="0" y="411"/>
                      <a:pt x="0" y="616"/>
                      <a:pt x="23" y="753"/>
                    </a:cubicBezTo>
                    <a:cubicBezTo>
                      <a:pt x="46" y="799"/>
                      <a:pt x="69" y="845"/>
                      <a:pt x="91" y="890"/>
                    </a:cubicBezTo>
                    <a:cubicBezTo>
                      <a:pt x="91" y="936"/>
                      <a:pt x="114" y="959"/>
                      <a:pt x="114" y="982"/>
                    </a:cubicBezTo>
                    <a:cubicBezTo>
                      <a:pt x="160" y="1050"/>
                      <a:pt x="206" y="1073"/>
                      <a:pt x="228" y="1119"/>
                    </a:cubicBezTo>
                    <a:cubicBezTo>
                      <a:pt x="274" y="1187"/>
                      <a:pt x="365" y="1233"/>
                      <a:pt x="434" y="1255"/>
                    </a:cubicBezTo>
                    <a:cubicBezTo>
                      <a:pt x="525" y="1278"/>
                      <a:pt x="616" y="1301"/>
                      <a:pt x="708" y="1301"/>
                    </a:cubicBezTo>
                    <a:cubicBezTo>
                      <a:pt x="776" y="1301"/>
                      <a:pt x="845" y="1278"/>
                      <a:pt x="890" y="1255"/>
                    </a:cubicBezTo>
                    <a:cubicBezTo>
                      <a:pt x="982" y="1210"/>
                      <a:pt x="1050" y="1164"/>
                      <a:pt x="1119" y="1119"/>
                    </a:cubicBezTo>
                    <a:cubicBezTo>
                      <a:pt x="1187" y="1050"/>
                      <a:pt x="1233" y="959"/>
                      <a:pt x="1278" y="867"/>
                    </a:cubicBezTo>
                    <a:cubicBezTo>
                      <a:pt x="1324" y="799"/>
                      <a:pt x="1324" y="708"/>
                      <a:pt x="1324" y="616"/>
                    </a:cubicBezTo>
                    <a:cubicBezTo>
                      <a:pt x="1324" y="548"/>
                      <a:pt x="1301" y="457"/>
                      <a:pt x="1278" y="388"/>
                    </a:cubicBezTo>
                    <a:cubicBezTo>
                      <a:pt x="1256" y="342"/>
                      <a:pt x="1233" y="297"/>
                      <a:pt x="1187" y="251"/>
                    </a:cubicBezTo>
                    <a:cubicBezTo>
                      <a:pt x="1164" y="206"/>
                      <a:pt x="1141" y="183"/>
                      <a:pt x="1119" y="160"/>
                    </a:cubicBezTo>
                    <a:cubicBezTo>
                      <a:pt x="1073" y="114"/>
                      <a:pt x="1027" y="91"/>
                      <a:pt x="1004" y="69"/>
                    </a:cubicBezTo>
                    <a:cubicBezTo>
                      <a:pt x="936" y="46"/>
                      <a:pt x="867" y="23"/>
                      <a:pt x="822" y="23"/>
                    </a:cubicBezTo>
                    <a:cubicBezTo>
                      <a:pt x="776" y="0"/>
                      <a:pt x="731" y="0"/>
                      <a:pt x="685"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47"/>
              <p:cNvSpPr/>
              <p:nvPr/>
            </p:nvSpPr>
            <p:spPr>
              <a:xfrm>
                <a:off x="4396077" y="219553"/>
                <a:ext cx="66656" cy="74684"/>
              </a:xfrm>
              <a:custGeom>
                <a:rect b="b" l="l" r="r" t="t"/>
                <a:pathLst>
                  <a:path extrusionOk="0" h="2763" w="2466">
                    <a:moveTo>
                      <a:pt x="959" y="1"/>
                    </a:moveTo>
                    <a:cubicBezTo>
                      <a:pt x="867" y="1"/>
                      <a:pt x="776" y="24"/>
                      <a:pt x="685" y="47"/>
                    </a:cubicBezTo>
                    <a:cubicBezTo>
                      <a:pt x="639" y="69"/>
                      <a:pt x="571" y="92"/>
                      <a:pt x="502" y="138"/>
                    </a:cubicBezTo>
                    <a:cubicBezTo>
                      <a:pt x="457" y="161"/>
                      <a:pt x="411" y="206"/>
                      <a:pt x="365" y="252"/>
                    </a:cubicBezTo>
                    <a:cubicBezTo>
                      <a:pt x="342" y="275"/>
                      <a:pt x="320" y="298"/>
                      <a:pt x="297" y="343"/>
                    </a:cubicBezTo>
                    <a:cubicBezTo>
                      <a:pt x="228" y="389"/>
                      <a:pt x="183" y="457"/>
                      <a:pt x="160" y="549"/>
                    </a:cubicBezTo>
                    <a:cubicBezTo>
                      <a:pt x="114" y="640"/>
                      <a:pt x="91" y="731"/>
                      <a:pt x="69" y="823"/>
                    </a:cubicBezTo>
                    <a:cubicBezTo>
                      <a:pt x="23" y="982"/>
                      <a:pt x="0" y="1142"/>
                      <a:pt x="0" y="1302"/>
                    </a:cubicBezTo>
                    <a:cubicBezTo>
                      <a:pt x="23" y="1462"/>
                      <a:pt x="69" y="1622"/>
                      <a:pt x="137" y="1759"/>
                    </a:cubicBezTo>
                    <a:cubicBezTo>
                      <a:pt x="206" y="1918"/>
                      <a:pt x="274" y="2078"/>
                      <a:pt x="388" y="2215"/>
                    </a:cubicBezTo>
                    <a:cubicBezTo>
                      <a:pt x="434" y="2284"/>
                      <a:pt x="479" y="2352"/>
                      <a:pt x="548" y="2398"/>
                    </a:cubicBezTo>
                    <a:cubicBezTo>
                      <a:pt x="639" y="2489"/>
                      <a:pt x="753" y="2557"/>
                      <a:pt x="867" y="2626"/>
                    </a:cubicBezTo>
                    <a:cubicBezTo>
                      <a:pt x="1050" y="2717"/>
                      <a:pt x="1255" y="2740"/>
                      <a:pt x="1438" y="2763"/>
                    </a:cubicBezTo>
                    <a:cubicBezTo>
                      <a:pt x="1644" y="2763"/>
                      <a:pt x="1826" y="2694"/>
                      <a:pt x="1986" y="2603"/>
                    </a:cubicBezTo>
                    <a:cubicBezTo>
                      <a:pt x="2100" y="2535"/>
                      <a:pt x="2191" y="2443"/>
                      <a:pt x="2260" y="2352"/>
                    </a:cubicBezTo>
                    <a:cubicBezTo>
                      <a:pt x="2465" y="2101"/>
                      <a:pt x="2465" y="1781"/>
                      <a:pt x="2397" y="1485"/>
                    </a:cubicBezTo>
                    <a:cubicBezTo>
                      <a:pt x="2397" y="1393"/>
                      <a:pt x="2374" y="1302"/>
                      <a:pt x="2351" y="1211"/>
                    </a:cubicBezTo>
                    <a:cubicBezTo>
                      <a:pt x="2305" y="1119"/>
                      <a:pt x="2260" y="1028"/>
                      <a:pt x="2214" y="937"/>
                    </a:cubicBezTo>
                    <a:cubicBezTo>
                      <a:pt x="2191" y="868"/>
                      <a:pt x="2146" y="823"/>
                      <a:pt x="2123" y="754"/>
                    </a:cubicBezTo>
                    <a:cubicBezTo>
                      <a:pt x="2077" y="686"/>
                      <a:pt x="2032" y="640"/>
                      <a:pt x="1986" y="572"/>
                    </a:cubicBezTo>
                    <a:cubicBezTo>
                      <a:pt x="1917" y="503"/>
                      <a:pt x="1872" y="435"/>
                      <a:pt x="1780" y="366"/>
                    </a:cubicBezTo>
                    <a:cubicBezTo>
                      <a:pt x="1712" y="298"/>
                      <a:pt x="1621" y="252"/>
                      <a:pt x="1529" y="184"/>
                    </a:cubicBezTo>
                    <a:cubicBezTo>
                      <a:pt x="1392" y="115"/>
                      <a:pt x="1255" y="47"/>
                      <a:pt x="1096" y="24"/>
                    </a:cubicBezTo>
                    <a:cubicBezTo>
                      <a:pt x="1050" y="1"/>
                      <a:pt x="1004" y="1"/>
                      <a:pt x="959"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47"/>
              <p:cNvSpPr/>
              <p:nvPr/>
            </p:nvSpPr>
            <p:spPr>
              <a:xfrm>
                <a:off x="4404700" y="322591"/>
                <a:ext cx="58655" cy="56493"/>
              </a:xfrm>
              <a:custGeom>
                <a:rect b="b" l="l" r="r" t="t"/>
                <a:pathLst>
                  <a:path extrusionOk="0" h="2090" w="2170">
                    <a:moveTo>
                      <a:pt x="1028" y="1"/>
                    </a:moveTo>
                    <a:cubicBezTo>
                      <a:pt x="914" y="1"/>
                      <a:pt x="822" y="24"/>
                      <a:pt x="708" y="46"/>
                    </a:cubicBezTo>
                    <a:cubicBezTo>
                      <a:pt x="663" y="46"/>
                      <a:pt x="594" y="69"/>
                      <a:pt x="548" y="92"/>
                    </a:cubicBezTo>
                    <a:cubicBezTo>
                      <a:pt x="503" y="115"/>
                      <a:pt x="457" y="138"/>
                      <a:pt x="434" y="161"/>
                    </a:cubicBezTo>
                    <a:cubicBezTo>
                      <a:pt x="366" y="183"/>
                      <a:pt x="297" y="252"/>
                      <a:pt x="252" y="298"/>
                    </a:cubicBezTo>
                    <a:cubicBezTo>
                      <a:pt x="229" y="343"/>
                      <a:pt x="206" y="389"/>
                      <a:pt x="183" y="434"/>
                    </a:cubicBezTo>
                    <a:cubicBezTo>
                      <a:pt x="115" y="480"/>
                      <a:pt x="92" y="594"/>
                      <a:pt x="69" y="663"/>
                    </a:cubicBezTo>
                    <a:cubicBezTo>
                      <a:pt x="23" y="868"/>
                      <a:pt x="1" y="1096"/>
                      <a:pt x="69" y="1302"/>
                    </a:cubicBezTo>
                    <a:cubicBezTo>
                      <a:pt x="115" y="1393"/>
                      <a:pt x="160" y="1484"/>
                      <a:pt x="206" y="1599"/>
                    </a:cubicBezTo>
                    <a:cubicBezTo>
                      <a:pt x="206" y="1621"/>
                      <a:pt x="229" y="1667"/>
                      <a:pt x="252" y="1690"/>
                    </a:cubicBezTo>
                    <a:cubicBezTo>
                      <a:pt x="275" y="1736"/>
                      <a:pt x="320" y="1781"/>
                      <a:pt x="366" y="1827"/>
                    </a:cubicBezTo>
                    <a:cubicBezTo>
                      <a:pt x="389" y="1850"/>
                      <a:pt x="434" y="1872"/>
                      <a:pt x="457" y="1895"/>
                    </a:cubicBezTo>
                    <a:cubicBezTo>
                      <a:pt x="526" y="1941"/>
                      <a:pt x="594" y="1987"/>
                      <a:pt x="663" y="2009"/>
                    </a:cubicBezTo>
                    <a:cubicBezTo>
                      <a:pt x="731" y="2032"/>
                      <a:pt x="777" y="2055"/>
                      <a:pt x="845" y="2055"/>
                    </a:cubicBezTo>
                    <a:cubicBezTo>
                      <a:pt x="914" y="2078"/>
                      <a:pt x="994" y="2089"/>
                      <a:pt x="1073" y="2089"/>
                    </a:cubicBezTo>
                    <a:cubicBezTo>
                      <a:pt x="1153" y="2089"/>
                      <a:pt x="1233" y="2078"/>
                      <a:pt x="1302" y="2055"/>
                    </a:cubicBezTo>
                    <a:cubicBezTo>
                      <a:pt x="1393" y="2032"/>
                      <a:pt x="1461" y="2009"/>
                      <a:pt x="1530" y="1964"/>
                    </a:cubicBezTo>
                    <a:cubicBezTo>
                      <a:pt x="1576" y="1941"/>
                      <a:pt x="1644" y="1918"/>
                      <a:pt x="1690" y="1895"/>
                    </a:cubicBezTo>
                    <a:cubicBezTo>
                      <a:pt x="1781" y="1850"/>
                      <a:pt x="1872" y="1781"/>
                      <a:pt x="1964" y="1690"/>
                    </a:cubicBezTo>
                    <a:cubicBezTo>
                      <a:pt x="2009" y="1621"/>
                      <a:pt x="2078" y="1530"/>
                      <a:pt x="2101" y="1439"/>
                    </a:cubicBezTo>
                    <a:cubicBezTo>
                      <a:pt x="2123" y="1416"/>
                      <a:pt x="2123" y="1370"/>
                      <a:pt x="2146" y="1325"/>
                    </a:cubicBezTo>
                    <a:cubicBezTo>
                      <a:pt x="2169" y="1256"/>
                      <a:pt x="2169" y="1188"/>
                      <a:pt x="2169" y="1142"/>
                    </a:cubicBezTo>
                    <a:cubicBezTo>
                      <a:pt x="2169" y="1096"/>
                      <a:pt x="2146" y="1051"/>
                      <a:pt x="2146" y="1005"/>
                    </a:cubicBezTo>
                    <a:cubicBezTo>
                      <a:pt x="2146" y="937"/>
                      <a:pt x="2123" y="891"/>
                      <a:pt x="2123" y="823"/>
                    </a:cubicBezTo>
                    <a:cubicBezTo>
                      <a:pt x="2101" y="731"/>
                      <a:pt x="2055" y="617"/>
                      <a:pt x="1986" y="526"/>
                    </a:cubicBezTo>
                    <a:cubicBezTo>
                      <a:pt x="1964" y="457"/>
                      <a:pt x="1895" y="389"/>
                      <a:pt x="1827" y="343"/>
                    </a:cubicBezTo>
                    <a:cubicBezTo>
                      <a:pt x="1758" y="252"/>
                      <a:pt x="1644" y="183"/>
                      <a:pt x="1553" y="138"/>
                    </a:cubicBezTo>
                    <a:cubicBezTo>
                      <a:pt x="1484" y="92"/>
                      <a:pt x="1393" y="69"/>
                      <a:pt x="1302" y="46"/>
                    </a:cubicBezTo>
                    <a:cubicBezTo>
                      <a:pt x="1210" y="1"/>
                      <a:pt x="1119" y="1"/>
                      <a:pt x="1028"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47"/>
              <p:cNvSpPr/>
              <p:nvPr/>
            </p:nvSpPr>
            <p:spPr>
              <a:xfrm>
                <a:off x="4390509" y="214634"/>
                <a:ext cx="77144" cy="87010"/>
              </a:xfrm>
              <a:custGeom>
                <a:rect b="b" l="l" r="r" t="t"/>
                <a:pathLst>
                  <a:path extrusionOk="0" h="3219" w="2854">
                    <a:moveTo>
                      <a:pt x="1347" y="320"/>
                    </a:moveTo>
                    <a:cubicBezTo>
                      <a:pt x="1439" y="343"/>
                      <a:pt x="1530" y="366"/>
                      <a:pt x="1621" y="388"/>
                    </a:cubicBezTo>
                    <a:cubicBezTo>
                      <a:pt x="1713" y="457"/>
                      <a:pt x="1827" y="503"/>
                      <a:pt x="1918" y="571"/>
                    </a:cubicBezTo>
                    <a:cubicBezTo>
                      <a:pt x="2009" y="662"/>
                      <a:pt x="2101" y="731"/>
                      <a:pt x="2169" y="845"/>
                    </a:cubicBezTo>
                    <a:cubicBezTo>
                      <a:pt x="2260" y="959"/>
                      <a:pt x="2329" y="1073"/>
                      <a:pt x="2375" y="1210"/>
                    </a:cubicBezTo>
                    <a:cubicBezTo>
                      <a:pt x="2443" y="1324"/>
                      <a:pt x="2466" y="1461"/>
                      <a:pt x="2489" y="1598"/>
                    </a:cubicBezTo>
                    <a:cubicBezTo>
                      <a:pt x="2511" y="1735"/>
                      <a:pt x="2511" y="1895"/>
                      <a:pt x="2489" y="2032"/>
                    </a:cubicBezTo>
                    <a:cubicBezTo>
                      <a:pt x="2489" y="2123"/>
                      <a:pt x="2443" y="2214"/>
                      <a:pt x="2420" y="2329"/>
                    </a:cubicBezTo>
                    <a:cubicBezTo>
                      <a:pt x="2375" y="2397"/>
                      <a:pt x="2329" y="2488"/>
                      <a:pt x="2283" y="2557"/>
                    </a:cubicBezTo>
                    <a:cubicBezTo>
                      <a:pt x="2238" y="2602"/>
                      <a:pt x="2192" y="2671"/>
                      <a:pt x="2123" y="2717"/>
                    </a:cubicBezTo>
                    <a:cubicBezTo>
                      <a:pt x="2078" y="2739"/>
                      <a:pt x="2009" y="2785"/>
                      <a:pt x="1941" y="2808"/>
                    </a:cubicBezTo>
                    <a:cubicBezTo>
                      <a:pt x="1872" y="2854"/>
                      <a:pt x="1804" y="2854"/>
                      <a:pt x="1735" y="2876"/>
                    </a:cubicBezTo>
                    <a:lnTo>
                      <a:pt x="1507" y="2876"/>
                    </a:lnTo>
                    <a:cubicBezTo>
                      <a:pt x="1416" y="2854"/>
                      <a:pt x="1325" y="2831"/>
                      <a:pt x="1256" y="2808"/>
                    </a:cubicBezTo>
                    <a:cubicBezTo>
                      <a:pt x="1142" y="2762"/>
                      <a:pt x="1028" y="2694"/>
                      <a:pt x="914" y="2625"/>
                    </a:cubicBezTo>
                    <a:cubicBezTo>
                      <a:pt x="822" y="2534"/>
                      <a:pt x="754" y="2466"/>
                      <a:pt x="685" y="2351"/>
                    </a:cubicBezTo>
                    <a:cubicBezTo>
                      <a:pt x="594" y="2260"/>
                      <a:pt x="526" y="2146"/>
                      <a:pt x="480" y="2009"/>
                    </a:cubicBezTo>
                    <a:cubicBezTo>
                      <a:pt x="412" y="1872"/>
                      <a:pt x="366" y="1712"/>
                      <a:pt x="343" y="1575"/>
                    </a:cubicBezTo>
                    <a:cubicBezTo>
                      <a:pt x="343" y="1507"/>
                      <a:pt x="343" y="1438"/>
                      <a:pt x="343" y="1347"/>
                    </a:cubicBezTo>
                    <a:cubicBezTo>
                      <a:pt x="343" y="1301"/>
                      <a:pt x="343" y="1256"/>
                      <a:pt x="343" y="1210"/>
                    </a:cubicBezTo>
                    <a:lnTo>
                      <a:pt x="343" y="1187"/>
                    </a:lnTo>
                    <a:cubicBezTo>
                      <a:pt x="366" y="1073"/>
                      <a:pt x="389" y="982"/>
                      <a:pt x="434" y="891"/>
                    </a:cubicBezTo>
                    <a:cubicBezTo>
                      <a:pt x="480" y="799"/>
                      <a:pt x="526" y="708"/>
                      <a:pt x="571" y="639"/>
                    </a:cubicBezTo>
                    <a:cubicBezTo>
                      <a:pt x="594" y="617"/>
                      <a:pt x="594" y="617"/>
                      <a:pt x="617" y="594"/>
                    </a:cubicBezTo>
                    <a:cubicBezTo>
                      <a:pt x="640" y="548"/>
                      <a:pt x="685" y="525"/>
                      <a:pt x="731" y="480"/>
                    </a:cubicBezTo>
                    <a:cubicBezTo>
                      <a:pt x="777" y="457"/>
                      <a:pt x="822" y="434"/>
                      <a:pt x="868" y="411"/>
                    </a:cubicBezTo>
                    <a:cubicBezTo>
                      <a:pt x="868" y="411"/>
                      <a:pt x="868" y="411"/>
                      <a:pt x="868" y="388"/>
                    </a:cubicBezTo>
                    <a:lnTo>
                      <a:pt x="891" y="388"/>
                    </a:lnTo>
                    <a:cubicBezTo>
                      <a:pt x="947" y="370"/>
                      <a:pt x="1004" y="351"/>
                      <a:pt x="1074" y="332"/>
                    </a:cubicBezTo>
                    <a:lnTo>
                      <a:pt x="1074" y="332"/>
                    </a:lnTo>
                    <a:cubicBezTo>
                      <a:pt x="1073" y="335"/>
                      <a:pt x="1073" y="338"/>
                      <a:pt x="1073" y="343"/>
                    </a:cubicBezTo>
                    <a:cubicBezTo>
                      <a:pt x="1073" y="343"/>
                      <a:pt x="1073" y="337"/>
                      <a:pt x="1076" y="331"/>
                    </a:cubicBezTo>
                    <a:lnTo>
                      <a:pt x="1076" y="331"/>
                    </a:lnTo>
                    <a:cubicBezTo>
                      <a:pt x="1076" y="331"/>
                      <a:pt x="1075" y="332"/>
                      <a:pt x="1074" y="332"/>
                    </a:cubicBezTo>
                    <a:lnTo>
                      <a:pt x="1074" y="332"/>
                    </a:lnTo>
                    <a:cubicBezTo>
                      <a:pt x="1074" y="320"/>
                      <a:pt x="1078" y="320"/>
                      <a:pt x="1096" y="320"/>
                    </a:cubicBezTo>
                    <a:cubicBezTo>
                      <a:pt x="1085" y="320"/>
                      <a:pt x="1079" y="325"/>
                      <a:pt x="1076" y="331"/>
                    </a:cubicBezTo>
                    <a:lnTo>
                      <a:pt x="1076" y="331"/>
                    </a:lnTo>
                    <a:cubicBezTo>
                      <a:pt x="1090" y="327"/>
                      <a:pt x="1104" y="324"/>
                      <a:pt x="1119" y="320"/>
                    </a:cubicBezTo>
                    <a:close/>
                    <a:moveTo>
                      <a:pt x="1233" y="0"/>
                    </a:moveTo>
                    <a:cubicBezTo>
                      <a:pt x="1165" y="0"/>
                      <a:pt x="1073" y="0"/>
                      <a:pt x="1005" y="23"/>
                    </a:cubicBezTo>
                    <a:lnTo>
                      <a:pt x="982" y="23"/>
                    </a:lnTo>
                    <a:cubicBezTo>
                      <a:pt x="914" y="46"/>
                      <a:pt x="868" y="46"/>
                      <a:pt x="822" y="69"/>
                    </a:cubicBezTo>
                    <a:cubicBezTo>
                      <a:pt x="800" y="69"/>
                      <a:pt x="800" y="69"/>
                      <a:pt x="800" y="92"/>
                    </a:cubicBezTo>
                    <a:cubicBezTo>
                      <a:pt x="754" y="92"/>
                      <a:pt x="731" y="115"/>
                      <a:pt x="708" y="115"/>
                    </a:cubicBezTo>
                    <a:cubicBezTo>
                      <a:pt x="708" y="115"/>
                      <a:pt x="685" y="137"/>
                      <a:pt x="685" y="137"/>
                    </a:cubicBezTo>
                    <a:lnTo>
                      <a:pt x="663" y="137"/>
                    </a:lnTo>
                    <a:cubicBezTo>
                      <a:pt x="663" y="137"/>
                      <a:pt x="663" y="160"/>
                      <a:pt x="640" y="160"/>
                    </a:cubicBezTo>
                    <a:lnTo>
                      <a:pt x="617" y="160"/>
                    </a:lnTo>
                    <a:cubicBezTo>
                      <a:pt x="617" y="160"/>
                      <a:pt x="617" y="183"/>
                      <a:pt x="617" y="183"/>
                    </a:cubicBezTo>
                    <a:lnTo>
                      <a:pt x="594" y="183"/>
                    </a:lnTo>
                    <a:cubicBezTo>
                      <a:pt x="594" y="183"/>
                      <a:pt x="571" y="183"/>
                      <a:pt x="571" y="206"/>
                    </a:cubicBezTo>
                    <a:cubicBezTo>
                      <a:pt x="480" y="274"/>
                      <a:pt x="389" y="366"/>
                      <a:pt x="320" y="457"/>
                    </a:cubicBezTo>
                    <a:lnTo>
                      <a:pt x="297" y="457"/>
                    </a:lnTo>
                    <a:cubicBezTo>
                      <a:pt x="229" y="548"/>
                      <a:pt x="160" y="662"/>
                      <a:pt x="115" y="799"/>
                    </a:cubicBezTo>
                    <a:cubicBezTo>
                      <a:pt x="23" y="1050"/>
                      <a:pt x="1" y="1324"/>
                      <a:pt x="23" y="1575"/>
                    </a:cubicBezTo>
                    <a:cubicBezTo>
                      <a:pt x="23" y="1575"/>
                      <a:pt x="23" y="1575"/>
                      <a:pt x="23" y="1598"/>
                    </a:cubicBezTo>
                    <a:cubicBezTo>
                      <a:pt x="46" y="1804"/>
                      <a:pt x="115" y="1986"/>
                      <a:pt x="183" y="2169"/>
                    </a:cubicBezTo>
                    <a:cubicBezTo>
                      <a:pt x="366" y="2557"/>
                      <a:pt x="663" y="2876"/>
                      <a:pt x="1051" y="3082"/>
                    </a:cubicBezTo>
                    <a:cubicBezTo>
                      <a:pt x="1233" y="3173"/>
                      <a:pt x="1439" y="3219"/>
                      <a:pt x="1667" y="3219"/>
                    </a:cubicBezTo>
                    <a:cubicBezTo>
                      <a:pt x="1758" y="3196"/>
                      <a:pt x="1850" y="3196"/>
                      <a:pt x="1964" y="3150"/>
                    </a:cubicBezTo>
                    <a:cubicBezTo>
                      <a:pt x="2078" y="3127"/>
                      <a:pt x="2169" y="3082"/>
                      <a:pt x="2260" y="3013"/>
                    </a:cubicBezTo>
                    <a:cubicBezTo>
                      <a:pt x="2443" y="2899"/>
                      <a:pt x="2580" y="2739"/>
                      <a:pt x="2671" y="2557"/>
                    </a:cubicBezTo>
                    <a:cubicBezTo>
                      <a:pt x="2785" y="2351"/>
                      <a:pt x="2831" y="2123"/>
                      <a:pt x="2831" y="1895"/>
                    </a:cubicBezTo>
                    <a:cubicBezTo>
                      <a:pt x="2854" y="1667"/>
                      <a:pt x="2808" y="1461"/>
                      <a:pt x="2740" y="1256"/>
                    </a:cubicBezTo>
                    <a:cubicBezTo>
                      <a:pt x="2694" y="1050"/>
                      <a:pt x="2580" y="868"/>
                      <a:pt x="2466" y="708"/>
                    </a:cubicBezTo>
                    <a:cubicBezTo>
                      <a:pt x="2215" y="343"/>
                      <a:pt x="1827" y="69"/>
                      <a:pt x="1393"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47"/>
              <p:cNvSpPr/>
              <p:nvPr/>
            </p:nvSpPr>
            <p:spPr>
              <a:xfrm>
                <a:off x="4298580" y="207227"/>
                <a:ext cx="46924" cy="46681"/>
              </a:xfrm>
              <a:custGeom>
                <a:rect b="b" l="l" r="r" t="t"/>
                <a:pathLst>
                  <a:path extrusionOk="0" h="1727" w="1736">
                    <a:moveTo>
                      <a:pt x="914" y="343"/>
                    </a:moveTo>
                    <a:cubicBezTo>
                      <a:pt x="959" y="343"/>
                      <a:pt x="982" y="343"/>
                      <a:pt x="1028" y="366"/>
                    </a:cubicBezTo>
                    <a:cubicBezTo>
                      <a:pt x="1073" y="366"/>
                      <a:pt x="1119" y="389"/>
                      <a:pt x="1165" y="411"/>
                    </a:cubicBezTo>
                    <a:cubicBezTo>
                      <a:pt x="1188" y="457"/>
                      <a:pt x="1233" y="480"/>
                      <a:pt x="1256" y="503"/>
                    </a:cubicBezTo>
                    <a:cubicBezTo>
                      <a:pt x="1302" y="548"/>
                      <a:pt x="1325" y="571"/>
                      <a:pt x="1347" y="617"/>
                    </a:cubicBezTo>
                    <a:cubicBezTo>
                      <a:pt x="1370" y="662"/>
                      <a:pt x="1370" y="708"/>
                      <a:pt x="1393" y="754"/>
                    </a:cubicBezTo>
                    <a:cubicBezTo>
                      <a:pt x="1393" y="799"/>
                      <a:pt x="1393" y="845"/>
                      <a:pt x="1393" y="891"/>
                    </a:cubicBezTo>
                    <a:cubicBezTo>
                      <a:pt x="1393" y="936"/>
                      <a:pt x="1393" y="982"/>
                      <a:pt x="1370" y="1028"/>
                    </a:cubicBezTo>
                    <a:cubicBezTo>
                      <a:pt x="1347" y="1073"/>
                      <a:pt x="1325" y="1142"/>
                      <a:pt x="1302" y="1187"/>
                    </a:cubicBezTo>
                    <a:cubicBezTo>
                      <a:pt x="1279" y="1210"/>
                      <a:pt x="1256" y="1233"/>
                      <a:pt x="1210" y="1279"/>
                    </a:cubicBezTo>
                    <a:cubicBezTo>
                      <a:pt x="1188" y="1302"/>
                      <a:pt x="1142" y="1324"/>
                      <a:pt x="1096" y="1347"/>
                    </a:cubicBezTo>
                    <a:cubicBezTo>
                      <a:pt x="1051" y="1370"/>
                      <a:pt x="1005" y="1393"/>
                      <a:pt x="959" y="1393"/>
                    </a:cubicBezTo>
                    <a:lnTo>
                      <a:pt x="822" y="1393"/>
                    </a:lnTo>
                    <a:cubicBezTo>
                      <a:pt x="777" y="1393"/>
                      <a:pt x="731" y="1393"/>
                      <a:pt x="685" y="1370"/>
                    </a:cubicBezTo>
                    <a:cubicBezTo>
                      <a:pt x="640" y="1347"/>
                      <a:pt x="617" y="1347"/>
                      <a:pt x="571" y="1302"/>
                    </a:cubicBezTo>
                    <a:cubicBezTo>
                      <a:pt x="526" y="1279"/>
                      <a:pt x="503" y="1256"/>
                      <a:pt x="457" y="1210"/>
                    </a:cubicBezTo>
                    <a:cubicBezTo>
                      <a:pt x="434" y="1187"/>
                      <a:pt x="412" y="1142"/>
                      <a:pt x="389" y="1096"/>
                    </a:cubicBezTo>
                    <a:cubicBezTo>
                      <a:pt x="366" y="1050"/>
                      <a:pt x="343" y="1005"/>
                      <a:pt x="343" y="959"/>
                    </a:cubicBezTo>
                    <a:cubicBezTo>
                      <a:pt x="320" y="913"/>
                      <a:pt x="320" y="891"/>
                      <a:pt x="320" y="845"/>
                    </a:cubicBezTo>
                    <a:cubicBezTo>
                      <a:pt x="343" y="777"/>
                      <a:pt x="343" y="731"/>
                      <a:pt x="366" y="685"/>
                    </a:cubicBezTo>
                    <a:cubicBezTo>
                      <a:pt x="366" y="662"/>
                      <a:pt x="366" y="640"/>
                      <a:pt x="389" y="640"/>
                    </a:cubicBezTo>
                    <a:cubicBezTo>
                      <a:pt x="389" y="617"/>
                      <a:pt x="389" y="617"/>
                      <a:pt x="389" y="594"/>
                    </a:cubicBezTo>
                    <a:lnTo>
                      <a:pt x="412" y="594"/>
                    </a:lnTo>
                    <a:cubicBezTo>
                      <a:pt x="412" y="594"/>
                      <a:pt x="412" y="571"/>
                      <a:pt x="412" y="571"/>
                    </a:cubicBezTo>
                    <a:cubicBezTo>
                      <a:pt x="434" y="525"/>
                      <a:pt x="480" y="503"/>
                      <a:pt x="503" y="457"/>
                    </a:cubicBezTo>
                    <a:cubicBezTo>
                      <a:pt x="549" y="434"/>
                      <a:pt x="594" y="411"/>
                      <a:pt x="617" y="389"/>
                    </a:cubicBezTo>
                    <a:cubicBezTo>
                      <a:pt x="640" y="389"/>
                      <a:pt x="663" y="366"/>
                      <a:pt x="685" y="366"/>
                    </a:cubicBezTo>
                    <a:cubicBezTo>
                      <a:pt x="708" y="366"/>
                      <a:pt x="731" y="343"/>
                      <a:pt x="754" y="343"/>
                    </a:cubicBezTo>
                    <a:close/>
                    <a:moveTo>
                      <a:pt x="868" y="0"/>
                    </a:moveTo>
                    <a:cubicBezTo>
                      <a:pt x="777" y="0"/>
                      <a:pt x="663" y="23"/>
                      <a:pt x="571" y="46"/>
                    </a:cubicBezTo>
                    <a:cubicBezTo>
                      <a:pt x="526" y="69"/>
                      <a:pt x="457" y="115"/>
                      <a:pt x="412" y="137"/>
                    </a:cubicBezTo>
                    <a:cubicBezTo>
                      <a:pt x="366" y="160"/>
                      <a:pt x="320" y="206"/>
                      <a:pt x="275" y="229"/>
                    </a:cubicBezTo>
                    <a:cubicBezTo>
                      <a:pt x="275" y="252"/>
                      <a:pt x="275" y="252"/>
                      <a:pt x="252" y="252"/>
                    </a:cubicBezTo>
                    <a:cubicBezTo>
                      <a:pt x="252" y="274"/>
                      <a:pt x="229" y="297"/>
                      <a:pt x="206" y="320"/>
                    </a:cubicBezTo>
                    <a:cubicBezTo>
                      <a:pt x="160" y="366"/>
                      <a:pt x="138" y="411"/>
                      <a:pt x="92" y="480"/>
                    </a:cubicBezTo>
                    <a:cubicBezTo>
                      <a:pt x="92" y="503"/>
                      <a:pt x="69" y="525"/>
                      <a:pt x="69" y="571"/>
                    </a:cubicBezTo>
                    <a:cubicBezTo>
                      <a:pt x="46" y="571"/>
                      <a:pt x="46" y="594"/>
                      <a:pt x="46" y="594"/>
                    </a:cubicBezTo>
                    <a:cubicBezTo>
                      <a:pt x="46" y="617"/>
                      <a:pt x="46" y="617"/>
                      <a:pt x="24" y="640"/>
                    </a:cubicBezTo>
                    <a:cubicBezTo>
                      <a:pt x="24" y="708"/>
                      <a:pt x="1" y="777"/>
                      <a:pt x="1" y="845"/>
                    </a:cubicBezTo>
                    <a:cubicBezTo>
                      <a:pt x="1" y="868"/>
                      <a:pt x="1" y="913"/>
                      <a:pt x="1" y="936"/>
                    </a:cubicBezTo>
                    <a:cubicBezTo>
                      <a:pt x="1" y="1005"/>
                      <a:pt x="24" y="1050"/>
                      <a:pt x="24" y="1096"/>
                    </a:cubicBezTo>
                    <a:cubicBezTo>
                      <a:pt x="46" y="1142"/>
                      <a:pt x="69" y="1187"/>
                      <a:pt x="92" y="1233"/>
                    </a:cubicBezTo>
                    <a:cubicBezTo>
                      <a:pt x="115" y="1302"/>
                      <a:pt x="160" y="1347"/>
                      <a:pt x="183" y="1393"/>
                    </a:cubicBezTo>
                    <a:cubicBezTo>
                      <a:pt x="297" y="1530"/>
                      <a:pt x="412" y="1621"/>
                      <a:pt x="571" y="1667"/>
                    </a:cubicBezTo>
                    <a:cubicBezTo>
                      <a:pt x="658" y="1710"/>
                      <a:pt x="745" y="1726"/>
                      <a:pt x="838" y="1726"/>
                    </a:cubicBezTo>
                    <a:cubicBezTo>
                      <a:pt x="891" y="1726"/>
                      <a:pt x="947" y="1721"/>
                      <a:pt x="1005" y="1712"/>
                    </a:cubicBezTo>
                    <a:cubicBezTo>
                      <a:pt x="1142" y="1690"/>
                      <a:pt x="1302" y="1621"/>
                      <a:pt x="1416" y="1530"/>
                    </a:cubicBezTo>
                    <a:cubicBezTo>
                      <a:pt x="1530" y="1438"/>
                      <a:pt x="1598" y="1324"/>
                      <a:pt x="1667" y="1210"/>
                    </a:cubicBezTo>
                    <a:cubicBezTo>
                      <a:pt x="1735" y="1050"/>
                      <a:pt x="1735" y="891"/>
                      <a:pt x="1713" y="708"/>
                    </a:cubicBezTo>
                    <a:cubicBezTo>
                      <a:pt x="1690" y="594"/>
                      <a:pt x="1644" y="503"/>
                      <a:pt x="1576" y="389"/>
                    </a:cubicBezTo>
                    <a:cubicBezTo>
                      <a:pt x="1553" y="343"/>
                      <a:pt x="1507" y="297"/>
                      <a:pt x="1462" y="252"/>
                    </a:cubicBezTo>
                    <a:cubicBezTo>
                      <a:pt x="1416" y="183"/>
                      <a:pt x="1325" y="137"/>
                      <a:pt x="1279" y="115"/>
                    </a:cubicBezTo>
                    <a:cubicBezTo>
                      <a:pt x="1233" y="69"/>
                      <a:pt x="1165" y="69"/>
                      <a:pt x="1119" y="46"/>
                    </a:cubicBezTo>
                    <a:cubicBezTo>
                      <a:pt x="1073" y="23"/>
                      <a:pt x="1028" y="23"/>
                      <a:pt x="982" y="23"/>
                    </a:cubicBezTo>
                    <a:cubicBezTo>
                      <a:pt x="937" y="0"/>
                      <a:pt x="914" y="0"/>
                      <a:pt x="868"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47"/>
              <p:cNvSpPr/>
              <p:nvPr/>
            </p:nvSpPr>
            <p:spPr>
              <a:xfrm>
                <a:off x="4399781" y="317672"/>
                <a:ext cx="67872" cy="66872"/>
              </a:xfrm>
              <a:custGeom>
                <a:rect b="b" l="l" r="r" t="t"/>
                <a:pathLst>
                  <a:path extrusionOk="0" h="2474" w="2511">
                    <a:moveTo>
                      <a:pt x="1324" y="320"/>
                    </a:moveTo>
                    <a:cubicBezTo>
                      <a:pt x="1415" y="320"/>
                      <a:pt x="1484" y="343"/>
                      <a:pt x="1552" y="365"/>
                    </a:cubicBezTo>
                    <a:cubicBezTo>
                      <a:pt x="1643" y="388"/>
                      <a:pt x="1712" y="434"/>
                      <a:pt x="1780" y="480"/>
                    </a:cubicBezTo>
                    <a:cubicBezTo>
                      <a:pt x="1849" y="525"/>
                      <a:pt x="1895" y="571"/>
                      <a:pt x="1963" y="639"/>
                    </a:cubicBezTo>
                    <a:cubicBezTo>
                      <a:pt x="2009" y="685"/>
                      <a:pt x="2054" y="753"/>
                      <a:pt x="2077" y="822"/>
                    </a:cubicBezTo>
                    <a:cubicBezTo>
                      <a:pt x="2123" y="890"/>
                      <a:pt x="2146" y="982"/>
                      <a:pt x="2168" y="1073"/>
                    </a:cubicBezTo>
                    <a:cubicBezTo>
                      <a:pt x="2168" y="1141"/>
                      <a:pt x="2191" y="1233"/>
                      <a:pt x="2168" y="1301"/>
                    </a:cubicBezTo>
                    <a:cubicBezTo>
                      <a:pt x="2168" y="1393"/>
                      <a:pt x="2146" y="1461"/>
                      <a:pt x="2123" y="1552"/>
                    </a:cubicBezTo>
                    <a:cubicBezTo>
                      <a:pt x="2100" y="1621"/>
                      <a:pt x="2054" y="1689"/>
                      <a:pt x="2009" y="1758"/>
                    </a:cubicBezTo>
                    <a:cubicBezTo>
                      <a:pt x="1986" y="1826"/>
                      <a:pt x="1917" y="1872"/>
                      <a:pt x="1872" y="1918"/>
                    </a:cubicBezTo>
                    <a:cubicBezTo>
                      <a:pt x="1803" y="1986"/>
                      <a:pt x="1758" y="2009"/>
                      <a:pt x="1666" y="2054"/>
                    </a:cubicBezTo>
                    <a:cubicBezTo>
                      <a:pt x="1598" y="2100"/>
                      <a:pt x="1507" y="2123"/>
                      <a:pt x="1438" y="2146"/>
                    </a:cubicBezTo>
                    <a:lnTo>
                      <a:pt x="1187" y="2146"/>
                    </a:lnTo>
                    <a:cubicBezTo>
                      <a:pt x="1096" y="2146"/>
                      <a:pt x="1027" y="2123"/>
                      <a:pt x="959" y="2100"/>
                    </a:cubicBezTo>
                    <a:cubicBezTo>
                      <a:pt x="890" y="2077"/>
                      <a:pt x="822" y="2032"/>
                      <a:pt x="753" y="2009"/>
                    </a:cubicBezTo>
                    <a:cubicBezTo>
                      <a:pt x="685" y="1940"/>
                      <a:pt x="616" y="1895"/>
                      <a:pt x="548" y="1826"/>
                    </a:cubicBezTo>
                    <a:cubicBezTo>
                      <a:pt x="525" y="1781"/>
                      <a:pt x="479" y="1712"/>
                      <a:pt x="434" y="1666"/>
                    </a:cubicBezTo>
                    <a:cubicBezTo>
                      <a:pt x="411" y="1575"/>
                      <a:pt x="388" y="1507"/>
                      <a:pt x="365" y="1415"/>
                    </a:cubicBezTo>
                    <a:cubicBezTo>
                      <a:pt x="342" y="1347"/>
                      <a:pt x="342" y="1256"/>
                      <a:pt x="342" y="1164"/>
                    </a:cubicBezTo>
                    <a:cubicBezTo>
                      <a:pt x="365" y="1096"/>
                      <a:pt x="365" y="1027"/>
                      <a:pt x="388" y="936"/>
                    </a:cubicBezTo>
                    <a:cubicBezTo>
                      <a:pt x="434" y="868"/>
                      <a:pt x="457" y="799"/>
                      <a:pt x="502" y="731"/>
                    </a:cubicBezTo>
                    <a:cubicBezTo>
                      <a:pt x="525" y="685"/>
                      <a:pt x="548" y="662"/>
                      <a:pt x="571" y="616"/>
                    </a:cubicBezTo>
                    <a:cubicBezTo>
                      <a:pt x="594" y="594"/>
                      <a:pt x="616" y="571"/>
                      <a:pt x="639" y="548"/>
                    </a:cubicBezTo>
                    <a:cubicBezTo>
                      <a:pt x="662" y="525"/>
                      <a:pt x="685" y="525"/>
                      <a:pt x="708" y="502"/>
                    </a:cubicBezTo>
                    <a:cubicBezTo>
                      <a:pt x="753" y="480"/>
                      <a:pt x="776" y="457"/>
                      <a:pt x="822" y="434"/>
                    </a:cubicBezTo>
                    <a:cubicBezTo>
                      <a:pt x="822" y="434"/>
                      <a:pt x="845" y="411"/>
                      <a:pt x="845" y="411"/>
                    </a:cubicBezTo>
                    <a:cubicBezTo>
                      <a:pt x="890" y="388"/>
                      <a:pt x="936" y="388"/>
                      <a:pt x="982" y="365"/>
                    </a:cubicBezTo>
                    <a:lnTo>
                      <a:pt x="1004" y="365"/>
                    </a:lnTo>
                    <a:cubicBezTo>
                      <a:pt x="1004" y="365"/>
                      <a:pt x="1004" y="343"/>
                      <a:pt x="1027" y="343"/>
                    </a:cubicBezTo>
                    <a:lnTo>
                      <a:pt x="1096" y="343"/>
                    </a:lnTo>
                    <a:cubicBezTo>
                      <a:pt x="1164" y="320"/>
                      <a:pt x="1210" y="320"/>
                      <a:pt x="1278" y="320"/>
                    </a:cubicBezTo>
                    <a:close/>
                    <a:moveTo>
                      <a:pt x="1255" y="0"/>
                    </a:moveTo>
                    <a:cubicBezTo>
                      <a:pt x="1187" y="0"/>
                      <a:pt x="1096" y="0"/>
                      <a:pt x="1027" y="23"/>
                    </a:cubicBezTo>
                    <a:cubicBezTo>
                      <a:pt x="959" y="23"/>
                      <a:pt x="913" y="46"/>
                      <a:pt x="845" y="69"/>
                    </a:cubicBezTo>
                    <a:cubicBezTo>
                      <a:pt x="822" y="69"/>
                      <a:pt x="799" y="91"/>
                      <a:pt x="776" y="91"/>
                    </a:cubicBezTo>
                    <a:lnTo>
                      <a:pt x="753" y="91"/>
                    </a:lnTo>
                    <a:cubicBezTo>
                      <a:pt x="730" y="114"/>
                      <a:pt x="685" y="137"/>
                      <a:pt x="662" y="160"/>
                    </a:cubicBezTo>
                    <a:lnTo>
                      <a:pt x="639" y="160"/>
                    </a:lnTo>
                    <a:cubicBezTo>
                      <a:pt x="548" y="206"/>
                      <a:pt x="479" y="274"/>
                      <a:pt x="411" y="320"/>
                    </a:cubicBezTo>
                    <a:cubicBezTo>
                      <a:pt x="411" y="343"/>
                      <a:pt x="411" y="343"/>
                      <a:pt x="388" y="343"/>
                    </a:cubicBezTo>
                    <a:cubicBezTo>
                      <a:pt x="365" y="365"/>
                      <a:pt x="342" y="388"/>
                      <a:pt x="320" y="411"/>
                    </a:cubicBezTo>
                    <a:cubicBezTo>
                      <a:pt x="251" y="502"/>
                      <a:pt x="205" y="571"/>
                      <a:pt x="160" y="662"/>
                    </a:cubicBezTo>
                    <a:cubicBezTo>
                      <a:pt x="137" y="731"/>
                      <a:pt x="91" y="799"/>
                      <a:pt x="69" y="868"/>
                    </a:cubicBezTo>
                    <a:cubicBezTo>
                      <a:pt x="69" y="890"/>
                      <a:pt x="69" y="913"/>
                      <a:pt x="46" y="936"/>
                    </a:cubicBezTo>
                    <a:cubicBezTo>
                      <a:pt x="46" y="959"/>
                      <a:pt x="46" y="959"/>
                      <a:pt x="46" y="959"/>
                    </a:cubicBezTo>
                    <a:cubicBezTo>
                      <a:pt x="0" y="1141"/>
                      <a:pt x="0" y="1324"/>
                      <a:pt x="46" y="1507"/>
                    </a:cubicBezTo>
                    <a:cubicBezTo>
                      <a:pt x="91" y="1689"/>
                      <a:pt x="183" y="1872"/>
                      <a:pt x="297" y="2032"/>
                    </a:cubicBezTo>
                    <a:cubicBezTo>
                      <a:pt x="434" y="2169"/>
                      <a:pt x="594" y="2306"/>
                      <a:pt x="776" y="2374"/>
                    </a:cubicBezTo>
                    <a:cubicBezTo>
                      <a:pt x="916" y="2444"/>
                      <a:pt x="1082" y="2474"/>
                      <a:pt x="1254" y="2474"/>
                    </a:cubicBezTo>
                    <a:cubicBezTo>
                      <a:pt x="1307" y="2474"/>
                      <a:pt x="1361" y="2471"/>
                      <a:pt x="1415" y="2465"/>
                    </a:cubicBezTo>
                    <a:cubicBezTo>
                      <a:pt x="1621" y="2442"/>
                      <a:pt x="1826" y="2374"/>
                      <a:pt x="1986" y="2237"/>
                    </a:cubicBezTo>
                    <a:cubicBezTo>
                      <a:pt x="2146" y="2146"/>
                      <a:pt x="2260" y="1986"/>
                      <a:pt x="2351" y="1826"/>
                    </a:cubicBezTo>
                    <a:cubicBezTo>
                      <a:pt x="2397" y="1735"/>
                      <a:pt x="2442" y="1644"/>
                      <a:pt x="2465" y="1552"/>
                    </a:cubicBezTo>
                    <a:cubicBezTo>
                      <a:pt x="2488" y="1438"/>
                      <a:pt x="2511" y="1324"/>
                      <a:pt x="2511" y="1210"/>
                    </a:cubicBezTo>
                    <a:cubicBezTo>
                      <a:pt x="2511" y="1096"/>
                      <a:pt x="2488" y="982"/>
                      <a:pt x="2442" y="868"/>
                    </a:cubicBezTo>
                    <a:cubicBezTo>
                      <a:pt x="2420" y="776"/>
                      <a:pt x="2374" y="685"/>
                      <a:pt x="2328" y="616"/>
                    </a:cubicBezTo>
                    <a:cubicBezTo>
                      <a:pt x="2283" y="525"/>
                      <a:pt x="2214" y="457"/>
                      <a:pt x="2168" y="365"/>
                    </a:cubicBezTo>
                    <a:cubicBezTo>
                      <a:pt x="2100" y="320"/>
                      <a:pt x="2032" y="251"/>
                      <a:pt x="1963" y="206"/>
                    </a:cubicBezTo>
                    <a:cubicBezTo>
                      <a:pt x="1780" y="91"/>
                      <a:pt x="1575" y="23"/>
                      <a:pt x="1370"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5" name="Google Shape;595;p47"/>
            <p:cNvSpPr/>
            <p:nvPr/>
          </p:nvSpPr>
          <p:spPr>
            <a:xfrm flipH="1">
              <a:off x="4626970" y="30621"/>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47"/>
            <p:cNvSpPr/>
            <p:nvPr/>
          </p:nvSpPr>
          <p:spPr>
            <a:xfrm flipH="1">
              <a:off x="5905957" y="285736"/>
              <a:ext cx="193481" cy="191021"/>
            </a:xfrm>
            <a:custGeom>
              <a:rect b="b" l="l" r="r" t="t"/>
              <a:pathLst>
                <a:path extrusionOk="0" h="7067" w="7158">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47"/>
            <p:cNvSpPr/>
            <p:nvPr/>
          </p:nvSpPr>
          <p:spPr>
            <a:xfrm flipH="1">
              <a:off x="6484052" y="332394"/>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47"/>
            <p:cNvSpPr/>
            <p:nvPr/>
          </p:nvSpPr>
          <p:spPr>
            <a:xfrm flipH="1">
              <a:off x="6099452" y="75681"/>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47"/>
            <p:cNvSpPr/>
            <p:nvPr/>
          </p:nvSpPr>
          <p:spPr>
            <a:xfrm flipH="1">
              <a:off x="5570540" y="260494"/>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47"/>
            <p:cNvSpPr/>
            <p:nvPr/>
          </p:nvSpPr>
          <p:spPr>
            <a:xfrm flipH="1">
              <a:off x="4940177" y="96694"/>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1" name="Google Shape;601;p47"/>
            <p:cNvGrpSpPr/>
            <p:nvPr/>
          </p:nvGrpSpPr>
          <p:grpSpPr>
            <a:xfrm flipH="1" rot="8100000">
              <a:off x="7012710" y="339483"/>
              <a:ext cx="275190" cy="229970"/>
              <a:chOff x="1192779" y="389220"/>
              <a:chExt cx="275192" cy="229972"/>
            </a:xfrm>
          </p:grpSpPr>
          <p:sp>
            <p:nvSpPr>
              <p:cNvPr id="602" name="Google Shape;602;p47"/>
              <p:cNvSpPr/>
              <p:nvPr/>
            </p:nvSpPr>
            <p:spPr>
              <a:xfrm>
                <a:off x="1406857" y="549643"/>
                <a:ext cx="58033" cy="65413"/>
              </a:xfrm>
              <a:custGeom>
                <a:rect b="b" l="l" r="r" t="t"/>
                <a:pathLst>
                  <a:path extrusionOk="0" h="2420" w="2147">
                    <a:moveTo>
                      <a:pt x="754" y="0"/>
                    </a:moveTo>
                    <a:cubicBezTo>
                      <a:pt x="708" y="0"/>
                      <a:pt x="662" y="23"/>
                      <a:pt x="617" y="23"/>
                    </a:cubicBezTo>
                    <a:cubicBezTo>
                      <a:pt x="503" y="46"/>
                      <a:pt x="366" y="92"/>
                      <a:pt x="297" y="183"/>
                    </a:cubicBezTo>
                    <a:cubicBezTo>
                      <a:pt x="252" y="229"/>
                      <a:pt x="229" y="297"/>
                      <a:pt x="206" y="343"/>
                    </a:cubicBezTo>
                    <a:cubicBezTo>
                      <a:pt x="160" y="389"/>
                      <a:pt x="137" y="434"/>
                      <a:pt x="115" y="457"/>
                    </a:cubicBezTo>
                    <a:cubicBezTo>
                      <a:pt x="46" y="594"/>
                      <a:pt x="0" y="754"/>
                      <a:pt x="0" y="959"/>
                    </a:cubicBezTo>
                    <a:cubicBezTo>
                      <a:pt x="23" y="1050"/>
                      <a:pt x="46" y="1165"/>
                      <a:pt x="46" y="1233"/>
                    </a:cubicBezTo>
                    <a:cubicBezTo>
                      <a:pt x="69" y="1302"/>
                      <a:pt x="92" y="1370"/>
                      <a:pt x="115" y="1438"/>
                    </a:cubicBezTo>
                    <a:cubicBezTo>
                      <a:pt x="183" y="1598"/>
                      <a:pt x="274" y="1735"/>
                      <a:pt x="366" y="1872"/>
                    </a:cubicBezTo>
                    <a:cubicBezTo>
                      <a:pt x="434" y="1941"/>
                      <a:pt x="503" y="2009"/>
                      <a:pt x="571" y="2078"/>
                    </a:cubicBezTo>
                    <a:cubicBezTo>
                      <a:pt x="617" y="2146"/>
                      <a:pt x="685" y="2192"/>
                      <a:pt x="731" y="2237"/>
                    </a:cubicBezTo>
                    <a:cubicBezTo>
                      <a:pt x="777" y="2260"/>
                      <a:pt x="799" y="2283"/>
                      <a:pt x="845" y="2306"/>
                    </a:cubicBezTo>
                    <a:cubicBezTo>
                      <a:pt x="913" y="2351"/>
                      <a:pt x="1005" y="2374"/>
                      <a:pt x="1096" y="2397"/>
                    </a:cubicBezTo>
                    <a:cubicBezTo>
                      <a:pt x="1165" y="2420"/>
                      <a:pt x="1210" y="2420"/>
                      <a:pt x="1279" y="2420"/>
                    </a:cubicBezTo>
                    <a:lnTo>
                      <a:pt x="1438" y="2420"/>
                    </a:lnTo>
                    <a:cubicBezTo>
                      <a:pt x="1484" y="2420"/>
                      <a:pt x="1530" y="2397"/>
                      <a:pt x="1598" y="2374"/>
                    </a:cubicBezTo>
                    <a:cubicBezTo>
                      <a:pt x="1621" y="2374"/>
                      <a:pt x="1667" y="2374"/>
                      <a:pt x="1690" y="2351"/>
                    </a:cubicBezTo>
                    <a:cubicBezTo>
                      <a:pt x="1781" y="2306"/>
                      <a:pt x="1827" y="2260"/>
                      <a:pt x="1872" y="2215"/>
                    </a:cubicBezTo>
                    <a:cubicBezTo>
                      <a:pt x="2009" y="2078"/>
                      <a:pt x="2078" y="1918"/>
                      <a:pt x="2100" y="1758"/>
                    </a:cubicBezTo>
                    <a:cubicBezTo>
                      <a:pt x="2146" y="1621"/>
                      <a:pt x="2146" y="1461"/>
                      <a:pt x="2123" y="1302"/>
                    </a:cubicBezTo>
                    <a:cubicBezTo>
                      <a:pt x="2078" y="1165"/>
                      <a:pt x="2032" y="1028"/>
                      <a:pt x="1941" y="868"/>
                    </a:cubicBezTo>
                    <a:cubicBezTo>
                      <a:pt x="1895" y="777"/>
                      <a:pt x="1849" y="708"/>
                      <a:pt x="1804" y="662"/>
                    </a:cubicBezTo>
                    <a:cubicBezTo>
                      <a:pt x="1758" y="571"/>
                      <a:pt x="1690" y="480"/>
                      <a:pt x="1598" y="411"/>
                    </a:cubicBezTo>
                    <a:cubicBezTo>
                      <a:pt x="1461" y="252"/>
                      <a:pt x="1279" y="137"/>
                      <a:pt x="1073" y="69"/>
                    </a:cubicBezTo>
                    <a:cubicBezTo>
                      <a:pt x="982" y="46"/>
                      <a:pt x="868" y="0"/>
                      <a:pt x="754"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47"/>
              <p:cNvSpPr/>
              <p:nvPr/>
            </p:nvSpPr>
            <p:spPr>
              <a:xfrm>
                <a:off x="1197699" y="502746"/>
                <a:ext cx="50627" cy="50627"/>
              </a:xfrm>
              <a:custGeom>
                <a:rect b="b" l="l" r="r" t="t"/>
                <a:pathLst>
                  <a:path extrusionOk="0" h="1873" w="1873">
                    <a:moveTo>
                      <a:pt x="914" y="1"/>
                    </a:moveTo>
                    <a:cubicBezTo>
                      <a:pt x="845" y="1"/>
                      <a:pt x="754" y="24"/>
                      <a:pt x="685" y="46"/>
                    </a:cubicBezTo>
                    <a:cubicBezTo>
                      <a:pt x="640" y="46"/>
                      <a:pt x="571" y="69"/>
                      <a:pt x="503" y="115"/>
                    </a:cubicBezTo>
                    <a:cubicBezTo>
                      <a:pt x="480" y="138"/>
                      <a:pt x="457" y="138"/>
                      <a:pt x="457" y="161"/>
                    </a:cubicBezTo>
                    <a:cubicBezTo>
                      <a:pt x="434" y="183"/>
                      <a:pt x="412" y="206"/>
                      <a:pt x="389" y="206"/>
                    </a:cubicBezTo>
                    <a:cubicBezTo>
                      <a:pt x="366" y="229"/>
                      <a:pt x="366" y="229"/>
                      <a:pt x="343" y="252"/>
                    </a:cubicBezTo>
                    <a:cubicBezTo>
                      <a:pt x="275" y="298"/>
                      <a:pt x="229" y="343"/>
                      <a:pt x="206" y="412"/>
                    </a:cubicBezTo>
                    <a:cubicBezTo>
                      <a:pt x="115" y="480"/>
                      <a:pt x="69" y="594"/>
                      <a:pt x="46" y="686"/>
                    </a:cubicBezTo>
                    <a:cubicBezTo>
                      <a:pt x="24" y="754"/>
                      <a:pt x="24" y="822"/>
                      <a:pt x="24" y="891"/>
                    </a:cubicBezTo>
                    <a:cubicBezTo>
                      <a:pt x="24" y="1005"/>
                      <a:pt x="1" y="1119"/>
                      <a:pt x="46" y="1233"/>
                    </a:cubicBezTo>
                    <a:cubicBezTo>
                      <a:pt x="115" y="1416"/>
                      <a:pt x="229" y="1576"/>
                      <a:pt x="389" y="1713"/>
                    </a:cubicBezTo>
                    <a:cubicBezTo>
                      <a:pt x="480" y="1758"/>
                      <a:pt x="594" y="1827"/>
                      <a:pt x="708" y="1850"/>
                    </a:cubicBezTo>
                    <a:cubicBezTo>
                      <a:pt x="822" y="1872"/>
                      <a:pt x="914" y="1872"/>
                      <a:pt x="1005" y="1872"/>
                    </a:cubicBezTo>
                    <a:cubicBezTo>
                      <a:pt x="1051" y="1872"/>
                      <a:pt x="1096" y="1850"/>
                      <a:pt x="1142" y="1850"/>
                    </a:cubicBezTo>
                    <a:cubicBezTo>
                      <a:pt x="1210" y="1827"/>
                      <a:pt x="1256" y="1827"/>
                      <a:pt x="1279" y="1804"/>
                    </a:cubicBezTo>
                    <a:cubicBezTo>
                      <a:pt x="1416" y="1758"/>
                      <a:pt x="1553" y="1713"/>
                      <a:pt x="1644" y="1599"/>
                    </a:cubicBezTo>
                    <a:cubicBezTo>
                      <a:pt x="1667" y="1576"/>
                      <a:pt x="1690" y="1530"/>
                      <a:pt x="1735" y="1484"/>
                    </a:cubicBezTo>
                    <a:cubicBezTo>
                      <a:pt x="1758" y="1416"/>
                      <a:pt x="1781" y="1370"/>
                      <a:pt x="1804" y="1302"/>
                    </a:cubicBezTo>
                    <a:cubicBezTo>
                      <a:pt x="1827" y="1233"/>
                      <a:pt x="1827" y="1188"/>
                      <a:pt x="1850" y="1165"/>
                    </a:cubicBezTo>
                    <a:cubicBezTo>
                      <a:pt x="1872" y="1074"/>
                      <a:pt x="1850" y="982"/>
                      <a:pt x="1827" y="891"/>
                    </a:cubicBezTo>
                    <a:cubicBezTo>
                      <a:pt x="1804" y="777"/>
                      <a:pt x="1758" y="708"/>
                      <a:pt x="1713" y="617"/>
                    </a:cubicBezTo>
                    <a:cubicBezTo>
                      <a:pt x="1667" y="549"/>
                      <a:pt x="1598" y="480"/>
                      <a:pt x="1530" y="412"/>
                    </a:cubicBezTo>
                    <a:cubicBezTo>
                      <a:pt x="1484" y="366"/>
                      <a:pt x="1439" y="343"/>
                      <a:pt x="1370" y="298"/>
                    </a:cubicBezTo>
                    <a:cubicBezTo>
                      <a:pt x="1370" y="275"/>
                      <a:pt x="1370" y="252"/>
                      <a:pt x="1347" y="229"/>
                    </a:cubicBezTo>
                    <a:cubicBezTo>
                      <a:pt x="1302" y="161"/>
                      <a:pt x="1279" y="138"/>
                      <a:pt x="1233" y="115"/>
                    </a:cubicBezTo>
                    <a:cubicBezTo>
                      <a:pt x="1165" y="46"/>
                      <a:pt x="1073" y="24"/>
                      <a:pt x="982"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47"/>
              <p:cNvSpPr/>
              <p:nvPr/>
            </p:nvSpPr>
            <p:spPr>
              <a:xfrm>
                <a:off x="1243974" y="392329"/>
                <a:ext cx="39518" cy="30868"/>
              </a:xfrm>
              <a:custGeom>
                <a:rect b="b" l="l" r="r" t="t"/>
                <a:pathLst>
                  <a:path extrusionOk="0" h="1142" w="1462">
                    <a:moveTo>
                      <a:pt x="571" y="0"/>
                    </a:moveTo>
                    <a:cubicBezTo>
                      <a:pt x="503" y="0"/>
                      <a:pt x="411" y="0"/>
                      <a:pt x="320" y="46"/>
                    </a:cubicBezTo>
                    <a:cubicBezTo>
                      <a:pt x="275" y="69"/>
                      <a:pt x="229" y="91"/>
                      <a:pt x="183" y="137"/>
                    </a:cubicBezTo>
                    <a:cubicBezTo>
                      <a:pt x="138" y="160"/>
                      <a:pt x="115" y="205"/>
                      <a:pt x="69" y="274"/>
                    </a:cubicBezTo>
                    <a:lnTo>
                      <a:pt x="46" y="320"/>
                    </a:lnTo>
                    <a:cubicBezTo>
                      <a:pt x="23" y="365"/>
                      <a:pt x="23" y="411"/>
                      <a:pt x="1" y="457"/>
                    </a:cubicBezTo>
                    <a:cubicBezTo>
                      <a:pt x="1" y="479"/>
                      <a:pt x="1" y="525"/>
                      <a:pt x="1" y="594"/>
                    </a:cubicBezTo>
                    <a:cubicBezTo>
                      <a:pt x="23" y="730"/>
                      <a:pt x="115" y="867"/>
                      <a:pt x="183" y="936"/>
                    </a:cubicBezTo>
                    <a:cubicBezTo>
                      <a:pt x="275" y="1004"/>
                      <a:pt x="366" y="1073"/>
                      <a:pt x="480" y="1118"/>
                    </a:cubicBezTo>
                    <a:cubicBezTo>
                      <a:pt x="548" y="1141"/>
                      <a:pt x="617" y="1141"/>
                      <a:pt x="708" y="1141"/>
                    </a:cubicBezTo>
                    <a:lnTo>
                      <a:pt x="777" y="1141"/>
                    </a:lnTo>
                    <a:cubicBezTo>
                      <a:pt x="822" y="1141"/>
                      <a:pt x="891" y="1118"/>
                      <a:pt x="959" y="1096"/>
                    </a:cubicBezTo>
                    <a:cubicBezTo>
                      <a:pt x="1005" y="1096"/>
                      <a:pt x="1051" y="1073"/>
                      <a:pt x="1119" y="1050"/>
                    </a:cubicBezTo>
                    <a:cubicBezTo>
                      <a:pt x="1188" y="1004"/>
                      <a:pt x="1256" y="959"/>
                      <a:pt x="1302" y="913"/>
                    </a:cubicBezTo>
                    <a:cubicBezTo>
                      <a:pt x="1347" y="867"/>
                      <a:pt x="1393" y="799"/>
                      <a:pt x="1439" y="730"/>
                    </a:cubicBezTo>
                    <a:cubicBezTo>
                      <a:pt x="1461" y="685"/>
                      <a:pt x="1461" y="616"/>
                      <a:pt x="1461" y="594"/>
                    </a:cubicBezTo>
                    <a:cubicBezTo>
                      <a:pt x="1461" y="571"/>
                      <a:pt x="1461" y="525"/>
                      <a:pt x="1439" y="502"/>
                    </a:cubicBezTo>
                    <a:cubicBezTo>
                      <a:pt x="1439" y="457"/>
                      <a:pt x="1416" y="434"/>
                      <a:pt x="1393" y="411"/>
                    </a:cubicBezTo>
                    <a:cubicBezTo>
                      <a:pt x="1279" y="183"/>
                      <a:pt x="1028" y="46"/>
                      <a:pt x="663"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47"/>
              <p:cNvSpPr/>
              <p:nvPr/>
            </p:nvSpPr>
            <p:spPr>
              <a:xfrm>
                <a:off x="1192779" y="499665"/>
                <a:ext cx="60466" cy="60277"/>
              </a:xfrm>
              <a:custGeom>
                <a:rect b="b" l="l" r="r" t="t"/>
                <a:pathLst>
                  <a:path extrusionOk="0" h="2230" w="2237">
                    <a:moveTo>
                      <a:pt x="1164" y="343"/>
                    </a:moveTo>
                    <a:cubicBezTo>
                      <a:pt x="1233" y="343"/>
                      <a:pt x="1301" y="366"/>
                      <a:pt x="1370" y="366"/>
                    </a:cubicBezTo>
                    <a:cubicBezTo>
                      <a:pt x="1415" y="412"/>
                      <a:pt x="1484" y="434"/>
                      <a:pt x="1552" y="457"/>
                    </a:cubicBezTo>
                    <a:cubicBezTo>
                      <a:pt x="1598" y="503"/>
                      <a:pt x="1644" y="548"/>
                      <a:pt x="1712" y="594"/>
                    </a:cubicBezTo>
                    <a:cubicBezTo>
                      <a:pt x="1758" y="663"/>
                      <a:pt x="1780" y="708"/>
                      <a:pt x="1826" y="777"/>
                    </a:cubicBezTo>
                    <a:cubicBezTo>
                      <a:pt x="1849" y="822"/>
                      <a:pt x="1872" y="891"/>
                      <a:pt x="1872" y="936"/>
                    </a:cubicBezTo>
                    <a:cubicBezTo>
                      <a:pt x="1895" y="1028"/>
                      <a:pt x="1895" y="1096"/>
                      <a:pt x="1895" y="1165"/>
                    </a:cubicBezTo>
                    <a:cubicBezTo>
                      <a:pt x="1895" y="1233"/>
                      <a:pt x="1872" y="1302"/>
                      <a:pt x="1849" y="1370"/>
                    </a:cubicBezTo>
                    <a:cubicBezTo>
                      <a:pt x="1826" y="1439"/>
                      <a:pt x="1803" y="1484"/>
                      <a:pt x="1758" y="1553"/>
                    </a:cubicBezTo>
                    <a:cubicBezTo>
                      <a:pt x="1735" y="1621"/>
                      <a:pt x="1689" y="1667"/>
                      <a:pt x="1621" y="1713"/>
                    </a:cubicBezTo>
                    <a:cubicBezTo>
                      <a:pt x="1575" y="1758"/>
                      <a:pt x="1507" y="1804"/>
                      <a:pt x="1461" y="1827"/>
                    </a:cubicBezTo>
                    <a:cubicBezTo>
                      <a:pt x="1392" y="1849"/>
                      <a:pt x="1324" y="1872"/>
                      <a:pt x="1255" y="1895"/>
                    </a:cubicBezTo>
                    <a:lnTo>
                      <a:pt x="1050" y="1895"/>
                    </a:lnTo>
                    <a:cubicBezTo>
                      <a:pt x="982" y="1895"/>
                      <a:pt x="936" y="1895"/>
                      <a:pt x="867" y="1872"/>
                    </a:cubicBezTo>
                    <a:cubicBezTo>
                      <a:pt x="799" y="1849"/>
                      <a:pt x="731" y="1804"/>
                      <a:pt x="685" y="1781"/>
                    </a:cubicBezTo>
                    <a:cubicBezTo>
                      <a:pt x="616" y="1735"/>
                      <a:pt x="571" y="1690"/>
                      <a:pt x="525" y="1644"/>
                    </a:cubicBezTo>
                    <a:cubicBezTo>
                      <a:pt x="525" y="1644"/>
                      <a:pt x="525" y="1644"/>
                      <a:pt x="525" y="1621"/>
                    </a:cubicBezTo>
                    <a:lnTo>
                      <a:pt x="502" y="1621"/>
                    </a:lnTo>
                    <a:cubicBezTo>
                      <a:pt x="479" y="1576"/>
                      <a:pt x="434" y="1530"/>
                      <a:pt x="411" y="1461"/>
                    </a:cubicBezTo>
                    <a:cubicBezTo>
                      <a:pt x="388" y="1439"/>
                      <a:pt x="388" y="1439"/>
                      <a:pt x="388" y="1439"/>
                    </a:cubicBezTo>
                    <a:cubicBezTo>
                      <a:pt x="365" y="1393"/>
                      <a:pt x="365" y="1325"/>
                      <a:pt x="342" y="1279"/>
                    </a:cubicBezTo>
                    <a:cubicBezTo>
                      <a:pt x="342" y="1279"/>
                      <a:pt x="342" y="1256"/>
                      <a:pt x="342" y="1256"/>
                    </a:cubicBezTo>
                    <a:cubicBezTo>
                      <a:pt x="342" y="1256"/>
                      <a:pt x="342" y="1233"/>
                      <a:pt x="342" y="1233"/>
                    </a:cubicBezTo>
                    <a:cubicBezTo>
                      <a:pt x="342" y="1210"/>
                      <a:pt x="320" y="1165"/>
                      <a:pt x="320" y="1142"/>
                    </a:cubicBezTo>
                    <a:cubicBezTo>
                      <a:pt x="320" y="1142"/>
                      <a:pt x="320" y="1119"/>
                      <a:pt x="320" y="1119"/>
                    </a:cubicBezTo>
                    <a:cubicBezTo>
                      <a:pt x="320" y="1096"/>
                      <a:pt x="320" y="1096"/>
                      <a:pt x="320" y="1073"/>
                    </a:cubicBezTo>
                    <a:cubicBezTo>
                      <a:pt x="342" y="1005"/>
                      <a:pt x="342" y="936"/>
                      <a:pt x="365" y="891"/>
                    </a:cubicBezTo>
                    <a:cubicBezTo>
                      <a:pt x="388" y="822"/>
                      <a:pt x="411" y="754"/>
                      <a:pt x="457" y="685"/>
                    </a:cubicBezTo>
                    <a:cubicBezTo>
                      <a:pt x="502" y="640"/>
                      <a:pt x="525" y="594"/>
                      <a:pt x="571" y="548"/>
                    </a:cubicBezTo>
                    <a:cubicBezTo>
                      <a:pt x="639" y="503"/>
                      <a:pt x="708" y="457"/>
                      <a:pt x="753" y="412"/>
                    </a:cubicBezTo>
                    <a:cubicBezTo>
                      <a:pt x="822" y="389"/>
                      <a:pt x="890" y="366"/>
                      <a:pt x="959" y="343"/>
                    </a:cubicBezTo>
                    <a:close/>
                    <a:moveTo>
                      <a:pt x="1096" y="1"/>
                    </a:moveTo>
                    <a:cubicBezTo>
                      <a:pt x="1073" y="1"/>
                      <a:pt x="1050" y="1"/>
                      <a:pt x="1050" y="23"/>
                    </a:cubicBezTo>
                    <a:cubicBezTo>
                      <a:pt x="959" y="23"/>
                      <a:pt x="867" y="46"/>
                      <a:pt x="776" y="69"/>
                    </a:cubicBezTo>
                    <a:cubicBezTo>
                      <a:pt x="685" y="92"/>
                      <a:pt x="594" y="138"/>
                      <a:pt x="525" y="183"/>
                    </a:cubicBezTo>
                    <a:cubicBezTo>
                      <a:pt x="434" y="229"/>
                      <a:pt x="388" y="297"/>
                      <a:pt x="320" y="343"/>
                    </a:cubicBezTo>
                    <a:cubicBezTo>
                      <a:pt x="251" y="412"/>
                      <a:pt x="206" y="480"/>
                      <a:pt x="160" y="571"/>
                    </a:cubicBezTo>
                    <a:cubicBezTo>
                      <a:pt x="91" y="640"/>
                      <a:pt x="69" y="731"/>
                      <a:pt x="46" y="822"/>
                    </a:cubicBezTo>
                    <a:cubicBezTo>
                      <a:pt x="46" y="845"/>
                      <a:pt x="23" y="868"/>
                      <a:pt x="23" y="868"/>
                    </a:cubicBezTo>
                    <a:cubicBezTo>
                      <a:pt x="23" y="936"/>
                      <a:pt x="0" y="1005"/>
                      <a:pt x="0" y="1051"/>
                    </a:cubicBezTo>
                    <a:cubicBezTo>
                      <a:pt x="0" y="1119"/>
                      <a:pt x="0" y="1165"/>
                      <a:pt x="0" y="1210"/>
                    </a:cubicBezTo>
                    <a:cubicBezTo>
                      <a:pt x="0" y="1233"/>
                      <a:pt x="0" y="1233"/>
                      <a:pt x="0" y="1233"/>
                    </a:cubicBezTo>
                    <a:cubicBezTo>
                      <a:pt x="0" y="1279"/>
                      <a:pt x="23" y="1325"/>
                      <a:pt x="23" y="1370"/>
                    </a:cubicBezTo>
                    <a:cubicBezTo>
                      <a:pt x="46" y="1416"/>
                      <a:pt x="69" y="1484"/>
                      <a:pt x="91" y="1553"/>
                    </a:cubicBezTo>
                    <a:cubicBezTo>
                      <a:pt x="114" y="1621"/>
                      <a:pt x="160" y="1713"/>
                      <a:pt x="206" y="1781"/>
                    </a:cubicBezTo>
                    <a:cubicBezTo>
                      <a:pt x="228" y="1804"/>
                      <a:pt x="251" y="1827"/>
                      <a:pt x="274" y="1849"/>
                    </a:cubicBezTo>
                    <a:cubicBezTo>
                      <a:pt x="297" y="1872"/>
                      <a:pt x="297" y="1872"/>
                      <a:pt x="297" y="1895"/>
                    </a:cubicBezTo>
                    <a:cubicBezTo>
                      <a:pt x="320" y="1918"/>
                      <a:pt x="342" y="1941"/>
                      <a:pt x="388" y="1964"/>
                    </a:cubicBezTo>
                    <a:lnTo>
                      <a:pt x="411" y="1964"/>
                    </a:lnTo>
                    <a:cubicBezTo>
                      <a:pt x="502" y="2078"/>
                      <a:pt x="639" y="2146"/>
                      <a:pt x="776" y="2192"/>
                    </a:cubicBezTo>
                    <a:cubicBezTo>
                      <a:pt x="883" y="2219"/>
                      <a:pt x="990" y="2230"/>
                      <a:pt x="1097" y="2230"/>
                    </a:cubicBezTo>
                    <a:cubicBezTo>
                      <a:pt x="1173" y="2230"/>
                      <a:pt x="1248" y="2224"/>
                      <a:pt x="1324" y="2215"/>
                    </a:cubicBezTo>
                    <a:cubicBezTo>
                      <a:pt x="1529" y="2169"/>
                      <a:pt x="1712" y="2078"/>
                      <a:pt x="1849" y="1941"/>
                    </a:cubicBezTo>
                    <a:cubicBezTo>
                      <a:pt x="2009" y="1804"/>
                      <a:pt x="2123" y="1644"/>
                      <a:pt x="2169" y="1461"/>
                    </a:cubicBezTo>
                    <a:cubicBezTo>
                      <a:pt x="2191" y="1370"/>
                      <a:pt x="2214" y="1302"/>
                      <a:pt x="2214" y="1210"/>
                    </a:cubicBezTo>
                    <a:cubicBezTo>
                      <a:pt x="2237" y="1119"/>
                      <a:pt x="2214" y="1005"/>
                      <a:pt x="2191" y="891"/>
                    </a:cubicBezTo>
                    <a:cubicBezTo>
                      <a:pt x="2169" y="731"/>
                      <a:pt x="2100" y="571"/>
                      <a:pt x="1986" y="434"/>
                    </a:cubicBezTo>
                    <a:cubicBezTo>
                      <a:pt x="1872" y="297"/>
                      <a:pt x="1735" y="183"/>
                      <a:pt x="1575" y="115"/>
                    </a:cubicBezTo>
                    <a:cubicBezTo>
                      <a:pt x="1415" y="46"/>
                      <a:pt x="1255" y="1"/>
                      <a:pt x="1096"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47"/>
              <p:cNvSpPr/>
              <p:nvPr/>
            </p:nvSpPr>
            <p:spPr>
              <a:xfrm>
                <a:off x="1237811" y="389220"/>
                <a:ext cx="48762" cy="39788"/>
              </a:xfrm>
              <a:custGeom>
                <a:rect b="b" l="l" r="r" t="t"/>
                <a:pathLst>
                  <a:path extrusionOk="0" h="1472" w="1804">
                    <a:moveTo>
                      <a:pt x="913" y="320"/>
                    </a:moveTo>
                    <a:cubicBezTo>
                      <a:pt x="982" y="343"/>
                      <a:pt x="1027" y="343"/>
                      <a:pt x="1096" y="366"/>
                    </a:cubicBezTo>
                    <a:cubicBezTo>
                      <a:pt x="1164" y="389"/>
                      <a:pt x="1210" y="412"/>
                      <a:pt x="1279" y="435"/>
                    </a:cubicBezTo>
                    <a:cubicBezTo>
                      <a:pt x="1324" y="480"/>
                      <a:pt x="1347" y="503"/>
                      <a:pt x="1393" y="549"/>
                    </a:cubicBezTo>
                    <a:cubicBezTo>
                      <a:pt x="1416" y="572"/>
                      <a:pt x="1438" y="594"/>
                      <a:pt x="1461" y="640"/>
                    </a:cubicBezTo>
                    <a:cubicBezTo>
                      <a:pt x="1461" y="663"/>
                      <a:pt x="1484" y="686"/>
                      <a:pt x="1484" y="731"/>
                    </a:cubicBezTo>
                    <a:cubicBezTo>
                      <a:pt x="1484" y="754"/>
                      <a:pt x="1484" y="800"/>
                      <a:pt x="1484" y="845"/>
                    </a:cubicBezTo>
                    <a:cubicBezTo>
                      <a:pt x="1461" y="891"/>
                      <a:pt x="1438" y="914"/>
                      <a:pt x="1438" y="937"/>
                    </a:cubicBezTo>
                    <a:cubicBezTo>
                      <a:pt x="1416" y="960"/>
                      <a:pt x="1393" y="982"/>
                      <a:pt x="1370" y="1005"/>
                    </a:cubicBezTo>
                    <a:cubicBezTo>
                      <a:pt x="1324" y="1028"/>
                      <a:pt x="1301" y="1051"/>
                      <a:pt x="1256" y="1074"/>
                    </a:cubicBezTo>
                    <a:cubicBezTo>
                      <a:pt x="1210" y="1097"/>
                      <a:pt x="1164" y="1119"/>
                      <a:pt x="1096" y="1142"/>
                    </a:cubicBezTo>
                    <a:lnTo>
                      <a:pt x="913" y="1142"/>
                    </a:lnTo>
                    <a:cubicBezTo>
                      <a:pt x="845" y="1142"/>
                      <a:pt x="776" y="1119"/>
                      <a:pt x="708" y="1097"/>
                    </a:cubicBezTo>
                    <a:cubicBezTo>
                      <a:pt x="662" y="1074"/>
                      <a:pt x="594" y="1051"/>
                      <a:pt x="548" y="1028"/>
                    </a:cubicBezTo>
                    <a:cubicBezTo>
                      <a:pt x="503" y="1005"/>
                      <a:pt x="457" y="960"/>
                      <a:pt x="434" y="937"/>
                    </a:cubicBezTo>
                    <a:lnTo>
                      <a:pt x="411" y="914"/>
                    </a:lnTo>
                    <a:cubicBezTo>
                      <a:pt x="388" y="891"/>
                      <a:pt x="388" y="868"/>
                      <a:pt x="366" y="823"/>
                    </a:cubicBezTo>
                    <a:cubicBezTo>
                      <a:pt x="366" y="800"/>
                      <a:pt x="343" y="777"/>
                      <a:pt x="343" y="754"/>
                    </a:cubicBezTo>
                    <a:cubicBezTo>
                      <a:pt x="343" y="731"/>
                      <a:pt x="343" y="709"/>
                      <a:pt x="343" y="686"/>
                    </a:cubicBezTo>
                    <a:cubicBezTo>
                      <a:pt x="343" y="663"/>
                      <a:pt x="343" y="640"/>
                      <a:pt x="343" y="617"/>
                    </a:cubicBezTo>
                    <a:cubicBezTo>
                      <a:pt x="343" y="617"/>
                      <a:pt x="366" y="617"/>
                      <a:pt x="366" y="594"/>
                    </a:cubicBezTo>
                    <a:cubicBezTo>
                      <a:pt x="366" y="594"/>
                      <a:pt x="366" y="594"/>
                      <a:pt x="366" y="572"/>
                    </a:cubicBezTo>
                    <a:cubicBezTo>
                      <a:pt x="366" y="572"/>
                      <a:pt x="388" y="549"/>
                      <a:pt x="388" y="549"/>
                    </a:cubicBezTo>
                    <a:cubicBezTo>
                      <a:pt x="411" y="526"/>
                      <a:pt x="434" y="480"/>
                      <a:pt x="457" y="457"/>
                    </a:cubicBezTo>
                    <a:cubicBezTo>
                      <a:pt x="503" y="435"/>
                      <a:pt x="525" y="412"/>
                      <a:pt x="571" y="389"/>
                    </a:cubicBezTo>
                    <a:cubicBezTo>
                      <a:pt x="617" y="366"/>
                      <a:pt x="662" y="366"/>
                      <a:pt x="708" y="343"/>
                    </a:cubicBezTo>
                    <a:cubicBezTo>
                      <a:pt x="776" y="343"/>
                      <a:pt x="845" y="320"/>
                      <a:pt x="913" y="320"/>
                    </a:cubicBezTo>
                    <a:close/>
                    <a:moveTo>
                      <a:pt x="868" y="1"/>
                    </a:moveTo>
                    <a:cubicBezTo>
                      <a:pt x="731" y="1"/>
                      <a:pt x="594" y="24"/>
                      <a:pt x="457" y="92"/>
                    </a:cubicBezTo>
                    <a:cubicBezTo>
                      <a:pt x="366" y="115"/>
                      <a:pt x="274" y="184"/>
                      <a:pt x="206" y="252"/>
                    </a:cubicBezTo>
                    <a:cubicBezTo>
                      <a:pt x="206" y="252"/>
                      <a:pt x="183" y="275"/>
                      <a:pt x="183" y="275"/>
                    </a:cubicBezTo>
                    <a:cubicBezTo>
                      <a:pt x="183" y="275"/>
                      <a:pt x="160" y="298"/>
                      <a:pt x="160" y="298"/>
                    </a:cubicBezTo>
                    <a:cubicBezTo>
                      <a:pt x="137" y="343"/>
                      <a:pt x="114" y="389"/>
                      <a:pt x="92" y="412"/>
                    </a:cubicBezTo>
                    <a:cubicBezTo>
                      <a:pt x="92" y="435"/>
                      <a:pt x="69" y="435"/>
                      <a:pt x="69" y="435"/>
                    </a:cubicBezTo>
                    <a:cubicBezTo>
                      <a:pt x="46" y="480"/>
                      <a:pt x="46" y="526"/>
                      <a:pt x="23" y="572"/>
                    </a:cubicBezTo>
                    <a:cubicBezTo>
                      <a:pt x="23" y="594"/>
                      <a:pt x="23" y="594"/>
                      <a:pt x="23" y="617"/>
                    </a:cubicBezTo>
                    <a:cubicBezTo>
                      <a:pt x="0" y="731"/>
                      <a:pt x="23" y="845"/>
                      <a:pt x="69" y="960"/>
                    </a:cubicBezTo>
                    <a:cubicBezTo>
                      <a:pt x="92" y="1005"/>
                      <a:pt x="114" y="1028"/>
                      <a:pt x="137" y="1074"/>
                    </a:cubicBezTo>
                    <a:cubicBezTo>
                      <a:pt x="160" y="1119"/>
                      <a:pt x="206" y="1165"/>
                      <a:pt x="251" y="1211"/>
                    </a:cubicBezTo>
                    <a:cubicBezTo>
                      <a:pt x="297" y="1233"/>
                      <a:pt x="320" y="1279"/>
                      <a:pt x="366" y="1302"/>
                    </a:cubicBezTo>
                    <a:cubicBezTo>
                      <a:pt x="388" y="1325"/>
                      <a:pt x="411" y="1325"/>
                      <a:pt x="457" y="1348"/>
                    </a:cubicBezTo>
                    <a:cubicBezTo>
                      <a:pt x="457" y="1348"/>
                      <a:pt x="457" y="1348"/>
                      <a:pt x="480" y="1370"/>
                    </a:cubicBezTo>
                    <a:lnTo>
                      <a:pt x="503" y="1370"/>
                    </a:lnTo>
                    <a:cubicBezTo>
                      <a:pt x="548" y="1393"/>
                      <a:pt x="617" y="1416"/>
                      <a:pt x="662" y="1439"/>
                    </a:cubicBezTo>
                    <a:cubicBezTo>
                      <a:pt x="743" y="1455"/>
                      <a:pt x="835" y="1471"/>
                      <a:pt x="922" y="1471"/>
                    </a:cubicBezTo>
                    <a:cubicBezTo>
                      <a:pt x="959" y="1471"/>
                      <a:pt x="994" y="1468"/>
                      <a:pt x="1027" y="1462"/>
                    </a:cubicBezTo>
                    <a:cubicBezTo>
                      <a:pt x="1187" y="1462"/>
                      <a:pt x="1324" y="1416"/>
                      <a:pt x="1461" y="1348"/>
                    </a:cubicBezTo>
                    <a:cubicBezTo>
                      <a:pt x="1507" y="1302"/>
                      <a:pt x="1552" y="1279"/>
                      <a:pt x="1598" y="1233"/>
                    </a:cubicBezTo>
                    <a:cubicBezTo>
                      <a:pt x="1621" y="1211"/>
                      <a:pt x="1644" y="1188"/>
                      <a:pt x="1667" y="1165"/>
                    </a:cubicBezTo>
                    <a:cubicBezTo>
                      <a:pt x="1689" y="1142"/>
                      <a:pt x="1712" y="1097"/>
                      <a:pt x="1735" y="1051"/>
                    </a:cubicBezTo>
                    <a:cubicBezTo>
                      <a:pt x="1758" y="1005"/>
                      <a:pt x="1781" y="960"/>
                      <a:pt x="1804" y="891"/>
                    </a:cubicBezTo>
                    <a:cubicBezTo>
                      <a:pt x="1804" y="868"/>
                      <a:pt x="1804" y="845"/>
                      <a:pt x="1804" y="823"/>
                    </a:cubicBezTo>
                    <a:cubicBezTo>
                      <a:pt x="1804" y="754"/>
                      <a:pt x="1804" y="709"/>
                      <a:pt x="1804" y="663"/>
                    </a:cubicBezTo>
                    <a:cubicBezTo>
                      <a:pt x="1781" y="594"/>
                      <a:pt x="1758" y="526"/>
                      <a:pt x="1735" y="480"/>
                    </a:cubicBezTo>
                    <a:cubicBezTo>
                      <a:pt x="1689" y="389"/>
                      <a:pt x="1644" y="343"/>
                      <a:pt x="1598" y="275"/>
                    </a:cubicBezTo>
                    <a:cubicBezTo>
                      <a:pt x="1552" y="229"/>
                      <a:pt x="1484" y="184"/>
                      <a:pt x="1438" y="161"/>
                    </a:cubicBezTo>
                    <a:cubicBezTo>
                      <a:pt x="1370" y="115"/>
                      <a:pt x="1301" y="92"/>
                      <a:pt x="1210" y="69"/>
                    </a:cubicBezTo>
                    <a:cubicBezTo>
                      <a:pt x="1096" y="24"/>
                      <a:pt x="982" y="1"/>
                      <a:pt x="868"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47"/>
              <p:cNvSpPr/>
              <p:nvPr/>
            </p:nvSpPr>
            <p:spPr>
              <a:xfrm>
                <a:off x="1403775" y="547184"/>
                <a:ext cx="64196" cy="72008"/>
              </a:xfrm>
              <a:custGeom>
                <a:rect b="b" l="l" r="r" t="t"/>
                <a:pathLst>
                  <a:path extrusionOk="0" h="2664" w="2375">
                    <a:moveTo>
                      <a:pt x="1438" y="480"/>
                    </a:moveTo>
                    <a:cubicBezTo>
                      <a:pt x="1454" y="495"/>
                      <a:pt x="1459" y="500"/>
                      <a:pt x="1468" y="502"/>
                    </a:cubicBezTo>
                    <a:lnTo>
                      <a:pt x="1468" y="502"/>
                    </a:lnTo>
                    <a:cubicBezTo>
                      <a:pt x="1458" y="494"/>
                      <a:pt x="1448" y="487"/>
                      <a:pt x="1438" y="480"/>
                    </a:cubicBezTo>
                    <a:close/>
                    <a:moveTo>
                      <a:pt x="982" y="320"/>
                    </a:moveTo>
                    <a:cubicBezTo>
                      <a:pt x="1050" y="343"/>
                      <a:pt x="1142" y="343"/>
                      <a:pt x="1210" y="365"/>
                    </a:cubicBezTo>
                    <a:cubicBezTo>
                      <a:pt x="1286" y="403"/>
                      <a:pt x="1362" y="441"/>
                      <a:pt x="1438" y="480"/>
                    </a:cubicBezTo>
                    <a:lnTo>
                      <a:pt x="1438" y="480"/>
                    </a:lnTo>
                    <a:cubicBezTo>
                      <a:pt x="1438" y="480"/>
                      <a:pt x="1438" y="480"/>
                      <a:pt x="1438" y="480"/>
                    </a:cubicBezTo>
                    <a:lnTo>
                      <a:pt x="1438" y="480"/>
                    </a:lnTo>
                    <a:cubicBezTo>
                      <a:pt x="1454" y="487"/>
                      <a:pt x="1469" y="495"/>
                      <a:pt x="1484" y="502"/>
                    </a:cubicBezTo>
                    <a:cubicBezTo>
                      <a:pt x="1477" y="502"/>
                      <a:pt x="1472" y="502"/>
                      <a:pt x="1468" y="502"/>
                    </a:cubicBezTo>
                    <a:lnTo>
                      <a:pt x="1468" y="502"/>
                    </a:lnTo>
                    <a:cubicBezTo>
                      <a:pt x="1549" y="563"/>
                      <a:pt x="1628" y="624"/>
                      <a:pt x="1689" y="685"/>
                    </a:cubicBezTo>
                    <a:cubicBezTo>
                      <a:pt x="1781" y="799"/>
                      <a:pt x="1849" y="890"/>
                      <a:pt x="1895" y="1005"/>
                    </a:cubicBezTo>
                    <a:cubicBezTo>
                      <a:pt x="1963" y="1119"/>
                      <a:pt x="2009" y="1233"/>
                      <a:pt x="2032" y="1370"/>
                    </a:cubicBezTo>
                    <a:cubicBezTo>
                      <a:pt x="2055" y="1461"/>
                      <a:pt x="2055" y="1575"/>
                      <a:pt x="2055" y="1666"/>
                    </a:cubicBezTo>
                    <a:cubicBezTo>
                      <a:pt x="2032" y="1735"/>
                      <a:pt x="2032" y="1826"/>
                      <a:pt x="2009" y="1895"/>
                    </a:cubicBezTo>
                    <a:cubicBezTo>
                      <a:pt x="1986" y="1963"/>
                      <a:pt x="1963" y="2009"/>
                      <a:pt x="1918" y="2077"/>
                    </a:cubicBezTo>
                    <a:cubicBezTo>
                      <a:pt x="1895" y="2123"/>
                      <a:pt x="1849" y="2169"/>
                      <a:pt x="1804" y="2191"/>
                    </a:cubicBezTo>
                    <a:cubicBezTo>
                      <a:pt x="1781" y="2237"/>
                      <a:pt x="1735" y="2260"/>
                      <a:pt x="1689" y="2283"/>
                    </a:cubicBezTo>
                    <a:cubicBezTo>
                      <a:pt x="1644" y="2306"/>
                      <a:pt x="1598" y="2328"/>
                      <a:pt x="1552" y="2328"/>
                    </a:cubicBezTo>
                    <a:cubicBezTo>
                      <a:pt x="1484" y="2351"/>
                      <a:pt x="1438" y="2351"/>
                      <a:pt x="1370" y="2351"/>
                    </a:cubicBezTo>
                    <a:cubicBezTo>
                      <a:pt x="1301" y="2328"/>
                      <a:pt x="1233" y="2328"/>
                      <a:pt x="1187" y="2306"/>
                    </a:cubicBezTo>
                    <a:cubicBezTo>
                      <a:pt x="1073" y="2283"/>
                      <a:pt x="1005" y="2237"/>
                      <a:pt x="913" y="2191"/>
                    </a:cubicBezTo>
                    <a:cubicBezTo>
                      <a:pt x="822" y="2123"/>
                      <a:pt x="754" y="2054"/>
                      <a:pt x="685" y="1986"/>
                    </a:cubicBezTo>
                    <a:cubicBezTo>
                      <a:pt x="594" y="1872"/>
                      <a:pt x="525" y="1758"/>
                      <a:pt x="457" y="1644"/>
                    </a:cubicBezTo>
                    <a:cubicBezTo>
                      <a:pt x="434" y="1598"/>
                      <a:pt x="411" y="1529"/>
                      <a:pt x="388" y="1484"/>
                    </a:cubicBezTo>
                    <a:cubicBezTo>
                      <a:pt x="388" y="1461"/>
                      <a:pt x="388" y="1461"/>
                      <a:pt x="388" y="1461"/>
                    </a:cubicBezTo>
                    <a:cubicBezTo>
                      <a:pt x="366" y="1415"/>
                      <a:pt x="366" y="1347"/>
                      <a:pt x="343" y="1301"/>
                    </a:cubicBezTo>
                    <a:cubicBezTo>
                      <a:pt x="343" y="1233"/>
                      <a:pt x="320" y="1164"/>
                      <a:pt x="320" y="1119"/>
                    </a:cubicBezTo>
                    <a:cubicBezTo>
                      <a:pt x="320" y="1073"/>
                      <a:pt x="320" y="1050"/>
                      <a:pt x="320" y="1027"/>
                    </a:cubicBezTo>
                    <a:cubicBezTo>
                      <a:pt x="320" y="959"/>
                      <a:pt x="343" y="913"/>
                      <a:pt x="343" y="845"/>
                    </a:cubicBezTo>
                    <a:cubicBezTo>
                      <a:pt x="343" y="822"/>
                      <a:pt x="366" y="799"/>
                      <a:pt x="366" y="776"/>
                    </a:cubicBezTo>
                    <a:cubicBezTo>
                      <a:pt x="388" y="708"/>
                      <a:pt x="411" y="639"/>
                      <a:pt x="457" y="594"/>
                    </a:cubicBezTo>
                    <a:cubicBezTo>
                      <a:pt x="480" y="548"/>
                      <a:pt x="525" y="502"/>
                      <a:pt x="571" y="480"/>
                    </a:cubicBezTo>
                    <a:cubicBezTo>
                      <a:pt x="594" y="434"/>
                      <a:pt x="639" y="411"/>
                      <a:pt x="685" y="388"/>
                    </a:cubicBezTo>
                    <a:cubicBezTo>
                      <a:pt x="731" y="365"/>
                      <a:pt x="776" y="343"/>
                      <a:pt x="845" y="343"/>
                    </a:cubicBezTo>
                    <a:cubicBezTo>
                      <a:pt x="891" y="320"/>
                      <a:pt x="936" y="320"/>
                      <a:pt x="982" y="320"/>
                    </a:cubicBezTo>
                    <a:close/>
                    <a:moveTo>
                      <a:pt x="959" y="0"/>
                    </a:moveTo>
                    <a:cubicBezTo>
                      <a:pt x="868" y="0"/>
                      <a:pt x="776" y="23"/>
                      <a:pt x="685" y="46"/>
                    </a:cubicBezTo>
                    <a:cubicBezTo>
                      <a:pt x="617" y="46"/>
                      <a:pt x="525" y="114"/>
                      <a:pt x="457" y="160"/>
                    </a:cubicBezTo>
                    <a:cubicBezTo>
                      <a:pt x="388" y="183"/>
                      <a:pt x="320" y="251"/>
                      <a:pt x="274" y="297"/>
                    </a:cubicBezTo>
                    <a:cubicBezTo>
                      <a:pt x="274" y="297"/>
                      <a:pt x="274" y="297"/>
                      <a:pt x="251" y="320"/>
                    </a:cubicBezTo>
                    <a:cubicBezTo>
                      <a:pt x="229" y="343"/>
                      <a:pt x="229" y="343"/>
                      <a:pt x="229" y="365"/>
                    </a:cubicBezTo>
                    <a:cubicBezTo>
                      <a:pt x="183" y="411"/>
                      <a:pt x="137" y="480"/>
                      <a:pt x="114" y="548"/>
                    </a:cubicBezTo>
                    <a:cubicBezTo>
                      <a:pt x="69" y="639"/>
                      <a:pt x="46" y="731"/>
                      <a:pt x="23" y="822"/>
                    </a:cubicBezTo>
                    <a:cubicBezTo>
                      <a:pt x="0" y="868"/>
                      <a:pt x="0" y="913"/>
                      <a:pt x="0" y="959"/>
                    </a:cubicBezTo>
                    <a:cubicBezTo>
                      <a:pt x="0" y="1005"/>
                      <a:pt x="0" y="1050"/>
                      <a:pt x="0" y="1119"/>
                    </a:cubicBezTo>
                    <a:cubicBezTo>
                      <a:pt x="0" y="1210"/>
                      <a:pt x="0" y="1324"/>
                      <a:pt x="23" y="1415"/>
                    </a:cubicBezTo>
                    <a:cubicBezTo>
                      <a:pt x="46" y="1438"/>
                      <a:pt x="46" y="1461"/>
                      <a:pt x="46" y="1461"/>
                    </a:cubicBezTo>
                    <a:lnTo>
                      <a:pt x="46" y="1484"/>
                    </a:lnTo>
                    <a:cubicBezTo>
                      <a:pt x="69" y="1598"/>
                      <a:pt x="114" y="1712"/>
                      <a:pt x="160" y="1803"/>
                    </a:cubicBezTo>
                    <a:cubicBezTo>
                      <a:pt x="183" y="1803"/>
                      <a:pt x="183" y="1826"/>
                      <a:pt x="183" y="1826"/>
                    </a:cubicBezTo>
                    <a:lnTo>
                      <a:pt x="183" y="1849"/>
                    </a:lnTo>
                    <a:cubicBezTo>
                      <a:pt x="229" y="1918"/>
                      <a:pt x="274" y="1986"/>
                      <a:pt x="320" y="2054"/>
                    </a:cubicBezTo>
                    <a:cubicBezTo>
                      <a:pt x="343" y="2054"/>
                      <a:pt x="343" y="2077"/>
                      <a:pt x="366" y="2100"/>
                    </a:cubicBezTo>
                    <a:cubicBezTo>
                      <a:pt x="366" y="2100"/>
                      <a:pt x="366" y="2123"/>
                      <a:pt x="366" y="2123"/>
                    </a:cubicBezTo>
                    <a:cubicBezTo>
                      <a:pt x="457" y="2237"/>
                      <a:pt x="571" y="2328"/>
                      <a:pt x="662" y="2420"/>
                    </a:cubicBezTo>
                    <a:cubicBezTo>
                      <a:pt x="880" y="2565"/>
                      <a:pt x="1144" y="2664"/>
                      <a:pt x="1407" y="2664"/>
                    </a:cubicBezTo>
                    <a:cubicBezTo>
                      <a:pt x="1558" y="2664"/>
                      <a:pt x="1708" y="2631"/>
                      <a:pt x="1849" y="2557"/>
                    </a:cubicBezTo>
                    <a:cubicBezTo>
                      <a:pt x="1941" y="2534"/>
                      <a:pt x="2009" y="2465"/>
                      <a:pt x="2077" y="2397"/>
                    </a:cubicBezTo>
                    <a:cubicBezTo>
                      <a:pt x="2146" y="2328"/>
                      <a:pt x="2192" y="2260"/>
                      <a:pt x="2237" y="2169"/>
                    </a:cubicBezTo>
                    <a:cubicBezTo>
                      <a:pt x="2283" y="2100"/>
                      <a:pt x="2306" y="2009"/>
                      <a:pt x="2329" y="1918"/>
                    </a:cubicBezTo>
                    <a:cubicBezTo>
                      <a:pt x="2374" y="1803"/>
                      <a:pt x="2374" y="1666"/>
                      <a:pt x="2374" y="1552"/>
                    </a:cubicBezTo>
                    <a:cubicBezTo>
                      <a:pt x="2374" y="1438"/>
                      <a:pt x="2351" y="1324"/>
                      <a:pt x="2329" y="1233"/>
                    </a:cubicBezTo>
                    <a:cubicBezTo>
                      <a:pt x="2306" y="1096"/>
                      <a:pt x="2260" y="982"/>
                      <a:pt x="2192" y="890"/>
                    </a:cubicBezTo>
                    <a:cubicBezTo>
                      <a:pt x="2123" y="708"/>
                      <a:pt x="1986" y="548"/>
                      <a:pt x="1849" y="388"/>
                    </a:cubicBezTo>
                    <a:cubicBezTo>
                      <a:pt x="1712" y="251"/>
                      <a:pt x="1530" y="137"/>
                      <a:pt x="1347" y="69"/>
                    </a:cubicBezTo>
                    <a:cubicBezTo>
                      <a:pt x="1233" y="23"/>
                      <a:pt x="1119" y="0"/>
                      <a:pt x="1005"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8" name="Google Shape;608;p47"/>
            <p:cNvSpPr/>
            <p:nvPr/>
          </p:nvSpPr>
          <p:spPr>
            <a:xfrm flipH="1">
              <a:off x="8244270" y="772021"/>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47"/>
            <p:cNvSpPr/>
            <p:nvPr/>
          </p:nvSpPr>
          <p:spPr>
            <a:xfrm flipH="1" rot="-2283040">
              <a:off x="7342042" y="731018"/>
              <a:ext cx="54330" cy="76521"/>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47"/>
            <p:cNvSpPr/>
            <p:nvPr/>
          </p:nvSpPr>
          <p:spPr>
            <a:xfrm flipH="1">
              <a:off x="4343852" y="19319"/>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47"/>
            <p:cNvSpPr/>
            <p:nvPr/>
          </p:nvSpPr>
          <p:spPr>
            <a:xfrm flipH="1">
              <a:off x="5624815" y="55481"/>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2" name="Google Shape;612;p47"/>
            <p:cNvGrpSpPr/>
            <p:nvPr/>
          </p:nvGrpSpPr>
          <p:grpSpPr>
            <a:xfrm flipH="1" rot="-3959737">
              <a:off x="8997237" y="484561"/>
              <a:ext cx="275188" cy="229969"/>
              <a:chOff x="1192779" y="389220"/>
              <a:chExt cx="275192" cy="229972"/>
            </a:xfrm>
          </p:grpSpPr>
          <p:sp>
            <p:nvSpPr>
              <p:cNvPr id="613" name="Google Shape;613;p47"/>
              <p:cNvSpPr/>
              <p:nvPr/>
            </p:nvSpPr>
            <p:spPr>
              <a:xfrm>
                <a:off x="1406857" y="549643"/>
                <a:ext cx="58033" cy="65413"/>
              </a:xfrm>
              <a:custGeom>
                <a:rect b="b" l="l" r="r" t="t"/>
                <a:pathLst>
                  <a:path extrusionOk="0" h="2420" w="2147">
                    <a:moveTo>
                      <a:pt x="754" y="0"/>
                    </a:moveTo>
                    <a:cubicBezTo>
                      <a:pt x="708" y="0"/>
                      <a:pt x="662" y="23"/>
                      <a:pt x="617" y="23"/>
                    </a:cubicBezTo>
                    <a:cubicBezTo>
                      <a:pt x="503" y="46"/>
                      <a:pt x="366" y="92"/>
                      <a:pt x="297" y="183"/>
                    </a:cubicBezTo>
                    <a:cubicBezTo>
                      <a:pt x="252" y="229"/>
                      <a:pt x="229" y="297"/>
                      <a:pt x="206" y="343"/>
                    </a:cubicBezTo>
                    <a:cubicBezTo>
                      <a:pt x="160" y="389"/>
                      <a:pt x="137" y="434"/>
                      <a:pt x="115" y="457"/>
                    </a:cubicBezTo>
                    <a:cubicBezTo>
                      <a:pt x="46" y="594"/>
                      <a:pt x="0" y="754"/>
                      <a:pt x="0" y="959"/>
                    </a:cubicBezTo>
                    <a:cubicBezTo>
                      <a:pt x="23" y="1050"/>
                      <a:pt x="46" y="1165"/>
                      <a:pt x="46" y="1233"/>
                    </a:cubicBezTo>
                    <a:cubicBezTo>
                      <a:pt x="69" y="1302"/>
                      <a:pt x="92" y="1370"/>
                      <a:pt x="115" y="1438"/>
                    </a:cubicBezTo>
                    <a:cubicBezTo>
                      <a:pt x="183" y="1598"/>
                      <a:pt x="274" y="1735"/>
                      <a:pt x="366" y="1872"/>
                    </a:cubicBezTo>
                    <a:cubicBezTo>
                      <a:pt x="434" y="1941"/>
                      <a:pt x="503" y="2009"/>
                      <a:pt x="571" y="2078"/>
                    </a:cubicBezTo>
                    <a:cubicBezTo>
                      <a:pt x="617" y="2146"/>
                      <a:pt x="685" y="2192"/>
                      <a:pt x="731" y="2237"/>
                    </a:cubicBezTo>
                    <a:cubicBezTo>
                      <a:pt x="777" y="2260"/>
                      <a:pt x="799" y="2283"/>
                      <a:pt x="845" y="2306"/>
                    </a:cubicBezTo>
                    <a:cubicBezTo>
                      <a:pt x="913" y="2351"/>
                      <a:pt x="1005" y="2374"/>
                      <a:pt x="1096" y="2397"/>
                    </a:cubicBezTo>
                    <a:cubicBezTo>
                      <a:pt x="1165" y="2420"/>
                      <a:pt x="1210" y="2420"/>
                      <a:pt x="1279" y="2420"/>
                    </a:cubicBezTo>
                    <a:lnTo>
                      <a:pt x="1438" y="2420"/>
                    </a:lnTo>
                    <a:cubicBezTo>
                      <a:pt x="1484" y="2420"/>
                      <a:pt x="1530" y="2397"/>
                      <a:pt x="1598" y="2374"/>
                    </a:cubicBezTo>
                    <a:cubicBezTo>
                      <a:pt x="1621" y="2374"/>
                      <a:pt x="1667" y="2374"/>
                      <a:pt x="1690" y="2351"/>
                    </a:cubicBezTo>
                    <a:cubicBezTo>
                      <a:pt x="1781" y="2306"/>
                      <a:pt x="1827" y="2260"/>
                      <a:pt x="1872" y="2215"/>
                    </a:cubicBezTo>
                    <a:cubicBezTo>
                      <a:pt x="2009" y="2078"/>
                      <a:pt x="2078" y="1918"/>
                      <a:pt x="2100" y="1758"/>
                    </a:cubicBezTo>
                    <a:cubicBezTo>
                      <a:pt x="2146" y="1621"/>
                      <a:pt x="2146" y="1461"/>
                      <a:pt x="2123" y="1302"/>
                    </a:cubicBezTo>
                    <a:cubicBezTo>
                      <a:pt x="2078" y="1165"/>
                      <a:pt x="2032" y="1028"/>
                      <a:pt x="1941" y="868"/>
                    </a:cubicBezTo>
                    <a:cubicBezTo>
                      <a:pt x="1895" y="777"/>
                      <a:pt x="1849" y="708"/>
                      <a:pt x="1804" y="662"/>
                    </a:cubicBezTo>
                    <a:cubicBezTo>
                      <a:pt x="1758" y="571"/>
                      <a:pt x="1690" y="480"/>
                      <a:pt x="1598" y="411"/>
                    </a:cubicBezTo>
                    <a:cubicBezTo>
                      <a:pt x="1461" y="252"/>
                      <a:pt x="1279" y="137"/>
                      <a:pt x="1073" y="69"/>
                    </a:cubicBezTo>
                    <a:cubicBezTo>
                      <a:pt x="982" y="46"/>
                      <a:pt x="868" y="0"/>
                      <a:pt x="754"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47"/>
              <p:cNvSpPr/>
              <p:nvPr/>
            </p:nvSpPr>
            <p:spPr>
              <a:xfrm>
                <a:off x="1197699" y="502746"/>
                <a:ext cx="50627" cy="50627"/>
              </a:xfrm>
              <a:custGeom>
                <a:rect b="b" l="l" r="r" t="t"/>
                <a:pathLst>
                  <a:path extrusionOk="0" h="1873" w="1873">
                    <a:moveTo>
                      <a:pt x="914" y="1"/>
                    </a:moveTo>
                    <a:cubicBezTo>
                      <a:pt x="845" y="1"/>
                      <a:pt x="754" y="24"/>
                      <a:pt x="685" y="46"/>
                    </a:cubicBezTo>
                    <a:cubicBezTo>
                      <a:pt x="640" y="46"/>
                      <a:pt x="571" y="69"/>
                      <a:pt x="503" y="115"/>
                    </a:cubicBezTo>
                    <a:cubicBezTo>
                      <a:pt x="480" y="138"/>
                      <a:pt x="457" y="138"/>
                      <a:pt x="457" y="161"/>
                    </a:cubicBezTo>
                    <a:cubicBezTo>
                      <a:pt x="434" y="183"/>
                      <a:pt x="412" y="206"/>
                      <a:pt x="389" y="206"/>
                    </a:cubicBezTo>
                    <a:cubicBezTo>
                      <a:pt x="366" y="229"/>
                      <a:pt x="366" y="229"/>
                      <a:pt x="343" y="252"/>
                    </a:cubicBezTo>
                    <a:cubicBezTo>
                      <a:pt x="275" y="298"/>
                      <a:pt x="229" y="343"/>
                      <a:pt x="206" y="412"/>
                    </a:cubicBezTo>
                    <a:cubicBezTo>
                      <a:pt x="115" y="480"/>
                      <a:pt x="69" y="594"/>
                      <a:pt x="46" y="686"/>
                    </a:cubicBezTo>
                    <a:cubicBezTo>
                      <a:pt x="24" y="754"/>
                      <a:pt x="24" y="822"/>
                      <a:pt x="24" y="891"/>
                    </a:cubicBezTo>
                    <a:cubicBezTo>
                      <a:pt x="24" y="1005"/>
                      <a:pt x="1" y="1119"/>
                      <a:pt x="46" y="1233"/>
                    </a:cubicBezTo>
                    <a:cubicBezTo>
                      <a:pt x="115" y="1416"/>
                      <a:pt x="229" y="1576"/>
                      <a:pt x="389" y="1713"/>
                    </a:cubicBezTo>
                    <a:cubicBezTo>
                      <a:pt x="480" y="1758"/>
                      <a:pt x="594" y="1827"/>
                      <a:pt x="708" y="1850"/>
                    </a:cubicBezTo>
                    <a:cubicBezTo>
                      <a:pt x="822" y="1872"/>
                      <a:pt x="914" y="1872"/>
                      <a:pt x="1005" y="1872"/>
                    </a:cubicBezTo>
                    <a:cubicBezTo>
                      <a:pt x="1051" y="1872"/>
                      <a:pt x="1096" y="1850"/>
                      <a:pt x="1142" y="1850"/>
                    </a:cubicBezTo>
                    <a:cubicBezTo>
                      <a:pt x="1210" y="1827"/>
                      <a:pt x="1256" y="1827"/>
                      <a:pt x="1279" y="1804"/>
                    </a:cubicBezTo>
                    <a:cubicBezTo>
                      <a:pt x="1416" y="1758"/>
                      <a:pt x="1553" y="1713"/>
                      <a:pt x="1644" y="1599"/>
                    </a:cubicBezTo>
                    <a:cubicBezTo>
                      <a:pt x="1667" y="1576"/>
                      <a:pt x="1690" y="1530"/>
                      <a:pt x="1735" y="1484"/>
                    </a:cubicBezTo>
                    <a:cubicBezTo>
                      <a:pt x="1758" y="1416"/>
                      <a:pt x="1781" y="1370"/>
                      <a:pt x="1804" y="1302"/>
                    </a:cubicBezTo>
                    <a:cubicBezTo>
                      <a:pt x="1827" y="1233"/>
                      <a:pt x="1827" y="1188"/>
                      <a:pt x="1850" y="1165"/>
                    </a:cubicBezTo>
                    <a:cubicBezTo>
                      <a:pt x="1872" y="1074"/>
                      <a:pt x="1850" y="982"/>
                      <a:pt x="1827" y="891"/>
                    </a:cubicBezTo>
                    <a:cubicBezTo>
                      <a:pt x="1804" y="777"/>
                      <a:pt x="1758" y="708"/>
                      <a:pt x="1713" y="617"/>
                    </a:cubicBezTo>
                    <a:cubicBezTo>
                      <a:pt x="1667" y="549"/>
                      <a:pt x="1598" y="480"/>
                      <a:pt x="1530" y="412"/>
                    </a:cubicBezTo>
                    <a:cubicBezTo>
                      <a:pt x="1484" y="366"/>
                      <a:pt x="1439" y="343"/>
                      <a:pt x="1370" y="298"/>
                    </a:cubicBezTo>
                    <a:cubicBezTo>
                      <a:pt x="1370" y="275"/>
                      <a:pt x="1370" y="252"/>
                      <a:pt x="1347" y="229"/>
                    </a:cubicBezTo>
                    <a:cubicBezTo>
                      <a:pt x="1302" y="161"/>
                      <a:pt x="1279" y="138"/>
                      <a:pt x="1233" y="115"/>
                    </a:cubicBezTo>
                    <a:cubicBezTo>
                      <a:pt x="1165" y="46"/>
                      <a:pt x="1073" y="24"/>
                      <a:pt x="982"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47"/>
              <p:cNvSpPr/>
              <p:nvPr/>
            </p:nvSpPr>
            <p:spPr>
              <a:xfrm>
                <a:off x="1243974" y="392329"/>
                <a:ext cx="39518" cy="30868"/>
              </a:xfrm>
              <a:custGeom>
                <a:rect b="b" l="l" r="r" t="t"/>
                <a:pathLst>
                  <a:path extrusionOk="0" h="1142" w="1462">
                    <a:moveTo>
                      <a:pt x="571" y="0"/>
                    </a:moveTo>
                    <a:cubicBezTo>
                      <a:pt x="503" y="0"/>
                      <a:pt x="411" y="0"/>
                      <a:pt x="320" y="46"/>
                    </a:cubicBezTo>
                    <a:cubicBezTo>
                      <a:pt x="275" y="69"/>
                      <a:pt x="229" y="91"/>
                      <a:pt x="183" y="137"/>
                    </a:cubicBezTo>
                    <a:cubicBezTo>
                      <a:pt x="138" y="160"/>
                      <a:pt x="115" y="205"/>
                      <a:pt x="69" y="274"/>
                    </a:cubicBezTo>
                    <a:lnTo>
                      <a:pt x="46" y="320"/>
                    </a:lnTo>
                    <a:cubicBezTo>
                      <a:pt x="23" y="365"/>
                      <a:pt x="23" y="411"/>
                      <a:pt x="1" y="457"/>
                    </a:cubicBezTo>
                    <a:cubicBezTo>
                      <a:pt x="1" y="479"/>
                      <a:pt x="1" y="525"/>
                      <a:pt x="1" y="594"/>
                    </a:cubicBezTo>
                    <a:cubicBezTo>
                      <a:pt x="23" y="730"/>
                      <a:pt x="115" y="867"/>
                      <a:pt x="183" y="936"/>
                    </a:cubicBezTo>
                    <a:cubicBezTo>
                      <a:pt x="275" y="1004"/>
                      <a:pt x="366" y="1073"/>
                      <a:pt x="480" y="1118"/>
                    </a:cubicBezTo>
                    <a:cubicBezTo>
                      <a:pt x="548" y="1141"/>
                      <a:pt x="617" y="1141"/>
                      <a:pt x="708" y="1141"/>
                    </a:cubicBezTo>
                    <a:lnTo>
                      <a:pt x="777" y="1141"/>
                    </a:lnTo>
                    <a:cubicBezTo>
                      <a:pt x="822" y="1141"/>
                      <a:pt x="891" y="1118"/>
                      <a:pt x="959" y="1096"/>
                    </a:cubicBezTo>
                    <a:cubicBezTo>
                      <a:pt x="1005" y="1096"/>
                      <a:pt x="1051" y="1073"/>
                      <a:pt x="1119" y="1050"/>
                    </a:cubicBezTo>
                    <a:cubicBezTo>
                      <a:pt x="1188" y="1004"/>
                      <a:pt x="1256" y="959"/>
                      <a:pt x="1302" y="913"/>
                    </a:cubicBezTo>
                    <a:cubicBezTo>
                      <a:pt x="1347" y="867"/>
                      <a:pt x="1393" y="799"/>
                      <a:pt x="1439" y="730"/>
                    </a:cubicBezTo>
                    <a:cubicBezTo>
                      <a:pt x="1461" y="685"/>
                      <a:pt x="1461" y="616"/>
                      <a:pt x="1461" y="594"/>
                    </a:cubicBezTo>
                    <a:cubicBezTo>
                      <a:pt x="1461" y="571"/>
                      <a:pt x="1461" y="525"/>
                      <a:pt x="1439" y="502"/>
                    </a:cubicBezTo>
                    <a:cubicBezTo>
                      <a:pt x="1439" y="457"/>
                      <a:pt x="1416" y="434"/>
                      <a:pt x="1393" y="411"/>
                    </a:cubicBezTo>
                    <a:cubicBezTo>
                      <a:pt x="1279" y="183"/>
                      <a:pt x="1028" y="46"/>
                      <a:pt x="663"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47"/>
              <p:cNvSpPr/>
              <p:nvPr/>
            </p:nvSpPr>
            <p:spPr>
              <a:xfrm>
                <a:off x="1192779" y="499665"/>
                <a:ext cx="60466" cy="60277"/>
              </a:xfrm>
              <a:custGeom>
                <a:rect b="b" l="l" r="r" t="t"/>
                <a:pathLst>
                  <a:path extrusionOk="0" h="2230" w="2237">
                    <a:moveTo>
                      <a:pt x="1164" y="343"/>
                    </a:moveTo>
                    <a:cubicBezTo>
                      <a:pt x="1233" y="343"/>
                      <a:pt x="1301" y="366"/>
                      <a:pt x="1370" y="366"/>
                    </a:cubicBezTo>
                    <a:cubicBezTo>
                      <a:pt x="1415" y="412"/>
                      <a:pt x="1484" y="434"/>
                      <a:pt x="1552" y="457"/>
                    </a:cubicBezTo>
                    <a:cubicBezTo>
                      <a:pt x="1598" y="503"/>
                      <a:pt x="1644" y="548"/>
                      <a:pt x="1712" y="594"/>
                    </a:cubicBezTo>
                    <a:cubicBezTo>
                      <a:pt x="1758" y="663"/>
                      <a:pt x="1780" y="708"/>
                      <a:pt x="1826" y="777"/>
                    </a:cubicBezTo>
                    <a:cubicBezTo>
                      <a:pt x="1849" y="822"/>
                      <a:pt x="1872" y="891"/>
                      <a:pt x="1872" y="936"/>
                    </a:cubicBezTo>
                    <a:cubicBezTo>
                      <a:pt x="1895" y="1028"/>
                      <a:pt x="1895" y="1096"/>
                      <a:pt x="1895" y="1165"/>
                    </a:cubicBezTo>
                    <a:cubicBezTo>
                      <a:pt x="1895" y="1233"/>
                      <a:pt x="1872" y="1302"/>
                      <a:pt x="1849" y="1370"/>
                    </a:cubicBezTo>
                    <a:cubicBezTo>
                      <a:pt x="1826" y="1439"/>
                      <a:pt x="1803" y="1484"/>
                      <a:pt x="1758" y="1553"/>
                    </a:cubicBezTo>
                    <a:cubicBezTo>
                      <a:pt x="1735" y="1621"/>
                      <a:pt x="1689" y="1667"/>
                      <a:pt x="1621" y="1713"/>
                    </a:cubicBezTo>
                    <a:cubicBezTo>
                      <a:pt x="1575" y="1758"/>
                      <a:pt x="1507" y="1804"/>
                      <a:pt x="1461" y="1827"/>
                    </a:cubicBezTo>
                    <a:cubicBezTo>
                      <a:pt x="1392" y="1849"/>
                      <a:pt x="1324" y="1872"/>
                      <a:pt x="1255" y="1895"/>
                    </a:cubicBezTo>
                    <a:lnTo>
                      <a:pt x="1050" y="1895"/>
                    </a:lnTo>
                    <a:cubicBezTo>
                      <a:pt x="982" y="1895"/>
                      <a:pt x="936" y="1895"/>
                      <a:pt x="867" y="1872"/>
                    </a:cubicBezTo>
                    <a:cubicBezTo>
                      <a:pt x="799" y="1849"/>
                      <a:pt x="731" y="1804"/>
                      <a:pt x="685" y="1781"/>
                    </a:cubicBezTo>
                    <a:cubicBezTo>
                      <a:pt x="616" y="1735"/>
                      <a:pt x="571" y="1690"/>
                      <a:pt x="525" y="1644"/>
                    </a:cubicBezTo>
                    <a:cubicBezTo>
                      <a:pt x="525" y="1644"/>
                      <a:pt x="525" y="1644"/>
                      <a:pt x="525" y="1621"/>
                    </a:cubicBezTo>
                    <a:lnTo>
                      <a:pt x="502" y="1621"/>
                    </a:lnTo>
                    <a:cubicBezTo>
                      <a:pt x="479" y="1576"/>
                      <a:pt x="434" y="1530"/>
                      <a:pt x="411" y="1461"/>
                    </a:cubicBezTo>
                    <a:cubicBezTo>
                      <a:pt x="388" y="1439"/>
                      <a:pt x="388" y="1439"/>
                      <a:pt x="388" y="1439"/>
                    </a:cubicBezTo>
                    <a:cubicBezTo>
                      <a:pt x="365" y="1393"/>
                      <a:pt x="365" y="1325"/>
                      <a:pt x="342" y="1279"/>
                    </a:cubicBezTo>
                    <a:cubicBezTo>
                      <a:pt x="342" y="1279"/>
                      <a:pt x="342" y="1256"/>
                      <a:pt x="342" y="1256"/>
                    </a:cubicBezTo>
                    <a:cubicBezTo>
                      <a:pt x="342" y="1256"/>
                      <a:pt x="342" y="1233"/>
                      <a:pt x="342" y="1233"/>
                    </a:cubicBezTo>
                    <a:cubicBezTo>
                      <a:pt x="342" y="1210"/>
                      <a:pt x="320" y="1165"/>
                      <a:pt x="320" y="1142"/>
                    </a:cubicBezTo>
                    <a:cubicBezTo>
                      <a:pt x="320" y="1142"/>
                      <a:pt x="320" y="1119"/>
                      <a:pt x="320" y="1119"/>
                    </a:cubicBezTo>
                    <a:cubicBezTo>
                      <a:pt x="320" y="1096"/>
                      <a:pt x="320" y="1096"/>
                      <a:pt x="320" y="1073"/>
                    </a:cubicBezTo>
                    <a:cubicBezTo>
                      <a:pt x="342" y="1005"/>
                      <a:pt x="342" y="936"/>
                      <a:pt x="365" y="891"/>
                    </a:cubicBezTo>
                    <a:cubicBezTo>
                      <a:pt x="388" y="822"/>
                      <a:pt x="411" y="754"/>
                      <a:pt x="457" y="685"/>
                    </a:cubicBezTo>
                    <a:cubicBezTo>
                      <a:pt x="502" y="640"/>
                      <a:pt x="525" y="594"/>
                      <a:pt x="571" y="548"/>
                    </a:cubicBezTo>
                    <a:cubicBezTo>
                      <a:pt x="639" y="503"/>
                      <a:pt x="708" y="457"/>
                      <a:pt x="753" y="412"/>
                    </a:cubicBezTo>
                    <a:cubicBezTo>
                      <a:pt x="822" y="389"/>
                      <a:pt x="890" y="366"/>
                      <a:pt x="959" y="343"/>
                    </a:cubicBezTo>
                    <a:close/>
                    <a:moveTo>
                      <a:pt x="1096" y="1"/>
                    </a:moveTo>
                    <a:cubicBezTo>
                      <a:pt x="1073" y="1"/>
                      <a:pt x="1050" y="1"/>
                      <a:pt x="1050" y="23"/>
                    </a:cubicBezTo>
                    <a:cubicBezTo>
                      <a:pt x="959" y="23"/>
                      <a:pt x="867" y="46"/>
                      <a:pt x="776" y="69"/>
                    </a:cubicBezTo>
                    <a:cubicBezTo>
                      <a:pt x="685" y="92"/>
                      <a:pt x="594" y="138"/>
                      <a:pt x="525" y="183"/>
                    </a:cubicBezTo>
                    <a:cubicBezTo>
                      <a:pt x="434" y="229"/>
                      <a:pt x="388" y="297"/>
                      <a:pt x="320" y="343"/>
                    </a:cubicBezTo>
                    <a:cubicBezTo>
                      <a:pt x="251" y="412"/>
                      <a:pt x="206" y="480"/>
                      <a:pt x="160" y="571"/>
                    </a:cubicBezTo>
                    <a:cubicBezTo>
                      <a:pt x="91" y="640"/>
                      <a:pt x="69" y="731"/>
                      <a:pt x="46" y="822"/>
                    </a:cubicBezTo>
                    <a:cubicBezTo>
                      <a:pt x="46" y="845"/>
                      <a:pt x="23" y="868"/>
                      <a:pt x="23" y="868"/>
                    </a:cubicBezTo>
                    <a:cubicBezTo>
                      <a:pt x="23" y="936"/>
                      <a:pt x="0" y="1005"/>
                      <a:pt x="0" y="1051"/>
                    </a:cubicBezTo>
                    <a:cubicBezTo>
                      <a:pt x="0" y="1119"/>
                      <a:pt x="0" y="1165"/>
                      <a:pt x="0" y="1210"/>
                    </a:cubicBezTo>
                    <a:cubicBezTo>
                      <a:pt x="0" y="1233"/>
                      <a:pt x="0" y="1233"/>
                      <a:pt x="0" y="1233"/>
                    </a:cubicBezTo>
                    <a:cubicBezTo>
                      <a:pt x="0" y="1279"/>
                      <a:pt x="23" y="1325"/>
                      <a:pt x="23" y="1370"/>
                    </a:cubicBezTo>
                    <a:cubicBezTo>
                      <a:pt x="46" y="1416"/>
                      <a:pt x="69" y="1484"/>
                      <a:pt x="91" y="1553"/>
                    </a:cubicBezTo>
                    <a:cubicBezTo>
                      <a:pt x="114" y="1621"/>
                      <a:pt x="160" y="1713"/>
                      <a:pt x="206" y="1781"/>
                    </a:cubicBezTo>
                    <a:cubicBezTo>
                      <a:pt x="228" y="1804"/>
                      <a:pt x="251" y="1827"/>
                      <a:pt x="274" y="1849"/>
                    </a:cubicBezTo>
                    <a:cubicBezTo>
                      <a:pt x="297" y="1872"/>
                      <a:pt x="297" y="1872"/>
                      <a:pt x="297" y="1895"/>
                    </a:cubicBezTo>
                    <a:cubicBezTo>
                      <a:pt x="320" y="1918"/>
                      <a:pt x="342" y="1941"/>
                      <a:pt x="388" y="1964"/>
                    </a:cubicBezTo>
                    <a:lnTo>
                      <a:pt x="411" y="1964"/>
                    </a:lnTo>
                    <a:cubicBezTo>
                      <a:pt x="502" y="2078"/>
                      <a:pt x="639" y="2146"/>
                      <a:pt x="776" y="2192"/>
                    </a:cubicBezTo>
                    <a:cubicBezTo>
                      <a:pt x="883" y="2219"/>
                      <a:pt x="990" y="2230"/>
                      <a:pt x="1097" y="2230"/>
                    </a:cubicBezTo>
                    <a:cubicBezTo>
                      <a:pt x="1173" y="2230"/>
                      <a:pt x="1248" y="2224"/>
                      <a:pt x="1324" y="2215"/>
                    </a:cubicBezTo>
                    <a:cubicBezTo>
                      <a:pt x="1529" y="2169"/>
                      <a:pt x="1712" y="2078"/>
                      <a:pt x="1849" y="1941"/>
                    </a:cubicBezTo>
                    <a:cubicBezTo>
                      <a:pt x="2009" y="1804"/>
                      <a:pt x="2123" y="1644"/>
                      <a:pt x="2169" y="1461"/>
                    </a:cubicBezTo>
                    <a:cubicBezTo>
                      <a:pt x="2191" y="1370"/>
                      <a:pt x="2214" y="1302"/>
                      <a:pt x="2214" y="1210"/>
                    </a:cubicBezTo>
                    <a:cubicBezTo>
                      <a:pt x="2237" y="1119"/>
                      <a:pt x="2214" y="1005"/>
                      <a:pt x="2191" y="891"/>
                    </a:cubicBezTo>
                    <a:cubicBezTo>
                      <a:pt x="2169" y="731"/>
                      <a:pt x="2100" y="571"/>
                      <a:pt x="1986" y="434"/>
                    </a:cubicBezTo>
                    <a:cubicBezTo>
                      <a:pt x="1872" y="297"/>
                      <a:pt x="1735" y="183"/>
                      <a:pt x="1575" y="115"/>
                    </a:cubicBezTo>
                    <a:cubicBezTo>
                      <a:pt x="1415" y="46"/>
                      <a:pt x="1255" y="1"/>
                      <a:pt x="1096"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47"/>
              <p:cNvSpPr/>
              <p:nvPr/>
            </p:nvSpPr>
            <p:spPr>
              <a:xfrm>
                <a:off x="1237811" y="389220"/>
                <a:ext cx="48762" cy="39788"/>
              </a:xfrm>
              <a:custGeom>
                <a:rect b="b" l="l" r="r" t="t"/>
                <a:pathLst>
                  <a:path extrusionOk="0" h="1472" w="1804">
                    <a:moveTo>
                      <a:pt x="913" y="320"/>
                    </a:moveTo>
                    <a:cubicBezTo>
                      <a:pt x="982" y="343"/>
                      <a:pt x="1027" y="343"/>
                      <a:pt x="1096" y="366"/>
                    </a:cubicBezTo>
                    <a:cubicBezTo>
                      <a:pt x="1164" y="389"/>
                      <a:pt x="1210" y="412"/>
                      <a:pt x="1279" y="435"/>
                    </a:cubicBezTo>
                    <a:cubicBezTo>
                      <a:pt x="1324" y="480"/>
                      <a:pt x="1347" y="503"/>
                      <a:pt x="1393" y="549"/>
                    </a:cubicBezTo>
                    <a:cubicBezTo>
                      <a:pt x="1416" y="572"/>
                      <a:pt x="1438" y="594"/>
                      <a:pt x="1461" y="640"/>
                    </a:cubicBezTo>
                    <a:cubicBezTo>
                      <a:pt x="1461" y="663"/>
                      <a:pt x="1484" y="686"/>
                      <a:pt x="1484" y="731"/>
                    </a:cubicBezTo>
                    <a:cubicBezTo>
                      <a:pt x="1484" y="754"/>
                      <a:pt x="1484" y="800"/>
                      <a:pt x="1484" y="845"/>
                    </a:cubicBezTo>
                    <a:cubicBezTo>
                      <a:pt x="1461" y="891"/>
                      <a:pt x="1438" y="914"/>
                      <a:pt x="1438" y="937"/>
                    </a:cubicBezTo>
                    <a:cubicBezTo>
                      <a:pt x="1416" y="960"/>
                      <a:pt x="1393" y="982"/>
                      <a:pt x="1370" y="1005"/>
                    </a:cubicBezTo>
                    <a:cubicBezTo>
                      <a:pt x="1324" y="1028"/>
                      <a:pt x="1301" y="1051"/>
                      <a:pt x="1256" y="1074"/>
                    </a:cubicBezTo>
                    <a:cubicBezTo>
                      <a:pt x="1210" y="1097"/>
                      <a:pt x="1164" y="1119"/>
                      <a:pt x="1096" y="1142"/>
                    </a:cubicBezTo>
                    <a:lnTo>
                      <a:pt x="913" y="1142"/>
                    </a:lnTo>
                    <a:cubicBezTo>
                      <a:pt x="845" y="1142"/>
                      <a:pt x="776" y="1119"/>
                      <a:pt x="708" y="1097"/>
                    </a:cubicBezTo>
                    <a:cubicBezTo>
                      <a:pt x="662" y="1074"/>
                      <a:pt x="594" y="1051"/>
                      <a:pt x="548" y="1028"/>
                    </a:cubicBezTo>
                    <a:cubicBezTo>
                      <a:pt x="503" y="1005"/>
                      <a:pt x="457" y="960"/>
                      <a:pt x="434" y="937"/>
                    </a:cubicBezTo>
                    <a:lnTo>
                      <a:pt x="411" y="914"/>
                    </a:lnTo>
                    <a:cubicBezTo>
                      <a:pt x="388" y="891"/>
                      <a:pt x="388" y="868"/>
                      <a:pt x="366" y="823"/>
                    </a:cubicBezTo>
                    <a:cubicBezTo>
                      <a:pt x="366" y="800"/>
                      <a:pt x="343" y="777"/>
                      <a:pt x="343" y="754"/>
                    </a:cubicBezTo>
                    <a:cubicBezTo>
                      <a:pt x="343" y="731"/>
                      <a:pt x="343" y="709"/>
                      <a:pt x="343" y="686"/>
                    </a:cubicBezTo>
                    <a:cubicBezTo>
                      <a:pt x="343" y="663"/>
                      <a:pt x="343" y="640"/>
                      <a:pt x="343" y="617"/>
                    </a:cubicBezTo>
                    <a:cubicBezTo>
                      <a:pt x="343" y="617"/>
                      <a:pt x="366" y="617"/>
                      <a:pt x="366" y="594"/>
                    </a:cubicBezTo>
                    <a:cubicBezTo>
                      <a:pt x="366" y="594"/>
                      <a:pt x="366" y="594"/>
                      <a:pt x="366" y="572"/>
                    </a:cubicBezTo>
                    <a:cubicBezTo>
                      <a:pt x="366" y="572"/>
                      <a:pt x="388" y="549"/>
                      <a:pt x="388" y="549"/>
                    </a:cubicBezTo>
                    <a:cubicBezTo>
                      <a:pt x="411" y="526"/>
                      <a:pt x="434" y="480"/>
                      <a:pt x="457" y="457"/>
                    </a:cubicBezTo>
                    <a:cubicBezTo>
                      <a:pt x="503" y="435"/>
                      <a:pt x="525" y="412"/>
                      <a:pt x="571" y="389"/>
                    </a:cubicBezTo>
                    <a:cubicBezTo>
                      <a:pt x="617" y="366"/>
                      <a:pt x="662" y="366"/>
                      <a:pt x="708" y="343"/>
                    </a:cubicBezTo>
                    <a:cubicBezTo>
                      <a:pt x="776" y="343"/>
                      <a:pt x="845" y="320"/>
                      <a:pt x="913" y="320"/>
                    </a:cubicBezTo>
                    <a:close/>
                    <a:moveTo>
                      <a:pt x="868" y="1"/>
                    </a:moveTo>
                    <a:cubicBezTo>
                      <a:pt x="731" y="1"/>
                      <a:pt x="594" y="24"/>
                      <a:pt x="457" y="92"/>
                    </a:cubicBezTo>
                    <a:cubicBezTo>
                      <a:pt x="366" y="115"/>
                      <a:pt x="274" y="184"/>
                      <a:pt x="206" y="252"/>
                    </a:cubicBezTo>
                    <a:cubicBezTo>
                      <a:pt x="206" y="252"/>
                      <a:pt x="183" y="275"/>
                      <a:pt x="183" y="275"/>
                    </a:cubicBezTo>
                    <a:cubicBezTo>
                      <a:pt x="183" y="275"/>
                      <a:pt x="160" y="298"/>
                      <a:pt x="160" y="298"/>
                    </a:cubicBezTo>
                    <a:cubicBezTo>
                      <a:pt x="137" y="343"/>
                      <a:pt x="114" y="389"/>
                      <a:pt x="92" y="412"/>
                    </a:cubicBezTo>
                    <a:cubicBezTo>
                      <a:pt x="92" y="435"/>
                      <a:pt x="69" y="435"/>
                      <a:pt x="69" y="435"/>
                    </a:cubicBezTo>
                    <a:cubicBezTo>
                      <a:pt x="46" y="480"/>
                      <a:pt x="46" y="526"/>
                      <a:pt x="23" y="572"/>
                    </a:cubicBezTo>
                    <a:cubicBezTo>
                      <a:pt x="23" y="594"/>
                      <a:pt x="23" y="594"/>
                      <a:pt x="23" y="617"/>
                    </a:cubicBezTo>
                    <a:cubicBezTo>
                      <a:pt x="0" y="731"/>
                      <a:pt x="23" y="845"/>
                      <a:pt x="69" y="960"/>
                    </a:cubicBezTo>
                    <a:cubicBezTo>
                      <a:pt x="92" y="1005"/>
                      <a:pt x="114" y="1028"/>
                      <a:pt x="137" y="1074"/>
                    </a:cubicBezTo>
                    <a:cubicBezTo>
                      <a:pt x="160" y="1119"/>
                      <a:pt x="206" y="1165"/>
                      <a:pt x="251" y="1211"/>
                    </a:cubicBezTo>
                    <a:cubicBezTo>
                      <a:pt x="297" y="1233"/>
                      <a:pt x="320" y="1279"/>
                      <a:pt x="366" y="1302"/>
                    </a:cubicBezTo>
                    <a:cubicBezTo>
                      <a:pt x="388" y="1325"/>
                      <a:pt x="411" y="1325"/>
                      <a:pt x="457" y="1348"/>
                    </a:cubicBezTo>
                    <a:cubicBezTo>
                      <a:pt x="457" y="1348"/>
                      <a:pt x="457" y="1348"/>
                      <a:pt x="480" y="1370"/>
                    </a:cubicBezTo>
                    <a:lnTo>
                      <a:pt x="503" y="1370"/>
                    </a:lnTo>
                    <a:cubicBezTo>
                      <a:pt x="548" y="1393"/>
                      <a:pt x="617" y="1416"/>
                      <a:pt x="662" y="1439"/>
                    </a:cubicBezTo>
                    <a:cubicBezTo>
                      <a:pt x="743" y="1455"/>
                      <a:pt x="835" y="1471"/>
                      <a:pt x="922" y="1471"/>
                    </a:cubicBezTo>
                    <a:cubicBezTo>
                      <a:pt x="959" y="1471"/>
                      <a:pt x="994" y="1468"/>
                      <a:pt x="1027" y="1462"/>
                    </a:cubicBezTo>
                    <a:cubicBezTo>
                      <a:pt x="1187" y="1462"/>
                      <a:pt x="1324" y="1416"/>
                      <a:pt x="1461" y="1348"/>
                    </a:cubicBezTo>
                    <a:cubicBezTo>
                      <a:pt x="1507" y="1302"/>
                      <a:pt x="1552" y="1279"/>
                      <a:pt x="1598" y="1233"/>
                    </a:cubicBezTo>
                    <a:cubicBezTo>
                      <a:pt x="1621" y="1211"/>
                      <a:pt x="1644" y="1188"/>
                      <a:pt x="1667" y="1165"/>
                    </a:cubicBezTo>
                    <a:cubicBezTo>
                      <a:pt x="1689" y="1142"/>
                      <a:pt x="1712" y="1097"/>
                      <a:pt x="1735" y="1051"/>
                    </a:cubicBezTo>
                    <a:cubicBezTo>
                      <a:pt x="1758" y="1005"/>
                      <a:pt x="1781" y="960"/>
                      <a:pt x="1804" y="891"/>
                    </a:cubicBezTo>
                    <a:cubicBezTo>
                      <a:pt x="1804" y="868"/>
                      <a:pt x="1804" y="845"/>
                      <a:pt x="1804" y="823"/>
                    </a:cubicBezTo>
                    <a:cubicBezTo>
                      <a:pt x="1804" y="754"/>
                      <a:pt x="1804" y="709"/>
                      <a:pt x="1804" y="663"/>
                    </a:cubicBezTo>
                    <a:cubicBezTo>
                      <a:pt x="1781" y="594"/>
                      <a:pt x="1758" y="526"/>
                      <a:pt x="1735" y="480"/>
                    </a:cubicBezTo>
                    <a:cubicBezTo>
                      <a:pt x="1689" y="389"/>
                      <a:pt x="1644" y="343"/>
                      <a:pt x="1598" y="275"/>
                    </a:cubicBezTo>
                    <a:cubicBezTo>
                      <a:pt x="1552" y="229"/>
                      <a:pt x="1484" y="184"/>
                      <a:pt x="1438" y="161"/>
                    </a:cubicBezTo>
                    <a:cubicBezTo>
                      <a:pt x="1370" y="115"/>
                      <a:pt x="1301" y="92"/>
                      <a:pt x="1210" y="69"/>
                    </a:cubicBezTo>
                    <a:cubicBezTo>
                      <a:pt x="1096" y="24"/>
                      <a:pt x="982" y="1"/>
                      <a:pt x="868"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47"/>
              <p:cNvSpPr/>
              <p:nvPr/>
            </p:nvSpPr>
            <p:spPr>
              <a:xfrm>
                <a:off x="1403775" y="547184"/>
                <a:ext cx="64196" cy="72008"/>
              </a:xfrm>
              <a:custGeom>
                <a:rect b="b" l="l" r="r" t="t"/>
                <a:pathLst>
                  <a:path extrusionOk="0" h="2664" w="2375">
                    <a:moveTo>
                      <a:pt x="1438" y="480"/>
                    </a:moveTo>
                    <a:cubicBezTo>
                      <a:pt x="1454" y="495"/>
                      <a:pt x="1459" y="500"/>
                      <a:pt x="1468" y="502"/>
                    </a:cubicBezTo>
                    <a:lnTo>
                      <a:pt x="1468" y="502"/>
                    </a:lnTo>
                    <a:cubicBezTo>
                      <a:pt x="1458" y="494"/>
                      <a:pt x="1448" y="487"/>
                      <a:pt x="1438" y="480"/>
                    </a:cubicBezTo>
                    <a:close/>
                    <a:moveTo>
                      <a:pt x="982" y="320"/>
                    </a:moveTo>
                    <a:cubicBezTo>
                      <a:pt x="1050" y="343"/>
                      <a:pt x="1142" y="343"/>
                      <a:pt x="1210" y="365"/>
                    </a:cubicBezTo>
                    <a:cubicBezTo>
                      <a:pt x="1286" y="403"/>
                      <a:pt x="1362" y="441"/>
                      <a:pt x="1438" y="480"/>
                    </a:cubicBezTo>
                    <a:lnTo>
                      <a:pt x="1438" y="480"/>
                    </a:lnTo>
                    <a:cubicBezTo>
                      <a:pt x="1438" y="480"/>
                      <a:pt x="1438" y="480"/>
                      <a:pt x="1438" y="480"/>
                    </a:cubicBezTo>
                    <a:lnTo>
                      <a:pt x="1438" y="480"/>
                    </a:lnTo>
                    <a:cubicBezTo>
                      <a:pt x="1454" y="487"/>
                      <a:pt x="1469" y="495"/>
                      <a:pt x="1484" y="502"/>
                    </a:cubicBezTo>
                    <a:cubicBezTo>
                      <a:pt x="1477" y="502"/>
                      <a:pt x="1472" y="502"/>
                      <a:pt x="1468" y="502"/>
                    </a:cubicBezTo>
                    <a:lnTo>
                      <a:pt x="1468" y="502"/>
                    </a:lnTo>
                    <a:cubicBezTo>
                      <a:pt x="1549" y="563"/>
                      <a:pt x="1628" y="624"/>
                      <a:pt x="1689" y="685"/>
                    </a:cubicBezTo>
                    <a:cubicBezTo>
                      <a:pt x="1781" y="799"/>
                      <a:pt x="1849" y="890"/>
                      <a:pt x="1895" y="1005"/>
                    </a:cubicBezTo>
                    <a:cubicBezTo>
                      <a:pt x="1963" y="1119"/>
                      <a:pt x="2009" y="1233"/>
                      <a:pt x="2032" y="1370"/>
                    </a:cubicBezTo>
                    <a:cubicBezTo>
                      <a:pt x="2055" y="1461"/>
                      <a:pt x="2055" y="1575"/>
                      <a:pt x="2055" y="1666"/>
                    </a:cubicBezTo>
                    <a:cubicBezTo>
                      <a:pt x="2032" y="1735"/>
                      <a:pt x="2032" y="1826"/>
                      <a:pt x="2009" y="1895"/>
                    </a:cubicBezTo>
                    <a:cubicBezTo>
                      <a:pt x="1986" y="1963"/>
                      <a:pt x="1963" y="2009"/>
                      <a:pt x="1918" y="2077"/>
                    </a:cubicBezTo>
                    <a:cubicBezTo>
                      <a:pt x="1895" y="2123"/>
                      <a:pt x="1849" y="2169"/>
                      <a:pt x="1804" y="2191"/>
                    </a:cubicBezTo>
                    <a:cubicBezTo>
                      <a:pt x="1781" y="2237"/>
                      <a:pt x="1735" y="2260"/>
                      <a:pt x="1689" y="2283"/>
                    </a:cubicBezTo>
                    <a:cubicBezTo>
                      <a:pt x="1644" y="2306"/>
                      <a:pt x="1598" y="2328"/>
                      <a:pt x="1552" y="2328"/>
                    </a:cubicBezTo>
                    <a:cubicBezTo>
                      <a:pt x="1484" y="2351"/>
                      <a:pt x="1438" y="2351"/>
                      <a:pt x="1370" y="2351"/>
                    </a:cubicBezTo>
                    <a:cubicBezTo>
                      <a:pt x="1301" y="2328"/>
                      <a:pt x="1233" y="2328"/>
                      <a:pt x="1187" y="2306"/>
                    </a:cubicBezTo>
                    <a:cubicBezTo>
                      <a:pt x="1073" y="2283"/>
                      <a:pt x="1005" y="2237"/>
                      <a:pt x="913" y="2191"/>
                    </a:cubicBezTo>
                    <a:cubicBezTo>
                      <a:pt x="822" y="2123"/>
                      <a:pt x="754" y="2054"/>
                      <a:pt x="685" y="1986"/>
                    </a:cubicBezTo>
                    <a:cubicBezTo>
                      <a:pt x="594" y="1872"/>
                      <a:pt x="525" y="1758"/>
                      <a:pt x="457" y="1644"/>
                    </a:cubicBezTo>
                    <a:cubicBezTo>
                      <a:pt x="434" y="1598"/>
                      <a:pt x="411" y="1529"/>
                      <a:pt x="388" y="1484"/>
                    </a:cubicBezTo>
                    <a:cubicBezTo>
                      <a:pt x="388" y="1461"/>
                      <a:pt x="388" y="1461"/>
                      <a:pt x="388" y="1461"/>
                    </a:cubicBezTo>
                    <a:cubicBezTo>
                      <a:pt x="366" y="1415"/>
                      <a:pt x="366" y="1347"/>
                      <a:pt x="343" y="1301"/>
                    </a:cubicBezTo>
                    <a:cubicBezTo>
                      <a:pt x="343" y="1233"/>
                      <a:pt x="320" y="1164"/>
                      <a:pt x="320" y="1119"/>
                    </a:cubicBezTo>
                    <a:cubicBezTo>
                      <a:pt x="320" y="1073"/>
                      <a:pt x="320" y="1050"/>
                      <a:pt x="320" y="1027"/>
                    </a:cubicBezTo>
                    <a:cubicBezTo>
                      <a:pt x="320" y="959"/>
                      <a:pt x="343" y="913"/>
                      <a:pt x="343" y="845"/>
                    </a:cubicBezTo>
                    <a:cubicBezTo>
                      <a:pt x="343" y="822"/>
                      <a:pt x="366" y="799"/>
                      <a:pt x="366" y="776"/>
                    </a:cubicBezTo>
                    <a:cubicBezTo>
                      <a:pt x="388" y="708"/>
                      <a:pt x="411" y="639"/>
                      <a:pt x="457" y="594"/>
                    </a:cubicBezTo>
                    <a:cubicBezTo>
                      <a:pt x="480" y="548"/>
                      <a:pt x="525" y="502"/>
                      <a:pt x="571" y="480"/>
                    </a:cubicBezTo>
                    <a:cubicBezTo>
                      <a:pt x="594" y="434"/>
                      <a:pt x="639" y="411"/>
                      <a:pt x="685" y="388"/>
                    </a:cubicBezTo>
                    <a:cubicBezTo>
                      <a:pt x="731" y="365"/>
                      <a:pt x="776" y="343"/>
                      <a:pt x="845" y="343"/>
                    </a:cubicBezTo>
                    <a:cubicBezTo>
                      <a:pt x="891" y="320"/>
                      <a:pt x="936" y="320"/>
                      <a:pt x="982" y="320"/>
                    </a:cubicBezTo>
                    <a:close/>
                    <a:moveTo>
                      <a:pt x="959" y="0"/>
                    </a:moveTo>
                    <a:cubicBezTo>
                      <a:pt x="868" y="0"/>
                      <a:pt x="776" y="23"/>
                      <a:pt x="685" y="46"/>
                    </a:cubicBezTo>
                    <a:cubicBezTo>
                      <a:pt x="617" y="46"/>
                      <a:pt x="525" y="114"/>
                      <a:pt x="457" y="160"/>
                    </a:cubicBezTo>
                    <a:cubicBezTo>
                      <a:pt x="388" y="183"/>
                      <a:pt x="320" y="251"/>
                      <a:pt x="274" y="297"/>
                    </a:cubicBezTo>
                    <a:cubicBezTo>
                      <a:pt x="274" y="297"/>
                      <a:pt x="274" y="297"/>
                      <a:pt x="251" y="320"/>
                    </a:cubicBezTo>
                    <a:cubicBezTo>
                      <a:pt x="229" y="343"/>
                      <a:pt x="229" y="343"/>
                      <a:pt x="229" y="365"/>
                    </a:cubicBezTo>
                    <a:cubicBezTo>
                      <a:pt x="183" y="411"/>
                      <a:pt x="137" y="480"/>
                      <a:pt x="114" y="548"/>
                    </a:cubicBezTo>
                    <a:cubicBezTo>
                      <a:pt x="69" y="639"/>
                      <a:pt x="46" y="731"/>
                      <a:pt x="23" y="822"/>
                    </a:cubicBezTo>
                    <a:cubicBezTo>
                      <a:pt x="0" y="868"/>
                      <a:pt x="0" y="913"/>
                      <a:pt x="0" y="959"/>
                    </a:cubicBezTo>
                    <a:cubicBezTo>
                      <a:pt x="0" y="1005"/>
                      <a:pt x="0" y="1050"/>
                      <a:pt x="0" y="1119"/>
                    </a:cubicBezTo>
                    <a:cubicBezTo>
                      <a:pt x="0" y="1210"/>
                      <a:pt x="0" y="1324"/>
                      <a:pt x="23" y="1415"/>
                    </a:cubicBezTo>
                    <a:cubicBezTo>
                      <a:pt x="46" y="1438"/>
                      <a:pt x="46" y="1461"/>
                      <a:pt x="46" y="1461"/>
                    </a:cubicBezTo>
                    <a:lnTo>
                      <a:pt x="46" y="1484"/>
                    </a:lnTo>
                    <a:cubicBezTo>
                      <a:pt x="69" y="1598"/>
                      <a:pt x="114" y="1712"/>
                      <a:pt x="160" y="1803"/>
                    </a:cubicBezTo>
                    <a:cubicBezTo>
                      <a:pt x="183" y="1803"/>
                      <a:pt x="183" y="1826"/>
                      <a:pt x="183" y="1826"/>
                    </a:cubicBezTo>
                    <a:lnTo>
                      <a:pt x="183" y="1849"/>
                    </a:lnTo>
                    <a:cubicBezTo>
                      <a:pt x="229" y="1918"/>
                      <a:pt x="274" y="1986"/>
                      <a:pt x="320" y="2054"/>
                    </a:cubicBezTo>
                    <a:cubicBezTo>
                      <a:pt x="343" y="2054"/>
                      <a:pt x="343" y="2077"/>
                      <a:pt x="366" y="2100"/>
                    </a:cubicBezTo>
                    <a:cubicBezTo>
                      <a:pt x="366" y="2100"/>
                      <a:pt x="366" y="2123"/>
                      <a:pt x="366" y="2123"/>
                    </a:cubicBezTo>
                    <a:cubicBezTo>
                      <a:pt x="457" y="2237"/>
                      <a:pt x="571" y="2328"/>
                      <a:pt x="662" y="2420"/>
                    </a:cubicBezTo>
                    <a:cubicBezTo>
                      <a:pt x="880" y="2565"/>
                      <a:pt x="1144" y="2664"/>
                      <a:pt x="1407" y="2664"/>
                    </a:cubicBezTo>
                    <a:cubicBezTo>
                      <a:pt x="1558" y="2664"/>
                      <a:pt x="1708" y="2631"/>
                      <a:pt x="1849" y="2557"/>
                    </a:cubicBezTo>
                    <a:cubicBezTo>
                      <a:pt x="1941" y="2534"/>
                      <a:pt x="2009" y="2465"/>
                      <a:pt x="2077" y="2397"/>
                    </a:cubicBezTo>
                    <a:cubicBezTo>
                      <a:pt x="2146" y="2328"/>
                      <a:pt x="2192" y="2260"/>
                      <a:pt x="2237" y="2169"/>
                    </a:cubicBezTo>
                    <a:cubicBezTo>
                      <a:pt x="2283" y="2100"/>
                      <a:pt x="2306" y="2009"/>
                      <a:pt x="2329" y="1918"/>
                    </a:cubicBezTo>
                    <a:cubicBezTo>
                      <a:pt x="2374" y="1803"/>
                      <a:pt x="2374" y="1666"/>
                      <a:pt x="2374" y="1552"/>
                    </a:cubicBezTo>
                    <a:cubicBezTo>
                      <a:pt x="2374" y="1438"/>
                      <a:pt x="2351" y="1324"/>
                      <a:pt x="2329" y="1233"/>
                    </a:cubicBezTo>
                    <a:cubicBezTo>
                      <a:pt x="2306" y="1096"/>
                      <a:pt x="2260" y="982"/>
                      <a:pt x="2192" y="890"/>
                    </a:cubicBezTo>
                    <a:cubicBezTo>
                      <a:pt x="2123" y="708"/>
                      <a:pt x="1986" y="548"/>
                      <a:pt x="1849" y="388"/>
                    </a:cubicBezTo>
                    <a:cubicBezTo>
                      <a:pt x="1712" y="251"/>
                      <a:pt x="1530" y="137"/>
                      <a:pt x="1347" y="69"/>
                    </a:cubicBezTo>
                    <a:cubicBezTo>
                      <a:pt x="1233" y="23"/>
                      <a:pt x="1119" y="0"/>
                      <a:pt x="1005"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9" name="Google Shape;619;p47"/>
            <p:cNvGrpSpPr/>
            <p:nvPr/>
          </p:nvGrpSpPr>
          <p:grpSpPr>
            <a:xfrm>
              <a:off x="7437914" y="170991"/>
              <a:ext cx="743477" cy="566995"/>
              <a:chOff x="177221" y="1113333"/>
              <a:chExt cx="2791876" cy="2129160"/>
            </a:xfrm>
          </p:grpSpPr>
          <p:sp>
            <p:nvSpPr>
              <p:cNvPr id="620" name="Google Shape;620;p47"/>
              <p:cNvSpPr/>
              <p:nvPr/>
            </p:nvSpPr>
            <p:spPr>
              <a:xfrm flipH="1">
                <a:off x="177221" y="1113333"/>
                <a:ext cx="2791876" cy="2129160"/>
              </a:xfrm>
              <a:custGeom>
                <a:rect b="b" l="l" r="r" t="t"/>
                <a:pathLst>
                  <a:path extrusionOk="0" h="61152" w="80186">
                    <a:moveTo>
                      <a:pt x="12597" y="1"/>
                    </a:moveTo>
                    <a:cubicBezTo>
                      <a:pt x="11984" y="1"/>
                      <a:pt x="11414" y="403"/>
                      <a:pt x="11253" y="1030"/>
                    </a:cubicBezTo>
                    <a:lnTo>
                      <a:pt x="183" y="43736"/>
                    </a:lnTo>
                    <a:cubicBezTo>
                      <a:pt x="0" y="44467"/>
                      <a:pt x="434" y="45220"/>
                      <a:pt x="1164" y="45425"/>
                    </a:cubicBezTo>
                    <a:lnTo>
                      <a:pt x="34877" y="54921"/>
                    </a:lnTo>
                    <a:lnTo>
                      <a:pt x="35334" y="55012"/>
                    </a:lnTo>
                    <a:lnTo>
                      <a:pt x="69823" y="61129"/>
                    </a:lnTo>
                    <a:cubicBezTo>
                      <a:pt x="69906" y="61144"/>
                      <a:pt x="69990" y="61152"/>
                      <a:pt x="70071" y="61152"/>
                    </a:cubicBezTo>
                    <a:cubicBezTo>
                      <a:pt x="70726" y="61152"/>
                      <a:pt x="71301" y="60683"/>
                      <a:pt x="71443" y="60034"/>
                    </a:cubicBezTo>
                    <a:lnTo>
                      <a:pt x="80026" y="16757"/>
                    </a:lnTo>
                    <a:cubicBezTo>
                      <a:pt x="80185" y="15935"/>
                      <a:pt x="79592" y="15159"/>
                      <a:pt x="78770" y="15113"/>
                    </a:cubicBezTo>
                    <a:lnTo>
                      <a:pt x="45034" y="12443"/>
                    </a:lnTo>
                    <a:cubicBezTo>
                      <a:pt x="44897" y="12420"/>
                      <a:pt x="44761" y="12397"/>
                      <a:pt x="44646" y="12352"/>
                    </a:cubicBezTo>
                    <a:lnTo>
                      <a:pt x="13102" y="94"/>
                    </a:lnTo>
                    <a:cubicBezTo>
                      <a:pt x="12935" y="31"/>
                      <a:pt x="12764" y="1"/>
                      <a:pt x="1259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47"/>
              <p:cNvSpPr/>
              <p:nvPr/>
            </p:nvSpPr>
            <p:spPr>
              <a:xfrm flipH="1">
                <a:off x="273387" y="1644265"/>
                <a:ext cx="1455163" cy="1504708"/>
              </a:xfrm>
              <a:custGeom>
                <a:rect b="b" l="l" r="r" t="t"/>
                <a:pathLst>
                  <a:path extrusionOk="0" h="43217" w="41794">
                    <a:moveTo>
                      <a:pt x="9515" y="0"/>
                    </a:moveTo>
                    <a:cubicBezTo>
                      <a:pt x="8920" y="0"/>
                      <a:pt x="8419" y="405"/>
                      <a:pt x="8286" y="983"/>
                    </a:cubicBezTo>
                    <a:lnTo>
                      <a:pt x="160" y="37526"/>
                    </a:lnTo>
                    <a:cubicBezTo>
                      <a:pt x="0" y="38234"/>
                      <a:pt x="503" y="38941"/>
                      <a:pt x="1210" y="39033"/>
                    </a:cubicBezTo>
                    <a:lnTo>
                      <a:pt x="33097" y="43210"/>
                    </a:lnTo>
                    <a:cubicBezTo>
                      <a:pt x="33143" y="43214"/>
                      <a:pt x="33189" y="43217"/>
                      <a:pt x="33234" y="43217"/>
                    </a:cubicBezTo>
                    <a:cubicBezTo>
                      <a:pt x="33842" y="43217"/>
                      <a:pt x="34383" y="42798"/>
                      <a:pt x="34489" y="42182"/>
                    </a:cubicBezTo>
                    <a:lnTo>
                      <a:pt x="41657" y="2992"/>
                    </a:lnTo>
                    <a:cubicBezTo>
                      <a:pt x="41794" y="2238"/>
                      <a:pt x="41246" y="1554"/>
                      <a:pt x="40492" y="1508"/>
                    </a:cubicBezTo>
                    <a:lnTo>
                      <a:pt x="9564" y="1"/>
                    </a:lnTo>
                    <a:cubicBezTo>
                      <a:pt x="9548" y="1"/>
                      <a:pt x="9532" y="0"/>
                      <a:pt x="9515"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47"/>
              <p:cNvSpPr/>
              <p:nvPr/>
            </p:nvSpPr>
            <p:spPr>
              <a:xfrm flipH="1">
                <a:off x="561084" y="2705676"/>
                <a:ext cx="1169067" cy="458964"/>
              </a:xfrm>
              <a:custGeom>
                <a:rect b="b" l="l" r="r" t="t"/>
                <a:pathLst>
                  <a:path extrusionOk="0" h="13182" w="33577">
                    <a:moveTo>
                      <a:pt x="16776" y="1"/>
                    </a:moveTo>
                    <a:cubicBezTo>
                      <a:pt x="9172" y="1"/>
                      <a:pt x="1" y="6607"/>
                      <a:pt x="1" y="6607"/>
                    </a:cubicBezTo>
                    <a:lnTo>
                      <a:pt x="33234" y="13181"/>
                    </a:lnTo>
                    <a:lnTo>
                      <a:pt x="33577" y="11036"/>
                    </a:lnTo>
                    <a:cubicBezTo>
                      <a:pt x="33577" y="11036"/>
                      <a:pt x="26547" y="1449"/>
                      <a:pt x="18649" y="148"/>
                    </a:cubicBezTo>
                    <a:cubicBezTo>
                      <a:pt x="18040" y="47"/>
                      <a:pt x="17414" y="1"/>
                      <a:pt x="16776" y="1"/>
                    </a:cubicBezTo>
                    <a:close/>
                  </a:path>
                </a:pathLst>
              </a:custGeom>
              <a:solidFill>
                <a:srgbClr val="B3B0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47"/>
              <p:cNvSpPr/>
              <p:nvPr/>
            </p:nvSpPr>
            <p:spPr>
              <a:xfrm flipH="1">
                <a:off x="324255" y="1504055"/>
                <a:ext cx="1405896" cy="1585867"/>
              </a:xfrm>
              <a:custGeom>
                <a:rect b="b" l="l" r="r" t="t"/>
                <a:pathLst>
                  <a:path extrusionOk="0" h="45548" w="40379">
                    <a:moveTo>
                      <a:pt x="19480" y="0"/>
                    </a:moveTo>
                    <a:cubicBezTo>
                      <a:pt x="12958" y="0"/>
                      <a:pt x="8629" y="3138"/>
                      <a:pt x="8629" y="3138"/>
                    </a:cubicBezTo>
                    <a:lnTo>
                      <a:pt x="1233" y="35687"/>
                    </a:lnTo>
                    <a:lnTo>
                      <a:pt x="1" y="41119"/>
                    </a:lnTo>
                    <a:cubicBezTo>
                      <a:pt x="5884" y="38633"/>
                      <a:pt x="10954" y="37708"/>
                      <a:pt x="15241" y="37708"/>
                    </a:cubicBezTo>
                    <a:cubicBezTo>
                      <a:pt x="27722" y="37708"/>
                      <a:pt x="33577" y="45548"/>
                      <a:pt x="33577" y="45548"/>
                    </a:cubicBezTo>
                    <a:lnTo>
                      <a:pt x="40379" y="7338"/>
                    </a:lnTo>
                    <a:cubicBezTo>
                      <a:pt x="40379" y="7338"/>
                      <a:pt x="39785" y="7019"/>
                      <a:pt x="36339" y="5466"/>
                    </a:cubicBezTo>
                    <a:cubicBezTo>
                      <a:pt x="34490" y="4645"/>
                      <a:pt x="31842" y="3458"/>
                      <a:pt x="28007" y="1814"/>
                    </a:cubicBezTo>
                    <a:cubicBezTo>
                      <a:pt x="24915" y="480"/>
                      <a:pt x="22030" y="0"/>
                      <a:pt x="19480" y="0"/>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47"/>
              <p:cNvSpPr/>
              <p:nvPr/>
            </p:nvSpPr>
            <p:spPr>
              <a:xfrm flipH="1">
                <a:off x="1429711" y="1204346"/>
                <a:ext cx="1456764" cy="1778687"/>
              </a:xfrm>
              <a:custGeom>
                <a:rect b="b" l="l" r="r" t="t"/>
                <a:pathLst>
                  <a:path extrusionOk="0" h="51086" w="41840">
                    <a:moveTo>
                      <a:pt x="11915" y="0"/>
                    </a:moveTo>
                    <a:cubicBezTo>
                      <a:pt x="11412" y="0"/>
                      <a:pt x="10939" y="321"/>
                      <a:pt x="10797" y="836"/>
                    </a:cubicBezTo>
                    <a:lnTo>
                      <a:pt x="161" y="39479"/>
                    </a:lnTo>
                    <a:cubicBezTo>
                      <a:pt x="1" y="40072"/>
                      <a:pt x="320" y="40666"/>
                      <a:pt x="914" y="40871"/>
                    </a:cubicBezTo>
                    <a:lnTo>
                      <a:pt x="31637" y="51028"/>
                    </a:lnTo>
                    <a:cubicBezTo>
                      <a:pt x="31757" y="51067"/>
                      <a:pt x="31879" y="51086"/>
                      <a:pt x="31999" y="51086"/>
                    </a:cubicBezTo>
                    <a:cubicBezTo>
                      <a:pt x="32515" y="51086"/>
                      <a:pt x="32991" y="50744"/>
                      <a:pt x="33120" y="50207"/>
                    </a:cubicBezTo>
                    <a:lnTo>
                      <a:pt x="41703" y="13572"/>
                    </a:lnTo>
                    <a:cubicBezTo>
                      <a:pt x="41840" y="13024"/>
                      <a:pt x="41566" y="12477"/>
                      <a:pt x="41041" y="12248"/>
                    </a:cubicBezTo>
                    <a:lnTo>
                      <a:pt x="12349" y="83"/>
                    </a:lnTo>
                    <a:cubicBezTo>
                      <a:pt x="12207" y="27"/>
                      <a:pt x="12060" y="0"/>
                      <a:pt x="11915"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47"/>
              <p:cNvSpPr/>
              <p:nvPr/>
            </p:nvSpPr>
            <p:spPr>
              <a:xfrm flipH="1">
                <a:off x="1722178" y="2433787"/>
                <a:ext cx="1141248" cy="503566"/>
              </a:xfrm>
              <a:custGeom>
                <a:rect b="b" l="l" r="r" t="t"/>
                <a:pathLst>
                  <a:path extrusionOk="0" h="14463" w="32778">
                    <a:moveTo>
                      <a:pt x="14741" y="1"/>
                    </a:moveTo>
                    <a:cubicBezTo>
                      <a:pt x="7877" y="1"/>
                      <a:pt x="594" y="3871"/>
                      <a:pt x="594" y="3871"/>
                    </a:cubicBezTo>
                    <a:lnTo>
                      <a:pt x="1" y="5948"/>
                    </a:lnTo>
                    <a:lnTo>
                      <a:pt x="32778" y="14462"/>
                    </a:lnTo>
                    <a:cubicBezTo>
                      <a:pt x="32778" y="14462"/>
                      <a:pt x="26455" y="2798"/>
                      <a:pt x="18786" y="539"/>
                    </a:cubicBezTo>
                    <a:cubicBezTo>
                      <a:pt x="17497" y="159"/>
                      <a:pt x="16127" y="1"/>
                      <a:pt x="14741" y="1"/>
                    </a:cubicBezTo>
                    <a:close/>
                  </a:path>
                </a:pathLst>
              </a:custGeom>
              <a:solidFill>
                <a:srgbClr val="B3B0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47"/>
              <p:cNvSpPr/>
              <p:nvPr/>
            </p:nvSpPr>
            <p:spPr>
              <a:xfrm flipH="1">
                <a:off x="1418569" y="1267226"/>
                <a:ext cx="1424175" cy="1670126"/>
              </a:xfrm>
              <a:custGeom>
                <a:rect b="b" l="l" r="r" t="t"/>
                <a:pathLst>
                  <a:path extrusionOk="0" h="47968" w="40904">
                    <a:moveTo>
                      <a:pt x="11226" y="0"/>
                    </a:moveTo>
                    <a:cubicBezTo>
                      <a:pt x="10652" y="0"/>
                      <a:pt x="10500" y="11"/>
                      <a:pt x="10500" y="11"/>
                    </a:cubicBezTo>
                    <a:lnTo>
                      <a:pt x="1210" y="33085"/>
                    </a:lnTo>
                    <a:lnTo>
                      <a:pt x="0" y="37376"/>
                    </a:lnTo>
                    <a:cubicBezTo>
                      <a:pt x="0" y="37376"/>
                      <a:pt x="3398" y="35613"/>
                      <a:pt x="8691" y="35613"/>
                    </a:cubicBezTo>
                    <a:cubicBezTo>
                      <a:pt x="14777" y="35613"/>
                      <a:pt x="23370" y="37944"/>
                      <a:pt x="32184" y="47967"/>
                    </a:cubicBezTo>
                    <a:lnTo>
                      <a:pt x="40903" y="10009"/>
                    </a:lnTo>
                    <a:cubicBezTo>
                      <a:pt x="40903" y="10009"/>
                      <a:pt x="39191" y="6813"/>
                      <a:pt x="35288" y="4097"/>
                    </a:cubicBezTo>
                    <a:cubicBezTo>
                      <a:pt x="32595" y="2248"/>
                      <a:pt x="28897" y="605"/>
                      <a:pt x="24035" y="399"/>
                    </a:cubicBezTo>
                    <a:cubicBezTo>
                      <a:pt x="15797" y="54"/>
                      <a:pt x="12489" y="0"/>
                      <a:pt x="11226" y="0"/>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47"/>
              <p:cNvSpPr/>
              <p:nvPr/>
            </p:nvSpPr>
            <p:spPr>
              <a:xfrm flipH="1">
                <a:off x="1722178" y="2573718"/>
                <a:ext cx="1133275" cy="363634"/>
              </a:xfrm>
              <a:custGeom>
                <a:rect b="b" l="l" r="r" t="t"/>
                <a:pathLst>
                  <a:path extrusionOk="0" h="10444" w="32549">
                    <a:moveTo>
                      <a:pt x="7968" y="0"/>
                    </a:moveTo>
                    <a:cubicBezTo>
                      <a:pt x="6749" y="0"/>
                      <a:pt x="5539" y="85"/>
                      <a:pt x="4314" y="217"/>
                    </a:cubicBezTo>
                    <a:cubicBezTo>
                      <a:pt x="2853" y="423"/>
                      <a:pt x="1392" y="651"/>
                      <a:pt x="0" y="1130"/>
                    </a:cubicBezTo>
                    <a:cubicBezTo>
                      <a:pt x="2202" y="624"/>
                      <a:pt x="4444" y="411"/>
                      <a:pt x="6676" y="411"/>
                    </a:cubicBezTo>
                    <a:cubicBezTo>
                      <a:pt x="7358" y="411"/>
                      <a:pt x="8040" y="431"/>
                      <a:pt x="8719" y="468"/>
                    </a:cubicBezTo>
                    <a:cubicBezTo>
                      <a:pt x="11641" y="651"/>
                      <a:pt x="14540" y="1108"/>
                      <a:pt x="17325" y="1998"/>
                    </a:cubicBezTo>
                    <a:cubicBezTo>
                      <a:pt x="18032" y="2180"/>
                      <a:pt x="18694" y="2454"/>
                      <a:pt x="19379" y="2705"/>
                    </a:cubicBezTo>
                    <a:lnTo>
                      <a:pt x="20406" y="3071"/>
                    </a:lnTo>
                    <a:cubicBezTo>
                      <a:pt x="20748" y="3185"/>
                      <a:pt x="21091" y="3344"/>
                      <a:pt x="21410" y="3504"/>
                    </a:cubicBezTo>
                    <a:lnTo>
                      <a:pt x="23419" y="4394"/>
                    </a:lnTo>
                    <a:cubicBezTo>
                      <a:pt x="24035" y="4760"/>
                      <a:pt x="24697" y="5102"/>
                      <a:pt x="25336" y="5467"/>
                    </a:cubicBezTo>
                    <a:lnTo>
                      <a:pt x="26295" y="5992"/>
                    </a:lnTo>
                    <a:cubicBezTo>
                      <a:pt x="26614" y="6175"/>
                      <a:pt x="26911" y="6380"/>
                      <a:pt x="27208" y="6586"/>
                    </a:cubicBezTo>
                    <a:lnTo>
                      <a:pt x="29034" y="7795"/>
                    </a:lnTo>
                    <a:cubicBezTo>
                      <a:pt x="30244" y="8617"/>
                      <a:pt x="31362" y="9576"/>
                      <a:pt x="32549" y="10443"/>
                    </a:cubicBezTo>
                    <a:lnTo>
                      <a:pt x="30906" y="8982"/>
                    </a:lnTo>
                    <a:lnTo>
                      <a:pt x="30061" y="8252"/>
                    </a:lnTo>
                    <a:cubicBezTo>
                      <a:pt x="29787" y="8001"/>
                      <a:pt x="29513" y="7773"/>
                      <a:pt x="29217" y="7567"/>
                    </a:cubicBezTo>
                    <a:lnTo>
                      <a:pt x="27413" y="6266"/>
                    </a:lnTo>
                    <a:cubicBezTo>
                      <a:pt x="27117" y="6061"/>
                      <a:pt x="26820" y="5832"/>
                      <a:pt x="26523" y="5627"/>
                    </a:cubicBezTo>
                    <a:lnTo>
                      <a:pt x="25564" y="5056"/>
                    </a:lnTo>
                    <a:cubicBezTo>
                      <a:pt x="24925" y="4691"/>
                      <a:pt x="24286" y="4303"/>
                      <a:pt x="23647" y="3938"/>
                    </a:cubicBezTo>
                    <a:lnTo>
                      <a:pt x="21639" y="3002"/>
                    </a:lnTo>
                    <a:cubicBezTo>
                      <a:pt x="21296" y="2865"/>
                      <a:pt x="20977" y="2683"/>
                      <a:pt x="20634" y="2546"/>
                    </a:cubicBezTo>
                    <a:lnTo>
                      <a:pt x="19584" y="2158"/>
                    </a:lnTo>
                    <a:cubicBezTo>
                      <a:pt x="18877" y="1929"/>
                      <a:pt x="18215" y="1610"/>
                      <a:pt x="17484" y="1427"/>
                    </a:cubicBezTo>
                    <a:lnTo>
                      <a:pt x="15339" y="856"/>
                    </a:lnTo>
                    <a:cubicBezTo>
                      <a:pt x="14608" y="697"/>
                      <a:pt x="13878" y="583"/>
                      <a:pt x="13170" y="446"/>
                    </a:cubicBezTo>
                    <a:lnTo>
                      <a:pt x="12623" y="332"/>
                    </a:lnTo>
                    <a:lnTo>
                      <a:pt x="12052" y="286"/>
                    </a:lnTo>
                    <a:lnTo>
                      <a:pt x="10956" y="149"/>
                    </a:lnTo>
                    <a:cubicBezTo>
                      <a:pt x="10226" y="58"/>
                      <a:pt x="9473" y="58"/>
                      <a:pt x="8742" y="12"/>
                    </a:cubicBezTo>
                    <a:cubicBezTo>
                      <a:pt x="8484" y="4"/>
                      <a:pt x="8226" y="0"/>
                      <a:pt x="7968"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47"/>
              <p:cNvSpPr/>
              <p:nvPr/>
            </p:nvSpPr>
            <p:spPr>
              <a:xfrm flipH="1">
                <a:off x="1921647" y="2639140"/>
                <a:ext cx="727999" cy="218724"/>
              </a:xfrm>
              <a:custGeom>
                <a:rect b="b" l="l" r="r" t="t"/>
                <a:pathLst>
                  <a:path extrusionOk="0" h="6282" w="20909">
                    <a:moveTo>
                      <a:pt x="1651" y="1"/>
                    </a:moveTo>
                    <a:cubicBezTo>
                      <a:pt x="1101" y="1"/>
                      <a:pt x="551" y="16"/>
                      <a:pt x="1" y="50"/>
                    </a:cubicBezTo>
                    <a:cubicBezTo>
                      <a:pt x="914" y="119"/>
                      <a:pt x="1850" y="187"/>
                      <a:pt x="2763" y="301"/>
                    </a:cubicBezTo>
                    <a:cubicBezTo>
                      <a:pt x="3676" y="415"/>
                      <a:pt x="4589" y="552"/>
                      <a:pt x="5479" y="689"/>
                    </a:cubicBezTo>
                    <a:cubicBezTo>
                      <a:pt x="7305" y="1009"/>
                      <a:pt x="9085" y="1397"/>
                      <a:pt x="10843" y="1899"/>
                    </a:cubicBezTo>
                    <a:cubicBezTo>
                      <a:pt x="12623" y="2378"/>
                      <a:pt x="14335" y="3018"/>
                      <a:pt x="16024" y="3748"/>
                    </a:cubicBezTo>
                    <a:lnTo>
                      <a:pt x="17280" y="4296"/>
                    </a:lnTo>
                    <a:lnTo>
                      <a:pt x="18512" y="4935"/>
                    </a:lnTo>
                    <a:lnTo>
                      <a:pt x="19128" y="5232"/>
                    </a:lnTo>
                    <a:lnTo>
                      <a:pt x="19722" y="5597"/>
                    </a:lnTo>
                    <a:cubicBezTo>
                      <a:pt x="20110" y="5825"/>
                      <a:pt x="20521" y="6053"/>
                      <a:pt x="20909" y="6282"/>
                    </a:cubicBezTo>
                    <a:cubicBezTo>
                      <a:pt x="19448" y="5163"/>
                      <a:pt x="17896" y="4113"/>
                      <a:pt x="16207" y="3314"/>
                    </a:cubicBezTo>
                    <a:cubicBezTo>
                      <a:pt x="14541" y="2493"/>
                      <a:pt x="12806" y="1831"/>
                      <a:pt x="11003" y="1328"/>
                    </a:cubicBezTo>
                    <a:cubicBezTo>
                      <a:pt x="9222" y="849"/>
                      <a:pt x="7396" y="461"/>
                      <a:pt x="5547" y="233"/>
                    </a:cubicBezTo>
                    <a:cubicBezTo>
                      <a:pt x="4248" y="89"/>
                      <a:pt x="2950" y="1"/>
                      <a:pt x="1651"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47"/>
              <p:cNvSpPr/>
              <p:nvPr/>
            </p:nvSpPr>
            <p:spPr>
              <a:xfrm flipH="1">
                <a:off x="568221" y="2866568"/>
                <a:ext cx="1161930" cy="269453"/>
              </a:xfrm>
              <a:custGeom>
                <a:rect b="b" l="l" r="r" t="t"/>
                <a:pathLst>
                  <a:path extrusionOk="0" h="7739" w="33372">
                    <a:moveTo>
                      <a:pt x="10843" y="1"/>
                    </a:moveTo>
                    <a:cubicBezTo>
                      <a:pt x="10112" y="46"/>
                      <a:pt x="9382" y="115"/>
                      <a:pt x="8629" y="183"/>
                    </a:cubicBezTo>
                    <a:lnTo>
                      <a:pt x="7533" y="275"/>
                    </a:lnTo>
                    <a:cubicBezTo>
                      <a:pt x="7168" y="320"/>
                      <a:pt x="6803" y="389"/>
                      <a:pt x="6437" y="457"/>
                    </a:cubicBezTo>
                    <a:lnTo>
                      <a:pt x="4269" y="822"/>
                    </a:lnTo>
                    <a:cubicBezTo>
                      <a:pt x="3904" y="891"/>
                      <a:pt x="3539" y="982"/>
                      <a:pt x="3196" y="1096"/>
                    </a:cubicBezTo>
                    <a:lnTo>
                      <a:pt x="2123" y="1393"/>
                    </a:lnTo>
                    <a:lnTo>
                      <a:pt x="1" y="1986"/>
                    </a:lnTo>
                    <a:cubicBezTo>
                      <a:pt x="1439" y="1713"/>
                      <a:pt x="2877" y="1347"/>
                      <a:pt x="4315" y="1119"/>
                    </a:cubicBezTo>
                    <a:lnTo>
                      <a:pt x="6483" y="822"/>
                    </a:lnTo>
                    <a:cubicBezTo>
                      <a:pt x="6848" y="777"/>
                      <a:pt x="7214" y="708"/>
                      <a:pt x="7579" y="685"/>
                    </a:cubicBezTo>
                    <a:lnTo>
                      <a:pt x="8674" y="640"/>
                    </a:lnTo>
                    <a:cubicBezTo>
                      <a:pt x="9405" y="594"/>
                      <a:pt x="10135" y="548"/>
                      <a:pt x="10866" y="503"/>
                    </a:cubicBezTo>
                    <a:lnTo>
                      <a:pt x="13057" y="571"/>
                    </a:lnTo>
                    <a:cubicBezTo>
                      <a:pt x="13422" y="571"/>
                      <a:pt x="13787" y="571"/>
                      <a:pt x="14130" y="594"/>
                    </a:cubicBezTo>
                    <a:lnTo>
                      <a:pt x="15225" y="731"/>
                    </a:lnTo>
                    <a:cubicBezTo>
                      <a:pt x="15956" y="822"/>
                      <a:pt x="16686" y="845"/>
                      <a:pt x="17394" y="982"/>
                    </a:cubicBezTo>
                    <a:cubicBezTo>
                      <a:pt x="20292" y="1393"/>
                      <a:pt x="23100" y="2260"/>
                      <a:pt x="25793" y="3356"/>
                    </a:cubicBezTo>
                    <a:cubicBezTo>
                      <a:pt x="28487" y="4474"/>
                      <a:pt x="31066" y="5890"/>
                      <a:pt x="33371" y="7738"/>
                    </a:cubicBezTo>
                    <a:cubicBezTo>
                      <a:pt x="32321" y="6711"/>
                      <a:pt x="31112" y="5844"/>
                      <a:pt x="29879" y="5022"/>
                    </a:cubicBezTo>
                    <a:cubicBezTo>
                      <a:pt x="28624" y="4246"/>
                      <a:pt x="27323" y="3539"/>
                      <a:pt x="25976" y="2945"/>
                    </a:cubicBezTo>
                    <a:cubicBezTo>
                      <a:pt x="25291" y="2648"/>
                      <a:pt x="24629" y="2306"/>
                      <a:pt x="23922" y="2101"/>
                    </a:cubicBezTo>
                    <a:lnTo>
                      <a:pt x="22872" y="1735"/>
                    </a:lnTo>
                    <a:lnTo>
                      <a:pt x="22347" y="1553"/>
                    </a:lnTo>
                    <a:lnTo>
                      <a:pt x="21822" y="1393"/>
                    </a:lnTo>
                    <a:cubicBezTo>
                      <a:pt x="21091" y="1210"/>
                      <a:pt x="20384" y="1005"/>
                      <a:pt x="19676" y="822"/>
                    </a:cubicBezTo>
                    <a:lnTo>
                      <a:pt x="17485" y="412"/>
                    </a:lnTo>
                    <a:cubicBezTo>
                      <a:pt x="16755" y="275"/>
                      <a:pt x="16024" y="252"/>
                      <a:pt x="15271" y="160"/>
                    </a:cubicBezTo>
                    <a:lnTo>
                      <a:pt x="14175" y="46"/>
                    </a:lnTo>
                    <a:cubicBezTo>
                      <a:pt x="13810" y="23"/>
                      <a:pt x="13445" y="23"/>
                      <a:pt x="13057" y="23"/>
                    </a:cubicBezTo>
                    <a:lnTo>
                      <a:pt x="10843" y="1"/>
                    </a:ln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47"/>
              <p:cNvSpPr/>
              <p:nvPr/>
            </p:nvSpPr>
            <p:spPr>
              <a:xfrm flipH="1">
                <a:off x="766124" y="2928508"/>
                <a:ext cx="750247" cy="143135"/>
              </a:xfrm>
              <a:custGeom>
                <a:rect b="b" l="l" r="r" t="t"/>
                <a:pathLst>
                  <a:path extrusionOk="0" h="4111" w="21548">
                    <a:moveTo>
                      <a:pt x="5308" y="1"/>
                    </a:moveTo>
                    <a:cubicBezTo>
                      <a:pt x="3530" y="1"/>
                      <a:pt x="1734" y="268"/>
                      <a:pt x="1" y="641"/>
                    </a:cubicBezTo>
                    <a:cubicBezTo>
                      <a:pt x="480" y="595"/>
                      <a:pt x="937" y="573"/>
                      <a:pt x="1393" y="527"/>
                    </a:cubicBezTo>
                    <a:lnTo>
                      <a:pt x="2078" y="459"/>
                    </a:lnTo>
                    <a:lnTo>
                      <a:pt x="2763" y="459"/>
                    </a:lnTo>
                    <a:lnTo>
                      <a:pt x="4155" y="413"/>
                    </a:lnTo>
                    <a:lnTo>
                      <a:pt x="5524" y="459"/>
                    </a:lnTo>
                    <a:cubicBezTo>
                      <a:pt x="7351" y="550"/>
                      <a:pt x="9177" y="732"/>
                      <a:pt x="10980" y="1075"/>
                    </a:cubicBezTo>
                    <a:cubicBezTo>
                      <a:pt x="12783" y="1372"/>
                      <a:pt x="14563" y="1805"/>
                      <a:pt x="16344" y="2307"/>
                    </a:cubicBezTo>
                    <a:cubicBezTo>
                      <a:pt x="17211" y="2558"/>
                      <a:pt x="18101" y="2832"/>
                      <a:pt x="18969" y="3129"/>
                    </a:cubicBezTo>
                    <a:cubicBezTo>
                      <a:pt x="19836" y="3426"/>
                      <a:pt x="20703" y="3768"/>
                      <a:pt x="21548" y="4111"/>
                    </a:cubicBezTo>
                    <a:cubicBezTo>
                      <a:pt x="19950" y="3198"/>
                      <a:pt x="18215" y="2467"/>
                      <a:pt x="16481" y="1874"/>
                    </a:cubicBezTo>
                    <a:cubicBezTo>
                      <a:pt x="14723" y="1257"/>
                      <a:pt x="12920" y="801"/>
                      <a:pt x="11071" y="481"/>
                    </a:cubicBezTo>
                    <a:cubicBezTo>
                      <a:pt x="9245" y="162"/>
                      <a:pt x="7396" y="2"/>
                      <a:pt x="5524" y="2"/>
                    </a:cubicBezTo>
                    <a:cubicBezTo>
                      <a:pt x="5453" y="1"/>
                      <a:pt x="5380" y="1"/>
                      <a:pt x="5308"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47"/>
              <p:cNvSpPr/>
              <p:nvPr/>
            </p:nvSpPr>
            <p:spPr>
              <a:xfrm flipH="1">
                <a:off x="1517903" y="1370808"/>
                <a:ext cx="881405" cy="279863"/>
              </a:xfrm>
              <a:custGeom>
                <a:rect b="b" l="l" r="r" t="t"/>
                <a:pathLst>
                  <a:path extrusionOk="0" h="8038" w="25315">
                    <a:moveTo>
                      <a:pt x="6318" y="0"/>
                    </a:moveTo>
                    <a:cubicBezTo>
                      <a:pt x="4209" y="0"/>
                      <a:pt x="2086" y="102"/>
                      <a:pt x="1" y="392"/>
                    </a:cubicBezTo>
                    <a:cubicBezTo>
                      <a:pt x="804" y="376"/>
                      <a:pt x="1607" y="349"/>
                      <a:pt x="2410" y="349"/>
                    </a:cubicBezTo>
                    <a:cubicBezTo>
                      <a:pt x="2771" y="349"/>
                      <a:pt x="3132" y="355"/>
                      <a:pt x="3493" y="369"/>
                    </a:cubicBezTo>
                    <a:cubicBezTo>
                      <a:pt x="4657" y="369"/>
                      <a:pt x="5798" y="392"/>
                      <a:pt x="6963" y="460"/>
                    </a:cubicBezTo>
                    <a:cubicBezTo>
                      <a:pt x="9268" y="620"/>
                      <a:pt x="11573" y="825"/>
                      <a:pt x="13810" y="1305"/>
                    </a:cubicBezTo>
                    <a:cubicBezTo>
                      <a:pt x="16070" y="1715"/>
                      <a:pt x="18307" y="2400"/>
                      <a:pt x="20338" y="3427"/>
                    </a:cubicBezTo>
                    <a:cubicBezTo>
                      <a:pt x="22370" y="4454"/>
                      <a:pt x="24196" y="5984"/>
                      <a:pt x="25314" y="8038"/>
                    </a:cubicBezTo>
                    <a:cubicBezTo>
                      <a:pt x="24880" y="6965"/>
                      <a:pt x="24196" y="5984"/>
                      <a:pt x="23374" y="5139"/>
                    </a:cubicBezTo>
                    <a:cubicBezTo>
                      <a:pt x="22552" y="4295"/>
                      <a:pt x="21594" y="3610"/>
                      <a:pt x="20566" y="3016"/>
                    </a:cubicBezTo>
                    <a:cubicBezTo>
                      <a:pt x="18489" y="1875"/>
                      <a:pt x="16230" y="1190"/>
                      <a:pt x="13947" y="711"/>
                    </a:cubicBezTo>
                    <a:cubicBezTo>
                      <a:pt x="11642" y="300"/>
                      <a:pt x="9314" y="49"/>
                      <a:pt x="6985" y="4"/>
                    </a:cubicBezTo>
                    <a:cubicBezTo>
                      <a:pt x="6763" y="1"/>
                      <a:pt x="6541" y="0"/>
                      <a:pt x="6318"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47"/>
              <p:cNvSpPr/>
              <p:nvPr/>
            </p:nvSpPr>
            <p:spPr>
              <a:xfrm flipH="1">
                <a:off x="1548926" y="1490789"/>
                <a:ext cx="880569" cy="279898"/>
              </a:xfrm>
              <a:custGeom>
                <a:rect b="b" l="l" r="r" t="t"/>
                <a:pathLst>
                  <a:path extrusionOk="0" h="8039" w="25291">
                    <a:moveTo>
                      <a:pt x="6296" y="1"/>
                    </a:moveTo>
                    <a:cubicBezTo>
                      <a:pt x="4190" y="1"/>
                      <a:pt x="2086" y="103"/>
                      <a:pt x="0" y="392"/>
                    </a:cubicBezTo>
                    <a:cubicBezTo>
                      <a:pt x="942" y="374"/>
                      <a:pt x="1869" y="340"/>
                      <a:pt x="2805" y="340"/>
                    </a:cubicBezTo>
                    <a:cubicBezTo>
                      <a:pt x="3026" y="340"/>
                      <a:pt x="3248" y="342"/>
                      <a:pt x="3470" y="347"/>
                    </a:cubicBezTo>
                    <a:cubicBezTo>
                      <a:pt x="4634" y="369"/>
                      <a:pt x="5798" y="392"/>
                      <a:pt x="6939" y="461"/>
                    </a:cubicBezTo>
                    <a:cubicBezTo>
                      <a:pt x="9245" y="598"/>
                      <a:pt x="11550" y="826"/>
                      <a:pt x="13810" y="1305"/>
                    </a:cubicBezTo>
                    <a:cubicBezTo>
                      <a:pt x="16069" y="1716"/>
                      <a:pt x="18284" y="2401"/>
                      <a:pt x="20315" y="3428"/>
                    </a:cubicBezTo>
                    <a:cubicBezTo>
                      <a:pt x="22346" y="4455"/>
                      <a:pt x="24195" y="5984"/>
                      <a:pt x="25291" y="8039"/>
                    </a:cubicBezTo>
                    <a:cubicBezTo>
                      <a:pt x="24857" y="6966"/>
                      <a:pt x="24172" y="5984"/>
                      <a:pt x="23351" y="5140"/>
                    </a:cubicBezTo>
                    <a:cubicBezTo>
                      <a:pt x="22529" y="4295"/>
                      <a:pt x="21570" y="3611"/>
                      <a:pt x="20543" y="3017"/>
                    </a:cubicBezTo>
                    <a:cubicBezTo>
                      <a:pt x="18489" y="1876"/>
                      <a:pt x="16206" y="1191"/>
                      <a:pt x="13924" y="712"/>
                    </a:cubicBezTo>
                    <a:cubicBezTo>
                      <a:pt x="11619" y="278"/>
                      <a:pt x="9290" y="50"/>
                      <a:pt x="6962" y="4"/>
                    </a:cubicBezTo>
                    <a:cubicBezTo>
                      <a:pt x="6740" y="2"/>
                      <a:pt x="6518" y="1"/>
                      <a:pt x="6296"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47"/>
              <p:cNvSpPr/>
              <p:nvPr/>
            </p:nvSpPr>
            <p:spPr>
              <a:xfrm flipH="1">
                <a:off x="1579913" y="1610805"/>
                <a:ext cx="880569" cy="279898"/>
              </a:xfrm>
              <a:custGeom>
                <a:rect b="b" l="l" r="r" t="t"/>
                <a:pathLst>
                  <a:path extrusionOk="0" h="8039" w="25291">
                    <a:moveTo>
                      <a:pt x="6295" y="0"/>
                    </a:moveTo>
                    <a:cubicBezTo>
                      <a:pt x="4190" y="0"/>
                      <a:pt x="2086" y="103"/>
                      <a:pt x="0" y="392"/>
                    </a:cubicBezTo>
                    <a:cubicBezTo>
                      <a:pt x="852" y="358"/>
                      <a:pt x="1705" y="337"/>
                      <a:pt x="2548" y="337"/>
                    </a:cubicBezTo>
                    <a:cubicBezTo>
                      <a:pt x="2856" y="337"/>
                      <a:pt x="3164" y="340"/>
                      <a:pt x="3470" y="346"/>
                    </a:cubicBezTo>
                    <a:cubicBezTo>
                      <a:pt x="4634" y="369"/>
                      <a:pt x="5798" y="392"/>
                      <a:pt x="6939" y="460"/>
                    </a:cubicBezTo>
                    <a:cubicBezTo>
                      <a:pt x="9245" y="597"/>
                      <a:pt x="11550" y="825"/>
                      <a:pt x="13810" y="1305"/>
                    </a:cubicBezTo>
                    <a:cubicBezTo>
                      <a:pt x="16069" y="1716"/>
                      <a:pt x="18283" y="2400"/>
                      <a:pt x="20338" y="3428"/>
                    </a:cubicBezTo>
                    <a:cubicBezTo>
                      <a:pt x="22369" y="4455"/>
                      <a:pt x="24195" y="5984"/>
                      <a:pt x="25291" y="8038"/>
                    </a:cubicBezTo>
                    <a:cubicBezTo>
                      <a:pt x="24857" y="6965"/>
                      <a:pt x="24172" y="5984"/>
                      <a:pt x="23351" y="5139"/>
                    </a:cubicBezTo>
                    <a:cubicBezTo>
                      <a:pt x="22529" y="4295"/>
                      <a:pt x="21570" y="3587"/>
                      <a:pt x="20543" y="3017"/>
                    </a:cubicBezTo>
                    <a:cubicBezTo>
                      <a:pt x="18489" y="1875"/>
                      <a:pt x="16206" y="1191"/>
                      <a:pt x="13924" y="711"/>
                    </a:cubicBezTo>
                    <a:cubicBezTo>
                      <a:pt x="11618" y="278"/>
                      <a:pt x="9290" y="49"/>
                      <a:pt x="6962" y="4"/>
                    </a:cubicBezTo>
                    <a:cubicBezTo>
                      <a:pt x="6740" y="2"/>
                      <a:pt x="6518" y="0"/>
                      <a:pt x="6295"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47"/>
              <p:cNvSpPr/>
              <p:nvPr/>
            </p:nvSpPr>
            <p:spPr>
              <a:xfrm flipH="1">
                <a:off x="1610100" y="1730821"/>
                <a:ext cx="881370" cy="279863"/>
              </a:xfrm>
              <a:custGeom>
                <a:rect b="b" l="l" r="r" t="t"/>
                <a:pathLst>
                  <a:path extrusionOk="0" h="8038" w="25314">
                    <a:moveTo>
                      <a:pt x="6295" y="0"/>
                    </a:moveTo>
                    <a:cubicBezTo>
                      <a:pt x="4189" y="0"/>
                      <a:pt x="2085" y="102"/>
                      <a:pt x="0" y="391"/>
                    </a:cubicBezTo>
                    <a:cubicBezTo>
                      <a:pt x="852" y="358"/>
                      <a:pt x="1704" y="337"/>
                      <a:pt x="2557" y="337"/>
                    </a:cubicBezTo>
                    <a:cubicBezTo>
                      <a:pt x="2869" y="337"/>
                      <a:pt x="3180" y="340"/>
                      <a:pt x="3492" y="346"/>
                    </a:cubicBezTo>
                    <a:cubicBezTo>
                      <a:pt x="4634" y="369"/>
                      <a:pt x="5798" y="391"/>
                      <a:pt x="6962" y="460"/>
                    </a:cubicBezTo>
                    <a:cubicBezTo>
                      <a:pt x="9267" y="597"/>
                      <a:pt x="11550" y="825"/>
                      <a:pt x="13809" y="1304"/>
                    </a:cubicBezTo>
                    <a:cubicBezTo>
                      <a:pt x="16069" y="1715"/>
                      <a:pt x="18283" y="2400"/>
                      <a:pt x="20337" y="3427"/>
                    </a:cubicBezTo>
                    <a:cubicBezTo>
                      <a:pt x="22369" y="4454"/>
                      <a:pt x="24195" y="5984"/>
                      <a:pt x="25313" y="8038"/>
                    </a:cubicBezTo>
                    <a:cubicBezTo>
                      <a:pt x="24857" y="6942"/>
                      <a:pt x="24172" y="5984"/>
                      <a:pt x="23373" y="5139"/>
                    </a:cubicBezTo>
                    <a:cubicBezTo>
                      <a:pt x="22529" y="4294"/>
                      <a:pt x="21570" y="3587"/>
                      <a:pt x="20543" y="3016"/>
                    </a:cubicBezTo>
                    <a:cubicBezTo>
                      <a:pt x="18489" y="1875"/>
                      <a:pt x="16206" y="1190"/>
                      <a:pt x="13924" y="711"/>
                    </a:cubicBezTo>
                    <a:cubicBezTo>
                      <a:pt x="11618" y="277"/>
                      <a:pt x="9290" y="49"/>
                      <a:pt x="6962" y="3"/>
                    </a:cubicBezTo>
                    <a:cubicBezTo>
                      <a:pt x="6740" y="1"/>
                      <a:pt x="6517" y="0"/>
                      <a:pt x="6295"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47"/>
              <p:cNvSpPr/>
              <p:nvPr/>
            </p:nvSpPr>
            <p:spPr>
              <a:xfrm flipH="1">
                <a:off x="1641088" y="1850802"/>
                <a:ext cx="881405" cy="279898"/>
              </a:xfrm>
              <a:custGeom>
                <a:rect b="b" l="l" r="r" t="t"/>
                <a:pathLst>
                  <a:path extrusionOk="0" h="8039" w="25315">
                    <a:moveTo>
                      <a:pt x="6313" y="1"/>
                    </a:moveTo>
                    <a:cubicBezTo>
                      <a:pt x="4190" y="1"/>
                      <a:pt x="2086" y="103"/>
                      <a:pt x="1" y="392"/>
                    </a:cubicBezTo>
                    <a:cubicBezTo>
                      <a:pt x="853" y="359"/>
                      <a:pt x="1705" y="337"/>
                      <a:pt x="2557" y="337"/>
                    </a:cubicBezTo>
                    <a:cubicBezTo>
                      <a:pt x="2869" y="337"/>
                      <a:pt x="3181" y="340"/>
                      <a:pt x="3493" y="346"/>
                    </a:cubicBezTo>
                    <a:cubicBezTo>
                      <a:pt x="4657" y="369"/>
                      <a:pt x="5799" y="392"/>
                      <a:pt x="6963" y="460"/>
                    </a:cubicBezTo>
                    <a:cubicBezTo>
                      <a:pt x="9268" y="597"/>
                      <a:pt x="11573" y="826"/>
                      <a:pt x="13810" y="1305"/>
                    </a:cubicBezTo>
                    <a:cubicBezTo>
                      <a:pt x="16070" y="1716"/>
                      <a:pt x="18307" y="2401"/>
                      <a:pt x="20338" y="3428"/>
                    </a:cubicBezTo>
                    <a:cubicBezTo>
                      <a:pt x="22370" y="4455"/>
                      <a:pt x="24196" y="5984"/>
                      <a:pt x="25314" y="8038"/>
                    </a:cubicBezTo>
                    <a:cubicBezTo>
                      <a:pt x="24880" y="6943"/>
                      <a:pt x="24196" y="5984"/>
                      <a:pt x="23374" y="5140"/>
                    </a:cubicBezTo>
                    <a:cubicBezTo>
                      <a:pt x="22552" y="4295"/>
                      <a:pt x="21594" y="3588"/>
                      <a:pt x="20567" y="3017"/>
                    </a:cubicBezTo>
                    <a:cubicBezTo>
                      <a:pt x="18489" y="1876"/>
                      <a:pt x="16230" y="1191"/>
                      <a:pt x="13924" y="712"/>
                    </a:cubicBezTo>
                    <a:cubicBezTo>
                      <a:pt x="11642" y="278"/>
                      <a:pt x="9314" y="50"/>
                      <a:pt x="6985" y="4"/>
                    </a:cubicBezTo>
                    <a:cubicBezTo>
                      <a:pt x="6761" y="2"/>
                      <a:pt x="6537" y="1"/>
                      <a:pt x="6313"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47"/>
              <p:cNvSpPr/>
              <p:nvPr/>
            </p:nvSpPr>
            <p:spPr>
              <a:xfrm flipH="1">
                <a:off x="1672110" y="1970818"/>
                <a:ext cx="880569" cy="279898"/>
              </a:xfrm>
              <a:custGeom>
                <a:rect b="b" l="l" r="r" t="t"/>
                <a:pathLst>
                  <a:path extrusionOk="0" h="8039" w="25291">
                    <a:moveTo>
                      <a:pt x="6296" y="0"/>
                    </a:moveTo>
                    <a:cubicBezTo>
                      <a:pt x="4190" y="0"/>
                      <a:pt x="2086" y="103"/>
                      <a:pt x="1" y="392"/>
                    </a:cubicBezTo>
                    <a:cubicBezTo>
                      <a:pt x="853" y="358"/>
                      <a:pt x="1693" y="337"/>
                      <a:pt x="2538" y="337"/>
                    </a:cubicBezTo>
                    <a:cubicBezTo>
                      <a:pt x="2848" y="337"/>
                      <a:pt x="3158" y="340"/>
                      <a:pt x="3470" y="346"/>
                    </a:cubicBezTo>
                    <a:cubicBezTo>
                      <a:pt x="4634" y="346"/>
                      <a:pt x="5775" y="392"/>
                      <a:pt x="6939" y="460"/>
                    </a:cubicBezTo>
                    <a:cubicBezTo>
                      <a:pt x="9245" y="597"/>
                      <a:pt x="11550" y="825"/>
                      <a:pt x="13810" y="1305"/>
                    </a:cubicBezTo>
                    <a:cubicBezTo>
                      <a:pt x="16070" y="1715"/>
                      <a:pt x="18284" y="2377"/>
                      <a:pt x="20315" y="3427"/>
                    </a:cubicBezTo>
                    <a:cubicBezTo>
                      <a:pt x="22347" y="4455"/>
                      <a:pt x="24195" y="5984"/>
                      <a:pt x="25291" y="8038"/>
                    </a:cubicBezTo>
                    <a:cubicBezTo>
                      <a:pt x="24857" y="6942"/>
                      <a:pt x="24173" y="5984"/>
                      <a:pt x="23351" y="5139"/>
                    </a:cubicBezTo>
                    <a:cubicBezTo>
                      <a:pt x="22529" y="4295"/>
                      <a:pt x="21570" y="3587"/>
                      <a:pt x="20543" y="3017"/>
                    </a:cubicBezTo>
                    <a:cubicBezTo>
                      <a:pt x="18489" y="1875"/>
                      <a:pt x="16207" y="1190"/>
                      <a:pt x="13924" y="711"/>
                    </a:cubicBezTo>
                    <a:cubicBezTo>
                      <a:pt x="11619" y="277"/>
                      <a:pt x="9290" y="49"/>
                      <a:pt x="6962" y="4"/>
                    </a:cubicBezTo>
                    <a:cubicBezTo>
                      <a:pt x="6740" y="1"/>
                      <a:pt x="6518" y="0"/>
                      <a:pt x="6296"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47"/>
              <p:cNvSpPr/>
              <p:nvPr/>
            </p:nvSpPr>
            <p:spPr>
              <a:xfrm flipH="1">
                <a:off x="1703098" y="2090799"/>
                <a:ext cx="880569" cy="279898"/>
              </a:xfrm>
              <a:custGeom>
                <a:rect b="b" l="l" r="r" t="t"/>
                <a:pathLst>
                  <a:path extrusionOk="0" h="8039" w="25291">
                    <a:moveTo>
                      <a:pt x="6295" y="1"/>
                    </a:moveTo>
                    <a:cubicBezTo>
                      <a:pt x="4190" y="1"/>
                      <a:pt x="2086" y="103"/>
                      <a:pt x="0" y="392"/>
                    </a:cubicBezTo>
                    <a:cubicBezTo>
                      <a:pt x="853" y="359"/>
                      <a:pt x="1705" y="338"/>
                      <a:pt x="2548" y="338"/>
                    </a:cubicBezTo>
                    <a:cubicBezTo>
                      <a:pt x="2857" y="338"/>
                      <a:pt x="3164" y="340"/>
                      <a:pt x="3470" y="347"/>
                    </a:cubicBezTo>
                    <a:cubicBezTo>
                      <a:pt x="4634" y="347"/>
                      <a:pt x="5798" y="392"/>
                      <a:pt x="6939" y="461"/>
                    </a:cubicBezTo>
                    <a:cubicBezTo>
                      <a:pt x="9245" y="598"/>
                      <a:pt x="11550" y="826"/>
                      <a:pt x="13810" y="1282"/>
                    </a:cubicBezTo>
                    <a:cubicBezTo>
                      <a:pt x="16069" y="1716"/>
                      <a:pt x="18283" y="2378"/>
                      <a:pt x="20338" y="3405"/>
                    </a:cubicBezTo>
                    <a:cubicBezTo>
                      <a:pt x="22369" y="4455"/>
                      <a:pt x="24195" y="5984"/>
                      <a:pt x="25291" y="8039"/>
                    </a:cubicBezTo>
                    <a:cubicBezTo>
                      <a:pt x="24857" y="6943"/>
                      <a:pt x="24172" y="5984"/>
                      <a:pt x="23351" y="5140"/>
                    </a:cubicBezTo>
                    <a:cubicBezTo>
                      <a:pt x="22529" y="4295"/>
                      <a:pt x="21570" y="3588"/>
                      <a:pt x="20543" y="3017"/>
                    </a:cubicBezTo>
                    <a:cubicBezTo>
                      <a:pt x="18489" y="1876"/>
                      <a:pt x="16206" y="1191"/>
                      <a:pt x="13924" y="712"/>
                    </a:cubicBezTo>
                    <a:cubicBezTo>
                      <a:pt x="11618" y="278"/>
                      <a:pt x="9290" y="50"/>
                      <a:pt x="6962" y="4"/>
                    </a:cubicBezTo>
                    <a:cubicBezTo>
                      <a:pt x="6740" y="2"/>
                      <a:pt x="6518" y="1"/>
                      <a:pt x="6295"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47"/>
              <p:cNvSpPr/>
              <p:nvPr/>
            </p:nvSpPr>
            <p:spPr>
              <a:xfrm flipH="1">
                <a:off x="1733285" y="2210606"/>
                <a:ext cx="881370" cy="280107"/>
              </a:xfrm>
              <a:custGeom>
                <a:rect b="b" l="l" r="r" t="t"/>
                <a:pathLst>
                  <a:path extrusionOk="0" h="8045" w="25314">
                    <a:moveTo>
                      <a:pt x="5984" y="0"/>
                    </a:moveTo>
                    <a:cubicBezTo>
                      <a:pt x="3982" y="0"/>
                      <a:pt x="1983" y="123"/>
                      <a:pt x="0" y="398"/>
                    </a:cubicBezTo>
                    <a:cubicBezTo>
                      <a:pt x="852" y="364"/>
                      <a:pt x="1705" y="343"/>
                      <a:pt x="2557" y="343"/>
                    </a:cubicBezTo>
                    <a:cubicBezTo>
                      <a:pt x="2869" y="343"/>
                      <a:pt x="3181" y="346"/>
                      <a:pt x="3492" y="352"/>
                    </a:cubicBezTo>
                    <a:cubicBezTo>
                      <a:pt x="4634" y="352"/>
                      <a:pt x="5798" y="398"/>
                      <a:pt x="6962" y="466"/>
                    </a:cubicBezTo>
                    <a:cubicBezTo>
                      <a:pt x="9267" y="603"/>
                      <a:pt x="11550" y="832"/>
                      <a:pt x="13809" y="1288"/>
                    </a:cubicBezTo>
                    <a:cubicBezTo>
                      <a:pt x="16069" y="1722"/>
                      <a:pt x="18283" y="2384"/>
                      <a:pt x="20338" y="3411"/>
                    </a:cubicBezTo>
                    <a:cubicBezTo>
                      <a:pt x="22369" y="4461"/>
                      <a:pt x="24195" y="5967"/>
                      <a:pt x="25313" y="8044"/>
                    </a:cubicBezTo>
                    <a:cubicBezTo>
                      <a:pt x="24857" y="6949"/>
                      <a:pt x="24172" y="5990"/>
                      <a:pt x="23373" y="5145"/>
                    </a:cubicBezTo>
                    <a:cubicBezTo>
                      <a:pt x="22529" y="4301"/>
                      <a:pt x="21570" y="3593"/>
                      <a:pt x="20543" y="3023"/>
                    </a:cubicBezTo>
                    <a:cubicBezTo>
                      <a:pt x="18489" y="1881"/>
                      <a:pt x="16206" y="1197"/>
                      <a:pt x="13924" y="717"/>
                    </a:cubicBezTo>
                    <a:cubicBezTo>
                      <a:pt x="11618" y="284"/>
                      <a:pt x="9290" y="55"/>
                      <a:pt x="6962" y="10"/>
                    </a:cubicBezTo>
                    <a:cubicBezTo>
                      <a:pt x="6636" y="3"/>
                      <a:pt x="6310" y="0"/>
                      <a:pt x="5984"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47"/>
              <p:cNvSpPr/>
              <p:nvPr/>
            </p:nvSpPr>
            <p:spPr>
              <a:xfrm flipH="1">
                <a:off x="1764272" y="2330588"/>
                <a:ext cx="881405" cy="279341"/>
              </a:xfrm>
              <a:custGeom>
                <a:rect b="b" l="l" r="r" t="t"/>
                <a:pathLst>
                  <a:path extrusionOk="0" h="8023" w="25315">
                    <a:moveTo>
                      <a:pt x="5999" y="1"/>
                    </a:moveTo>
                    <a:cubicBezTo>
                      <a:pt x="3983" y="1"/>
                      <a:pt x="1983" y="124"/>
                      <a:pt x="1" y="398"/>
                    </a:cubicBezTo>
                    <a:cubicBezTo>
                      <a:pt x="853" y="365"/>
                      <a:pt x="1705" y="344"/>
                      <a:pt x="2558" y="344"/>
                    </a:cubicBezTo>
                    <a:cubicBezTo>
                      <a:pt x="2869" y="344"/>
                      <a:pt x="3181" y="347"/>
                      <a:pt x="3493" y="353"/>
                    </a:cubicBezTo>
                    <a:cubicBezTo>
                      <a:pt x="4657" y="353"/>
                      <a:pt x="5799" y="398"/>
                      <a:pt x="6963" y="467"/>
                    </a:cubicBezTo>
                    <a:cubicBezTo>
                      <a:pt x="9268" y="604"/>
                      <a:pt x="11573" y="832"/>
                      <a:pt x="13810" y="1289"/>
                    </a:cubicBezTo>
                    <a:cubicBezTo>
                      <a:pt x="16070" y="1722"/>
                      <a:pt x="18307" y="2384"/>
                      <a:pt x="20338" y="3411"/>
                    </a:cubicBezTo>
                    <a:cubicBezTo>
                      <a:pt x="22370" y="4461"/>
                      <a:pt x="24196" y="5968"/>
                      <a:pt x="25314" y="8022"/>
                    </a:cubicBezTo>
                    <a:cubicBezTo>
                      <a:pt x="24881" y="6949"/>
                      <a:pt x="24196" y="5991"/>
                      <a:pt x="23374" y="5123"/>
                    </a:cubicBezTo>
                    <a:cubicBezTo>
                      <a:pt x="22552" y="4302"/>
                      <a:pt x="21594" y="3594"/>
                      <a:pt x="20567" y="3023"/>
                    </a:cubicBezTo>
                    <a:cubicBezTo>
                      <a:pt x="18489" y="1882"/>
                      <a:pt x="16230" y="1197"/>
                      <a:pt x="13924" y="718"/>
                    </a:cubicBezTo>
                    <a:cubicBezTo>
                      <a:pt x="11642" y="284"/>
                      <a:pt x="9314" y="56"/>
                      <a:pt x="6986" y="10"/>
                    </a:cubicBezTo>
                    <a:cubicBezTo>
                      <a:pt x="6656" y="4"/>
                      <a:pt x="6327" y="1"/>
                      <a:pt x="5999"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47"/>
              <p:cNvSpPr/>
              <p:nvPr/>
            </p:nvSpPr>
            <p:spPr>
              <a:xfrm flipH="1">
                <a:off x="445838" y="1601231"/>
                <a:ext cx="909189" cy="229865"/>
              </a:xfrm>
              <a:custGeom>
                <a:rect b="b" l="l" r="r" t="t"/>
                <a:pathLst>
                  <a:path extrusionOk="0" h="6602" w="26113">
                    <a:moveTo>
                      <a:pt x="7422" y="0"/>
                    </a:moveTo>
                    <a:cubicBezTo>
                      <a:pt x="7102" y="0"/>
                      <a:pt x="6781" y="9"/>
                      <a:pt x="6460" y="28"/>
                    </a:cubicBezTo>
                    <a:cubicBezTo>
                      <a:pt x="5296" y="119"/>
                      <a:pt x="4132" y="324"/>
                      <a:pt x="3013" y="712"/>
                    </a:cubicBezTo>
                    <a:cubicBezTo>
                      <a:pt x="1918" y="1123"/>
                      <a:pt x="868" y="1717"/>
                      <a:pt x="0" y="2493"/>
                    </a:cubicBezTo>
                    <a:cubicBezTo>
                      <a:pt x="1895" y="1123"/>
                      <a:pt x="4200" y="553"/>
                      <a:pt x="6483" y="484"/>
                    </a:cubicBezTo>
                    <a:cubicBezTo>
                      <a:pt x="6554" y="483"/>
                      <a:pt x="6626" y="483"/>
                      <a:pt x="6698" y="483"/>
                    </a:cubicBezTo>
                    <a:cubicBezTo>
                      <a:pt x="8910" y="483"/>
                      <a:pt x="11140" y="823"/>
                      <a:pt x="13285" y="1420"/>
                    </a:cubicBezTo>
                    <a:cubicBezTo>
                      <a:pt x="15521" y="1968"/>
                      <a:pt x="17690" y="2767"/>
                      <a:pt x="19835" y="3657"/>
                    </a:cubicBezTo>
                    <a:cubicBezTo>
                      <a:pt x="20885" y="4091"/>
                      <a:pt x="21958" y="4547"/>
                      <a:pt x="22985" y="5049"/>
                    </a:cubicBezTo>
                    <a:cubicBezTo>
                      <a:pt x="24058" y="5529"/>
                      <a:pt x="25085" y="6054"/>
                      <a:pt x="26112" y="6601"/>
                    </a:cubicBezTo>
                    <a:cubicBezTo>
                      <a:pt x="24172" y="5300"/>
                      <a:pt x="22118" y="4205"/>
                      <a:pt x="19995" y="3223"/>
                    </a:cubicBezTo>
                    <a:cubicBezTo>
                      <a:pt x="17895" y="2265"/>
                      <a:pt x="15681" y="1443"/>
                      <a:pt x="13422" y="849"/>
                    </a:cubicBezTo>
                    <a:cubicBezTo>
                      <a:pt x="11470" y="357"/>
                      <a:pt x="9451" y="0"/>
                      <a:pt x="7422"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47"/>
              <p:cNvSpPr/>
              <p:nvPr/>
            </p:nvSpPr>
            <p:spPr>
              <a:xfrm flipH="1">
                <a:off x="470489" y="1722813"/>
                <a:ext cx="909189" cy="229865"/>
              </a:xfrm>
              <a:custGeom>
                <a:rect b="b" l="l" r="r" t="t"/>
                <a:pathLst>
                  <a:path extrusionOk="0" h="6602" w="26113">
                    <a:moveTo>
                      <a:pt x="7448" y="0"/>
                    </a:moveTo>
                    <a:cubicBezTo>
                      <a:pt x="7127" y="0"/>
                      <a:pt x="6805" y="9"/>
                      <a:pt x="6483" y="28"/>
                    </a:cubicBezTo>
                    <a:cubicBezTo>
                      <a:pt x="5296" y="119"/>
                      <a:pt x="4132" y="325"/>
                      <a:pt x="3014" y="713"/>
                    </a:cubicBezTo>
                    <a:cubicBezTo>
                      <a:pt x="1918" y="1124"/>
                      <a:pt x="868" y="1694"/>
                      <a:pt x="1" y="2493"/>
                    </a:cubicBezTo>
                    <a:cubicBezTo>
                      <a:pt x="1895" y="1124"/>
                      <a:pt x="4223" y="530"/>
                      <a:pt x="6483" y="484"/>
                    </a:cubicBezTo>
                    <a:cubicBezTo>
                      <a:pt x="6555" y="484"/>
                      <a:pt x="6628" y="483"/>
                      <a:pt x="6700" y="483"/>
                    </a:cubicBezTo>
                    <a:cubicBezTo>
                      <a:pt x="8932" y="483"/>
                      <a:pt x="11140" y="823"/>
                      <a:pt x="13285" y="1420"/>
                    </a:cubicBezTo>
                    <a:cubicBezTo>
                      <a:pt x="15522" y="1968"/>
                      <a:pt x="17690" y="2767"/>
                      <a:pt x="19836" y="3634"/>
                    </a:cubicBezTo>
                    <a:cubicBezTo>
                      <a:pt x="20909" y="4091"/>
                      <a:pt x="21959" y="4547"/>
                      <a:pt x="23009" y="5049"/>
                    </a:cubicBezTo>
                    <a:cubicBezTo>
                      <a:pt x="24059" y="5529"/>
                      <a:pt x="25086" y="6054"/>
                      <a:pt x="26113" y="6602"/>
                    </a:cubicBezTo>
                    <a:cubicBezTo>
                      <a:pt x="24196" y="5301"/>
                      <a:pt x="22118" y="4205"/>
                      <a:pt x="20018" y="3223"/>
                    </a:cubicBezTo>
                    <a:cubicBezTo>
                      <a:pt x="17896" y="2265"/>
                      <a:pt x="15705" y="1443"/>
                      <a:pt x="13445" y="827"/>
                    </a:cubicBezTo>
                    <a:cubicBezTo>
                      <a:pt x="11475" y="354"/>
                      <a:pt x="9471" y="0"/>
                      <a:pt x="7448"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47"/>
              <p:cNvSpPr/>
              <p:nvPr/>
            </p:nvSpPr>
            <p:spPr>
              <a:xfrm flipH="1">
                <a:off x="494304" y="1844361"/>
                <a:ext cx="909224" cy="229900"/>
              </a:xfrm>
              <a:custGeom>
                <a:rect b="b" l="l" r="r" t="t"/>
                <a:pathLst>
                  <a:path extrusionOk="0" h="6603" w="26114">
                    <a:moveTo>
                      <a:pt x="7464" y="0"/>
                    </a:moveTo>
                    <a:cubicBezTo>
                      <a:pt x="7130" y="0"/>
                      <a:pt x="6795" y="10"/>
                      <a:pt x="6461" y="29"/>
                    </a:cubicBezTo>
                    <a:cubicBezTo>
                      <a:pt x="5274" y="98"/>
                      <a:pt x="4110" y="326"/>
                      <a:pt x="3014" y="714"/>
                    </a:cubicBezTo>
                    <a:cubicBezTo>
                      <a:pt x="1895" y="1125"/>
                      <a:pt x="868" y="1695"/>
                      <a:pt x="1" y="2471"/>
                    </a:cubicBezTo>
                    <a:cubicBezTo>
                      <a:pt x="1895" y="1102"/>
                      <a:pt x="4201" y="531"/>
                      <a:pt x="6483" y="486"/>
                    </a:cubicBezTo>
                    <a:cubicBezTo>
                      <a:pt x="6612" y="483"/>
                      <a:pt x="6740" y="482"/>
                      <a:pt x="6869" y="482"/>
                    </a:cubicBezTo>
                    <a:cubicBezTo>
                      <a:pt x="9023" y="482"/>
                      <a:pt x="11174" y="839"/>
                      <a:pt x="13285" y="1399"/>
                    </a:cubicBezTo>
                    <a:cubicBezTo>
                      <a:pt x="15499" y="1969"/>
                      <a:pt x="17691" y="2768"/>
                      <a:pt x="19813" y="3636"/>
                    </a:cubicBezTo>
                    <a:cubicBezTo>
                      <a:pt x="20886" y="4069"/>
                      <a:pt x="21936" y="4549"/>
                      <a:pt x="22986" y="5051"/>
                    </a:cubicBezTo>
                    <a:cubicBezTo>
                      <a:pt x="24036" y="5530"/>
                      <a:pt x="25086" y="6055"/>
                      <a:pt x="26113" y="6603"/>
                    </a:cubicBezTo>
                    <a:cubicBezTo>
                      <a:pt x="24173" y="5302"/>
                      <a:pt x="22119" y="4206"/>
                      <a:pt x="19996" y="3225"/>
                    </a:cubicBezTo>
                    <a:cubicBezTo>
                      <a:pt x="17873" y="2243"/>
                      <a:pt x="15682" y="1444"/>
                      <a:pt x="13422" y="828"/>
                    </a:cubicBezTo>
                    <a:cubicBezTo>
                      <a:pt x="11484" y="339"/>
                      <a:pt x="9479" y="0"/>
                      <a:pt x="7464"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47"/>
              <p:cNvSpPr/>
              <p:nvPr/>
            </p:nvSpPr>
            <p:spPr>
              <a:xfrm flipH="1">
                <a:off x="518955" y="1965944"/>
                <a:ext cx="909189" cy="229134"/>
              </a:xfrm>
              <a:custGeom>
                <a:rect b="b" l="l" r="r" t="t"/>
                <a:pathLst>
                  <a:path extrusionOk="0" h="6581" w="26113">
                    <a:moveTo>
                      <a:pt x="7464" y="1"/>
                    </a:moveTo>
                    <a:cubicBezTo>
                      <a:pt x="7129" y="1"/>
                      <a:pt x="6795" y="10"/>
                      <a:pt x="6460" y="29"/>
                    </a:cubicBezTo>
                    <a:cubicBezTo>
                      <a:pt x="5296" y="98"/>
                      <a:pt x="4132" y="326"/>
                      <a:pt x="3013" y="714"/>
                    </a:cubicBezTo>
                    <a:cubicBezTo>
                      <a:pt x="1918" y="1125"/>
                      <a:pt x="868" y="1696"/>
                      <a:pt x="0" y="2472"/>
                    </a:cubicBezTo>
                    <a:cubicBezTo>
                      <a:pt x="1895" y="1102"/>
                      <a:pt x="4200" y="532"/>
                      <a:pt x="6483" y="486"/>
                    </a:cubicBezTo>
                    <a:cubicBezTo>
                      <a:pt x="6611" y="483"/>
                      <a:pt x="6740" y="482"/>
                      <a:pt x="6868" y="482"/>
                    </a:cubicBezTo>
                    <a:cubicBezTo>
                      <a:pt x="9024" y="482"/>
                      <a:pt x="11195" y="839"/>
                      <a:pt x="13285" y="1399"/>
                    </a:cubicBezTo>
                    <a:cubicBezTo>
                      <a:pt x="15522" y="1947"/>
                      <a:pt x="17690" y="2768"/>
                      <a:pt x="19836" y="3636"/>
                    </a:cubicBezTo>
                    <a:cubicBezTo>
                      <a:pt x="20886" y="4070"/>
                      <a:pt x="21958" y="4549"/>
                      <a:pt x="22985" y="5051"/>
                    </a:cubicBezTo>
                    <a:cubicBezTo>
                      <a:pt x="24058" y="5530"/>
                      <a:pt x="25085" y="6055"/>
                      <a:pt x="26113" y="6580"/>
                    </a:cubicBezTo>
                    <a:cubicBezTo>
                      <a:pt x="24172" y="5302"/>
                      <a:pt x="22118" y="4206"/>
                      <a:pt x="19995" y="3225"/>
                    </a:cubicBezTo>
                    <a:cubicBezTo>
                      <a:pt x="17895" y="2244"/>
                      <a:pt x="15681" y="1445"/>
                      <a:pt x="13422" y="828"/>
                    </a:cubicBezTo>
                    <a:cubicBezTo>
                      <a:pt x="11484" y="339"/>
                      <a:pt x="9478" y="1"/>
                      <a:pt x="7464"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47"/>
              <p:cNvSpPr/>
              <p:nvPr/>
            </p:nvSpPr>
            <p:spPr>
              <a:xfrm flipH="1">
                <a:off x="543605" y="2087527"/>
                <a:ext cx="909189" cy="229134"/>
              </a:xfrm>
              <a:custGeom>
                <a:rect b="b" l="l" r="r" t="t"/>
                <a:pathLst>
                  <a:path extrusionOk="0" h="6581" w="26113">
                    <a:moveTo>
                      <a:pt x="7486" y="1"/>
                    </a:moveTo>
                    <a:cubicBezTo>
                      <a:pt x="7152" y="1"/>
                      <a:pt x="6818" y="10"/>
                      <a:pt x="6483" y="30"/>
                    </a:cubicBezTo>
                    <a:cubicBezTo>
                      <a:pt x="5296" y="98"/>
                      <a:pt x="4132" y="304"/>
                      <a:pt x="3014" y="714"/>
                    </a:cubicBezTo>
                    <a:cubicBezTo>
                      <a:pt x="1918" y="1103"/>
                      <a:pt x="868" y="1696"/>
                      <a:pt x="1" y="2472"/>
                    </a:cubicBezTo>
                    <a:cubicBezTo>
                      <a:pt x="1895" y="1103"/>
                      <a:pt x="4223" y="532"/>
                      <a:pt x="6483" y="486"/>
                    </a:cubicBezTo>
                    <a:cubicBezTo>
                      <a:pt x="6613" y="484"/>
                      <a:pt x="6742" y="482"/>
                      <a:pt x="6872" y="482"/>
                    </a:cubicBezTo>
                    <a:cubicBezTo>
                      <a:pt x="9045" y="482"/>
                      <a:pt x="11196" y="839"/>
                      <a:pt x="13285" y="1399"/>
                    </a:cubicBezTo>
                    <a:cubicBezTo>
                      <a:pt x="15522" y="1947"/>
                      <a:pt x="17690" y="2746"/>
                      <a:pt x="19836" y="3636"/>
                    </a:cubicBezTo>
                    <a:cubicBezTo>
                      <a:pt x="20909" y="4070"/>
                      <a:pt x="21959" y="4549"/>
                      <a:pt x="23009" y="5028"/>
                    </a:cubicBezTo>
                    <a:cubicBezTo>
                      <a:pt x="24059" y="5508"/>
                      <a:pt x="25086" y="6056"/>
                      <a:pt x="26113" y="6581"/>
                    </a:cubicBezTo>
                    <a:cubicBezTo>
                      <a:pt x="24196" y="5302"/>
                      <a:pt x="22118" y="4184"/>
                      <a:pt x="20019" y="3202"/>
                    </a:cubicBezTo>
                    <a:cubicBezTo>
                      <a:pt x="17896" y="2244"/>
                      <a:pt x="15705" y="1445"/>
                      <a:pt x="13445" y="829"/>
                    </a:cubicBezTo>
                    <a:cubicBezTo>
                      <a:pt x="11487" y="339"/>
                      <a:pt x="9496" y="1"/>
                      <a:pt x="7486"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47"/>
              <p:cNvSpPr/>
              <p:nvPr/>
            </p:nvSpPr>
            <p:spPr>
              <a:xfrm flipH="1">
                <a:off x="567421" y="2208378"/>
                <a:ext cx="909189" cy="229865"/>
              </a:xfrm>
              <a:custGeom>
                <a:rect b="b" l="l" r="r" t="t"/>
                <a:pathLst>
                  <a:path extrusionOk="0" h="6602" w="26113">
                    <a:moveTo>
                      <a:pt x="7422" y="1"/>
                    </a:moveTo>
                    <a:cubicBezTo>
                      <a:pt x="7101" y="1"/>
                      <a:pt x="6781" y="9"/>
                      <a:pt x="6460" y="28"/>
                    </a:cubicBezTo>
                    <a:cubicBezTo>
                      <a:pt x="5273" y="119"/>
                      <a:pt x="4109" y="325"/>
                      <a:pt x="3013" y="713"/>
                    </a:cubicBezTo>
                    <a:cubicBezTo>
                      <a:pt x="1895" y="1124"/>
                      <a:pt x="867" y="1717"/>
                      <a:pt x="0" y="2493"/>
                    </a:cubicBezTo>
                    <a:cubicBezTo>
                      <a:pt x="1895" y="1124"/>
                      <a:pt x="4200" y="553"/>
                      <a:pt x="6482" y="485"/>
                    </a:cubicBezTo>
                    <a:cubicBezTo>
                      <a:pt x="6554" y="484"/>
                      <a:pt x="6626" y="484"/>
                      <a:pt x="6697" y="484"/>
                    </a:cubicBezTo>
                    <a:cubicBezTo>
                      <a:pt x="8908" y="484"/>
                      <a:pt x="11118" y="824"/>
                      <a:pt x="13284" y="1420"/>
                    </a:cubicBezTo>
                    <a:cubicBezTo>
                      <a:pt x="15498" y="1968"/>
                      <a:pt x="17690" y="2767"/>
                      <a:pt x="19812" y="3657"/>
                    </a:cubicBezTo>
                    <a:cubicBezTo>
                      <a:pt x="20885" y="4091"/>
                      <a:pt x="21935" y="4548"/>
                      <a:pt x="22985" y="5050"/>
                    </a:cubicBezTo>
                    <a:cubicBezTo>
                      <a:pt x="24035" y="5529"/>
                      <a:pt x="25085" y="6054"/>
                      <a:pt x="26112" y="6602"/>
                    </a:cubicBezTo>
                    <a:cubicBezTo>
                      <a:pt x="24172" y="5301"/>
                      <a:pt x="22118" y="4205"/>
                      <a:pt x="19995" y="3224"/>
                    </a:cubicBezTo>
                    <a:cubicBezTo>
                      <a:pt x="17872" y="2265"/>
                      <a:pt x="15681" y="1443"/>
                      <a:pt x="13421" y="850"/>
                    </a:cubicBezTo>
                    <a:cubicBezTo>
                      <a:pt x="11470" y="357"/>
                      <a:pt x="9451" y="1"/>
                      <a:pt x="7422"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47"/>
              <p:cNvSpPr/>
              <p:nvPr/>
            </p:nvSpPr>
            <p:spPr>
              <a:xfrm flipH="1">
                <a:off x="592071" y="2329961"/>
                <a:ext cx="909189" cy="229900"/>
              </a:xfrm>
              <a:custGeom>
                <a:rect b="b" l="l" r="r" t="t"/>
                <a:pathLst>
                  <a:path extrusionOk="0" h="6603" w="26113">
                    <a:moveTo>
                      <a:pt x="7426" y="1"/>
                    </a:moveTo>
                    <a:cubicBezTo>
                      <a:pt x="7104" y="1"/>
                      <a:pt x="6782" y="10"/>
                      <a:pt x="6460" y="28"/>
                    </a:cubicBezTo>
                    <a:cubicBezTo>
                      <a:pt x="5296" y="97"/>
                      <a:pt x="4109" y="325"/>
                      <a:pt x="3013" y="713"/>
                    </a:cubicBezTo>
                    <a:cubicBezTo>
                      <a:pt x="1918" y="1124"/>
                      <a:pt x="868" y="1695"/>
                      <a:pt x="0" y="2494"/>
                    </a:cubicBezTo>
                    <a:cubicBezTo>
                      <a:pt x="1895" y="1124"/>
                      <a:pt x="4200" y="531"/>
                      <a:pt x="6483" y="485"/>
                    </a:cubicBezTo>
                    <a:cubicBezTo>
                      <a:pt x="6611" y="482"/>
                      <a:pt x="6739" y="481"/>
                      <a:pt x="6868" y="481"/>
                    </a:cubicBezTo>
                    <a:cubicBezTo>
                      <a:pt x="9024" y="481"/>
                      <a:pt x="11195" y="839"/>
                      <a:pt x="13285" y="1421"/>
                    </a:cubicBezTo>
                    <a:cubicBezTo>
                      <a:pt x="15522" y="1969"/>
                      <a:pt x="17690" y="2767"/>
                      <a:pt x="19836" y="3635"/>
                    </a:cubicBezTo>
                    <a:cubicBezTo>
                      <a:pt x="20886" y="4068"/>
                      <a:pt x="21958" y="4548"/>
                      <a:pt x="22986" y="5050"/>
                    </a:cubicBezTo>
                    <a:cubicBezTo>
                      <a:pt x="24058" y="5529"/>
                      <a:pt x="25085" y="6054"/>
                      <a:pt x="26113" y="6602"/>
                    </a:cubicBezTo>
                    <a:cubicBezTo>
                      <a:pt x="24172" y="5301"/>
                      <a:pt x="22118" y="4205"/>
                      <a:pt x="19995" y="3224"/>
                    </a:cubicBezTo>
                    <a:cubicBezTo>
                      <a:pt x="17895" y="2242"/>
                      <a:pt x="15681" y="1444"/>
                      <a:pt x="13422" y="827"/>
                    </a:cubicBezTo>
                    <a:cubicBezTo>
                      <a:pt x="11471" y="355"/>
                      <a:pt x="9453" y="1"/>
                      <a:pt x="7426"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47"/>
              <p:cNvSpPr/>
              <p:nvPr/>
            </p:nvSpPr>
            <p:spPr>
              <a:xfrm flipH="1">
                <a:off x="616722" y="2451509"/>
                <a:ext cx="909189" cy="229935"/>
              </a:xfrm>
              <a:custGeom>
                <a:rect b="b" l="l" r="r" t="t"/>
                <a:pathLst>
                  <a:path extrusionOk="0" h="6604" w="26113">
                    <a:moveTo>
                      <a:pt x="7471" y="1"/>
                    </a:moveTo>
                    <a:cubicBezTo>
                      <a:pt x="7135" y="1"/>
                      <a:pt x="6798" y="10"/>
                      <a:pt x="6460" y="30"/>
                    </a:cubicBezTo>
                    <a:cubicBezTo>
                      <a:pt x="5296" y="98"/>
                      <a:pt x="4132" y="326"/>
                      <a:pt x="3014" y="714"/>
                    </a:cubicBezTo>
                    <a:cubicBezTo>
                      <a:pt x="1918" y="1125"/>
                      <a:pt x="868" y="1696"/>
                      <a:pt x="1" y="2472"/>
                    </a:cubicBezTo>
                    <a:cubicBezTo>
                      <a:pt x="1895" y="1102"/>
                      <a:pt x="4224" y="532"/>
                      <a:pt x="6483" y="486"/>
                    </a:cubicBezTo>
                    <a:cubicBezTo>
                      <a:pt x="6613" y="484"/>
                      <a:pt x="6743" y="482"/>
                      <a:pt x="6872" y="482"/>
                    </a:cubicBezTo>
                    <a:cubicBezTo>
                      <a:pt x="9045" y="482"/>
                      <a:pt x="11196" y="839"/>
                      <a:pt x="13285" y="1399"/>
                    </a:cubicBezTo>
                    <a:cubicBezTo>
                      <a:pt x="15522" y="1970"/>
                      <a:pt x="17690" y="2769"/>
                      <a:pt x="19836" y="3636"/>
                    </a:cubicBezTo>
                    <a:cubicBezTo>
                      <a:pt x="20909" y="4070"/>
                      <a:pt x="21959" y="4549"/>
                      <a:pt x="23009" y="5051"/>
                    </a:cubicBezTo>
                    <a:cubicBezTo>
                      <a:pt x="24059" y="5531"/>
                      <a:pt x="25086" y="6056"/>
                      <a:pt x="26113" y="6603"/>
                    </a:cubicBezTo>
                    <a:cubicBezTo>
                      <a:pt x="24196" y="5302"/>
                      <a:pt x="22119" y="4207"/>
                      <a:pt x="20019" y="3225"/>
                    </a:cubicBezTo>
                    <a:cubicBezTo>
                      <a:pt x="17896" y="2244"/>
                      <a:pt x="15705" y="1445"/>
                      <a:pt x="13445" y="829"/>
                    </a:cubicBezTo>
                    <a:cubicBezTo>
                      <a:pt x="11487" y="339"/>
                      <a:pt x="9496" y="1"/>
                      <a:pt x="7471"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47"/>
              <p:cNvSpPr/>
              <p:nvPr/>
            </p:nvSpPr>
            <p:spPr>
              <a:xfrm flipH="1">
                <a:off x="640537" y="2573126"/>
                <a:ext cx="909189" cy="229099"/>
              </a:xfrm>
              <a:custGeom>
                <a:rect b="b" l="l" r="r" t="t"/>
                <a:pathLst>
                  <a:path extrusionOk="0" h="6580" w="26113">
                    <a:moveTo>
                      <a:pt x="7463" y="0"/>
                    </a:moveTo>
                    <a:cubicBezTo>
                      <a:pt x="7129" y="0"/>
                      <a:pt x="6794" y="9"/>
                      <a:pt x="6460" y="29"/>
                    </a:cubicBezTo>
                    <a:cubicBezTo>
                      <a:pt x="5273" y="97"/>
                      <a:pt x="4109" y="326"/>
                      <a:pt x="3013" y="714"/>
                    </a:cubicBezTo>
                    <a:cubicBezTo>
                      <a:pt x="1895" y="1125"/>
                      <a:pt x="867" y="1695"/>
                      <a:pt x="0" y="2471"/>
                    </a:cubicBezTo>
                    <a:cubicBezTo>
                      <a:pt x="1895" y="1102"/>
                      <a:pt x="4200" y="531"/>
                      <a:pt x="6482" y="485"/>
                    </a:cubicBezTo>
                    <a:cubicBezTo>
                      <a:pt x="6611" y="483"/>
                      <a:pt x="6739" y="482"/>
                      <a:pt x="6868" y="482"/>
                    </a:cubicBezTo>
                    <a:cubicBezTo>
                      <a:pt x="9022" y="482"/>
                      <a:pt x="11172" y="838"/>
                      <a:pt x="13262" y="1398"/>
                    </a:cubicBezTo>
                    <a:cubicBezTo>
                      <a:pt x="15498" y="1946"/>
                      <a:pt x="17667" y="2768"/>
                      <a:pt x="19812" y="3635"/>
                    </a:cubicBezTo>
                    <a:cubicBezTo>
                      <a:pt x="20885" y="4069"/>
                      <a:pt x="21935" y="4548"/>
                      <a:pt x="22985" y="5051"/>
                    </a:cubicBezTo>
                    <a:cubicBezTo>
                      <a:pt x="24035" y="5530"/>
                      <a:pt x="25085" y="6055"/>
                      <a:pt x="26112" y="6580"/>
                    </a:cubicBezTo>
                    <a:cubicBezTo>
                      <a:pt x="24172" y="5302"/>
                      <a:pt x="22118" y="4206"/>
                      <a:pt x="19995" y="3224"/>
                    </a:cubicBezTo>
                    <a:cubicBezTo>
                      <a:pt x="17872" y="2243"/>
                      <a:pt x="15681" y="1444"/>
                      <a:pt x="13421" y="828"/>
                    </a:cubicBezTo>
                    <a:cubicBezTo>
                      <a:pt x="11483" y="338"/>
                      <a:pt x="9478" y="0"/>
                      <a:pt x="7463"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47"/>
              <p:cNvSpPr/>
              <p:nvPr/>
            </p:nvSpPr>
            <p:spPr>
              <a:xfrm flipH="1">
                <a:off x="1422538" y="1583891"/>
                <a:ext cx="340968" cy="1324040"/>
              </a:xfrm>
              <a:custGeom>
                <a:rect b="b" l="l" r="r" t="t"/>
                <a:pathLst>
                  <a:path extrusionOk="0" h="38028" w="9793">
                    <a:moveTo>
                      <a:pt x="9336" y="1"/>
                    </a:moveTo>
                    <a:lnTo>
                      <a:pt x="0" y="37845"/>
                    </a:lnTo>
                    <a:lnTo>
                      <a:pt x="2853" y="38028"/>
                    </a:lnTo>
                    <a:lnTo>
                      <a:pt x="9792" y="708"/>
                    </a:lnTo>
                    <a:lnTo>
                      <a:pt x="933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47"/>
              <p:cNvSpPr/>
              <p:nvPr/>
            </p:nvSpPr>
            <p:spPr>
              <a:xfrm flipH="1">
                <a:off x="1626012" y="2901525"/>
                <a:ext cx="137494" cy="285364"/>
              </a:xfrm>
              <a:custGeom>
                <a:rect b="b" l="l" r="r" t="t"/>
                <a:pathLst>
                  <a:path extrusionOk="0" h="8196" w="3949">
                    <a:moveTo>
                      <a:pt x="0" y="1"/>
                    </a:moveTo>
                    <a:lnTo>
                      <a:pt x="662" y="8195"/>
                    </a:lnTo>
                    <a:lnTo>
                      <a:pt x="1963" y="5776"/>
                    </a:lnTo>
                    <a:lnTo>
                      <a:pt x="3949" y="7419"/>
                    </a:lnTo>
                    <a:lnTo>
                      <a:pt x="2853" y="184"/>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47"/>
              <p:cNvSpPr/>
              <p:nvPr/>
            </p:nvSpPr>
            <p:spPr>
              <a:xfrm flipH="1">
                <a:off x="2694108" y="1730926"/>
                <a:ext cx="85860" cy="343335"/>
              </a:xfrm>
              <a:custGeom>
                <a:rect b="b" l="l" r="r" t="t"/>
                <a:pathLst>
                  <a:path extrusionOk="0" fill="none" h="9861" w="2466">
                    <a:moveTo>
                      <a:pt x="1" y="9861"/>
                    </a:moveTo>
                    <a:lnTo>
                      <a:pt x="2466" y="0"/>
                    </a:lnTo>
                  </a:path>
                </a:pathLst>
              </a:custGeom>
              <a:noFill/>
              <a:ln cap="rnd" cmpd="sng" w="19050">
                <a:solidFill>
                  <a:srgbClr val="58C3C4"/>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652" name="Shape 652"/>
        <p:cNvGrpSpPr/>
        <p:nvPr/>
      </p:nvGrpSpPr>
      <p:grpSpPr>
        <a:xfrm>
          <a:off x="0" y="0"/>
          <a:ext cx="0" cy="0"/>
          <a:chOff x="0" y="0"/>
          <a:chExt cx="0" cy="0"/>
        </a:xfrm>
      </p:grpSpPr>
      <p:sp>
        <p:nvSpPr>
          <p:cNvPr id="653" name="Google Shape;653;p48"/>
          <p:cNvSpPr txBox="1"/>
          <p:nvPr>
            <p:ph type="title"/>
          </p:nvPr>
        </p:nvSpPr>
        <p:spPr>
          <a:xfrm>
            <a:off x="5391725" y="364400"/>
            <a:ext cx="3032400" cy="788400"/>
          </a:xfrm>
          <a:prstGeom prst="rect">
            <a:avLst/>
          </a:prstGeom>
          <a:noFill/>
          <a:ln>
            <a:noFill/>
          </a:ln>
        </p:spPr>
        <p:txBody>
          <a:bodyPr anchorCtr="0" anchor="t" bIns="0" lIns="0" spcFirstLastPara="1" rIns="0" wrap="square" tIns="0">
            <a:noAutofit/>
          </a:bodyPr>
          <a:lstStyle>
            <a:lvl1pPr lvl="0" algn="r">
              <a:lnSpc>
                <a:spcPct val="100000"/>
              </a:lnSpc>
              <a:spcBef>
                <a:spcPts val="0"/>
              </a:spcBef>
              <a:spcAft>
                <a:spcPts val="0"/>
              </a:spcAft>
              <a:buSzPts val="3600"/>
              <a:buNone/>
              <a:defRPr sz="6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54" name="Google Shape;654;p48"/>
          <p:cNvSpPr/>
          <p:nvPr/>
        </p:nvSpPr>
        <p:spPr>
          <a:xfrm flipH="1">
            <a:off x="-1164498" y="-2667000"/>
            <a:ext cx="6453398" cy="7876256"/>
          </a:xfrm>
          <a:custGeom>
            <a:rect b="b" l="l" r="r" t="t"/>
            <a:pathLst>
              <a:path extrusionOk="0" h="155896" w="164617">
                <a:moveTo>
                  <a:pt x="69000" y="1"/>
                </a:moveTo>
                <a:cubicBezTo>
                  <a:pt x="65456" y="1"/>
                  <a:pt x="61916" y="124"/>
                  <a:pt x="58387" y="455"/>
                </a:cubicBezTo>
                <a:cubicBezTo>
                  <a:pt x="46381" y="1551"/>
                  <a:pt x="34603" y="5089"/>
                  <a:pt x="24058" y="10772"/>
                </a:cubicBezTo>
                <a:cubicBezTo>
                  <a:pt x="16252" y="14972"/>
                  <a:pt x="8925" y="20541"/>
                  <a:pt x="4748" y="28142"/>
                </a:cubicBezTo>
                <a:cubicBezTo>
                  <a:pt x="936" y="34990"/>
                  <a:pt x="0" y="43230"/>
                  <a:pt x="2146" y="50716"/>
                </a:cubicBezTo>
                <a:cubicBezTo>
                  <a:pt x="4291" y="58203"/>
                  <a:pt x="9496" y="64822"/>
                  <a:pt x="16412" y="68862"/>
                </a:cubicBezTo>
                <a:cubicBezTo>
                  <a:pt x="20474" y="71236"/>
                  <a:pt x="25040" y="72697"/>
                  <a:pt x="29262" y="74797"/>
                </a:cubicBezTo>
                <a:cubicBezTo>
                  <a:pt x="32412" y="76372"/>
                  <a:pt x="35471" y="78358"/>
                  <a:pt x="37411" y="81188"/>
                </a:cubicBezTo>
                <a:cubicBezTo>
                  <a:pt x="40857" y="86232"/>
                  <a:pt x="40150" y="92829"/>
                  <a:pt x="38780" y="98718"/>
                </a:cubicBezTo>
                <a:cubicBezTo>
                  <a:pt x="37411" y="104584"/>
                  <a:pt x="35494" y="110633"/>
                  <a:pt x="36909" y="116499"/>
                </a:cubicBezTo>
                <a:cubicBezTo>
                  <a:pt x="38278" y="122159"/>
                  <a:pt x="42935" y="126998"/>
                  <a:pt x="48709" y="128779"/>
                </a:cubicBezTo>
                <a:cubicBezTo>
                  <a:pt x="52886" y="130057"/>
                  <a:pt x="57474" y="129829"/>
                  <a:pt x="61560" y="131335"/>
                </a:cubicBezTo>
                <a:cubicBezTo>
                  <a:pt x="68316" y="133800"/>
                  <a:pt x="72585" y="141264"/>
                  <a:pt x="71147" y="148043"/>
                </a:cubicBezTo>
                <a:lnTo>
                  <a:pt x="99541" y="155895"/>
                </a:lnTo>
                <a:cubicBezTo>
                  <a:pt x="98674" y="144345"/>
                  <a:pt x="108147" y="132956"/>
                  <a:pt x="120084" y="131175"/>
                </a:cubicBezTo>
                <a:cubicBezTo>
                  <a:pt x="124467" y="130536"/>
                  <a:pt x="129146" y="130993"/>
                  <a:pt x="133117" y="129144"/>
                </a:cubicBezTo>
                <a:cubicBezTo>
                  <a:pt x="138618" y="126587"/>
                  <a:pt x="141129" y="120425"/>
                  <a:pt x="142270" y="114650"/>
                </a:cubicBezTo>
                <a:cubicBezTo>
                  <a:pt x="143434" y="108898"/>
                  <a:pt x="143800" y="102781"/>
                  <a:pt x="146995" y="97782"/>
                </a:cubicBezTo>
                <a:cubicBezTo>
                  <a:pt x="149209" y="94358"/>
                  <a:pt x="152587" y="91779"/>
                  <a:pt x="155212" y="88629"/>
                </a:cubicBezTo>
                <a:cubicBezTo>
                  <a:pt x="161535" y="81142"/>
                  <a:pt x="163338" y="71099"/>
                  <a:pt x="164046" y="61490"/>
                </a:cubicBezTo>
                <a:cubicBezTo>
                  <a:pt x="164616" y="53638"/>
                  <a:pt x="164502" y="45421"/>
                  <a:pt x="160850" y="38368"/>
                </a:cubicBezTo>
                <a:cubicBezTo>
                  <a:pt x="155509" y="28096"/>
                  <a:pt x="144051" y="22641"/>
                  <a:pt x="132592" y="18624"/>
                </a:cubicBezTo>
                <a:cubicBezTo>
                  <a:pt x="121865" y="3148"/>
                  <a:pt x="102006" y="1414"/>
                  <a:pt x="84020" y="501"/>
                </a:cubicBezTo>
                <a:cubicBezTo>
                  <a:pt x="79022" y="247"/>
                  <a:pt x="74007" y="1"/>
                  <a:pt x="6900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48"/>
          <p:cNvSpPr/>
          <p:nvPr/>
        </p:nvSpPr>
        <p:spPr>
          <a:xfrm flipH="1">
            <a:off x="-1129638" y="-967202"/>
            <a:ext cx="5696398" cy="4500721"/>
          </a:xfrm>
          <a:custGeom>
            <a:rect b="b" l="l" r="r" t="t"/>
            <a:pathLst>
              <a:path extrusionOk="0" h="114807" w="145307">
                <a:moveTo>
                  <a:pt x="29438" y="1"/>
                </a:moveTo>
                <a:cubicBezTo>
                  <a:pt x="29012" y="1"/>
                  <a:pt x="28572" y="26"/>
                  <a:pt x="28121" y="74"/>
                </a:cubicBezTo>
                <a:cubicBezTo>
                  <a:pt x="20155" y="942"/>
                  <a:pt x="8993" y="5507"/>
                  <a:pt x="4657" y="12605"/>
                </a:cubicBezTo>
                <a:cubicBezTo>
                  <a:pt x="0" y="20252"/>
                  <a:pt x="6642" y="27396"/>
                  <a:pt x="11162" y="33034"/>
                </a:cubicBezTo>
                <a:cubicBezTo>
                  <a:pt x="17827" y="41320"/>
                  <a:pt x="20726" y="52253"/>
                  <a:pt x="21958" y="62638"/>
                </a:cubicBezTo>
                <a:cubicBezTo>
                  <a:pt x="23556" y="76014"/>
                  <a:pt x="21136" y="92562"/>
                  <a:pt x="28714" y="104386"/>
                </a:cubicBezTo>
                <a:cubicBezTo>
                  <a:pt x="32175" y="109814"/>
                  <a:pt x="39445" y="111794"/>
                  <a:pt x="45925" y="111794"/>
                </a:cubicBezTo>
                <a:cubicBezTo>
                  <a:pt x="47266" y="111794"/>
                  <a:pt x="48573" y="111709"/>
                  <a:pt x="49805" y="111553"/>
                </a:cubicBezTo>
                <a:cubicBezTo>
                  <a:pt x="60830" y="110161"/>
                  <a:pt x="71010" y="104295"/>
                  <a:pt x="80437" y="98794"/>
                </a:cubicBezTo>
                <a:cubicBezTo>
                  <a:pt x="87113" y="94901"/>
                  <a:pt x="95864" y="87356"/>
                  <a:pt x="104411" y="87356"/>
                </a:cubicBezTo>
                <a:cubicBezTo>
                  <a:pt x="105887" y="87356"/>
                  <a:pt x="107357" y="87581"/>
                  <a:pt x="108808" y="88089"/>
                </a:cubicBezTo>
                <a:cubicBezTo>
                  <a:pt x="113510" y="89732"/>
                  <a:pt x="116364" y="94525"/>
                  <a:pt x="118053" y="99227"/>
                </a:cubicBezTo>
                <a:cubicBezTo>
                  <a:pt x="119262" y="102537"/>
                  <a:pt x="120084" y="105984"/>
                  <a:pt x="120518" y="109499"/>
                </a:cubicBezTo>
                <a:cubicBezTo>
                  <a:pt x="120632" y="110320"/>
                  <a:pt x="120723" y="111188"/>
                  <a:pt x="121111" y="111964"/>
                </a:cubicBezTo>
                <a:cubicBezTo>
                  <a:pt x="122171" y="114054"/>
                  <a:pt x="124792" y="114806"/>
                  <a:pt x="127310" y="114806"/>
                </a:cubicBezTo>
                <a:cubicBezTo>
                  <a:pt x="128752" y="114806"/>
                  <a:pt x="130160" y="114560"/>
                  <a:pt x="131223" y="114178"/>
                </a:cubicBezTo>
                <a:cubicBezTo>
                  <a:pt x="137431" y="111987"/>
                  <a:pt x="141996" y="105664"/>
                  <a:pt x="143640" y="98611"/>
                </a:cubicBezTo>
                <a:cubicBezTo>
                  <a:pt x="145306" y="91558"/>
                  <a:pt x="144325" y="83889"/>
                  <a:pt x="141974" y="76973"/>
                </a:cubicBezTo>
                <a:cubicBezTo>
                  <a:pt x="140421" y="72339"/>
                  <a:pt x="138207" y="67865"/>
                  <a:pt x="134898" y="64556"/>
                </a:cubicBezTo>
                <a:cubicBezTo>
                  <a:pt x="130004" y="59679"/>
                  <a:pt x="123901" y="57927"/>
                  <a:pt x="117401" y="57927"/>
                </a:cubicBezTo>
                <a:cubicBezTo>
                  <a:pt x="105952" y="57927"/>
                  <a:pt x="93270" y="63361"/>
                  <a:pt x="83792" y="66724"/>
                </a:cubicBezTo>
                <a:cubicBezTo>
                  <a:pt x="76428" y="69338"/>
                  <a:pt x="66010" y="72973"/>
                  <a:pt x="56581" y="72973"/>
                </a:cubicBezTo>
                <a:cubicBezTo>
                  <a:pt x="50695" y="72973"/>
                  <a:pt x="45195" y="71557"/>
                  <a:pt x="41063" y="67592"/>
                </a:cubicBezTo>
                <a:cubicBezTo>
                  <a:pt x="36863" y="63551"/>
                  <a:pt x="35060" y="57731"/>
                  <a:pt x="34192" y="51774"/>
                </a:cubicBezTo>
                <a:cubicBezTo>
                  <a:pt x="33645" y="47848"/>
                  <a:pt x="33508" y="43876"/>
                  <a:pt x="33371" y="40315"/>
                </a:cubicBezTo>
                <a:cubicBezTo>
                  <a:pt x="32960" y="29085"/>
                  <a:pt x="33987" y="17855"/>
                  <a:pt x="35311" y="6717"/>
                </a:cubicBezTo>
                <a:cubicBezTo>
                  <a:pt x="35885" y="1958"/>
                  <a:pt x="33215" y="1"/>
                  <a:pt x="294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48"/>
          <p:cNvSpPr txBox="1"/>
          <p:nvPr>
            <p:ph idx="1" type="subTitle"/>
          </p:nvPr>
        </p:nvSpPr>
        <p:spPr>
          <a:xfrm>
            <a:off x="5627100" y="2323200"/>
            <a:ext cx="2796900" cy="7884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657" name="Google Shape;657;p48"/>
          <p:cNvSpPr txBox="1"/>
          <p:nvPr/>
        </p:nvSpPr>
        <p:spPr>
          <a:xfrm>
            <a:off x="5391650" y="3461650"/>
            <a:ext cx="3032400" cy="681300"/>
          </a:xfrm>
          <a:prstGeom prst="rect">
            <a:avLst/>
          </a:prstGeom>
          <a:noFill/>
          <a:ln>
            <a:noFill/>
          </a:ln>
        </p:spPr>
        <p:txBody>
          <a:bodyPr anchorCtr="0" anchor="t" bIns="0" lIns="0" spcFirstLastPara="1" rIns="0" wrap="square" tIns="0">
            <a:noAutofit/>
          </a:bodyPr>
          <a:lstStyle/>
          <a:p>
            <a:pPr indent="0" lvl="0" marL="0" marR="0" rtl="0" algn="r">
              <a:lnSpc>
                <a:spcPct val="90000"/>
              </a:lnSpc>
              <a:spcBef>
                <a:spcPts val="0"/>
              </a:spcBef>
              <a:spcAft>
                <a:spcPts val="0"/>
              </a:spcAft>
              <a:buClr>
                <a:srgbClr val="000000"/>
              </a:buClr>
              <a:buSzPts val="1200"/>
              <a:buFont typeface="Arial"/>
              <a:buNone/>
            </a:pPr>
            <a:r>
              <a:rPr b="0" i="0" lang="en" sz="1200" u="none" cap="none" strike="noStrike">
                <a:solidFill>
                  <a:schemeClr val="dk2"/>
                </a:solidFill>
                <a:latin typeface="Verdana"/>
                <a:ea typeface="Verdana"/>
                <a:cs typeface="Verdana"/>
                <a:sym typeface="Verdana"/>
              </a:rPr>
              <a:t>CREDITS: This presentation template was created by </a:t>
            </a:r>
            <a:r>
              <a:rPr b="1" i="0" lang="en" sz="1200" u="none" cap="none" strike="noStrike">
                <a:solidFill>
                  <a:schemeClr val="accent1"/>
                </a:solidFill>
                <a:uFill>
                  <a:noFill/>
                </a:uFill>
                <a:latin typeface="Verdana"/>
                <a:ea typeface="Verdana"/>
                <a:cs typeface="Verdana"/>
                <a:sym typeface="Verdana"/>
                <a:hlinkClick r:id="rId2">
                  <a:extLst>
                    <a:ext uri="{A12FA001-AC4F-418D-AE19-62706E023703}">
                      <ahyp:hlinkClr val="tx"/>
                    </a:ext>
                  </a:extLst>
                </a:hlinkClick>
              </a:rPr>
              <a:t>Slidesgo</a:t>
            </a:r>
            <a:r>
              <a:rPr b="0" i="0" lang="en" sz="1200" u="none" cap="none" strike="noStrike">
                <a:solidFill>
                  <a:schemeClr val="dk2"/>
                </a:solidFill>
                <a:latin typeface="Verdana"/>
                <a:ea typeface="Verdana"/>
                <a:cs typeface="Verdana"/>
                <a:sym typeface="Verdana"/>
              </a:rPr>
              <a:t>, including icons by </a:t>
            </a:r>
            <a:r>
              <a:rPr b="1" i="0" lang="en" sz="1200" u="none" cap="none" strike="noStrike">
                <a:solidFill>
                  <a:schemeClr val="accent1"/>
                </a:solidFill>
                <a:uFill>
                  <a:noFill/>
                </a:uFill>
                <a:latin typeface="Verdana"/>
                <a:ea typeface="Verdana"/>
                <a:cs typeface="Verdana"/>
                <a:sym typeface="Verdana"/>
                <a:hlinkClick r:id="rId3">
                  <a:extLst>
                    <a:ext uri="{A12FA001-AC4F-418D-AE19-62706E023703}">
                      <ahyp:hlinkClr val="tx"/>
                    </a:ext>
                  </a:extLst>
                </a:hlinkClick>
              </a:rPr>
              <a:t>Flaticon</a:t>
            </a:r>
            <a:r>
              <a:rPr b="0" i="0" lang="en" sz="1200" u="none" cap="none" strike="noStrike">
                <a:solidFill>
                  <a:schemeClr val="dk2"/>
                </a:solidFill>
                <a:latin typeface="Verdana"/>
                <a:ea typeface="Verdana"/>
                <a:cs typeface="Verdana"/>
                <a:sym typeface="Verdana"/>
              </a:rPr>
              <a:t>, and infographics &amp; images by </a:t>
            </a:r>
            <a:r>
              <a:rPr b="1" i="0" lang="en" sz="1200" u="none" cap="none" strike="noStrike">
                <a:solidFill>
                  <a:schemeClr val="accent1"/>
                </a:solidFill>
                <a:uFill>
                  <a:noFill/>
                </a:uFill>
                <a:latin typeface="Verdana"/>
                <a:ea typeface="Verdana"/>
                <a:cs typeface="Verdana"/>
                <a:sym typeface="Verdana"/>
                <a:hlinkClick r:id="rId4">
                  <a:extLst>
                    <a:ext uri="{A12FA001-AC4F-418D-AE19-62706E023703}">
                      <ahyp:hlinkClr val="tx"/>
                    </a:ext>
                  </a:extLst>
                </a:hlinkClick>
              </a:rPr>
              <a:t>Freepik</a:t>
            </a:r>
            <a:r>
              <a:rPr b="1" i="0" lang="en" sz="1200" u="none" cap="none" strike="noStrike">
                <a:solidFill>
                  <a:schemeClr val="accent1"/>
                </a:solidFill>
                <a:latin typeface="Verdana"/>
                <a:ea typeface="Verdana"/>
                <a:cs typeface="Verdana"/>
                <a:sym typeface="Verdana"/>
              </a:rPr>
              <a:t> </a:t>
            </a:r>
            <a:endParaRPr b="0" i="0" sz="1400" u="none" cap="none" strike="noStrike">
              <a:solidFill>
                <a:schemeClr val="dk2"/>
              </a:solidFill>
              <a:latin typeface="Verdana"/>
              <a:ea typeface="Verdana"/>
              <a:cs typeface="Verdana"/>
              <a:sym typeface="Verdana"/>
            </a:endParaRPr>
          </a:p>
        </p:txBody>
      </p:sp>
      <p:sp>
        <p:nvSpPr>
          <p:cNvPr id="658" name="Google Shape;658;p48"/>
          <p:cNvSpPr txBox="1"/>
          <p:nvPr>
            <p:ph idx="2" type="subTitle"/>
          </p:nvPr>
        </p:nvSpPr>
        <p:spPr>
          <a:xfrm>
            <a:off x="4777500" y="2031900"/>
            <a:ext cx="3646500" cy="2913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9" name="Shape 659"/>
        <p:cNvGrpSpPr/>
        <p:nvPr/>
      </p:nvGrpSpPr>
      <p:grpSpPr>
        <a:xfrm>
          <a:off x="0" y="0"/>
          <a:ext cx="0" cy="0"/>
          <a:chOff x="0" y="0"/>
          <a:chExt cx="0" cy="0"/>
        </a:xfrm>
      </p:grpSpPr>
      <p:sp>
        <p:nvSpPr>
          <p:cNvPr id="660" name="Google Shape;660;p49"/>
          <p:cNvSpPr txBox="1"/>
          <p:nvPr>
            <p:ph type="ctrTitle"/>
          </p:nvPr>
        </p:nvSpPr>
        <p:spPr>
          <a:xfrm>
            <a:off x="720000" y="1608300"/>
            <a:ext cx="3594900" cy="2052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61" name="Google Shape;661;p49"/>
          <p:cNvSpPr txBox="1"/>
          <p:nvPr>
            <p:ph idx="1" type="subTitle"/>
          </p:nvPr>
        </p:nvSpPr>
        <p:spPr>
          <a:xfrm>
            <a:off x="720000" y="3660900"/>
            <a:ext cx="3594900" cy="792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800"/>
              <a:buNone/>
              <a:defRPr sz="22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62" name="Google Shape;662;p49"/>
          <p:cNvSpPr txBox="1"/>
          <p:nvPr>
            <p:ph idx="2" type="title"/>
          </p:nvPr>
        </p:nvSpPr>
        <p:spPr>
          <a:xfrm>
            <a:off x="720000" y="690000"/>
            <a:ext cx="3594900" cy="918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2000"/>
              <a:buNone/>
              <a:defRPr sz="66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grpSp>
        <p:nvGrpSpPr>
          <p:cNvPr id="663" name="Google Shape;663;p49"/>
          <p:cNvGrpSpPr/>
          <p:nvPr/>
        </p:nvGrpSpPr>
        <p:grpSpPr>
          <a:xfrm>
            <a:off x="4014101" y="-820"/>
            <a:ext cx="5170321" cy="5143674"/>
            <a:chOff x="3604794" y="-827"/>
            <a:chExt cx="5579884" cy="5143674"/>
          </a:xfrm>
        </p:grpSpPr>
        <p:sp>
          <p:nvSpPr>
            <p:cNvPr id="664" name="Google Shape;664;p49"/>
            <p:cNvSpPr/>
            <p:nvPr/>
          </p:nvSpPr>
          <p:spPr>
            <a:xfrm>
              <a:off x="3604794" y="-827"/>
              <a:ext cx="5579884" cy="5143674"/>
            </a:xfrm>
            <a:custGeom>
              <a:rect b="b" l="l" r="r" t="t"/>
              <a:pathLst>
                <a:path extrusionOk="0" h="190295" w="206433">
                  <a:moveTo>
                    <a:pt x="22050" y="0"/>
                  </a:moveTo>
                  <a:cubicBezTo>
                    <a:pt x="22050" y="0"/>
                    <a:pt x="0" y="36406"/>
                    <a:pt x="40424" y="70348"/>
                  </a:cubicBezTo>
                  <a:cubicBezTo>
                    <a:pt x="71352" y="96323"/>
                    <a:pt x="91690" y="165529"/>
                    <a:pt x="72836" y="190294"/>
                  </a:cubicBezTo>
                  <a:lnTo>
                    <a:pt x="206433" y="190294"/>
                  </a:lnTo>
                  <a:lnTo>
                    <a:pt x="20643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49"/>
            <p:cNvSpPr/>
            <p:nvPr/>
          </p:nvSpPr>
          <p:spPr>
            <a:xfrm>
              <a:off x="3604794" y="-827"/>
              <a:ext cx="5579884" cy="5143674"/>
            </a:xfrm>
            <a:custGeom>
              <a:rect b="b" l="l" r="r" t="t"/>
              <a:pathLst>
                <a:path extrusionOk="0" h="190295" w="206433">
                  <a:moveTo>
                    <a:pt x="22050" y="0"/>
                  </a:moveTo>
                  <a:cubicBezTo>
                    <a:pt x="22050" y="0"/>
                    <a:pt x="0" y="36406"/>
                    <a:pt x="40424" y="70348"/>
                  </a:cubicBezTo>
                  <a:cubicBezTo>
                    <a:pt x="71352" y="96323"/>
                    <a:pt x="91690" y="165529"/>
                    <a:pt x="72836" y="190294"/>
                  </a:cubicBezTo>
                  <a:lnTo>
                    <a:pt x="206433" y="190294"/>
                  </a:lnTo>
                  <a:lnTo>
                    <a:pt x="206433" y="41428"/>
                  </a:lnTo>
                  <a:cubicBezTo>
                    <a:pt x="195659" y="33290"/>
                    <a:pt x="181069" y="29126"/>
                    <a:pt x="166086" y="29126"/>
                  </a:cubicBezTo>
                  <a:cubicBezTo>
                    <a:pt x="157579" y="29126"/>
                    <a:pt x="148944" y="30468"/>
                    <a:pt x="140810" y="33188"/>
                  </a:cubicBezTo>
                  <a:cubicBezTo>
                    <a:pt x="136525" y="34619"/>
                    <a:pt x="132657" y="35260"/>
                    <a:pt x="129120" y="35260"/>
                  </a:cubicBezTo>
                  <a:cubicBezTo>
                    <a:pt x="108896" y="35260"/>
                    <a:pt x="99447" y="14298"/>
                    <a:pt x="842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66" name="Shape 666"/>
        <p:cNvGrpSpPr/>
        <p:nvPr/>
      </p:nvGrpSpPr>
      <p:grpSpPr>
        <a:xfrm>
          <a:off x="0" y="0"/>
          <a:ext cx="0" cy="0"/>
          <a:chOff x="0" y="0"/>
          <a:chExt cx="0" cy="0"/>
        </a:xfrm>
      </p:grpSpPr>
      <p:sp>
        <p:nvSpPr>
          <p:cNvPr id="667" name="Google Shape;667;p50"/>
          <p:cNvSpPr txBox="1"/>
          <p:nvPr>
            <p:ph type="title"/>
          </p:nvPr>
        </p:nvSpPr>
        <p:spPr>
          <a:xfrm>
            <a:off x="5221800" y="1961525"/>
            <a:ext cx="3202200" cy="7557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24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68" name="Google Shape;668;p50"/>
          <p:cNvSpPr txBox="1"/>
          <p:nvPr>
            <p:ph idx="1" type="subTitle"/>
          </p:nvPr>
        </p:nvSpPr>
        <p:spPr>
          <a:xfrm>
            <a:off x="5221800" y="2802375"/>
            <a:ext cx="3202200" cy="9558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669" name="Google Shape;669;p50"/>
          <p:cNvSpPr/>
          <p:nvPr/>
        </p:nvSpPr>
        <p:spPr>
          <a:xfrm flipH="1">
            <a:off x="-1209681" y="-381009"/>
            <a:ext cx="6979797" cy="4361762"/>
          </a:xfrm>
          <a:custGeom>
            <a:rect b="b" l="l" r="r" t="t"/>
            <a:pathLst>
              <a:path extrusionOk="0" h="109654" w="175482">
                <a:moveTo>
                  <a:pt x="1" y="1"/>
                </a:moveTo>
                <a:cubicBezTo>
                  <a:pt x="1" y="1"/>
                  <a:pt x="10386" y="8537"/>
                  <a:pt x="6460" y="20361"/>
                </a:cubicBezTo>
                <a:lnTo>
                  <a:pt x="6460" y="20361"/>
                </a:lnTo>
                <a:cubicBezTo>
                  <a:pt x="2535" y="32184"/>
                  <a:pt x="14312" y="56493"/>
                  <a:pt x="27095" y="59803"/>
                </a:cubicBezTo>
                <a:lnTo>
                  <a:pt x="27095" y="59803"/>
                </a:lnTo>
                <a:cubicBezTo>
                  <a:pt x="39877" y="63112"/>
                  <a:pt x="32481" y="74548"/>
                  <a:pt x="44259" y="87672"/>
                </a:cubicBezTo>
                <a:lnTo>
                  <a:pt x="44259" y="87672"/>
                </a:lnTo>
                <a:cubicBezTo>
                  <a:pt x="51883" y="96163"/>
                  <a:pt x="56631" y="95091"/>
                  <a:pt x="60739" y="94018"/>
                </a:cubicBezTo>
                <a:lnTo>
                  <a:pt x="60739" y="94018"/>
                </a:lnTo>
                <a:cubicBezTo>
                  <a:pt x="62999" y="93447"/>
                  <a:pt x="65053" y="92854"/>
                  <a:pt x="67267" y="93835"/>
                </a:cubicBezTo>
                <a:lnTo>
                  <a:pt x="67267" y="93835"/>
                </a:lnTo>
                <a:cubicBezTo>
                  <a:pt x="69869" y="94977"/>
                  <a:pt x="70988" y="101505"/>
                  <a:pt x="79296" y="100158"/>
                </a:cubicBezTo>
                <a:lnTo>
                  <a:pt x="79296" y="100158"/>
                </a:lnTo>
                <a:cubicBezTo>
                  <a:pt x="85368" y="99176"/>
                  <a:pt x="91416" y="96529"/>
                  <a:pt x="93562" y="97442"/>
                </a:cubicBezTo>
                <a:lnTo>
                  <a:pt x="93562" y="97442"/>
                </a:lnTo>
                <a:cubicBezTo>
                  <a:pt x="95730" y="98355"/>
                  <a:pt x="97054" y="109653"/>
                  <a:pt x="97054" y="109653"/>
                </a:cubicBezTo>
                <a:lnTo>
                  <a:pt x="97054" y="109653"/>
                </a:lnTo>
                <a:cubicBezTo>
                  <a:pt x="97054" y="109653"/>
                  <a:pt x="109677" y="106298"/>
                  <a:pt x="112324" y="102851"/>
                </a:cubicBezTo>
                <a:lnTo>
                  <a:pt x="112324" y="102851"/>
                </a:lnTo>
                <a:cubicBezTo>
                  <a:pt x="114972" y="99427"/>
                  <a:pt x="129808" y="88973"/>
                  <a:pt x="129557" y="73635"/>
                </a:cubicBezTo>
                <a:lnTo>
                  <a:pt x="129557" y="73635"/>
                </a:lnTo>
                <a:cubicBezTo>
                  <a:pt x="129466" y="68522"/>
                  <a:pt x="132799" y="63204"/>
                  <a:pt x="148480" y="67586"/>
                </a:cubicBezTo>
                <a:lnTo>
                  <a:pt x="148480" y="67586"/>
                </a:lnTo>
                <a:cubicBezTo>
                  <a:pt x="164161" y="71969"/>
                  <a:pt x="175482" y="65692"/>
                  <a:pt x="175482" y="50855"/>
                </a:cubicBezTo>
                <a:lnTo>
                  <a:pt x="175482" y="50855"/>
                </a:lnTo>
                <a:lnTo>
                  <a:pt x="175482"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70" name="Shape 670"/>
        <p:cNvGrpSpPr/>
        <p:nvPr/>
      </p:nvGrpSpPr>
      <p:grpSpPr>
        <a:xfrm>
          <a:off x="0" y="0"/>
          <a:ext cx="0" cy="0"/>
          <a:chOff x="0" y="0"/>
          <a:chExt cx="0" cy="0"/>
        </a:xfrm>
      </p:grpSpPr>
      <p:sp>
        <p:nvSpPr>
          <p:cNvPr id="671" name="Google Shape;671;p51"/>
          <p:cNvSpPr txBox="1"/>
          <p:nvPr>
            <p:ph hasCustomPrompt="1" type="title"/>
          </p:nvPr>
        </p:nvSpPr>
        <p:spPr>
          <a:xfrm>
            <a:off x="3086100" y="2819400"/>
            <a:ext cx="5337900" cy="9183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2000"/>
              <a:buNone/>
              <a:defRPr sz="66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72" name="Google Shape;672;p51"/>
          <p:cNvSpPr txBox="1"/>
          <p:nvPr>
            <p:ph idx="1" type="subTitle"/>
          </p:nvPr>
        </p:nvSpPr>
        <p:spPr>
          <a:xfrm>
            <a:off x="3086100" y="3894050"/>
            <a:ext cx="5337900" cy="3909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grpSp>
        <p:nvGrpSpPr>
          <p:cNvPr id="673" name="Google Shape;673;p51"/>
          <p:cNvGrpSpPr/>
          <p:nvPr/>
        </p:nvGrpSpPr>
        <p:grpSpPr>
          <a:xfrm>
            <a:off x="-795989" y="-248818"/>
            <a:ext cx="6437439" cy="5055935"/>
            <a:chOff x="-1557989" y="-248818"/>
            <a:chExt cx="6437439" cy="5055935"/>
          </a:xfrm>
        </p:grpSpPr>
        <p:sp>
          <p:nvSpPr>
            <p:cNvPr id="674" name="Google Shape;674;p51"/>
            <p:cNvSpPr/>
            <p:nvPr/>
          </p:nvSpPr>
          <p:spPr>
            <a:xfrm flipH="1">
              <a:off x="-1557989" y="-248818"/>
              <a:ext cx="6437439" cy="4802808"/>
            </a:xfrm>
            <a:custGeom>
              <a:rect b="b" l="l" r="r" t="t"/>
              <a:pathLst>
                <a:path extrusionOk="0" h="106937" w="199425">
                  <a:moveTo>
                    <a:pt x="0" y="0"/>
                  </a:moveTo>
                  <a:cubicBezTo>
                    <a:pt x="20429" y="41793"/>
                    <a:pt x="122253" y="52247"/>
                    <a:pt x="134829" y="79957"/>
                  </a:cubicBezTo>
                  <a:lnTo>
                    <a:pt x="134829" y="79957"/>
                  </a:lnTo>
                  <a:cubicBezTo>
                    <a:pt x="145055" y="106937"/>
                    <a:pt x="166534" y="79569"/>
                    <a:pt x="170460" y="72995"/>
                  </a:cubicBezTo>
                  <a:lnTo>
                    <a:pt x="170460" y="72995"/>
                  </a:lnTo>
                  <a:cubicBezTo>
                    <a:pt x="179818" y="57337"/>
                    <a:pt x="199425" y="31431"/>
                    <a:pt x="198558" y="0"/>
                  </a:cubicBezTo>
                  <a:lnTo>
                    <a:pt x="19855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51"/>
            <p:cNvSpPr/>
            <p:nvPr/>
          </p:nvSpPr>
          <p:spPr>
            <a:xfrm flipH="1">
              <a:off x="-1557989" y="-248818"/>
              <a:ext cx="2561127" cy="3938602"/>
            </a:xfrm>
            <a:custGeom>
              <a:rect b="b" l="l" r="r" t="t"/>
              <a:pathLst>
                <a:path extrusionOk="0" h="87695" w="79341">
                  <a:moveTo>
                    <a:pt x="0" y="0"/>
                  </a:moveTo>
                  <a:cubicBezTo>
                    <a:pt x="14449" y="28509"/>
                    <a:pt x="59118" y="55603"/>
                    <a:pt x="27368" y="81669"/>
                  </a:cubicBezTo>
                  <a:lnTo>
                    <a:pt x="36977" y="87695"/>
                  </a:lnTo>
                  <a:cubicBezTo>
                    <a:pt x="43254" y="83175"/>
                    <a:pt x="48595" y="75963"/>
                    <a:pt x="50376" y="72995"/>
                  </a:cubicBezTo>
                  <a:cubicBezTo>
                    <a:pt x="59734" y="57337"/>
                    <a:pt x="79341" y="31431"/>
                    <a:pt x="78474" y="0"/>
                  </a:cubicBezTo>
                  <a:close/>
                </a:path>
              </a:pathLst>
            </a:custGeom>
            <a:solidFill>
              <a:srgbClr val="4240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51"/>
            <p:cNvSpPr/>
            <p:nvPr/>
          </p:nvSpPr>
          <p:spPr>
            <a:xfrm flipH="1">
              <a:off x="-331220" y="-248818"/>
              <a:ext cx="5210670" cy="5055935"/>
            </a:xfrm>
            <a:custGeom>
              <a:rect b="b" l="l" r="r" t="t"/>
              <a:pathLst>
                <a:path extrusionOk="0" h="112573" w="161421">
                  <a:moveTo>
                    <a:pt x="0" y="0"/>
                  </a:moveTo>
                  <a:cubicBezTo>
                    <a:pt x="20429" y="41793"/>
                    <a:pt x="122253" y="52247"/>
                    <a:pt x="134829" y="79957"/>
                  </a:cubicBezTo>
                  <a:cubicBezTo>
                    <a:pt x="142686" y="100646"/>
                    <a:pt x="151721" y="112572"/>
                    <a:pt x="157623" y="112572"/>
                  </a:cubicBezTo>
                  <a:cubicBezTo>
                    <a:pt x="159111" y="112572"/>
                    <a:pt x="160400" y="111814"/>
                    <a:pt x="161421" y="110246"/>
                  </a:cubicBezTo>
                  <a:cubicBezTo>
                    <a:pt x="151560" y="35242"/>
                    <a:pt x="52590" y="33531"/>
                    <a:pt x="42227" y="0"/>
                  </a:cubicBezTo>
                  <a:close/>
                </a:path>
              </a:pathLst>
            </a:custGeom>
            <a:solidFill>
              <a:srgbClr val="4240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7" name="Shape 677"/>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6">
    <p:spTree>
      <p:nvGrpSpPr>
        <p:cNvPr id="678" name="Shape 678"/>
        <p:cNvGrpSpPr/>
        <p:nvPr/>
      </p:nvGrpSpPr>
      <p:grpSpPr>
        <a:xfrm>
          <a:off x="0" y="0"/>
          <a:ext cx="0" cy="0"/>
          <a:chOff x="0" y="0"/>
          <a:chExt cx="0" cy="0"/>
        </a:xfrm>
      </p:grpSpPr>
      <p:sp>
        <p:nvSpPr>
          <p:cNvPr id="679" name="Google Shape;679;p53"/>
          <p:cNvSpPr txBox="1"/>
          <p:nvPr>
            <p:ph type="title"/>
          </p:nvPr>
        </p:nvSpPr>
        <p:spPr>
          <a:xfrm>
            <a:off x="720000" y="445025"/>
            <a:ext cx="5476200" cy="572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80" name="Google Shape;680;p53"/>
          <p:cNvSpPr txBox="1"/>
          <p:nvPr>
            <p:ph idx="1" type="subTitle"/>
          </p:nvPr>
        </p:nvSpPr>
        <p:spPr>
          <a:xfrm flipH="1">
            <a:off x="719599" y="1598650"/>
            <a:ext cx="3510600" cy="300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600"/>
              <a:buChar char="●"/>
              <a:defRPr/>
            </a:lvl1pPr>
            <a:lvl2pPr lvl="1" algn="l">
              <a:lnSpc>
                <a:spcPct val="100000"/>
              </a:lnSpc>
              <a:spcBef>
                <a:spcPts val="0"/>
              </a:spcBef>
              <a:spcAft>
                <a:spcPts val="0"/>
              </a:spcAft>
              <a:buSzPts val="1600"/>
              <a:buChar char="○"/>
              <a:defRPr/>
            </a:lvl2pPr>
            <a:lvl3pPr lvl="2" algn="l">
              <a:lnSpc>
                <a:spcPct val="100000"/>
              </a:lnSpc>
              <a:spcBef>
                <a:spcPts val="0"/>
              </a:spcBef>
              <a:spcAft>
                <a:spcPts val="0"/>
              </a:spcAft>
              <a:buSzPts val="1600"/>
              <a:buChar char="■"/>
              <a:defRPr/>
            </a:lvl3pPr>
            <a:lvl4pPr lvl="3" algn="l">
              <a:lnSpc>
                <a:spcPct val="100000"/>
              </a:lnSpc>
              <a:spcBef>
                <a:spcPts val="0"/>
              </a:spcBef>
              <a:spcAft>
                <a:spcPts val="0"/>
              </a:spcAft>
              <a:buSzPts val="1600"/>
              <a:buChar char="●"/>
              <a:defRPr/>
            </a:lvl4pPr>
            <a:lvl5pPr lvl="4" algn="l">
              <a:lnSpc>
                <a:spcPct val="100000"/>
              </a:lnSpc>
              <a:spcBef>
                <a:spcPts val="0"/>
              </a:spcBef>
              <a:spcAft>
                <a:spcPts val="0"/>
              </a:spcAft>
              <a:buSzPts val="1600"/>
              <a:buChar char="○"/>
              <a:defRPr/>
            </a:lvl5pPr>
            <a:lvl6pPr lvl="5" algn="l">
              <a:lnSpc>
                <a:spcPct val="100000"/>
              </a:lnSpc>
              <a:spcBef>
                <a:spcPts val="0"/>
              </a:spcBef>
              <a:spcAft>
                <a:spcPts val="0"/>
              </a:spcAft>
              <a:buSzPts val="1600"/>
              <a:buChar char="■"/>
              <a:defRPr/>
            </a:lvl6pPr>
            <a:lvl7pPr lvl="6" algn="l">
              <a:lnSpc>
                <a:spcPct val="100000"/>
              </a:lnSpc>
              <a:spcBef>
                <a:spcPts val="0"/>
              </a:spcBef>
              <a:spcAft>
                <a:spcPts val="0"/>
              </a:spcAft>
              <a:buSzPts val="1600"/>
              <a:buChar char="●"/>
              <a:defRPr/>
            </a:lvl7pPr>
            <a:lvl8pPr lvl="7" algn="l">
              <a:lnSpc>
                <a:spcPct val="100000"/>
              </a:lnSpc>
              <a:spcBef>
                <a:spcPts val="0"/>
              </a:spcBef>
              <a:spcAft>
                <a:spcPts val="0"/>
              </a:spcAft>
              <a:buSzPts val="1600"/>
              <a:buChar char="○"/>
              <a:defRPr/>
            </a:lvl8pPr>
            <a:lvl9pPr lvl="8" algn="l">
              <a:lnSpc>
                <a:spcPct val="100000"/>
              </a:lnSpc>
              <a:spcBef>
                <a:spcPts val="0"/>
              </a:spcBef>
              <a:spcAft>
                <a:spcPts val="0"/>
              </a:spcAft>
              <a:buSzPts val="1600"/>
              <a:buChar char="■"/>
              <a:defRPr/>
            </a:lvl9pPr>
          </a:lstStyle>
          <a:p/>
        </p:txBody>
      </p:sp>
      <p:sp>
        <p:nvSpPr>
          <p:cNvPr id="681" name="Google Shape;681;p53"/>
          <p:cNvSpPr txBox="1"/>
          <p:nvPr>
            <p:ph idx="2" type="subTitle"/>
          </p:nvPr>
        </p:nvSpPr>
        <p:spPr>
          <a:xfrm flipH="1">
            <a:off x="4446300" y="1598650"/>
            <a:ext cx="3977700" cy="300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600"/>
              <a:buChar char="●"/>
              <a:defRPr/>
            </a:lvl1pPr>
            <a:lvl2pPr lvl="1" algn="l">
              <a:lnSpc>
                <a:spcPct val="100000"/>
              </a:lnSpc>
              <a:spcBef>
                <a:spcPts val="0"/>
              </a:spcBef>
              <a:spcAft>
                <a:spcPts val="0"/>
              </a:spcAft>
              <a:buSzPts val="1600"/>
              <a:buChar char="○"/>
              <a:defRPr/>
            </a:lvl2pPr>
            <a:lvl3pPr lvl="2" algn="l">
              <a:lnSpc>
                <a:spcPct val="100000"/>
              </a:lnSpc>
              <a:spcBef>
                <a:spcPts val="0"/>
              </a:spcBef>
              <a:spcAft>
                <a:spcPts val="0"/>
              </a:spcAft>
              <a:buSzPts val="1600"/>
              <a:buChar char="■"/>
              <a:defRPr/>
            </a:lvl3pPr>
            <a:lvl4pPr lvl="3" algn="l">
              <a:lnSpc>
                <a:spcPct val="100000"/>
              </a:lnSpc>
              <a:spcBef>
                <a:spcPts val="0"/>
              </a:spcBef>
              <a:spcAft>
                <a:spcPts val="0"/>
              </a:spcAft>
              <a:buSzPts val="1600"/>
              <a:buChar char="●"/>
              <a:defRPr/>
            </a:lvl4pPr>
            <a:lvl5pPr lvl="4" algn="l">
              <a:lnSpc>
                <a:spcPct val="100000"/>
              </a:lnSpc>
              <a:spcBef>
                <a:spcPts val="0"/>
              </a:spcBef>
              <a:spcAft>
                <a:spcPts val="0"/>
              </a:spcAft>
              <a:buSzPts val="1600"/>
              <a:buChar char="○"/>
              <a:defRPr/>
            </a:lvl5pPr>
            <a:lvl6pPr lvl="5" algn="l">
              <a:lnSpc>
                <a:spcPct val="100000"/>
              </a:lnSpc>
              <a:spcBef>
                <a:spcPts val="0"/>
              </a:spcBef>
              <a:spcAft>
                <a:spcPts val="0"/>
              </a:spcAft>
              <a:buSzPts val="1600"/>
              <a:buChar char="■"/>
              <a:defRPr/>
            </a:lvl6pPr>
            <a:lvl7pPr lvl="6" algn="l">
              <a:lnSpc>
                <a:spcPct val="100000"/>
              </a:lnSpc>
              <a:spcBef>
                <a:spcPts val="0"/>
              </a:spcBef>
              <a:spcAft>
                <a:spcPts val="0"/>
              </a:spcAft>
              <a:buSzPts val="1600"/>
              <a:buChar char="●"/>
              <a:defRPr/>
            </a:lvl7pPr>
            <a:lvl8pPr lvl="7" algn="l">
              <a:lnSpc>
                <a:spcPct val="100000"/>
              </a:lnSpc>
              <a:spcBef>
                <a:spcPts val="0"/>
              </a:spcBef>
              <a:spcAft>
                <a:spcPts val="0"/>
              </a:spcAft>
              <a:buSzPts val="1600"/>
              <a:buChar char="○"/>
              <a:defRPr/>
            </a:lvl8pPr>
            <a:lvl9pPr lvl="8" algn="l">
              <a:lnSpc>
                <a:spcPct val="100000"/>
              </a:lnSpc>
              <a:spcBef>
                <a:spcPts val="0"/>
              </a:spcBef>
              <a:spcAft>
                <a:spcPts val="0"/>
              </a:spcAft>
              <a:buSzPts val="1600"/>
              <a:buChar char="■"/>
              <a:defRPr/>
            </a:lvl9pPr>
          </a:lstStyle>
          <a:p/>
        </p:txBody>
      </p:sp>
      <p:sp>
        <p:nvSpPr>
          <p:cNvPr id="682" name="Google Shape;682;p53"/>
          <p:cNvSpPr/>
          <p:nvPr/>
        </p:nvSpPr>
        <p:spPr>
          <a:xfrm flipH="1">
            <a:off x="3483598" y="0"/>
            <a:ext cx="5660444" cy="1046784"/>
          </a:xfrm>
          <a:custGeom>
            <a:rect b="b" l="l" r="r" t="t"/>
            <a:pathLst>
              <a:path extrusionOk="0" h="16031" w="86687">
                <a:moveTo>
                  <a:pt x="86545" y="1"/>
                </a:moveTo>
                <a:cubicBezTo>
                  <a:pt x="86497" y="1"/>
                  <a:pt x="86437" y="1"/>
                  <a:pt x="86365" y="2"/>
                </a:cubicBezTo>
                <a:lnTo>
                  <a:pt x="86686" y="2"/>
                </a:lnTo>
                <a:cubicBezTo>
                  <a:pt x="86686" y="2"/>
                  <a:pt x="86640" y="1"/>
                  <a:pt x="86545" y="1"/>
                </a:cubicBezTo>
                <a:close/>
                <a:moveTo>
                  <a:pt x="0" y="2"/>
                </a:moveTo>
                <a:lnTo>
                  <a:pt x="0" y="15909"/>
                </a:lnTo>
                <a:cubicBezTo>
                  <a:pt x="0" y="15909"/>
                  <a:pt x="1537" y="16030"/>
                  <a:pt x="4325" y="16030"/>
                </a:cubicBezTo>
                <a:cubicBezTo>
                  <a:pt x="11718" y="16030"/>
                  <a:pt x="27909" y="15174"/>
                  <a:pt x="47594" y="8923"/>
                </a:cubicBezTo>
                <a:cubicBezTo>
                  <a:pt x="73781" y="611"/>
                  <a:pt x="84454" y="34"/>
                  <a:pt x="86365" y="2"/>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3" name="Google Shape;683;p53"/>
          <p:cNvGrpSpPr/>
          <p:nvPr/>
        </p:nvGrpSpPr>
        <p:grpSpPr>
          <a:xfrm>
            <a:off x="4343852" y="19319"/>
            <a:ext cx="4951993" cy="952953"/>
            <a:chOff x="4343852" y="19319"/>
            <a:chExt cx="4951993" cy="952953"/>
          </a:xfrm>
        </p:grpSpPr>
        <p:sp>
          <p:nvSpPr>
            <p:cNvPr id="684" name="Google Shape;684;p53"/>
            <p:cNvSpPr/>
            <p:nvPr/>
          </p:nvSpPr>
          <p:spPr>
            <a:xfrm flipH="1">
              <a:off x="8748869" y="465386"/>
              <a:ext cx="193481" cy="191021"/>
            </a:xfrm>
            <a:custGeom>
              <a:rect b="b" l="l" r="r" t="t"/>
              <a:pathLst>
                <a:path extrusionOk="0" h="7067" w="7158">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53"/>
            <p:cNvSpPr/>
            <p:nvPr/>
          </p:nvSpPr>
          <p:spPr>
            <a:xfrm flipH="1">
              <a:off x="8477933" y="76708"/>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53"/>
            <p:cNvSpPr/>
            <p:nvPr/>
          </p:nvSpPr>
          <p:spPr>
            <a:xfrm flipH="1">
              <a:off x="8376040" y="400219"/>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53"/>
            <p:cNvSpPr/>
            <p:nvPr/>
          </p:nvSpPr>
          <p:spPr>
            <a:xfrm flipH="1">
              <a:off x="7622095" y="71846"/>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53"/>
            <p:cNvSpPr/>
            <p:nvPr/>
          </p:nvSpPr>
          <p:spPr>
            <a:xfrm flipH="1">
              <a:off x="7048742" y="101329"/>
              <a:ext cx="54349" cy="76941"/>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53"/>
            <p:cNvSpPr/>
            <p:nvPr/>
          </p:nvSpPr>
          <p:spPr>
            <a:xfrm flipH="1">
              <a:off x="7817127" y="845506"/>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53"/>
            <p:cNvSpPr/>
            <p:nvPr/>
          </p:nvSpPr>
          <p:spPr>
            <a:xfrm flipH="1">
              <a:off x="6671944" y="427873"/>
              <a:ext cx="193481" cy="191021"/>
            </a:xfrm>
            <a:custGeom>
              <a:rect b="b" l="l" r="r" t="t"/>
              <a:pathLst>
                <a:path extrusionOk="0" h="7067" w="7158">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53"/>
            <p:cNvSpPr/>
            <p:nvPr/>
          </p:nvSpPr>
          <p:spPr>
            <a:xfrm flipH="1">
              <a:off x="8145290" y="46219"/>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53"/>
            <p:cNvSpPr/>
            <p:nvPr/>
          </p:nvSpPr>
          <p:spPr>
            <a:xfrm flipH="1">
              <a:off x="8888015" y="163756"/>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53"/>
            <p:cNvSpPr/>
            <p:nvPr/>
          </p:nvSpPr>
          <p:spPr>
            <a:xfrm flipH="1">
              <a:off x="8748877" y="904994"/>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53"/>
            <p:cNvSpPr/>
            <p:nvPr/>
          </p:nvSpPr>
          <p:spPr>
            <a:xfrm flipH="1">
              <a:off x="6538395" y="46221"/>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5" name="Google Shape;695;p53"/>
            <p:cNvGrpSpPr/>
            <p:nvPr/>
          </p:nvGrpSpPr>
          <p:grpSpPr>
            <a:xfrm flipH="1" rot="4782693">
              <a:off x="5193742" y="46295"/>
              <a:ext cx="169069" cy="177313"/>
              <a:chOff x="4298580" y="207227"/>
              <a:chExt cx="169073" cy="177317"/>
            </a:xfrm>
          </p:grpSpPr>
          <p:sp>
            <p:nvSpPr>
              <p:cNvPr id="696" name="Google Shape;696;p53"/>
              <p:cNvSpPr/>
              <p:nvPr/>
            </p:nvSpPr>
            <p:spPr>
              <a:xfrm>
                <a:off x="4304148" y="212174"/>
                <a:ext cx="35788" cy="35193"/>
              </a:xfrm>
              <a:custGeom>
                <a:rect b="b" l="l" r="r" t="t"/>
                <a:pathLst>
                  <a:path extrusionOk="0" h="1302" w="1324">
                    <a:moveTo>
                      <a:pt x="685" y="0"/>
                    </a:moveTo>
                    <a:cubicBezTo>
                      <a:pt x="639" y="0"/>
                      <a:pt x="594" y="0"/>
                      <a:pt x="548" y="23"/>
                    </a:cubicBezTo>
                    <a:cubicBezTo>
                      <a:pt x="479" y="23"/>
                      <a:pt x="411" y="69"/>
                      <a:pt x="343" y="114"/>
                    </a:cubicBezTo>
                    <a:cubicBezTo>
                      <a:pt x="320" y="114"/>
                      <a:pt x="274" y="160"/>
                      <a:pt x="251" y="183"/>
                    </a:cubicBezTo>
                    <a:cubicBezTo>
                      <a:pt x="251" y="183"/>
                      <a:pt x="228" y="206"/>
                      <a:pt x="228" y="206"/>
                    </a:cubicBezTo>
                    <a:cubicBezTo>
                      <a:pt x="183" y="228"/>
                      <a:pt x="137" y="251"/>
                      <a:pt x="91" y="297"/>
                    </a:cubicBezTo>
                    <a:cubicBezTo>
                      <a:pt x="0" y="411"/>
                      <a:pt x="0" y="616"/>
                      <a:pt x="23" y="753"/>
                    </a:cubicBezTo>
                    <a:cubicBezTo>
                      <a:pt x="46" y="799"/>
                      <a:pt x="69" y="845"/>
                      <a:pt x="91" y="890"/>
                    </a:cubicBezTo>
                    <a:cubicBezTo>
                      <a:pt x="91" y="936"/>
                      <a:pt x="114" y="959"/>
                      <a:pt x="114" y="982"/>
                    </a:cubicBezTo>
                    <a:cubicBezTo>
                      <a:pt x="160" y="1050"/>
                      <a:pt x="206" y="1073"/>
                      <a:pt x="228" y="1119"/>
                    </a:cubicBezTo>
                    <a:cubicBezTo>
                      <a:pt x="274" y="1187"/>
                      <a:pt x="365" y="1233"/>
                      <a:pt x="434" y="1255"/>
                    </a:cubicBezTo>
                    <a:cubicBezTo>
                      <a:pt x="525" y="1278"/>
                      <a:pt x="616" y="1301"/>
                      <a:pt x="708" y="1301"/>
                    </a:cubicBezTo>
                    <a:cubicBezTo>
                      <a:pt x="776" y="1301"/>
                      <a:pt x="845" y="1278"/>
                      <a:pt x="890" y="1255"/>
                    </a:cubicBezTo>
                    <a:cubicBezTo>
                      <a:pt x="982" y="1210"/>
                      <a:pt x="1050" y="1164"/>
                      <a:pt x="1119" y="1119"/>
                    </a:cubicBezTo>
                    <a:cubicBezTo>
                      <a:pt x="1187" y="1050"/>
                      <a:pt x="1233" y="959"/>
                      <a:pt x="1278" y="867"/>
                    </a:cubicBezTo>
                    <a:cubicBezTo>
                      <a:pt x="1324" y="799"/>
                      <a:pt x="1324" y="708"/>
                      <a:pt x="1324" y="616"/>
                    </a:cubicBezTo>
                    <a:cubicBezTo>
                      <a:pt x="1324" y="548"/>
                      <a:pt x="1301" y="457"/>
                      <a:pt x="1278" y="388"/>
                    </a:cubicBezTo>
                    <a:cubicBezTo>
                      <a:pt x="1256" y="342"/>
                      <a:pt x="1233" y="297"/>
                      <a:pt x="1187" y="251"/>
                    </a:cubicBezTo>
                    <a:cubicBezTo>
                      <a:pt x="1164" y="206"/>
                      <a:pt x="1141" y="183"/>
                      <a:pt x="1119" y="160"/>
                    </a:cubicBezTo>
                    <a:cubicBezTo>
                      <a:pt x="1073" y="114"/>
                      <a:pt x="1027" y="91"/>
                      <a:pt x="1004" y="69"/>
                    </a:cubicBezTo>
                    <a:cubicBezTo>
                      <a:pt x="936" y="46"/>
                      <a:pt x="867" y="23"/>
                      <a:pt x="822" y="23"/>
                    </a:cubicBezTo>
                    <a:cubicBezTo>
                      <a:pt x="776" y="0"/>
                      <a:pt x="731" y="0"/>
                      <a:pt x="685"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53"/>
              <p:cNvSpPr/>
              <p:nvPr/>
            </p:nvSpPr>
            <p:spPr>
              <a:xfrm>
                <a:off x="4396077" y="219553"/>
                <a:ext cx="66656" cy="74684"/>
              </a:xfrm>
              <a:custGeom>
                <a:rect b="b" l="l" r="r" t="t"/>
                <a:pathLst>
                  <a:path extrusionOk="0" h="2763" w="2466">
                    <a:moveTo>
                      <a:pt x="959" y="1"/>
                    </a:moveTo>
                    <a:cubicBezTo>
                      <a:pt x="867" y="1"/>
                      <a:pt x="776" y="24"/>
                      <a:pt x="685" y="47"/>
                    </a:cubicBezTo>
                    <a:cubicBezTo>
                      <a:pt x="639" y="69"/>
                      <a:pt x="571" y="92"/>
                      <a:pt x="502" y="138"/>
                    </a:cubicBezTo>
                    <a:cubicBezTo>
                      <a:pt x="457" y="161"/>
                      <a:pt x="411" y="206"/>
                      <a:pt x="365" y="252"/>
                    </a:cubicBezTo>
                    <a:cubicBezTo>
                      <a:pt x="342" y="275"/>
                      <a:pt x="320" y="298"/>
                      <a:pt x="297" y="343"/>
                    </a:cubicBezTo>
                    <a:cubicBezTo>
                      <a:pt x="228" y="389"/>
                      <a:pt x="183" y="457"/>
                      <a:pt x="160" y="549"/>
                    </a:cubicBezTo>
                    <a:cubicBezTo>
                      <a:pt x="114" y="640"/>
                      <a:pt x="91" y="731"/>
                      <a:pt x="69" y="823"/>
                    </a:cubicBezTo>
                    <a:cubicBezTo>
                      <a:pt x="23" y="982"/>
                      <a:pt x="0" y="1142"/>
                      <a:pt x="0" y="1302"/>
                    </a:cubicBezTo>
                    <a:cubicBezTo>
                      <a:pt x="23" y="1462"/>
                      <a:pt x="69" y="1622"/>
                      <a:pt x="137" y="1759"/>
                    </a:cubicBezTo>
                    <a:cubicBezTo>
                      <a:pt x="206" y="1918"/>
                      <a:pt x="274" y="2078"/>
                      <a:pt x="388" y="2215"/>
                    </a:cubicBezTo>
                    <a:cubicBezTo>
                      <a:pt x="434" y="2284"/>
                      <a:pt x="479" y="2352"/>
                      <a:pt x="548" y="2398"/>
                    </a:cubicBezTo>
                    <a:cubicBezTo>
                      <a:pt x="639" y="2489"/>
                      <a:pt x="753" y="2557"/>
                      <a:pt x="867" y="2626"/>
                    </a:cubicBezTo>
                    <a:cubicBezTo>
                      <a:pt x="1050" y="2717"/>
                      <a:pt x="1255" y="2740"/>
                      <a:pt x="1438" y="2763"/>
                    </a:cubicBezTo>
                    <a:cubicBezTo>
                      <a:pt x="1644" y="2763"/>
                      <a:pt x="1826" y="2694"/>
                      <a:pt x="1986" y="2603"/>
                    </a:cubicBezTo>
                    <a:cubicBezTo>
                      <a:pt x="2100" y="2535"/>
                      <a:pt x="2191" y="2443"/>
                      <a:pt x="2260" y="2352"/>
                    </a:cubicBezTo>
                    <a:cubicBezTo>
                      <a:pt x="2465" y="2101"/>
                      <a:pt x="2465" y="1781"/>
                      <a:pt x="2397" y="1485"/>
                    </a:cubicBezTo>
                    <a:cubicBezTo>
                      <a:pt x="2397" y="1393"/>
                      <a:pt x="2374" y="1302"/>
                      <a:pt x="2351" y="1211"/>
                    </a:cubicBezTo>
                    <a:cubicBezTo>
                      <a:pt x="2305" y="1119"/>
                      <a:pt x="2260" y="1028"/>
                      <a:pt x="2214" y="937"/>
                    </a:cubicBezTo>
                    <a:cubicBezTo>
                      <a:pt x="2191" y="868"/>
                      <a:pt x="2146" y="823"/>
                      <a:pt x="2123" y="754"/>
                    </a:cubicBezTo>
                    <a:cubicBezTo>
                      <a:pt x="2077" y="686"/>
                      <a:pt x="2032" y="640"/>
                      <a:pt x="1986" y="572"/>
                    </a:cubicBezTo>
                    <a:cubicBezTo>
                      <a:pt x="1917" y="503"/>
                      <a:pt x="1872" y="435"/>
                      <a:pt x="1780" y="366"/>
                    </a:cubicBezTo>
                    <a:cubicBezTo>
                      <a:pt x="1712" y="298"/>
                      <a:pt x="1621" y="252"/>
                      <a:pt x="1529" y="184"/>
                    </a:cubicBezTo>
                    <a:cubicBezTo>
                      <a:pt x="1392" y="115"/>
                      <a:pt x="1255" y="47"/>
                      <a:pt x="1096" y="24"/>
                    </a:cubicBezTo>
                    <a:cubicBezTo>
                      <a:pt x="1050" y="1"/>
                      <a:pt x="1004" y="1"/>
                      <a:pt x="959"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53"/>
              <p:cNvSpPr/>
              <p:nvPr/>
            </p:nvSpPr>
            <p:spPr>
              <a:xfrm>
                <a:off x="4404700" y="322591"/>
                <a:ext cx="58655" cy="56493"/>
              </a:xfrm>
              <a:custGeom>
                <a:rect b="b" l="l" r="r" t="t"/>
                <a:pathLst>
                  <a:path extrusionOk="0" h="2090" w="2170">
                    <a:moveTo>
                      <a:pt x="1028" y="1"/>
                    </a:moveTo>
                    <a:cubicBezTo>
                      <a:pt x="914" y="1"/>
                      <a:pt x="822" y="24"/>
                      <a:pt x="708" y="46"/>
                    </a:cubicBezTo>
                    <a:cubicBezTo>
                      <a:pt x="663" y="46"/>
                      <a:pt x="594" y="69"/>
                      <a:pt x="548" y="92"/>
                    </a:cubicBezTo>
                    <a:cubicBezTo>
                      <a:pt x="503" y="115"/>
                      <a:pt x="457" y="138"/>
                      <a:pt x="434" y="161"/>
                    </a:cubicBezTo>
                    <a:cubicBezTo>
                      <a:pt x="366" y="183"/>
                      <a:pt x="297" y="252"/>
                      <a:pt x="252" y="298"/>
                    </a:cubicBezTo>
                    <a:cubicBezTo>
                      <a:pt x="229" y="343"/>
                      <a:pt x="206" y="389"/>
                      <a:pt x="183" y="434"/>
                    </a:cubicBezTo>
                    <a:cubicBezTo>
                      <a:pt x="115" y="480"/>
                      <a:pt x="92" y="594"/>
                      <a:pt x="69" y="663"/>
                    </a:cubicBezTo>
                    <a:cubicBezTo>
                      <a:pt x="23" y="868"/>
                      <a:pt x="1" y="1096"/>
                      <a:pt x="69" y="1302"/>
                    </a:cubicBezTo>
                    <a:cubicBezTo>
                      <a:pt x="115" y="1393"/>
                      <a:pt x="160" y="1484"/>
                      <a:pt x="206" y="1599"/>
                    </a:cubicBezTo>
                    <a:cubicBezTo>
                      <a:pt x="206" y="1621"/>
                      <a:pt x="229" y="1667"/>
                      <a:pt x="252" y="1690"/>
                    </a:cubicBezTo>
                    <a:cubicBezTo>
                      <a:pt x="275" y="1736"/>
                      <a:pt x="320" y="1781"/>
                      <a:pt x="366" y="1827"/>
                    </a:cubicBezTo>
                    <a:cubicBezTo>
                      <a:pt x="389" y="1850"/>
                      <a:pt x="434" y="1872"/>
                      <a:pt x="457" y="1895"/>
                    </a:cubicBezTo>
                    <a:cubicBezTo>
                      <a:pt x="526" y="1941"/>
                      <a:pt x="594" y="1987"/>
                      <a:pt x="663" y="2009"/>
                    </a:cubicBezTo>
                    <a:cubicBezTo>
                      <a:pt x="731" y="2032"/>
                      <a:pt x="777" y="2055"/>
                      <a:pt x="845" y="2055"/>
                    </a:cubicBezTo>
                    <a:cubicBezTo>
                      <a:pt x="914" y="2078"/>
                      <a:pt x="994" y="2089"/>
                      <a:pt x="1073" y="2089"/>
                    </a:cubicBezTo>
                    <a:cubicBezTo>
                      <a:pt x="1153" y="2089"/>
                      <a:pt x="1233" y="2078"/>
                      <a:pt x="1302" y="2055"/>
                    </a:cubicBezTo>
                    <a:cubicBezTo>
                      <a:pt x="1393" y="2032"/>
                      <a:pt x="1461" y="2009"/>
                      <a:pt x="1530" y="1964"/>
                    </a:cubicBezTo>
                    <a:cubicBezTo>
                      <a:pt x="1576" y="1941"/>
                      <a:pt x="1644" y="1918"/>
                      <a:pt x="1690" y="1895"/>
                    </a:cubicBezTo>
                    <a:cubicBezTo>
                      <a:pt x="1781" y="1850"/>
                      <a:pt x="1872" y="1781"/>
                      <a:pt x="1964" y="1690"/>
                    </a:cubicBezTo>
                    <a:cubicBezTo>
                      <a:pt x="2009" y="1621"/>
                      <a:pt x="2078" y="1530"/>
                      <a:pt x="2101" y="1439"/>
                    </a:cubicBezTo>
                    <a:cubicBezTo>
                      <a:pt x="2123" y="1416"/>
                      <a:pt x="2123" y="1370"/>
                      <a:pt x="2146" y="1325"/>
                    </a:cubicBezTo>
                    <a:cubicBezTo>
                      <a:pt x="2169" y="1256"/>
                      <a:pt x="2169" y="1188"/>
                      <a:pt x="2169" y="1142"/>
                    </a:cubicBezTo>
                    <a:cubicBezTo>
                      <a:pt x="2169" y="1096"/>
                      <a:pt x="2146" y="1051"/>
                      <a:pt x="2146" y="1005"/>
                    </a:cubicBezTo>
                    <a:cubicBezTo>
                      <a:pt x="2146" y="937"/>
                      <a:pt x="2123" y="891"/>
                      <a:pt x="2123" y="823"/>
                    </a:cubicBezTo>
                    <a:cubicBezTo>
                      <a:pt x="2101" y="731"/>
                      <a:pt x="2055" y="617"/>
                      <a:pt x="1986" y="526"/>
                    </a:cubicBezTo>
                    <a:cubicBezTo>
                      <a:pt x="1964" y="457"/>
                      <a:pt x="1895" y="389"/>
                      <a:pt x="1827" y="343"/>
                    </a:cubicBezTo>
                    <a:cubicBezTo>
                      <a:pt x="1758" y="252"/>
                      <a:pt x="1644" y="183"/>
                      <a:pt x="1553" y="138"/>
                    </a:cubicBezTo>
                    <a:cubicBezTo>
                      <a:pt x="1484" y="92"/>
                      <a:pt x="1393" y="69"/>
                      <a:pt x="1302" y="46"/>
                    </a:cubicBezTo>
                    <a:cubicBezTo>
                      <a:pt x="1210" y="1"/>
                      <a:pt x="1119" y="1"/>
                      <a:pt x="1028"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53"/>
              <p:cNvSpPr/>
              <p:nvPr/>
            </p:nvSpPr>
            <p:spPr>
              <a:xfrm>
                <a:off x="4390509" y="214634"/>
                <a:ext cx="77144" cy="87010"/>
              </a:xfrm>
              <a:custGeom>
                <a:rect b="b" l="l" r="r" t="t"/>
                <a:pathLst>
                  <a:path extrusionOk="0" h="3219" w="2854">
                    <a:moveTo>
                      <a:pt x="1347" y="320"/>
                    </a:moveTo>
                    <a:cubicBezTo>
                      <a:pt x="1439" y="343"/>
                      <a:pt x="1530" y="366"/>
                      <a:pt x="1621" y="388"/>
                    </a:cubicBezTo>
                    <a:cubicBezTo>
                      <a:pt x="1713" y="457"/>
                      <a:pt x="1827" y="503"/>
                      <a:pt x="1918" y="571"/>
                    </a:cubicBezTo>
                    <a:cubicBezTo>
                      <a:pt x="2009" y="662"/>
                      <a:pt x="2101" y="731"/>
                      <a:pt x="2169" y="845"/>
                    </a:cubicBezTo>
                    <a:cubicBezTo>
                      <a:pt x="2260" y="959"/>
                      <a:pt x="2329" y="1073"/>
                      <a:pt x="2375" y="1210"/>
                    </a:cubicBezTo>
                    <a:cubicBezTo>
                      <a:pt x="2443" y="1324"/>
                      <a:pt x="2466" y="1461"/>
                      <a:pt x="2489" y="1598"/>
                    </a:cubicBezTo>
                    <a:cubicBezTo>
                      <a:pt x="2511" y="1735"/>
                      <a:pt x="2511" y="1895"/>
                      <a:pt x="2489" y="2032"/>
                    </a:cubicBezTo>
                    <a:cubicBezTo>
                      <a:pt x="2489" y="2123"/>
                      <a:pt x="2443" y="2214"/>
                      <a:pt x="2420" y="2329"/>
                    </a:cubicBezTo>
                    <a:cubicBezTo>
                      <a:pt x="2375" y="2397"/>
                      <a:pt x="2329" y="2488"/>
                      <a:pt x="2283" y="2557"/>
                    </a:cubicBezTo>
                    <a:cubicBezTo>
                      <a:pt x="2238" y="2602"/>
                      <a:pt x="2192" y="2671"/>
                      <a:pt x="2123" y="2717"/>
                    </a:cubicBezTo>
                    <a:cubicBezTo>
                      <a:pt x="2078" y="2739"/>
                      <a:pt x="2009" y="2785"/>
                      <a:pt x="1941" y="2808"/>
                    </a:cubicBezTo>
                    <a:cubicBezTo>
                      <a:pt x="1872" y="2854"/>
                      <a:pt x="1804" y="2854"/>
                      <a:pt x="1735" y="2876"/>
                    </a:cubicBezTo>
                    <a:lnTo>
                      <a:pt x="1507" y="2876"/>
                    </a:lnTo>
                    <a:cubicBezTo>
                      <a:pt x="1416" y="2854"/>
                      <a:pt x="1325" y="2831"/>
                      <a:pt x="1256" y="2808"/>
                    </a:cubicBezTo>
                    <a:cubicBezTo>
                      <a:pt x="1142" y="2762"/>
                      <a:pt x="1028" y="2694"/>
                      <a:pt x="914" y="2625"/>
                    </a:cubicBezTo>
                    <a:cubicBezTo>
                      <a:pt x="822" y="2534"/>
                      <a:pt x="754" y="2466"/>
                      <a:pt x="685" y="2351"/>
                    </a:cubicBezTo>
                    <a:cubicBezTo>
                      <a:pt x="594" y="2260"/>
                      <a:pt x="526" y="2146"/>
                      <a:pt x="480" y="2009"/>
                    </a:cubicBezTo>
                    <a:cubicBezTo>
                      <a:pt x="412" y="1872"/>
                      <a:pt x="366" y="1712"/>
                      <a:pt x="343" y="1575"/>
                    </a:cubicBezTo>
                    <a:cubicBezTo>
                      <a:pt x="343" y="1507"/>
                      <a:pt x="343" y="1438"/>
                      <a:pt x="343" y="1347"/>
                    </a:cubicBezTo>
                    <a:cubicBezTo>
                      <a:pt x="343" y="1301"/>
                      <a:pt x="343" y="1256"/>
                      <a:pt x="343" y="1210"/>
                    </a:cubicBezTo>
                    <a:lnTo>
                      <a:pt x="343" y="1187"/>
                    </a:lnTo>
                    <a:cubicBezTo>
                      <a:pt x="366" y="1073"/>
                      <a:pt x="389" y="982"/>
                      <a:pt x="434" y="891"/>
                    </a:cubicBezTo>
                    <a:cubicBezTo>
                      <a:pt x="480" y="799"/>
                      <a:pt x="526" y="708"/>
                      <a:pt x="571" y="639"/>
                    </a:cubicBezTo>
                    <a:cubicBezTo>
                      <a:pt x="594" y="617"/>
                      <a:pt x="594" y="617"/>
                      <a:pt x="617" y="594"/>
                    </a:cubicBezTo>
                    <a:cubicBezTo>
                      <a:pt x="640" y="548"/>
                      <a:pt x="685" y="525"/>
                      <a:pt x="731" y="480"/>
                    </a:cubicBezTo>
                    <a:cubicBezTo>
                      <a:pt x="777" y="457"/>
                      <a:pt x="822" y="434"/>
                      <a:pt x="868" y="411"/>
                    </a:cubicBezTo>
                    <a:cubicBezTo>
                      <a:pt x="868" y="411"/>
                      <a:pt x="868" y="411"/>
                      <a:pt x="868" y="388"/>
                    </a:cubicBezTo>
                    <a:lnTo>
                      <a:pt x="891" y="388"/>
                    </a:lnTo>
                    <a:cubicBezTo>
                      <a:pt x="947" y="370"/>
                      <a:pt x="1004" y="351"/>
                      <a:pt x="1074" y="332"/>
                    </a:cubicBezTo>
                    <a:lnTo>
                      <a:pt x="1074" y="332"/>
                    </a:lnTo>
                    <a:cubicBezTo>
                      <a:pt x="1073" y="335"/>
                      <a:pt x="1073" y="338"/>
                      <a:pt x="1073" y="343"/>
                    </a:cubicBezTo>
                    <a:cubicBezTo>
                      <a:pt x="1073" y="343"/>
                      <a:pt x="1073" y="337"/>
                      <a:pt x="1076" y="331"/>
                    </a:cubicBezTo>
                    <a:lnTo>
                      <a:pt x="1076" y="331"/>
                    </a:lnTo>
                    <a:cubicBezTo>
                      <a:pt x="1076" y="331"/>
                      <a:pt x="1075" y="332"/>
                      <a:pt x="1074" y="332"/>
                    </a:cubicBezTo>
                    <a:lnTo>
                      <a:pt x="1074" y="332"/>
                    </a:lnTo>
                    <a:cubicBezTo>
                      <a:pt x="1074" y="320"/>
                      <a:pt x="1078" y="320"/>
                      <a:pt x="1096" y="320"/>
                    </a:cubicBezTo>
                    <a:cubicBezTo>
                      <a:pt x="1085" y="320"/>
                      <a:pt x="1079" y="325"/>
                      <a:pt x="1076" y="331"/>
                    </a:cubicBezTo>
                    <a:lnTo>
                      <a:pt x="1076" y="331"/>
                    </a:lnTo>
                    <a:cubicBezTo>
                      <a:pt x="1090" y="327"/>
                      <a:pt x="1104" y="324"/>
                      <a:pt x="1119" y="320"/>
                    </a:cubicBezTo>
                    <a:close/>
                    <a:moveTo>
                      <a:pt x="1233" y="0"/>
                    </a:moveTo>
                    <a:cubicBezTo>
                      <a:pt x="1165" y="0"/>
                      <a:pt x="1073" y="0"/>
                      <a:pt x="1005" y="23"/>
                    </a:cubicBezTo>
                    <a:lnTo>
                      <a:pt x="982" y="23"/>
                    </a:lnTo>
                    <a:cubicBezTo>
                      <a:pt x="914" y="46"/>
                      <a:pt x="868" y="46"/>
                      <a:pt x="822" y="69"/>
                    </a:cubicBezTo>
                    <a:cubicBezTo>
                      <a:pt x="800" y="69"/>
                      <a:pt x="800" y="69"/>
                      <a:pt x="800" y="92"/>
                    </a:cubicBezTo>
                    <a:cubicBezTo>
                      <a:pt x="754" y="92"/>
                      <a:pt x="731" y="115"/>
                      <a:pt x="708" y="115"/>
                    </a:cubicBezTo>
                    <a:cubicBezTo>
                      <a:pt x="708" y="115"/>
                      <a:pt x="685" y="137"/>
                      <a:pt x="685" y="137"/>
                    </a:cubicBezTo>
                    <a:lnTo>
                      <a:pt x="663" y="137"/>
                    </a:lnTo>
                    <a:cubicBezTo>
                      <a:pt x="663" y="137"/>
                      <a:pt x="663" y="160"/>
                      <a:pt x="640" y="160"/>
                    </a:cubicBezTo>
                    <a:lnTo>
                      <a:pt x="617" y="160"/>
                    </a:lnTo>
                    <a:cubicBezTo>
                      <a:pt x="617" y="160"/>
                      <a:pt x="617" y="183"/>
                      <a:pt x="617" y="183"/>
                    </a:cubicBezTo>
                    <a:lnTo>
                      <a:pt x="594" y="183"/>
                    </a:lnTo>
                    <a:cubicBezTo>
                      <a:pt x="594" y="183"/>
                      <a:pt x="571" y="183"/>
                      <a:pt x="571" y="206"/>
                    </a:cubicBezTo>
                    <a:cubicBezTo>
                      <a:pt x="480" y="274"/>
                      <a:pt x="389" y="366"/>
                      <a:pt x="320" y="457"/>
                    </a:cubicBezTo>
                    <a:lnTo>
                      <a:pt x="297" y="457"/>
                    </a:lnTo>
                    <a:cubicBezTo>
                      <a:pt x="229" y="548"/>
                      <a:pt x="160" y="662"/>
                      <a:pt x="115" y="799"/>
                    </a:cubicBezTo>
                    <a:cubicBezTo>
                      <a:pt x="23" y="1050"/>
                      <a:pt x="1" y="1324"/>
                      <a:pt x="23" y="1575"/>
                    </a:cubicBezTo>
                    <a:cubicBezTo>
                      <a:pt x="23" y="1575"/>
                      <a:pt x="23" y="1575"/>
                      <a:pt x="23" y="1598"/>
                    </a:cubicBezTo>
                    <a:cubicBezTo>
                      <a:pt x="46" y="1804"/>
                      <a:pt x="115" y="1986"/>
                      <a:pt x="183" y="2169"/>
                    </a:cubicBezTo>
                    <a:cubicBezTo>
                      <a:pt x="366" y="2557"/>
                      <a:pt x="663" y="2876"/>
                      <a:pt x="1051" y="3082"/>
                    </a:cubicBezTo>
                    <a:cubicBezTo>
                      <a:pt x="1233" y="3173"/>
                      <a:pt x="1439" y="3219"/>
                      <a:pt x="1667" y="3219"/>
                    </a:cubicBezTo>
                    <a:cubicBezTo>
                      <a:pt x="1758" y="3196"/>
                      <a:pt x="1850" y="3196"/>
                      <a:pt x="1964" y="3150"/>
                    </a:cubicBezTo>
                    <a:cubicBezTo>
                      <a:pt x="2078" y="3127"/>
                      <a:pt x="2169" y="3082"/>
                      <a:pt x="2260" y="3013"/>
                    </a:cubicBezTo>
                    <a:cubicBezTo>
                      <a:pt x="2443" y="2899"/>
                      <a:pt x="2580" y="2739"/>
                      <a:pt x="2671" y="2557"/>
                    </a:cubicBezTo>
                    <a:cubicBezTo>
                      <a:pt x="2785" y="2351"/>
                      <a:pt x="2831" y="2123"/>
                      <a:pt x="2831" y="1895"/>
                    </a:cubicBezTo>
                    <a:cubicBezTo>
                      <a:pt x="2854" y="1667"/>
                      <a:pt x="2808" y="1461"/>
                      <a:pt x="2740" y="1256"/>
                    </a:cubicBezTo>
                    <a:cubicBezTo>
                      <a:pt x="2694" y="1050"/>
                      <a:pt x="2580" y="868"/>
                      <a:pt x="2466" y="708"/>
                    </a:cubicBezTo>
                    <a:cubicBezTo>
                      <a:pt x="2215" y="343"/>
                      <a:pt x="1827" y="69"/>
                      <a:pt x="1393"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53"/>
              <p:cNvSpPr/>
              <p:nvPr/>
            </p:nvSpPr>
            <p:spPr>
              <a:xfrm>
                <a:off x="4298580" y="207227"/>
                <a:ext cx="46924" cy="46681"/>
              </a:xfrm>
              <a:custGeom>
                <a:rect b="b" l="l" r="r" t="t"/>
                <a:pathLst>
                  <a:path extrusionOk="0" h="1727" w="1736">
                    <a:moveTo>
                      <a:pt x="914" y="343"/>
                    </a:moveTo>
                    <a:cubicBezTo>
                      <a:pt x="959" y="343"/>
                      <a:pt x="982" y="343"/>
                      <a:pt x="1028" y="366"/>
                    </a:cubicBezTo>
                    <a:cubicBezTo>
                      <a:pt x="1073" y="366"/>
                      <a:pt x="1119" y="389"/>
                      <a:pt x="1165" y="411"/>
                    </a:cubicBezTo>
                    <a:cubicBezTo>
                      <a:pt x="1188" y="457"/>
                      <a:pt x="1233" y="480"/>
                      <a:pt x="1256" y="503"/>
                    </a:cubicBezTo>
                    <a:cubicBezTo>
                      <a:pt x="1302" y="548"/>
                      <a:pt x="1325" y="571"/>
                      <a:pt x="1347" y="617"/>
                    </a:cubicBezTo>
                    <a:cubicBezTo>
                      <a:pt x="1370" y="662"/>
                      <a:pt x="1370" y="708"/>
                      <a:pt x="1393" y="754"/>
                    </a:cubicBezTo>
                    <a:cubicBezTo>
                      <a:pt x="1393" y="799"/>
                      <a:pt x="1393" y="845"/>
                      <a:pt x="1393" y="891"/>
                    </a:cubicBezTo>
                    <a:cubicBezTo>
                      <a:pt x="1393" y="936"/>
                      <a:pt x="1393" y="982"/>
                      <a:pt x="1370" y="1028"/>
                    </a:cubicBezTo>
                    <a:cubicBezTo>
                      <a:pt x="1347" y="1073"/>
                      <a:pt x="1325" y="1142"/>
                      <a:pt x="1302" y="1187"/>
                    </a:cubicBezTo>
                    <a:cubicBezTo>
                      <a:pt x="1279" y="1210"/>
                      <a:pt x="1256" y="1233"/>
                      <a:pt x="1210" y="1279"/>
                    </a:cubicBezTo>
                    <a:cubicBezTo>
                      <a:pt x="1188" y="1302"/>
                      <a:pt x="1142" y="1324"/>
                      <a:pt x="1096" y="1347"/>
                    </a:cubicBezTo>
                    <a:cubicBezTo>
                      <a:pt x="1051" y="1370"/>
                      <a:pt x="1005" y="1393"/>
                      <a:pt x="959" y="1393"/>
                    </a:cubicBezTo>
                    <a:lnTo>
                      <a:pt x="822" y="1393"/>
                    </a:lnTo>
                    <a:cubicBezTo>
                      <a:pt x="777" y="1393"/>
                      <a:pt x="731" y="1393"/>
                      <a:pt x="685" y="1370"/>
                    </a:cubicBezTo>
                    <a:cubicBezTo>
                      <a:pt x="640" y="1347"/>
                      <a:pt x="617" y="1347"/>
                      <a:pt x="571" y="1302"/>
                    </a:cubicBezTo>
                    <a:cubicBezTo>
                      <a:pt x="526" y="1279"/>
                      <a:pt x="503" y="1256"/>
                      <a:pt x="457" y="1210"/>
                    </a:cubicBezTo>
                    <a:cubicBezTo>
                      <a:pt x="434" y="1187"/>
                      <a:pt x="412" y="1142"/>
                      <a:pt x="389" y="1096"/>
                    </a:cubicBezTo>
                    <a:cubicBezTo>
                      <a:pt x="366" y="1050"/>
                      <a:pt x="343" y="1005"/>
                      <a:pt x="343" y="959"/>
                    </a:cubicBezTo>
                    <a:cubicBezTo>
                      <a:pt x="320" y="913"/>
                      <a:pt x="320" y="891"/>
                      <a:pt x="320" y="845"/>
                    </a:cubicBezTo>
                    <a:cubicBezTo>
                      <a:pt x="343" y="777"/>
                      <a:pt x="343" y="731"/>
                      <a:pt x="366" y="685"/>
                    </a:cubicBezTo>
                    <a:cubicBezTo>
                      <a:pt x="366" y="662"/>
                      <a:pt x="366" y="640"/>
                      <a:pt x="389" y="640"/>
                    </a:cubicBezTo>
                    <a:cubicBezTo>
                      <a:pt x="389" y="617"/>
                      <a:pt x="389" y="617"/>
                      <a:pt x="389" y="594"/>
                    </a:cubicBezTo>
                    <a:lnTo>
                      <a:pt x="412" y="594"/>
                    </a:lnTo>
                    <a:cubicBezTo>
                      <a:pt x="412" y="594"/>
                      <a:pt x="412" y="571"/>
                      <a:pt x="412" y="571"/>
                    </a:cubicBezTo>
                    <a:cubicBezTo>
                      <a:pt x="434" y="525"/>
                      <a:pt x="480" y="503"/>
                      <a:pt x="503" y="457"/>
                    </a:cubicBezTo>
                    <a:cubicBezTo>
                      <a:pt x="549" y="434"/>
                      <a:pt x="594" y="411"/>
                      <a:pt x="617" y="389"/>
                    </a:cubicBezTo>
                    <a:cubicBezTo>
                      <a:pt x="640" y="389"/>
                      <a:pt x="663" y="366"/>
                      <a:pt x="685" y="366"/>
                    </a:cubicBezTo>
                    <a:cubicBezTo>
                      <a:pt x="708" y="366"/>
                      <a:pt x="731" y="343"/>
                      <a:pt x="754" y="343"/>
                    </a:cubicBezTo>
                    <a:close/>
                    <a:moveTo>
                      <a:pt x="868" y="0"/>
                    </a:moveTo>
                    <a:cubicBezTo>
                      <a:pt x="777" y="0"/>
                      <a:pt x="663" y="23"/>
                      <a:pt x="571" y="46"/>
                    </a:cubicBezTo>
                    <a:cubicBezTo>
                      <a:pt x="526" y="69"/>
                      <a:pt x="457" y="115"/>
                      <a:pt x="412" y="137"/>
                    </a:cubicBezTo>
                    <a:cubicBezTo>
                      <a:pt x="366" y="160"/>
                      <a:pt x="320" y="206"/>
                      <a:pt x="275" y="229"/>
                    </a:cubicBezTo>
                    <a:cubicBezTo>
                      <a:pt x="275" y="252"/>
                      <a:pt x="275" y="252"/>
                      <a:pt x="252" y="252"/>
                    </a:cubicBezTo>
                    <a:cubicBezTo>
                      <a:pt x="252" y="274"/>
                      <a:pt x="229" y="297"/>
                      <a:pt x="206" y="320"/>
                    </a:cubicBezTo>
                    <a:cubicBezTo>
                      <a:pt x="160" y="366"/>
                      <a:pt x="138" y="411"/>
                      <a:pt x="92" y="480"/>
                    </a:cubicBezTo>
                    <a:cubicBezTo>
                      <a:pt x="92" y="503"/>
                      <a:pt x="69" y="525"/>
                      <a:pt x="69" y="571"/>
                    </a:cubicBezTo>
                    <a:cubicBezTo>
                      <a:pt x="46" y="571"/>
                      <a:pt x="46" y="594"/>
                      <a:pt x="46" y="594"/>
                    </a:cubicBezTo>
                    <a:cubicBezTo>
                      <a:pt x="46" y="617"/>
                      <a:pt x="46" y="617"/>
                      <a:pt x="24" y="640"/>
                    </a:cubicBezTo>
                    <a:cubicBezTo>
                      <a:pt x="24" y="708"/>
                      <a:pt x="1" y="777"/>
                      <a:pt x="1" y="845"/>
                    </a:cubicBezTo>
                    <a:cubicBezTo>
                      <a:pt x="1" y="868"/>
                      <a:pt x="1" y="913"/>
                      <a:pt x="1" y="936"/>
                    </a:cubicBezTo>
                    <a:cubicBezTo>
                      <a:pt x="1" y="1005"/>
                      <a:pt x="24" y="1050"/>
                      <a:pt x="24" y="1096"/>
                    </a:cubicBezTo>
                    <a:cubicBezTo>
                      <a:pt x="46" y="1142"/>
                      <a:pt x="69" y="1187"/>
                      <a:pt x="92" y="1233"/>
                    </a:cubicBezTo>
                    <a:cubicBezTo>
                      <a:pt x="115" y="1302"/>
                      <a:pt x="160" y="1347"/>
                      <a:pt x="183" y="1393"/>
                    </a:cubicBezTo>
                    <a:cubicBezTo>
                      <a:pt x="297" y="1530"/>
                      <a:pt x="412" y="1621"/>
                      <a:pt x="571" y="1667"/>
                    </a:cubicBezTo>
                    <a:cubicBezTo>
                      <a:pt x="658" y="1710"/>
                      <a:pt x="745" y="1726"/>
                      <a:pt x="838" y="1726"/>
                    </a:cubicBezTo>
                    <a:cubicBezTo>
                      <a:pt x="891" y="1726"/>
                      <a:pt x="947" y="1721"/>
                      <a:pt x="1005" y="1712"/>
                    </a:cubicBezTo>
                    <a:cubicBezTo>
                      <a:pt x="1142" y="1690"/>
                      <a:pt x="1302" y="1621"/>
                      <a:pt x="1416" y="1530"/>
                    </a:cubicBezTo>
                    <a:cubicBezTo>
                      <a:pt x="1530" y="1438"/>
                      <a:pt x="1598" y="1324"/>
                      <a:pt x="1667" y="1210"/>
                    </a:cubicBezTo>
                    <a:cubicBezTo>
                      <a:pt x="1735" y="1050"/>
                      <a:pt x="1735" y="891"/>
                      <a:pt x="1713" y="708"/>
                    </a:cubicBezTo>
                    <a:cubicBezTo>
                      <a:pt x="1690" y="594"/>
                      <a:pt x="1644" y="503"/>
                      <a:pt x="1576" y="389"/>
                    </a:cubicBezTo>
                    <a:cubicBezTo>
                      <a:pt x="1553" y="343"/>
                      <a:pt x="1507" y="297"/>
                      <a:pt x="1462" y="252"/>
                    </a:cubicBezTo>
                    <a:cubicBezTo>
                      <a:pt x="1416" y="183"/>
                      <a:pt x="1325" y="137"/>
                      <a:pt x="1279" y="115"/>
                    </a:cubicBezTo>
                    <a:cubicBezTo>
                      <a:pt x="1233" y="69"/>
                      <a:pt x="1165" y="69"/>
                      <a:pt x="1119" y="46"/>
                    </a:cubicBezTo>
                    <a:cubicBezTo>
                      <a:pt x="1073" y="23"/>
                      <a:pt x="1028" y="23"/>
                      <a:pt x="982" y="23"/>
                    </a:cubicBezTo>
                    <a:cubicBezTo>
                      <a:pt x="937" y="0"/>
                      <a:pt x="914" y="0"/>
                      <a:pt x="868"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53"/>
              <p:cNvSpPr/>
              <p:nvPr/>
            </p:nvSpPr>
            <p:spPr>
              <a:xfrm>
                <a:off x="4399781" y="317672"/>
                <a:ext cx="67872" cy="66872"/>
              </a:xfrm>
              <a:custGeom>
                <a:rect b="b" l="l" r="r" t="t"/>
                <a:pathLst>
                  <a:path extrusionOk="0" h="2474" w="2511">
                    <a:moveTo>
                      <a:pt x="1324" y="320"/>
                    </a:moveTo>
                    <a:cubicBezTo>
                      <a:pt x="1415" y="320"/>
                      <a:pt x="1484" y="343"/>
                      <a:pt x="1552" y="365"/>
                    </a:cubicBezTo>
                    <a:cubicBezTo>
                      <a:pt x="1643" y="388"/>
                      <a:pt x="1712" y="434"/>
                      <a:pt x="1780" y="480"/>
                    </a:cubicBezTo>
                    <a:cubicBezTo>
                      <a:pt x="1849" y="525"/>
                      <a:pt x="1895" y="571"/>
                      <a:pt x="1963" y="639"/>
                    </a:cubicBezTo>
                    <a:cubicBezTo>
                      <a:pt x="2009" y="685"/>
                      <a:pt x="2054" y="753"/>
                      <a:pt x="2077" y="822"/>
                    </a:cubicBezTo>
                    <a:cubicBezTo>
                      <a:pt x="2123" y="890"/>
                      <a:pt x="2146" y="982"/>
                      <a:pt x="2168" y="1073"/>
                    </a:cubicBezTo>
                    <a:cubicBezTo>
                      <a:pt x="2168" y="1141"/>
                      <a:pt x="2191" y="1233"/>
                      <a:pt x="2168" y="1301"/>
                    </a:cubicBezTo>
                    <a:cubicBezTo>
                      <a:pt x="2168" y="1393"/>
                      <a:pt x="2146" y="1461"/>
                      <a:pt x="2123" y="1552"/>
                    </a:cubicBezTo>
                    <a:cubicBezTo>
                      <a:pt x="2100" y="1621"/>
                      <a:pt x="2054" y="1689"/>
                      <a:pt x="2009" y="1758"/>
                    </a:cubicBezTo>
                    <a:cubicBezTo>
                      <a:pt x="1986" y="1826"/>
                      <a:pt x="1917" y="1872"/>
                      <a:pt x="1872" y="1918"/>
                    </a:cubicBezTo>
                    <a:cubicBezTo>
                      <a:pt x="1803" y="1986"/>
                      <a:pt x="1758" y="2009"/>
                      <a:pt x="1666" y="2054"/>
                    </a:cubicBezTo>
                    <a:cubicBezTo>
                      <a:pt x="1598" y="2100"/>
                      <a:pt x="1507" y="2123"/>
                      <a:pt x="1438" y="2146"/>
                    </a:cubicBezTo>
                    <a:lnTo>
                      <a:pt x="1187" y="2146"/>
                    </a:lnTo>
                    <a:cubicBezTo>
                      <a:pt x="1096" y="2146"/>
                      <a:pt x="1027" y="2123"/>
                      <a:pt x="959" y="2100"/>
                    </a:cubicBezTo>
                    <a:cubicBezTo>
                      <a:pt x="890" y="2077"/>
                      <a:pt x="822" y="2032"/>
                      <a:pt x="753" y="2009"/>
                    </a:cubicBezTo>
                    <a:cubicBezTo>
                      <a:pt x="685" y="1940"/>
                      <a:pt x="616" y="1895"/>
                      <a:pt x="548" y="1826"/>
                    </a:cubicBezTo>
                    <a:cubicBezTo>
                      <a:pt x="525" y="1781"/>
                      <a:pt x="479" y="1712"/>
                      <a:pt x="434" y="1666"/>
                    </a:cubicBezTo>
                    <a:cubicBezTo>
                      <a:pt x="411" y="1575"/>
                      <a:pt x="388" y="1507"/>
                      <a:pt x="365" y="1415"/>
                    </a:cubicBezTo>
                    <a:cubicBezTo>
                      <a:pt x="342" y="1347"/>
                      <a:pt x="342" y="1256"/>
                      <a:pt x="342" y="1164"/>
                    </a:cubicBezTo>
                    <a:cubicBezTo>
                      <a:pt x="365" y="1096"/>
                      <a:pt x="365" y="1027"/>
                      <a:pt x="388" y="936"/>
                    </a:cubicBezTo>
                    <a:cubicBezTo>
                      <a:pt x="434" y="868"/>
                      <a:pt x="457" y="799"/>
                      <a:pt x="502" y="731"/>
                    </a:cubicBezTo>
                    <a:cubicBezTo>
                      <a:pt x="525" y="685"/>
                      <a:pt x="548" y="662"/>
                      <a:pt x="571" y="616"/>
                    </a:cubicBezTo>
                    <a:cubicBezTo>
                      <a:pt x="594" y="594"/>
                      <a:pt x="616" y="571"/>
                      <a:pt x="639" y="548"/>
                    </a:cubicBezTo>
                    <a:cubicBezTo>
                      <a:pt x="662" y="525"/>
                      <a:pt x="685" y="525"/>
                      <a:pt x="708" y="502"/>
                    </a:cubicBezTo>
                    <a:cubicBezTo>
                      <a:pt x="753" y="480"/>
                      <a:pt x="776" y="457"/>
                      <a:pt x="822" y="434"/>
                    </a:cubicBezTo>
                    <a:cubicBezTo>
                      <a:pt x="822" y="434"/>
                      <a:pt x="845" y="411"/>
                      <a:pt x="845" y="411"/>
                    </a:cubicBezTo>
                    <a:cubicBezTo>
                      <a:pt x="890" y="388"/>
                      <a:pt x="936" y="388"/>
                      <a:pt x="982" y="365"/>
                    </a:cubicBezTo>
                    <a:lnTo>
                      <a:pt x="1004" y="365"/>
                    </a:lnTo>
                    <a:cubicBezTo>
                      <a:pt x="1004" y="365"/>
                      <a:pt x="1004" y="343"/>
                      <a:pt x="1027" y="343"/>
                    </a:cubicBezTo>
                    <a:lnTo>
                      <a:pt x="1096" y="343"/>
                    </a:lnTo>
                    <a:cubicBezTo>
                      <a:pt x="1164" y="320"/>
                      <a:pt x="1210" y="320"/>
                      <a:pt x="1278" y="320"/>
                    </a:cubicBezTo>
                    <a:close/>
                    <a:moveTo>
                      <a:pt x="1255" y="0"/>
                    </a:moveTo>
                    <a:cubicBezTo>
                      <a:pt x="1187" y="0"/>
                      <a:pt x="1096" y="0"/>
                      <a:pt x="1027" y="23"/>
                    </a:cubicBezTo>
                    <a:cubicBezTo>
                      <a:pt x="959" y="23"/>
                      <a:pt x="913" y="46"/>
                      <a:pt x="845" y="69"/>
                    </a:cubicBezTo>
                    <a:cubicBezTo>
                      <a:pt x="822" y="69"/>
                      <a:pt x="799" y="91"/>
                      <a:pt x="776" y="91"/>
                    </a:cubicBezTo>
                    <a:lnTo>
                      <a:pt x="753" y="91"/>
                    </a:lnTo>
                    <a:cubicBezTo>
                      <a:pt x="730" y="114"/>
                      <a:pt x="685" y="137"/>
                      <a:pt x="662" y="160"/>
                    </a:cubicBezTo>
                    <a:lnTo>
                      <a:pt x="639" y="160"/>
                    </a:lnTo>
                    <a:cubicBezTo>
                      <a:pt x="548" y="206"/>
                      <a:pt x="479" y="274"/>
                      <a:pt x="411" y="320"/>
                    </a:cubicBezTo>
                    <a:cubicBezTo>
                      <a:pt x="411" y="343"/>
                      <a:pt x="411" y="343"/>
                      <a:pt x="388" y="343"/>
                    </a:cubicBezTo>
                    <a:cubicBezTo>
                      <a:pt x="365" y="365"/>
                      <a:pt x="342" y="388"/>
                      <a:pt x="320" y="411"/>
                    </a:cubicBezTo>
                    <a:cubicBezTo>
                      <a:pt x="251" y="502"/>
                      <a:pt x="205" y="571"/>
                      <a:pt x="160" y="662"/>
                    </a:cubicBezTo>
                    <a:cubicBezTo>
                      <a:pt x="137" y="731"/>
                      <a:pt x="91" y="799"/>
                      <a:pt x="69" y="868"/>
                    </a:cubicBezTo>
                    <a:cubicBezTo>
                      <a:pt x="69" y="890"/>
                      <a:pt x="69" y="913"/>
                      <a:pt x="46" y="936"/>
                    </a:cubicBezTo>
                    <a:cubicBezTo>
                      <a:pt x="46" y="959"/>
                      <a:pt x="46" y="959"/>
                      <a:pt x="46" y="959"/>
                    </a:cubicBezTo>
                    <a:cubicBezTo>
                      <a:pt x="0" y="1141"/>
                      <a:pt x="0" y="1324"/>
                      <a:pt x="46" y="1507"/>
                    </a:cubicBezTo>
                    <a:cubicBezTo>
                      <a:pt x="91" y="1689"/>
                      <a:pt x="183" y="1872"/>
                      <a:pt x="297" y="2032"/>
                    </a:cubicBezTo>
                    <a:cubicBezTo>
                      <a:pt x="434" y="2169"/>
                      <a:pt x="594" y="2306"/>
                      <a:pt x="776" y="2374"/>
                    </a:cubicBezTo>
                    <a:cubicBezTo>
                      <a:pt x="916" y="2444"/>
                      <a:pt x="1082" y="2474"/>
                      <a:pt x="1254" y="2474"/>
                    </a:cubicBezTo>
                    <a:cubicBezTo>
                      <a:pt x="1307" y="2474"/>
                      <a:pt x="1361" y="2471"/>
                      <a:pt x="1415" y="2465"/>
                    </a:cubicBezTo>
                    <a:cubicBezTo>
                      <a:pt x="1621" y="2442"/>
                      <a:pt x="1826" y="2374"/>
                      <a:pt x="1986" y="2237"/>
                    </a:cubicBezTo>
                    <a:cubicBezTo>
                      <a:pt x="2146" y="2146"/>
                      <a:pt x="2260" y="1986"/>
                      <a:pt x="2351" y="1826"/>
                    </a:cubicBezTo>
                    <a:cubicBezTo>
                      <a:pt x="2397" y="1735"/>
                      <a:pt x="2442" y="1644"/>
                      <a:pt x="2465" y="1552"/>
                    </a:cubicBezTo>
                    <a:cubicBezTo>
                      <a:pt x="2488" y="1438"/>
                      <a:pt x="2511" y="1324"/>
                      <a:pt x="2511" y="1210"/>
                    </a:cubicBezTo>
                    <a:cubicBezTo>
                      <a:pt x="2511" y="1096"/>
                      <a:pt x="2488" y="982"/>
                      <a:pt x="2442" y="868"/>
                    </a:cubicBezTo>
                    <a:cubicBezTo>
                      <a:pt x="2420" y="776"/>
                      <a:pt x="2374" y="685"/>
                      <a:pt x="2328" y="616"/>
                    </a:cubicBezTo>
                    <a:cubicBezTo>
                      <a:pt x="2283" y="525"/>
                      <a:pt x="2214" y="457"/>
                      <a:pt x="2168" y="365"/>
                    </a:cubicBezTo>
                    <a:cubicBezTo>
                      <a:pt x="2100" y="320"/>
                      <a:pt x="2032" y="251"/>
                      <a:pt x="1963" y="206"/>
                    </a:cubicBezTo>
                    <a:cubicBezTo>
                      <a:pt x="1780" y="91"/>
                      <a:pt x="1575" y="23"/>
                      <a:pt x="1370"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2" name="Google Shape;702;p53"/>
            <p:cNvSpPr/>
            <p:nvPr/>
          </p:nvSpPr>
          <p:spPr>
            <a:xfrm flipH="1">
              <a:off x="4626970" y="30621"/>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53"/>
            <p:cNvSpPr/>
            <p:nvPr/>
          </p:nvSpPr>
          <p:spPr>
            <a:xfrm flipH="1">
              <a:off x="5905957" y="285736"/>
              <a:ext cx="193481" cy="191021"/>
            </a:xfrm>
            <a:custGeom>
              <a:rect b="b" l="l" r="r" t="t"/>
              <a:pathLst>
                <a:path extrusionOk="0" h="7067" w="7158">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53"/>
            <p:cNvSpPr/>
            <p:nvPr/>
          </p:nvSpPr>
          <p:spPr>
            <a:xfrm flipH="1">
              <a:off x="6484052" y="332394"/>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53"/>
            <p:cNvSpPr/>
            <p:nvPr/>
          </p:nvSpPr>
          <p:spPr>
            <a:xfrm flipH="1">
              <a:off x="6099452" y="75681"/>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53"/>
            <p:cNvSpPr/>
            <p:nvPr/>
          </p:nvSpPr>
          <p:spPr>
            <a:xfrm flipH="1">
              <a:off x="5570540" y="260494"/>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53"/>
            <p:cNvSpPr/>
            <p:nvPr/>
          </p:nvSpPr>
          <p:spPr>
            <a:xfrm flipH="1">
              <a:off x="4940177" y="96694"/>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8" name="Google Shape;708;p53"/>
            <p:cNvGrpSpPr/>
            <p:nvPr/>
          </p:nvGrpSpPr>
          <p:grpSpPr>
            <a:xfrm flipH="1" rot="8100000">
              <a:off x="7012710" y="339483"/>
              <a:ext cx="275190" cy="229970"/>
              <a:chOff x="1192779" y="389220"/>
              <a:chExt cx="275192" cy="229972"/>
            </a:xfrm>
          </p:grpSpPr>
          <p:sp>
            <p:nvSpPr>
              <p:cNvPr id="709" name="Google Shape;709;p53"/>
              <p:cNvSpPr/>
              <p:nvPr/>
            </p:nvSpPr>
            <p:spPr>
              <a:xfrm>
                <a:off x="1406857" y="549643"/>
                <a:ext cx="58033" cy="65413"/>
              </a:xfrm>
              <a:custGeom>
                <a:rect b="b" l="l" r="r" t="t"/>
                <a:pathLst>
                  <a:path extrusionOk="0" h="2420" w="2147">
                    <a:moveTo>
                      <a:pt x="754" y="0"/>
                    </a:moveTo>
                    <a:cubicBezTo>
                      <a:pt x="708" y="0"/>
                      <a:pt x="662" y="23"/>
                      <a:pt x="617" y="23"/>
                    </a:cubicBezTo>
                    <a:cubicBezTo>
                      <a:pt x="503" y="46"/>
                      <a:pt x="366" y="92"/>
                      <a:pt x="297" y="183"/>
                    </a:cubicBezTo>
                    <a:cubicBezTo>
                      <a:pt x="252" y="229"/>
                      <a:pt x="229" y="297"/>
                      <a:pt x="206" y="343"/>
                    </a:cubicBezTo>
                    <a:cubicBezTo>
                      <a:pt x="160" y="389"/>
                      <a:pt x="137" y="434"/>
                      <a:pt x="115" y="457"/>
                    </a:cubicBezTo>
                    <a:cubicBezTo>
                      <a:pt x="46" y="594"/>
                      <a:pt x="0" y="754"/>
                      <a:pt x="0" y="959"/>
                    </a:cubicBezTo>
                    <a:cubicBezTo>
                      <a:pt x="23" y="1050"/>
                      <a:pt x="46" y="1165"/>
                      <a:pt x="46" y="1233"/>
                    </a:cubicBezTo>
                    <a:cubicBezTo>
                      <a:pt x="69" y="1302"/>
                      <a:pt x="92" y="1370"/>
                      <a:pt x="115" y="1438"/>
                    </a:cubicBezTo>
                    <a:cubicBezTo>
                      <a:pt x="183" y="1598"/>
                      <a:pt x="274" y="1735"/>
                      <a:pt x="366" y="1872"/>
                    </a:cubicBezTo>
                    <a:cubicBezTo>
                      <a:pt x="434" y="1941"/>
                      <a:pt x="503" y="2009"/>
                      <a:pt x="571" y="2078"/>
                    </a:cubicBezTo>
                    <a:cubicBezTo>
                      <a:pt x="617" y="2146"/>
                      <a:pt x="685" y="2192"/>
                      <a:pt x="731" y="2237"/>
                    </a:cubicBezTo>
                    <a:cubicBezTo>
                      <a:pt x="777" y="2260"/>
                      <a:pt x="799" y="2283"/>
                      <a:pt x="845" y="2306"/>
                    </a:cubicBezTo>
                    <a:cubicBezTo>
                      <a:pt x="913" y="2351"/>
                      <a:pt x="1005" y="2374"/>
                      <a:pt x="1096" y="2397"/>
                    </a:cubicBezTo>
                    <a:cubicBezTo>
                      <a:pt x="1165" y="2420"/>
                      <a:pt x="1210" y="2420"/>
                      <a:pt x="1279" y="2420"/>
                    </a:cubicBezTo>
                    <a:lnTo>
                      <a:pt x="1438" y="2420"/>
                    </a:lnTo>
                    <a:cubicBezTo>
                      <a:pt x="1484" y="2420"/>
                      <a:pt x="1530" y="2397"/>
                      <a:pt x="1598" y="2374"/>
                    </a:cubicBezTo>
                    <a:cubicBezTo>
                      <a:pt x="1621" y="2374"/>
                      <a:pt x="1667" y="2374"/>
                      <a:pt x="1690" y="2351"/>
                    </a:cubicBezTo>
                    <a:cubicBezTo>
                      <a:pt x="1781" y="2306"/>
                      <a:pt x="1827" y="2260"/>
                      <a:pt x="1872" y="2215"/>
                    </a:cubicBezTo>
                    <a:cubicBezTo>
                      <a:pt x="2009" y="2078"/>
                      <a:pt x="2078" y="1918"/>
                      <a:pt x="2100" y="1758"/>
                    </a:cubicBezTo>
                    <a:cubicBezTo>
                      <a:pt x="2146" y="1621"/>
                      <a:pt x="2146" y="1461"/>
                      <a:pt x="2123" y="1302"/>
                    </a:cubicBezTo>
                    <a:cubicBezTo>
                      <a:pt x="2078" y="1165"/>
                      <a:pt x="2032" y="1028"/>
                      <a:pt x="1941" y="868"/>
                    </a:cubicBezTo>
                    <a:cubicBezTo>
                      <a:pt x="1895" y="777"/>
                      <a:pt x="1849" y="708"/>
                      <a:pt x="1804" y="662"/>
                    </a:cubicBezTo>
                    <a:cubicBezTo>
                      <a:pt x="1758" y="571"/>
                      <a:pt x="1690" y="480"/>
                      <a:pt x="1598" y="411"/>
                    </a:cubicBezTo>
                    <a:cubicBezTo>
                      <a:pt x="1461" y="252"/>
                      <a:pt x="1279" y="137"/>
                      <a:pt x="1073" y="69"/>
                    </a:cubicBezTo>
                    <a:cubicBezTo>
                      <a:pt x="982" y="46"/>
                      <a:pt x="868" y="0"/>
                      <a:pt x="754"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53"/>
              <p:cNvSpPr/>
              <p:nvPr/>
            </p:nvSpPr>
            <p:spPr>
              <a:xfrm>
                <a:off x="1197699" y="502746"/>
                <a:ext cx="50627" cy="50627"/>
              </a:xfrm>
              <a:custGeom>
                <a:rect b="b" l="l" r="r" t="t"/>
                <a:pathLst>
                  <a:path extrusionOk="0" h="1873" w="1873">
                    <a:moveTo>
                      <a:pt x="914" y="1"/>
                    </a:moveTo>
                    <a:cubicBezTo>
                      <a:pt x="845" y="1"/>
                      <a:pt x="754" y="24"/>
                      <a:pt x="685" y="46"/>
                    </a:cubicBezTo>
                    <a:cubicBezTo>
                      <a:pt x="640" y="46"/>
                      <a:pt x="571" y="69"/>
                      <a:pt x="503" y="115"/>
                    </a:cubicBezTo>
                    <a:cubicBezTo>
                      <a:pt x="480" y="138"/>
                      <a:pt x="457" y="138"/>
                      <a:pt x="457" y="161"/>
                    </a:cubicBezTo>
                    <a:cubicBezTo>
                      <a:pt x="434" y="183"/>
                      <a:pt x="412" y="206"/>
                      <a:pt x="389" y="206"/>
                    </a:cubicBezTo>
                    <a:cubicBezTo>
                      <a:pt x="366" y="229"/>
                      <a:pt x="366" y="229"/>
                      <a:pt x="343" y="252"/>
                    </a:cubicBezTo>
                    <a:cubicBezTo>
                      <a:pt x="275" y="298"/>
                      <a:pt x="229" y="343"/>
                      <a:pt x="206" y="412"/>
                    </a:cubicBezTo>
                    <a:cubicBezTo>
                      <a:pt x="115" y="480"/>
                      <a:pt x="69" y="594"/>
                      <a:pt x="46" y="686"/>
                    </a:cubicBezTo>
                    <a:cubicBezTo>
                      <a:pt x="24" y="754"/>
                      <a:pt x="24" y="822"/>
                      <a:pt x="24" y="891"/>
                    </a:cubicBezTo>
                    <a:cubicBezTo>
                      <a:pt x="24" y="1005"/>
                      <a:pt x="1" y="1119"/>
                      <a:pt x="46" y="1233"/>
                    </a:cubicBezTo>
                    <a:cubicBezTo>
                      <a:pt x="115" y="1416"/>
                      <a:pt x="229" y="1576"/>
                      <a:pt x="389" y="1713"/>
                    </a:cubicBezTo>
                    <a:cubicBezTo>
                      <a:pt x="480" y="1758"/>
                      <a:pt x="594" y="1827"/>
                      <a:pt x="708" y="1850"/>
                    </a:cubicBezTo>
                    <a:cubicBezTo>
                      <a:pt x="822" y="1872"/>
                      <a:pt x="914" y="1872"/>
                      <a:pt x="1005" y="1872"/>
                    </a:cubicBezTo>
                    <a:cubicBezTo>
                      <a:pt x="1051" y="1872"/>
                      <a:pt x="1096" y="1850"/>
                      <a:pt x="1142" y="1850"/>
                    </a:cubicBezTo>
                    <a:cubicBezTo>
                      <a:pt x="1210" y="1827"/>
                      <a:pt x="1256" y="1827"/>
                      <a:pt x="1279" y="1804"/>
                    </a:cubicBezTo>
                    <a:cubicBezTo>
                      <a:pt x="1416" y="1758"/>
                      <a:pt x="1553" y="1713"/>
                      <a:pt x="1644" y="1599"/>
                    </a:cubicBezTo>
                    <a:cubicBezTo>
                      <a:pt x="1667" y="1576"/>
                      <a:pt x="1690" y="1530"/>
                      <a:pt x="1735" y="1484"/>
                    </a:cubicBezTo>
                    <a:cubicBezTo>
                      <a:pt x="1758" y="1416"/>
                      <a:pt x="1781" y="1370"/>
                      <a:pt x="1804" y="1302"/>
                    </a:cubicBezTo>
                    <a:cubicBezTo>
                      <a:pt x="1827" y="1233"/>
                      <a:pt x="1827" y="1188"/>
                      <a:pt x="1850" y="1165"/>
                    </a:cubicBezTo>
                    <a:cubicBezTo>
                      <a:pt x="1872" y="1074"/>
                      <a:pt x="1850" y="982"/>
                      <a:pt x="1827" y="891"/>
                    </a:cubicBezTo>
                    <a:cubicBezTo>
                      <a:pt x="1804" y="777"/>
                      <a:pt x="1758" y="708"/>
                      <a:pt x="1713" y="617"/>
                    </a:cubicBezTo>
                    <a:cubicBezTo>
                      <a:pt x="1667" y="549"/>
                      <a:pt x="1598" y="480"/>
                      <a:pt x="1530" y="412"/>
                    </a:cubicBezTo>
                    <a:cubicBezTo>
                      <a:pt x="1484" y="366"/>
                      <a:pt x="1439" y="343"/>
                      <a:pt x="1370" y="298"/>
                    </a:cubicBezTo>
                    <a:cubicBezTo>
                      <a:pt x="1370" y="275"/>
                      <a:pt x="1370" y="252"/>
                      <a:pt x="1347" y="229"/>
                    </a:cubicBezTo>
                    <a:cubicBezTo>
                      <a:pt x="1302" y="161"/>
                      <a:pt x="1279" y="138"/>
                      <a:pt x="1233" y="115"/>
                    </a:cubicBezTo>
                    <a:cubicBezTo>
                      <a:pt x="1165" y="46"/>
                      <a:pt x="1073" y="24"/>
                      <a:pt x="982"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53"/>
              <p:cNvSpPr/>
              <p:nvPr/>
            </p:nvSpPr>
            <p:spPr>
              <a:xfrm>
                <a:off x="1243974" y="392329"/>
                <a:ext cx="39518" cy="30868"/>
              </a:xfrm>
              <a:custGeom>
                <a:rect b="b" l="l" r="r" t="t"/>
                <a:pathLst>
                  <a:path extrusionOk="0" h="1142" w="1462">
                    <a:moveTo>
                      <a:pt x="571" y="0"/>
                    </a:moveTo>
                    <a:cubicBezTo>
                      <a:pt x="503" y="0"/>
                      <a:pt x="411" y="0"/>
                      <a:pt x="320" y="46"/>
                    </a:cubicBezTo>
                    <a:cubicBezTo>
                      <a:pt x="275" y="69"/>
                      <a:pt x="229" y="91"/>
                      <a:pt x="183" y="137"/>
                    </a:cubicBezTo>
                    <a:cubicBezTo>
                      <a:pt x="138" y="160"/>
                      <a:pt x="115" y="205"/>
                      <a:pt x="69" y="274"/>
                    </a:cubicBezTo>
                    <a:lnTo>
                      <a:pt x="46" y="320"/>
                    </a:lnTo>
                    <a:cubicBezTo>
                      <a:pt x="23" y="365"/>
                      <a:pt x="23" y="411"/>
                      <a:pt x="1" y="457"/>
                    </a:cubicBezTo>
                    <a:cubicBezTo>
                      <a:pt x="1" y="479"/>
                      <a:pt x="1" y="525"/>
                      <a:pt x="1" y="594"/>
                    </a:cubicBezTo>
                    <a:cubicBezTo>
                      <a:pt x="23" y="730"/>
                      <a:pt x="115" y="867"/>
                      <a:pt x="183" y="936"/>
                    </a:cubicBezTo>
                    <a:cubicBezTo>
                      <a:pt x="275" y="1004"/>
                      <a:pt x="366" y="1073"/>
                      <a:pt x="480" y="1118"/>
                    </a:cubicBezTo>
                    <a:cubicBezTo>
                      <a:pt x="548" y="1141"/>
                      <a:pt x="617" y="1141"/>
                      <a:pt x="708" y="1141"/>
                    </a:cubicBezTo>
                    <a:lnTo>
                      <a:pt x="777" y="1141"/>
                    </a:lnTo>
                    <a:cubicBezTo>
                      <a:pt x="822" y="1141"/>
                      <a:pt x="891" y="1118"/>
                      <a:pt x="959" y="1096"/>
                    </a:cubicBezTo>
                    <a:cubicBezTo>
                      <a:pt x="1005" y="1096"/>
                      <a:pt x="1051" y="1073"/>
                      <a:pt x="1119" y="1050"/>
                    </a:cubicBezTo>
                    <a:cubicBezTo>
                      <a:pt x="1188" y="1004"/>
                      <a:pt x="1256" y="959"/>
                      <a:pt x="1302" y="913"/>
                    </a:cubicBezTo>
                    <a:cubicBezTo>
                      <a:pt x="1347" y="867"/>
                      <a:pt x="1393" y="799"/>
                      <a:pt x="1439" y="730"/>
                    </a:cubicBezTo>
                    <a:cubicBezTo>
                      <a:pt x="1461" y="685"/>
                      <a:pt x="1461" y="616"/>
                      <a:pt x="1461" y="594"/>
                    </a:cubicBezTo>
                    <a:cubicBezTo>
                      <a:pt x="1461" y="571"/>
                      <a:pt x="1461" y="525"/>
                      <a:pt x="1439" y="502"/>
                    </a:cubicBezTo>
                    <a:cubicBezTo>
                      <a:pt x="1439" y="457"/>
                      <a:pt x="1416" y="434"/>
                      <a:pt x="1393" y="411"/>
                    </a:cubicBezTo>
                    <a:cubicBezTo>
                      <a:pt x="1279" y="183"/>
                      <a:pt x="1028" y="46"/>
                      <a:pt x="663"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53"/>
              <p:cNvSpPr/>
              <p:nvPr/>
            </p:nvSpPr>
            <p:spPr>
              <a:xfrm>
                <a:off x="1192779" y="499665"/>
                <a:ext cx="60466" cy="60277"/>
              </a:xfrm>
              <a:custGeom>
                <a:rect b="b" l="l" r="r" t="t"/>
                <a:pathLst>
                  <a:path extrusionOk="0" h="2230" w="2237">
                    <a:moveTo>
                      <a:pt x="1164" y="343"/>
                    </a:moveTo>
                    <a:cubicBezTo>
                      <a:pt x="1233" y="343"/>
                      <a:pt x="1301" y="366"/>
                      <a:pt x="1370" y="366"/>
                    </a:cubicBezTo>
                    <a:cubicBezTo>
                      <a:pt x="1415" y="412"/>
                      <a:pt x="1484" y="434"/>
                      <a:pt x="1552" y="457"/>
                    </a:cubicBezTo>
                    <a:cubicBezTo>
                      <a:pt x="1598" y="503"/>
                      <a:pt x="1644" y="548"/>
                      <a:pt x="1712" y="594"/>
                    </a:cubicBezTo>
                    <a:cubicBezTo>
                      <a:pt x="1758" y="663"/>
                      <a:pt x="1780" y="708"/>
                      <a:pt x="1826" y="777"/>
                    </a:cubicBezTo>
                    <a:cubicBezTo>
                      <a:pt x="1849" y="822"/>
                      <a:pt x="1872" y="891"/>
                      <a:pt x="1872" y="936"/>
                    </a:cubicBezTo>
                    <a:cubicBezTo>
                      <a:pt x="1895" y="1028"/>
                      <a:pt x="1895" y="1096"/>
                      <a:pt x="1895" y="1165"/>
                    </a:cubicBezTo>
                    <a:cubicBezTo>
                      <a:pt x="1895" y="1233"/>
                      <a:pt x="1872" y="1302"/>
                      <a:pt x="1849" y="1370"/>
                    </a:cubicBezTo>
                    <a:cubicBezTo>
                      <a:pt x="1826" y="1439"/>
                      <a:pt x="1803" y="1484"/>
                      <a:pt x="1758" y="1553"/>
                    </a:cubicBezTo>
                    <a:cubicBezTo>
                      <a:pt x="1735" y="1621"/>
                      <a:pt x="1689" y="1667"/>
                      <a:pt x="1621" y="1713"/>
                    </a:cubicBezTo>
                    <a:cubicBezTo>
                      <a:pt x="1575" y="1758"/>
                      <a:pt x="1507" y="1804"/>
                      <a:pt x="1461" y="1827"/>
                    </a:cubicBezTo>
                    <a:cubicBezTo>
                      <a:pt x="1392" y="1849"/>
                      <a:pt x="1324" y="1872"/>
                      <a:pt x="1255" y="1895"/>
                    </a:cubicBezTo>
                    <a:lnTo>
                      <a:pt x="1050" y="1895"/>
                    </a:lnTo>
                    <a:cubicBezTo>
                      <a:pt x="982" y="1895"/>
                      <a:pt x="936" y="1895"/>
                      <a:pt x="867" y="1872"/>
                    </a:cubicBezTo>
                    <a:cubicBezTo>
                      <a:pt x="799" y="1849"/>
                      <a:pt x="731" y="1804"/>
                      <a:pt x="685" y="1781"/>
                    </a:cubicBezTo>
                    <a:cubicBezTo>
                      <a:pt x="616" y="1735"/>
                      <a:pt x="571" y="1690"/>
                      <a:pt x="525" y="1644"/>
                    </a:cubicBezTo>
                    <a:cubicBezTo>
                      <a:pt x="525" y="1644"/>
                      <a:pt x="525" y="1644"/>
                      <a:pt x="525" y="1621"/>
                    </a:cubicBezTo>
                    <a:lnTo>
                      <a:pt x="502" y="1621"/>
                    </a:lnTo>
                    <a:cubicBezTo>
                      <a:pt x="479" y="1576"/>
                      <a:pt x="434" y="1530"/>
                      <a:pt x="411" y="1461"/>
                    </a:cubicBezTo>
                    <a:cubicBezTo>
                      <a:pt x="388" y="1439"/>
                      <a:pt x="388" y="1439"/>
                      <a:pt x="388" y="1439"/>
                    </a:cubicBezTo>
                    <a:cubicBezTo>
                      <a:pt x="365" y="1393"/>
                      <a:pt x="365" y="1325"/>
                      <a:pt x="342" y="1279"/>
                    </a:cubicBezTo>
                    <a:cubicBezTo>
                      <a:pt x="342" y="1279"/>
                      <a:pt x="342" y="1256"/>
                      <a:pt x="342" y="1256"/>
                    </a:cubicBezTo>
                    <a:cubicBezTo>
                      <a:pt x="342" y="1256"/>
                      <a:pt x="342" y="1233"/>
                      <a:pt x="342" y="1233"/>
                    </a:cubicBezTo>
                    <a:cubicBezTo>
                      <a:pt x="342" y="1210"/>
                      <a:pt x="320" y="1165"/>
                      <a:pt x="320" y="1142"/>
                    </a:cubicBezTo>
                    <a:cubicBezTo>
                      <a:pt x="320" y="1142"/>
                      <a:pt x="320" y="1119"/>
                      <a:pt x="320" y="1119"/>
                    </a:cubicBezTo>
                    <a:cubicBezTo>
                      <a:pt x="320" y="1096"/>
                      <a:pt x="320" y="1096"/>
                      <a:pt x="320" y="1073"/>
                    </a:cubicBezTo>
                    <a:cubicBezTo>
                      <a:pt x="342" y="1005"/>
                      <a:pt x="342" y="936"/>
                      <a:pt x="365" y="891"/>
                    </a:cubicBezTo>
                    <a:cubicBezTo>
                      <a:pt x="388" y="822"/>
                      <a:pt x="411" y="754"/>
                      <a:pt x="457" y="685"/>
                    </a:cubicBezTo>
                    <a:cubicBezTo>
                      <a:pt x="502" y="640"/>
                      <a:pt x="525" y="594"/>
                      <a:pt x="571" y="548"/>
                    </a:cubicBezTo>
                    <a:cubicBezTo>
                      <a:pt x="639" y="503"/>
                      <a:pt x="708" y="457"/>
                      <a:pt x="753" y="412"/>
                    </a:cubicBezTo>
                    <a:cubicBezTo>
                      <a:pt x="822" y="389"/>
                      <a:pt x="890" y="366"/>
                      <a:pt x="959" y="343"/>
                    </a:cubicBezTo>
                    <a:close/>
                    <a:moveTo>
                      <a:pt x="1096" y="1"/>
                    </a:moveTo>
                    <a:cubicBezTo>
                      <a:pt x="1073" y="1"/>
                      <a:pt x="1050" y="1"/>
                      <a:pt x="1050" y="23"/>
                    </a:cubicBezTo>
                    <a:cubicBezTo>
                      <a:pt x="959" y="23"/>
                      <a:pt x="867" y="46"/>
                      <a:pt x="776" y="69"/>
                    </a:cubicBezTo>
                    <a:cubicBezTo>
                      <a:pt x="685" y="92"/>
                      <a:pt x="594" y="138"/>
                      <a:pt x="525" y="183"/>
                    </a:cubicBezTo>
                    <a:cubicBezTo>
                      <a:pt x="434" y="229"/>
                      <a:pt x="388" y="297"/>
                      <a:pt x="320" y="343"/>
                    </a:cubicBezTo>
                    <a:cubicBezTo>
                      <a:pt x="251" y="412"/>
                      <a:pt x="206" y="480"/>
                      <a:pt x="160" y="571"/>
                    </a:cubicBezTo>
                    <a:cubicBezTo>
                      <a:pt x="91" y="640"/>
                      <a:pt x="69" y="731"/>
                      <a:pt x="46" y="822"/>
                    </a:cubicBezTo>
                    <a:cubicBezTo>
                      <a:pt x="46" y="845"/>
                      <a:pt x="23" y="868"/>
                      <a:pt x="23" y="868"/>
                    </a:cubicBezTo>
                    <a:cubicBezTo>
                      <a:pt x="23" y="936"/>
                      <a:pt x="0" y="1005"/>
                      <a:pt x="0" y="1051"/>
                    </a:cubicBezTo>
                    <a:cubicBezTo>
                      <a:pt x="0" y="1119"/>
                      <a:pt x="0" y="1165"/>
                      <a:pt x="0" y="1210"/>
                    </a:cubicBezTo>
                    <a:cubicBezTo>
                      <a:pt x="0" y="1233"/>
                      <a:pt x="0" y="1233"/>
                      <a:pt x="0" y="1233"/>
                    </a:cubicBezTo>
                    <a:cubicBezTo>
                      <a:pt x="0" y="1279"/>
                      <a:pt x="23" y="1325"/>
                      <a:pt x="23" y="1370"/>
                    </a:cubicBezTo>
                    <a:cubicBezTo>
                      <a:pt x="46" y="1416"/>
                      <a:pt x="69" y="1484"/>
                      <a:pt x="91" y="1553"/>
                    </a:cubicBezTo>
                    <a:cubicBezTo>
                      <a:pt x="114" y="1621"/>
                      <a:pt x="160" y="1713"/>
                      <a:pt x="206" y="1781"/>
                    </a:cubicBezTo>
                    <a:cubicBezTo>
                      <a:pt x="228" y="1804"/>
                      <a:pt x="251" y="1827"/>
                      <a:pt x="274" y="1849"/>
                    </a:cubicBezTo>
                    <a:cubicBezTo>
                      <a:pt x="297" y="1872"/>
                      <a:pt x="297" y="1872"/>
                      <a:pt x="297" y="1895"/>
                    </a:cubicBezTo>
                    <a:cubicBezTo>
                      <a:pt x="320" y="1918"/>
                      <a:pt x="342" y="1941"/>
                      <a:pt x="388" y="1964"/>
                    </a:cubicBezTo>
                    <a:lnTo>
                      <a:pt x="411" y="1964"/>
                    </a:lnTo>
                    <a:cubicBezTo>
                      <a:pt x="502" y="2078"/>
                      <a:pt x="639" y="2146"/>
                      <a:pt x="776" y="2192"/>
                    </a:cubicBezTo>
                    <a:cubicBezTo>
                      <a:pt x="883" y="2219"/>
                      <a:pt x="990" y="2230"/>
                      <a:pt x="1097" y="2230"/>
                    </a:cubicBezTo>
                    <a:cubicBezTo>
                      <a:pt x="1173" y="2230"/>
                      <a:pt x="1248" y="2224"/>
                      <a:pt x="1324" y="2215"/>
                    </a:cubicBezTo>
                    <a:cubicBezTo>
                      <a:pt x="1529" y="2169"/>
                      <a:pt x="1712" y="2078"/>
                      <a:pt x="1849" y="1941"/>
                    </a:cubicBezTo>
                    <a:cubicBezTo>
                      <a:pt x="2009" y="1804"/>
                      <a:pt x="2123" y="1644"/>
                      <a:pt x="2169" y="1461"/>
                    </a:cubicBezTo>
                    <a:cubicBezTo>
                      <a:pt x="2191" y="1370"/>
                      <a:pt x="2214" y="1302"/>
                      <a:pt x="2214" y="1210"/>
                    </a:cubicBezTo>
                    <a:cubicBezTo>
                      <a:pt x="2237" y="1119"/>
                      <a:pt x="2214" y="1005"/>
                      <a:pt x="2191" y="891"/>
                    </a:cubicBezTo>
                    <a:cubicBezTo>
                      <a:pt x="2169" y="731"/>
                      <a:pt x="2100" y="571"/>
                      <a:pt x="1986" y="434"/>
                    </a:cubicBezTo>
                    <a:cubicBezTo>
                      <a:pt x="1872" y="297"/>
                      <a:pt x="1735" y="183"/>
                      <a:pt x="1575" y="115"/>
                    </a:cubicBezTo>
                    <a:cubicBezTo>
                      <a:pt x="1415" y="46"/>
                      <a:pt x="1255" y="1"/>
                      <a:pt x="1096"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53"/>
              <p:cNvSpPr/>
              <p:nvPr/>
            </p:nvSpPr>
            <p:spPr>
              <a:xfrm>
                <a:off x="1237811" y="389220"/>
                <a:ext cx="48762" cy="39788"/>
              </a:xfrm>
              <a:custGeom>
                <a:rect b="b" l="l" r="r" t="t"/>
                <a:pathLst>
                  <a:path extrusionOk="0" h="1472" w="1804">
                    <a:moveTo>
                      <a:pt x="913" y="320"/>
                    </a:moveTo>
                    <a:cubicBezTo>
                      <a:pt x="982" y="343"/>
                      <a:pt x="1027" y="343"/>
                      <a:pt x="1096" y="366"/>
                    </a:cubicBezTo>
                    <a:cubicBezTo>
                      <a:pt x="1164" y="389"/>
                      <a:pt x="1210" y="412"/>
                      <a:pt x="1279" y="435"/>
                    </a:cubicBezTo>
                    <a:cubicBezTo>
                      <a:pt x="1324" y="480"/>
                      <a:pt x="1347" y="503"/>
                      <a:pt x="1393" y="549"/>
                    </a:cubicBezTo>
                    <a:cubicBezTo>
                      <a:pt x="1416" y="572"/>
                      <a:pt x="1438" y="594"/>
                      <a:pt x="1461" y="640"/>
                    </a:cubicBezTo>
                    <a:cubicBezTo>
                      <a:pt x="1461" y="663"/>
                      <a:pt x="1484" y="686"/>
                      <a:pt x="1484" y="731"/>
                    </a:cubicBezTo>
                    <a:cubicBezTo>
                      <a:pt x="1484" y="754"/>
                      <a:pt x="1484" y="800"/>
                      <a:pt x="1484" y="845"/>
                    </a:cubicBezTo>
                    <a:cubicBezTo>
                      <a:pt x="1461" y="891"/>
                      <a:pt x="1438" y="914"/>
                      <a:pt x="1438" y="937"/>
                    </a:cubicBezTo>
                    <a:cubicBezTo>
                      <a:pt x="1416" y="960"/>
                      <a:pt x="1393" y="982"/>
                      <a:pt x="1370" y="1005"/>
                    </a:cubicBezTo>
                    <a:cubicBezTo>
                      <a:pt x="1324" y="1028"/>
                      <a:pt x="1301" y="1051"/>
                      <a:pt x="1256" y="1074"/>
                    </a:cubicBezTo>
                    <a:cubicBezTo>
                      <a:pt x="1210" y="1097"/>
                      <a:pt x="1164" y="1119"/>
                      <a:pt x="1096" y="1142"/>
                    </a:cubicBezTo>
                    <a:lnTo>
                      <a:pt x="913" y="1142"/>
                    </a:lnTo>
                    <a:cubicBezTo>
                      <a:pt x="845" y="1142"/>
                      <a:pt x="776" y="1119"/>
                      <a:pt x="708" y="1097"/>
                    </a:cubicBezTo>
                    <a:cubicBezTo>
                      <a:pt x="662" y="1074"/>
                      <a:pt x="594" y="1051"/>
                      <a:pt x="548" y="1028"/>
                    </a:cubicBezTo>
                    <a:cubicBezTo>
                      <a:pt x="503" y="1005"/>
                      <a:pt x="457" y="960"/>
                      <a:pt x="434" y="937"/>
                    </a:cubicBezTo>
                    <a:lnTo>
                      <a:pt x="411" y="914"/>
                    </a:lnTo>
                    <a:cubicBezTo>
                      <a:pt x="388" y="891"/>
                      <a:pt x="388" y="868"/>
                      <a:pt x="366" y="823"/>
                    </a:cubicBezTo>
                    <a:cubicBezTo>
                      <a:pt x="366" y="800"/>
                      <a:pt x="343" y="777"/>
                      <a:pt x="343" y="754"/>
                    </a:cubicBezTo>
                    <a:cubicBezTo>
                      <a:pt x="343" y="731"/>
                      <a:pt x="343" y="709"/>
                      <a:pt x="343" y="686"/>
                    </a:cubicBezTo>
                    <a:cubicBezTo>
                      <a:pt x="343" y="663"/>
                      <a:pt x="343" y="640"/>
                      <a:pt x="343" y="617"/>
                    </a:cubicBezTo>
                    <a:cubicBezTo>
                      <a:pt x="343" y="617"/>
                      <a:pt x="366" y="617"/>
                      <a:pt x="366" y="594"/>
                    </a:cubicBezTo>
                    <a:cubicBezTo>
                      <a:pt x="366" y="594"/>
                      <a:pt x="366" y="594"/>
                      <a:pt x="366" y="572"/>
                    </a:cubicBezTo>
                    <a:cubicBezTo>
                      <a:pt x="366" y="572"/>
                      <a:pt x="388" y="549"/>
                      <a:pt x="388" y="549"/>
                    </a:cubicBezTo>
                    <a:cubicBezTo>
                      <a:pt x="411" y="526"/>
                      <a:pt x="434" y="480"/>
                      <a:pt x="457" y="457"/>
                    </a:cubicBezTo>
                    <a:cubicBezTo>
                      <a:pt x="503" y="435"/>
                      <a:pt x="525" y="412"/>
                      <a:pt x="571" y="389"/>
                    </a:cubicBezTo>
                    <a:cubicBezTo>
                      <a:pt x="617" y="366"/>
                      <a:pt x="662" y="366"/>
                      <a:pt x="708" y="343"/>
                    </a:cubicBezTo>
                    <a:cubicBezTo>
                      <a:pt x="776" y="343"/>
                      <a:pt x="845" y="320"/>
                      <a:pt x="913" y="320"/>
                    </a:cubicBezTo>
                    <a:close/>
                    <a:moveTo>
                      <a:pt x="868" y="1"/>
                    </a:moveTo>
                    <a:cubicBezTo>
                      <a:pt x="731" y="1"/>
                      <a:pt x="594" y="24"/>
                      <a:pt x="457" y="92"/>
                    </a:cubicBezTo>
                    <a:cubicBezTo>
                      <a:pt x="366" y="115"/>
                      <a:pt x="274" y="184"/>
                      <a:pt x="206" y="252"/>
                    </a:cubicBezTo>
                    <a:cubicBezTo>
                      <a:pt x="206" y="252"/>
                      <a:pt x="183" y="275"/>
                      <a:pt x="183" y="275"/>
                    </a:cubicBezTo>
                    <a:cubicBezTo>
                      <a:pt x="183" y="275"/>
                      <a:pt x="160" y="298"/>
                      <a:pt x="160" y="298"/>
                    </a:cubicBezTo>
                    <a:cubicBezTo>
                      <a:pt x="137" y="343"/>
                      <a:pt x="114" y="389"/>
                      <a:pt x="92" y="412"/>
                    </a:cubicBezTo>
                    <a:cubicBezTo>
                      <a:pt x="92" y="435"/>
                      <a:pt x="69" y="435"/>
                      <a:pt x="69" y="435"/>
                    </a:cubicBezTo>
                    <a:cubicBezTo>
                      <a:pt x="46" y="480"/>
                      <a:pt x="46" y="526"/>
                      <a:pt x="23" y="572"/>
                    </a:cubicBezTo>
                    <a:cubicBezTo>
                      <a:pt x="23" y="594"/>
                      <a:pt x="23" y="594"/>
                      <a:pt x="23" y="617"/>
                    </a:cubicBezTo>
                    <a:cubicBezTo>
                      <a:pt x="0" y="731"/>
                      <a:pt x="23" y="845"/>
                      <a:pt x="69" y="960"/>
                    </a:cubicBezTo>
                    <a:cubicBezTo>
                      <a:pt x="92" y="1005"/>
                      <a:pt x="114" y="1028"/>
                      <a:pt x="137" y="1074"/>
                    </a:cubicBezTo>
                    <a:cubicBezTo>
                      <a:pt x="160" y="1119"/>
                      <a:pt x="206" y="1165"/>
                      <a:pt x="251" y="1211"/>
                    </a:cubicBezTo>
                    <a:cubicBezTo>
                      <a:pt x="297" y="1233"/>
                      <a:pt x="320" y="1279"/>
                      <a:pt x="366" y="1302"/>
                    </a:cubicBezTo>
                    <a:cubicBezTo>
                      <a:pt x="388" y="1325"/>
                      <a:pt x="411" y="1325"/>
                      <a:pt x="457" y="1348"/>
                    </a:cubicBezTo>
                    <a:cubicBezTo>
                      <a:pt x="457" y="1348"/>
                      <a:pt x="457" y="1348"/>
                      <a:pt x="480" y="1370"/>
                    </a:cubicBezTo>
                    <a:lnTo>
                      <a:pt x="503" y="1370"/>
                    </a:lnTo>
                    <a:cubicBezTo>
                      <a:pt x="548" y="1393"/>
                      <a:pt x="617" y="1416"/>
                      <a:pt x="662" y="1439"/>
                    </a:cubicBezTo>
                    <a:cubicBezTo>
                      <a:pt x="743" y="1455"/>
                      <a:pt x="835" y="1471"/>
                      <a:pt x="922" y="1471"/>
                    </a:cubicBezTo>
                    <a:cubicBezTo>
                      <a:pt x="959" y="1471"/>
                      <a:pt x="994" y="1468"/>
                      <a:pt x="1027" y="1462"/>
                    </a:cubicBezTo>
                    <a:cubicBezTo>
                      <a:pt x="1187" y="1462"/>
                      <a:pt x="1324" y="1416"/>
                      <a:pt x="1461" y="1348"/>
                    </a:cubicBezTo>
                    <a:cubicBezTo>
                      <a:pt x="1507" y="1302"/>
                      <a:pt x="1552" y="1279"/>
                      <a:pt x="1598" y="1233"/>
                    </a:cubicBezTo>
                    <a:cubicBezTo>
                      <a:pt x="1621" y="1211"/>
                      <a:pt x="1644" y="1188"/>
                      <a:pt x="1667" y="1165"/>
                    </a:cubicBezTo>
                    <a:cubicBezTo>
                      <a:pt x="1689" y="1142"/>
                      <a:pt x="1712" y="1097"/>
                      <a:pt x="1735" y="1051"/>
                    </a:cubicBezTo>
                    <a:cubicBezTo>
                      <a:pt x="1758" y="1005"/>
                      <a:pt x="1781" y="960"/>
                      <a:pt x="1804" y="891"/>
                    </a:cubicBezTo>
                    <a:cubicBezTo>
                      <a:pt x="1804" y="868"/>
                      <a:pt x="1804" y="845"/>
                      <a:pt x="1804" y="823"/>
                    </a:cubicBezTo>
                    <a:cubicBezTo>
                      <a:pt x="1804" y="754"/>
                      <a:pt x="1804" y="709"/>
                      <a:pt x="1804" y="663"/>
                    </a:cubicBezTo>
                    <a:cubicBezTo>
                      <a:pt x="1781" y="594"/>
                      <a:pt x="1758" y="526"/>
                      <a:pt x="1735" y="480"/>
                    </a:cubicBezTo>
                    <a:cubicBezTo>
                      <a:pt x="1689" y="389"/>
                      <a:pt x="1644" y="343"/>
                      <a:pt x="1598" y="275"/>
                    </a:cubicBezTo>
                    <a:cubicBezTo>
                      <a:pt x="1552" y="229"/>
                      <a:pt x="1484" y="184"/>
                      <a:pt x="1438" y="161"/>
                    </a:cubicBezTo>
                    <a:cubicBezTo>
                      <a:pt x="1370" y="115"/>
                      <a:pt x="1301" y="92"/>
                      <a:pt x="1210" y="69"/>
                    </a:cubicBezTo>
                    <a:cubicBezTo>
                      <a:pt x="1096" y="24"/>
                      <a:pt x="982" y="1"/>
                      <a:pt x="868"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53"/>
              <p:cNvSpPr/>
              <p:nvPr/>
            </p:nvSpPr>
            <p:spPr>
              <a:xfrm>
                <a:off x="1403775" y="547184"/>
                <a:ext cx="64196" cy="72008"/>
              </a:xfrm>
              <a:custGeom>
                <a:rect b="b" l="l" r="r" t="t"/>
                <a:pathLst>
                  <a:path extrusionOk="0" h="2664" w="2375">
                    <a:moveTo>
                      <a:pt x="1438" y="480"/>
                    </a:moveTo>
                    <a:cubicBezTo>
                      <a:pt x="1454" y="495"/>
                      <a:pt x="1459" y="500"/>
                      <a:pt x="1468" y="502"/>
                    </a:cubicBezTo>
                    <a:lnTo>
                      <a:pt x="1468" y="502"/>
                    </a:lnTo>
                    <a:cubicBezTo>
                      <a:pt x="1458" y="494"/>
                      <a:pt x="1448" y="487"/>
                      <a:pt x="1438" y="480"/>
                    </a:cubicBezTo>
                    <a:close/>
                    <a:moveTo>
                      <a:pt x="982" y="320"/>
                    </a:moveTo>
                    <a:cubicBezTo>
                      <a:pt x="1050" y="343"/>
                      <a:pt x="1142" y="343"/>
                      <a:pt x="1210" y="365"/>
                    </a:cubicBezTo>
                    <a:cubicBezTo>
                      <a:pt x="1286" y="403"/>
                      <a:pt x="1362" y="441"/>
                      <a:pt x="1438" y="480"/>
                    </a:cubicBezTo>
                    <a:lnTo>
                      <a:pt x="1438" y="480"/>
                    </a:lnTo>
                    <a:cubicBezTo>
                      <a:pt x="1438" y="480"/>
                      <a:pt x="1438" y="480"/>
                      <a:pt x="1438" y="480"/>
                    </a:cubicBezTo>
                    <a:lnTo>
                      <a:pt x="1438" y="480"/>
                    </a:lnTo>
                    <a:cubicBezTo>
                      <a:pt x="1454" y="487"/>
                      <a:pt x="1469" y="495"/>
                      <a:pt x="1484" y="502"/>
                    </a:cubicBezTo>
                    <a:cubicBezTo>
                      <a:pt x="1477" y="502"/>
                      <a:pt x="1472" y="502"/>
                      <a:pt x="1468" y="502"/>
                    </a:cubicBezTo>
                    <a:lnTo>
                      <a:pt x="1468" y="502"/>
                    </a:lnTo>
                    <a:cubicBezTo>
                      <a:pt x="1549" y="563"/>
                      <a:pt x="1628" y="624"/>
                      <a:pt x="1689" y="685"/>
                    </a:cubicBezTo>
                    <a:cubicBezTo>
                      <a:pt x="1781" y="799"/>
                      <a:pt x="1849" y="890"/>
                      <a:pt x="1895" y="1005"/>
                    </a:cubicBezTo>
                    <a:cubicBezTo>
                      <a:pt x="1963" y="1119"/>
                      <a:pt x="2009" y="1233"/>
                      <a:pt x="2032" y="1370"/>
                    </a:cubicBezTo>
                    <a:cubicBezTo>
                      <a:pt x="2055" y="1461"/>
                      <a:pt x="2055" y="1575"/>
                      <a:pt x="2055" y="1666"/>
                    </a:cubicBezTo>
                    <a:cubicBezTo>
                      <a:pt x="2032" y="1735"/>
                      <a:pt x="2032" y="1826"/>
                      <a:pt x="2009" y="1895"/>
                    </a:cubicBezTo>
                    <a:cubicBezTo>
                      <a:pt x="1986" y="1963"/>
                      <a:pt x="1963" y="2009"/>
                      <a:pt x="1918" y="2077"/>
                    </a:cubicBezTo>
                    <a:cubicBezTo>
                      <a:pt x="1895" y="2123"/>
                      <a:pt x="1849" y="2169"/>
                      <a:pt x="1804" y="2191"/>
                    </a:cubicBezTo>
                    <a:cubicBezTo>
                      <a:pt x="1781" y="2237"/>
                      <a:pt x="1735" y="2260"/>
                      <a:pt x="1689" y="2283"/>
                    </a:cubicBezTo>
                    <a:cubicBezTo>
                      <a:pt x="1644" y="2306"/>
                      <a:pt x="1598" y="2328"/>
                      <a:pt x="1552" y="2328"/>
                    </a:cubicBezTo>
                    <a:cubicBezTo>
                      <a:pt x="1484" y="2351"/>
                      <a:pt x="1438" y="2351"/>
                      <a:pt x="1370" y="2351"/>
                    </a:cubicBezTo>
                    <a:cubicBezTo>
                      <a:pt x="1301" y="2328"/>
                      <a:pt x="1233" y="2328"/>
                      <a:pt x="1187" y="2306"/>
                    </a:cubicBezTo>
                    <a:cubicBezTo>
                      <a:pt x="1073" y="2283"/>
                      <a:pt x="1005" y="2237"/>
                      <a:pt x="913" y="2191"/>
                    </a:cubicBezTo>
                    <a:cubicBezTo>
                      <a:pt x="822" y="2123"/>
                      <a:pt x="754" y="2054"/>
                      <a:pt x="685" y="1986"/>
                    </a:cubicBezTo>
                    <a:cubicBezTo>
                      <a:pt x="594" y="1872"/>
                      <a:pt x="525" y="1758"/>
                      <a:pt x="457" y="1644"/>
                    </a:cubicBezTo>
                    <a:cubicBezTo>
                      <a:pt x="434" y="1598"/>
                      <a:pt x="411" y="1529"/>
                      <a:pt x="388" y="1484"/>
                    </a:cubicBezTo>
                    <a:cubicBezTo>
                      <a:pt x="388" y="1461"/>
                      <a:pt x="388" y="1461"/>
                      <a:pt x="388" y="1461"/>
                    </a:cubicBezTo>
                    <a:cubicBezTo>
                      <a:pt x="366" y="1415"/>
                      <a:pt x="366" y="1347"/>
                      <a:pt x="343" y="1301"/>
                    </a:cubicBezTo>
                    <a:cubicBezTo>
                      <a:pt x="343" y="1233"/>
                      <a:pt x="320" y="1164"/>
                      <a:pt x="320" y="1119"/>
                    </a:cubicBezTo>
                    <a:cubicBezTo>
                      <a:pt x="320" y="1073"/>
                      <a:pt x="320" y="1050"/>
                      <a:pt x="320" y="1027"/>
                    </a:cubicBezTo>
                    <a:cubicBezTo>
                      <a:pt x="320" y="959"/>
                      <a:pt x="343" y="913"/>
                      <a:pt x="343" y="845"/>
                    </a:cubicBezTo>
                    <a:cubicBezTo>
                      <a:pt x="343" y="822"/>
                      <a:pt x="366" y="799"/>
                      <a:pt x="366" y="776"/>
                    </a:cubicBezTo>
                    <a:cubicBezTo>
                      <a:pt x="388" y="708"/>
                      <a:pt x="411" y="639"/>
                      <a:pt x="457" y="594"/>
                    </a:cubicBezTo>
                    <a:cubicBezTo>
                      <a:pt x="480" y="548"/>
                      <a:pt x="525" y="502"/>
                      <a:pt x="571" y="480"/>
                    </a:cubicBezTo>
                    <a:cubicBezTo>
                      <a:pt x="594" y="434"/>
                      <a:pt x="639" y="411"/>
                      <a:pt x="685" y="388"/>
                    </a:cubicBezTo>
                    <a:cubicBezTo>
                      <a:pt x="731" y="365"/>
                      <a:pt x="776" y="343"/>
                      <a:pt x="845" y="343"/>
                    </a:cubicBezTo>
                    <a:cubicBezTo>
                      <a:pt x="891" y="320"/>
                      <a:pt x="936" y="320"/>
                      <a:pt x="982" y="320"/>
                    </a:cubicBezTo>
                    <a:close/>
                    <a:moveTo>
                      <a:pt x="959" y="0"/>
                    </a:moveTo>
                    <a:cubicBezTo>
                      <a:pt x="868" y="0"/>
                      <a:pt x="776" y="23"/>
                      <a:pt x="685" y="46"/>
                    </a:cubicBezTo>
                    <a:cubicBezTo>
                      <a:pt x="617" y="46"/>
                      <a:pt x="525" y="114"/>
                      <a:pt x="457" y="160"/>
                    </a:cubicBezTo>
                    <a:cubicBezTo>
                      <a:pt x="388" y="183"/>
                      <a:pt x="320" y="251"/>
                      <a:pt x="274" y="297"/>
                    </a:cubicBezTo>
                    <a:cubicBezTo>
                      <a:pt x="274" y="297"/>
                      <a:pt x="274" y="297"/>
                      <a:pt x="251" y="320"/>
                    </a:cubicBezTo>
                    <a:cubicBezTo>
                      <a:pt x="229" y="343"/>
                      <a:pt x="229" y="343"/>
                      <a:pt x="229" y="365"/>
                    </a:cubicBezTo>
                    <a:cubicBezTo>
                      <a:pt x="183" y="411"/>
                      <a:pt x="137" y="480"/>
                      <a:pt x="114" y="548"/>
                    </a:cubicBezTo>
                    <a:cubicBezTo>
                      <a:pt x="69" y="639"/>
                      <a:pt x="46" y="731"/>
                      <a:pt x="23" y="822"/>
                    </a:cubicBezTo>
                    <a:cubicBezTo>
                      <a:pt x="0" y="868"/>
                      <a:pt x="0" y="913"/>
                      <a:pt x="0" y="959"/>
                    </a:cubicBezTo>
                    <a:cubicBezTo>
                      <a:pt x="0" y="1005"/>
                      <a:pt x="0" y="1050"/>
                      <a:pt x="0" y="1119"/>
                    </a:cubicBezTo>
                    <a:cubicBezTo>
                      <a:pt x="0" y="1210"/>
                      <a:pt x="0" y="1324"/>
                      <a:pt x="23" y="1415"/>
                    </a:cubicBezTo>
                    <a:cubicBezTo>
                      <a:pt x="46" y="1438"/>
                      <a:pt x="46" y="1461"/>
                      <a:pt x="46" y="1461"/>
                    </a:cubicBezTo>
                    <a:lnTo>
                      <a:pt x="46" y="1484"/>
                    </a:lnTo>
                    <a:cubicBezTo>
                      <a:pt x="69" y="1598"/>
                      <a:pt x="114" y="1712"/>
                      <a:pt x="160" y="1803"/>
                    </a:cubicBezTo>
                    <a:cubicBezTo>
                      <a:pt x="183" y="1803"/>
                      <a:pt x="183" y="1826"/>
                      <a:pt x="183" y="1826"/>
                    </a:cubicBezTo>
                    <a:lnTo>
                      <a:pt x="183" y="1849"/>
                    </a:lnTo>
                    <a:cubicBezTo>
                      <a:pt x="229" y="1918"/>
                      <a:pt x="274" y="1986"/>
                      <a:pt x="320" y="2054"/>
                    </a:cubicBezTo>
                    <a:cubicBezTo>
                      <a:pt x="343" y="2054"/>
                      <a:pt x="343" y="2077"/>
                      <a:pt x="366" y="2100"/>
                    </a:cubicBezTo>
                    <a:cubicBezTo>
                      <a:pt x="366" y="2100"/>
                      <a:pt x="366" y="2123"/>
                      <a:pt x="366" y="2123"/>
                    </a:cubicBezTo>
                    <a:cubicBezTo>
                      <a:pt x="457" y="2237"/>
                      <a:pt x="571" y="2328"/>
                      <a:pt x="662" y="2420"/>
                    </a:cubicBezTo>
                    <a:cubicBezTo>
                      <a:pt x="880" y="2565"/>
                      <a:pt x="1144" y="2664"/>
                      <a:pt x="1407" y="2664"/>
                    </a:cubicBezTo>
                    <a:cubicBezTo>
                      <a:pt x="1558" y="2664"/>
                      <a:pt x="1708" y="2631"/>
                      <a:pt x="1849" y="2557"/>
                    </a:cubicBezTo>
                    <a:cubicBezTo>
                      <a:pt x="1941" y="2534"/>
                      <a:pt x="2009" y="2465"/>
                      <a:pt x="2077" y="2397"/>
                    </a:cubicBezTo>
                    <a:cubicBezTo>
                      <a:pt x="2146" y="2328"/>
                      <a:pt x="2192" y="2260"/>
                      <a:pt x="2237" y="2169"/>
                    </a:cubicBezTo>
                    <a:cubicBezTo>
                      <a:pt x="2283" y="2100"/>
                      <a:pt x="2306" y="2009"/>
                      <a:pt x="2329" y="1918"/>
                    </a:cubicBezTo>
                    <a:cubicBezTo>
                      <a:pt x="2374" y="1803"/>
                      <a:pt x="2374" y="1666"/>
                      <a:pt x="2374" y="1552"/>
                    </a:cubicBezTo>
                    <a:cubicBezTo>
                      <a:pt x="2374" y="1438"/>
                      <a:pt x="2351" y="1324"/>
                      <a:pt x="2329" y="1233"/>
                    </a:cubicBezTo>
                    <a:cubicBezTo>
                      <a:pt x="2306" y="1096"/>
                      <a:pt x="2260" y="982"/>
                      <a:pt x="2192" y="890"/>
                    </a:cubicBezTo>
                    <a:cubicBezTo>
                      <a:pt x="2123" y="708"/>
                      <a:pt x="1986" y="548"/>
                      <a:pt x="1849" y="388"/>
                    </a:cubicBezTo>
                    <a:cubicBezTo>
                      <a:pt x="1712" y="251"/>
                      <a:pt x="1530" y="137"/>
                      <a:pt x="1347" y="69"/>
                    </a:cubicBezTo>
                    <a:cubicBezTo>
                      <a:pt x="1233" y="23"/>
                      <a:pt x="1119" y="0"/>
                      <a:pt x="1005"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5" name="Google Shape;715;p53"/>
            <p:cNvSpPr/>
            <p:nvPr/>
          </p:nvSpPr>
          <p:spPr>
            <a:xfrm flipH="1">
              <a:off x="8244270" y="772021"/>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53"/>
            <p:cNvSpPr/>
            <p:nvPr/>
          </p:nvSpPr>
          <p:spPr>
            <a:xfrm flipH="1" rot="-2283040">
              <a:off x="7342042" y="731018"/>
              <a:ext cx="54330" cy="76521"/>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53"/>
            <p:cNvSpPr/>
            <p:nvPr/>
          </p:nvSpPr>
          <p:spPr>
            <a:xfrm flipH="1">
              <a:off x="4343852" y="19319"/>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53"/>
            <p:cNvSpPr/>
            <p:nvPr/>
          </p:nvSpPr>
          <p:spPr>
            <a:xfrm flipH="1">
              <a:off x="5624815" y="55481"/>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9" name="Google Shape;719;p53"/>
            <p:cNvGrpSpPr/>
            <p:nvPr/>
          </p:nvGrpSpPr>
          <p:grpSpPr>
            <a:xfrm flipH="1" rot="-3959737">
              <a:off x="8997237" y="484561"/>
              <a:ext cx="275188" cy="229969"/>
              <a:chOff x="1192779" y="389220"/>
              <a:chExt cx="275192" cy="229972"/>
            </a:xfrm>
          </p:grpSpPr>
          <p:sp>
            <p:nvSpPr>
              <p:cNvPr id="720" name="Google Shape;720;p53"/>
              <p:cNvSpPr/>
              <p:nvPr/>
            </p:nvSpPr>
            <p:spPr>
              <a:xfrm>
                <a:off x="1406857" y="549643"/>
                <a:ext cx="58033" cy="65413"/>
              </a:xfrm>
              <a:custGeom>
                <a:rect b="b" l="l" r="r" t="t"/>
                <a:pathLst>
                  <a:path extrusionOk="0" h="2420" w="2147">
                    <a:moveTo>
                      <a:pt x="754" y="0"/>
                    </a:moveTo>
                    <a:cubicBezTo>
                      <a:pt x="708" y="0"/>
                      <a:pt x="662" y="23"/>
                      <a:pt x="617" y="23"/>
                    </a:cubicBezTo>
                    <a:cubicBezTo>
                      <a:pt x="503" y="46"/>
                      <a:pt x="366" y="92"/>
                      <a:pt x="297" y="183"/>
                    </a:cubicBezTo>
                    <a:cubicBezTo>
                      <a:pt x="252" y="229"/>
                      <a:pt x="229" y="297"/>
                      <a:pt x="206" y="343"/>
                    </a:cubicBezTo>
                    <a:cubicBezTo>
                      <a:pt x="160" y="389"/>
                      <a:pt x="137" y="434"/>
                      <a:pt x="115" y="457"/>
                    </a:cubicBezTo>
                    <a:cubicBezTo>
                      <a:pt x="46" y="594"/>
                      <a:pt x="0" y="754"/>
                      <a:pt x="0" y="959"/>
                    </a:cubicBezTo>
                    <a:cubicBezTo>
                      <a:pt x="23" y="1050"/>
                      <a:pt x="46" y="1165"/>
                      <a:pt x="46" y="1233"/>
                    </a:cubicBezTo>
                    <a:cubicBezTo>
                      <a:pt x="69" y="1302"/>
                      <a:pt x="92" y="1370"/>
                      <a:pt x="115" y="1438"/>
                    </a:cubicBezTo>
                    <a:cubicBezTo>
                      <a:pt x="183" y="1598"/>
                      <a:pt x="274" y="1735"/>
                      <a:pt x="366" y="1872"/>
                    </a:cubicBezTo>
                    <a:cubicBezTo>
                      <a:pt x="434" y="1941"/>
                      <a:pt x="503" y="2009"/>
                      <a:pt x="571" y="2078"/>
                    </a:cubicBezTo>
                    <a:cubicBezTo>
                      <a:pt x="617" y="2146"/>
                      <a:pt x="685" y="2192"/>
                      <a:pt x="731" y="2237"/>
                    </a:cubicBezTo>
                    <a:cubicBezTo>
                      <a:pt x="777" y="2260"/>
                      <a:pt x="799" y="2283"/>
                      <a:pt x="845" y="2306"/>
                    </a:cubicBezTo>
                    <a:cubicBezTo>
                      <a:pt x="913" y="2351"/>
                      <a:pt x="1005" y="2374"/>
                      <a:pt x="1096" y="2397"/>
                    </a:cubicBezTo>
                    <a:cubicBezTo>
                      <a:pt x="1165" y="2420"/>
                      <a:pt x="1210" y="2420"/>
                      <a:pt x="1279" y="2420"/>
                    </a:cubicBezTo>
                    <a:lnTo>
                      <a:pt x="1438" y="2420"/>
                    </a:lnTo>
                    <a:cubicBezTo>
                      <a:pt x="1484" y="2420"/>
                      <a:pt x="1530" y="2397"/>
                      <a:pt x="1598" y="2374"/>
                    </a:cubicBezTo>
                    <a:cubicBezTo>
                      <a:pt x="1621" y="2374"/>
                      <a:pt x="1667" y="2374"/>
                      <a:pt x="1690" y="2351"/>
                    </a:cubicBezTo>
                    <a:cubicBezTo>
                      <a:pt x="1781" y="2306"/>
                      <a:pt x="1827" y="2260"/>
                      <a:pt x="1872" y="2215"/>
                    </a:cubicBezTo>
                    <a:cubicBezTo>
                      <a:pt x="2009" y="2078"/>
                      <a:pt x="2078" y="1918"/>
                      <a:pt x="2100" y="1758"/>
                    </a:cubicBezTo>
                    <a:cubicBezTo>
                      <a:pt x="2146" y="1621"/>
                      <a:pt x="2146" y="1461"/>
                      <a:pt x="2123" y="1302"/>
                    </a:cubicBezTo>
                    <a:cubicBezTo>
                      <a:pt x="2078" y="1165"/>
                      <a:pt x="2032" y="1028"/>
                      <a:pt x="1941" y="868"/>
                    </a:cubicBezTo>
                    <a:cubicBezTo>
                      <a:pt x="1895" y="777"/>
                      <a:pt x="1849" y="708"/>
                      <a:pt x="1804" y="662"/>
                    </a:cubicBezTo>
                    <a:cubicBezTo>
                      <a:pt x="1758" y="571"/>
                      <a:pt x="1690" y="480"/>
                      <a:pt x="1598" y="411"/>
                    </a:cubicBezTo>
                    <a:cubicBezTo>
                      <a:pt x="1461" y="252"/>
                      <a:pt x="1279" y="137"/>
                      <a:pt x="1073" y="69"/>
                    </a:cubicBezTo>
                    <a:cubicBezTo>
                      <a:pt x="982" y="46"/>
                      <a:pt x="868" y="0"/>
                      <a:pt x="754"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53"/>
              <p:cNvSpPr/>
              <p:nvPr/>
            </p:nvSpPr>
            <p:spPr>
              <a:xfrm>
                <a:off x="1197699" y="502746"/>
                <a:ext cx="50627" cy="50627"/>
              </a:xfrm>
              <a:custGeom>
                <a:rect b="b" l="l" r="r" t="t"/>
                <a:pathLst>
                  <a:path extrusionOk="0" h="1873" w="1873">
                    <a:moveTo>
                      <a:pt x="914" y="1"/>
                    </a:moveTo>
                    <a:cubicBezTo>
                      <a:pt x="845" y="1"/>
                      <a:pt x="754" y="24"/>
                      <a:pt x="685" y="46"/>
                    </a:cubicBezTo>
                    <a:cubicBezTo>
                      <a:pt x="640" y="46"/>
                      <a:pt x="571" y="69"/>
                      <a:pt x="503" y="115"/>
                    </a:cubicBezTo>
                    <a:cubicBezTo>
                      <a:pt x="480" y="138"/>
                      <a:pt x="457" y="138"/>
                      <a:pt x="457" y="161"/>
                    </a:cubicBezTo>
                    <a:cubicBezTo>
                      <a:pt x="434" y="183"/>
                      <a:pt x="412" y="206"/>
                      <a:pt x="389" y="206"/>
                    </a:cubicBezTo>
                    <a:cubicBezTo>
                      <a:pt x="366" y="229"/>
                      <a:pt x="366" y="229"/>
                      <a:pt x="343" y="252"/>
                    </a:cubicBezTo>
                    <a:cubicBezTo>
                      <a:pt x="275" y="298"/>
                      <a:pt x="229" y="343"/>
                      <a:pt x="206" y="412"/>
                    </a:cubicBezTo>
                    <a:cubicBezTo>
                      <a:pt x="115" y="480"/>
                      <a:pt x="69" y="594"/>
                      <a:pt x="46" y="686"/>
                    </a:cubicBezTo>
                    <a:cubicBezTo>
                      <a:pt x="24" y="754"/>
                      <a:pt x="24" y="822"/>
                      <a:pt x="24" y="891"/>
                    </a:cubicBezTo>
                    <a:cubicBezTo>
                      <a:pt x="24" y="1005"/>
                      <a:pt x="1" y="1119"/>
                      <a:pt x="46" y="1233"/>
                    </a:cubicBezTo>
                    <a:cubicBezTo>
                      <a:pt x="115" y="1416"/>
                      <a:pt x="229" y="1576"/>
                      <a:pt x="389" y="1713"/>
                    </a:cubicBezTo>
                    <a:cubicBezTo>
                      <a:pt x="480" y="1758"/>
                      <a:pt x="594" y="1827"/>
                      <a:pt x="708" y="1850"/>
                    </a:cubicBezTo>
                    <a:cubicBezTo>
                      <a:pt x="822" y="1872"/>
                      <a:pt x="914" y="1872"/>
                      <a:pt x="1005" y="1872"/>
                    </a:cubicBezTo>
                    <a:cubicBezTo>
                      <a:pt x="1051" y="1872"/>
                      <a:pt x="1096" y="1850"/>
                      <a:pt x="1142" y="1850"/>
                    </a:cubicBezTo>
                    <a:cubicBezTo>
                      <a:pt x="1210" y="1827"/>
                      <a:pt x="1256" y="1827"/>
                      <a:pt x="1279" y="1804"/>
                    </a:cubicBezTo>
                    <a:cubicBezTo>
                      <a:pt x="1416" y="1758"/>
                      <a:pt x="1553" y="1713"/>
                      <a:pt x="1644" y="1599"/>
                    </a:cubicBezTo>
                    <a:cubicBezTo>
                      <a:pt x="1667" y="1576"/>
                      <a:pt x="1690" y="1530"/>
                      <a:pt x="1735" y="1484"/>
                    </a:cubicBezTo>
                    <a:cubicBezTo>
                      <a:pt x="1758" y="1416"/>
                      <a:pt x="1781" y="1370"/>
                      <a:pt x="1804" y="1302"/>
                    </a:cubicBezTo>
                    <a:cubicBezTo>
                      <a:pt x="1827" y="1233"/>
                      <a:pt x="1827" y="1188"/>
                      <a:pt x="1850" y="1165"/>
                    </a:cubicBezTo>
                    <a:cubicBezTo>
                      <a:pt x="1872" y="1074"/>
                      <a:pt x="1850" y="982"/>
                      <a:pt x="1827" y="891"/>
                    </a:cubicBezTo>
                    <a:cubicBezTo>
                      <a:pt x="1804" y="777"/>
                      <a:pt x="1758" y="708"/>
                      <a:pt x="1713" y="617"/>
                    </a:cubicBezTo>
                    <a:cubicBezTo>
                      <a:pt x="1667" y="549"/>
                      <a:pt x="1598" y="480"/>
                      <a:pt x="1530" y="412"/>
                    </a:cubicBezTo>
                    <a:cubicBezTo>
                      <a:pt x="1484" y="366"/>
                      <a:pt x="1439" y="343"/>
                      <a:pt x="1370" y="298"/>
                    </a:cubicBezTo>
                    <a:cubicBezTo>
                      <a:pt x="1370" y="275"/>
                      <a:pt x="1370" y="252"/>
                      <a:pt x="1347" y="229"/>
                    </a:cubicBezTo>
                    <a:cubicBezTo>
                      <a:pt x="1302" y="161"/>
                      <a:pt x="1279" y="138"/>
                      <a:pt x="1233" y="115"/>
                    </a:cubicBezTo>
                    <a:cubicBezTo>
                      <a:pt x="1165" y="46"/>
                      <a:pt x="1073" y="24"/>
                      <a:pt x="982"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53"/>
              <p:cNvSpPr/>
              <p:nvPr/>
            </p:nvSpPr>
            <p:spPr>
              <a:xfrm>
                <a:off x="1243974" y="392329"/>
                <a:ext cx="39518" cy="30868"/>
              </a:xfrm>
              <a:custGeom>
                <a:rect b="b" l="l" r="r" t="t"/>
                <a:pathLst>
                  <a:path extrusionOk="0" h="1142" w="1462">
                    <a:moveTo>
                      <a:pt x="571" y="0"/>
                    </a:moveTo>
                    <a:cubicBezTo>
                      <a:pt x="503" y="0"/>
                      <a:pt x="411" y="0"/>
                      <a:pt x="320" y="46"/>
                    </a:cubicBezTo>
                    <a:cubicBezTo>
                      <a:pt x="275" y="69"/>
                      <a:pt x="229" y="91"/>
                      <a:pt x="183" y="137"/>
                    </a:cubicBezTo>
                    <a:cubicBezTo>
                      <a:pt x="138" y="160"/>
                      <a:pt x="115" y="205"/>
                      <a:pt x="69" y="274"/>
                    </a:cubicBezTo>
                    <a:lnTo>
                      <a:pt x="46" y="320"/>
                    </a:lnTo>
                    <a:cubicBezTo>
                      <a:pt x="23" y="365"/>
                      <a:pt x="23" y="411"/>
                      <a:pt x="1" y="457"/>
                    </a:cubicBezTo>
                    <a:cubicBezTo>
                      <a:pt x="1" y="479"/>
                      <a:pt x="1" y="525"/>
                      <a:pt x="1" y="594"/>
                    </a:cubicBezTo>
                    <a:cubicBezTo>
                      <a:pt x="23" y="730"/>
                      <a:pt x="115" y="867"/>
                      <a:pt x="183" y="936"/>
                    </a:cubicBezTo>
                    <a:cubicBezTo>
                      <a:pt x="275" y="1004"/>
                      <a:pt x="366" y="1073"/>
                      <a:pt x="480" y="1118"/>
                    </a:cubicBezTo>
                    <a:cubicBezTo>
                      <a:pt x="548" y="1141"/>
                      <a:pt x="617" y="1141"/>
                      <a:pt x="708" y="1141"/>
                    </a:cubicBezTo>
                    <a:lnTo>
                      <a:pt x="777" y="1141"/>
                    </a:lnTo>
                    <a:cubicBezTo>
                      <a:pt x="822" y="1141"/>
                      <a:pt x="891" y="1118"/>
                      <a:pt x="959" y="1096"/>
                    </a:cubicBezTo>
                    <a:cubicBezTo>
                      <a:pt x="1005" y="1096"/>
                      <a:pt x="1051" y="1073"/>
                      <a:pt x="1119" y="1050"/>
                    </a:cubicBezTo>
                    <a:cubicBezTo>
                      <a:pt x="1188" y="1004"/>
                      <a:pt x="1256" y="959"/>
                      <a:pt x="1302" y="913"/>
                    </a:cubicBezTo>
                    <a:cubicBezTo>
                      <a:pt x="1347" y="867"/>
                      <a:pt x="1393" y="799"/>
                      <a:pt x="1439" y="730"/>
                    </a:cubicBezTo>
                    <a:cubicBezTo>
                      <a:pt x="1461" y="685"/>
                      <a:pt x="1461" y="616"/>
                      <a:pt x="1461" y="594"/>
                    </a:cubicBezTo>
                    <a:cubicBezTo>
                      <a:pt x="1461" y="571"/>
                      <a:pt x="1461" y="525"/>
                      <a:pt x="1439" y="502"/>
                    </a:cubicBezTo>
                    <a:cubicBezTo>
                      <a:pt x="1439" y="457"/>
                      <a:pt x="1416" y="434"/>
                      <a:pt x="1393" y="411"/>
                    </a:cubicBezTo>
                    <a:cubicBezTo>
                      <a:pt x="1279" y="183"/>
                      <a:pt x="1028" y="46"/>
                      <a:pt x="663"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53"/>
              <p:cNvSpPr/>
              <p:nvPr/>
            </p:nvSpPr>
            <p:spPr>
              <a:xfrm>
                <a:off x="1192779" y="499665"/>
                <a:ext cx="60466" cy="60277"/>
              </a:xfrm>
              <a:custGeom>
                <a:rect b="b" l="l" r="r" t="t"/>
                <a:pathLst>
                  <a:path extrusionOk="0" h="2230" w="2237">
                    <a:moveTo>
                      <a:pt x="1164" y="343"/>
                    </a:moveTo>
                    <a:cubicBezTo>
                      <a:pt x="1233" y="343"/>
                      <a:pt x="1301" y="366"/>
                      <a:pt x="1370" y="366"/>
                    </a:cubicBezTo>
                    <a:cubicBezTo>
                      <a:pt x="1415" y="412"/>
                      <a:pt x="1484" y="434"/>
                      <a:pt x="1552" y="457"/>
                    </a:cubicBezTo>
                    <a:cubicBezTo>
                      <a:pt x="1598" y="503"/>
                      <a:pt x="1644" y="548"/>
                      <a:pt x="1712" y="594"/>
                    </a:cubicBezTo>
                    <a:cubicBezTo>
                      <a:pt x="1758" y="663"/>
                      <a:pt x="1780" y="708"/>
                      <a:pt x="1826" y="777"/>
                    </a:cubicBezTo>
                    <a:cubicBezTo>
                      <a:pt x="1849" y="822"/>
                      <a:pt x="1872" y="891"/>
                      <a:pt x="1872" y="936"/>
                    </a:cubicBezTo>
                    <a:cubicBezTo>
                      <a:pt x="1895" y="1028"/>
                      <a:pt x="1895" y="1096"/>
                      <a:pt x="1895" y="1165"/>
                    </a:cubicBezTo>
                    <a:cubicBezTo>
                      <a:pt x="1895" y="1233"/>
                      <a:pt x="1872" y="1302"/>
                      <a:pt x="1849" y="1370"/>
                    </a:cubicBezTo>
                    <a:cubicBezTo>
                      <a:pt x="1826" y="1439"/>
                      <a:pt x="1803" y="1484"/>
                      <a:pt x="1758" y="1553"/>
                    </a:cubicBezTo>
                    <a:cubicBezTo>
                      <a:pt x="1735" y="1621"/>
                      <a:pt x="1689" y="1667"/>
                      <a:pt x="1621" y="1713"/>
                    </a:cubicBezTo>
                    <a:cubicBezTo>
                      <a:pt x="1575" y="1758"/>
                      <a:pt x="1507" y="1804"/>
                      <a:pt x="1461" y="1827"/>
                    </a:cubicBezTo>
                    <a:cubicBezTo>
                      <a:pt x="1392" y="1849"/>
                      <a:pt x="1324" y="1872"/>
                      <a:pt x="1255" y="1895"/>
                    </a:cubicBezTo>
                    <a:lnTo>
                      <a:pt x="1050" y="1895"/>
                    </a:lnTo>
                    <a:cubicBezTo>
                      <a:pt x="982" y="1895"/>
                      <a:pt x="936" y="1895"/>
                      <a:pt x="867" y="1872"/>
                    </a:cubicBezTo>
                    <a:cubicBezTo>
                      <a:pt x="799" y="1849"/>
                      <a:pt x="731" y="1804"/>
                      <a:pt x="685" y="1781"/>
                    </a:cubicBezTo>
                    <a:cubicBezTo>
                      <a:pt x="616" y="1735"/>
                      <a:pt x="571" y="1690"/>
                      <a:pt x="525" y="1644"/>
                    </a:cubicBezTo>
                    <a:cubicBezTo>
                      <a:pt x="525" y="1644"/>
                      <a:pt x="525" y="1644"/>
                      <a:pt x="525" y="1621"/>
                    </a:cubicBezTo>
                    <a:lnTo>
                      <a:pt x="502" y="1621"/>
                    </a:lnTo>
                    <a:cubicBezTo>
                      <a:pt x="479" y="1576"/>
                      <a:pt x="434" y="1530"/>
                      <a:pt x="411" y="1461"/>
                    </a:cubicBezTo>
                    <a:cubicBezTo>
                      <a:pt x="388" y="1439"/>
                      <a:pt x="388" y="1439"/>
                      <a:pt x="388" y="1439"/>
                    </a:cubicBezTo>
                    <a:cubicBezTo>
                      <a:pt x="365" y="1393"/>
                      <a:pt x="365" y="1325"/>
                      <a:pt x="342" y="1279"/>
                    </a:cubicBezTo>
                    <a:cubicBezTo>
                      <a:pt x="342" y="1279"/>
                      <a:pt x="342" y="1256"/>
                      <a:pt x="342" y="1256"/>
                    </a:cubicBezTo>
                    <a:cubicBezTo>
                      <a:pt x="342" y="1256"/>
                      <a:pt x="342" y="1233"/>
                      <a:pt x="342" y="1233"/>
                    </a:cubicBezTo>
                    <a:cubicBezTo>
                      <a:pt x="342" y="1210"/>
                      <a:pt x="320" y="1165"/>
                      <a:pt x="320" y="1142"/>
                    </a:cubicBezTo>
                    <a:cubicBezTo>
                      <a:pt x="320" y="1142"/>
                      <a:pt x="320" y="1119"/>
                      <a:pt x="320" y="1119"/>
                    </a:cubicBezTo>
                    <a:cubicBezTo>
                      <a:pt x="320" y="1096"/>
                      <a:pt x="320" y="1096"/>
                      <a:pt x="320" y="1073"/>
                    </a:cubicBezTo>
                    <a:cubicBezTo>
                      <a:pt x="342" y="1005"/>
                      <a:pt x="342" y="936"/>
                      <a:pt x="365" y="891"/>
                    </a:cubicBezTo>
                    <a:cubicBezTo>
                      <a:pt x="388" y="822"/>
                      <a:pt x="411" y="754"/>
                      <a:pt x="457" y="685"/>
                    </a:cubicBezTo>
                    <a:cubicBezTo>
                      <a:pt x="502" y="640"/>
                      <a:pt x="525" y="594"/>
                      <a:pt x="571" y="548"/>
                    </a:cubicBezTo>
                    <a:cubicBezTo>
                      <a:pt x="639" y="503"/>
                      <a:pt x="708" y="457"/>
                      <a:pt x="753" y="412"/>
                    </a:cubicBezTo>
                    <a:cubicBezTo>
                      <a:pt x="822" y="389"/>
                      <a:pt x="890" y="366"/>
                      <a:pt x="959" y="343"/>
                    </a:cubicBezTo>
                    <a:close/>
                    <a:moveTo>
                      <a:pt x="1096" y="1"/>
                    </a:moveTo>
                    <a:cubicBezTo>
                      <a:pt x="1073" y="1"/>
                      <a:pt x="1050" y="1"/>
                      <a:pt x="1050" y="23"/>
                    </a:cubicBezTo>
                    <a:cubicBezTo>
                      <a:pt x="959" y="23"/>
                      <a:pt x="867" y="46"/>
                      <a:pt x="776" y="69"/>
                    </a:cubicBezTo>
                    <a:cubicBezTo>
                      <a:pt x="685" y="92"/>
                      <a:pt x="594" y="138"/>
                      <a:pt x="525" y="183"/>
                    </a:cubicBezTo>
                    <a:cubicBezTo>
                      <a:pt x="434" y="229"/>
                      <a:pt x="388" y="297"/>
                      <a:pt x="320" y="343"/>
                    </a:cubicBezTo>
                    <a:cubicBezTo>
                      <a:pt x="251" y="412"/>
                      <a:pt x="206" y="480"/>
                      <a:pt x="160" y="571"/>
                    </a:cubicBezTo>
                    <a:cubicBezTo>
                      <a:pt x="91" y="640"/>
                      <a:pt x="69" y="731"/>
                      <a:pt x="46" y="822"/>
                    </a:cubicBezTo>
                    <a:cubicBezTo>
                      <a:pt x="46" y="845"/>
                      <a:pt x="23" y="868"/>
                      <a:pt x="23" y="868"/>
                    </a:cubicBezTo>
                    <a:cubicBezTo>
                      <a:pt x="23" y="936"/>
                      <a:pt x="0" y="1005"/>
                      <a:pt x="0" y="1051"/>
                    </a:cubicBezTo>
                    <a:cubicBezTo>
                      <a:pt x="0" y="1119"/>
                      <a:pt x="0" y="1165"/>
                      <a:pt x="0" y="1210"/>
                    </a:cubicBezTo>
                    <a:cubicBezTo>
                      <a:pt x="0" y="1233"/>
                      <a:pt x="0" y="1233"/>
                      <a:pt x="0" y="1233"/>
                    </a:cubicBezTo>
                    <a:cubicBezTo>
                      <a:pt x="0" y="1279"/>
                      <a:pt x="23" y="1325"/>
                      <a:pt x="23" y="1370"/>
                    </a:cubicBezTo>
                    <a:cubicBezTo>
                      <a:pt x="46" y="1416"/>
                      <a:pt x="69" y="1484"/>
                      <a:pt x="91" y="1553"/>
                    </a:cubicBezTo>
                    <a:cubicBezTo>
                      <a:pt x="114" y="1621"/>
                      <a:pt x="160" y="1713"/>
                      <a:pt x="206" y="1781"/>
                    </a:cubicBezTo>
                    <a:cubicBezTo>
                      <a:pt x="228" y="1804"/>
                      <a:pt x="251" y="1827"/>
                      <a:pt x="274" y="1849"/>
                    </a:cubicBezTo>
                    <a:cubicBezTo>
                      <a:pt x="297" y="1872"/>
                      <a:pt x="297" y="1872"/>
                      <a:pt x="297" y="1895"/>
                    </a:cubicBezTo>
                    <a:cubicBezTo>
                      <a:pt x="320" y="1918"/>
                      <a:pt x="342" y="1941"/>
                      <a:pt x="388" y="1964"/>
                    </a:cubicBezTo>
                    <a:lnTo>
                      <a:pt x="411" y="1964"/>
                    </a:lnTo>
                    <a:cubicBezTo>
                      <a:pt x="502" y="2078"/>
                      <a:pt x="639" y="2146"/>
                      <a:pt x="776" y="2192"/>
                    </a:cubicBezTo>
                    <a:cubicBezTo>
                      <a:pt x="883" y="2219"/>
                      <a:pt x="990" y="2230"/>
                      <a:pt x="1097" y="2230"/>
                    </a:cubicBezTo>
                    <a:cubicBezTo>
                      <a:pt x="1173" y="2230"/>
                      <a:pt x="1248" y="2224"/>
                      <a:pt x="1324" y="2215"/>
                    </a:cubicBezTo>
                    <a:cubicBezTo>
                      <a:pt x="1529" y="2169"/>
                      <a:pt x="1712" y="2078"/>
                      <a:pt x="1849" y="1941"/>
                    </a:cubicBezTo>
                    <a:cubicBezTo>
                      <a:pt x="2009" y="1804"/>
                      <a:pt x="2123" y="1644"/>
                      <a:pt x="2169" y="1461"/>
                    </a:cubicBezTo>
                    <a:cubicBezTo>
                      <a:pt x="2191" y="1370"/>
                      <a:pt x="2214" y="1302"/>
                      <a:pt x="2214" y="1210"/>
                    </a:cubicBezTo>
                    <a:cubicBezTo>
                      <a:pt x="2237" y="1119"/>
                      <a:pt x="2214" y="1005"/>
                      <a:pt x="2191" y="891"/>
                    </a:cubicBezTo>
                    <a:cubicBezTo>
                      <a:pt x="2169" y="731"/>
                      <a:pt x="2100" y="571"/>
                      <a:pt x="1986" y="434"/>
                    </a:cubicBezTo>
                    <a:cubicBezTo>
                      <a:pt x="1872" y="297"/>
                      <a:pt x="1735" y="183"/>
                      <a:pt x="1575" y="115"/>
                    </a:cubicBezTo>
                    <a:cubicBezTo>
                      <a:pt x="1415" y="46"/>
                      <a:pt x="1255" y="1"/>
                      <a:pt x="1096"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53"/>
              <p:cNvSpPr/>
              <p:nvPr/>
            </p:nvSpPr>
            <p:spPr>
              <a:xfrm>
                <a:off x="1237811" y="389220"/>
                <a:ext cx="48762" cy="39788"/>
              </a:xfrm>
              <a:custGeom>
                <a:rect b="b" l="l" r="r" t="t"/>
                <a:pathLst>
                  <a:path extrusionOk="0" h="1472" w="1804">
                    <a:moveTo>
                      <a:pt x="913" y="320"/>
                    </a:moveTo>
                    <a:cubicBezTo>
                      <a:pt x="982" y="343"/>
                      <a:pt x="1027" y="343"/>
                      <a:pt x="1096" y="366"/>
                    </a:cubicBezTo>
                    <a:cubicBezTo>
                      <a:pt x="1164" y="389"/>
                      <a:pt x="1210" y="412"/>
                      <a:pt x="1279" y="435"/>
                    </a:cubicBezTo>
                    <a:cubicBezTo>
                      <a:pt x="1324" y="480"/>
                      <a:pt x="1347" y="503"/>
                      <a:pt x="1393" y="549"/>
                    </a:cubicBezTo>
                    <a:cubicBezTo>
                      <a:pt x="1416" y="572"/>
                      <a:pt x="1438" y="594"/>
                      <a:pt x="1461" y="640"/>
                    </a:cubicBezTo>
                    <a:cubicBezTo>
                      <a:pt x="1461" y="663"/>
                      <a:pt x="1484" y="686"/>
                      <a:pt x="1484" y="731"/>
                    </a:cubicBezTo>
                    <a:cubicBezTo>
                      <a:pt x="1484" y="754"/>
                      <a:pt x="1484" y="800"/>
                      <a:pt x="1484" y="845"/>
                    </a:cubicBezTo>
                    <a:cubicBezTo>
                      <a:pt x="1461" y="891"/>
                      <a:pt x="1438" y="914"/>
                      <a:pt x="1438" y="937"/>
                    </a:cubicBezTo>
                    <a:cubicBezTo>
                      <a:pt x="1416" y="960"/>
                      <a:pt x="1393" y="982"/>
                      <a:pt x="1370" y="1005"/>
                    </a:cubicBezTo>
                    <a:cubicBezTo>
                      <a:pt x="1324" y="1028"/>
                      <a:pt x="1301" y="1051"/>
                      <a:pt x="1256" y="1074"/>
                    </a:cubicBezTo>
                    <a:cubicBezTo>
                      <a:pt x="1210" y="1097"/>
                      <a:pt x="1164" y="1119"/>
                      <a:pt x="1096" y="1142"/>
                    </a:cubicBezTo>
                    <a:lnTo>
                      <a:pt x="913" y="1142"/>
                    </a:lnTo>
                    <a:cubicBezTo>
                      <a:pt x="845" y="1142"/>
                      <a:pt x="776" y="1119"/>
                      <a:pt x="708" y="1097"/>
                    </a:cubicBezTo>
                    <a:cubicBezTo>
                      <a:pt x="662" y="1074"/>
                      <a:pt x="594" y="1051"/>
                      <a:pt x="548" y="1028"/>
                    </a:cubicBezTo>
                    <a:cubicBezTo>
                      <a:pt x="503" y="1005"/>
                      <a:pt x="457" y="960"/>
                      <a:pt x="434" y="937"/>
                    </a:cubicBezTo>
                    <a:lnTo>
                      <a:pt x="411" y="914"/>
                    </a:lnTo>
                    <a:cubicBezTo>
                      <a:pt x="388" y="891"/>
                      <a:pt x="388" y="868"/>
                      <a:pt x="366" y="823"/>
                    </a:cubicBezTo>
                    <a:cubicBezTo>
                      <a:pt x="366" y="800"/>
                      <a:pt x="343" y="777"/>
                      <a:pt x="343" y="754"/>
                    </a:cubicBezTo>
                    <a:cubicBezTo>
                      <a:pt x="343" y="731"/>
                      <a:pt x="343" y="709"/>
                      <a:pt x="343" y="686"/>
                    </a:cubicBezTo>
                    <a:cubicBezTo>
                      <a:pt x="343" y="663"/>
                      <a:pt x="343" y="640"/>
                      <a:pt x="343" y="617"/>
                    </a:cubicBezTo>
                    <a:cubicBezTo>
                      <a:pt x="343" y="617"/>
                      <a:pt x="366" y="617"/>
                      <a:pt x="366" y="594"/>
                    </a:cubicBezTo>
                    <a:cubicBezTo>
                      <a:pt x="366" y="594"/>
                      <a:pt x="366" y="594"/>
                      <a:pt x="366" y="572"/>
                    </a:cubicBezTo>
                    <a:cubicBezTo>
                      <a:pt x="366" y="572"/>
                      <a:pt x="388" y="549"/>
                      <a:pt x="388" y="549"/>
                    </a:cubicBezTo>
                    <a:cubicBezTo>
                      <a:pt x="411" y="526"/>
                      <a:pt x="434" y="480"/>
                      <a:pt x="457" y="457"/>
                    </a:cubicBezTo>
                    <a:cubicBezTo>
                      <a:pt x="503" y="435"/>
                      <a:pt x="525" y="412"/>
                      <a:pt x="571" y="389"/>
                    </a:cubicBezTo>
                    <a:cubicBezTo>
                      <a:pt x="617" y="366"/>
                      <a:pt x="662" y="366"/>
                      <a:pt x="708" y="343"/>
                    </a:cubicBezTo>
                    <a:cubicBezTo>
                      <a:pt x="776" y="343"/>
                      <a:pt x="845" y="320"/>
                      <a:pt x="913" y="320"/>
                    </a:cubicBezTo>
                    <a:close/>
                    <a:moveTo>
                      <a:pt x="868" y="1"/>
                    </a:moveTo>
                    <a:cubicBezTo>
                      <a:pt x="731" y="1"/>
                      <a:pt x="594" y="24"/>
                      <a:pt x="457" y="92"/>
                    </a:cubicBezTo>
                    <a:cubicBezTo>
                      <a:pt x="366" y="115"/>
                      <a:pt x="274" y="184"/>
                      <a:pt x="206" y="252"/>
                    </a:cubicBezTo>
                    <a:cubicBezTo>
                      <a:pt x="206" y="252"/>
                      <a:pt x="183" y="275"/>
                      <a:pt x="183" y="275"/>
                    </a:cubicBezTo>
                    <a:cubicBezTo>
                      <a:pt x="183" y="275"/>
                      <a:pt x="160" y="298"/>
                      <a:pt x="160" y="298"/>
                    </a:cubicBezTo>
                    <a:cubicBezTo>
                      <a:pt x="137" y="343"/>
                      <a:pt x="114" y="389"/>
                      <a:pt x="92" y="412"/>
                    </a:cubicBezTo>
                    <a:cubicBezTo>
                      <a:pt x="92" y="435"/>
                      <a:pt x="69" y="435"/>
                      <a:pt x="69" y="435"/>
                    </a:cubicBezTo>
                    <a:cubicBezTo>
                      <a:pt x="46" y="480"/>
                      <a:pt x="46" y="526"/>
                      <a:pt x="23" y="572"/>
                    </a:cubicBezTo>
                    <a:cubicBezTo>
                      <a:pt x="23" y="594"/>
                      <a:pt x="23" y="594"/>
                      <a:pt x="23" y="617"/>
                    </a:cubicBezTo>
                    <a:cubicBezTo>
                      <a:pt x="0" y="731"/>
                      <a:pt x="23" y="845"/>
                      <a:pt x="69" y="960"/>
                    </a:cubicBezTo>
                    <a:cubicBezTo>
                      <a:pt x="92" y="1005"/>
                      <a:pt x="114" y="1028"/>
                      <a:pt x="137" y="1074"/>
                    </a:cubicBezTo>
                    <a:cubicBezTo>
                      <a:pt x="160" y="1119"/>
                      <a:pt x="206" y="1165"/>
                      <a:pt x="251" y="1211"/>
                    </a:cubicBezTo>
                    <a:cubicBezTo>
                      <a:pt x="297" y="1233"/>
                      <a:pt x="320" y="1279"/>
                      <a:pt x="366" y="1302"/>
                    </a:cubicBezTo>
                    <a:cubicBezTo>
                      <a:pt x="388" y="1325"/>
                      <a:pt x="411" y="1325"/>
                      <a:pt x="457" y="1348"/>
                    </a:cubicBezTo>
                    <a:cubicBezTo>
                      <a:pt x="457" y="1348"/>
                      <a:pt x="457" y="1348"/>
                      <a:pt x="480" y="1370"/>
                    </a:cubicBezTo>
                    <a:lnTo>
                      <a:pt x="503" y="1370"/>
                    </a:lnTo>
                    <a:cubicBezTo>
                      <a:pt x="548" y="1393"/>
                      <a:pt x="617" y="1416"/>
                      <a:pt x="662" y="1439"/>
                    </a:cubicBezTo>
                    <a:cubicBezTo>
                      <a:pt x="743" y="1455"/>
                      <a:pt x="835" y="1471"/>
                      <a:pt x="922" y="1471"/>
                    </a:cubicBezTo>
                    <a:cubicBezTo>
                      <a:pt x="959" y="1471"/>
                      <a:pt x="994" y="1468"/>
                      <a:pt x="1027" y="1462"/>
                    </a:cubicBezTo>
                    <a:cubicBezTo>
                      <a:pt x="1187" y="1462"/>
                      <a:pt x="1324" y="1416"/>
                      <a:pt x="1461" y="1348"/>
                    </a:cubicBezTo>
                    <a:cubicBezTo>
                      <a:pt x="1507" y="1302"/>
                      <a:pt x="1552" y="1279"/>
                      <a:pt x="1598" y="1233"/>
                    </a:cubicBezTo>
                    <a:cubicBezTo>
                      <a:pt x="1621" y="1211"/>
                      <a:pt x="1644" y="1188"/>
                      <a:pt x="1667" y="1165"/>
                    </a:cubicBezTo>
                    <a:cubicBezTo>
                      <a:pt x="1689" y="1142"/>
                      <a:pt x="1712" y="1097"/>
                      <a:pt x="1735" y="1051"/>
                    </a:cubicBezTo>
                    <a:cubicBezTo>
                      <a:pt x="1758" y="1005"/>
                      <a:pt x="1781" y="960"/>
                      <a:pt x="1804" y="891"/>
                    </a:cubicBezTo>
                    <a:cubicBezTo>
                      <a:pt x="1804" y="868"/>
                      <a:pt x="1804" y="845"/>
                      <a:pt x="1804" y="823"/>
                    </a:cubicBezTo>
                    <a:cubicBezTo>
                      <a:pt x="1804" y="754"/>
                      <a:pt x="1804" y="709"/>
                      <a:pt x="1804" y="663"/>
                    </a:cubicBezTo>
                    <a:cubicBezTo>
                      <a:pt x="1781" y="594"/>
                      <a:pt x="1758" y="526"/>
                      <a:pt x="1735" y="480"/>
                    </a:cubicBezTo>
                    <a:cubicBezTo>
                      <a:pt x="1689" y="389"/>
                      <a:pt x="1644" y="343"/>
                      <a:pt x="1598" y="275"/>
                    </a:cubicBezTo>
                    <a:cubicBezTo>
                      <a:pt x="1552" y="229"/>
                      <a:pt x="1484" y="184"/>
                      <a:pt x="1438" y="161"/>
                    </a:cubicBezTo>
                    <a:cubicBezTo>
                      <a:pt x="1370" y="115"/>
                      <a:pt x="1301" y="92"/>
                      <a:pt x="1210" y="69"/>
                    </a:cubicBezTo>
                    <a:cubicBezTo>
                      <a:pt x="1096" y="24"/>
                      <a:pt x="982" y="1"/>
                      <a:pt x="868"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53"/>
              <p:cNvSpPr/>
              <p:nvPr/>
            </p:nvSpPr>
            <p:spPr>
              <a:xfrm>
                <a:off x="1403775" y="547184"/>
                <a:ext cx="64196" cy="72008"/>
              </a:xfrm>
              <a:custGeom>
                <a:rect b="b" l="l" r="r" t="t"/>
                <a:pathLst>
                  <a:path extrusionOk="0" h="2664" w="2375">
                    <a:moveTo>
                      <a:pt x="1438" y="480"/>
                    </a:moveTo>
                    <a:cubicBezTo>
                      <a:pt x="1454" y="495"/>
                      <a:pt x="1459" y="500"/>
                      <a:pt x="1468" y="502"/>
                    </a:cubicBezTo>
                    <a:lnTo>
                      <a:pt x="1468" y="502"/>
                    </a:lnTo>
                    <a:cubicBezTo>
                      <a:pt x="1458" y="494"/>
                      <a:pt x="1448" y="487"/>
                      <a:pt x="1438" y="480"/>
                    </a:cubicBezTo>
                    <a:close/>
                    <a:moveTo>
                      <a:pt x="982" y="320"/>
                    </a:moveTo>
                    <a:cubicBezTo>
                      <a:pt x="1050" y="343"/>
                      <a:pt x="1142" y="343"/>
                      <a:pt x="1210" y="365"/>
                    </a:cubicBezTo>
                    <a:cubicBezTo>
                      <a:pt x="1286" y="403"/>
                      <a:pt x="1362" y="441"/>
                      <a:pt x="1438" y="480"/>
                    </a:cubicBezTo>
                    <a:lnTo>
                      <a:pt x="1438" y="480"/>
                    </a:lnTo>
                    <a:cubicBezTo>
                      <a:pt x="1438" y="480"/>
                      <a:pt x="1438" y="480"/>
                      <a:pt x="1438" y="480"/>
                    </a:cubicBezTo>
                    <a:lnTo>
                      <a:pt x="1438" y="480"/>
                    </a:lnTo>
                    <a:cubicBezTo>
                      <a:pt x="1454" y="487"/>
                      <a:pt x="1469" y="495"/>
                      <a:pt x="1484" y="502"/>
                    </a:cubicBezTo>
                    <a:cubicBezTo>
                      <a:pt x="1477" y="502"/>
                      <a:pt x="1472" y="502"/>
                      <a:pt x="1468" y="502"/>
                    </a:cubicBezTo>
                    <a:lnTo>
                      <a:pt x="1468" y="502"/>
                    </a:lnTo>
                    <a:cubicBezTo>
                      <a:pt x="1549" y="563"/>
                      <a:pt x="1628" y="624"/>
                      <a:pt x="1689" y="685"/>
                    </a:cubicBezTo>
                    <a:cubicBezTo>
                      <a:pt x="1781" y="799"/>
                      <a:pt x="1849" y="890"/>
                      <a:pt x="1895" y="1005"/>
                    </a:cubicBezTo>
                    <a:cubicBezTo>
                      <a:pt x="1963" y="1119"/>
                      <a:pt x="2009" y="1233"/>
                      <a:pt x="2032" y="1370"/>
                    </a:cubicBezTo>
                    <a:cubicBezTo>
                      <a:pt x="2055" y="1461"/>
                      <a:pt x="2055" y="1575"/>
                      <a:pt x="2055" y="1666"/>
                    </a:cubicBezTo>
                    <a:cubicBezTo>
                      <a:pt x="2032" y="1735"/>
                      <a:pt x="2032" y="1826"/>
                      <a:pt x="2009" y="1895"/>
                    </a:cubicBezTo>
                    <a:cubicBezTo>
                      <a:pt x="1986" y="1963"/>
                      <a:pt x="1963" y="2009"/>
                      <a:pt x="1918" y="2077"/>
                    </a:cubicBezTo>
                    <a:cubicBezTo>
                      <a:pt x="1895" y="2123"/>
                      <a:pt x="1849" y="2169"/>
                      <a:pt x="1804" y="2191"/>
                    </a:cubicBezTo>
                    <a:cubicBezTo>
                      <a:pt x="1781" y="2237"/>
                      <a:pt x="1735" y="2260"/>
                      <a:pt x="1689" y="2283"/>
                    </a:cubicBezTo>
                    <a:cubicBezTo>
                      <a:pt x="1644" y="2306"/>
                      <a:pt x="1598" y="2328"/>
                      <a:pt x="1552" y="2328"/>
                    </a:cubicBezTo>
                    <a:cubicBezTo>
                      <a:pt x="1484" y="2351"/>
                      <a:pt x="1438" y="2351"/>
                      <a:pt x="1370" y="2351"/>
                    </a:cubicBezTo>
                    <a:cubicBezTo>
                      <a:pt x="1301" y="2328"/>
                      <a:pt x="1233" y="2328"/>
                      <a:pt x="1187" y="2306"/>
                    </a:cubicBezTo>
                    <a:cubicBezTo>
                      <a:pt x="1073" y="2283"/>
                      <a:pt x="1005" y="2237"/>
                      <a:pt x="913" y="2191"/>
                    </a:cubicBezTo>
                    <a:cubicBezTo>
                      <a:pt x="822" y="2123"/>
                      <a:pt x="754" y="2054"/>
                      <a:pt x="685" y="1986"/>
                    </a:cubicBezTo>
                    <a:cubicBezTo>
                      <a:pt x="594" y="1872"/>
                      <a:pt x="525" y="1758"/>
                      <a:pt x="457" y="1644"/>
                    </a:cubicBezTo>
                    <a:cubicBezTo>
                      <a:pt x="434" y="1598"/>
                      <a:pt x="411" y="1529"/>
                      <a:pt x="388" y="1484"/>
                    </a:cubicBezTo>
                    <a:cubicBezTo>
                      <a:pt x="388" y="1461"/>
                      <a:pt x="388" y="1461"/>
                      <a:pt x="388" y="1461"/>
                    </a:cubicBezTo>
                    <a:cubicBezTo>
                      <a:pt x="366" y="1415"/>
                      <a:pt x="366" y="1347"/>
                      <a:pt x="343" y="1301"/>
                    </a:cubicBezTo>
                    <a:cubicBezTo>
                      <a:pt x="343" y="1233"/>
                      <a:pt x="320" y="1164"/>
                      <a:pt x="320" y="1119"/>
                    </a:cubicBezTo>
                    <a:cubicBezTo>
                      <a:pt x="320" y="1073"/>
                      <a:pt x="320" y="1050"/>
                      <a:pt x="320" y="1027"/>
                    </a:cubicBezTo>
                    <a:cubicBezTo>
                      <a:pt x="320" y="959"/>
                      <a:pt x="343" y="913"/>
                      <a:pt x="343" y="845"/>
                    </a:cubicBezTo>
                    <a:cubicBezTo>
                      <a:pt x="343" y="822"/>
                      <a:pt x="366" y="799"/>
                      <a:pt x="366" y="776"/>
                    </a:cubicBezTo>
                    <a:cubicBezTo>
                      <a:pt x="388" y="708"/>
                      <a:pt x="411" y="639"/>
                      <a:pt x="457" y="594"/>
                    </a:cubicBezTo>
                    <a:cubicBezTo>
                      <a:pt x="480" y="548"/>
                      <a:pt x="525" y="502"/>
                      <a:pt x="571" y="480"/>
                    </a:cubicBezTo>
                    <a:cubicBezTo>
                      <a:pt x="594" y="434"/>
                      <a:pt x="639" y="411"/>
                      <a:pt x="685" y="388"/>
                    </a:cubicBezTo>
                    <a:cubicBezTo>
                      <a:pt x="731" y="365"/>
                      <a:pt x="776" y="343"/>
                      <a:pt x="845" y="343"/>
                    </a:cubicBezTo>
                    <a:cubicBezTo>
                      <a:pt x="891" y="320"/>
                      <a:pt x="936" y="320"/>
                      <a:pt x="982" y="320"/>
                    </a:cubicBezTo>
                    <a:close/>
                    <a:moveTo>
                      <a:pt x="959" y="0"/>
                    </a:moveTo>
                    <a:cubicBezTo>
                      <a:pt x="868" y="0"/>
                      <a:pt x="776" y="23"/>
                      <a:pt x="685" y="46"/>
                    </a:cubicBezTo>
                    <a:cubicBezTo>
                      <a:pt x="617" y="46"/>
                      <a:pt x="525" y="114"/>
                      <a:pt x="457" y="160"/>
                    </a:cubicBezTo>
                    <a:cubicBezTo>
                      <a:pt x="388" y="183"/>
                      <a:pt x="320" y="251"/>
                      <a:pt x="274" y="297"/>
                    </a:cubicBezTo>
                    <a:cubicBezTo>
                      <a:pt x="274" y="297"/>
                      <a:pt x="274" y="297"/>
                      <a:pt x="251" y="320"/>
                    </a:cubicBezTo>
                    <a:cubicBezTo>
                      <a:pt x="229" y="343"/>
                      <a:pt x="229" y="343"/>
                      <a:pt x="229" y="365"/>
                    </a:cubicBezTo>
                    <a:cubicBezTo>
                      <a:pt x="183" y="411"/>
                      <a:pt x="137" y="480"/>
                      <a:pt x="114" y="548"/>
                    </a:cubicBezTo>
                    <a:cubicBezTo>
                      <a:pt x="69" y="639"/>
                      <a:pt x="46" y="731"/>
                      <a:pt x="23" y="822"/>
                    </a:cubicBezTo>
                    <a:cubicBezTo>
                      <a:pt x="0" y="868"/>
                      <a:pt x="0" y="913"/>
                      <a:pt x="0" y="959"/>
                    </a:cubicBezTo>
                    <a:cubicBezTo>
                      <a:pt x="0" y="1005"/>
                      <a:pt x="0" y="1050"/>
                      <a:pt x="0" y="1119"/>
                    </a:cubicBezTo>
                    <a:cubicBezTo>
                      <a:pt x="0" y="1210"/>
                      <a:pt x="0" y="1324"/>
                      <a:pt x="23" y="1415"/>
                    </a:cubicBezTo>
                    <a:cubicBezTo>
                      <a:pt x="46" y="1438"/>
                      <a:pt x="46" y="1461"/>
                      <a:pt x="46" y="1461"/>
                    </a:cubicBezTo>
                    <a:lnTo>
                      <a:pt x="46" y="1484"/>
                    </a:lnTo>
                    <a:cubicBezTo>
                      <a:pt x="69" y="1598"/>
                      <a:pt x="114" y="1712"/>
                      <a:pt x="160" y="1803"/>
                    </a:cubicBezTo>
                    <a:cubicBezTo>
                      <a:pt x="183" y="1803"/>
                      <a:pt x="183" y="1826"/>
                      <a:pt x="183" y="1826"/>
                    </a:cubicBezTo>
                    <a:lnTo>
                      <a:pt x="183" y="1849"/>
                    </a:lnTo>
                    <a:cubicBezTo>
                      <a:pt x="229" y="1918"/>
                      <a:pt x="274" y="1986"/>
                      <a:pt x="320" y="2054"/>
                    </a:cubicBezTo>
                    <a:cubicBezTo>
                      <a:pt x="343" y="2054"/>
                      <a:pt x="343" y="2077"/>
                      <a:pt x="366" y="2100"/>
                    </a:cubicBezTo>
                    <a:cubicBezTo>
                      <a:pt x="366" y="2100"/>
                      <a:pt x="366" y="2123"/>
                      <a:pt x="366" y="2123"/>
                    </a:cubicBezTo>
                    <a:cubicBezTo>
                      <a:pt x="457" y="2237"/>
                      <a:pt x="571" y="2328"/>
                      <a:pt x="662" y="2420"/>
                    </a:cubicBezTo>
                    <a:cubicBezTo>
                      <a:pt x="880" y="2565"/>
                      <a:pt x="1144" y="2664"/>
                      <a:pt x="1407" y="2664"/>
                    </a:cubicBezTo>
                    <a:cubicBezTo>
                      <a:pt x="1558" y="2664"/>
                      <a:pt x="1708" y="2631"/>
                      <a:pt x="1849" y="2557"/>
                    </a:cubicBezTo>
                    <a:cubicBezTo>
                      <a:pt x="1941" y="2534"/>
                      <a:pt x="2009" y="2465"/>
                      <a:pt x="2077" y="2397"/>
                    </a:cubicBezTo>
                    <a:cubicBezTo>
                      <a:pt x="2146" y="2328"/>
                      <a:pt x="2192" y="2260"/>
                      <a:pt x="2237" y="2169"/>
                    </a:cubicBezTo>
                    <a:cubicBezTo>
                      <a:pt x="2283" y="2100"/>
                      <a:pt x="2306" y="2009"/>
                      <a:pt x="2329" y="1918"/>
                    </a:cubicBezTo>
                    <a:cubicBezTo>
                      <a:pt x="2374" y="1803"/>
                      <a:pt x="2374" y="1666"/>
                      <a:pt x="2374" y="1552"/>
                    </a:cubicBezTo>
                    <a:cubicBezTo>
                      <a:pt x="2374" y="1438"/>
                      <a:pt x="2351" y="1324"/>
                      <a:pt x="2329" y="1233"/>
                    </a:cubicBezTo>
                    <a:cubicBezTo>
                      <a:pt x="2306" y="1096"/>
                      <a:pt x="2260" y="982"/>
                      <a:pt x="2192" y="890"/>
                    </a:cubicBezTo>
                    <a:cubicBezTo>
                      <a:pt x="2123" y="708"/>
                      <a:pt x="1986" y="548"/>
                      <a:pt x="1849" y="388"/>
                    </a:cubicBezTo>
                    <a:cubicBezTo>
                      <a:pt x="1712" y="251"/>
                      <a:pt x="1530" y="137"/>
                      <a:pt x="1347" y="69"/>
                    </a:cubicBezTo>
                    <a:cubicBezTo>
                      <a:pt x="1233" y="23"/>
                      <a:pt x="1119" y="0"/>
                      <a:pt x="1005"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6" name="Google Shape;726;p53"/>
            <p:cNvGrpSpPr/>
            <p:nvPr/>
          </p:nvGrpSpPr>
          <p:grpSpPr>
            <a:xfrm>
              <a:off x="7437914" y="170991"/>
              <a:ext cx="743477" cy="566995"/>
              <a:chOff x="177221" y="1113333"/>
              <a:chExt cx="2791876" cy="2129160"/>
            </a:xfrm>
          </p:grpSpPr>
          <p:sp>
            <p:nvSpPr>
              <p:cNvPr id="727" name="Google Shape;727;p53"/>
              <p:cNvSpPr/>
              <p:nvPr/>
            </p:nvSpPr>
            <p:spPr>
              <a:xfrm flipH="1">
                <a:off x="177221" y="1113333"/>
                <a:ext cx="2791876" cy="2129160"/>
              </a:xfrm>
              <a:custGeom>
                <a:rect b="b" l="l" r="r" t="t"/>
                <a:pathLst>
                  <a:path extrusionOk="0" h="61152" w="80186">
                    <a:moveTo>
                      <a:pt x="12597" y="1"/>
                    </a:moveTo>
                    <a:cubicBezTo>
                      <a:pt x="11984" y="1"/>
                      <a:pt x="11414" y="403"/>
                      <a:pt x="11253" y="1030"/>
                    </a:cubicBezTo>
                    <a:lnTo>
                      <a:pt x="183" y="43736"/>
                    </a:lnTo>
                    <a:cubicBezTo>
                      <a:pt x="0" y="44467"/>
                      <a:pt x="434" y="45220"/>
                      <a:pt x="1164" y="45425"/>
                    </a:cubicBezTo>
                    <a:lnTo>
                      <a:pt x="34877" y="54921"/>
                    </a:lnTo>
                    <a:lnTo>
                      <a:pt x="35334" y="55012"/>
                    </a:lnTo>
                    <a:lnTo>
                      <a:pt x="69823" y="61129"/>
                    </a:lnTo>
                    <a:cubicBezTo>
                      <a:pt x="69906" y="61144"/>
                      <a:pt x="69990" y="61152"/>
                      <a:pt x="70071" y="61152"/>
                    </a:cubicBezTo>
                    <a:cubicBezTo>
                      <a:pt x="70726" y="61152"/>
                      <a:pt x="71301" y="60683"/>
                      <a:pt x="71443" y="60034"/>
                    </a:cubicBezTo>
                    <a:lnTo>
                      <a:pt x="80026" y="16757"/>
                    </a:lnTo>
                    <a:cubicBezTo>
                      <a:pt x="80185" y="15935"/>
                      <a:pt x="79592" y="15159"/>
                      <a:pt x="78770" y="15113"/>
                    </a:cubicBezTo>
                    <a:lnTo>
                      <a:pt x="45034" y="12443"/>
                    </a:lnTo>
                    <a:cubicBezTo>
                      <a:pt x="44897" y="12420"/>
                      <a:pt x="44761" y="12397"/>
                      <a:pt x="44646" y="12352"/>
                    </a:cubicBezTo>
                    <a:lnTo>
                      <a:pt x="13102" y="94"/>
                    </a:lnTo>
                    <a:cubicBezTo>
                      <a:pt x="12935" y="31"/>
                      <a:pt x="12764" y="1"/>
                      <a:pt x="12597" y="1"/>
                    </a:cubicBezTo>
                    <a:close/>
                  </a:path>
                </a:pathLst>
              </a:custGeom>
              <a:solidFill>
                <a:srgbClr val="61D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53"/>
              <p:cNvSpPr/>
              <p:nvPr/>
            </p:nvSpPr>
            <p:spPr>
              <a:xfrm flipH="1">
                <a:off x="273387" y="1644265"/>
                <a:ext cx="1455163" cy="1504708"/>
              </a:xfrm>
              <a:custGeom>
                <a:rect b="b" l="l" r="r" t="t"/>
                <a:pathLst>
                  <a:path extrusionOk="0" h="43217" w="41794">
                    <a:moveTo>
                      <a:pt x="9515" y="0"/>
                    </a:moveTo>
                    <a:cubicBezTo>
                      <a:pt x="8920" y="0"/>
                      <a:pt x="8419" y="405"/>
                      <a:pt x="8286" y="983"/>
                    </a:cubicBezTo>
                    <a:lnTo>
                      <a:pt x="160" y="37526"/>
                    </a:lnTo>
                    <a:cubicBezTo>
                      <a:pt x="0" y="38234"/>
                      <a:pt x="503" y="38941"/>
                      <a:pt x="1210" y="39033"/>
                    </a:cubicBezTo>
                    <a:lnTo>
                      <a:pt x="33097" y="43210"/>
                    </a:lnTo>
                    <a:cubicBezTo>
                      <a:pt x="33143" y="43214"/>
                      <a:pt x="33189" y="43217"/>
                      <a:pt x="33234" y="43217"/>
                    </a:cubicBezTo>
                    <a:cubicBezTo>
                      <a:pt x="33842" y="43217"/>
                      <a:pt x="34383" y="42798"/>
                      <a:pt x="34489" y="42182"/>
                    </a:cubicBezTo>
                    <a:lnTo>
                      <a:pt x="41657" y="2992"/>
                    </a:lnTo>
                    <a:cubicBezTo>
                      <a:pt x="41794" y="2238"/>
                      <a:pt x="41246" y="1554"/>
                      <a:pt x="40492" y="1508"/>
                    </a:cubicBezTo>
                    <a:lnTo>
                      <a:pt x="9564" y="1"/>
                    </a:lnTo>
                    <a:cubicBezTo>
                      <a:pt x="9548" y="1"/>
                      <a:pt x="9532" y="0"/>
                      <a:pt x="9515"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53"/>
              <p:cNvSpPr/>
              <p:nvPr/>
            </p:nvSpPr>
            <p:spPr>
              <a:xfrm flipH="1">
                <a:off x="561084" y="2705676"/>
                <a:ext cx="1169067" cy="458964"/>
              </a:xfrm>
              <a:custGeom>
                <a:rect b="b" l="l" r="r" t="t"/>
                <a:pathLst>
                  <a:path extrusionOk="0" h="13182" w="33577">
                    <a:moveTo>
                      <a:pt x="16776" y="1"/>
                    </a:moveTo>
                    <a:cubicBezTo>
                      <a:pt x="9172" y="1"/>
                      <a:pt x="1" y="6607"/>
                      <a:pt x="1" y="6607"/>
                    </a:cubicBezTo>
                    <a:lnTo>
                      <a:pt x="33234" y="13181"/>
                    </a:lnTo>
                    <a:lnTo>
                      <a:pt x="33577" y="11036"/>
                    </a:lnTo>
                    <a:cubicBezTo>
                      <a:pt x="33577" y="11036"/>
                      <a:pt x="26547" y="1449"/>
                      <a:pt x="18649" y="148"/>
                    </a:cubicBezTo>
                    <a:cubicBezTo>
                      <a:pt x="18040" y="47"/>
                      <a:pt x="17414" y="1"/>
                      <a:pt x="16776" y="1"/>
                    </a:cubicBezTo>
                    <a:close/>
                  </a:path>
                </a:pathLst>
              </a:custGeom>
              <a:solidFill>
                <a:srgbClr val="B3B0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53"/>
              <p:cNvSpPr/>
              <p:nvPr/>
            </p:nvSpPr>
            <p:spPr>
              <a:xfrm flipH="1">
                <a:off x="324255" y="1504055"/>
                <a:ext cx="1405896" cy="1585867"/>
              </a:xfrm>
              <a:custGeom>
                <a:rect b="b" l="l" r="r" t="t"/>
                <a:pathLst>
                  <a:path extrusionOk="0" h="45548" w="40379">
                    <a:moveTo>
                      <a:pt x="19480" y="0"/>
                    </a:moveTo>
                    <a:cubicBezTo>
                      <a:pt x="12958" y="0"/>
                      <a:pt x="8629" y="3138"/>
                      <a:pt x="8629" y="3138"/>
                    </a:cubicBezTo>
                    <a:lnTo>
                      <a:pt x="1233" y="35687"/>
                    </a:lnTo>
                    <a:lnTo>
                      <a:pt x="1" y="41119"/>
                    </a:lnTo>
                    <a:cubicBezTo>
                      <a:pt x="5884" y="38633"/>
                      <a:pt x="10954" y="37708"/>
                      <a:pt x="15241" y="37708"/>
                    </a:cubicBezTo>
                    <a:cubicBezTo>
                      <a:pt x="27722" y="37708"/>
                      <a:pt x="33577" y="45548"/>
                      <a:pt x="33577" y="45548"/>
                    </a:cubicBezTo>
                    <a:lnTo>
                      <a:pt x="40379" y="7338"/>
                    </a:lnTo>
                    <a:cubicBezTo>
                      <a:pt x="40379" y="7338"/>
                      <a:pt x="39785" y="7019"/>
                      <a:pt x="36339" y="5466"/>
                    </a:cubicBezTo>
                    <a:cubicBezTo>
                      <a:pt x="34490" y="4645"/>
                      <a:pt x="31842" y="3458"/>
                      <a:pt x="28007" y="1814"/>
                    </a:cubicBezTo>
                    <a:cubicBezTo>
                      <a:pt x="24915" y="480"/>
                      <a:pt x="22030" y="0"/>
                      <a:pt x="19480" y="0"/>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53"/>
              <p:cNvSpPr/>
              <p:nvPr/>
            </p:nvSpPr>
            <p:spPr>
              <a:xfrm flipH="1">
                <a:off x="1429711" y="1204346"/>
                <a:ext cx="1456764" cy="1778687"/>
              </a:xfrm>
              <a:custGeom>
                <a:rect b="b" l="l" r="r" t="t"/>
                <a:pathLst>
                  <a:path extrusionOk="0" h="51086" w="41840">
                    <a:moveTo>
                      <a:pt x="11915" y="0"/>
                    </a:moveTo>
                    <a:cubicBezTo>
                      <a:pt x="11412" y="0"/>
                      <a:pt x="10939" y="321"/>
                      <a:pt x="10797" y="836"/>
                    </a:cubicBezTo>
                    <a:lnTo>
                      <a:pt x="161" y="39479"/>
                    </a:lnTo>
                    <a:cubicBezTo>
                      <a:pt x="1" y="40072"/>
                      <a:pt x="320" y="40666"/>
                      <a:pt x="914" y="40871"/>
                    </a:cubicBezTo>
                    <a:lnTo>
                      <a:pt x="31637" y="51028"/>
                    </a:lnTo>
                    <a:cubicBezTo>
                      <a:pt x="31757" y="51067"/>
                      <a:pt x="31879" y="51086"/>
                      <a:pt x="31999" y="51086"/>
                    </a:cubicBezTo>
                    <a:cubicBezTo>
                      <a:pt x="32515" y="51086"/>
                      <a:pt x="32991" y="50744"/>
                      <a:pt x="33120" y="50207"/>
                    </a:cubicBezTo>
                    <a:lnTo>
                      <a:pt x="41703" y="13572"/>
                    </a:lnTo>
                    <a:cubicBezTo>
                      <a:pt x="41840" y="13024"/>
                      <a:pt x="41566" y="12477"/>
                      <a:pt x="41041" y="12248"/>
                    </a:cubicBezTo>
                    <a:lnTo>
                      <a:pt x="12349" y="83"/>
                    </a:lnTo>
                    <a:cubicBezTo>
                      <a:pt x="12207" y="27"/>
                      <a:pt x="12060" y="0"/>
                      <a:pt x="11915"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53"/>
              <p:cNvSpPr/>
              <p:nvPr/>
            </p:nvSpPr>
            <p:spPr>
              <a:xfrm flipH="1">
                <a:off x="1722178" y="2433787"/>
                <a:ext cx="1141248" cy="503566"/>
              </a:xfrm>
              <a:custGeom>
                <a:rect b="b" l="l" r="r" t="t"/>
                <a:pathLst>
                  <a:path extrusionOk="0" h="14463" w="32778">
                    <a:moveTo>
                      <a:pt x="14741" y="1"/>
                    </a:moveTo>
                    <a:cubicBezTo>
                      <a:pt x="7877" y="1"/>
                      <a:pt x="594" y="3871"/>
                      <a:pt x="594" y="3871"/>
                    </a:cubicBezTo>
                    <a:lnTo>
                      <a:pt x="1" y="5948"/>
                    </a:lnTo>
                    <a:lnTo>
                      <a:pt x="32778" y="14462"/>
                    </a:lnTo>
                    <a:cubicBezTo>
                      <a:pt x="32778" y="14462"/>
                      <a:pt x="26455" y="2798"/>
                      <a:pt x="18786" y="539"/>
                    </a:cubicBezTo>
                    <a:cubicBezTo>
                      <a:pt x="17497" y="159"/>
                      <a:pt x="16127" y="1"/>
                      <a:pt x="14741" y="1"/>
                    </a:cubicBezTo>
                    <a:close/>
                  </a:path>
                </a:pathLst>
              </a:custGeom>
              <a:solidFill>
                <a:srgbClr val="B3B0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53"/>
              <p:cNvSpPr/>
              <p:nvPr/>
            </p:nvSpPr>
            <p:spPr>
              <a:xfrm flipH="1">
                <a:off x="1418569" y="1267226"/>
                <a:ext cx="1424175" cy="1670126"/>
              </a:xfrm>
              <a:custGeom>
                <a:rect b="b" l="l" r="r" t="t"/>
                <a:pathLst>
                  <a:path extrusionOk="0" h="47968" w="40904">
                    <a:moveTo>
                      <a:pt x="11226" y="0"/>
                    </a:moveTo>
                    <a:cubicBezTo>
                      <a:pt x="10652" y="0"/>
                      <a:pt x="10500" y="11"/>
                      <a:pt x="10500" y="11"/>
                    </a:cubicBezTo>
                    <a:lnTo>
                      <a:pt x="1210" y="33085"/>
                    </a:lnTo>
                    <a:lnTo>
                      <a:pt x="0" y="37376"/>
                    </a:lnTo>
                    <a:cubicBezTo>
                      <a:pt x="0" y="37376"/>
                      <a:pt x="3398" y="35613"/>
                      <a:pt x="8691" y="35613"/>
                    </a:cubicBezTo>
                    <a:cubicBezTo>
                      <a:pt x="14777" y="35613"/>
                      <a:pt x="23370" y="37944"/>
                      <a:pt x="32184" y="47967"/>
                    </a:cubicBezTo>
                    <a:lnTo>
                      <a:pt x="40903" y="10009"/>
                    </a:lnTo>
                    <a:cubicBezTo>
                      <a:pt x="40903" y="10009"/>
                      <a:pt x="39191" y="6813"/>
                      <a:pt x="35288" y="4097"/>
                    </a:cubicBezTo>
                    <a:cubicBezTo>
                      <a:pt x="32595" y="2248"/>
                      <a:pt x="28897" y="605"/>
                      <a:pt x="24035" y="399"/>
                    </a:cubicBezTo>
                    <a:cubicBezTo>
                      <a:pt x="15797" y="54"/>
                      <a:pt x="12489" y="0"/>
                      <a:pt x="11226" y="0"/>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53"/>
              <p:cNvSpPr/>
              <p:nvPr/>
            </p:nvSpPr>
            <p:spPr>
              <a:xfrm flipH="1">
                <a:off x="1722178" y="2573718"/>
                <a:ext cx="1133275" cy="363634"/>
              </a:xfrm>
              <a:custGeom>
                <a:rect b="b" l="l" r="r" t="t"/>
                <a:pathLst>
                  <a:path extrusionOk="0" h="10444" w="32549">
                    <a:moveTo>
                      <a:pt x="7968" y="0"/>
                    </a:moveTo>
                    <a:cubicBezTo>
                      <a:pt x="6749" y="0"/>
                      <a:pt x="5539" y="85"/>
                      <a:pt x="4314" y="217"/>
                    </a:cubicBezTo>
                    <a:cubicBezTo>
                      <a:pt x="2853" y="423"/>
                      <a:pt x="1392" y="651"/>
                      <a:pt x="0" y="1130"/>
                    </a:cubicBezTo>
                    <a:cubicBezTo>
                      <a:pt x="2202" y="624"/>
                      <a:pt x="4444" y="411"/>
                      <a:pt x="6676" y="411"/>
                    </a:cubicBezTo>
                    <a:cubicBezTo>
                      <a:pt x="7358" y="411"/>
                      <a:pt x="8040" y="431"/>
                      <a:pt x="8719" y="468"/>
                    </a:cubicBezTo>
                    <a:cubicBezTo>
                      <a:pt x="11641" y="651"/>
                      <a:pt x="14540" y="1108"/>
                      <a:pt x="17325" y="1998"/>
                    </a:cubicBezTo>
                    <a:cubicBezTo>
                      <a:pt x="18032" y="2180"/>
                      <a:pt x="18694" y="2454"/>
                      <a:pt x="19379" y="2705"/>
                    </a:cubicBezTo>
                    <a:lnTo>
                      <a:pt x="20406" y="3071"/>
                    </a:lnTo>
                    <a:cubicBezTo>
                      <a:pt x="20748" y="3185"/>
                      <a:pt x="21091" y="3344"/>
                      <a:pt x="21410" y="3504"/>
                    </a:cubicBezTo>
                    <a:lnTo>
                      <a:pt x="23419" y="4394"/>
                    </a:lnTo>
                    <a:cubicBezTo>
                      <a:pt x="24035" y="4760"/>
                      <a:pt x="24697" y="5102"/>
                      <a:pt x="25336" y="5467"/>
                    </a:cubicBezTo>
                    <a:lnTo>
                      <a:pt x="26295" y="5992"/>
                    </a:lnTo>
                    <a:cubicBezTo>
                      <a:pt x="26614" y="6175"/>
                      <a:pt x="26911" y="6380"/>
                      <a:pt x="27208" y="6586"/>
                    </a:cubicBezTo>
                    <a:lnTo>
                      <a:pt x="29034" y="7795"/>
                    </a:lnTo>
                    <a:cubicBezTo>
                      <a:pt x="30244" y="8617"/>
                      <a:pt x="31362" y="9576"/>
                      <a:pt x="32549" y="10443"/>
                    </a:cubicBezTo>
                    <a:lnTo>
                      <a:pt x="30906" y="8982"/>
                    </a:lnTo>
                    <a:lnTo>
                      <a:pt x="30061" y="8252"/>
                    </a:lnTo>
                    <a:cubicBezTo>
                      <a:pt x="29787" y="8001"/>
                      <a:pt x="29513" y="7773"/>
                      <a:pt x="29217" y="7567"/>
                    </a:cubicBezTo>
                    <a:lnTo>
                      <a:pt x="27413" y="6266"/>
                    </a:lnTo>
                    <a:cubicBezTo>
                      <a:pt x="27117" y="6061"/>
                      <a:pt x="26820" y="5832"/>
                      <a:pt x="26523" y="5627"/>
                    </a:cubicBezTo>
                    <a:lnTo>
                      <a:pt x="25564" y="5056"/>
                    </a:lnTo>
                    <a:cubicBezTo>
                      <a:pt x="24925" y="4691"/>
                      <a:pt x="24286" y="4303"/>
                      <a:pt x="23647" y="3938"/>
                    </a:cubicBezTo>
                    <a:lnTo>
                      <a:pt x="21639" y="3002"/>
                    </a:lnTo>
                    <a:cubicBezTo>
                      <a:pt x="21296" y="2865"/>
                      <a:pt x="20977" y="2683"/>
                      <a:pt x="20634" y="2546"/>
                    </a:cubicBezTo>
                    <a:lnTo>
                      <a:pt x="19584" y="2158"/>
                    </a:lnTo>
                    <a:cubicBezTo>
                      <a:pt x="18877" y="1929"/>
                      <a:pt x="18215" y="1610"/>
                      <a:pt x="17484" y="1427"/>
                    </a:cubicBezTo>
                    <a:lnTo>
                      <a:pt x="15339" y="856"/>
                    </a:lnTo>
                    <a:cubicBezTo>
                      <a:pt x="14608" y="697"/>
                      <a:pt x="13878" y="583"/>
                      <a:pt x="13170" y="446"/>
                    </a:cubicBezTo>
                    <a:lnTo>
                      <a:pt x="12623" y="332"/>
                    </a:lnTo>
                    <a:lnTo>
                      <a:pt x="12052" y="286"/>
                    </a:lnTo>
                    <a:lnTo>
                      <a:pt x="10956" y="149"/>
                    </a:lnTo>
                    <a:cubicBezTo>
                      <a:pt x="10226" y="58"/>
                      <a:pt x="9473" y="58"/>
                      <a:pt x="8742" y="12"/>
                    </a:cubicBezTo>
                    <a:cubicBezTo>
                      <a:pt x="8484" y="4"/>
                      <a:pt x="8226" y="0"/>
                      <a:pt x="7968"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53"/>
              <p:cNvSpPr/>
              <p:nvPr/>
            </p:nvSpPr>
            <p:spPr>
              <a:xfrm flipH="1">
                <a:off x="1921647" y="2639140"/>
                <a:ext cx="727999" cy="218724"/>
              </a:xfrm>
              <a:custGeom>
                <a:rect b="b" l="l" r="r" t="t"/>
                <a:pathLst>
                  <a:path extrusionOk="0" h="6282" w="20909">
                    <a:moveTo>
                      <a:pt x="1651" y="1"/>
                    </a:moveTo>
                    <a:cubicBezTo>
                      <a:pt x="1101" y="1"/>
                      <a:pt x="551" y="16"/>
                      <a:pt x="1" y="50"/>
                    </a:cubicBezTo>
                    <a:cubicBezTo>
                      <a:pt x="914" y="119"/>
                      <a:pt x="1850" y="187"/>
                      <a:pt x="2763" y="301"/>
                    </a:cubicBezTo>
                    <a:cubicBezTo>
                      <a:pt x="3676" y="415"/>
                      <a:pt x="4589" y="552"/>
                      <a:pt x="5479" y="689"/>
                    </a:cubicBezTo>
                    <a:cubicBezTo>
                      <a:pt x="7305" y="1009"/>
                      <a:pt x="9085" y="1397"/>
                      <a:pt x="10843" y="1899"/>
                    </a:cubicBezTo>
                    <a:cubicBezTo>
                      <a:pt x="12623" y="2378"/>
                      <a:pt x="14335" y="3018"/>
                      <a:pt x="16024" y="3748"/>
                    </a:cubicBezTo>
                    <a:lnTo>
                      <a:pt x="17280" y="4296"/>
                    </a:lnTo>
                    <a:lnTo>
                      <a:pt x="18512" y="4935"/>
                    </a:lnTo>
                    <a:lnTo>
                      <a:pt x="19128" y="5232"/>
                    </a:lnTo>
                    <a:lnTo>
                      <a:pt x="19722" y="5597"/>
                    </a:lnTo>
                    <a:cubicBezTo>
                      <a:pt x="20110" y="5825"/>
                      <a:pt x="20521" y="6053"/>
                      <a:pt x="20909" y="6282"/>
                    </a:cubicBezTo>
                    <a:cubicBezTo>
                      <a:pt x="19448" y="5163"/>
                      <a:pt x="17896" y="4113"/>
                      <a:pt x="16207" y="3314"/>
                    </a:cubicBezTo>
                    <a:cubicBezTo>
                      <a:pt x="14541" y="2493"/>
                      <a:pt x="12806" y="1831"/>
                      <a:pt x="11003" y="1328"/>
                    </a:cubicBezTo>
                    <a:cubicBezTo>
                      <a:pt x="9222" y="849"/>
                      <a:pt x="7396" y="461"/>
                      <a:pt x="5547" y="233"/>
                    </a:cubicBezTo>
                    <a:cubicBezTo>
                      <a:pt x="4248" y="89"/>
                      <a:pt x="2950" y="1"/>
                      <a:pt x="1651"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53"/>
              <p:cNvSpPr/>
              <p:nvPr/>
            </p:nvSpPr>
            <p:spPr>
              <a:xfrm flipH="1">
                <a:off x="568221" y="2866568"/>
                <a:ext cx="1161930" cy="269453"/>
              </a:xfrm>
              <a:custGeom>
                <a:rect b="b" l="l" r="r" t="t"/>
                <a:pathLst>
                  <a:path extrusionOk="0" h="7739" w="33372">
                    <a:moveTo>
                      <a:pt x="10843" y="1"/>
                    </a:moveTo>
                    <a:cubicBezTo>
                      <a:pt x="10112" y="46"/>
                      <a:pt x="9382" y="115"/>
                      <a:pt x="8629" y="183"/>
                    </a:cubicBezTo>
                    <a:lnTo>
                      <a:pt x="7533" y="275"/>
                    </a:lnTo>
                    <a:cubicBezTo>
                      <a:pt x="7168" y="320"/>
                      <a:pt x="6803" y="389"/>
                      <a:pt x="6437" y="457"/>
                    </a:cubicBezTo>
                    <a:lnTo>
                      <a:pt x="4269" y="822"/>
                    </a:lnTo>
                    <a:cubicBezTo>
                      <a:pt x="3904" y="891"/>
                      <a:pt x="3539" y="982"/>
                      <a:pt x="3196" y="1096"/>
                    </a:cubicBezTo>
                    <a:lnTo>
                      <a:pt x="2123" y="1393"/>
                    </a:lnTo>
                    <a:lnTo>
                      <a:pt x="1" y="1986"/>
                    </a:lnTo>
                    <a:cubicBezTo>
                      <a:pt x="1439" y="1713"/>
                      <a:pt x="2877" y="1347"/>
                      <a:pt x="4315" y="1119"/>
                    </a:cubicBezTo>
                    <a:lnTo>
                      <a:pt x="6483" y="822"/>
                    </a:lnTo>
                    <a:cubicBezTo>
                      <a:pt x="6848" y="777"/>
                      <a:pt x="7214" y="708"/>
                      <a:pt x="7579" y="685"/>
                    </a:cubicBezTo>
                    <a:lnTo>
                      <a:pt x="8674" y="640"/>
                    </a:lnTo>
                    <a:cubicBezTo>
                      <a:pt x="9405" y="594"/>
                      <a:pt x="10135" y="548"/>
                      <a:pt x="10866" y="503"/>
                    </a:cubicBezTo>
                    <a:lnTo>
                      <a:pt x="13057" y="571"/>
                    </a:lnTo>
                    <a:cubicBezTo>
                      <a:pt x="13422" y="571"/>
                      <a:pt x="13787" y="571"/>
                      <a:pt x="14130" y="594"/>
                    </a:cubicBezTo>
                    <a:lnTo>
                      <a:pt x="15225" y="731"/>
                    </a:lnTo>
                    <a:cubicBezTo>
                      <a:pt x="15956" y="822"/>
                      <a:pt x="16686" y="845"/>
                      <a:pt x="17394" y="982"/>
                    </a:cubicBezTo>
                    <a:cubicBezTo>
                      <a:pt x="20292" y="1393"/>
                      <a:pt x="23100" y="2260"/>
                      <a:pt x="25793" y="3356"/>
                    </a:cubicBezTo>
                    <a:cubicBezTo>
                      <a:pt x="28487" y="4474"/>
                      <a:pt x="31066" y="5890"/>
                      <a:pt x="33371" y="7738"/>
                    </a:cubicBezTo>
                    <a:cubicBezTo>
                      <a:pt x="32321" y="6711"/>
                      <a:pt x="31112" y="5844"/>
                      <a:pt x="29879" y="5022"/>
                    </a:cubicBezTo>
                    <a:cubicBezTo>
                      <a:pt x="28624" y="4246"/>
                      <a:pt x="27323" y="3539"/>
                      <a:pt x="25976" y="2945"/>
                    </a:cubicBezTo>
                    <a:cubicBezTo>
                      <a:pt x="25291" y="2648"/>
                      <a:pt x="24629" y="2306"/>
                      <a:pt x="23922" y="2101"/>
                    </a:cubicBezTo>
                    <a:lnTo>
                      <a:pt x="22872" y="1735"/>
                    </a:lnTo>
                    <a:lnTo>
                      <a:pt x="22347" y="1553"/>
                    </a:lnTo>
                    <a:lnTo>
                      <a:pt x="21822" y="1393"/>
                    </a:lnTo>
                    <a:cubicBezTo>
                      <a:pt x="21091" y="1210"/>
                      <a:pt x="20384" y="1005"/>
                      <a:pt x="19676" y="822"/>
                    </a:cubicBezTo>
                    <a:lnTo>
                      <a:pt x="17485" y="412"/>
                    </a:lnTo>
                    <a:cubicBezTo>
                      <a:pt x="16755" y="275"/>
                      <a:pt x="16024" y="252"/>
                      <a:pt x="15271" y="160"/>
                    </a:cubicBezTo>
                    <a:lnTo>
                      <a:pt x="14175" y="46"/>
                    </a:lnTo>
                    <a:cubicBezTo>
                      <a:pt x="13810" y="23"/>
                      <a:pt x="13445" y="23"/>
                      <a:pt x="13057" y="23"/>
                    </a:cubicBezTo>
                    <a:lnTo>
                      <a:pt x="10843" y="1"/>
                    </a:ln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53"/>
              <p:cNvSpPr/>
              <p:nvPr/>
            </p:nvSpPr>
            <p:spPr>
              <a:xfrm flipH="1">
                <a:off x="766124" y="2928508"/>
                <a:ext cx="750247" cy="143135"/>
              </a:xfrm>
              <a:custGeom>
                <a:rect b="b" l="l" r="r" t="t"/>
                <a:pathLst>
                  <a:path extrusionOk="0" h="4111" w="21548">
                    <a:moveTo>
                      <a:pt x="5308" y="1"/>
                    </a:moveTo>
                    <a:cubicBezTo>
                      <a:pt x="3530" y="1"/>
                      <a:pt x="1734" y="268"/>
                      <a:pt x="1" y="641"/>
                    </a:cubicBezTo>
                    <a:cubicBezTo>
                      <a:pt x="480" y="595"/>
                      <a:pt x="937" y="573"/>
                      <a:pt x="1393" y="527"/>
                    </a:cubicBezTo>
                    <a:lnTo>
                      <a:pt x="2078" y="459"/>
                    </a:lnTo>
                    <a:lnTo>
                      <a:pt x="2763" y="459"/>
                    </a:lnTo>
                    <a:lnTo>
                      <a:pt x="4155" y="413"/>
                    </a:lnTo>
                    <a:lnTo>
                      <a:pt x="5524" y="459"/>
                    </a:lnTo>
                    <a:cubicBezTo>
                      <a:pt x="7351" y="550"/>
                      <a:pt x="9177" y="732"/>
                      <a:pt x="10980" y="1075"/>
                    </a:cubicBezTo>
                    <a:cubicBezTo>
                      <a:pt x="12783" y="1372"/>
                      <a:pt x="14563" y="1805"/>
                      <a:pt x="16344" y="2307"/>
                    </a:cubicBezTo>
                    <a:cubicBezTo>
                      <a:pt x="17211" y="2558"/>
                      <a:pt x="18101" y="2832"/>
                      <a:pt x="18969" y="3129"/>
                    </a:cubicBezTo>
                    <a:cubicBezTo>
                      <a:pt x="19836" y="3426"/>
                      <a:pt x="20703" y="3768"/>
                      <a:pt x="21548" y="4111"/>
                    </a:cubicBezTo>
                    <a:cubicBezTo>
                      <a:pt x="19950" y="3198"/>
                      <a:pt x="18215" y="2467"/>
                      <a:pt x="16481" y="1874"/>
                    </a:cubicBezTo>
                    <a:cubicBezTo>
                      <a:pt x="14723" y="1257"/>
                      <a:pt x="12920" y="801"/>
                      <a:pt x="11071" y="481"/>
                    </a:cubicBezTo>
                    <a:cubicBezTo>
                      <a:pt x="9245" y="162"/>
                      <a:pt x="7396" y="2"/>
                      <a:pt x="5524" y="2"/>
                    </a:cubicBezTo>
                    <a:cubicBezTo>
                      <a:pt x="5453" y="1"/>
                      <a:pt x="5380" y="1"/>
                      <a:pt x="5308"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53"/>
              <p:cNvSpPr/>
              <p:nvPr/>
            </p:nvSpPr>
            <p:spPr>
              <a:xfrm flipH="1">
                <a:off x="1517903" y="1370808"/>
                <a:ext cx="881405" cy="279863"/>
              </a:xfrm>
              <a:custGeom>
                <a:rect b="b" l="l" r="r" t="t"/>
                <a:pathLst>
                  <a:path extrusionOk="0" h="8038" w="25315">
                    <a:moveTo>
                      <a:pt x="6318" y="0"/>
                    </a:moveTo>
                    <a:cubicBezTo>
                      <a:pt x="4209" y="0"/>
                      <a:pt x="2086" y="102"/>
                      <a:pt x="1" y="392"/>
                    </a:cubicBezTo>
                    <a:cubicBezTo>
                      <a:pt x="804" y="376"/>
                      <a:pt x="1607" y="349"/>
                      <a:pt x="2410" y="349"/>
                    </a:cubicBezTo>
                    <a:cubicBezTo>
                      <a:pt x="2771" y="349"/>
                      <a:pt x="3132" y="355"/>
                      <a:pt x="3493" y="369"/>
                    </a:cubicBezTo>
                    <a:cubicBezTo>
                      <a:pt x="4657" y="369"/>
                      <a:pt x="5798" y="392"/>
                      <a:pt x="6963" y="460"/>
                    </a:cubicBezTo>
                    <a:cubicBezTo>
                      <a:pt x="9268" y="620"/>
                      <a:pt x="11573" y="825"/>
                      <a:pt x="13810" y="1305"/>
                    </a:cubicBezTo>
                    <a:cubicBezTo>
                      <a:pt x="16070" y="1715"/>
                      <a:pt x="18307" y="2400"/>
                      <a:pt x="20338" y="3427"/>
                    </a:cubicBezTo>
                    <a:cubicBezTo>
                      <a:pt x="22370" y="4454"/>
                      <a:pt x="24196" y="5984"/>
                      <a:pt x="25314" y="8038"/>
                    </a:cubicBezTo>
                    <a:cubicBezTo>
                      <a:pt x="24880" y="6965"/>
                      <a:pt x="24196" y="5984"/>
                      <a:pt x="23374" y="5139"/>
                    </a:cubicBezTo>
                    <a:cubicBezTo>
                      <a:pt x="22552" y="4295"/>
                      <a:pt x="21594" y="3610"/>
                      <a:pt x="20566" y="3016"/>
                    </a:cubicBezTo>
                    <a:cubicBezTo>
                      <a:pt x="18489" y="1875"/>
                      <a:pt x="16230" y="1190"/>
                      <a:pt x="13947" y="711"/>
                    </a:cubicBezTo>
                    <a:cubicBezTo>
                      <a:pt x="11642" y="300"/>
                      <a:pt x="9314" y="49"/>
                      <a:pt x="6985" y="4"/>
                    </a:cubicBezTo>
                    <a:cubicBezTo>
                      <a:pt x="6763" y="1"/>
                      <a:pt x="6541" y="0"/>
                      <a:pt x="6318"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53"/>
              <p:cNvSpPr/>
              <p:nvPr/>
            </p:nvSpPr>
            <p:spPr>
              <a:xfrm flipH="1">
                <a:off x="1548926" y="1490789"/>
                <a:ext cx="880569" cy="279898"/>
              </a:xfrm>
              <a:custGeom>
                <a:rect b="b" l="l" r="r" t="t"/>
                <a:pathLst>
                  <a:path extrusionOk="0" h="8039" w="25291">
                    <a:moveTo>
                      <a:pt x="6296" y="1"/>
                    </a:moveTo>
                    <a:cubicBezTo>
                      <a:pt x="4190" y="1"/>
                      <a:pt x="2086" y="103"/>
                      <a:pt x="0" y="392"/>
                    </a:cubicBezTo>
                    <a:cubicBezTo>
                      <a:pt x="942" y="374"/>
                      <a:pt x="1869" y="340"/>
                      <a:pt x="2805" y="340"/>
                    </a:cubicBezTo>
                    <a:cubicBezTo>
                      <a:pt x="3026" y="340"/>
                      <a:pt x="3248" y="342"/>
                      <a:pt x="3470" y="347"/>
                    </a:cubicBezTo>
                    <a:cubicBezTo>
                      <a:pt x="4634" y="369"/>
                      <a:pt x="5798" y="392"/>
                      <a:pt x="6939" y="461"/>
                    </a:cubicBezTo>
                    <a:cubicBezTo>
                      <a:pt x="9245" y="598"/>
                      <a:pt x="11550" y="826"/>
                      <a:pt x="13810" y="1305"/>
                    </a:cubicBezTo>
                    <a:cubicBezTo>
                      <a:pt x="16069" y="1716"/>
                      <a:pt x="18284" y="2401"/>
                      <a:pt x="20315" y="3428"/>
                    </a:cubicBezTo>
                    <a:cubicBezTo>
                      <a:pt x="22346" y="4455"/>
                      <a:pt x="24195" y="5984"/>
                      <a:pt x="25291" y="8039"/>
                    </a:cubicBezTo>
                    <a:cubicBezTo>
                      <a:pt x="24857" y="6966"/>
                      <a:pt x="24172" y="5984"/>
                      <a:pt x="23351" y="5140"/>
                    </a:cubicBezTo>
                    <a:cubicBezTo>
                      <a:pt x="22529" y="4295"/>
                      <a:pt x="21570" y="3611"/>
                      <a:pt x="20543" y="3017"/>
                    </a:cubicBezTo>
                    <a:cubicBezTo>
                      <a:pt x="18489" y="1876"/>
                      <a:pt x="16206" y="1191"/>
                      <a:pt x="13924" y="712"/>
                    </a:cubicBezTo>
                    <a:cubicBezTo>
                      <a:pt x="11619" y="278"/>
                      <a:pt x="9290" y="50"/>
                      <a:pt x="6962" y="4"/>
                    </a:cubicBezTo>
                    <a:cubicBezTo>
                      <a:pt x="6740" y="2"/>
                      <a:pt x="6518" y="1"/>
                      <a:pt x="6296"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53"/>
              <p:cNvSpPr/>
              <p:nvPr/>
            </p:nvSpPr>
            <p:spPr>
              <a:xfrm flipH="1">
                <a:off x="1579913" y="1610805"/>
                <a:ext cx="880569" cy="279898"/>
              </a:xfrm>
              <a:custGeom>
                <a:rect b="b" l="l" r="r" t="t"/>
                <a:pathLst>
                  <a:path extrusionOk="0" h="8039" w="25291">
                    <a:moveTo>
                      <a:pt x="6295" y="0"/>
                    </a:moveTo>
                    <a:cubicBezTo>
                      <a:pt x="4190" y="0"/>
                      <a:pt x="2086" y="103"/>
                      <a:pt x="0" y="392"/>
                    </a:cubicBezTo>
                    <a:cubicBezTo>
                      <a:pt x="852" y="358"/>
                      <a:pt x="1705" y="337"/>
                      <a:pt x="2548" y="337"/>
                    </a:cubicBezTo>
                    <a:cubicBezTo>
                      <a:pt x="2856" y="337"/>
                      <a:pt x="3164" y="340"/>
                      <a:pt x="3470" y="346"/>
                    </a:cubicBezTo>
                    <a:cubicBezTo>
                      <a:pt x="4634" y="369"/>
                      <a:pt x="5798" y="392"/>
                      <a:pt x="6939" y="460"/>
                    </a:cubicBezTo>
                    <a:cubicBezTo>
                      <a:pt x="9245" y="597"/>
                      <a:pt x="11550" y="825"/>
                      <a:pt x="13810" y="1305"/>
                    </a:cubicBezTo>
                    <a:cubicBezTo>
                      <a:pt x="16069" y="1716"/>
                      <a:pt x="18283" y="2400"/>
                      <a:pt x="20338" y="3428"/>
                    </a:cubicBezTo>
                    <a:cubicBezTo>
                      <a:pt x="22369" y="4455"/>
                      <a:pt x="24195" y="5984"/>
                      <a:pt x="25291" y="8038"/>
                    </a:cubicBezTo>
                    <a:cubicBezTo>
                      <a:pt x="24857" y="6965"/>
                      <a:pt x="24172" y="5984"/>
                      <a:pt x="23351" y="5139"/>
                    </a:cubicBezTo>
                    <a:cubicBezTo>
                      <a:pt x="22529" y="4295"/>
                      <a:pt x="21570" y="3587"/>
                      <a:pt x="20543" y="3017"/>
                    </a:cubicBezTo>
                    <a:cubicBezTo>
                      <a:pt x="18489" y="1875"/>
                      <a:pt x="16206" y="1191"/>
                      <a:pt x="13924" y="711"/>
                    </a:cubicBezTo>
                    <a:cubicBezTo>
                      <a:pt x="11618" y="278"/>
                      <a:pt x="9290" y="49"/>
                      <a:pt x="6962" y="4"/>
                    </a:cubicBezTo>
                    <a:cubicBezTo>
                      <a:pt x="6740" y="2"/>
                      <a:pt x="6518" y="0"/>
                      <a:pt x="6295"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53"/>
              <p:cNvSpPr/>
              <p:nvPr/>
            </p:nvSpPr>
            <p:spPr>
              <a:xfrm flipH="1">
                <a:off x="1610100" y="1730821"/>
                <a:ext cx="881370" cy="279863"/>
              </a:xfrm>
              <a:custGeom>
                <a:rect b="b" l="l" r="r" t="t"/>
                <a:pathLst>
                  <a:path extrusionOk="0" h="8038" w="25314">
                    <a:moveTo>
                      <a:pt x="6295" y="0"/>
                    </a:moveTo>
                    <a:cubicBezTo>
                      <a:pt x="4189" y="0"/>
                      <a:pt x="2085" y="102"/>
                      <a:pt x="0" y="391"/>
                    </a:cubicBezTo>
                    <a:cubicBezTo>
                      <a:pt x="852" y="358"/>
                      <a:pt x="1704" y="337"/>
                      <a:pt x="2557" y="337"/>
                    </a:cubicBezTo>
                    <a:cubicBezTo>
                      <a:pt x="2869" y="337"/>
                      <a:pt x="3180" y="340"/>
                      <a:pt x="3492" y="346"/>
                    </a:cubicBezTo>
                    <a:cubicBezTo>
                      <a:pt x="4634" y="369"/>
                      <a:pt x="5798" y="391"/>
                      <a:pt x="6962" y="460"/>
                    </a:cubicBezTo>
                    <a:cubicBezTo>
                      <a:pt x="9267" y="597"/>
                      <a:pt x="11550" y="825"/>
                      <a:pt x="13809" y="1304"/>
                    </a:cubicBezTo>
                    <a:cubicBezTo>
                      <a:pt x="16069" y="1715"/>
                      <a:pt x="18283" y="2400"/>
                      <a:pt x="20337" y="3427"/>
                    </a:cubicBezTo>
                    <a:cubicBezTo>
                      <a:pt x="22369" y="4454"/>
                      <a:pt x="24195" y="5984"/>
                      <a:pt x="25313" y="8038"/>
                    </a:cubicBezTo>
                    <a:cubicBezTo>
                      <a:pt x="24857" y="6942"/>
                      <a:pt x="24172" y="5984"/>
                      <a:pt x="23373" y="5139"/>
                    </a:cubicBezTo>
                    <a:cubicBezTo>
                      <a:pt x="22529" y="4294"/>
                      <a:pt x="21570" y="3587"/>
                      <a:pt x="20543" y="3016"/>
                    </a:cubicBezTo>
                    <a:cubicBezTo>
                      <a:pt x="18489" y="1875"/>
                      <a:pt x="16206" y="1190"/>
                      <a:pt x="13924" y="711"/>
                    </a:cubicBezTo>
                    <a:cubicBezTo>
                      <a:pt x="11618" y="277"/>
                      <a:pt x="9290" y="49"/>
                      <a:pt x="6962" y="3"/>
                    </a:cubicBezTo>
                    <a:cubicBezTo>
                      <a:pt x="6740" y="1"/>
                      <a:pt x="6517" y="0"/>
                      <a:pt x="6295"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53"/>
              <p:cNvSpPr/>
              <p:nvPr/>
            </p:nvSpPr>
            <p:spPr>
              <a:xfrm flipH="1">
                <a:off x="1641088" y="1850802"/>
                <a:ext cx="881405" cy="279898"/>
              </a:xfrm>
              <a:custGeom>
                <a:rect b="b" l="l" r="r" t="t"/>
                <a:pathLst>
                  <a:path extrusionOk="0" h="8039" w="25315">
                    <a:moveTo>
                      <a:pt x="6313" y="1"/>
                    </a:moveTo>
                    <a:cubicBezTo>
                      <a:pt x="4190" y="1"/>
                      <a:pt x="2086" y="103"/>
                      <a:pt x="1" y="392"/>
                    </a:cubicBezTo>
                    <a:cubicBezTo>
                      <a:pt x="853" y="359"/>
                      <a:pt x="1705" y="337"/>
                      <a:pt x="2557" y="337"/>
                    </a:cubicBezTo>
                    <a:cubicBezTo>
                      <a:pt x="2869" y="337"/>
                      <a:pt x="3181" y="340"/>
                      <a:pt x="3493" y="346"/>
                    </a:cubicBezTo>
                    <a:cubicBezTo>
                      <a:pt x="4657" y="369"/>
                      <a:pt x="5799" y="392"/>
                      <a:pt x="6963" y="460"/>
                    </a:cubicBezTo>
                    <a:cubicBezTo>
                      <a:pt x="9268" y="597"/>
                      <a:pt x="11573" y="826"/>
                      <a:pt x="13810" y="1305"/>
                    </a:cubicBezTo>
                    <a:cubicBezTo>
                      <a:pt x="16070" y="1716"/>
                      <a:pt x="18307" y="2401"/>
                      <a:pt x="20338" y="3428"/>
                    </a:cubicBezTo>
                    <a:cubicBezTo>
                      <a:pt x="22370" y="4455"/>
                      <a:pt x="24196" y="5984"/>
                      <a:pt x="25314" y="8038"/>
                    </a:cubicBezTo>
                    <a:cubicBezTo>
                      <a:pt x="24880" y="6943"/>
                      <a:pt x="24196" y="5984"/>
                      <a:pt x="23374" y="5140"/>
                    </a:cubicBezTo>
                    <a:cubicBezTo>
                      <a:pt x="22552" y="4295"/>
                      <a:pt x="21594" y="3588"/>
                      <a:pt x="20567" y="3017"/>
                    </a:cubicBezTo>
                    <a:cubicBezTo>
                      <a:pt x="18489" y="1876"/>
                      <a:pt x="16230" y="1191"/>
                      <a:pt x="13924" y="712"/>
                    </a:cubicBezTo>
                    <a:cubicBezTo>
                      <a:pt x="11642" y="278"/>
                      <a:pt x="9314" y="50"/>
                      <a:pt x="6985" y="4"/>
                    </a:cubicBezTo>
                    <a:cubicBezTo>
                      <a:pt x="6761" y="2"/>
                      <a:pt x="6537" y="1"/>
                      <a:pt x="6313"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53"/>
              <p:cNvSpPr/>
              <p:nvPr/>
            </p:nvSpPr>
            <p:spPr>
              <a:xfrm flipH="1">
                <a:off x="1672110" y="1970818"/>
                <a:ext cx="880569" cy="279898"/>
              </a:xfrm>
              <a:custGeom>
                <a:rect b="b" l="l" r="r" t="t"/>
                <a:pathLst>
                  <a:path extrusionOk="0" h="8039" w="25291">
                    <a:moveTo>
                      <a:pt x="6296" y="0"/>
                    </a:moveTo>
                    <a:cubicBezTo>
                      <a:pt x="4190" y="0"/>
                      <a:pt x="2086" y="103"/>
                      <a:pt x="1" y="392"/>
                    </a:cubicBezTo>
                    <a:cubicBezTo>
                      <a:pt x="853" y="358"/>
                      <a:pt x="1693" y="337"/>
                      <a:pt x="2538" y="337"/>
                    </a:cubicBezTo>
                    <a:cubicBezTo>
                      <a:pt x="2848" y="337"/>
                      <a:pt x="3158" y="340"/>
                      <a:pt x="3470" y="346"/>
                    </a:cubicBezTo>
                    <a:cubicBezTo>
                      <a:pt x="4634" y="346"/>
                      <a:pt x="5775" y="392"/>
                      <a:pt x="6939" y="460"/>
                    </a:cubicBezTo>
                    <a:cubicBezTo>
                      <a:pt x="9245" y="597"/>
                      <a:pt x="11550" y="825"/>
                      <a:pt x="13810" y="1305"/>
                    </a:cubicBezTo>
                    <a:cubicBezTo>
                      <a:pt x="16070" y="1715"/>
                      <a:pt x="18284" y="2377"/>
                      <a:pt x="20315" y="3427"/>
                    </a:cubicBezTo>
                    <a:cubicBezTo>
                      <a:pt x="22347" y="4455"/>
                      <a:pt x="24195" y="5984"/>
                      <a:pt x="25291" y="8038"/>
                    </a:cubicBezTo>
                    <a:cubicBezTo>
                      <a:pt x="24857" y="6942"/>
                      <a:pt x="24173" y="5984"/>
                      <a:pt x="23351" y="5139"/>
                    </a:cubicBezTo>
                    <a:cubicBezTo>
                      <a:pt x="22529" y="4295"/>
                      <a:pt x="21570" y="3587"/>
                      <a:pt x="20543" y="3017"/>
                    </a:cubicBezTo>
                    <a:cubicBezTo>
                      <a:pt x="18489" y="1875"/>
                      <a:pt x="16207" y="1190"/>
                      <a:pt x="13924" y="711"/>
                    </a:cubicBezTo>
                    <a:cubicBezTo>
                      <a:pt x="11619" y="277"/>
                      <a:pt x="9290" y="49"/>
                      <a:pt x="6962" y="4"/>
                    </a:cubicBezTo>
                    <a:cubicBezTo>
                      <a:pt x="6740" y="1"/>
                      <a:pt x="6518" y="0"/>
                      <a:pt x="6296"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53"/>
              <p:cNvSpPr/>
              <p:nvPr/>
            </p:nvSpPr>
            <p:spPr>
              <a:xfrm flipH="1">
                <a:off x="1703098" y="2090799"/>
                <a:ext cx="880569" cy="279898"/>
              </a:xfrm>
              <a:custGeom>
                <a:rect b="b" l="l" r="r" t="t"/>
                <a:pathLst>
                  <a:path extrusionOk="0" h="8039" w="25291">
                    <a:moveTo>
                      <a:pt x="6295" y="1"/>
                    </a:moveTo>
                    <a:cubicBezTo>
                      <a:pt x="4190" y="1"/>
                      <a:pt x="2086" y="103"/>
                      <a:pt x="0" y="392"/>
                    </a:cubicBezTo>
                    <a:cubicBezTo>
                      <a:pt x="853" y="359"/>
                      <a:pt x="1705" y="338"/>
                      <a:pt x="2548" y="338"/>
                    </a:cubicBezTo>
                    <a:cubicBezTo>
                      <a:pt x="2857" y="338"/>
                      <a:pt x="3164" y="340"/>
                      <a:pt x="3470" y="347"/>
                    </a:cubicBezTo>
                    <a:cubicBezTo>
                      <a:pt x="4634" y="347"/>
                      <a:pt x="5798" y="392"/>
                      <a:pt x="6939" y="461"/>
                    </a:cubicBezTo>
                    <a:cubicBezTo>
                      <a:pt x="9245" y="598"/>
                      <a:pt x="11550" y="826"/>
                      <a:pt x="13810" y="1282"/>
                    </a:cubicBezTo>
                    <a:cubicBezTo>
                      <a:pt x="16069" y="1716"/>
                      <a:pt x="18283" y="2378"/>
                      <a:pt x="20338" y="3405"/>
                    </a:cubicBezTo>
                    <a:cubicBezTo>
                      <a:pt x="22369" y="4455"/>
                      <a:pt x="24195" y="5984"/>
                      <a:pt x="25291" y="8039"/>
                    </a:cubicBezTo>
                    <a:cubicBezTo>
                      <a:pt x="24857" y="6943"/>
                      <a:pt x="24172" y="5984"/>
                      <a:pt x="23351" y="5140"/>
                    </a:cubicBezTo>
                    <a:cubicBezTo>
                      <a:pt x="22529" y="4295"/>
                      <a:pt x="21570" y="3588"/>
                      <a:pt x="20543" y="3017"/>
                    </a:cubicBezTo>
                    <a:cubicBezTo>
                      <a:pt x="18489" y="1876"/>
                      <a:pt x="16206" y="1191"/>
                      <a:pt x="13924" y="712"/>
                    </a:cubicBezTo>
                    <a:cubicBezTo>
                      <a:pt x="11618" y="278"/>
                      <a:pt x="9290" y="50"/>
                      <a:pt x="6962" y="4"/>
                    </a:cubicBezTo>
                    <a:cubicBezTo>
                      <a:pt x="6740" y="2"/>
                      <a:pt x="6518" y="1"/>
                      <a:pt x="6295"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53"/>
              <p:cNvSpPr/>
              <p:nvPr/>
            </p:nvSpPr>
            <p:spPr>
              <a:xfrm flipH="1">
                <a:off x="1733285" y="2210606"/>
                <a:ext cx="881370" cy="280107"/>
              </a:xfrm>
              <a:custGeom>
                <a:rect b="b" l="l" r="r" t="t"/>
                <a:pathLst>
                  <a:path extrusionOk="0" h="8045" w="25314">
                    <a:moveTo>
                      <a:pt x="5984" y="0"/>
                    </a:moveTo>
                    <a:cubicBezTo>
                      <a:pt x="3982" y="0"/>
                      <a:pt x="1983" y="123"/>
                      <a:pt x="0" y="398"/>
                    </a:cubicBezTo>
                    <a:cubicBezTo>
                      <a:pt x="852" y="364"/>
                      <a:pt x="1705" y="343"/>
                      <a:pt x="2557" y="343"/>
                    </a:cubicBezTo>
                    <a:cubicBezTo>
                      <a:pt x="2869" y="343"/>
                      <a:pt x="3181" y="346"/>
                      <a:pt x="3492" y="352"/>
                    </a:cubicBezTo>
                    <a:cubicBezTo>
                      <a:pt x="4634" y="352"/>
                      <a:pt x="5798" y="398"/>
                      <a:pt x="6962" y="466"/>
                    </a:cubicBezTo>
                    <a:cubicBezTo>
                      <a:pt x="9267" y="603"/>
                      <a:pt x="11550" y="832"/>
                      <a:pt x="13809" y="1288"/>
                    </a:cubicBezTo>
                    <a:cubicBezTo>
                      <a:pt x="16069" y="1722"/>
                      <a:pt x="18283" y="2384"/>
                      <a:pt x="20338" y="3411"/>
                    </a:cubicBezTo>
                    <a:cubicBezTo>
                      <a:pt x="22369" y="4461"/>
                      <a:pt x="24195" y="5967"/>
                      <a:pt x="25313" y="8044"/>
                    </a:cubicBezTo>
                    <a:cubicBezTo>
                      <a:pt x="24857" y="6949"/>
                      <a:pt x="24172" y="5990"/>
                      <a:pt x="23373" y="5145"/>
                    </a:cubicBezTo>
                    <a:cubicBezTo>
                      <a:pt x="22529" y="4301"/>
                      <a:pt x="21570" y="3593"/>
                      <a:pt x="20543" y="3023"/>
                    </a:cubicBezTo>
                    <a:cubicBezTo>
                      <a:pt x="18489" y="1881"/>
                      <a:pt x="16206" y="1197"/>
                      <a:pt x="13924" y="717"/>
                    </a:cubicBezTo>
                    <a:cubicBezTo>
                      <a:pt x="11618" y="284"/>
                      <a:pt x="9290" y="55"/>
                      <a:pt x="6962" y="10"/>
                    </a:cubicBezTo>
                    <a:cubicBezTo>
                      <a:pt x="6636" y="3"/>
                      <a:pt x="6310" y="0"/>
                      <a:pt x="5984"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53"/>
              <p:cNvSpPr/>
              <p:nvPr/>
            </p:nvSpPr>
            <p:spPr>
              <a:xfrm flipH="1">
                <a:off x="1764272" y="2330588"/>
                <a:ext cx="881405" cy="279341"/>
              </a:xfrm>
              <a:custGeom>
                <a:rect b="b" l="l" r="r" t="t"/>
                <a:pathLst>
                  <a:path extrusionOk="0" h="8023" w="25315">
                    <a:moveTo>
                      <a:pt x="5999" y="1"/>
                    </a:moveTo>
                    <a:cubicBezTo>
                      <a:pt x="3983" y="1"/>
                      <a:pt x="1983" y="124"/>
                      <a:pt x="1" y="398"/>
                    </a:cubicBezTo>
                    <a:cubicBezTo>
                      <a:pt x="853" y="365"/>
                      <a:pt x="1705" y="344"/>
                      <a:pt x="2558" y="344"/>
                    </a:cubicBezTo>
                    <a:cubicBezTo>
                      <a:pt x="2869" y="344"/>
                      <a:pt x="3181" y="347"/>
                      <a:pt x="3493" y="353"/>
                    </a:cubicBezTo>
                    <a:cubicBezTo>
                      <a:pt x="4657" y="353"/>
                      <a:pt x="5799" y="398"/>
                      <a:pt x="6963" y="467"/>
                    </a:cubicBezTo>
                    <a:cubicBezTo>
                      <a:pt x="9268" y="604"/>
                      <a:pt x="11573" y="832"/>
                      <a:pt x="13810" y="1289"/>
                    </a:cubicBezTo>
                    <a:cubicBezTo>
                      <a:pt x="16070" y="1722"/>
                      <a:pt x="18307" y="2384"/>
                      <a:pt x="20338" y="3411"/>
                    </a:cubicBezTo>
                    <a:cubicBezTo>
                      <a:pt x="22370" y="4461"/>
                      <a:pt x="24196" y="5968"/>
                      <a:pt x="25314" y="8022"/>
                    </a:cubicBezTo>
                    <a:cubicBezTo>
                      <a:pt x="24881" y="6949"/>
                      <a:pt x="24196" y="5991"/>
                      <a:pt x="23374" y="5123"/>
                    </a:cubicBezTo>
                    <a:cubicBezTo>
                      <a:pt x="22552" y="4302"/>
                      <a:pt x="21594" y="3594"/>
                      <a:pt x="20567" y="3023"/>
                    </a:cubicBezTo>
                    <a:cubicBezTo>
                      <a:pt x="18489" y="1882"/>
                      <a:pt x="16230" y="1197"/>
                      <a:pt x="13924" y="718"/>
                    </a:cubicBezTo>
                    <a:cubicBezTo>
                      <a:pt x="11642" y="284"/>
                      <a:pt x="9314" y="56"/>
                      <a:pt x="6986" y="10"/>
                    </a:cubicBezTo>
                    <a:cubicBezTo>
                      <a:pt x="6656" y="4"/>
                      <a:pt x="6327" y="1"/>
                      <a:pt x="5999"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53"/>
              <p:cNvSpPr/>
              <p:nvPr/>
            </p:nvSpPr>
            <p:spPr>
              <a:xfrm flipH="1">
                <a:off x="445838" y="1601231"/>
                <a:ext cx="909189" cy="229865"/>
              </a:xfrm>
              <a:custGeom>
                <a:rect b="b" l="l" r="r" t="t"/>
                <a:pathLst>
                  <a:path extrusionOk="0" h="6602" w="26113">
                    <a:moveTo>
                      <a:pt x="7422" y="0"/>
                    </a:moveTo>
                    <a:cubicBezTo>
                      <a:pt x="7102" y="0"/>
                      <a:pt x="6781" y="9"/>
                      <a:pt x="6460" y="28"/>
                    </a:cubicBezTo>
                    <a:cubicBezTo>
                      <a:pt x="5296" y="119"/>
                      <a:pt x="4132" y="324"/>
                      <a:pt x="3013" y="712"/>
                    </a:cubicBezTo>
                    <a:cubicBezTo>
                      <a:pt x="1918" y="1123"/>
                      <a:pt x="868" y="1717"/>
                      <a:pt x="0" y="2493"/>
                    </a:cubicBezTo>
                    <a:cubicBezTo>
                      <a:pt x="1895" y="1123"/>
                      <a:pt x="4200" y="553"/>
                      <a:pt x="6483" y="484"/>
                    </a:cubicBezTo>
                    <a:cubicBezTo>
                      <a:pt x="6554" y="483"/>
                      <a:pt x="6626" y="483"/>
                      <a:pt x="6698" y="483"/>
                    </a:cubicBezTo>
                    <a:cubicBezTo>
                      <a:pt x="8910" y="483"/>
                      <a:pt x="11140" y="823"/>
                      <a:pt x="13285" y="1420"/>
                    </a:cubicBezTo>
                    <a:cubicBezTo>
                      <a:pt x="15521" y="1968"/>
                      <a:pt x="17690" y="2767"/>
                      <a:pt x="19835" y="3657"/>
                    </a:cubicBezTo>
                    <a:cubicBezTo>
                      <a:pt x="20885" y="4091"/>
                      <a:pt x="21958" y="4547"/>
                      <a:pt x="22985" y="5049"/>
                    </a:cubicBezTo>
                    <a:cubicBezTo>
                      <a:pt x="24058" y="5529"/>
                      <a:pt x="25085" y="6054"/>
                      <a:pt x="26112" y="6601"/>
                    </a:cubicBezTo>
                    <a:cubicBezTo>
                      <a:pt x="24172" y="5300"/>
                      <a:pt x="22118" y="4205"/>
                      <a:pt x="19995" y="3223"/>
                    </a:cubicBezTo>
                    <a:cubicBezTo>
                      <a:pt x="17895" y="2265"/>
                      <a:pt x="15681" y="1443"/>
                      <a:pt x="13422" y="849"/>
                    </a:cubicBezTo>
                    <a:cubicBezTo>
                      <a:pt x="11470" y="357"/>
                      <a:pt x="9451" y="0"/>
                      <a:pt x="7422"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53"/>
              <p:cNvSpPr/>
              <p:nvPr/>
            </p:nvSpPr>
            <p:spPr>
              <a:xfrm flipH="1">
                <a:off x="470489" y="1722813"/>
                <a:ext cx="909189" cy="229865"/>
              </a:xfrm>
              <a:custGeom>
                <a:rect b="b" l="l" r="r" t="t"/>
                <a:pathLst>
                  <a:path extrusionOk="0" h="6602" w="26113">
                    <a:moveTo>
                      <a:pt x="7448" y="0"/>
                    </a:moveTo>
                    <a:cubicBezTo>
                      <a:pt x="7127" y="0"/>
                      <a:pt x="6805" y="9"/>
                      <a:pt x="6483" y="28"/>
                    </a:cubicBezTo>
                    <a:cubicBezTo>
                      <a:pt x="5296" y="119"/>
                      <a:pt x="4132" y="325"/>
                      <a:pt x="3014" y="713"/>
                    </a:cubicBezTo>
                    <a:cubicBezTo>
                      <a:pt x="1918" y="1124"/>
                      <a:pt x="868" y="1694"/>
                      <a:pt x="1" y="2493"/>
                    </a:cubicBezTo>
                    <a:cubicBezTo>
                      <a:pt x="1895" y="1124"/>
                      <a:pt x="4223" y="530"/>
                      <a:pt x="6483" y="484"/>
                    </a:cubicBezTo>
                    <a:cubicBezTo>
                      <a:pt x="6555" y="484"/>
                      <a:pt x="6628" y="483"/>
                      <a:pt x="6700" y="483"/>
                    </a:cubicBezTo>
                    <a:cubicBezTo>
                      <a:pt x="8932" y="483"/>
                      <a:pt x="11140" y="823"/>
                      <a:pt x="13285" y="1420"/>
                    </a:cubicBezTo>
                    <a:cubicBezTo>
                      <a:pt x="15522" y="1968"/>
                      <a:pt x="17690" y="2767"/>
                      <a:pt x="19836" y="3634"/>
                    </a:cubicBezTo>
                    <a:cubicBezTo>
                      <a:pt x="20909" y="4091"/>
                      <a:pt x="21959" y="4547"/>
                      <a:pt x="23009" y="5049"/>
                    </a:cubicBezTo>
                    <a:cubicBezTo>
                      <a:pt x="24059" y="5529"/>
                      <a:pt x="25086" y="6054"/>
                      <a:pt x="26113" y="6602"/>
                    </a:cubicBezTo>
                    <a:cubicBezTo>
                      <a:pt x="24196" y="5301"/>
                      <a:pt x="22118" y="4205"/>
                      <a:pt x="20018" y="3223"/>
                    </a:cubicBezTo>
                    <a:cubicBezTo>
                      <a:pt x="17896" y="2265"/>
                      <a:pt x="15705" y="1443"/>
                      <a:pt x="13445" y="827"/>
                    </a:cubicBezTo>
                    <a:cubicBezTo>
                      <a:pt x="11475" y="354"/>
                      <a:pt x="9471" y="0"/>
                      <a:pt x="7448"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53"/>
              <p:cNvSpPr/>
              <p:nvPr/>
            </p:nvSpPr>
            <p:spPr>
              <a:xfrm flipH="1">
                <a:off x="494304" y="1844361"/>
                <a:ext cx="909224" cy="229900"/>
              </a:xfrm>
              <a:custGeom>
                <a:rect b="b" l="l" r="r" t="t"/>
                <a:pathLst>
                  <a:path extrusionOk="0" h="6603" w="26114">
                    <a:moveTo>
                      <a:pt x="7464" y="0"/>
                    </a:moveTo>
                    <a:cubicBezTo>
                      <a:pt x="7130" y="0"/>
                      <a:pt x="6795" y="10"/>
                      <a:pt x="6461" y="29"/>
                    </a:cubicBezTo>
                    <a:cubicBezTo>
                      <a:pt x="5274" y="98"/>
                      <a:pt x="4110" y="326"/>
                      <a:pt x="3014" y="714"/>
                    </a:cubicBezTo>
                    <a:cubicBezTo>
                      <a:pt x="1895" y="1125"/>
                      <a:pt x="868" y="1695"/>
                      <a:pt x="1" y="2471"/>
                    </a:cubicBezTo>
                    <a:cubicBezTo>
                      <a:pt x="1895" y="1102"/>
                      <a:pt x="4201" y="531"/>
                      <a:pt x="6483" y="486"/>
                    </a:cubicBezTo>
                    <a:cubicBezTo>
                      <a:pt x="6612" y="483"/>
                      <a:pt x="6740" y="482"/>
                      <a:pt x="6869" y="482"/>
                    </a:cubicBezTo>
                    <a:cubicBezTo>
                      <a:pt x="9023" y="482"/>
                      <a:pt x="11174" y="839"/>
                      <a:pt x="13285" y="1399"/>
                    </a:cubicBezTo>
                    <a:cubicBezTo>
                      <a:pt x="15499" y="1969"/>
                      <a:pt x="17691" y="2768"/>
                      <a:pt x="19813" y="3636"/>
                    </a:cubicBezTo>
                    <a:cubicBezTo>
                      <a:pt x="20886" y="4069"/>
                      <a:pt x="21936" y="4549"/>
                      <a:pt x="22986" y="5051"/>
                    </a:cubicBezTo>
                    <a:cubicBezTo>
                      <a:pt x="24036" y="5530"/>
                      <a:pt x="25086" y="6055"/>
                      <a:pt x="26113" y="6603"/>
                    </a:cubicBezTo>
                    <a:cubicBezTo>
                      <a:pt x="24173" y="5302"/>
                      <a:pt x="22119" y="4206"/>
                      <a:pt x="19996" y="3225"/>
                    </a:cubicBezTo>
                    <a:cubicBezTo>
                      <a:pt x="17873" y="2243"/>
                      <a:pt x="15682" y="1444"/>
                      <a:pt x="13422" y="828"/>
                    </a:cubicBezTo>
                    <a:cubicBezTo>
                      <a:pt x="11484" y="339"/>
                      <a:pt x="9479" y="0"/>
                      <a:pt x="7464"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53"/>
              <p:cNvSpPr/>
              <p:nvPr/>
            </p:nvSpPr>
            <p:spPr>
              <a:xfrm flipH="1">
                <a:off x="518955" y="1965944"/>
                <a:ext cx="909189" cy="229134"/>
              </a:xfrm>
              <a:custGeom>
                <a:rect b="b" l="l" r="r" t="t"/>
                <a:pathLst>
                  <a:path extrusionOk="0" h="6581" w="26113">
                    <a:moveTo>
                      <a:pt x="7464" y="1"/>
                    </a:moveTo>
                    <a:cubicBezTo>
                      <a:pt x="7129" y="1"/>
                      <a:pt x="6795" y="10"/>
                      <a:pt x="6460" y="29"/>
                    </a:cubicBezTo>
                    <a:cubicBezTo>
                      <a:pt x="5296" y="98"/>
                      <a:pt x="4132" y="326"/>
                      <a:pt x="3013" y="714"/>
                    </a:cubicBezTo>
                    <a:cubicBezTo>
                      <a:pt x="1918" y="1125"/>
                      <a:pt x="868" y="1696"/>
                      <a:pt x="0" y="2472"/>
                    </a:cubicBezTo>
                    <a:cubicBezTo>
                      <a:pt x="1895" y="1102"/>
                      <a:pt x="4200" y="532"/>
                      <a:pt x="6483" y="486"/>
                    </a:cubicBezTo>
                    <a:cubicBezTo>
                      <a:pt x="6611" y="483"/>
                      <a:pt x="6740" y="482"/>
                      <a:pt x="6868" y="482"/>
                    </a:cubicBezTo>
                    <a:cubicBezTo>
                      <a:pt x="9024" y="482"/>
                      <a:pt x="11195" y="839"/>
                      <a:pt x="13285" y="1399"/>
                    </a:cubicBezTo>
                    <a:cubicBezTo>
                      <a:pt x="15522" y="1947"/>
                      <a:pt x="17690" y="2768"/>
                      <a:pt x="19836" y="3636"/>
                    </a:cubicBezTo>
                    <a:cubicBezTo>
                      <a:pt x="20886" y="4070"/>
                      <a:pt x="21958" y="4549"/>
                      <a:pt x="22985" y="5051"/>
                    </a:cubicBezTo>
                    <a:cubicBezTo>
                      <a:pt x="24058" y="5530"/>
                      <a:pt x="25085" y="6055"/>
                      <a:pt x="26113" y="6580"/>
                    </a:cubicBezTo>
                    <a:cubicBezTo>
                      <a:pt x="24172" y="5302"/>
                      <a:pt x="22118" y="4206"/>
                      <a:pt x="19995" y="3225"/>
                    </a:cubicBezTo>
                    <a:cubicBezTo>
                      <a:pt x="17895" y="2244"/>
                      <a:pt x="15681" y="1445"/>
                      <a:pt x="13422" y="828"/>
                    </a:cubicBezTo>
                    <a:cubicBezTo>
                      <a:pt x="11484" y="339"/>
                      <a:pt x="9478" y="1"/>
                      <a:pt x="7464"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53"/>
              <p:cNvSpPr/>
              <p:nvPr/>
            </p:nvSpPr>
            <p:spPr>
              <a:xfrm flipH="1">
                <a:off x="543605" y="2087527"/>
                <a:ext cx="909189" cy="229134"/>
              </a:xfrm>
              <a:custGeom>
                <a:rect b="b" l="l" r="r" t="t"/>
                <a:pathLst>
                  <a:path extrusionOk="0" h="6581" w="26113">
                    <a:moveTo>
                      <a:pt x="7486" y="1"/>
                    </a:moveTo>
                    <a:cubicBezTo>
                      <a:pt x="7152" y="1"/>
                      <a:pt x="6818" y="10"/>
                      <a:pt x="6483" y="30"/>
                    </a:cubicBezTo>
                    <a:cubicBezTo>
                      <a:pt x="5296" y="98"/>
                      <a:pt x="4132" y="304"/>
                      <a:pt x="3014" y="714"/>
                    </a:cubicBezTo>
                    <a:cubicBezTo>
                      <a:pt x="1918" y="1103"/>
                      <a:pt x="868" y="1696"/>
                      <a:pt x="1" y="2472"/>
                    </a:cubicBezTo>
                    <a:cubicBezTo>
                      <a:pt x="1895" y="1103"/>
                      <a:pt x="4223" y="532"/>
                      <a:pt x="6483" y="486"/>
                    </a:cubicBezTo>
                    <a:cubicBezTo>
                      <a:pt x="6613" y="484"/>
                      <a:pt x="6742" y="482"/>
                      <a:pt x="6872" y="482"/>
                    </a:cubicBezTo>
                    <a:cubicBezTo>
                      <a:pt x="9045" y="482"/>
                      <a:pt x="11196" y="839"/>
                      <a:pt x="13285" y="1399"/>
                    </a:cubicBezTo>
                    <a:cubicBezTo>
                      <a:pt x="15522" y="1947"/>
                      <a:pt x="17690" y="2746"/>
                      <a:pt x="19836" y="3636"/>
                    </a:cubicBezTo>
                    <a:cubicBezTo>
                      <a:pt x="20909" y="4070"/>
                      <a:pt x="21959" y="4549"/>
                      <a:pt x="23009" y="5028"/>
                    </a:cubicBezTo>
                    <a:cubicBezTo>
                      <a:pt x="24059" y="5508"/>
                      <a:pt x="25086" y="6056"/>
                      <a:pt x="26113" y="6581"/>
                    </a:cubicBezTo>
                    <a:cubicBezTo>
                      <a:pt x="24196" y="5302"/>
                      <a:pt x="22118" y="4184"/>
                      <a:pt x="20019" y="3202"/>
                    </a:cubicBezTo>
                    <a:cubicBezTo>
                      <a:pt x="17896" y="2244"/>
                      <a:pt x="15705" y="1445"/>
                      <a:pt x="13445" y="829"/>
                    </a:cubicBezTo>
                    <a:cubicBezTo>
                      <a:pt x="11487" y="339"/>
                      <a:pt x="9496" y="1"/>
                      <a:pt x="7486"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53"/>
              <p:cNvSpPr/>
              <p:nvPr/>
            </p:nvSpPr>
            <p:spPr>
              <a:xfrm flipH="1">
                <a:off x="567421" y="2208378"/>
                <a:ext cx="909189" cy="229865"/>
              </a:xfrm>
              <a:custGeom>
                <a:rect b="b" l="l" r="r" t="t"/>
                <a:pathLst>
                  <a:path extrusionOk="0" h="6602" w="26113">
                    <a:moveTo>
                      <a:pt x="7422" y="1"/>
                    </a:moveTo>
                    <a:cubicBezTo>
                      <a:pt x="7101" y="1"/>
                      <a:pt x="6781" y="9"/>
                      <a:pt x="6460" y="28"/>
                    </a:cubicBezTo>
                    <a:cubicBezTo>
                      <a:pt x="5273" y="119"/>
                      <a:pt x="4109" y="325"/>
                      <a:pt x="3013" y="713"/>
                    </a:cubicBezTo>
                    <a:cubicBezTo>
                      <a:pt x="1895" y="1124"/>
                      <a:pt x="867" y="1717"/>
                      <a:pt x="0" y="2493"/>
                    </a:cubicBezTo>
                    <a:cubicBezTo>
                      <a:pt x="1895" y="1124"/>
                      <a:pt x="4200" y="553"/>
                      <a:pt x="6482" y="485"/>
                    </a:cubicBezTo>
                    <a:cubicBezTo>
                      <a:pt x="6554" y="484"/>
                      <a:pt x="6626" y="484"/>
                      <a:pt x="6697" y="484"/>
                    </a:cubicBezTo>
                    <a:cubicBezTo>
                      <a:pt x="8908" y="484"/>
                      <a:pt x="11118" y="824"/>
                      <a:pt x="13284" y="1420"/>
                    </a:cubicBezTo>
                    <a:cubicBezTo>
                      <a:pt x="15498" y="1968"/>
                      <a:pt x="17690" y="2767"/>
                      <a:pt x="19812" y="3657"/>
                    </a:cubicBezTo>
                    <a:cubicBezTo>
                      <a:pt x="20885" y="4091"/>
                      <a:pt x="21935" y="4548"/>
                      <a:pt x="22985" y="5050"/>
                    </a:cubicBezTo>
                    <a:cubicBezTo>
                      <a:pt x="24035" y="5529"/>
                      <a:pt x="25085" y="6054"/>
                      <a:pt x="26112" y="6602"/>
                    </a:cubicBezTo>
                    <a:cubicBezTo>
                      <a:pt x="24172" y="5301"/>
                      <a:pt x="22118" y="4205"/>
                      <a:pt x="19995" y="3224"/>
                    </a:cubicBezTo>
                    <a:cubicBezTo>
                      <a:pt x="17872" y="2265"/>
                      <a:pt x="15681" y="1443"/>
                      <a:pt x="13421" y="850"/>
                    </a:cubicBezTo>
                    <a:cubicBezTo>
                      <a:pt x="11470" y="357"/>
                      <a:pt x="9451" y="1"/>
                      <a:pt x="7422"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53"/>
              <p:cNvSpPr/>
              <p:nvPr/>
            </p:nvSpPr>
            <p:spPr>
              <a:xfrm flipH="1">
                <a:off x="592071" y="2329961"/>
                <a:ext cx="909189" cy="229900"/>
              </a:xfrm>
              <a:custGeom>
                <a:rect b="b" l="l" r="r" t="t"/>
                <a:pathLst>
                  <a:path extrusionOk="0" h="6603" w="26113">
                    <a:moveTo>
                      <a:pt x="7426" y="1"/>
                    </a:moveTo>
                    <a:cubicBezTo>
                      <a:pt x="7104" y="1"/>
                      <a:pt x="6782" y="10"/>
                      <a:pt x="6460" y="28"/>
                    </a:cubicBezTo>
                    <a:cubicBezTo>
                      <a:pt x="5296" y="97"/>
                      <a:pt x="4109" y="325"/>
                      <a:pt x="3013" y="713"/>
                    </a:cubicBezTo>
                    <a:cubicBezTo>
                      <a:pt x="1918" y="1124"/>
                      <a:pt x="868" y="1695"/>
                      <a:pt x="0" y="2494"/>
                    </a:cubicBezTo>
                    <a:cubicBezTo>
                      <a:pt x="1895" y="1124"/>
                      <a:pt x="4200" y="531"/>
                      <a:pt x="6483" y="485"/>
                    </a:cubicBezTo>
                    <a:cubicBezTo>
                      <a:pt x="6611" y="482"/>
                      <a:pt x="6739" y="481"/>
                      <a:pt x="6868" y="481"/>
                    </a:cubicBezTo>
                    <a:cubicBezTo>
                      <a:pt x="9024" y="481"/>
                      <a:pt x="11195" y="839"/>
                      <a:pt x="13285" y="1421"/>
                    </a:cubicBezTo>
                    <a:cubicBezTo>
                      <a:pt x="15522" y="1969"/>
                      <a:pt x="17690" y="2767"/>
                      <a:pt x="19836" y="3635"/>
                    </a:cubicBezTo>
                    <a:cubicBezTo>
                      <a:pt x="20886" y="4068"/>
                      <a:pt x="21958" y="4548"/>
                      <a:pt x="22986" y="5050"/>
                    </a:cubicBezTo>
                    <a:cubicBezTo>
                      <a:pt x="24058" y="5529"/>
                      <a:pt x="25085" y="6054"/>
                      <a:pt x="26113" y="6602"/>
                    </a:cubicBezTo>
                    <a:cubicBezTo>
                      <a:pt x="24172" y="5301"/>
                      <a:pt x="22118" y="4205"/>
                      <a:pt x="19995" y="3224"/>
                    </a:cubicBezTo>
                    <a:cubicBezTo>
                      <a:pt x="17895" y="2242"/>
                      <a:pt x="15681" y="1444"/>
                      <a:pt x="13422" y="827"/>
                    </a:cubicBezTo>
                    <a:cubicBezTo>
                      <a:pt x="11471" y="355"/>
                      <a:pt x="9453" y="1"/>
                      <a:pt x="7426"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53"/>
              <p:cNvSpPr/>
              <p:nvPr/>
            </p:nvSpPr>
            <p:spPr>
              <a:xfrm flipH="1">
                <a:off x="616722" y="2451509"/>
                <a:ext cx="909189" cy="229935"/>
              </a:xfrm>
              <a:custGeom>
                <a:rect b="b" l="l" r="r" t="t"/>
                <a:pathLst>
                  <a:path extrusionOk="0" h="6604" w="26113">
                    <a:moveTo>
                      <a:pt x="7471" y="1"/>
                    </a:moveTo>
                    <a:cubicBezTo>
                      <a:pt x="7135" y="1"/>
                      <a:pt x="6798" y="10"/>
                      <a:pt x="6460" y="30"/>
                    </a:cubicBezTo>
                    <a:cubicBezTo>
                      <a:pt x="5296" y="98"/>
                      <a:pt x="4132" y="326"/>
                      <a:pt x="3014" y="714"/>
                    </a:cubicBezTo>
                    <a:cubicBezTo>
                      <a:pt x="1918" y="1125"/>
                      <a:pt x="868" y="1696"/>
                      <a:pt x="1" y="2472"/>
                    </a:cubicBezTo>
                    <a:cubicBezTo>
                      <a:pt x="1895" y="1102"/>
                      <a:pt x="4224" y="532"/>
                      <a:pt x="6483" y="486"/>
                    </a:cubicBezTo>
                    <a:cubicBezTo>
                      <a:pt x="6613" y="484"/>
                      <a:pt x="6743" y="482"/>
                      <a:pt x="6872" y="482"/>
                    </a:cubicBezTo>
                    <a:cubicBezTo>
                      <a:pt x="9045" y="482"/>
                      <a:pt x="11196" y="839"/>
                      <a:pt x="13285" y="1399"/>
                    </a:cubicBezTo>
                    <a:cubicBezTo>
                      <a:pt x="15522" y="1970"/>
                      <a:pt x="17690" y="2769"/>
                      <a:pt x="19836" y="3636"/>
                    </a:cubicBezTo>
                    <a:cubicBezTo>
                      <a:pt x="20909" y="4070"/>
                      <a:pt x="21959" y="4549"/>
                      <a:pt x="23009" y="5051"/>
                    </a:cubicBezTo>
                    <a:cubicBezTo>
                      <a:pt x="24059" y="5531"/>
                      <a:pt x="25086" y="6056"/>
                      <a:pt x="26113" y="6603"/>
                    </a:cubicBezTo>
                    <a:cubicBezTo>
                      <a:pt x="24196" y="5302"/>
                      <a:pt x="22119" y="4207"/>
                      <a:pt x="20019" y="3225"/>
                    </a:cubicBezTo>
                    <a:cubicBezTo>
                      <a:pt x="17896" y="2244"/>
                      <a:pt x="15705" y="1445"/>
                      <a:pt x="13445" y="829"/>
                    </a:cubicBezTo>
                    <a:cubicBezTo>
                      <a:pt x="11487" y="339"/>
                      <a:pt x="9496" y="1"/>
                      <a:pt x="7471"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53"/>
              <p:cNvSpPr/>
              <p:nvPr/>
            </p:nvSpPr>
            <p:spPr>
              <a:xfrm flipH="1">
                <a:off x="640537" y="2573126"/>
                <a:ext cx="909189" cy="229099"/>
              </a:xfrm>
              <a:custGeom>
                <a:rect b="b" l="l" r="r" t="t"/>
                <a:pathLst>
                  <a:path extrusionOk="0" h="6580" w="26113">
                    <a:moveTo>
                      <a:pt x="7463" y="0"/>
                    </a:moveTo>
                    <a:cubicBezTo>
                      <a:pt x="7129" y="0"/>
                      <a:pt x="6794" y="9"/>
                      <a:pt x="6460" y="29"/>
                    </a:cubicBezTo>
                    <a:cubicBezTo>
                      <a:pt x="5273" y="97"/>
                      <a:pt x="4109" y="326"/>
                      <a:pt x="3013" y="714"/>
                    </a:cubicBezTo>
                    <a:cubicBezTo>
                      <a:pt x="1895" y="1125"/>
                      <a:pt x="867" y="1695"/>
                      <a:pt x="0" y="2471"/>
                    </a:cubicBezTo>
                    <a:cubicBezTo>
                      <a:pt x="1895" y="1102"/>
                      <a:pt x="4200" y="531"/>
                      <a:pt x="6482" y="485"/>
                    </a:cubicBezTo>
                    <a:cubicBezTo>
                      <a:pt x="6611" y="483"/>
                      <a:pt x="6739" y="482"/>
                      <a:pt x="6868" y="482"/>
                    </a:cubicBezTo>
                    <a:cubicBezTo>
                      <a:pt x="9022" y="482"/>
                      <a:pt x="11172" y="838"/>
                      <a:pt x="13262" y="1398"/>
                    </a:cubicBezTo>
                    <a:cubicBezTo>
                      <a:pt x="15498" y="1946"/>
                      <a:pt x="17667" y="2768"/>
                      <a:pt x="19812" y="3635"/>
                    </a:cubicBezTo>
                    <a:cubicBezTo>
                      <a:pt x="20885" y="4069"/>
                      <a:pt x="21935" y="4548"/>
                      <a:pt x="22985" y="5051"/>
                    </a:cubicBezTo>
                    <a:cubicBezTo>
                      <a:pt x="24035" y="5530"/>
                      <a:pt x="25085" y="6055"/>
                      <a:pt x="26112" y="6580"/>
                    </a:cubicBezTo>
                    <a:cubicBezTo>
                      <a:pt x="24172" y="5302"/>
                      <a:pt x="22118" y="4206"/>
                      <a:pt x="19995" y="3224"/>
                    </a:cubicBezTo>
                    <a:cubicBezTo>
                      <a:pt x="17872" y="2243"/>
                      <a:pt x="15681" y="1444"/>
                      <a:pt x="13421" y="828"/>
                    </a:cubicBezTo>
                    <a:cubicBezTo>
                      <a:pt x="11483" y="338"/>
                      <a:pt x="9478" y="0"/>
                      <a:pt x="7463"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53"/>
              <p:cNvSpPr/>
              <p:nvPr/>
            </p:nvSpPr>
            <p:spPr>
              <a:xfrm flipH="1">
                <a:off x="1422538" y="1583891"/>
                <a:ext cx="340968" cy="1324040"/>
              </a:xfrm>
              <a:custGeom>
                <a:rect b="b" l="l" r="r" t="t"/>
                <a:pathLst>
                  <a:path extrusionOk="0" h="38028" w="9793">
                    <a:moveTo>
                      <a:pt x="9336" y="1"/>
                    </a:moveTo>
                    <a:lnTo>
                      <a:pt x="0" y="37845"/>
                    </a:lnTo>
                    <a:lnTo>
                      <a:pt x="2853" y="38028"/>
                    </a:lnTo>
                    <a:lnTo>
                      <a:pt x="9792" y="708"/>
                    </a:lnTo>
                    <a:lnTo>
                      <a:pt x="9336" y="1"/>
                    </a:lnTo>
                    <a:close/>
                  </a:path>
                </a:pathLst>
              </a:custGeom>
              <a:solidFill>
                <a:srgbClr val="AF39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53"/>
              <p:cNvSpPr/>
              <p:nvPr/>
            </p:nvSpPr>
            <p:spPr>
              <a:xfrm flipH="1">
                <a:off x="1626012" y="2901525"/>
                <a:ext cx="137494" cy="285364"/>
              </a:xfrm>
              <a:custGeom>
                <a:rect b="b" l="l" r="r" t="t"/>
                <a:pathLst>
                  <a:path extrusionOk="0" h="8196" w="3949">
                    <a:moveTo>
                      <a:pt x="0" y="1"/>
                    </a:moveTo>
                    <a:lnTo>
                      <a:pt x="662" y="8195"/>
                    </a:lnTo>
                    <a:lnTo>
                      <a:pt x="1963" y="5776"/>
                    </a:lnTo>
                    <a:lnTo>
                      <a:pt x="3949" y="7419"/>
                    </a:lnTo>
                    <a:lnTo>
                      <a:pt x="2853" y="184"/>
                    </a:lnTo>
                    <a:lnTo>
                      <a:pt x="0" y="1"/>
                    </a:lnTo>
                    <a:close/>
                  </a:path>
                </a:pathLst>
              </a:custGeom>
              <a:solidFill>
                <a:srgbClr val="D1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53"/>
              <p:cNvSpPr/>
              <p:nvPr/>
            </p:nvSpPr>
            <p:spPr>
              <a:xfrm flipH="1">
                <a:off x="2694108" y="1730926"/>
                <a:ext cx="85860" cy="343335"/>
              </a:xfrm>
              <a:custGeom>
                <a:rect b="b" l="l" r="r" t="t"/>
                <a:pathLst>
                  <a:path extrusionOk="0" fill="none" h="9861" w="2466">
                    <a:moveTo>
                      <a:pt x="1" y="9861"/>
                    </a:moveTo>
                    <a:lnTo>
                      <a:pt x="2466" y="0"/>
                    </a:lnTo>
                  </a:path>
                </a:pathLst>
              </a:custGeom>
              <a:noFill/>
              <a:ln cap="rnd" cmpd="sng" w="19050">
                <a:solidFill>
                  <a:srgbClr val="58C3C4"/>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37"/>
          <p:cNvSpPr txBox="1"/>
          <p:nvPr>
            <p:ph type="title"/>
          </p:nvPr>
        </p:nvSpPr>
        <p:spPr>
          <a:xfrm>
            <a:off x="720000" y="445025"/>
            <a:ext cx="3852000" cy="572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7"/>
          <p:cNvSpPr txBox="1"/>
          <p:nvPr>
            <p:ph idx="1" type="subTitle"/>
          </p:nvPr>
        </p:nvSpPr>
        <p:spPr>
          <a:xfrm>
            <a:off x="720000" y="2180775"/>
            <a:ext cx="2338200" cy="616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7" name="Google Shape;17;p37"/>
          <p:cNvSpPr txBox="1"/>
          <p:nvPr>
            <p:ph idx="2" type="subTitle"/>
          </p:nvPr>
        </p:nvSpPr>
        <p:spPr>
          <a:xfrm>
            <a:off x="720000" y="3671900"/>
            <a:ext cx="2338200" cy="616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8" name="Google Shape;18;p37"/>
          <p:cNvSpPr txBox="1"/>
          <p:nvPr>
            <p:ph idx="3" type="title"/>
          </p:nvPr>
        </p:nvSpPr>
        <p:spPr>
          <a:xfrm>
            <a:off x="720000" y="1608075"/>
            <a:ext cx="2338200" cy="572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19" name="Google Shape;19;p37"/>
          <p:cNvSpPr txBox="1"/>
          <p:nvPr>
            <p:ph idx="4" type="title"/>
          </p:nvPr>
        </p:nvSpPr>
        <p:spPr>
          <a:xfrm>
            <a:off x="720000" y="3099200"/>
            <a:ext cx="2338200" cy="5727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0" name="Google Shape;20;p37"/>
          <p:cNvSpPr/>
          <p:nvPr/>
        </p:nvSpPr>
        <p:spPr>
          <a:xfrm>
            <a:off x="4690474" y="-288070"/>
            <a:ext cx="4546115" cy="5525251"/>
          </a:xfrm>
          <a:custGeom>
            <a:rect b="b" l="l" r="r" t="t"/>
            <a:pathLst>
              <a:path extrusionOk="0" h="143868" w="118373">
                <a:moveTo>
                  <a:pt x="2260" y="0"/>
                </a:moveTo>
                <a:cubicBezTo>
                  <a:pt x="1" y="15613"/>
                  <a:pt x="2352" y="31864"/>
                  <a:pt x="8971" y="46176"/>
                </a:cubicBezTo>
                <a:lnTo>
                  <a:pt x="8971" y="46176"/>
                </a:lnTo>
                <a:cubicBezTo>
                  <a:pt x="12349" y="53457"/>
                  <a:pt x="16754" y="60213"/>
                  <a:pt x="20635" y="67243"/>
                </a:cubicBezTo>
                <a:lnTo>
                  <a:pt x="20635" y="67243"/>
                </a:lnTo>
                <a:cubicBezTo>
                  <a:pt x="22050" y="69777"/>
                  <a:pt x="23397" y="72379"/>
                  <a:pt x="24401" y="75095"/>
                </a:cubicBezTo>
                <a:lnTo>
                  <a:pt x="24401" y="75095"/>
                </a:lnTo>
                <a:cubicBezTo>
                  <a:pt x="27939" y="84842"/>
                  <a:pt x="26775" y="95615"/>
                  <a:pt x="24971" y="105841"/>
                </a:cubicBezTo>
                <a:lnTo>
                  <a:pt x="24971" y="105841"/>
                </a:lnTo>
                <a:cubicBezTo>
                  <a:pt x="24264" y="109904"/>
                  <a:pt x="23419" y="114035"/>
                  <a:pt x="21319" y="117573"/>
                </a:cubicBezTo>
                <a:lnTo>
                  <a:pt x="21319" y="117573"/>
                </a:lnTo>
                <a:cubicBezTo>
                  <a:pt x="18284" y="122617"/>
                  <a:pt x="13011" y="125859"/>
                  <a:pt x="9313" y="130424"/>
                </a:cubicBezTo>
                <a:lnTo>
                  <a:pt x="9313" y="130424"/>
                </a:lnTo>
                <a:cubicBezTo>
                  <a:pt x="6369" y="134076"/>
                  <a:pt x="4452" y="138572"/>
                  <a:pt x="3881" y="143251"/>
                </a:cubicBezTo>
                <a:lnTo>
                  <a:pt x="3881" y="143251"/>
                </a:lnTo>
                <a:lnTo>
                  <a:pt x="3744" y="143868"/>
                </a:lnTo>
                <a:lnTo>
                  <a:pt x="118373" y="143868"/>
                </a:lnTo>
                <a:lnTo>
                  <a:pt x="11837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38"/>
          <p:cNvSpPr txBox="1"/>
          <p:nvPr>
            <p:ph type="title"/>
          </p:nvPr>
        </p:nvSpPr>
        <p:spPr>
          <a:xfrm>
            <a:off x="720000" y="445025"/>
            <a:ext cx="5476200" cy="572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38"/>
          <p:cNvSpPr txBox="1"/>
          <p:nvPr>
            <p:ph idx="1" type="body"/>
          </p:nvPr>
        </p:nvSpPr>
        <p:spPr>
          <a:xfrm>
            <a:off x="720000" y="1152475"/>
            <a:ext cx="7704000" cy="3416400"/>
          </a:xfrm>
          <a:prstGeom prst="rect">
            <a:avLst/>
          </a:prstGeom>
          <a:noFill/>
          <a:ln>
            <a:noFill/>
          </a:ln>
        </p:spPr>
        <p:txBody>
          <a:bodyPr anchorCtr="0" anchor="ctr" bIns="0" lIns="0" spcFirstLastPara="1" rIns="0" wrap="square" tIns="0">
            <a:noAutofit/>
          </a:bodyPr>
          <a:lstStyle>
            <a:lvl1pPr indent="-355600" lvl="0" marL="457200" algn="l">
              <a:lnSpc>
                <a:spcPct val="100000"/>
              </a:lnSpc>
              <a:spcBef>
                <a:spcPts val="0"/>
              </a:spcBef>
              <a:spcAft>
                <a:spcPts val="0"/>
              </a:spcAft>
              <a:buSzPts val="2000"/>
              <a:buChar char="●"/>
              <a:defRPr sz="1200"/>
            </a:lvl1pPr>
            <a:lvl2pPr indent="-330200" lvl="1" marL="914400" algn="l">
              <a:lnSpc>
                <a:spcPct val="115000"/>
              </a:lnSpc>
              <a:spcBef>
                <a:spcPts val="1600"/>
              </a:spcBef>
              <a:spcAft>
                <a:spcPts val="0"/>
              </a:spcAft>
              <a:buSzPts val="1600"/>
              <a:buChar char="○"/>
              <a:defRPr/>
            </a:lvl2pPr>
            <a:lvl3pPr indent="-330200" lvl="2" marL="1371600" algn="l">
              <a:lnSpc>
                <a:spcPct val="115000"/>
              </a:lnSpc>
              <a:spcBef>
                <a:spcPts val="1600"/>
              </a:spcBef>
              <a:spcAft>
                <a:spcPts val="0"/>
              </a:spcAft>
              <a:buSzPts val="1600"/>
              <a:buChar char="■"/>
              <a:defRPr/>
            </a:lvl3pPr>
            <a:lvl4pPr indent="-330200" lvl="3" marL="1828800" algn="l">
              <a:lnSpc>
                <a:spcPct val="115000"/>
              </a:lnSpc>
              <a:spcBef>
                <a:spcPts val="1600"/>
              </a:spcBef>
              <a:spcAft>
                <a:spcPts val="0"/>
              </a:spcAft>
              <a:buSzPts val="1600"/>
              <a:buChar char="●"/>
              <a:defRPr/>
            </a:lvl4pPr>
            <a:lvl5pPr indent="-330200" lvl="4" marL="2286000" algn="l">
              <a:lnSpc>
                <a:spcPct val="115000"/>
              </a:lnSpc>
              <a:spcBef>
                <a:spcPts val="1600"/>
              </a:spcBef>
              <a:spcAft>
                <a:spcPts val="0"/>
              </a:spcAft>
              <a:buSzPts val="1600"/>
              <a:buChar char="○"/>
              <a:defRPr/>
            </a:lvl5pPr>
            <a:lvl6pPr indent="-330200" lvl="5" marL="2743200" algn="l">
              <a:lnSpc>
                <a:spcPct val="115000"/>
              </a:lnSpc>
              <a:spcBef>
                <a:spcPts val="1600"/>
              </a:spcBef>
              <a:spcAft>
                <a:spcPts val="0"/>
              </a:spcAft>
              <a:buSzPts val="1600"/>
              <a:buChar char="■"/>
              <a:defRPr/>
            </a:lvl6pPr>
            <a:lvl7pPr indent="-330200" lvl="6" marL="3200400" algn="l">
              <a:lnSpc>
                <a:spcPct val="115000"/>
              </a:lnSpc>
              <a:spcBef>
                <a:spcPts val="1600"/>
              </a:spcBef>
              <a:spcAft>
                <a:spcPts val="0"/>
              </a:spcAft>
              <a:buSzPts val="1600"/>
              <a:buChar char="●"/>
              <a:defRPr/>
            </a:lvl7pPr>
            <a:lvl8pPr indent="-330200" lvl="7" marL="3657600" algn="l">
              <a:lnSpc>
                <a:spcPct val="115000"/>
              </a:lnSpc>
              <a:spcBef>
                <a:spcPts val="1600"/>
              </a:spcBef>
              <a:spcAft>
                <a:spcPts val="0"/>
              </a:spcAft>
              <a:buSzPts val="1600"/>
              <a:buChar char="○"/>
              <a:defRPr/>
            </a:lvl8pPr>
            <a:lvl9pPr indent="-330200" lvl="8" marL="4114800" algn="l">
              <a:lnSpc>
                <a:spcPct val="115000"/>
              </a:lnSpc>
              <a:spcBef>
                <a:spcPts val="1600"/>
              </a:spcBef>
              <a:spcAft>
                <a:spcPts val="1600"/>
              </a:spcAft>
              <a:buSzPts val="1600"/>
              <a:buChar char="■"/>
              <a:defRPr/>
            </a:lvl9pPr>
          </a:lstStyle>
          <a:p/>
        </p:txBody>
      </p:sp>
      <p:sp>
        <p:nvSpPr>
          <p:cNvPr id="24" name="Google Shape;24;p38"/>
          <p:cNvSpPr/>
          <p:nvPr/>
        </p:nvSpPr>
        <p:spPr>
          <a:xfrm flipH="1">
            <a:off x="5656088" y="0"/>
            <a:ext cx="3487912" cy="927485"/>
          </a:xfrm>
          <a:custGeom>
            <a:rect b="b" l="l" r="r" t="t"/>
            <a:pathLst>
              <a:path extrusionOk="0" h="16091" w="60512">
                <a:moveTo>
                  <a:pt x="0" y="0"/>
                </a:moveTo>
                <a:lnTo>
                  <a:pt x="0" y="15915"/>
                </a:lnTo>
                <a:cubicBezTo>
                  <a:pt x="0" y="15915"/>
                  <a:pt x="1475" y="16091"/>
                  <a:pt x="4118" y="16091"/>
                </a:cubicBezTo>
                <a:cubicBezTo>
                  <a:pt x="10236" y="16091"/>
                  <a:pt x="22617" y="15151"/>
                  <a:pt x="37469" y="8921"/>
                </a:cubicBezTo>
                <a:lnTo>
                  <a:pt x="6051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 name="Google Shape;25;p38"/>
          <p:cNvGrpSpPr/>
          <p:nvPr/>
        </p:nvGrpSpPr>
        <p:grpSpPr>
          <a:xfrm>
            <a:off x="6196276" y="-6"/>
            <a:ext cx="2947721" cy="794480"/>
            <a:chOff x="6196276" y="-6"/>
            <a:chExt cx="2947721" cy="794480"/>
          </a:xfrm>
        </p:grpSpPr>
        <p:sp>
          <p:nvSpPr>
            <p:cNvPr id="26" name="Google Shape;26;p38"/>
            <p:cNvSpPr/>
            <p:nvPr/>
          </p:nvSpPr>
          <p:spPr>
            <a:xfrm>
              <a:off x="7616430" y="312761"/>
              <a:ext cx="193481" cy="191021"/>
            </a:xfrm>
            <a:custGeom>
              <a:rect b="b" l="l" r="r" t="t"/>
              <a:pathLst>
                <a:path extrusionOk="0" h="7067" w="7158">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8"/>
            <p:cNvSpPr/>
            <p:nvPr/>
          </p:nvSpPr>
          <p:spPr>
            <a:xfrm>
              <a:off x="8156388" y="30483"/>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8"/>
            <p:cNvSpPr/>
            <p:nvPr/>
          </p:nvSpPr>
          <p:spPr>
            <a:xfrm>
              <a:off x="8325572" y="350994"/>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8"/>
            <p:cNvSpPr/>
            <p:nvPr/>
          </p:nvSpPr>
          <p:spPr>
            <a:xfrm>
              <a:off x="9012226" y="25621"/>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8"/>
            <p:cNvSpPr/>
            <p:nvPr/>
          </p:nvSpPr>
          <p:spPr>
            <a:xfrm>
              <a:off x="8894635" y="646881"/>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8"/>
            <p:cNvSpPr/>
            <p:nvPr/>
          </p:nvSpPr>
          <p:spPr>
            <a:xfrm>
              <a:off x="8566472" y="-6"/>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8"/>
            <p:cNvSpPr/>
            <p:nvPr/>
          </p:nvSpPr>
          <p:spPr>
            <a:xfrm>
              <a:off x="7823747" y="117531"/>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38"/>
            <p:cNvGrpSpPr/>
            <p:nvPr/>
          </p:nvGrpSpPr>
          <p:grpSpPr>
            <a:xfrm rot="-2902616">
              <a:off x="8711742" y="319606"/>
              <a:ext cx="169066" cy="177310"/>
              <a:chOff x="4298580" y="207227"/>
              <a:chExt cx="169073" cy="177317"/>
            </a:xfrm>
          </p:grpSpPr>
          <p:sp>
            <p:nvSpPr>
              <p:cNvPr id="34" name="Google Shape;34;p38"/>
              <p:cNvSpPr/>
              <p:nvPr/>
            </p:nvSpPr>
            <p:spPr>
              <a:xfrm>
                <a:off x="4304148" y="212174"/>
                <a:ext cx="35788" cy="35193"/>
              </a:xfrm>
              <a:custGeom>
                <a:rect b="b" l="l" r="r" t="t"/>
                <a:pathLst>
                  <a:path extrusionOk="0" h="1302" w="1324">
                    <a:moveTo>
                      <a:pt x="685" y="0"/>
                    </a:moveTo>
                    <a:cubicBezTo>
                      <a:pt x="639" y="0"/>
                      <a:pt x="594" y="0"/>
                      <a:pt x="548" y="23"/>
                    </a:cubicBezTo>
                    <a:cubicBezTo>
                      <a:pt x="479" y="23"/>
                      <a:pt x="411" y="69"/>
                      <a:pt x="343" y="114"/>
                    </a:cubicBezTo>
                    <a:cubicBezTo>
                      <a:pt x="320" y="114"/>
                      <a:pt x="274" y="160"/>
                      <a:pt x="251" y="183"/>
                    </a:cubicBezTo>
                    <a:cubicBezTo>
                      <a:pt x="251" y="183"/>
                      <a:pt x="228" y="206"/>
                      <a:pt x="228" y="206"/>
                    </a:cubicBezTo>
                    <a:cubicBezTo>
                      <a:pt x="183" y="228"/>
                      <a:pt x="137" y="251"/>
                      <a:pt x="91" y="297"/>
                    </a:cubicBezTo>
                    <a:cubicBezTo>
                      <a:pt x="0" y="411"/>
                      <a:pt x="0" y="616"/>
                      <a:pt x="23" y="753"/>
                    </a:cubicBezTo>
                    <a:cubicBezTo>
                      <a:pt x="46" y="799"/>
                      <a:pt x="69" y="845"/>
                      <a:pt x="91" y="890"/>
                    </a:cubicBezTo>
                    <a:cubicBezTo>
                      <a:pt x="91" y="936"/>
                      <a:pt x="114" y="959"/>
                      <a:pt x="114" y="982"/>
                    </a:cubicBezTo>
                    <a:cubicBezTo>
                      <a:pt x="160" y="1050"/>
                      <a:pt x="206" y="1073"/>
                      <a:pt x="228" y="1119"/>
                    </a:cubicBezTo>
                    <a:cubicBezTo>
                      <a:pt x="274" y="1187"/>
                      <a:pt x="365" y="1233"/>
                      <a:pt x="434" y="1255"/>
                    </a:cubicBezTo>
                    <a:cubicBezTo>
                      <a:pt x="525" y="1278"/>
                      <a:pt x="616" y="1301"/>
                      <a:pt x="708" y="1301"/>
                    </a:cubicBezTo>
                    <a:cubicBezTo>
                      <a:pt x="776" y="1301"/>
                      <a:pt x="845" y="1278"/>
                      <a:pt x="890" y="1255"/>
                    </a:cubicBezTo>
                    <a:cubicBezTo>
                      <a:pt x="982" y="1210"/>
                      <a:pt x="1050" y="1164"/>
                      <a:pt x="1119" y="1119"/>
                    </a:cubicBezTo>
                    <a:cubicBezTo>
                      <a:pt x="1187" y="1050"/>
                      <a:pt x="1233" y="959"/>
                      <a:pt x="1278" y="867"/>
                    </a:cubicBezTo>
                    <a:cubicBezTo>
                      <a:pt x="1324" y="799"/>
                      <a:pt x="1324" y="708"/>
                      <a:pt x="1324" y="616"/>
                    </a:cubicBezTo>
                    <a:cubicBezTo>
                      <a:pt x="1324" y="548"/>
                      <a:pt x="1301" y="457"/>
                      <a:pt x="1278" y="388"/>
                    </a:cubicBezTo>
                    <a:cubicBezTo>
                      <a:pt x="1256" y="342"/>
                      <a:pt x="1233" y="297"/>
                      <a:pt x="1187" y="251"/>
                    </a:cubicBezTo>
                    <a:cubicBezTo>
                      <a:pt x="1164" y="206"/>
                      <a:pt x="1141" y="183"/>
                      <a:pt x="1119" y="160"/>
                    </a:cubicBezTo>
                    <a:cubicBezTo>
                      <a:pt x="1073" y="114"/>
                      <a:pt x="1027" y="91"/>
                      <a:pt x="1004" y="69"/>
                    </a:cubicBezTo>
                    <a:cubicBezTo>
                      <a:pt x="936" y="46"/>
                      <a:pt x="867" y="23"/>
                      <a:pt x="822" y="23"/>
                    </a:cubicBezTo>
                    <a:cubicBezTo>
                      <a:pt x="776" y="0"/>
                      <a:pt x="731" y="0"/>
                      <a:pt x="685"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8"/>
              <p:cNvSpPr/>
              <p:nvPr/>
            </p:nvSpPr>
            <p:spPr>
              <a:xfrm>
                <a:off x="4396077" y="219553"/>
                <a:ext cx="66656" cy="74684"/>
              </a:xfrm>
              <a:custGeom>
                <a:rect b="b" l="l" r="r" t="t"/>
                <a:pathLst>
                  <a:path extrusionOk="0" h="2763" w="2466">
                    <a:moveTo>
                      <a:pt x="959" y="1"/>
                    </a:moveTo>
                    <a:cubicBezTo>
                      <a:pt x="867" y="1"/>
                      <a:pt x="776" y="24"/>
                      <a:pt x="685" y="47"/>
                    </a:cubicBezTo>
                    <a:cubicBezTo>
                      <a:pt x="639" y="69"/>
                      <a:pt x="571" y="92"/>
                      <a:pt x="502" y="138"/>
                    </a:cubicBezTo>
                    <a:cubicBezTo>
                      <a:pt x="457" y="161"/>
                      <a:pt x="411" y="206"/>
                      <a:pt x="365" y="252"/>
                    </a:cubicBezTo>
                    <a:cubicBezTo>
                      <a:pt x="342" y="275"/>
                      <a:pt x="320" y="298"/>
                      <a:pt x="297" y="343"/>
                    </a:cubicBezTo>
                    <a:cubicBezTo>
                      <a:pt x="228" y="389"/>
                      <a:pt x="183" y="457"/>
                      <a:pt x="160" y="549"/>
                    </a:cubicBezTo>
                    <a:cubicBezTo>
                      <a:pt x="114" y="640"/>
                      <a:pt x="91" y="731"/>
                      <a:pt x="69" y="823"/>
                    </a:cubicBezTo>
                    <a:cubicBezTo>
                      <a:pt x="23" y="982"/>
                      <a:pt x="0" y="1142"/>
                      <a:pt x="0" y="1302"/>
                    </a:cubicBezTo>
                    <a:cubicBezTo>
                      <a:pt x="23" y="1462"/>
                      <a:pt x="69" y="1622"/>
                      <a:pt x="137" y="1759"/>
                    </a:cubicBezTo>
                    <a:cubicBezTo>
                      <a:pt x="206" y="1918"/>
                      <a:pt x="274" y="2078"/>
                      <a:pt x="388" y="2215"/>
                    </a:cubicBezTo>
                    <a:cubicBezTo>
                      <a:pt x="434" y="2284"/>
                      <a:pt x="479" y="2352"/>
                      <a:pt x="548" y="2398"/>
                    </a:cubicBezTo>
                    <a:cubicBezTo>
                      <a:pt x="639" y="2489"/>
                      <a:pt x="753" y="2557"/>
                      <a:pt x="867" y="2626"/>
                    </a:cubicBezTo>
                    <a:cubicBezTo>
                      <a:pt x="1050" y="2717"/>
                      <a:pt x="1255" y="2740"/>
                      <a:pt x="1438" y="2763"/>
                    </a:cubicBezTo>
                    <a:cubicBezTo>
                      <a:pt x="1644" y="2763"/>
                      <a:pt x="1826" y="2694"/>
                      <a:pt x="1986" y="2603"/>
                    </a:cubicBezTo>
                    <a:cubicBezTo>
                      <a:pt x="2100" y="2535"/>
                      <a:pt x="2191" y="2443"/>
                      <a:pt x="2260" y="2352"/>
                    </a:cubicBezTo>
                    <a:cubicBezTo>
                      <a:pt x="2465" y="2101"/>
                      <a:pt x="2465" y="1781"/>
                      <a:pt x="2397" y="1485"/>
                    </a:cubicBezTo>
                    <a:cubicBezTo>
                      <a:pt x="2397" y="1393"/>
                      <a:pt x="2374" y="1302"/>
                      <a:pt x="2351" y="1211"/>
                    </a:cubicBezTo>
                    <a:cubicBezTo>
                      <a:pt x="2305" y="1119"/>
                      <a:pt x="2260" y="1028"/>
                      <a:pt x="2214" y="937"/>
                    </a:cubicBezTo>
                    <a:cubicBezTo>
                      <a:pt x="2191" y="868"/>
                      <a:pt x="2146" y="823"/>
                      <a:pt x="2123" y="754"/>
                    </a:cubicBezTo>
                    <a:cubicBezTo>
                      <a:pt x="2077" y="686"/>
                      <a:pt x="2032" y="640"/>
                      <a:pt x="1986" y="572"/>
                    </a:cubicBezTo>
                    <a:cubicBezTo>
                      <a:pt x="1917" y="503"/>
                      <a:pt x="1872" y="435"/>
                      <a:pt x="1780" y="366"/>
                    </a:cubicBezTo>
                    <a:cubicBezTo>
                      <a:pt x="1712" y="298"/>
                      <a:pt x="1621" y="252"/>
                      <a:pt x="1529" y="184"/>
                    </a:cubicBezTo>
                    <a:cubicBezTo>
                      <a:pt x="1392" y="115"/>
                      <a:pt x="1255" y="47"/>
                      <a:pt x="1096" y="24"/>
                    </a:cubicBezTo>
                    <a:cubicBezTo>
                      <a:pt x="1050" y="1"/>
                      <a:pt x="1004" y="1"/>
                      <a:pt x="959"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8"/>
              <p:cNvSpPr/>
              <p:nvPr/>
            </p:nvSpPr>
            <p:spPr>
              <a:xfrm>
                <a:off x="4404700" y="322591"/>
                <a:ext cx="58655" cy="56493"/>
              </a:xfrm>
              <a:custGeom>
                <a:rect b="b" l="l" r="r" t="t"/>
                <a:pathLst>
                  <a:path extrusionOk="0" h="2090" w="2170">
                    <a:moveTo>
                      <a:pt x="1028" y="1"/>
                    </a:moveTo>
                    <a:cubicBezTo>
                      <a:pt x="914" y="1"/>
                      <a:pt x="822" y="24"/>
                      <a:pt x="708" y="46"/>
                    </a:cubicBezTo>
                    <a:cubicBezTo>
                      <a:pt x="663" y="46"/>
                      <a:pt x="594" y="69"/>
                      <a:pt x="548" y="92"/>
                    </a:cubicBezTo>
                    <a:cubicBezTo>
                      <a:pt x="503" y="115"/>
                      <a:pt x="457" y="138"/>
                      <a:pt x="434" y="161"/>
                    </a:cubicBezTo>
                    <a:cubicBezTo>
                      <a:pt x="366" y="183"/>
                      <a:pt x="297" y="252"/>
                      <a:pt x="252" y="298"/>
                    </a:cubicBezTo>
                    <a:cubicBezTo>
                      <a:pt x="229" y="343"/>
                      <a:pt x="206" y="389"/>
                      <a:pt x="183" y="434"/>
                    </a:cubicBezTo>
                    <a:cubicBezTo>
                      <a:pt x="115" y="480"/>
                      <a:pt x="92" y="594"/>
                      <a:pt x="69" y="663"/>
                    </a:cubicBezTo>
                    <a:cubicBezTo>
                      <a:pt x="23" y="868"/>
                      <a:pt x="1" y="1096"/>
                      <a:pt x="69" y="1302"/>
                    </a:cubicBezTo>
                    <a:cubicBezTo>
                      <a:pt x="115" y="1393"/>
                      <a:pt x="160" y="1484"/>
                      <a:pt x="206" y="1599"/>
                    </a:cubicBezTo>
                    <a:cubicBezTo>
                      <a:pt x="206" y="1621"/>
                      <a:pt x="229" y="1667"/>
                      <a:pt x="252" y="1690"/>
                    </a:cubicBezTo>
                    <a:cubicBezTo>
                      <a:pt x="275" y="1736"/>
                      <a:pt x="320" y="1781"/>
                      <a:pt x="366" y="1827"/>
                    </a:cubicBezTo>
                    <a:cubicBezTo>
                      <a:pt x="389" y="1850"/>
                      <a:pt x="434" y="1872"/>
                      <a:pt x="457" y="1895"/>
                    </a:cubicBezTo>
                    <a:cubicBezTo>
                      <a:pt x="526" y="1941"/>
                      <a:pt x="594" y="1987"/>
                      <a:pt x="663" y="2009"/>
                    </a:cubicBezTo>
                    <a:cubicBezTo>
                      <a:pt x="731" y="2032"/>
                      <a:pt x="777" y="2055"/>
                      <a:pt x="845" y="2055"/>
                    </a:cubicBezTo>
                    <a:cubicBezTo>
                      <a:pt x="914" y="2078"/>
                      <a:pt x="994" y="2089"/>
                      <a:pt x="1073" y="2089"/>
                    </a:cubicBezTo>
                    <a:cubicBezTo>
                      <a:pt x="1153" y="2089"/>
                      <a:pt x="1233" y="2078"/>
                      <a:pt x="1302" y="2055"/>
                    </a:cubicBezTo>
                    <a:cubicBezTo>
                      <a:pt x="1393" y="2032"/>
                      <a:pt x="1461" y="2009"/>
                      <a:pt x="1530" y="1964"/>
                    </a:cubicBezTo>
                    <a:cubicBezTo>
                      <a:pt x="1576" y="1941"/>
                      <a:pt x="1644" y="1918"/>
                      <a:pt x="1690" y="1895"/>
                    </a:cubicBezTo>
                    <a:cubicBezTo>
                      <a:pt x="1781" y="1850"/>
                      <a:pt x="1872" y="1781"/>
                      <a:pt x="1964" y="1690"/>
                    </a:cubicBezTo>
                    <a:cubicBezTo>
                      <a:pt x="2009" y="1621"/>
                      <a:pt x="2078" y="1530"/>
                      <a:pt x="2101" y="1439"/>
                    </a:cubicBezTo>
                    <a:cubicBezTo>
                      <a:pt x="2123" y="1416"/>
                      <a:pt x="2123" y="1370"/>
                      <a:pt x="2146" y="1325"/>
                    </a:cubicBezTo>
                    <a:cubicBezTo>
                      <a:pt x="2169" y="1256"/>
                      <a:pt x="2169" y="1188"/>
                      <a:pt x="2169" y="1142"/>
                    </a:cubicBezTo>
                    <a:cubicBezTo>
                      <a:pt x="2169" y="1096"/>
                      <a:pt x="2146" y="1051"/>
                      <a:pt x="2146" y="1005"/>
                    </a:cubicBezTo>
                    <a:cubicBezTo>
                      <a:pt x="2146" y="937"/>
                      <a:pt x="2123" y="891"/>
                      <a:pt x="2123" y="823"/>
                    </a:cubicBezTo>
                    <a:cubicBezTo>
                      <a:pt x="2101" y="731"/>
                      <a:pt x="2055" y="617"/>
                      <a:pt x="1986" y="526"/>
                    </a:cubicBezTo>
                    <a:cubicBezTo>
                      <a:pt x="1964" y="457"/>
                      <a:pt x="1895" y="389"/>
                      <a:pt x="1827" y="343"/>
                    </a:cubicBezTo>
                    <a:cubicBezTo>
                      <a:pt x="1758" y="252"/>
                      <a:pt x="1644" y="183"/>
                      <a:pt x="1553" y="138"/>
                    </a:cubicBezTo>
                    <a:cubicBezTo>
                      <a:pt x="1484" y="92"/>
                      <a:pt x="1393" y="69"/>
                      <a:pt x="1302" y="46"/>
                    </a:cubicBezTo>
                    <a:cubicBezTo>
                      <a:pt x="1210" y="1"/>
                      <a:pt x="1119" y="1"/>
                      <a:pt x="1028"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8"/>
              <p:cNvSpPr/>
              <p:nvPr/>
            </p:nvSpPr>
            <p:spPr>
              <a:xfrm>
                <a:off x="4390509" y="214634"/>
                <a:ext cx="77144" cy="87010"/>
              </a:xfrm>
              <a:custGeom>
                <a:rect b="b" l="l" r="r" t="t"/>
                <a:pathLst>
                  <a:path extrusionOk="0" h="3219" w="2854">
                    <a:moveTo>
                      <a:pt x="1347" y="320"/>
                    </a:moveTo>
                    <a:cubicBezTo>
                      <a:pt x="1439" y="343"/>
                      <a:pt x="1530" y="366"/>
                      <a:pt x="1621" y="388"/>
                    </a:cubicBezTo>
                    <a:cubicBezTo>
                      <a:pt x="1713" y="457"/>
                      <a:pt x="1827" y="503"/>
                      <a:pt x="1918" y="571"/>
                    </a:cubicBezTo>
                    <a:cubicBezTo>
                      <a:pt x="2009" y="662"/>
                      <a:pt x="2101" y="731"/>
                      <a:pt x="2169" y="845"/>
                    </a:cubicBezTo>
                    <a:cubicBezTo>
                      <a:pt x="2260" y="959"/>
                      <a:pt x="2329" y="1073"/>
                      <a:pt x="2375" y="1210"/>
                    </a:cubicBezTo>
                    <a:cubicBezTo>
                      <a:pt x="2443" y="1324"/>
                      <a:pt x="2466" y="1461"/>
                      <a:pt x="2489" y="1598"/>
                    </a:cubicBezTo>
                    <a:cubicBezTo>
                      <a:pt x="2511" y="1735"/>
                      <a:pt x="2511" y="1895"/>
                      <a:pt x="2489" y="2032"/>
                    </a:cubicBezTo>
                    <a:cubicBezTo>
                      <a:pt x="2489" y="2123"/>
                      <a:pt x="2443" y="2214"/>
                      <a:pt x="2420" y="2329"/>
                    </a:cubicBezTo>
                    <a:cubicBezTo>
                      <a:pt x="2375" y="2397"/>
                      <a:pt x="2329" y="2488"/>
                      <a:pt x="2283" y="2557"/>
                    </a:cubicBezTo>
                    <a:cubicBezTo>
                      <a:pt x="2238" y="2602"/>
                      <a:pt x="2192" y="2671"/>
                      <a:pt x="2123" y="2717"/>
                    </a:cubicBezTo>
                    <a:cubicBezTo>
                      <a:pt x="2078" y="2739"/>
                      <a:pt x="2009" y="2785"/>
                      <a:pt x="1941" y="2808"/>
                    </a:cubicBezTo>
                    <a:cubicBezTo>
                      <a:pt x="1872" y="2854"/>
                      <a:pt x="1804" y="2854"/>
                      <a:pt x="1735" y="2876"/>
                    </a:cubicBezTo>
                    <a:lnTo>
                      <a:pt x="1507" y="2876"/>
                    </a:lnTo>
                    <a:cubicBezTo>
                      <a:pt x="1416" y="2854"/>
                      <a:pt x="1325" y="2831"/>
                      <a:pt x="1256" y="2808"/>
                    </a:cubicBezTo>
                    <a:cubicBezTo>
                      <a:pt x="1142" y="2762"/>
                      <a:pt x="1028" y="2694"/>
                      <a:pt x="914" y="2625"/>
                    </a:cubicBezTo>
                    <a:cubicBezTo>
                      <a:pt x="822" y="2534"/>
                      <a:pt x="754" y="2466"/>
                      <a:pt x="685" y="2351"/>
                    </a:cubicBezTo>
                    <a:cubicBezTo>
                      <a:pt x="594" y="2260"/>
                      <a:pt x="526" y="2146"/>
                      <a:pt x="480" y="2009"/>
                    </a:cubicBezTo>
                    <a:cubicBezTo>
                      <a:pt x="412" y="1872"/>
                      <a:pt x="366" y="1712"/>
                      <a:pt x="343" y="1575"/>
                    </a:cubicBezTo>
                    <a:cubicBezTo>
                      <a:pt x="343" y="1507"/>
                      <a:pt x="343" y="1438"/>
                      <a:pt x="343" y="1347"/>
                    </a:cubicBezTo>
                    <a:cubicBezTo>
                      <a:pt x="343" y="1301"/>
                      <a:pt x="343" y="1256"/>
                      <a:pt x="343" y="1210"/>
                    </a:cubicBezTo>
                    <a:lnTo>
                      <a:pt x="343" y="1187"/>
                    </a:lnTo>
                    <a:cubicBezTo>
                      <a:pt x="366" y="1073"/>
                      <a:pt x="389" y="982"/>
                      <a:pt x="434" y="891"/>
                    </a:cubicBezTo>
                    <a:cubicBezTo>
                      <a:pt x="480" y="799"/>
                      <a:pt x="526" y="708"/>
                      <a:pt x="571" y="639"/>
                    </a:cubicBezTo>
                    <a:cubicBezTo>
                      <a:pt x="594" y="617"/>
                      <a:pt x="594" y="617"/>
                      <a:pt x="617" y="594"/>
                    </a:cubicBezTo>
                    <a:cubicBezTo>
                      <a:pt x="640" y="548"/>
                      <a:pt x="685" y="525"/>
                      <a:pt x="731" y="480"/>
                    </a:cubicBezTo>
                    <a:cubicBezTo>
                      <a:pt x="777" y="457"/>
                      <a:pt x="822" y="434"/>
                      <a:pt x="868" y="411"/>
                    </a:cubicBezTo>
                    <a:cubicBezTo>
                      <a:pt x="868" y="411"/>
                      <a:pt x="868" y="411"/>
                      <a:pt x="868" y="388"/>
                    </a:cubicBezTo>
                    <a:lnTo>
                      <a:pt x="891" y="388"/>
                    </a:lnTo>
                    <a:cubicBezTo>
                      <a:pt x="947" y="370"/>
                      <a:pt x="1004" y="351"/>
                      <a:pt x="1074" y="332"/>
                    </a:cubicBezTo>
                    <a:lnTo>
                      <a:pt x="1074" y="332"/>
                    </a:lnTo>
                    <a:cubicBezTo>
                      <a:pt x="1073" y="335"/>
                      <a:pt x="1073" y="338"/>
                      <a:pt x="1073" y="343"/>
                    </a:cubicBezTo>
                    <a:cubicBezTo>
                      <a:pt x="1073" y="343"/>
                      <a:pt x="1073" y="337"/>
                      <a:pt x="1076" y="331"/>
                    </a:cubicBezTo>
                    <a:lnTo>
                      <a:pt x="1076" y="331"/>
                    </a:lnTo>
                    <a:cubicBezTo>
                      <a:pt x="1076" y="331"/>
                      <a:pt x="1075" y="332"/>
                      <a:pt x="1074" y="332"/>
                    </a:cubicBezTo>
                    <a:lnTo>
                      <a:pt x="1074" y="332"/>
                    </a:lnTo>
                    <a:cubicBezTo>
                      <a:pt x="1074" y="320"/>
                      <a:pt x="1078" y="320"/>
                      <a:pt x="1096" y="320"/>
                    </a:cubicBezTo>
                    <a:cubicBezTo>
                      <a:pt x="1085" y="320"/>
                      <a:pt x="1079" y="325"/>
                      <a:pt x="1076" y="331"/>
                    </a:cubicBezTo>
                    <a:lnTo>
                      <a:pt x="1076" y="331"/>
                    </a:lnTo>
                    <a:cubicBezTo>
                      <a:pt x="1090" y="327"/>
                      <a:pt x="1104" y="324"/>
                      <a:pt x="1119" y="320"/>
                    </a:cubicBezTo>
                    <a:close/>
                    <a:moveTo>
                      <a:pt x="1233" y="0"/>
                    </a:moveTo>
                    <a:cubicBezTo>
                      <a:pt x="1165" y="0"/>
                      <a:pt x="1073" y="0"/>
                      <a:pt x="1005" y="23"/>
                    </a:cubicBezTo>
                    <a:lnTo>
                      <a:pt x="982" y="23"/>
                    </a:lnTo>
                    <a:cubicBezTo>
                      <a:pt x="914" y="46"/>
                      <a:pt x="868" y="46"/>
                      <a:pt x="822" y="69"/>
                    </a:cubicBezTo>
                    <a:cubicBezTo>
                      <a:pt x="800" y="69"/>
                      <a:pt x="800" y="69"/>
                      <a:pt x="800" y="92"/>
                    </a:cubicBezTo>
                    <a:cubicBezTo>
                      <a:pt x="754" y="92"/>
                      <a:pt x="731" y="115"/>
                      <a:pt x="708" y="115"/>
                    </a:cubicBezTo>
                    <a:cubicBezTo>
                      <a:pt x="708" y="115"/>
                      <a:pt x="685" y="137"/>
                      <a:pt x="685" y="137"/>
                    </a:cubicBezTo>
                    <a:lnTo>
                      <a:pt x="663" y="137"/>
                    </a:lnTo>
                    <a:cubicBezTo>
                      <a:pt x="663" y="137"/>
                      <a:pt x="663" y="160"/>
                      <a:pt x="640" y="160"/>
                    </a:cubicBezTo>
                    <a:lnTo>
                      <a:pt x="617" y="160"/>
                    </a:lnTo>
                    <a:cubicBezTo>
                      <a:pt x="617" y="160"/>
                      <a:pt x="617" y="183"/>
                      <a:pt x="617" y="183"/>
                    </a:cubicBezTo>
                    <a:lnTo>
                      <a:pt x="594" y="183"/>
                    </a:lnTo>
                    <a:cubicBezTo>
                      <a:pt x="594" y="183"/>
                      <a:pt x="571" y="183"/>
                      <a:pt x="571" y="206"/>
                    </a:cubicBezTo>
                    <a:cubicBezTo>
                      <a:pt x="480" y="274"/>
                      <a:pt x="389" y="366"/>
                      <a:pt x="320" y="457"/>
                    </a:cubicBezTo>
                    <a:lnTo>
                      <a:pt x="297" y="457"/>
                    </a:lnTo>
                    <a:cubicBezTo>
                      <a:pt x="229" y="548"/>
                      <a:pt x="160" y="662"/>
                      <a:pt x="115" y="799"/>
                    </a:cubicBezTo>
                    <a:cubicBezTo>
                      <a:pt x="23" y="1050"/>
                      <a:pt x="1" y="1324"/>
                      <a:pt x="23" y="1575"/>
                    </a:cubicBezTo>
                    <a:cubicBezTo>
                      <a:pt x="23" y="1575"/>
                      <a:pt x="23" y="1575"/>
                      <a:pt x="23" y="1598"/>
                    </a:cubicBezTo>
                    <a:cubicBezTo>
                      <a:pt x="46" y="1804"/>
                      <a:pt x="115" y="1986"/>
                      <a:pt x="183" y="2169"/>
                    </a:cubicBezTo>
                    <a:cubicBezTo>
                      <a:pt x="366" y="2557"/>
                      <a:pt x="663" y="2876"/>
                      <a:pt x="1051" y="3082"/>
                    </a:cubicBezTo>
                    <a:cubicBezTo>
                      <a:pt x="1233" y="3173"/>
                      <a:pt x="1439" y="3219"/>
                      <a:pt x="1667" y="3219"/>
                    </a:cubicBezTo>
                    <a:cubicBezTo>
                      <a:pt x="1758" y="3196"/>
                      <a:pt x="1850" y="3196"/>
                      <a:pt x="1964" y="3150"/>
                    </a:cubicBezTo>
                    <a:cubicBezTo>
                      <a:pt x="2078" y="3127"/>
                      <a:pt x="2169" y="3082"/>
                      <a:pt x="2260" y="3013"/>
                    </a:cubicBezTo>
                    <a:cubicBezTo>
                      <a:pt x="2443" y="2899"/>
                      <a:pt x="2580" y="2739"/>
                      <a:pt x="2671" y="2557"/>
                    </a:cubicBezTo>
                    <a:cubicBezTo>
                      <a:pt x="2785" y="2351"/>
                      <a:pt x="2831" y="2123"/>
                      <a:pt x="2831" y="1895"/>
                    </a:cubicBezTo>
                    <a:cubicBezTo>
                      <a:pt x="2854" y="1667"/>
                      <a:pt x="2808" y="1461"/>
                      <a:pt x="2740" y="1256"/>
                    </a:cubicBezTo>
                    <a:cubicBezTo>
                      <a:pt x="2694" y="1050"/>
                      <a:pt x="2580" y="868"/>
                      <a:pt x="2466" y="708"/>
                    </a:cubicBezTo>
                    <a:cubicBezTo>
                      <a:pt x="2215" y="343"/>
                      <a:pt x="1827" y="69"/>
                      <a:pt x="139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8"/>
              <p:cNvSpPr/>
              <p:nvPr/>
            </p:nvSpPr>
            <p:spPr>
              <a:xfrm>
                <a:off x="4298580" y="207227"/>
                <a:ext cx="46924" cy="46681"/>
              </a:xfrm>
              <a:custGeom>
                <a:rect b="b" l="l" r="r" t="t"/>
                <a:pathLst>
                  <a:path extrusionOk="0" h="1727" w="1736">
                    <a:moveTo>
                      <a:pt x="914" y="343"/>
                    </a:moveTo>
                    <a:cubicBezTo>
                      <a:pt x="959" y="343"/>
                      <a:pt x="982" y="343"/>
                      <a:pt x="1028" y="366"/>
                    </a:cubicBezTo>
                    <a:cubicBezTo>
                      <a:pt x="1073" y="366"/>
                      <a:pt x="1119" y="389"/>
                      <a:pt x="1165" y="411"/>
                    </a:cubicBezTo>
                    <a:cubicBezTo>
                      <a:pt x="1188" y="457"/>
                      <a:pt x="1233" y="480"/>
                      <a:pt x="1256" y="503"/>
                    </a:cubicBezTo>
                    <a:cubicBezTo>
                      <a:pt x="1302" y="548"/>
                      <a:pt x="1325" y="571"/>
                      <a:pt x="1347" y="617"/>
                    </a:cubicBezTo>
                    <a:cubicBezTo>
                      <a:pt x="1370" y="662"/>
                      <a:pt x="1370" y="708"/>
                      <a:pt x="1393" y="754"/>
                    </a:cubicBezTo>
                    <a:cubicBezTo>
                      <a:pt x="1393" y="799"/>
                      <a:pt x="1393" y="845"/>
                      <a:pt x="1393" y="891"/>
                    </a:cubicBezTo>
                    <a:cubicBezTo>
                      <a:pt x="1393" y="936"/>
                      <a:pt x="1393" y="982"/>
                      <a:pt x="1370" y="1028"/>
                    </a:cubicBezTo>
                    <a:cubicBezTo>
                      <a:pt x="1347" y="1073"/>
                      <a:pt x="1325" y="1142"/>
                      <a:pt x="1302" y="1187"/>
                    </a:cubicBezTo>
                    <a:cubicBezTo>
                      <a:pt x="1279" y="1210"/>
                      <a:pt x="1256" y="1233"/>
                      <a:pt x="1210" y="1279"/>
                    </a:cubicBezTo>
                    <a:cubicBezTo>
                      <a:pt x="1188" y="1302"/>
                      <a:pt x="1142" y="1324"/>
                      <a:pt x="1096" y="1347"/>
                    </a:cubicBezTo>
                    <a:cubicBezTo>
                      <a:pt x="1051" y="1370"/>
                      <a:pt x="1005" y="1393"/>
                      <a:pt x="959" y="1393"/>
                    </a:cubicBezTo>
                    <a:lnTo>
                      <a:pt x="822" y="1393"/>
                    </a:lnTo>
                    <a:cubicBezTo>
                      <a:pt x="777" y="1393"/>
                      <a:pt x="731" y="1393"/>
                      <a:pt x="685" y="1370"/>
                    </a:cubicBezTo>
                    <a:cubicBezTo>
                      <a:pt x="640" y="1347"/>
                      <a:pt x="617" y="1347"/>
                      <a:pt x="571" y="1302"/>
                    </a:cubicBezTo>
                    <a:cubicBezTo>
                      <a:pt x="526" y="1279"/>
                      <a:pt x="503" y="1256"/>
                      <a:pt x="457" y="1210"/>
                    </a:cubicBezTo>
                    <a:cubicBezTo>
                      <a:pt x="434" y="1187"/>
                      <a:pt x="412" y="1142"/>
                      <a:pt x="389" y="1096"/>
                    </a:cubicBezTo>
                    <a:cubicBezTo>
                      <a:pt x="366" y="1050"/>
                      <a:pt x="343" y="1005"/>
                      <a:pt x="343" y="959"/>
                    </a:cubicBezTo>
                    <a:cubicBezTo>
                      <a:pt x="320" y="913"/>
                      <a:pt x="320" y="891"/>
                      <a:pt x="320" y="845"/>
                    </a:cubicBezTo>
                    <a:cubicBezTo>
                      <a:pt x="343" y="777"/>
                      <a:pt x="343" y="731"/>
                      <a:pt x="366" y="685"/>
                    </a:cubicBezTo>
                    <a:cubicBezTo>
                      <a:pt x="366" y="662"/>
                      <a:pt x="366" y="640"/>
                      <a:pt x="389" y="640"/>
                    </a:cubicBezTo>
                    <a:cubicBezTo>
                      <a:pt x="389" y="617"/>
                      <a:pt x="389" y="617"/>
                      <a:pt x="389" y="594"/>
                    </a:cubicBezTo>
                    <a:lnTo>
                      <a:pt x="412" y="594"/>
                    </a:lnTo>
                    <a:cubicBezTo>
                      <a:pt x="412" y="594"/>
                      <a:pt x="412" y="571"/>
                      <a:pt x="412" y="571"/>
                    </a:cubicBezTo>
                    <a:cubicBezTo>
                      <a:pt x="434" y="525"/>
                      <a:pt x="480" y="503"/>
                      <a:pt x="503" y="457"/>
                    </a:cubicBezTo>
                    <a:cubicBezTo>
                      <a:pt x="549" y="434"/>
                      <a:pt x="594" y="411"/>
                      <a:pt x="617" y="389"/>
                    </a:cubicBezTo>
                    <a:cubicBezTo>
                      <a:pt x="640" y="389"/>
                      <a:pt x="663" y="366"/>
                      <a:pt x="685" y="366"/>
                    </a:cubicBezTo>
                    <a:cubicBezTo>
                      <a:pt x="708" y="366"/>
                      <a:pt x="731" y="343"/>
                      <a:pt x="754" y="343"/>
                    </a:cubicBezTo>
                    <a:close/>
                    <a:moveTo>
                      <a:pt x="868" y="0"/>
                    </a:moveTo>
                    <a:cubicBezTo>
                      <a:pt x="777" y="0"/>
                      <a:pt x="663" y="23"/>
                      <a:pt x="571" y="46"/>
                    </a:cubicBezTo>
                    <a:cubicBezTo>
                      <a:pt x="526" y="69"/>
                      <a:pt x="457" y="115"/>
                      <a:pt x="412" y="137"/>
                    </a:cubicBezTo>
                    <a:cubicBezTo>
                      <a:pt x="366" y="160"/>
                      <a:pt x="320" y="206"/>
                      <a:pt x="275" y="229"/>
                    </a:cubicBezTo>
                    <a:cubicBezTo>
                      <a:pt x="275" y="252"/>
                      <a:pt x="275" y="252"/>
                      <a:pt x="252" y="252"/>
                    </a:cubicBezTo>
                    <a:cubicBezTo>
                      <a:pt x="252" y="274"/>
                      <a:pt x="229" y="297"/>
                      <a:pt x="206" y="320"/>
                    </a:cubicBezTo>
                    <a:cubicBezTo>
                      <a:pt x="160" y="366"/>
                      <a:pt x="138" y="411"/>
                      <a:pt x="92" y="480"/>
                    </a:cubicBezTo>
                    <a:cubicBezTo>
                      <a:pt x="92" y="503"/>
                      <a:pt x="69" y="525"/>
                      <a:pt x="69" y="571"/>
                    </a:cubicBezTo>
                    <a:cubicBezTo>
                      <a:pt x="46" y="571"/>
                      <a:pt x="46" y="594"/>
                      <a:pt x="46" y="594"/>
                    </a:cubicBezTo>
                    <a:cubicBezTo>
                      <a:pt x="46" y="617"/>
                      <a:pt x="46" y="617"/>
                      <a:pt x="24" y="640"/>
                    </a:cubicBezTo>
                    <a:cubicBezTo>
                      <a:pt x="24" y="708"/>
                      <a:pt x="1" y="777"/>
                      <a:pt x="1" y="845"/>
                    </a:cubicBezTo>
                    <a:cubicBezTo>
                      <a:pt x="1" y="868"/>
                      <a:pt x="1" y="913"/>
                      <a:pt x="1" y="936"/>
                    </a:cubicBezTo>
                    <a:cubicBezTo>
                      <a:pt x="1" y="1005"/>
                      <a:pt x="24" y="1050"/>
                      <a:pt x="24" y="1096"/>
                    </a:cubicBezTo>
                    <a:cubicBezTo>
                      <a:pt x="46" y="1142"/>
                      <a:pt x="69" y="1187"/>
                      <a:pt x="92" y="1233"/>
                    </a:cubicBezTo>
                    <a:cubicBezTo>
                      <a:pt x="115" y="1302"/>
                      <a:pt x="160" y="1347"/>
                      <a:pt x="183" y="1393"/>
                    </a:cubicBezTo>
                    <a:cubicBezTo>
                      <a:pt x="297" y="1530"/>
                      <a:pt x="412" y="1621"/>
                      <a:pt x="571" y="1667"/>
                    </a:cubicBezTo>
                    <a:cubicBezTo>
                      <a:pt x="658" y="1710"/>
                      <a:pt x="745" y="1726"/>
                      <a:pt x="838" y="1726"/>
                    </a:cubicBezTo>
                    <a:cubicBezTo>
                      <a:pt x="891" y="1726"/>
                      <a:pt x="947" y="1721"/>
                      <a:pt x="1005" y="1712"/>
                    </a:cubicBezTo>
                    <a:cubicBezTo>
                      <a:pt x="1142" y="1690"/>
                      <a:pt x="1302" y="1621"/>
                      <a:pt x="1416" y="1530"/>
                    </a:cubicBezTo>
                    <a:cubicBezTo>
                      <a:pt x="1530" y="1438"/>
                      <a:pt x="1598" y="1324"/>
                      <a:pt x="1667" y="1210"/>
                    </a:cubicBezTo>
                    <a:cubicBezTo>
                      <a:pt x="1735" y="1050"/>
                      <a:pt x="1735" y="891"/>
                      <a:pt x="1713" y="708"/>
                    </a:cubicBezTo>
                    <a:cubicBezTo>
                      <a:pt x="1690" y="594"/>
                      <a:pt x="1644" y="503"/>
                      <a:pt x="1576" y="389"/>
                    </a:cubicBezTo>
                    <a:cubicBezTo>
                      <a:pt x="1553" y="343"/>
                      <a:pt x="1507" y="297"/>
                      <a:pt x="1462" y="252"/>
                    </a:cubicBezTo>
                    <a:cubicBezTo>
                      <a:pt x="1416" y="183"/>
                      <a:pt x="1325" y="137"/>
                      <a:pt x="1279" y="115"/>
                    </a:cubicBezTo>
                    <a:cubicBezTo>
                      <a:pt x="1233" y="69"/>
                      <a:pt x="1165" y="69"/>
                      <a:pt x="1119" y="46"/>
                    </a:cubicBezTo>
                    <a:cubicBezTo>
                      <a:pt x="1073" y="23"/>
                      <a:pt x="1028" y="23"/>
                      <a:pt x="982" y="23"/>
                    </a:cubicBezTo>
                    <a:cubicBezTo>
                      <a:pt x="937" y="0"/>
                      <a:pt x="914" y="0"/>
                      <a:pt x="8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8"/>
              <p:cNvSpPr/>
              <p:nvPr/>
            </p:nvSpPr>
            <p:spPr>
              <a:xfrm>
                <a:off x="4399781" y="317672"/>
                <a:ext cx="67872" cy="66872"/>
              </a:xfrm>
              <a:custGeom>
                <a:rect b="b" l="l" r="r" t="t"/>
                <a:pathLst>
                  <a:path extrusionOk="0" h="2474" w="2511">
                    <a:moveTo>
                      <a:pt x="1324" y="320"/>
                    </a:moveTo>
                    <a:cubicBezTo>
                      <a:pt x="1415" y="320"/>
                      <a:pt x="1484" y="343"/>
                      <a:pt x="1552" y="365"/>
                    </a:cubicBezTo>
                    <a:cubicBezTo>
                      <a:pt x="1643" y="388"/>
                      <a:pt x="1712" y="434"/>
                      <a:pt x="1780" y="480"/>
                    </a:cubicBezTo>
                    <a:cubicBezTo>
                      <a:pt x="1849" y="525"/>
                      <a:pt x="1895" y="571"/>
                      <a:pt x="1963" y="639"/>
                    </a:cubicBezTo>
                    <a:cubicBezTo>
                      <a:pt x="2009" y="685"/>
                      <a:pt x="2054" y="753"/>
                      <a:pt x="2077" y="822"/>
                    </a:cubicBezTo>
                    <a:cubicBezTo>
                      <a:pt x="2123" y="890"/>
                      <a:pt x="2146" y="982"/>
                      <a:pt x="2168" y="1073"/>
                    </a:cubicBezTo>
                    <a:cubicBezTo>
                      <a:pt x="2168" y="1141"/>
                      <a:pt x="2191" y="1233"/>
                      <a:pt x="2168" y="1301"/>
                    </a:cubicBezTo>
                    <a:cubicBezTo>
                      <a:pt x="2168" y="1393"/>
                      <a:pt x="2146" y="1461"/>
                      <a:pt x="2123" y="1552"/>
                    </a:cubicBezTo>
                    <a:cubicBezTo>
                      <a:pt x="2100" y="1621"/>
                      <a:pt x="2054" y="1689"/>
                      <a:pt x="2009" y="1758"/>
                    </a:cubicBezTo>
                    <a:cubicBezTo>
                      <a:pt x="1986" y="1826"/>
                      <a:pt x="1917" y="1872"/>
                      <a:pt x="1872" y="1918"/>
                    </a:cubicBezTo>
                    <a:cubicBezTo>
                      <a:pt x="1803" y="1986"/>
                      <a:pt x="1758" y="2009"/>
                      <a:pt x="1666" y="2054"/>
                    </a:cubicBezTo>
                    <a:cubicBezTo>
                      <a:pt x="1598" y="2100"/>
                      <a:pt x="1507" y="2123"/>
                      <a:pt x="1438" y="2146"/>
                    </a:cubicBezTo>
                    <a:lnTo>
                      <a:pt x="1187" y="2146"/>
                    </a:lnTo>
                    <a:cubicBezTo>
                      <a:pt x="1096" y="2146"/>
                      <a:pt x="1027" y="2123"/>
                      <a:pt x="959" y="2100"/>
                    </a:cubicBezTo>
                    <a:cubicBezTo>
                      <a:pt x="890" y="2077"/>
                      <a:pt x="822" y="2032"/>
                      <a:pt x="753" y="2009"/>
                    </a:cubicBezTo>
                    <a:cubicBezTo>
                      <a:pt x="685" y="1940"/>
                      <a:pt x="616" y="1895"/>
                      <a:pt x="548" y="1826"/>
                    </a:cubicBezTo>
                    <a:cubicBezTo>
                      <a:pt x="525" y="1781"/>
                      <a:pt x="479" y="1712"/>
                      <a:pt x="434" y="1666"/>
                    </a:cubicBezTo>
                    <a:cubicBezTo>
                      <a:pt x="411" y="1575"/>
                      <a:pt x="388" y="1507"/>
                      <a:pt x="365" y="1415"/>
                    </a:cubicBezTo>
                    <a:cubicBezTo>
                      <a:pt x="342" y="1347"/>
                      <a:pt x="342" y="1256"/>
                      <a:pt x="342" y="1164"/>
                    </a:cubicBezTo>
                    <a:cubicBezTo>
                      <a:pt x="365" y="1096"/>
                      <a:pt x="365" y="1027"/>
                      <a:pt x="388" y="936"/>
                    </a:cubicBezTo>
                    <a:cubicBezTo>
                      <a:pt x="434" y="868"/>
                      <a:pt x="457" y="799"/>
                      <a:pt x="502" y="731"/>
                    </a:cubicBezTo>
                    <a:cubicBezTo>
                      <a:pt x="525" y="685"/>
                      <a:pt x="548" y="662"/>
                      <a:pt x="571" y="616"/>
                    </a:cubicBezTo>
                    <a:cubicBezTo>
                      <a:pt x="594" y="594"/>
                      <a:pt x="616" y="571"/>
                      <a:pt x="639" y="548"/>
                    </a:cubicBezTo>
                    <a:cubicBezTo>
                      <a:pt x="662" y="525"/>
                      <a:pt x="685" y="525"/>
                      <a:pt x="708" y="502"/>
                    </a:cubicBezTo>
                    <a:cubicBezTo>
                      <a:pt x="753" y="480"/>
                      <a:pt x="776" y="457"/>
                      <a:pt x="822" y="434"/>
                    </a:cubicBezTo>
                    <a:cubicBezTo>
                      <a:pt x="822" y="434"/>
                      <a:pt x="845" y="411"/>
                      <a:pt x="845" y="411"/>
                    </a:cubicBezTo>
                    <a:cubicBezTo>
                      <a:pt x="890" y="388"/>
                      <a:pt x="936" y="388"/>
                      <a:pt x="982" y="365"/>
                    </a:cubicBezTo>
                    <a:lnTo>
                      <a:pt x="1004" y="365"/>
                    </a:lnTo>
                    <a:cubicBezTo>
                      <a:pt x="1004" y="365"/>
                      <a:pt x="1004" y="343"/>
                      <a:pt x="1027" y="343"/>
                    </a:cubicBezTo>
                    <a:lnTo>
                      <a:pt x="1096" y="343"/>
                    </a:lnTo>
                    <a:cubicBezTo>
                      <a:pt x="1164" y="320"/>
                      <a:pt x="1210" y="320"/>
                      <a:pt x="1278" y="320"/>
                    </a:cubicBezTo>
                    <a:close/>
                    <a:moveTo>
                      <a:pt x="1255" y="0"/>
                    </a:moveTo>
                    <a:cubicBezTo>
                      <a:pt x="1187" y="0"/>
                      <a:pt x="1096" y="0"/>
                      <a:pt x="1027" y="23"/>
                    </a:cubicBezTo>
                    <a:cubicBezTo>
                      <a:pt x="959" y="23"/>
                      <a:pt x="913" y="46"/>
                      <a:pt x="845" y="69"/>
                    </a:cubicBezTo>
                    <a:cubicBezTo>
                      <a:pt x="822" y="69"/>
                      <a:pt x="799" y="91"/>
                      <a:pt x="776" y="91"/>
                    </a:cubicBezTo>
                    <a:lnTo>
                      <a:pt x="753" y="91"/>
                    </a:lnTo>
                    <a:cubicBezTo>
                      <a:pt x="730" y="114"/>
                      <a:pt x="685" y="137"/>
                      <a:pt x="662" y="160"/>
                    </a:cubicBezTo>
                    <a:lnTo>
                      <a:pt x="639" y="160"/>
                    </a:lnTo>
                    <a:cubicBezTo>
                      <a:pt x="548" y="206"/>
                      <a:pt x="479" y="274"/>
                      <a:pt x="411" y="320"/>
                    </a:cubicBezTo>
                    <a:cubicBezTo>
                      <a:pt x="411" y="343"/>
                      <a:pt x="411" y="343"/>
                      <a:pt x="388" y="343"/>
                    </a:cubicBezTo>
                    <a:cubicBezTo>
                      <a:pt x="365" y="365"/>
                      <a:pt x="342" y="388"/>
                      <a:pt x="320" y="411"/>
                    </a:cubicBezTo>
                    <a:cubicBezTo>
                      <a:pt x="251" y="502"/>
                      <a:pt x="205" y="571"/>
                      <a:pt x="160" y="662"/>
                    </a:cubicBezTo>
                    <a:cubicBezTo>
                      <a:pt x="137" y="731"/>
                      <a:pt x="91" y="799"/>
                      <a:pt x="69" y="868"/>
                    </a:cubicBezTo>
                    <a:cubicBezTo>
                      <a:pt x="69" y="890"/>
                      <a:pt x="69" y="913"/>
                      <a:pt x="46" y="936"/>
                    </a:cubicBezTo>
                    <a:cubicBezTo>
                      <a:pt x="46" y="959"/>
                      <a:pt x="46" y="959"/>
                      <a:pt x="46" y="959"/>
                    </a:cubicBezTo>
                    <a:cubicBezTo>
                      <a:pt x="0" y="1141"/>
                      <a:pt x="0" y="1324"/>
                      <a:pt x="46" y="1507"/>
                    </a:cubicBezTo>
                    <a:cubicBezTo>
                      <a:pt x="91" y="1689"/>
                      <a:pt x="183" y="1872"/>
                      <a:pt x="297" y="2032"/>
                    </a:cubicBezTo>
                    <a:cubicBezTo>
                      <a:pt x="434" y="2169"/>
                      <a:pt x="594" y="2306"/>
                      <a:pt x="776" y="2374"/>
                    </a:cubicBezTo>
                    <a:cubicBezTo>
                      <a:pt x="916" y="2444"/>
                      <a:pt x="1082" y="2474"/>
                      <a:pt x="1254" y="2474"/>
                    </a:cubicBezTo>
                    <a:cubicBezTo>
                      <a:pt x="1307" y="2474"/>
                      <a:pt x="1361" y="2471"/>
                      <a:pt x="1415" y="2465"/>
                    </a:cubicBezTo>
                    <a:cubicBezTo>
                      <a:pt x="1621" y="2442"/>
                      <a:pt x="1826" y="2374"/>
                      <a:pt x="1986" y="2237"/>
                    </a:cubicBezTo>
                    <a:cubicBezTo>
                      <a:pt x="2146" y="2146"/>
                      <a:pt x="2260" y="1986"/>
                      <a:pt x="2351" y="1826"/>
                    </a:cubicBezTo>
                    <a:cubicBezTo>
                      <a:pt x="2397" y="1735"/>
                      <a:pt x="2442" y="1644"/>
                      <a:pt x="2465" y="1552"/>
                    </a:cubicBezTo>
                    <a:cubicBezTo>
                      <a:pt x="2488" y="1438"/>
                      <a:pt x="2511" y="1324"/>
                      <a:pt x="2511" y="1210"/>
                    </a:cubicBezTo>
                    <a:cubicBezTo>
                      <a:pt x="2511" y="1096"/>
                      <a:pt x="2488" y="982"/>
                      <a:pt x="2442" y="868"/>
                    </a:cubicBezTo>
                    <a:cubicBezTo>
                      <a:pt x="2420" y="776"/>
                      <a:pt x="2374" y="685"/>
                      <a:pt x="2328" y="616"/>
                    </a:cubicBezTo>
                    <a:cubicBezTo>
                      <a:pt x="2283" y="525"/>
                      <a:pt x="2214" y="457"/>
                      <a:pt x="2168" y="365"/>
                    </a:cubicBezTo>
                    <a:cubicBezTo>
                      <a:pt x="2100" y="320"/>
                      <a:pt x="2032" y="251"/>
                      <a:pt x="1963" y="206"/>
                    </a:cubicBezTo>
                    <a:cubicBezTo>
                      <a:pt x="1780" y="91"/>
                      <a:pt x="1575" y="23"/>
                      <a:pt x="137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38"/>
            <p:cNvSpPr/>
            <p:nvPr/>
          </p:nvSpPr>
          <p:spPr>
            <a:xfrm>
              <a:off x="8525501" y="668271"/>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 name="Google Shape;41;p38"/>
            <p:cNvGrpSpPr/>
            <p:nvPr/>
          </p:nvGrpSpPr>
          <p:grpSpPr>
            <a:xfrm>
              <a:off x="7969043" y="643769"/>
              <a:ext cx="76536" cy="82748"/>
              <a:chOff x="8698868" y="1511081"/>
              <a:chExt cx="76536" cy="82748"/>
            </a:xfrm>
          </p:grpSpPr>
          <p:sp>
            <p:nvSpPr>
              <p:cNvPr id="42" name="Google Shape;42;p38"/>
              <p:cNvSpPr/>
              <p:nvPr/>
            </p:nvSpPr>
            <p:spPr>
              <a:xfrm rot="10152957">
                <a:off x="8708276" y="1520572"/>
                <a:ext cx="58033" cy="65412"/>
              </a:xfrm>
              <a:custGeom>
                <a:rect b="b" l="l" r="r" t="t"/>
                <a:pathLst>
                  <a:path extrusionOk="0" h="2420" w="2147">
                    <a:moveTo>
                      <a:pt x="754" y="0"/>
                    </a:moveTo>
                    <a:cubicBezTo>
                      <a:pt x="708" y="0"/>
                      <a:pt x="662" y="23"/>
                      <a:pt x="617" y="23"/>
                    </a:cubicBezTo>
                    <a:cubicBezTo>
                      <a:pt x="503" y="46"/>
                      <a:pt x="366" y="92"/>
                      <a:pt x="297" y="183"/>
                    </a:cubicBezTo>
                    <a:cubicBezTo>
                      <a:pt x="252" y="229"/>
                      <a:pt x="229" y="297"/>
                      <a:pt x="206" y="343"/>
                    </a:cubicBezTo>
                    <a:cubicBezTo>
                      <a:pt x="160" y="389"/>
                      <a:pt x="137" y="434"/>
                      <a:pt x="115" y="457"/>
                    </a:cubicBezTo>
                    <a:cubicBezTo>
                      <a:pt x="46" y="594"/>
                      <a:pt x="0" y="754"/>
                      <a:pt x="0" y="959"/>
                    </a:cubicBezTo>
                    <a:cubicBezTo>
                      <a:pt x="23" y="1050"/>
                      <a:pt x="46" y="1165"/>
                      <a:pt x="46" y="1233"/>
                    </a:cubicBezTo>
                    <a:cubicBezTo>
                      <a:pt x="69" y="1302"/>
                      <a:pt x="92" y="1370"/>
                      <a:pt x="115" y="1438"/>
                    </a:cubicBezTo>
                    <a:cubicBezTo>
                      <a:pt x="183" y="1598"/>
                      <a:pt x="274" y="1735"/>
                      <a:pt x="366" y="1872"/>
                    </a:cubicBezTo>
                    <a:cubicBezTo>
                      <a:pt x="434" y="1941"/>
                      <a:pt x="503" y="2009"/>
                      <a:pt x="571" y="2078"/>
                    </a:cubicBezTo>
                    <a:cubicBezTo>
                      <a:pt x="617" y="2146"/>
                      <a:pt x="685" y="2192"/>
                      <a:pt x="731" y="2237"/>
                    </a:cubicBezTo>
                    <a:cubicBezTo>
                      <a:pt x="777" y="2260"/>
                      <a:pt x="799" y="2283"/>
                      <a:pt x="845" y="2306"/>
                    </a:cubicBezTo>
                    <a:cubicBezTo>
                      <a:pt x="913" y="2351"/>
                      <a:pt x="1005" y="2374"/>
                      <a:pt x="1096" y="2397"/>
                    </a:cubicBezTo>
                    <a:cubicBezTo>
                      <a:pt x="1165" y="2420"/>
                      <a:pt x="1210" y="2420"/>
                      <a:pt x="1279" y="2420"/>
                    </a:cubicBezTo>
                    <a:lnTo>
                      <a:pt x="1438" y="2420"/>
                    </a:lnTo>
                    <a:cubicBezTo>
                      <a:pt x="1484" y="2420"/>
                      <a:pt x="1530" y="2397"/>
                      <a:pt x="1598" y="2374"/>
                    </a:cubicBezTo>
                    <a:cubicBezTo>
                      <a:pt x="1621" y="2374"/>
                      <a:pt x="1667" y="2374"/>
                      <a:pt x="1690" y="2351"/>
                    </a:cubicBezTo>
                    <a:cubicBezTo>
                      <a:pt x="1781" y="2306"/>
                      <a:pt x="1827" y="2260"/>
                      <a:pt x="1872" y="2215"/>
                    </a:cubicBezTo>
                    <a:cubicBezTo>
                      <a:pt x="2009" y="2078"/>
                      <a:pt x="2078" y="1918"/>
                      <a:pt x="2100" y="1758"/>
                    </a:cubicBezTo>
                    <a:cubicBezTo>
                      <a:pt x="2146" y="1621"/>
                      <a:pt x="2146" y="1461"/>
                      <a:pt x="2123" y="1302"/>
                    </a:cubicBezTo>
                    <a:cubicBezTo>
                      <a:pt x="2078" y="1165"/>
                      <a:pt x="2032" y="1028"/>
                      <a:pt x="1941" y="868"/>
                    </a:cubicBezTo>
                    <a:cubicBezTo>
                      <a:pt x="1895" y="777"/>
                      <a:pt x="1849" y="708"/>
                      <a:pt x="1804" y="662"/>
                    </a:cubicBezTo>
                    <a:cubicBezTo>
                      <a:pt x="1758" y="571"/>
                      <a:pt x="1690" y="480"/>
                      <a:pt x="1598" y="411"/>
                    </a:cubicBezTo>
                    <a:cubicBezTo>
                      <a:pt x="1461" y="252"/>
                      <a:pt x="1279" y="137"/>
                      <a:pt x="1073" y="69"/>
                    </a:cubicBezTo>
                    <a:cubicBezTo>
                      <a:pt x="982" y="46"/>
                      <a:pt x="868" y="0"/>
                      <a:pt x="754"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8"/>
              <p:cNvSpPr/>
              <p:nvPr/>
            </p:nvSpPr>
            <p:spPr>
              <a:xfrm rot="10152957">
                <a:off x="8705037" y="1516451"/>
                <a:ext cx="64196" cy="72008"/>
              </a:xfrm>
              <a:custGeom>
                <a:rect b="b" l="l" r="r" t="t"/>
                <a:pathLst>
                  <a:path extrusionOk="0" h="2664" w="2375">
                    <a:moveTo>
                      <a:pt x="1438" y="480"/>
                    </a:moveTo>
                    <a:cubicBezTo>
                      <a:pt x="1454" y="495"/>
                      <a:pt x="1459" y="500"/>
                      <a:pt x="1468" y="502"/>
                    </a:cubicBezTo>
                    <a:lnTo>
                      <a:pt x="1468" y="502"/>
                    </a:lnTo>
                    <a:cubicBezTo>
                      <a:pt x="1458" y="494"/>
                      <a:pt x="1448" y="487"/>
                      <a:pt x="1438" y="480"/>
                    </a:cubicBezTo>
                    <a:close/>
                    <a:moveTo>
                      <a:pt x="982" y="320"/>
                    </a:moveTo>
                    <a:cubicBezTo>
                      <a:pt x="1050" y="343"/>
                      <a:pt x="1142" y="343"/>
                      <a:pt x="1210" y="365"/>
                    </a:cubicBezTo>
                    <a:cubicBezTo>
                      <a:pt x="1286" y="403"/>
                      <a:pt x="1362" y="441"/>
                      <a:pt x="1438" y="480"/>
                    </a:cubicBezTo>
                    <a:lnTo>
                      <a:pt x="1438" y="480"/>
                    </a:lnTo>
                    <a:cubicBezTo>
                      <a:pt x="1438" y="480"/>
                      <a:pt x="1438" y="480"/>
                      <a:pt x="1438" y="480"/>
                    </a:cubicBezTo>
                    <a:lnTo>
                      <a:pt x="1438" y="480"/>
                    </a:lnTo>
                    <a:cubicBezTo>
                      <a:pt x="1454" y="487"/>
                      <a:pt x="1469" y="495"/>
                      <a:pt x="1484" y="502"/>
                    </a:cubicBezTo>
                    <a:cubicBezTo>
                      <a:pt x="1477" y="502"/>
                      <a:pt x="1472" y="502"/>
                      <a:pt x="1468" y="502"/>
                    </a:cubicBezTo>
                    <a:lnTo>
                      <a:pt x="1468" y="502"/>
                    </a:lnTo>
                    <a:cubicBezTo>
                      <a:pt x="1549" y="563"/>
                      <a:pt x="1628" y="624"/>
                      <a:pt x="1689" y="685"/>
                    </a:cubicBezTo>
                    <a:cubicBezTo>
                      <a:pt x="1781" y="799"/>
                      <a:pt x="1849" y="890"/>
                      <a:pt x="1895" y="1005"/>
                    </a:cubicBezTo>
                    <a:cubicBezTo>
                      <a:pt x="1963" y="1119"/>
                      <a:pt x="2009" y="1233"/>
                      <a:pt x="2032" y="1370"/>
                    </a:cubicBezTo>
                    <a:cubicBezTo>
                      <a:pt x="2055" y="1461"/>
                      <a:pt x="2055" y="1575"/>
                      <a:pt x="2055" y="1666"/>
                    </a:cubicBezTo>
                    <a:cubicBezTo>
                      <a:pt x="2032" y="1735"/>
                      <a:pt x="2032" y="1826"/>
                      <a:pt x="2009" y="1895"/>
                    </a:cubicBezTo>
                    <a:cubicBezTo>
                      <a:pt x="1986" y="1963"/>
                      <a:pt x="1963" y="2009"/>
                      <a:pt x="1918" y="2077"/>
                    </a:cubicBezTo>
                    <a:cubicBezTo>
                      <a:pt x="1895" y="2123"/>
                      <a:pt x="1849" y="2169"/>
                      <a:pt x="1804" y="2191"/>
                    </a:cubicBezTo>
                    <a:cubicBezTo>
                      <a:pt x="1781" y="2237"/>
                      <a:pt x="1735" y="2260"/>
                      <a:pt x="1689" y="2283"/>
                    </a:cubicBezTo>
                    <a:cubicBezTo>
                      <a:pt x="1644" y="2306"/>
                      <a:pt x="1598" y="2328"/>
                      <a:pt x="1552" y="2328"/>
                    </a:cubicBezTo>
                    <a:cubicBezTo>
                      <a:pt x="1484" y="2351"/>
                      <a:pt x="1438" y="2351"/>
                      <a:pt x="1370" y="2351"/>
                    </a:cubicBezTo>
                    <a:cubicBezTo>
                      <a:pt x="1301" y="2328"/>
                      <a:pt x="1233" y="2328"/>
                      <a:pt x="1187" y="2306"/>
                    </a:cubicBezTo>
                    <a:cubicBezTo>
                      <a:pt x="1073" y="2283"/>
                      <a:pt x="1005" y="2237"/>
                      <a:pt x="913" y="2191"/>
                    </a:cubicBezTo>
                    <a:cubicBezTo>
                      <a:pt x="822" y="2123"/>
                      <a:pt x="754" y="2054"/>
                      <a:pt x="685" y="1986"/>
                    </a:cubicBezTo>
                    <a:cubicBezTo>
                      <a:pt x="594" y="1872"/>
                      <a:pt x="525" y="1758"/>
                      <a:pt x="457" y="1644"/>
                    </a:cubicBezTo>
                    <a:cubicBezTo>
                      <a:pt x="434" y="1598"/>
                      <a:pt x="411" y="1529"/>
                      <a:pt x="388" y="1484"/>
                    </a:cubicBezTo>
                    <a:cubicBezTo>
                      <a:pt x="388" y="1461"/>
                      <a:pt x="388" y="1461"/>
                      <a:pt x="388" y="1461"/>
                    </a:cubicBezTo>
                    <a:cubicBezTo>
                      <a:pt x="366" y="1415"/>
                      <a:pt x="366" y="1347"/>
                      <a:pt x="343" y="1301"/>
                    </a:cubicBezTo>
                    <a:cubicBezTo>
                      <a:pt x="343" y="1233"/>
                      <a:pt x="320" y="1164"/>
                      <a:pt x="320" y="1119"/>
                    </a:cubicBezTo>
                    <a:cubicBezTo>
                      <a:pt x="320" y="1073"/>
                      <a:pt x="320" y="1050"/>
                      <a:pt x="320" y="1027"/>
                    </a:cubicBezTo>
                    <a:cubicBezTo>
                      <a:pt x="320" y="959"/>
                      <a:pt x="343" y="913"/>
                      <a:pt x="343" y="845"/>
                    </a:cubicBezTo>
                    <a:cubicBezTo>
                      <a:pt x="343" y="822"/>
                      <a:pt x="366" y="799"/>
                      <a:pt x="366" y="776"/>
                    </a:cubicBezTo>
                    <a:cubicBezTo>
                      <a:pt x="388" y="708"/>
                      <a:pt x="411" y="639"/>
                      <a:pt x="457" y="594"/>
                    </a:cubicBezTo>
                    <a:cubicBezTo>
                      <a:pt x="480" y="548"/>
                      <a:pt x="525" y="502"/>
                      <a:pt x="571" y="480"/>
                    </a:cubicBezTo>
                    <a:cubicBezTo>
                      <a:pt x="594" y="434"/>
                      <a:pt x="639" y="411"/>
                      <a:pt x="685" y="388"/>
                    </a:cubicBezTo>
                    <a:cubicBezTo>
                      <a:pt x="731" y="365"/>
                      <a:pt x="776" y="343"/>
                      <a:pt x="845" y="343"/>
                    </a:cubicBezTo>
                    <a:cubicBezTo>
                      <a:pt x="891" y="320"/>
                      <a:pt x="936" y="320"/>
                      <a:pt x="982" y="320"/>
                    </a:cubicBezTo>
                    <a:close/>
                    <a:moveTo>
                      <a:pt x="959" y="0"/>
                    </a:moveTo>
                    <a:cubicBezTo>
                      <a:pt x="868" y="0"/>
                      <a:pt x="776" y="23"/>
                      <a:pt x="685" y="46"/>
                    </a:cubicBezTo>
                    <a:cubicBezTo>
                      <a:pt x="617" y="46"/>
                      <a:pt x="525" y="114"/>
                      <a:pt x="457" y="160"/>
                    </a:cubicBezTo>
                    <a:cubicBezTo>
                      <a:pt x="388" y="183"/>
                      <a:pt x="320" y="251"/>
                      <a:pt x="274" y="297"/>
                    </a:cubicBezTo>
                    <a:cubicBezTo>
                      <a:pt x="274" y="297"/>
                      <a:pt x="274" y="297"/>
                      <a:pt x="251" y="320"/>
                    </a:cubicBezTo>
                    <a:cubicBezTo>
                      <a:pt x="229" y="343"/>
                      <a:pt x="229" y="343"/>
                      <a:pt x="229" y="365"/>
                    </a:cubicBezTo>
                    <a:cubicBezTo>
                      <a:pt x="183" y="411"/>
                      <a:pt x="137" y="480"/>
                      <a:pt x="114" y="548"/>
                    </a:cubicBezTo>
                    <a:cubicBezTo>
                      <a:pt x="69" y="639"/>
                      <a:pt x="46" y="731"/>
                      <a:pt x="23" y="822"/>
                    </a:cubicBezTo>
                    <a:cubicBezTo>
                      <a:pt x="0" y="868"/>
                      <a:pt x="0" y="913"/>
                      <a:pt x="0" y="959"/>
                    </a:cubicBezTo>
                    <a:cubicBezTo>
                      <a:pt x="0" y="1005"/>
                      <a:pt x="0" y="1050"/>
                      <a:pt x="0" y="1119"/>
                    </a:cubicBezTo>
                    <a:cubicBezTo>
                      <a:pt x="0" y="1210"/>
                      <a:pt x="0" y="1324"/>
                      <a:pt x="23" y="1415"/>
                    </a:cubicBezTo>
                    <a:cubicBezTo>
                      <a:pt x="46" y="1438"/>
                      <a:pt x="46" y="1461"/>
                      <a:pt x="46" y="1461"/>
                    </a:cubicBezTo>
                    <a:lnTo>
                      <a:pt x="46" y="1484"/>
                    </a:lnTo>
                    <a:cubicBezTo>
                      <a:pt x="69" y="1598"/>
                      <a:pt x="114" y="1712"/>
                      <a:pt x="160" y="1803"/>
                    </a:cubicBezTo>
                    <a:cubicBezTo>
                      <a:pt x="183" y="1803"/>
                      <a:pt x="183" y="1826"/>
                      <a:pt x="183" y="1826"/>
                    </a:cubicBezTo>
                    <a:lnTo>
                      <a:pt x="183" y="1849"/>
                    </a:lnTo>
                    <a:cubicBezTo>
                      <a:pt x="229" y="1918"/>
                      <a:pt x="274" y="1986"/>
                      <a:pt x="320" y="2054"/>
                    </a:cubicBezTo>
                    <a:cubicBezTo>
                      <a:pt x="343" y="2054"/>
                      <a:pt x="343" y="2077"/>
                      <a:pt x="366" y="2100"/>
                    </a:cubicBezTo>
                    <a:cubicBezTo>
                      <a:pt x="366" y="2100"/>
                      <a:pt x="366" y="2123"/>
                      <a:pt x="366" y="2123"/>
                    </a:cubicBezTo>
                    <a:cubicBezTo>
                      <a:pt x="457" y="2237"/>
                      <a:pt x="571" y="2328"/>
                      <a:pt x="662" y="2420"/>
                    </a:cubicBezTo>
                    <a:cubicBezTo>
                      <a:pt x="880" y="2565"/>
                      <a:pt x="1144" y="2664"/>
                      <a:pt x="1407" y="2664"/>
                    </a:cubicBezTo>
                    <a:cubicBezTo>
                      <a:pt x="1558" y="2664"/>
                      <a:pt x="1708" y="2631"/>
                      <a:pt x="1849" y="2557"/>
                    </a:cubicBezTo>
                    <a:cubicBezTo>
                      <a:pt x="1941" y="2534"/>
                      <a:pt x="2009" y="2465"/>
                      <a:pt x="2077" y="2397"/>
                    </a:cubicBezTo>
                    <a:cubicBezTo>
                      <a:pt x="2146" y="2328"/>
                      <a:pt x="2192" y="2260"/>
                      <a:pt x="2237" y="2169"/>
                    </a:cubicBezTo>
                    <a:cubicBezTo>
                      <a:pt x="2283" y="2100"/>
                      <a:pt x="2306" y="2009"/>
                      <a:pt x="2329" y="1918"/>
                    </a:cubicBezTo>
                    <a:cubicBezTo>
                      <a:pt x="2374" y="1803"/>
                      <a:pt x="2374" y="1666"/>
                      <a:pt x="2374" y="1552"/>
                    </a:cubicBezTo>
                    <a:cubicBezTo>
                      <a:pt x="2374" y="1438"/>
                      <a:pt x="2351" y="1324"/>
                      <a:pt x="2329" y="1233"/>
                    </a:cubicBezTo>
                    <a:cubicBezTo>
                      <a:pt x="2306" y="1096"/>
                      <a:pt x="2260" y="982"/>
                      <a:pt x="2192" y="890"/>
                    </a:cubicBezTo>
                    <a:cubicBezTo>
                      <a:pt x="2123" y="708"/>
                      <a:pt x="1986" y="548"/>
                      <a:pt x="1849" y="388"/>
                    </a:cubicBezTo>
                    <a:cubicBezTo>
                      <a:pt x="1712" y="251"/>
                      <a:pt x="1530" y="137"/>
                      <a:pt x="1347" y="69"/>
                    </a:cubicBezTo>
                    <a:cubicBezTo>
                      <a:pt x="1233" y="23"/>
                      <a:pt x="1119" y="0"/>
                      <a:pt x="1005"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 name="Google Shape;44;p38"/>
            <p:cNvSpPr/>
            <p:nvPr/>
          </p:nvSpPr>
          <p:spPr>
            <a:xfrm>
              <a:off x="7336438" y="30483"/>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8"/>
            <p:cNvSpPr/>
            <p:nvPr/>
          </p:nvSpPr>
          <p:spPr>
            <a:xfrm>
              <a:off x="6196276" y="30483"/>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8"/>
            <p:cNvSpPr/>
            <p:nvPr/>
          </p:nvSpPr>
          <p:spPr>
            <a:xfrm rot="2700000">
              <a:off x="6574836" y="156681"/>
              <a:ext cx="54329" cy="76520"/>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 name="Google Shape;47;p38"/>
            <p:cNvGrpSpPr/>
            <p:nvPr/>
          </p:nvGrpSpPr>
          <p:grpSpPr>
            <a:xfrm rot="-1126754">
              <a:off x="6907678" y="151211"/>
              <a:ext cx="169061" cy="177304"/>
              <a:chOff x="4298580" y="207227"/>
              <a:chExt cx="169073" cy="177317"/>
            </a:xfrm>
          </p:grpSpPr>
          <p:sp>
            <p:nvSpPr>
              <p:cNvPr id="48" name="Google Shape;48;p38"/>
              <p:cNvSpPr/>
              <p:nvPr/>
            </p:nvSpPr>
            <p:spPr>
              <a:xfrm>
                <a:off x="4304148" y="212174"/>
                <a:ext cx="35788" cy="35193"/>
              </a:xfrm>
              <a:custGeom>
                <a:rect b="b" l="l" r="r" t="t"/>
                <a:pathLst>
                  <a:path extrusionOk="0" h="1302" w="1324">
                    <a:moveTo>
                      <a:pt x="685" y="0"/>
                    </a:moveTo>
                    <a:cubicBezTo>
                      <a:pt x="639" y="0"/>
                      <a:pt x="594" y="0"/>
                      <a:pt x="548" y="23"/>
                    </a:cubicBezTo>
                    <a:cubicBezTo>
                      <a:pt x="479" y="23"/>
                      <a:pt x="411" y="69"/>
                      <a:pt x="343" y="114"/>
                    </a:cubicBezTo>
                    <a:cubicBezTo>
                      <a:pt x="320" y="114"/>
                      <a:pt x="274" y="160"/>
                      <a:pt x="251" y="183"/>
                    </a:cubicBezTo>
                    <a:cubicBezTo>
                      <a:pt x="251" y="183"/>
                      <a:pt x="228" y="206"/>
                      <a:pt x="228" y="206"/>
                    </a:cubicBezTo>
                    <a:cubicBezTo>
                      <a:pt x="183" y="228"/>
                      <a:pt x="137" y="251"/>
                      <a:pt x="91" y="297"/>
                    </a:cubicBezTo>
                    <a:cubicBezTo>
                      <a:pt x="0" y="411"/>
                      <a:pt x="0" y="616"/>
                      <a:pt x="23" y="753"/>
                    </a:cubicBezTo>
                    <a:cubicBezTo>
                      <a:pt x="46" y="799"/>
                      <a:pt x="69" y="845"/>
                      <a:pt x="91" y="890"/>
                    </a:cubicBezTo>
                    <a:cubicBezTo>
                      <a:pt x="91" y="936"/>
                      <a:pt x="114" y="959"/>
                      <a:pt x="114" y="982"/>
                    </a:cubicBezTo>
                    <a:cubicBezTo>
                      <a:pt x="160" y="1050"/>
                      <a:pt x="206" y="1073"/>
                      <a:pt x="228" y="1119"/>
                    </a:cubicBezTo>
                    <a:cubicBezTo>
                      <a:pt x="274" y="1187"/>
                      <a:pt x="365" y="1233"/>
                      <a:pt x="434" y="1255"/>
                    </a:cubicBezTo>
                    <a:cubicBezTo>
                      <a:pt x="525" y="1278"/>
                      <a:pt x="616" y="1301"/>
                      <a:pt x="708" y="1301"/>
                    </a:cubicBezTo>
                    <a:cubicBezTo>
                      <a:pt x="776" y="1301"/>
                      <a:pt x="845" y="1278"/>
                      <a:pt x="890" y="1255"/>
                    </a:cubicBezTo>
                    <a:cubicBezTo>
                      <a:pt x="982" y="1210"/>
                      <a:pt x="1050" y="1164"/>
                      <a:pt x="1119" y="1119"/>
                    </a:cubicBezTo>
                    <a:cubicBezTo>
                      <a:pt x="1187" y="1050"/>
                      <a:pt x="1233" y="959"/>
                      <a:pt x="1278" y="867"/>
                    </a:cubicBezTo>
                    <a:cubicBezTo>
                      <a:pt x="1324" y="799"/>
                      <a:pt x="1324" y="708"/>
                      <a:pt x="1324" y="616"/>
                    </a:cubicBezTo>
                    <a:cubicBezTo>
                      <a:pt x="1324" y="548"/>
                      <a:pt x="1301" y="457"/>
                      <a:pt x="1278" y="388"/>
                    </a:cubicBezTo>
                    <a:cubicBezTo>
                      <a:pt x="1256" y="342"/>
                      <a:pt x="1233" y="297"/>
                      <a:pt x="1187" y="251"/>
                    </a:cubicBezTo>
                    <a:cubicBezTo>
                      <a:pt x="1164" y="206"/>
                      <a:pt x="1141" y="183"/>
                      <a:pt x="1119" y="160"/>
                    </a:cubicBezTo>
                    <a:cubicBezTo>
                      <a:pt x="1073" y="114"/>
                      <a:pt x="1027" y="91"/>
                      <a:pt x="1004" y="69"/>
                    </a:cubicBezTo>
                    <a:cubicBezTo>
                      <a:pt x="936" y="46"/>
                      <a:pt x="867" y="23"/>
                      <a:pt x="822" y="23"/>
                    </a:cubicBezTo>
                    <a:cubicBezTo>
                      <a:pt x="776" y="0"/>
                      <a:pt x="731" y="0"/>
                      <a:pt x="685"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38"/>
              <p:cNvSpPr/>
              <p:nvPr/>
            </p:nvSpPr>
            <p:spPr>
              <a:xfrm>
                <a:off x="4396077" y="219553"/>
                <a:ext cx="66656" cy="74684"/>
              </a:xfrm>
              <a:custGeom>
                <a:rect b="b" l="l" r="r" t="t"/>
                <a:pathLst>
                  <a:path extrusionOk="0" h="2763" w="2466">
                    <a:moveTo>
                      <a:pt x="959" y="1"/>
                    </a:moveTo>
                    <a:cubicBezTo>
                      <a:pt x="867" y="1"/>
                      <a:pt x="776" y="24"/>
                      <a:pt x="685" y="47"/>
                    </a:cubicBezTo>
                    <a:cubicBezTo>
                      <a:pt x="639" y="69"/>
                      <a:pt x="571" y="92"/>
                      <a:pt x="502" y="138"/>
                    </a:cubicBezTo>
                    <a:cubicBezTo>
                      <a:pt x="457" y="161"/>
                      <a:pt x="411" y="206"/>
                      <a:pt x="365" y="252"/>
                    </a:cubicBezTo>
                    <a:cubicBezTo>
                      <a:pt x="342" y="275"/>
                      <a:pt x="320" y="298"/>
                      <a:pt x="297" y="343"/>
                    </a:cubicBezTo>
                    <a:cubicBezTo>
                      <a:pt x="228" y="389"/>
                      <a:pt x="183" y="457"/>
                      <a:pt x="160" y="549"/>
                    </a:cubicBezTo>
                    <a:cubicBezTo>
                      <a:pt x="114" y="640"/>
                      <a:pt x="91" y="731"/>
                      <a:pt x="69" y="823"/>
                    </a:cubicBezTo>
                    <a:cubicBezTo>
                      <a:pt x="23" y="982"/>
                      <a:pt x="0" y="1142"/>
                      <a:pt x="0" y="1302"/>
                    </a:cubicBezTo>
                    <a:cubicBezTo>
                      <a:pt x="23" y="1462"/>
                      <a:pt x="69" y="1622"/>
                      <a:pt x="137" y="1759"/>
                    </a:cubicBezTo>
                    <a:cubicBezTo>
                      <a:pt x="206" y="1918"/>
                      <a:pt x="274" y="2078"/>
                      <a:pt x="388" y="2215"/>
                    </a:cubicBezTo>
                    <a:cubicBezTo>
                      <a:pt x="434" y="2284"/>
                      <a:pt x="479" y="2352"/>
                      <a:pt x="548" y="2398"/>
                    </a:cubicBezTo>
                    <a:cubicBezTo>
                      <a:pt x="639" y="2489"/>
                      <a:pt x="753" y="2557"/>
                      <a:pt x="867" y="2626"/>
                    </a:cubicBezTo>
                    <a:cubicBezTo>
                      <a:pt x="1050" y="2717"/>
                      <a:pt x="1255" y="2740"/>
                      <a:pt x="1438" y="2763"/>
                    </a:cubicBezTo>
                    <a:cubicBezTo>
                      <a:pt x="1644" y="2763"/>
                      <a:pt x="1826" y="2694"/>
                      <a:pt x="1986" y="2603"/>
                    </a:cubicBezTo>
                    <a:cubicBezTo>
                      <a:pt x="2100" y="2535"/>
                      <a:pt x="2191" y="2443"/>
                      <a:pt x="2260" y="2352"/>
                    </a:cubicBezTo>
                    <a:cubicBezTo>
                      <a:pt x="2465" y="2101"/>
                      <a:pt x="2465" y="1781"/>
                      <a:pt x="2397" y="1485"/>
                    </a:cubicBezTo>
                    <a:cubicBezTo>
                      <a:pt x="2397" y="1393"/>
                      <a:pt x="2374" y="1302"/>
                      <a:pt x="2351" y="1211"/>
                    </a:cubicBezTo>
                    <a:cubicBezTo>
                      <a:pt x="2305" y="1119"/>
                      <a:pt x="2260" y="1028"/>
                      <a:pt x="2214" y="937"/>
                    </a:cubicBezTo>
                    <a:cubicBezTo>
                      <a:pt x="2191" y="868"/>
                      <a:pt x="2146" y="823"/>
                      <a:pt x="2123" y="754"/>
                    </a:cubicBezTo>
                    <a:cubicBezTo>
                      <a:pt x="2077" y="686"/>
                      <a:pt x="2032" y="640"/>
                      <a:pt x="1986" y="572"/>
                    </a:cubicBezTo>
                    <a:cubicBezTo>
                      <a:pt x="1917" y="503"/>
                      <a:pt x="1872" y="435"/>
                      <a:pt x="1780" y="366"/>
                    </a:cubicBezTo>
                    <a:cubicBezTo>
                      <a:pt x="1712" y="298"/>
                      <a:pt x="1621" y="252"/>
                      <a:pt x="1529" y="184"/>
                    </a:cubicBezTo>
                    <a:cubicBezTo>
                      <a:pt x="1392" y="115"/>
                      <a:pt x="1255" y="47"/>
                      <a:pt x="1096" y="24"/>
                    </a:cubicBezTo>
                    <a:cubicBezTo>
                      <a:pt x="1050" y="1"/>
                      <a:pt x="1004" y="1"/>
                      <a:pt x="959"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8"/>
              <p:cNvSpPr/>
              <p:nvPr/>
            </p:nvSpPr>
            <p:spPr>
              <a:xfrm>
                <a:off x="4404700" y="322591"/>
                <a:ext cx="58655" cy="56493"/>
              </a:xfrm>
              <a:custGeom>
                <a:rect b="b" l="l" r="r" t="t"/>
                <a:pathLst>
                  <a:path extrusionOk="0" h="2090" w="2170">
                    <a:moveTo>
                      <a:pt x="1028" y="1"/>
                    </a:moveTo>
                    <a:cubicBezTo>
                      <a:pt x="914" y="1"/>
                      <a:pt x="822" y="24"/>
                      <a:pt x="708" y="46"/>
                    </a:cubicBezTo>
                    <a:cubicBezTo>
                      <a:pt x="663" y="46"/>
                      <a:pt x="594" y="69"/>
                      <a:pt x="548" y="92"/>
                    </a:cubicBezTo>
                    <a:cubicBezTo>
                      <a:pt x="503" y="115"/>
                      <a:pt x="457" y="138"/>
                      <a:pt x="434" y="161"/>
                    </a:cubicBezTo>
                    <a:cubicBezTo>
                      <a:pt x="366" y="183"/>
                      <a:pt x="297" y="252"/>
                      <a:pt x="252" y="298"/>
                    </a:cubicBezTo>
                    <a:cubicBezTo>
                      <a:pt x="229" y="343"/>
                      <a:pt x="206" y="389"/>
                      <a:pt x="183" y="434"/>
                    </a:cubicBezTo>
                    <a:cubicBezTo>
                      <a:pt x="115" y="480"/>
                      <a:pt x="92" y="594"/>
                      <a:pt x="69" y="663"/>
                    </a:cubicBezTo>
                    <a:cubicBezTo>
                      <a:pt x="23" y="868"/>
                      <a:pt x="1" y="1096"/>
                      <a:pt x="69" y="1302"/>
                    </a:cubicBezTo>
                    <a:cubicBezTo>
                      <a:pt x="115" y="1393"/>
                      <a:pt x="160" y="1484"/>
                      <a:pt x="206" y="1599"/>
                    </a:cubicBezTo>
                    <a:cubicBezTo>
                      <a:pt x="206" y="1621"/>
                      <a:pt x="229" y="1667"/>
                      <a:pt x="252" y="1690"/>
                    </a:cubicBezTo>
                    <a:cubicBezTo>
                      <a:pt x="275" y="1736"/>
                      <a:pt x="320" y="1781"/>
                      <a:pt x="366" y="1827"/>
                    </a:cubicBezTo>
                    <a:cubicBezTo>
                      <a:pt x="389" y="1850"/>
                      <a:pt x="434" y="1872"/>
                      <a:pt x="457" y="1895"/>
                    </a:cubicBezTo>
                    <a:cubicBezTo>
                      <a:pt x="526" y="1941"/>
                      <a:pt x="594" y="1987"/>
                      <a:pt x="663" y="2009"/>
                    </a:cubicBezTo>
                    <a:cubicBezTo>
                      <a:pt x="731" y="2032"/>
                      <a:pt x="777" y="2055"/>
                      <a:pt x="845" y="2055"/>
                    </a:cubicBezTo>
                    <a:cubicBezTo>
                      <a:pt x="914" y="2078"/>
                      <a:pt x="994" y="2089"/>
                      <a:pt x="1073" y="2089"/>
                    </a:cubicBezTo>
                    <a:cubicBezTo>
                      <a:pt x="1153" y="2089"/>
                      <a:pt x="1233" y="2078"/>
                      <a:pt x="1302" y="2055"/>
                    </a:cubicBezTo>
                    <a:cubicBezTo>
                      <a:pt x="1393" y="2032"/>
                      <a:pt x="1461" y="2009"/>
                      <a:pt x="1530" y="1964"/>
                    </a:cubicBezTo>
                    <a:cubicBezTo>
                      <a:pt x="1576" y="1941"/>
                      <a:pt x="1644" y="1918"/>
                      <a:pt x="1690" y="1895"/>
                    </a:cubicBezTo>
                    <a:cubicBezTo>
                      <a:pt x="1781" y="1850"/>
                      <a:pt x="1872" y="1781"/>
                      <a:pt x="1964" y="1690"/>
                    </a:cubicBezTo>
                    <a:cubicBezTo>
                      <a:pt x="2009" y="1621"/>
                      <a:pt x="2078" y="1530"/>
                      <a:pt x="2101" y="1439"/>
                    </a:cubicBezTo>
                    <a:cubicBezTo>
                      <a:pt x="2123" y="1416"/>
                      <a:pt x="2123" y="1370"/>
                      <a:pt x="2146" y="1325"/>
                    </a:cubicBezTo>
                    <a:cubicBezTo>
                      <a:pt x="2169" y="1256"/>
                      <a:pt x="2169" y="1188"/>
                      <a:pt x="2169" y="1142"/>
                    </a:cubicBezTo>
                    <a:cubicBezTo>
                      <a:pt x="2169" y="1096"/>
                      <a:pt x="2146" y="1051"/>
                      <a:pt x="2146" y="1005"/>
                    </a:cubicBezTo>
                    <a:cubicBezTo>
                      <a:pt x="2146" y="937"/>
                      <a:pt x="2123" y="891"/>
                      <a:pt x="2123" y="823"/>
                    </a:cubicBezTo>
                    <a:cubicBezTo>
                      <a:pt x="2101" y="731"/>
                      <a:pt x="2055" y="617"/>
                      <a:pt x="1986" y="526"/>
                    </a:cubicBezTo>
                    <a:cubicBezTo>
                      <a:pt x="1964" y="457"/>
                      <a:pt x="1895" y="389"/>
                      <a:pt x="1827" y="343"/>
                    </a:cubicBezTo>
                    <a:cubicBezTo>
                      <a:pt x="1758" y="252"/>
                      <a:pt x="1644" y="183"/>
                      <a:pt x="1553" y="138"/>
                    </a:cubicBezTo>
                    <a:cubicBezTo>
                      <a:pt x="1484" y="92"/>
                      <a:pt x="1393" y="69"/>
                      <a:pt x="1302" y="46"/>
                    </a:cubicBezTo>
                    <a:cubicBezTo>
                      <a:pt x="1210" y="1"/>
                      <a:pt x="1119" y="1"/>
                      <a:pt x="1028"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8"/>
              <p:cNvSpPr/>
              <p:nvPr/>
            </p:nvSpPr>
            <p:spPr>
              <a:xfrm>
                <a:off x="4390509" y="214634"/>
                <a:ext cx="77144" cy="87010"/>
              </a:xfrm>
              <a:custGeom>
                <a:rect b="b" l="l" r="r" t="t"/>
                <a:pathLst>
                  <a:path extrusionOk="0" h="3219" w="2854">
                    <a:moveTo>
                      <a:pt x="1347" y="320"/>
                    </a:moveTo>
                    <a:cubicBezTo>
                      <a:pt x="1439" y="343"/>
                      <a:pt x="1530" y="366"/>
                      <a:pt x="1621" y="388"/>
                    </a:cubicBezTo>
                    <a:cubicBezTo>
                      <a:pt x="1713" y="457"/>
                      <a:pt x="1827" y="503"/>
                      <a:pt x="1918" y="571"/>
                    </a:cubicBezTo>
                    <a:cubicBezTo>
                      <a:pt x="2009" y="662"/>
                      <a:pt x="2101" y="731"/>
                      <a:pt x="2169" y="845"/>
                    </a:cubicBezTo>
                    <a:cubicBezTo>
                      <a:pt x="2260" y="959"/>
                      <a:pt x="2329" y="1073"/>
                      <a:pt x="2375" y="1210"/>
                    </a:cubicBezTo>
                    <a:cubicBezTo>
                      <a:pt x="2443" y="1324"/>
                      <a:pt x="2466" y="1461"/>
                      <a:pt x="2489" y="1598"/>
                    </a:cubicBezTo>
                    <a:cubicBezTo>
                      <a:pt x="2511" y="1735"/>
                      <a:pt x="2511" y="1895"/>
                      <a:pt x="2489" y="2032"/>
                    </a:cubicBezTo>
                    <a:cubicBezTo>
                      <a:pt x="2489" y="2123"/>
                      <a:pt x="2443" y="2214"/>
                      <a:pt x="2420" y="2329"/>
                    </a:cubicBezTo>
                    <a:cubicBezTo>
                      <a:pt x="2375" y="2397"/>
                      <a:pt x="2329" y="2488"/>
                      <a:pt x="2283" y="2557"/>
                    </a:cubicBezTo>
                    <a:cubicBezTo>
                      <a:pt x="2238" y="2602"/>
                      <a:pt x="2192" y="2671"/>
                      <a:pt x="2123" y="2717"/>
                    </a:cubicBezTo>
                    <a:cubicBezTo>
                      <a:pt x="2078" y="2739"/>
                      <a:pt x="2009" y="2785"/>
                      <a:pt x="1941" y="2808"/>
                    </a:cubicBezTo>
                    <a:cubicBezTo>
                      <a:pt x="1872" y="2854"/>
                      <a:pt x="1804" y="2854"/>
                      <a:pt x="1735" y="2876"/>
                    </a:cubicBezTo>
                    <a:lnTo>
                      <a:pt x="1507" y="2876"/>
                    </a:lnTo>
                    <a:cubicBezTo>
                      <a:pt x="1416" y="2854"/>
                      <a:pt x="1325" y="2831"/>
                      <a:pt x="1256" y="2808"/>
                    </a:cubicBezTo>
                    <a:cubicBezTo>
                      <a:pt x="1142" y="2762"/>
                      <a:pt x="1028" y="2694"/>
                      <a:pt x="914" y="2625"/>
                    </a:cubicBezTo>
                    <a:cubicBezTo>
                      <a:pt x="822" y="2534"/>
                      <a:pt x="754" y="2466"/>
                      <a:pt x="685" y="2351"/>
                    </a:cubicBezTo>
                    <a:cubicBezTo>
                      <a:pt x="594" y="2260"/>
                      <a:pt x="526" y="2146"/>
                      <a:pt x="480" y="2009"/>
                    </a:cubicBezTo>
                    <a:cubicBezTo>
                      <a:pt x="412" y="1872"/>
                      <a:pt x="366" y="1712"/>
                      <a:pt x="343" y="1575"/>
                    </a:cubicBezTo>
                    <a:cubicBezTo>
                      <a:pt x="343" y="1507"/>
                      <a:pt x="343" y="1438"/>
                      <a:pt x="343" y="1347"/>
                    </a:cubicBezTo>
                    <a:cubicBezTo>
                      <a:pt x="343" y="1301"/>
                      <a:pt x="343" y="1256"/>
                      <a:pt x="343" y="1210"/>
                    </a:cubicBezTo>
                    <a:lnTo>
                      <a:pt x="343" y="1187"/>
                    </a:lnTo>
                    <a:cubicBezTo>
                      <a:pt x="366" y="1073"/>
                      <a:pt x="389" y="982"/>
                      <a:pt x="434" y="891"/>
                    </a:cubicBezTo>
                    <a:cubicBezTo>
                      <a:pt x="480" y="799"/>
                      <a:pt x="526" y="708"/>
                      <a:pt x="571" y="639"/>
                    </a:cubicBezTo>
                    <a:cubicBezTo>
                      <a:pt x="594" y="617"/>
                      <a:pt x="594" y="617"/>
                      <a:pt x="617" y="594"/>
                    </a:cubicBezTo>
                    <a:cubicBezTo>
                      <a:pt x="640" y="548"/>
                      <a:pt x="685" y="525"/>
                      <a:pt x="731" y="480"/>
                    </a:cubicBezTo>
                    <a:cubicBezTo>
                      <a:pt x="777" y="457"/>
                      <a:pt x="822" y="434"/>
                      <a:pt x="868" y="411"/>
                    </a:cubicBezTo>
                    <a:cubicBezTo>
                      <a:pt x="868" y="411"/>
                      <a:pt x="868" y="411"/>
                      <a:pt x="868" y="388"/>
                    </a:cubicBezTo>
                    <a:lnTo>
                      <a:pt x="891" y="388"/>
                    </a:lnTo>
                    <a:cubicBezTo>
                      <a:pt x="947" y="370"/>
                      <a:pt x="1004" y="351"/>
                      <a:pt x="1074" y="332"/>
                    </a:cubicBezTo>
                    <a:lnTo>
                      <a:pt x="1074" y="332"/>
                    </a:lnTo>
                    <a:cubicBezTo>
                      <a:pt x="1073" y="335"/>
                      <a:pt x="1073" y="338"/>
                      <a:pt x="1073" y="343"/>
                    </a:cubicBezTo>
                    <a:cubicBezTo>
                      <a:pt x="1073" y="343"/>
                      <a:pt x="1073" y="337"/>
                      <a:pt x="1076" y="331"/>
                    </a:cubicBezTo>
                    <a:lnTo>
                      <a:pt x="1076" y="331"/>
                    </a:lnTo>
                    <a:cubicBezTo>
                      <a:pt x="1076" y="331"/>
                      <a:pt x="1075" y="332"/>
                      <a:pt x="1074" y="332"/>
                    </a:cubicBezTo>
                    <a:lnTo>
                      <a:pt x="1074" y="332"/>
                    </a:lnTo>
                    <a:cubicBezTo>
                      <a:pt x="1074" y="320"/>
                      <a:pt x="1078" y="320"/>
                      <a:pt x="1096" y="320"/>
                    </a:cubicBezTo>
                    <a:cubicBezTo>
                      <a:pt x="1085" y="320"/>
                      <a:pt x="1079" y="325"/>
                      <a:pt x="1076" y="331"/>
                    </a:cubicBezTo>
                    <a:lnTo>
                      <a:pt x="1076" y="331"/>
                    </a:lnTo>
                    <a:cubicBezTo>
                      <a:pt x="1090" y="327"/>
                      <a:pt x="1104" y="324"/>
                      <a:pt x="1119" y="320"/>
                    </a:cubicBezTo>
                    <a:close/>
                    <a:moveTo>
                      <a:pt x="1233" y="0"/>
                    </a:moveTo>
                    <a:cubicBezTo>
                      <a:pt x="1165" y="0"/>
                      <a:pt x="1073" y="0"/>
                      <a:pt x="1005" y="23"/>
                    </a:cubicBezTo>
                    <a:lnTo>
                      <a:pt x="982" y="23"/>
                    </a:lnTo>
                    <a:cubicBezTo>
                      <a:pt x="914" y="46"/>
                      <a:pt x="868" y="46"/>
                      <a:pt x="822" y="69"/>
                    </a:cubicBezTo>
                    <a:cubicBezTo>
                      <a:pt x="800" y="69"/>
                      <a:pt x="800" y="69"/>
                      <a:pt x="800" y="92"/>
                    </a:cubicBezTo>
                    <a:cubicBezTo>
                      <a:pt x="754" y="92"/>
                      <a:pt x="731" y="115"/>
                      <a:pt x="708" y="115"/>
                    </a:cubicBezTo>
                    <a:cubicBezTo>
                      <a:pt x="708" y="115"/>
                      <a:pt x="685" y="137"/>
                      <a:pt x="685" y="137"/>
                    </a:cubicBezTo>
                    <a:lnTo>
                      <a:pt x="663" y="137"/>
                    </a:lnTo>
                    <a:cubicBezTo>
                      <a:pt x="663" y="137"/>
                      <a:pt x="663" y="160"/>
                      <a:pt x="640" y="160"/>
                    </a:cubicBezTo>
                    <a:lnTo>
                      <a:pt x="617" y="160"/>
                    </a:lnTo>
                    <a:cubicBezTo>
                      <a:pt x="617" y="160"/>
                      <a:pt x="617" y="183"/>
                      <a:pt x="617" y="183"/>
                    </a:cubicBezTo>
                    <a:lnTo>
                      <a:pt x="594" y="183"/>
                    </a:lnTo>
                    <a:cubicBezTo>
                      <a:pt x="594" y="183"/>
                      <a:pt x="571" y="183"/>
                      <a:pt x="571" y="206"/>
                    </a:cubicBezTo>
                    <a:cubicBezTo>
                      <a:pt x="480" y="274"/>
                      <a:pt x="389" y="366"/>
                      <a:pt x="320" y="457"/>
                    </a:cubicBezTo>
                    <a:lnTo>
                      <a:pt x="297" y="457"/>
                    </a:lnTo>
                    <a:cubicBezTo>
                      <a:pt x="229" y="548"/>
                      <a:pt x="160" y="662"/>
                      <a:pt x="115" y="799"/>
                    </a:cubicBezTo>
                    <a:cubicBezTo>
                      <a:pt x="23" y="1050"/>
                      <a:pt x="1" y="1324"/>
                      <a:pt x="23" y="1575"/>
                    </a:cubicBezTo>
                    <a:cubicBezTo>
                      <a:pt x="23" y="1575"/>
                      <a:pt x="23" y="1575"/>
                      <a:pt x="23" y="1598"/>
                    </a:cubicBezTo>
                    <a:cubicBezTo>
                      <a:pt x="46" y="1804"/>
                      <a:pt x="115" y="1986"/>
                      <a:pt x="183" y="2169"/>
                    </a:cubicBezTo>
                    <a:cubicBezTo>
                      <a:pt x="366" y="2557"/>
                      <a:pt x="663" y="2876"/>
                      <a:pt x="1051" y="3082"/>
                    </a:cubicBezTo>
                    <a:cubicBezTo>
                      <a:pt x="1233" y="3173"/>
                      <a:pt x="1439" y="3219"/>
                      <a:pt x="1667" y="3219"/>
                    </a:cubicBezTo>
                    <a:cubicBezTo>
                      <a:pt x="1758" y="3196"/>
                      <a:pt x="1850" y="3196"/>
                      <a:pt x="1964" y="3150"/>
                    </a:cubicBezTo>
                    <a:cubicBezTo>
                      <a:pt x="2078" y="3127"/>
                      <a:pt x="2169" y="3082"/>
                      <a:pt x="2260" y="3013"/>
                    </a:cubicBezTo>
                    <a:cubicBezTo>
                      <a:pt x="2443" y="2899"/>
                      <a:pt x="2580" y="2739"/>
                      <a:pt x="2671" y="2557"/>
                    </a:cubicBezTo>
                    <a:cubicBezTo>
                      <a:pt x="2785" y="2351"/>
                      <a:pt x="2831" y="2123"/>
                      <a:pt x="2831" y="1895"/>
                    </a:cubicBezTo>
                    <a:cubicBezTo>
                      <a:pt x="2854" y="1667"/>
                      <a:pt x="2808" y="1461"/>
                      <a:pt x="2740" y="1256"/>
                    </a:cubicBezTo>
                    <a:cubicBezTo>
                      <a:pt x="2694" y="1050"/>
                      <a:pt x="2580" y="868"/>
                      <a:pt x="2466" y="708"/>
                    </a:cubicBezTo>
                    <a:cubicBezTo>
                      <a:pt x="2215" y="343"/>
                      <a:pt x="1827" y="69"/>
                      <a:pt x="139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8"/>
              <p:cNvSpPr/>
              <p:nvPr/>
            </p:nvSpPr>
            <p:spPr>
              <a:xfrm>
                <a:off x="4298580" y="207227"/>
                <a:ext cx="46924" cy="46681"/>
              </a:xfrm>
              <a:custGeom>
                <a:rect b="b" l="l" r="r" t="t"/>
                <a:pathLst>
                  <a:path extrusionOk="0" h="1727" w="1736">
                    <a:moveTo>
                      <a:pt x="914" y="343"/>
                    </a:moveTo>
                    <a:cubicBezTo>
                      <a:pt x="959" y="343"/>
                      <a:pt x="982" y="343"/>
                      <a:pt x="1028" y="366"/>
                    </a:cubicBezTo>
                    <a:cubicBezTo>
                      <a:pt x="1073" y="366"/>
                      <a:pt x="1119" y="389"/>
                      <a:pt x="1165" y="411"/>
                    </a:cubicBezTo>
                    <a:cubicBezTo>
                      <a:pt x="1188" y="457"/>
                      <a:pt x="1233" y="480"/>
                      <a:pt x="1256" y="503"/>
                    </a:cubicBezTo>
                    <a:cubicBezTo>
                      <a:pt x="1302" y="548"/>
                      <a:pt x="1325" y="571"/>
                      <a:pt x="1347" y="617"/>
                    </a:cubicBezTo>
                    <a:cubicBezTo>
                      <a:pt x="1370" y="662"/>
                      <a:pt x="1370" y="708"/>
                      <a:pt x="1393" y="754"/>
                    </a:cubicBezTo>
                    <a:cubicBezTo>
                      <a:pt x="1393" y="799"/>
                      <a:pt x="1393" y="845"/>
                      <a:pt x="1393" y="891"/>
                    </a:cubicBezTo>
                    <a:cubicBezTo>
                      <a:pt x="1393" y="936"/>
                      <a:pt x="1393" y="982"/>
                      <a:pt x="1370" y="1028"/>
                    </a:cubicBezTo>
                    <a:cubicBezTo>
                      <a:pt x="1347" y="1073"/>
                      <a:pt x="1325" y="1142"/>
                      <a:pt x="1302" y="1187"/>
                    </a:cubicBezTo>
                    <a:cubicBezTo>
                      <a:pt x="1279" y="1210"/>
                      <a:pt x="1256" y="1233"/>
                      <a:pt x="1210" y="1279"/>
                    </a:cubicBezTo>
                    <a:cubicBezTo>
                      <a:pt x="1188" y="1302"/>
                      <a:pt x="1142" y="1324"/>
                      <a:pt x="1096" y="1347"/>
                    </a:cubicBezTo>
                    <a:cubicBezTo>
                      <a:pt x="1051" y="1370"/>
                      <a:pt x="1005" y="1393"/>
                      <a:pt x="959" y="1393"/>
                    </a:cubicBezTo>
                    <a:lnTo>
                      <a:pt x="822" y="1393"/>
                    </a:lnTo>
                    <a:cubicBezTo>
                      <a:pt x="777" y="1393"/>
                      <a:pt x="731" y="1393"/>
                      <a:pt x="685" y="1370"/>
                    </a:cubicBezTo>
                    <a:cubicBezTo>
                      <a:pt x="640" y="1347"/>
                      <a:pt x="617" y="1347"/>
                      <a:pt x="571" y="1302"/>
                    </a:cubicBezTo>
                    <a:cubicBezTo>
                      <a:pt x="526" y="1279"/>
                      <a:pt x="503" y="1256"/>
                      <a:pt x="457" y="1210"/>
                    </a:cubicBezTo>
                    <a:cubicBezTo>
                      <a:pt x="434" y="1187"/>
                      <a:pt x="412" y="1142"/>
                      <a:pt x="389" y="1096"/>
                    </a:cubicBezTo>
                    <a:cubicBezTo>
                      <a:pt x="366" y="1050"/>
                      <a:pt x="343" y="1005"/>
                      <a:pt x="343" y="959"/>
                    </a:cubicBezTo>
                    <a:cubicBezTo>
                      <a:pt x="320" y="913"/>
                      <a:pt x="320" y="891"/>
                      <a:pt x="320" y="845"/>
                    </a:cubicBezTo>
                    <a:cubicBezTo>
                      <a:pt x="343" y="777"/>
                      <a:pt x="343" y="731"/>
                      <a:pt x="366" y="685"/>
                    </a:cubicBezTo>
                    <a:cubicBezTo>
                      <a:pt x="366" y="662"/>
                      <a:pt x="366" y="640"/>
                      <a:pt x="389" y="640"/>
                    </a:cubicBezTo>
                    <a:cubicBezTo>
                      <a:pt x="389" y="617"/>
                      <a:pt x="389" y="617"/>
                      <a:pt x="389" y="594"/>
                    </a:cubicBezTo>
                    <a:lnTo>
                      <a:pt x="412" y="594"/>
                    </a:lnTo>
                    <a:cubicBezTo>
                      <a:pt x="412" y="594"/>
                      <a:pt x="412" y="571"/>
                      <a:pt x="412" y="571"/>
                    </a:cubicBezTo>
                    <a:cubicBezTo>
                      <a:pt x="434" y="525"/>
                      <a:pt x="480" y="503"/>
                      <a:pt x="503" y="457"/>
                    </a:cubicBezTo>
                    <a:cubicBezTo>
                      <a:pt x="549" y="434"/>
                      <a:pt x="594" y="411"/>
                      <a:pt x="617" y="389"/>
                    </a:cubicBezTo>
                    <a:cubicBezTo>
                      <a:pt x="640" y="389"/>
                      <a:pt x="663" y="366"/>
                      <a:pt x="685" y="366"/>
                    </a:cubicBezTo>
                    <a:cubicBezTo>
                      <a:pt x="708" y="366"/>
                      <a:pt x="731" y="343"/>
                      <a:pt x="754" y="343"/>
                    </a:cubicBezTo>
                    <a:close/>
                    <a:moveTo>
                      <a:pt x="868" y="0"/>
                    </a:moveTo>
                    <a:cubicBezTo>
                      <a:pt x="777" y="0"/>
                      <a:pt x="663" y="23"/>
                      <a:pt x="571" y="46"/>
                    </a:cubicBezTo>
                    <a:cubicBezTo>
                      <a:pt x="526" y="69"/>
                      <a:pt x="457" y="115"/>
                      <a:pt x="412" y="137"/>
                    </a:cubicBezTo>
                    <a:cubicBezTo>
                      <a:pt x="366" y="160"/>
                      <a:pt x="320" y="206"/>
                      <a:pt x="275" y="229"/>
                    </a:cubicBezTo>
                    <a:cubicBezTo>
                      <a:pt x="275" y="252"/>
                      <a:pt x="275" y="252"/>
                      <a:pt x="252" y="252"/>
                    </a:cubicBezTo>
                    <a:cubicBezTo>
                      <a:pt x="252" y="274"/>
                      <a:pt x="229" y="297"/>
                      <a:pt x="206" y="320"/>
                    </a:cubicBezTo>
                    <a:cubicBezTo>
                      <a:pt x="160" y="366"/>
                      <a:pt x="138" y="411"/>
                      <a:pt x="92" y="480"/>
                    </a:cubicBezTo>
                    <a:cubicBezTo>
                      <a:pt x="92" y="503"/>
                      <a:pt x="69" y="525"/>
                      <a:pt x="69" y="571"/>
                    </a:cubicBezTo>
                    <a:cubicBezTo>
                      <a:pt x="46" y="571"/>
                      <a:pt x="46" y="594"/>
                      <a:pt x="46" y="594"/>
                    </a:cubicBezTo>
                    <a:cubicBezTo>
                      <a:pt x="46" y="617"/>
                      <a:pt x="46" y="617"/>
                      <a:pt x="24" y="640"/>
                    </a:cubicBezTo>
                    <a:cubicBezTo>
                      <a:pt x="24" y="708"/>
                      <a:pt x="1" y="777"/>
                      <a:pt x="1" y="845"/>
                    </a:cubicBezTo>
                    <a:cubicBezTo>
                      <a:pt x="1" y="868"/>
                      <a:pt x="1" y="913"/>
                      <a:pt x="1" y="936"/>
                    </a:cubicBezTo>
                    <a:cubicBezTo>
                      <a:pt x="1" y="1005"/>
                      <a:pt x="24" y="1050"/>
                      <a:pt x="24" y="1096"/>
                    </a:cubicBezTo>
                    <a:cubicBezTo>
                      <a:pt x="46" y="1142"/>
                      <a:pt x="69" y="1187"/>
                      <a:pt x="92" y="1233"/>
                    </a:cubicBezTo>
                    <a:cubicBezTo>
                      <a:pt x="115" y="1302"/>
                      <a:pt x="160" y="1347"/>
                      <a:pt x="183" y="1393"/>
                    </a:cubicBezTo>
                    <a:cubicBezTo>
                      <a:pt x="297" y="1530"/>
                      <a:pt x="412" y="1621"/>
                      <a:pt x="571" y="1667"/>
                    </a:cubicBezTo>
                    <a:cubicBezTo>
                      <a:pt x="658" y="1710"/>
                      <a:pt x="745" y="1726"/>
                      <a:pt x="838" y="1726"/>
                    </a:cubicBezTo>
                    <a:cubicBezTo>
                      <a:pt x="891" y="1726"/>
                      <a:pt x="947" y="1721"/>
                      <a:pt x="1005" y="1712"/>
                    </a:cubicBezTo>
                    <a:cubicBezTo>
                      <a:pt x="1142" y="1690"/>
                      <a:pt x="1302" y="1621"/>
                      <a:pt x="1416" y="1530"/>
                    </a:cubicBezTo>
                    <a:cubicBezTo>
                      <a:pt x="1530" y="1438"/>
                      <a:pt x="1598" y="1324"/>
                      <a:pt x="1667" y="1210"/>
                    </a:cubicBezTo>
                    <a:cubicBezTo>
                      <a:pt x="1735" y="1050"/>
                      <a:pt x="1735" y="891"/>
                      <a:pt x="1713" y="708"/>
                    </a:cubicBezTo>
                    <a:cubicBezTo>
                      <a:pt x="1690" y="594"/>
                      <a:pt x="1644" y="503"/>
                      <a:pt x="1576" y="389"/>
                    </a:cubicBezTo>
                    <a:cubicBezTo>
                      <a:pt x="1553" y="343"/>
                      <a:pt x="1507" y="297"/>
                      <a:pt x="1462" y="252"/>
                    </a:cubicBezTo>
                    <a:cubicBezTo>
                      <a:pt x="1416" y="183"/>
                      <a:pt x="1325" y="137"/>
                      <a:pt x="1279" y="115"/>
                    </a:cubicBezTo>
                    <a:cubicBezTo>
                      <a:pt x="1233" y="69"/>
                      <a:pt x="1165" y="69"/>
                      <a:pt x="1119" y="46"/>
                    </a:cubicBezTo>
                    <a:cubicBezTo>
                      <a:pt x="1073" y="23"/>
                      <a:pt x="1028" y="23"/>
                      <a:pt x="982" y="23"/>
                    </a:cubicBezTo>
                    <a:cubicBezTo>
                      <a:pt x="937" y="0"/>
                      <a:pt x="914" y="0"/>
                      <a:pt x="8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8"/>
              <p:cNvSpPr/>
              <p:nvPr/>
            </p:nvSpPr>
            <p:spPr>
              <a:xfrm>
                <a:off x="4399781" y="317672"/>
                <a:ext cx="67872" cy="66872"/>
              </a:xfrm>
              <a:custGeom>
                <a:rect b="b" l="l" r="r" t="t"/>
                <a:pathLst>
                  <a:path extrusionOk="0" h="2474" w="2511">
                    <a:moveTo>
                      <a:pt x="1324" y="320"/>
                    </a:moveTo>
                    <a:cubicBezTo>
                      <a:pt x="1415" y="320"/>
                      <a:pt x="1484" y="343"/>
                      <a:pt x="1552" y="365"/>
                    </a:cubicBezTo>
                    <a:cubicBezTo>
                      <a:pt x="1643" y="388"/>
                      <a:pt x="1712" y="434"/>
                      <a:pt x="1780" y="480"/>
                    </a:cubicBezTo>
                    <a:cubicBezTo>
                      <a:pt x="1849" y="525"/>
                      <a:pt x="1895" y="571"/>
                      <a:pt x="1963" y="639"/>
                    </a:cubicBezTo>
                    <a:cubicBezTo>
                      <a:pt x="2009" y="685"/>
                      <a:pt x="2054" y="753"/>
                      <a:pt x="2077" y="822"/>
                    </a:cubicBezTo>
                    <a:cubicBezTo>
                      <a:pt x="2123" y="890"/>
                      <a:pt x="2146" y="982"/>
                      <a:pt x="2168" y="1073"/>
                    </a:cubicBezTo>
                    <a:cubicBezTo>
                      <a:pt x="2168" y="1141"/>
                      <a:pt x="2191" y="1233"/>
                      <a:pt x="2168" y="1301"/>
                    </a:cubicBezTo>
                    <a:cubicBezTo>
                      <a:pt x="2168" y="1393"/>
                      <a:pt x="2146" y="1461"/>
                      <a:pt x="2123" y="1552"/>
                    </a:cubicBezTo>
                    <a:cubicBezTo>
                      <a:pt x="2100" y="1621"/>
                      <a:pt x="2054" y="1689"/>
                      <a:pt x="2009" y="1758"/>
                    </a:cubicBezTo>
                    <a:cubicBezTo>
                      <a:pt x="1986" y="1826"/>
                      <a:pt x="1917" y="1872"/>
                      <a:pt x="1872" y="1918"/>
                    </a:cubicBezTo>
                    <a:cubicBezTo>
                      <a:pt x="1803" y="1986"/>
                      <a:pt x="1758" y="2009"/>
                      <a:pt x="1666" y="2054"/>
                    </a:cubicBezTo>
                    <a:cubicBezTo>
                      <a:pt x="1598" y="2100"/>
                      <a:pt x="1507" y="2123"/>
                      <a:pt x="1438" y="2146"/>
                    </a:cubicBezTo>
                    <a:lnTo>
                      <a:pt x="1187" y="2146"/>
                    </a:lnTo>
                    <a:cubicBezTo>
                      <a:pt x="1096" y="2146"/>
                      <a:pt x="1027" y="2123"/>
                      <a:pt x="959" y="2100"/>
                    </a:cubicBezTo>
                    <a:cubicBezTo>
                      <a:pt x="890" y="2077"/>
                      <a:pt x="822" y="2032"/>
                      <a:pt x="753" y="2009"/>
                    </a:cubicBezTo>
                    <a:cubicBezTo>
                      <a:pt x="685" y="1940"/>
                      <a:pt x="616" y="1895"/>
                      <a:pt x="548" y="1826"/>
                    </a:cubicBezTo>
                    <a:cubicBezTo>
                      <a:pt x="525" y="1781"/>
                      <a:pt x="479" y="1712"/>
                      <a:pt x="434" y="1666"/>
                    </a:cubicBezTo>
                    <a:cubicBezTo>
                      <a:pt x="411" y="1575"/>
                      <a:pt x="388" y="1507"/>
                      <a:pt x="365" y="1415"/>
                    </a:cubicBezTo>
                    <a:cubicBezTo>
                      <a:pt x="342" y="1347"/>
                      <a:pt x="342" y="1256"/>
                      <a:pt x="342" y="1164"/>
                    </a:cubicBezTo>
                    <a:cubicBezTo>
                      <a:pt x="365" y="1096"/>
                      <a:pt x="365" y="1027"/>
                      <a:pt x="388" y="936"/>
                    </a:cubicBezTo>
                    <a:cubicBezTo>
                      <a:pt x="434" y="868"/>
                      <a:pt x="457" y="799"/>
                      <a:pt x="502" y="731"/>
                    </a:cubicBezTo>
                    <a:cubicBezTo>
                      <a:pt x="525" y="685"/>
                      <a:pt x="548" y="662"/>
                      <a:pt x="571" y="616"/>
                    </a:cubicBezTo>
                    <a:cubicBezTo>
                      <a:pt x="594" y="594"/>
                      <a:pt x="616" y="571"/>
                      <a:pt x="639" y="548"/>
                    </a:cubicBezTo>
                    <a:cubicBezTo>
                      <a:pt x="662" y="525"/>
                      <a:pt x="685" y="525"/>
                      <a:pt x="708" y="502"/>
                    </a:cubicBezTo>
                    <a:cubicBezTo>
                      <a:pt x="753" y="480"/>
                      <a:pt x="776" y="457"/>
                      <a:pt x="822" y="434"/>
                    </a:cubicBezTo>
                    <a:cubicBezTo>
                      <a:pt x="822" y="434"/>
                      <a:pt x="845" y="411"/>
                      <a:pt x="845" y="411"/>
                    </a:cubicBezTo>
                    <a:cubicBezTo>
                      <a:pt x="890" y="388"/>
                      <a:pt x="936" y="388"/>
                      <a:pt x="982" y="365"/>
                    </a:cubicBezTo>
                    <a:lnTo>
                      <a:pt x="1004" y="365"/>
                    </a:lnTo>
                    <a:cubicBezTo>
                      <a:pt x="1004" y="365"/>
                      <a:pt x="1004" y="343"/>
                      <a:pt x="1027" y="343"/>
                    </a:cubicBezTo>
                    <a:lnTo>
                      <a:pt x="1096" y="343"/>
                    </a:lnTo>
                    <a:cubicBezTo>
                      <a:pt x="1164" y="320"/>
                      <a:pt x="1210" y="320"/>
                      <a:pt x="1278" y="320"/>
                    </a:cubicBezTo>
                    <a:close/>
                    <a:moveTo>
                      <a:pt x="1255" y="0"/>
                    </a:moveTo>
                    <a:cubicBezTo>
                      <a:pt x="1187" y="0"/>
                      <a:pt x="1096" y="0"/>
                      <a:pt x="1027" y="23"/>
                    </a:cubicBezTo>
                    <a:cubicBezTo>
                      <a:pt x="959" y="23"/>
                      <a:pt x="913" y="46"/>
                      <a:pt x="845" y="69"/>
                    </a:cubicBezTo>
                    <a:cubicBezTo>
                      <a:pt x="822" y="69"/>
                      <a:pt x="799" y="91"/>
                      <a:pt x="776" y="91"/>
                    </a:cubicBezTo>
                    <a:lnTo>
                      <a:pt x="753" y="91"/>
                    </a:lnTo>
                    <a:cubicBezTo>
                      <a:pt x="730" y="114"/>
                      <a:pt x="685" y="137"/>
                      <a:pt x="662" y="160"/>
                    </a:cubicBezTo>
                    <a:lnTo>
                      <a:pt x="639" y="160"/>
                    </a:lnTo>
                    <a:cubicBezTo>
                      <a:pt x="548" y="206"/>
                      <a:pt x="479" y="274"/>
                      <a:pt x="411" y="320"/>
                    </a:cubicBezTo>
                    <a:cubicBezTo>
                      <a:pt x="411" y="343"/>
                      <a:pt x="411" y="343"/>
                      <a:pt x="388" y="343"/>
                    </a:cubicBezTo>
                    <a:cubicBezTo>
                      <a:pt x="365" y="365"/>
                      <a:pt x="342" y="388"/>
                      <a:pt x="320" y="411"/>
                    </a:cubicBezTo>
                    <a:cubicBezTo>
                      <a:pt x="251" y="502"/>
                      <a:pt x="205" y="571"/>
                      <a:pt x="160" y="662"/>
                    </a:cubicBezTo>
                    <a:cubicBezTo>
                      <a:pt x="137" y="731"/>
                      <a:pt x="91" y="799"/>
                      <a:pt x="69" y="868"/>
                    </a:cubicBezTo>
                    <a:cubicBezTo>
                      <a:pt x="69" y="890"/>
                      <a:pt x="69" y="913"/>
                      <a:pt x="46" y="936"/>
                    </a:cubicBezTo>
                    <a:cubicBezTo>
                      <a:pt x="46" y="959"/>
                      <a:pt x="46" y="959"/>
                      <a:pt x="46" y="959"/>
                    </a:cubicBezTo>
                    <a:cubicBezTo>
                      <a:pt x="0" y="1141"/>
                      <a:pt x="0" y="1324"/>
                      <a:pt x="46" y="1507"/>
                    </a:cubicBezTo>
                    <a:cubicBezTo>
                      <a:pt x="91" y="1689"/>
                      <a:pt x="183" y="1872"/>
                      <a:pt x="297" y="2032"/>
                    </a:cubicBezTo>
                    <a:cubicBezTo>
                      <a:pt x="434" y="2169"/>
                      <a:pt x="594" y="2306"/>
                      <a:pt x="776" y="2374"/>
                    </a:cubicBezTo>
                    <a:cubicBezTo>
                      <a:pt x="916" y="2444"/>
                      <a:pt x="1082" y="2474"/>
                      <a:pt x="1254" y="2474"/>
                    </a:cubicBezTo>
                    <a:cubicBezTo>
                      <a:pt x="1307" y="2474"/>
                      <a:pt x="1361" y="2471"/>
                      <a:pt x="1415" y="2465"/>
                    </a:cubicBezTo>
                    <a:cubicBezTo>
                      <a:pt x="1621" y="2442"/>
                      <a:pt x="1826" y="2374"/>
                      <a:pt x="1986" y="2237"/>
                    </a:cubicBezTo>
                    <a:cubicBezTo>
                      <a:pt x="2146" y="2146"/>
                      <a:pt x="2260" y="1986"/>
                      <a:pt x="2351" y="1826"/>
                    </a:cubicBezTo>
                    <a:cubicBezTo>
                      <a:pt x="2397" y="1735"/>
                      <a:pt x="2442" y="1644"/>
                      <a:pt x="2465" y="1552"/>
                    </a:cubicBezTo>
                    <a:cubicBezTo>
                      <a:pt x="2488" y="1438"/>
                      <a:pt x="2511" y="1324"/>
                      <a:pt x="2511" y="1210"/>
                    </a:cubicBezTo>
                    <a:cubicBezTo>
                      <a:pt x="2511" y="1096"/>
                      <a:pt x="2488" y="982"/>
                      <a:pt x="2442" y="868"/>
                    </a:cubicBezTo>
                    <a:cubicBezTo>
                      <a:pt x="2420" y="776"/>
                      <a:pt x="2374" y="685"/>
                      <a:pt x="2328" y="616"/>
                    </a:cubicBezTo>
                    <a:cubicBezTo>
                      <a:pt x="2283" y="525"/>
                      <a:pt x="2214" y="457"/>
                      <a:pt x="2168" y="365"/>
                    </a:cubicBezTo>
                    <a:cubicBezTo>
                      <a:pt x="2100" y="320"/>
                      <a:pt x="2032" y="251"/>
                      <a:pt x="1963" y="206"/>
                    </a:cubicBezTo>
                    <a:cubicBezTo>
                      <a:pt x="1780" y="91"/>
                      <a:pt x="1575" y="23"/>
                      <a:pt x="137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38"/>
            <p:cNvSpPr/>
            <p:nvPr/>
          </p:nvSpPr>
          <p:spPr>
            <a:xfrm rot="2700000">
              <a:off x="8071298" y="351006"/>
              <a:ext cx="54329" cy="76520"/>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 name="Google Shape;55;p38"/>
            <p:cNvGrpSpPr/>
            <p:nvPr/>
          </p:nvGrpSpPr>
          <p:grpSpPr>
            <a:xfrm>
              <a:off x="7300043" y="422356"/>
              <a:ext cx="76536" cy="82748"/>
              <a:chOff x="8698868" y="1511081"/>
              <a:chExt cx="76536" cy="82748"/>
            </a:xfrm>
          </p:grpSpPr>
          <p:sp>
            <p:nvSpPr>
              <p:cNvPr id="56" name="Google Shape;56;p38"/>
              <p:cNvSpPr/>
              <p:nvPr/>
            </p:nvSpPr>
            <p:spPr>
              <a:xfrm rot="10152957">
                <a:off x="8708276" y="1520572"/>
                <a:ext cx="58033" cy="65412"/>
              </a:xfrm>
              <a:custGeom>
                <a:rect b="b" l="l" r="r" t="t"/>
                <a:pathLst>
                  <a:path extrusionOk="0" h="2420" w="2147">
                    <a:moveTo>
                      <a:pt x="754" y="0"/>
                    </a:moveTo>
                    <a:cubicBezTo>
                      <a:pt x="708" y="0"/>
                      <a:pt x="662" y="23"/>
                      <a:pt x="617" y="23"/>
                    </a:cubicBezTo>
                    <a:cubicBezTo>
                      <a:pt x="503" y="46"/>
                      <a:pt x="366" y="92"/>
                      <a:pt x="297" y="183"/>
                    </a:cubicBezTo>
                    <a:cubicBezTo>
                      <a:pt x="252" y="229"/>
                      <a:pt x="229" y="297"/>
                      <a:pt x="206" y="343"/>
                    </a:cubicBezTo>
                    <a:cubicBezTo>
                      <a:pt x="160" y="389"/>
                      <a:pt x="137" y="434"/>
                      <a:pt x="115" y="457"/>
                    </a:cubicBezTo>
                    <a:cubicBezTo>
                      <a:pt x="46" y="594"/>
                      <a:pt x="0" y="754"/>
                      <a:pt x="0" y="959"/>
                    </a:cubicBezTo>
                    <a:cubicBezTo>
                      <a:pt x="23" y="1050"/>
                      <a:pt x="46" y="1165"/>
                      <a:pt x="46" y="1233"/>
                    </a:cubicBezTo>
                    <a:cubicBezTo>
                      <a:pt x="69" y="1302"/>
                      <a:pt x="92" y="1370"/>
                      <a:pt x="115" y="1438"/>
                    </a:cubicBezTo>
                    <a:cubicBezTo>
                      <a:pt x="183" y="1598"/>
                      <a:pt x="274" y="1735"/>
                      <a:pt x="366" y="1872"/>
                    </a:cubicBezTo>
                    <a:cubicBezTo>
                      <a:pt x="434" y="1941"/>
                      <a:pt x="503" y="2009"/>
                      <a:pt x="571" y="2078"/>
                    </a:cubicBezTo>
                    <a:cubicBezTo>
                      <a:pt x="617" y="2146"/>
                      <a:pt x="685" y="2192"/>
                      <a:pt x="731" y="2237"/>
                    </a:cubicBezTo>
                    <a:cubicBezTo>
                      <a:pt x="777" y="2260"/>
                      <a:pt x="799" y="2283"/>
                      <a:pt x="845" y="2306"/>
                    </a:cubicBezTo>
                    <a:cubicBezTo>
                      <a:pt x="913" y="2351"/>
                      <a:pt x="1005" y="2374"/>
                      <a:pt x="1096" y="2397"/>
                    </a:cubicBezTo>
                    <a:cubicBezTo>
                      <a:pt x="1165" y="2420"/>
                      <a:pt x="1210" y="2420"/>
                      <a:pt x="1279" y="2420"/>
                    </a:cubicBezTo>
                    <a:lnTo>
                      <a:pt x="1438" y="2420"/>
                    </a:lnTo>
                    <a:cubicBezTo>
                      <a:pt x="1484" y="2420"/>
                      <a:pt x="1530" y="2397"/>
                      <a:pt x="1598" y="2374"/>
                    </a:cubicBezTo>
                    <a:cubicBezTo>
                      <a:pt x="1621" y="2374"/>
                      <a:pt x="1667" y="2374"/>
                      <a:pt x="1690" y="2351"/>
                    </a:cubicBezTo>
                    <a:cubicBezTo>
                      <a:pt x="1781" y="2306"/>
                      <a:pt x="1827" y="2260"/>
                      <a:pt x="1872" y="2215"/>
                    </a:cubicBezTo>
                    <a:cubicBezTo>
                      <a:pt x="2009" y="2078"/>
                      <a:pt x="2078" y="1918"/>
                      <a:pt x="2100" y="1758"/>
                    </a:cubicBezTo>
                    <a:cubicBezTo>
                      <a:pt x="2146" y="1621"/>
                      <a:pt x="2146" y="1461"/>
                      <a:pt x="2123" y="1302"/>
                    </a:cubicBezTo>
                    <a:cubicBezTo>
                      <a:pt x="2078" y="1165"/>
                      <a:pt x="2032" y="1028"/>
                      <a:pt x="1941" y="868"/>
                    </a:cubicBezTo>
                    <a:cubicBezTo>
                      <a:pt x="1895" y="777"/>
                      <a:pt x="1849" y="708"/>
                      <a:pt x="1804" y="662"/>
                    </a:cubicBezTo>
                    <a:cubicBezTo>
                      <a:pt x="1758" y="571"/>
                      <a:pt x="1690" y="480"/>
                      <a:pt x="1598" y="411"/>
                    </a:cubicBezTo>
                    <a:cubicBezTo>
                      <a:pt x="1461" y="252"/>
                      <a:pt x="1279" y="137"/>
                      <a:pt x="1073" y="69"/>
                    </a:cubicBezTo>
                    <a:cubicBezTo>
                      <a:pt x="982" y="46"/>
                      <a:pt x="868" y="0"/>
                      <a:pt x="754"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8"/>
              <p:cNvSpPr/>
              <p:nvPr/>
            </p:nvSpPr>
            <p:spPr>
              <a:xfrm rot="10152957">
                <a:off x="8705037" y="1516451"/>
                <a:ext cx="64196" cy="72008"/>
              </a:xfrm>
              <a:custGeom>
                <a:rect b="b" l="l" r="r" t="t"/>
                <a:pathLst>
                  <a:path extrusionOk="0" h="2664" w="2375">
                    <a:moveTo>
                      <a:pt x="1438" y="480"/>
                    </a:moveTo>
                    <a:cubicBezTo>
                      <a:pt x="1454" y="495"/>
                      <a:pt x="1459" y="500"/>
                      <a:pt x="1468" y="502"/>
                    </a:cubicBezTo>
                    <a:lnTo>
                      <a:pt x="1468" y="502"/>
                    </a:lnTo>
                    <a:cubicBezTo>
                      <a:pt x="1458" y="494"/>
                      <a:pt x="1448" y="487"/>
                      <a:pt x="1438" y="480"/>
                    </a:cubicBezTo>
                    <a:close/>
                    <a:moveTo>
                      <a:pt x="982" y="320"/>
                    </a:moveTo>
                    <a:cubicBezTo>
                      <a:pt x="1050" y="343"/>
                      <a:pt x="1142" y="343"/>
                      <a:pt x="1210" y="365"/>
                    </a:cubicBezTo>
                    <a:cubicBezTo>
                      <a:pt x="1286" y="403"/>
                      <a:pt x="1362" y="441"/>
                      <a:pt x="1438" y="480"/>
                    </a:cubicBezTo>
                    <a:lnTo>
                      <a:pt x="1438" y="480"/>
                    </a:lnTo>
                    <a:cubicBezTo>
                      <a:pt x="1438" y="480"/>
                      <a:pt x="1438" y="480"/>
                      <a:pt x="1438" y="480"/>
                    </a:cubicBezTo>
                    <a:lnTo>
                      <a:pt x="1438" y="480"/>
                    </a:lnTo>
                    <a:cubicBezTo>
                      <a:pt x="1454" y="487"/>
                      <a:pt x="1469" y="495"/>
                      <a:pt x="1484" y="502"/>
                    </a:cubicBezTo>
                    <a:cubicBezTo>
                      <a:pt x="1477" y="502"/>
                      <a:pt x="1472" y="502"/>
                      <a:pt x="1468" y="502"/>
                    </a:cubicBezTo>
                    <a:lnTo>
                      <a:pt x="1468" y="502"/>
                    </a:lnTo>
                    <a:cubicBezTo>
                      <a:pt x="1549" y="563"/>
                      <a:pt x="1628" y="624"/>
                      <a:pt x="1689" y="685"/>
                    </a:cubicBezTo>
                    <a:cubicBezTo>
                      <a:pt x="1781" y="799"/>
                      <a:pt x="1849" y="890"/>
                      <a:pt x="1895" y="1005"/>
                    </a:cubicBezTo>
                    <a:cubicBezTo>
                      <a:pt x="1963" y="1119"/>
                      <a:pt x="2009" y="1233"/>
                      <a:pt x="2032" y="1370"/>
                    </a:cubicBezTo>
                    <a:cubicBezTo>
                      <a:pt x="2055" y="1461"/>
                      <a:pt x="2055" y="1575"/>
                      <a:pt x="2055" y="1666"/>
                    </a:cubicBezTo>
                    <a:cubicBezTo>
                      <a:pt x="2032" y="1735"/>
                      <a:pt x="2032" y="1826"/>
                      <a:pt x="2009" y="1895"/>
                    </a:cubicBezTo>
                    <a:cubicBezTo>
                      <a:pt x="1986" y="1963"/>
                      <a:pt x="1963" y="2009"/>
                      <a:pt x="1918" y="2077"/>
                    </a:cubicBezTo>
                    <a:cubicBezTo>
                      <a:pt x="1895" y="2123"/>
                      <a:pt x="1849" y="2169"/>
                      <a:pt x="1804" y="2191"/>
                    </a:cubicBezTo>
                    <a:cubicBezTo>
                      <a:pt x="1781" y="2237"/>
                      <a:pt x="1735" y="2260"/>
                      <a:pt x="1689" y="2283"/>
                    </a:cubicBezTo>
                    <a:cubicBezTo>
                      <a:pt x="1644" y="2306"/>
                      <a:pt x="1598" y="2328"/>
                      <a:pt x="1552" y="2328"/>
                    </a:cubicBezTo>
                    <a:cubicBezTo>
                      <a:pt x="1484" y="2351"/>
                      <a:pt x="1438" y="2351"/>
                      <a:pt x="1370" y="2351"/>
                    </a:cubicBezTo>
                    <a:cubicBezTo>
                      <a:pt x="1301" y="2328"/>
                      <a:pt x="1233" y="2328"/>
                      <a:pt x="1187" y="2306"/>
                    </a:cubicBezTo>
                    <a:cubicBezTo>
                      <a:pt x="1073" y="2283"/>
                      <a:pt x="1005" y="2237"/>
                      <a:pt x="913" y="2191"/>
                    </a:cubicBezTo>
                    <a:cubicBezTo>
                      <a:pt x="822" y="2123"/>
                      <a:pt x="754" y="2054"/>
                      <a:pt x="685" y="1986"/>
                    </a:cubicBezTo>
                    <a:cubicBezTo>
                      <a:pt x="594" y="1872"/>
                      <a:pt x="525" y="1758"/>
                      <a:pt x="457" y="1644"/>
                    </a:cubicBezTo>
                    <a:cubicBezTo>
                      <a:pt x="434" y="1598"/>
                      <a:pt x="411" y="1529"/>
                      <a:pt x="388" y="1484"/>
                    </a:cubicBezTo>
                    <a:cubicBezTo>
                      <a:pt x="388" y="1461"/>
                      <a:pt x="388" y="1461"/>
                      <a:pt x="388" y="1461"/>
                    </a:cubicBezTo>
                    <a:cubicBezTo>
                      <a:pt x="366" y="1415"/>
                      <a:pt x="366" y="1347"/>
                      <a:pt x="343" y="1301"/>
                    </a:cubicBezTo>
                    <a:cubicBezTo>
                      <a:pt x="343" y="1233"/>
                      <a:pt x="320" y="1164"/>
                      <a:pt x="320" y="1119"/>
                    </a:cubicBezTo>
                    <a:cubicBezTo>
                      <a:pt x="320" y="1073"/>
                      <a:pt x="320" y="1050"/>
                      <a:pt x="320" y="1027"/>
                    </a:cubicBezTo>
                    <a:cubicBezTo>
                      <a:pt x="320" y="959"/>
                      <a:pt x="343" y="913"/>
                      <a:pt x="343" y="845"/>
                    </a:cubicBezTo>
                    <a:cubicBezTo>
                      <a:pt x="343" y="822"/>
                      <a:pt x="366" y="799"/>
                      <a:pt x="366" y="776"/>
                    </a:cubicBezTo>
                    <a:cubicBezTo>
                      <a:pt x="388" y="708"/>
                      <a:pt x="411" y="639"/>
                      <a:pt x="457" y="594"/>
                    </a:cubicBezTo>
                    <a:cubicBezTo>
                      <a:pt x="480" y="548"/>
                      <a:pt x="525" y="502"/>
                      <a:pt x="571" y="480"/>
                    </a:cubicBezTo>
                    <a:cubicBezTo>
                      <a:pt x="594" y="434"/>
                      <a:pt x="639" y="411"/>
                      <a:pt x="685" y="388"/>
                    </a:cubicBezTo>
                    <a:cubicBezTo>
                      <a:pt x="731" y="365"/>
                      <a:pt x="776" y="343"/>
                      <a:pt x="845" y="343"/>
                    </a:cubicBezTo>
                    <a:cubicBezTo>
                      <a:pt x="891" y="320"/>
                      <a:pt x="936" y="320"/>
                      <a:pt x="982" y="320"/>
                    </a:cubicBezTo>
                    <a:close/>
                    <a:moveTo>
                      <a:pt x="959" y="0"/>
                    </a:moveTo>
                    <a:cubicBezTo>
                      <a:pt x="868" y="0"/>
                      <a:pt x="776" y="23"/>
                      <a:pt x="685" y="46"/>
                    </a:cubicBezTo>
                    <a:cubicBezTo>
                      <a:pt x="617" y="46"/>
                      <a:pt x="525" y="114"/>
                      <a:pt x="457" y="160"/>
                    </a:cubicBezTo>
                    <a:cubicBezTo>
                      <a:pt x="388" y="183"/>
                      <a:pt x="320" y="251"/>
                      <a:pt x="274" y="297"/>
                    </a:cubicBezTo>
                    <a:cubicBezTo>
                      <a:pt x="274" y="297"/>
                      <a:pt x="274" y="297"/>
                      <a:pt x="251" y="320"/>
                    </a:cubicBezTo>
                    <a:cubicBezTo>
                      <a:pt x="229" y="343"/>
                      <a:pt x="229" y="343"/>
                      <a:pt x="229" y="365"/>
                    </a:cubicBezTo>
                    <a:cubicBezTo>
                      <a:pt x="183" y="411"/>
                      <a:pt x="137" y="480"/>
                      <a:pt x="114" y="548"/>
                    </a:cubicBezTo>
                    <a:cubicBezTo>
                      <a:pt x="69" y="639"/>
                      <a:pt x="46" y="731"/>
                      <a:pt x="23" y="822"/>
                    </a:cubicBezTo>
                    <a:cubicBezTo>
                      <a:pt x="0" y="868"/>
                      <a:pt x="0" y="913"/>
                      <a:pt x="0" y="959"/>
                    </a:cubicBezTo>
                    <a:cubicBezTo>
                      <a:pt x="0" y="1005"/>
                      <a:pt x="0" y="1050"/>
                      <a:pt x="0" y="1119"/>
                    </a:cubicBezTo>
                    <a:cubicBezTo>
                      <a:pt x="0" y="1210"/>
                      <a:pt x="0" y="1324"/>
                      <a:pt x="23" y="1415"/>
                    </a:cubicBezTo>
                    <a:cubicBezTo>
                      <a:pt x="46" y="1438"/>
                      <a:pt x="46" y="1461"/>
                      <a:pt x="46" y="1461"/>
                    </a:cubicBezTo>
                    <a:lnTo>
                      <a:pt x="46" y="1484"/>
                    </a:lnTo>
                    <a:cubicBezTo>
                      <a:pt x="69" y="1598"/>
                      <a:pt x="114" y="1712"/>
                      <a:pt x="160" y="1803"/>
                    </a:cubicBezTo>
                    <a:cubicBezTo>
                      <a:pt x="183" y="1803"/>
                      <a:pt x="183" y="1826"/>
                      <a:pt x="183" y="1826"/>
                    </a:cubicBezTo>
                    <a:lnTo>
                      <a:pt x="183" y="1849"/>
                    </a:lnTo>
                    <a:cubicBezTo>
                      <a:pt x="229" y="1918"/>
                      <a:pt x="274" y="1986"/>
                      <a:pt x="320" y="2054"/>
                    </a:cubicBezTo>
                    <a:cubicBezTo>
                      <a:pt x="343" y="2054"/>
                      <a:pt x="343" y="2077"/>
                      <a:pt x="366" y="2100"/>
                    </a:cubicBezTo>
                    <a:cubicBezTo>
                      <a:pt x="366" y="2100"/>
                      <a:pt x="366" y="2123"/>
                      <a:pt x="366" y="2123"/>
                    </a:cubicBezTo>
                    <a:cubicBezTo>
                      <a:pt x="457" y="2237"/>
                      <a:pt x="571" y="2328"/>
                      <a:pt x="662" y="2420"/>
                    </a:cubicBezTo>
                    <a:cubicBezTo>
                      <a:pt x="880" y="2565"/>
                      <a:pt x="1144" y="2664"/>
                      <a:pt x="1407" y="2664"/>
                    </a:cubicBezTo>
                    <a:cubicBezTo>
                      <a:pt x="1558" y="2664"/>
                      <a:pt x="1708" y="2631"/>
                      <a:pt x="1849" y="2557"/>
                    </a:cubicBezTo>
                    <a:cubicBezTo>
                      <a:pt x="1941" y="2534"/>
                      <a:pt x="2009" y="2465"/>
                      <a:pt x="2077" y="2397"/>
                    </a:cubicBezTo>
                    <a:cubicBezTo>
                      <a:pt x="2146" y="2328"/>
                      <a:pt x="2192" y="2260"/>
                      <a:pt x="2237" y="2169"/>
                    </a:cubicBezTo>
                    <a:cubicBezTo>
                      <a:pt x="2283" y="2100"/>
                      <a:pt x="2306" y="2009"/>
                      <a:pt x="2329" y="1918"/>
                    </a:cubicBezTo>
                    <a:cubicBezTo>
                      <a:pt x="2374" y="1803"/>
                      <a:pt x="2374" y="1666"/>
                      <a:pt x="2374" y="1552"/>
                    </a:cubicBezTo>
                    <a:cubicBezTo>
                      <a:pt x="2374" y="1438"/>
                      <a:pt x="2351" y="1324"/>
                      <a:pt x="2329" y="1233"/>
                    </a:cubicBezTo>
                    <a:cubicBezTo>
                      <a:pt x="2306" y="1096"/>
                      <a:pt x="2260" y="982"/>
                      <a:pt x="2192" y="890"/>
                    </a:cubicBezTo>
                    <a:cubicBezTo>
                      <a:pt x="2123" y="708"/>
                      <a:pt x="1986" y="548"/>
                      <a:pt x="1849" y="388"/>
                    </a:cubicBezTo>
                    <a:cubicBezTo>
                      <a:pt x="1712" y="251"/>
                      <a:pt x="1530" y="137"/>
                      <a:pt x="1347" y="69"/>
                    </a:cubicBezTo>
                    <a:cubicBezTo>
                      <a:pt x="1233" y="23"/>
                      <a:pt x="1119" y="0"/>
                      <a:pt x="1005"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
    <p:spTree>
      <p:nvGrpSpPr>
        <p:cNvPr id="58" name="Shape 58"/>
        <p:cNvGrpSpPr/>
        <p:nvPr/>
      </p:nvGrpSpPr>
      <p:grpSpPr>
        <a:xfrm>
          <a:off x="0" y="0"/>
          <a:ext cx="0" cy="0"/>
          <a:chOff x="0" y="0"/>
          <a:chExt cx="0" cy="0"/>
        </a:xfrm>
      </p:grpSpPr>
      <p:grpSp>
        <p:nvGrpSpPr>
          <p:cNvPr id="59" name="Google Shape;59;p39"/>
          <p:cNvGrpSpPr/>
          <p:nvPr/>
        </p:nvGrpSpPr>
        <p:grpSpPr>
          <a:xfrm>
            <a:off x="4552896" y="-248818"/>
            <a:ext cx="6437439" cy="5055935"/>
            <a:chOff x="1367400" y="1176700"/>
            <a:chExt cx="4985625" cy="2814325"/>
          </a:xfrm>
        </p:grpSpPr>
        <p:sp>
          <p:nvSpPr>
            <p:cNvPr id="60" name="Google Shape;60;p39"/>
            <p:cNvSpPr/>
            <p:nvPr/>
          </p:nvSpPr>
          <p:spPr>
            <a:xfrm>
              <a:off x="1367400" y="1176700"/>
              <a:ext cx="4985625" cy="2673425"/>
            </a:xfrm>
            <a:custGeom>
              <a:rect b="b" l="l" r="r" t="t"/>
              <a:pathLst>
                <a:path extrusionOk="0" h="106937" w="199425">
                  <a:moveTo>
                    <a:pt x="0" y="0"/>
                  </a:moveTo>
                  <a:cubicBezTo>
                    <a:pt x="20429" y="41793"/>
                    <a:pt x="122253" y="52247"/>
                    <a:pt x="134829" y="79957"/>
                  </a:cubicBezTo>
                  <a:lnTo>
                    <a:pt x="134829" y="79957"/>
                  </a:lnTo>
                  <a:cubicBezTo>
                    <a:pt x="145055" y="106937"/>
                    <a:pt x="166534" y="79569"/>
                    <a:pt x="170460" y="72995"/>
                  </a:cubicBezTo>
                  <a:lnTo>
                    <a:pt x="170460" y="72995"/>
                  </a:lnTo>
                  <a:cubicBezTo>
                    <a:pt x="179818" y="57337"/>
                    <a:pt x="199425" y="31431"/>
                    <a:pt x="198558" y="0"/>
                  </a:cubicBezTo>
                  <a:lnTo>
                    <a:pt x="19855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9"/>
            <p:cNvSpPr/>
            <p:nvPr/>
          </p:nvSpPr>
          <p:spPr>
            <a:xfrm>
              <a:off x="4369500" y="1176700"/>
              <a:ext cx="1983525" cy="2192375"/>
            </a:xfrm>
            <a:custGeom>
              <a:rect b="b" l="l" r="r" t="t"/>
              <a:pathLst>
                <a:path extrusionOk="0" h="87695" w="79341">
                  <a:moveTo>
                    <a:pt x="0" y="0"/>
                  </a:moveTo>
                  <a:cubicBezTo>
                    <a:pt x="14449" y="28509"/>
                    <a:pt x="59118" y="55603"/>
                    <a:pt x="27368" y="81669"/>
                  </a:cubicBezTo>
                  <a:lnTo>
                    <a:pt x="36977" y="87695"/>
                  </a:lnTo>
                  <a:cubicBezTo>
                    <a:pt x="43254" y="83175"/>
                    <a:pt x="48595" y="75963"/>
                    <a:pt x="50376" y="72995"/>
                  </a:cubicBezTo>
                  <a:cubicBezTo>
                    <a:pt x="59734" y="57337"/>
                    <a:pt x="79341" y="31431"/>
                    <a:pt x="78474" y="0"/>
                  </a:cubicBezTo>
                  <a:close/>
                </a:path>
              </a:pathLst>
            </a:custGeom>
            <a:solidFill>
              <a:srgbClr val="4240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9"/>
            <p:cNvSpPr/>
            <p:nvPr/>
          </p:nvSpPr>
          <p:spPr>
            <a:xfrm>
              <a:off x="1367400" y="1176700"/>
              <a:ext cx="4035525" cy="2814325"/>
            </a:xfrm>
            <a:custGeom>
              <a:rect b="b" l="l" r="r" t="t"/>
              <a:pathLst>
                <a:path extrusionOk="0" h="112573" w="161421">
                  <a:moveTo>
                    <a:pt x="0" y="0"/>
                  </a:moveTo>
                  <a:cubicBezTo>
                    <a:pt x="20429" y="41793"/>
                    <a:pt x="122253" y="52247"/>
                    <a:pt x="134829" y="79957"/>
                  </a:cubicBezTo>
                  <a:cubicBezTo>
                    <a:pt x="142686" y="100646"/>
                    <a:pt x="151721" y="112572"/>
                    <a:pt x="157623" y="112572"/>
                  </a:cubicBezTo>
                  <a:cubicBezTo>
                    <a:pt x="159111" y="112572"/>
                    <a:pt x="160400" y="111814"/>
                    <a:pt x="161421" y="110246"/>
                  </a:cubicBezTo>
                  <a:cubicBezTo>
                    <a:pt x="151560" y="35242"/>
                    <a:pt x="52590" y="33531"/>
                    <a:pt x="42227" y="0"/>
                  </a:cubicBezTo>
                  <a:close/>
                </a:path>
              </a:pathLst>
            </a:custGeom>
            <a:solidFill>
              <a:srgbClr val="4240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Google Shape;63;p39"/>
          <p:cNvSpPr txBox="1"/>
          <p:nvPr>
            <p:ph type="title"/>
          </p:nvPr>
        </p:nvSpPr>
        <p:spPr>
          <a:xfrm>
            <a:off x="720000" y="445025"/>
            <a:ext cx="4188900" cy="572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4" name="Google Shape;64;p39"/>
          <p:cNvSpPr txBox="1"/>
          <p:nvPr>
            <p:ph idx="2" type="title"/>
          </p:nvPr>
        </p:nvSpPr>
        <p:spPr>
          <a:xfrm>
            <a:off x="719988" y="1958563"/>
            <a:ext cx="2474400" cy="354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5" name="Google Shape;65;p39"/>
          <p:cNvSpPr txBox="1"/>
          <p:nvPr>
            <p:ph idx="1" type="subTitle"/>
          </p:nvPr>
        </p:nvSpPr>
        <p:spPr>
          <a:xfrm>
            <a:off x="719988" y="2373550"/>
            <a:ext cx="24744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66" name="Google Shape;66;p39"/>
          <p:cNvSpPr txBox="1"/>
          <p:nvPr>
            <p:ph idx="3" type="title"/>
          </p:nvPr>
        </p:nvSpPr>
        <p:spPr>
          <a:xfrm>
            <a:off x="3859013" y="1958563"/>
            <a:ext cx="2699100" cy="354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7" name="Google Shape;67;p39"/>
          <p:cNvSpPr txBox="1"/>
          <p:nvPr>
            <p:ph idx="4" type="subTitle"/>
          </p:nvPr>
        </p:nvSpPr>
        <p:spPr>
          <a:xfrm>
            <a:off x="3971363" y="2373550"/>
            <a:ext cx="24744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68" name="Google Shape;68;p39"/>
          <p:cNvSpPr txBox="1"/>
          <p:nvPr>
            <p:ph idx="5" type="title"/>
          </p:nvPr>
        </p:nvSpPr>
        <p:spPr>
          <a:xfrm>
            <a:off x="719988" y="3616225"/>
            <a:ext cx="2474400" cy="354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9" name="Google Shape;69;p39"/>
          <p:cNvSpPr txBox="1"/>
          <p:nvPr>
            <p:ph idx="6" type="subTitle"/>
          </p:nvPr>
        </p:nvSpPr>
        <p:spPr>
          <a:xfrm>
            <a:off x="719988" y="4030800"/>
            <a:ext cx="24744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70" name="Google Shape;70;p39"/>
          <p:cNvSpPr txBox="1"/>
          <p:nvPr>
            <p:ph idx="7" type="title"/>
          </p:nvPr>
        </p:nvSpPr>
        <p:spPr>
          <a:xfrm>
            <a:off x="3971363" y="3616225"/>
            <a:ext cx="2474400" cy="354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71" name="Google Shape;71;p39"/>
          <p:cNvSpPr txBox="1"/>
          <p:nvPr>
            <p:ph idx="8" type="subTitle"/>
          </p:nvPr>
        </p:nvSpPr>
        <p:spPr>
          <a:xfrm>
            <a:off x="3971363" y="4030800"/>
            <a:ext cx="2474400" cy="572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72" name="Google Shape;72;p39"/>
          <p:cNvSpPr txBox="1"/>
          <p:nvPr>
            <p:ph idx="9" type="title"/>
          </p:nvPr>
        </p:nvSpPr>
        <p:spPr>
          <a:xfrm>
            <a:off x="1600338" y="1543575"/>
            <a:ext cx="713700" cy="354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sz="3000">
                <a:solidFill>
                  <a:schemeClr val="accent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73" name="Google Shape;73;p39"/>
          <p:cNvSpPr txBox="1"/>
          <p:nvPr>
            <p:ph idx="13" type="title"/>
          </p:nvPr>
        </p:nvSpPr>
        <p:spPr>
          <a:xfrm>
            <a:off x="1600338" y="3201652"/>
            <a:ext cx="713700" cy="354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sz="3000">
                <a:solidFill>
                  <a:schemeClr val="accent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74" name="Google Shape;74;p39"/>
          <p:cNvSpPr txBox="1"/>
          <p:nvPr>
            <p:ph idx="14" type="title"/>
          </p:nvPr>
        </p:nvSpPr>
        <p:spPr>
          <a:xfrm>
            <a:off x="4851713" y="1543575"/>
            <a:ext cx="713700" cy="354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sz="3000">
                <a:solidFill>
                  <a:schemeClr val="accent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75" name="Google Shape;75;p39"/>
          <p:cNvSpPr txBox="1"/>
          <p:nvPr>
            <p:ph idx="15" type="title"/>
          </p:nvPr>
        </p:nvSpPr>
        <p:spPr>
          <a:xfrm>
            <a:off x="4851713" y="3201652"/>
            <a:ext cx="713700" cy="3540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000"/>
              <a:buNone/>
              <a:defRPr sz="3000">
                <a:solidFill>
                  <a:schemeClr val="accent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76" name="Google Shape;76;p39"/>
          <p:cNvSpPr/>
          <p:nvPr/>
        </p:nvSpPr>
        <p:spPr>
          <a:xfrm>
            <a:off x="11296275" y="-16300"/>
            <a:ext cx="41125" cy="49675"/>
          </a:xfrm>
          <a:custGeom>
            <a:rect b="b" l="l" r="r" t="t"/>
            <a:pathLst>
              <a:path extrusionOk="0" h="1987" w="1645">
                <a:moveTo>
                  <a:pt x="822" y="1"/>
                </a:moveTo>
                <a:cubicBezTo>
                  <a:pt x="822" y="754"/>
                  <a:pt x="1" y="982"/>
                  <a:pt x="1" y="982"/>
                </a:cubicBezTo>
                <a:cubicBezTo>
                  <a:pt x="1" y="982"/>
                  <a:pt x="822" y="1233"/>
                  <a:pt x="822" y="1987"/>
                </a:cubicBezTo>
                <a:cubicBezTo>
                  <a:pt x="822" y="1233"/>
                  <a:pt x="1644" y="982"/>
                  <a:pt x="1644" y="982"/>
                </a:cubicBezTo>
                <a:cubicBezTo>
                  <a:pt x="1644" y="982"/>
                  <a:pt x="822" y="754"/>
                  <a:pt x="82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7" name="Shape 77"/>
        <p:cNvGrpSpPr/>
        <p:nvPr/>
      </p:nvGrpSpPr>
      <p:grpSpPr>
        <a:xfrm>
          <a:off x="0" y="0"/>
          <a:ext cx="0" cy="0"/>
          <a:chOff x="0" y="0"/>
          <a:chExt cx="0" cy="0"/>
        </a:xfrm>
      </p:grpSpPr>
      <p:sp>
        <p:nvSpPr>
          <p:cNvPr id="78" name="Google Shape;78;p40"/>
          <p:cNvSpPr txBox="1"/>
          <p:nvPr>
            <p:ph type="title"/>
          </p:nvPr>
        </p:nvSpPr>
        <p:spPr>
          <a:xfrm>
            <a:off x="720000" y="445025"/>
            <a:ext cx="4188900" cy="572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9" name="Google Shape;79;p40"/>
          <p:cNvSpPr/>
          <p:nvPr/>
        </p:nvSpPr>
        <p:spPr>
          <a:xfrm flipH="1">
            <a:off x="4571920" y="1"/>
            <a:ext cx="4571955" cy="1138182"/>
          </a:xfrm>
          <a:custGeom>
            <a:rect b="b" l="l" r="r" t="t"/>
            <a:pathLst>
              <a:path extrusionOk="0" h="16091" w="60512">
                <a:moveTo>
                  <a:pt x="0" y="0"/>
                </a:moveTo>
                <a:lnTo>
                  <a:pt x="0" y="15915"/>
                </a:lnTo>
                <a:cubicBezTo>
                  <a:pt x="0" y="15915"/>
                  <a:pt x="1475" y="16091"/>
                  <a:pt x="4118" y="16091"/>
                </a:cubicBezTo>
                <a:cubicBezTo>
                  <a:pt x="10236" y="16091"/>
                  <a:pt x="22617" y="15151"/>
                  <a:pt x="37469" y="8921"/>
                </a:cubicBezTo>
                <a:lnTo>
                  <a:pt x="6051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40"/>
          <p:cNvGrpSpPr/>
          <p:nvPr/>
        </p:nvGrpSpPr>
        <p:grpSpPr>
          <a:xfrm>
            <a:off x="5280004" y="2"/>
            <a:ext cx="3863868" cy="1041401"/>
            <a:chOff x="5280004" y="2"/>
            <a:chExt cx="3863868" cy="1041401"/>
          </a:xfrm>
        </p:grpSpPr>
        <p:sp>
          <p:nvSpPr>
            <p:cNvPr id="81" name="Google Shape;81;p40"/>
            <p:cNvSpPr/>
            <p:nvPr/>
          </p:nvSpPr>
          <p:spPr>
            <a:xfrm>
              <a:off x="7141543" y="409977"/>
              <a:ext cx="253608" cy="250384"/>
            </a:xfrm>
            <a:custGeom>
              <a:rect b="b" l="l" r="r" t="t"/>
              <a:pathLst>
                <a:path extrusionOk="0" h="7067" w="7158">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0"/>
            <p:cNvSpPr/>
            <p:nvPr/>
          </p:nvSpPr>
          <p:spPr>
            <a:xfrm>
              <a:off x="7849320" y="39968"/>
              <a:ext cx="172721" cy="16542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0"/>
            <p:cNvSpPr/>
            <p:nvPr/>
          </p:nvSpPr>
          <p:spPr>
            <a:xfrm>
              <a:off x="8223486" y="460093"/>
              <a:ext cx="71214" cy="10030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0"/>
            <p:cNvSpPr/>
            <p:nvPr/>
          </p:nvSpPr>
          <p:spPr>
            <a:xfrm>
              <a:off x="8971151" y="33594"/>
              <a:ext cx="172721" cy="16542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0"/>
            <p:cNvSpPr/>
            <p:nvPr/>
          </p:nvSpPr>
          <p:spPr>
            <a:xfrm>
              <a:off x="8817013" y="847942"/>
              <a:ext cx="71214" cy="10030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0"/>
            <p:cNvSpPr/>
            <p:nvPr/>
          </p:nvSpPr>
          <p:spPr>
            <a:xfrm>
              <a:off x="8386858" y="2"/>
              <a:ext cx="71214" cy="10030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0"/>
            <p:cNvSpPr/>
            <p:nvPr/>
          </p:nvSpPr>
          <p:spPr>
            <a:xfrm>
              <a:off x="7413294" y="154070"/>
              <a:ext cx="71214" cy="10030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 name="Google Shape;88;p40"/>
            <p:cNvGrpSpPr/>
            <p:nvPr/>
          </p:nvGrpSpPr>
          <p:grpSpPr>
            <a:xfrm rot="-2902641">
              <a:off x="8577127" y="419044"/>
              <a:ext cx="221605" cy="232410"/>
              <a:chOff x="4298580" y="207227"/>
              <a:chExt cx="169073" cy="177317"/>
            </a:xfrm>
          </p:grpSpPr>
          <p:sp>
            <p:nvSpPr>
              <p:cNvPr id="89" name="Google Shape;89;p40"/>
              <p:cNvSpPr/>
              <p:nvPr/>
            </p:nvSpPr>
            <p:spPr>
              <a:xfrm>
                <a:off x="4304148" y="212174"/>
                <a:ext cx="35788" cy="35193"/>
              </a:xfrm>
              <a:custGeom>
                <a:rect b="b" l="l" r="r" t="t"/>
                <a:pathLst>
                  <a:path extrusionOk="0" h="1302" w="1324">
                    <a:moveTo>
                      <a:pt x="685" y="0"/>
                    </a:moveTo>
                    <a:cubicBezTo>
                      <a:pt x="639" y="0"/>
                      <a:pt x="594" y="0"/>
                      <a:pt x="548" y="23"/>
                    </a:cubicBezTo>
                    <a:cubicBezTo>
                      <a:pt x="479" y="23"/>
                      <a:pt x="411" y="69"/>
                      <a:pt x="343" y="114"/>
                    </a:cubicBezTo>
                    <a:cubicBezTo>
                      <a:pt x="320" y="114"/>
                      <a:pt x="274" y="160"/>
                      <a:pt x="251" y="183"/>
                    </a:cubicBezTo>
                    <a:cubicBezTo>
                      <a:pt x="251" y="183"/>
                      <a:pt x="228" y="206"/>
                      <a:pt x="228" y="206"/>
                    </a:cubicBezTo>
                    <a:cubicBezTo>
                      <a:pt x="183" y="228"/>
                      <a:pt x="137" y="251"/>
                      <a:pt x="91" y="297"/>
                    </a:cubicBezTo>
                    <a:cubicBezTo>
                      <a:pt x="0" y="411"/>
                      <a:pt x="0" y="616"/>
                      <a:pt x="23" y="753"/>
                    </a:cubicBezTo>
                    <a:cubicBezTo>
                      <a:pt x="46" y="799"/>
                      <a:pt x="69" y="845"/>
                      <a:pt x="91" y="890"/>
                    </a:cubicBezTo>
                    <a:cubicBezTo>
                      <a:pt x="91" y="936"/>
                      <a:pt x="114" y="959"/>
                      <a:pt x="114" y="982"/>
                    </a:cubicBezTo>
                    <a:cubicBezTo>
                      <a:pt x="160" y="1050"/>
                      <a:pt x="206" y="1073"/>
                      <a:pt x="228" y="1119"/>
                    </a:cubicBezTo>
                    <a:cubicBezTo>
                      <a:pt x="274" y="1187"/>
                      <a:pt x="365" y="1233"/>
                      <a:pt x="434" y="1255"/>
                    </a:cubicBezTo>
                    <a:cubicBezTo>
                      <a:pt x="525" y="1278"/>
                      <a:pt x="616" y="1301"/>
                      <a:pt x="708" y="1301"/>
                    </a:cubicBezTo>
                    <a:cubicBezTo>
                      <a:pt x="776" y="1301"/>
                      <a:pt x="845" y="1278"/>
                      <a:pt x="890" y="1255"/>
                    </a:cubicBezTo>
                    <a:cubicBezTo>
                      <a:pt x="982" y="1210"/>
                      <a:pt x="1050" y="1164"/>
                      <a:pt x="1119" y="1119"/>
                    </a:cubicBezTo>
                    <a:cubicBezTo>
                      <a:pt x="1187" y="1050"/>
                      <a:pt x="1233" y="959"/>
                      <a:pt x="1278" y="867"/>
                    </a:cubicBezTo>
                    <a:cubicBezTo>
                      <a:pt x="1324" y="799"/>
                      <a:pt x="1324" y="708"/>
                      <a:pt x="1324" y="616"/>
                    </a:cubicBezTo>
                    <a:cubicBezTo>
                      <a:pt x="1324" y="548"/>
                      <a:pt x="1301" y="457"/>
                      <a:pt x="1278" y="388"/>
                    </a:cubicBezTo>
                    <a:cubicBezTo>
                      <a:pt x="1256" y="342"/>
                      <a:pt x="1233" y="297"/>
                      <a:pt x="1187" y="251"/>
                    </a:cubicBezTo>
                    <a:cubicBezTo>
                      <a:pt x="1164" y="206"/>
                      <a:pt x="1141" y="183"/>
                      <a:pt x="1119" y="160"/>
                    </a:cubicBezTo>
                    <a:cubicBezTo>
                      <a:pt x="1073" y="114"/>
                      <a:pt x="1027" y="91"/>
                      <a:pt x="1004" y="69"/>
                    </a:cubicBezTo>
                    <a:cubicBezTo>
                      <a:pt x="936" y="46"/>
                      <a:pt x="867" y="23"/>
                      <a:pt x="822" y="23"/>
                    </a:cubicBezTo>
                    <a:cubicBezTo>
                      <a:pt x="776" y="0"/>
                      <a:pt x="731" y="0"/>
                      <a:pt x="685"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0"/>
              <p:cNvSpPr/>
              <p:nvPr/>
            </p:nvSpPr>
            <p:spPr>
              <a:xfrm>
                <a:off x="4396077" y="219553"/>
                <a:ext cx="66656" cy="74684"/>
              </a:xfrm>
              <a:custGeom>
                <a:rect b="b" l="l" r="r" t="t"/>
                <a:pathLst>
                  <a:path extrusionOk="0" h="2763" w="2466">
                    <a:moveTo>
                      <a:pt x="959" y="1"/>
                    </a:moveTo>
                    <a:cubicBezTo>
                      <a:pt x="867" y="1"/>
                      <a:pt x="776" y="24"/>
                      <a:pt x="685" y="47"/>
                    </a:cubicBezTo>
                    <a:cubicBezTo>
                      <a:pt x="639" y="69"/>
                      <a:pt x="571" y="92"/>
                      <a:pt x="502" y="138"/>
                    </a:cubicBezTo>
                    <a:cubicBezTo>
                      <a:pt x="457" y="161"/>
                      <a:pt x="411" y="206"/>
                      <a:pt x="365" y="252"/>
                    </a:cubicBezTo>
                    <a:cubicBezTo>
                      <a:pt x="342" y="275"/>
                      <a:pt x="320" y="298"/>
                      <a:pt x="297" y="343"/>
                    </a:cubicBezTo>
                    <a:cubicBezTo>
                      <a:pt x="228" y="389"/>
                      <a:pt x="183" y="457"/>
                      <a:pt x="160" y="549"/>
                    </a:cubicBezTo>
                    <a:cubicBezTo>
                      <a:pt x="114" y="640"/>
                      <a:pt x="91" y="731"/>
                      <a:pt x="69" y="823"/>
                    </a:cubicBezTo>
                    <a:cubicBezTo>
                      <a:pt x="23" y="982"/>
                      <a:pt x="0" y="1142"/>
                      <a:pt x="0" y="1302"/>
                    </a:cubicBezTo>
                    <a:cubicBezTo>
                      <a:pt x="23" y="1462"/>
                      <a:pt x="69" y="1622"/>
                      <a:pt x="137" y="1759"/>
                    </a:cubicBezTo>
                    <a:cubicBezTo>
                      <a:pt x="206" y="1918"/>
                      <a:pt x="274" y="2078"/>
                      <a:pt x="388" y="2215"/>
                    </a:cubicBezTo>
                    <a:cubicBezTo>
                      <a:pt x="434" y="2284"/>
                      <a:pt x="479" y="2352"/>
                      <a:pt x="548" y="2398"/>
                    </a:cubicBezTo>
                    <a:cubicBezTo>
                      <a:pt x="639" y="2489"/>
                      <a:pt x="753" y="2557"/>
                      <a:pt x="867" y="2626"/>
                    </a:cubicBezTo>
                    <a:cubicBezTo>
                      <a:pt x="1050" y="2717"/>
                      <a:pt x="1255" y="2740"/>
                      <a:pt x="1438" y="2763"/>
                    </a:cubicBezTo>
                    <a:cubicBezTo>
                      <a:pt x="1644" y="2763"/>
                      <a:pt x="1826" y="2694"/>
                      <a:pt x="1986" y="2603"/>
                    </a:cubicBezTo>
                    <a:cubicBezTo>
                      <a:pt x="2100" y="2535"/>
                      <a:pt x="2191" y="2443"/>
                      <a:pt x="2260" y="2352"/>
                    </a:cubicBezTo>
                    <a:cubicBezTo>
                      <a:pt x="2465" y="2101"/>
                      <a:pt x="2465" y="1781"/>
                      <a:pt x="2397" y="1485"/>
                    </a:cubicBezTo>
                    <a:cubicBezTo>
                      <a:pt x="2397" y="1393"/>
                      <a:pt x="2374" y="1302"/>
                      <a:pt x="2351" y="1211"/>
                    </a:cubicBezTo>
                    <a:cubicBezTo>
                      <a:pt x="2305" y="1119"/>
                      <a:pt x="2260" y="1028"/>
                      <a:pt x="2214" y="937"/>
                    </a:cubicBezTo>
                    <a:cubicBezTo>
                      <a:pt x="2191" y="868"/>
                      <a:pt x="2146" y="823"/>
                      <a:pt x="2123" y="754"/>
                    </a:cubicBezTo>
                    <a:cubicBezTo>
                      <a:pt x="2077" y="686"/>
                      <a:pt x="2032" y="640"/>
                      <a:pt x="1986" y="572"/>
                    </a:cubicBezTo>
                    <a:cubicBezTo>
                      <a:pt x="1917" y="503"/>
                      <a:pt x="1872" y="435"/>
                      <a:pt x="1780" y="366"/>
                    </a:cubicBezTo>
                    <a:cubicBezTo>
                      <a:pt x="1712" y="298"/>
                      <a:pt x="1621" y="252"/>
                      <a:pt x="1529" y="184"/>
                    </a:cubicBezTo>
                    <a:cubicBezTo>
                      <a:pt x="1392" y="115"/>
                      <a:pt x="1255" y="47"/>
                      <a:pt x="1096" y="24"/>
                    </a:cubicBezTo>
                    <a:cubicBezTo>
                      <a:pt x="1050" y="1"/>
                      <a:pt x="1004" y="1"/>
                      <a:pt x="959"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0"/>
              <p:cNvSpPr/>
              <p:nvPr/>
            </p:nvSpPr>
            <p:spPr>
              <a:xfrm>
                <a:off x="4404700" y="322591"/>
                <a:ext cx="58655" cy="56493"/>
              </a:xfrm>
              <a:custGeom>
                <a:rect b="b" l="l" r="r" t="t"/>
                <a:pathLst>
                  <a:path extrusionOk="0" h="2090" w="2170">
                    <a:moveTo>
                      <a:pt x="1028" y="1"/>
                    </a:moveTo>
                    <a:cubicBezTo>
                      <a:pt x="914" y="1"/>
                      <a:pt x="822" y="24"/>
                      <a:pt x="708" y="46"/>
                    </a:cubicBezTo>
                    <a:cubicBezTo>
                      <a:pt x="663" y="46"/>
                      <a:pt x="594" y="69"/>
                      <a:pt x="548" y="92"/>
                    </a:cubicBezTo>
                    <a:cubicBezTo>
                      <a:pt x="503" y="115"/>
                      <a:pt x="457" y="138"/>
                      <a:pt x="434" y="161"/>
                    </a:cubicBezTo>
                    <a:cubicBezTo>
                      <a:pt x="366" y="183"/>
                      <a:pt x="297" y="252"/>
                      <a:pt x="252" y="298"/>
                    </a:cubicBezTo>
                    <a:cubicBezTo>
                      <a:pt x="229" y="343"/>
                      <a:pt x="206" y="389"/>
                      <a:pt x="183" y="434"/>
                    </a:cubicBezTo>
                    <a:cubicBezTo>
                      <a:pt x="115" y="480"/>
                      <a:pt x="92" y="594"/>
                      <a:pt x="69" y="663"/>
                    </a:cubicBezTo>
                    <a:cubicBezTo>
                      <a:pt x="23" y="868"/>
                      <a:pt x="1" y="1096"/>
                      <a:pt x="69" y="1302"/>
                    </a:cubicBezTo>
                    <a:cubicBezTo>
                      <a:pt x="115" y="1393"/>
                      <a:pt x="160" y="1484"/>
                      <a:pt x="206" y="1599"/>
                    </a:cubicBezTo>
                    <a:cubicBezTo>
                      <a:pt x="206" y="1621"/>
                      <a:pt x="229" y="1667"/>
                      <a:pt x="252" y="1690"/>
                    </a:cubicBezTo>
                    <a:cubicBezTo>
                      <a:pt x="275" y="1736"/>
                      <a:pt x="320" y="1781"/>
                      <a:pt x="366" y="1827"/>
                    </a:cubicBezTo>
                    <a:cubicBezTo>
                      <a:pt x="389" y="1850"/>
                      <a:pt x="434" y="1872"/>
                      <a:pt x="457" y="1895"/>
                    </a:cubicBezTo>
                    <a:cubicBezTo>
                      <a:pt x="526" y="1941"/>
                      <a:pt x="594" y="1987"/>
                      <a:pt x="663" y="2009"/>
                    </a:cubicBezTo>
                    <a:cubicBezTo>
                      <a:pt x="731" y="2032"/>
                      <a:pt x="777" y="2055"/>
                      <a:pt x="845" y="2055"/>
                    </a:cubicBezTo>
                    <a:cubicBezTo>
                      <a:pt x="914" y="2078"/>
                      <a:pt x="994" y="2089"/>
                      <a:pt x="1073" y="2089"/>
                    </a:cubicBezTo>
                    <a:cubicBezTo>
                      <a:pt x="1153" y="2089"/>
                      <a:pt x="1233" y="2078"/>
                      <a:pt x="1302" y="2055"/>
                    </a:cubicBezTo>
                    <a:cubicBezTo>
                      <a:pt x="1393" y="2032"/>
                      <a:pt x="1461" y="2009"/>
                      <a:pt x="1530" y="1964"/>
                    </a:cubicBezTo>
                    <a:cubicBezTo>
                      <a:pt x="1576" y="1941"/>
                      <a:pt x="1644" y="1918"/>
                      <a:pt x="1690" y="1895"/>
                    </a:cubicBezTo>
                    <a:cubicBezTo>
                      <a:pt x="1781" y="1850"/>
                      <a:pt x="1872" y="1781"/>
                      <a:pt x="1964" y="1690"/>
                    </a:cubicBezTo>
                    <a:cubicBezTo>
                      <a:pt x="2009" y="1621"/>
                      <a:pt x="2078" y="1530"/>
                      <a:pt x="2101" y="1439"/>
                    </a:cubicBezTo>
                    <a:cubicBezTo>
                      <a:pt x="2123" y="1416"/>
                      <a:pt x="2123" y="1370"/>
                      <a:pt x="2146" y="1325"/>
                    </a:cubicBezTo>
                    <a:cubicBezTo>
                      <a:pt x="2169" y="1256"/>
                      <a:pt x="2169" y="1188"/>
                      <a:pt x="2169" y="1142"/>
                    </a:cubicBezTo>
                    <a:cubicBezTo>
                      <a:pt x="2169" y="1096"/>
                      <a:pt x="2146" y="1051"/>
                      <a:pt x="2146" y="1005"/>
                    </a:cubicBezTo>
                    <a:cubicBezTo>
                      <a:pt x="2146" y="937"/>
                      <a:pt x="2123" y="891"/>
                      <a:pt x="2123" y="823"/>
                    </a:cubicBezTo>
                    <a:cubicBezTo>
                      <a:pt x="2101" y="731"/>
                      <a:pt x="2055" y="617"/>
                      <a:pt x="1986" y="526"/>
                    </a:cubicBezTo>
                    <a:cubicBezTo>
                      <a:pt x="1964" y="457"/>
                      <a:pt x="1895" y="389"/>
                      <a:pt x="1827" y="343"/>
                    </a:cubicBezTo>
                    <a:cubicBezTo>
                      <a:pt x="1758" y="252"/>
                      <a:pt x="1644" y="183"/>
                      <a:pt x="1553" y="138"/>
                    </a:cubicBezTo>
                    <a:cubicBezTo>
                      <a:pt x="1484" y="92"/>
                      <a:pt x="1393" y="69"/>
                      <a:pt x="1302" y="46"/>
                    </a:cubicBezTo>
                    <a:cubicBezTo>
                      <a:pt x="1210" y="1"/>
                      <a:pt x="1119" y="1"/>
                      <a:pt x="1028"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0"/>
              <p:cNvSpPr/>
              <p:nvPr/>
            </p:nvSpPr>
            <p:spPr>
              <a:xfrm>
                <a:off x="4390509" y="214634"/>
                <a:ext cx="77144" cy="87010"/>
              </a:xfrm>
              <a:custGeom>
                <a:rect b="b" l="l" r="r" t="t"/>
                <a:pathLst>
                  <a:path extrusionOk="0" h="3219" w="2854">
                    <a:moveTo>
                      <a:pt x="1347" y="320"/>
                    </a:moveTo>
                    <a:cubicBezTo>
                      <a:pt x="1439" y="343"/>
                      <a:pt x="1530" y="366"/>
                      <a:pt x="1621" y="388"/>
                    </a:cubicBezTo>
                    <a:cubicBezTo>
                      <a:pt x="1713" y="457"/>
                      <a:pt x="1827" y="503"/>
                      <a:pt x="1918" y="571"/>
                    </a:cubicBezTo>
                    <a:cubicBezTo>
                      <a:pt x="2009" y="662"/>
                      <a:pt x="2101" y="731"/>
                      <a:pt x="2169" y="845"/>
                    </a:cubicBezTo>
                    <a:cubicBezTo>
                      <a:pt x="2260" y="959"/>
                      <a:pt x="2329" y="1073"/>
                      <a:pt x="2375" y="1210"/>
                    </a:cubicBezTo>
                    <a:cubicBezTo>
                      <a:pt x="2443" y="1324"/>
                      <a:pt x="2466" y="1461"/>
                      <a:pt x="2489" y="1598"/>
                    </a:cubicBezTo>
                    <a:cubicBezTo>
                      <a:pt x="2511" y="1735"/>
                      <a:pt x="2511" y="1895"/>
                      <a:pt x="2489" y="2032"/>
                    </a:cubicBezTo>
                    <a:cubicBezTo>
                      <a:pt x="2489" y="2123"/>
                      <a:pt x="2443" y="2214"/>
                      <a:pt x="2420" y="2329"/>
                    </a:cubicBezTo>
                    <a:cubicBezTo>
                      <a:pt x="2375" y="2397"/>
                      <a:pt x="2329" y="2488"/>
                      <a:pt x="2283" y="2557"/>
                    </a:cubicBezTo>
                    <a:cubicBezTo>
                      <a:pt x="2238" y="2602"/>
                      <a:pt x="2192" y="2671"/>
                      <a:pt x="2123" y="2717"/>
                    </a:cubicBezTo>
                    <a:cubicBezTo>
                      <a:pt x="2078" y="2739"/>
                      <a:pt x="2009" y="2785"/>
                      <a:pt x="1941" y="2808"/>
                    </a:cubicBezTo>
                    <a:cubicBezTo>
                      <a:pt x="1872" y="2854"/>
                      <a:pt x="1804" y="2854"/>
                      <a:pt x="1735" y="2876"/>
                    </a:cubicBezTo>
                    <a:lnTo>
                      <a:pt x="1507" y="2876"/>
                    </a:lnTo>
                    <a:cubicBezTo>
                      <a:pt x="1416" y="2854"/>
                      <a:pt x="1325" y="2831"/>
                      <a:pt x="1256" y="2808"/>
                    </a:cubicBezTo>
                    <a:cubicBezTo>
                      <a:pt x="1142" y="2762"/>
                      <a:pt x="1028" y="2694"/>
                      <a:pt x="914" y="2625"/>
                    </a:cubicBezTo>
                    <a:cubicBezTo>
                      <a:pt x="822" y="2534"/>
                      <a:pt x="754" y="2466"/>
                      <a:pt x="685" y="2351"/>
                    </a:cubicBezTo>
                    <a:cubicBezTo>
                      <a:pt x="594" y="2260"/>
                      <a:pt x="526" y="2146"/>
                      <a:pt x="480" y="2009"/>
                    </a:cubicBezTo>
                    <a:cubicBezTo>
                      <a:pt x="412" y="1872"/>
                      <a:pt x="366" y="1712"/>
                      <a:pt x="343" y="1575"/>
                    </a:cubicBezTo>
                    <a:cubicBezTo>
                      <a:pt x="343" y="1507"/>
                      <a:pt x="343" y="1438"/>
                      <a:pt x="343" y="1347"/>
                    </a:cubicBezTo>
                    <a:cubicBezTo>
                      <a:pt x="343" y="1301"/>
                      <a:pt x="343" y="1256"/>
                      <a:pt x="343" y="1210"/>
                    </a:cubicBezTo>
                    <a:lnTo>
                      <a:pt x="343" y="1187"/>
                    </a:lnTo>
                    <a:cubicBezTo>
                      <a:pt x="366" y="1073"/>
                      <a:pt x="389" y="982"/>
                      <a:pt x="434" y="891"/>
                    </a:cubicBezTo>
                    <a:cubicBezTo>
                      <a:pt x="480" y="799"/>
                      <a:pt x="526" y="708"/>
                      <a:pt x="571" y="639"/>
                    </a:cubicBezTo>
                    <a:cubicBezTo>
                      <a:pt x="594" y="617"/>
                      <a:pt x="594" y="617"/>
                      <a:pt x="617" y="594"/>
                    </a:cubicBezTo>
                    <a:cubicBezTo>
                      <a:pt x="640" y="548"/>
                      <a:pt x="685" y="525"/>
                      <a:pt x="731" y="480"/>
                    </a:cubicBezTo>
                    <a:cubicBezTo>
                      <a:pt x="777" y="457"/>
                      <a:pt x="822" y="434"/>
                      <a:pt x="868" y="411"/>
                    </a:cubicBezTo>
                    <a:cubicBezTo>
                      <a:pt x="868" y="411"/>
                      <a:pt x="868" y="411"/>
                      <a:pt x="868" y="388"/>
                    </a:cubicBezTo>
                    <a:lnTo>
                      <a:pt x="891" y="388"/>
                    </a:lnTo>
                    <a:cubicBezTo>
                      <a:pt x="947" y="370"/>
                      <a:pt x="1004" y="351"/>
                      <a:pt x="1074" y="332"/>
                    </a:cubicBezTo>
                    <a:lnTo>
                      <a:pt x="1074" y="332"/>
                    </a:lnTo>
                    <a:cubicBezTo>
                      <a:pt x="1073" y="335"/>
                      <a:pt x="1073" y="338"/>
                      <a:pt x="1073" y="343"/>
                    </a:cubicBezTo>
                    <a:cubicBezTo>
                      <a:pt x="1073" y="343"/>
                      <a:pt x="1073" y="337"/>
                      <a:pt x="1076" y="331"/>
                    </a:cubicBezTo>
                    <a:lnTo>
                      <a:pt x="1076" y="331"/>
                    </a:lnTo>
                    <a:cubicBezTo>
                      <a:pt x="1076" y="331"/>
                      <a:pt x="1075" y="332"/>
                      <a:pt x="1074" y="332"/>
                    </a:cubicBezTo>
                    <a:lnTo>
                      <a:pt x="1074" y="332"/>
                    </a:lnTo>
                    <a:cubicBezTo>
                      <a:pt x="1074" y="320"/>
                      <a:pt x="1078" y="320"/>
                      <a:pt x="1096" y="320"/>
                    </a:cubicBezTo>
                    <a:cubicBezTo>
                      <a:pt x="1085" y="320"/>
                      <a:pt x="1079" y="325"/>
                      <a:pt x="1076" y="331"/>
                    </a:cubicBezTo>
                    <a:lnTo>
                      <a:pt x="1076" y="331"/>
                    </a:lnTo>
                    <a:cubicBezTo>
                      <a:pt x="1090" y="327"/>
                      <a:pt x="1104" y="324"/>
                      <a:pt x="1119" y="320"/>
                    </a:cubicBezTo>
                    <a:close/>
                    <a:moveTo>
                      <a:pt x="1233" y="0"/>
                    </a:moveTo>
                    <a:cubicBezTo>
                      <a:pt x="1165" y="0"/>
                      <a:pt x="1073" y="0"/>
                      <a:pt x="1005" y="23"/>
                    </a:cubicBezTo>
                    <a:lnTo>
                      <a:pt x="982" y="23"/>
                    </a:lnTo>
                    <a:cubicBezTo>
                      <a:pt x="914" y="46"/>
                      <a:pt x="868" y="46"/>
                      <a:pt x="822" y="69"/>
                    </a:cubicBezTo>
                    <a:cubicBezTo>
                      <a:pt x="800" y="69"/>
                      <a:pt x="800" y="69"/>
                      <a:pt x="800" y="92"/>
                    </a:cubicBezTo>
                    <a:cubicBezTo>
                      <a:pt x="754" y="92"/>
                      <a:pt x="731" y="115"/>
                      <a:pt x="708" y="115"/>
                    </a:cubicBezTo>
                    <a:cubicBezTo>
                      <a:pt x="708" y="115"/>
                      <a:pt x="685" y="137"/>
                      <a:pt x="685" y="137"/>
                    </a:cubicBezTo>
                    <a:lnTo>
                      <a:pt x="663" y="137"/>
                    </a:lnTo>
                    <a:cubicBezTo>
                      <a:pt x="663" y="137"/>
                      <a:pt x="663" y="160"/>
                      <a:pt x="640" y="160"/>
                    </a:cubicBezTo>
                    <a:lnTo>
                      <a:pt x="617" y="160"/>
                    </a:lnTo>
                    <a:cubicBezTo>
                      <a:pt x="617" y="160"/>
                      <a:pt x="617" y="183"/>
                      <a:pt x="617" y="183"/>
                    </a:cubicBezTo>
                    <a:lnTo>
                      <a:pt x="594" y="183"/>
                    </a:lnTo>
                    <a:cubicBezTo>
                      <a:pt x="594" y="183"/>
                      <a:pt x="571" y="183"/>
                      <a:pt x="571" y="206"/>
                    </a:cubicBezTo>
                    <a:cubicBezTo>
                      <a:pt x="480" y="274"/>
                      <a:pt x="389" y="366"/>
                      <a:pt x="320" y="457"/>
                    </a:cubicBezTo>
                    <a:lnTo>
                      <a:pt x="297" y="457"/>
                    </a:lnTo>
                    <a:cubicBezTo>
                      <a:pt x="229" y="548"/>
                      <a:pt x="160" y="662"/>
                      <a:pt x="115" y="799"/>
                    </a:cubicBezTo>
                    <a:cubicBezTo>
                      <a:pt x="23" y="1050"/>
                      <a:pt x="1" y="1324"/>
                      <a:pt x="23" y="1575"/>
                    </a:cubicBezTo>
                    <a:cubicBezTo>
                      <a:pt x="23" y="1575"/>
                      <a:pt x="23" y="1575"/>
                      <a:pt x="23" y="1598"/>
                    </a:cubicBezTo>
                    <a:cubicBezTo>
                      <a:pt x="46" y="1804"/>
                      <a:pt x="115" y="1986"/>
                      <a:pt x="183" y="2169"/>
                    </a:cubicBezTo>
                    <a:cubicBezTo>
                      <a:pt x="366" y="2557"/>
                      <a:pt x="663" y="2876"/>
                      <a:pt x="1051" y="3082"/>
                    </a:cubicBezTo>
                    <a:cubicBezTo>
                      <a:pt x="1233" y="3173"/>
                      <a:pt x="1439" y="3219"/>
                      <a:pt x="1667" y="3219"/>
                    </a:cubicBezTo>
                    <a:cubicBezTo>
                      <a:pt x="1758" y="3196"/>
                      <a:pt x="1850" y="3196"/>
                      <a:pt x="1964" y="3150"/>
                    </a:cubicBezTo>
                    <a:cubicBezTo>
                      <a:pt x="2078" y="3127"/>
                      <a:pt x="2169" y="3082"/>
                      <a:pt x="2260" y="3013"/>
                    </a:cubicBezTo>
                    <a:cubicBezTo>
                      <a:pt x="2443" y="2899"/>
                      <a:pt x="2580" y="2739"/>
                      <a:pt x="2671" y="2557"/>
                    </a:cubicBezTo>
                    <a:cubicBezTo>
                      <a:pt x="2785" y="2351"/>
                      <a:pt x="2831" y="2123"/>
                      <a:pt x="2831" y="1895"/>
                    </a:cubicBezTo>
                    <a:cubicBezTo>
                      <a:pt x="2854" y="1667"/>
                      <a:pt x="2808" y="1461"/>
                      <a:pt x="2740" y="1256"/>
                    </a:cubicBezTo>
                    <a:cubicBezTo>
                      <a:pt x="2694" y="1050"/>
                      <a:pt x="2580" y="868"/>
                      <a:pt x="2466" y="708"/>
                    </a:cubicBezTo>
                    <a:cubicBezTo>
                      <a:pt x="2215" y="343"/>
                      <a:pt x="1827" y="69"/>
                      <a:pt x="1393"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0"/>
              <p:cNvSpPr/>
              <p:nvPr/>
            </p:nvSpPr>
            <p:spPr>
              <a:xfrm>
                <a:off x="4298580" y="207227"/>
                <a:ext cx="46924" cy="46681"/>
              </a:xfrm>
              <a:custGeom>
                <a:rect b="b" l="l" r="r" t="t"/>
                <a:pathLst>
                  <a:path extrusionOk="0" h="1727" w="1736">
                    <a:moveTo>
                      <a:pt x="914" y="343"/>
                    </a:moveTo>
                    <a:cubicBezTo>
                      <a:pt x="959" y="343"/>
                      <a:pt x="982" y="343"/>
                      <a:pt x="1028" y="366"/>
                    </a:cubicBezTo>
                    <a:cubicBezTo>
                      <a:pt x="1073" y="366"/>
                      <a:pt x="1119" y="389"/>
                      <a:pt x="1165" y="411"/>
                    </a:cubicBezTo>
                    <a:cubicBezTo>
                      <a:pt x="1188" y="457"/>
                      <a:pt x="1233" y="480"/>
                      <a:pt x="1256" y="503"/>
                    </a:cubicBezTo>
                    <a:cubicBezTo>
                      <a:pt x="1302" y="548"/>
                      <a:pt x="1325" y="571"/>
                      <a:pt x="1347" y="617"/>
                    </a:cubicBezTo>
                    <a:cubicBezTo>
                      <a:pt x="1370" y="662"/>
                      <a:pt x="1370" y="708"/>
                      <a:pt x="1393" y="754"/>
                    </a:cubicBezTo>
                    <a:cubicBezTo>
                      <a:pt x="1393" y="799"/>
                      <a:pt x="1393" y="845"/>
                      <a:pt x="1393" y="891"/>
                    </a:cubicBezTo>
                    <a:cubicBezTo>
                      <a:pt x="1393" y="936"/>
                      <a:pt x="1393" y="982"/>
                      <a:pt x="1370" y="1028"/>
                    </a:cubicBezTo>
                    <a:cubicBezTo>
                      <a:pt x="1347" y="1073"/>
                      <a:pt x="1325" y="1142"/>
                      <a:pt x="1302" y="1187"/>
                    </a:cubicBezTo>
                    <a:cubicBezTo>
                      <a:pt x="1279" y="1210"/>
                      <a:pt x="1256" y="1233"/>
                      <a:pt x="1210" y="1279"/>
                    </a:cubicBezTo>
                    <a:cubicBezTo>
                      <a:pt x="1188" y="1302"/>
                      <a:pt x="1142" y="1324"/>
                      <a:pt x="1096" y="1347"/>
                    </a:cubicBezTo>
                    <a:cubicBezTo>
                      <a:pt x="1051" y="1370"/>
                      <a:pt x="1005" y="1393"/>
                      <a:pt x="959" y="1393"/>
                    </a:cubicBezTo>
                    <a:lnTo>
                      <a:pt x="822" y="1393"/>
                    </a:lnTo>
                    <a:cubicBezTo>
                      <a:pt x="777" y="1393"/>
                      <a:pt x="731" y="1393"/>
                      <a:pt x="685" y="1370"/>
                    </a:cubicBezTo>
                    <a:cubicBezTo>
                      <a:pt x="640" y="1347"/>
                      <a:pt x="617" y="1347"/>
                      <a:pt x="571" y="1302"/>
                    </a:cubicBezTo>
                    <a:cubicBezTo>
                      <a:pt x="526" y="1279"/>
                      <a:pt x="503" y="1256"/>
                      <a:pt x="457" y="1210"/>
                    </a:cubicBezTo>
                    <a:cubicBezTo>
                      <a:pt x="434" y="1187"/>
                      <a:pt x="412" y="1142"/>
                      <a:pt x="389" y="1096"/>
                    </a:cubicBezTo>
                    <a:cubicBezTo>
                      <a:pt x="366" y="1050"/>
                      <a:pt x="343" y="1005"/>
                      <a:pt x="343" y="959"/>
                    </a:cubicBezTo>
                    <a:cubicBezTo>
                      <a:pt x="320" y="913"/>
                      <a:pt x="320" y="891"/>
                      <a:pt x="320" y="845"/>
                    </a:cubicBezTo>
                    <a:cubicBezTo>
                      <a:pt x="343" y="777"/>
                      <a:pt x="343" y="731"/>
                      <a:pt x="366" y="685"/>
                    </a:cubicBezTo>
                    <a:cubicBezTo>
                      <a:pt x="366" y="662"/>
                      <a:pt x="366" y="640"/>
                      <a:pt x="389" y="640"/>
                    </a:cubicBezTo>
                    <a:cubicBezTo>
                      <a:pt x="389" y="617"/>
                      <a:pt x="389" y="617"/>
                      <a:pt x="389" y="594"/>
                    </a:cubicBezTo>
                    <a:lnTo>
                      <a:pt x="412" y="594"/>
                    </a:lnTo>
                    <a:cubicBezTo>
                      <a:pt x="412" y="594"/>
                      <a:pt x="412" y="571"/>
                      <a:pt x="412" y="571"/>
                    </a:cubicBezTo>
                    <a:cubicBezTo>
                      <a:pt x="434" y="525"/>
                      <a:pt x="480" y="503"/>
                      <a:pt x="503" y="457"/>
                    </a:cubicBezTo>
                    <a:cubicBezTo>
                      <a:pt x="549" y="434"/>
                      <a:pt x="594" y="411"/>
                      <a:pt x="617" y="389"/>
                    </a:cubicBezTo>
                    <a:cubicBezTo>
                      <a:pt x="640" y="389"/>
                      <a:pt x="663" y="366"/>
                      <a:pt x="685" y="366"/>
                    </a:cubicBezTo>
                    <a:cubicBezTo>
                      <a:pt x="708" y="366"/>
                      <a:pt x="731" y="343"/>
                      <a:pt x="754" y="343"/>
                    </a:cubicBezTo>
                    <a:close/>
                    <a:moveTo>
                      <a:pt x="868" y="0"/>
                    </a:moveTo>
                    <a:cubicBezTo>
                      <a:pt x="777" y="0"/>
                      <a:pt x="663" y="23"/>
                      <a:pt x="571" y="46"/>
                    </a:cubicBezTo>
                    <a:cubicBezTo>
                      <a:pt x="526" y="69"/>
                      <a:pt x="457" y="115"/>
                      <a:pt x="412" y="137"/>
                    </a:cubicBezTo>
                    <a:cubicBezTo>
                      <a:pt x="366" y="160"/>
                      <a:pt x="320" y="206"/>
                      <a:pt x="275" y="229"/>
                    </a:cubicBezTo>
                    <a:cubicBezTo>
                      <a:pt x="275" y="252"/>
                      <a:pt x="275" y="252"/>
                      <a:pt x="252" y="252"/>
                    </a:cubicBezTo>
                    <a:cubicBezTo>
                      <a:pt x="252" y="274"/>
                      <a:pt x="229" y="297"/>
                      <a:pt x="206" y="320"/>
                    </a:cubicBezTo>
                    <a:cubicBezTo>
                      <a:pt x="160" y="366"/>
                      <a:pt x="138" y="411"/>
                      <a:pt x="92" y="480"/>
                    </a:cubicBezTo>
                    <a:cubicBezTo>
                      <a:pt x="92" y="503"/>
                      <a:pt x="69" y="525"/>
                      <a:pt x="69" y="571"/>
                    </a:cubicBezTo>
                    <a:cubicBezTo>
                      <a:pt x="46" y="571"/>
                      <a:pt x="46" y="594"/>
                      <a:pt x="46" y="594"/>
                    </a:cubicBezTo>
                    <a:cubicBezTo>
                      <a:pt x="46" y="617"/>
                      <a:pt x="46" y="617"/>
                      <a:pt x="24" y="640"/>
                    </a:cubicBezTo>
                    <a:cubicBezTo>
                      <a:pt x="24" y="708"/>
                      <a:pt x="1" y="777"/>
                      <a:pt x="1" y="845"/>
                    </a:cubicBezTo>
                    <a:cubicBezTo>
                      <a:pt x="1" y="868"/>
                      <a:pt x="1" y="913"/>
                      <a:pt x="1" y="936"/>
                    </a:cubicBezTo>
                    <a:cubicBezTo>
                      <a:pt x="1" y="1005"/>
                      <a:pt x="24" y="1050"/>
                      <a:pt x="24" y="1096"/>
                    </a:cubicBezTo>
                    <a:cubicBezTo>
                      <a:pt x="46" y="1142"/>
                      <a:pt x="69" y="1187"/>
                      <a:pt x="92" y="1233"/>
                    </a:cubicBezTo>
                    <a:cubicBezTo>
                      <a:pt x="115" y="1302"/>
                      <a:pt x="160" y="1347"/>
                      <a:pt x="183" y="1393"/>
                    </a:cubicBezTo>
                    <a:cubicBezTo>
                      <a:pt x="297" y="1530"/>
                      <a:pt x="412" y="1621"/>
                      <a:pt x="571" y="1667"/>
                    </a:cubicBezTo>
                    <a:cubicBezTo>
                      <a:pt x="658" y="1710"/>
                      <a:pt x="745" y="1726"/>
                      <a:pt x="838" y="1726"/>
                    </a:cubicBezTo>
                    <a:cubicBezTo>
                      <a:pt x="891" y="1726"/>
                      <a:pt x="947" y="1721"/>
                      <a:pt x="1005" y="1712"/>
                    </a:cubicBezTo>
                    <a:cubicBezTo>
                      <a:pt x="1142" y="1690"/>
                      <a:pt x="1302" y="1621"/>
                      <a:pt x="1416" y="1530"/>
                    </a:cubicBezTo>
                    <a:cubicBezTo>
                      <a:pt x="1530" y="1438"/>
                      <a:pt x="1598" y="1324"/>
                      <a:pt x="1667" y="1210"/>
                    </a:cubicBezTo>
                    <a:cubicBezTo>
                      <a:pt x="1735" y="1050"/>
                      <a:pt x="1735" y="891"/>
                      <a:pt x="1713" y="708"/>
                    </a:cubicBezTo>
                    <a:cubicBezTo>
                      <a:pt x="1690" y="594"/>
                      <a:pt x="1644" y="503"/>
                      <a:pt x="1576" y="389"/>
                    </a:cubicBezTo>
                    <a:cubicBezTo>
                      <a:pt x="1553" y="343"/>
                      <a:pt x="1507" y="297"/>
                      <a:pt x="1462" y="252"/>
                    </a:cubicBezTo>
                    <a:cubicBezTo>
                      <a:pt x="1416" y="183"/>
                      <a:pt x="1325" y="137"/>
                      <a:pt x="1279" y="115"/>
                    </a:cubicBezTo>
                    <a:cubicBezTo>
                      <a:pt x="1233" y="69"/>
                      <a:pt x="1165" y="69"/>
                      <a:pt x="1119" y="46"/>
                    </a:cubicBezTo>
                    <a:cubicBezTo>
                      <a:pt x="1073" y="23"/>
                      <a:pt x="1028" y="23"/>
                      <a:pt x="982" y="23"/>
                    </a:cubicBezTo>
                    <a:cubicBezTo>
                      <a:pt x="937" y="0"/>
                      <a:pt x="914" y="0"/>
                      <a:pt x="868"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0"/>
              <p:cNvSpPr/>
              <p:nvPr/>
            </p:nvSpPr>
            <p:spPr>
              <a:xfrm>
                <a:off x="4399781" y="317672"/>
                <a:ext cx="67872" cy="66872"/>
              </a:xfrm>
              <a:custGeom>
                <a:rect b="b" l="l" r="r" t="t"/>
                <a:pathLst>
                  <a:path extrusionOk="0" h="2474" w="2511">
                    <a:moveTo>
                      <a:pt x="1324" y="320"/>
                    </a:moveTo>
                    <a:cubicBezTo>
                      <a:pt x="1415" y="320"/>
                      <a:pt x="1484" y="343"/>
                      <a:pt x="1552" y="365"/>
                    </a:cubicBezTo>
                    <a:cubicBezTo>
                      <a:pt x="1643" y="388"/>
                      <a:pt x="1712" y="434"/>
                      <a:pt x="1780" y="480"/>
                    </a:cubicBezTo>
                    <a:cubicBezTo>
                      <a:pt x="1849" y="525"/>
                      <a:pt x="1895" y="571"/>
                      <a:pt x="1963" y="639"/>
                    </a:cubicBezTo>
                    <a:cubicBezTo>
                      <a:pt x="2009" y="685"/>
                      <a:pt x="2054" y="753"/>
                      <a:pt x="2077" y="822"/>
                    </a:cubicBezTo>
                    <a:cubicBezTo>
                      <a:pt x="2123" y="890"/>
                      <a:pt x="2146" y="982"/>
                      <a:pt x="2168" y="1073"/>
                    </a:cubicBezTo>
                    <a:cubicBezTo>
                      <a:pt x="2168" y="1141"/>
                      <a:pt x="2191" y="1233"/>
                      <a:pt x="2168" y="1301"/>
                    </a:cubicBezTo>
                    <a:cubicBezTo>
                      <a:pt x="2168" y="1393"/>
                      <a:pt x="2146" y="1461"/>
                      <a:pt x="2123" y="1552"/>
                    </a:cubicBezTo>
                    <a:cubicBezTo>
                      <a:pt x="2100" y="1621"/>
                      <a:pt x="2054" y="1689"/>
                      <a:pt x="2009" y="1758"/>
                    </a:cubicBezTo>
                    <a:cubicBezTo>
                      <a:pt x="1986" y="1826"/>
                      <a:pt x="1917" y="1872"/>
                      <a:pt x="1872" y="1918"/>
                    </a:cubicBezTo>
                    <a:cubicBezTo>
                      <a:pt x="1803" y="1986"/>
                      <a:pt x="1758" y="2009"/>
                      <a:pt x="1666" y="2054"/>
                    </a:cubicBezTo>
                    <a:cubicBezTo>
                      <a:pt x="1598" y="2100"/>
                      <a:pt x="1507" y="2123"/>
                      <a:pt x="1438" y="2146"/>
                    </a:cubicBezTo>
                    <a:lnTo>
                      <a:pt x="1187" y="2146"/>
                    </a:lnTo>
                    <a:cubicBezTo>
                      <a:pt x="1096" y="2146"/>
                      <a:pt x="1027" y="2123"/>
                      <a:pt x="959" y="2100"/>
                    </a:cubicBezTo>
                    <a:cubicBezTo>
                      <a:pt x="890" y="2077"/>
                      <a:pt x="822" y="2032"/>
                      <a:pt x="753" y="2009"/>
                    </a:cubicBezTo>
                    <a:cubicBezTo>
                      <a:pt x="685" y="1940"/>
                      <a:pt x="616" y="1895"/>
                      <a:pt x="548" y="1826"/>
                    </a:cubicBezTo>
                    <a:cubicBezTo>
                      <a:pt x="525" y="1781"/>
                      <a:pt x="479" y="1712"/>
                      <a:pt x="434" y="1666"/>
                    </a:cubicBezTo>
                    <a:cubicBezTo>
                      <a:pt x="411" y="1575"/>
                      <a:pt x="388" y="1507"/>
                      <a:pt x="365" y="1415"/>
                    </a:cubicBezTo>
                    <a:cubicBezTo>
                      <a:pt x="342" y="1347"/>
                      <a:pt x="342" y="1256"/>
                      <a:pt x="342" y="1164"/>
                    </a:cubicBezTo>
                    <a:cubicBezTo>
                      <a:pt x="365" y="1096"/>
                      <a:pt x="365" y="1027"/>
                      <a:pt x="388" y="936"/>
                    </a:cubicBezTo>
                    <a:cubicBezTo>
                      <a:pt x="434" y="868"/>
                      <a:pt x="457" y="799"/>
                      <a:pt x="502" y="731"/>
                    </a:cubicBezTo>
                    <a:cubicBezTo>
                      <a:pt x="525" y="685"/>
                      <a:pt x="548" y="662"/>
                      <a:pt x="571" y="616"/>
                    </a:cubicBezTo>
                    <a:cubicBezTo>
                      <a:pt x="594" y="594"/>
                      <a:pt x="616" y="571"/>
                      <a:pt x="639" y="548"/>
                    </a:cubicBezTo>
                    <a:cubicBezTo>
                      <a:pt x="662" y="525"/>
                      <a:pt x="685" y="525"/>
                      <a:pt x="708" y="502"/>
                    </a:cubicBezTo>
                    <a:cubicBezTo>
                      <a:pt x="753" y="480"/>
                      <a:pt x="776" y="457"/>
                      <a:pt x="822" y="434"/>
                    </a:cubicBezTo>
                    <a:cubicBezTo>
                      <a:pt x="822" y="434"/>
                      <a:pt x="845" y="411"/>
                      <a:pt x="845" y="411"/>
                    </a:cubicBezTo>
                    <a:cubicBezTo>
                      <a:pt x="890" y="388"/>
                      <a:pt x="936" y="388"/>
                      <a:pt x="982" y="365"/>
                    </a:cubicBezTo>
                    <a:lnTo>
                      <a:pt x="1004" y="365"/>
                    </a:lnTo>
                    <a:cubicBezTo>
                      <a:pt x="1004" y="365"/>
                      <a:pt x="1004" y="343"/>
                      <a:pt x="1027" y="343"/>
                    </a:cubicBezTo>
                    <a:lnTo>
                      <a:pt x="1096" y="343"/>
                    </a:lnTo>
                    <a:cubicBezTo>
                      <a:pt x="1164" y="320"/>
                      <a:pt x="1210" y="320"/>
                      <a:pt x="1278" y="320"/>
                    </a:cubicBezTo>
                    <a:close/>
                    <a:moveTo>
                      <a:pt x="1255" y="0"/>
                    </a:moveTo>
                    <a:cubicBezTo>
                      <a:pt x="1187" y="0"/>
                      <a:pt x="1096" y="0"/>
                      <a:pt x="1027" y="23"/>
                    </a:cubicBezTo>
                    <a:cubicBezTo>
                      <a:pt x="959" y="23"/>
                      <a:pt x="913" y="46"/>
                      <a:pt x="845" y="69"/>
                    </a:cubicBezTo>
                    <a:cubicBezTo>
                      <a:pt x="822" y="69"/>
                      <a:pt x="799" y="91"/>
                      <a:pt x="776" y="91"/>
                    </a:cubicBezTo>
                    <a:lnTo>
                      <a:pt x="753" y="91"/>
                    </a:lnTo>
                    <a:cubicBezTo>
                      <a:pt x="730" y="114"/>
                      <a:pt x="685" y="137"/>
                      <a:pt x="662" y="160"/>
                    </a:cubicBezTo>
                    <a:lnTo>
                      <a:pt x="639" y="160"/>
                    </a:lnTo>
                    <a:cubicBezTo>
                      <a:pt x="548" y="206"/>
                      <a:pt x="479" y="274"/>
                      <a:pt x="411" y="320"/>
                    </a:cubicBezTo>
                    <a:cubicBezTo>
                      <a:pt x="411" y="343"/>
                      <a:pt x="411" y="343"/>
                      <a:pt x="388" y="343"/>
                    </a:cubicBezTo>
                    <a:cubicBezTo>
                      <a:pt x="365" y="365"/>
                      <a:pt x="342" y="388"/>
                      <a:pt x="320" y="411"/>
                    </a:cubicBezTo>
                    <a:cubicBezTo>
                      <a:pt x="251" y="502"/>
                      <a:pt x="205" y="571"/>
                      <a:pt x="160" y="662"/>
                    </a:cubicBezTo>
                    <a:cubicBezTo>
                      <a:pt x="137" y="731"/>
                      <a:pt x="91" y="799"/>
                      <a:pt x="69" y="868"/>
                    </a:cubicBezTo>
                    <a:cubicBezTo>
                      <a:pt x="69" y="890"/>
                      <a:pt x="69" y="913"/>
                      <a:pt x="46" y="936"/>
                    </a:cubicBezTo>
                    <a:cubicBezTo>
                      <a:pt x="46" y="959"/>
                      <a:pt x="46" y="959"/>
                      <a:pt x="46" y="959"/>
                    </a:cubicBezTo>
                    <a:cubicBezTo>
                      <a:pt x="0" y="1141"/>
                      <a:pt x="0" y="1324"/>
                      <a:pt x="46" y="1507"/>
                    </a:cubicBezTo>
                    <a:cubicBezTo>
                      <a:pt x="91" y="1689"/>
                      <a:pt x="183" y="1872"/>
                      <a:pt x="297" y="2032"/>
                    </a:cubicBezTo>
                    <a:cubicBezTo>
                      <a:pt x="434" y="2169"/>
                      <a:pt x="594" y="2306"/>
                      <a:pt x="776" y="2374"/>
                    </a:cubicBezTo>
                    <a:cubicBezTo>
                      <a:pt x="916" y="2444"/>
                      <a:pt x="1082" y="2474"/>
                      <a:pt x="1254" y="2474"/>
                    </a:cubicBezTo>
                    <a:cubicBezTo>
                      <a:pt x="1307" y="2474"/>
                      <a:pt x="1361" y="2471"/>
                      <a:pt x="1415" y="2465"/>
                    </a:cubicBezTo>
                    <a:cubicBezTo>
                      <a:pt x="1621" y="2442"/>
                      <a:pt x="1826" y="2374"/>
                      <a:pt x="1986" y="2237"/>
                    </a:cubicBezTo>
                    <a:cubicBezTo>
                      <a:pt x="2146" y="2146"/>
                      <a:pt x="2260" y="1986"/>
                      <a:pt x="2351" y="1826"/>
                    </a:cubicBezTo>
                    <a:cubicBezTo>
                      <a:pt x="2397" y="1735"/>
                      <a:pt x="2442" y="1644"/>
                      <a:pt x="2465" y="1552"/>
                    </a:cubicBezTo>
                    <a:cubicBezTo>
                      <a:pt x="2488" y="1438"/>
                      <a:pt x="2511" y="1324"/>
                      <a:pt x="2511" y="1210"/>
                    </a:cubicBezTo>
                    <a:cubicBezTo>
                      <a:pt x="2511" y="1096"/>
                      <a:pt x="2488" y="982"/>
                      <a:pt x="2442" y="868"/>
                    </a:cubicBezTo>
                    <a:cubicBezTo>
                      <a:pt x="2420" y="776"/>
                      <a:pt x="2374" y="685"/>
                      <a:pt x="2328" y="616"/>
                    </a:cubicBezTo>
                    <a:cubicBezTo>
                      <a:pt x="2283" y="525"/>
                      <a:pt x="2214" y="457"/>
                      <a:pt x="2168" y="365"/>
                    </a:cubicBezTo>
                    <a:cubicBezTo>
                      <a:pt x="2100" y="320"/>
                      <a:pt x="2032" y="251"/>
                      <a:pt x="1963" y="206"/>
                    </a:cubicBezTo>
                    <a:cubicBezTo>
                      <a:pt x="1780" y="91"/>
                      <a:pt x="1575" y="23"/>
                      <a:pt x="1370"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40"/>
            <p:cNvSpPr/>
            <p:nvPr/>
          </p:nvSpPr>
          <p:spPr>
            <a:xfrm>
              <a:off x="8333152" y="875980"/>
              <a:ext cx="172721" cy="16542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6" name="Google Shape;96;p40"/>
            <p:cNvGrpSpPr/>
            <p:nvPr/>
          </p:nvGrpSpPr>
          <p:grpSpPr>
            <a:xfrm>
              <a:off x="7603746" y="843862"/>
              <a:ext cx="100324" cy="108466"/>
              <a:chOff x="8698868" y="1511081"/>
              <a:chExt cx="76536" cy="82748"/>
            </a:xfrm>
          </p:grpSpPr>
          <p:sp>
            <p:nvSpPr>
              <p:cNvPr id="97" name="Google Shape;97;p40"/>
              <p:cNvSpPr/>
              <p:nvPr/>
            </p:nvSpPr>
            <p:spPr>
              <a:xfrm rot="10152957">
                <a:off x="8708276" y="1520572"/>
                <a:ext cx="58033" cy="65412"/>
              </a:xfrm>
              <a:custGeom>
                <a:rect b="b" l="l" r="r" t="t"/>
                <a:pathLst>
                  <a:path extrusionOk="0" h="2420" w="2147">
                    <a:moveTo>
                      <a:pt x="754" y="0"/>
                    </a:moveTo>
                    <a:cubicBezTo>
                      <a:pt x="708" y="0"/>
                      <a:pt x="662" y="23"/>
                      <a:pt x="617" y="23"/>
                    </a:cubicBezTo>
                    <a:cubicBezTo>
                      <a:pt x="503" y="46"/>
                      <a:pt x="366" y="92"/>
                      <a:pt x="297" y="183"/>
                    </a:cubicBezTo>
                    <a:cubicBezTo>
                      <a:pt x="252" y="229"/>
                      <a:pt x="229" y="297"/>
                      <a:pt x="206" y="343"/>
                    </a:cubicBezTo>
                    <a:cubicBezTo>
                      <a:pt x="160" y="389"/>
                      <a:pt x="137" y="434"/>
                      <a:pt x="115" y="457"/>
                    </a:cubicBezTo>
                    <a:cubicBezTo>
                      <a:pt x="46" y="594"/>
                      <a:pt x="0" y="754"/>
                      <a:pt x="0" y="959"/>
                    </a:cubicBezTo>
                    <a:cubicBezTo>
                      <a:pt x="23" y="1050"/>
                      <a:pt x="46" y="1165"/>
                      <a:pt x="46" y="1233"/>
                    </a:cubicBezTo>
                    <a:cubicBezTo>
                      <a:pt x="69" y="1302"/>
                      <a:pt x="92" y="1370"/>
                      <a:pt x="115" y="1438"/>
                    </a:cubicBezTo>
                    <a:cubicBezTo>
                      <a:pt x="183" y="1598"/>
                      <a:pt x="274" y="1735"/>
                      <a:pt x="366" y="1872"/>
                    </a:cubicBezTo>
                    <a:cubicBezTo>
                      <a:pt x="434" y="1941"/>
                      <a:pt x="503" y="2009"/>
                      <a:pt x="571" y="2078"/>
                    </a:cubicBezTo>
                    <a:cubicBezTo>
                      <a:pt x="617" y="2146"/>
                      <a:pt x="685" y="2192"/>
                      <a:pt x="731" y="2237"/>
                    </a:cubicBezTo>
                    <a:cubicBezTo>
                      <a:pt x="777" y="2260"/>
                      <a:pt x="799" y="2283"/>
                      <a:pt x="845" y="2306"/>
                    </a:cubicBezTo>
                    <a:cubicBezTo>
                      <a:pt x="913" y="2351"/>
                      <a:pt x="1005" y="2374"/>
                      <a:pt x="1096" y="2397"/>
                    </a:cubicBezTo>
                    <a:cubicBezTo>
                      <a:pt x="1165" y="2420"/>
                      <a:pt x="1210" y="2420"/>
                      <a:pt x="1279" y="2420"/>
                    </a:cubicBezTo>
                    <a:lnTo>
                      <a:pt x="1438" y="2420"/>
                    </a:lnTo>
                    <a:cubicBezTo>
                      <a:pt x="1484" y="2420"/>
                      <a:pt x="1530" y="2397"/>
                      <a:pt x="1598" y="2374"/>
                    </a:cubicBezTo>
                    <a:cubicBezTo>
                      <a:pt x="1621" y="2374"/>
                      <a:pt x="1667" y="2374"/>
                      <a:pt x="1690" y="2351"/>
                    </a:cubicBezTo>
                    <a:cubicBezTo>
                      <a:pt x="1781" y="2306"/>
                      <a:pt x="1827" y="2260"/>
                      <a:pt x="1872" y="2215"/>
                    </a:cubicBezTo>
                    <a:cubicBezTo>
                      <a:pt x="2009" y="2078"/>
                      <a:pt x="2078" y="1918"/>
                      <a:pt x="2100" y="1758"/>
                    </a:cubicBezTo>
                    <a:cubicBezTo>
                      <a:pt x="2146" y="1621"/>
                      <a:pt x="2146" y="1461"/>
                      <a:pt x="2123" y="1302"/>
                    </a:cubicBezTo>
                    <a:cubicBezTo>
                      <a:pt x="2078" y="1165"/>
                      <a:pt x="2032" y="1028"/>
                      <a:pt x="1941" y="868"/>
                    </a:cubicBezTo>
                    <a:cubicBezTo>
                      <a:pt x="1895" y="777"/>
                      <a:pt x="1849" y="708"/>
                      <a:pt x="1804" y="662"/>
                    </a:cubicBezTo>
                    <a:cubicBezTo>
                      <a:pt x="1758" y="571"/>
                      <a:pt x="1690" y="480"/>
                      <a:pt x="1598" y="411"/>
                    </a:cubicBezTo>
                    <a:cubicBezTo>
                      <a:pt x="1461" y="252"/>
                      <a:pt x="1279" y="137"/>
                      <a:pt x="1073" y="69"/>
                    </a:cubicBezTo>
                    <a:cubicBezTo>
                      <a:pt x="982" y="46"/>
                      <a:pt x="868" y="0"/>
                      <a:pt x="754"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0"/>
              <p:cNvSpPr/>
              <p:nvPr/>
            </p:nvSpPr>
            <p:spPr>
              <a:xfrm rot="10152957">
                <a:off x="8705037" y="1516451"/>
                <a:ext cx="64196" cy="72008"/>
              </a:xfrm>
              <a:custGeom>
                <a:rect b="b" l="l" r="r" t="t"/>
                <a:pathLst>
                  <a:path extrusionOk="0" h="2664" w="2375">
                    <a:moveTo>
                      <a:pt x="1438" y="480"/>
                    </a:moveTo>
                    <a:cubicBezTo>
                      <a:pt x="1454" y="495"/>
                      <a:pt x="1459" y="500"/>
                      <a:pt x="1468" y="502"/>
                    </a:cubicBezTo>
                    <a:lnTo>
                      <a:pt x="1468" y="502"/>
                    </a:lnTo>
                    <a:cubicBezTo>
                      <a:pt x="1458" y="494"/>
                      <a:pt x="1448" y="487"/>
                      <a:pt x="1438" y="480"/>
                    </a:cubicBezTo>
                    <a:close/>
                    <a:moveTo>
                      <a:pt x="982" y="320"/>
                    </a:moveTo>
                    <a:cubicBezTo>
                      <a:pt x="1050" y="343"/>
                      <a:pt x="1142" y="343"/>
                      <a:pt x="1210" y="365"/>
                    </a:cubicBezTo>
                    <a:cubicBezTo>
                      <a:pt x="1286" y="403"/>
                      <a:pt x="1362" y="441"/>
                      <a:pt x="1438" y="480"/>
                    </a:cubicBezTo>
                    <a:lnTo>
                      <a:pt x="1438" y="480"/>
                    </a:lnTo>
                    <a:cubicBezTo>
                      <a:pt x="1438" y="480"/>
                      <a:pt x="1438" y="480"/>
                      <a:pt x="1438" y="480"/>
                    </a:cubicBezTo>
                    <a:lnTo>
                      <a:pt x="1438" y="480"/>
                    </a:lnTo>
                    <a:cubicBezTo>
                      <a:pt x="1454" y="487"/>
                      <a:pt x="1469" y="495"/>
                      <a:pt x="1484" y="502"/>
                    </a:cubicBezTo>
                    <a:cubicBezTo>
                      <a:pt x="1477" y="502"/>
                      <a:pt x="1472" y="502"/>
                      <a:pt x="1468" y="502"/>
                    </a:cubicBezTo>
                    <a:lnTo>
                      <a:pt x="1468" y="502"/>
                    </a:lnTo>
                    <a:cubicBezTo>
                      <a:pt x="1549" y="563"/>
                      <a:pt x="1628" y="624"/>
                      <a:pt x="1689" y="685"/>
                    </a:cubicBezTo>
                    <a:cubicBezTo>
                      <a:pt x="1781" y="799"/>
                      <a:pt x="1849" y="890"/>
                      <a:pt x="1895" y="1005"/>
                    </a:cubicBezTo>
                    <a:cubicBezTo>
                      <a:pt x="1963" y="1119"/>
                      <a:pt x="2009" y="1233"/>
                      <a:pt x="2032" y="1370"/>
                    </a:cubicBezTo>
                    <a:cubicBezTo>
                      <a:pt x="2055" y="1461"/>
                      <a:pt x="2055" y="1575"/>
                      <a:pt x="2055" y="1666"/>
                    </a:cubicBezTo>
                    <a:cubicBezTo>
                      <a:pt x="2032" y="1735"/>
                      <a:pt x="2032" y="1826"/>
                      <a:pt x="2009" y="1895"/>
                    </a:cubicBezTo>
                    <a:cubicBezTo>
                      <a:pt x="1986" y="1963"/>
                      <a:pt x="1963" y="2009"/>
                      <a:pt x="1918" y="2077"/>
                    </a:cubicBezTo>
                    <a:cubicBezTo>
                      <a:pt x="1895" y="2123"/>
                      <a:pt x="1849" y="2169"/>
                      <a:pt x="1804" y="2191"/>
                    </a:cubicBezTo>
                    <a:cubicBezTo>
                      <a:pt x="1781" y="2237"/>
                      <a:pt x="1735" y="2260"/>
                      <a:pt x="1689" y="2283"/>
                    </a:cubicBezTo>
                    <a:cubicBezTo>
                      <a:pt x="1644" y="2306"/>
                      <a:pt x="1598" y="2328"/>
                      <a:pt x="1552" y="2328"/>
                    </a:cubicBezTo>
                    <a:cubicBezTo>
                      <a:pt x="1484" y="2351"/>
                      <a:pt x="1438" y="2351"/>
                      <a:pt x="1370" y="2351"/>
                    </a:cubicBezTo>
                    <a:cubicBezTo>
                      <a:pt x="1301" y="2328"/>
                      <a:pt x="1233" y="2328"/>
                      <a:pt x="1187" y="2306"/>
                    </a:cubicBezTo>
                    <a:cubicBezTo>
                      <a:pt x="1073" y="2283"/>
                      <a:pt x="1005" y="2237"/>
                      <a:pt x="913" y="2191"/>
                    </a:cubicBezTo>
                    <a:cubicBezTo>
                      <a:pt x="822" y="2123"/>
                      <a:pt x="754" y="2054"/>
                      <a:pt x="685" y="1986"/>
                    </a:cubicBezTo>
                    <a:cubicBezTo>
                      <a:pt x="594" y="1872"/>
                      <a:pt x="525" y="1758"/>
                      <a:pt x="457" y="1644"/>
                    </a:cubicBezTo>
                    <a:cubicBezTo>
                      <a:pt x="434" y="1598"/>
                      <a:pt x="411" y="1529"/>
                      <a:pt x="388" y="1484"/>
                    </a:cubicBezTo>
                    <a:cubicBezTo>
                      <a:pt x="388" y="1461"/>
                      <a:pt x="388" y="1461"/>
                      <a:pt x="388" y="1461"/>
                    </a:cubicBezTo>
                    <a:cubicBezTo>
                      <a:pt x="366" y="1415"/>
                      <a:pt x="366" y="1347"/>
                      <a:pt x="343" y="1301"/>
                    </a:cubicBezTo>
                    <a:cubicBezTo>
                      <a:pt x="343" y="1233"/>
                      <a:pt x="320" y="1164"/>
                      <a:pt x="320" y="1119"/>
                    </a:cubicBezTo>
                    <a:cubicBezTo>
                      <a:pt x="320" y="1073"/>
                      <a:pt x="320" y="1050"/>
                      <a:pt x="320" y="1027"/>
                    </a:cubicBezTo>
                    <a:cubicBezTo>
                      <a:pt x="320" y="959"/>
                      <a:pt x="343" y="913"/>
                      <a:pt x="343" y="845"/>
                    </a:cubicBezTo>
                    <a:cubicBezTo>
                      <a:pt x="343" y="822"/>
                      <a:pt x="366" y="799"/>
                      <a:pt x="366" y="776"/>
                    </a:cubicBezTo>
                    <a:cubicBezTo>
                      <a:pt x="388" y="708"/>
                      <a:pt x="411" y="639"/>
                      <a:pt x="457" y="594"/>
                    </a:cubicBezTo>
                    <a:cubicBezTo>
                      <a:pt x="480" y="548"/>
                      <a:pt x="525" y="502"/>
                      <a:pt x="571" y="480"/>
                    </a:cubicBezTo>
                    <a:cubicBezTo>
                      <a:pt x="594" y="434"/>
                      <a:pt x="639" y="411"/>
                      <a:pt x="685" y="388"/>
                    </a:cubicBezTo>
                    <a:cubicBezTo>
                      <a:pt x="731" y="365"/>
                      <a:pt x="776" y="343"/>
                      <a:pt x="845" y="343"/>
                    </a:cubicBezTo>
                    <a:cubicBezTo>
                      <a:pt x="891" y="320"/>
                      <a:pt x="936" y="320"/>
                      <a:pt x="982" y="320"/>
                    </a:cubicBezTo>
                    <a:close/>
                    <a:moveTo>
                      <a:pt x="959" y="0"/>
                    </a:moveTo>
                    <a:cubicBezTo>
                      <a:pt x="868" y="0"/>
                      <a:pt x="776" y="23"/>
                      <a:pt x="685" y="46"/>
                    </a:cubicBezTo>
                    <a:cubicBezTo>
                      <a:pt x="617" y="46"/>
                      <a:pt x="525" y="114"/>
                      <a:pt x="457" y="160"/>
                    </a:cubicBezTo>
                    <a:cubicBezTo>
                      <a:pt x="388" y="183"/>
                      <a:pt x="320" y="251"/>
                      <a:pt x="274" y="297"/>
                    </a:cubicBezTo>
                    <a:cubicBezTo>
                      <a:pt x="274" y="297"/>
                      <a:pt x="274" y="297"/>
                      <a:pt x="251" y="320"/>
                    </a:cubicBezTo>
                    <a:cubicBezTo>
                      <a:pt x="229" y="343"/>
                      <a:pt x="229" y="343"/>
                      <a:pt x="229" y="365"/>
                    </a:cubicBezTo>
                    <a:cubicBezTo>
                      <a:pt x="183" y="411"/>
                      <a:pt x="137" y="480"/>
                      <a:pt x="114" y="548"/>
                    </a:cubicBezTo>
                    <a:cubicBezTo>
                      <a:pt x="69" y="639"/>
                      <a:pt x="46" y="731"/>
                      <a:pt x="23" y="822"/>
                    </a:cubicBezTo>
                    <a:cubicBezTo>
                      <a:pt x="0" y="868"/>
                      <a:pt x="0" y="913"/>
                      <a:pt x="0" y="959"/>
                    </a:cubicBezTo>
                    <a:cubicBezTo>
                      <a:pt x="0" y="1005"/>
                      <a:pt x="0" y="1050"/>
                      <a:pt x="0" y="1119"/>
                    </a:cubicBezTo>
                    <a:cubicBezTo>
                      <a:pt x="0" y="1210"/>
                      <a:pt x="0" y="1324"/>
                      <a:pt x="23" y="1415"/>
                    </a:cubicBezTo>
                    <a:cubicBezTo>
                      <a:pt x="46" y="1438"/>
                      <a:pt x="46" y="1461"/>
                      <a:pt x="46" y="1461"/>
                    </a:cubicBezTo>
                    <a:lnTo>
                      <a:pt x="46" y="1484"/>
                    </a:lnTo>
                    <a:cubicBezTo>
                      <a:pt x="69" y="1598"/>
                      <a:pt x="114" y="1712"/>
                      <a:pt x="160" y="1803"/>
                    </a:cubicBezTo>
                    <a:cubicBezTo>
                      <a:pt x="183" y="1803"/>
                      <a:pt x="183" y="1826"/>
                      <a:pt x="183" y="1826"/>
                    </a:cubicBezTo>
                    <a:lnTo>
                      <a:pt x="183" y="1849"/>
                    </a:lnTo>
                    <a:cubicBezTo>
                      <a:pt x="229" y="1918"/>
                      <a:pt x="274" y="1986"/>
                      <a:pt x="320" y="2054"/>
                    </a:cubicBezTo>
                    <a:cubicBezTo>
                      <a:pt x="343" y="2054"/>
                      <a:pt x="343" y="2077"/>
                      <a:pt x="366" y="2100"/>
                    </a:cubicBezTo>
                    <a:cubicBezTo>
                      <a:pt x="366" y="2100"/>
                      <a:pt x="366" y="2123"/>
                      <a:pt x="366" y="2123"/>
                    </a:cubicBezTo>
                    <a:cubicBezTo>
                      <a:pt x="457" y="2237"/>
                      <a:pt x="571" y="2328"/>
                      <a:pt x="662" y="2420"/>
                    </a:cubicBezTo>
                    <a:cubicBezTo>
                      <a:pt x="880" y="2565"/>
                      <a:pt x="1144" y="2664"/>
                      <a:pt x="1407" y="2664"/>
                    </a:cubicBezTo>
                    <a:cubicBezTo>
                      <a:pt x="1558" y="2664"/>
                      <a:pt x="1708" y="2631"/>
                      <a:pt x="1849" y="2557"/>
                    </a:cubicBezTo>
                    <a:cubicBezTo>
                      <a:pt x="1941" y="2534"/>
                      <a:pt x="2009" y="2465"/>
                      <a:pt x="2077" y="2397"/>
                    </a:cubicBezTo>
                    <a:cubicBezTo>
                      <a:pt x="2146" y="2328"/>
                      <a:pt x="2192" y="2260"/>
                      <a:pt x="2237" y="2169"/>
                    </a:cubicBezTo>
                    <a:cubicBezTo>
                      <a:pt x="2283" y="2100"/>
                      <a:pt x="2306" y="2009"/>
                      <a:pt x="2329" y="1918"/>
                    </a:cubicBezTo>
                    <a:cubicBezTo>
                      <a:pt x="2374" y="1803"/>
                      <a:pt x="2374" y="1666"/>
                      <a:pt x="2374" y="1552"/>
                    </a:cubicBezTo>
                    <a:cubicBezTo>
                      <a:pt x="2374" y="1438"/>
                      <a:pt x="2351" y="1324"/>
                      <a:pt x="2329" y="1233"/>
                    </a:cubicBezTo>
                    <a:cubicBezTo>
                      <a:pt x="2306" y="1096"/>
                      <a:pt x="2260" y="982"/>
                      <a:pt x="2192" y="890"/>
                    </a:cubicBezTo>
                    <a:cubicBezTo>
                      <a:pt x="2123" y="708"/>
                      <a:pt x="1986" y="548"/>
                      <a:pt x="1849" y="388"/>
                    </a:cubicBezTo>
                    <a:cubicBezTo>
                      <a:pt x="1712" y="251"/>
                      <a:pt x="1530" y="137"/>
                      <a:pt x="1347" y="69"/>
                    </a:cubicBezTo>
                    <a:cubicBezTo>
                      <a:pt x="1233" y="23"/>
                      <a:pt x="1119" y="0"/>
                      <a:pt x="1005"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 name="Google Shape;99;p40"/>
            <p:cNvSpPr/>
            <p:nvPr/>
          </p:nvSpPr>
          <p:spPr>
            <a:xfrm>
              <a:off x="6774529" y="39968"/>
              <a:ext cx="172721" cy="16542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0"/>
            <p:cNvSpPr/>
            <p:nvPr/>
          </p:nvSpPr>
          <p:spPr>
            <a:xfrm>
              <a:off x="5280004" y="39968"/>
              <a:ext cx="172721" cy="16542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0"/>
            <p:cNvSpPr/>
            <p:nvPr/>
          </p:nvSpPr>
          <p:spPr>
            <a:xfrm rot="2700000">
              <a:off x="5776221" y="205388"/>
              <a:ext cx="71213" cy="100301"/>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2" name="Google Shape;102;p40"/>
            <p:cNvGrpSpPr/>
            <p:nvPr/>
          </p:nvGrpSpPr>
          <p:grpSpPr>
            <a:xfrm rot="-1126667">
              <a:off x="6212349" y="198416"/>
              <a:ext cx="221597" cy="232402"/>
              <a:chOff x="4298580" y="207227"/>
              <a:chExt cx="169073" cy="177317"/>
            </a:xfrm>
          </p:grpSpPr>
          <p:sp>
            <p:nvSpPr>
              <p:cNvPr id="103" name="Google Shape;103;p40"/>
              <p:cNvSpPr/>
              <p:nvPr/>
            </p:nvSpPr>
            <p:spPr>
              <a:xfrm>
                <a:off x="4304148" y="212174"/>
                <a:ext cx="35788" cy="35193"/>
              </a:xfrm>
              <a:custGeom>
                <a:rect b="b" l="l" r="r" t="t"/>
                <a:pathLst>
                  <a:path extrusionOk="0" h="1302" w="1324">
                    <a:moveTo>
                      <a:pt x="685" y="0"/>
                    </a:moveTo>
                    <a:cubicBezTo>
                      <a:pt x="639" y="0"/>
                      <a:pt x="594" y="0"/>
                      <a:pt x="548" y="23"/>
                    </a:cubicBezTo>
                    <a:cubicBezTo>
                      <a:pt x="479" y="23"/>
                      <a:pt x="411" y="69"/>
                      <a:pt x="343" y="114"/>
                    </a:cubicBezTo>
                    <a:cubicBezTo>
                      <a:pt x="320" y="114"/>
                      <a:pt x="274" y="160"/>
                      <a:pt x="251" y="183"/>
                    </a:cubicBezTo>
                    <a:cubicBezTo>
                      <a:pt x="251" y="183"/>
                      <a:pt x="228" y="206"/>
                      <a:pt x="228" y="206"/>
                    </a:cubicBezTo>
                    <a:cubicBezTo>
                      <a:pt x="183" y="228"/>
                      <a:pt x="137" y="251"/>
                      <a:pt x="91" y="297"/>
                    </a:cubicBezTo>
                    <a:cubicBezTo>
                      <a:pt x="0" y="411"/>
                      <a:pt x="0" y="616"/>
                      <a:pt x="23" y="753"/>
                    </a:cubicBezTo>
                    <a:cubicBezTo>
                      <a:pt x="46" y="799"/>
                      <a:pt x="69" y="845"/>
                      <a:pt x="91" y="890"/>
                    </a:cubicBezTo>
                    <a:cubicBezTo>
                      <a:pt x="91" y="936"/>
                      <a:pt x="114" y="959"/>
                      <a:pt x="114" y="982"/>
                    </a:cubicBezTo>
                    <a:cubicBezTo>
                      <a:pt x="160" y="1050"/>
                      <a:pt x="206" y="1073"/>
                      <a:pt x="228" y="1119"/>
                    </a:cubicBezTo>
                    <a:cubicBezTo>
                      <a:pt x="274" y="1187"/>
                      <a:pt x="365" y="1233"/>
                      <a:pt x="434" y="1255"/>
                    </a:cubicBezTo>
                    <a:cubicBezTo>
                      <a:pt x="525" y="1278"/>
                      <a:pt x="616" y="1301"/>
                      <a:pt x="708" y="1301"/>
                    </a:cubicBezTo>
                    <a:cubicBezTo>
                      <a:pt x="776" y="1301"/>
                      <a:pt x="845" y="1278"/>
                      <a:pt x="890" y="1255"/>
                    </a:cubicBezTo>
                    <a:cubicBezTo>
                      <a:pt x="982" y="1210"/>
                      <a:pt x="1050" y="1164"/>
                      <a:pt x="1119" y="1119"/>
                    </a:cubicBezTo>
                    <a:cubicBezTo>
                      <a:pt x="1187" y="1050"/>
                      <a:pt x="1233" y="959"/>
                      <a:pt x="1278" y="867"/>
                    </a:cubicBezTo>
                    <a:cubicBezTo>
                      <a:pt x="1324" y="799"/>
                      <a:pt x="1324" y="708"/>
                      <a:pt x="1324" y="616"/>
                    </a:cubicBezTo>
                    <a:cubicBezTo>
                      <a:pt x="1324" y="548"/>
                      <a:pt x="1301" y="457"/>
                      <a:pt x="1278" y="388"/>
                    </a:cubicBezTo>
                    <a:cubicBezTo>
                      <a:pt x="1256" y="342"/>
                      <a:pt x="1233" y="297"/>
                      <a:pt x="1187" y="251"/>
                    </a:cubicBezTo>
                    <a:cubicBezTo>
                      <a:pt x="1164" y="206"/>
                      <a:pt x="1141" y="183"/>
                      <a:pt x="1119" y="160"/>
                    </a:cubicBezTo>
                    <a:cubicBezTo>
                      <a:pt x="1073" y="114"/>
                      <a:pt x="1027" y="91"/>
                      <a:pt x="1004" y="69"/>
                    </a:cubicBezTo>
                    <a:cubicBezTo>
                      <a:pt x="936" y="46"/>
                      <a:pt x="867" y="23"/>
                      <a:pt x="822" y="23"/>
                    </a:cubicBezTo>
                    <a:cubicBezTo>
                      <a:pt x="776" y="0"/>
                      <a:pt x="731" y="0"/>
                      <a:pt x="685"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0"/>
              <p:cNvSpPr/>
              <p:nvPr/>
            </p:nvSpPr>
            <p:spPr>
              <a:xfrm>
                <a:off x="4396077" y="219553"/>
                <a:ext cx="66656" cy="74684"/>
              </a:xfrm>
              <a:custGeom>
                <a:rect b="b" l="l" r="r" t="t"/>
                <a:pathLst>
                  <a:path extrusionOk="0" h="2763" w="2466">
                    <a:moveTo>
                      <a:pt x="959" y="1"/>
                    </a:moveTo>
                    <a:cubicBezTo>
                      <a:pt x="867" y="1"/>
                      <a:pt x="776" y="24"/>
                      <a:pt x="685" y="47"/>
                    </a:cubicBezTo>
                    <a:cubicBezTo>
                      <a:pt x="639" y="69"/>
                      <a:pt x="571" y="92"/>
                      <a:pt x="502" y="138"/>
                    </a:cubicBezTo>
                    <a:cubicBezTo>
                      <a:pt x="457" y="161"/>
                      <a:pt x="411" y="206"/>
                      <a:pt x="365" y="252"/>
                    </a:cubicBezTo>
                    <a:cubicBezTo>
                      <a:pt x="342" y="275"/>
                      <a:pt x="320" y="298"/>
                      <a:pt x="297" y="343"/>
                    </a:cubicBezTo>
                    <a:cubicBezTo>
                      <a:pt x="228" y="389"/>
                      <a:pt x="183" y="457"/>
                      <a:pt x="160" y="549"/>
                    </a:cubicBezTo>
                    <a:cubicBezTo>
                      <a:pt x="114" y="640"/>
                      <a:pt x="91" y="731"/>
                      <a:pt x="69" y="823"/>
                    </a:cubicBezTo>
                    <a:cubicBezTo>
                      <a:pt x="23" y="982"/>
                      <a:pt x="0" y="1142"/>
                      <a:pt x="0" y="1302"/>
                    </a:cubicBezTo>
                    <a:cubicBezTo>
                      <a:pt x="23" y="1462"/>
                      <a:pt x="69" y="1622"/>
                      <a:pt x="137" y="1759"/>
                    </a:cubicBezTo>
                    <a:cubicBezTo>
                      <a:pt x="206" y="1918"/>
                      <a:pt x="274" y="2078"/>
                      <a:pt x="388" y="2215"/>
                    </a:cubicBezTo>
                    <a:cubicBezTo>
                      <a:pt x="434" y="2284"/>
                      <a:pt x="479" y="2352"/>
                      <a:pt x="548" y="2398"/>
                    </a:cubicBezTo>
                    <a:cubicBezTo>
                      <a:pt x="639" y="2489"/>
                      <a:pt x="753" y="2557"/>
                      <a:pt x="867" y="2626"/>
                    </a:cubicBezTo>
                    <a:cubicBezTo>
                      <a:pt x="1050" y="2717"/>
                      <a:pt x="1255" y="2740"/>
                      <a:pt x="1438" y="2763"/>
                    </a:cubicBezTo>
                    <a:cubicBezTo>
                      <a:pt x="1644" y="2763"/>
                      <a:pt x="1826" y="2694"/>
                      <a:pt x="1986" y="2603"/>
                    </a:cubicBezTo>
                    <a:cubicBezTo>
                      <a:pt x="2100" y="2535"/>
                      <a:pt x="2191" y="2443"/>
                      <a:pt x="2260" y="2352"/>
                    </a:cubicBezTo>
                    <a:cubicBezTo>
                      <a:pt x="2465" y="2101"/>
                      <a:pt x="2465" y="1781"/>
                      <a:pt x="2397" y="1485"/>
                    </a:cubicBezTo>
                    <a:cubicBezTo>
                      <a:pt x="2397" y="1393"/>
                      <a:pt x="2374" y="1302"/>
                      <a:pt x="2351" y="1211"/>
                    </a:cubicBezTo>
                    <a:cubicBezTo>
                      <a:pt x="2305" y="1119"/>
                      <a:pt x="2260" y="1028"/>
                      <a:pt x="2214" y="937"/>
                    </a:cubicBezTo>
                    <a:cubicBezTo>
                      <a:pt x="2191" y="868"/>
                      <a:pt x="2146" y="823"/>
                      <a:pt x="2123" y="754"/>
                    </a:cubicBezTo>
                    <a:cubicBezTo>
                      <a:pt x="2077" y="686"/>
                      <a:pt x="2032" y="640"/>
                      <a:pt x="1986" y="572"/>
                    </a:cubicBezTo>
                    <a:cubicBezTo>
                      <a:pt x="1917" y="503"/>
                      <a:pt x="1872" y="435"/>
                      <a:pt x="1780" y="366"/>
                    </a:cubicBezTo>
                    <a:cubicBezTo>
                      <a:pt x="1712" y="298"/>
                      <a:pt x="1621" y="252"/>
                      <a:pt x="1529" y="184"/>
                    </a:cubicBezTo>
                    <a:cubicBezTo>
                      <a:pt x="1392" y="115"/>
                      <a:pt x="1255" y="47"/>
                      <a:pt x="1096" y="24"/>
                    </a:cubicBezTo>
                    <a:cubicBezTo>
                      <a:pt x="1050" y="1"/>
                      <a:pt x="1004" y="1"/>
                      <a:pt x="959"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0"/>
              <p:cNvSpPr/>
              <p:nvPr/>
            </p:nvSpPr>
            <p:spPr>
              <a:xfrm>
                <a:off x="4404700" y="322591"/>
                <a:ext cx="58655" cy="56493"/>
              </a:xfrm>
              <a:custGeom>
                <a:rect b="b" l="l" r="r" t="t"/>
                <a:pathLst>
                  <a:path extrusionOk="0" h="2090" w="2170">
                    <a:moveTo>
                      <a:pt x="1028" y="1"/>
                    </a:moveTo>
                    <a:cubicBezTo>
                      <a:pt x="914" y="1"/>
                      <a:pt x="822" y="24"/>
                      <a:pt x="708" y="46"/>
                    </a:cubicBezTo>
                    <a:cubicBezTo>
                      <a:pt x="663" y="46"/>
                      <a:pt x="594" y="69"/>
                      <a:pt x="548" y="92"/>
                    </a:cubicBezTo>
                    <a:cubicBezTo>
                      <a:pt x="503" y="115"/>
                      <a:pt x="457" y="138"/>
                      <a:pt x="434" y="161"/>
                    </a:cubicBezTo>
                    <a:cubicBezTo>
                      <a:pt x="366" y="183"/>
                      <a:pt x="297" y="252"/>
                      <a:pt x="252" y="298"/>
                    </a:cubicBezTo>
                    <a:cubicBezTo>
                      <a:pt x="229" y="343"/>
                      <a:pt x="206" y="389"/>
                      <a:pt x="183" y="434"/>
                    </a:cubicBezTo>
                    <a:cubicBezTo>
                      <a:pt x="115" y="480"/>
                      <a:pt x="92" y="594"/>
                      <a:pt x="69" y="663"/>
                    </a:cubicBezTo>
                    <a:cubicBezTo>
                      <a:pt x="23" y="868"/>
                      <a:pt x="1" y="1096"/>
                      <a:pt x="69" y="1302"/>
                    </a:cubicBezTo>
                    <a:cubicBezTo>
                      <a:pt x="115" y="1393"/>
                      <a:pt x="160" y="1484"/>
                      <a:pt x="206" y="1599"/>
                    </a:cubicBezTo>
                    <a:cubicBezTo>
                      <a:pt x="206" y="1621"/>
                      <a:pt x="229" y="1667"/>
                      <a:pt x="252" y="1690"/>
                    </a:cubicBezTo>
                    <a:cubicBezTo>
                      <a:pt x="275" y="1736"/>
                      <a:pt x="320" y="1781"/>
                      <a:pt x="366" y="1827"/>
                    </a:cubicBezTo>
                    <a:cubicBezTo>
                      <a:pt x="389" y="1850"/>
                      <a:pt x="434" y="1872"/>
                      <a:pt x="457" y="1895"/>
                    </a:cubicBezTo>
                    <a:cubicBezTo>
                      <a:pt x="526" y="1941"/>
                      <a:pt x="594" y="1987"/>
                      <a:pt x="663" y="2009"/>
                    </a:cubicBezTo>
                    <a:cubicBezTo>
                      <a:pt x="731" y="2032"/>
                      <a:pt x="777" y="2055"/>
                      <a:pt x="845" y="2055"/>
                    </a:cubicBezTo>
                    <a:cubicBezTo>
                      <a:pt x="914" y="2078"/>
                      <a:pt x="994" y="2089"/>
                      <a:pt x="1073" y="2089"/>
                    </a:cubicBezTo>
                    <a:cubicBezTo>
                      <a:pt x="1153" y="2089"/>
                      <a:pt x="1233" y="2078"/>
                      <a:pt x="1302" y="2055"/>
                    </a:cubicBezTo>
                    <a:cubicBezTo>
                      <a:pt x="1393" y="2032"/>
                      <a:pt x="1461" y="2009"/>
                      <a:pt x="1530" y="1964"/>
                    </a:cubicBezTo>
                    <a:cubicBezTo>
                      <a:pt x="1576" y="1941"/>
                      <a:pt x="1644" y="1918"/>
                      <a:pt x="1690" y="1895"/>
                    </a:cubicBezTo>
                    <a:cubicBezTo>
                      <a:pt x="1781" y="1850"/>
                      <a:pt x="1872" y="1781"/>
                      <a:pt x="1964" y="1690"/>
                    </a:cubicBezTo>
                    <a:cubicBezTo>
                      <a:pt x="2009" y="1621"/>
                      <a:pt x="2078" y="1530"/>
                      <a:pt x="2101" y="1439"/>
                    </a:cubicBezTo>
                    <a:cubicBezTo>
                      <a:pt x="2123" y="1416"/>
                      <a:pt x="2123" y="1370"/>
                      <a:pt x="2146" y="1325"/>
                    </a:cubicBezTo>
                    <a:cubicBezTo>
                      <a:pt x="2169" y="1256"/>
                      <a:pt x="2169" y="1188"/>
                      <a:pt x="2169" y="1142"/>
                    </a:cubicBezTo>
                    <a:cubicBezTo>
                      <a:pt x="2169" y="1096"/>
                      <a:pt x="2146" y="1051"/>
                      <a:pt x="2146" y="1005"/>
                    </a:cubicBezTo>
                    <a:cubicBezTo>
                      <a:pt x="2146" y="937"/>
                      <a:pt x="2123" y="891"/>
                      <a:pt x="2123" y="823"/>
                    </a:cubicBezTo>
                    <a:cubicBezTo>
                      <a:pt x="2101" y="731"/>
                      <a:pt x="2055" y="617"/>
                      <a:pt x="1986" y="526"/>
                    </a:cubicBezTo>
                    <a:cubicBezTo>
                      <a:pt x="1964" y="457"/>
                      <a:pt x="1895" y="389"/>
                      <a:pt x="1827" y="343"/>
                    </a:cubicBezTo>
                    <a:cubicBezTo>
                      <a:pt x="1758" y="252"/>
                      <a:pt x="1644" y="183"/>
                      <a:pt x="1553" y="138"/>
                    </a:cubicBezTo>
                    <a:cubicBezTo>
                      <a:pt x="1484" y="92"/>
                      <a:pt x="1393" y="69"/>
                      <a:pt x="1302" y="46"/>
                    </a:cubicBezTo>
                    <a:cubicBezTo>
                      <a:pt x="1210" y="1"/>
                      <a:pt x="1119" y="1"/>
                      <a:pt x="1028"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0"/>
              <p:cNvSpPr/>
              <p:nvPr/>
            </p:nvSpPr>
            <p:spPr>
              <a:xfrm>
                <a:off x="4390509" y="214634"/>
                <a:ext cx="77144" cy="87010"/>
              </a:xfrm>
              <a:custGeom>
                <a:rect b="b" l="l" r="r" t="t"/>
                <a:pathLst>
                  <a:path extrusionOk="0" h="3219" w="2854">
                    <a:moveTo>
                      <a:pt x="1347" y="320"/>
                    </a:moveTo>
                    <a:cubicBezTo>
                      <a:pt x="1439" y="343"/>
                      <a:pt x="1530" y="366"/>
                      <a:pt x="1621" y="388"/>
                    </a:cubicBezTo>
                    <a:cubicBezTo>
                      <a:pt x="1713" y="457"/>
                      <a:pt x="1827" y="503"/>
                      <a:pt x="1918" y="571"/>
                    </a:cubicBezTo>
                    <a:cubicBezTo>
                      <a:pt x="2009" y="662"/>
                      <a:pt x="2101" y="731"/>
                      <a:pt x="2169" y="845"/>
                    </a:cubicBezTo>
                    <a:cubicBezTo>
                      <a:pt x="2260" y="959"/>
                      <a:pt x="2329" y="1073"/>
                      <a:pt x="2375" y="1210"/>
                    </a:cubicBezTo>
                    <a:cubicBezTo>
                      <a:pt x="2443" y="1324"/>
                      <a:pt x="2466" y="1461"/>
                      <a:pt x="2489" y="1598"/>
                    </a:cubicBezTo>
                    <a:cubicBezTo>
                      <a:pt x="2511" y="1735"/>
                      <a:pt x="2511" y="1895"/>
                      <a:pt x="2489" y="2032"/>
                    </a:cubicBezTo>
                    <a:cubicBezTo>
                      <a:pt x="2489" y="2123"/>
                      <a:pt x="2443" y="2214"/>
                      <a:pt x="2420" y="2329"/>
                    </a:cubicBezTo>
                    <a:cubicBezTo>
                      <a:pt x="2375" y="2397"/>
                      <a:pt x="2329" y="2488"/>
                      <a:pt x="2283" y="2557"/>
                    </a:cubicBezTo>
                    <a:cubicBezTo>
                      <a:pt x="2238" y="2602"/>
                      <a:pt x="2192" y="2671"/>
                      <a:pt x="2123" y="2717"/>
                    </a:cubicBezTo>
                    <a:cubicBezTo>
                      <a:pt x="2078" y="2739"/>
                      <a:pt x="2009" y="2785"/>
                      <a:pt x="1941" y="2808"/>
                    </a:cubicBezTo>
                    <a:cubicBezTo>
                      <a:pt x="1872" y="2854"/>
                      <a:pt x="1804" y="2854"/>
                      <a:pt x="1735" y="2876"/>
                    </a:cubicBezTo>
                    <a:lnTo>
                      <a:pt x="1507" y="2876"/>
                    </a:lnTo>
                    <a:cubicBezTo>
                      <a:pt x="1416" y="2854"/>
                      <a:pt x="1325" y="2831"/>
                      <a:pt x="1256" y="2808"/>
                    </a:cubicBezTo>
                    <a:cubicBezTo>
                      <a:pt x="1142" y="2762"/>
                      <a:pt x="1028" y="2694"/>
                      <a:pt x="914" y="2625"/>
                    </a:cubicBezTo>
                    <a:cubicBezTo>
                      <a:pt x="822" y="2534"/>
                      <a:pt x="754" y="2466"/>
                      <a:pt x="685" y="2351"/>
                    </a:cubicBezTo>
                    <a:cubicBezTo>
                      <a:pt x="594" y="2260"/>
                      <a:pt x="526" y="2146"/>
                      <a:pt x="480" y="2009"/>
                    </a:cubicBezTo>
                    <a:cubicBezTo>
                      <a:pt x="412" y="1872"/>
                      <a:pt x="366" y="1712"/>
                      <a:pt x="343" y="1575"/>
                    </a:cubicBezTo>
                    <a:cubicBezTo>
                      <a:pt x="343" y="1507"/>
                      <a:pt x="343" y="1438"/>
                      <a:pt x="343" y="1347"/>
                    </a:cubicBezTo>
                    <a:cubicBezTo>
                      <a:pt x="343" y="1301"/>
                      <a:pt x="343" y="1256"/>
                      <a:pt x="343" y="1210"/>
                    </a:cubicBezTo>
                    <a:lnTo>
                      <a:pt x="343" y="1187"/>
                    </a:lnTo>
                    <a:cubicBezTo>
                      <a:pt x="366" y="1073"/>
                      <a:pt x="389" y="982"/>
                      <a:pt x="434" y="891"/>
                    </a:cubicBezTo>
                    <a:cubicBezTo>
                      <a:pt x="480" y="799"/>
                      <a:pt x="526" y="708"/>
                      <a:pt x="571" y="639"/>
                    </a:cubicBezTo>
                    <a:cubicBezTo>
                      <a:pt x="594" y="617"/>
                      <a:pt x="594" y="617"/>
                      <a:pt x="617" y="594"/>
                    </a:cubicBezTo>
                    <a:cubicBezTo>
                      <a:pt x="640" y="548"/>
                      <a:pt x="685" y="525"/>
                      <a:pt x="731" y="480"/>
                    </a:cubicBezTo>
                    <a:cubicBezTo>
                      <a:pt x="777" y="457"/>
                      <a:pt x="822" y="434"/>
                      <a:pt x="868" y="411"/>
                    </a:cubicBezTo>
                    <a:cubicBezTo>
                      <a:pt x="868" y="411"/>
                      <a:pt x="868" y="411"/>
                      <a:pt x="868" y="388"/>
                    </a:cubicBezTo>
                    <a:lnTo>
                      <a:pt x="891" y="388"/>
                    </a:lnTo>
                    <a:cubicBezTo>
                      <a:pt x="947" y="370"/>
                      <a:pt x="1004" y="351"/>
                      <a:pt x="1074" y="332"/>
                    </a:cubicBezTo>
                    <a:lnTo>
                      <a:pt x="1074" y="332"/>
                    </a:lnTo>
                    <a:cubicBezTo>
                      <a:pt x="1073" y="335"/>
                      <a:pt x="1073" y="338"/>
                      <a:pt x="1073" y="343"/>
                    </a:cubicBezTo>
                    <a:cubicBezTo>
                      <a:pt x="1073" y="343"/>
                      <a:pt x="1073" y="337"/>
                      <a:pt x="1076" y="331"/>
                    </a:cubicBezTo>
                    <a:lnTo>
                      <a:pt x="1076" y="331"/>
                    </a:lnTo>
                    <a:cubicBezTo>
                      <a:pt x="1076" y="331"/>
                      <a:pt x="1075" y="332"/>
                      <a:pt x="1074" y="332"/>
                    </a:cubicBezTo>
                    <a:lnTo>
                      <a:pt x="1074" y="332"/>
                    </a:lnTo>
                    <a:cubicBezTo>
                      <a:pt x="1074" y="320"/>
                      <a:pt x="1078" y="320"/>
                      <a:pt x="1096" y="320"/>
                    </a:cubicBezTo>
                    <a:cubicBezTo>
                      <a:pt x="1085" y="320"/>
                      <a:pt x="1079" y="325"/>
                      <a:pt x="1076" y="331"/>
                    </a:cubicBezTo>
                    <a:lnTo>
                      <a:pt x="1076" y="331"/>
                    </a:lnTo>
                    <a:cubicBezTo>
                      <a:pt x="1090" y="327"/>
                      <a:pt x="1104" y="324"/>
                      <a:pt x="1119" y="320"/>
                    </a:cubicBezTo>
                    <a:close/>
                    <a:moveTo>
                      <a:pt x="1233" y="0"/>
                    </a:moveTo>
                    <a:cubicBezTo>
                      <a:pt x="1165" y="0"/>
                      <a:pt x="1073" y="0"/>
                      <a:pt x="1005" y="23"/>
                    </a:cubicBezTo>
                    <a:lnTo>
                      <a:pt x="982" y="23"/>
                    </a:lnTo>
                    <a:cubicBezTo>
                      <a:pt x="914" y="46"/>
                      <a:pt x="868" y="46"/>
                      <a:pt x="822" y="69"/>
                    </a:cubicBezTo>
                    <a:cubicBezTo>
                      <a:pt x="800" y="69"/>
                      <a:pt x="800" y="69"/>
                      <a:pt x="800" y="92"/>
                    </a:cubicBezTo>
                    <a:cubicBezTo>
                      <a:pt x="754" y="92"/>
                      <a:pt x="731" y="115"/>
                      <a:pt x="708" y="115"/>
                    </a:cubicBezTo>
                    <a:cubicBezTo>
                      <a:pt x="708" y="115"/>
                      <a:pt x="685" y="137"/>
                      <a:pt x="685" y="137"/>
                    </a:cubicBezTo>
                    <a:lnTo>
                      <a:pt x="663" y="137"/>
                    </a:lnTo>
                    <a:cubicBezTo>
                      <a:pt x="663" y="137"/>
                      <a:pt x="663" y="160"/>
                      <a:pt x="640" y="160"/>
                    </a:cubicBezTo>
                    <a:lnTo>
                      <a:pt x="617" y="160"/>
                    </a:lnTo>
                    <a:cubicBezTo>
                      <a:pt x="617" y="160"/>
                      <a:pt x="617" y="183"/>
                      <a:pt x="617" y="183"/>
                    </a:cubicBezTo>
                    <a:lnTo>
                      <a:pt x="594" y="183"/>
                    </a:lnTo>
                    <a:cubicBezTo>
                      <a:pt x="594" y="183"/>
                      <a:pt x="571" y="183"/>
                      <a:pt x="571" y="206"/>
                    </a:cubicBezTo>
                    <a:cubicBezTo>
                      <a:pt x="480" y="274"/>
                      <a:pt x="389" y="366"/>
                      <a:pt x="320" y="457"/>
                    </a:cubicBezTo>
                    <a:lnTo>
                      <a:pt x="297" y="457"/>
                    </a:lnTo>
                    <a:cubicBezTo>
                      <a:pt x="229" y="548"/>
                      <a:pt x="160" y="662"/>
                      <a:pt x="115" y="799"/>
                    </a:cubicBezTo>
                    <a:cubicBezTo>
                      <a:pt x="23" y="1050"/>
                      <a:pt x="1" y="1324"/>
                      <a:pt x="23" y="1575"/>
                    </a:cubicBezTo>
                    <a:cubicBezTo>
                      <a:pt x="23" y="1575"/>
                      <a:pt x="23" y="1575"/>
                      <a:pt x="23" y="1598"/>
                    </a:cubicBezTo>
                    <a:cubicBezTo>
                      <a:pt x="46" y="1804"/>
                      <a:pt x="115" y="1986"/>
                      <a:pt x="183" y="2169"/>
                    </a:cubicBezTo>
                    <a:cubicBezTo>
                      <a:pt x="366" y="2557"/>
                      <a:pt x="663" y="2876"/>
                      <a:pt x="1051" y="3082"/>
                    </a:cubicBezTo>
                    <a:cubicBezTo>
                      <a:pt x="1233" y="3173"/>
                      <a:pt x="1439" y="3219"/>
                      <a:pt x="1667" y="3219"/>
                    </a:cubicBezTo>
                    <a:cubicBezTo>
                      <a:pt x="1758" y="3196"/>
                      <a:pt x="1850" y="3196"/>
                      <a:pt x="1964" y="3150"/>
                    </a:cubicBezTo>
                    <a:cubicBezTo>
                      <a:pt x="2078" y="3127"/>
                      <a:pt x="2169" y="3082"/>
                      <a:pt x="2260" y="3013"/>
                    </a:cubicBezTo>
                    <a:cubicBezTo>
                      <a:pt x="2443" y="2899"/>
                      <a:pt x="2580" y="2739"/>
                      <a:pt x="2671" y="2557"/>
                    </a:cubicBezTo>
                    <a:cubicBezTo>
                      <a:pt x="2785" y="2351"/>
                      <a:pt x="2831" y="2123"/>
                      <a:pt x="2831" y="1895"/>
                    </a:cubicBezTo>
                    <a:cubicBezTo>
                      <a:pt x="2854" y="1667"/>
                      <a:pt x="2808" y="1461"/>
                      <a:pt x="2740" y="1256"/>
                    </a:cubicBezTo>
                    <a:cubicBezTo>
                      <a:pt x="2694" y="1050"/>
                      <a:pt x="2580" y="868"/>
                      <a:pt x="2466" y="708"/>
                    </a:cubicBezTo>
                    <a:cubicBezTo>
                      <a:pt x="2215" y="343"/>
                      <a:pt x="1827" y="69"/>
                      <a:pt x="1393"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0"/>
              <p:cNvSpPr/>
              <p:nvPr/>
            </p:nvSpPr>
            <p:spPr>
              <a:xfrm>
                <a:off x="4298580" y="207227"/>
                <a:ext cx="46924" cy="46681"/>
              </a:xfrm>
              <a:custGeom>
                <a:rect b="b" l="l" r="r" t="t"/>
                <a:pathLst>
                  <a:path extrusionOk="0" h="1727" w="1736">
                    <a:moveTo>
                      <a:pt x="914" y="343"/>
                    </a:moveTo>
                    <a:cubicBezTo>
                      <a:pt x="959" y="343"/>
                      <a:pt x="982" y="343"/>
                      <a:pt x="1028" y="366"/>
                    </a:cubicBezTo>
                    <a:cubicBezTo>
                      <a:pt x="1073" y="366"/>
                      <a:pt x="1119" y="389"/>
                      <a:pt x="1165" y="411"/>
                    </a:cubicBezTo>
                    <a:cubicBezTo>
                      <a:pt x="1188" y="457"/>
                      <a:pt x="1233" y="480"/>
                      <a:pt x="1256" y="503"/>
                    </a:cubicBezTo>
                    <a:cubicBezTo>
                      <a:pt x="1302" y="548"/>
                      <a:pt x="1325" y="571"/>
                      <a:pt x="1347" y="617"/>
                    </a:cubicBezTo>
                    <a:cubicBezTo>
                      <a:pt x="1370" y="662"/>
                      <a:pt x="1370" y="708"/>
                      <a:pt x="1393" y="754"/>
                    </a:cubicBezTo>
                    <a:cubicBezTo>
                      <a:pt x="1393" y="799"/>
                      <a:pt x="1393" y="845"/>
                      <a:pt x="1393" y="891"/>
                    </a:cubicBezTo>
                    <a:cubicBezTo>
                      <a:pt x="1393" y="936"/>
                      <a:pt x="1393" y="982"/>
                      <a:pt x="1370" y="1028"/>
                    </a:cubicBezTo>
                    <a:cubicBezTo>
                      <a:pt x="1347" y="1073"/>
                      <a:pt x="1325" y="1142"/>
                      <a:pt x="1302" y="1187"/>
                    </a:cubicBezTo>
                    <a:cubicBezTo>
                      <a:pt x="1279" y="1210"/>
                      <a:pt x="1256" y="1233"/>
                      <a:pt x="1210" y="1279"/>
                    </a:cubicBezTo>
                    <a:cubicBezTo>
                      <a:pt x="1188" y="1302"/>
                      <a:pt x="1142" y="1324"/>
                      <a:pt x="1096" y="1347"/>
                    </a:cubicBezTo>
                    <a:cubicBezTo>
                      <a:pt x="1051" y="1370"/>
                      <a:pt x="1005" y="1393"/>
                      <a:pt x="959" y="1393"/>
                    </a:cubicBezTo>
                    <a:lnTo>
                      <a:pt x="822" y="1393"/>
                    </a:lnTo>
                    <a:cubicBezTo>
                      <a:pt x="777" y="1393"/>
                      <a:pt x="731" y="1393"/>
                      <a:pt x="685" y="1370"/>
                    </a:cubicBezTo>
                    <a:cubicBezTo>
                      <a:pt x="640" y="1347"/>
                      <a:pt x="617" y="1347"/>
                      <a:pt x="571" y="1302"/>
                    </a:cubicBezTo>
                    <a:cubicBezTo>
                      <a:pt x="526" y="1279"/>
                      <a:pt x="503" y="1256"/>
                      <a:pt x="457" y="1210"/>
                    </a:cubicBezTo>
                    <a:cubicBezTo>
                      <a:pt x="434" y="1187"/>
                      <a:pt x="412" y="1142"/>
                      <a:pt x="389" y="1096"/>
                    </a:cubicBezTo>
                    <a:cubicBezTo>
                      <a:pt x="366" y="1050"/>
                      <a:pt x="343" y="1005"/>
                      <a:pt x="343" y="959"/>
                    </a:cubicBezTo>
                    <a:cubicBezTo>
                      <a:pt x="320" y="913"/>
                      <a:pt x="320" y="891"/>
                      <a:pt x="320" y="845"/>
                    </a:cubicBezTo>
                    <a:cubicBezTo>
                      <a:pt x="343" y="777"/>
                      <a:pt x="343" y="731"/>
                      <a:pt x="366" y="685"/>
                    </a:cubicBezTo>
                    <a:cubicBezTo>
                      <a:pt x="366" y="662"/>
                      <a:pt x="366" y="640"/>
                      <a:pt x="389" y="640"/>
                    </a:cubicBezTo>
                    <a:cubicBezTo>
                      <a:pt x="389" y="617"/>
                      <a:pt x="389" y="617"/>
                      <a:pt x="389" y="594"/>
                    </a:cubicBezTo>
                    <a:lnTo>
                      <a:pt x="412" y="594"/>
                    </a:lnTo>
                    <a:cubicBezTo>
                      <a:pt x="412" y="594"/>
                      <a:pt x="412" y="571"/>
                      <a:pt x="412" y="571"/>
                    </a:cubicBezTo>
                    <a:cubicBezTo>
                      <a:pt x="434" y="525"/>
                      <a:pt x="480" y="503"/>
                      <a:pt x="503" y="457"/>
                    </a:cubicBezTo>
                    <a:cubicBezTo>
                      <a:pt x="549" y="434"/>
                      <a:pt x="594" y="411"/>
                      <a:pt x="617" y="389"/>
                    </a:cubicBezTo>
                    <a:cubicBezTo>
                      <a:pt x="640" y="389"/>
                      <a:pt x="663" y="366"/>
                      <a:pt x="685" y="366"/>
                    </a:cubicBezTo>
                    <a:cubicBezTo>
                      <a:pt x="708" y="366"/>
                      <a:pt x="731" y="343"/>
                      <a:pt x="754" y="343"/>
                    </a:cubicBezTo>
                    <a:close/>
                    <a:moveTo>
                      <a:pt x="868" y="0"/>
                    </a:moveTo>
                    <a:cubicBezTo>
                      <a:pt x="777" y="0"/>
                      <a:pt x="663" y="23"/>
                      <a:pt x="571" y="46"/>
                    </a:cubicBezTo>
                    <a:cubicBezTo>
                      <a:pt x="526" y="69"/>
                      <a:pt x="457" y="115"/>
                      <a:pt x="412" y="137"/>
                    </a:cubicBezTo>
                    <a:cubicBezTo>
                      <a:pt x="366" y="160"/>
                      <a:pt x="320" y="206"/>
                      <a:pt x="275" y="229"/>
                    </a:cubicBezTo>
                    <a:cubicBezTo>
                      <a:pt x="275" y="252"/>
                      <a:pt x="275" y="252"/>
                      <a:pt x="252" y="252"/>
                    </a:cubicBezTo>
                    <a:cubicBezTo>
                      <a:pt x="252" y="274"/>
                      <a:pt x="229" y="297"/>
                      <a:pt x="206" y="320"/>
                    </a:cubicBezTo>
                    <a:cubicBezTo>
                      <a:pt x="160" y="366"/>
                      <a:pt x="138" y="411"/>
                      <a:pt x="92" y="480"/>
                    </a:cubicBezTo>
                    <a:cubicBezTo>
                      <a:pt x="92" y="503"/>
                      <a:pt x="69" y="525"/>
                      <a:pt x="69" y="571"/>
                    </a:cubicBezTo>
                    <a:cubicBezTo>
                      <a:pt x="46" y="571"/>
                      <a:pt x="46" y="594"/>
                      <a:pt x="46" y="594"/>
                    </a:cubicBezTo>
                    <a:cubicBezTo>
                      <a:pt x="46" y="617"/>
                      <a:pt x="46" y="617"/>
                      <a:pt x="24" y="640"/>
                    </a:cubicBezTo>
                    <a:cubicBezTo>
                      <a:pt x="24" y="708"/>
                      <a:pt x="1" y="777"/>
                      <a:pt x="1" y="845"/>
                    </a:cubicBezTo>
                    <a:cubicBezTo>
                      <a:pt x="1" y="868"/>
                      <a:pt x="1" y="913"/>
                      <a:pt x="1" y="936"/>
                    </a:cubicBezTo>
                    <a:cubicBezTo>
                      <a:pt x="1" y="1005"/>
                      <a:pt x="24" y="1050"/>
                      <a:pt x="24" y="1096"/>
                    </a:cubicBezTo>
                    <a:cubicBezTo>
                      <a:pt x="46" y="1142"/>
                      <a:pt x="69" y="1187"/>
                      <a:pt x="92" y="1233"/>
                    </a:cubicBezTo>
                    <a:cubicBezTo>
                      <a:pt x="115" y="1302"/>
                      <a:pt x="160" y="1347"/>
                      <a:pt x="183" y="1393"/>
                    </a:cubicBezTo>
                    <a:cubicBezTo>
                      <a:pt x="297" y="1530"/>
                      <a:pt x="412" y="1621"/>
                      <a:pt x="571" y="1667"/>
                    </a:cubicBezTo>
                    <a:cubicBezTo>
                      <a:pt x="658" y="1710"/>
                      <a:pt x="745" y="1726"/>
                      <a:pt x="838" y="1726"/>
                    </a:cubicBezTo>
                    <a:cubicBezTo>
                      <a:pt x="891" y="1726"/>
                      <a:pt x="947" y="1721"/>
                      <a:pt x="1005" y="1712"/>
                    </a:cubicBezTo>
                    <a:cubicBezTo>
                      <a:pt x="1142" y="1690"/>
                      <a:pt x="1302" y="1621"/>
                      <a:pt x="1416" y="1530"/>
                    </a:cubicBezTo>
                    <a:cubicBezTo>
                      <a:pt x="1530" y="1438"/>
                      <a:pt x="1598" y="1324"/>
                      <a:pt x="1667" y="1210"/>
                    </a:cubicBezTo>
                    <a:cubicBezTo>
                      <a:pt x="1735" y="1050"/>
                      <a:pt x="1735" y="891"/>
                      <a:pt x="1713" y="708"/>
                    </a:cubicBezTo>
                    <a:cubicBezTo>
                      <a:pt x="1690" y="594"/>
                      <a:pt x="1644" y="503"/>
                      <a:pt x="1576" y="389"/>
                    </a:cubicBezTo>
                    <a:cubicBezTo>
                      <a:pt x="1553" y="343"/>
                      <a:pt x="1507" y="297"/>
                      <a:pt x="1462" y="252"/>
                    </a:cubicBezTo>
                    <a:cubicBezTo>
                      <a:pt x="1416" y="183"/>
                      <a:pt x="1325" y="137"/>
                      <a:pt x="1279" y="115"/>
                    </a:cubicBezTo>
                    <a:cubicBezTo>
                      <a:pt x="1233" y="69"/>
                      <a:pt x="1165" y="69"/>
                      <a:pt x="1119" y="46"/>
                    </a:cubicBezTo>
                    <a:cubicBezTo>
                      <a:pt x="1073" y="23"/>
                      <a:pt x="1028" y="23"/>
                      <a:pt x="982" y="23"/>
                    </a:cubicBezTo>
                    <a:cubicBezTo>
                      <a:pt x="937" y="0"/>
                      <a:pt x="914" y="0"/>
                      <a:pt x="868"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0"/>
              <p:cNvSpPr/>
              <p:nvPr/>
            </p:nvSpPr>
            <p:spPr>
              <a:xfrm>
                <a:off x="4399781" y="317672"/>
                <a:ext cx="67872" cy="66872"/>
              </a:xfrm>
              <a:custGeom>
                <a:rect b="b" l="l" r="r" t="t"/>
                <a:pathLst>
                  <a:path extrusionOk="0" h="2474" w="2511">
                    <a:moveTo>
                      <a:pt x="1324" y="320"/>
                    </a:moveTo>
                    <a:cubicBezTo>
                      <a:pt x="1415" y="320"/>
                      <a:pt x="1484" y="343"/>
                      <a:pt x="1552" y="365"/>
                    </a:cubicBezTo>
                    <a:cubicBezTo>
                      <a:pt x="1643" y="388"/>
                      <a:pt x="1712" y="434"/>
                      <a:pt x="1780" y="480"/>
                    </a:cubicBezTo>
                    <a:cubicBezTo>
                      <a:pt x="1849" y="525"/>
                      <a:pt x="1895" y="571"/>
                      <a:pt x="1963" y="639"/>
                    </a:cubicBezTo>
                    <a:cubicBezTo>
                      <a:pt x="2009" y="685"/>
                      <a:pt x="2054" y="753"/>
                      <a:pt x="2077" y="822"/>
                    </a:cubicBezTo>
                    <a:cubicBezTo>
                      <a:pt x="2123" y="890"/>
                      <a:pt x="2146" y="982"/>
                      <a:pt x="2168" y="1073"/>
                    </a:cubicBezTo>
                    <a:cubicBezTo>
                      <a:pt x="2168" y="1141"/>
                      <a:pt x="2191" y="1233"/>
                      <a:pt x="2168" y="1301"/>
                    </a:cubicBezTo>
                    <a:cubicBezTo>
                      <a:pt x="2168" y="1393"/>
                      <a:pt x="2146" y="1461"/>
                      <a:pt x="2123" y="1552"/>
                    </a:cubicBezTo>
                    <a:cubicBezTo>
                      <a:pt x="2100" y="1621"/>
                      <a:pt x="2054" y="1689"/>
                      <a:pt x="2009" y="1758"/>
                    </a:cubicBezTo>
                    <a:cubicBezTo>
                      <a:pt x="1986" y="1826"/>
                      <a:pt x="1917" y="1872"/>
                      <a:pt x="1872" y="1918"/>
                    </a:cubicBezTo>
                    <a:cubicBezTo>
                      <a:pt x="1803" y="1986"/>
                      <a:pt x="1758" y="2009"/>
                      <a:pt x="1666" y="2054"/>
                    </a:cubicBezTo>
                    <a:cubicBezTo>
                      <a:pt x="1598" y="2100"/>
                      <a:pt x="1507" y="2123"/>
                      <a:pt x="1438" y="2146"/>
                    </a:cubicBezTo>
                    <a:lnTo>
                      <a:pt x="1187" y="2146"/>
                    </a:lnTo>
                    <a:cubicBezTo>
                      <a:pt x="1096" y="2146"/>
                      <a:pt x="1027" y="2123"/>
                      <a:pt x="959" y="2100"/>
                    </a:cubicBezTo>
                    <a:cubicBezTo>
                      <a:pt x="890" y="2077"/>
                      <a:pt x="822" y="2032"/>
                      <a:pt x="753" y="2009"/>
                    </a:cubicBezTo>
                    <a:cubicBezTo>
                      <a:pt x="685" y="1940"/>
                      <a:pt x="616" y="1895"/>
                      <a:pt x="548" y="1826"/>
                    </a:cubicBezTo>
                    <a:cubicBezTo>
                      <a:pt x="525" y="1781"/>
                      <a:pt x="479" y="1712"/>
                      <a:pt x="434" y="1666"/>
                    </a:cubicBezTo>
                    <a:cubicBezTo>
                      <a:pt x="411" y="1575"/>
                      <a:pt x="388" y="1507"/>
                      <a:pt x="365" y="1415"/>
                    </a:cubicBezTo>
                    <a:cubicBezTo>
                      <a:pt x="342" y="1347"/>
                      <a:pt x="342" y="1256"/>
                      <a:pt x="342" y="1164"/>
                    </a:cubicBezTo>
                    <a:cubicBezTo>
                      <a:pt x="365" y="1096"/>
                      <a:pt x="365" y="1027"/>
                      <a:pt x="388" y="936"/>
                    </a:cubicBezTo>
                    <a:cubicBezTo>
                      <a:pt x="434" y="868"/>
                      <a:pt x="457" y="799"/>
                      <a:pt x="502" y="731"/>
                    </a:cubicBezTo>
                    <a:cubicBezTo>
                      <a:pt x="525" y="685"/>
                      <a:pt x="548" y="662"/>
                      <a:pt x="571" y="616"/>
                    </a:cubicBezTo>
                    <a:cubicBezTo>
                      <a:pt x="594" y="594"/>
                      <a:pt x="616" y="571"/>
                      <a:pt x="639" y="548"/>
                    </a:cubicBezTo>
                    <a:cubicBezTo>
                      <a:pt x="662" y="525"/>
                      <a:pt x="685" y="525"/>
                      <a:pt x="708" y="502"/>
                    </a:cubicBezTo>
                    <a:cubicBezTo>
                      <a:pt x="753" y="480"/>
                      <a:pt x="776" y="457"/>
                      <a:pt x="822" y="434"/>
                    </a:cubicBezTo>
                    <a:cubicBezTo>
                      <a:pt x="822" y="434"/>
                      <a:pt x="845" y="411"/>
                      <a:pt x="845" y="411"/>
                    </a:cubicBezTo>
                    <a:cubicBezTo>
                      <a:pt x="890" y="388"/>
                      <a:pt x="936" y="388"/>
                      <a:pt x="982" y="365"/>
                    </a:cubicBezTo>
                    <a:lnTo>
                      <a:pt x="1004" y="365"/>
                    </a:lnTo>
                    <a:cubicBezTo>
                      <a:pt x="1004" y="365"/>
                      <a:pt x="1004" y="343"/>
                      <a:pt x="1027" y="343"/>
                    </a:cubicBezTo>
                    <a:lnTo>
                      <a:pt x="1096" y="343"/>
                    </a:lnTo>
                    <a:cubicBezTo>
                      <a:pt x="1164" y="320"/>
                      <a:pt x="1210" y="320"/>
                      <a:pt x="1278" y="320"/>
                    </a:cubicBezTo>
                    <a:close/>
                    <a:moveTo>
                      <a:pt x="1255" y="0"/>
                    </a:moveTo>
                    <a:cubicBezTo>
                      <a:pt x="1187" y="0"/>
                      <a:pt x="1096" y="0"/>
                      <a:pt x="1027" y="23"/>
                    </a:cubicBezTo>
                    <a:cubicBezTo>
                      <a:pt x="959" y="23"/>
                      <a:pt x="913" y="46"/>
                      <a:pt x="845" y="69"/>
                    </a:cubicBezTo>
                    <a:cubicBezTo>
                      <a:pt x="822" y="69"/>
                      <a:pt x="799" y="91"/>
                      <a:pt x="776" y="91"/>
                    </a:cubicBezTo>
                    <a:lnTo>
                      <a:pt x="753" y="91"/>
                    </a:lnTo>
                    <a:cubicBezTo>
                      <a:pt x="730" y="114"/>
                      <a:pt x="685" y="137"/>
                      <a:pt x="662" y="160"/>
                    </a:cubicBezTo>
                    <a:lnTo>
                      <a:pt x="639" y="160"/>
                    </a:lnTo>
                    <a:cubicBezTo>
                      <a:pt x="548" y="206"/>
                      <a:pt x="479" y="274"/>
                      <a:pt x="411" y="320"/>
                    </a:cubicBezTo>
                    <a:cubicBezTo>
                      <a:pt x="411" y="343"/>
                      <a:pt x="411" y="343"/>
                      <a:pt x="388" y="343"/>
                    </a:cubicBezTo>
                    <a:cubicBezTo>
                      <a:pt x="365" y="365"/>
                      <a:pt x="342" y="388"/>
                      <a:pt x="320" y="411"/>
                    </a:cubicBezTo>
                    <a:cubicBezTo>
                      <a:pt x="251" y="502"/>
                      <a:pt x="205" y="571"/>
                      <a:pt x="160" y="662"/>
                    </a:cubicBezTo>
                    <a:cubicBezTo>
                      <a:pt x="137" y="731"/>
                      <a:pt x="91" y="799"/>
                      <a:pt x="69" y="868"/>
                    </a:cubicBezTo>
                    <a:cubicBezTo>
                      <a:pt x="69" y="890"/>
                      <a:pt x="69" y="913"/>
                      <a:pt x="46" y="936"/>
                    </a:cubicBezTo>
                    <a:cubicBezTo>
                      <a:pt x="46" y="959"/>
                      <a:pt x="46" y="959"/>
                      <a:pt x="46" y="959"/>
                    </a:cubicBezTo>
                    <a:cubicBezTo>
                      <a:pt x="0" y="1141"/>
                      <a:pt x="0" y="1324"/>
                      <a:pt x="46" y="1507"/>
                    </a:cubicBezTo>
                    <a:cubicBezTo>
                      <a:pt x="91" y="1689"/>
                      <a:pt x="183" y="1872"/>
                      <a:pt x="297" y="2032"/>
                    </a:cubicBezTo>
                    <a:cubicBezTo>
                      <a:pt x="434" y="2169"/>
                      <a:pt x="594" y="2306"/>
                      <a:pt x="776" y="2374"/>
                    </a:cubicBezTo>
                    <a:cubicBezTo>
                      <a:pt x="916" y="2444"/>
                      <a:pt x="1082" y="2474"/>
                      <a:pt x="1254" y="2474"/>
                    </a:cubicBezTo>
                    <a:cubicBezTo>
                      <a:pt x="1307" y="2474"/>
                      <a:pt x="1361" y="2471"/>
                      <a:pt x="1415" y="2465"/>
                    </a:cubicBezTo>
                    <a:cubicBezTo>
                      <a:pt x="1621" y="2442"/>
                      <a:pt x="1826" y="2374"/>
                      <a:pt x="1986" y="2237"/>
                    </a:cubicBezTo>
                    <a:cubicBezTo>
                      <a:pt x="2146" y="2146"/>
                      <a:pt x="2260" y="1986"/>
                      <a:pt x="2351" y="1826"/>
                    </a:cubicBezTo>
                    <a:cubicBezTo>
                      <a:pt x="2397" y="1735"/>
                      <a:pt x="2442" y="1644"/>
                      <a:pt x="2465" y="1552"/>
                    </a:cubicBezTo>
                    <a:cubicBezTo>
                      <a:pt x="2488" y="1438"/>
                      <a:pt x="2511" y="1324"/>
                      <a:pt x="2511" y="1210"/>
                    </a:cubicBezTo>
                    <a:cubicBezTo>
                      <a:pt x="2511" y="1096"/>
                      <a:pt x="2488" y="982"/>
                      <a:pt x="2442" y="868"/>
                    </a:cubicBezTo>
                    <a:cubicBezTo>
                      <a:pt x="2420" y="776"/>
                      <a:pt x="2374" y="685"/>
                      <a:pt x="2328" y="616"/>
                    </a:cubicBezTo>
                    <a:cubicBezTo>
                      <a:pt x="2283" y="525"/>
                      <a:pt x="2214" y="457"/>
                      <a:pt x="2168" y="365"/>
                    </a:cubicBezTo>
                    <a:cubicBezTo>
                      <a:pt x="2100" y="320"/>
                      <a:pt x="2032" y="251"/>
                      <a:pt x="1963" y="206"/>
                    </a:cubicBezTo>
                    <a:cubicBezTo>
                      <a:pt x="1780" y="91"/>
                      <a:pt x="1575" y="23"/>
                      <a:pt x="1370"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 name="Google Shape;109;p40"/>
            <p:cNvGrpSpPr/>
            <p:nvPr/>
          </p:nvGrpSpPr>
          <p:grpSpPr>
            <a:xfrm>
              <a:off x="6726821" y="553635"/>
              <a:ext cx="100324" cy="108466"/>
              <a:chOff x="8698868" y="1511081"/>
              <a:chExt cx="76536" cy="82748"/>
            </a:xfrm>
          </p:grpSpPr>
          <p:sp>
            <p:nvSpPr>
              <p:cNvPr id="110" name="Google Shape;110;p40"/>
              <p:cNvSpPr/>
              <p:nvPr/>
            </p:nvSpPr>
            <p:spPr>
              <a:xfrm rot="10152957">
                <a:off x="8708276" y="1520572"/>
                <a:ext cx="58033" cy="65412"/>
              </a:xfrm>
              <a:custGeom>
                <a:rect b="b" l="l" r="r" t="t"/>
                <a:pathLst>
                  <a:path extrusionOk="0" h="2420" w="2147">
                    <a:moveTo>
                      <a:pt x="754" y="0"/>
                    </a:moveTo>
                    <a:cubicBezTo>
                      <a:pt x="708" y="0"/>
                      <a:pt x="662" y="23"/>
                      <a:pt x="617" y="23"/>
                    </a:cubicBezTo>
                    <a:cubicBezTo>
                      <a:pt x="503" y="46"/>
                      <a:pt x="366" y="92"/>
                      <a:pt x="297" y="183"/>
                    </a:cubicBezTo>
                    <a:cubicBezTo>
                      <a:pt x="252" y="229"/>
                      <a:pt x="229" y="297"/>
                      <a:pt x="206" y="343"/>
                    </a:cubicBezTo>
                    <a:cubicBezTo>
                      <a:pt x="160" y="389"/>
                      <a:pt x="137" y="434"/>
                      <a:pt x="115" y="457"/>
                    </a:cubicBezTo>
                    <a:cubicBezTo>
                      <a:pt x="46" y="594"/>
                      <a:pt x="0" y="754"/>
                      <a:pt x="0" y="959"/>
                    </a:cubicBezTo>
                    <a:cubicBezTo>
                      <a:pt x="23" y="1050"/>
                      <a:pt x="46" y="1165"/>
                      <a:pt x="46" y="1233"/>
                    </a:cubicBezTo>
                    <a:cubicBezTo>
                      <a:pt x="69" y="1302"/>
                      <a:pt x="92" y="1370"/>
                      <a:pt x="115" y="1438"/>
                    </a:cubicBezTo>
                    <a:cubicBezTo>
                      <a:pt x="183" y="1598"/>
                      <a:pt x="274" y="1735"/>
                      <a:pt x="366" y="1872"/>
                    </a:cubicBezTo>
                    <a:cubicBezTo>
                      <a:pt x="434" y="1941"/>
                      <a:pt x="503" y="2009"/>
                      <a:pt x="571" y="2078"/>
                    </a:cubicBezTo>
                    <a:cubicBezTo>
                      <a:pt x="617" y="2146"/>
                      <a:pt x="685" y="2192"/>
                      <a:pt x="731" y="2237"/>
                    </a:cubicBezTo>
                    <a:cubicBezTo>
                      <a:pt x="777" y="2260"/>
                      <a:pt x="799" y="2283"/>
                      <a:pt x="845" y="2306"/>
                    </a:cubicBezTo>
                    <a:cubicBezTo>
                      <a:pt x="913" y="2351"/>
                      <a:pt x="1005" y="2374"/>
                      <a:pt x="1096" y="2397"/>
                    </a:cubicBezTo>
                    <a:cubicBezTo>
                      <a:pt x="1165" y="2420"/>
                      <a:pt x="1210" y="2420"/>
                      <a:pt x="1279" y="2420"/>
                    </a:cubicBezTo>
                    <a:lnTo>
                      <a:pt x="1438" y="2420"/>
                    </a:lnTo>
                    <a:cubicBezTo>
                      <a:pt x="1484" y="2420"/>
                      <a:pt x="1530" y="2397"/>
                      <a:pt x="1598" y="2374"/>
                    </a:cubicBezTo>
                    <a:cubicBezTo>
                      <a:pt x="1621" y="2374"/>
                      <a:pt x="1667" y="2374"/>
                      <a:pt x="1690" y="2351"/>
                    </a:cubicBezTo>
                    <a:cubicBezTo>
                      <a:pt x="1781" y="2306"/>
                      <a:pt x="1827" y="2260"/>
                      <a:pt x="1872" y="2215"/>
                    </a:cubicBezTo>
                    <a:cubicBezTo>
                      <a:pt x="2009" y="2078"/>
                      <a:pt x="2078" y="1918"/>
                      <a:pt x="2100" y="1758"/>
                    </a:cubicBezTo>
                    <a:cubicBezTo>
                      <a:pt x="2146" y="1621"/>
                      <a:pt x="2146" y="1461"/>
                      <a:pt x="2123" y="1302"/>
                    </a:cubicBezTo>
                    <a:cubicBezTo>
                      <a:pt x="2078" y="1165"/>
                      <a:pt x="2032" y="1028"/>
                      <a:pt x="1941" y="868"/>
                    </a:cubicBezTo>
                    <a:cubicBezTo>
                      <a:pt x="1895" y="777"/>
                      <a:pt x="1849" y="708"/>
                      <a:pt x="1804" y="662"/>
                    </a:cubicBezTo>
                    <a:cubicBezTo>
                      <a:pt x="1758" y="571"/>
                      <a:pt x="1690" y="480"/>
                      <a:pt x="1598" y="411"/>
                    </a:cubicBezTo>
                    <a:cubicBezTo>
                      <a:pt x="1461" y="252"/>
                      <a:pt x="1279" y="137"/>
                      <a:pt x="1073" y="69"/>
                    </a:cubicBezTo>
                    <a:cubicBezTo>
                      <a:pt x="982" y="46"/>
                      <a:pt x="868" y="0"/>
                      <a:pt x="754"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40"/>
              <p:cNvSpPr/>
              <p:nvPr/>
            </p:nvSpPr>
            <p:spPr>
              <a:xfrm rot="10152957">
                <a:off x="8705037" y="1516451"/>
                <a:ext cx="64196" cy="72008"/>
              </a:xfrm>
              <a:custGeom>
                <a:rect b="b" l="l" r="r" t="t"/>
                <a:pathLst>
                  <a:path extrusionOk="0" h="2664" w="2375">
                    <a:moveTo>
                      <a:pt x="1438" y="480"/>
                    </a:moveTo>
                    <a:cubicBezTo>
                      <a:pt x="1454" y="495"/>
                      <a:pt x="1459" y="500"/>
                      <a:pt x="1468" y="502"/>
                    </a:cubicBezTo>
                    <a:lnTo>
                      <a:pt x="1468" y="502"/>
                    </a:lnTo>
                    <a:cubicBezTo>
                      <a:pt x="1458" y="494"/>
                      <a:pt x="1448" y="487"/>
                      <a:pt x="1438" y="480"/>
                    </a:cubicBezTo>
                    <a:close/>
                    <a:moveTo>
                      <a:pt x="982" y="320"/>
                    </a:moveTo>
                    <a:cubicBezTo>
                      <a:pt x="1050" y="343"/>
                      <a:pt x="1142" y="343"/>
                      <a:pt x="1210" y="365"/>
                    </a:cubicBezTo>
                    <a:cubicBezTo>
                      <a:pt x="1286" y="403"/>
                      <a:pt x="1362" y="441"/>
                      <a:pt x="1438" y="480"/>
                    </a:cubicBezTo>
                    <a:lnTo>
                      <a:pt x="1438" y="480"/>
                    </a:lnTo>
                    <a:cubicBezTo>
                      <a:pt x="1438" y="480"/>
                      <a:pt x="1438" y="480"/>
                      <a:pt x="1438" y="480"/>
                    </a:cubicBezTo>
                    <a:lnTo>
                      <a:pt x="1438" y="480"/>
                    </a:lnTo>
                    <a:cubicBezTo>
                      <a:pt x="1454" y="487"/>
                      <a:pt x="1469" y="495"/>
                      <a:pt x="1484" y="502"/>
                    </a:cubicBezTo>
                    <a:cubicBezTo>
                      <a:pt x="1477" y="502"/>
                      <a:pt x="1472" y="502"/>
                      <a:pt x="1468" y="502"/>
                    </a:cubicBezTo>
                    <a:lnTo>
                      <a:pt x="1468" y="502"/>
                    </a:lnTo>
                    <a:cubicBezTo>
                      <a:pt x="1549" y="563"/>
                      <a:pt x="1628" y="624"/>
                      <a:pt x="1689" y="685"/>
                    </a:cubicBezTo>
                    <a:cubicBezTo>
                      <a:pt x="1781" y="799"/>
                      <a:pt x="1849" y="890"/>
                      <a:pt x="1895" y="1005"/>
                    </a:cubicBezTo>
                    <a:cubicBezTo>
                      <a:pt x="1963" y="1119"/>
                      <a:pt x="2009" y="1233"/>
                      <a:pt x="2032" y="1370"/>
                    </a:cubicBezTo>
                    <a:cubicBezTo>
                      <a:pt x="2055" y="1461"/>
                      <a:pt x="2055" y="1575"/>
                      <a:pt x="2055" y="1666"/>
                    </a:cubicBezTo>
                    <a:cubicBezTo>
                      <a:pt x="2032" y="1735"/>
                      <a:pt x="2032" y="1826"/>
                      <a:pt x="2009" y="1895"/>
                    </a:cubicBezTo>
                    <a:cubicBezTo>
                      <a:pt x="1986" y="1963"/>
                      <a:pt x="1963" y="2009"/>
                      <a:pt x="1918" y="2077"/>
                    </a:cubicBezTo>
                    <a:cubicBezTo>
                      <a:pt x="1895" y="2123"/>
                      <a:pt x="1849" y="2169"/>
                      <a:pt x="1804" y="2191"/>
                    </a:cubicBezTo>
                    <a:cubicBezTo>
                      <a:pt x="1781" y="2237"/>
                      <a:pt x="1735" y="2260"/>
                      <a:pt x="1689" y="2283"/>
                    </a:cubicBezTo>
                    <a:cubicBezTo>
                      <a:pt x="1644" y="2306"/>
                      <a:pt x="1598" y="2328"/>
                      <a:pt x="1552" y="2328"/>
                    </a:cubicBezTo>
                    <a:cubicBezTo>
                      <a:pt x="1484" y="2351"/>
                      <a:pt x="1438" y="2351"/>
                      <a:pt x="1370" y="2351"/>
                    </a:cubicBezTo>
                    <a:cubicBezTo>
                      <a:pt x="1301" y="2328"/>
                      <a:pt x="1233" y="2328"/>
                      <a:pt x="1187" y="2306"/>
                    </a:cubicBezTo>
                    <a:cubicBezTo>
                      <a:pt x="1073" y="2283"/>
                      <a:pt x="1005" y="2237"/>
                      <a:pt x="913" y="2191"/>
                    </a:cubicBezTo>
                    <a:cubicBezTo>
                      <a:pt x="822" y="2123"/>
                      <a:pt x="754" y="2054"/>
                      <a:pt x="685" y="1986"/>
                    </a:cubicBezTo>
                    <a:cubicBezTo>
                      <a:pt x="594" y="1872"/>
                      <a:pt x="525" y="1758"/>
                      <a:pt x="457" y="1644"/>
                    </a:cubicBezTo>
                    <a:cubicBezTo>
                      <a:pt x="434" y="1598"/>
                      <a:pt x="411" y="1529"/>
                      <a:pt x="388" y="1484"/>
                    </a:cubicBezTo>
                    <a:cubicBezTo>
                      <a:pt x="388" y="1461"/>
                      <a:pt x="388" y="1461"/>
                      <a:pt x="388" y="1461"/>
                    </a:cubicBezTo>
                    <a:cubicBezTo>
                      <a:pt x="366" y="1415"/>
                      <a:pt x="366" y="1347"/>
                      <a:pt x="343" y="1301"/>
                    </a:cubicBezTo>
                    <a:cubicBezTo>
                      <a:pt x="343" y="1233"/>
                      <a:pt x="320" y="1164"/>
                      <a:pt x="320" y="1119"/>
                    </a:cubicBezTo>
                    <a:cubicBezTo>
                      <a:pt x="320" y="1073"/>
                      <a:pt x="320" y="1050"/>
                      <a:pt x="320" y="1027"/>
                    </a:cubicBezTo>
                    <a:cubicBezTo>
                      <a:pt x="320" y="959"/>
                      <a:pt x="343" y="913"/>
                      <a:pt x="343" y="845"/>
                    </a:cubicBezTo>
                    <a:cubicBezTo>
                      <a:pt x="343" y="822"/>
                      <a:pt x="366" y="799"/>
                      <a:pt x="366" y="776"/>
                    </a:cubicBezTo>
                    <a:cubicBezTo>
                      <a:pt x="388" y="708"/>
                      <a:pt x="411" y="639"/>
                      <a:pt x="457" y="594"/>
                    </a:cubicBezTo>
                    <a:cubicBezTo>
                      <a:pt x="480" y="548"/>
                      <a:pt x="525" y="502"/>
                      <a:pt x="571" y="480"/>
                    </a:cubicBezTo>
                    <a:cubicBezTo>
                      <a:pt x="594" y="434"/>
                      <a:pt x="639" y="411"/>
                      <a:pt x="685" y="388"/>
                    </a:cubicBezTo>
                    <a:cubicBezTo>
                      <a:pt x="731" y="365"/>
                      <a:pt x="776" y="343"/>
                      <a:pt x="845" y="343"/>
                    </a:cubicBezTo>
                    <a:cubicBezTo>
                      <a:pt x="891" y="320"/>
                      <a:pt x="936" y="320"/>
                      <a:pt x="982" y="320"/>
                    </a:cubicBezTo>
                    <a:close/>
                    <a:moveTo>
                      <a:pt x="959" y="0"/>
                    </a:moveTo>
                    <a:cubicBezTo>
                      <a:pt x="868" y="0"/>
                      <a:pt x="776" y="23"/>
                      <a:pt x="685" y="46"/>
                    </a:cubicBezTo>
                    <a:cubicBezTo>
                      <a:pt x="617" y="46"/>
                      <a:pt x="525" y="114"/>
                      <a:pt x="457" y="160"/>
                    </a:cubicBezTo>
                    <a:cubicBezTo>
                      <a:pt x="388" y="183"/>
                      <a:pt x="320" y="251"/>
                      <a:pt x="274" y="297"/>
                    </a:cubicBezTo>
                    <a:cubicBezTo>
                      <a:pt x="274" y="297"/>
                      <a:pt x="274" y="297"/>
                      <a:pt x="251" y="320"/>
                    </a:cubicBezTo>
                    <a:cubicBezTo>
                      <a:pt x="229" y="343"/>
                      <a:pt x="229" y="343"/>
                      <a:pt x="229" y="365"/>
                    </a:cubicBezTo>
                    <a:cubicBezTo>
                      <a:pt x="183" y="411"/>
                      <a:pt x="137" y="480"/>
                      <a:pt x="114" y="548"/>
                    </a:cubicBezTo>
                    <a:cubicBezTo>
                      <a:pt x="69" y="639"/>
                      <a:pt x="46" y="731"/>
                      <a:pt x="23" y="822"/>
                    </a:cubicBezTo>
                    <a:cubicBezTo>
                      <a:pt x="0" y="868"/>
                      <a:pt x="0" y="913"/>
                      <a:pt x="0" y="959"/>
                    </a:cubicBezTo>
                    <a:cubicBezTo>
                      <a:pt x="0" y="1005"/>
                      <a:pt x="0" y="1050"/>
                      <a:pt x="0" y="1119"/>
                    </a:cubicBezTo>
                    <a:cubicBezTo>
                      <a:pt x="0" y="1210"/>
                      <a:pt x="0" y="1324"/>
                      <a:pt x="23" y="1415"/>
                    </a:cubicBezTo>
                    <a:cubicBezTo>
                      <a:pt x="46" y="1438"/>
                      <a:pt x="46" y="1461"/>
                      <a:pt x="46" y="1461"/>
                    </a:cubicBezTo>
                    <a:lnTo>
                      <a:pt x="46" y="1484"/>
                    </a:lnTo>
                    <a:cubicBezTo>
                      <a:pt x="69" y="1598"/>
                      <a:pt x="114" y="1712"/>
                      <a:pt x="160" y="1803"/>
                    </a:cubicBezTo>
                    <a:cubicBezTo>
                      <a:pt x="183" y="1803"/>
                      <a:pt x="183" y="1826"/>
                      <a:pt x="183" y="1826"/>
                    </a:cubicBezTo>
                    <a:lnTo>
                      <a:pt x="183" y="1849"/>
                    </a:lnTo>
                    <a:cubicBezTo>
                      <a:pt x="229" y="1918"/>
                      <a:pt x="274" y="1986"/>
                      <a:pt x="320" y="2054"/>
                    </a:cubicBezTo>
                    <a:cubicBezTo>
                      <a:pt x="343" y="2054"/>
                      <a:pt x="343" y="2077"/>
                      <a:pt x="366" y="2100"/>
                    </a:cubicBezTo>
                    <a:cubicBezTo>
                      <a:pt x="366" y="2100"/>
                      <a:pt x="366" y="2123"/>
                      <a:pt x="366" y="2123"/>
                    </a:cubicBezTo>
                    <a:cubicBezTo>
                      <a:pt x="457" y="2237"/>
                      <a:pt x="571" y="2328"/>
                      <a:pt x="662" y="2420"/>
                    </a:cubicBezTo>
                    <a:cubicBezTo>
                      <a:pt x="880" y="2565"/>
                      <a:pt x="1144" y="2664"/>
                      <a:pt x="1407" y="2664"/>
                    </a:cubicBezTo>
                    <a:cubicBezTo>
                      <a:pt x="1558" y="2664"/>
                      <a:pt x="1708" y="2631"/>
                      <a:pt x="1849" y="2557"/>
                    </a:cubicBezTo>
                    <a:cubicBezTo>
                      <a:pt x="1941" y="2534"/>
                      <a:pt x="2009" y="2465"/>
                      <a:pt x="2077" y="2397"/>
                    </a:cubicBezTo>
                    <a:cubicBezTo>
                      <a:pt x="2146" y="2328"/>
                      <a:pt x="2192" y="2260"/>
                      <a:pt x="2237" y="2169"/>
                    </a:cubicBezTo>
                    <a:cubicBezTo>
                      <a:pt x="2283" y="2100"/>
                      <a:pt x="2306" y="2009"/>
                      <a:pt x="2329" y="1918"/>
                    </a:cubicBezTo>
                    <a:cubicBezTo>
                      <a:pt x="2374" y="1803"/>
                      <a:pt x="2374" y="1666"/>
                      <a:pt x="2374" y="1552"/>
                    </a:cubicBezTo>
                    <a:cubicBezTo>
                      <a:pt x="2374" y="1438"/>
                      <a:pt x="2351" y="1324"/>
                      <a:pt x="2329" y="1233"/>
                    </a:cubicBezTo>
                    <a:cubicBezTo>
                      <a:pt x="2306" y="1096"/>
                      <a:pt x="2260" y="982"/>
                      <a:pt x="2192" y="890"/>
                    </a:cubicBezTo>
                    <a:cubicBezTo>
                      <a:pt x="2123" y="708"/>
                      <a:pt x="1986" y="548"/>
                      <a:pt x="1849" y="388"/>
                    </a:cubicBezTo>
                    <a:cubicBezTo>
                      <a:pt x="1712" y="251"/>
                      <a:pt x="1530" y="137"/>
                      <a:pt x="1347" y="69"/>
                    </a:cubicBezTo>
                    <a:cubicBezTo>
                      <a:pt x="1233" y="23"/>
                      <a:pt x="1119" y="0"/>
                      <a:pt x="1005"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 name="Google Shape;112;p40"/>
            <p:cNvGrpSpPr/>
            <p:nvPr/>
          </p:nvGrpSpPr>
          <p:grpSpPr>
            <a:xfrm rot="2700000">
              <a:off x="7530984" y="363354"/>
              <a:ext cx="755670" cy="411465"/>
              <a:chOff x="8334205" y="3657627"/>
              <a:chExt cx="1101277" cy="599649"/>
            </a:xfrm>
          </p:grpSpPr>
          <p:sp>
            <p:nvSpPr>
              <p:cNvPr id="113" name="Google Shape;113;p40"/>
              <p:cNvSpPr/>
              <p:nvPr/>
            </p:nvSpPr>
            <p:spPr>
              <a:xfrm flipH="1">
                <a:off x="9235355" y="3919913"/>
                <a:ext cx="200127" cy="136041"/>
              </a:xfrm>
              <a:custGeom>
                <a:rect b="b" l="l" r="r" t="t"/>
                <a:pathLst>
                  <a:path extrusionOk="0" h="4097" w="6027">
                    <a:moveTo>
                      <a:pt x="1655" y="0"/>
                    </a:moveTo>
                    <a:cubicBezTo>
                      <a:pt x="1436" y="0"/>
                      <a:pt x="1258" y="79"/>
                      <a:pt x="1141" y="262"/>
                    </a:cubicBezTo>
                    <a:cubicBezTo>
                      <a:pt x="0" y="2088"/>
                      <a:pt x="1141" y="4096"/>
                      <a:pt x="1141" y="4096"/>
                    </a:cubicBezTo>
                    <a:lnTo>
                      <a:pt x="6026" y="3069"/>
                    </a:lnTo>
                    <a:cubicBezTo>
                      <a:pt x="6026" y="3069"/>
                      <a:pt x="3025" y="0"/>
                      <a:pt x="16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0"/>
              <p:cNvSpPr/>
              <p:nvPr/>
            </p:nvSpPr>
            <p:spPr>
              <a:xfrm flipH="1">
                <a:off x="8334205" y="3769063"/>
                <a:ext cx="1068703" cy="488213"/>
              </a:xfrm>
              <a:custGeom>
                <a:rect b="b" l="l" r="r" t="t"/>
                <a:pathLst>
                  <a:path extrusionOk="0" h="14703" w="32185">
                    <a:moveTo>
                      <a:pt x="18261" y="0"/>
                    </a:moveTo>
                    <a:cubicBezTo>
                      <a:pt x="17981" y="0"/>
                      <a:pt x="17702" y="57"/>
                      <a:pt x="17439" y="171"/>
                    </a:cubicBezTo>
                    <a:lnTo>
                      <a:pt x="412" y="7932"/>
                    </a:lnTo>
                    <a:cubicBezTo>
                      <a:pt x="1" y="8115"/>
                      <a:pt x="1" y="8708"/>
                      <a:pt x="412" y="8891"/>
                    </a:cubicBezTo>
                    <a:lnTo>
                      <a:pt x="12851" y="14483"/>
                    </a:lnTo>
                    <a:cubicBezTo>
                      <a:pt x="13187" y="14628"/>
                      <a:pt x="13551" y="14703"/>
                      <a:pt x="13915" y="14703"/>
                    </a:cubicBezTo>
                    <a:cubicBezTo>
                      <a:pt x="14293" y="14703"/>
                      <a:pt x="14671" y="14623"/>
                      <a:pt x="15020" y="14460"/>
                    </a:cubicBezTo>
                    <a:lnTo>
                      <a:pt x="31774" y="6836"/>
                    </a:lnTo>
                    <a:cubicBezTo>
                      <a:pt x="32184" y="6631"/>
                      <a:pt x="32184" y="6060"/>
                      <a:pt x="31774" y="5878"/>
                    </a:cubicBezTo>
                    <a:lnTo>
                      <a:pt x="19083" y="171"/>
                    </a:lnTo>
                    <a:cubicBezTo>
                      <a:pt x="18820" y="57"/>
                      <a:pt x="18541" y="0"/>
                      <a:pt x="1826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0"/>
              <p:cNvSpPr/>
              <p:nvPr/>
            </p:nvSpPr>
            <p:spPr>
              <a:xfrm flipH="1">
                <a:off x="8334205" y="3744026"/>
                <a:ext cx="1068703" cy="488246"/>
              </a:xfrm>
              <a:custGeom>
                <a:rect b="b" l="l" r="r" t="t"/>
                <a:pathLst>
                  <a:path extrusionOk="0" h="14704" w="32185">
                    <a:moveTo>
                      <a:pt x="18261" y="1"/>
                    </a:moveTo>
                    <a:cubicBezTo>
                      <a:pt x="17981" y="1"/>
                      <a:pt x="17702" y="58"/>
                      <a:pt x="17439" y="172"/>
                    </a:cubicBezTo>
                    <a:lnTo>
                      <a:pt x="412" y="6289"/>
                    </a:lnTo>
                    <a:cubicBezTo>
                      <a:pt x="1" y="6472"/>
                      <a:pt x="229" y="8800"/>
                      <a:pt x="640" y="8983"/>
                    </a:cubicBezTo>
                    <a:lnTo>
                      <a:pt x="12851" y="14484"/>
                    </a:lnTo>
                    <a:cubicBezTo>
                      <a:pt x="13187" y="14629"/>
                      <a:pt x="13551" y="14703"/>
                      <a:pt x="13915" y="14703"/>
                    </a:cubicBezTo>
                    <a:cubicBezTo>
                      <a:pt x="14293" y="14703"/>
                      <a:pt x="14671" y="14623"/>
                      <a:pt x="15020" y="14461"/>
                    </a:cubicBezTo>
                    <a:lnTo>
                      <a:pt x="31774" y="6837"/>
                    </a:lnTo>
                    <a:cubicBezTo>
                      <a:pt x="32184" y="6632"/>
                      <a:pt x="32184" y="4418"/>
                      <a:pt x="31774" y="4235"/>
                    </a:cubicBezTo>
                    <a:lnTo>
                      <a:pt x="19083" y="172"/>
                    </a:lnTo>
                    <a:cubicBezTo>
                      <a:pt x="18820" y="58"/>
                      <a:pt x="18541" y="1"/>
                      <a:pt x="18261" y="1"/>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40"/>
              <p:cNvSpPr/>
              <p:nvPr/>
            </p:nvSpPr>
            <p:spPr>
              <a:xfrm flipH="1">
                <a:off x="8334205" y="3657627"/>
                <a:ext cx="1068703" cy="488313"/>
              </a:xfrm>
              <a:custGeom>
                <a:rect b="b" l="l" r="r" t="t"/>
                <a:pathLst>
                  <a:path extrusionOk="0" h="14706" w="32185">
                    <a:moveTo>
                      <a:pt x="18261" y="1"/>
                    </a:moveTo>
                    <a:cubicBezTo>
                      <a:pt x="17981" y="1"/>
                      <a:pt x="17702" y="58"/>
                      <a:pt x="17439" y="172"/>
                    </a:cubicBezTo>
                    <a:lnTo>
                      <a:pt x="412" y="7933"/>
                    </a:lnTo>
                    <a:cubicBezTo>
                      <a:pt x="1" y="8138"/>
                      <a:pt x="1" y="8709"/>
                      <a:pt x="412" y="8891"/>
                    </a:cubicBezTo>
                    <a:lnTo>
                      <a:pt x="12851" y="14483"/>
                    </a:lnTo>
                    <a:cubicBezTo>
                      <a:pt x="13194" y="14632"/>
                      <a:pt x="13565" y="14706"/>
                      <a:pt x="13936" y="14706"/>
                    </a:cubicBezTo>
                    <a:cubicBezTo>
                      <a:pt x="14306" y="14706"/>
                      <a:pt x="14677" y="14632"/>
                      <a:pt x="15020" y="14483"/>
                    </a:cubicBezTo>
                    <a:lnTo>
                      <a:pt x="31774" y="6837"/>
                    </a:lnTo>
                    <a:cubicBezTo>
                      <a:pt x="32184" y="6654"/>
                      <a:pt x="32184" y="6061"/>
                      <a:pt x="31774" y="5878"/>
                    </a:cubicBezTo>
                    <a:lnTo>
                      <a:pt x="19083" y="172"/>
                    </a:lnTo>
                    <a:cubicBezTo>
                      <a:pt x="18820" y="58"/>
                      <a:pt x="18541" y="1"/>
                      <a:pt x="1826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40"/>
              <p:cNvSpPr/>
              <p:nvPr/>
            </p:nvSpPr>
            <p:spPr>
              <a:xfrm flipH="1">
                <a:off x="8503218" y="3726228"/>
                <a:ext cx="464638" cy="206170"/>
              </a:xfrm>
              <a:custGeom>
                <a:rect b="b" l="l" r="r" t="t"/>
                <a:pathLst>
                  <a:path extrusionOk="0" h="6209" w="13993">
                    <a:moveTo>
                      <a:pt x="5433" y="0"/>
                    </a:moveTo>
                    <a:lnTo>
                      <a:pt x="0" y="2397"/>
                    </a:lnTo>
                    <a:lnTo>
                      <a:pt x="8423" y="6209"/>
                    </a:lnTo>
                    <a:lnTo>
                      <a:pt x="13992" y="3721"/>
                    </a:lnTo>
                    <a:lnTo>
                      <a:pt x="5433" y="0"/>
                    </a:ln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0"/>
              <p:cNvSpPr/>
              <p:nvPr/>
            </p:nvSpPr>
            <p:spPr>
              <a:xfrm flipH="1">
                <a:off x="8964037" y="4041510"/>
                <a:ext cx="144043" cy="61429"/>
              </a:xfrm>
              <a:custGeom>
                <a:rect b="b" l="l" r="r" t="t"/>
                <a:pathLst>
                  <a:path extrusionOk="0" fill="none" h="1850" w="4338">
                    <a:moveTo>
                      <a:pt x="4338" y="1850"/>
                    </a:moveTo>
                    <a:lnTo>
                      <a:pt x="1" y="1"/>
                    </a:lnTo>
                  </a:path>
                </a:pathLst>
              </a:custGeom>
              <a:noFill/>
              <a:ln cap="rnd"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40"/>
              <p:cNvSpPr/>
              <p:nvPr/>
            </p:nvSpPr>
            <p:spPr>
              <a:xfrm flipH="1">
                <a:off x="9142913" y="4012721"/>
                <a:ext cx="20487" cy="7604"/>
              </a:xfrm>
              <a:custGeom>
                <a:rect b="b" l="l" r="r" t="t"/>
                <a:pathLst>
                  <a:path extrusionOk="0" fill="none" h="229" w="617">
                    <a:moveTo>
                      <a:pt x="617" y="229"/>
                    </a:moveTo>
                    <a:lnTo>
                      <a:pt x="0" y="0"/>
                    </a:lnTo>
                  </a:path>
                </a:pathLst>
              </a:custGeom>
              <a:noFill/>
              <a:ln cap="rnd"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20" name="Shape 120"/>
        <p:cNvGrpSpPr/>
        <p:nvPr/>
      </p:nvGrpSpPr>
      <p:grpSpPr>
        <a:xfrm>
          <a:off x="0" y="0"/>
          <a:ext cx="0" cy="0"/>
          <a:chOff x="0" y="0"/>
          <a:chExt cx="0" cy="0"/>
        </a:xfrm>
      </p:grpSpPr>
      <p:sp>
        <p:nvSpPr>
          <p:cNvPr id="121" name="Google Shape;121;p41"/>
          <p:cNvSpPr/>
          <p:nvPr/>
        </p:nvSpPr>
        <p:spPr>
          <a:xfrm rot="10800000">
            <a:off x="-1105553" y="-79"/>
            <a:ext cx="5331132" cy="5143674"/>
          </a:xfrm>
          <a:custGeom>
            <a:rect b="b" l="l" r="r" t="t"/>
            <a:pathLst>
              <a:path extrusionOk="0" h="190295" w="206433">
                <a:moveTo>
                  <a:pt x="22050" y="0"/>
                </a:moveTo>
                <a:cubicBezTo>
                  <a:pt x="22050" y="0"/>
                  <a:pt x="0" y="36406"/>
                  <a:pt x="40424" y="70348"/>
                </a:cubicBezTo>
                <a:cubicBezTo>
                  <a:pt x="71352" y="96323"/>
                  <a:pt x="91690" y="165529"/>
                  <a:pt x="72836" y="190294"/>
                </a:cubicBezTo>
                <a:lnTo>
                  <a:pt x="206433" y="190294"/>
                </a:lnTo>
                <a:lnTo>
                  <a:pt x="20643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1"/>
          <p:cNvSpPr/>
          <p:nvPr/>
        </p:nvSpPr>
        <p:spPr>
          <a:xfrm rot="10800000">
            <a:off x="-1105442" y="-79"/>
            <a:ext cx="5331021" cy="5143674"/>
          </a:xfrm>
          <a:custGeom>
            <a:rect b="b" l="l" r="r" t="t"/>
            <a:pathLst>
              <a:path extrusionOk="0" h="190295" w="206433">
                <a:moveTo>
                  <a:pt x="22050" y="0"/>
                </a:moveTo>
                <a:cubicBezTo>
                  <a:pt x="22050" y="0"/>
                  <a:pt x="0" y="36406"/>
                  <a:pt x="40424" y="70348"/>
                </a:cubicBezTo>
                <a:cubicBezTo>
                  <a:pt x="71352" y="96323"/>
                  <a:pt x="91690" y="165529"/>
                  <a:pt x="72836" y="190294"/>
                </a:cubicBezTo>
                <a:lnTo>
                  <a:pt x="206433" y="190294"/>
                </a:lnTo>
                <a:lnTo>
                  <a:pt x="206433" y="41428"/>
                </a:lnTo>
                <a:cubicBezTo>
                  <a:pt x="195659" y="33290"/>
                  <a:pt x="181069" y="29126"/>
                  <a:pt x="166086" y="29126"/>
                </a:cubicBezTo>
                <a:cubicBezTo>
                  <a:pt x="157579" y="29126"/>
                  <a:pt x="148944" y="30468"/>
                  <a:pt x="140810" y="33188"/>
                </a:cubicBezTo>
                <a:cubicBezTo>
                  <a:pt x="136525" y="34619"/>
                  <a:pt x="132657" y="35260"/>
                  <a:pt x="129120" y="35260"/>
                </a:cubicBezTo>
                <a:cubicBezTo>
                  <a:pt x="108896" y="35260"/>
                  <a:pt x="99447" y="14298"/>
                  <a:pt x="84294" y="0"/>
                </a:cubicBezTo>
                <a:close/>
              </a:path>
            </a:pathLst>
          </a:custGeom>
          <a:solidFill>
            <a:srgbClr val="4240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1"/>
          <p:cNvSpPr txBox="1"/>
          <p:nvPr>
            <p:ph type="title"/>
          </p:nvPr>
        </p:nvSpPr>
        <p:spPr>
          <a:xfrm>
            <a:off x="2419350" y="445025"/>
            <a:ext cx="6004500" cy="572700"/>
          </a:xfrm>
          <a:prstGeom prst="rect">
            <a:avLst/>
          </a:prstGeom>
          <a:noFill/>
          <a:ln>
            <a:noFill/>
          </a:ln>
        </p:spPr>
        <p:txBody>
          <a:bodyPr anchorCtr="0" anchor="t" bIns="0" lIns="0" spcFirstLastPara="1" rIns="0" wrap="square" tIns="0">
            <a:noAutofit/>
          </a:bodyPr>
          <a:lstStyle>
            <a:lvl1pPr lvl="0" algn="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4" name="Google Shape;124;p41"/>
          <p:cNvSpPr txBox="1"/>
          <p:nvPr>
            <p:ph idx="2" type="title"/>
          </p:nvPr>
        </p:nvSpPr>
        <p:spPr>
          <a:xfrm>
            <a:off x="5943600" y="2530263"/>
            <a:ext cx="2023500" cy="354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25" name="Google Shape;125;p41"/>
          <p:cNvSpPr txBox="1"/>
          <p:nvPr>
            <p:ph idx="1" type="subTitle"/>
          </p:nvPr>
        </p:nvSpPr>
        <p:spPr>
          <a:xfrm>
            <a:off x="5943600" y="2840563"/>
            <a:ext cx="2023500" cy="712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26" name="Google Shape;126;p41"/>
          <p:cNvSpPr txBox="1"/>
          <p:nvPr>
            <p:ph idx="3" type="title"/>
          </p:nvPr>
        </p:nvSpPr>
        <p:spPr>
          <a:xfrm>
            <a:off x="5943600" y="3697625"/>
            <a:ext cx="2023500" cy="354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27" name="Google Shape;127;p41"/>
          <p:cNvSpPr txBox="1"/>
          <p:nvPr>
            <p:ph idx="4" type="subTitle"/>
          </p:nvPr>
        </p:nvSpPr>
        <p:spPr>
          <a:xfrm>
            <a:off x="5943604" y="4007925"/>
            <a:ext cx="2023500" cy="712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28" name="Google Shape;128;p41"/>
          <p:cNvSpPr txBox="1"/>
          <p:nvPr>
            <p:ph idx="5" type="title"/>
          </p:nvPr>
        </p:nvSpPr>
        <p:spPr>
          <a:xfrm>
            <a:off x="5943600" y="1362925"/>
            <a:ext cx="2023500" cy="354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2400"/>
              <a:buNone/>
              <a:defRPr sz="2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29" name="Google Shape;129;p41"/>
          <p:cNvSpPr txBox="1"/>
          <p:nvPr>
            <p:ph idx="6" type="subTitle"/>
          </p:nvPr>
        </p:nvSpPr>
        <p:spPr>
          <a:xfrm>
            <a:off x="5943606" y="1673225"/>
            <a:ext cx="2023500" cy="712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0" name="Shape 130"/>
        <p:cNvGrpSpPr/>
        <p:nvPr/>
      </p:nvGrpSpPr>
      <p:grpSpPr>
        <a:xfrm>
          <a:off x="0" y="0"/>
          <a:ext cx="0" cy="0"/>
          <a:chOff x="0" y="0"/>
          <a:chExt cx="0" cy="0"/>
        </a:xfrm>
      </p:grpSpPr>
      <p:grpSp>
        <p:nvGrpSpPr>
          <p:cNvPr id="131" name="Google Shape;131;p42"/>
          <p:cNvGrpSpPr/>
          <p:nvPr/>
        </p:nvGrpSpPr>
        <p:grpSpPr>
          <a:xfrm rot="-696193">
            <a:off x="4497830" y="-984681"/>
            <a:ext cx="6437373" cy="5056008"/>
            <a:chOff x="1367400" y="1176700"/>
            <a:chExt cx="4985625" cy="2814325"/>
          </a:xfrm>
        </p:grpSpPr>
        <p:sp>
          <p:nvSpPr>
            <p:cNvPr id="132" name="Google Shape;132;p42"/>
            <p:cNvSpPr/>
            <p:nvPr/>
          </p:nvSpPr>
          <p:spPr>
            <a:xfrm>
              <a:off x="1367400" y="1176700"/>
              <a:ext cx="4985625" cy="2673425"/>
            </a:xfrm>
            <a:custGeom>
              <a:rect b="b" l="l" r="r" t="t"/>
              <a:pathLst>
                <a:path extrusionOk="0" h="106937" w="199425">
                  <a:moveTo>
                    <a:pt x="0" y="0"/>
                  </a:moveTo>
                  <a:cubicBezTo>
                    <a:pt x="20429" y="41793"/>
                    <a:pt x="122253" y="52247"/>
                    <a:pt x="134829" y="79957"/>
                  </a:cubicBezTo>
                  <a:lnTo>
                    <a:pt x="134829" y="79957"/>
                  </a:lnTo>
                  <a:cubicBezTo>
                    <a:pt x="145055" y="106937"/>
                    <a:pt x="166534" y="79569"/>
                    <a:pt x="170460" y="72995"/>
                  </a:cubicBezTo>
                  <a:lnTo>
                    <a:pt x="170460" y="72995"/>
                  </a:lnTo>
                  <a:cubicBezTo>
                    <a:pt x="179818" y="57337"/>
                    <a:pt x="199425" y="31431"/>
                    <a:pt x="198558" y="0"/>
                  </a:cubicBezTo>
                  <a:lnTo>
                    <a:pt x="19855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2"/>
            <p:cNvSpPr/>
            <p:nvPr/>
          </p:nvSpPr>
          <p:spPr>
            <a:xfrm>
              <a:off x="1367400" y="1176700"/>
              <a:ext cx="4035525" cy="2814325"/>
            </a:xfrm>
            <a:custGeom>
              <a:rect b="b" l="l" r="r" t="t"/>
              <a:pathLst>
                <a:path extrusionOk="0" h="112573" w="161421">
                  <a:moveTo>
                    <a:pt x="0" y="0"/>
                  </a:moveTo>
                  <a:cubicBezTo>
                    <a:pt x="20429" y="41793"/>
                    <a:pt x="122253" y="52247"/>
                    <a:pt x="134829" y="79957"/>
                  </a:cubicBezTo>
                  <a:cubicBezTo>
                    <a:pt x="142686" y="100646"/>
                    <a:pt x="151721" y="112572"/>
                    <a:pt x="157623" y="112572"/>
                  </a:cubicBezTo>
                  <a:cubicBezTo>
                    <a:pt x="159111" y="112572"/>
                    <a:pt x="160400" y="111814"/>
                    <a:pt x="161421" y="110246"/>
                  </a:cubicBezTo>
                  <a:cubicBezTo>
                    <a:pt x="151560" y="35242"/>
                    <a:pt x="52590" y="33531"/>
                    <a:pt x="422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4" name="Google Shape;134;p42"/>
          <p:cNvSpPr txBox="1"/>
          <p:nvPr>
            <p:ph idx="1" type="subTitle"/>
          </p:nvPr>
        </p:nvSpPr>
        <p:spPr>
          <a:xfrm>
            <a:off x="5229300" y="2454500"/>
            <a:ext cx="3194700" cy="1235100"/>
          </a:xfrm>
          <a:prstGeom prst="rect">
            <a:avLst/>
          </a:prstGeom>
          <a:noFill/>
          <a:ln>
            <a:noFill/>
          </a:ln>
        </p:spPr>
        <p:txBody>
          <a:bodyPr anchorCtr="0" anchor="t" bIns="0" lIns="0" spcFirstLastPara="1" rIns="0" wrap="square" tIns="0">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35" name="Google Shape;135;p42"/>
          <p:cNvSpPr txBox="1"/>
          <p:nvPr>
            <p:ph type="title"/>
          </p:nvPr>
        </p:nvSpPr>
        <p:spPr>
          <a:xfrm>
            <a:off x="720000" y="445025"/>
            <a:ext cx="3852000" cy="572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136" name="Google Shape;136;p42"/>
          <p:cNvGrpSpPr/>
          <p:nvPr/>
        </p:nvGrpSpPr>
        <p:grpSpPr>
          <a:xfrm>
            <a:off x="4778063" y="-13438"/>
            <a:ext cx="4503226" cy="2000604"/>
            <a:chOff x="4778063" y="-13438"/>
            <a:chExt cx="4503226" cy="2000604"/>
          </a:xfrm>
        </p:grpSpPr>
        <p:sp>
          <p:nvSpPr>
            <p:cNvPr id="137" name="Google Shape;137;p42"/>
            <p:cNvSpPr/>
            <p:nvPr/>
          </p:nvSpPr>
          <p:spPr>
            <a:xfrm>
              <a:off x="8500208" y="140511"/>
              <a:ext cx="193481" cy="191021"/>
            </a:xfrm>
            <a:custGeom>
              <a:rect b="b" l="l" r="r" t="t"/>
              <a:pathLst>
                <a:path extrusionOk="0" h="7067" w="7158">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42"/>
            <p:cNvSpPr/>
            <p:nvPr/>
          </p:nvSpPr>
          <p:spPr>
            <a:xfrm>
              <a:off x="6660254" y="63533"/>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2"/>
            <p:cNvSpPr/>
            <p:nvPr/>
          </p:nvSpPr>
          <p:spPr>
            <a:xfrm>
              <a:off x="5206713" y="381881"/>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42"/>
            <p:cNvSpPr/>
            <p:nvPr/>
          </p:nvSpPr>
          <p:spPr>
            <a:xfrm>
              <a:off x="6505212" y="493194"/>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2"/>
            <p:cNvSpPr/>
            <p:nvPr/>
          </p:nvSpPr>
          <p:spPr>
            <a:xfrm>
              <a:off x="7290792" y="1081246"/>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2" name="Google Shape;142;p42"/>
            <p:cNvGrpSpPr/>
            <p:nvPr/>
          </p:nvGrpSpPr>
          <p:grpSpPr>
            <a:xfrm rot="3959737">
              <a:off x="4801483" y="44048"/>
              <a:ext cx="275188" cy="229969"/>
              <a:chOff x="1192779" y="389220"/>
              <a:chExt cx="275192" cy="229972"/>
            </a:xfrm>
          </p:grpSpPr>
          <p:sp>
            <p:nvSpPr>
              <p:cNvPr id="143" name="Google Shape;143;p42"/>
              <p:cNvSpPr/>
              <p:nvPr/>
            </p:nvSpPr>
            <p:spPr>
              <a:xfrm>
                <a:off x="1406857" y="549643"/>
                <a:ext cx="58033" cy="65413"/>
              </a:xfrm>
              <a:custGeom>
                <a:rect b="b" l="l" r="r" t="t"/>
                <a:pathLst>
                  <a:path extrusionOk="0" h="2420" w="2147">
                    <a:moveTo>
                      <a:pt x="754" y="0"/>
                    </a:moveTo>
                    <a:cubicBezTo>
                      <a:pt x="708" y="0"/>
                      <a:pt x="662" y="23"/>
                      <a:pt x="617" y="23"/>
                    </a:cubicBezTo>
                    <a:cubicBezTo>
                      <a:pt x="503" y="46"/>
                      <a:pt x="366" y="92"/>
                      <a:pt x="297" y="183"/>
                    </a:cubicBezTo>
                    <a:cubicBezTo>
                      <a:pt x="252" y="229"/>
                      <a:pt x="229" y="297"/>
                      <a:pt x="206" y="343"/>
                    </a:cubicBezTo>
                    <a:cubicBezTo>
                      <a:pt x="160" y="389"/>
                      <a:pt x="137" y="434"/>
                      <a:pt x="115" y="457"/>
                    </a:cubicBezTo>
                    <a:cubicBezTo>
                      <a:pt x="46" y="594"/>
                      <a:pt x="0" y="754"/>
                      <a:pt x="0" y="959"/>
                    </a:cubicBezTo>
                    <a:cubicBezTo>
                      <a:pt x="23" y="1050"/>
                      <a:pt x="46" y="1165"/>
                      <a:pt x="46" y="1233"/>
                    </a:cubicBezTo>
                    <a:cubicBezTo>
                      <a:pt x="69" y="1302"/>
                      <a:pt x="92" y="1370"/>
                      <a:pt x="115" y="1438"/>
                    </a:cubicBezTo>
                    <a:cubicBezTo>
                      <a:pt x="183" y="1598"/>
                      <a:pt x="274" y="1735"/>
                      <a:pt x="366" y="1872"/>
                    </a:cubicBezTo>
                    <a:cubicBezTo>
                      <a:pt x="434" y="1941"/>
                      <a:pt x="503" y="2009"/>
                      <a:pt x="571" y="2078"/>
                    </a:cubicBezTo>
                    <a:cubicBezTo>
                      <a:pt x="617" y="2146"/>
                      <a:pt x="685" y="2192"/>
                      <a:pt x="731" y="2237"/>
                    </a:cubicBezTo>
                    <a:cubicBezTo>
                      <a:pt x="777" y="2260"/>
                      <a:pt x="799" y="2283"/>
                      <a:pt x="845" y="2306"/>
                    </a:cubicBezTo>
                    <a:cubicBezTo>
                      <a:pt x="913" y="2351"/>
                      <a:pt x="1005" y="2374"/>
                      <a:pt x="1096" y="2397"/>
                    </a:cubicBezTo>
                    <a:cubicBezTo>
                      <a:pt x="1165" y="2420"/>
                      <a:pt x="1210" y="2420"/>
                      <a:pt x="1279" y="2420"/>
                    </a:cubicBezTo>
                    <a:lnTo>
                      <a:pt x="1438" y="2420"/>
                    </a:lnTo>
                    <a:cubicBezTo>
                      <a:pt x="1484" y="2420"/>
                      <a:pt x="1530" y="2397"/>
                      <a:pt x="1598" y="2374"/>
                    </a:cubicBezTo>
                    <a:cubicBezTo>
                      <a:pt x="1621" y="2374"/>
                      <a:pt x="1667" y="2374"/>
                      <a:pt x="1690" y="2351"/>
                    </a:cubicBezTo>
                    <a:cubicBezTo>
                      <a:pt x="1781" y="2306"/>
                      <a:pt x="1827" y="2260"/>
                      <a:pt x="1872" y="2215"/>
                    </a:cubicBezTo>
                    <a:cubicBezTo>
                      <a:pt x="2009" y="2078"/>
                      <a:pt x="2078" y="1918"/>
                      <a:pt x="2100" y="1758"/>
                    </a:cubicBezTo>
                    <a:cubicBezTo>
                      <a:pt x="2146" y="1621"/>
                      <a:pt x="2146" y="1461"/>
                      <a:pt x="2123" y="1302"/>
                    </a:cubicBezTo>
                    <a:cubicBezTo>
                      <a:pt x="2078" y="1165"/>
                      <a:pt x="2032" y="1028"/>
                      <a:pt x="1941" y="868"/>
                    </a:cubicBezTo>
                    <a:cubicBezTo>
                      <a:pt x="1895" y="777"/>
                      <a:pt x="1849" y="708"/>
                      <a:pt x="1804" y="662"/>
                    </a:cubicBezTo>
                    <a:cubicBezTo>
                      <a:pt x="1758" y="571"/>
                      <a:pt x="1690" y="480"/>
                      <a:pt x="1598" y="411"/>
                    </a:cubicBezTo>
                    <a:cubicBezTo>
                      <a:pt x="1461" y="252"/>
                      <a:pt x="1279" y="137"/>
                      <a:pt x="1073" y="69"/>
                    </a:cubicBezTo>
                    <a:cubicBezTo>
                      <a:pt x="982" y="46"/>
                      <a:pt x="868" y="0"/>
                      <a:pt x="754"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42"/>
              <p:cNvSpPr/>
              <p:nvPr/>
            </p:nvSpPr>
            <p:spPr>
              <a:xfrm>
                <a:off x="1197699" y="502746"/>
                <a:ext cx="50627" cy="50627"/>
              </a:xfrm>
              <a:custGeom>
                <a:rect b="b" l="l" r="r" t="t"/>
                <a:pathLst>
                  <a:path extrusionOk="0" h="1873" w="1873">
                    <a:moveTo>
                      <a:pt x="914" y="1"/>
                    </a:moveTo>
                    <a:cubicBezTo>
                      <a:pt x="845" y="1"/>
                      <a:pt x="754" y="24"/>
                      <a:pt x="685" y="46"/>
                    </a:cubicBezTo>
                    <a:cubicBezTo>
                      <a:pt x="640" y="46"/>
                      <a:pt x="571" y="69"/>
                      <a:pt x="503" y="115"/>
                    </a:cubicBezTo>
                    <a:cubicBezTo>
                      <a:pt x="480" y="138"/>
                      <a:pt x="457" y="138"/>
                      <a:pt x="457" y="161"/>
                    </a:cubicBezTo>
                    <a:cubicBezTo>
                      <a:pt x="434" y="183"/>
                      <a:pt x="412" y="206"/>
                      <a:pt x="389" y="206"/>
                    </a:cubicBezTo>
                    <a:cubicBezTo>
                      <a:pt x="366" y="229"/>
                      <a:pt x="366" y="229"/>
                      <a:pt x="343" y="252"/>
                    </a:cubicBezTo>
                    <a:cubicBezTo>
                      <a:pt x="275" y="298"/>
                      <a:pt x="229" y="343"/>
                      <a:pt x="206" y="412"/>
                    </a:cubicBezTo>
                    <a:cubicBezTo>
                      <a:pt x="115" y="480"/>
                      <a:pt x="69" y="594"/>
                      <a:pt x="46" y="686"/>
                    </a:cubicBezTo>
                    <a:cubicBezTo>
                      <a:pt x="24" y="754"/>
                      <a:pt x="24" y="822"/>
                      <a:pt x="24" y="891"/>
                    </a:cubicBezTo>
                    <a:cubicBezTo>
                      <a:pt x="24" y="1005"/>
                      <a:pt x="1" y="1119"/>
                      <a:pt x="46" y="1233"/>
                    </a:cubicBezTo>
                    <a:cubicBezTo>
                      <a:pt x="115" y="1416"/>
                      <a:pt x="229" y="1576"/>
                      <a:pt x="389" y="1713"/>
                    </a:cubicBezTo>
                    <a:cubicBezTo>
                      <a:pt x="480" y="1758"/>
                      <a:pt x="594" y="1827"/>
                      <a:pt x="708" y="1850"/>
                    </a:cubicBezTo>
                    <a:cubicBezTo>
                      <a:pt x="822" y="1872"/>
                      <a:pt x="914" y="1872"/>
                      <a:pt x="1005" y="1872"/>
                    </a:cubicBezTo>
                    <a:cubicBezTo>
                      <a:pt x="1051" y="1872"/>
                      <a:pt x="1096" y="1850"/>
                      <a:pt x="1142" y="1850"/>
                    </a:cubicBezTo>
                    <a:cubicBezTo>
                      <a:pt x="1210" y="1827"/>
                      <a:pt x="1256" y="1827"/>
                      <a:pt x="1279" y="1804"/>
                    </a:cubicBezTo>
                    <a:cubicBezTo>
                      <a:pt x="1416" y="1758"/>
                      <a:pt x="1553" y="1713"/>
                      <a:pt x="1644" y="1599"/>
                    </a:cubicBezTo>
                    <a:cubicBezTo>
                      <a:pt x="1667" y="1576"/>
                      <a:pt x="1690" y="1530"/>
                      <a:pt x="1735" y="1484"/>
                    </a:cubicBezTo>
                    <a:cubicBezTo>
                      <a:pt x="1758" y="1416"/>
                      <a:pt x="1781" y="1370"/>
                      <a:pt x="1804" y="1302"/>
                    </a:cubicBezTo>
                    <a:cubicBezTo>
                      <a:pt x="1827" y="1233"/>
                      <a:pt x="1827" y="1188"/>
                      <a:pt x="1850" y="1165"/>
                    </a:cubicBezTo>
                    <a:cubicBezTo>
                      <a:pt x="1872" y="1074"/>
                      <a:pt x="1850" y="982"/>
                      <a:pt x="1827" y="891"/>
                    </a:cubicBezTo>
                    <a:cubicBezTo>
                      <a:pt x="1804" y="777"/>
                      <a:pt x="1758" y="708"/>
                      <a:pt x="1713" y="617"/>
                    </a:cubicBezTo>
                    <a:cubicBezTo>
                      <a:pt x="1667" y="549"/>
                      <a:pt x="1598" y="480"/>
                      <a:pt x="1530" y="412"/>
                    </a:cubicBezTo>
                    <a:cubicBezTo>
                      <a:pt x="1484" y="366"/>
                      <a:pt x="1439" y="343"/>
                      <a:pt x="1370" y="298"/>
                    </a:cubicBezTo>
                    <a:cubicBezTo>
                      <a:pt x="1370" y="275"/>
                      <a:pt x="1370" y="252"/>
                      <a:pt x="1347" y="229"/>
                    </a:cubicBezTo>
                    <a:cubicBezTo>
                      <a:pt x="1302" y="161"/>
                      <a:pt x="1279" y="138"/>
                      <a:pt x="1233" y="115"/>
                    </a:cubicBezTo>
                    <a:cubicBezTo>
                      <a:pt x="1165" y="46"/>
                      <a:pt x="1073" y="24"/>
                      <a:pt x="982"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42"/>
              <p:cNvSpPr/>
              <p:nvPr/>
            </p:nvSpPr>
            <p:spPr>
              <a:xfrm>
                <a:off x="1243974" y="392329"/>
                <a:ext cx="39518" cy="30868"/>
              </a:xfrm>
              <a:custGeom>
                <a:rect b="b" l="l" r="r" t="t"/>
                <a:pathLst>
                  <a:path extrusionOk="0" h="1142" w="1462">
                    <a:moveTo>
                      <a:pt x="571" y="0"/>
                    </a:moveTo>
                    <a:cubicBezTo>
                      <a:pt x="503" y="0"/>
                      <a:pt x="411" y="0"/>
                      <a:pt x="320" y="46"/>
                    </a:cubicBezTo>
                    <a:cubicBezTo>
                      <a:pt x="275" y="69"/>
                      <a:pt x="229" y="91"/>
                      <a:pt x="183" y="137"/>
                    </a:cubicBezTo>
                    <a:cubicBezTo>
                      <a:pt x="138" y="160"/>
                      <a:pt x="115" y="205"/>
                      <a:pt x="69" y="274"/>
                    </a:cubicBezTo>
                    <a:lnTo>
                      <a:pt x="46" y="320"/>
                    </a:lnTo>
                    <a:cubicBezTo>
                      <a:pt x="23" y="365"/>
                      <a:pt x="23" y="411"/>
                      <a:pt x="1" y="457"/>
                    </a:cubicBezTo>
                    <a:cubicBezTo>
                      <a:pt x="1" y="479"/>
                      <a:pt x="1" y="525"/>
                      <a:pt x="1" y="594"/>
                    </a:cubicBezTo>
                    <a:cubicBezTo>
                      <a:pt x="23" y="730"/>
                      <a:pt x="115" y="867"/>
                      <a:pt x="183" y="936"/>
                    </a:cubicBezTo>
                    <a:cubicBezTo>
                      <a:pt x="275" y="1004"/>
                      <a:pt x="366" y="1073"/>
                      <a:pt x="480" y="1118"/>
                    </a:cubicBezTo>
                    <a:cubicBezTo>
                      <a:pt x="548" y="1141"/>
                      <a:pt x="617" y="1141"/>
                      <a:pt x="708" y="1141"/>
                    </a:cubicBezTo>
                    <a:lnTo>
                      <a:pt x="777" y="1141"/>
                    </a:lnTo>
                    <a:cubicBezTo>
                      <a:pt x="822" y="1141"/>
                      <a:pt x="891" y="1118"/>
                      <a:pt x="959" y="1096"/>
                    </a:cubicBezTo>
                    <a:cubicBezTo>
                      <a:pt x="1005" y="1096"/>
                      <a:pt x="1051" y="1073"/>
                      <a:pt x="1119" y="1050"/>
                    </a:cubicBezTo>
                    <a:cubicBezTo>
                      <a:pt x="1188" y="1004"/>
                      <a:pt x="1256" y="959"/>
                      <a:pt x="1302" y="913"/>
                    </a:cubicBezTo>
                    <a:cubicBezTo>
                      <a:pt x="1347" y="867"/>
                      <a:pt x="1393" y="799"/>
                      <a:pt x="1439" y="730"/>
                    </a:cubicBezTo>
                    <a:cubicBezTo>
                      <a:pt x="1461" y="685"/>
                      <a:pt x="1461" y="616"/>
                      <a:pt x="1461" y="594"/>
                    </a:cubicBezTo>
                    <a:cubicBezTo>
                      <a:pt x="1461" y="571"/>
                      <a:pt x="1461" y="525"/>
                      <a:pt x="1439" y="502"/>
                    </a:cubicBezTo>
                    <a:cubicBezTo>
                      <a:pt x="1439" y="457"/>
                      <a:pt x="1416" y="434"/>
                      <a:pt x="1393" y="411"/>
                    </a:cubicBezTo>
                    <a:cubicBezTo>
                      <a:pt x="1279" y="183"/>
                      <a:pt x="1028" y="46"/>
                      <a:pt x="663"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42"/>
              <p:cNvSpPr/>
              <p:nvPr/>
            </p:nvSpPr>
            <p:spPr>
              <a:xfrm>
                <a:off x="1192779" y="499665"/>
                <a:ext cx="60466" cy="60277"/>
              </a:xfrm>
              <a:custGeom>
                <a:rect b="b" l="l" r="r" t="t"/>
                <a:pathLst>
                  <a:path extrusionOk="0" h="2230" w="2237">
                    <a:moveTo>
                      <a:pt x="1164" y="343"/>
                    </a:moveTo>
                    <a:cubicBezTo>
                      <a:pt x="1233" y="343"/>
                      <a:pt x="1301" y="366"/>
                      <a:pt x="1370" y="366"/>
                    </a:cubicBezTo>
                    <a:cubicBezTo>
                      <a:pt x="1415" y="412"/>
                      <a:pt x="1484" y="434"/>
                      <a:pt x="1552" y="457"/>
                    </a:cubicBezTo>
                    <a:cubicBezTo>
                      <a:pt x="1598" y="503"/>
                      <a:pt x="1644" y="548"/>
                      <a:pt x="1712" y="594"/>
                    </a:cubicBezTo>
                    <a:cubicBezTo>
                      <a:pt x="1758" y="663"/>
                      <a:pt x="1780" y="708"/>
                      <a:pt x="1826" y="777"/>
                    </a:cubicBezTo>
                    <a:cubicBezTo>
                      <a:pt x="1849" y="822"/>
                      <a:pt x="1872" y="891"/>
                      <a:pt x="1872" y="936"/>
                    </a:cubicBezTo>
                    <a:cubicBezTo>
                      <a:pt x="1895" y="1028"/>
                      <a:pt x="1895" y="1096"/>
                      <a:pt x="1895" y="1165"/>
                    </a:cubicBezTo>
                    <a:cubicBezTo>
                      <a:pt x="1895" y="1233"/>
                      <a:pt x="1872" y="1302"/>
                      <a:pt x="1849" y="1370"/>
                    </a:cubicBezTo>
                    <a:cubicBezTo>
                      <a:pt x="1826" y="1439"/>
                      <a:pt x="1803" y="1484"/>
                      <a:pt x="1758" y="1553"/>
                    </a:cubicBezTo>
                    <a:cubicBezTo>
                      <a:pt x="1735" y="1621"/>
                      <a:pt x="1689" y="1667"/>
                      <a:pt x="1621" y="1713"/>
                    </a:cubicBezTo>
                    <a:cubicBezTo>
                      <a:pt x="1575" y="1758"/>
                      <a:pt x="1507" y="1804"/>
                      <a:pt x="1461" y="1827"/>
                    </a:cubicBezTo>
                    <a:cubicBezTo>
                      <a:pt x="1392" y="1849"/>
                      <a:pt x="1324" y="1872"/>
                      <a:pt x="1255" y="1895"/>
                    </a:cubicBezTo>
                    <a:lnTo>
                      <a:pt x="1050" y="1895"/>
                    </a:lnTo>
                    <a:cubicBezTo>
                      <a:pt x="982" y="1895"/>
                      <a:pt x="936" y="1895"/>
                      <a:pt x="867" y="1872"/>
                    </a:cubicBezTo>
                    <a:cubicBezTo>
                      <a:pt x="799" y="1849"/>
                      <a:pt x="731" y="1804"/>
                      <a:pt x="685" y="1781"/>
                    </a:cubicBezTo>
                    <a:cubicBezTo>
                      <a:pt x="616" y="1735"/>
                      <a:pt x="571" y="1690"/>
                      <a:pt x="525" y="1644"/>
                    </a:cubicBezTo>
                    <a:cubicBezTo>
                      <a:pt x="525" y="1644"/>
                      <a:pt x="525" y="1644"/>
                      <a:pt x="525" y="1621"/>
                    </a:cubicBezTo>
                    <a:lnTo>
                      <a:pt x="502" y="1621"/>
                    </a:lnTo>
                    <a:cubicBezTo>
                      <a:pt x="479" y="1576"/>
                      <a:pt x="434" y="1530"/>
                      <a:pt x="411" y="1461"/>
                    </a:cubicBezTo>
                    <a:cubicBezTo>
                      <a:pt x="388" y="1439"/>
                      <a:pt x="388" y="1439"/>
                      <a:pt x="388" y="1439"/>
                    </a:cubicBezTo>
                    <a:cubicBezTo>
                      <a:pt x="365" y="1393"/>
                      <a:pt x="365" y="1325"/>
                      <a:pt x="342" y="1279"/>
                    </a:cubicBezTo>
                    <a:cubicBezTo>
                      <a:pt x="342" y="1279"/>
                      <a:pt x="342" y="1256"/>
                      <a:pt x="342" y="1256"/>
                    </a:cubicBezTo>
                    <a:cubicBezTo>
                      <a:pt x="342" y="1256"/>
                      <a:pt x="342" y="1233"/>
                      <a:pt x="342" y="1233"/>
                    </a:cubicBezTo>
                    <a:cubicBezTo>
                      <a:pt x="342" y="1210"/>
                      <a:pt x="320" y="1165"/>
                      <a:pt x="320" y="1142"/>
                    </a:cubicBezTo>
                    <a:cubicBezTo>
                      <a:pt x="320" y="1142"/>
                      <a:pt x="320" y="1119"/>
                      <a:pt x="320" y="1119"/>
                    </a:cubicBezTo>
                    <a:cubicBezTo>
                      <a:pt x="320" y="1096"/>
                      <a:pt x="320" y="1096"/>
                      <a:pt x="320" y="1073"/>
                    </a:cubicBezTo>
                    <a:cubicBezTo>
                      <a:pt x="342" y="1005"/>
                      <a:pt x="342" y="936"/>
                      <a:pt x="365" y="891"/>
                    </a:cubicBezTo>
                    <a:cubicBezTo>
                      <a:pt x="388" y="822"/>
                      <a:pt x="411" y="754"/>
                      <a:pt x="457" y="685"/>
                    </a:cubicBezTo>
                    <a:cubicBezTo>
                      <a:pt x="502" y="640"/>
                      <a:pt x="525" y="594"/>
                      <a:pt x="571" y="548"/>
                    </a:cubicBezTo>
                    <a:cubicBezTo>
                      <a:pt x="639" y="503"/>
                      <a:pt x="708" y="457"/>
                      <a:pt x="753" y="412"/>
                    </a:cubicBezTo>
                    <a:cubicBezTo>
                      <a:pt x="822" y="389"/>
                      <a:pt x="890" y="366"/>
                      <a:pt x="959" y="343"/>
                    </a:cubicBezTo>
                    <a:close/>
                    <a:moveTo>
                      <a:pt x="1096" y="1"/>
                    </a:moveTo>
                    <a:cubicBezTo>
                      <a:pt x="1073" y="1"/>
                      <a:pt x="1050" y="1"/>
                      <a:pt x="1050" y="23"/>
                    </a:cubicBezTo>
                    <a:cubicBezTo>
                      <a:pt x="959" y="23"/>
                      <a:pt x="867" y="46"/>
                      <a:pt x="776" y="69"/>
                    </a:cubicBezTo>
                    <a:cubicBezTo>
                      <a:pt x="685" y="92"/>
                      <a:pt x="594" y="138"/>
                      <a:pt x="525" y="183"/>
                    </a:cubicBezTo>
                    <a:cubicBezTo>
                      <a:pt x="434" y="229"/>
                      <a:pt x="388" y="297"/>
                      <a:pt x="320" y="343"/>
                    </a:cubicBezTo>
                    <a:cubicBezTo>
                      <a:pt x="251" y="412"/>
                      <a:pt x="206" y="480"/>
                      <a:pt x="160" y="571"/>
                    </a:cubicBezTo>
                    <a:cubicBezTo>
                      <a:pt x="91" y="640"/>
                      <a:pt x="69" y="731"/>
                      <a:pt x="46" y="822"/>
                    </a:cubicBezTo>
                    <a:cubicBezTo>
                      <a:pt x="46" y="845"/>
                      <a:pt x="23" y="868"/>
                      <a:pt x="23" y="868"/>
                    </a:cubicBezTo>
                    <a:cubicBezTo>
                      <a:pt x="23" y="936"/>
                      <a:pt x="0" y="1005"/>
                      <a:pt x="0" y="1051"/>
                    </a:cubicBezTo>
                    <a:cubicBezTo>
                      <a:pt x="0" y="1119"/>
                      <a:pt x="0" y="1165"/>
                      <a:pt x="0" y="1210"/>
                    </a:cubicBezTo>
                    <a:cubicBezTo>
                      <a:pt x="0" y="1233"/>
                      <a:pt x="0" y="1233"/>
                      <a:pt x="0" y="1233"/>
                    </a:cubicBezTo>
                    <a:cubicBezTo>
                      <a:pt x="0" y="1279"/>
                      <a:pt x="23" y="1325"/>
                      <a:pt x="23" y="1370"/>
                    </a:cubicBezTo>
                    <a:cubicBezTo>
                      <a:pt x="46" y="1416"/>
                      <a:pt x="69" y="1484"/>
                      <a:pt x="91" y="1553"/>
                    </a:cubicBezTo>
                    <a:cubicBezTo>
                      <a:pt x="114" y="1621"/>
                      <a:pt x="160" y="1713"/>
                      <a:pt x="206" y="1781"/>
                    </a:cubicBezTo>
                    <a:cubicBezTo>
                      <a:pt x="228" y="1804"/>
                      <a:pt x="251" y="1827"/>
                      <a:pt x="274" y="1849"/>
                    </a:cubicBezTo>
                    <a:cubicBezTo>
                      <a:pt x="297" y="1872"/>
                      <a:pt x="297" y="1872"/>
                      <a:pt x="297" y="1895"/>
                    </a:cubicBezTo>
                    <a:cubicBezTo>
                      <a:pt x="320" y="1918"/>
                      <a:pt x="342" y="1941"/>
                      <a:pt x="388" y="1964"/>
                    </a:cubicBezTo>
                    <a:lnTo>
                      <a:pt x="411" y="1964"/>
                    </a:lnTo>
                    <a:cubicBezTo>
                      <a:pt x="502" y="2078"/>
                      <a:pt x="639" y="2146"/>
                      <a:pt x="776" y="2192"/>
                    </a:cubicBezTo>
                    <a:cubicBezTo>
                      <a:pt x="883" y="2219"/>
                      <a:pt x="990" y="2230"/>
                      <a:pt x="1097" y="2230"/>
                    </a:cubicBezTo>
                    <a:cubicBezTo>
                      <a:pt x="1173" y="2230"/>
                      <a:pt x="1248" y="2224"/>
                      <a:pt x="1324" y="2215"/>
                    </a:cubicBezTo>
                    <a:cubicBezTo>
                      <a:pt x="1529" y="2169"/>
                      <a:pt x="1712" y="2078"/>
                      <a:pt x="1849" y="1941"/>
                    </a:cubicBezTo>
                    <a:cubicBezTo>
                      <a:pt x="2009" y="1804"/>
                      <a:pt x="2123" y="1644"/>
                      <a:pt x="2169" y="1461"/>
                    </a:cubicBezTo>
                    <a:cubicBezTo>
                      <a:pt x="2191" y="1370"/>
                      <a:pt x="2214" y="1302"/>
                      <a:pt x="2214" y="1210"/>
                    </a:cubicBezTo>
                    <a:cubicBezTo>
                      <a:pt x="2237" y="1119"/>
                      <a:pt x="2214" y="1005"/>
                      <a:pt x="2191" y="891"/>
                    </a:cubicBezTo>
                    <a:cubicBezTo>
                      <a:pt x="2169" y="731"/>
                      <a:pt x="2100" y="571"/>
                      <a:pt x="1986" y="434"/>
                    </a:cubicBezTo>
                    <a:cubicBezTo>
                      <a:pt x="1872" y="297"/>
                      <a:pt x="1735" y="183"/>
                      <a:pt x="1575" y="115"/>
                    </a:cubicBezTo>
                    <a:cubicBezTo>
                      <a:pt x="1415" y="46"/>
                      <a:pt x="1255" y="1"/>
                      <a:pt x="1096"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42"/>
              <p:cNvSpPr/>
              <p:nvPr/>
            </p:nvSpPr>
            <p:spPr>
              <a:xfrm>
                <a:off x="1237811" y="389220"/>
                <a:ext cx="48762" cy="39788"/>
              </a:xfrm>
              <a:custGeom>
                <a:rect b="b" l="l" r="r" t="t"/>
                <a:pathLst>
                  <a:path extrusionOk="0" h="1472" w="1804">
                    <a:moveTo>
                      <a:pt x="913" y="320"/>
                    </a:moveTo>
                    <a:cubicBezTo>
                      <a:pt x="982" y="343"/>
                      <a:pt x="1027" y="343"/>
                      <a:pt x="1096" y="366"/>
                    </a:cubicBezTo>
                    <a:cubicBezTo>
                      <a:pt x="1164" y="389"/>
                      <a:pt x="1210" y="412"/>
                      <a:pt x="1279" y="435"/>
                    </a:cubicBezTo>
                    <a:cubicBezTo>
                      <a:pt x="1324" y="480"/>
                      <a:pt x="1347" y="503"/>
                      <a:pt x="1393" y="549"/>
                    </a:cubicBezTo>
                    <a:cubicBezTo>
                      <a:pt x="1416" y="572"/>
                      <a:pt x="1438" y="594"/>
                      <a:pt x="1461" y="640"/>
                    </a:cubicBezTo>
                    <a:cubicBezTo>
                      <a:pt x="1461" y="663"/>
                      <a:pt x="1484" y="686"/>
                      <a:pt x="1484" y="731"/>
                    </a:cubicBezTo>
                    <a:cubicBezTo>
                      <a:pt x="1484" y="754"/>
                      <a:pt x="1484" y="800"/>
                      <a:pt x="1484" y="845"/>
                    </a:cubicBezTo>
                    <a:cubicBezTo>
                      <a:pt x="1461" y="891"/>
                      <a:pt x="1438" y="914"/>
                      <a:pt x="1438" y="937"/>
                    </a:cubicBezTo>
                    <a:cubicBezTo>
                      <a:pt x="1416" y="960"/>
                      <a:pt x="1393" y="982"/>
                      <a:pt x="1370" y="1005"/>
                    </a:cubicBezTo>
                    <a:cubicBezTo>
                      <a:pt x="1324" y="1028"/>
                      <a:pt x="1301" y="1051"/>
                      <a:pt x="1256" y="1074"/>
                    </a:cubicBezTo>
                    <a:cubicBezTo>
                      <a:pt x="1210" y="1097"/>
                      <a:pt x="1164" y="1119"/>
                      <a:pt x="1096" y="1142"/>
                    </a:cubicBezTo>
                    <a:lnTo>
                      <a:pt x="913" y="1142"/>
                    </a:lnTo>
                    <a:cubicBezTo>
                      <a:pt x="845" y="1142"/>
                      <a:pt x="776" y="1119"/>
                      <a:pt x="708" y="1097"/>
                    </a:cubicBezTo>
                    <a:cubicBezTo>
                      <a:pt x="662" y="1074"/>
                      <a:pt x="594" y="1051"/>
                      <a:pt x="548" y="1028"/>
                    </a:cubicBezTo>
                    <a:cubicBezTo>
                      <a:pt x="503" y="1005"/>
                      <a:pt x="457" y="960"/>
                      <a:pt x="434" y="937"/>
                    </a:cubicBezTo>
                    <a:lnTo>
                      <a:pt x="411" y="914"/>
                    </a:lnTo>
                    <a:cubicBezTo>
                      <a:pt x="388" y="891"/>
                      <a:pt x="388" y="868"/>
                      <a:pt x="366" y="823"/>
                    </a:cubicBezTo>
                    <a:cubicBezTo>
                      <a:pt x="366" y="800"/>
                      <a:pt x="343" y="777"/>
                      <a:pt x="343" y="754"/>
                    </a:cubicBezTo>
                    <a:cubicBezTo>
                      <a:pt x="343" y="731"/>
                      <a:pt x="343" y="709"/>
                      <a:pt x="343" y="686"/>
                    </a:cubicBezTo>
                    <a:cubicBezTo>
                      <a:pt x="343" y="663"/>
                      <a:pt x="343" y="640"/>
                      <a:pt x="343" y="617"/>
                    </a:cubicBezTo>
                    <a:cubicBezTo>
                      <a:pt x="343" y="617"/>
                      <a:pt x="366" y="617"/>
                      <a:pt x="366" y="594"/>
                    </a:cubicBezTo>
                    <a:cubicBezTo>
                      <a:pt x="366" y="594"/>
                      <a:pt x="366" y="594"/>
                      <a:pt x="366" y="572"/>
                    </a:cubicBezTo>
                    <a:cubicBezTo>
                      <a:pt x="366" y="572"/>
                      <a:pt x="388" y="549"/>
                      <a:pt x="388" y="549"/>
                    </a:cubicBezTo>
                    <a:cubicBezTo>
                      <a:pt x="411" y="526"/>
                      <a:pt x="434" y="480"/>
                      <a:pt x="457" y="457"/>
                    </a:cubicBezTo>
                    <a:cubicBezTo>
                      <a:pt x="503" y="435"/>
                      <a:pt x="525" y="412"/>
                      <a:pt x="571" y="389"/>
                    </a:cubicBezTo>
                    <a:cubicBezTo>
                      <a:pt x="617" y="366"/>
                      <a:pt x="662" y="366"/>
                      <a:pt x="708" y="343"/>
                    </a:cubicBezTo>
                    <a:cubicBezTo>
                      <a:pt x="776" y="343"/>
                      <a:pt x="845" y="320"/>
                      <a:pt x="913" y="320"/>
                    </a:cubicBezTo>
                    <a:close/>
                    <a:moveTo>
                      <a:pt x="868" y="1"/>
                    </a:moveTo>
                    <a:cubicBezTo>
                      <a:pt x="731" y="1"/>
                      <a:pt x="594" y="24"/>
                      <a:pt x="457" y="92"/>
                    </a:cubicBezTo>
                    <a:cubicBezTo>
                      <a:pt x="366" y="115"/>
                      <a:pt x="274" y="184"/>
                      <a:pt x="206" y="252"/>
                    </a:cubicBezTo>
                    <a:cubicBezTo>
                      <a:pt x="206" y="252"/>
                      <a:pt x="183" y="275"/>
                      <a:pt x="183" y="275"/>
                    </a:cubicBezTo>
                    <a:cubicBezTo>
                      <a:pt x="183" y="275"/>
                      <a:pt x="160" y="298"/>
                      <a:pt x="160" y="298"/>
                    </a:cubicBezTo>
                    <a:cubicBezTo>
                      <a:pt x="137" y="343"/>
                      <a:pt x="114" y="389"/>
                      <a:pt x="92" y="412"/>
                    </a:cubicBezTo>
                    <a:cubicBezTo>
                      <a:pt x="92" y="435"/>
                      <a:pt x="69" y="435"/>
                      <a:pt x="69" y="435"/>
                    </a:cubicBezTo>
                    <a:cubicBezTo>
                      <a:pt x="46" y="480"/>
                      <a:pt x="46" y="526"/>
                      <a:pt x="23" y="572"/>
                    </a:cubicBezTo>
                    <a:cubicBezTo>
                      <a:pt x="23" y="594"/>
                      <a:pt x="23" y="594"/>
                      <a:pt x="23" y="617"/>
                    </a:cubicBezTo>
                    <a:cubicBezTo>
                      <a:pt x="0" y="731"/>
                      <a:pt x="23" y="845"/>
                      <a:pt x="69" y="960"/>
                    </a:cubicBezTo>
                    <a:cubicBezTo>
                      <a:pt x="92" y="1005"/>
                      <a:pt x="114" y="1028"/>
                      <a:pt x="137" y="1074"/>
                    </a:cubicBezTo>
                    <a:cubicBezTo>
                      <a:pt x="160" y="1119"/>
                      <a:pt x="206" y="1165"/>
                      <a:pt x="251" y="1211"/>
                    </a:cubicBezTo>
                    <a:cubicBezTo>
                      <a:pt x="297" y="1233"/>
                      <a:pt x="320" y="1279"/>
                      <a:pt x="366" y="1302"/>
                    </a:cubicBezTo>
                    <a:cubicBezTo>
                      <a:pt x="388" y="1325"/>
                      <a:pt x="411" y="1325"/>
                      <a:pt x="457" y="1348"/>
                    </a:cubicBezTo>
                    <a:cubicBezTo>
                      <a:pt x="457" y="1348"/>
                      <a:pt x="457" y="1348"/>
                      <a:pt x="480" y="1370"/>
                    </a:cubicBezTo>
                    <a:lnTo>
                      <a:pt x="503" y="1370"/>
                    </a:lnTo>
                    <a:cubicBezTo>
                      <a:pt x="548" y="1393"/>
                      <a:pt x="617" y="1416"/>
                      <a:pt x="662" y="1439"/>
                    </a:cubicBezTo>
                    <a:cubicBezTo>
                      <a:pt x="743" y="1455"/>
                      <a:pt x="835" y="1471"/>
                      <a:pt x="922" y="1471"/>
                    </a:cubicBezTo>
                    <a:cubicBezTo>
                      <a:pt x="959" y="1471"/>
                      <a:pt x="994" y="1468"/>
                      <a:pt x="1027" y="1462"/>
                    </a:cubicBezTo>
                    <a:cubicBezTo>
                      <a:pt x="1187" y="1462"/>
                      <a:pt x="1324" y="1416"/>
                      <a:pt x="1461" y="1348"/>
                    </a:cubicBezTo>
                    <a:cubicBezTo>
                      <a:pt x="1507" y="1302"/>
                      <a:pt x="1552" y="1279"/>
                      <a:pt x="1598" y="1233"/>
                    </a:cubicBezTo>
                    <a:cubicBezTo>
                      <a:pt x="1621" y="1211"/>
                      <a:pt x="1644" y="1188"/>
                      <a:pt x="1667" y="1165"/>
                    </a:cubicBezTo>
                    <a:cubicBezTo>
                      <a:pt x="1689" y="1142"/>
                      <a:pt x="1712" y="1097"/>
                      <a:pt x="1735" y="1051"/>
                    </a:cubicBezTo>
                    <a:cubicBezTo>
                      <a:pt x="1758" y="1005"/>
                      <a:pt x="1781" y="960"/>
                      <a:pt x="1804" y="891"/>
                    </a:cubicBezTo>
                    <a:cubicBezTo>
                      <a:pt x="1804" y="868"/>
                      <a:pt x="1804" y="845"/>
                      <a:pt x="1804" y="823"/>
                    </a:cubicBezTo>
                    <a:cubicBezTo>
                      <a:pt x="1804" y="754"/>
                      <a:pt x="1804" y="709"/>
                      <a:pt x="1804" y="663"/>
                    </a:cubicBezTo>
                    <a:cubicBezTo>
                      <a:pt x="1781" y="594"/>
                      <a:pt x="1758" y="526"/>
                      <a:pt x="1735" y="480"/>
                    </a:cubicBezTo>
                    <a:cubicBezTo>
                      <a:pt x="1689" y="389"/>
                      <a:pt x="1644" y="343"/>
                      <a:pt x="1598" y="275"/>
                    </a:cubicBezTo>
                    <a:cubicBezTo>
                      <a:pt x="1552" y="229"/>
                      <a:pt x="1484" y="184"/>
                      <a:pt x="1438" y="161"/>
                    </a:cubicBezTo>
                    <a:cubicBezTo>
                      <a:pt x="1370" y="115"/>
                      <a:pt x="1301" y="92"/>
                      <a:pt x="1210" y="69"/>
                    </a:cubicBezTo>
                    <a:cubicBezTo>
                      <a:pt x="1096" y="24"/>
                      <a:pt x="982" y="1"/>
                      <a:pt x="868"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42"/>
              <p:cNvSpPr/>
              <p:nvPr/>
            </p:nvSpPr>
            <p:spPr>
              <a:xfrm>
                <a:off x="1403775" y="547184"/>
                <a:ext cx="64196" cy="72008"/>
              </a:xfrm>
              <a:custGeom>
                <a:rect b="b" l="l" r="r" t="t"/>
                <a:pathLst>
                  <a:path extrusionOk="0" h="2664" w="2375">
                    <a:moveTo>
                      <a:pt x="1438" y="480"/>
                    </a:moveTo>
                    <a:cubicBezTo>
                      <a:pt x="1454" y="495"/>
                      <a:pt x="1459" y="500"/>
                      <a:pt x="1468" y="502"/>
                    </a:cubicBezTo>
                    <a:lnTo>
                      <a:pt x="1468" y="502"/>
                    </a:lnTo>
                    <a:cubicBezTo>
                      <a:pt x="1458" y="494"/>
                      <a:pt x="1448" y="487"/>
                      <a:pt x="1438" y="480"/>
                    </a:cubicBezTo>
                    <a:close/>
                    <a:moveTo>
                      <a:pt x="982" y="320"/>
                    </a:moveTo>
                    <a:cubicBezTo>
                      <a:pt x="1050" y="343"/>
                      <a:pt x="1142" y="343"/>
                      <a:pt x="1210" y="365"/>
                    </a:cubicBezTo>
                    <a:cubicBezTo>
                      <a:pt x="1286" y="403"/>
                      <a:pt x="1362" y="441"/>
                      <a:pt x="1438" y="480"/>
                    </a:cubicBezTo>
                    <a:lnTo>
                      <a:pt x="1438" y="480"/>
                    </a:lnTo>
                    <a:cubicBezTo>
                      <a:pt x="1438" y="480"/>
                      <a:pt x="1438" y="480"/>
                      <a:pt x="1438" y="480"/>
                    </a:cubicBezTo>
                    <a:lnTo>
                      <a:pt x="1438" y="480"/>
                    </a:lnTo>
                    <a:cubicBezTo>
                      <a:pt x="1454" y="487"/>
                      <a:pt x="1469" y="495"/>
                      <a:pt x="1484" y="502"/>
                    </a:cubicBezTo>
                    <a:cubicBezTo>
                      <a:pt x="1477" y="502"/>
                      <a:pt x="1472" y="502"/>
                      <a:pt x="1468" y="502"/>
                    </a:cubicBezTo>
                    <a:lnTo>
                      <a:pt x="1468" y="502"/>
                    </a:lnTo>
                    <a:cubicBezTo>
                      <a:pt x="1549" y="563"/>
                      <a:pt x="1628" y="624"/>
                      <a:pt x="1689" y="685"/>
                    </a:cubicBezTo>
                    <a:cubicBezTo>
                      <a:pt x="1781" y="799"/>
                      <a:pt x="1849" y="890"/>
                      <a:pt x="1895" y="1005"/>
                    </a:cubicBezTo>
                    <a:cubicBezTo>
                      <a:pt x="1963" y="1119"/>
                      <a:pt x="2009" y="1233"/>
                      <a:pt x="2032" y="1370"/>
                    </a:cubicBezTo>
                    <a:cubicBezTo>
                      <a:pt x="2055" y="1461"/>
                      <a:pt x="2055" y="1575"/>
                      <a:pt x="2055" y="1666"/>
                    </a:cubicBezTo>
                    <a:cubicBezTo>
                      <a:pt x="2032" y="1735"/>
                      <a:pt x="2032" y="1826"/>
                      <a:pt x="2009" y="1895"/>
                    </a:cubicBezTo>
                    <a:cubicBezTo>
                      <a:pt x="1986" y="1963"/>
                      <a:pt x="1963" y="2009"/>
                      <a:pt x="1918" y="2077"/>
                    </a:cubicBezTo>
                    <a:cubicBezTo>
                      <a:pt x="1895" y="2123"/>
                      <a:pt x="1849" y="2169"/>
                      <a:pt x="1804" y="2191"/>
                    </a:cubicBezTo>
                    <a:cubicBezTo>
                      <a:pt x="1781" y="2237"/>
                      <a:pt x="1735" y="2260"/>
                      <a:pt x="1689" y="2283"/>
                    </a:cubicBezTo>
                    <a:cubicBezTo>
                      <a:pt x="1644" y="2306"/>
                      <a:pt x="1598" y="2328"/>
                      <a:pt x="1552" y="2328"/>
                    </a:cubicBezTo>
                    <a:cubicBezTo>
                      <a:pt x="1484" y="2351"/>
                      <a:pt x="1438" y="2351"/>
                      <a:pt x="1370" y="2351"/>
                    </a:cubicBezTo>
                    <a:cubicBezTo>
                      <a:pt x="1301" y="2328"/>
                      <a:pt x="1233" y="2328"/>
                      <a:pt x="1187" y="2306"/>
                    </a:cubicBezTo>
                    <a:cubicBezTo>
                      <a:pt x="1073" y="2283"/>
                      <a:pt x="1005" y="2237"/>
                      <a:pt x="913" y="2191"/>
                    </a:cubicBezTo>
                    <a:cubicBezTo>
                      <a:pt x="822" y="2123"/>
                      <a:pt x="754" y="2054"/>
                      <a:pt x="685" y="1986"/>
                    </a:cubicBezTo>
                    <a:cubicBezTo>
                      <a:pt x="594" y="1872"/>
                      <a:pt x="525" y="1758"/>
                      <a:pt x="457" y="1644"/>
                    </a:cubicBezTo>
                    <a:cubicBezTo>
                      <a:pt x="434" y="1598"/>
                      <a:pt x="411" y="1529"/>
                      <a:pt x="388" y="1484"/>
                    </a:cubicBezTo>
                    <a:cubicBezTo>
                      <a:pt x="388" y="1461"/>
                      <a:pt x="388" y="1461"/>
                      <a:pt x="388" y="1461"/>
                    </a:cubicBezTo>
                    <a:cubicBezTo>
                      <a:pt x="366" y="1415"/>
                      <a:pt x="366" y="1347"/>
                      <a:pt x="343" y="1301"/>
                    </a:cubicBezTo>
                    <a:cubicBezTo>
                      <a:pt x="343" y="1233"/>
                      <a:pt x="320" y="1164"/>
                      <a:pt x="320" y="1119"/>
                    </a:cubicBezTo>
                    <a:cubicBezTo>
                      <a:pt x="320" y="1073"/>
                      <a:pt x="320" y="1050"/>
                      <a:pt x="320" y="1027"/>
                    </a:cubicBezTo>
                    <a:cubicBezTo>
                      <a:pt x="320" y="959"/>
                      <a:pt x="343" y="913"/>
                      <a:pt x="343" y="845"/>
                    </a:cubicBezTo>
                    <a:cubicBezTo>
                      <a:pt x="343" y="822"/>
                      <a:pt x="366" y="799"/>
                      <a:pt x="366" y="776"/>
                    </a:cubicBezTo>
                    <a:cubicBezTo>
                      <a:pt x="388" y="708"/>
                      <a:pt x="411" y="639"/>
                      <a:pt x="457" y="594"/>
                    </a:cubicBezTo>
                    <a:cubicBezTo>
                      <a:pt x="480" y="548"/>
                      <a:pt x="525" y="502"/>
                      <a:pt x="571" y="480"/>
                    </a:cubicBezTo>
                    <a:cubicBezTo>
                      <a:pt x="594" y="434"/>
                      <a:pt x="639" y="411"/>
                      <a:pt x="685" y="388"/>
                    </a:cubicBezTo>
                    <a:cubicBezTo>
                      <a:pt x="731" y="365"/>
                      <a:pt x="776" y="343"/>
                      <a:pt x="845" y="343"/>
                    </a:cubicBezTo>
                    <a:cubicBezTo>
                      <a:pt x="891" y="320"/>
                      <a:pt x="936" y="320"/>
                      <a:pt x="982" y="320"/>
                    </a:cubicBezTo>
                    <a:close/>
                    <a:moveTo>
                      <a:pt x="959" y="0"/>
                    </a:moveTo>
                    <a:cubicBezTo>
                      <a:pt x="868" y="0"/>
                      <a:pt x="776" y="23"/>
                      <a:pt x="685" y="46"/>
                    </a:cubicBezTo>
                    <a:cubicBezTo>
                      <a:pt x="617" y="46"/>
                      <a:pt x="525" y="114"/>
                      <a:pt x="457" y="160"/>
                    </a:cubicBezTo>
                    <a:cubicBezTo>
                      <a:pt x="388" y="183"/>
                      <a:pt x="320" y="251"/>
                      <a:pt x="274" y="297"/>
                    </a:cubicBezTo>
                    <a:cubicBezTo>
                      <a:pt x="274" y="297"/>
                      <a:pt x="274" y="297"/>
                      <a:pt x="251" y="320"/>
                    </a:cubicBezTo>
                    <a:cubicBezTo>
                      <a:pt x="229" y="343"/>
                      <a:pt x="229" y="343"/>
                      <a:pt x="229" y="365"/>
                    </a:cubicBezTo>
                    <a:cubicBezTo>
                      <a:pt x="183" y="411"/>
                      <a:pt x="137" y="480"/>
                      <a:pt x="114" y="548"/>
                    </a:cubicBezTo>
                    <a:cubicBezTo>
                      <a:pt x="69" y="639"/>
                      <a:pt x="46" y="731"/>
                      <a:pt x="23" y="822"/>
                    </a:cubicBezTo>
                    <a:cubicBezTo>
                      <a:pt x="0" y="868"/>
                      <a:pt x="0" y="913"/>
                      <a:pt x="0" y="959"/>
                    </a:cubicBezTo>
                    <a:cubicBezTo>
                      <a:pt x="0" y="1005"/>
                      <a:pt x="0" y="1050"/>
                      <a:pt x="0" y="1119"/>
                    </a:cubicBezTo>
                    <a:cubicBezTo>
                      <a:pt x="0" y="1210"/>
                      <a:pt x="0" y="1324"/>
                      <a:pt x="23" y="1415"/>
                    </a:cubicBezTo>
                    <a:cubicBezTo>
                      <a:pt x="46" y="1438"/>
                      <a:pt x="46" y="1461"/>
                      <a:pt x="46" y="1461"/>
                    </a:cubicBezTo>
                    <a:lnTo>
                      <a:pt x="46" y="1484"/>
                    </a:lnTo>
                    <a:cubicBezTo>
                      <a:pt x="69" y="1598"/>
                      <a:pt x="114" y="1712"/>
                      <a:pt x="160" y="1803"/>
                    </a:cubicBezTo>
                    <a:cubicBezTo>
                      <a:pt x="183" y="1803"/>
                      <a:pt x="183" y="1826"/>
                      <a:pt x="183" y="1826"/>
                    </a:cubicBezTo>
                    <a:lnTo>
                      <a:pt x="183" y="1849"/>
                    </a:lnTo>
                    <a:cubicBezTo>
                      <a:pt x="229" y="1918"/>
                      <a:pt x="274" y="1986"/>
                      <a:pt x="320" y="2054"/>
                    </a:cubicBezTo>
                    <a:cubicBezTo>
                      <a:pt x="343" y="2054"/>
                      <a:pt x="343" y="2077"/>
                      <a:pt x="366" y="2100"/>
                    </a:cubicBezTo>
                    <a:cubicBezTo>
                      <a:pt x="366" y="2100"/>
                      <a:pt x="366" y="2123"/>
                      <a:pt x="366" y="2123"/>
                    </a:cubicBezTo>
                    <a:cubicBezTo>
                      <a:pt x="457" y="2237"/>
                      <a:pt x="571" y="2328"/>
                      <a:pt x="662" y="2420"/>
                    </a:cubicBezTo>
                    <a:cubicBezTo>
                      <a:pt x="880" y="2565"/>
                      <a:pt x="1144" y="2664"/>
                      <a:pt x="1407" y="2664"/>
                    </a:cubicBezTo>
                    <a:cubicBezTo>
                      <a:pt x="1558" y="2664"/>
                      <a:pt x="1708" y="2631"/>
                      <a:pt x="1849" y="2557"/>
                    </a:cubicBezTo>
                    <a:cubicBezTo>
                      <a:pt x="1941" y="2534"/>
                      <a:pt x="2009" y="2465"/>
                      <a:pt x="2077" y="2397"/>
                    </a:cubicBezTo>
                    <a:cubicBezTo>
                      <a:pt x="2146" y="2328"/>
                      <a:pt x="2192" y="2260"/>
                      <a:pt x="2237" y="2169"/>
                    </a:cubicBezTo>
                    <a:cubicBezTo>
                      <a:pt x="2283" y="2100"/>
                      <a:pt x="2306" y="2009"/>
                      <a:pt x="2329" y="1918"/>
                    </a:cubicBezTo>
                    <a:cubicBezTo>
                      <a:pt x="2374" y="1803"/>
                      <a:pt x="2374" y="1666"/>
                      <a:pt x="2374" y="1552"/>
                    </a:cubicBezTo>
                    <a:cubicBezTo>
                      <a:pt x="2374" y="1438"/>
                      <a:pt x="2351" y="1324"/>
                      <a:pt x="2329" y="1233"/>
                    </a:cubicBezTo>
                    <a:cubicBezTo>
                      <a:pt x="2306" y="1096"/>
                      <a:pt x="2260" y="982"/>
                      <a:pt x="2192" y="890"/>
                    </a:cubicBezTo>
                    <a:cubicBezTo>
                      <a:pt x="2123" y="708"/>
                      <a:pt x="1986" y="548"/>
                      <a:pt x="1849" y="388"/>
                    </a:cubicBezTo>
                    <a:cubicBezTo>
                      <a:pt x="1712" y="251"/>
                      <a:pt x="1530" y="137"/>
                      <a:pt x="1347" y="69"/>
                    </a:cubicBezTo>
                    <a:cubicBezTo>
                      <a:pt x="1233" y="23"/>
                      <a:pt x="1119" y="0"/>
                      <a:pt x="1005"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 name="Google Shape;149;p42"/>
            <p:cNvSpPr/>
            <p:nvPr/>
          </p:nvSpPr>
          <p:spPr>
            <a:xfrm>
              <a:off x="8992213" y="1910644"/>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0" name="Google Shape;150;p42"/>
            <p:cNvGrpSpPr/>
            <p:nvPr/>
          </p:nvGrpSpPr>
          <p:grpSpPr>
            <a:xfrm rot="7023577">
              <a:off x="7849533" y="120996"/>
              <a:ext cx="275182" cy="229964"/>
              <a:chOff x="1192779" y="389220"/>
              <a:chExt cx="275192" cy="229972"/>
            </a:xfrm>
          </p:grpSpPr>
          <p:sp>
            <p:nvSpPr>
              <p:cNvPr id="151" name="Google Shape;151;p42"/>
              <p:cNvSpPr/>
              <p:nvPr/>
            </p:nvSpPr>
            <p:spPr>
              <a:xfrm>
                <a:off x="1406857" y="549643"/>
                <a:ext cx="58033" cy="65413"/>
              </a:xfrm>
              <a:custGeom>
                <a:rect b="b" l="l" r="r" t="t"/>
                <a:pathLst>
                  <a:path extrusionOk="0" h="2420" w="2147">
                    <a:moveTo>
                      <a:pt x="754" y="0"/>
                    </a:moveTo>
                    <a:cubicBezTo>
                      <a:pt x="708" y="0"/>
                      <a:pt x="662" y="23"/>
                      <a:pt x="617" y="23"/>
                    </a:cubicBezTo>
                    <a:cubicBezTo>
                      <a:pt x="503" y="46"/>
                      <a:pt x="366" y="92"/>
                      <a:pt x="297" y="183"/>
                    </a:cubicBezTo>
                    <a:cubicBezTo>
                      <a:pt x="252" y="229"/>
                      <a:pt x="229" y="297"/>
                      <a:pt x="206" y="343"/>
                    </a:cubicBezTo>
                    <a:cubicBezTo>
                      <a:pt x="160" y="389"/>
                      <a:pt x="137" y="434"/>
                      <a:pt x="115" y="457"/>
                    </a:cubicBezTo>
                    <a:cubicBezTo>
                      <a:pt x="46" y="594"/>
                      <a:pt x="0" y="754"/>
                      <a:pt x="0" y="959"/>
                    </a:cubicBezTo>
                    <a:cubicBezTo>
                      <a:pt x="23" y="1050"/>
                      <a:pt x="46" y="1165"/>
                      <a:pt x="46" y="1233"/>
                    </a:cubicBezTo>
                    <a:cubicBezTo>
                      <a:pt x="69" y="1302"/>
                      <a:pt x="92" y="1370"/>
                      <a:pt x="115" y="1438"/>
                    </a:cubicBezTo>
                    <a:cubicBezTo>
                      <a:pt x="183" y="1598"/>
                      <a:pt x="274" y="1735"/>
                      <a:pt x="366" y="1872"/>
                    </a:cubicBezTo>
                    <a:cubicBezTo>
                      <a:pt x="434" y="1941"/>
                      <a:pt x="503" y="2009"/>
                      <a:pt x="571" y="2078"/>
                    </a:cubicBezTo>
                    <a:cubicBezTo>
                      <a:pt x="617" y="2146"/>
                      <a:pt x="685" y="2192"/>
                      <a:pt x="731" y="2237"/>
                    </a:cubicBezTo>
                    <a:cubicBezTo>
                      <a:pt x="777" y="2260"/>
                      <a:pt x="799" y="2283"/>
                      <a:pt x="845" y="2306"/>
                    </a:cubicBezTo>
                    <a:cubicBezTo>
                      <a:pt x="913" y="2351"/>
                      <a:pt x="1005" y="2374"/>
                      <a:pt x="1096" y="2397"/>
                    </a:cubicBezTo>
                    <a:cubicBezTo>
                      <a:pt x="1165" y="2420"/>
                      <a:pt x="1210" y="2420"/>
                      <a:pt x="1279" y="2420"/>
                    </a:cubicBezTo>
                    <a:lnTo>
                      <a:pt x="1438" y="2420"/>
                    </a:lnTo>
                    <a:cubicBezTo>
                      <a:pt x="1484" y="2420"/>
                      <a:pt x="1530" y="2397"/>
                      <a:pt x="1598" y="2374"/>
                    </a:cubicBezTo>
                    <a:cubicBezTo>
                      <a:pt x="1621" y="2374"/>
                      <a:pt x="1667" y="2374"/>
                      <a:pt x="1690" y="2351"/>
                    </a:cubicBezTo>
                    <a:cubicBezTo>
                      <a:pt x="1781" y="2306"/>
                      <a:pt x="1827" y="2260"/>
                      <a:pt x="1872" y="2215"/>
                    </a:cubicBezTo>
                    <a:cubicBezTo>
                      <a:pt x="2009" y="2078"/>
                      <a:pt x="2078" y="1918"/>
                      <a:pt x="2100" y="1758"/>
                    </a:cubicBezTo>
                    <a:cubicBezTo>
                      <a:pt x="2146" y="1621"/>
                      <a:pt x="2146" y="1461"/>
                      <a:pt x="2123" y="1302"/>
                    </a:cubicBezTo>
                    <a:cubicBezTo>
                      <a:pt x="2078" y="1165"/>
                      <a:pt x="2032" y="1028"/>
                      <a:pt x="1941" y="868"/>
                    </a:cubicBezTo>
                    <a:cubicBezTo>
                      <a:pt x="1895" y="777"/>
                      <a:pt x="1849" y="708"/>
                      <a:pt x="1804" y="662"/>
                    </a:cubicBezTo>
                    <a:cubicBezTo>
                      <a:pt x="1758" y="571"/>
                      <a:pt x="1690" y="480"/>
                      <a:pt x="1598" y="411"/>
                    </a:cubicBezTo>
                    <a:cubicBezTo>
                      <a:pt x="1461" y="252"/>
                      <a:pt x="1279" y="137"/>
                      <a:pt x="1073" y="69"/>
                    </a:cubicBezTo>
                    <a:cubicBezTo>
                      <a:pt x="982" y="46"/>
                      <a:pt x="868" y="0"/>
                      <a:pt x="754"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2"/>
              <p:cNvSpPr/>
              <p:nvPr/>
            </p:nvSpPr>
            <p:spPr>
              <a:xfrm>
                <a:off x="1197699" y="502746"/>
                <a:ext cx="50627" cy="50627"/>
              </a:xfrm>
              <a:custGeom>
                <a:rect b="b" l="l" r="r" t="t"/>
                <a:pathLst>
                  <a:path extrusionOk="0" h="1873" w="1873">
                    <a:moveTo>
                      <a:pt x="914" y="1"/>
                    </a:moveTo>
                    <a:cubicBezTo>
                      <a:pt x="845" y="1"/>
                      <a:pt x="754" y="24"/>
                      <a:pt x="685" y="46"/>
                    </a:cubicBezTo>
                    <a:cubicBezTo>
                      <a:pt x="640" y="46"/>
                      <a:pt x="571" y="69"/>
                      <a:pt x="503" y="115"/>
                    </a:cubicBezTo>
                    <a:cubicBezTo>
                      <a:pt x="480" y="138"/>
                      <a:pt x="457" y="138"/>
                      <a:pt x="457" y="161"/>
                    </a:cubicBezTo>
                    <a:cubicBezTo>
                      <a:pt x="434" y="183"/>
                      <a:pt x="412" y="206"/>
                      <a:pt x="389" y="206"/>
                    </a:cubicBezTo>
                    <a:cubicBezTo>
                      <a:pt x="366" y="229"/>
                      <a:pt x="366" y="229"/>
                      <a:pt x="343" y="252"/>
                    </a:cubicBezTo>
                    <a:cubicBezTo>
                      <a:pt x="275" y="298"/>
                      <a:pt x="229" y="343"/>
                      <a:pt x="206" y="412"/>
                    </a:cubicBezTo>
                    <a:cubicBezTo>
                      <a:pt x="115" y="480"/>
                      <a:pt x="69" y="594"/>
                      <a:pt x="46" y="686"/>
                    </a:cubicBezTo>
                    <a:cubicBezTo>
                      <a:pt x="24" y="754"/>
                      <a:pt x="24" y="822"/>
                      <a:pt x="24" y="891"/>
                    </a:cubicBezTo>
                    <a:cubicBezTo>
                      <a:pt x="24" y="1005"/>
                      <a:pt x="1" y="1119"/>
                      <a:pt x="46" y="1233"/>
                    </a:cubicBezTo>
                    <a:cubicBezTo>
                      <a:pt x="115" y="1416"/>
                      <a:pt x="229" y="1576"/>
                      <a:pt x="389" y="1713"/>
                    </a:cubicBezTo>
                    <a:cubicBezTo>
                      <a:pt x="480" y="1758"/>
                      <a:pt x="594" y="1827"/>
                      <a:pt x="708" y="1850"/>
                    </a:cubicBezTo>
                    <a:cubicBezTo>
                      <a:pt x="822" y="1872"/>
                      <a:pt x="914" y="1872"/>
                      <a:pt x="1005" y="1872"/>
                    </a:cubicBezTo>
                    <a:cubicBezTo>
                      <a:pt x="1051" y="1872"/>
                      <a:pt x="1096" y="1850"/>
                      <a:pt x="1142" y="1850"/>
                    </a:cubicBezTo>
                    <a:cubicBezTo>
                      <a:pt x="1210" y="1827"/>
                      <a:pt x="1256" y="1827"/>
                      <a:pt x="1279" y="1804"/>
                    </a:cubicBezTo>
                    <a:cubicBezTo>
                      <a:pt x="1416" y="1758"/>
                      <a:pt x="1553" y="1713"/>
                      <a:pt x="1644" y="1599"/>
                    </a:cubicBezTo>
                    <a:cubicBezTo>
                      <a:pt x="1667" y="1576"/>
                      <a:pt x="1690" y="1530"/>
                      <a:pt x="1735" y="1484"/>
                    </a:cubicBezTo>
                    <a:cubicBezTo>
                      <a:pt x="1758" y="1416"/>
                      <a:pt x="1781" y="1370"/>
                      <a:pt x="1804" y="1302"/>
                    </a:cubicBezTo>
                    <a:cubicBezTo>
                      <a:pt x="1827" y="1233"/>
                      <a:pt x="1827" y="1188"/>
                      <a:pt x="1850" y="1165"/>
                    </a:cubicBezTo>
                    <a:cubicBezTo>
                      <a:pt x="1872" y="1074"/>
                      <a:pt x="1850" y="982"/>
                      <a:pt x="1827" y="891"/>
                    </a:cubicBezTo>
                    <a:cubicBezTo>
                      <a:pt x="1804" y="777"/>
                      <a:pt x="1758" y="708"/>
                      <a:pt x="1713" y="617"/>
                    </a:cubicBezTo>
                    <a:cubicBezTo>
                      <a:pt x="1667" y="549"/>
                      <a:pt x="1598" y="480"/>
                      <a:pt x="1530" y="412"/>
                    </a:cubicBezTo>
                    <a:cubicBezTo>
                      <a:pt x="1484" y="366"/>
                      <a:pt x="1439" y="343"/>
                      <a:pt x="1370" y="298"/>
                    </a:cubicBezTo>
                    <a:cubicBezTo>
                      <a:pt x="1370" y="275"/>
                      <a:pt x="1370" y="252"/>
                      <a:pt x="1347" y="229"/>
                    </a:cubicBezTo>
                    <a:cubicBezTo>
                      <a:pt x="1302" y="161"/>
                      <a:pt x="1279" y="138"/>
                      <a:pt x="1233" y="115"/>
                    </a:cubicBezTo>
                    <a:cubicBezTo>
                      <a:pt x="1165" y="46"/>
                      <a:pt x="1073" y="24"/>
                      <a:pt x="982"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42"/>
              <p:cNvSpPr/>
              <p:nvPr/>
            </p:nvSpPr>
            <p:spPr>
              <a:xfrm>
                <a:off x="1243974" y="392329"/>
                <a:ext cx="39518" cy="30868"/>
              </a:xfrm>
              <a:custGeom>
                <a:rect b="b" l="l" r="r" t="t"/>
                <a:pathLst>
                  <a:path extrusionOk="0" h="1142" w="1462">
                    <a:moveTo>
                      <a:pt x="571" y="0"/>
                    </a:moveTo>
                    <a:cubicBezTo>
                      <a:pt x="503" y="0"/>
                      <a:pt x="411" y="0"/>
                      <a:pt x="320" y="46"/>
                    </a:cubicBezTo>
                    <a:cubicBezTo>
                      <a:pt x="275" y="69"/>
                      <a:pt x="229" y="91"/>
                      <a:pt x="183" y="137"/>
                    </a:cubicBezTo>
                    <a:cubicBezTo>
                      <a:pt x="138" y="160"/>
                      <a:pt x="115" y="205"/>
                      <a:pt x="69" y="274"/>
                    </a:cubicBezTo>
                    <a:lnTo>
                      <a:pt x="46" y="320"/>
                    </a:lnTo>
                    <a:cubicBezTo>
                      <a:pt x="23" y="365"/>
                      <a:pt x="23" y="411"/>
                      <a:pt x="1" y="457"/>
                    </a:cubicBezTo>
                    <a:cubicBezTo>
                      <a:pt x="1" y="479"/>
                      <a:pt x="1" y="525"/>
                      <a:pt x="1" y="594"/>
                    </a:cubicBezTo>
                    <a:cubicBezTo>
                      <a:pt x="23" y="730"/>
                      <a:pt x="115" y="867"/>
                      <a:pt x="183" y="936"/>
                    </a:cubicBezTo>
                    <a:cubicBezTo>
                      <a:pt x="275" y="1004"/>
                      <a:pt x="366" y="1073"/>
                      <a:pt x="480" y="1118"/>
                    </a:cubicBezTo>
                    <a:cubicBezTo>
                      <a:pt x="548" y="1141"/>
                      <a:pt x="617" y="1141"/>
                      <a:pt x="708" y="1141"/>
                    </a:cubicBezTo>
                    <a:lnTo>
                      <a:pt x="777" y="1141"/>
                    </a:lnTo>
                    <a:cubicBezTo>
                      <a:pt x="822" y="1141"/>
                      <a:pt x="891" y="1118"/>
                      <a:pt x="959" y="1096"/>
                    </a:cubicBezTo>
                    <a:cubicBezTo>
                      <a:pt x="1005" y="1096"/>
                      <a:pt x="1051" y="1073"/>
                      <a:pt x="1119" y="1050"/>
                    </a:cubicBezTo>
                    <a:cubicBezTo>
                      <a:pt x="1188" y="1004"/>
                      <a:pt x="1256" y="959"/>
                      <a:pt x="1302" y="913"/>
                    </a:cubicBezTo>
                    <a:cubicBezTo>
                      <a:pt x="1347" y="867"/>
                      <a:pt x="1393" y="799"/>
                      <a:pt x="1439" y="730"/>
                    </a:cubicBezTo>
                    <a:cubicBezTo>
                      <a:pt x="1461" y="685"/>
                      <a:pt x="1461" y="616"/>
                      <a:pt x="1461" y="594"/>
                    </a:cubicBezTo>
                    <a:cubicBezTo>
                      <a:pt x="1461" y="571"/>
                      <a:pt x="1461" y="525"/>
                      <a:pt x="1439" y="502"/>
                    </a:cubicBezTo>
                    <a:cubicBezTo>
                      <a:pt x="1439" y="457"/>
                      <a:pt x="1416" y="434"/>
                      <a:pt x="1393" y="411"/>
                    </a:cubicBezTo>
                    <a:cubicBezTo>
                      <a:pt x="1279" y="183"/>
                      <a:pt x="1028" y="46"/>
                      <a:pt x="663"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42"/>
              <p:cNvSpPr/>
              <p:nvPr/>
            </p:nvSpPr>
            <p:spPr>
              <a:xfrm>
                <a:off x="1192779" y="499665"/>
                <a:ext cx="60466" cy="60277"/>
              </a:xfrm>
              <a:custGeom>
                <a:rect b="b" l="l" r="r" t="t"/>
                <a:pathLst>
                  <a:path extrusionOk="0" h="2230" w="2237">
                    <a:moveTo>
                      <a:pt x="1164" y="343"/>
                    </a:moveTo>
                    <a:cubicBezTo>
                      <a:pt x="1233" y="343"/>
                      <a:pt x="1301" y="366"/>
                      <a:pt x="1370" y="366"/>
                    </a:cubicBezTo>
                    <a:cubicBezTo>
                      <a:pt x="1415" y="412"/>
                      <a:pt x="1484" y="434"/>
                      <a:pt x="1552" y="457"/>
                    </a:cubicBezTo>
                    <a:cubicBezTo>
                      <a:pt x="1598" y="503"/>
                      <a:pt x="1644" y="548"/>
                      <a:pt x="1712" y="594"/>
                    </a:cubicBezTo>
                    <a:cubicBezTo>
                      <a:pt x="1758" y="663"/>
                      <a:pt x="1780" y="708"/>
                      <a:pt x="1826" y="777"/>
                    </a:cubicBezTo>
                    <a:cubicBezTo>
                      <a:pt x="1849" y="822"/>
                      <a:pt x="1872" y="891"/>
                      <a:pt x="1872" y="936"/>
                    </a:cubicBezTo>
                    <a:cubicBezTo>
                      <a:pt x="1895" y="1028"/>
                      <a:pt x="1895" y="1096"/>
                      <a:pt x="1895" y="1165"/>
                    </a:cubicBezTo>
                    <a:cubicBezTo>
                      <a:pt x="1895" y="1233"/>
                      <a:pt x="1872" y="1302"/>
                      <a:pt x="1849" y="1370"/>
                    </a:cubicBezTo>
                    <a:cubicBezTo>
                      <a:pt x="1826" y="1439"/>
                      <a:pt x="1803" y="1484"/>
                      <a:pt x="1758" y="1553"/>
                    </a:cubicBezTo>
                    <a:cubicBezTo>
                      <a:pt x="1735" y="1621"/>
                      <a:pt x="1689" y="1667"/>
                      <a:pt x="1621" y="1713"/>
                    </a:cubicBezTo>
                    <a:cubicBezTo>
                      <a:pt x="1575" y="1758"/>
                      <a:pt x="1507" y="1804"/>
                      <a:pt x="1461" y="1827"/>
                    </a:cubicBezTo>
                    <a:cubicBezTo>
                      <a:pt x="1392" y="1849"/>
                      <a:pt x="1324" y="1872"/>
                      <a:pt x="1255" y="1895"/>
                    </a:cubicBezTo>
                    <a:lnTo>
                      <a:pt x="1050" y="1895"/>
                    </a:lnTo>
                    <a:cubicBezTo>
                      <a:pt x="982" y="1895"/>
                      <a:pt x="936" y="1895"/>
                      <a:pt x="867" y="1872"/>
                    </a:cubicBezTo>
                    <a:cubicBezTo>
                      <a:pt x="799" y="1849"/>
                      <a:pt x="731" y="1804"/>
                      <a:pt x="685" y="1781"/>
                    </a:cubicBezTo>
                    <a:cubicBezTo>
                      <a:pt x="616" y="1735"/>
                      <a:pt x="571" y="1690"/>
                      <a:pt x="525" y="1644"/>
                    </a:cubicBezTo>
                    <a:cubicBezTo>
                      <a:pt x="525" y="1644"/>
                      <a:pt x="525" y="1644"/>
                      <a:pt x="525" y="1621"/>
                    </a:cubicBezTo>
                    <a:lnTo>
                      <a:pt x="502" y="1621"/>
                    </a:lnTo>
                    <a:cubicBezTo>
                      <a:pt x="479" y="1576"/>
                      <a:pt x="434" y="1530"/>
                      <a:pt x="411" y="1461"/>
                    </a:cubicBezTo>
                    <a:cubicBezTo>
                      <a:pt x="388" y="1439"/>
                      <a:pt x="388" y="1439"/>
                      <a:pt x="388" y="1439"/>
                    </a:cubicBezTo>
                    <a:cubicBezTo>
                      <a:pt x="365" y="1393"/>
                      <a:pt x="365" y="1325"/>
                      <a:pt x="342" y="1279"/>
                    </a:cubicBezTo>
                    <a:cubicBezTo>
                      <a:pt x="342" y="1279"/>
                      <a:pt x="342" y="1256"/>
                      <a:pt x="342" y="1256"/>
                    </a:cubicBezTo>
                    <a:cubicBezTo>
                      <a:pt x="342" y="1256"/>
                      <a:pt x="342" y="1233"/>
                      <a:pt x="342" y="1233"/>
                    </a:cubicBezTo>
                    <a:cubicBezTo>
                      <a:pt x="342" y="1210"/>
                      <a:pt x="320" y="1165"/>
                      <a:pt x="320" y="1142"/>
                    </a:cubicBezTo>
                    <a:cubicBezTo>
                      <a:pt x="320" y="1142"/>
                      <a:pt x="320" y="1119"/>
                      <a:pt x="320" y="1119"/>
                    </a:cubicBezTo>
                    <a:cubicBezTo>
                      <a:pt x="320" y="1096"/>
                      <a:pt x="320" y="1096"/>
                      <a:pt x="320" y="1073"/>
                    </a:cubicBezTo>
                    <a:cubicBezTo>
                      <a:pt x="342" y="1005"/>
                      <a:pt x="342" y="936"/>
                      <a:pt x="365" y="891"/>
                    </a:cubicBezTo>
                    <a:cubicBezTo>
                      <a:pt x="388" y="822"/>
                      <a:pt x="411" y="754"/>
                      <a:pt x="457" y="685"/>
                    </a:cubicBezTo>
                    <a:cubicBezTo>
                      <a:pt x="502" y="640"/>
                      <a:pt x="525" y="594"/>
                      <a:pt x="571" y="548"/>
                    </a:cubicBezTo>
                    <a:cubicBezTo>
                      <a:pt x="639" y="503"/>
                      <a:pt x="708" y="457"/>
                      <a:pt x="753" y="412"/>
                    </a:cubicBezTo>
                    <a:cubicBezTo>
                      <a:pt x="822" y="389"/>
                      <a:pt x="890" y="366"/>
                      <a:pt x="959" y="343"/>
                    </a:cubicBezTo>
                    <a:close/>
                    <a:moveTo>
                      <a:pt x="1096" y="1"/>
                    </a:moveTo>
                    <a:cubicBezTo>
                      <a:pt x="1073" y="1"/>
                      <a:pt x="1050" y="1"/>
                      <a:pt x="1050" y="23"/>
                    </a:cubicBezTo>
                    <a:cubicBezTo>
                      <a:pt x="959" y="23"/>
                      <a:pt x="867" y="46"/>
                      <a:pt x="776" y="69"/>
                    </a:cubicBezTo>
                    <a:cubicBezTo>
                      <a:pt x="685" y="92"/>
                      <a:pt x="594" y="138"/>
                      <a:pt x="525" y="183"/>
                    </a:cubicBezTo>
                    <a:cubicBezTo>
                      <a:pt x="434" y="229"/>
                      <a:pt x="388" y="297"/>
                      <a:pt x="320" y="343"/>
                    </a:cubicBezTo>
                    <a:cubicBezTo>
                      <a:pt x="251" y="412"/>
                      <a:pt x="206" y="480"/>
                      <a:pt x="160" y="571"/>
                    </a:cubicBezTo>
                    <a:cubicBezTo>
                      <a:pt x="91" y="640"/>
                      <a:pt x="69" y="731"/>
                      <a:pt x="46" y="822"/>
                    </a:cubicBezTo>
                    <a:cubicBezTo>
                      <a:pt x="46" y="845"/>
                      <a:pt x="23" y="868"/>
                      <a:pt x="23" y="868"/>
                    </a:cubicBezTo>
                    <a:cubicBezTo>
                      <a:pt x="23" y="936"/>
                      <a:pt x="0" y="1005"/>
                      <a:pt x="0" y="1051"/>
                    </a:cubicBezTo>
                    <a:cubicBezTo>
                      <a:pt x="0" y="1119"/>
                      <a:pt x="0" y="1165"/>
                      <a:pt x="0" y="1210"/>
                    </a:cubicBezTo>
                    <a:cubicBezTo>
                      <a:pt x="0" y="1233"/>
                      <a:pt x="0" y="1233"/>
                      <a:pt x="0" y="1233"/>
                    </a:cubicBezTo>
                    <a:cubicBezTo>
                      <a:pt x="0" y="1279"/>
                      <a:pt x="23" y="1325"/>
                      <a:pt x="23" y="1370"/>
                    </a:cubicBezTo>
                    <a:cubicBezTo>
                      <a:pt x="46" y="1416"/>
                      <a:pt x="69" y="1484"/>
                      <a:pt x="91" y="1553"/>
                    </a:cubicBezTo>
                    <a:cubicBezTo>
                      <a:pt x="114" y="1621"/>
                      <a:pt x="160" y="1713"/>
                      <a:pt x="206" y="1781"/>
                    </a:cubicBezTo>
                    <a:cubicBezTo>
                      <a:pt x="228" y="1804"/>
                      <a:pt x="251" y="1827"/>
                      <a:pt x="274" y="1849"/>
                    </a:cubicBezTo>
                    <a:cubicBezTo>
                      <a:pt x="297" y="1872"/>
                      <a:pt x="297" y="1872"/>
                      <a:pt x="297" y="1895"/>
                    </a:cubicBezTo>
                    <a:cubicBezTo>
                      <a:pt x="320" y="1918"/>
                      <a:pt x="342" y="1941"/>
                      <a:pt x="388" y="1964"/>
                    </a:cubicBezTo>
                    <a:lnTo>
                      <a:pt x="411" y="1964"/>
                    </a:lnTo>
                    <a:cubicBezTo>
                      <a:pt x="502" y="2078"/>
                      <a:pt x="639" y="2146"/>
                      <a:pt x="776" y="2192"/>
                    </a:cubicBezTo>
                    <a:cubicBezTo>
                      <a:pt x="883" y="2219"/>
                      <a:pt x="990" y="2230"/>
                      <a:pt x="1097" y="2230"/>
                    </a:cubicBezTo>
                    <a:cubicBezTo>
                      <a:pt x="1173" y="2230"/>
                      <a:pt x="1248" y="2224"/>
                      <a:pt x="1324" y="2215"/>
                    </a:cubicBezTo>
                    <a:cubicBezTo>
                      <a:pt x="1529" y="2169"/>
                      <a:pt x="1712" y="2078"/>
                      <a:pt x="1849" y="1941"/>
                    </a:cubicBezTo>
                    <a:cubicBezTo>
                      <a:pt x="2009" y="1804"/>
                      <a:pt x="2123" y="1644"/>
                      <a:pt x="2169" y="1461"/>
                    </a:cubicBezTo>
                    <a:cubicBezTo>
                      <a:pt x="2191" y="1370"/>
                      <a:pt x="2214" y="1302"/>
                      <a:pt x="2214" y="1210"/>
                    </a:cubicBezTo>
                    <a:cubicBezTo>
                      <a:pt x="2237" y="1119"/>
                      <a:pt x="2214" y="1005"/>
                      <a:pt x="2191" y="891"/>
                    </a:cubicBezTo>
                    <a:cubicBezTo>
                      <a:pt x="2169" y="731"/>
                      <a:pt x="2100" y="571"/>
                      <a:pt x="1986" y="434"/>
                    </a:cubicBezTo>
                    <a:cubicBezTo>
                      <a:pt x="1872" y="297"/>
                      <a:pt x="1735" y="183"/>
                      <a:pt x="1575" y="115"/>
                    </a:cubicBezTo>
                    <a:cubicBezTo>
                      <a:pt x="1415" y="46"/>
                      <a:pt x="1255" y="1"/>
                      <a:pt x="1096"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42"/>
              <p:cNvSpPr/>
              <p:nvPr/>
            </p:nvSpPr>
            <p:spPr>
              <a:xfrm>
                <a:off x="1237811" y="389220"/>
                <a:ext cx="48762" cy="39788"/>
              </a:xfrm>
              <a:custGeom>
                <a:rect b="b" l="l" r="r" t="t"/>
                <a:pathLst>
                  <a:path extrusionOk="0" h="1472" w="1804">
                    <a:moveTo>
                      <a:pt x="913" y="320"/>
                    </a:moveTo>
                    <a:cubicBezTo>
                      <a:pt x="982" y="343"/>
                      <a:pt x="1027" y="343"/>
                      <a:pt x="1096" y="366"/>
                    </a:cubicBezTo>
                    <a:cubicBezTo>
                      <a:pt x="1164" y="389"/>
                      <a:pt x="1210" y="412"/>
                      <a:pt x="1279" y="435"/>
                    </a:cubicBezTo>
                    <a:cubicBezTo>
                      <a:pt x="1324" y="480"/>
                      <a:pt x="1347" y="503"/>
                      <a:pt x="1393" y="549"/>
                    </a:cubicBezTo>
                    <a:cubicBezTo>
                      <a:pt x="1416" y="572"/>
                      <a:pt x="1438" y="594"/>
                      <a:pt x="1461" y="640"/>
                    </a:cubicBezTo>
                    <a:cubicBezTo>
                      <a:pt x="1461" y="663"/>
                      <a:pt x="1484" y="686"/>
                      <a:pt x="1484" y="731"/>
                    </a:cubicBezTo>
                    <a:cubicBezTo>
                      <a:pt x="1484" y="754"/>
                      <a:pt x="1484" y="800"/>
                      <a:pt x="1484" y="845"/>
                    </a:cubicBezTo>
                    <a:cubicBezTo>
                      <a:pt x="1461" y="891"/>
                      <a:pt x="1438" y="914"/>
                      <a:pt x="1438" y="937"/>
                    </a:cubicBezTo>
                    <a:cubicBezTo>
                      <a:pt x="1416" y="960"/>
                      <a:pt x="1393" y="982"/>
                      <a:pt x="1370" y="1005"/>
                    </a:cubicBezTo>
                    <a:cubicBezTo>
                      <a:pt x="1324" y="1028"/>
                      <a:pt x="1301" y="1051"/>
                      <a:pt x="1256" y="1074"/>
                    </a:cubicBezTo>
                    <a:cubicBezTo>
                      <a:pt x="1210" y="1097"/>
                      <a:pt x="1164" y="1119"/>
                      <a:pt x="1096" y="1142"/>
                    </a:cubicBezTo>
                    <a:lnTo>
                      <a:pt x="913" y="1142"/>
                    </a:lnTo>
                    <a:cubicBezTo>
                      <a:pt x="845" y="1142"/>
                      <a:pt x="776" y="1119"/>
                      <a:pt x="708" y="1097"/>
                    </a:cubicBezTo>
                    <a:cubicBezTo>
                      <a:pt x="662" y="1074"/>
                      <a:pt x="594" y="1051"/>
                      <a:pt x="548" y="1028"/>
                    </a:cubicBezTo>
                    <a:cubicBezTo>
                      <a:pt x="503" y="1005"/>
                      <a:pt x="457" y="960"/>
                      <a:pt x="434" y="937"/>
                    </a:cubicBezTo>
                    <a:lnTo>
                      <a:pt x="411" y="914"/>
                    </a:lnTo>
                    <a:cubicBezTo>
                      <a:pt x="388" y="891"/>
                      <a:pt x="388" y="868"/>
                      <a:pt x="366" y="823"/>
                    </a:cubicBezTo>
                    <a:cubicBezTo>
                      <a:pt x="366" y="800"/>
                      <a:pt x="343" y="777"/>
                      <a:pt x="343" y="754"/>
                    </a:cubicBezTo>
                    <a:cubicBezTo>
                      <a:pt x="343" y="731"/>
                      <a:pt x="343" y="709"/>
                      <a:pt x="343" y="686"/>
                    </a:cubicBezTo>
                    <a:cubicBezTo>
                      <a:pt x="343" y="663"/>
                      <a:pt x="343" y="640"/>
                      <a:pt x="343" y="617"/>
                    </a:cubicBezTo>
                    <a:cubicBezTo>
                      <a:pt x="343" y="617"/>
                      <a:pt x="366" y="617"/>
                      <a:pt x="366" y="594"/>
                    </a:cubicBezTo>
                    <a:cubicBezTo>
                      <a:pt x="366" y="594"/>
                      <a:pt x="366" y="594"/>
                      <a:pt x="366" y="572"/>
                    </a:cubicBezTo>
                    <a:cubicBezTo>
                      <a:pt x="366" y="572"/>
                      <a:pt x="388" y="549"/>
                      <a:pt x="388" y="549"/>
                    </a:cubicBezTo>
                    <a:cubicBezTo>
                      <a:pt x="411" y="526"/>
                      <a:pt x="434" y="480"/>
                      <a:pt x="457" y="457"/>
                    </a:cubicBezTo>
                    <a:cubicBezTo>
                      <a:pt x="503" y="435"/>
                      <a:pt x="525" y="412"/>
                      <a:pt x="571" y="389"/>
                    </a:cubicBezTo>
                    <a:cubicBezTo>
                      <a:pt x="617" y="366"/>
                      <a:pt x="662" y="366"/>
                      <a:pt x="708" y="343"/>
                    </a:cubicBezTo>
                    <a:cubicBezTo>
                      <a:pt x="776" y="343"/>
                      <a:pt x="845" y="320"/>
                      <a:pt x="913" y="320"/>
                    </a:cubicBezTo>
                    <a:close/>
                    <a:moveTo>
                      <a:pt x="868" y="1"/>
                    </a:moveTo>
                    <a:cubicBezTo>
                      <a:pt x="731" y="1"/>
                      <a:pt x="594" y="24"/>
                      <a:pt x="457" y="92"/>
                    </a:cubicBezTo>
                    <a:cubicBezTo>
                      <a:pt x="366" y="115"/>
                      <a:pt x="274" y="184"/>
                      <a:pt x="206" y="252"/>
                    </a:cubicBezTo>
                    <a:cubicBezTo>
                      <a:pt x="206" y="252"/>
                      <a:pt x="183" y="275"/>
                      <a:pt x="183" y="275"/>
                    </a:cubicBezTo>
                    <a:cubicBezTo>
                      <a:pt x="183" y="275"/>
                      <a:pt x="160" y="298"/>
                      <a:pt x="160" y="298"/>
                    </a:cubicBezTo>
                    <a:cubicBezTo>
                      <a:pt x="137" y="343"/>
                      <a:pt x="114" y="389"/>
                      <a:pt x="92" y="412"/>
                    </a:cubicBezTo>
                    <a:cubicBezTo>
                      <a:pt x="92" y="435"/>
                      <a:pt x="69" y="435"/>
                      <a:pt x="69" y="435"/>
                    </a:cubicBezTo>
                    <a:cubicBezTo>
                      <a:pt x="46" y="480"/>
                      <a:pt x="46" y="526"/>
                      <a:pt x="23" y="572"/>
                    </a:cubicBezTo>
                    <a:cubicBezTo>
                      <a:pt x="23" y="594"/>
                      <a:pt x="23" y="594"/>
                      <a:pt x="23" y="617"/>
                    </a:cubicBezTo>
                    <a:cubicBezTo>
                      <a:pt x="0" y="731"/>
                      <a:pt x="23" y="845"/>
                      <a:pt x="69" y="960"/>
                    </a:cubicBezTo>
                    <a:cubicBezTo>
                      <a:pt x="92" y="1005"/>
                      <a:pt x="114" y="1028"/>
                      <a:pt x="137" y="1074"/>
                    </a:cubicBezTo>
                    <a:cubicBezTo>
                      <a:pt x="160" y="1119"/>
                      <a:pt x="206" y="1165"/>
                      <a:pt x="251" y="1211"/>
                    </a:cubicBezTo>
                    <a:cubicBezTo>
                      <a:pt x="297" y="1233"/>
                      <a:pt x="320" y="1279"/>
                      <a:pt x="366" y="1302"/>
                    </a:cubicBezTo>
                    <a:cubicBezTo>
                      <a:pt x="388" y="1325"/>
                      <a:pt x="411" y="1325"/>
                      <a:pt x="457" y="1348"/>
                    </a:cubicBezTo>
                    <a:cubicBezTo>
                      <a:pt x="457" y="1348"/>
                      <a:pt x="457" y="1348"/>
                      <a:pt x="480" y="1370"/>
                    </a:cubicBezTo>
                    <a:lnTo>
                      <a:pt x="503" y="1370"/>
                    </a:lnTo>
                    <a:cubicBezTo>
                      <a:pt x="548" y="1393"/>
                      <a:pt x="617" y="1416"/>
                      <a:pt x="662" y="1439"/>
                    </a:cubicBezTo>
                    <a:cubicBezTo>
                      <a:pt x="743" y="1455"/>
                      <a:pt x="835" y="1471"/>
                      <a:pt x="922" y="1471"/>
                    </a:cubicBezTo>
                    <a:cubicBezTo>
                      <a:pt x="959" y="1471"/>
                      <a:pt x="994" y="1468"/>
                      <a:pt x="1027" y="1462"/>
                    </a:cubicBezTo>
                    <a:cubicBezTo>
                      <a:pt x="1187" y="1462"/>
                      <a:pt x="1324" y="1416"/>
                      <a:pt x="1461" y="1348"/>
                    </a:cubicBezTo>
                    <a:cubicBezTo>
                      <a:pt x="1507" y="1302"/>
                      <a:pt x="1552" y="1279"/>
                      <a:pt x="1598" y="1233"/>
                    </a:cubicBezTo>
                    <a:cubicBezTo>
                      <a:pt x="1621" y="1211"/>
                      <a:pt x="1644" y="1188"/>
                      <a:pt x="1667" y="1165"/>
                    </a:cubicBezTo>
                    <a:cubicBezTo>
                      <a:pt x="1689" y="1142"/>
                      <a:pt x="1712" y="1097"/>
                      <a:pt x="1735" y="1051"/>
                    </a:cubicBezTo>
                    <a:cubicBezTo>
                      <a:pt x="1758" y="1005"/>
                      <a:pt x="1781" y="960"/>
                      <a:pt x="1804" y="891"/>
                    </a:cubicBezTo>
                    <a:cubicBezTo>
                      <a:pt x="1804" y="868"/>
                      <a:pt x="1804" y="845"/>
                      <a:pt x="1804" y="823"/>
                    </a:cubicBezTo>
                    <a:cubicBezTo>
                      <a:pt x="1804" y="754"/>
                      <a:pt x="1804" y="709"/>
                      <a:pt x="1804" y="663"/>
                    </a:cubicBezTo>
                    <a:cubicBezTo>
                      <a:pt x="1781" y="594"/>
                      <a:pt x="1758" y="526"/>
                      <a:pt x="1735" y="480"/>
                    </a:cubicBezTo>
                    <a:cubicBezTo>
                      <a:pt x="1689" y="389"/>
                      <a:pt x="1644" y="343"/>
                      <a:pt x="1598" y="275"/>
                    </a:cubicBezTo>
                    <a:cubicBezTo>
                      <a:pt x="1552" y="229"/>
                      <a:pt x="1484" y="184"/>
                      <a:pt x="1438" y="161"/>
                    </a:cubicBezTo>
                    <a:cubicBezTo>
                      <a:pt x="1370" y="115"/>
                      <a:pt x="1301" y="92"/>
                      <a:pt x="1210" y="69"/>
                    </a:cubicBezTo>
                    <a:cubicBezTo>
                      <a:pt x="1096" y="24"/>
                      <a:pt x="982" y="1"/>
                      <a:pt x="868"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42"/>
              <p:cNvSpPr/>
              <p:nvPr/>
            </p:nvSpPr>
            <p:spPr>
              <a:xfrm>
                <a:off x="1403775" y="547184"/>
                <a:ext cx="64196" cy="72008"/>
              </a:xfrm>
              <a:custGeom>
                <a:rect b="b" l="l" r="r" t="t"/>
                <a:pathLst>
                  <a:path extrusionOk="0" h="2664" w="2375">
                    <a:moveTo>
                      <a:pt x="1438" y="480"/>
                    </a:moveTo>
                    <a:cubicBezTo>
                      <a:pt x="1454" y="495"/>
                      <a:pt x="1459" y="500"/>
                      <a:pt x="1468" y="502"/>
                    </a:cubicBezTo>
                    <a:lnTo>
                      <a:pt x="1468" y="502"/>
                    </a:lnTo>
                    <a:cubicBezTo>
                      <a:pt x="1458" y="494"/>
                      <a:pt x="1448" y="487"/>
                      <a:pt x="1438" y="480"/>
                    </a:cubicBezTo>
                    <a:close/>
                    <a:moveTo>
                      <a:pt x="982" y="320"/>
                    </a:moveTo>
                    <a:cubicBezTo>
                      <a:pt x="1050" y="343"/>
                      <a:pt x="1142" y="343"/>
                      <a:pt x="1210" y="365"/>
                    </a:cubicBezTo>
                    <a:cubicBezTo>
                      <a:pt x="1286" y="403"/>
                      <a:pt x="1362" y="441"/>
                      <a:pt x="1438" y="480"/>
                    </a:cubicBezTo>
                    <a:lnTo>
                      <a:pt x="1438" y="480"/>
                    </a:lnTo>
                    <a:cubicBezTo>
                      <a:pt x="1438" y="480"/>
                      <a:pt x="1438" y="480"/>
                      <a:pt x="1438" y="480"/>
                    </a:cubicBezTo>
                    <a:lnTo>
                      <a:pt x="1438" y="480"/>
                    </a:lnTo>
                    <a:cubicBezTo>
                      <a:pt x="1454" y="487"/>
                      <a:pt x="1469" y="495"/>
                      <a:pt x="1484" y="502"/>
                    </a:cubicBezTo>
                    <a:cubicBezTo>
                      <a:pt x="1477" y="502"/>
                      <a:pt x="1472" y="502"/>
                      <a:pt x="1468" y="502"/>
                    </a:cubicBezTo>
                    <a:lnTo>
                      <a:pt x="1468" y="502"/>
                    </a:lnTo>
                    <a:cubicBezTo>
                      <a:pt x="1549" y="563"/>
                      <a:pt x="1628" y="624"/>
                      <a:pt x="1689" y="685"/>
                    </a:cubicBezTo>
                    <a:cubicBezTo>
                      <a:pt x="1781" y="799"/>
                      <a:pt x="1849" y="890"/>
                      <a:pt x="1895" y="1005"/>
                    </a:cubicBezTo>
                    <a:cubicBezTo>
                      <a:pt x="1963" y="1119"/>
                      <a:pt x="2009" y="1233"/>
                      <a:pt x="2032" y="1370"/>
                    </a:cubicBezTo>
                    <a:cubicBezTo>
                      <a:pt x="2055" y="1461"/>
                      <a:pt x="2055" y="1575"/>
                      <a:pt x="2055" y="1666"/>
                    </a:cubicBezTo>
                    <a:cubicBezTo>
                      <a:pt x="2032" y="1735"/>
                      <a:pt x="2032" y="1826"/>
                      <a:pt x="2009" y="1895"/>
                    </a:cubicBezTo>
                    <a:cubicBezTo>
                      <a:pt x="1986" y="1963"/>
                      <a:pt x="1963" y="2009"/>
                      <a:pt x="1918" y="2077"/>
                    </a:cubicBezTo>
                    <a:cubicBezTo>
                      <a:pt x="1895" y="2123"/>
                      <a:pt x="1849" y="2169"/>
                      <a:pt x="1804" y="2191"/>
                    </a:cubicBezTo>
                    <a:cubicBezTo>
                      <a:pt x="1781" y="2237"/>
                      <a:pt x="1735" y="2260"/>
                      <a:pt x="1689" y="2283"/>
                    </a:cubicBezTo>
                    <a:cubicBezTo>
                      <a:pt x="1644" y="2306"/>
                      <a:pt x="1598" y="2328"/>
                      <a:pt x="1552" y="2328"/>
                    </a:cubicBezTo>
                    <a:cubicBezTo>
                      <a:pt x="1484" y="2351"/>
                      <a:pt x="1438" y="2351"/>
                      <a:pt x="1370" y="2351"/>
                    </a:cubicBezTo>
                    <a:cubicBezTo>
                      <a:pt x="1301" y="2328"/>
                      <a:pt x="1233" y="2328"/>
                      <a:pt x="1187" y="2306"/>
                    </a:cubicBezTo>
                    <a:cubicBezTo>
                      <a:pt x="1073" y="2283"/>
                      <a:pt x="1005" y="2237"/>
                      <a:pt x="913" y="2191"/>
                    </a:cubicBezTo>
                    <a:cubicBezTo>
                      <a:pt x="822" y="2123"/>
                      <a:pt x="754" y="2054"/>
                      <a:pt x="685" y="1986"/>
                    </a:cubicBezTo>
                    <a:cubicBezTo>
                      <a:pt x="594" y="1872"/>
                      <a:pt x="525" y="1758"/>
                      <a:pt x="457" y="1644"/>
                    </a:cubicBezTo>
                    <a:cubicBezTo>
                      <a:pt x="434" y="1598"/>
                      <a:pt x="411" y="1529"/>
                      <a:pt x="388" y="1484"/>
                    </a:cubicBezTo>
                    <a:cubicBezTo>
                      <a:pt x="388" y="1461"/>
                      <a:pt x="388" y="1461"/>
                      <a:pt x="388" y="1461"/>
                    </a:cubicBezTo>
                    <a:cubicBezTo>
                      <a:pt x="366" y="1415"/>
                      <a:pt x="366" y="1347"/>
                      <a:pt x="343" y="1301"/>
                    </a:cubicBezTo>
                    <a:cubicBezTo>
                      <a:pt x="343" y="1233"/>
                      <a:pt x="320" y="1164"/>
                      <a:pt x="320" y="1119"/>
                    </a:cubicBezTo>
                    <a:cubicBezTo>
                      <a:pt x="320" y="1073"/>
                      <a:pt x="320" y="1050"/>
                      <a:pt x="320" y="1027"/>
                    </a:cubicBezTo>
                    <a:cubicBezTo>
                      <a:pt x="320" y="959"/>
                      <a:pt x="343" y="913"/>
                      <a:pt x="343" y="845"/>
                    </a:cubicBezTo>
                    <a:cubicBezTo>
                      <a:pt x="343" y="822"/>
                      <a:pt x="366" y="799"/>
                      <a:pt x="366" y="776"/>
                    </a:cubicBezTo>
                    <a:cubicBezTo>
                      <a:pt x="388" y="708"/>
                      <a:pt x="411" y="639"/>
                      <a:pt x="457" y="594"/>
                    </a:cubicBezTo>
                    <a:cubicBezTo>
                      <a:pt x="480" y="548"/>
                      <a:pt x="525" y="502"/>
                      <a:pt x="571" y="480"/>
                    </a:cubicBezTo>
                    <a:cubicBezTo>
                      <a:pt x="594" y="434"/>
                      <a:pt x="639" y="411"/>
                      <a:pt x="685" y="388"/>
                    </a:cubicBezTo>
                    <a:cubicBezTo>
                      <a:pt x="731" y="365"/>
                      <a:pt x="776" y="343"/>
                      <a:pt x="845" y="343"/>
                    </a:cubicBezTo>
                    <a:cubicBezTo>
                      <a:pt x="891" y="320"/>
                      <a:pt x="936" y="320"/>
                      <a:pt x="982" y="320"/>
                    </a:cubicBezTo>
                    <a:close/>
                    <a:moveTo>
                      <a:pt x="959" y="0"/>
                    </a:moveTo>
                    <a:cubicBezTo>
                      <a:pt x="868" y="0"/>
                      <a:pt x="776" y="23"/>
                      <a:pt x="685" y="46"/>
                    </a:cubicBezTo>
                    <a:cubicBezTo>
                      <a:pt x="617" y="46"/>
                      <a:pt x="525" y="114"/>
                      <a:pt x="457" y="160"/>
                    </a:cubicBezTo>
                    <a:cubicBezTo>
                      <a:pt x="388" y="183"/>
                      <a:pt x="320" y="251"/>
                      <a:pt x="274" y="297"/>
                    </a:cubicBezTo>
                    <a:cubicBezTo>
                      <a:pt x="274" y="297"/>
                      <a:pt x="274" y="297"/>
                      <a:pt x="251" y="320"/>
                    </a:cubicBezTo>
                    <a:cubicBezTo>
                      <a:pt x="229" y="343"/>
                      <a:pt x="229" y="343"/>
                      <a:pt x="229" y="365"/>
                    </a:cubicBezTo>
                    <a:cubicBezTo>
                      <a:pt x="183" y="411"/>
                      <a:pt x="137" y="480"/>
                      <a:pt x="114" y="548"/>
                    </a:cubicBezTo>
                    <a:cubicBezTo>
                      <a:pt x="69" y="639"/>
                      <a:pt x="46" y="731"/>
                      <a:pt x="23" y="822"/>
                    </a:cubicBezTo>
                    <a:cubicBezTo>
                      <a:pt x="0" y="868"/>
                      <a:pt x="0" y="913"/>
                      <a:pt x="0" y="959"/>
                    </a:cubicBezTo>
                    <a:cubicBezTo>
                      <a:pt x="0" y="1005"/>
                      <a:pt x="0" y="1050"/>
                      <a:pt x="0" y="1119"/>
                    </a:cubicBezTo>
                    <a:cubicBezTo>
                      <a:pt x="0" y="1210"/>
                      <a:pt x="0" y="1324"/>
                      <a:pt x="23" y="1415"/>
                    </a:cubicBezTo>
                    <a:cubicBezTo>
                      <a:pt x="46" y="1438"/>
                      <a:pt x="46" y="1461"/>
                      <a:pt x="46" y="1461"/>
                    </a:cubicBezTo>
                    <a:lnTo>
                      <a:pt x="46" y="1484"/>
                    </a:lnTo>
                    <a:cubicBezTo>
                      <a:pt x="69" y="1598"/>
                      <a:pt x="114" y="1712"/>
                      <a:pt x="160" y="1803"/>
                    </a:cubicBezTo>
                    <a:cubicBezTo>
                      <a:pt x="183" y="1803"/>
                      <a:pt x="183" y="1826"/>
                      <a:pt x="183" y="1826"/>
                    </a:cubicBezTo>
                    <a:lnTo>
                      <a:pt x="183" y="1849"/>
                    </a:lnTo>
                    <a:cubicBezTo>
                      <a:pt x="229" y="1918"/>
                      <a:pt x="274" y="1986"/>
                      <a:pt x="320" y="2054"/>
                    </a:cubicBezTo>
                    <a:cubicBezTo>
                      <a:pt x="343" y="2054"/>
                      <a:pt x="343" y="2077"/>
                      <a:pt x="366" y="2100"/>
                    </a:cubicBezTo>
                    <a:cubicBezTo>
                      <a:pt x="366" y="2100"/>
                      <a:pt x="366" y="2123"/>
                      <a:pt x="366" y="2123"/>
                    </a:cubicBezTo>
                    <a:cubicBezTo>
                      <a:pt x="457" y="2237"/>
                      <a:pt x="571" y="2328"/>
                      <a:pt x="662" y="2420"/>
                    </a:cubicBezTo>
                    <a:cubicBezTo>
                      <a:pt x="880" y="2565"/>
                      <a:pt x="1144" y="2664"/>
                      <a:pt x="1407" y="2664"/>
                    </a:cubicBezTo>
                    <a:cubicBezTo>
                      <a:pt x="1558" y="2664"/>
                      <a:pt x="1708" y="2631"/>
                      <a:pt x="1849" y="2557"/>
                    </a:cubicBezTo>
                    <a:cubicBezTo>
                      <a:pt x="1941" y="2534"/>
                      <a:pt x="2009" y="2465"/>
                      <a:pt x="2077" y="2397"/>
                    </a:cubicBezTo>
                    <a:cubicBezTo>
                      <a:pt x="2146" y="2328"/>
                      <a:pt x="2192" y="2260"/>
                      <a:pt x="2237" y="2169"/>
                    </a:cubicBezTo>
                    <a:cubicBezTo>
                      <a:pt x="2283" y="2100"/>
                      <a:pt x="2306" y="2009"/>
                      <a:pt x="2329" y="1918"/>
                    </a:cubicBezTo>
                    <a:cubicBezTo>
                      <a:pt x="2374" y="1803"/>
                      <a:pt x="2374" y="1666"/>
                      <a:pt x="2374" y="1552"/>
                    </a:cubicBezTo>
                    <a:cubicBezTo>
                      <a:pt x="2374" y="1438"/>
                      <a:pt x="2351" y="1324"/>
                      <a:pt x="2329" y="1233"/>
                    </a:cubicBezTo>
                    <a:cubicBezTo>
                      <a:pt x="2306" y="1096"/>
                      <a:pt x="2260" y="982"/>
                      <a:pt x="2192" y="890"/>
                    </a:cubicBezTo>
                    <a:cubicBezTo>
                      <a:pt x="2123" y="708"/>
                      <a:pt x="1986" y="548"/>
                      <a:pt x="1849" y="388"/>
                    </a:cubicBezTo>
                    <a:cubicBezTo>
                      <a:pt x="1712" y="251"/>
                      <a:pt x="1530" y="137"/>
                      <a:pt x="1347" y="69"/>
                    </a:cubicBezTo>
                    <a:cubicBezTo>
                      <a:pt x="1233" y="23"/>
                      <a:pt x="1119" y="0"/>
                      <a:pt x="1005"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7" name="Google Shape;157;p42"/>
            <p:cNvSpPr/>
            <p:nvPr/>
          </p:nvSpPr>
          <p:spPr>
            <a:xfrm>
              <a:off x="6908362" y="954931"/>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42"/>
            <p:cNvSpPr/>
            <p:nvPr/>
          </p:nvSpPr>
          <p:spPr>
            <a:xfrm>
              <a:off x="7368238" y="784056"/>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42"/>
            <p:cNvSpPr/>
            <p:nvPr/>
          </p:nvSpPr>
          <p:spPr>
            <a:xfrm>
              <a:off x="7255025" y="-3119"/>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42"/>
            <p:cNvSpPr/>
            <p:nvPr/>
          </p:nvSpPr>
          <p:spPr>
            <a:xfrm>
              <a:off x="5568904" y="357046"/>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42"/>
            <p:cNvSpPr/>
            <p:nvPr/>
          </p:nvSpPr>
          <p:spPr>
            <a:xfrm>
              <a:off x="8899262" y="493206"/>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42"/>
            <p:cNvSpPr/>
            <p:nvPr/>
          </p:nvSpPr>
          <p:spPr>
            <a:xfrm>
              <a:off x="5700687" y="695294"/>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3" name="Google Shape;163;p42"/>
            <p:cNvGrpSpPr/>
            <p:nvPr/>
          </p:nvGrpSpPr>
          <p:grpSpPr>
            <a:xfrm>
              <a:off x="7611204" y="572340"/>
              <a:ext cx="1150805" cy="832433"/>
              <a:chOff x="7013704" y="2894590"/>
              <a:chExt cx="1150805" cy="832433"/>
            </a:xfrm>
          </p:grpSpPr>
          <p:sp>
            <p:nvSpPr>
              <p:cNvPr id="164" name="Google Shape;164;p42"/>
              <p:cNvSpPr/>
              <p:nvPr/>
            </p:nvSpPr>
            <p:spPr>
              <a:xfrm rot="2700000">
                <a:off x="7176145" y="3060349"/>
                <a:ext cx="575769" cy="346397"/>
              </a:xfrm>
              <a:custGeom>
                <a:rect b="b" l="l" r="r" t="t"/>
                <a:pathLst>
                  <a:path extrusionOk="0" h="13856" w="23031">
                    <a:moveTo>
                      <a:pt x="13558" y="1"/>
                    </a:moveTo>
                    <a:lnTo>
                      <a:pt x="0" y="1963"/>
                    </a:lnTo>
                    <a:lnTo>
                      <a:pt x="9906" y="13855"/>
                    </a:lnTo>
                    <a:lnTo>
                      <a:pt x="23031" y="11733"/>
                    </a:lnTo>
                    <a:lnTo>
                      <a:pt x="13558" y="1"/>
                    </a:ln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42"/>
              <p:cNvSpPr/>
              <p:nvPr/>
            </p:nvSpPr>
            <p:spPr>
              <a:xfrm rot="2700000">
                <a:off x="7140722" y="2969123"/>
                <a:ext cx="273372" cy="401746"/>
              </a:xfrm>
              <a:custGeom>
                <a:rect b="b" l="l" r="r" t="t"/>
                <a:pathLst>
                  <a:path extrusionOk="0" h="16070" w="10935">
                    <a:moveTo>
                      <a:pt x="1370" y="0"/>
                    </a:moveTo>
                    <a:lnTo>
                      <a:pt x="1" y="4451"/>
                    </a:lnTo>
                    <a:lnTo>
                      <a:pt x="9519" y="16069"/>
                    </a:lnTo>
                    <a:lnTo>
                      <a:pt x="10934" y="11481"/>
                    </a:lnTo>
                    <a:lnTo>
                      <a:pt x="1370" y="0"/>
                    </a:ln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42"/>
              <p:cNvSpPr/>
              <p:nvPr/>
            </p:nvSpPr>
            <p:spPr>
              <a:xfrm rot="2700000">
                <a:off x="7213083" y="3368946"/>
                <a:ext cx="363497" cy="167798"/>
              </a:xfrm>
              <a:custGeom>
                <a:rect b="b" l="l" r="r" t="t"/>
                <a:pathLst>
                  <a:path extrusionOk="0" h="6712" w="14540">
                    <a:moveTo>
                      <a:pt x="14540" y="1"/>
                    </a:moveTo>
                    <a:lnTo>
                      <a:pt x="1415" y="2123"/>
                    </a:lnTo>
                    <a:lnTo>
                      <a:pt x="0" y="6711"/>
                    </a:lnTo>
                    <a:lnTo>
                      <a:pt x="13284" y="4041"/>
                    </a:lnTo>
                    <a:lnTo>
                      <a:pt x="14540" y="1"/>
                    </a:ln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42"/>
              <p:cNvSpPr/>
              <p:nvPr/>
            </p:nvSpPr>
            <p:spPr>
              <a:xfrm rot="2700000">
                <a:off x="7585451" y="2943562"/>
                <a:ext cx="398321" cy="646544"/>
              </a:xfrm>
              <a:custGeom>
                <a:rect b="b" l="l" r="r" t="t"/>
                <a:pathLst>
                  <a:path extrusionOk="0" h="25862" w="15933">
                    <a:moveTo>
                      <a:pt x="5981" y="1"/>
                    </a:moveTo>
                    <a:lnTo>
                      <a:pt x="0" y="14130"/>
                    </a:lnTo>
                    <a:lnTo>
                      <a:pt x="9473" y="25862"/>
                    </a:lnTo>
                    <a:lnTo>
                      <a:pt x="15932" y="10774"/>
                    </a:lnTo>
                    <a:lnTo>
                      <a:pt x="5981" y="1"/>
                    </a:ln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42"/>
              <p:cNvSpPr/>
              <p:nvPr/>
            </p:nvSpPr>
            <p:spPr>
              <a:xfrm rot="2700000">
                <a:off x="7845096" y="3074999"/>
                <a:ext cx="264772" cy="264222"/>
              </a:xfrm>
              <a:custGeom>
                <a:rect b="b" l="l" r="r" t="t"/>
                <a:pathLst>
                  <a:path extrusionOk="0" h="10569" w="10591">
                    <a:moveTo>
                      <a:pt x="0" y="1"/>
                    </a:moveTo>
                    <a:lnTo>
                      <a:pt x="9769" y="10569"/>
                    </a:lnTo>
                    <a:lnTo>
                      <a:pt x="10591" y="10204"/>
                    </a:lnTo>
                    <a:lnTo>
                      <a:pt x="1278" y="389"/>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42"/>
              <p:cNvSpPr/>
              <p:nvPr/>
            </p:nvSpPr>
            <p:spPr>
              <a:xfrm rot="2700000">
                <a:off x="7626454" y="3239507"/>
                <a:ext cx="220273" cy="479920"/>
              </a:xfrm>
              <a:custGeom>
                <a:rect b="b" l="l" r="r" t="t"/>
                <a:pathLst>
                  <a:path extrusionOk="0" h="19197" w="8811">
                    <a:moveTo>
                      <a:pt x="8811" y="1"/>
                    </a:moveTo>
                    <a:lnTo>
                      <a:pt x="7715" y="69"/>
                    </a:lnTo>
                    <a:lnTo>
                      <a:pt x="1256" y="15157"/>
                    </a:lnTo>
                    <a:lnTo>
                      <a:pt x="0" y="19197"/>
                    </a:lnTo>
                    <a:lnTo>
                      <a:pt x="8811" y="1"/>
                    </a:lnTo>
                    <a:close/>
                    <a:moveTo>
                      <a:pt x="0" y="19197"/>
                    </a:moveTo>
                    <a:lnTo>
                      <a:pt x="0" y="19197"/>
                    </a:lnTo>
                    <a:lnTo>
                      <a:pt x="0" y="1919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42"/>
              <p:cNvSpPr/>
              <p:nvPr/>
            </p:nvSpPr>
            <p:spPr>
              <a:xfrm rot="2700000">
                <a:off x="7184894" y="3063972"/>
                <a:ext cx="565520" cy="346397"/>
              </a:xfrm>
              <a:custGeom>
                <a:rect b="b" l="l" r="r" t="t"/>
                <a:pathLst>
                  <a:path extrusionOk="0" h="13856" w="22621">
                    <a:moveTo>
                      <a:pt x="13148" y="1"/>
                    </a:moveTo>
                    <a:lnTo>
                      <a:pt x="1" y="685"/>
                    </a:lnTo>
                    <a:lnTo>
                      <a:pt x="9496" y="13855"/>
                    </a:lnTo>
                    <a:lnTo>
                      <a:pt x="22621" y="11733"/>
                    </a:lnTo>
                    <a:lnTo>
                      <a:pt x="13148" y="1"/>
                    </a:ln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42"/>
              <p:cNvSpPr/>
              <p:nvPr/>
            </p:nvSpPr>
            <p:spPr>
              <a:xfrm rot="2700000">
                <a:off x="7225020" y="2989190"/>
                <a:ext cx="228273" cy="301897"/>
              </a:xfrm>
              <a:custGeom>
                <a:rect b="b" l="l" r="r" t="t"/>
                <a:pathLst>
                  <a:path extrusionOk="0" h="12076" w="9131">
                    <a:moveTo>
                      <a:pt x="434" y="1"/>
                    </a:moveTo>
                    <a:lnTo>
                      <a:pt x="0" y="69"/>
                    </a:lnTo>
                    <a:lnTo>
                      <a:pt x="9130" y="12075"/>
                    </a:lnTo>
                    <a:lnTo>
                      <a:pt x="434" y="1"/>
                    </a:ln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42"/>
              <p:cNvSpPr/>
              <p:nvPr/>
            </p:nvSpPr>
            <p:spPr>
              <a:xfrm rot="2700000">
                <a:off x="7046374" y="3130873"/>
                <a:ext cx="598044" cy="340122"/>
              </a:xfrm>
              <a:custGeom>
                <a:rect b="b" l="l" r="r" t="t"/>
                <a:pathLst>
                  <a:path extrusionOk="0" h="13605" w="23922">
                    <a:moveTo>
                      <a:pt x="1324" y="0"/>
                    </a:moveTo>
                    <a:lnTo>
                      <a:pt x="1" y="571"/>
                    </a:lnTo>
                    <a:lnTo>
                      <a:pt x="10226" y="13604"/>
                    </a:lnTo>
                    <a:lnTo>
                      <a:pt x="23670" y="10386"/>
                    </a:lnTo>
                    <a:lnTo>
                      <a:pt x="23922" y="9541"/>
                    </a:lnTo>
                    <a:lnTo>
                      <a:pt x="10569" y="12486"/>
                    </a:lnTo>
                    <a:lnTo>
                      <a:pt x="1051" y="890"/>
                    </a:lnTo>
                    <a:lnTo>
                      <a:pt x="13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42"/>
              <p:cNvSpPr/>
              <p:nvPr/>
            </p:nvSpPr>
            <p:spPr>
              <a:xfrm rot="2700000">
                <a:off x="7515060" y="3508436"/>
                <a:ext cx="56524" cy="97024"/>
              </a:xfrm>
              <a:custGeom>
                <a:rect b="b" l="l" r="r" t="t"/>
                <a:pathLst>
                  <a:path extrusionOk="0" h="3881" w="2261">
                    <a:moveTo>
                      <a:pt x="1735" y="0"/>
                    </a:moveTo>
                    <a:cubicBezTo>
                      <a:pt x="1735" y="1"/>
                      <a:pt x="708" y="1644"/>
                      <a:pt x="0" y="3881"/>
                    </a:cubicBezTo>
                    <a:cubicBezTo>
                      <a:pt x="2260" y="2922"/>
                      <a:pt x="1735" y="1"/>
                      <a:pt x="173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42"/>
              <p:cNvSpPr/>
              <p:nvPr/>
            </p:nvSpPr>
            <p:spPr>
              <a:xfrm rot="2700000">
                <a:off x="7674332" y="3249725"/>
                <a:ext cx="182623" cy="377196"/>
              </a:xfrm>
              <a:custGeom>
                <a:rect b="b" l="l" r="r" t="t"/>
                <a:pathLst>
                  <a:path extrusionOk="0" h="15088" w="7305">
                    <a:moveTo>
                      <a:pt x="7304" y="0"/>
                    </a:moveTo>
                    <a:cubicBezTo>
                      <a:pt x="7304" y="1"/>
                      <a:pt x="662" y="6323"/>
                      <a:pt x="0" y="14654"/>
                    </a:cubicBezTo>
                    <a:cubicBezTo>
                      <a:pt x="502" y="15065"/>
                      <a:pt x="845" y="15088"/>
                      <a:pt x="845" y="15088"/>
                    </a:cubicBezTo>
                    <a:lnTo>
                      <a:pt x="7304" y="0"/>
                    </a:ln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42"/>
              <p:cNvSpPr/>
              <p:nvPr/>
            </p:nvSpPr>
            <p:spPr>
              <a:xfrm rot="2700000">
                <a:off x="7483609" y="3187704"/>
                <a:ext cx="236823" cy="295047"/>
              </a:xfrm>
              <a:custGeom>
                <a:rect b="b" l="l" r="r" t="t"/>
                <a:pathLst>
                  <a:path extrusionOk="0" h="11802" w="9473">
                    <a:moveTo>
                      <a:pt x="0" y="1"/>
                    </a:moveTo>
                    <a:lnTo>
                      <a:pt x="9016" y="11801"/>
                    </a:lnTo>
                    <a:lnTo>
                      <a:pt x="9473" y="11733"/>
                    </a:lnTo>
                    <a:lnTo>
                      <a:pt x="0" y="1"/>
                    </a:lnTo>
                    <a:close/>
                  </a:path>
                </a:pathLst>
              </a:custGeom>
              <a:solidFill>
                <a:srgbClr val="C3C2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42"/>
              <p:cNvSpPr/>
              <p:nvPr/>
            </p:nvSpPr>
            <p:spPr>
              <a:xfrm rot="2700000">
                <a:off x="7721835" y="2897941"/>
                <a:ext cx="155799" cy="353247"/>
              </a:xfrm>
              <a:custGeom>
                <a:rect b="b" l="l" r="r" t="t"/>
                <a:pathLst>
                  <a:path extrusionOk="0" h="14130" w="6232">
                    <a:moveTo>
                      <a:pt x="6141" y="1"/>
                    </a:moveTo>
                    <a:cubicBezTo>
                      <a:pt x="1" y="9131"/>
                      <a:pt x="160" y="14130"/>
                      <a:pt x="160" y="14130"/>
                    </a:cubicBezTo>
                    <a:lnTo>
                      <a:pt x="6141" y="3607"/>
                    </a:lnTo>
                    <a:cubicBezTo>
                      <a:pt x="6141" y="3607"/>
                      <a:pt x="6232" y="1210"/>
                      <a:pt x="6141" y="1"/>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42"/>
              <p:cNvSpPr/>
              <p:nvPr/>
            </p:nvSpPr>
            <p:spPr>
              <a:xfrm rot="2700000">
                <a:off x="7182922" y="3068734"/>
                <a:ext cx="540420" cy="330422"/>
              </a:xfrm>
              <a:custGeom>
                <a:rect b="b" l="l" r="r" t="t"/>
                <a:pathLst>
                  <a:path extrusionOk="0" h="13217" w="21617">
                    <a:moveTo>
                      <a:pt x="754" y="1"/>
                    </a:moveTo>
                    <a:lnTo>
                      <a:pt x="1" y="46"/>
                    </a:lnTo>
                    <a:lnTo>
                      <a:pt x="9496" y="13216"/>
                    </a:lnTo>
                    <a:lnTo>
                      <a:pt x="21617" y="11253"/>
                    </a:lnTo>
                    <a:cubicBezTo>
                      <a:pt x="21373" y="11200"/>
                      <a:pt x="21031" y="11176"/>
                      <a:pt x="20617" y="11176"/>
                    </a:cubicBezTo>
                    <a:cubicBezTo>
                      <a:pt x="17338" y="11176"/>
                      <a:pt x="9496" y="12669"/>
                      <a:pt x="9496" y="12669"/>
                    </a:cubicBezTo>
                    <a:lnTo>
                      <a:pt x="754" y="1"/>
                    </a:ln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42"/>
              <p:cNvSpPr/>
              <p:nvPr/>
            </p:nvSpPr>
            <p:spPr>
              <a:xfrm rot="2700000">
                <a:off x="7221732" y="3030444"/>
                <a:ext cx="140874" cy="178448"/>
              </a:xfrm>
              <a:custGeom>
                <a:rect b="b" l="l" r="r" t="t"/>
                <a:pathLst>
                  <a:path extrusionOk="0" h="7138" w="5635">
                    <a:moveTo>
                      <a:pt x="0" y="0"/>
                    </a:moveTo>
                    <a:lnTo>
                      <a:pt x="0" y="0"/>
                    </a:lnTo>
                    <a:cubicBezTo>
                      <a:pt x="1" y="1"/>
                      <a:pt x="4165" y="5075"/>
                      <a:pt x="5339" y="6696"/>
                    </a:cubicBezTo>
                    <a:lnTo>
                      <a:pt x="5339" y="6696"/>
                    </a:lnTo>
                    <a:cubicBezTo>
                      <a:pt x="4395" y="5270"/>
                      <a:pt x="1422" y="836"/>
                      <a:pt x="0" y="0"/>
                    </a:cubicBezTo>
                    <a:close/>
                    <a:moveTo>
                      <a:pt x="5339" y="6696"/>
                    </a:moveTo>
                    <a:cubicBezTo>
                      <a:pt x="5523" y="6974"/>
                      <a:pt x="5630" y="7137"/>
                      <a:pt x="5633" y="7137"/>
                    </a:cubicBezTo>
                    <a:cubicBezTo>
                      <a:pt x="5634" y="7137"/>
                      <a:pt x="5614" y="7103"/>
                      <a:pt x="5570" y="7030"/>
                    </a:cubicBezTo>
                    <a:cubicBezTo>
                      <a:pt x="5518" y="6948"/>
                      <a:pt x="5439" y="6834"/>
                      <a:pt x="5339" y="6696"/>
                    </a:cubicBezTo>
                    <a:close/>
                  </a:path>
                </a:pathLst>
              </a:custGeom>
              <a:solidFill>
                <a:srgbClr val="C3C2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42"/>
              <p:cNvSpPr/>
              <p:nvPr/>
            </p:nvSpPr>
            <p:spPr>
              <a:xfrm rot="2700000">
                <a:off x="7732084" y="3327413"/>
                <a:ext cx="101024" cy="195198"/>
              </a:xfrm>
              <a:custGeom>
                <a:rect b="b" l="l" r="r" t="t"/>
                <a:pathLst>
                  <a:path extrusionOk="0" h="7808" w="4041">
                    <a:moveTo>
                      <a:pt x="4040" y="1"/>
                    </a:moveTo>
                    <a:cubicBezTo>
                      <a:pt x="4040" y="1"/>
                      <a:pt x="1461" y="2489"/>
                      <a:pt x="0" y="7807"/>
                    </a:cubicBezTo>
                    <a:cubicBezTo>
                      <a:pt x="1027" y="5593"/>
                      <a:pt x="2648" y="1895"/>
                      <a:pt x="4040" y="1"/>
                    </a:cubicBezTo>
                    <a:close/>
                  </a:path>
                </a:pathLst>
              </a:custGeom>
              <a:solidFill>
                <a:srgbClr val="C3C2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42"/>
              <p:cNvSpPr/>
              <p:nvPr/>
            </p:nvSpPr>
            <p:spPr>
              <a:xfrm rot="2700000">
                <a:off x="7299667" y="3430340"/>
                <a:ext cx="234098" cy="39000"/>
              </a:xfrm>
              <a:custGeom>
                <a:rect b="b" l="l" r="r" t="t"/>
                <a:pathLst>
                  <a:path extrusionOk="0" h="1560" w="9364">
                    <a:moveTo>
                      <a:pt x="9364" y="0"/>
                    </a:moveTo>
                    <a:cubicBezTo>
                      <a:pt x="9363" y="0"/>
                      <a:pt x="1192" y="1028"/>
                      <a:pt x="119" y="1484"/>
                    </a:cubicBezTo>
                    <a:cubicBezTo>
                      <a:pt x="0" y="1536"/>
                      <a:pt x="16" y="1559"/>
                      <a:pt x="140" y="1559"/>
                    </a:cubicBezTo>
                    <a:cubicBezTo>
                      <a:pt x="1151" y="1559"/>
                      <a:pt x="9363" y="1"/>
                      <a:pt x="9364" y="0"/>
                    </a:cubicBezTo>
                    <a:close/>
                  </a:path>
                </a:pathLst>
              </a:custGeom>
              <a:solidFill>
                <a:srgbClr val="C3C2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42"/>
              <p:cNvSpPr/>
              <p:nvPr/>
            </p:nvSpPr>
            <p:spPr>
              <a:xfrm rot="2700000">
                <a:off x="7931575" y="3085750"/>
                <a:ext cx="99874" cy="109574"/>
              </a:xfrm>
              <a:custGeom>
                <a:rect b="b" l="l" r="r" t="t"/>
                <a:pathLst>
                  <a:path extrusionOk="0" fill="none" h="4383" w="3995">
                    <a:moveTo>
                      <a:pt x="0" y="0"/>
                    </a:moveTo>
                    <a:lnTo>
                      <a:pt x="3995" y="4383"/>
                    </a:lnTo>
                  </a:path>
                </a:pathLst>
              </a:custGeom>
              <a:noFill/>
              <a:ln cap="rnd" cmpd="sng" w="9525">
                <a:solidFill>
                  <a:srgbClr val="61D9DA"/>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42"/>
              <p:cNvSpPr/>
              <p:nvPr/>
            </p:nvSpPr>
            <p:spPr>
              <a:xfrm rot="2700000">
                <a:off x="7968048" y="3241609"/>
                <a:ext cx="18850" cy="20575"/>
              </a:xfrm>
              <a:custGeom>
                <a:rect b="b" l="l" r="r" t="t"/>
                <a:pathLst>
                  <a:path extrusionOk="0" fill="none" h="823" w="754">
                    <a:moveTo>
                      <a:pt x="1" y="1"/>
                    </a:moveTo>
                    <a:lnTo>
                      <a:pt x="754" y="823"/>
                    </a:lnTo>
                  </a:path>
                </a:pathLst>
              </a:custGeom>
              <a:noFill/>
              <a:ln cap="rnd" cmpd="sng" w="9525">
                <a:solidFill>
                  <a:srgbClr val="61D9DA"/>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42"/>
              <p:cNvSpPr/>
              <p:nvPr/>
            </p:nvSpPr>
            <p:spPr>
              <a:xfrm rot="2700000">
                <a:off x="7534905" y="3526082"/>
                <a:ext cx="18850" cy="56499"/>
              </a:xfrm>
              <a:custGeom>
                <a:rect b="b" l="l" r="r" t="t"/>
                <a:pathLst>
                  <a:path extrusionOk="0" fill="none" h="2260" w="754">
                    <a:moveTo>
                      <a:pt x="0" y="2260"/>
                    </a:moveTo>
                    <a:cubicBezTo>
                      <a:pt x="0" y="2260"/>
                      <a:pt x="548" y="1529"/>
                      <a:pt x="753" y="0"/>
                    </a:cubicBezTo>
                  </a:path>
                </a:pathLst>
              </a:custGeom>
              <a:solidFill>
                <a:schemeClr val="lt1"/>
              </a:solidFill>
              <a:ln cap="rnd" cmpd="sng" w="9525">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42"/>
              <p:cNvSpPr/>
              <p:nvPr/>
            </p:nvSpPr>
            <p:spPr>
              <a:xfrm rot="2700000">
                <a:off x="7192137" y="3040352"/>
                <a:ext cx="89049" cy="112424"/>
              </a:xfrm>
              <a:custGeom>
                <a:rect b="b" l="l" r="r" t="t"/>
                <a:pathLst>
                  <a:path extrusionOk="0" fill="none" h="4497" w="3562">
                    <a:moveTo>
                      <a:pt x="0" y="0"/>
                    </a:moveTo>
                    <a:lnTo>
                      <a:pt x="3561" y="4497"/>
                    </a:lnTo>
                  </a:path>
                </a:pathLst>
              </a:custGeom>
              <a:noFill/>
              <a:ln cap="rnd" cmpd="sng" w="9525">
                <a:solidFill>
                  <a:srgbClr val="61D9D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42"/>
              <p:cNvSpPr/>
              <p:nvPr/>
            </p:nvSpPr>
            <p:spPr>
              <a:xfrm rot="2700000">
                <a:off x="7204948" y="3202207"/>
                <a:ext cx="35975" cy="44525"/>
              </a:xfrm>
              <a:custGeom>
                <a:rect b="b" l="l" r="r" t="t"/>
                <a:pathLst>
                  <a:path extrusionOk="0" fill="none" h="1781" w="1439">
                    <a:moveTo>
                      <a:pt x="1" y="0"/>
                    </a:moveTo>
                    <a:lnTo>
                      <a:pt x="1439" y="1780"/>
                    </a:lnTo>
                  </a:path>
                </a:pathLst>
              </a:custGeom>
              <a:noFill/>
              <a:ln cap="rnd" cmpd="sng" w="9525">
                <a:solidFill>
                  <a:srgbClr val="61D9D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6" name="Google Shape;186;p42"/>
            <p:cNvSpPr/>
            <p:nvPr/>
          </p:nvSpPr>
          <p:spPr>
            <a:xfrm>
              <a:off x="9087808" y="893048"/>
              <a:ext cx="193481" cy="191021"/>
            </a:xfrm>
            <a:custGeom>
              <a:rect b="b" l="l" r="r" t="t"/>
              <a:pathLst>
                <a:path extrusionOk="0" h="7067" w="7158">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42"/>
            <p:cNvSpPr/>
            <p:nvPr/>
          </p:nvSpPr>
          <p:spPr>
            <a:xfrm>
              <a:off x="7376962" y="202369"/>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42"/>
            <p:cNvSpPr/>
            <p:nvPr/>
          </p:nvSpPr>
          <p:spPr>
            <a:xfrm>
              <a:off x="8246362" y="1509694"/>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9" name="Google Shape;189;p42"/>
            <p:cNvGrpSpPr/>
            <p:nvPr/>
          </p:nvGrpSpPr>
          <p:grpSpPr>
            <a:xfrm rot="3959737">
              <a:off x="8648158" y="1428361"/>
              <a:ext cx="275188" cy="229969"/>
              <a:chOff x="1192779" y="389220"/>
              <a:chExt cx="275192" cy="229972"/>
            </a:xfrm>
          </p:grpSpPr>
          <p:sp>
            <p:nvSpPr>
              <p:cNvPr id="190" name="Google Shape;190;p42"/>
              <p:cNvSpPr/>
              <p:nvPr/>
            </p:nvSpPr>
            <p:spPr>
              <a:xfrm>
                <a:off x="1406857" y="549643"/>
                <a:ext cx="58033" cy="65413"/>
              </a:xfrm>
              <a:custGeom>
                <a:rect b="b" l="l" r="r" t="t"/>
                <a:pathLst>
                  <a:path extrusionOk="0" h="2420" w="2147">
                    <a:moveTo>
                      <a:pt x="754" y="0"/>
                    </a:moveTo>
                    <a:cubicBezTo>
                      <a:pt x="708" y="0"/>
                      <a:pt x="662" y="23"/>
                      <a:pt x="617" y="23"/>
                    </a:cubicBezTo>
                    <a:cubicBezTo>
                      <a:pt x="503" y="46"/>
                      <a:pt x="366" y="92"/>
                      <a:pt x="297" y="183"/>
                    </a:cubicBezTo>
                    <a:cubicBezTo>
                      <a:pt x="252" y="229"/>
                      <a:pt x="229" y="297"/>
                      <a:pt x="206" y="343"/>
                    </a:cubicBezTo>
                    <a:cubicBezTo>
                      <a:pt x="160" y="389"/>
                      <a:pt x="137" y="434"/>
                      <a:pt x="115" y="457"/>
                    </a:cubicBezTo>
                    <a:cubicBezTo>
                      <a:pt x="46" y="594"/>
                      <a:pt x="0" y="754"/>
                      <a:pt x="0" y="959"/>
                    </a:cubicBezTo>
                    <a:cubicBezTo>
                      <a:pt x="23" y="1050"/>
                      <a:pt x="46" y="1165"/>
                      <a:pt x="46" y="1233"/>
                    </a:cubicBezTo>
                    <a:cubicBezTo>
                      <a:pt x="69" y="1302"/>
                      <a:pt x="92" y="1370"/>
                      <a:pt x="115" y="1438"/>
                    </a:cubicBezTo>
                    <a:cubicBezTo>
                      <a:pt x="183" y="1598"/>
                      <a:pt x="274" y="1735"/>
                      <a:pt x="366" y="1872"/>
                    </a:cubicBezTo>
                    <a:cubicBezTo>
                      <a:pt x="434" y="1941"/>
                      <a:pt x="503" y="2009"/>
                      <a:pt x="571" y="2078"/>
                    </a:cubicBezTo>
                    <a:cubicBezTo>
                      <a:pt x="617" y="2146"/>
                      <a:pt x="685" y="2192"/>
                      <a:pt x="731" y="2237"/>
                    </a:cubicBezTo>
                    <a:cubicBezTo>
                      <a:pt x="777" y="2260"/>
                      <a:pt x="799" y="2283"/>
                      <a:pt x="845" y="2306"/>
                    </a:cubicBezTo>
                    <a:cubicBezTo>
                      <a:pt x="913" y="2351"/>
                      <a:pt x="1005" y="2374"/>
                      <a:pt x="1096" y="2397"/>
                    </a:cubicBezTo>
                    <a:cubicBezTo>
                      <a:pt x="1165" y="2420"/>
                      <a:pt x="1210" y="2420"/>
                      <a:pt x="1279" y="2420"/>
                    </a:cubicBezTo>
                    <a:lnTo>
                      <a:pt x="1438" y="2420"/>
                    </a:lnTo>
                    <a:cubicBezTo>
                      <a:pt x="1484" y="2420"/>
                      <a:pt x="1530" y="2397"/>
                      <a:pt x="1598" y="2374"/>
                    </a:cubicBezTo>
                    <a:cubicBezTo>
                      <a:pt x="1621" y="2374"/>
                      <a:pt x="1667" y="2374"/>
                      <a:pt x="1690" y="2351"/>
                    </a:cubicBezTo>
                    <a:cubicBezTo>
                      <a:pt x="1781" y="2306"/>
                      <a:pt x="1827" y="2260"/>
                      <a:pt x="1872" y="2215"/>
                    </a:cubicBezTo>
                    <a:cubicBezTo>
                      <a:pt x="2009" y="2078"/>
                      <a:pt x="2078" y="1918"/>
                      <a:pt x="2100" y="1758"/>
                    </a:cubicBezTo>
                    <a:cubicBezTo>
                      <a:pt x="2146" y="1621"/>
                      <a:pt x="2146" y="1461"/>
                      <a:pt x="2123" y="1302"/>
                    </a:cubicBezTo>
                    <a:cubicBezTo>
                      <a:pt x="2078" y="1165"/>
                      <a:pt x="2032" y="1028"/>
                      <a:pt x="1941" y="868"/>
                    </a:cubicBezTo>
                    <a:cubicBezTo>
                      <a:pt x="1895" y="777"/>
                      <a:pt x="1849" y="708"/>
                      <a:pt x="1804" y="662"/>
                    </a:cubicBezTo>
                    <a:cubicBezTo>
                      <a:pt x="1758" y="571"/>
                      <a:pt x="1690" y="480"/>
                      <a:pt x="1598" y="411"/>
                    </a:cubicBezTo>
                    <a:cubicBezTo>
                      <a:pt x="1461" y="252"/>
                      <a:pt x="1279" y="137"/>
                      <a:pt x="1073" y="69"/>
                    </a:cubicBezTo>
                    <a:cubicBezTo>
                      <a:pt x="982" y="46"/>
                      <a:pt x="868" y="0"/>
                      <a:pt x="754"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42"/>
              <p:cNvSpPr/>
              <p:nvPr/>
            </p:nvSpPr>
            <p:spPr>
              <a:xfrm>
                <a:off x="1197699" y="502746"/>
                <a:ext cx="50627" cy="50627"/>
              </a:xfrm>
              <a:custGeom>
                <a:rect b="b" l="l" r="r" t="t"/>
                <a:pathLst>
                  <a:path extrusionOk="0" h="1873" w="1873">
                    <a:moveTo>
                      <a:pt x="914" y="1"/>
                    </a:moveTo>
                    <a:cubicBezTo>
                      <a:pt x="845" y="1"/>
                      <a:pt x="754" y="24"/>
                      <a:pt x="685" y="46"/>
                    </a:cubicBezTo>
                    <a:cubicBezTo>
                      <a:pt x="640" y="46"/>
                      <a:pt x="571" y="69"/>
                      <a:pt x="503" y="115"/>
                    </a:cubicBezTo>
                    <a:cubicBezTo>
                      <a:pt x="480" y="138"/>
                      <a:pt x="457" y="138"/>
                      <a:pt x="457" y="161"/>
                    </a:cubicBezTo>
                    <a:cubicBezTo>
                      <a:pt x="434" y="183"/>
                      <a:pt x="412" y="206"/>
                      <a:pt x="389" y="206"/>
                    </a:cubicBezTo>
                    <a:cubicBezTo>
                      <a:pt x="366" y="229"/>
                      <a:pt x="366" y="229"/>
                      <a:pt x="343" y="252"/>
                    </a:cubicBezTo>
                    <a:cubicBezTo>
                      <a:pt x="275" y="298"/>
                      <a:pt x="229" y="343"/>
                      <a:pt x="206" y="412"/>
                    </a:cubicBezTo>
                    <a:cubicBezTo>
                      <a:pt x="115" y="480"/>
                      <a:pt x="69" y="594"/>
                      <a:pt x="46" y="686"/>
                    </a:cubicBezTo>
                    <a:cubicBezTo>
                      <a:pt x="24" y="754"/>
                      <a:pt x="24" y="822"/>
                      <a:pt x="24" y="891"/>
                    </a:cubicBezTo>
                    <a:cubicBezTo>
                      <a:pt x="24" y="1005"/>
                      <a:pt x="1" y="1119"/>
                      <a:pt x="46" y="1233"/>
                    </a:cubicBezTo>
                    <a:cubicBezTo>
                      <a:pt x="115" y="1416"/>
                      <a:pt x="229" y="1576"/>
                      <a:pt x="389" y="1713"/>
                    </a:cubicBezTo>
                    <a:cubicBezTo>
                      <a:pt x="480" y="1758"/>
                      <a:pt x="594" y="1827"/>
                      <a:pt x="708" y="1850"/>
                    </a:cubicBezTo>
                    <a:cubicBezTo>
                      <a:pt x="822" y="1872"/>
                      <a:pt x="914" y="1872"/>
                      <a:pt x="1005" y="1872"/>
                    </a:cubicBezTo>
                    <a:cubicBezTo>
                      <a:pt x="1051" y="1872"/>
                      <a:pt x="1096" y="1850"/>
                      <a:pt x="1142" y="1850"/>
                    </a:cubicBezTo>
                    <a:cubicBezTo>
                      <a:pt x="1210" y="1827"/>
                      <a:pt x="1256" y="1827"/>
                      <a:pt x="1279" y="1804"/>
                    </a:cubicBezTo>
                    <a:cubicBezTo>
                      <a:pt x="1416" y="1758"/>
                      <a:pt x="1553" y="1713"/>
                      <a:pt x="1644" y="1599"/>
                    </a:cubicBezTo>
                    <a:cubicBezTo>
                      <a:pt x="1667" y="1576"/>
                      <a:pt x="1690" y="1530"/>
                      <a:pt x="1735" y="1484"/>
                    </a:cubicBezTo>
                    <a:cubicBezTo>
                      <a:pt x="1758" y="1416"/>
                      <a:pt x="1781" y="1370"/>
                      <a:pt x="1804" y="1302"/>
                    </a:cubicBezTo>
                    <a:cubicBezTo>
                      <a:pt x="1827" y="1233"/>
                      <a:pt x="1827" y="1188"/>
                      <a:pt x="1850" y="1165"/>
                    </a:cubicBezTo>
                    <a:cubicBezTo>
                      <a:pt x="1872" y="1074"/>
                      <a:pt x="1850" y="982"/>
                      <a:pt x="1827" y="891"/>
                    </a:cubicBezTo>
                    <a:cubicBezTo>
                      <a:pt x="1804" y="777"/>
                      <a:pt x="1758" y="708"/>
                      <a:pt x="1713" y="617"/>
                    </a:cubicBezTo>
                    <a:cubicBezTo>
                      <a:pt x="1667" y="549"/>
                      <a:pt x="1598" y="480"/>
                      <a:pt x="1530" y="412"/>
                    </a:cubicBezTo>
                    <a:cubicBezTo>
                      <a:pt x="1484" y="366"/>
                      <a:pt x="1439" y="343"/>
                      <a:pt x="1370" y="298"/>
                    </a:cubicBezTo>
                    <a:cubicBezTo>
                      <a:pt x="1370" y="275"/>
                      <a:pt x="1370" y="252"/>
                      <a:pt x="1347" y="229"/>
                    </a:cubicBezTo>
                    <a:cubicBezTo>
                      <a:pt x="1302" y="161"/>
                      <a:pt x="1279" y="138"/>
                      <a:pt x="1233" y="115"/>
                    </a:cubicBezTo>
                    <a:cubicBezTo>
                      <a:pt x="1165" y="46"/>
                      <a:pt x="1073" y="24"/>
                      <a:pt x="982"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42"/>
              <p:cNvSpPr/>
              <p:nvPr/>
            </p:nvSpPr>
            <p:spPr>
              <a:xfrm>
                <a:off x="1243974" y="392329"/>
                <a:ext cx="39518" cy="30868"/>
              </a:xfrm>
              <a:custGeom>
                <a:rect b="b" l="l" r="r" t="t"/>
                <a:pathLst>
                  <a:path extrusionOk="0" h="1142" w="1462">
                    <a:moveTo>
                      <a:pt x="571" y="0"/>
                    </a:moveTo>
                    <a:cubicBezTo>
                      <a:pt x="503" y="0"/>
                      <a:pt x="411" y="0"/>
                      <a:pt x="320" y="46"/>
                    </a:cubicBezTo>
                    <a:cubicBezTo>
                      <a:pt x="275" y="69"/>
                      <a:pt x="229" y="91"/>
                      <a:pt x="183" y="137"/>
                    </a:cubicBezTo>
                    <a:cubicBezTo>
                      <a:pt x="138" y="160"/>
                      <a:pt x="115" y="205"/>
                      <a:pt x="69" y="274"/>
                    </a:cubicBezTo>
                    <a:lnTo>
                      <a:pt x="46" y="320"/>
                    </a:lnTo>
                    <a:cubicBezTo>
                      <a:pt x="23" y="365"/>
                      <a:pt x="23" y="411"/>
                      <a:pt x="1" y="457"/>
                    </a:cubicBezTo>
                    <a:cubicBezTo>
                      <a:pt x="1" y="479"/>
                      <a:pt x="1" y="525"/>
                      <a:pt x="1" y="594"/>
                    </a:cubicBezTo>
                    <a:cubicBezTo>
                      <a:pt x="23" y="730"/>
                      <a:pt x="115" y="867"/>
                      <a:pt x="183" y="936"/>
                    </a:cubicBezTo>
                    <a:cubicBezTo>
                      <a:pt x="275" y="1004"/>
                      <a:pt x="366" y="1073"/>
                      <a:pt x="480" y="1118"/>
                    </a:cubicBezTo>
                    <a:cubicBezTo>
                      <a:pt x="548" y="1141"/>
                      <a:pt x="617" y="1141"/>
                      <a:pt x="708" y="1141"/>
                    </a:cubicBezTo>
                    <a:lnTo>
                      <a:pt x="777" y="1141"/>
                    </a:lnTo>
                    <a:cubicBezTo>
                      <a:pt x="822" y="1141"/>
                      <a:pt x="891" y="1118"/>
                      <a:pt x="959" y="1096"/>
                    </a:cubicBezTo>
                    <a:cubicBezTo>
                      <a:pt x="1005" y="1096"/>
                      <a:pt x="1051" y="1073"/>
                      <a:pt x="1119" y="1050"/>
                    </a:cubicBezTo>
                    <a:cubicBezTo>
                      <a:pt x="1188" y="1004"/>
                      <a:pt x="1256" y="959"/>
                      <a:pt x="1302" y="913"/>
                    </a:cubicBezTo>
                    <a:cubicBezTo>
                      <a:pt x="1347" y="867"/>
                      <a:pt x="1393" y="799"/>
                      <a:pt x="1439" y="730"/>
                    </a:cubicBezTo>
                    <a:cubicBezTo>
                      <a:pt x="1461" y="685"/>
                      <a:pt x="1461" y="616"/>
                      <a:pt x="1461" y="594"/>
                    </a:cubicBezTo>
                    <a:cubicBezTo>
                      <a:pt x="1461" y="571"/>
                      <a:pt x="1461" y="525"/>
                      <a:pt x="1439" y="502"/>
                    </a:cubicBezTo>
                    <a:cubicBezTo>
                      <a:pt x="1439" y="457"/>
                      <a:pt x="1416" y="434"/>
                      <a:pt x="1393" y="411"/>
                    </a:cubicBezTo>
                    <a:cubicBezTo>
                      <a:pt x="1279" y="183"/>
                      <a:pt x="1028" y="46"/>
                      <a:pt x="663"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42"/>
              <p:cNvSpPr/>
              <p:nvPr/>
            </p:nvSpPr>
            <p:spPr>
              <a:xfrm>
                <a:off x="1192779" y="499665"/>
                <a:ext cx="60466" cy="60277"/>
              </a:xfrm>
              <a:custGeom>
                <a:rect b="b" l="l" r="r" t="t"/>
                <a:pathLst>
                  <a:path extrusionOk="0" h="2230" w="2237">
                    <a:moveTo>
                      <a:pt x="1164" y="343"/>
                    </a:moveTo>
                    <a:cubicBezTo>
                      <a:pt x="1233" y="343"/>
                      <a:pt x="1301" y="366"/>
                      <a:pt x="1370" y="366"/>
                    </a:cubicBezTo>
                    <a:cubicBezTo>
                      <a:pt x="1415" y="412"/>
                      <a:pt x="1484" y="434"/>
                      <a:pt x="1552" y="457"/>
                    </a:cubicBezTo>
                    <a:cubicBezTo>
                      <a:pt x="1598" y="503"/>
                      <a:pt x="1644" y="548"/>
                      <a:pt x="1712" y="594"/>
                    </a:cubicBezTo>
                    <a:cubicBezTo>
                      <a:pt x="1758" y="663"/>
                      <a:pt x="1780" y="708"/>
                      <a:pt x="1826" y="777"/>
                    </a:cubicBezTo>
                    <a:cubicBezTo>
                      <a:pt x="1849" y="822"/>
                      <a:pt x="1872" y="891"/>
                      <a:pt x="1872" y="936"/>
                    </a:cubicBezTo>
                    <a:cubicBezTo>
                      <a:pt x="1895" y="1028"/>
                      <a:pt x="1895" y="1096"/>
                      <a:pt x="1895" y="1165"/>
                    </a:cubicBezTo>
                    <a:cubicBezTo>
                      <a:pt x="1895" y="1233"/>
                      <a:pt x="1872" y="1302"/>
                      <a:pt x="1849" y="1370"/>
                    </a:cubicBezTo>
                    <a:cubicBezTo>
                      <a:pt x="1826" y="1439"/>
                      <a:pt x="1803" y="1484"/>
                      <a:pt x="1758" y="1553"/>
                    </a:cubicBezTo>
                    <a:cubicBezTo>
                      <a:pt x="1735" y="1621"/>
                      <a:pt x="1689" y="1667"/>
                      <a:pt x="1621" y="1713"/>
                    </a:cubicBezTo>
                    <a:cubicBezTo>
                      <a:pt x="1575" y="1758"/>
                      <a:pt x="1507" y="1804"/>
                      <a:pt x="1461" y="1827"/>
                    </a:cubicBezTo>
                    <a:cubicBezTo>
                      <a:pt x="1392" y="1849"/>
                      <a:pt x="1324" y="1872"/>
                      <a:pt x="1255" y="1895"/>
                    </a:cubicBezTo>
                    <a:lnTo>
                      <a:pt x="1050" y="1895"/>
                    </a:lnTo>
                    <a:cubicBezTo>
                      <a:pt x="982" y="1895"/>
                      <a:pt x="936" y="1895"/>
                      <a:pt x="867" y="1872"/>
                    </a:cubicBezTo>
                    <a:cubicBezTo>
                      <a:pt x="799" y="1849"/>
                      <a:pt x="731" y="1804"/>
                      <a:pt x="685" y="1781"/>
                    </a:cubicBezTo>
                    <a:cubicBezTo>
                      <a:pt x="616" y="1735"/>
                      <a:pt x="571" y="1690"/>
                      <a:pt x="525" y="1644"/>
                    </a:cubicBezTo>
                    <a:cubicBezTo>
                      <a:pt x="525" y="1644"/>
                      <a:pt x="525" y="1644"/>
                      <a:pt x="525" y="1621"/>
                    </a:cubicBezTo>
                    <a:lnTo>
                      <a:pt x="502" y="1621"/>
                    </a:lnTo>
                    <a:cubicBezTo>
                      <a:pt x="479" y="1576"/>
                      <a:pt x="434" y="1530"/>
                      <a:pt x="411" y="1461"/>
                    </a:cubicBezTo>
                    <a:cubicBezTo>
                      <a:pt x="388" y="1439"/>
                      <a:pt x="388" y="1439"/>
                      <a:pt x="388" y="1439"/>
                    </a:cubicBezTo>
                    <a:cubicBezTo>
                      <a:pt x="365" y="1393"/>
                      <a:pt x="365" y="1325"/>
                      <a:pt x="342" y="1279"/>
                    </a:cubicBezTo>
                    <a:cubicBezTo>
                      <a:pt x="342" y="1279"/>
                      <a:pt x="342" y="1256"/>
                      <a:pt x="342" y="1256"/>
                    </a:cubicBezTo>
                    <a:cubicBezTo>
                      <a:pt x="342" y="1256"/>
                      <a:pt x="342" y="1233"/>
                      <a:pt x="342" y="1233"/>
                    </a:cubicBezTo>
                    <a:cubicBezTo>
                      <a:pt x="342" y="1210"/>
                      <a:pt x="320" y="1165"/>
                      <a:pt x="320" y="1142"/>
                    </a:cubicBezTo>
                    <a:cubicBezTo>
                      <a:pt x="320" y="1142"/>
                      <a:pt x="320" y="1119"/>
                      <a:pt x="320" y="1119"/>
                    </a:cubicBezTo>
                    <a:cubicBezTo>
                      <a:pt x="320" y="1096"/>
                      <a:pt x="320" y="1096"/>
                      <a:pt x="320" y="1073"/>
                    </a:cubicBezTo>
                    <a:cubicBezTo>
                      <a:pt x="342" y="1005"/>
                      <a:pt x="342" y="936"/>
                      <a:pt x="365" y="891"/>
                    </a:cubicBezTo>
                    <a:cubicBezTo>
                      <a:pt x="388" y="822"/>
                      <a:pt x="411" y="754"/>
                      <a:pt x="457" y="685"/>
                    </a:cubicBezTo>
                    <a:cubicBezTo>
                      <a:pt x="502" y="640"/>
                      <a:pt x="525" y="594"/>
                      <a:pt x="571" y="548"/>
                    </a:cubicBezTo>
                    <a:cubicBezTo>
                      <a:pt x="639" y="503"/>
                      <a:pt x="708" y="457"/>
                      <a:pt x="753" y="412"/>
                    </a:cubicBezTo>
                    <a:cubicBezTo>
                      <a:pt x="822" y="389"/>
                      <a:pt x="890" y="366"/>
                      <a:pt x="959" y="343"/>
                    </a:cubicBezTo>
                    <a:close/>
                    <a:moveTo>
                      <a:pt x="1096" y="1"/>
                    </a:moveTo>
                    <a:cubicBezTo>
                      <a:pt x="1073" y="1"/>
                      <a:pt x="1050" y="1"/>
                      <a:pt x="1050" y="23"/>
                    </a:cubicBezTo>
                    <a:cubicBezTo>
                      <a:pt x="959" y="23"/>
                      <a:pt x="867" y="46"/>
                      <a:pt x="776" y="69"/>
                    </a:cubicBezTo>
                    <a:cubicBezTo>
                      <a:pt x="685" y="92"/>
                      <a:pt x="594" y="138"/>
                      <a:pt x="525" y="183"/>
                    </a:cubicBezTo>
                    <a:cubicBezTo>
                      <a:pt x="434" y="229"/>
                      <a:pt x="388" y="297"/>
                      <a:pt x="320" y="343"/>
                    </a:cubicBezTo>
                    <a:cubicBezTo>
                      <a:pt x="251" y="412"/>
                      <a:pt x="206" y="480"/>
                      <a:pt x="160" y="571"/>
                    </a:cubicBezTo>
                    <a:cubicBezTo>
                      <a:pt x="91" y="640"/>
                      <a:pt x="69" y="731"/>
                      <a:pt x="46" y="822"/>
                    </a:cubicBezTo>
                    <a:cubicBezTo>
                      <a:pt x="46" y="845"/>
                      <a:pt x="23" y="868"/>
                      <a:pt x="23" y="868"/>
                    </a:cubicBezTo>
                    <a:cubicBezTo>
                      <a:pt x="23" y="936"/>
                      <a:pt x="0" y="1005"/>
                      <a:pt x="0" y="1051"/>
                    </a:cubicBezTo>
                    <a:cubicBezTo>
                      <a:pt x="0" y="1119"/>
                      <a:pt x="0" y="1165"/>
                      <a:pt x="0" y="1210"/>
                    </a:cubicBezTo>
                    <a:cubicBezTo>
                      <a:pt x="0" y="1233"/>
                      <a:pt x="0" y="1233"/>
                      <a:pt x="0" y="1233"/>
                    </a:cubicBezTo>
                    <a:cubicBezTo>
                      <a:pt x="0" y="1279"/>
                      <a:pt x="23" y="1325"/>
                      <a:pt x="23" y="1370"/>
                    </a:cubicBezTo>
                    <a:cubicBezTo>
                      <a:pt x="46" y="1416"/>
                      <a:pt x="69" y="1484"/>
                      <a:pt x="91" y="1553"/>
                    </a:cubicBezTo>
                    <a:cubicBezTo>
                      <a:pt x="114" y="1621"/>
                      <a:pt x="160" y="1713"/>
                      <a:pt x="206" y="1781"/>
                    </a:cubicBezTo>
                    <a:cubicBezTo>
                      <a:pt x="228" y="1804"/>
                      <a:pt x="251" y="1827"/>
                      <a:pt x="274" y="1849"/>
                    </a:cubicBezTo>
                    <a:cubicBezTo>
                      <a:pt x="297" y="1872"/>
                      <a:pt x="297" y="1872"/>
                      <a:pt x="297" y="1895"/>
                    </a:cubicBezTo>
                    <a:cubicBezTo>
                      <a:pt x="320" y="1918"/>
                      <a:pt x="342" y="1941"/>
                      <a:pt x="388" y="1964"/>
                    </a:cubicBezTo>
                    <a:lnTo>
                      <a:pt x="411" y="1964"/>
                    </a:lnTo>
                    <a:cubicBezTo>
                      <a:pt x="502" y="2078"/>
                      <a:pt x="639" y="2146"/>
                      <a:pt x="776" y="2192"/>
                    </a:cubicBezTo>
                    <a:cubicBezTo>
                      <a:pt x="883" y="2219"/>
                      <a:pt x="990" y="2230"/>
                      <a:pt x="1097" y="2230"/>
                    </a:cubicBezTo>
                    <a:cubicBezTo>
                      <a:pt x="1173" y="2230"/>
                      <a:pt x="1248" y="2224"/>
                      <a:pt x="1324" y="2215"/>
                    </a:cubicBezTo>
                    <a:cubicBezTo>
                      <a:pt x="1529" y="2169"/>
                      <a:pt x="1712" y="2078"/>
                      <a:pt x="1849" y="1941"/>
                    </a:cubicBezTo>
                    <a:cubicBezTo>
                      <a:pt x="2009" y="1804"/>
                      <a:pt x="2123" y="1644"/>
                      <a:pt x="2169" y="1461"/>
                    </a:cubicBezTo>
                    <a:cubicBezTo>
                      <a:pt x="2191" y="1370"/>
                      <a:pt x="2214" y="1302"/>
                      <a:pt x="2214" y="1210"/>
                    </a:cubicBezTo>
                    <a:cubicBezTo>
                      <a:pt x="2237" y="1119"/>
                      <a:pt x="2214" y="1005"/>
                      <a:pt x="2191" y="891"/>
                    </a:cubicBezTo>
                    <a:cubicBezTo>
                      <a:pt x="2169" y="731"/>
                      <a:pt x="2100" y="571"/>
                      <a:pt x="1986" y="434"/>
                    </a:cubicBezTo>
                    <a:cubicBezTo>
                      <a:pt x="1872" y="297"/>
                      <a:pt x="1735" y="183"/>
                      <a:pt x="1575" y="115"/>
                    </a:cubicBezTo>
                    <a:cubicBezTo>
                      <a:pt x="1415" y="46"/>
                      <a:pt x="1255" y="1"/>
                      <a:pt x="1096"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42"/>
              <p:cNvSpPr/>
              <p:nvPr/>
            </p:nvSpPr>
            <p:spPr>
              <a:xfrm>
                <a:off x="1237811" y="389220"/>
                <a:ext cx="48762" cy="39788"/>
              </a:xfrm>
              <a:custGeom>
                <a:rect b="b" l="l" r="r" t="t"/>
                <a:pathLst>
                  <a:path extrusionOk="0" h="1472" w="1804">
                    <a:moveTo>
                      <a:pt x="913" y="320"/>
                    </a:moveTo>
                    <a:cubicBezTo>
                      <a:pt x="982" y="343"/>
                      <a:pt x="1027" y="343"/>
                      <a:pt x="1096" y="366"/>
                    </a:cubicBezTo>
                    <a:cubicBezTo>
                      <a:pt x="1164" y="389"/>
                      <a:pt x="1210" y="412"/>
                      <a:pt x="1279" y="435"/>
                    </a:cubicBezTo>
                    <a:cubicBezTo>
                      <a:pt x="1324" y="480"/>
                      <a:pt x="1347" y="503"/>
                      <a:pt x="1393" y="549"/>
                    </a:cubicBezTo>
                    <a:cubicBezTo>
                      <a:pt x="1416" y="572"/>
                      <a:pt x="1438" y="594"/>
                      <a:pt x="1461" y="640"/>
                    </a:cubicBezTo>
                    <a:cubicBezTo>
                      <a:pt x="1461" y="663"/>
                      <a:pt x="1484" y="686"/>
                      <a:pt x="1484" y="731"/>
                    </a:cubicBezTo>
                    <a:cubicBezTo>
                      <a:pt x="1484" y="754"/>
                      <a:pt x="1484" y="800"/>
                      <a:pt x="1484" y="845"/>
                    </a:cubicBezTo>
                    <a:cubicBezTo>
                      <a:pt x="1461" y="891"/>
                      <a:pt x="1438" y="914"/>
                      <a:pt x="1438" y="937"/>
                    </a:cubicBezTo>
                    <a:cubicBezTo>
                      <a:pt x="1416" y="960"/>
                      <a:pt x="1393" y="982"/>
                      <a:pt x="1370" y="1005"/>
                    </a:cubicBezTo>
                    <a:cubicBezTo>
                      <a:pt x="1324" y="1028"/>
                      <a:pt x="1301" y="1051"/>
                      <a:pt x="1256" y="1074"/>
                    </a:cubicBezTo>
                    <a:cubicBezTo>
                      <a:pt x="1210" y="1097"/>
                      <a:pt x="1164" y="1119"/>
                      <a:pt x="1096" y="1142"/>
                    </a:cubicBezTo>
                    <a:lnTo>
                      <a:pt x="913" y="1142"/>
                    </a:lnTo>
                    <a:cubicBezTo>
                      <a:pt x="845" y="1142"/>
                      <a:pt x="776" y="1119"/>
                      <a:pt x="708" y="1097"/>
                    </a:cubicBezTo>
                    <a:cubicBezTo>
                      <a:pt x="662" y="1074"/>
                      <a:pt x="594" y="1051"/>
                      <a:pt x="548" y="1028"/>
                    </a:cubicBezTo>
                    <a:cubicBezTo>
                      <a:pt x="503" y="1005"/>
                      <a:pt x="457" y="960"/>
                      <a:pt x="434" y="937"/>
                    </a:cubicBezTo>
                    <a:lnTo>
                      <a:pt x="411" y="914"/>
                    </a:lnTo>
                    <a:cubicBezTo>
                      <a:pt x="388" y="891"/>
                      <a:pt x="388" y="868"/>
                      <a:pt x="366" y="823"/>
                    </a:cubicBezTo>
                    <a:cubicBezTo>
                      <a:pt x="366" y="800"/>
                      <a:pt x="343" y="777"/>
                      <a:pt x="343" y="754"/>
                    </a:cubicBezTo>
                    <a:cubicBezTo>
                      <a:pt x="343" y="731"/>
                      <a:pt x="343" y="709"/>
                      <a:pt x="343" y="686"/>
                    </a:cubicBezTo>
                    <a:cubicBezTo>
                      <a:pt x="343" y="663"/>
                      <a:pt x="343" y="640"/>
                      <a:pt x="343" y="617"/>
                    </a:cubicBezTo>
                    <a:cubicBezTo>
                      <a:pt x="343" y="617"/>
                      <a:pt x="366" y="617"/>
                      <a:pt x="366" y="594"/>
                    </a:cubicBezTo>
                    <a:cubicBezTo>
                      <a:pt x="366" y="594"/>
                      <a:pt x="366" y="594"/>
                      <a:pt x="366" y="572"/>
                    </a:cubicBezTo>
                    <a:cubicBezTo>
                      <a:pt x="366" y="572"/>
                      <a:pt x="388" y="549"/>
                      <a:pt x="388" y="549"/>
                    </a:cubicBezTo>
                    <a:cubicBezTo>
                      <a:pt x="411" y="526"/>
                      <a:pt x="434" y="480"/>
                      <a:pt x="457" y="457"/>
                    </a:cubicBezTo>
                    <a:cubicBezTo>
                      <a:pt x="503" y="435"/>
                      <a:pt x="525" y="412"/>
                      <a:pt x="571" y="389"/>
                    </a:cubicBezTo>
                    <a:cubicBezTo>
                      <a:pt x="617" y="366"/>
                      <a:pt x="662" y="366"/>
                      <a:pt x="708" y="343"/>
                    </a:cubicBezTo>
                    <a:cubicBezTo>
                      <a:pt x="776" y="343"/>
                      <a:pt x="845" y="320"/>
                      <a:pt x="913" y="320"/>
                    </a:cubicBezTo>
                    <a:close/>
                    <a:moveTo>
                      <a:pt x="868" y="1"/>
                    </a:moveTo>
                    <a:cubicBezTo>
                      <a:pt x="731" y="1"/>
                      <a:pt x="594" y="24"/>
                      <a:pt x="457" y="92"/>
                    </a:cubicBezTo>
                    <a:cubicBezTo>
                      <a:pt x="366" y="115"/>
                      <a:pt x="274" y="184"/>
                      <a:pt x="206" y="252"/>
                    </a:cubicBezTo>
                    <a:cubicBezTo>
                      <a:pt x="206" y="252"/>
                      <a:pt x="183" y="275"/>
                      <a:pt x="183" y="275"/>
                    </a:cubicBezTo>
                    <a:cubicBezTo>
                      <a:pt x="183" y="275"/>
                      <a:pt x="160" y="298"/>
                      <a:pt x="160" y="298"/>
                    </a:cubicBezTo>
                    <a:cubicBezTo>
                      <a:pt x="137" y="343"/>
                      <a:pt x="114" y="389"/>
                      <a:pt x="92" y="412"/>
                    </a:cubicBezTo>
                    <a:cubicBezTo>
                      <a:pt x="92" y="435"/>
                      <a:pt x="69" y="435"/>
                      <a:pt x="69" y="435"/>
                    </a:cubicBezTo>
                    <a:cubicBezTo>
                      <a:pt x="46" y="480"/>
                      <a:pt x="46" y="526"/>
                      <a:pt x="23" y="572"/>
                    </a:cubicBezTo>
                    <a:cubicBezTo>
                      <a:pt x="23" y="594"/>
                      <a:pt x="23" y="594"/>
                      <a:pt x="23" y="617"/>
                    </a:cubicBezTo>
                    <a:cubicBezTo>
                      <a:pt x="0" y="731"/>
                      <a:pt x="23" y="845"/>
                      <a:pt x="69" y="960"/>
                    </a:cubicBezTo>
                    <a:cubicBezTo>
                      <a:pt x="92" y="1005"/>
                      <a:pt x="114" y="1028"/>
                      <a:pt x="137" y="1074"/>
                    </a:cubicBezTo>
                    <a:cubicBezTo>
                      <a:pt x="160" y="1119"/>
                      <a:pt x="206" y="1165"/>
                      <a:pt x="251" y="1211"/>
                    </a:cubicBezTo>
                    <a:cubicBezTo>
                      <a:pt x="297" y="1233"/>
                      <a:pt x="320" y="1279"/>
                      <a:pt x="366" y="1302"/>
                    </a:cubicBezTo>
                    <a:cubicBezTo>
                      <a:pt x="388" y="1325"/>
                      <a:pt x="411" y="1325"/>
                      <a:pt x="457" y="1348"/>
                    </a:cubicBezTo>
                    <a:cubicBezTo>
                      <a:pt x="457" y="1348"/>
                      <a:pt x="457" y="1348"/>
                      <a:pt x="480" y="1370"/>
                    </a:cubicBezTo>
                    <a:lnTo>
                      <a:pt x="503" y="1370"/>
                    </a:lnTo>
                    <a:cubicBezTo>
                      <a:pt x="548" y="1393"/>
                      <a:pt x="617" y="1416"/>
                      <a:pt x="662" y="1439"/>
                    </a:cubicBezTo>
                    <a:cubicBezTo>
                      <a:pt x="743" y="1455"/>
                      <a:pt x="835" y="1471"/>
                      <a:pt x="922" y="1471"/>
                    </a:cubicBezTo>
                    <a:cubicBezTo>
                      <a:pt x="959" y="1471"/>
                      <a:pt x="994" y="1468"/>
                      <a:pt x="1027" y="1462"/>
                    </a:cubicBezTo>
                    <a:cubicBezTo>
                      <a:pt x="1187" y="1462"/>
                      <a:pt x="1324" y="1416"/>
                      <a:pt x="1461" y="1348"/>
                    </a:cubicBezTo>
                    <a:cubicBezTo>
                      <a:pt x="1507" y="1302"/>
                      <a:pt x="1552" y="1279"/>
                      <a:pt x="1598" y="1233"/>
                    </a:cubicBezTo>
                    <a:cubicBezTo>
                      <a:pt x="1621" y="1211"/>
                      <a:pt x="1644" y="1188"/>
                      <a:pt x="1667" y="1165"/>
                    </a:cubicBezTo>
                    <a:cubicBezTo>
                      <a:pt x="1689" y="1142"/>
                      <a:pt x="1712" y="1097"/>
                      <a:pt x="1735" y="1051"/>
                    </a:cubicBezTo>
                    <a:cubicBezTo>
                      <a:pt x="1758" y="1005"/>
                      <a:pt x="1781" y="960"/>
                      <a:pt x="1804" y="891"/>
                    </a:cubicBezTo>
                    <a:cubicBezTo>
                      <a:pt x="1804" y="868"/>
                      <a:pt x="1804" y="845"/>
                      <a:pt x="1804" y="823"/>
                    </a:cubicBezTo>
                    <a:cubicBezTo>
                      <a:pt x="1804" y="754"/>
                      <a:pt x="1804" y="709"/>
                      <a:pt x="1804" y="663"/>
                    </a:cubicBezTo>
                    <a:cubicBezTo>
                      <a:pt x="1781" y="594"/>
                      <a:pt x="1758" y="526"/>
                      <a:pt x="1735" y="480"/>
                    </a:cubicBezTo>
                    <a:cubicBezTo>
                      <a:pt x="1689" y="389"/>
                      <a:pt x="1644" y="343"/>
                      <a:pt x="1598" y="275"/>
                    </a:cubicBezTo>
                    <a:cubicBezTo>
                      <a:pt x="1552" y="229"/>
                      <a:pt x="1484" y="184"/>
                      <a:pt x="1438" y="161"/>
                    </a:cubicBezTo>
                    <a:cubicBezTo>
                      <a:pt x="1370" y="115"/>
                      <a:pt x="1301" y="92"/>
                      <a:pt x="1210" y="69"/>
                    </a:cubicBezTo>
                    <a:cubicBezTo>
                      <a:pt x="1096" y="24"/>
                      <a:pt x="982" y="1"/>
                      <a:pt x="868"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42"/>
              <p:cNvSpPr/>
              <p:nvPr/>
            </p:nvSpPr>
            <p:spPr>
              <a:xfrm>
                <a:off x="1403775" y="547184"/>
                <a:ext cx="64196" cy="72008"/>
              </a:xfrm>
              <a:custGeom>
                <a:rect b="b" l="l" r="r" t="t"/>
                <a:pathLst>
                  <a:path extrusionOk="0" h="2664" w="2375">
                    <a:moveTo>
                      <a:pt x="1438" y="480"/>
                    </a:moveTo>
                    <a:cubicBezTo>
                      <a:pt x="1454" y="495"/>
                      <a:pt x="1459" y="500"/>
                      <a:pt x="1468" y="502"/>
                    </a:cubicBezTo>
                    <a:lnTo>
                      <a:pt x="1468" y="502"/>
                    </a:lnTo>
                    <a:cubicBezTo>
                      <a:pt x="1458" y="494"/>
                      <a:pt x="1448" y="487"/>
                      <a:pt x="1438" y="480"/>
                    </a:cubicBezTo>
                    <a:close/>
                    <a:moveTo>
                      <a:pt x="982" y="320"/>
                    </a:moveTo>
                    <a:cubicBezTo>
                      <a:pt x="1050" y="343"/>
                      <a:pt x="1142" y="343"/>
                      <a:pt x="1210" y="365"/>
                    </a:cubicBezTo>
                    <a:cubicBezTo>
                      <a:pt x="1286" y="403"/>
                      <a:pt x="1362" y="441"/>
                      <a:pt x="1438" y="480"/>
                    </a:cubicBezTo>
                    <a:lnTo>
                      <a:pt x="1438" y="480"/>
                    </a:lnTo>
                    <a:cubicBezTo>
                      <a:pt x="1438" y="480"/>
                      <a:pt x="1438" y="480"/>
                      <a:pt x="1438" y="480"/>
                    </a:cubicBezTo>
                    <a:lnTo>
                      <a:pt x="1438" y="480"/>
                    </a:lnTo>
                    <a:cubicBezTo>
                      <a:pt x="1454" y="487"/>
                      <a:pt x="1469" y="495"/>
                      <a:pt x="1484" y="502"/>
                    </a:cubicBezTo>
                    <a:cubicBezTo>
                      <a:pt x="1477" y="502"/>
                      <a:pt x="1472" y="502"/>
                      <a:pt x="1468" y="502"/>
                    </a:cubicBezTo>
                    <a:lnTo>
                      <a:pt x="1468" y="502"/>
                    </a:lnTo>
                    <a:cubicBezTo>
                      <a:pt x="1549" y="563"/>
                      <a:pt x="1628" y="624"/>
                      <a:pt x="1689" y="685"/>
                    </a:cubicBezTo>
                    <a:cubicBezTo>
                      <a:pt x="1781" y="799"/>
                      <a:pt x="1849" y="890"/>
                      <a:pt x="1895" y="1005"/>
                    </a:cubicBezTo>
                    <a:cubicBezTo>
                      <a:pt x="1963" y="1119"/>
                      <a:pt x="2009" y="1233"/>
                      <a:pt x="2032" y="1370"/>
                    </a:cubicBezTo>
                    <a:cubicBezTo>
                      <a:pt x="2055" y="1461"/>
                      <a:pt x="2055" y="1575"/>
                      <a:pt x="2055" y="1666"/>
                    </a:cubicBezTo>
                    <a:cubicBezTo>
                      <a:pt x="2032" y="1735"/>
                      <a:pt x="2032" y="1826"/>
                      <a:pt x="2009" y="1895"/>
                    </a:cubicBezTo>
                    <a:cubicBezTo>
                      <a:pt x="1986" y="1963"/>
                      <a:pt x="1963" y="2009"/>
                      <a:pt x="1918" y="2077"/>
                    </a:cubicBezTo>
                    <a:cubicBezTo>
                      <a:pt x="1895" y="2123"/>
                      <a:pt x="1849" y="2169"/>
                      <a:pt x="1804" y="2191"/>
                    </a:cubicBezTo>
                    <a:cubicBezTo>
                      <a:pt x="1781" y="2237"/>
                      <a:pt x="1735" y="2260"/>
                      <a:pt x="1689" y="2283"/>
                    </a:cubicBezTo>
                    <a:cubicBezTo>
                      <a:pt x="1644" y="2306"/>
                      <a:pt x="1598" y="2328"/>
                      <a:pt x="1552" y="2328"/>
                    </a:cubicBezTo>
                    <a:cubicBezTo>
                      <a:pt x="1484" y="2351"/>
                      <a:pt x="1438" y="2351"/>
                      <a:pt x="1370" y="2351"/>
                    </a:cubicBezTo>
                    <a:cubicBezTo>
                      <a:pt x="1301" y="2328"/>
                      <a:pt x="1233" y="2328"/>
                      <a:pt x="1187" y="2306"/>
                    </a:cubicBezTo>
                    <a:cubicBezTo>
                      <a:pt x="1073" y="2283"/>
                      <a:pt x="1005" y="2237"/>
                      <a:pt x="913" y="2191"/>
                    </a:cubicBezTo>
                    <a:cubicBezTo>
                      <a:pt x="822" y="2123"/>
                      <a:pt x="754" y="2054"/>
                      <a:pt x="685" y="1986"/>
                    </a:cubicBezTo>
                    <a:cubicBezTo>
                      <a:pt x="594" y="1872"/>
                      <a:pt x="525" y="1758"/>
                      <a:pt x="457" y="1644"/>
                    </a:cubicBezTo>
                    <a:cubicBezTo>
                      <a:pt x="434" y="1598"/>
                      <a:pt x="411" y="1529"/>
                      <a:pt x="388" y="1484"/>
                    </a:cubicBezTo>
                    <a:cubicBezTo>
                      <a:pt x="388" y="1461"/>
                      <a:pt x="388" y="1461"/>
                      <a:pt x="388" y="1461"/>
                    </a:cubicBezTo>
                    <a:cubicBezTo>
                      <a:pt x="366" y="1415"/>
                      <a:pt x="366" y="1347"/>
                      <a:pt x="343" y="1301"/>
                    </a:cubicBezTo>
                    <a:cubicBezTo>
                      <a:pt x="343" y="1233"/>
                      <a:pt x="320" y="1164"/>
                      <a:pt x="320" y="1119"/>
                    </a:cubicBezTo>
                    <a:cubicBezTo>
                      <a:pt x="320" y="1073"/>
                      <a:pt x="320" y="1050"/>
                      <a:pt x="320" y="1027"/>
                    </a:cubicBezTo>
                    <a:cubicBezTo>
                      <a:pt x="320" y="959"/>
                      <a:pt x="343" y="913"/>
                      <a:pt x="343" y="845"/>
                    </a:cubicBezTo>
                    <a:cubicBezTo>
                      <a:pt x="343" y="822"/>
                      <a:pt x="366" y="799"/>
                      <a:pt x="366" y="776"/>
                    </a:cubicBezTo>
                    <a:cubicBezTo>
                      <a:pt x="388" y="708"/>
                      <a:pt x="411" y="639"/>
                      <a:pt x="457" y="594"/>
                    </a:cubicBezTo>
                    <a:cubicBezTo>
                      <a:pt x="480" y="548"/>
                      <a:pt x="525" y="502"/>
                      <a:pt x="571" y="480"/>
                    </a:cubicBezTo>
                    <a:cubicBezTo>
                      <a:pt x="594" y="434"/>
                      <a:pt x="639" y="411"/>
                      <a:pt x="685" y="388"/>
                    </a:cubicBezTo>
                    <a:cubicBezTo>
                      <a:pt x="731" y="365"/>
                      <a:pt x="776" y="343"/>
                      <a:pt x="845" y="343"/>
                    </a:cubicBezTo>
                    <a:cubicBezTo>
                      <a:pt x="891" y="320"/>
                      <a:pt x="936" y="320"/>
                      <a:pt x="982" y="320"/>
                    </a:cubicBezTo>
                    <a:close/>
                    <a:moveTo>
                      <a:pt x="959" y="0"/>
                    </a:moveTo>
                    <a:cubicBezTo>
                      <a:pt x="868" y="0"/>
                      <a:pt x="776" y="23"/>
                      <a:pt x="685" y="46"/>
                    </a:cubicBezTo>
                    <a:cubicBezTo>
                      <a:pt x="617" y="46"/>
                      <a:pt x="525" y="114"/>
                      <a:pt x="457" y="160"/>
                    </a:cubicBezTo>
                    <a:cubicBezTo>
                      <a:pt x="388" y="183"/>
                      <a:pt x="320" y="251"/>
                      <a:pt x="274" y="297"/>
                    </a:cubicBezTo>
                    <a:cubicBezTo>
                      <a:pt x="274" y="297"/>
                      <a:pt x="274" y="297"/>
                      <a:pt x="251" y="320"/>
                    </a:cubicBezTo>
                    <a:cubicBezTo>
                      <a:pt x="229" y="343"/>
                      <a:pt x="229" y="343"/>
                      <a:pt x="229" y="365"/>
                    </a:cubicBezTo>
                    <a:cubicBezTo>
                      <a:pt x="183" y="411"/>
                      <a:pt x="137" y="480"/>
                      <a:pt x="114" y="548"/>
                    </a:cubicBezTo>
                    <a:cubicBezTo>
                      <a:pt x="69" y="639"/>
                      <a:pt x="46" y="731"/>
                      <a:pt x="23" y="822"/>
                    </a:cubicBezTo>
                    <a:cubicBezTo>
                      <a:pt x="0" y="868"/>
                      <a:pt x="0" y="913"/>
                      <a:pt x="0" y="959"/>
                    </a:cubicBezTo>
                    <a:cubicBezTo>
                      <a:pt x="0" y="1005"/>
                      <a:pt x="0" y="1050"/>
                      <a:pt x="0" y="1119"/>
                    </a:cubicBezTo>
                    <a:cubicBezTo>
                      <a:pt x="0" y="1210"/>
                      <a:pt x="0" y="1324"/>
                      <a:pt x="23" y="1415"/>
                    </a:cubicBezTo>
                    <a:cubicBezTo>
                      <a:pt x="46" y="1438"/>
                      <a:pt x="46" y="1461"/>
                      <a:pt x="46" y="1461"/>
                    </a:cubicBezTo>
                    <a:lnTo>
                      <a:pt x="46" y="1484"/>
                    </a:lnTo>
                    <a:cubicBezTo>
                      <a:pt x="69" y="1598"/>
                      <a:pt x="114" y="1712"/>
                      <a:pt x="160" y="1803"/>
                    </a:cubicBezTo>
                    <a:cubicBezTo>
                      <a:pt x="183" y="1803"/>
                      <a:pt x="183" y="1826"/>
                      <a:pt x="183" y="1826"/>
                    </a:cubicBezTo>
                    <a:lnTo>
                      <a:pt x="183" y="1849"/>
                    </a:lnTo>
                    <a:cubicBezTo>
                      <a:pt x="229" y="1918"/>
                      <a:pt x="274" y="1986"/>
                      <a:pt x="320" y="2054"/>
                    </a:cubicBezTo>
                    <a:cubicBezTo>
                      <a:pt x="343" y="2054"/>
                      <a:pt x="343" y="2077"/>
                      <a:pt x="366" y="2100"/>
                    </a:cubicBezTo>
                    <a:cubicBezTo>
                      <a:pt x="366" y="2100"/>
                      <a:pt x="366" y="2123"/>
                      <a:pt x="366" y="2123"/>
                    </a:cubicBezTo>
                    <a:cubicBezTo>
                      <a:pt x="457" y="2237"/>
                      <a:pt x="571" y="2328"/>
                      <a:pt x="662" y="2420"/>
                    </a:cubicBezTo>
                    <a:cubicBezTo>
                      <a:pt x="880" y="2565"/>
                      <a:pt x="1144" y="2664"/>
                      <a:pt x="1407" y="2664"/>
                    </a:cubicBezTo>
                    <a:cubicBezTo>
                      <a:pt x="1558" y="2664"/>
                      <a:pt x="1708" y="2631"/>
                      <a:pt x="1849" y="2557"/>
                    </a:cubicBezTo>
                    <a:cubicBezTo>
                      <a:pt x="1941" y="2534"/>
                      <a:pt x="2009" y="2465"/>
                      <a:pt x="2077" y="2397"/>
                    </a:cubicBezTo>
                    <a:cubicBezTo>
                      <a:pt x="2146" y="2328"/>
                      <a:pt x="2192" y="2260"/>
                      <a:pt x="2237" y="2169"/>
                    </a:cubicBezTo>
                    <a:cubicBezTo>
                      <a:pt x="2283" y="2100"/>
                      <a:pt x="2306" y="2009"/>
                      <a:pt x="2329" y="1918"/>
                    </a:cubicBezTo>
                    <a:cubicBezTo>
                      <a:pt x="2374" y="1803"/>
                      <a:pt x="2374" y="1666"/>
                      <a:pt x="2374" y="1552"/>
                    </a:cubicBezTo>
                    <a:cubicBezTo>
                      <a:pt x="2374" y="1438"/>
                      <a:pt x="2351" y="1324"/>
                      <a:pt x="2329" y="1233"/>
                    </a:cubicBezTo>
                    <a:cubicBezTo>
                      <a:pt x="2306" y="1096"/>
                      <a:pt x="2260" y="982"/>
                      <a:pt x="2192" y="890"/>
                    </a:cubicBezTo>
                    <a:cubicBezTo>
                      <a:pt x="2123" y="708"/>
                      <a:pt x="1986" y="548"/>
                      <a:pt x="1849" y="388"/>
                    </a:cubicBezTo>
                    <a:cubicBezTo>
                      <a:pt x="1712" y="251"/>
                      <a:pt x="1530" y="137"/>
                      <a:pt x="1347" y="69"/>
                    </a:cubicBezTo>
                    <a:cubicBezTo>
                      <a:pt x="1233" y="23"/>
                      <a:pt x="1119" y="0"/>
                      <a:pt x="1005"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 name="Google Shape;196;p42"/>
            <p:cNvGrpSpPr/>
            <p:nvPr/>
          </p:nvGrpSpPr>
          <p:grpSpPr>
            <a:xfrm rot="-2902616">
              <a:off x="6889320" y="491818"/>
              <a:ext cx="169066" cy="177310"/>
              <a:chOff x="4298580" y="207227"/>
              <a:chExt cx="169073" cy="177317"/>
            </a:xfrm>
          </p:grpSpPr>
          <p:sp>
            <p:nvSpPr>
              <p:cNvPr id="197" name="Google Shape;197;p42"/>
              <p:cNvSpPr/>
              <p:nvPr/>
            </p:nvSpPr>
            <p:spPr>
              <a:xfrm>
                <a:off x="4304148" y="212174"/>
                <a:ext cx="35788" cy="35193"/>
              </a:xfrm>
              <a:custGeom>
                <a:rect b="b" l="l" r="r" t="t"/>
                <a:pathLst>
                  <a:path extrusionOk="0" h="1302" w="1324">
                    <a:moveTo>
                      <a:pt x="685" y="0"/>
                    </a:moveTo>
                    <a:cubicBezTo>
                      <a:pt x="639" y="0"/>
                      <a:pt x="594" y="0"/>
                      <a:pt x="548" y="23"/>
                    </a:cubicBezTo>
                    <a:cubicBezTo>
                      <a:pt x="479" y="23"/>
                      <a:pt x="411" y="69"/>
                      <a:pt x="343" y="114"/>
                    </a:cubicBezTo>
                    <a:cubicBezTo>
                      <a:pt x="320" y="114"/>
                      <a:pt x="274" y="160"/>
                      <a:pt x="251" y="183"/>
                    </a:cubicBezTo>
                    <a:cubicBezTo>
                      <a:pt x="251" y="183"/>
                      <a:pt x="228" y="206"/>
                      <a:pt x="228" y="206"/>
                    </a:cubicBezTo>
                    <a:cubicBezTo>
                      <a:pt x="183" y="228"/>
                      <a:pt x="137" y="251"/>
                      <a:pt x="91" y="297"/>
                    </a:cubicBezTo>
                    <a:cubicBezTo>
                      <a:pt x="0" y="411"/>
                      <a:pt x="0" y="616"/>
                      <a:pt x="23" y="753"/>
                    </a:cubicBezTo>
                    <a:cubicBezTo>
                      <a:pt x="46" y="799"/>
                      <a:pt x="69" y="845"/>
                      <a:pt x="91" y="890"/>
                    </a:cubicBezTo>
                    <a:cubicBezTo>
                      <a:pt x="91" y="936"/>
                      <a:pt x="114" y="959"/>
                      <a:pt x="114" y="982"/>
                    </a:cubicBezTo>
                    <a:cubicBezTo>
                      <a:pt x="160" y="1050"/>
                      <a:pt x="206" y="1073"/>
                      <a:pt x="228" y="1119"/>
                    </a:cubicBezTo>
                    <a:cubicBezTo>
                      <a:pt x="274" y="1187"/>
                      <a:pt x="365" y="1233"/>
                      <a:pt x="434" y="1255"/>
                    </a:cubicBezTo>
                    <a:cubicBezTo>
                      <a:pt x="525" y="1278"/>
                      <a:pt x="616" y="1301"/>
                      <a:pt x="708" y="1301"/>
                    </a:cubicBezTo>
                    <a:cubicBezTo>
                      <a:pt x="776" y="1301"/>
                      <a:pt x="845" y="1278"/>
                      <a:pt x="890" y="1255"/>
                    </a:cubicBezTo>
                    <a:cubicBezTo>
                      <a:pt x="982" y="1210"/>
                      <a:pt x="1050" y="1164"/>
                      <a:pt x="1119" y="1119"/>
                    </a:cubicBezTo>
                    <a:cubicBezTo>
                      <a:pt x="1187" y="1050"/>
                      <a:pt x="1233" y="959"/>
                      <a:pt x="1278" y="867"/>
                    </a:cubicBezTo>
                    <a:cubicBezTo>
                      <a:pt x="1324" y="799"/>
                      <a:pt x="1324" y="708"/>
                      <a:pt x="1324" y="616"/>
                    </a:cubicBezTo>
                    <a:cubicBezTo>
                      <a:pt x="1324" y="548"/>
                      <a:pt x="1301" y="457"/>
                      <a:pt x="1278" y="388"/>
                    </a:cubicBezTo>
                    <a:cubicBezTo>
                      <a:pt x="1256" y="342"/>
                      <a:pt x="1233" y="297"/>
                      <a:pt x="1187" y="251"/>
                    </a:cubicBezTo>
                    <a:cubicBezTo>
                      <a:pt x="1164" y="206"/>
                      <a:pt x="1141" y="183"/>
                      <a:pt x="1119" y="160"/>
                    </a:cubicBezTo>
                    <a:cubicBezTo>
                      <a:pt x="1073" y="114"/>
                      <a:pt x="1027" y="91"/>
                      <a:pt x="1004" y="69"/>
                    </a:cubicBezTo>
                    <a:cubicBezTo>
                      <a:pt x="936" y="46"/>
                      <a:pt x="867" y="23"/>
                      <a:pt x="822" y="23"/>
                    </a:cubicBezTo>
                    <a:cubicBezTo>
                      <a:pt x="776" y="0"/>
                      <a:pt x="731" y="0"/>
                      <a:pt x="685"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42"/>
              <p:cNvSpPr/>
              <p:nvPr/>
            </p:nvSpPr>
            <p:spPr>
              <a:xfrm>
                <a:off x="4396077" y="219553"/>
                <a:ext cx="66656" cy="74684"/>
              </a:xfrm>
              <a:custGeom>
                <a:rect b="b" l="l" r="r" t="t"/>
                <a:pathLst>
                  <a:path extrusionOk="0" h="2763" w="2466">
                    <a:moveTo>
                      <a:pt x="959" y="1"/>
                    </a:moveTo>
                    <a:cubicBezTo>
                      <a:pt x="867" y="1"/>
                      <a:pt x="776" y="24"/>
                      <a:pt x="685" y="47"/>
                    </a:cubicBezTo>
                    <a:cubicBezTo>
                      <a:pt x="639" y="69"/>
                      <a:pt x="571" y="92"/>
                      <a:pt x="502" y="138"/>
                    </a:cubicBezTo>
                    <a:cubicBezTo>
                      <a:pt x="457" y="161"/>
                      <a:pt x="411" y="206"/>
                      <a:pt x="365" y="252"/>
                    </a:cubicBezTo>
                    <a:cubicBezTo>
                      <a:pt x="342" y="275"/>
                      <a:pt x="320" y="298"/>
                      <a:pt x="297" y="343"/>
                    </a:cubicBezTo>
                    <a:cubicBezTo>
                      <a:pt x="228" y="389"/>
                      <a:pt x="183" y="457"/>
                      <a:pt x="160" y="549"/>
                    </a:cubicBezTo>
                    <a:cubicBezTo>
                      <a:pt x="114" y="640"/>
                      <a:pt x="91" y="731"/>
                      <a:pt x="69" y="823"/>
                    </a:cubicBezTo>
                    <a:cubicBezTo>
                      <a:pt x="23" y="982"/>
                      <a:pt x="0" y="1142"/>
                      <a:pt x="0" y="1302"/>
                    </a:cubicBezTo>
                    <a:cubicBezTo>
                      <a:pt x="23" y="1462"/>
                      <a:pt x="69" y="1622"/>
                      <a:pt x="137" y="1759"/>
                    </a:cubicBezTo>
                    <a:cubicBezTo>
                      <a:pt x="206" y="1918"/>
                      <a:pt x="274" y="2078"/>
                      <a:pt x="388" y="2215"/>
                    </a:cubicBezTo>
                    <a:cubicBezTo>
                      <a:pt x="434" y="2284"/>
                      <a:pt x="479" y="2352"/>
                      <a:pt x="548" y="2398"/>
                    </a:cubicBezTo>
                    <a:cubicBezTo>
                      <a:pt x="639" y="2489"/>
                      <a:pt x="753" y="2557"/>
                      <a:pt x="867" y="2626"/>
                    </a:cubicBezTo>
                    <a:cubicBezTo>
                      <a:pt x="1050" y="2717"/>
                      <a:pt x="1255" y="2740"/>
                      <a:pt x="1438" y="2763"/>
                    </a:cubicBezTo>
                    <a:cubicBezTo>
                      <a:pt x="1644" y="2763"/>
                      <a:pt x="1826" y="2694"/>
                      <a:pt x="1986" y="2603"/>
                    </a:cubicBezTo>
                    <a:cubicBezTo>
                      <a:pt x="2100" y="2535"/>
                      <a:pt x="2191" y="2443"/>
                      <a:pt x="2260" y="2352"/>
                    </a:cubicBezTo>
                    <a:cubicBezTo>
                      <a:pt x="2465" y="2101"/>
                      <a:pt x="2465" y="1781"/>
                      <a:pt x="2397" y="1485"/>
                    </a:cubicBezTo>
                    <a:cubicBezTo>
                      <a:pt x="2397" y="1393"/>
                      <a:pt x="2374" y="1302"/>
                      <a:pt x="2351" y="1211"/>
                    </a:cubicBezTo>
                    <a:cubicBezTo>
                      <a:pt x="2305" y="1119"/>
                      <a:pt x="2260" y="1028"/>
                      <a:pt x="2214" y="937"/>
                    </a:cubicBezTo>
                    <a:cubicBezTo>
                      <a:pt x="2191" y="868"/>
                      <a:pt x="2146" y="823"/>
                      <a:pt x="2123" y="754"/>
                    </a:cubicBezTo>
                    <a:cubicBezTo>
                      <a:pt x="2077" y="686"/>
                      <a:pt x="2032" y="640"/>
                      <a:pt x="1986" y="572"/>
                    </a:cubicBezTo>
                    <a:cubicBezTo>
                      <a:pt x="1917" y="503"/>
                      <a:pt x="1872" y="435"/>
                      <a:pt x="1780" y="366"/>
                    </a:cubicBezTo>
                    <a:cubicBezTo>
                      <a:pt x="1712" y="298"/>
                      <a:pt x="1621" y="252"/>
                      <a:pt x="1529" y="184"/>
                    </a:cubicBezTo>
                    <a:cubicBezTo>
                      <a:pt x="1392" y="115"/>
                      <a:pt x="1255" y="47"/>
                      <a:pt x="1096" y="24"/>
                    </a:cubicBezTo>
                    <a:cubicBezTo>
                      <a:pt x="1050" y="1"/>
                      <a:pt x="1004" y="1"/>
                      <a:pt x="959"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42"/>
              <p:cNvSpPr/>
              <p:nvPr/>
            </p:nvSpPr>
            <p:spPr>
              <a:xfrm>
                <a:off x="4404700" y="322591"/>
                <a:ext cx="58655" cy="56493"/>
              </a:xfrm>
              <a:custGeom>
                <a:rect b="b" l="l" r="r" t="t"/>
                <a:pathLst>
                  <a:path extrusionOk="0" h="2090" w="2170">
                    <a:moveTo>
                      <a:pt x="1028" y="1"/>
                    </a:moveTo>
                    <a:cubicBezTo>
                      <a:pt x="914" y="1"/>
                      <a:pt x="822" y="24"/>
                      <a:pt x="708" y="46"/>
                    </a:cubicBezTo>
                    <a:cubicBezTo>
                      <a:pt x="663" y="46"/>
                      <a:pt x="594" y="69"/>
                      <a:pt x="548" y="92"/>
                    </a:cubicBezTo>
                    <a:cubicBezTo>
                      <a:pt x="503" y="115"/>
                      <a:pt x="457" y="138"/>
                      <a:pt x="434" y="161"/>
                    </a:cubicBezTo>
                    <a:cubicBezTo>
                      <a:pt x="366" y="183"/>
                      <a:pt x="297" y="252"/>
                      <a:pt x="252" y="298"/>
                    </a:cubicBezTo>
                    <a:cubicBezTo>
                      <a:pt x="229" y="343"/>
                      <a:pt x="206" y="389"/>
                      <a:pt x="183" y="434"/>
                    </a:cubicBezTo>
                    <a:cubicBezTo>
                      <a:pt x="115" y="480"/>
                      <a:pt x="92" y="594"/>
                      <a:pt x="69" y="663"/>
                    </a:cubicBezTo>
                    <a:cubicBezTo>
                      <a:pt x="23" y="868"/>
                      <a:pt x="1" y="1096"/>
                      <a:pt x="69" y="1302"/>
                    </a:cubicBezTo>
                    <a:cubicBezTo>
                      <a:pt x="115" y="1393"/>
                      <a:pt x="160" y="1484"/>
                      <a:pt x="206" y="1599"/>
                    </a:cubicBezTo>
                    <a:cubicBezTo>
                      <a:pt x="206" y="1621"/>
                      <a:pt x="229" y="1667"/>
                      <a:pt x="252" y="1690"/>
                    </a:cubicBezTo>
                    <a:cubicBezTo>
                      <a:pt x="275" y="1736"/>
                      <a:pt x="320" y="1781"/>
                      <a:pt x="366" y="1827"/>
                    </a:cubicBezTo>
                    <a:cubicBezTo>
                      <a:pt x="389" y="1850"/>
                      <a:pt x="434" y="1872"/>
                      <a:pt x="457" y="1895"/>
                    </a:cubicBezTo>
                    <a:cubicBezTo>
                      <a:pt x="526" y="1941"/>
                      <a:pt x="594" y="1987"/>
                      <a:pt x="663" y="2009"/>
                    </a:cubicBezTo>
                    <a:cubicBezTo>
                      <a:pt x="731" y="2032"/>
                      <a:pt x="777" y="2055"/>
                      <a:pt x="845" y="2055"/>
                    </a:cubicBezTo>
                    <a:cubicBezTo>
                      <a:pt x="914" y="2078"/>
                      <a:pt x="994" y="2089"/>
                      <a:pt x="1073" y="2089"/>
                    </a:cubicBezTo>
                    <a:cubicBezTo>
                      <a:pt x="1153" y="2089"/>
                      <a:pt x="1233" y="2078"/>
                      <a:pt x="1302" y="2055"/>
                    </a:cubicBezTo>
                    <a:cubicBezTo>
                      <a:pt x="1393" y="2032"/>
                      <a:pt x="1461" y="2009"/>
                      <a:pt x="1530" y="1964"/>
                    </a:cubicBezTo>
                    <a:cubicBezTo>
                      <a:pt x="1576" y="1941"/>
                      <a:pt x="1644" y="1918"/>
                      <a:pt x="1690" y="1895"/>
                    </a:cubicBezTo>
                    <a:cubicBezTo>
                      <a:pt x="1781" y="1850"/>
                      <a:pt x="1872" y="1781"/>
                      <a:pt x="1964" y="1690"/>
                    </a:cubicBezTo>
                    <a:cubicBezTo>
                      <a:pt x="2009" y="1621"/>
                      <a:pt x="2078" y="1530"/>
                      <a:pt x="2101" y="1439"/>
                    </a:cubicBezTo>
                    <a:cubicBezTo>
                      <a:pt x="2123" y="1416"/>
                      <a:pt x="2123" y="1370"/>
                      <a:pt x="2146" y="1325"/>
                    </a:cubicBezTo>
                    <a:cubicBezTo>
                      <a:pt x="2169" y="1256"/>
                      <a:pt x="2169" y="1188"/>
                      <a:pt x="2169" y="1142"/>
                    </a:cubicBezTo>
                    <a:cubicBezTo>
                      <a:pt x="2169" y="1096"/>
                      <a:pt x="2146" y="1051"/>
                      <a:pt x="2146" y="1005"/>
                    </a:cubicBezTo>
                    <a:cubicBezTo>
                      <a:pt x="2146" y="937"/>
                      <a:pt x="2123" y="891"/>
                      <a:pt x="2123" y="823"/>
                    </a:cubicBezTo>
                    <a:cubicBezTo>
                      <a:pt x="2101" y="731"/>
                      <a:pt x="2055" y="617"/>
                      <a:pt x="1986" y="526"/>
                    </a:cubicBezTo>
                    <a:cubicBezTo>
                      <a:pt x="1964" y="457"/>
                      <a:pt x="1895" y="389"/>
                      <a:pt x="1827" y="343"/>
                    </a:cubicBezTo>
                    <a:cubicBezTo>
                      <a:pt x="1758" y="252"/>
                      <a:pt x="1644" y="183"/>
                      <a:pt x="1553" y="138"/>
                    </a:cubicBezTo>
                    <a:cubicBezTo>
                      <a:pt x="1484" y="92"/>
                      <a:pt x="1393" y="69"/>
                      <a:pt x="1302" y="46"/>
                    </a:cubicBezTo>
                    <a:cubicBezTo>
                      <a:pt x="1210" y="1"/>
                      <a:pt x="1119" y="1"/>
                      <a:pt x="1028"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42"/>
              <p:cNvSpPr/>
              <p:nvPr/>
            </p:nvSpPr>
            <p:spPr>
              <a:xfrm>
                <a:off x="4390509" y="214634"/>
                <a:ext cx="77144" cy="87010"/>
              </a:xfrm>
              <a:custGeom>
                <a:rect b="b" l="l" r="r" t="t"/>
                <a:pathLst>
                  <a:path extrusionOk="0" h="3219" w="2854">
                    <a:moveTo>
                      <a:pt x="1347" y="320"/>
                    </a:moveTo>
                    <a:cubicBezTo>
                      <a:pt x="1439" y="343"/>
                      <a:pt x="1530" y="366"/>
                      <a:pt x="1621" y="388"/>
                    </a:cubicBezTo>
                    <a:cubicBezTo>
                      <a:pt x="1713" y="457"/>
                      <a:pt x="1827" y="503"/>
                      <a:pt x="1918" y="571"/>
                    </a:cubicBezTo>
                    <a:cubicBezTo>
                      <a:pt x="2009" y="662"/>
                      <a:pt x="2101" y="731"/>
                      <a:pt x="2169" y="845"/>
                    </a:cubicBezTo>
                    <a:cubicBezTo>
                      <a:pt x="2260" y="959"/>
                      <a:pt x="2329" y="1073"/>
                      <a:pt x="2375" y="1210"/>
                    </a:cubicBezTo>
                    <a:cubicBezTo>
                      <a:pt x="2443" y="1324"/>
                      <a:pt x="2466" y="1461"/>
                      <a:pt x="2489" y="1598"/>
                    </a:cubicBezTo>
                    <a:cubicBezTo>
                      <a:pt x="2511" y="1735"/>
                      <a:pt x="2511" y="1895"/>
                      <a:pt x="2489" y="2032"/>
                    </a:cubicBezTo>
                    <a:cubicBezTo>
                      <a:pt x="2489" y="2123"/>
                      <a:pt x="2443" y="2214"/>
                      <a:pt x="2420" y="2329"/>
                    </a:cubicBezTo>
                    <a:cubicBezTo>
                      <a:pt x="2375" y="2397"/>
                      <a:pt x="2329" y="2488"/>
                      <a:pt x="2283" y="2557"/>
                    </a:cubicBezTo>
                    <a:cubicBezTo>
                      <a:pt x="2238" y="2602"/>
                      <a:pt x="2192" y="2671"/>
                      <a:pt x="2123" y="2717"/>
                    </a:cubicBezTo>
                    <a:cubicBezTo>
                      <a:pt x="2078" y="2739"/>
                      <a:pt x="2009" y="2785"/>
                      <a:pt x="1941" y="2808"/>
                    </a:cubicBezTo>
                    <a:cubicBezTo>
                      <a:pt x="1872" y="2854"/>
                      <a:pt x="1804" y="2854"/>
                      <a:pt x="1735" y="2876"/>
                    </a:cubicBezTo>
                    <a:lnTo>
                      <a:pt x="1507" y="2876"/>
                    </a:lnTo>
                    <a:cubicBezTo>
                      <a:pt x="1416" y="2854"/>
                      <a:pt x="1325" y="2831"/>
                      <a:pt x="1256" y="2808"/>
                    </a:cubicBezTo>
                    <a:cubicBezTo>
                      <a:pt x="1142" y="2762"/>
                      <a:pt x="1028" y="2694"/>
                      <a:pt x="914" y="2625"/>
                    </a:cubicBezTo>
                    <a:cubicBezTo>
                      <a:pt x="822" y="2534"/>
                      <a:pt x="754" y="2466"/>
                      <a:pt x="685" y="2351"/>
                    </a:cubicBezTo>
                    <a:cubicBezTo>
                      <a:pt x="594" y="2260"/>
                      <a:pt x="526" y="2146"/>
                      <a:pt x="480" y="2009"/>
                    </a:cubicBezTo>
                    <a:cubicBezTo>
                      <a:pt x="412" y="1872"/>
                      <a:pt x="366" y="1712"/>
                      <a:pt x="343" y="1575"/>
                    </a:cubicBezTo>
                    <a:cubicBezTo>
                      <a:pt x="343" y="1507"/>
                      <a:pt x="343" y="1438"/>
                      <a:pt x="343" y="1347"/>
                    </a:cubicBezTo>
                    <a:cubicBezTo>
                      <a:pt x="343" y="1301"/>
                      <a:pt x="343" y="1256"/>
                      <a:pt x="343" y="1210"/>
                    </a:cubicBezTo>
                    <a:lnTo>
                      <a:pt x="343" y="1187"/>
                    </a:lnTo>
                    <a:cubicBezTo>
                      <a:pt x="366" y="1073"/>
                      <a:pt x="389" y="982"/>
                      <a:pt x="434" y="891"/>
                    </a:cubicBezTo>
                    <a:cubicBezTo>
                      <a:pt x="480" y="799"/>
                      <a:pt x="526" y="708"/>
                      <a:pt x="571" y="639"/>
                    </a:cubicBezTo>
                    <a:cubicBezTo>
                      <a:pt x="594" y="617"/>
                      <a:pt x="594" y="617"/>
                      <a:pt x="617" y="594"/>
                    </a:cubicBezTo>
                    <a:cubicBezTo>
                      <a:pt x="640" y="548"/>
                      <a:pt x="685" y="525"/>
                      <a:pt x="731" y="480"/>
                    </a:cubicBezTo>
                    <a:cubicBezTo>
                      <a:pt x="777" y="457"/>
                      <a:pt x="822" y="434"/>
                      <a:pt x="868" y="411"/>
                    </a:cubicBezTo>
                    <a:cubicBezTo>
                      <a:pt x="868" y="411"/>
                      <a:pt x="868" y="411"/>
                      <a:pt x="868" y="388"/>
                    </a:cubicBezTo>
                    <a:lnTo>
                      <a:pt x="891" y="388"/>
                    </a:lnTo>
                    <a:cubicBezTo>
                      <a:pt x="947" y="370"/>
                      <a:pt x="1004" y="351"/>
                      <a:pt x="1074" y="332"/>
                    </a:cubicBezTo>
                    <a:lnTo>
                      <a:pt x="1074" y="332"/>
                    </a:lnTo>
                    <a:cubicBezTo>
                      <a:pt x="1073" y="335"/>
                      <a:pt x="1073" y="338"/>
                      <a:pt x="1073" y="343"/>
                    </a:cubicBezTo>
                    <a:cubicBezTo>
                      <a:pt x="1073" y="343"/>
                      <a:pt x="1073" y="337"/>
                      <a:pt x="1076" y="331"/>
                    </a:cubicBezTo>
                    <a:lnTo>
                      <a:pt x="1076" y="331"/>
                    </a:lnTo>
                    <a:cubicBezTo>
                      <a:pt x="1076" y="331"/>
                      <a:pt x="1075" y="332"/>
                      <a:pt x="1074" y="332"/>
                    </a:cubicBezTo>
                    <a:lnTo>
                      <a:pt x="1074" y="332"/>
                    </a:lnTo>
                    <a:cubicBezTo>
                      <a:pt x="1074" y="320"/>
                      <a:pt x="1078" y="320"/>
                      <a:pt x="1096" y="320"/>
                    </a:cubicBezTo>
                    <a:cubicBezTo>
                      <a:pt x="1085" y="320"/>
                      <a:pt x="1079" y="325"/>
                      <a:pt x="1076" y="331"/>
                    </a:cubicBezTo>
                    <a:lnTo>
                      <a:pt x="1076" y="331"/>
                    </a:lnTo>
                    <a:cubicBezTo>
                      <a:pt x="1090" y="327"/>
                      <a:pt x="1104" y="324"/>
                      <a:pt x="1119" y="320"/>
                    </a:cubicBezTo>
                    <a:close/>
                    <a:moveTo>
                      <a:pt x="1233" y="0"/>
                    </a:moveTo>
                    <a:cubicBezTo>
                      <a:pt x="1165" y="0"/>
                      <a:pt x="1073" y="0"/>
                      <a:pt x="1005" y="23"/>
                    </a:cubicBezTo>
                    <a:lnTo>
                      <a:pt x="982" y="23"/>
                    </a:lnTo>
                    <a:cubicBezTo>
                      <a:pt x="914" y="46"/>
                      <a:pt x="868" y="46"/>
                      <a:pt x="822" y="69"/>
                    </a:cubicBezTo>
                    <a:cubicBezTo>
                      <a:pt x="800" y="69"/>
                      <a:pt x="800" y="69"/>
                      <a:pt x="800" y="92"/>
                    </a:cubicBezTo>
                    <a:cubicBezTo>
                      <a:pt x="754" y="92"/>
                      <a:pt x="731" y="115"/>
                      <a:pt x="708" y="115"/>
                    </a:cubicBezTo>
                    <a:cubicBezTo>
                      <a:pt x="708" y="115"/>
                      <a:pt x="685" y="137"/>
                      <a:pt x="685" y="137"/>
                    </a:cubicBezTo>
                    <a:lnTo>
                      <a:pt x="663" y="137"/>
                    </a:lnTo>
                    <a:cubicBezTo>
                      <a:pt x="663" y="137"/>
                      <a:pt x="663" y="160"/>
                      <a:pt x="640" y="160"/>
                    </a:cubicBezTo>
                    <a:lnTo>
                      <a:pt x="617" y="160"/>
                    </a:lnTo>
                    <a:cubicBezTo>
                      <a:pt x="617" y="160"/>
                      <a:pt x="617" y="183"/>
                      <a:pt x="617" y="183"/>
                    </a:cubicBezTo>
                    <a:lnTo>
                      <a:pt x="594" y="183"/>
                    </a:lnTo>
                    <a:cubicBezTo>
                      <a:pt x="594" y="183"/>
                      <a:pt x="571" y="183"/>
                      <a:pt x="571" y="206"/>
                    </a:cubicBezTo>
                    <a:cubicBezTo>
                      <a:pt x="480" y="274"/>
                      <a:pt x="389" y="366"/>
                      <a:pt x="320" y="457"/>
                    </a:cubicBezTo>
                    <a:lnTo>
                      <a:pt x="297" y="457"/>
                    </a:lnTo>
                    <a:cubicBezTo>
                      <a:pt x="229" y="548"/>
                      <a:pt x="160" y="662"/>
                      <a:pt x="115" y="799"/>
                    </a:cubicBezTo>
                    <a:cubicBezTo>
                      <a:pt x="23" y="1050"/>
                      <a:pt x="1" y="1324"/>
                      <a:pt x="23" y="1575"/>
                    </a:cubicBezTo>
                    <a:cubicBezTo>
                      <a:pt x="23" y="1575"/>
                      <a:pt x="23" y="1575"/>
                      <a:pt x="23" y="1598"/>
                    </a:cubicBezTo>
                    <a:cubicBezTo>
                      <a:pt x="46" y="1804"/>
                      <a:pt x="115" y="1986"/>
                      <a:pt x="183" y="2169"/>
                    </a:cubicBezTo>
                    <a:cubicBezTo>
                      <a:pt x="366" y="2557"/>
                      <a:pt x="663" y="2876"/>
                      <a:pt x="1051" y="3082"/>
                    </a:cubicBezTo>
                    <a:cubicBezTo>
                      <a:pt x="1233" y="3173"/>
                      <a:pt x="1439" y="3219"/>
                      <a:pt x="1667" y="3219"/>
                    </a:cubicBezTo>
                    <a:cubicBezTo>
                      <a:pt x="1758" y="3196"/>
                      <a:pt x="1850" y="3196"/>
                      <a:pt x="1964" y="3150"/>
                    </a:cubicBezTo>
                    <a:cubicBezTo>
                      <a:pt x="2078" y="3127"/>
                      <a:pt x="2169" y="3082"/>
                      <a:pt x="2260" y="3013"/>
                    </a:cubicBezTo>
                    <a:cubicBezTo>
                      <a:pt x="2443" y="2899"/>
                      <a:pt x="2580" y="2739"/>
                      <a:pt x="2671" y="2557"/>
                    </a:cubicBezTo>
                    <a:cubicBezTo>
                      <a:pt x="2785" y="2351"/>
                      <a:pt x="2831" y="2123"/>
                      <a:pt x="2831" y="1895"/>
                    </a:cubicBezTo>
                    <a:cubicBezTo>
                      <a:pt x="2854" y="1667"/>
                      <a:pt x="2808" y="1461"/>
                      <a:pt x="2740" y="1256"/>
                    </a:cubicBezTo>
                    <a:cubicBezTo>
                      <a:pt x="2694" y="1050"/>
                      <a:pt x="2580" y="868"/>
                      <a:pt x="2466" y="708"/>
                    </a:cubicBezTo>
                    <a:cubicBezTo>
                      <a:pt x="2215" y="343"/>
                      <a:pt x="1827" y="69"/>
                      <a:pt x="1393"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42"/>
              <p:cNvSpPr/>
              <p:nvPr/>
            </p:nvSpPr>
            <p:spPr>
              <a:xfrm>
                <a:off x="4298580" y="207227"/>
                <a:ext cx="46924" cy="46681"/>
              </a:xfrm>
              <a:custGeom>
                <a:rect b="b" l="l" r="r" t="t"/>
                <a:pathLst>
                  <a:path extrusionOk="0" h="1727" w="1736">
                    <a:moveTo>
                      <a:pt x="914" y="343"/>
                    </a:moveTo>
                    <a:cubicBezTo>
                      <a:pt x="959" y="343"/>
                      <a:pt x="982" y="343"/>
                      <a:pt x="1028" y="366"/>
                    </a:cubicBezTo>
                    <a:cubicBezTo>
                      <a:pt x="1073" y="366"/>
                      <a:pt x="1119" y="389"/>
                      <a:pt x="1165" y="411"/>
                    </a:cubicBezTo>
                    <a:cubicBezTo>
                      <a:pt x="1188" y="457"/>
                      <a:pt x="1233" y="480"/>
                      <a:pt x="1256" y="503"/>
                    </a:cubicBezTo>
                    <a:cubicBezTo>
                      <a:pt x="1302" y="548"/>
                      <a:pt x="1325" y="571"/>
                      <a:pt x="1347" y="617"/>
                    </a:cubicBezTo>
                    <a:cubicBezTo>
                      <a:pt x="1370" y="662"/>
                      <a:pt x="1370" y="708"/>
                      <a:pt x="1393" y="754"/>
                    </a:cubicBezTo>
                    <a:cubicBezTo>
                      <a:pt x="1393" y="799"/>
                      <a:pt x="1393" y="845"/>
                      <a:pt x="1393" y="891"/>
                    </a:cubicBezTo>
                    <a:cubicBezTo>
                      <a:pt x="1393" y="936"/>
                      <a:pt x="1393" y="982"/>
                      <a:pt x="1370" y="1028"/>
                    </a:cubicBezTo>
                    <a:cubicBezTo>
                      <a:pt x="1347" y="1073"/>
                      <a:pt x="1325" y="1142"/>
                      <a:pt x="1302" y="1187"/>
                    </a:cubicBezTo>
                    <a:cubicBezTo>
                      <a:pt x="1279" y="1210"/>
                      <a:pt x="1256" y="1233"/>
                      <a:pt x="1210" y="1279"/>
                    </a:cubicBezTo>
                    <a:cubicBezTo>
                      <a:pt x="1188" y="1302"/>
                      <a:pt x="1142" y="1324"/>
                      <a:pt x="1096" y="1347"/>
                    </a:cubicBezTo>
                    <a:cubicBezTo>
                      <a:pt x="1051" y="1370"/>
                      <a:pt x="1005" y="1393"/>
                      <a:pt x="959" y="1393"/>
                    </a:cubicBezTo>
                    <a:lnTo>
                      <a:pt x="822" y="1393"/>
                    </a:lnTo>
                    <a:cubicBezTo>
                      <a:pt x="777" y="1393"/>
                      <a:pt x="731" y="1393"/>
                      <a:pt x="685" y="1370"/>
                    </a:cubicBezTo>
                    <a:cubicBezTo>
                      <a:pt x="640" y="1347"/>
                      <a:pt x="617" y="1347"/>
                      <a:pt x="571" y="1302"/>
                    </a:cubicBezTo>
                    <a:cubicBezTo>
                      <a:pt x="526" y="1279"/>
                      <a:pt x="503" y="1256"/>
                      <a:pt x="457" y="1210"/>
                    </a:cubicBezTo>
                    <a:cubicBezTo>
                      <a:pt x="434" y="1187"/>
                      <a:pt x="412" y="1142"/>
                      <a:pt x="389" y="1096"/>
                    </a:cubicBezTo>
                    <a:cubicBezTo>
                      <a:pt x="366" y="1050"/>
                      <a:pt x="343" y="1005"/>
                      <a:pt x="343" y="959"/>
                    </a:cubicBezTo>
                    <a:cubicBezTo>
                      <a:pt x="320" y="913"/>
                      <a:pt x="320" y="891"/>
                      <a:pt x="320" y="845"/>
                    </a:cubicBezTo>
                    <a:cubicBezTo>
                      <a:pt x="343" y="777"/>
                      <a:pt x="343" y="731"/>
                      <a:pt x="366" y="685"/>
                    </a:cubicBezTo>
                    <a:cubicBezTo>
                      <a:pt x="366" y="662"/>
                      <a:pt x="366" y="640"/>
                      <a:pt x="389" y="640"/>
                    </a:cubicBezTo>
                    <a:cubicBezTo>
                      <a:pt x="389" y="617"/>
                      <a:pt x="389" y="617"/>
                      <a:pt x="389" y="594"/>
                    </a:cubicBezTo>
                    <a:lnTo>
                      <a:pt x="412" y="594"/>
                    </a:lnTo>
                    <a:cubicBezTo>
                      <a:pt x="412" y="594"/>
                      <a:pt x="412" y="571"/>
                      <a:pt x="412" y="571"/>
                    </a:cubicBezTo>
                    <a:cubicBezTo>
                      <a:pt x="434" y="525"/>
                      <a:pt x="480" y="503"/>
                      <a:pt x="503" y="457"/>
                    </a:cubicBezTo>
                    <a:cubicBezTo>
                      <a:pt x="549" y="434"/>
                      <a:pt x="594" y="411"/>
                      <a:pt x="617" y="389"/>
                    </a:cubicBezTo>
                    <a:cubicBezTo>
                      <a:pt x="640" y="389"/>
                      <a:pt x="663" y="366"/>
                      <a:pt x="685" y="366"/>
                    </a:cubicBezTo>
                    <a:cubicBezTo>
                      <a:pt x="708" y="366"/>
                      <a:pt x="731" y="343"/>
                      <a:pt x="754" y="343"/>
                    </a:cubicBezTo>
                    <a:close/>
                    <a:moveTo>
                      <a:pt x="868" y="0"/>
                    </a:moveTo>
                    <a:cubicBezTo>
                      <a:pt x="777" y="0"/>
                      <a:pt x="663" y="23"/>
                      <a:pt x="571" y="46"/>
                    </a:cubicBezTo>
                    <a:cubicBezTo>
                      <a:pt x="526" y="69"/>
                      <a:pt x="457" y="115"/>
                      <a:pt x="412" y="137"/>
                    </a:cubicBezTo>
                    <a:cubicBezTo>
                      <a:pt x="366" y="160"/>
                      <a:pt x="320" y="206"/>
                      <a:pt x="275" y="229"/>
                    </a:cubicBezTo>
                    <a:cubicBezTo>
                      <a:pt x="275" y="252"/>
                      <a:pt x="275" y="252"/>
                      <a:pt x="252" y="252"/>
                    </a:cubicBezTo>
                    <a:cubicBezTo>
                      <a:pt x="252" y="274"/>
                      <a:pt x="229" y="297"/>
                      <a:pt x="206" y="320"/>
                    </a:cubicBezTo>
                    <a:cubicBezTo>
                      <a:pt x="160" y="366"/>
                      <a:pt x="138" y="411"/>
                      <a:pt x="92" y="480"/>
                    </a:cubicBezTo>
                    <a:cubicBezTo>
                      <a:pt x="92" y="503"/>
                      <a:pt x="69" y="525"/>
                      <a:pt x="69" y="571"/>
                    </a:cubicBezTo>
                    <a:cubicBezTo>
                      <a:pt x="46" y="571"/>
                      <a:pt x="46" y="594"/>
                      <a:pt x="46" y="594"/>
                    </a:cubicBezTo>
                    <a:cubicBezTo>
                      <a:pt x="46" y="617"/>
                      <a:pt x="46" y="617"/>
                      <a:pt x="24" y="640"/>
                    </a:cubicBezTo>
                    <a:cubicBezTo>
                      <a:pt x="24" y="708"/>
                      <a:pt x="1" y="777"/>
                      <a:pt x="1" y="845"/>
                    </a:cubicBezTo>
                    <a:cubicBezTo>
                      <a:pt x="1" y="868"/>
                      <a:pt x="1" y="913"/>
                      <a:pt x="1" y="936"/>
                    </a:cubicBezTo>
                    <a:cubicBezTo>
                      <a:pt x="1" y="1005"/>
                      <a:pt x="24" y="1050"/>
                      <a:pt x="24" y="1096"/>
                    </a:cubicBezTo>
                    <a:cubicBezTo>
                      <a:pt x="46" y="1142"/>
                      <a:pt x="69" y="1187"/>
                      <a:pt x="92" y="1233"/>
                    </a:cubicBezTo>
                    <a:cubicBezTo>
                      <a:pt x="115" y="1302"/>
                      <a:pt x="160" y="1347"/>
                      <a:pt x="183" y="1393"/>
                    </a:cubicBezTo>
                    <a:cubicBezTo>
                      <a:pt x="297" y="1530"/>
                      <a:pt x="412" y="1621"/>
                      <a:pt x="571" y="1667"/>
                    </a:cubicBezTo>
                    <a:cubicBezTo>
                      <a:pt x="658" y="1710"/>
                      <a:pt x="745" y="1726"/>
                      <a:pt x="838" y="1726"/>
                    </a:cubicBezTo>
                    <a:cubicBezTo>
                      <a:pt x="891" y="1726"/>
                      <a:pt x="947" y="1721"/>
                      <a:pt x="1005" y="1712"/>
                    </a:cubicBezTo>
                    <a:cubicBezTo>
                      <a:pt x="1142" y="1690"/>
                      <a:pt x="1302" y="1621"/>
                      <a:pt x="1416" y="1530"/>
                    </a:cubicBezTo>
                    <a:cubicBezTo>
                      <a:pt x="1530" y="1438"/>
                      <a:pt x="1598" y="1324"/>
                      <a:pt x="1667" y="1210"/>
                    </a:cubicBezTo>
                    <a:cubicBezTo>
                      <a:pt x="1735" y="1050"/>
                      <a:pt x="1735" y="891"/>
                      <a:pt x="1713" y="708"/>
                    </a:cubicBezTo>
                    <a:cubicBezTo>
                      <a:pt x="1690" y="594"/>
                      <a:pt x="1644" y="503"/>
                      <a:pt x="1576" y="389"/>
                    </a:cubicBezTo>
                    <a:cubicBezTo>
                      <a:pt x="1553" y="343"/>
                      <a:pt x="1507" y="297"/>
                      <a:pt x="1462" y="252"/>
                    </a:cubicBezTo>
                    <a:cubicBezTo>
                      <a:pt x="1416" y="183"/>
                      <a:pt x="1325" y="137"/>
                      <a:pt x="1279" y="115"/>
                    </a:cubicBezTo>
                    <a:cubicBezTo>
                      <a:pt x="1233" y="69"/>
                      <a:pt x="1165" y="69"/>
                      <a:pt x="1119" y="46"/>
                    </a:cubicBezTo>
                    <a:cubicBezTo>
                      <a:pt x="1073" y="23"/>
                      <a:pt x="1028" y="23"/>
                      <a:pt x="982" y="23"/>
                    </a:cubicBezTo>
                    <a:cubicBezTo>
                      <a:pt x="937" y="0"/>
                      <a:pt x="914" y="0"/>
                      <a:pt x="868"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42"/>
              <p:cNvSpPr/>
              <p:nvPr/>
            </p:nvSpPr>
            <p:spPr>
              <a:xfrm>
                <a:off x="4399781" y="317672"/>
                <a:ext cx="67872" cy="66872"/>
              </a:xfrm>
              <a:custGeom>
                <a:rect b="b" l="l" r="r" t="t"/>
                <a:pathLst>
                  <a:path extrusionOk="0" h="2474" w="2511">
                    <a:moveTo>
                      <a:pt x="1324" y="320"/>
                    </a:moveTo>
                    <a:cubicBezTo>
                      <a:pt x="1415" y="320"/>
                      <a:pt x="1484" y="343"/>
                      <a:pt x="1552" y="365"/>
                    </a:cubicBezTo>
                    <a:cubicBezTo>
                      <a:pt x="1643" y="388"/>
                      <a:pt x="1712" y="434"/>
                      <a:pt x="1780" y="480"/>
                    </a:cubicBezTo>
                    <a:cubicBezTo>
                      <a:pt x="1849" y="525"/>
                      <a:pt x="1895" y="571"/>
                      <a:pt x="1963" y="639"/>
                    </a:cubicBezTo>
                    <a:cubicBezTo>
                      <a:pt x="2009" y="685"/>
                      <a:pt x="2054" y="753"/>
                      <a:pt x="2077" y="822"/>
                    </a:cubicBezTo>
                    <a:cubicBezTo>
                      <a:pt x="2123" y="890"/>
                      <a:pt x="2146" y="982"/>
                      <a:pt x="2168" y="1073"/>
                    </a:cubicBezTo>
                    <a:cubicBezTo>
                      <a:pt x="2168" y="1141"/>
                      <a:pt x="2191" y="1233"/>
                      <a:pt x="2168" y="1301"/>
                    </a:cubicBezTo>
                    <a:cubicBezTo>
                      <a:pt x="2168" y="1393"/>
                      <a:pt x="2146" y="1461"/>
                      <a:pt x="2123" y="1552"/>
                    </a:cubicBezTo>
                    <a:cubicBezTo>
                      <a:pt x="2100" y="1621"/>
                      <a:pt x="2054" y="1689"/>
                      <a:pt x="2009" y="1758"/>
                    </a:cubicBezTo>
                    <a:cubicBezTo>
                      <a:pt x="1986" y="1826"/>
                      <a:pt x="1917" y="1872"/>
                      <a:pt x="1872" y="1918"/>
                    </a:cubicBezTo>
                    <a:cubicBezTo>
                      <a:pt x="1803" y="1986"/>
                      <a:pt x="1758" y="2009"/>
                      <a:pt x="1666" y="2054"/>
                    </a:cubicBezTo>
                    <a:cubicBezTo>
                      <a:pt x="1598" y="2100"/>
                      <a:pt x="1507" y="2123"/>
                      <a:pt x="1438" y="2146"/>
                    </a:cubicBezTo>
                    <a:lnTo>
                      <a:pt x="1187" y="2146"/>
                    </a:lnTo>
                    <a:cubicBezTo>
                      <a:pt x="1096" y="2146"/>
                      <a:pt x="1027" y="2123"/>
                      <a:pt x="959" y="2100"/>
                    </a:cubicBezTo>
                    <a:cubicBezTo>
                      <a:pt x="890" y="2077"/>
                      <a:pt x="822" y="2032"/>
                      <a:pt x="753" y="2009"/>
                    </a:cubicBezTo>
                    <a:cubicBezTo>
                      <a:pt x="685" y="1940"/>
                      <a:pt x="616" y="1895"/>
                      <a:pt x="548" y="1826"/>
                    </a:cubicBezTo>
                    <a:cubicBezTo>
                      <a:pt x="525" y="1781"/>
                      <a:pt x="479" y="1712"/>
                      <a:pt x="434" y="1666"/>
                    </a:cubicBezTo>
                    <a:cubicBezTo>
                      <a:pt x="411" y="1575"/>
                      <a:pt x="388" y="1507"/>
                      <a:pt x="365" y="1415"/>
                    </a:cubicBezTo>
                    <a:cubicBezTo>
                      <a:pt x="342" y="1347"/>
                      <a:pt x="342" y="1256"/>
                      <a:pt x="342" y="1164"/>
                    </a:cubicBezTo>
                    <a:cubicBezTo>
                      <a:pt x="365" y="1096"/>
                      <a:pt x="365" y="1027"/>
                      <a:pt x="388" y="936"/>
                    </a:cubicBezTo>
                    <a:cubicBezTo>
                      <a:pt x="434" y="868"/>
                      <a:pt x="457" y="799"/>
                      <a:pt x="502" y="731"/>
                    </a:cubicBezTo>
                    <a:cubicBezTo>
                      <a:pt x="525" y="685"/>
                      <a:pt x="548" y="662"/>
                      <a:pt x="571" y="616"/>
                    </a:cubicBezTo>
                    <a:cubicBezTo>
                      <a:pt x="594" y="594"/>
                      <a:pt x="616" y="571"/>
                      <a:pt x="639" y="548"/>
                    </a:cubicBezTo>
                    <a:cubicBezTo>
                      <a:pt x="662" y="525"/>
                      <a:pt x="685" y="525"/>
                      <a:pt x="708" y="502"/>
                    </a:cubicBezTo>
                    <a:cubicBezTo>
                      <a:pt x="753" y="480"/>
                      <a:pt x="776" y="457"/>
                      <a:pt x="822" y="434"/>
                    </a:cubicBezTo>
                    <a:cubicBezTo>
                      <a:pt x="822" y="434"/>
                      <a:pt x="845" y="411"/>
                      <a:pt x="845" y="411"/>
                    </a:cubicBezTo>
                    <a:cubicBezTo>
                      <a:pt x="890" y="388"/>
                      <a:pt x="936" y="388"/>
                      <a:pt x="982" y="365"/>
                    </a:cubicBezTo>
                    <a:lnTo>
                      <a:pt x="1004" y="365"/>
                    </a:lnTo>
                    <a:cubicBezTo>
                      <a:pt x="1004" y="365"/>
                      <a:pt x="1004" y="343"/>
                      <a:pt x="1027" y="343"/>
                    </a:cubicBezTo>
                    <a:lnTo>
                      <a:pt x="1096" y="343"/>
                    </a:lnTo>
                    <a:cubicBezTo>
                      <a:pt x="1164" y="320"/>
                      <a:pt x="1210" y="320"/>
                      <a:pt x="1278" y="320"/>
                    </a:cubicBezTo>
                    <a:close/>
                    <a:moveTo>
                      <a:pt x="1255" y="0"/>
                    </a:moveTo>
                    <a:cubicBezTo>
                      <a:pt x="1187" y="0"/>
                      <a:pt x="1096" y="0"/>
                      <a:pt x="1027" y="23"/>
                    </a:cubicBezTo>
                    <a:cubicBezTo>
                      <a:pt x="959" y="23"/>
                      <a:pt x="913" y="46"/>
                      <a:pt x="845" y="69"/>
                    </a:cubicBezTo>
                    <a:cubicBezTo>
                      <a:pt x="822" y="69"/>
                      <a:pt x="799" y="91"/>
                      <a:pt x="776" y="91"/>
                    </a:cubicBezTo>
                    <a:lnTo>
                      <a:pt x="753" y="91"/>
                    </a:lnTo>
                    <a:cubicBezTo>
                      <a:pt x="730" y="114"/>
                      <a:pt x="685" y="137"/>
                      <a:pt x="662" y="160"/>
                    </a:cubicBezTo>
                    <a:lnTo>
                      <a:pt x="639" y="160"/>
                    </a:lnTo>
                    <a:cubicBezTo>
                      <a:pt x="548" y="206"/>
                      <a:pt x="479" y="274"/>
                      <a:pt x="411" y="320"/>
                    </a:cubicBezTo>
                    <a:cubicBezTo>
                      <a:pt x="411" y="343"/>
                      <a:pt x="411" y="343"/>
                      <a:pt x="388" y="343"/>
                    </a:cubicBezTo>
                    <a:cubicBezTo>
                      <a:pt x="365" y="365"/>
                      <a:pt x="342" y="388"/>
                      <a:pt x="320" y="411"/>
                    </a:cubicBezTo>
                    <a:cubicBezTo>
                      <a:pt x="251" y="502"/>
                      <a:pt x="205" y="571"/>
                      <a:pt x="160" y="662"/>
                    </a:cubicBezTo>
                    <a:cubicBezTo>
                      <a:pt x="137" y="731"/>
                      <a:pt x="91" y="799"/>
                      <a:pt x="69" y="868"/>
                    </a:cubicBezTo>
                    <a:cubicBezTo>
                      <a:pt x="69" y="890"/>
                      <a:pt x="69" y="913"/>
                      <a:pt x="46" y="936"/>
                    </a:cubicBezTo>
                    <a:cubicBezTo>
                      <a:pt x="46" y="959"/>
                      <a:pt x="46" y="959"/>
                      <a:pt x="46" y="959"/>
                    </a:cubicBezTo>
                    <a:cubicBezTo>
                      <a:pt x="0" y="1141"/>
                      <a:pt x="0" y="1324"/>
                      <a:pt x="46" y="1507"/>
                    </a:cubicBezTo>
                    <a:cubicBezTo>
                      <a:pt x="91" y="1689"/>
                      <a:pt x="183" y="1872"/>
                      <a:pt x="297" y="2032"/>
                    </a:cubicBezTo>
                    <a:cubicBezTo>
                      <a:pt x="434" y="2169"/>
                      <a:pt x="594" y="2306"/>
                      <a:pt x="776" y="2374"/>
                    </a:cubicBezTo>
                    <a:cubicBezTo>
                      <a:pt x="916" y="2444"/>
                      <a:pt x="1082" y="2474"/>
                      <a:pt x="1254" y="2474"/>
                    </a:cubicBezTo>
                    <a:cubicBezTo>
                      <a:pt x="1307" y="2474"/>
                      <a:pt x="1361" y="2471"/>
                      <a:pt x="1415" y="2465"/>
                    </a:cubicBezTo>
                    <a:cubicBezTo>
                      <a:pt x="1621" y="2442"/>
                      <a:pt x="1826" y="2374"/>
                      <a:pt x="1986" y="2237"/>
                    </a:cubicBezTo>
                    <a:cubicBezTo>
                      <a:pt x="2146" y="2146"/>
                      <a:pt x="2260" y="1986"/>
                      <a:pt x="2351" y="1826"/>
                    </a:cubicBezTo>
                    <a:cubicBezTo>
                      <a:pt x="2397" y="1735"/>
                      <a:pt x="2442" y="1644"/>
                      <a:pt x="2465" y="1552"/>
                    </a:cubicBezTo>
                    <a:cubicBezTo>
                      <a:pt x="2488" y="1438"/>
                      <a:pt x="2511" y="1324"/>
                      <a:pt x="2511" y="1210"/>
                    </a:cubicBezTo>
                    <a:cubicBezTo>
                      <a:pt x="2511" y="1096"/>
                      <a:pt x="2488" y="982"/>
                      <a:pt x="2442" y="868"/>
                    </a:cubicBezTo>
                    <a:cubicBezTo>
                      <a:pt x="2420" y="776"/>
                      <a:pt x="2374" y="685"/>
                      <a:pt x="2328" y="616"/>
                    </a:cubicBezTo>
                    <a:cubicBezTo>
                      <a:pt x="2283" y="525"/>
                      <a:pt x="2214" y="457"/>
                      <a:pt x="2168" y="365"/>
                    </a:cubicBezTo>
                    <a:cubicBezTo>
                      <a:pt x="2100" y="320"/>
                      <a:pt x="2032" y="251"/>
                      <a:pt x="1963" y="206"/>
                    </a:cubicBezTo>
                    <a:cubicBezTo>
                      <a:pt x="1780" y="91"/>
                      <a:pt x="1575" y="23"/>
                      <a:pt x="1370"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42"/>
            <p:cNvGrpSpPr/>
            <p:nvPr/>
          </p:nvGrpSpPr>
          <p:grpSpPr>
            <a:xfrm rot="10800000">
              <a:off x="6043813" y="74043"/>
              <a:ext cx="273294" cy="323869"/>
              <a:chOff x="2962001" y="2010494"/>
              <a:chExt cx="273294" cy="323869"/>
            </a:xfrm>
          </p:grpSpPr>
          <p:sp>
            <p:nvSpPr>
              <p:cNvPr id="204" name="Google Shape;204;p42"/>
              <p:cNvSpPr/>
              <p:nvPr/>
            </p:nvSpPr>
            <p:spPr>
              <a:xfrm flipH="1">
                <a:off x="2962001" y="2059500"/>
                <a:ext cx="273294" cy="274863"/>
              </a:xfrm>
              <a:custGeom>
                <a:rect b="b" l="l" r="r" t="t"/>
                <a:pathLst>
                  <a:path extrusionOk="0" h="6910" w="6871">
                    <a:moveTo>
                      <a:pt x="2990" y="1"/>
                    </a:moveTo>
                    <a:lnTo>
                      <a:pt x="731" y="3242"/>
                    </a:lnTo>
                    <a:cubicBezTo>
                      <a:pt x="0" y="4292"/>
                      <a:pt x="274" y="5753"/>
                      <a:pt x="1347" y="6483"/>
                    </a:cubicBezTo>
                    <a:cubicBezTo>
                      <a:pt x="1749" y="6772"/>
                      <a:pt x="2211" y="6910"/>
                      <a:pt x="2670" y="6910"/>
                    </a:cubicBezTo>
                    <a:cubicBezTo>
                      <a:pt x="3409" y="6910"/>
                      <a:pt x="4137" y="6552"/>
                      <a:pt x="4588" y="5890"/>
                    </a:cubicBezTo>
                    <a:lnTo>
                      <a:pt x="6871" y="2649"/>
                    </a:lnTo>
                    <a:lnTo>
                      <a:pt x="299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42"/>
              <p:cNvSpPr/>
              <p:nvPr/>
            </p:nvSpPr>
            <p:spPr>
              <a:xfrm flipH="1">
                <a:off x="2962001" y="2010494"/>
                <a:ext cx="154367" cy="154376"/>
              </a:xfrm>
              <a:custGeom>
                <a:rect b="b" l="l" r="r" t="t"/>
                <a:pathLst>
                  <a:path extrusionOk="0" h="3881" w="3881">
                    <a:moveTo>
                      <a:pt x="3698" y="0"/>
                    </a:moveTo>
                    <a:lnTo>
                      <a:pt x="0" y="1233"/>
                    </a:lnTo>
                    <a:lnTo>
                      <a:pt x="3881" y="3881"/>
                    </a:lnTo>
                    <a:lnTo>
                      <a:pt x="3881" y="3881"/>
                    </a:lnTo>
                    <a:lnTo>
                      <a:pt x="3698" y="0"/>
                    </a:lnTo>
                    <a:close/>
                  </a:path>
                </a:pathLst>
              </a:custGeom>
              <a:solidFill>
                <a:srgbClr val="F8C2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42"/>
              <p:cNvSpPr/>
              <p:nvPr/>
            </p:nvSpPr>
            <p:spPr>
              <a:xfrm flipH="1">
                <a:off x="2967450" y="2010494"/>
                <a:ext cx="42718" cy="40891"/>
              </a:xfrm>
              <a:custGeom>
                <a:rect b="b" l="l" r="r" t="t"/>
                <a:pathLst>
                  <a:path extrusionOk="0" h="1028" w="1074">
                    <a:moveTo>
                      <a:pt x="1028" y="0"/>
                    </a:moveTo>
                    <a:lnTo>
                      <a:pt x="1" y="343"/>
                    </a:lnTo>
                    <a:lnTo>
                      <a:pt x="1074" y="1027"/>
                    </a:lnTo>
                    <a:lnTo>
                      <a:pt x="102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42"/>
              <p:cNvSpPr/>
              <p:nvPr/>
            </p:nvSpPr>
            <p:spPr>
              <a:xfrm flipH="1">
                <a:off x="3116328" y="2087663"/>
                <a:ext cx="66305" cy="90852"/>
              </a:xfrm>
              <a:custGeom>
                <a:rect b="b" l="l" r="r" t="t"/>
                <a:pathLst>
                  <a:path extrusionOk="0" fill="none" h="2284" w="1667">
                    <a:moveTo>
                      <a:pt x="1666" y="1"/>
                    </a:moveTo>
                    <a:lnTo>
                      <a:pt x="0" y="2283"/>
                    </a:lnTo>
                  </a:path>
                </a:pathLst>
              </a:custGeom>
              <a:solidFill>
                <a:schemeClr val="lt1"/>
              </a:solidFill>
              <a:ln cap="rnd" cmpd="sng" w="9525">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42"/>
              <p:cNvSpPr/>
              <p:nvPr/>
            </p:nvSpPr>
            <p:spPr>
              <a:xfrm flipH="1">
                <a:off x="3026476" y="2220201"/>
                <a:ext cx="66305" cy="89937"/>
              </a:xfrm>
              <a:custGeom>
                <a:rect b="b" l="l" r="r" t="t"/>
                <a:pathLst>
                  <a:path extrusionOk="0" fill="none" h="2261" w="1667">
                    <a:moveTo>
                      <a:pt x="1667" y="1"/>
                    </a:moveTo>
                    <a:lnTo>
                      <a:pt x="1" y="2261"/>
                    </a:lnTo>
                  </a:path>
                </a:pathLst>
              </a:custGeom>
              <a:solidFill>
                <a:schemeClr val="lt1"/>
              </a:solidFill>
              <a:ln cap="rnd" cmpd="sng" w="9525">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 name="Google Shape;209;p42"/>
            <p:cNvGrpSpPr/>
            <p:nvPr/>
          </p:nvGrpSpPr>
          <p:grpSpPr>
            <a:xfrm rot="429121">
              <a:off x="6162196" y="707348"/>
              <a:ext cx="275187" cy="229968"/>
              <a:chOff x="1192779" y="389220"/>
              <a:chExt cx="275192" cy="229972"/>
            </a:xfrm>
          </p:grpSpPr>
          <p:sp>
            <p:nvSpPr>
              <p:cNvPr id="210" name="Google Shape;210;p42"/>
              <p:cNvSpPr/>
              <p:nvPr/>
            </p:nvSpPr>
            <p:spPr>
              <a:xfrm>
                <a:off x="1406857" y="549643"/>
                <a:ext cx="58033" cy="65413"/>
              </a:xfrm>
              <a:custGeom>
                <a:rect b="b" l="l" r="r" t="t"/>
                <a:pathLst>
                  <a:path extrusionOk="0" h="2420" w="2147">
                    <a:moveTo>
                      <a:pt x="754" y="0"/>
                    </a:moveTo>
                    <a:cubicBezTo>
                      <a:pt x="708" y="0"/>
                      <a:pt x="662" y="23"/>
                      <a:pt x="617" y="23"/>
                    </a:cubicBezTo>
                    <a:cubicBezTo>
                      <a:pt x="503" y="46"/>
                      <a:pt x="366" y="92"/>
                      <a:pt x="297" y="183"/>
                    </a:cubicBezTo>
                    <a:cubicBezTo>
                      <a:pt x="252" y="229"/>
                      <a:pt x="229" y="297"/>
                      <a:pt x="206" y="343"/>
                    </a:cubicBezTo>
                    <a:cubicBezTo>
                      <a:pt x="160" y="389"/>
                      <a:pt x="137" y="434"/>
                      <a:pt x="115" y="457"/>
                    </a:cubicBezTo>
                    <a:cubicBezTo>
                      <a:pt x="46" y="594"/>
                      <a:pt x="0" y="754"/>
                      <a:pt x="0" y="959"/>
                    </a:cubicBezTo>
                    <a:cubicBezTo>
                      <a:pt x="23" y="1050"/>
                      <a:pt x="46" y="1165"/>
                      <a:pt x="46" y="1233"/>
                    </a:cubicBezTo>
                    <a:cubicBezTo>
                      <a:pt x="69" y="1302"/>
                      <a:pt x="92" y="1370"/>
                      <a:pt x="115" y="1438"/>
                    </a:cubicBezTo>
                    <a:cubicBezTo>
                      <a:pt x="183" y="1598"/>
                      <a:pt x="274" y="1735"/>
                      <a:pt x="366" y="1872"/>
                    </a:cubicBezTo>
                    <a:cubicBezTo>
                      <a:pt x="434" y="1941"/>
                      <a:pt x="503" y="2009"/>
                      <a:pt x="571" y="2078"/>
                    </a:cubicBezTo>
                    <a:cubicBezTo>
                      <a:pt x="617" y="2146"/>
                      <a:pt x="685" y="2192"/>
                      <a:pt x="731" y="2237"/>
                    </a:cubicBezTo>
                    <a:cubicBezTo>
                      <a:pt x="777" y="2260"/>
                      <a:pt x="799" y="2283"/>
                      <a:pt x="845" y="2306"/>
                    </a:cubicBezTo>
                    <a:cubicBezTo>
                      <a:pt x="913" y="2351"/>
                      <a:pt x="1005" y="2374"/>
                      <a:pt x="1096" y="2397"/>
                    </a:cubicBezTo>
                    <a:cubicBezTo>
                      <a:pt x="1165" y="2420"/>
                      <a:pt x="1210" y="2420"/>
                      <a:pt x="1279" y="2420"/>
                    </a:cubicBezTo>
                    <a:lnTo>
                      <a:pt x="1438" y="2420"/>
                    </a:lnTo>
                    <a:cubicBezTo>
                      <a:pt x="1484" y="2420"/>
                      <a:pt x="1530" y="2397"/>
                      <a:pt x="1598" y="2374"/>
                    </a:cubicBezTo>
                    <a:cubicBezTo>
                      <a:pt x="1621" y="2374"/>
                      <a:pt x="1667" y="2374"/>
                      <a:pt x="1690" y="2351"/>
                    </a:cubicBezTo>
                    <a:cubicBezTo>
                      <a:pt x="1781" y="2306"/>
                      <a:pt x="1827" y="2260"/>
                      <a:pt x="1872" y="2215"/>
                    </a:cubicBezTo>
                    <a:cubicBezTo>
                      <a:pt x="2009" y="2078"/>
                      <a:pt x="2078" y="1918"/>
                      <a:pt x="2100" y="1758"/>
                    </a:cubicBezTo>
                    <a:cubicBezTo>
                      <a:pt x="2146" y="1621"/>
                      <a:pt x="2146" y="1461"/>
                      <a:pt x="2123" y="1302"/>
                    </a:cubicBezTo>
                    <a:cubicBezTo>
                      <a:pt x="2078" y="1165"/>
                      <a:pt x="2032" y="1028"/>
                      <a:pt x="1941" y="868"/>
                    </a:cubicBezTo>
                    <a:cubicBezTo>
                      <a:pt x="1895" y="777"/>
                      <a:pt x="1849" y="708"/>
                      <a:pt x="1804" y="662"/>
                    </a:cubicBezTo>
                    <a:cubicBezTo>
                      <a:pt x="1758" y="571"/>
                      <a:pt x="1690" y="480"/>
                      <a:pt x="1598" y="411"/>
                    </a:cubicBezTo>
                    <a:cubicBezTo>
                      <a:pt x="1461" y="252"/>
                      <a:pt x="1279" y="137"/>
                      <a:pt x="1073" y="69"/>
                    </a:cubicBezTo>
                    <a:cubicBezTo>
                      <a:pt x="982" y="46"/>
                      <a:pt x="868" y="0"/>
                      <a:pt x="754"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42"/>
              <p:cNvSpPr/>
              <p:nvPr/>
            </p:nvSpPr>
            <p:spPr>
              <a:xfrm>
                <a:off x="1197699" y="502746"/>
                <a:ext cx="50627" cy="50627"/>
              </a:xfrm>
              <a:custGeom>
                <a:rect b="b" l="l" r="r" t="t"/>
                <a:pathLst>
                  <a:path extrusionOk="0" h="1873" w="1873">
                    <a:moveTo>
                      <a:pt x="914" y="1"/>
                    </a:moveTo>
                    <a:cubicBezTo>
                      <a:pt x="845" y="1"/>
                      <a:pt x="754" y="24"/>
                      <a:pt x="685" y="46"/>
                    </a:cubicBezTo>
                    <a:cubicBezTo>
                      <a:pt x="640" y="46"/>
                      <a:pt x="571" y="69"/>
                      <a:pt x="503" y="115"/>
                    </a:cubicBezTo>
                    <a:cubicBezTo>
                      <a:pt x="480" y="138"/>
                      <a:pt x="457" y="138"/>
                      <a:pt x="457" y="161"/>
                    </a:cubicBezTo>
                    <a:cubicBezTo>
                      <a:pt x="434" y="183"/>
                      <a:pt x="412" y="206"/>
                      <a:pt x="389" y="206"/>
                    </a:cubicBezTo>
                    <a:cubicBezTo>
                      <a:pt x="366" y="229"/>
                      <a:pt x="366" y="229"/>
                      <a:pt x="343" y="252"/>
                    </a:cubicBezTo>
                    <a:cubicBezTo>
                      <a:pt x="275" y="298"/>
                      <a:pt x="229" y="343"/>
                      <a:pt x="206" y="412"/>
                    </a:cubicBezTo>
                    <a:cubicBezTo>
                      <a:pt x="115" y="480"/>
                      <a:pt x="69" y="594"/>
                      <a:pt x="46" y="686"/>
                    </a:cubicBezTo>
                    <a:cubicBezTo>
                      <a:pt x="24" y="754"/>
                      <a:pt x="24" y="822"/>
                      <a:pt x="24" y="891"/>
                    </a:cubicBezTo>
                    <a:cubicBezTo>
                      <a:pt x="24" y="1005"/>
                      <a:pt x="1" y="1119"/>
                      <a:pt x="46" y="1233"/>
                    </a:cubicBezTo>
                    <a:cubicBezTo>
                      <a:pt x="115" y="1416"/>
                      <a:pt x="229" y="1576"/>
                      <a:pt x="389" y="1713"/>
                    </a:cubicBezTo>
                    <a:cubicBezTo>
                      <a:pt x="480" y="1758"/>
                      <a:pt x="594" y="1827"/>
                      <a:pt x="708" y="1850"/>
                    </a:cubicBezTo>
                    <a:cubicBezTo>
                      <a:pt x="822" y="1872"/>
                      <a:pt x="914" y="1872"/>
                      <a:pt x="1005" y="1872"/>
                    </a:cubicBezTo>
                    <a:cubicBezTo>
                      <a:pt x="1051" y="1872"/>
                      <a:pt x="1096" y="1850"/>
                      <a:pt x="1142" y="1850"/>
                    </a:cubicBezTo>
                    <a:cubicBezTo>
                      <a:pt x="1210" y="1827"/>
                      <a:pt x="1256" y="1827"/>
                      <a:pt x="1279" y="1804"/>
                    </a:cubicBezTo>
                    <a:cubicBezTo>
                      <a:pt x="1416" y="1758"/>
                      <a:pt x="1553" y="1713"/>
                      <a:pt x="1644" y="1599"/>
                    </a:cubicBezTo>
                    <a:cubicBezTo>
                      <a:pt x="1667" y="1576"/>
                      <a:pt x="1690" y="1530"/>
                      <a:pt x="1735" y="1484"/>
                    </a:cubicBezTo>
                    <a:cubicBezTo>
                      <a:pt x="1758" y="1416"/>
                      <a:pt x="1781" y="1370"/>
                      <a:pt x="1804" y="1302"/>
                    </a:cubicBezTo>
                    <a:cubicBezTo>
                      <a:pt x="1827" y="1233"/>
                      <a:pt x="1827" y="1188"/>
                      <a:pt x="1850" y="1165"/>
                    </a:cubicBezTo>
                    <a:cubicBezTo>
                      <a:pt x="1872" y="1074"/>
                      <a:pt x="1850" y="982"/>
                      <a:pt x="1827" y="891"/>
                    </a:cubicBezTo>
                    <a:cubicBezTo>
                      <a:pt x="1804" y="777"/>
                      <a:pt x="1758" y="708"/>
                      <a:pt x="1713" y="617"/>
                    </a:cubicBezTo>
                    <a:cubicBezTo>
                      <a:pt x="1667" y="549"/>
                      <a:pt x="1598" y="480"/>
                      <a:pt x="1530" y="412"/>
                    </a:cubicBezTo>
                    <a:cubicBezTo>
                      <a:pt x="1484" y="366"/>
                      <a:pt x="1439" y="343"/>
                      <a:pt x="1370" y="298"/>
                    </a:cubicBezTo>
                    <a:cubicBezTo>
                      <a:pt x="1370" y="275"/>
                      <a:pt x="1370" y="252"/>
                      <a:pt x="1347" y="229"/>
                    </a:cubicBezTo>
                    <a:cubicBezTo>
                      <a:pt x="1302" y="161"/>
                      <a:pt x="1279" y="138"/>
                      <a:pt x="1233" y="115"/>
                    </a:cubicBezTo>
                    <a:cubicBezTo>
                      <a:pt x="1165" y="46"/>
                      <a:pt x="1073" y="24"/>
                      <a:pt x="982"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42"/>
              <p:cNvSpPr/>
              <p:nvPr/>
            </p:nvSpPr>
            <p:spPr>
              <a:xfrm>
                <a:off x="1243974" y="392329"/>
                <a:ext cx="39518" cy="30868"/>
              </a:xfrm>
              <a:custGeom>
                <a:rect b="b" l="l" r="r" t="t"/>
                <a:pathLst>
                  <a:path extrusionOk="0" h="1142" w="1462">
                    <a:moveTo>
                      <a:pt x="571" y="0"/>
                    </a:moveTo>
                    <a:cubicBezTo>
                      <a:pt x="503" y="0"/>
                      <a:pt x="411" y="0"/>
                      <a:pt x="320" y="46"/>
                    </a:cubicBezTo>
                    <a:cubicBezTo>
                      <a:pt x="275" y="69"/>
                      <a:pt x="229" y="91"/>
                      <a:pt x="183" y="137"/>
                    </a:cubicBezTo>
                    <a:cubicBezTo>
                      <a:pt x="138" y="160"/>
                      <a:pt x="115" y="205"/>
                      <a:pt x="69" y="274"/>
                    </a:cubicBezTo>
                    <a:lnTo>
                      <a:pt x="46" y="320"/>
                    </a:lnTo>
                    <a:cubicBezTo>
                      <a:pt x="23" y="365"/>
                      <a:pt x="23" y="411"/>
                      <a:pt x="1" y="457"/>
                    </a:cubicBezTo>
                    <a:cubicBezTo>
                      <a:pt x="1" y="479"/>
                      <a:pt x="1" y="525"/>
                      <a:pt x="1" y="594"/>
                    </a:cubicBezTo>
                    <a:cubicBezTo>
                      <a:pt x="23" y="730"/>
                      <a:pt x="115" y="867"/>
                      <a:pt x="183" y="936"/>
                    </a:cubicBezTo>
                    <a:cubicBezTo>
                      <a:pt x="275" y="1004"/>
                      <a:pt x="366" y="1073"/>
                      <a:pt x="480" y="1118"/>
                    </a:cubicBezTo>
                    <a:cubicBezTo>
                      <a:pt x="548" y="1141"/>
                      <a:pt x="617" y="1141"/>
                      <a:pt x="708" y="1141"/>
                    </a:cubicBezTo>
                    <a:lnTo>
                      <a:pt x="777" y="1141"/>
                    </a:lnTo>
                    <a:cubicBezTo>
                      <a:pt x="822" y="1141"/>
                      <a:pt x="891" y="1118"/>
                      <a:pt x="959" y="1096"/>
                    </a:cubicBezTo>
                    <a:cubicBezTo>
                      <a:pt x="1005" y="1096"/>
                      <a:pt x="1051" y="1073"/>
                      <a:pt x="1119" y="1050"/>
                    </a:cubicBezTo>
                    <a:cubicBezTo>
                      <a:pt x="1188" y="1004"/>
                      <a:pt x="1256" y="959"/>
                      <a:pt x="1302" y="913"/>
                    </a:cubicBezTo>
                    <a:cubicBezTo>
                      <a:pt x="1347" y="867"/>
                      <a:pt x="1393" y="799"/>
                      <a:pt x="1439" y="730"/>
                    </a:cubicBezTo>
                    <a:cubicBezTo>
                      <a:pt x="1461" y="685"/>
                      <a:pt x="1461" y="616"/>
                      <a:pt x="1461" y="594"/>
                    </a:cubicBezTo>
                    <a:cubicBezTo>
                      <a:pt x="1461" y="571"/>
                      <a:pt x="1461" y="525"/>
                      <a:pt x="1439" y="502"/>
                    </a:cubicBezTo>
                    <a:cubicBezTo>
                      <a:pt x="1439" y="457"/>
                      <a:pt x="1416" y="434"/>
                      <a:pt x="1393" y="411"/>
                    </a:cubicBezTo>
                    <a:cubicBezTo>
                      <a:pt x="1279" y="183"/>
                      <a:pt x="1028" y="46"/>
                      <a:pt x="663"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42"/>
              <p:cNvSpPr/>
              <p:nvPr/>
            </p:nvSpPr>
            <p:spPr>
              <a:xfrm>
                <a:off x="1192779" y="499665"/>
                <a:ext cx="60466" cy="60277"/>
              </a:xfrm>
              <a:custGeom>
                <a:rect b="b" l="l" r="r" t="t"/>
                <a:pathLst>
                  <a:path extrusionOk="0" h="2230" w="2237">
                    <a:moveTo>
                      <a:pt x="1164" y="343"/>
                    </a:moveTo>
                    <a:cubicBezTo>
                      <a:pt x="1233" y="343"/>
                      <a:pt x="1301" y="366"/>
                      <a:pt x="1370" y="366"/>
                    </a:cubicBezTo>
                    <a:cubicBezTo>
                      <a:pt x="1415" y="412"/>
                      <a:pt x="1484" y="434"/>
                      <a:pt x="1552" y="457"/>
                    </a:cubicBezTo>
                    <a:cubicBezTo>
                      <a:pt x="1598" y="503"/>
                      <a:pt x="1644" y="548"/>
                      <a:pt x="1712" y="594"/>
                    </a:cubicBezTo>
                    <a:cubicBezTo>
                      <a:pt x="1758" y="663"/>
                      <a:pt x="1780" y="708"/>
                      <a:pt x="1826" y="777"/>
                    </a:cubicBezTo>
                    <a:cubicBezTo>
                      <a:pt x="1849" y="822"/>
                      <a:pt x="1872" y="891"/>
                      <a:pt x="1872" y="936"/>
                    </a:cubicBezTo>
                    <a:cubicBezTo>
                      <a:pt x="1895" y="1028"/>
                      <a:pt x="1895" y="1096"/>
                      <a:pt x="1895" y="1165"/>
                    </a:cubicBezTo>
                    <a:cubicBezTo>
                      <a:pt x="1895" y="1233"/>
                      <a:pt x="1872" y="1302"/>
                      <a:pt x="1849" y="1370"/>
                    </a:cubicBezTo>
                    <a:cubicBezTo>
                      <a:pt x="1826" y="1439"/>
                      <a:pt x="1803" y="1484"/>
                      <a:pt x="1758" y="1553"/>
                    </a:cubicBezTo>
                    <a:cubicBezTo>
                      <a:pt x="1735" y="1621"/>
                      <a:pt x="1689" y="1667"/>
                      <a:pt x="1621" y="1713"/>
                    </a:cubicBezTo>
                    <a:cubicBezTo>
                      <a:pt x="1575" y="1758"/>
                      <a:pt x="1507" y="1804"/>
                      <a:pt x="1461" y="1827"/>
                    </a:cubicBezTo>
                    <a:cubicBezTo>
                      <a:pt x="1392" y="1849"/>
                      <a:pt x="1324" y="1872"/>
                      <a:pt x="1255" y="1895"/>
                    </a:cubicBezTo>
                    <a:lnTo>
                      <a:pt x="1050" y="1895"/>
                    </a:lnTo>
                    <a:cubicBezTo>
                      <a:pt x="982" y="1895"/>
                      <a:pt x="936" y="1895"/>
                      <a:pt x="867" y="1872"/>
                    </a:cubicBezTo>
                    <a:cubicBezTo>
                      <a:pt x="799" y="1849"/>
                      <a:pt x="731" y="1804"/>
                      <a:pt x="685" y="1781"/>
                    </a:cubicBezTo>
                    <a:cubicBezTo>
                      <a:pt x="616" y="1735"/>
                      <a:pt x="571" y="1690"/>
                      <a:pt x="525" y="1644"/>
                    </a:cubicBezTo>
                    <a:cubicBezTo>
                      <a:pt x="525" y="1644"/>
                      <a:pt x="525" y="1644"/>
                      <a:pt x="525" y="1621"/>
                    </a:cubicBezTo>
                    <a:lnTo>
                      <a:pt x="502" y="1621"/>
                    </a:lnTo>
                    <a:cubicBezTo>
                      <a:pt x="479" y="1576"/>
                      <a:pt x="434" y="1530"/>
                      <a:pt x="411" y="1461"/>
                    </a:cubicBezTo>
                    <a:cubicBezTo>
                      <a:pt x="388" y="1439"/>
                      <a:pt x="388" y="1439"/>
                      <a:pt x="388" y="1439"/>
                    </a:cubicBezTo>
                    <a:cubicBezTo>
                      <a:pt x="365" y="1393"/>
                      <a:pt x="365" y="1325"/>
                      <a:pt x="342" y="1279"/>
                    </a:cubicBezTo>
                    <a:cubicBezTo>
                      <a:pt x="342" y="1279"/>
                      <a:pt x="342" y="1256"/>
                      <a:pt x="342" y="1256"/>
                    </a:cubicBezTo>
                    <a:cubicBezTo>
                      <a:pt x="342" y="1256"/>
                      <a:pt x="342" y="1233"/>
                      <a:pt x="342" y="1233"/>
                    </a:cubicBezTo>
                    <a:cubicBezTo>
                      <a:pt x="342" y="1210"/>
                      <a:pt x="320" y="1165"/>
                      <a:pt x="320" y="1142"/>
                    </a:cubicBezTo>
                    <a:cubicBezTo>
                      <a:pt x="320" y="1142"/>
                      <a:pt x="320" y="1119"/>
                      <a:pt x="320" y="1119"/>
                    </a:cubicBezTo>
                    <a:cubicBezTo>
                      <a:pt x="320" y="1096"/>
                      <a:pt x="320" y="1096"/>
                      <a:pt x="320" y="1073"/>
                    </a:cubicBezTo>
                    <a:cubicBezTo>
                      <a:pt x="342" y="1005"/>
                      <a:pt x="342" y="936"/>
                      <a:pt x="365" y="891"/>
                    </a:cubicBezTo>
                    <a:cubicBezTo>
                      <a:pt x="388" y="822"/>
                      <a:pt x="411" y="754"/>
                      <a:pt x="457" y="685"/>
                    </a:cubicBezTo>
                    <a:cubicBezTo>
                      <a:pt x="502" y="640"/>
                      <a:pt x="525" y="594"/>
                      <a:pt x="571" y="548"/>
                    </a:cubicBezTo>
                    <a:cubicBezTo>
                      <a:pt x="639" y="503"/>
                      <a:pt x="708" y="457"/>
                      <a:pt x="753" y="412"/>
                    </a:cubicBezTo>
                    <a:cubicBezTo>
                      <a:pt x="822" y="389"/>
                      <a:pt x="890" y="366"/>
                      <a:pt x="959" y="343"/>
                    </a:cubicBezTo>
                    <a:close/>
                    <a:moveTo>
                      <a:pt x="1096" y="1"/>
                    </a:moveTo>
                    <a:cubicBezTo>
                      <a:pt x="1073" y="1"/>
                      <a:pt x="1050" y="1"/>
                      <a:pt x="1050" y="23"/>
                    </a:cubicBezTo>
                    <a:cubicBezTo>
                      <a:pt x="959" y="23"/>
                      <a:pt x="867" y="46"/>
                      <a:pt x="776" y="69"/>
                    </a:cubicBezTo>
                    <a:cubicBezTo>
                      <a:pt x="685" y="92"/>
                      <a:pt x="594" y="138"/>
                      <a:pt x="525" y="183"/>
                    </a:cubicBezTo>
                    <a:cubicBezTo>
                      <a:pt x="434" y="229"/>
                      <a:pt x="388" y="297"/>
                      <a:pt x="320" y="343"/>
                    </a:cubicBezTo>
                    <a:cubicBezTo>
                      <a:pt x="251" y="412"/>
                      <a:pt x="206" y="480"/>
                      <a:pt x="160" y="571"/>
                    </a:cubicBezTo>
                    <a:cubicBezTo>
                      <a:pt x="91" y="640"/>
                      <a:pt x="69" y="731"/>
                      <a:pt x="46" y="822"/>
                    </a:cubicBezTo>
                    <a:cubicBezTo>
                      <a:pt x="46" y="845"/>
                      <a:pt x="23" y="868"/>
                      <a:pt x="23" y="868"/>
                    </a:cubicBezTo>
                    <a:cubicBezTo>
                      <a:pt x="23" y="936"/>
                      <a:pt x="0" y="1005"/>
                      <a:pt x="0" y="1051"/>
                    </a:cubicBezTo>
                    <a:cubicBezTo>
                      <a:pt x="0" y="1119"/>
                      <a:pt x="0" y="1165"/>
                      <a:pt x="0" y="1210"/>
                    </a:cubicBezTo>
                    <a:cubicBezTo>
                      <a:pt x="0" y="1233"/>
                      <a:pt x="0" y="1233"/>
                      <a:pt x="0" y="1233"/>
                    </a:cubicBezTo>
                    <a:cubicBezTo>
                      <a:pt x="0" y="1279"/>
                      <a:pt x="23" y="1325"/>
                      <a:pt x="23" y="1370"/>
                    </a:cubicBezTo>
                    <a:cubicBezTo>
                      <a:pt x="46" y="1416"/>
                      <a:pt x="69" y="1484"/>
                      <a:pt x="91" y="1553"/>
                    </a:cubicBezTo>
                    <a:cubicBezTo>
                      <a:pt x="114" y="1621"/>
                      <a:pt x="160" y="1713"/>
                      <a:pt x="206" y="1781"/>
                    </a:cubicBezTo>
                    <a:cubicBezTo>
                      <a:pt x="228" y="1804"/>
                      <a:pt x="251" y="1827"/>
                      <a:pt x="274" y="1849"/>
                    </a:cubicBezTo>
                    <a:cubicBezTo>
                      <a:pt x="297" y="1872"/>
                      <a:pt x="297" y="1872"/>
                      <a:pt x="297" y="1895"/>
                    </a:cubicBezTo>
                    <a:cubicBezTo>
                      <a:pt x="320" y="1918"/>
                      <a:pt x="342" y="1941"/>
                      <a:pt x="388" y="1964"/>
                    </a:cubicBezTo>
                    <a:lnTo>
                      <a:pt x="411" y="1964"/>
                    </a:lnTo>
                    <a:cubicBezTo>
                      <a:pt x="502" y="2078"/>
                      <a:pt x="639" y="2146"/>
                      <a:pt x="776" y="2192"/>
                    </a:cubicBezTo>
                    <a:cubicBezTo>
                      <a:pt x="883" y="2219"/>
                      <a:pt x="990" y="2230"/>
                      <a:pt x="1097" y="2230"/>
                    </a:cubicBezTo>
                    <a:cubicBezTo>
                      <a:pt x="1173" y="2230"/>
                      <a:pt x="1248" y="2224"/>
                      <a:pt x="1324" y="2215"/>
                    </a:cubicBezTo>
                    <a:cubicBezTo>
                      <a:pt x="1529" y="2169"/>
                      <a:pt x="1712" y="2078"/>
                      <a:pt x="1849" y="1941"/>
                    </a:cubicBezTo>
                    <a:cubicBezTo>
                      <a:pt x="2009" y="1804"/>
                      <a:pt x="2123" y="1644"/>
                      <a:pt x="2169" y="1461"/>
                    </a:cubicBezTo>
                    <a:cubicBezTo>
                      <a:pt x="2191" y="1370"/>
                      <a:pt x="2214" y="1302"/>
                      <a:pt x="2214" y="1210"/>
                    </a:cubicBezTo>
                    <a:cubicBezTo>
                      <a:pt x="2237" y="1119"/>
                      <a:pt x="2214" y="1005"/>
                      <a:pt x="2191" y="891"/>
                    </a:cubicBezTo>
                    <a:cubicBezTo>
                      <a:pt x="2169" y="731"/>
                      <a:pt x="2100" y="571"/>
                      <a:pt x="1986" y="434"/>
                    </a:cubicBezTo>
                    <a:cubicBezTo>
                      <a:pt x="1872" y="297"/>
                      <a:pt x="1735" y="183"/>
                      <a:pt x="1575" y="115"/>
                    </a:cubicBezTo>
                    <a:cubicBezTo>
                      <a:pt x="1415" y="46"/>
                      <a:pt x="1255" y="1"/>
                      <a:pt x="1096"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42"/>
              <p:cNvSpPr/>
              <p:nvPr/>
            </p:nvSpPr>
            <p:spPr>
              <a:xfrm>
                <a:off x="1237811" y="389220"/>
                <a:ext cx="48762" cy="39788"/>
              </a:xfrm>
              <a:custGeom>
                <a:rect b="b" l="l" r="r" t="t"/>
                <a:pathLst>
                  <a:path extrusionOk="0" h="1472" w="1804">
                    <a:moveTo>
                      <a:pt x="913" y="320"/>
                    </a:moveTo>
                    <a:cubicBezTo>
                      <a:pt x="982" y="343"/>
                      <a:pt x="1027" y="343"/>
                      <a:pt x="1096" y="366"/>
                    </a:cubicBezTo>
                    <a:cubicBezTo>
                      <a:pt x="1164" y="389"/>
                      <a:pt x="1210" y="412"/>
                      <a:pt x="1279" y="435"/>
                    </a:cubicBezTo>
                    <a:cubicBezTo>
                      <a:pt x="1324" y="480"/>
                      <a:pt x="1347" y="503"/>
                      <a:pt x="1393" y="549"/>
                    </a:cubicBezTo>
                    <a:cubicBezTo>
                      <a:pt x="1416" y="572"/>
                      <a:pt x="1438" y="594"/>
                      <a:pt x="1461" y="640"/>
                    </a:cubicBezTo>
                    <a:cubicBezTo>
                      <a:pt x="1461" y="663"/>
                      <a:pt x="1484" y="686"/>
                      <a:pt x="1484" y="731"/>
                    </a:cubicBezTo>
                    <a:cubicBezTo>
                      <a:pt x="1484" y="754"/>
                      <a:pt x="1484" y="800"/>
                      <a:pt x="1484" y="845"/>
                    </a:cubicBezTo>
                    <a:cubicBezTo>
                      <a:pt x="1461" y="891"/>
                      <a:pt x="1438" y="914"/>
                      <a:pt x="1438" y="937"/>
                    </a:cubicBezTo>
                    <a:cubicBezTo>
                      <a:pt x="1416" y="960"/>
                      <a:pt x="1393" y="982"/>
                      <a:pt x="1370" y="1005"/>
                    </a:cubicBezTo>
                    <a:cubicBezTo>
                      <a:pt x="1324" y="1028"/>
                      <a:pt x="1301" y="1051"/>
                      <a:pt x="1256" y="1074"/>
                    </a:cubicBezTo>
                    <a:cubicBezTo>
                      <a:pt x="1210" y="1097"/>
                      <a:pt x="1164" y="1119"/>
                      <a:pt x="1096" y="1142"/>
                    </a:cubicBezTo>
                    <a:lnTo>
                      <a:pt x="913" y="1142"/>
                    </a:lnTo>
                    <a:cubicBezTo>
                      <a:pt x="845" y="1142"/>
                      <a:pt x="776" y="1119"/>
                      <a:pt x="708" y="1097"/>
                    </a:cubicBezTo>
                    <a:cubicBezTo>
                      <a:pt x="662" y="1074"/>
                      <a:pt x="594" y="1051"/>
                      <a:pt x="548" y="1028"/>
                    </a:cubicBezTo>
                    <a:cubicBezTo>
                      <a:pt x="503" y="1005"/>
                      <a:pt x="457" y="960"/>
                      <a:pt x="434" y="937"/>
                    </a:cubicBezTo>
                    <a:lnTo>
                      <a:pt x="411" y="914"/>
                    </a:lnTo>
                    <a:cubicBezTo>
                      <a:pt x="388" y="891"/>
                      <a:pt x="388" y="868"/>
                      <a:pt x="366" y="823"/>
                    </a:cubicBezTo>
                    <a:cubicBezTo>
                      <a:pt x="366" y="800"/>
                      <a:pt x="343" y="777"/>
                      <a:pt x="343" y="754"/>
                    </a:cubicBezTo>
                    <a:cubicBezTo>
                      <a:pt x="343" y="731"/>
                      <a:pt x="343" y="709"/>
                      <a:pt x="343" y="686"/>
                    </a:cubicBezTo>
                    <a:cubicBezTo>
                      <a:pt x="343" y="663"/>
                      <a:pt x="343" y="640"/>
                      <a:pt x="343" y="617"/>
                    </a:cubicBezTo>
                    <a:cubicBezTo>
                      <a:pt x="343" y="617"/>
                      <a:pt x="366" y="617"/>
                      <a:pt x="366" y="594"/>
                    </a:cubicBezTo>
                    <a:cubicBezTo>
                      <a:pt x="366" y="594"/>
                      <a:pt x="366" y="594"/>
                      <a:pt x="366" y="572"/>
                    </a:cubicBezTo>
                    <a:cubicBezTo>
                      <a:pt x="366" y="572"/>
                      <a:pt x="388" y="549"/>
                      <a:pt x="388" y="549"/>
                    </a:cubicBezTo>
                    <a:cubicBezTo>
                      <a:pt x="411" y="526"/>
                      <a:pt x="434" y="480"/>
                      <a:pt x="457" y="457"/>
                    </a:cubicBezTo>
                    <a:cubicBezTo>
                      <a:pt x="503" y="435"/>
                      <a:pt x="525" y="412"/>
                      <a:pt x="571" y="389"/>
                    </a:cubicBezTo>
                    <a:cubicBezTo>
                      <a:pt x="617" y="366"/>
                      <a:pt x="662" y="366"/>
                      <a:pt x="708" y="343"/>
                    </a:cubicBezTo>
                    <a:cubicBezTo>
                      <a:pt x="776" y="343"/>
                      <a:pt x="845" y="320"/>
                      <a:pt x="913" y="320"/>
                    </a:cubicBezTo>
                    <a:close/>
                    <a:moveTo>
                      <a:pt x="868" y="1"/>
                    </a:moveTo>
                    <a:cubicBezTo>
                      <a:pt x="731" y="1"/>
                      <a:pt x="594" y="24"/>
                      <a:pt x="457" y="92"/>
                    </a:cubicBezTo>
                    <a:cubicBezTo>
                      <a:pt x="366" y="115"/>
                      <a:pt x="274" y="184"/>
                      <a:pt x="206" y="252"/>
                    </a:cubicBezTo>
                    <a:cubicBezTo>
                      <a:pt x="206" y="252"/>
                      <a:pt x="183" y="275"/>
                      <a:pt x="183" y="275"/>
                    </a:cubicBezTo>
                    <a:cubicBezTo>
                      <a:pt x="183" y="275"/>
                      <a:pt x="160" y="298"/>
                      <a:pt x="160" y="298"/>
                    </a:cubicBezTo>
                    <a:cubicBezTo>
                      <a:pt x="137" y="343"/>
                      <a:pt x="114" y="389"/>
                      <a:pt x="92" y="412"/>
                    </a:cubicBezTo>
                    <a:cubicBezTo>
                      <a:pt x="92" y="435"/>
                      <a:pt x="69" y="435"/>
                      <a:pt x="69" y="435"/>
                    </a:cubicBezTo>
                    <a:cubicBezTo>
                      <a:pt x="46" y="480"/>
                      <a:pt x="46" y="526"/>
                      <a:pt x="23" y="572"/>
                    </a:cubicBezTo>
                    <a:cubicBezTo>
                      <a:pt x="23" y="594"/>
                      <a:pt x="23" y="594"/>
                      <a:pt x="23" y="617"/>
                    </a:cubicBezTo>
                    <a:cubicBezTo>
                      <a:pt x="0" y="731"/>
                      <a:pt x="23" y="845"/>
                      <a:pt x="69" y="960"/>
                    </a:cubicBezTo>
                    <a:cubicBezTo>
                      <a:pt x="92" y="1005"/>
                      <a:pt x="114" y="1028"/>
                      <a:pt x="137" y="1074"/>
                    </a:cubicBezTo>
                    <a:cubicBezTo>
                      <a:pt x="160" y="1119"/>
                      <a:pt x="206" y="1165"/>
                      <a:pt x="251" y="1211"/>
                    </a:cubicBezTo>
                    <a:cubicBezTo>
                      <a:pt x="297" y="1233"/>
                      <a:pt x="320" y="1279"/>
                      <a:pt x="366" y="1302"/>
                    </a:cubicBezTo>
                    <a:cubicBezTo>
                      <a:pt x="388" y="1325"/>
                      <a:pt x="411" y="1325"/>
                      <a:pt x="457" y="1348"/>
                    </a:cubicBezTo>
                    <a:cubicBezTo>
                      <a:pt x="457" y="1348"/>
                      <a:pt x="457" y="1348"/>
                      <a:pt x="480" y="1370"/>
                    </a:cubicBezTo>
                    <a:lnTo>
                      <a:pt x="503" y="1370"/>
                    </a:lnTo>
                    <a:cubicBezTo>
                      <a:pt x="548" y="1393"/>
                      <a:pt x="617" y="1416"/>
                      <a:pt x="662" y="1439"/>
                    </a:cubicBezTo>
                    <a:cubicBezTo>
                      <a:pt x="743" y="1455"/>
                      <a:pt x="835" y="1471"/>
                      <a:pt x="922" y="1471"/>
                    </a:cubicBezTo>
                    <a:cubicBezTo>
                      <a:pt x="959" y="1471"/>
                      <a:pt x="994" y="1468"/>
                      <a:pt x="1027" y="1462"/>
                    </a:cubicBezTo>
                    <a:cubicBezTo>
                      <a:pt x="1187" y="1462"/>
                      <a:pt x="1324" y="1416"/>
                      <a:pt x="1461" y="1348"/>
                    </a:cubicBezTo>
                    <a:cubicBezTo>
                      <a:pt x="1507" y="1302"/>
                      <a:pt x="1552" y="1279"/>
                      <a:pt x="1598" y="1233"/>
                    </a:cubicBezTo>
                    <a:cubicBezTo>
                      <a:pt x="1621" y="1211"/>
                      <a:pt x="1644" y="1188"/>
                      <a:pt x="1667" y="1165"/>
                    </a:cubicBezTo>
                    <a:cubicBezTo>
                      <a:pt x="1689" y="1142"/>
                      <a:pt x="1712" y="1097"/>
                      <a:pt x="1735" y="1051"/>
                    </a:cubicBezTo>
                    <a:cubicBezTo>
                      <a:pt x="1758" y="1005"/>
                      <a:pt x="1781" y="960"/>
                      <a:pt x="1804" y="891"/>
                    </a:cubicBezTo>
                    <a:cubicBezTo>
                      <a:pt x="1804" y="868"/>
                      <a:pt x="1804" y="845"/>
                      <a:pt x="1804" y="823"/>
                    </a:cubicBezTo>
                    <a:cubicBezTo>
                      <a:pt x="1804" y="754"/>
                      <a:pt x="1804" y="709"/>
                      <a:pt x="1804" y="663"/>
                    </a:cubicBezTo>
                    <a:cubicBezTo>
                      <a:pt x="1781" y="594"/>
                      <a:pt x="1758" y="526"/>
                      <a:pt x="1735" y="480"/>
                    </a:cubicBezTo>
                    <a:cubicBezTo>
                      <a:pt x="1689" y="389"/>
                      <a:pt x="1644" y="343"/>
                      <a:pt x="1598" y="275"/>
                    </a:cubicBezTo>
                    <a:cubicBezTo>
                      <a:pt x="1552" y="229"/>
                      <a:pt x="1484" y="184"/>
                      <a:pt x="1438" y="161"/>
                    </a:cubicBezTo>
                    <a:cubicBezTo>
                      <a:pt x="1370" y="115"/>
                      <a:pt x="1301" y="92"/>
                      <a:pt x="1210" y="69"/>
                    </a:cubicBezTo>
                    <a:cubicBezTo>
                      <a:pt x="1096" y="24"/>
                      <a:pt x="982" y="1"/>
                      <a:pt x="868"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42"/>
              <p:cNvSpPr/>
              <p:nvPr/>
            </p:nvSpPr>
            <p:spPr>
              <a:xfrm>
                <a:off x="1403775" y="547184"/>
                <a:ext cx="64196" cy="72008"/>
              </a:xfrm>
              <a:custGeom>
                <a:rect b="b" l="l" r="r" t="t"/>
                <a:pathLst>
                  <a:path extrusionOk="0" h="2664" w="2375">
                    <a:moveTo>
                      <a:pt x="1438" y="480"/>
                    </a:moveTo>
                    <a:cubicBezTo>
                      <a:pt x="1454" y="495"/>
                      <a:pt x="1459" y="500"/>
                      <a:pt x="1468" y="502"/>
                    </a:cubicBezTo>
                    <a:lnTo>
                      <a:pt x="1468" y="502"/>
                    </a:lnTo>
                    <a:cubicBezTo>
                      <a:pt x="1458" y="494"/>
                      <a:pt x="1448" y="487"/>
                      <a:pt x="1438" y="480"/>
                    </a:cubicBezTo>
                    <a:close/>
                    <a:moveTo>
                      <a:pt x="982" y="320"/>
                    </a:moveTo>
                    <a:cubicBezTo>
                      <a:pt x="1050" y="343"/>
                      <a:pt x="1142" y="343"/>
                      <a:pt x="1210" y="365"/>
                    </a:cubicBezTo>
                    <a:cubicBezTo>
                      <a:pt x="1286" y="403"/>
                      <a:pt x="1362" y="441"/>
                      <a:pt x="1438" y="480"/>
                    </a:cubicBezTo>
                    <a:lnTo>
                      <a:pt x="1438" y="480"/>
                    </a:lnTo>
                    <a:cubicBezTo>
                      <a:pt x="1438" y="480"/>
                      <a:pt x="1438" y="480"/>
                      <a:pt x="1438" y="480"/>
                    </a:cubicBezTo>
                    <a:lnTo>
                      <a:pt x="1438" y="480"/>
                    </a:lnTo>
                    <a:cubicBezTo>
                      <a:pt x="1454" y="487"/>
                      <a:pt x="1469" y="495"/>
                      <a:pt x="1484" y="502"/>
                    </a:cubicBezTo>
                    <a:cubicBezTo>
                      <a:pt x="1477" y="502"/>
                      <a:pt x="1472" y="502"/>
                      <a:pt x="1468" y="502"/>
                    </a:cubicBezTo>
                    <a:lnTo>
                      <a:pt x="1468" y="502"/>
                    </a:lnTo>
                    <a:cubicBezTo>
                      <a:pt x="1549" y="563"/>
                      <a:pt x="1628" y="624"/>
                      <a:pt x="1689" y="685"/>
                    </a:cubicBezTo>
                    <a:cubicBezTo>
                      <a:pt x="1781" y="799"/>
                      <a:pt x="1849" y="890"/>
                      <a:pt x="1895" y="1005"/>
                    </a:cubicBezTo>
                    <a:cubicBezTo>
                      <a:pt x="1963" y="1119"/>
                      <a:pt x="2009" y="1233"/>
                      <a:pt x="2032" y="1370"/>
                    </a:cubicBezTo>
                    <a:cubicBezTo>
                      <a:pt x="2055" y="1461"/>
                      <a:pt x="2055" y="1575"/>
                      <a:pt x="2055" y="1666"/>
                    </a:cubicBezTo>
                    <a:cubicBezTo>
                      <a:pt x="2032" y="1735"/>
                      <a:pt x="2032" y="1826"/>
                      <a:pt x="2009" y="1895"/>
                    </a:cubicBezTo>
                    <a:cubicBezTo>
                      <a:pt x="1986" y="1963"/>
                      <a:pt x="1963" y="2009"/>
                      <a:pt x="1918" y="2077"/>
                    </a:cubicBezTo>
                    <a:cubicBezTo>
                      <a:pt x="1895" y="2123"/>
                      <a:pt x="1849" y="2169"/>
                      <a:pt x="1804" y="2191"/>
                    </a:cubicBezTo>
                    <a:cubicBezTo>
                      <a:pt x="1781" y="2237"/>
                      <a:pt x="1735" y="2260"/>
                      <a:pt x="1689" y="2283"/>
                    </a:cubicBezTo>
                    <a:cubicBezTo>
                      <a:pt x="1644" y="2306"/>
                      <a:pt x="1598" y="2328"/>
                      <a:pt x="1552" y="2328"/>
                    </a:cubicBezTo>
                    <a:cubicBezTo>
                      <a:pt x="1484" y="2351"/>
                      <a:pt x="1438" y="2351"/>
                      <a:pt x="1370" y="2351"/>
                    </a:cubicBezTo>
                    <a:cubicBezTo>
                      <a:pt x="1301" y="2328"/>
                      <a:pt x="1233" y="2328"/>
                      <a:pt x="1187" y="2306"/>
                    </a:cubicBezTo>
                    <a:cubicBezTo>
                      <a:pt x="1073" y="2283"/>
                      <a:pt x="1005" y="2237"/>
                      <a:pt x="913" y="2191"/>
                    </a:cubicBezTo>
                    <a:cubicBezTo>
                      <a:pt x="822" y="2123"/>
                      <a:pt x="754" y="2054"/>
                      <a:pt x="685" y="1986"/>
                    </a:cubicBezTo>
                    <a:cubicBezTo>
                      <a:pt x="594" y="1872"/>
                      <a:pt x="525" y="1758"/>
                      <a:pt x="457" y="1644"/>
                    </a:cubicBezTo>
                    <a:cubicBezTo>
                      <a:pt x="434" y="1598"/>
                      <a:pt x="411" y="1529"/>
                      <a:pt x="388" y="1484"/>
                    </a:cubicBezTo>
                    <a:cubicBezTo>
                      <a:pt x="388" y="1461"/>
                      <a:pt x="388" y="1461"/>
                      <a:pt x="388" y="1461"/>
                    </a:cubicBezTo>
                    <a:cubicBezTo>
                      <a:pt x="366" y="1415"/>
                      <a:pt x="366" y="1347"/>
                      <a:pt x="343" y="1301"/>
                    </a:cubicBezTo>
                    <a:cubicBezTo>
                      <a:pt x="343" y="1233"/>
                      <a:pt x="320" y="1164"/>
                      <a:pt x="320" y="1119"/>
                    </a:cubicBezTo>
                    <a:cubicBezTo>
                      <a:pt x="320" y="1073"/>
                      <a:pt x="320" y="1050"/>
                      <a:pt x="320" y="1027"/>
                    </a:cubicBezTo>
                    <a:cubicBezTo>
                      <a:pt x="320" y="959"/>
                      <a:pt x="343" y="913"/>
                      <a:pt x="343" y="845"/>
                    </a:cubicBezTo>
                    <a:cubicBezTo>
                      <a:pt x="343" y="822"/>
                      <a:pt x="366" y="799"/>
                      <a:pt x="366" y="776"/>
                    </a:cubicBezTo>
                    <a:cubicBezTo>
                      <a:pt x="388" y="708"/>
                      <a:pt x="411" y="639"/>
                      <a:pt x="457" y="594"/>
                    </a:cubicBezTo>
                    <a:cubicBezTo>
                      <a:pt x="480" y="548"/>
                      <a:pt x="525" y="502"/>
                      <a:pt x="571" y="480"/>
                    </a:cubicBezTo>
                    <a:cubicBezTo>
                      <a:pt x="594" y="434"/>
                      <a:pt x="639" y="411"/>
                      <a:pt x="685" y="388"/>
                    </a:cubicBezTo>
                    <a:cubicBezTo>
                      <a:pt x="731" y="365"/>
                      <a:pt x="776" y="343"/>
                      <a:pt x="845" y="343"/>
                    </a:cubicBezTo>
                    <a:cubicBezTo>
                      <a:pt x="891" y="320"/>
                      <a:pt x="936" y="320"/>
                      <a:pt x="982" y="320"/>
                    </a:cubicBezTo>
                    <a:close/>
                    <a:moveTo>
                      <a:pt x="959" y="0"/>
                    </a:moveTo>
                    <a:cubicBezTo>
                      <a:pt x="868" y="0"/>
                      <a:pt x="776" y="23"/>
                      <a:pt x="685" y="46"/>
                    </a:cubicBezTo>
                    <a:cubicBezTo>
                      <a:pt x="617" y="46"/>
                      <a:pt x="525" y="114"/>
                      <a:pt x="457" y="160"/>
                    </a:cubicBezTo>
                    <a:cubicBezTo>
                      <a:pt x="388" y="183"/>
                      <a:pt x="320" y="251"/>
                      <a:pt x="274" y="297"/>
                    </a:cubicBezTo>
                    <a:cubicBezTo>
                      <a:pt x="274" y="297"/>
                      <a:pt x="274" y="297"/>
                      <a:pt x="251" y="320"/>
                    </a:cubicBezTo>
                    <a:cubicBezTo>
                      <a:pt x="229" y="343"/>
                      <a:pt x="229" y="343"/>
                      <a:pt x="229" y="365"/>
                    </a:cubicBezTo>
                    <a:cubicBezTo>
                      <a:pt x="183" y="411"/>
                      <a:pt x="137" y="480"/>
                      <a:pt x="114" y="548"/>
                    </a:cubicBezTo>
                    <a:cubicBezTo>
                      <a:pt x="69" y="639"/>
                      <a:pt x="46" y="731"/>
                      <a:pt x="23" y="822"/>
                    </a:cubicBezTo>
                    <a:cubicBezTo>
                      <a:pt x="0" y="868"/>
                      <a:pt x="0" y="913"/>
                      <a:pt x="0" y="959"/>
                    </a:cubicBezTo>
                    <a:cubicBezTo>
                      <a:pt x="0" y="1005"/>
                      <a:pt x="0" y="1050"/>
                      <a:pt x="0" y="1119"/>
                    </a:cubicBezTo>
                    <a:cubicBezTo>
                      <a:pt x="0" y="1210"/>
                      <a:pt x="0" y="1324"/>
                      <a:pt x="23" y="1415"/>
                    </a:cubicBezTo>
                    <a:cubicBezTo>
                      <a:pt x="46" y="1438"/>
                      <a:pt x="46" y="1461"/>
                      <a:pt x="46" y="1461"/>
                    </a:cubicBezTo>
                    <a:lnTo>
                      <a:pt x="46" y="1484"/>
                    </a:lnTo>
                    <a:cubicBezTo>
                      <a:pt x="69" y="1598"/>
                      <a:pt x="114" y="1712"/>
                      <a:pt x="160" y="1803"/>
                    </a:cubicBezTo>
                    <a:cubicBezTo>
                      <a:pt x="183" y="1803"/>
                      <a:pt x="183" y="1826"/>
                      <a:pt x="183" y="1826"/>
                    </a:cubicBezTo>
                    <a:lnTo>
                      <a:pt x="183" y="1849"/>
                    </a:lnTo>
                    <a:cubicBezTo>
                      <a:pt x="229" y="1918"/>
                      <a:pt x="274" y="1986"/>
                      <a:pt x="320" y="2054"/>
                    </a:cubicBezTo>
                    <a:cubicBezTo>
                      <a:pt x="343" y="2054"/>
                      <a:pt x="343" y="2077"/>
                      <a:pt x="366" y="2100"/>
                    </a:cubicBezTo>
                    <a:cubicBezTo>
                      <a:pt x="366" y="2100"/>
                      <a:pt x="366" y="2123"/>
                      <a:pt x="366" y="2123"/>
                    </a:cubicBezTo>
                    <a:cubicBezTo>
                      <a:pt x="457" y="2237"/>
                      <a:pt x="571" y="2328"/>
                      <a:pt x="662" y="2420"/>
                    </a:cubicBezTo>
                    <a:cubicBezTo>
                      <a:pt x="880" y="2565"/>
                      <a:pt x="1144" y="2664"/>
                      <a:pt x="1407" y="2664"/>
                    </a:cubicBezTo>
                    <a:cubicBezTo>
                      <a:pt x="1558" y="2664"/>
                      <a:pt x="1708" y="2631"/>
                      <a:pt x="1849" y="2557"/>
                    </a:cubicBezTo>
                    <a:cubicBezTo>
                      <a:pt x="1941" y="2534"/>
                      <a:pt x="2009" y="2465"/>
                      <a:pt x="2077" y="2397"/>
                    </a:cubicBezTo>
                    <a:cubicBezTo>
                      <a:pt x="2146" y="2328"/>
                      <a:pt x="2192" y="2260"/>
                      <a:pt x="2237" y="2169"/>
                    </a:cubicBezTo>
                    <a:cubicBezTo>
                      <a:pt x="2283" y="2100"/>
                      <a:pt x="2306" y="2009"/>
                      <a:pt x="2329" y="1918"/>
                    </a:cubicBezTo>
                    <a:cubicBezTo>
                      <a:pt x="2374" y="1803"/>
                      <a:pt x="2374" y="1666"/>
                      <a:pt x="2374" y="1552"/>
                    </a:cubicBezTo>
                    <a:cubicBezTo>
                      <a:pt x="2374" y="1438"/>
                      <a:pt x="2351" y="1324"/>
                      <a:pt x="2329" y="1233"/>
                    </a:cubicBezTo>
                    <a:cubicBezTo>
                      <a:pt x="2306" y="1096"/>
                      <a:pt x="2260" y="982"/>
                      <a:pt x="2192" y="890"/>
                    </a:cubicBezTo>
                    <a:cubicBezTo>
                      <a:pt x="2123" y="708"/>
                      <a:pt x="1986" y="548"/>
                      <a:pt x="1849" y="388"/>
                    </a:cubicBezTo>
                    <a:cubicBezTo>
                      <a:pt x="1712" y="251"/>
                      <a:pt x="1530" y="137"/>
                      <a:pt x="1347" y="69"/>
                    </a:cubicBezTo>
                    <a:cubicBezTo>
                      <a:pt x="1233" y="23"/>
                      <a:pt x="1119" y="0"/>
                      <a:pt x="1005"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6" name="Shape 216"/>
        <p:cNvGrpSpPr/>
        <p:nvPr/>
      </p:nvGrpSpPr>
      <p:grpSpPr>
        <a:xfrm>
          <a:off x="0" y="0"/>
          <a:ext cx="0" cy="0"/>
          <a:chOff x="0" y="0"/>
          <a:chExt cx="0" cy="0"/>
        </a:xfrm>
      </p:grpSpPr>
      <p:sp>
        <p:nvSpPr>
          <p:cNvPr id="217" name="Google Shape;217;p43"/>
          <p:cNvSpPr txBox="1"/>
          <p:nvPr>
            <p:ph type="title"/>
          </p:nvPr>
        </p:nvSpPr>
        <p:spPr>
          <a:xfrm>
            <a:off x="4572000" y="445025"/>
            <a:ext cx="3852000" cy="572700"/>
          </a:xfrm>
          <a:prstGeom prst="rect">
            <a:avLst/>
          </a:prstGeom>
          <a:noFill/>
          <a:ln>
            <a:noFill/>
          </a:ln>
        </p:spPr>
        <p:txBody>
          <a:bodyPr anchorCtr="0" anchor="t" bIns="0" lIns="0" spcFirstLastPara="1" rIns="0" wrap="square" tIns="0">
            <a:noAutofit/>
          </a:bodyPr>
          <a:lstStyle>
            <a:lvl1pPr lvl="0" algn="r">
              <a:lnSpc>
                <a:spcPct val="100000"/>
              </a:lnSpc>
              <a:spcBef>
                <a:spcPts val="0"/>
              </a:spcBef>
              <a:spcAft>
                <a:spcPts val="0"/>
              </a:spcAft>
              <a:buSzPts val="36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218" name="Google Shape;218;p43"/>
          <p:cNvGrpSpPr/>
          <p:nvPr/>
        </p:nvGrpSpPr>
        <p:grpSpPr>
          <a:xfrm flipH="1" rot="696193">
            <a:off x="-1912171" y="-1048206"/>
            <a:ext cx="6437373" cy="5056008"/>
            <a:chOff x="1367400" y="1176700"/>
            <a:chExt cx="4985625" cy="2814325"/>
          </a:xfrm>
        </p:grpSpPr>
        <p:sp>
          <p:nvSpPr>
            <p:cNvPr id="219" name="Google Shape;219;p43"/>
            <p:cNvSpPr/>
            <p:nvPr/>
          </p:nvSpPr>
          <p:spPr>
            <a:xfrm>
              <a:off x="1367400" y="1176700"/>
              <a:ext cx="4985625" cy="2673425"/>
            </a:xfrm>
            <a:custGeom>
              <a:rect b="b" l="l" r="r" t="t"/>
              <a:pathLst>
                <a:path extrusionOk="0" h="106937" w="199425">
                  <a:moveTo>
                    <a:pt x="0" y="0"/>
                  </a:moveTo>
                  <a:cubicBezTo>
                    <a:pt x="20429" y="41793"/>
                    <a:pt x="122253" y="52247"/>
                    <a:pt x="134829" y="79957"/>
                  </a:cubicBezTo>
                  <a:lnTo>
                    <a:pt x="134829" y="79957"/>
                  </a:lnTo>
                  <a:cubicBezTo>
                    <a:pt x="145055" y="106937"/>
                    <a:pt x="166534" y="79569"/>
                    <a:pt x="170460" y="72995"/>
                  </a:cubicBezTo>
                  <a:lnTo>
                    <a:pt x="170460" y="72995"/>
                  </a:lnTo>
                  <a:cubicBezTo>
                    <a:pt x="179818" y="57337"/>
                    <a:pt x="199425" y="31431"/>
                    <a:pt x="198558" y="0"/>
                  </a:cubicBezTo>
                  <a:lnTo>
                    <a:pt x="19855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43"/>
            <p:cNvSpPr/>
            <p:nvPr/>
          </p:nvSpPr>
          <p:spPr>
            <a:xfrm>
              <a:off x="1367400" y="1176700"/>
              <a:ext cx="4035525" cy="2814325"/>
            </a:xfrm>
            <a:custGeom>
              <a:rect b="b" l="l" r="r" t="t"/>
              <a:pathLst>
                <a:path extrusionOk="0" h="112573" w="161421">
                  <a:moveTo>
                    <a:pt x="0" y="0"/>
                  </a:moveTo>
                  <a:cubicBezTo>
                    <a:pt x="20429" y="41793"/>
                    <a:pt x="122253" y="52247"/>
                    <a:pt x="134829" y="79957"/>
                  </a:cubicBezTo>
                  <a:cubicBezTo>
                    <a:pt x="142686" y="100646"/>
                    <a:pt x="151721" y="112572"/>
                    <a:pt x="157623" y="112572"/>
                  </a:cubicBezTo>
                  <a:cubicBezTo>
                    <a:pt x="159111" y="112572"/>
                    <a:pt x="160400" y="111814"/>
                    <a:pt x="161421" y="110246"/>
                  </a:cubicBezTo>
                  <a:cubicBezTo>
                    <a:pt x="151560" y="35242"/>
                    <a:pt x="52590" y="33531"/>
                    <a:pt x="42227" y="0"/>
                  </a:cubicBezTo>
                  <a:close/>
                </a:path>
              </a:pathLst>
            </a:custGeom>
            <a:solidFill>
              <a:srgbClr val="4240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1" name="Google Shape;221;p43"/>
          <p:cNvGrpSpPr/>
          <p:nvPr/>
        </p:nvGrpSpPr>
        <p:grpSpPr>
          <a:xfrm>
            <a:off x="-68993" y="-1452015"/>
            <a:ext cx="4942971" cy="3278510"/>
            <a:chOff x="-68993" y="-1452015"/>
            <a:chExt cx="4942971" cy="3278510"/>
          </a:xfrm>
        </p:grpSpPr>
        <p:grpSp>
          <p:nvGrpSpPr>
            <p:cNvPr id="222" name="Google Shape;222;p43"/>
            <p:cNvGrpSpPr/>
            <p:nvPr/>
          </p:nvGrpSpPr>
          <p:grpSpPr>
            <a:xfrm rot="1338152">
              <a:off x="445478" y="497828"/>
              <a:ext cx="763846" cy="767550"/>
              <a:chOff x="7881969" y="1962328"/>
              <a:chExt cx="763840" cy="767544"/>
            </a:xfrm>
          </p:grpSpPr>
          <p:sp>
            <p:nvSpPr>
              <p:cNvPr id="223" name="Google Shape;223;p43"/>
              <p:cNvSpPr/>
              <p:nvPr/>
            </p:nvSpPr>
            <p:spPr>
              <a:xfrm>
                <a:off x="8286094" y="2133861"/>
                <a:ext cx="37031" cy="68764"/>
              </a:xfrm>
              <a:custGeom>
                <a:rect b="b" l="l" r="r" t="t"/>
                <a:pathLst>
                  <a:path extrusionOk="0" h="2544" w="1370">
                    <a:moveTo>
                      <a:pt x="1278" y="0"/>
                    </a:moveTo>
                    <a:cubicBezTo>
                      <a:pt x="1233" y="0"/>
                      <a:pt x="1210" y="23"/>
                      <a:pt x="1187" y="46"/>
                    </a:cubicBezTo>
                    <a:cubicBezTo>
                      <a:pt x="1096" y="229"/>
                      <a:pt x="959" y="411"/>
                      <a:pt x="845" y="594"/>
                    </a:cubicBezTo>
                    <a:cubicBezTo>
                      <a:pt x="730" y="776"/>
                      <a:pt x="616" y="936"/>
                      <a:pt x="525" y="1119"/>
                    </a:cubicBezTo>
                    <a:cubicBezTo>
                      <a:pt x="411" y="1301"/>
                      <a:pt x="320" y="1484"/>
                      <a:pt x="228" y="1689"/>
                    </a:cubicBezTo>
                    <a:cubicBezTo>
                      <a:pt x="183" y="1781"/>
                      <a:pt x="137" y="1895"/>
                      <a:pt x="69" y="2009"/>
                    </a:cubicBezTo>
                    <a:cubicBezTo>
                      <a:pt x="69" y="2055"/>
                      <a:pt x="46" y="2100"/>
                      <a:pt x="23" y="2123"/>
                    </a:cubicBezTo>
                    <a:cubicBezTo>
                      <a:pt x="23" y="2192"/>
                      <a:pt x="0" y="2260"/>
                      <a:pt x="0" y="2306"/>
                    </a:cubicBezTo>
                    <a:cubicBezTo>
                      <a:pt x="0" y="2351"/>
                      <a:pt x="0" y="2374"/>
                      <a:pt x="23" y="2420"/>
                    </a:cubicBezTo>
                    <a:cubicBezTo>
                      <a:pt x="46" y="2465"/>
                      <a:pt x="91" y="2511"/>
                      <a:pt x="160" y="2534"/>
                    </a:cubicBezTo>
                    <a:cubicBezTo>
                      <a:pt x="173" y="2541"/>
                      <a:pt x="189" y="2543"/>
                      <a:pt x="205" y="2543"/>
                    </a:cubicBezTo>
                    <a:cubicBezTo>
                      <a:pt x="244" y="2543"/>
                      <a:pt x="287" y="2527"/>
                      <a:pt x="320" y="2511"/>
                    </a:cubicBezTo>
                    <a:cubicBezTo>
                      <a:pt x="365" y="2488"/>
                      <a:pt x="411" y="2443"/>
                      <a:pt x="434" y="2374"/>
                    </a:cubicBezTo>
                    <a:cubicBezTo>
                      <a:pt x="457" y="2283"/>
                      <a:pt x="479" y="2192"/>
                      <a:pt x="502" y="2100"/>
                    </a:cubicBezTo>
                    <a:cubicBezTo>
                      <a:pt x="548" y="1963"/>
                      <a:pt x="571" y="1849"/>
                      <a:pt x="616" y="1735"/>
                    </a:cubicBezTo>
                    <a:cubicBezTo>
                      <a:pt x="685" y="1507"/>
                      <a:pt x="776" y="1279"/>
                      <a:pt x="867" y="1073"/>
                    </a:cubicBezTo>
                    <a:cubicBezTo>
                      <a:pt x="890" y="1027"/>
                      <a:pt x="913" y="959"/>
                      <a:pt x="936" y="913"/>
                    </a:cubicBezTo>
                    <a:cubicBezTo>
                      <a:pt x="936" y="913"/>
                      <a:pt x="936" y="936"/>
                      <a:pt x="936" y="936"/>
                    </a:cubicBezTo>
                    <a:cubicBezTo>
                      <a:pt x="982" y="799"/>
                      <a:pt x="1050" y="685"/>
                      <a:pt x="1119" y="548"/>
                    </a:cubicBezTo>
                    <a:cubicBezTo>
                      <a:pt x="1187" y="411"/>
                      <a:pt x="1278" y="274"/>
                      <a:pt x="1347" y="137"/>
                    </a:cubicBezTo>
                    <a:cubicBezTo>
                      <a:pt x="1370" y="92"/>
                      <a:pt x="1370" y="46"/>
                      <a:pt x="1324" y="23"/>
                    </a:cubicBezTo>
                    <a:cubicBezTo>
                      <a:pt x="1301" y="0"/>
                      <a:pt x="1301" y="0"/>
                      <a:pt x="1278" y="0"/>
                    </a:cubicBezTo>
                    <a:close/>
                  </a:path>
                </a:pathLst>
              </a:custGeom>
              <a:solidFill>
                <a:srgbClr val="FDA2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43"/>
              <p:cNvSpPr/>
              <p:nvPr/>
            </p:nvSpPr>
            <p:spPr>
              <a:xfrm>
                <a:off x="7915297" y="2182596"/>
                <a:ext cx="33950" cy="88875"/>
              </a:xfrm>
              <a:custGeom>
                <a:rect b="b" l="l" r="r" t="t"/>
                <a:pathLst>
                  <a:path extrusionOk="0" h="3288" w="1256">
                    <a:moveTo>
                      <a:pt x="1004" y="1233"/>
                    </a:moveTo>
                    <a:cubicBezTo>
                      <a:pt x="1001" y="1252"/>
                      <a:pt x="996" y="1271"/>
                      <a:pt x="991" y="1290"/>
                    </a:cubicBezTo>
                    <a:lnTo>
                      <a:pt x="991" y="1290"/>
                    </a:lnTo>
                    <a:cubicBezTo>
                      <a:pt x="1004" y="1271"/>
                      <a:pt x="1004" y="1252"/>
                      <a:pt x="1004" y="1233"/>
                    </a:cubicBezTo>
                    <a:close/>
                    <a:moveTo>
                      <a:pt x="936" y="1507"/>
                    </a:moveTo>
                    <a:cubicBezTo>
                      <a:pt x="930" y="1519"/>
                      <a:pt x="924" y="1532"/>
                      <a:pt x="918" y="1547"/>
                    </a:cubicBezTo>
                    <a:lnTo>
                      <a:pt x="918" y="1547"/>
                    </a:lnTo>
                    <a:cubicBezTo>
                      <a:pt x="925" y="1538"/>
                      <a:pt x="936" y="1523"/>
                      <a:pt x="936" y="1507"/>
                    </a:cubicBezTo>
                    <a:close/>
                    <a:moveTo>
                      <a:pt x="890" y="1667"/>
                    </a:moveTo>
                    <a:lnTo>
                      <a:pt x="890" y="1667"/>
                    </a:lnTo>
                    <a:cubicBezTo>
                      <a:pt x="890" y="1674"/>
                      <a:pt x="888" y="1682"/>
                      <a:pt x="884" y="1688"/>
                    </a:cubicBezTo>
                    <a:lnTo>
                      <a:pt x="884" y="1688"/>
                    </a:lnTo>
                    <a:cubicBezTo>
                      <a:pt x="890" y="1686"/>
                      <a:pt x="890" y="1681"/>
                      <a:pt x="890" y="1667"/>
                    </a:cubicBezTo>
                    <a:close/>
                    <a:moveTo>
                      <a:pt x="1073" y="0"/>
                    </a:moveTo>
                    <a:cubicBezTo>
                      <a:pt x="1004" y="0"/>
                      <a:pt x="913" y="46"/>
                      <a:pt x="913" y="137"/>
                    </a:cubicBezTo>
                    <a:cubicBezTo>
                      <a:pt x="913" y="183"/>
                      <a:pt x="890" y="206"/>
                      <a:pt x="890" y="252"/>
                    </a:cubicBezTo>
                    <a:cubicBezTo>
                      <a:pt x="845" y="411"/>
                      <a:pt x="776" y="571"/>
                      <a:pt x="708" y="731"/>
                    </a:cubicBezTo>
                    <a:cubicBezTo>
                      <a:pt x="639" y="891"/>
                      <a:pt x="571" y="1050"/>
                      <a:pt x="502" y="1210"/>
                    </a:cubicBezTo>
                    <a:cubicBezTo>
                      <a:pt x="365" y="1575"/>
                      <a:pt x="274" y="1941"/>
                      <a:pt x="160" y="2306"/>
                    </a:cubicBezTo>
                    <a:cubicBezTo>
                      <a:pt x="160" y="2314"/>
                      <a:pt x="160" y="2322"/>
                      <a:pt x="160" y="2329"/>
                    </a:cubicBezTo>
                    <a:cubicBezTo>
                      <a:pt x="160" y="2374"/>
                      <a:pt x="137" y="2420"/>
                      <a:pt x="137" y="2466"/>
                    </a:cubicBezTo>
                    <a:cubicBezTo>
                      <a:pt x="137" y="2443"/>
                      <a:pt x="137" y="2443"/>
                      <a:pt x="137" y="2443"/>
                    </a:cubicBezTo>
                    <a:cubicBezTo>
                      <a:pt x="137" y="2443"/>
                      <a:pt x="137" y="2466"/>
                      <a:pt x="114" y="2466"/>
                    </a:cubicBezTo>
                    <a:lnTo>
                      <a:pt x="114" y="2488"/>
                    </a:lnTo>
                    <a:cubicBezTo>
                      <a:pt x="114" y="2557"/>
                      <a:pt x="91" y="2603"/>
                      <a:pt x="69" y="2671"/>
                    </a:cubicBezTo>
                    <a:cubicBezTo>
                      <a:pt x="46" y="2717"/>
                      <a:pt x="46" y="2762"/>
                      <a:pt x="23" y="2808"/>
                    </a:cubicBezTo>
                    <a:cubicBezTo>
                      <a:pt x="23" y="2831"/>
                      <a:pt x="0" y="2876"/>
                      <a:pt x="0" y="2922"/>
                    </a:cubicBezTo>
                    <a:cubicBezTo>
                      <a:pt x="0" y="2945"/>
                      <a:pt x="0" y="2991"/>
                      <a:pt x="0" y="3036"/>
                    </a:cubicBezTo>
                    <a:cubicBezTo>
                      <a:pt x="0" y="3082"/>
                      <a:pt x="0" y="3128"/>
                      <a:pt x="23" y="3196"/>
                    </a:cubicBezTo>
                    <a:cubicBezTo>
                      <a:pt x="69" y="3242"/>
                      <a:pt x="114" y="3265"/>
                      <a:pt x="183" y="3287"/>
                    </a:cubicBezTo>
                    <a:cubicBezTo>
                      <a:pt x="297" y="3287"/>
                      <a:pt x="411" y="3219"/>
                      <a:pt x="434" y="3082"/>
                    </a:cubicBezTo>
                    <a:cubicBezTo>
                      <a:pt x="457" y="2991"/>
                      <a:pt x="502" y="2922"/>
                      <a:pt x="525" y="2831"/>
                    </a:cubicBezTo>
                    <a:cubicBezTo>
                      <a:pt x="548" y="2762"/>
                      <a:pt x="594" y="2671"/>
                      <a:pt x="616" y="2580"/>
                    </a:cubicBezTo>
                    <a:cubicBezTo>
                      <a:pt x="685" y="2374"/>
                      <a:pt x="753" y="2146"/>
                      <a:pt x="822" y="1941"/>
                    </a:cubicBezTo>
                    <a:lnTo>
                      <a:pt x="799" y="1941"/>
                    </a:lnTo>
                    <a:lnTo>
                      <a:pt x="822" y="1918"/>
                    </a:lnTo>
                    <a:cubicBezTo>
                      <a:pt x="822" y="1903"/>
                      <a:pt x="822" y="1887"/>
                      <a:pt x="822" y="1872"/>
                    </a:cubicBezTo>
                    <a:cubicBezTo>
                      <a:pt x="822" y="1849"/>
                      <a:pt x="845" y="1849"/>
                      <a:pt x="845" y="1827"/>
                    </a:cubicBezTo>
                    <a:cubicBezTo>
                      <a:pt x="845" y="1827"/>
                      <a:pt x="845" y="1849"/>
                      <a:pt x="845" y="1849"/>
                    </a:cubicBezTo>
                    <a:cubicBezTo>
                      <a:pt x="845" y="1804"/>
                      <a:pt x="867" y="1758"/>
                      <a:pt x="867" y="1712"/>
                    </a:cubicBezTo>
                    <a:cubicBezTo>
                      <a:pt x="867" y="1712"/>
                      <a:pt x="878" y="1702"/>
                      <a:pt x="884" y="1688"/>
                    </a:cubicBezTo>
                    <a:lnTo>
                      <a:pt x="884" y="1688"/>
                    </a:lnTo>
                    <a:cubicBezTo>
                      <a:pt x="881" y="1690"/>
                      <a:pt x="876" y="1690"/>
                      <a:pt x="867" y="1690"/>
                    </a:cubicBezTo>
                    <a:lnTo>
                      <a:pt x="890" y="1667"/>
                    </a:lnTo>
                    <a:lnTo>
                      <a:pt x="890" y="1667"/>
                    </a:lnTo>
                    <a:cubicBezTo>
                      <a:pt x="890" y="1667"/>
                      <a:pt x="890" y="1667"/>
                      <a:pt x="890" y="1667"/>
                    </a:cubicBezTo>
                    <a:cubicBezTo>
                      <a:pt x="890" y="1633"/>
                      <a:pt x="903" y="1587"/>
                      <a:pt x="918" y="1547"/>
                    </a:cubicBezTo>
                    <a:lnTo>
                      <a:pt x="918" y="1547"/>
                    </a:lnTo>
                    <a:cubicBezTo>
                      <a:pt x="915" y="1550"/>
                      <a:pt x="913" y="1553"/>
                      <a:pt x="913" y="1553"/>
                    </a:cubicBezTo>
                    <a:cubicBezTo>
                      <a:pt x="932" y="1477"/>
                      <a:pt x="967" y="1385"/>
                      <a:pt x="991" y="1290"/>
                    </a:cubicBezTo>
                    <a:lnTo>
                      <a:pt x="991" y="1290"/>
                    </a:lnTo>
                    <a:cubicBezTo>
                      <a:pt x="989" y="1294"/>
                      <a:pt x="985" y="1298"/>
                      <a:pt x="982" y="1302"/>
                    </a:cubicBezTo>
                    <a:cubicBezTo>
                      <a:pt x="1050" y="1096"/>
                      <a:pt x="1073" y="914"/>
                      <a:pt x="1141" y="731"/>
                    </a:cubicBezTo>
                    <a:cubicBezTo>
                      <a:pt x="1164" y="640"/>
                      <a:pt x="1187" y="525"/>
                      <a:pt x="1210" y="434"/>
                    </a:cubicBezTo>
                    <a:cubicBezTo>
                      <a:pt x="1210" y="343"/>
                      <a:pt x="1233" y="274"/>
                      <a:pt x="1255" y="183"/>
                    </a:cubicBezTo>
                    <a:cubicBezTo>
                      <a:pt x="1255" y="92"/>
                      <a:pt x="1187" y="0"/>
                      <a:pt x="1096" y="0"/>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43"/>
              <p:cNvSpPr/>
              <p:nvPr/>
            </p:nvSpPr>
            <p:spPr>
              <a:xfrm>
                <a:off x="7889375" y="2186299"/>
                <a:ext cx="60493" cy="176722"/>
              </a:xfrm>
              <a:custGeom>
                <a:rect b="b" l="l" r="r" t="t"/>
                <a:pathLst>
                  <a:path extrusionOk="0" h="6538" w="2238">
                    <a:moveTo>
                      <a:pt x="948" y="2750"/>
                    </a:moveTo>
                    <a:lnTo>
                      <a:pt x="948" y="2750"/>
                    </a:lnTo>
                    <a:cubicBezTo>
                      <a:pt x="942" y="2762"/>
                      <a:pt x="936" y="2774"/>
                      <a:pt x="936" y="2785"/>
                    </a:cubicBezTo>
                    <a:cubicBezTo>
                      <a:pt x="940" y="2774"/>
                      <a:pt x="944" y="2762"/>
                      <a:pt x="948" y="2750"/>
                    </a:cubicBezTo>
                    <a:close/>
                    <a:moveTo>
                      <a:pt x="2055" y="0"/>
                    </a:moveTo>
                    <a:cubicBezTo>
                      <a:pt x="1986" y="0"/>
                      <a:pt x="1918" y="46"/>
                      <a:pt x="1918" y="115"/>
                    </a:cubicBezTo>
                    <a:cubicBezTo>
                      <a:pt x="1895" y="160"/>
                      <a:pt x="1895" y="183"/>
                      <a:pt x="1895" y="229"/>
                    </a:cubicBezTo>
                    <a:cubicBezTo>
                      <a:pt x="1872" y="229"/>
                      <a:pt x="1872" y="229"/>
                      <a:pt x="1872" y="252"/>
                    </a:cubicBezTo>
                    <a:cubicBezTo>
                      <a:pt x="1872" y="229"/>
                      <a:pt x="1872" y="229"/>
                      <a:pt x="1872" y="229"/>
                    </a:cubicBezTo>
                    <a:cubicBezTo>
                      <a:pt x="1804" y="480"/>
                      <a:pt x="1712" y="708"/>
                      <a:pt x="1621" y="959"/>
                    </a:cubicBezTo>
                    <a:cubicBezTo>
                      <a:pt x="1575" y="1073"/>
                      <a:pt x="1530" y="1187"/>
                      <a:pt x="1484" y="1301"/>
                    </a:cubicBezTo>
                    <a:cubicBezTo>
                      <a:pt x="1438" y="1416"/>
                      <a:pt x="1393" y="1553"/>
                      <a:pt x="1347" y="1667"/>
                    </a:cubicBezTo>
                    <a:cubicBezTo>
                      <a:pt x="1279" y="1849"/>
                      <a:pt x="1187" y="2032"/>
                      <a:pt x="1142" y="2192"/>
                    </a:cubicBezTo>
                    <a:cubicBezTo>
                      <a:pt x="1081" y="2374"/>
                      <a:pt x="1020" y="2539"/>
                      <a:pt x="959" y="2717"/>
                    </a:cubicBezTo>
                    <a:lnTo>
                      <a:pt x="959" y="2717"/>
                    </a:lnTo>
                    <a:cubicBezTo>
                      <a:pt x="959" y="2717"/>
                      <a:pt x="959" y="2717"/>
                      <a:pt x="959" y="2717"/>
                    </a:cubicBezTo>
                    <a:lnTo>
                      <a:pt x="959" y="2717"/>
                    </a:lnTo>
                    <a:lnTo>
                      <a:pt x="957" y="2723"/>
                    </a:lnTo>
                    <a:lnTo>
                      <a:pt x="957" y="2723"/>
                    </a:lnTo>
                    <a:cubicBezTo>
                      <a:pt x="954" y="2732"/>
                      <a:pt x="951" y="2741"/>
                      <a:pt x="948" y="2750"/>
                    </a:cubicBezTo>
                    <a:lnTo>
                      <a:pt x="948" y="2750"/>
                    </a:lnTo>
                    <a:cubicBezTo>
                      <a:pt x="949" y="2749"/>
                      <a:pt x="950" y="2747"/>
                      <a:pt x="951" y="2745"/>
                    </a:cubicBezTo>
                    <a:lnTo>
                      <a:pt x="951" y="2745"/>
                    </a:lnTo>
                    <a:lnTo>
                      <a:pt x="891" y="2945"/>
                    </a:lnTo>
                    <a:cubicBezTo>
                      <a:pt x="799" y="3310"/>
                      <a:pt x="662" y="3652"/>
                      <a:pt x="571" y="4018"/>
                    </a:cubicBezTo>
                    <a:cubicBezTo>
                      <a:pt x="503" y="4200"/>
                      <a:pt x="457" y="4406"/>
                      <a:pt x="411" y="4588"/>
                    </a:cubicBezTo>
                    <a:cubicBezTo>
                      <a:pt x="366" y="4794"/>
                      <a:pt x="320" y="4976"/>
                      <a:pt x="251" y="5159"/>
                    </a:cubicBezTo>
                    <a:cubicBezTo>
                      <a:pt x="251" y="5182"/>
                      <a:pt x="251" y="5227"/>
                      <a:pt x="229" y="5250"/>
                    </a:cubicBezTo>
                    <a:cubicBezTo>
                      <a:pt x="183" y="5410"/>
                      <a:pt x="137" y="5593"/>
                      <a:pt x="115" y="5752"/>
                    </a:cubicBezTo>
                    <a:cubicBezTo>
                      <a:pt x="92" y="5821"/>
                      <a:pt x="69" y="5912"/>
                      <a:pt x="46" y="5981"/>
                    </a:cubicBezTo>
                    <a:cubicBezTo>
                      <a:pt x="23" y="6095"/>
                      <a:pt x="0" y="6209"/>
                      <a:pt x="46" y="6346"/>
                    </a:cubicBezTo>
                    <a:cubicBezTo>
                      <a:pt x="92" y="6437"/>
                      <a:pt x="183" y="6528"/>
                      <a:pt x="274" y="6528"/>
                    </a:cubicBezTo>
                    <a:cubicBezTo>
                      <a:pt x="294" y="6535"/>
                      <a:pt x="312" y="6538"/>
                      <a:pt x="329" y="6538"/>
                    </a:cubicBezTo>
                    <a:cubicBezTo>
                      <a:pt x="370" y="6538"/>
                      <a:pt x="402" y="6522"/>
                      <a:pt x="434" y="6506"/>
                    </a:cubicBezTo>
                    <a:cubicBezTo>
                      <a:pt x="480" y="6506"/>
                      <a:pt x="525" y="6460"/>
                      <a:pt x="571" y="6414"/>
                    </a:cubicBezTo>
                    <a:cubicBezTo>
                      <a:pt x="617" y="6369"/>
                      <a:pt x="640" y="6323"/>
                      <a:pt x="640" y="6277"/>
                    </a:cubicBezTo>
                    <a:cubicBezTo>
                      <a:pt x="662" y="6209"/>
                      <a:pt x="685" y="6140"/>
                      <a:pt x="685" y="6095"/>
                    </a:cubicBezTo>
                    <a:cubicBezTo>
                      <a:pt x="708" y="6026"/>
                      <a:pt x="731" y="5958"/>
                      <a:pt x="731" y="5889"/>
                    </a:cubicBezTo>
                    <a:cubicBezTo>
                      <a:pt x="776" y="5752"/>
                      <a:pt x="799" y="5615"/>
                      <a:pt x="845" y="5479"/>
                    </a:cubicBezTo>
                    <a:cubicBezTo>
                      <a:pt x="845" y="5473"/>
                      <a:pt x="845" y="5467"/>
                      <a:pt x="845" y="5456"/>
                    </a:cubicBezTo>
                    <a:cubicBezTo>
                      <a:pt x="868" y="5433"/>
                      <a:pt x="868" y="5387"/>
                      <a:pt x="868" y="5364"/>
                    </a:cubicBezTo>
                    <a:cubicBezTo>
                      <a:pt x="959" y="5022"/>
                      <a:pt x="1050" y="4680"/>
                      <a:pt x="1142" y="4337"/>
                    </a:cubicBezTo>
                    <a:cubicBezTo>
                      <a:pt x="1210" y="4086"/>
                      <a:pt x="1301" y="3812"/>
                      <a:pt x="1393" y="3561"/>
                    </a:cubicBezTo>
                    <a:cubicBezTo>
                      <a:pt x="1416" y="3401"/>
                      <a:pt x="1461" y="3264"/>
                      <a:pt x="1507" y="3128"/>
                    </a:cubicBezTo>
                    <a:cubicBezTo>
                      <a:pt x="1530" y="3036"/>
                      <a:pt x="1553" y="2968"/>
                      <a:pt x="1575" y="2876"/>
                    </a:cubicBezTo>
                    <a:cubicBezTo>
                      <a:pt x="1598" y="2785"/>
                      <a:pt x="1621" y="2671"/>
                      <a:pt x="1667" y="2580"/>
                    </a:cubicBezTo>
                    <a:cubicBezTo>
                      <a:pt x="1689" y="2511"/>
                      <a:pt x="1689" y="2420"/>
                      <a:pt x="1712" y="2351"/>
                    </a:cubicBezTo>
                    <a:cubicBezTo>
                      <a:pt x="1712" y="2351"/>
                      <a:pt x="1712" y="2351"/>
                      <a:pt x="1712" y="2374"/>
                    </a:cubicBezTo>
                    <a:cubicBezTo>
                      <a:pt x="1758" y="2214"/>
                      <a:pt x="1804" y="2055"/>
                      <a:pt x="1849" y="1895"/>
                    </a:cubicBezTo>
                    <a:cubicBezTo>
                      <a:pt x="1895" y="1712"/>
                      <a:pt x="1918" y="1507"/>
                      <a:pt x="1941" y="1324"/>
                    </a:cubicBezTo>
                    <a:cubicBezTo>
                      <a:pt x="2009" y="936"/>
                      <a:pt x="2123" y="548"/>
                      <a:pt x="2214" y="160"/>
                    </a:cubicBezTo>
                    <a:cubicBezTo>
                      <a:pt x="2237" y="92"/>
                      <a:pt x="2169" y="0"/>
                      <a:pt x="2078" y="0"/>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43"/>
              <p:cNvSpPr/>
              <p:nvPr/>
            </p:nvSpPr>
            <p:spPr>
              <a:xfrm>
                <a:off x="7930082" y="2184434"/>
                <a:ext cx="22246" cy="64818"/>
              </a:xfrm>
              <a:custGeom>
                <a:rect b="b" l="l" r="r" t="t"/>
                <a:pathLst>
                  <a:path extrusionOk="0" h="2398" w="823">
                    <a:moveTo>
                      <a:pt x="708" y="1"/>
                    </a:moveTo>
                    <a:cubicBezTo>
                      <a:pt x="686" y="1"/>
                      <a:pt x="663" y="24"/>
                      <a:pt x="663" y="47"/>
                    </a:cubicBezTo>
                    <a:cubicBezTo>
                      <a:pt x="640" y="115"/>
                      <a:pt x="617" y="184"/>
                      <a:pt x="594" y="252"/>
                    </a:cubicBezTo>
                    <a:cubicBezTo>
                      <a:pt x="594" y="321"/>
                      <a:pt x="572" y="389"/>
                      <a:pt x="549" y="457"/>
                    </a:cubicBezTo>
                    <a:cubicBezTo>
                      <a:pt x="549" y="435"/>
                      <a:pt x="549" y="435"/>
                      <a:pt x="549" y="435"/>
                    </a:cubicBezTo>
                    <a:cubicBezTo>
                      <a:pt x="526" y="503"/>
                      <a:pt x="503" y="594"/>
                      <a:pt x="480" y="686"/>
                    </a:cubicBezTo>
                    <a:cubicBezTo>
                      <a:pt x="457" y="777"/>
                      <a:pt x="412" y="868"/>
                      <a:pt x="389" y="960"/>
                    </a:cubicBezTo>
                    <a:cubicBezTo>
                      <a:pt x="343" y="1142"/>
                      <a:pt x="298" y="1325"/>
                      <a:pt x="252" y="1507"/>
                    </a:cubicBezTo>
                    <a:cubicBezTo>
                      <a:pt x="252" y="1507"/>
                      <a:pt x="252" y="1507"/>
                      <a:pt x="252" y="1485"/>
                    </a:cubicBezTo>
                    <a:cubicBezTo>
                      <a:pt x="183" y="1759"/>
                      <a:pt x="92" y="2010"/>
                      <a:pt x="1" y="2283"/>
                    </a:cubicBezTo>
                    <a:cubicBezTo>
                      <a:pt x="1" y="2306"/>
                      <a:pt x="1" y="2329"/>
                      <a:pt x="1" y="2352"/>
                    </a:cubicBezTo>
                    <a:cubicBezTo>
                      <a:pt x="24" y="2375"/>
                      <a:pt x="24" y="2375"/>
                      <a:pt x="47" y="2398"/>
                    </a:cubicBezTo>
                    <a:lnTo>
                      <a:pt x="115" y="2398"/>
                    </a:lnTo>
                    <a:cubicBezTo>
                      <a:pt x="138" y="2375"/>
                      <a:pt x="161" y="2375"/>
                      <a:pt x="161" y="2352"/>
                    </a:cubicBezTo>
                    <a:cubicBezTo>
                      <a:pt x="206" y="2238"/>
                      <a:pt x="229" y="2124"/>
                      <a:pt x="275" y="2010"/>
                    </a:cubicBezTo>
                    <a:cubicBezTo>
                      <a:pt x="298" y="1918"/>
                      <a:pt x="320" y="1804"/>
                      <a:pt x="343" y="1713"/>
                    </a:cubicBezTo>
                    <a:cubicBezTo>
                      <a:pt x="412" y="1530"/>
                      <a:pt x="457" y="1325"/>
                      <a:pt x="503" y="1142"/>
                    </a:cubicBezTo>
                    <a:cubicBezTo>
                      <a:pt x="503" y="1142"/>
                      <a:pt x="503" y="1165"/>
                      <a:pt x="503" y="1165"/>
                    </a:cubicBezTo>
                    <a:cubicBezTo>
                      <a:pt x="526" y="1074"/>
                      <a:pt x="549" y="1005"/>
                      <a:pt x="572" y="914"/>
                    </a:cubicBezTo>
                    <a:cubicBezTo>
                      <a:pt x="594" y="823"/>
                      <a:pt x="640" y="754"/>
                      <a:pt x="663" y="663"/>
                    </a:cubicBezTo>
                    <a:cubicBezTo>
                      <a:pt x="686" y="572"/>
                      <a:pt x="708" y="480"/>
                      <a:pt x="731" y="366"/>
                    </a:cubicBezTo>
                    <a:cubicBezTo>
                      <a:pt x="754" y="298"/>
                      <a:pt x="777" y="206"/>
                      <a:pt x="800" y="138"/>
                    </a:cubicBezTo>
                    <a:cubicBezTo>
                      <a:pt x="800" y="115"/>
                      <a:pt x="800" y="115"/>
                      <a:pt x="800" y="115"/>
                    </a:cubicBezTo>
                    <a:cubicBezTo>
                      <a:pt x="800" y="92"/>
                      <a:pt x="823" y="69"/>
                      <a:pt x="800" y="47"/>
                    </a:cubicBezTo>
                    <a:cubicBezTo>
                      <a:pt x="800" y="24"/>
                      <a:pt x="777" y="1"/>
                      <a:pt x="754" y="1"/>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43"/>
              <p:cNvSpPr/>
              <p:nvPr/>
            </p:nvSpPr>
            <p:spPr>
              <a:xfrm>
                <a:off x="7928244" y="2184434"/>
                <a:ext cx="25327" cy="69386"/>
              </a:xfrm>
              <a:custGeom>
                <a:rect b="b" l="l" r="r" t="t"/>
                <a:pathLst>
                  <a:path extrusionOk="0" h="2567" w="937">
                    <a:moveTo>
                      <a:pt x="845" y="1"/>
                    </a:moveTo>
                    <a:cubicBezTo>
                      <a:pt x="822" y="1"/>
                      <a:pt x="799" y="24"/>
                      <a:pt x="776" y="69"/>
                    </a:cubicBezTo>
                    <a:cubicBezTo>
                      <a:pt x="708" y="252"/>
                      <a:pt x="662" y="435"/>
                      <a:pt x="594" y="617"/>
                    </a:cubicBezTo>
                    <a:cubicBezTo>
                      <a:pt x="525" y="823"/>
                      <a:pt x="480" y="1028"/>
                      <a:pt x="434" y="1234"/>
                    </a:cubicBezTo>
                    <a:cubicBezTo>
                      <a:pt x="434" y="1211"/>
                      <a:pt x="434" y="1211"/>
                      <a:pt x="434" y="1211"/>
                    </a:cubicBezTo>
                    <a:cubicBezTo>
                      <a:pt x="366" y="1393"/>
                      <a:pt x="320" y="1599"/>
                      <a:pt x="251" y="1781"/>
                    </a:cubicBezTo>
                    <a:cubicBezTo>
                      <a:pt x="183" y="2010"/>
                      <a:pt x="115" y="2215"/>
                      <a:pt x="23" y="2443"/>
                    </a:cubicBezTo>
                    <a:cubicBezTo>
                      <a:pt x="0" y="2489"/>
                      <a:pt x="23" y="2535"/>
                      <a:pt x="69" y="2557"/>
                    </a:cubicBezTo>
                    <a:cubicBezTo>
                      <a:pt x="81" y="2564"/>
                      <a:pt x="95" y="2566"/>
                      <a:pt x="109" y="2566"/>
                    </a:cubicBezTo>
                    <a:cubicBezTo>
                      <a:pt x="146" y="2566"/>
                      <a:pt x="183" y="2545"/>
                      <a:pt x="183" y="2512"/>
                    </a:cubicBezTo>
                    <a:cubicBezTo>
                      <a:pt x="229" y="2375"/>
                      <a:pt x="274" y="2238"/>
                      <a:pt x="320" y="2101"/>
                    </a:cubicBezTo>
                    <a:cubicBezTo>
                      <a:pt x="343" y="2055"/>
                      <a:pt x="366" y="1987"/>
                      <a:pt x="366" y="1941"/>
                    </a:cubicBezTo>
                    <a:cubicBezTo>
                      <a:pt x="388" y="1895"/>
                      <a:pt x="411" y="1827"/>
                      <a:pt x="434" y="1781"/>
                    </a:cubicBezTo>
                    <a:cubicBezTo>
                      <a:pt x="503" y="1530"/>
                      <a:pt x="571" y="1279"/>
                      <a:pt x="640" y="1051"/>
                    </a:cubicBezTo>
                    <a:cubicBezTo>
                      <a:pt x="685" y="891"/>
                      <a:pt x="731" y="754"/>
                      <a:pt x="776" y="594"/>
                    </a:cubicBezTo>
                    <a:cubicBezTo>
                      <a:pt x="822" y="435"/>
                      <a:pt x="868" y="275"/>
                      <a:pt x="936" y="115"/>
                    </a:cubicBezTo>
                    <a:cubicBezTo>
                      <a:pt x="936" y="92"/>
                      <a:pt x="936" y="92"/>
                      <a:pt x="936" y="69"/>
                    </a:cubicBezTo>
                    <a:cubicBezTo>
                      <a:pt x="913" y="47"/>
                      <a:pt x="913" y="24"/>
                      <a:pt x="891" y="24"/>
                    </a:cubicBezTo>
                    <a:cubicBezTo>
                      <a:pt x="868" y="24"/>
                      <a:pt x="868" y="1"/>
                      <a:pt x="845" y="1"/>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43"/>
              <p:cNvSpPr/>
              <p:nvPr/>
            </p:nvSpPr>
            <p:spPr>
              <a:xfrm>
                <a:off x="7925162" y="2187542"/>
                <a:ext cx="29625" cy="80063"/>
              </a:xfrm>
              <a:custGeom>
                <a:rect b="b" l="l" r="r" t="t"/>
                <a:pathLst>
                  <a:path extrusionOk="0" h="2962" w="1096">
                    <a:moveTo>
                      <a:pt x="1005" y="0"/>
                    </a:moveTo>
                    <a:cubicBezTo>
                      <a:pt x="959" y="0"/>
                      <a:pt x="936" y="0"/>
                      <a:pt x="913" y="46"/>
                    </a:cubicBezTo>
                    <a:cubicBezTo>
                      <a:pt x="822" y="251"/>
                      <a:pt x="754" y="502"/>
                      <a:pt x="685" y="731"/>
                    </a:cubicBezTo>
                    <a:cubicBezTo>
                      <a:pt x="662" y="845"/>
                      <a:pt x="617" y="959"/>
                      <a:pt x="594" y="1073"/>
                    </a:cubicBezTo>
                    <a:cubicBezTo>
                      <a:pt x="548" y="1187"/>
                      <a:pt x="525" y="1301"/>
                      <a:pt x="480" y="1392"/>
                    </a:cubicBezTo>
                    <a:cubicBezTo>
                      <a:pt x="434" y="1529"/>
                      <a:pt x="411" y="1644"/>
                      <a:pt x="365" y="1758"/>
                    </a:cubicBezTo>
                    <a:cubicBezTo>
                      <a:pt x="320" y="1872"/>
                      <a:pt x="274" y="1986"/>
                      <a:pt x="229" y="2100"/>
                    </a:cubicBezTo>
                    <a:cubicBezTo>
                      <a:pt x="160" y="2328"/>
                      <a:pt x="92" y="2579"/>
                      <a:pt x="0" y="2808"/>
                    </a:cubicBezTo>
                    <a:cubicBezTo>
                      <a:pt x="0" y="2830"/>
                      <a:pt x="0" y="2853"/>
                      <a:pt x="0" y="2899"/>
                    </a:cubicBezTo>
                    <a:cubicBezTo>
                      <a:pt x="23" y="2922"/>
                      <a:pt x="46" y="2945"/>
                      <a:pt x="69" y="2945"/>
                    </a:cubicBezTo>
                    <a:cubicBezTo>
                      <a:pt x="80" y="2956"/>
                      <a:pt x="92" y="2962"/>
                      <a:pt x="103" y="2962"/>
                    </a:cubicBezTo>
                    <a:cubicBezTo>
                      <a:pt x="114" y="2962"/>
                      <a:pt x="126" y="2956"/>
                      <a:pt x="137" y="2945"/>
                    </a:cubicBezTo>
                    <a:cubicBezTo>
                      <a:pt x="160" y="2945"/>
                      <a:pt x="183" y="2922"/>
                      <a:pt x="206" y="2899"/>
                    </a:cubicBezTo>
                    <a:cubicBezTo>
                      <a:pt x="274" y="2648"/>
                      <a:pt x="343" y="2420"/>
                      <a:pt x="411" y="2168"/>
                    </a:cubicBezTo>
                    <a:cubicBezTo>
                      <a:pt x="480" y="1940"/>
                      <a:pt x="571" y="1712"/>
                      <a:pt x="639" y="1484"/>
                    </a:cubicBezTo>
                    <a:cubicBezTo>
                      <a:pt x="662" y="1392"/>
                      <a:pt x="685" y="1278"/>
                      <a:pt x="731" y="1187"/>
                    </a:cubicBezTo>
                    <a:cubicBezTo>
                      <a:pt x="754" y="1050"/>
                      <a:pt x="799" y="913"/>
                      <a:pt x="845" y="799"/>
                    </a:cubicBezTo>
                    <a:cubicBezTo>
                      <a:pt x="868" y="685"/>
                      <a:pt x="913" y="571"/>
                      <a:pt x="936" y="479"/>
                    </a:cubicBezTo>
                    <a:cubicBezTo>
                      <a:pt x="982" y="342"/>
                      <a:pt x="1027" y="228"/>
                      <a:pt x="1073" y="114"/>
                    </a:cubicBezTo>
                    <a:cubicBezTo>
                      <a:pt x="1096" y="69"/>
                      <a:pt x="1073" y="23"/>
                      <a:pt x="1027" y="0"/>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43"/>
              <p:cNvSpPr/>
              <p:nvPr/>
            </p:nvSpPr>
            <p:spPr>
              <a:xfrm>
                <a:off x="7949219" y="2199868"/>
                <a:ext cx="58628" cy="179425"/>
              </a:xfrm>
              <a:custGeom>
                <a:rect b="b" l="l" r="r" t="t"/>
                <a:pathLst>
                  <a:path extrusionOk="0" h="6638" w="2169">
                    <a:moveTo>
                      <a:pt x="1507" y="2694"/>
                    </a:moveTo>
                    <a:lnTo>
                      <a:pt x="1507" y="2694"/>
                    </a:lnTo>
                    <a:cubicBezTo>
                      <a:pt x="1507" y="2694"/>
                      <a:pt x="1507" y="2717"/>
                      <a:pt x="1484" y="2717"/>
                    </a:cubicBezTo>
                    <a:cubicBezTo>
                      <a:pt x="1484" y="2740"/>
                      <a:pt x="1484" y="2762"/>
                      <a:pt x="1484" y="2762"/>
                    </a:cubicBezTo>
                    <a:cubicBezTo>
                      <a:pt x="1484" y="2740"/>
                      <a:pt x="1507" y="2717"/>
                      <a:pt x="1507" y="2694"/>
                    </a:cubicBezTo>
                    <a:close/>
                    <a:moveTo>
                      <a:pt x="1096" y="4292"/>
                    </a:moveTo>
                    <a:lnTo>
                      <a:pt x="1096" y="4292"/>
                    </a:lnTo>
                    <a:lnTo>
                      <a:pt x="1096" y="4292"/>
                    </a:lnTo>
                    <a:cubicBezTo>
                      <a:pt x="1096" y="4292"/>
                      <a:pt x="1096" y="4292"/>
                      <a:pt x="1096" y="4292"/>
                    </a:cubicBezTo>
                    <a:close/>
                    <a:moveTo>
                      <a:pt x="1096" y="4292"/>
                    </a:moveTo>
                    <a:lnTo>
                      <a:pt x="1096" y="4292"/>
                    </a:lnTo>
                    <a:cubicBezTo>
                      <a:pt x="1094" y="4297"/>
                      <a:pt x="1093" y="4302"/>
                      <a:pt x="1091" y="4307"/>
                    </a:cubicBezTo>
                    <a:lnTo>
                      <a:pt x="1091" y="4307"/>
                    </a:lnTo>
                    <a:cubicBezTo>
                      <a:pt x="1096" y="4300"/>
                      <a:pt x="1096" y="4292"/>
                      <a:pt x="1096" y="4292"/>
                    </a:cubicBezTo>
                    <a:close/>
                    <a:moveTo>
                      <a:pt x="2009" y="1"/>
                    </a:moveTo>
                    <a:cubicBezTo>
                      <a:pt x="1941" y="1"/>
                      <a:pt x="1895" y="46"/>
                      <a:pt x="1872" y="92"/>
                    </a:cubicBezTo>
                    <a:cubicBezTo>
                      <a:pt x="1826" y="183"/>
                      <a:pt x="1781" y="252"/>
                      <a:pt x="1735" y="343"/>
                    </a:cubicBezTo>
                    <a:cubicBezTo>
                      <a:pt x="1690" y="434"/>
                      <a:pt x="1644" y="548"/>
                      <a:pt x="1621" y="663"/>
                    </a:cubicBezTo>
                    <a:cubicBezTo>
                      <a:pt x="1530" y="868"/>
                      <a:pt x="1461" y="1073"/>
                      <a:pt x="1370" y="1279"/>
                    </a:cubicBezTo>
                    <a:cubicBezTo>
                      <a:pt x="1302" y="1439"/>
                      <a:pt x="1256" y="1598"/>
                      <a:pt x="1187" y="1758"/>
                    </a:cubicBezTo>
                    <a:cubicBezTo>
                      <a:pt x="1119" y="1941"/>
                      <a:pt x="1050" y="2123"/>
                      <a:pt x="1005" y="2329"/>
                    </a:cubicBezTo>
                    <a:cubicBezTo>
                      <a:pt x="1005" y="2340"/>
                      <a:pt x="1005" y="2346"/>
                      <a:pt x="1005" y="2352"/>
                    </a:cubicBezTo>
                    <a:cubicBezTo>
                      <a:pt x="1005" y="2374"/>
                      <a:pt x="982" y="2420"/>
                      <a:pt x="982" y="2443"/>
                    </a:cubicBezTo>
                    <a:cubicBezTo>
                      <a:pt x="982" y="2443"/>
                      <a:pt x="982" y="2420"/>
                      <a:pt x="982" y="2397"/>
                    </a:cubicBezTo>
                    <a:cubicBezTo>
                      <a:pt x="936" y="2557"/>
                      <a:pt x="891" y="2694"/>
                      <a:pt x="868" y="2854"/>
                    </a:cubicBezTo>
                    <a:cubicBezTo>
                      <a:pt x="845" y="2968"/>
                      <a:pt x="799" y="3105"/>
                      <a:pt x="777" y="3219"/>
                    </a:cubicBezTo>
                    <a:cubicBezTo>
                      <a:pt x="731" y="3356"/>
                      <a:pt x="708" y="3470"/>
                      <a:pt x="685" y="3607"/>
                    </a:cubicBezTo>
                    <a:cubicBezTo>
                      <a:pt x="662" y="3721"/>
                      <a:pt x="640" y="3835"/>
                      <a:pt x="594" y="3927"/>
                    </a:cubicBezTo>
                    <a:cubicBezTo>
                      <a:pt x="597" y="3927"/>
                      <a:pt x="600" y="3926"/>
                      <a:pt x="602" y="3925"/>
                    </a:cubicBezTo>
                    <a:lnTo>
                      <a:pt x="602" y="3925"/>
                    </a:lnTo>
                    <a:cubicBezTo>
                      <a:pt x="585" y="3979"/>
                      <a:pt x="571" y="4033"/>
                      <a:pt x="571" y="4086"/>
                    </a:cubicBezTo>
                    <a:cubicBezTo>
                      <a:pt x="548" y="4109"/>
                      <a:pt x="548" y="4109"/>
                      <a:pt x="548" y="4132"/>
                    </a:cubicBezTo>
                    <a:cubicBezTo>
                      <a:pt x="548" y="4132"/>
                      <a:pt x="548" y="4109"/>
                      <a:pt x="548" y="4109"/>
                    </a:cubicBezTo>
                    <a:cubicBezTo>
                      <a:pt x="525" y="4200"/>
                      <a:pt x="503" y="4269"/>
                      <a:pt x="480" y="4337"/>
                    </a:cubicBezTo>
                    <a:cubicBezTo>
                      <a:pt x="457" y="4474"/>
                      <a:pt x="411" y="4634"/>
                      <a:pt x="366" y="4771"/>
                    </a:cubicBezTo>
                    <a:cubicBezTo>
                      <a:pt x="343" y="4931"/>
                      <a:pt x="297" y="5091"/>
                      <a:pt x="252" y="5250"/>
                    </a:cubicBezTo>
                    <a:cubicBezTo>
                      <a:pt x="183" y="5456"/>
                      <a:pt x="137" y="5684"/>
                      <a:pt x="92" y="5890"/>
                    </a:cubicBezTo>
                    <a:cubicBezTo>
                      <a:pt x="46" y="5981"/>
                      <a:pt x="46" y="6095"/>
                      <a:pt x="23" y="6186"/>
                    </a:cubicBezTo>
                    <a:cubicBezTo>
                      <a:pt x="0" y="6232"/>
                      <a:pt x="0" y="6255"/>
                      <a:pt x="0" y="6278"/>
                    </a:cubicBezTo>
                    <a:cubicBezTo>
                      <a:pt x="0" y="6300"/>
                      <a:pt x="0" y="6300"/>
                      <a:pt x="0" y="6323"/>
                    </a:cubicBezTo>
                    <a:cubicBezTo>
                      <a:pt x="0" y="6369"/>
                      <a:pt x="0" y="6414"/>
                      <a:pt x="0" y="6460"/>
                    </a:cubicBezTo>
                    <a:cubicBezTo>
                      <a:pt x="23" y="6460"/>
                      <a:pt x="23" y="6483"/>
                      <a:pt x="23" y="6483"/>
                    </a:cubicBezTo>
                    <a:cubicBezTo>
                      <a:pt x="46" y="6551"/>
                      <a:pt x="115" y="6620"/>
                      <a:pt x="206" y="6620"/>
                    </a:cubicBezTo>
                    <a:cubicBezTo>
                      <a:pt x="229" y="6631"/>
                      <a:pt x="252" y="6637"/>
                      <a:pt x="272" y="6637"/>
                    </a:cubicBezTo>
                    <a:cubicBezTo>
                      <a:pt x="291" y="6637"/>
                      <a:pt x="309" y="6631"/>
                      <a:pt x="320" y="6620"/>
                    </a:cubicBezTo>
                    <a:cubicBezTo>
                      <a:pt x="343" y="6597"/>
                      <a:pt x="366" y="6597"/>
                      <a:pt x="388" y="6574"/>
                    </a:cubicBezTo>
                    <a:cubicBezTo>
                      <a:pt x="480" y="6506"/>
                      <a:pt x="503" y="6392"/>
                      <a:pt x="525" y="6278"/>
                    </a:cubicBezTo>
                    <a:cubicBezTo>
                      <a:pt x="548" y="6209"/>
                      <a:pt x="571" y="6118"/>
                      <a:pt x="594" y="6026"/>
                    </a:cubicBezTo>
                    <a:cubicBezTo>
                      <a:pt x="640" y="5890"/>
                      <a:pt x="685" y="5753"/>
                      <a:pt x="731" y="5638"/>
                    </a:cubicBezTo>
                    <a:cubicBezTo>
                      <a:pt x="777" y="5433"/>
                      <a:pt x="822" y="5250"/>
                      <a:pt x="868" y="5068"/>
                    </a:cubicBezTo>
                    <a:cubicBezTo>
                      <a:pt x="913" y="4931"/>
                      <a:pt x="936" y="4817"/>
                      <a:pt x="982" y="4703"/>
                    </a:cubicBezTo>
                    <a:cubicBezTo>
                      <a:pt x="1004" y="4571"/>
                      <a:pt x="1047" y="4439"/>
                      <a:pt x="1091" y="4307"/>
                    </a:cubicBezTo>
                    <a:lnTo>
                      <a:pt x="1091" y="4307"/>
                    </a:lnTo>
                    <a:cubicBezTo>
                      <a:pt x="1089" y="4310"/>
                      <a:pt x="1085" y="4313"/>
                      <a:pt x="1080" y="4314"/>
                    </a:cubicBezTo>
                    <a:lnTo>
                      <a:pt x="1080" y="4314"/>
                    </a:lnTo>
                    <a:cubicBezTo>
                      <a:pt x="1087" y="4301"/>
                      <a:pt x="1096" y="4292"/>
                      <a:pt x="1096" y="4292"/>
                    </a:cubicBezTo>
                    <a:lnTo>
                      <a:pt x="1096" y="4292"/>
                    </a:lnTo>
                    <a:lnTo>
                      <a:pt x="1073" y="4315"/>
                    </a:lnTo>
                    <a:cubicBezTo>
                      <a:pt x="1096" y="4292"/>
                      <a:pt x="1096" y="4269"/>
                      <a:pt x="1096" y="4269"/>
                    </a:cubicBezTo>
                    <a:cubicBezTo>
                      <a:pt x="1142" y="4109"/>
                      <a:pt x="1187" y="3972"/>
                      <a:pt x="1210" y="3812"/>
                    </a:cubicBezTo>
                    <a:cubicBezTo>
                      <a:pt x="1279" y="3607"/>
                      <a:pt x="1324" y="3379"/>
                      <a:pt x="1370" y="3150"/>
                    </a:cubicBezTo>
                    <a:cubicBezTo>
                      <a:pt x="1370" y="3150"/>
                      <a:pt x="1370" y="3173"/>
                      <a:pt x="1370" y="3173"/>
                    </a:cubicBezTo>
                    <a:cubicBezTo>
                      <a:pt x="1416" y="3014"/>
                      <a:pt x="1461" y="2877"/>
                      <a:pt x="1484" y="2717"/>
                    </a:cubicBezTo>
                    <a:cubicBezTo>
                      <a:pt x="1553" y="2511"/>
                      <a:pt x="1598" y="2283"/>
                      <a:pt x="1667" y="2055"/>
                    </a:cubicBezTo>
                    <a:cubicBezTo>
                      <a:pt x="1712" y="1849"/>
                      <a:pt x="1781" y="1644"/>
                      <a:pt x="1826" y="1439"/>
                    </a:cubicBezTo>
                    <a:cubicBezTo>
                      <a:pt x="1872" y="1142"/>
                      <a:pt x="1941" y="845"/>
                      <a:pt x="2009" y="548"/>
                    </a:cubicBezTo>
                    <a:cubicBezTo>
                      <a:pt x="2032" y="503"/>
                      <a:pt x="2055" y="434"/>
                      <a:pt x="2055" y="389"/>
                    </a:cubicBezTo>
                    <a:cubicBezTo>
                      <a:pt x="2078" y="320"/>
                      <a:pt x="2100" y="252"/>
                      <a:pt x="2146" y="206"/>
                    </a:cubicBezTo>
                    <a:cubicBezTo>
                      <a:pt x="2169" y="138"/>
                      <a:pt x="2123" y="46"/>
                      <a:pt x="2055" y="23"/>
                    </a:cubicBezTo>
                    <a:cubicBezTo>
                      <a:pt x="2032" y="1"/>
                      <a:pt x="2032" y="1"/>
                      <a:pt x="2009" y="1"/>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43"/>
              <p:cNvSpPr/>
              <p:nvPr/>
            </p:nvSpPr>
            <p:spPr>
              <a:xfrm>
                <a:off x="7984385" y="2202328"/>
                <a:ext cx="23462" cy="67899"/>
              </a:xfrm>
              <a:custGeom>
                <a:rect b="b" l="l" r="r" t="t"/>
                <a:pathLst>
                  <a:path extrusionOk="0" h="2512" w="868">
                    <a:moveTo>
                      <a:pt x="799" y="1"/>
                    </a:moveTo>
                    <a:cubicBezTo>
                      <a:pt x="754" y="1"/>
                      <a:pt x="731" y="1"/>
                      <a:pt x="708" y="47"/>
                    </a:cubicBezTo>
                    <a:cubicBezTo>
                      <a:pt x="662" y="229"/>
                      <a:pt x="594" y="412"/>
                      <a:pt x="548" y="617"/>
                    </a:cubicBezTo>
                    <a:cubicBezTo>
                      <a:pt x="480" y="823"/>
                      <a:pt x="411" y="1028"/>
                      <a:pt x="343" y="1256"/>
                    </a:cubicBezTo>
                    <a:cubicBezTo>
                      <a:pt x="297" y="1439"/>
                      <a:pt x="229" y="1621"/>
                      <a:pt x="183" y="1804"/>
                    </a:cubicBezTo>
                    <a:cubicBezTo>
                      <a:pt x="115" y="1987"/>
                      <a:pt x="46" y="2192"/>
                      <a:pt x="1" y="2375"/>
                    </a:cubicBezTo>
                    <a:cubicBezTo>
                      <a:pt x="1" y="2398"/>
                      <a:pt x="1" y="2420"/>
                      <a:pt x="1" y="2443"/>
                    </a:cubicBezTo>
                    <a:cubicBezTo>
                      <a:pt x="1" y="2466"/>
                      <a:pt x="23" y="2489"/>
                      <a:pt x="46" y="2512"/>
                    </a:cubicBezTo>
                    <a:lnTo>
                      <a:pt x="115" y="2512"/>
                    </a:lnTo>
                    <a:cubicBezTo>
                      <a:pt x="137" y="2489"/>
                      <a:pt x="160" y="2466"/>
                      <a:pt x="160" y="2443"/>
                    </a:cubicBezTo>
                    <a:cubicBezTo>
                      <a:pt x="229" y="2261"/>
                      <a:pt x="297" y="2078"/>
                      <a:pt x="343" y="1873"/>
                    </a:cubicBezTo>
                    <a:cubicBezTo>
                      <a:pt x="389" y="1690"/>
                      <a:pt x="457" y="1507"/>
                      <a:pt x="503" y="1302"/>
                    </a:cubicBezTo>
                    <a:cubicBezTo>
                      <a:pt x="571" y="1097"/>
                      <a:pt x="617" y="891"/>
                      <a:pt x="685" y="686"/>
                    </a:cubicBezTo>
                    <a:cubicBezTo>
                      <a:pt x="708" y="594"/>
                      <a:pt x="731" y="526"/>
                      <a:pt x="777" y="435"/>
                    </a:cubicBezTo>
                    <a:cubicBezTo>
                      <a:pt x="799" y="320"/>
                      <a:pt x="822" y="206"/>
                      <a:pt x="868" y="115"/>
                    </a:cubicBezTo>
                    <a:cubicBezTo>
                      <a:pt x="868" y="92"/>
                      <a:pt x="868" y="69"/>
                      <a:pt x="868" y="47"/>
                    </a:cubicBezTo>
                    <a:cubicBezTo>
                      <a:pt x="868" y="24"/>
                      <a:pt x="845" y="1"/>
                      <a:pt x="822" y="1"/>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43"/>
              <p:cNvSpPr/>
              <p:nvPr/>
            </p:nvSpPr>
            <p:spPr>
              <a:xfrm>
                <a:off x="7981304" y="2206031"/>
                <a:ext cx="25327" cy="76549"/>
              </a:xfrm>
              <a:custGeom>
                <a:rect b="b" l="l" r="r" t="t"/>
                <a:pathLst>
                  <a:path extrusionOk="0" h="2832" w="937">
                    <a:moveTo>
                      <a:pt x="868" y="1"/>
                    </a:moveTo>
                    <a:cubicBezTo>
                      <a:pt x="845" y="1"/>
                      <a:pt x="822" y="1"/>
                      <a:pt x="822" y="24"/>
                    </a:cubicBezTo>
                    <a:cubicBezTo>
                      <a:pt x="799" y="24"/>
                      <a:pt x="776" y="47"/>
                      <a:pt x="776" y="69"/>
                    </a:cubicBezTo>
                    <a:cubicBezTo>
                      <a:pt x="754" y="183"/>
                      <a:pt x="731" y="275"/>
                      <a:pt x="685" y="389"/>
                    </a:cubicBezTo>
                    <a:cubicBezTo>
                      <a:pt x="685" y="389"/>
                      <a:pt x="685" y="389"/>
                      <a:pt x="708" y="366"/>
                    </a:cubicBezTo>
                    <a:lnTo>
                      <a:pt x="708" y="366"/>
                    </a:lnTo>
                    <a:cubicBezTo>
                      <a:pt x="662" y="503"/>
                      <a:pt x="617" y="640"/>
                      <a:pt x="571" y="777"/>
                    </a:cubicBezTo>
                    <a:cubicBezTo>
                      <a:pt x="548" y="891"/>
                      <a:pt x="503" y="1028"/>
                      <a:pt x="480" y="1142"/>
                    </a:cubicBezTo>
                    <a:cubicBezTo>
                      <a:pt x="388" y="1416"/>
                      <a:pt x="320" y="1713"/>
                      <a:pt x="229" y="2009"/>
                    </a:cubicBezTo>
                    <a:cubicBezTo>
                      <a:pt x="229" y="2009"/>
                      <a:pt x="229" y="1987"/>
                      <a:pt x="229" y="1987"/>
                    </a:cubicBezTo>
                    <a:cubicBezTo>
                      <a:pt x="206" y="2101"/>
                      <a:pt x="183" y="2215"/>
                      <a:pt x="137" y="2329"/>
                    </a:cubicBezTo>
                    <a:cubicBezTo>
                      <a:pt x="115" y="2466"/>
                      <a:pt x="46" y="2580"/>
                      <a:pt x="0" y="2717"/>
                    </a:cubicBezTo>
                    <a:cubicBezTo>
                      <a:pt x="0" y="2763"/>
                      <a:pt x="0" y="2808"/>
                      <a:pt x="46" y="2831"/>
                    </a:cubicBezTo>
                    <a:cubicBezTo>
                      <a:pt x="92" y="2831"/>
                      <a:pt x="137" y="2831"/>
                      <a:pt x="160" y="2786"/>
                    </a:cubicBezTo>
                    <a:cubicBezTo>
                      <a:pt x="183" y="2694"/>
                      <a:pt x="229" y="2626"/>
                      <a:pt x="251" y="2557"/>
                    </a:cubicBezTo>
                    <a:cubicBezTo>
                      <a:pt x="251" y="2512"/>
                      <a:pt x="274" y="2466"/>
                      <a:pt x="274" y="2443"/>
                    </a:cubicBezTo>
                    <a:cubicBezTo>
                      <a:pt x="297" y="2398"/>
                      <a:pt x="297" y="2375"/>
                      <a:pt x="320" y="2352"/>
                    </a:cubicBezTo>
                    <a:cubicBezTo>
                      <a:pt x="343" y="2215"/>
                      <a:pt x="366" y="2101"/>
                      <a:pt x="411" y="1987"/>
                    </a:cubicBezTo>
                    <a:cubicBezTo>
                      <a:pt x="480" y="1690"/>
                      <a:pt x="571" y="1393"/>
                      <a:pt x="639" y="1096"/>
                    </a:cubicBezTo>
                    <a:cubicBezTo>
                      <a:pt x="639" y="1096"/>
                      <a:pt x="639" y="1119"/>
                      <a:pt x="639" y="1119"/>
                    </a:cubicBezTo>
                    <a:cubicBezTo>
                      <a:pt x="685" y="960"/>
                      <a:pt x="754" y="800"/>
                      <a:pt x="799" y="640"/>
                    </a:cubicBezTo>
                    <a:cubicBezTo>
                      <a:pt x="845" y="457"/>
                      <a:pt x="891" y="275"/>
                      <a:pt x="936" y="92"/>
                    </a:cubicBezTo>
                    <a:cubicBezTo>
                      <a:pt x="936" y="69"/>
                      <a:pt x="936" y="47"/>
                      <a:pt x="936" y="24"/>
                    </a:cubicBezTo>
                    <a:cubicBezTo>
                      <a:pt x="913" y="24"/>
                      <a:pt x="891" y="1"/>
                      <a:pt x="868" y="1"/>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43"/>
              <p:cNvSpPr/>
              <p:nvPr/>
            </p:nvSpPr>
            <p:spPr>
              <a:xfrm>
                <a:off x="7981304" y="2207896"/>
                <a:ext cx="25949" cy="77144"/>
              </a:xfrm>
              <a:custGeom>
                <a:rect b="b" l="l" r="r" t="t"/>
                <a:pathLst>
                  <a:path extrusionOk="0" h="2854" w="960">
                    <a:moveTo>
                      <a:pt x="868" y="0"/>
                    </a:moveTo>
                    <a:cubicBezTo>
                      <a:pt x="822" y="0"/>
                      <a:pt x="799" y="23"/>
                      <a:pt x="776" y="69"/>
                    </a:cubicBezTo>
                    <a:cubicBezTo>
                      <a:pt x="776" y="114"/>
                      <a:pt x="754" y="183"/>
                      <a:pt x="754" y="251"/>
                    </a:cubicBezTo>
                    <a:cubicBezTo>
                      <a:pt x="754" y="274"/>
                      <a:pt x="731" y="297"/>
                      <a:pt x="731" y="320"/>
                    </a:cubicBezTo>
                    <a:cubicBezTo>
                      <a:pt x="708" y="366"/>
                      <a:pt x="708" y="388"/>
                      <a:pt x="708" y="434"/>
                    </a:cubicBezTo>
                    <a:cubicBezTo>
                      <a:pt x="708" y="434"/>
                      <a:pt x="708" y="411"/>
                      <a:pt x="708" y="411"/>
                    </a:cubicBezTo>
                    <a:cubicBezTo>
                      <a:pt x="639" y="639"/>
                      <a:pt x="571" y="868"/>
                      <a:pt x="503" y="1096"/>
                    </a:cubicBezTo>
                    <a:cubicBezTo>
                      <a:pt x="411" y="1324"/>
                      <a:pt x="366" y="1552"/>
                      <a:pt x="297" y="1758"/>
                    </a:cubicBezTo>
                    <a:cubicBezTo>
                      <a:pt x="297" y="1758"/>
                      <a:pt x="297" y="1758"/>
                      <a:pt x="297" y="1735"/>
                    </a:cubicBezTo>
                    <a:cubicBezTo>
                      <a:pt x="274" y="1826"/>
                      <a:pt x="274" y="1895"/>
                      <a:pt x="251" y="1963"/>
                    </a:cubicBezTo>
                    <a:cubicBezTo>
                      <a:pt x="206" y="2032"/>
                      <a:pt x="183" y="2123"/>
                      <a:pt x="160" y="2192"/>
                    </a:cubicBezTo>
                    <a:cubicBezTo>
                      <a:pt x="115" y="2374"/>
                      <a:pt x="69" y="2557"/>
                      <a:pt x="0" y="2739"/>
                    </a:cubicBezTo>
                    <a:cubicBezTo>
                      <a:pt x="0" y="2762"/>
                      <a:pt x="0" y="2785"/>
                      <a:pt x="0" y="2808"/>
                    </a:cubicBezTo>
                    <a:cubicBezTo>
                      <a:pt x="23" y="2808"/>
                      <a:pt x="23" y="2831"/>
                      <a:pt x="46" y="2853"/>
                    </a:cubicBezTo>
                    <a:lnTo>
                      <a:pt x="115" y="2853"/>
                    </a:lnTo>
                    <a:cubicBezTo>
                      <a:pt x="137" y="2831"/>
                      <a:pt x="160" y="2831"/>
                      <a:pt x="160" y="2808"/>
                    </a:cubicBezTo>
                    <a:cubicBezTo>
                      <a:pt x="229" y="2580"/>
                      <a:pt x="274" y="2374"/>
                      <a:pt x="343" y="2169"/>
                    </a:cubicBezTo>
                    <a:cubicBezTo>
                      <a:pt x="388" y="2077"/>
                      <a:pt x="411" y="1963"/>
                      <a:pt x="434" y="1872"/>
                    </a:cubicBezTo>
                    <a:cubicBezTo>
                      <a:pt x="457" y="1781"/>
                      <a:pt x="480" y="1689"/>
                      <a:pt x="525" y="1598"/>
                    </a:cubicBezTo>
                    <a:cubicBezTo>
                      <a:pt x="516" y="1598"/>
                      <a:pt x="511" y="1602"/>
                      <a:pt x="508" y="1606"/>
                    </a:cubicBezTo>
                    <a:lnTo>
                      <a:pt x="508" y="1606"/>
                    </a:lnTo>
                    <a:cubicBezTo>
                      <a:pt x="551" y="1476"/>
                      <a:pt x="595" y="1365"/>
                      <a:pt x="617" y="1233"/>
                    </a:cubicBezTo>
                    <a:cubicBezTo>
                      <a:pt x="662" y="1119"/>
                      <a:pt x="685" y="1005"/>
                      <a:pt x="731" y="891"/>
                    </a:cubicBezTo>
                    <a:cubicBezTo>
                      <a:pt x="776" y="754"/>
                      <a:pt x="822" y="617"/>
                      <a:pt x="845" y="480"/>
                    </a:cubicBezTo>
                    <a:cubicBezTo>
                      <a:pt x="868" y="411"/>
                      <a:pt x="891" y="366"/>
                      <a:pt x="913" y="297"/>
                    </a:cubicBezTo>
                    <a:cubicBezTo>
                      <a:pt x="913" y="229"/>
                      <a:pt x="936" y="160"/>
                      <a:pt x="959" y="92"/>
                    </a:cubicBezTo>
                    <a:cubicBezTo>
                      <a:pt x="959" y="46"/>
                      <a:pt x="913" y="0"/>
                      <a:pt x="891" y="0"/>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43"/>
              <p:cNvSpPr/>
              <p:nvPr/>
            </p:nvSpPr>
            <p:spPr>
              <a:xfrm>
                <a:off x="8005361" y="2216518"/>
                <a:ext cx="58628" cy="178101"/>
              </a:xfrm>
              <a:custGeom>
                <a:rect b="b" l="l" r="r" t="t"/>
                <a:pathLst>
                  <a:path extrusionOk="0" h="6589" w="2169">
                    <a:moveTo>
                      <a:pt x="617" y="5913"/>
                    </a:moveTo>
                    <a:lnTo>
                      <a:pt x="617" y="5913"/>
                    </a:lnTo>
                    <a:cubicBezTo>
                      <a:pt x="612" y="5925"/>
                      <a:pt x="607" y="5937"/>
                      <a:pt x="603" y="5949"/>
                    </a:cubicBezTo>
                    <a:lnTo>
                      <a:pt x="603" y="5949"/>
                    </a:lnTo>
                    <a:cubicBezTo>
                      <a:pt x="617" y="5935"/>
                      <a:pt x="617" y="5932"/>
                      <a:pt x="617" y="5913"/>
                    </a:cubicBezTo>
                    <a:close/>
                    <a:moveTo>
                      <a:pt x="2009" y="1"/>
                    </a:moveTo>
                    <a:cubicBezTo>
                      <a:pt x="1941" y="1"/>
                      <a:pt x="1872" y="47"/>
                      <a:pt x="1849" y="92"/>
                    </a:cubicBezTo>
                    <a:cubicBezTo>
                      <a:pt x="1849" y="183"/>
                      <a:pt x="1827" y="252"/>
                      <a:pt x="1804" y="320"/>
                    </a:cubicBezTo>
                    <a:lnTo>
                      <a:pt x="1804" y="275"/>
                    </a:lnTo>
                    <a:cubicBezTo>
                      <a:pt x="1758" y="412"/>
                      <a:pt x="1735" y="549"/>
                      <a:pt x="1690" y="663"/>
                    </a:cubicBezTo>
                    <a:cubicBezTo>
                      <a:pt x="1644" y="800"/>
                      <a:pt x="1598" y="914"/>
                      <a:pt x="1553" y="1051"/>
                    </a:cubicBezTo>
                    <a:cubicBezTo>
                      <a:pt x="1461" y="1302"/>
                      <a:pt x="1347" y="1530"/>
                      <a:pt x="1256" y="1781"/>
                    </a:cubicBezTo>
                    <a:cubicBezTo>
                      <a:pt x="1210" y="1895"/>
                      <a:pt x="1165" y="2010"/>
                      <a:pt x="1119" y="2124"/>
                    </a:cubicBezTo>
                    <a:cubicBezTo>
                      <a:pt x="1073" y="2261"/>
                      <a:pt x="1028" y="2398"/>
                      <a:pt x="982" y="2512"/>
                    </a:cubicBezTo>
                    <a:cubicBezTo>
                      <a:pt x="914" y="2786"/>
                      <a:pt x="845" y="3059"/>
                      <a:pt x="777" y="3333"/>
                    </a:cubicBezTo>
                    <a:cubicBezTo>
                      <a:pt x="708" y="3493"/>
                      <a:pt x="663" y="3653"/>
                      <a:pt x="617" y="3836"/>
                    </a:cubicBezTo>
                    <a:cubicBezTo>
                      <a:pt x="594" y="3950"/>
                      <a:pt x="571" y="4064"/>
                      <a:pt x="526" y="4201"/>
                    </a:cubicBezTo>
                    <a:cubicBezTo>
                      <a:pt x="503" y="4292"/>
                      <a:pt x="480" y="4361"/>
                      <a:pt x="457" y="4452"/>
                    </a:cubicBezTo>
                    <a:cubicBezTo>
                      <a:pt x="457" y="4497"/>
                      <a:pt x="434" y="4566"/>
                      <a:pt x="411" y="4612"/>
                    </a:cubicBezTo>
                    <a:cubicBezTo>
                      <a:pt x="416" y="4607"/>
                      <a:pt x="420" y="4603"/>
                      <a:pt x="423" y="4600"/>
                    </a:cubicBezTo>
                    <a:lnTo>
                      <a:pt x="423" y="4600"/>
                    </a:lnTo>
                    <a:cubicBezTo>
                      <a:pt x="417" y="4611"/>
                      <a:pt x="411" y="4623"/>
                      <a:pt x="411" y="4634"/>
                    </a:cubicBezTo>
                    <a:cubicBezTo>
                      <a:pt x="411" y="4680"/>
                      <a:pt x="389" y="4726"/>
                      <a:pt x="366" y="4771"/>
                    </a:cubicBezTo>
                    <a:cubicBezTo>
                      <a:pt x="388" y="4749"/>
                      <a:pt x="389" y="4749"/>
                      <a:pt x="389" y="4749"/>
                    </a:cubicBezTo>
                    <a:lnTo>
                      <a:pt x="389" y="4749"/>
                    </a:lnTo>
                    <a:cubicBezTo>
                      <a:pt x="389" y="4771"/>
                      <a:pt x="366" y="4771"/>
                      <a:pt x="366" y="4794"/>
                    </a:cubicBezTo>
                    <a:cubicBezTo>
                      <a:pt x="343" y="4908"/>
                      <a:pt x="297" y="5022"/>
                      <a:pt x="274" y="5159"/>
                    </a:cubicBezTo>
                    <a:cubicBezTo>
                      <a:pt x="252" y="5251"/>
                      <a:pt x="229" y="5342"/>
                      <a:pt x="206" y="5433"/>
                    </a:cubicBezTo>
                    <a:cubicBezTo>
                      <a:pt x="160" y="5593"/>
                      <a:pt x="115" y="5776"/>
                      <a:pt x="69" y="5935"/>
                    </a:cubicBezTo>
                    <a:cubicBezTo>
                      <a:pt x="69" y="6004"/>
                      <a:pt x="46" y="6095"/>
                      <a:pt x="23" y="6164"/>
                    </a:cubicBezTo>
                    <a:cubicBezTo>
                      <a:pt x="23" y="6187"/>
                      <a:pt x="1" y="6232"/>
                      <a:pt x="1" y="6255"/>
                    </a:cubicBezTo>
                    <a:cubicBezTo>
                      <a:pt x="1" y="6301"/>
                      <a:pt x="1" y="6346"/>
                      <a:pt x="23" y="6415"/>
                    </a:cubicBezTo>
                    <a:lnTo>
                      <a:pt x="1" y="6392"/>
                    </a:lnTo>
                    <a:lnTo>
                      <a:pt x="1" y="6392"/>
                    </a:lnTo>
                    <a:cubicBezTo>
                      <a:pt x="23" y="6415"/>
                      <a:pt x="23" y="6460"/>
                      <a:pt x="46" y="6483"/>
                    </a:cubicBezTo>
                    <a:cubicBezTo>
                      <a:pt x="69" y="6529"/>
                      <a:pt x="115" y="6552"/>
                      <a:pt x="138" y="6575"/>
                    </a:cubicBezTo>
                    <a:cubicBezTo>
                      <a:pt x="163" y="6583"/>
                      <a:pt x="191" y="6588"/>
                      <a:pt x="220" y="6588"/>
                    </a:cubicBezTo>
                    <a:cubicBezTo>
                      <a:pt x="270" y="6588"/>
                      <a:pt x="322" y="6572"/>
                      <a:pt x="366" y="6529"/>
                    </a:cubicBezTo>
                    <a:cubicBezTo>
                      <a:pt x="411" y="6483"/>
                      <a:pt x="457" y="6438"/>
                      <a:pt x="480" y="6369"/>
                    </a:cubicBezTo>
                    <a:cubicBezTo>
                      <a:pt x="503" y="6346"/>
                      <a:pt x="503" y="6301"/>
                      <a:pt x="503" y="6255"/>
                    </a:cubicBezTo>
                    <a:cubicBezTo>
                      <a:pt x="543" y="6153"/>
                      <a:pt x="566" y="6051"/>
                      <a:pt x="603" y="5949"/>
                    </a:cubicBezTo>
                    <a:lnTo>
                      <a:pt x="603" y="5949"/>
                    </a:lnTo>
                    <a:cubicBezTo>
                      <a:pt x="600" y="5952"/>
                      <a:pt x="597" y="5955"/>
                      <a:pt x="594" y="5958"/>
                    </a:cubicBezTo>
                    <a:cubicBezTo>
                      <a:pt x="640" y="5821"/>
                      <a:pt x="685" y="5684"/>
                      <a:pt x="708" y="5547"/>
                    </a:cubicBezTo>
                    <a:cubicBezTo>
                      <a:pt x="708" y="5570"/>
                      <a:pt x="708" y="5593"/>
                      <a:pt x="708" y="5616"/>
                    </a:cubicBezTo>
                    <a:cubicBezTo>
                      <a:pt x="708" y="5547"/>
                      <a:pt x="731" y="5479"/>
                      <a:pt x="754" y="5410"/>
                    </a:cubicBezTo>
                    <a:cubicBezTo>
                      <a:pt x="754" y="5388"/>
                      <a:pt x="777" y="5365"/>
                      <a:pt x="777" y="5342"/>
                    </a:cubicBezTo>
                    <a:lnTo>
                      <a:pt x="777" y="5342"/>
                    </a:lnTo>
                    <a:cubicBezTo>
                      <a:pt x="777" y="5342"/>
                      <a:pt x="776" y="5365"/>
                      <a:pt x="754" y="5388"/>
                    </a:cubicBezTo>
                    <a:cubicBezTo>
                      <a:pt x="845" y="5137"/>
                      <a:pt x="914" y="4885"/>
                      <a:pt x="982" y="4634"/>
                    </a:cubicBezTo>
                    <a:cubicBezTo>
                      <a:pt x="982" y="4634"/>
                      <a:pt x="982" y="4634"/>
                      <a:pt x="982" y="4657"/>
                    </a:cubicBezTo>
                    <a:cubicBezTo>
                      <a:pt x="982" y="4612"/>
                      <a:pt x="1005" y="4589"/>
                      <a:pt x="1005" y="4566"/>
                    </a:cubicBezTo>
                    <a:cubicBezTo>
                      <a:pt x="1005" y="4589"/>
                      <a:pt x="1005" y="4589"/>
                      <a:pt x="1005" y="4612"/>
                    </a:cubicBezTo>
                    <a:cubicBezTo>
                      <a:pt x="1051" y="4406"/>
                      <a:pt x="1119" y="4224"/>
                      <a:pt x="1165" y="4018"/>
                    </a:cubicBezTo>
                    <a:cubicBezTo>
                      <a:pt x="1210" y="3858"/>
                      <a:pt x="1256" y="3721"/>
                      <a:pt x="1302" y="3562"/>
                    </a:cubicBezTo>
                    <a:cubicBezTo>
                      <a:pt x="1370" y="3402"/>
                      <a:pt x="1393" y="3242"/>
                      <a:pt x="1439" y="3082"/>
                    </a:cubicBezTo>
                    <a:cubicBezTo>
                      <a:pt x="1461" y="2991"/>
                      <a:pt x="1507" y="2900"/>
                      <a:pt x="1530" y="2831"/>
                    </a:cubicBezTo>
                    <a:cubicBezTo>
                      <a:pt x="1525" y="2831"/>
                      <a:pt x="1521" y="2831"/>
                      <a:pt x="1518" y="2831"/>
                    </a:cubicBezTo>
                    <a:lnTo>
                      <a:pt x="1518" y="2831"/>
                    </a:lnTo>
                    <a:cubicBezTo>
                      <a:pt x="1524" y="2826"/>
                      <a:pt x="1530" y="2820"/>
                      <a:pt x="1530" y="2808"/>
                    </a:cubicBezTo>
                    <a:cubicBezTo>
                      <a:pt x="1530" y="2808"/>
                      <a:pt x="1530" y="2786"/>
                      <a:pt x="1530" y="2786"/>
                    </a:cubicBezTo>
                    <a:cubicBezTo>
                      <a:pt x="1553" y="2694"/>
                      <a:pt x="1576" y="2603"/>
                      <a:pt x="1621" y="2512"/>
                    </a:cubicBezTo>
                    <a:cubicBezTo>
                      <a:pt x="1644" y="2398"/>
                      <a:pt x="1690" y="2306"/>
                      <a:pt x="1712" y="2192"/>
                    </a:cubicBezTo>
                    <a:cubicBezTo>
                      <a:pt x="1781" y="1964"/>
                      <a:pt x="1849" y="1736"/>
                      <a:pt x="1895" y="1507"/>
                    </a:cubicBezTo>
                    <a:cubicBezTo>
                      <a:pt x="1918" y="1416"/>
                      <a:pt x="1918" y="1302"/>
                      <a:pt x="1941" y="1211"/>
                    </a:cubicBezTo>
                    <a:cubicBezTo>
                      <a:pt x="1964" y="1096"/>
                      <a:pt x="1986" y="1005"/>
                      <a:pt x="2009" y="891"/>
                    </a:cubicBezTo>
                    <a:cubicBezTo>
                      <a:pt x="2055" y="686"/>
                      <a:pt x="2100" y="480"/>
                      <a:pt x="2146" y="252"/>
                    </a:cubicBezTo>
                    <a:cubicBezTo>
                      <a:pt x="2146" y="252"/>
                      <a:pt x="2146" y="252"/>
                      <a:pt x="2169" y="229"/>
                    </a:cubicBezTo>
                    <a:cubicBezTo>
                      <a:pt x="2169" y="183"/>
                      <a:pt x="2169" y="161"/>
                      <a:pt x="2169" y="115"/>
                    </a:cubicBezTo>
                    <a:cubicBezTo>
                      <a:pt x="2146" y="69"/>
                      <a:pt x="2123" y="24"/>
                      <a:pt x="2078" y="24"/>
                    </a:cubicBezTo>
                    <a:cubicBezTo>
                      <a:pt x="2055" y="1"/>
                      <a:pt x="2032" y="1"/>
                      <a:pt x="2009" y="1"/>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43"/>
              <p:cNvSpPr/>
              <p:nvPr/>
            </p:nvSpPr>
            <p:spPr>
              <a:xfrm>
                <a:off x="8047933" y="2220843"/>
                <a:ext cx="17921" cy="50870"/>
              </a:xfrm>
              <a:custGeom>
                <a:rect b="b" l="l" r="r" t="t"/>
                <a:pathLst>
                  <a:path extrusionOk="0" h="1882" w="663">
                    <a:moveTo>
                      <a:pt x="571" y="1"/>
                    </a:moveTo>
                    <a:cubicBezTo>
                      <a:pt x="525" y="1"/>
                      <a:pt x="503" y="23"/>
                      <a:pt x="480" y="69"/>
                    </a:cubicBezTo>
                    <a:cubicBezTo>
                      <a:pt x="480" y="92"/>
                      <a:pt x="480" y="138"/>
                      <a:pt x="457" y="183"/>
                    </a:cubicBezTo>
                    <a:cubicBezTo>
                      <a:pt x="411" y="343"/>
                      <a:pt x="366" y="480"/>
                      <a:pt x="320" y="640"/>
                    </a:cubicBezTo>
                    <a:cubicBezTo>
                      <a:pt x="274" y="822"/>
                      <a:pt x="229" y="982"/>
                      <a:pt x="183" y="1165"/>
                    </a:cubicBezTo>
                    <a:cubicBezTo>
                      <a:pt x="206" y="1142"/>
                      <a:pt x="206" y="1142"/>
                      <a:pt x="206" y="1142"/>
                    </a:cubicBezTo>
                    <a:lnTo>
                      <a:pt x="206" y="1142"/>
                    </a:lnTo>
                    <a:cubicBezTo>
                      <a:pt x="137" y="1347"/>
                      <a:pt x="69" y="1553"/>
                      <a:pt x="1" y="1758"/>
                    </a:cubicBezTo>
                    <a:cubicBezTo>
                      <a:pt x="1" y="1781"/>
                      <a:pt x="1" y="1804"/>
                      <a:pt x="1" y="1827"/>
                    </a:cubicBezTo>
                    <a:cubicBezTo>
                      <a:pt x="23" y="1850"/>
                      <a:pt x="23" y="1872"/>
                      <a:pt x="46" y="1872"/>
                    </a:cubicBezTo>
                    <a:cubicBezTo>
                      <a:pt x="58" y="1878"/>
                      <a:pt x="72" y="1881"/>
                      <a:pt x="86" y="1881"/>
                    </a:cubicBezTo>
                    <a:cubicBezTo>
                      <a:pt x="125" y="1881"/>
                      <a:pt x="166" y="1860"/>
                      <a:pt x="183" y="1827"/>
                    </a:cubicBezTo>
                    <a:cubicBezTo>
                      <a:pt x="206" y="1713"/>
                      <a:pt x="252" y="1598"/>
                      <a:pt x="274" y="1507"/>
                    </a:cubicBezTo>
                    <a:cubicBezTo>
                      <a:pt x="297" y="1393"/>
                      <a:pt x="320" y="1279"/>
                      <a:pt x="366" y="1165"/>
                    </a:cubicBezTo>
                    <a:cubicBezTo>
                      <a:pt x="411" y="959"/>
                      <a:pt x="480" y="731"/>
                      <a:pt x="548" y="503"/>
                    </a:cubicBezTo>
                    <a:lnTo>
                      <a:pt x="548" y="503"/>
                    </a:lnTo>
                    <a:cubicBezTo>
                      <a:pt x="548" y="503"/>
                      <a:pt x="536" y="503"/>
                      <a:pt x="529" y="512"/>
                    </a:cubicBezTo>
                    <a:lnTo>
                      <a:pt x="529" y="512"/>
                    </a:lnTo>
                    <a:cubicBezTo>
                      <a:pt x="574" y="358"/>
                      <a:pt x="617" y="225"/>
                      <a:pt x="640" y="92"/>
                    </a:cubicBezTo>
                    <a:cubicBezTo>
                      <a:pt x="662" y="46"/>
                      <a:pt x="617" y="1"/>
                      <a:pt x="571" y="1"/>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43"/>
              <p:cNvSpPr/>
              <p:nvPr/>
            </p:nvSpPr>
            <p:spPr>
              <a:xfrm>
                <a:off x="8044851" y="2222087"/>
                <a:ext cx="21624" cy="58628"/>
              </a:xfrm>
              <a:custGeom>
                <a:rect b="b" l="l" r="r" t="t"/>
                <a:pathLst>
                  <a:path extrusionOk="0" h="2169" w="800">
                    <a:moveTo>
                      <a:pt x="662" y="480"/>
                    </a:moveTo>
                    <a:lnTo>
                      <a:pt x="662" y="480"/>
                    </a:lnTo>
                    <a:cubicBezTo>
                      <a:pt x="661" y="485"/>
                      <a:pt x="659" y="489"/>
                      <a:pt x="657" y="494"/>
                    </a:cubicBezTo>
                    <a:lnTo>
                      <a:pt x="657" y="494"/>
                    </a:lnTo>
                    <a:cubicBezTo>
                      <a:pt x="662" y="488"/>
                      <a:pt x="662" y="480"/>
                      <a:pt x="662" y="480"/>
                    </a:cubicBezTo>
                    <a:close/>
                    <a:moveTo>
                      <a:pt x="708" y="0"/>
                    </a:moveTo>
                    <a:cubicBezTo>
                      <a:pt x="662" y="0"/>
                      <a:pt x="639" y="23"/>
                      <a:pt x="617" y="69"/>
                    </a:cubicBezTo>
                    <a:cubicBezTo>
                      <a:pt x="548" y="229"/>
                      <a:pt x="503" y="411"/>
                      <a:pt x="457" y="594"/>
                    </a:cubicBezTo>
                    <a:cubicBezTo>
                      <a:pt x="411" y="754"/>
                      <a:pt x="366" y="913"/>
                      <a:pt x="320" y="1096"/>
                    </a:cubicBezTo>
                    <a:cubicBezTo>
                      <a:pt x="320" y="1073"/>
                      <a:pt x="320" y="1073"/>
                      <a:pt x="320" y="1073"/>
                    </a:cubicBezTo>
                    <a:cubicBezTo>
                      <a:pt x="274" y="1233"/>
                      <a:pt x="229" y="1370"/>
                      <a:pt x="183" y="1530"/>
                    </a:cubicBezTo>
                    <a:cubicBezTo>
                      <a:pt x="137" y="1712"/>
                      <a:pt x="69" y="1872"/>
                      <a:pt x="23" y="2055"/>
                    </a:cubicBezTo>
                    <a:cubicBezTo>
                      <a:pt x="0" y="2100"/>
                      <a:pt x="23" y="2146"/>
                      <a:pt x="46" y="2169"/>
                    </a:cubicBezTo>
                    <a:cubicBezTo>
                      <a:pt x="92" y="2169"/>
                      <a:pt x="160" y="2169"/>
                      <a:pt x="160" y="2123"/>
                    </a:cubicBezTo>
                    <a:cubicBezTo>
                      <a:pt x="251" y="1849"/>
                      <a:pt x="343" y="1575"/>
                      <a:pt x="434" y="1301"/>
                    </a:cubicBezTo>
                    <a:cubicBezTo>
                      <a:pt x="501" y="1032"/>
                      <a:pt x="569" y="763"/>
                      <a:pt x="657" y="494"/>
                    </a:cubicBezTo>
                    <a:lnTo>
                      <a:pt x="657" y="494"/>
                    </a:lnTo>
                    <a:cubicBezTo>
                      <a:pt x="654" y="499"/>
                      <a:pt x="649" y="502"/>
                      <a:pt x="639" y="502"/>
                    </a:cubicBezTo>
                    <a:cubicBezTo>
                      <a:pt x="685" y="366"/>
                      <a:pt x="731" y="251"/>
                      <a:pt x="776" y="114"/>
                    </a:cubicBezTo>
                    <a:cubicBezTo>
                      <a:pt x="799" y="92"/>
                      <a:pt x="776" y="23"/>
                      <a:pt x="731" y="23"/>
                    </a:cubicBezTo>
                    <a:cubicBezTo>
                      <a:pt x="731" y="0"/>
                      <a:pt x="708" y="0"/>
                      <a:pt x="708" y="0"/>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43"/>
              <p:cNvSpPr/>
              <p:nvPr/>
            </p:nvSpPr>
            <p:spPr>
              <a:xfrm>
                <a:off x="7944894" y="2206031"/>
                <a:ext cx="17921" cy="41545"/>
              </a:xfrm>
              <a:custGeom>
                <a:rect b="b" l="l" r="r" t="t"/>
                <a:pathLst>
                  <a:path extrusionOk="0" h="1537" w="663">
                    <a:moveTo>
                      <a:pt x="526" y="1"/>
                    </a:moveTo>
                    <a:cubicBezTo>
                      <a:pt x="457" y="1"/>
                      <a:pt x="412" y="47"/>
                      <a:pt x="389" y="92"/>
                    </a:cubicBezTo>
                    <a:cubicBezTo>
                      <a:pt x="320" y="320"/>
                      <a:pt x="275" y="526"/>
                      <a:pt x="206" y="754"/>
                    </a:cubicBezTo>
                    <a:cubicBezTo>
                      <a:pt x="183" y="845"/>
                      <a:pt x="160" y="937"/>
                      <a:pt x="115" y="1028"/>
                    </a:cubicBezTo>
                    <a:cubicBezTo>
                      <a:pt x="92" y="1142"/>
                      <a:pt x="46" y="1256"/>
                      <a:pt x="24" y="1348"/>
                    </a:cubicBezTo>
                    <a:cubicBezTo>
                      <a:pt x="1" y="1439"/>
                      <a:pt x="46" y="1507"/>
                      <a:pt x="115" y="1530"/>
                    </a:cubicBezTo>
                    <a:cubicBezTo>
                      <a:pt x="131" y="1534"/>
                      <a:pt x="146" y="1536"/>
                      <a:pt x="161" y="1536"/>
                    </a:cubicBezTo>
                    <a:cubicBezTo>
                      <a:pt x="229" y="1536"/>
                      <a:pt x="279" y="1495"/>
                      <a:pt x="297" y="1439"/>
                    </a:cubicBezTo>
                    <a:cubicBezTo>
                      <a:pt x="320" y="1370"/>
                      <a:pt x="343" y="1325"/>
                      <a:pt x="343" y="1279"/>
                    </a:cubicBezTo>
                    <a:cubicBezTo>
                      <a:pt x="366" y="1233"/>
                      <a:pt x="366" y="1188"/>
                      <a:pt x="389" y="1142"/>
                    </a:cubicBezTo>
                    <a:cubicBezTo>
                      <a:pt x="412" y="1051"/>
                      <a:pt x="434" y="937"/>
                      <a:pt x="457" y="845"/>
                    </a:cubicBezTo>
                    <a:cubicBezTo>
                      <a:pt x="526" y="617"/>
                      <a:pt x="571" y="389"/>
                      <a:pt x="640" y="161"/>
                    </a:cubicBezTo>
                    <a:cubicBezTo>
                      <a:pt x="663" y="92"/>
                      <a:pt x="617" y="24"/>
                      <a:pt x="548" y="1"/>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43"/>
              <p:cNvSpPr/>
              <p:nvPr/>
            </p:nvSpPr>
            <p:spPr>
              <a:xfrm>
                <a:off x="7999198" y="2221465"/>
                <a:ext cx="17299" cy="43843"/>
              </a:xfrm>
              <a:custGeom>
                <a:rect b="b" l="l" r="r" t="t"/>
                <a:pathLst>
                  <a:path extrusionOk="0" h="1622" w="640">
                    <a:moveTo>
                      <a:pt x="525" y="0"/>
                    </a:moveTo>
                    <a:cubicBezTo>
                      <a:pt x="480" y="0"/>
                      <a:pt x="434" y="23"/>
                      <a:pt x="411" y="69"/>
                    </a:cubicBezTo>
                    <a:cubicBezTo>
                      <a:pt x="388" y="183"/>
                      <a:pt x="343" y="320"/>
                      <a:pt x="320" y="434"/>
                    </a:cubicBezTo>
                    <a:cubicBezTo>
                      <a:pt x="274" y="548"/>
                      <a:pt x="251" y="640"/>
                      <a:pt x="206" y="754"/>
                    </a:cubicBezTo>
                    <a:cubicBezTo>
                      <a:pt x="183" y="868"/>
                      <a:pt x="137" y="982"/>
                      <a:pt x="92" y="1096"/>
                    </a:cubicBezTo>
                    <a:cubicBezTo>
                      <a:pt x="92" y="1165"/>
                      <a:pt x="69" y="1210"/>
                      <a:pt x="46" y="1279"/>
                    </a:cubicBezTo>
                    <a:cubicBezTo>
                      <a:pt x="23" y="1302"/>
                      <a:pt x="23" y="1324"/>
                      <a:pt x="23" y="1370"/>
                    </a:cubicBezTo>
                    <a:cubicBezTo>
                      <a:pt x="0" y="1416"/>
                      <a:pt x="0" y="1438"/>
                      <a:pt x="0" y="1484"/>
                    </a:cubicBezTo>
                    <a:cubicBezTo>
                      <a:pt x="0" y="1507"/>
                      <a:pt x="0" y="1530"/>
                      <a:pt x="0" y="1553"/>
                    </a:cubicBezTo>
                    <a:cubicBezTo>
                      <a:pt x="23" y="1575"/>
                      <a:pt x="46" y="1598"/>
                      <a:pt x="92" y="1621"/>
                    </a:cubicBezTo>
                    <a:cubicBezTo>
                      <a:pt x="114" y="1621"/>
                      <a:pt x="160" y="1621"/>
                      <a:pt x="183" y="1598"/>
                    </a:cubicBezTo>
                    <a:cubicBezTo>
                      <a:pt x="229" y="1598"/>
                      <a:pt x="251" y="1553"/>
                      <a:pt x="251" y="1530"/>
                    </a:cubicBezTo>
                    <a:cubicBezTo>
                      <a:pt x="274" y="1461"/>
                      <a:pt x="297" y="1416"/>
                      <a:pt x="297" y="1347"/>
                    </a:cubicBezTo>
                    <a:cubicBezTo>
                      <a:pt x="320" y="1302"/>
                      <a:pt x="320" y="1233"/>
                      <a:pt x="343" y="1165"/>
                    </a:cubicBezTo>
                    <a:cubicBezTo>
                      <a:pt x="366" y="1050"/>
                      <a:pt x="411" y="936"/>
                      <a:pt x="434" y="822"/>
                    </a:cubicBezTo>
                    <a:cubicBezTo>
                      <a:pt x="457" y="708"/>
                      <a:pt x="480" y="594"/>
                      <a:pt x="502" y="503"/>
                    </a:cubicBezTo>
                    <a:cubicBezTo>
                      <a:pt x="548" y="366"/>
                      <a:pt x="571" y="252"/>
                      <a:pt x="617" y="115"/>
                    </a:cubicBezTo>
                    <a:cubicBezTo>
                      <a:pt x="639" y="69"/>
                      <a:pt x="594" y="0"/>
                      <a:pt x="548" y="0"/>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43"/>
              <p:cNvSpPr/>
              <p:nvPr/>
            </p:nvSpPr>
            <p:spPr>
              <a:xfrm>
                <a:off x="8057799" y="2238737"/>
                <a:ext cx="15461" cy="45059"/>
              </a:xfrm>
              <a:custGeom>
                <a:rect b="b" l="l" r="r" t="t"/>
                <a:pathLst>
                  <a:path extrusionOk="0" h="1667" w="572">
                    <a:moveTo>
                      <a:pt x="480" y="1"/>
                    </a:moveTo>
                    <a:cubicBezTo>
                      <a:pt x="434" y="1"/>
                      <a:pt x="389" y="23"/>
                      <a:pt x="389" y="69"/>
                    </a:cubicBezTo>
                    <a:cubicBezTo>
                      <a:pt x="366" y="183"/>
                      <a:pt x="343" y="320"/>
                      <a:pt x="320" y="434"/>
                    </a:cubicBezTo>
                    <a:cubicBezTo>
                      <a:pt x="275" y="548"/>
                      <a:pt x="229" y="685"/>
                      <a:pt x="206" y="799"/>
                    </a:cubicBezTo>
                    <a:cubicBezTo>
                      <a:pt x="160" y="914"/>
                      <a:pt x="138" y="1028"/>
                      <a:pt x="92" y="1165"/>
                    </a:cubicBezTo>
                    <a:cubicBezTo>
                      <a:pt x="46" y="1279"/>
                      <a:pt x="24" y="1416"/>
                      <a:pt x="1" y="1553"/>
                    </a:cubicBezTo>
                    <a:cubicBezTo>
                      <a:pt x="1" y="1576"/>
                      <a:pt x="24" y="1598"/>
                      <a:pt x="46" y="1621"/>
                    </a:cubicBezTo>
                    <a:cubicBezTo>
                      <a:pt x="69" y="1644"/>
                      <a:pt x="92" y="1667"/>
                      <a:pt x="115" y="1667"/>
                    </a:cubicBezTo>
                    <a:cubicBezTo>
                      <a:pt x="160" y="1667"/>
                      <a:pt x="183" y="1644"/>
                      <a:pt x="206" y="1621"/>
                    </a:cubicBezTo>
                    <a:cubicBezTo>
                      <a:pt x="229" y="1598"/>
                      <a:pt x="229" y="1576"/>
                      <a:pt x="229" y="1553"/>
                    </a:cubicBezTo>
                    <a:cubicBezTo>
                      <a:pt x="229" y="1530"/>
                      <a:pt x="229" y="1530"/>
                      <a:pt x="252" y="1507"/>
                    </a:cubicBezTo>
                    <a:cubicBezTo>
                      <a:pt x="275" y="1302"/>
                      <a:pt x="343" y="1073"/>
                      <a:pt x="389" y="868"/>
                    </a:cubicBezTo>
                    <a:cubicBezTo>
                      <a:pt x="434" y="731"/>
                      <a:pt x="457" y="617"/>
                      <a:pt x="503" y="480"/>
                    </a:cubicBezTo>
                    <a:cubicBezTo>
                      <a:pt x="526" y="366"/>
                      <a:pt x="549" y="252"/>
                      <a:pt x="571" y="138"/>
                    </a:cubicBezTo>
                    <a:cubicBezTo>
                      <a:pt x="571" y="69"/>
                      <a:pt x="549" y="23"/>
                      <a:pt x="503" y="1"/>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43"/>
              <p:cNvSpPr/>
              <p:nvPr/>
            </p:nvSpPr>
            <p:spPr>
              <a:xfrm>
                <a:off x="7983764" y="2306609"/>
                <a:ext cx="14218" cy="32896"/>
              </a:xfrm>
              <a:custGeom>
                <a:rect b="b" l="l" r="r" t="t"/>
                <a:pathLst>
                  <a:path extrusionOk="0" h="1217" w="526">
                    <a:moveTo>
                      <a:pt x="412" y="0"/>
                    </a:moveTo>
                    <a:cubicBezTo>
                      <a:pt x="366" y="0"/>
                      <a:pt x="320" y="23"/>
                      <a:pt x="320" y="69"/>
                    </a:cubicBezTo>
                    <a:cubicBezTo>
                      <a:pt x="252" y="229"/>
                      <a:pt x="206" y="411"/>
                      <a:pt x="138" y="571"/>
                    </a:cubicBezTo>
                    <a:cubicBezTo>
                      <a:pt x="92" y="731"/>
                      <a:pt x="24" y="913"/>
                      <a:pt x="1" y="1073"/>
                    </a:cubicBezTo>
                    <a:cubicBezTo>
                      <a:pt x="1" y="1142"/>
                      <a:pt x="46" y="1210"/>
                      <a:pt x="115" y="1210"/>
                    </a:cubicBezTo>
                    <a:cubicBezTo>
                      <a:pt x="127" y="1214"/>
                      <a:pt x="138" y="1216"/>
                      <a:pt x="149" y="1216"/>
                    </a:cubicBezTo>
                    <a:cubicBezTo>
                      <a:pt x="199" y="1216"/>
                      <a:pt x="233" y="1175"/>
                      <a:pt x="252" y="1119"/>
                    </a:cubicBezTo>
                    <a:cubicBezTo>
                      <a:pt x="297" y="868"/>
                      <a:pt x="366" y="617"/>
                      <a:pt x="434" y="366"/>
                    </a:cubicBezTo>
                    <a:cubicBezTo>
                      <a:pt x="457" y="297"/>
                      <a:pt x="503" y="229"/>
                      <a:pt x="526" y="160"/>
                    </a:cubicBezTo>
                    <a:cubicBezTo>
                      <a:pt x="526" y="114"/>
                      <a:pt x="526" y="92"/>
                      <a:pt x="526" y="69"/>
                    </a:cubicBezTo>
                    <a:cubicBezTo>
                      <a:pt x="503" y="46"/>
                      <a:pt x="480" y="23"/>
                      <a:pt x="457" y="0"/>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43"/>
              <p:cNvSpPr/>
              <p:nvPr/>
            </p:nvSpPr>
            <p:spPr>
              <a:xfrm>
                <a:off x="8041770" y="2323882"/>
                <a:ext cx="11731" cy="31030"/>
              </a:xfrm>
              <a:custGeom>
                <a:rect b="b" l="l" r="r" t="t"/>
                <a:pathLst>
                  <a:path extrusionOk="0" h="1148" w="434">
                    <a:moveTo>
                      <a:pt x="320" y="0"/>
                    </a:moveTo>
                    <a:cubicBezTo>
                      <a:pt x="297" y="0"/>
                      <a:pt x="251" y="23"/>
                      <a:pt x="229" y="69"/>
                    </a:cubicBezTo>
                    <a:cubicBezTo>
                      <a:pt x="206" y="137"/>
                      <a:pt x="160" y="206"/>
                      <a:pt x="137" y="297"/>
                    </a:cubicBezTo>
                    <a:cubicBezTo>
                      <a:pt x="114" y="389"/>
                      <a:pt x="92" y="457"/>
                      <a:pt x="69" y="548"/>
                    </a:cubicBezTo>
                    <a:cubicBezTo>
                      <a:pt x="46" y="617"/>
                      <a:pt x="23" y="708"/>
                      <a:pt x="23" y="777"/>
                    </a:cubicBezTo>
                    <a:cubicBezTo>
                      <a:pt x="0" y="868"/>
                      <a:pt x="0" y="959"/>
                      <a:pt x="0" y="1050"/>
                    </a:cubicBezTo>
                    <a:cubicBezTo>
                      <a:pt x="0" y="1096"/>
                      <a:pt x="46" y="1142"/>
                      <a:pt x="92" y="1142"/>
                    </a:cubicBezTo>
                    <a:cubicBezTo>
                      <a:pt x="100" y="1146"/>
                      <a:pt x="108" y="1148"/>
                      <a:pt x="117" y="1148"/>
                    </a:cubicBezTo>
                    <a:cubicBezTo>
                      <a:pt x="159" y="1148"/>
                      <a:pt x="206" y="1107"/>
                      <a:pt x="206" y="1050"/>
                    </a:cubicBezTo>
                    <a:cubicBezTo>
                      <a:pt x="206" y="936"/>
                      <a:pt x="229" y="799"/>
                      <a:pt x="274" y="685"/>
                    </a:cubicBezTo>
                    <a:cubicBezTo>
                      <a:pt x="297" y="571"/>
                      <a:pt x="320" y="434"/>
                      <a:pt x="343" y="320"/>
                    </a:cubicBezTo>
                    <a:cubicBezTo>
                      <a:pt x="365" y="274"/>
                      <a:pt x="388" y="206"/>
                      <a:pt x="411" y="160"/>
                    </a:cubicBezTo>
                    <a:cubicBezTo>
                      <a:pt x="434" y="92"/>
                      <a:pt x="411" y="46"/>
                      <a:pt x="365" y="23"/>
                    </a:cubicBezTo>
                    <a:cubicBezTo>
                      <a:pt x="365" y="0"/>
                      <a:pt x="343" y="0"/>
                      <a:pt x="320" y="0"/>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43"/>
              <p:cNvSpPr/>
              <p:nvPr/>
            </p:nvSpPr>
            <p:spPr>
              <a:xfrm>
                <a:off x="7972060" y="2581153"/>
                <a:ext cx="117851" cy="148719"/>
              </a:xfrm>
              <a:custGeom>
                <a:rect b="b" l="l" r="r" t="t"/>
                <a:pathLst>
                  <a:path extrusionOk="0" h="5502" w="4360">
                    <a:moveTo>
                      <a:pt x="160" y="1"/>
                    </a:moveTo>
                    <a:cubicBezTo>
                      <a:pt x="114" y="1"/>
                      <a:pt x="68" y="23"/>
                      <a:pt x="23" y="46"/>
                    </a:cubicBezTo>
                    <a:cubicBezTo>
                      <a:pt x="0" y="69"/>
                      <a:pt x="0" y="115"/>
                      <a:pt x="0" y="160"/>
                    </a:cubicBezTo>
                    <a:cubicBezTo>
                      <a:pt x="68" y="1439"/>
                      <a:pt x="457" y="2626"/>
                      <a:pt x="1141" y="3584"/>
                    </a:cubicBezTo>
                    <a:cubicBezTo>
                      <a:pt x="1484" y="4064"/>
                      <a:pt x="1917" y="4474"/>
                      <a:pt x="2397" y="4817"/>
                    </a:cubicBezTo>
                    <a:cubicBezTo>
                      <a:pt x="2899" y="5159"/>
                      <a:pt x="3492" y="5387"/>
                      <a:pt x="4131" y="5502"/>
                    </a:cubicBezTo>
                    <a:lnTo>
                      <a:pt x="4200" y="5502"/>
                    </a:lnTo>
                    <a:cubicBezTo>
                      <a:pt x="4223" y="5502"/>
                      <a:pt x="4246" y="5502"/>
                      <a:pt x="4268" y="5479"/>
                    </a:cubicBezTo>
                    <a:cubicBezTo>
                      <a:pt x="4314" y="5479"/>
                      <a:pt x="4337" y="5433"/>
                      <a:pt x="4337" y="5387"/>
                    </a:cubicBezTo>
                    <a:cubicBezTo>
                      <a:pt x="4360" y="5342"/>
                      <a:pt x="4360" y="5296"/>
                      <a:pt x="4337" y="5250"/>
                    </a:cubicBezTo>
                    <a:cubicBezTo>
                      <a:pt x="4314" y="5228"/>
                      <a:pt x="4268" y="5182"/>
                      <a:pt x="4223" y="5182"/>
                    </a:cubicBezTo>
                    <a:cubicBezTo>
                      <a:pt x="3880" y="5113"/>
                      <a:pt x="3561" y="5022"/>
                      <a:pt x="3241" y="4885"/>
                    </a:cubicBezTo>
                    <a:cubicBezTo>
                      <a:pt x="2922" y="4748"/>
                      <a:pt x="2602" y="4566"/>
                      <a:pt x="2328" y="4337"/>
                    </a:cubicBezTo>
                    <a:cubicBezTo>
                      <a:pt x="2009" y="4086"/>
                      <a:pt x="1735" y="3812"/>
                      <a:pt x="1506" y="3493"/>
                    </a:cubicBezTo>
                    <a:cubicBezTo>
                      <a:pt x="1210" y="3105"/>
                      <a:pt x="959" y="2671"/>
                      <a:pt x="776" y="2215"/>
                    </a:cubicBezTo>
                    <a:cubicBezTo>
                      <a:pt x="571" y="1690"/>
                      <a:pt x="434" y="1142"/>
                      <a:pt x="365" y="571"/>
                    </a:cubicBezTo>
                    <a:cubicBezTo>
                      <a:pt x="342" y="411"/>
                      <a:pt x="342" y="297"/>
                      <a:pt x="320" y="160"/>
                    </a:cubicBezTo>
                    <a:cubicBezTo>
                      <a:pt x="320" y="115"/>
                      <a:pt x="320" y="69"/>
                      <a:pt x="274" y="46"/>
                    </a:cubicBezTo>
                    <a:cubicBezTo>
                      <a:pt x="251" y="1"/>
                      <a:pt x="205" y="1"/>
                      <a:pt x="16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43"/>
              <p:cNvSpPr/>
              <p:nvPr/>
            </p:nvSpPr>
            <p:spPr>
              <a:xfrm>
                <a:off x="8009064" y="2520687"/>
                <a:ext cx="50627" cy="117256"/>
              </a:xfrm>
              <a:custGeom>
                <a:rect b="b" l="l" r="r" t="t"/>
                <a:pathLst>
                  <a:path extrusionOk="0" h="4338" w="1873">
                    <a:moveTo>
                      <a:pt x="274" y="1"/>
                    </a:moveTo>
                    <a:cubicBezTo>
                      <a:pt x="229" y="1"/>
                      <a:pt x="183" y="24"/>
                      <a:pt x="137" y="46"/>
                    </a:cubicBezTo>
                    <a:cubicBezTo>
                      <a:pt x="115" y="92"/>
                      <a:pt x="92" y="138"/>
                      <a:pt x="92" y="161"/>
                    </a:cubicBezTo>
                    <a:cubicBezTo>
                      <a:pt x="1" y="914"/>
                      <a:pt x="69" y="1713"/>
                      <a:pt x="320" y="2443"/>
                    </a:cubicBezTo>
                    <a:cubicBezTo>
                      <a:pt x="457" y="2831"/>
                      <a:pt x="617" y="3173"/>
                      <a:pt x="822" y="3493"/>
                    </a:cubicBezTo>
                    <a:cubicBezTo>
                      <a:pt x="936" y="3653"/>
                      <a:pt x="1050" y="3790"/>
                      <a:pt x="1165" y="3927"/>
                    </a:cubicBezTo>
                    <a:cubicBezTo>
                      <a:pt x="1279" y="4064"/>
                      <a:pt x="1439" y="4178"/>
                      <a:pt x="1598" y="4315"/>
                    </a:cubicBezTo>
                    <a:cubicBezTo>
                      <a:pt x="1621" y="4338"/>
                      <a:pt x="1644" y="4338"/>
                      <a:pt x="1690" y="4338"/>
                    </a:cubicBezTo>
                    <a:lnTo>
                      <a:pt x="1735" y="4338"/>
                    </a:lnTo>
                    <a:cubicBezTo>
                      <a:pt x="1781" y="4338"/>
                      <a:pt x="1827" y="4292"/>
                      <a:pt x="1827" y="4269"/>
                    </a:cubicBezTo>
                    <a:cubicBezTo>
                      <a:pt x="1849" y="4223"/>
                      <a:pt x="1872" y="4178"/>
                      <a:pt x="1849" y="4132"/>
                    </a:cubicBezTo>
                    <a:cubicBezTo>
                      <a:pt x="1849" y="4086"/>
                      <a:pt x="1827" y="4064"/>
                      <a:pt x="1781" y="4041"/>
                    </a:cubicBezTo>
                    <a:cubicBezTo>
                      <a:pt x="1575" y="3858"/>
                      <a:pt x="1393" y="3676"/>
                      <a:pt x="1210" y="3447"/>
                    </a:cubicBezTo>
                    <a:cubicBezTo>
                      <a:pt x="1028" y="3196"/>
                      <a:pt x="868" y="2900"/>
                      <a:pt x="731" y="2580"/>
                    </a:cubicBezTo>
                    <a:lnTo>
                      <a:pt x="708" y="2557"/>
                    </a:lnTo>
                    <a:cubicBezTo>
                      <a:pt x="571" y="2169"/>
                      <a:pt x="480" y="1758"/>
                      <a:pt x="411" y="1347"/>
                    </a:cubicBezTo>
                    <a:cubicBezTo>
                      <a:pt x="389" y="937"/>
                      <a:pt x="389" y="549"/>
                      <a:pt x="434" y="183"/>
                    </a:cubicBezTo>
                    <a:cubicBezTo>
                      <a:pt x="434" y="138"/>
                      <a:pt x="411" y="69"/>
                      <a:pt x="389" y="46"/>
                    </a:cubicBezTo>
                    <a:cubicBezTo>
                      <a:pt x="366" y="24"/>
                      <a:pt x="320" y="1"/>
                      <a:pt x="27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43"/>
              <p:cNvSpPr/>
              <p:nvPr/>
            </p:nvSpPr>
            <p:spPr>
              <a:xfrm>
                <a:off x="8418109" y="2033282"/>
                <a:ext cx="87631" cy="151800"/>
              </a:xfrm>
              <a:custGeom>
                <a:rect b="b" l="l" r="r" t="t"/>
                <a:pathLst>
                  <a:path extrusionOk="0" h="5616" w="3242">
                    <a:moveTo>
                      <a:pt x="138" y="1"/>
                    </a:moveTo>
                    <a:cubicBezTo>
                      <a:pt x="92" y="24"/>
                      <a:pt x="46" y="46"/>
                      <a:pt x="24" y="92"/>
                    </a:cubicBezTo>
                    <a:cubicBezTo>
                      <a:pt x="1" y="115"/>
                      <a:pt x="1" y="183"/>
                      <a:pt x="1" y="229"/>
                    </a:cubicBezTo>
                    <a:cubicBezTo>
                      <a:pt x="24" y="275"/>
                      <a:pt x="46" y="298"/>
                      <a:pt x="92" y="320"/>
                    </a:cubicBezTo>
                    <a:cubicBezTo>
                      <a:pt x="297" y="412"/>
                      <a:pt x="503" y="549"/>
                      <a:pt x="708" y="708"/>
                    </a:cubicBezTo>
                    <a:lnTo>
                      <a:pt x="731" y="731"/>
                    </a:lnTo>
                    <a:cubicBezTo>
                      <a:pt x="1051" y="959"/>
                      <a:pt x="1325" y="1256"/>
                      <a:pt x="1576" y="1599"/>
                    </a:cubicBezTo>
                    <a:cubicBezTo>
                      <a:pt x="1918" y="2055"/>
                      <a:pt x="2192" y="2557"/>
                      <a:pt x="2420" y="3128"/>
                    </a:cubicBezTo>
                    <a:cubicBezTo>
                      <a:pt x="2648" y="3676"/>
                      <a:pt x="2785" y="4223"/>
                      <a:pt x="2854" y="4771"/>
                    </a:cubicBezTo>
                    <a:lnTo>
                      <a:pt x="2877" y="4817"/>
                    </a:lnTo>
                    <a:cubicBezTo>
                      <a:pt x="2900" y="5045"/>
                      <a:pt x="2900" y="5251"/>
                      <a:pt x="2900" y="5433"/>
                    </a:cubicBezTo>
                    <a:cubicBezTo>
                      <a:pt x="2900" y="5479"/>
                      <a:pt x="2900" y="5524"/>
                      <a:pt x="2945" y="5570"/>
                    </a:cubicBezTo>
                    <a:cubicBezTo>
                      <a:pt x="2968" y="5593"/>
                      <a:pt x="3014" y="5616"/>
                      <a:pt x="3059" y="5616"/>
                    </a:cubicBezTo>
                    <a:cubicBezTo>
                      <a:pt x="3151" y="5616"/>
                      <a:pt x="3219" y="5547"/>
                      <a:pt x="3242" y="5456"/>
                    </a:cubicBezTo>
                    <a:cubicBezTo>
                      <a:pt x="3242" y="4977"/>
                      <a:pt x="3173" y="4475"/>
                      <a:pt x="3036" y="3927"/>
                    </a:cubicBezTo>
                    <a:cubicBezTo>
                      <a:pt x="2922" y="3402"/>
                      <a:pt x="2717" y="2877"/>
                      <a:pt x="2443" y="2352"/>
                    </a:cubicBezTo>
                    <a:cubicBezTo>
                      <a:pt x="2192" y="1850"/>
                      <a:pt x="1872" y="1393"/>
                      <a:pt x="1507" y="982"/>
                    </a:cubicBezTo>
                    <a:cubicBezTo>
                      <a:pt x="1142" y="571"/>
                      <a:pt x="708" y="252"/>
                      <a:pt x="252" y="24"/>
                    </a:cubicBezTo>
                    <a:cubicBezTo>
                      <a:pt x="229" y="1"/>
                      <a:pt x="206" y="1"/>
                      <a:pt x="16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43"/>
              <p:cNvSpPr/>
              <p:nvPr/>
            </p:nvSpPr>
            <p:spPr>
              <a:xfrm>
                <a:off x="8437868" y="1962328"/>
                <a:ext cx="84550" cy="104930"/>
              </a:xfrm>
              <a:custGeom>
                <a:rect b="b" l="l" r="r" t="t"/>
                <a:pathLst>
                  <a:path extrusionOk="0" h="3882" w="3128">
                    <a:moveTo>
                      <a:pt x="183" y="1"/>
                    </a:moveTo>
                    <a:cubicBezTo>
                      <a:pt x="160" y="1"/>
                      <a:pt x="137" y="24"/>
                      <a:pt x="91" y="24"/>
                    </a:cubicBezTo>
                    <a:cubicBezTo>
                      <a:pt x="69" y="47"/>
                      <a:pt x="46" y="92"/>
                      <a:pt x="23" y="138"/>
                    </a:cubicBezTo>
                    <a:cubicBezTo>
                      <a:pt x="0" y="183"/>
                      <a:pt x="23" y="229"/>
                      <a:pt x="46" y="252"/>
                    </a:cubicBezTo>
                    <a:cubicBezTo>
                      <a:pt x="69" y="298"/>
                      <a:pt x="91" y="320"/>
                      <a:pt x="137" y="343"/>
                    </a:cubicBezTo>
                    <a:lnTo>
                      <a:pt x="183" y="343"/>
                    </a:lnTo>
                    <a:cubicBezTo>
                      <a:pt x="434" y="480"/>
                      <a:pt x="662" y="617"/>
                      <a:pt x="913" y="800"/>
                    </a:cubicBezTo>
                    <a:cubicBezTo>
                      <a:pt x="1187" y="1028"/>
                      <a:pt x="1461" y="1302"/>
                      <a:pt x="1712" y="1621"/>
                    </a:cubicBezTo>
                    <a:lnTo>
                      <a:pt x="1735" y="1667"/>
                    </a:lnTo>
                    <a:cubicBezTo>
                      <a:pt x="2077" y="2124"/>
                      <a:pt x="2351" y="2649"/>
                      <a:pt x="2602" y="3219"/>
                    </a:cubicBezTo>
                    <a:lnTo>
                      <a:pt x="2579" y="3174"/>
                    </a:lnTo>
                    <a:lnTo>
                      <a:pt x="2579" y="3174"/>
                    </a:lnTo>
                    <a:cubicBezTo>
                      <a:pt x="2648" y="3379"/>
                      <a:pt x="2716" y="3562"/>
                      <a:pt x="2785" y="3744"/>
                    </a:cubicBezTo>
                    <a:cubicBezTo>
                      <a:pt x="2808" y="3836"/>
                      <a:pt x="2876" y="3881"/>
                      <a:pt x="2945" y="3881"/>
                    </a:cubicBezTo>
                    <a:lnTo>
                      <a:pt x="2990" y="3881"/>
                    </a:lnTo>
                    <a:cubicBezTo>
                      <a:pt x="3036" y="3858"/>
                      <a:pt x="3082" y="3836"/>
                      <a:pt x="3104" y="3790"/>
                    </a:cubicBezTo>
                    <a:cubicBezTo>
                      <a:pt x="3127" y="3744"/>
                      <a:pt x="3127" y="3699"/>
                      <a:pt x="3104" y="3676"/>
                    </a:cubicBezTo>
                    <a:cubicBezTo>
                      <a:pt x="2853" y="2854"/>
                      <a:pt x="2488" y="2146"/>
                      <a:pt x="2054" y="1530"/>
                    </a:cubicBezTo>
                    <a:cubicBezTo>
                      <a:pt x="1826" y="1211"/>
                      <a:pt x="1552" y="914"/>
                      <a:pt x="1256" y="663"/>
                    </a:cubicBezTo>
                    <a:cubicBezTo>
                      <a:pt x="1119" y="526"/>
                      <a:pt x="936" y="412"/>
                      <a:pt x="776" y="298"/>
                    </a:cubicBezTo>
                    <a:cubicBezTo>
                      <a:pt x="616" y="206"/>
                      <a:pt x="457" y="115"/>
                      <a:pt x="228" y="24"/>
                    </a:cubicBezTo>
                    <a:cubicBezTo>
                      <a:pt x="228" y="1"/>
                      <a:pt x="206"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5" name="Google Shape;245;p43"/>
              <p:cNvGrpSpPr/>
              <p:nvPr/>
            </p:nvGrpSpPr>
            <p:grpSpPr>
              <a:xfrm>
                <a:off x="7881969" y="2107317"/>
                <a:ext cx="763840" cy="546655"/>
                <a:chOff x="7881969" y="2107317"/>
                <a:chExt cx="763840" cy="546655"/>
              </a:xfrm>
            </p:grpSpPr>
            <p:sp>
              <p:nvSpPr>
                <p:cNvPr id="246" name="Google Shape;246;p43"/>
                <p:cNvSpPr/>
                <p:nvPr/>
              </p:nvSpPr>
              <p:spPr>
                <a:xfrm>
                  <a:off x="8125049" y="2113507"/>
                  <a:ext cx="251136" cy="536789"/>
                </a:xfrm>
                <a:custGeom>
                  <a:rect b="b" l="l" r="r" t="t"/>
                  <a:pathLst>
                    <a:path extrusionOk="0" h="19859" w="9291">
                      <a:moveTo>
                        <a:pt x="7716" y="0"/>
                      </a:moveTo>
                      <a:cubicBezTo>
                        <a:pt x="7624" y="0"/>
                        <a:pt x="7556" y="0"/>
                        <a:pt x="7487" y="23"/>
                      </a:cubicBezTo>
                      <a:cubicBezTo>
                        <a:pt x="7282" y="69"/>
                        <a:pt x="7122" y="114"/>
                        <a:pt x="6985" y="183"/>
                      </a:cubicBezTo>
                      <a:cubicBezTo>
                        <a:pt x="6825" y="274"/>
                        <a:pt x="6688" y="365"/>
                        <a:pt x="6529" y="479"/>
                      </a:cubicBezTo>
                      <a:cubicBezTo>
                        <a:pt x="6415" y="594"/>
                        <a:pt x="6300" y="730"/>
                        <a:pt x="6186" y="845"/>
                      </a:cubicBezTo>
                      <a:cubicBezTo>
                        <a:pt x="5981" y="1096"/>
                        <a:pt x="5798" y="1324"/>
                        <a:pt x="5661" y="1552"/>
                      </a:cubicBezTo>
                      <a:cubicBezTo>
                        <a:pt x="5593" y="1643"/>
                        <a:pt x="5547" y="1735"/>
                        <a:pt x="5479" y="1849"/>
                      </a:cubicBezTo>
                      <a:lnTo>
                        <a:pt x="5456" y="1872"/>
                      </a:lnTo>
                      <a:cubicBezTo>
                        <a:pt x="5387" y="2009"/>
                        <a:pt x="5296" y="2146"/>
                        <a:pt x="5205" y="2283"/>
                      </a:cubicBezTo>
                      <a:lnTo>
                        <a:pt x="5068" y="2511"/>
                      </a:lnTo>
                      <a:lnTo>
                        <a:pt x="4977" y="2648"/>
                      </a:lnTo>
                      <a:lnTo>
                        <a:pt x="4931" y="2693"/>
                      </a:lnTo>
                      <a:lnTo>
                        <a:pt x="4885" y="2762"/>
                      </a:lnTo>
                      <a:cubicBezTo>
                        <a:pt x="4862" y="2830"/>
                        <a:pt x="4817" y="2876"/>
                        <a:pt x="4771" y="2945"/>
                      </a:cubicBezTo>
                      <a:cubicBezTo>
                        <a:pt x="4748" y="2990"/>
                        <a:pt x="4726" y="3036"/>
                        <a:pt x="4703" y="3081"/>
                      </a:cubicBezTo>
                      <a:lnTo>
                        <a:pt x="4680" y="3104"/>
                      </a:lnTo>
                      <a:lnTo>
                        <a:pt x="4657" y="3150"/>
                      </a:lnTo>
                      <a:cubicBezTo>
                        <a:pt x="4611" y="3241"/>
                        <a:pt x="4520" y="3401"/>
                        <a:pt x="4429" y="3492"/>
                      </a:cubicBezTo>
                      <a:lnTo>
                        <a:pt x="4406" y="3538"/>
                      </a:lnTo>
                      <a:lnTo>
                        <a:pt x="4360" y="3538"/>
                      </a:lnTo>
                      <a:cubicBezTo>
                        <a:pt x="4315" y="3561"/>
                        <a:pt x="4246" y="3606"/>
                        <a:pt x="4201" y="3629"/>
                      </a:cubicBezTo>
                      <a:cubicBezTo>
                        <a:pt x="4132" y="3675"/>
                        <a:pt x="4086" y="3743"/>
                        <a:pt x="4018" y="3835"/>
                      </a:cubicBezTo>
                      <a:cubicBezTo>
                        <a:pt x="3858" y="4040"/>
                        <a:pt x="3790" y="4314"/>
                        <a:pt x="3744" y="4565"/>
                      </a:cubicBezTo>
                      <a:lnTo>
                        <a:pt x="3744" y="4588"/>
                      </a:lnTo>
                      <a:lnTo>
                        <a:pt x="3721" y="4679"/>
                      </a:lnTo>
                      <a:lnTo>
                        <a:pt x="3698" y="4748"/>
                      </a:lnTo>
                      <a:lnTo>
                        <a:pt x="3698" y="4771"/>
                      </a:lnTo>
                      <a:lnTo>
                        <a:pt x="3676" y="4839"/>
                      </a:lnTo>
                      <a:lnTo>
                        <a:pt x="3653" y="4930"/>
                      </a:lnTo>
                      <a:lnTo>
                        <a:pt x="3653" y="4976"/>
                      </a:lnTo>
                      <a:lnTo>
                        <a:pt x="3630" y="5022"/>
                      </a:lnTo>
                      <a:lnTo>
                        <a:pt x="3607" y="5136"/>
                      </a:lnTo>
                      <a:lnTo>
                        <a:pt x="3584" y="5227"/>
                      </a:lnTo>
                      <a:lnTo>
                        <a:pt x="3584" y="5273"/>
                      </a:lnTo>
                      <a:lnTo>
                        <a:pt x="3561" y="5341"/>
                      </a:lnTo>
                      <a:lnTo>
                        <a:pt x="3539" y="5410"/>
                      </a:lnTo>
                      <a:cubicBezTo>
                        <a:pt x="3516" y="5501"/>
                        <a:pt x="3493" y="5615"/>
                        <a:pt x="3470" y="5706"/>
                      </a:cubicBezTo>
                      <a:cubicBezTo>
                        <a:pt x="3516" y="5798"/>
                        <a:pt x="3516" y="5889"/>
                        <a:pt x="3516" y="5980"/>
                      </a:cubicBezTo>
                      <a:cubicBezTo>
                        <a:pt x="3493" y="6049"/>
                        <a:pt x="3447" y="6117"/>
                        <a:pt x="3424" y="6186"/>
                      </a:cubicBezTo>
                      <a:cubicBezTo>
                        <a:pt x="3402" y="6209"/>
                        <a:pt x="3402" y="6231"/>
                        <a:pt x="3379" y="6254"/>
                      </a:cubicBezTo>
                      <a:cubicBezTo>
                        <a:pt x="3333" y="6391"/>
                        <a:pt x="3265" y="6505"/>
                        <a:pt x="3219" y="6619"/>
                      </a:cubicBezTo>
                      <a:cubicBezTo>
                        <a:pt x="3219" y="6642"/>
                        <a:pt x="3219" y="6642"/>
                        <a:pt x="3196" y="6665"/>
                      </a:cubicBezTo>
                      <a:lnTo>
                        <a:pt x="3105" y="6985"/>
                      </a:lnTo>
                      <a:cubicBezTo>
                        <a:pt x="3014" y="7327"/>
                        <a:pt x="2922" y="7692"/>
                        <a:pt x="2808" y="8035"/>
                      </a:cubicBezTo>
                      <a:lnTo>
                        <a:pt x="2808" y="8057"/>
                      </a:lnTo>
                      <a:lnTo>
                        <a:pt x="2785" y="8126"/>
                      </a:lnTo>
                      <a:cubicBezTo>
                        <a:pt x="2763" y="8217"/>
                        <a:pt x="2763" y="8286"/>
                        <a:pt x="2740" y="8377"/>
                      </a:cubicBezTo>
                      <a:lnTo>
                        <a:pt x="2717" y="8468"/>
                      </a:lnTo>
                      <a:cubicBezTo>
                        <a:pt x="2717" y="8537"/>
                        <a:pt x="2694" y="8605"/>
                        <a:pt x="2694" y="8674"/>
                      </a:cubicBezTo>
                      <a:lnTo>
                        <a:pt x="2694" y="8742"/>
                      </a:lnTo>
                      <a:cubicBezTo>
                        <a:pt x="2671" y="8811"/>
                        <a:pt x="2671" y="8902"/>
                        <a:pt x="2648" y="8970"/>
                      </a:cubicBezTo>
                      <a:cubicBezTo>
                        <a:pt x="2557" y="9267"/>
                        <a:pt x="2466" y="9541"/>
                        <a:pt x="2375" y="9838"/>
                      </a:cubicBezTo>
                      <a:cubicBezTo>
                        <a:pt x="2306" y="9998"/>
                        <a:pt x="2260" y="10134"/>
                        <a:pt x="2238" y="10271"/>
                      </a:cubicBezTo>
                      <a:cubicBezTo>
                        <a:pt x="2192" y="10431"/>
                        <a:pt x="2169" y="10614"/>
                        <a:pt x="2123" y="10774"/>
                      </a:cubicBezTo>
                      <a:cubicBezTo>
                        <a:pt x="2101" y="10911"/>
                        <a:pt x="2055" y="11047"/>
                        <a:pt x="2032" y="11207"/>
                      </a:cubicBezTo>
                      <a:cubicBezTo>
                        <a:pt x="1986" y="11321"/>
                        <a:pt x="1964" y="11436"/>
                        <a:pt x="1941" y="11550"/>
                      </a:cubicBezTo>
                      <a:lnTo>
                        <a:pt x="1918" y="11595"/>
                      </a:lnTo>
                      <a:cubicBezTo>
                        <a:pt x="1918" y="11687"/>
                        <a:pt x="1895" y="11755"/>
                        <a:pt x="1872" y="11824"/>
                      </a:cubicBezTo>
                      <a:cubicBezTo>
                        <a:pt x="1827" y="11915"/>
                        <a:pt x="1804" y="11983"/>
                        <a:pt x="1735" y="12052"/>
                      </a:cubicBezTo>
                      <a:cubicBezTo>
                        <a:pt x="1713" y="12075"/>
                        <a:pt x="1667" y="12097"/>
                        <a:pt x="1644" y="12097"/>
                      </a:cubicBezTo>
                      <a:cubicBezTo>
                        <a:pt x="1598" y="12234"/>
                        <a:pt x="1553" y="12371"/>
                        <a:pt x="1530" y="12508"/>
                      </a:cubicBezTo>
                      <a:lnTo>
                        <a:pt x="1462" y="12668"/>
                      </a:lnTo>
                      <a:lnTo>
                        <a:pt x="1439" y="12759"/>
                      </a:lnTo>
                      <a:lnTo>
                        <a:pt x="1370" y="12942"/>
                      </a:lnTo>
                      <a:lnTo>
                        <a:pt x="1279" y="13307"/>
                      </a:lnTo>
                      <a:lnTo>
                        <a:pt x="1233" y="13444"/>
                      </a:lnTo>
                      <a:lnTo>
                        <a:pt x="1210" y="13490"/>
                      </a:lnTo>
                      <a:cubicBezTo>
                        <a:pt x="1165" y="13604"/>
                        <a:pt x="1142" y="13741"/>
                        <a:pt x="1096" y="13855"/>
                      </a:cubicBezTo>
                      <a:cubicBezTo>
                        <a:pt x="937" y="14357"/>
                        <a:pt x="777" y="14859"/>
                        <a:pt x="640" y="15384"/>
                      </a:cubicBezTo>
                      <a:lnTo>
                        <a:pt x="526" y="15704"/>
                      </a:lnTo>
                      <a:lnTo>
                        <a:pt x="457" y="15955"/>
                      </a:lnTo>
                      <a:lnTo>
                        <a:pt x="434" y="16001"/>
                      </a:lnTo>
                      <a:cubicBezTo>
                        <a:pt x="366" y="16229"/>
                        <a:pt x="320" y="16457"/>
                        <a:pt x="252" y="16663"/>
                      </a:cubicBezTo>
                      <a:cubicBezTo>
                        <a:pt x="206" y="16822"/>
                        <a:pt x="183" y="16982"/>
                        <a:pt x="138" y="17142"/>
                      </a:cubicBezTo>
                      <a:cubicBezTo>
                        <a:pt x="115" y="17210"/>
                        <a:pt x="92" y="17279"/>
                        <a:pt x="92" y="17347"/>
                      </a:cubicBezTo>
                      <a:lnTo>
                        <a:pt x="69" y="17416"/>
                      </a:lnTo>
                      <a:lnTo>
                        <a:pt x="46" y="17507"/>
                      </a:lnTo>
                      <a:lnTo>
                        <a:pt x="46" y="17553"/>
                      </a:lnTo>
                      <a:cubicBezTo>
                        <a:pt x="24" y="17621"/>
                        <a:pt x="1" y="17712"/>
                        <a:pt x="1" y="17781"/>
                      </a:cubicBezTo>
                      <a:cubicBezTo>
                        <a:pt x="1" y="17849"/>
                        <a:pt x="1" y="17941"/>
                        <a:pt x="24" y="18055"/>
                      </a:cubicBezTo>
                      <a:cubicBezTo>
                        <a:pt x="69" y="18237"/>
                        <a:pt x="183" y="18397"/>
                        <a:pt x="297" y="18534"/>
                      </a:cubicBezTo>
                      <a:cubicBezTo>
                        <a:pt x="457" y="18740"/>
                        <a:pt x="685" y="18854"/>
                        <a:pt x="891" y="18968"/>
                      </a:cubicBezTo>
                      <a:cubicBezTo>
                        <a:pt x="1188" y="19150"/>
                        <a:pt x="1507" y="19265"/>
                        <a:pt x="1735" y="19333"/>
                      </a:cubicBezTo>
                      <a:lnTo>
                        <a:pt x="1827" y="19356"/>
                      </a:lnTo>
                      <a:lnTo>
                        <a:pt x="1918" y="19379"/>
                      </a:lnTo>
                      <a:cubicBezTo>
                        <a:pt x="1986" y="19424"/>
                        <a:pt x="2078" y="19447"/>
                        <a:pt x="2146" y="19470"/>
                      </a:cubicBezTo>
                      <a:cubicBezTo>
                        <a:pt x="2283" y="19516"/>
                        <a:pt x="2443" y="19561"/>
                        <a:pt x="2603" y="19584"/>
                      </a:cubicBezTo>
                      <a:lnTo>
                        <a:pt x="2694" y="19607"/>
                      </a:lnTo>
                      <a:lnTo>
                        <a:pt x="2740" y="19607"/>
                      </a:lnTo>
                      <a:lnTo>
                        <a:pt x="2877" y="19653"/>
                      </a:lnTo>
                      <a:lnTo>
                        <a:pt x="3036" y="19698"/>
                      </a:lnTo>
                      <a:cubicBezTo>
                        <a:pt x="3105" y="19698"/>
                        <a:pt x="3173" y="19721"/>
                        <a:pt x="3219" y="19744"/>
                      </a:cubicBezTo>
                      <a:lnTo>
                        <a:pt x="3288" y="19744"/>
                      </a:lnTo>
                      <a:lnTo>
                        <a:pt x="3424" y="19767"/>
                      </a:lnTo>
                      <a:lnTo>
                        <a:pt x="3493" y="19790"/>
                      </a:lnTo>
                      <a:cubicBezTo>
                        <a:pt x="3676" y="19835"/>
                        <a:pt x="3813" y="19858"/>
                        <a:pt x="3972" y="19858"/>
                      </a:cubicBezTo>
                      <a:lnTo>
                        <a:pt x="4269" y="19858"/>
                      </a:lnTo>
                      <a:cubicBezTo>
                        <a:pt x="4315" y="19858"/>
                        <a:pt x="4360" y="19835"/>
                        <a:pt x="4406" y="19835"/>
                      </a:cubicBezTo>
                      <a:lnTo>
                        <a:pt x="4680" y="19835"/>
                      </a:lnTo>
                      <a:cubicBezTo>
                        <a:pt x="4885" y="19812"/>
                        <a:pt x="5091" y="19653"/>
                        <a:pt x="5136" y="19424"/>
                      </a:cubicBezTo>
                      <a:cubicBezTo>
                        <a:pt x="5205" y="19219"/>
                        <a:pt x="5228" y="18991"/>
                        <a:pt x="5273" y="18808"/>
                      </a:cubicBezTo>
                      <a:lnTo>
                        <a:pt x="5273" y="18762"/>
                      </a:lnTo>
                      <a:cubicBezTo>
                        <a:pt x="5296" y="18603"/>
                        <a:pt x="5319" y="18466"/>
                        <a:pt x="5342" y="18329"/>
                      </a:cubicBezTo>
                      <a:lnTo>
                        <a:pt x="5365" y="18283"/>
                      </a:lnTo>
                      <a:lnTo>
                        <a:pt x="5365" y="18283"/>
                      </a:lnTo>
                      <a:lnTo>
                        <a:pt x="5342" y="18306"/>
                      </a:lnTo>
                      <a:cubicBezTo>
                        <a:pt x="5410" y="18078"/>
                        <a:pt x="5456" y="17872"/>
                        <a:pt x="5524" y="17644"/>
                      </a:cubicBezTo>
                      <a:lnTo>
                        <a:pt x="5593" y="17393"/>
                      </a:lnTo>
                      <a:cubicBezTo>
                        <a:pt x="5684" y="17051"/>
                        <a:pt x="5775" y="16754"/>
                        <a:pt x="5867" y="16480"/>
                      </a:cubicBezTo>
                      <a:cubicBezTo>
                        <a:pt x="5912" y="16366"/>
                        <a:pt x="5935" y="16252"/>
                        <a:pt x="5981" y="16138"/>
                      </a:cubicBezTo>
                      <a:lnTo>
                        <a:pt x="6004" y="16069"/>
                      </a:lnTo>
                      <a:cubicBezTo>
                        <a:pt x="6049" y="15909"/>
                        <a:pt x="6095" y="15749"/>
                        <a:pt x="6164" y="15590"/>
                      </a:cubicBezTo>
                      <a:cubicBezTo>
                        <a:pt x="6209" y="15498"/>
                        <a:pt x="6255" y="15384"/>
                        <a:pt x="6278" y="15270"/>
                      </a:cubicBezTo>
                      <a:lnTo>
                        <a:pt x="6300" y="15225"/>
                      </a:lnTo>
                      <a:lnTo>
                        <a:pt x="6323" y="15156"/>
                      </a:lnTo>
                      <a:cubicBezTo>
                        <a:pt x="6369" y="15042"/>
                        <a:pt x="6415" y="14905"/>
                        <a:pt x="6460" y="14791"/>
                      </a:cubicBezTo>
                      <a:lnTo>
                        <a:pt x="6483" y="14722"/>
                      </a:lnTo>
                      <a:cubicBezTo>
                        <a:pt x="6574" y="14403"/>
                        <a:pt x="6666" y="14152"/>
                        <a:pt x="6734" y="13878"/>
                      </a:cubicBezTo>
                      <a:cubicBezTo>
                        <a:pt x="6780" y="13627"/>
                        <a:pt x="6871" y="13376"/>
                        <a:pt x="6940" y="13147"/>
                      </a:cubicBezTo>
                      <a:lnTo>
                        <a:pt x="6962" y="13010"/>
                      </a:lnTo>
                      <a:cubicBezTo>
                        <a:pt x="7054" y="12714"/>
                        <a:pt x="7145" y="12417"/>
                        <a:pt x="7236" y="12143"/>
                      </a:cubicBezTo>
                      <a:cubicBezTo>
                        <a:pt x="7282" y="12006"/>
                        <a:pt x="7328" y="11846"/>
                        <a:pt x="7350" y="11709"/>
                      </a:cubicBezTo>
                      <a:cubicBezTo>
                        <a:pt x="7373" y="11641"/>
                        <a:pt x="7419" y="11550"/>
                        <a:pt x="7442" y="11481"/>
                      </a:cubicBezTo>
                      <a:cubicBezTo>
                        <a:pt x="7465" y="11299"/>
                        <a:pt x="7510" y="11139"/>
                        <a:pt x="7533" y="10979"/>
                      </a:cubicBezTo>
                      <a:lnTo>
                        <a:pt x="7556" y="10933"/>
                      </a:lnTo>
                      <a:cubicBezTo>
                        <a:pt x="7602" y="10728"/>
                        <a:pt x="7670" y="10500"/>
                        <a:pt x="7738" y="10317"/>
                      </a:cubicBezTo>
                      <a:cubicBezTo>
                        <a:pt x="7761" y="10294"/>
                        <a:pt x="7761" y="10271"/>
                        <a:pt x="7761" y="10271"/>
                      </a:cubicBezTo>
                      <a:lnTo>
                        <a:pt x="7784" y="10203"/>
                      </a:lnTo>
                      <a:cubicBezTo>
                        <a:pt x="7875" y="9838"/>
                        <a:pt x="7967" y="9450"/>
                        <a:pt x="8058" y="9062"/>
                      </a:cubicBezTo>
                      <a:lnTo>
                        <a:pt x="8058" y="9062"/>
                      </a:lnTo>
                      <a:lnTo>
                        <a:pt x="8012" y="9130"/>
                      </a:lnTo>
                      <a:cubicBezTo>
                        <a:pt x="8126" y="8742"/>
                        <a:pt x="8218" y="8445"/>
                        <a:pt x="8309" y="8194"/>
                      </a:cubicBezTo>
                      <a:cubicBezTo>
                        <a:pt x="8332" y="8080"/>
                        <a:pt x="8378" y="7989"/>
                        <a:pt x="8423" y="7875"/>
                      </a:cubicBezTo>
                      <a:lnTo>
                        <a:pt x="8446" y="7761"/>
                      </a:lnTo>
                      <a:lnTo>
                        <a:pt x="8515" y="7578"/>
                      </a:lnTo>
                      <a:cubicBezTo>
                        <a:pt x="8537" y="7487"/>
                        <a:pt x="8560" y="7395"/>
                        <a:pt x="8606" y="7304"/>
                      </a:cubicBezTo>
                      <a:cubicBezTo>
                        <a:pt x="8651" y="7167"/>
                        <a:pt x="8697" y="7030"/>
                        <a:pt x="8743" y="6893"/>
                      </a:cubicBezTo>
                      <a:cubicBezTo>
                        <a:pt x="8766" y="6802"/>
                        <a:pt x="8788" y="6711"/>
                        <a:pt x="8811" y="6642"/>
                      </a:cubicBezTo>
                      <a:cubicBezTo>
                        <a:pt x="8834" y="6574"/>
                        <a:pt x="8857" y="6505"/>
                        <a:pt x="8880" y="6437"/>
                      </a:cubicBezTo>
                      <a:lnTo>
                        <a:pt x="8948" y="6277"/>
                      </a:lnTo>
                      <a:cubicBezTo>
                        <a:pt x="9017" y="6072"/>
                        <a:pt x="9062" y="5866"/>
                        <a:pt x="9154" y="5661"/>
                      </a:cubicBezTo>
                      <a:cubicBezTo>
                        <a:pt x="9222" y="5478"/>
                        <a:pt x="9291" y="5296"/>
                        <a:pt x="9222" y="5090"/>
                      </a:cubicBezTo>
                      <a:cubicBezTo>
                        <a:pt x="9199" y="5022"/>
                        <a:pt x="9176" y="4953"/>
                        <a:pt x="9154" y="4885"/>
                      </a:cubicBezTo>
                      <a:cubicBezTo>
                        <a:pt x="9131" y="4839"/>
                        <a:pt x="9108" y="4793"/>
                        <a:pt x="9085" y="4748"/>
                      </a:cubicBezTo>
                      <a:cubicBezTo>
                        <a:pt x="9062" y="4702"/>
                        <a:pt x="9062" y="4634"/>
                        <a:pt x="9062" y="4542"/>
                      </a:cubicBezTo>
                      <a:cubicBezTo>
                        <a:pt x="9062" y="4428"/>
                        <a:pt x="9062" y="4314"/>
                        <a:pt x="9085" y="4177"/>
                      </a:cubicBezTo>
                      <a:lnTo>
                        <a:pt x="9085" y="4040"/>
                      </a:lnTo>
                      <a:cubicBezTo>
                        <a:pt x="9085" y="3972"/>
                        <a:pt x="9085" y="3926"/>
                        <a:pt x="9085" y="3858"/>
                      </a:cubicBezTo>
                      <a:cubicBezTo>
                        <a:pt x="9108" y="3698"/>
                        <a:pt x="9108" y="3561"/>
                        <a:pt x="9108" y="3424"/>
                      </a:cubicBezTo>
                      <a:cubicBezTo>
                        <a:pt x="9108" y="3264"/>
                        <a:pt x="9085" y="3127"/>
                        <a:pt x="9062" y="2967"/>
                      </a:cubicBezTo>
                      <a:lnTo>
                        <a:pt x="9062" y="2922"/>
                      </a:lnTo>
                      <a:cubicBezTo>
                        <a:pt x="9062" y="2808"/>
                        <a:pt x="9040" y="2716"/>
                        <a:pt x="9040" y="2625"/>
                      </a:cubicBezTo>
                      <a:cubicBezTo>
                        <a:pt x="9017" y="2579"/>
                        <a:pt x="8994" y="2511"/>
                        <a:pt x="8994" y="2465"/>
                      </a:cubicBezTo>
                      <a:cubicBezTo>
                        <a:pt x="8971" y="2351"/>
                        <a:pt x="8948" y="2283"/>
                        <a:pt x="8925" y="2214"/>
                      </a:cubicBezTo>
                      <a:cubicBezTo>
                        <a:pt x="8925" y="2146"/>
                        <a:pt x="8903" y="2077"/>
                        <a:pt x="8903" y="1986"/>
                      </a:cubicBezTo>
                      <a:cubicBezTo>
                        <a:pt x="8880" y="1895"/>
                        <a:pt x="8880" y="1826"/>
                        <a:pt x="8880" y="1780"/>
                      </a:cubicBezTo>
                      <a:cubicBezTo>
                        <a:pt x="8834" y="1621"/>
                        <a:pt x="8811" y="1484"/>
                        <a:pt x="8766" y="1347"/>
                      </a:cubicBezTo>
                      <a:cubicBezTo>
                        <a:pt x="8720" y="1210"/>
                        <a:pt x="8674" y="1073"/>
                        <a:pt x="8629" y="936"/>
                      </a:cubicBezTo>
                      <a:cubicBezTo>
                        <a:pt x="8583" y="845"/>
                        <a:pt x="8515" y="730"/>
                        <a:pt x="8469" y="616"/>
                      </a:cubicBezTo>
                      <a:cubicBezTo>
                        <a:pt x="8423" y="548"/>
                        <a:pt x="8378" y="457"/>
                        <a:pt x="8332" y="365"/>
                      </a:cubicBezTo>
                      <a:lnTo>
                        <a:pt x="8309" y="342"/>
                      </a:lnTo>
                      <a:cubicBezTo>
                        <a:pt x="8286" y="297"/>
                        <a:pt x="8286" y="274"/>
                        <a:pt x="8263" y="251"/>
                      </a:cubicBezTo>
                      <a:cubicBezTo>
                        <a:pt x="8241" y="228"/>
                        <a:pt x="8218" y="205"/>
                        <a:pt x="8195" y="183"/>
                      </a:cubicBezTo>
                      <a:cubicBezTo>
                        <a:pt x="8149" y="137"/>
                        <a:pt x="8104" y="114"/>
                        <a:pt x="8058" y="114"/>
                      </a:cubicBezTo>
                      <a:cubicBezTo>
                        <a:pt x="8035" y="91"/>
                        <a:pt x="8012" y="91"/>
                        <a:pt x="7990" y="91"/>
                      </a:cubicBezTo>
                      <a:cubicBezTo>
                        <a:pt x="7921" y="23"/>
                        <a:pt x="7830" y="0"/>
                        <a:pt x="773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43"/>
                <p:cNvSpPr/>
                <p:nvPr/>
              </p:nvSpPr>
              <p:spPr>
                <a:xfrm>
                  <a:off x="8217600" y="2260334"/>
                  <a:ext cx="143773" cy="66034"/>
                </a:xfrm>
                <a:custGeom>
                  <a:rect b="b" l="l" r="r" t="t"/>
                  <a:pathLst>
                    <a:path extrusionOk="0" h="2443" w="5319">
                      <a:moveTo>
                        <a:pt x="343" y="0"/>
                      </a:moveTo>
                      <a:cubicBezTo>
                        <a:pt x="274" y="0"/>
                        <a:pt x="183" y="46"/>
                        <a:pt x="160" y="115"/>
                      </a:cubicBezTo>
                      <a:cubicBezTo>
                        <a:pt x="115" y="137"/>
                        <a:pt x="92" y="183"/>
                        <a:pt x="69" y="229"/>
                      </a:cubicBezTo>
                      <a:cubicBezTo>
                        <a:pt x="69" y="252"/>
                        <a:pt x="69" y="297"/>
                        <a:pt x="46" y="320"/>
                      </a:cubicBezTo>
                      <a:cubicBezTo>
                        <a:pt x="92" y="389"/>
                        <a:pt x="92" y="480"/>
                        <a:pt x="92" y="548"/>
                      </a:cubicBezTo>
                      <a:cubicBezTo>
                        <a:pt x="69" y="617"/>
                        <a:pt x="23" y="685"/>
                        <a:pt x="0" y="754"/>
                      </a:cubicBezTo>
                      <a:cubicBezTo>
                        <a:pt x="0" y="822"/>
                        <a:pt x="0" y="891"/>
                        <a:pt x="46" y="936"/>
                      </a:cubicBezTo>
                      <a:cubicBezTo>
                        <a:pt x="115" y="1096"/>
                        <a:pt x="274" y="1165"/>
                        <a:pt x="434" y="1233"/>
                      </a:cubicBezTo>
                      <a:cubicBezTo>
                        <a:pt x="503" y="1256"/>
                        <a:pt x="594" y="1302"/>
                        <a:pt x="662" y="1324"/>
                      </a:cubicBezTo>
                      <a:cubicBezTo>
                        <a:pt x="822" y="1393"/>
                        <a:pt x="982" y="1438"/>
                        <a:pt x="1142" y="1507"/>
                      </a:cubicBezTo>
                      <a:lnTo>
                        <a:pt x="1347" y="1598"/>
                      </a:lnTo>
                      <a:cubicBezTo>
                        <a:pt x="1438" y="1621"/>
                        <a:pt x="1507" y="1644"/>
                        <a:pt x="1598" y="1644"/>
                      </a:cubicBezTo>
                      <a:lnTo>
                        <a:pt x="1644" y="1644"/>
                      </a:lnTo>
                      <a:cubicBezTo>
                        <a:pt x="1667" y="1644"/>
                        <a:pt x="1667" y="1644"/>
                        <a:pt x="1690" y="1667"/>
                      </a:cubicBezTo>
                      <a:cubicBezTo>
                        <a:pt x="1827" y="1712"/>
                        <a:pt x="1941" y="1758"/>
                        <a:pt x="2078" y="1804"/>
                      </a:cubicBezTo>
                      <a:cubicBezTo>
                        <a:pt x="2329" y="1918"/>
                        <a:pt x="2603" y="2009"/>
                        <a:pt x="2876" y="2078"/>
                      </a:cubicBezTo>
                      <a:cubicBezTo>
                        <a:pt x="3150" y="2146"/>
                        <a:pt x="3424" y="2215"/>
                        <a:pt x="3721" y="2260"/>
                      </a:cubicBezTo>
                      <a:cubicBezTo>
                        <a:pt x="3812" y="2260"/>
                        <a:pt x="3926" y="2283"/>
                        <a:pt x="4041" y="2306"/>
                      </a:cubicBezTo>
                      <a:cubicBezTo>
                        <a:pt x="4063" y="2306"/>
                        <a:pt x="4109" y="2306"/>
                        <a:pt x="4155" y="2329"/>
                      </a:cubicBezTo>
                      <a:cubicBezTo>
                        <a:pt x="4246" y="2329"/>
                        <a:pt x="4314" y="2351"/>
                        <a:pt x="4383" y="2374"/>
                      </a:cubicBezTo>
                      <a:cubicBezTo>
                        <a:pt x="4429" y="2397"/>
                        <a:pt x="4474" y="2397"/>
                        <a:pt x="4520" y="2420"/>
                      </a:cubicBezTo>
                      <a:cubicBezTo>
                        <a:pt x="4566" y="2420"/>
                        <a:pt x="4634" y="2443"/>
                        <a:pt x="4680" y="2443"/>
                      </a:cubicBezTo>
                      <a:cubicBezTo>
                        <a:pt x="4725" y="2443"/>
                        <a:pt x="4771" y="2443"/>
                        <a:pt x="4817" y="2420"/>
                      </a:cubicBezTo>
                      <a:cubicBezTo>
                        <a:pt x="4885" y="2397"/>
                        <a:pt x="4954" y="2397"/>
                        <a:pt x="4999" y="2351"/>
                      </a:cubicBezTo>
                      <a:cubicBezTo>
                        <a:pt x="5045" y="2329"/>
                        <a:pt x="5068" y="2306"/>
                        <a:pt x="5113" y="2283"/>
                      </a:cubicBezTo>
                      <a:cubicBezTo>
                        <a:pt x="5113" y="2260"/>
                        <a:pt x="5113" y="2237"/>
                        <a:pt x="5113" y="2192"/>
                      </a:cubicBezTo>
                      <a:cubicBezTo>
                        <a:pt x="5113" y="2123"/>
                        <a:pt x="5113" y="2078"/>
                        <a:pt x="5159" y="2009"/>
                      </a:cubicBezTo>
                      <a:cubicBezTo>
                        <a:pt x="5182" y="1941"/>
                        <a:pt x="5205" y="1918"/>
                        <a:pt x="5273" y="1872"/>
                      </a:cubicBezTo>
                      <a:cubicBezTo>
                        <a:pt x="5273" y="1849"/>
                        <a:pt x="5296" y="1804"/>
                        <a:pt x="5296" y="1758"/>
                      </a:cubicBezTo>
                      <a:cubicBezTo>
                        <a:pt x="5319" y="1690"/>
                        <a:pt x="5250" y="1598"/>
                        <a:pt x="5182" y="1553"/>
                      </a:cubicBezTo>
                      <a:cubicBezTo>
                        <a:pt x="5136" y="1507"/>
                        <a:pt x="5068" y="1507"/>
                        <a:pt x="4999" y="1484"/>
                      </a:cubicBezTo>
                      <a:cubicBezTo>
                        <a:pt x="4931" y="1484"/>
                        <a:pt x="4862" y="1461"/>
                        <a:pt x="4794" y="1461"/>
                      </a:cubicBezTo>
                      <a:cubicBezTo>
                        <a:pt x="4543" y="1438"/>
                        <a:pt x="4269" y="1393"/>
                        <a:pt x="3995" y="1347"/>
                      </a:cubicBezTo>
                      <a:cubicBezTo>
                        <a:pt x="3812" y="1302"/>
                        <a:pt x="3630" y="1256"/>
                        <a:pt x="3424" y="1187"/>
                      </a:cubicBezTo>
                      <a:cubicBezTo>
                        <a:pt x="3333" y="1165"/>
                        <a:pt x="3242" y="1119"/>
                        <a:pt x="3128" y="1096"/>
                      </a:cubicBezTo>
                      <a:cubicBezTo>
                        <a:pt x="3013" y="1050"/>
                        <a:pt x="2899" y="1028"/>
                        <a:pt x="2808" y="982"/>
                      </a:cubicBezTo>
                      <a:cubicBezTo>
                        <a:pt x="2603" y="913"/>
                        <a:pt x="2420" y="845"/>
                        <a:pt x="2215" y="754"/>
                      </a:cubicBezTo>
                      <a:cubicBezTo>
                        <a:pt x="2009" y="662"/>
                        <a:pt x="1781" y="548"/>
                        <a:pt x="1553" y="480"/>
                      </a:cubicBezTo>
                      <a:cubicBezTo>
                        <a:pt x="1533" y="461"/>
                        <a:pt x="1510" y="453"/>
                        <a:pt x="1484" y="453"/>
                      </a:cubicBezTo>
                      <a:cubicBezTo>
                        <a:pt x="1449" y="453"/>
                        <a:pt x="1410" y="467"/>
                        <a:pt x="1370" y="480"/>
                      </a:cubicBezTo>
                      <a:cubicBezTo>
                        <a:pt x="1302" y="434"/>
                        <a:pt x="1233" y="411"/>
                        <a:pt x="1187" y="389"/>
                      </a:cubicBezTo>
                      <a:cubicBezTo>
                        <a:pt x="1028" y="320"/>
                        <a:pt x="891" y="252"/>
                        <a:pt x="754" y="206"/>
                      </a:cubicBezTo>
                      <a:cubicBezTo>
                        <a:pt x="719" y="194"/>
                        <a:pt x="685" y="189"/>
                        <a:pt x="654" y="189"/>
                      </a:cubicBezTo>
                      <a:cubicBezTo>
                        <a:pt x="622" y="189"/>
                        <a:pt x="594" y="194"/>
                        <a:pt x="571" y="206"/>
                      </a:cubicBezTo>
                      <a:cubicBezTo>
                        <a:pt x="571" y="137"/>
                        <a:pt x="525" y="92"/>
                        <a:pt x="480" y="46"/>
                      </a:cubicBezTo>
                      <a:cubicBezTo>
                        <a:pt x="434" y="23"/>
                        <a:pt x="389" y="0"/>
                        <a:pt x="34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43"/>
                <p:cNvSpPr/>
                <p:nvPr/>
              </p:nvSpPr>
              <p:spPr>
                <a:xfrm>
                  <a:off x="8142322" y="2521930"/>
                  <a:ext cx="140691" cy="66656"/>
                </a:xfrm>
                <a:custGeom>
                  <a:rect b="b" l="l" r="r" t="t"/>
                  <a:pathLst>
                    <a:path extrusionOk="0" h="2466" w="5205">
                      <a:moveTo>
                        <a:pt x="298" y="0"/>
                      </a:moveTo>
                      <a:cubicBezTo>
                        <a:pt x="275" y="0"/>
                        <a:pt x="275" y="23"/>
                        <a:pt x="252" y="23"/>
                      </a:cubicBezTo>
                      <a:cubicBezTo>
                        <a:pt x="206" y="23"/>
                        <a:pt x="138" y="46"/>
                        <a:pt x="115" y="115"/>
                      </a:cubicBezTo>
                      <a:cubicBezTo>
                        <a:pt x="69" y="183"/>
                        <a:pt x="46" y="251"/>
                        <a:pt x="24" y="343"/>
                      </a:cubicBezTo>
                      <a:cubicBezTo>
                        <a:pt x="24" y="411"/>
                        <a:pt x="1" y="457"/>
                        <a:pt x="1" y="525"/>
                      </a:cubicBezTo>
                      <a:cubicBezTo>
                        <a:pt x="1" y="594"/>
                        <a:pt x="1" y="708"/>
                        <a:pt x="1" y="776"/>
                      </a:cubicBezTo>
                      <a:cubicBezTo>
                        <a:pt x="1" y="845"/>
                        <a:pt x="24" y="891"/>
                        <a:pt x="69" y="936"/>
                      </a:cubicBezTo>
                      <a:cubicBezTo>
                        <a:pt x="92" y="1005"/>
                        <a:pt x="138" y="1050"/>
                        <a:pt x="206" y="1096"/>
                      </a:cubicBezTo>
                      <a:cubicBezTo>
                        <a:pt x="275" y="1142"/>
                        <a:pt x="343" y="1187"/>
                        <a:pt x="412" y="1233"/>
                      </a:cubicBezTo>
                      <a:cubicBezTo>
                        <a:pt x="526" y="1301"/>
                        <a:pt x="663" y="1347"/>
                        <a:pt x="777" y="1416"/>
                      </a:cubicBezTo>
                      <a:cubicBezTo>
                        <a:pt x="868" y="1461"/>
                        <a:pt x="959" y="1507"/>
                        <a:pt x="1051" y="1530"/>
                      </a:cubicBezTo>
                      <a:cubicBezTo>
                        <a:pt x="1142" y="1575"/>
                        <a:pt x="1256" y="1621"/>
                        <a:pt x="1347" y="1667"/>
                      </a:cubicBezTo>
                      <a:cubicBezTo>
                        <a:pt x="1439" y="1712"/>
                        <a:pt x="1530" y="1735"/>
                        <a:pt x="1621" y="1781"/>
                      </a:cubicBezTo>
                      <a:cubicBezTo>
                        <a:pt x="1667" y="1781"/>
                        <a:pt x="1713" y="1804"/>
                        <a:pt x="1736" y="1804"/>
                      </a:cubicBezTo>
                      <a:cubicBezTo>
                        <a:pt x="1781" y="1826"/>
                        <a:pt x="1804" y="1826"/>
                        <a:pt x="1850" y="1826"/>
                      </a:cubicBezTo>
                      <a:cubicBezTo>
                        <a:pt x="1863" y="1833"/>
                        <a:pt x="1878" y="1836"/>
                        <a:pt x="1894" y="1836"/>
                      </a:cubicBezTo>
                      <a:cubicBezTo>
                        <a:pt x="1933" y="1836"/>
                        <a:pt x="1977" y="1820"/>
                        <a:pt x="2009" y="1804"/>
                      </a:cubicBezTo>
                      <a:cubicBezTo>
                        <a:pt x="2032" y="1804"/>
                        <a:pt x="2078" y="1781"/>
                        <a:pt x="2101" y="1758"/>
                      </a:cubicBezTo>
                      <a:cubicBezTo>
                        <a:pt x="2352" y="1872"/>
                        <a:pt x="2626" y="1963"/>
                        <a:pt x="2900" y="2032"/>
                      </a:cubicBezTo>
                      <a:cubicBezTo>
                        <a:pt x="2922" y="2055"/>
                        <a:pt x="2945" y="2055"/>
                        <a:pt x="2968" y="2055"/>
                      </a:cubicBezTo>
                      <a:cubicBezTo>
                        <a:pt x="2991" y="2077"/>
                        <a:pt x="3037" y="2077"/>
                        <a:pt x="3059" y="2100"/>
                      </a:cubicBezTo>
                      <a:cubicBezTo>
                        <a:pt x="3196" y="2146"/>
                        <a:pt x="3310" y="2192"/>
                        <a:pt x="3447" y="2214"/>
                      </a:cubicBezTo>
                      <a:cubicBezTo>
                        <a:pt x="3698" y="2306"/>
                        <a:pt x="3972" y="2351"/>
                        <a:pt x="4223" y="2397"/>
                      </a:cubicBezTo>
                      <a:cubicBezTo>
                        <a:pt x="4338" y="2397"/>
                        <a:pt x="4452" y="2420"/>
                        <a:pt x="4566" y="2443"/>
                      </a:cubicBezTo>
                      <a:cubicBezTo>
                        <a:pt x="4657" y="2443"/>
                        <a:pt x="4748" y="2466"/>
                        <a:pt x="4840" y="2466"/>
                      </a:cubicBezTo>
                      <a:cubicBezTo>
                        <a:pt x="4908" y="2443"/>
                        <a:pt x="4977" y="2420"/>
                        <a:pt x="5022" y="2374"/>
                      </a:cubicBezTo>
                      <a:cubicBezTo>
                        <a:pt x="5136" y="2306"/>
                        <a:pt x="5159" y="2169"/>
                        <a:pt x="5182" y="2032"/>
                      </a:cubicBezTo>
                      <a:cubicBezTo>
                        <a:pt x="5182" y="1986"/>
                        <a:pt x="5182" y="1963"/>
                        <a:pt x="5182" y="1918"/>
                      </a:cubicBezTo>
                      <a:cubicBezTo>
                        <a:pt x="5205" y="1872"/>
                        <a:pt x="5205" y="1849"/>
                        <a:pt x="5205" y="1826"/>
                      </a:cubicBezTo>
                      <a:cubicBezTo>
                        <a:pt x="5205" y="1781"/>
                        <a:pt x="5205" y="1758"/>
                        <a:pt x="5205" y="1712"/>
                      </a:cubicBezTo>
                      <a:cubicBezTo>
                        <a:pt x="5205" y="1667"/>
                        <a:pt x="5205" y="1598"/>
                        <a:pt x="5182" y="1553"/>
                      </a:cubicBezTo>
                      <a:cubicBezTo>
                        <a:pt x="5136" y="1461"/>
                        <a:pt x="5068" y="1393"/>
                        <a:pt x="5000" y="1370"/>
                      </a:cubicBezTo>
                      <a:cubicBezTo>
                        <a:pt x="4863" y="1347"/>
                        <a:pt x="4748" y="1347"/>
                        <a:pt x="4612" y="1324"/>
                      </a:cubicBezTo>
                      <a:cubicBezTo>
                        <a:pt x="4520" y="1324"/>
                        <a:pt x="4429" y="1301"/>
                        <a:pt x="4338" y="1301"/>
                      </a:cubicBezTo>
                      <a:cubicBezTo>
                        <a:pt x="4292" y="1301"/>
                        <a:pt x="4269" y="1279"/>
                        <a:pt x="4223" y="1279"/>
                      </a:cubicBezTo>
                      <a:cubicBezTo>
                        <a:pt x="4201" y="1279"/>
                        <a:pt x="4155" y="1279"/>
                        <a:pt x="4109" y="1256"/>
                      </a:cubicBezTo>
                      <a:cubicBezTo>
                        <a:pt x="4064" y="1256"/>
                        <a:pt x="4018" y="1233"/>
                        <a:pt x="3972" y="1233"/>
                      </a:cubicBezTo>
                      <a:cubicBezTo>
                        <a:pt x="3904" y="1233"/>
                        <a:pt x="3835" y="1210"/>
                        <a:pt x="3767" y="1210"/>
                      </a:cubicBezTo>
                      <a:cubicBezTo>
                        <a:pt x="3333" y="1096"/>
                        <a:pt x="2900" y="982"/>
                        <a:pt x="2489" y="822"/>
                      </a:cubicBezTo>
                      <a:cubicBezTo>
                        <a:pt x="2055" y="662"/>
                        <a:pt x="1621" y="503"/>
                        <a:pt x="1188" y="343"/>
                      </a:cubicBezTo>
                      <a:cubicBezTo>
                        <a:pt x="1142" y="320"/>
                        <a:pt x="1096" y="320"/>
                        <a:pt x="1051" y="320"/>
                      </a:cubicBezTo>
                      <a:lnTo>
                        <a:pt x="891" y="229"/>
                      </a:lnTo>
                      <a:cubicBezTo>
                        <a:pt x="868" y="229"/>
                        <a:pt x="845" y="206"/>
                        <a:pt x="823" y="206"/>
                      </a:cubicBezTo>
                      <a:lnTo>
                        <a:pt x="845" y="206"/>
                      </a:lnTo>
                      <a:cubicBezTo>
                        <a:pt x="777" y="183"/>
                        <a:pt x="731" y="137"/>
                        <a:pt x="663" y="115"/>
                      </a:cubicBezTo>
                      <a:cubicBezTo>
                        <a:pt x="640" y="92"/>
                        <a:pt x="617" y="92"/>
                        <a:pt x="594" y="69"/>
                      </a:cubicBezTo>
                      <a:cubicBezTo>
                        <a:pt x="571" y="57"/>
                        <a:pt x="543" y="52"/>
                        <a:pt x="514" y="52"/>
                      </a:cubicBezTo>
                      <a:cubicBezTo>
                        <a:pt x="486" y="52"/>
                        <a:pt x="457" y="57"/>
                        <a:pt x="434" y="69"/>
                      </a:cubicBezTo>
                      <a:cubicBezTo>
                        <a:pt x="434" y="69"/>
                        <a:pt x="434" y="46"/>
                        <a:pt x="412" y="46"/>
                      </a:cubicBezTo>
                      <a:cubicBezTo>
                        <a:pt x="389" y="23"/>
                        <a:pt x="343" y="0"/>
                        <a:pt x="29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43"/>
                <p:cNvSpPr/>
                <p:nvPr/>
              </p:nvSpPr>
              <p:spPr>
                <a:xfrm>
                  <a:off x="7885672" y="2180136"/>
                  <a:ext cx="334415" cy="261623"/>
                </a:xfrm>
                <a:custGeom>
                  <a:rect b="b" l="l" r="r" t="t"/>
                  <a:pathLst>
                    <a:path extrusionOk="0" h="9679" w="12372">
                      <a:moveTo>
                        <a:pt x="2169" y="0"/>
                      </a:moveTo>
                      <a:cubicBezTo>
                        <a:pt x="2078" y="0"/>
                        <a:pt x="1986" y="23"/>
                        <a:pt x="1918" y="91"/>
                      </a:cubicBezTo>
                      <a:cubicBezTo>
                        <a:pt x="1849" y="160"/>
                        <a:pt x="1826" y="228"/>
                        <a:pt x="1781" y="297"/>
                      </a:cubicBezTo>
                      <a:cubicBezTo>
                        <a:pt x="1758" y="388"/>
                        <a:pt x="1735" y="457"/>
                        <a:pt x="1735" y="525"/>
                      </a:cubicBezTo>
                      <a:cubicBezTo>
                        <a:pt x="1712" y="594"/>
                        <a:pt x="1690" y="662"/>
                        <a:pt x="1690" y="731"/>
                      </a:cubicBezTo>
                      <a:cubicBezTo>
                        <a:pt x="1667" y="822"/>
                        <a:pt x="1644" y="890"/>
                        <a:pt x="1644" y="982"/>
                      </a:cubicBezTo>
                      <a:cubicBezTo>
                        <a:pt x="1621" y="1073"/>
                        <a:pt x="1575" y="1187"/>
                        <a:pt x="1553" y="1278"/>
                      </a:cubicBezTo>
                      <a:cubicBezTo>
                        <a:pt x="1530" y="1370"/>
                        <a:pt x="1507" y="1461"/>
                        <a:pt x="1484" y="1529"/>
                      </a:cubicBezTo>
                      <a:cubicBezTo>
                        <a:pt x="1484" y="1598"/>
                        <a:pt x="1461" y="1666"/>
                        <a:pt x="1438" y="1735"/>
                      </a:cubicBezTo>
                      <a:lnTo>
                        <a:pt x="1416" y="1895"/>
                      </a:lnTo>
                      <a:cubicBezTo>
                        <a:pt x="1370" y="1986"/>
                        <a:pt x="1347" y="2077"/>
                        <a:pt x="1324" y="2191"/>
                      </a:cubicBezTo>
                      <a:lnTo>
                        <a:pt x="1324" y="2237"/>
                      </a:lnTo>
                      <a:cubicBezTo>
                        <a:pt x="1279" y="2374"/>
                        <a:pt x="1256" y="2488"/>
                        <a:pt x="1233" y="2625"/>
                      </a:cubicBezTo>
                      <a:cubicBezTo>
                        <a:pt x="1165" y="2876"/>
                        <a:pt x="1073" y="3127"/>
                        <a:pt x="982" y="3378"/>
                      </a:cubicBezTo>
                      <a:lnTo>
                        <a:pt x="959" y="3470"/>
                      </a:lnTo>
                      <a:cubicBezTo>
                        <a:pt x="913" y="3584"/>
                        <a:pt x="891" y="3675"/>
                        <a:pt x="868" y="3789"/>
                      </a:cubicBezTo>
                      <a:lnTo>
                        <a:pt x="822" y="3903"/>
                      </a:lnTo>
                      <a:cubicBezTo>
                        <a:pt x="799" y="3972"/>
                        <a:pt x="777" y="4063"/>
                        <a:pt x="754" y="4132"/>
                      </a:cubicBezTo>
                      <a:cubicBezTo>
                        <a:pt x="731" y="4200"/>
                        <a:pt x="708" y="4291"/>
                        <a:pt x="685" y="4360"/>
                      </a:cubicBezTo>
                      <a:cubicBezTo>
                        <a:pt x="571" y="4679"/>
                        <a:pt x="480" y="5022"/>
                        <a:pt x="388" y="5341"/>
                      </a:cubicBezTo>
                      <a:cubicBezTo>
                        <a:pt x="366" y="5455"/>
                        <a:pt x="343" y="5547"/>
                        <a:pt x="320" y="5661"/>
                      </a:cubicBezTo>
                      <a:cubicBezTo>
                        <a:pt x="297" y="5729"/>
                        <a:pt x="274" y="5798"/>
                        <a:pt x="274" y="5866"/>
                      </a:cubicBezTo>
                      <a:cubicBezTo>
                        <a:pt x="252" y="5958"/>
                        <a:pt x="206" y="6072"/>
                        <a:pt x="160" y="6163"/>
                      </a:cubicBezTo>
                      <a:cubicBezTo>
                        <a:pt x="92" y="6209"/>
                        <a:pt x="23" y="6277"/>
                        <a:pt x="23" y="6346"/>
                      </a:cubicBezTo>
                      <a:cubicBezTo>
                        <a:pt x="0" y="6391"/>
                        <a:pt x="0" y="6460"/>
                        <a:pt x="46" y="6505"/>
                      </a:cubicBezTo>
                      <a:cubicBezTo>
                        <a:pt x="69" y="6551"/>
                        <a:pt x="115" y="6574"/>
                        <a:pt x="160" y="6597"/>
                      </a:cubicBezTo>
                      <a:cubicBezTo>
                        <a:pt x="183" y="6620"/>
                        <a:pt x="206" y="6620"/>
                        <a:pt x="229" y="6620"/>
                      </a:cubicBezTo>
                      <a:cubicBezTo>
                        <a:pt x="252" y="6665"/>
                        <a:pt x="297" y="6688"/>
                        <a:pt x="343" y="6688"/>
                      </a:cubicBezTo>
                      <a:cubicBezTo>
                        <a:pt x="366" y="6711"/>
                        <a:pt x="388" y="6711"/>
                        <a:pt x="388" y="6711"/>
                      </a:cubicBezTo>
                      <a:cubicBezTo>
                        <a:pt x="457" y="6734"/>
                        <a:pt x="503" y="6756"/>
                        <a:pt x="548" y="6756"/>
                      </a:cubicBezTo>
                      <a:cubicBezTo>
                        <a:pt x="685" y="6825"/>
                        <a:pt x="799" y="6871"/>
                        <a:pt x="936" y="6916"/>
                      </a:cubicBezTo>
                      <a:cubicBezTo>
                        <a:pt x="1073" y="6985"/>
                        <a:pt x="1210" y="7053"/>
                        <a:pt x="1370" y="7099"/>
                      </a:cubicBezTo>
                      <a:cubicBezTo>
                        <a:pt x="1461" y="7122"/>
                        <a:pt x="1530" y="7144"/>
                        <a:pt x="1621" y="7190"/>
                      </a:cubicBezTo>
                      <a:lnTo>
                        <a:pt x="1781" y="7236"/>
                      </a:lnTo>
                      <a:cubicBezTo>
                        <a:pt x="1918" y="7281"/>
                        <a:pt x="2078" y="7327"/>
                        <a:pt x="2237" y="7373"/>
                      </a:cubicBezTo>
                      <a:cubicBezTo>
                        <a:pt x="2329" y="7396"/>
                        <a:pt x="2443" y="7441"/>
                        <a:pt x="2557" y="7487"/>
                      </a:cubicBezTo>
                      <a:cubicBezTo>
                        <a:pt x="2808" y="7555"/>
                        <a:pt x="3082" y="7624"/>
                        <a:pt x="3401" y="7715"/>
                      </a:cubicBezTo>
                      <a:lnTo>
                        <a:pt x="3675" y="7784"/>
                      </a:lnTo>
                      <a:cubicBezTo>
                        <a:pt x="3835" y="7829"/>
                        <a:pt x="4018" y="7852"/>
                        <a:pt x="4177" y="7921"/>
                      </a:cubicBezTo>
                      <a:cubicBezTo>
                        <a:pt x="4451" y="7989"/>
                        <a:pt x="4725" y="8080"/>
                        <a:pt x="4999" y="8149"/>
                      </a:cubicBezTo>
                      <a:cubicBezTo>
                        <a:pt x="5159" y="8194"/>
                        <a:pt x="5319" y="8263"/>
                        <a:pt x="5501" y="8309"/>
                      </a:cubicBezTo>
                      <a:cubicBezTo>
                        <a:pt x="5638" y="8354"/>
                        <a:pt x="5775" y="8377"/>
                        <a:pt x="5912" y="8423"/>
                      </a:cubicBezTo>
                      <a:cubicBezTo>
                        <a:pt x="6232" y="8514"/>
                        <a:pt x="6528" y="8628"/>
                        <a:pt x="6825" y="8719"/>
                      </a:cubicBezTo>
                      <a:lnTo>
                        <a:pt x="7213" y="8834"/>
                      </a:lnTo>
                      <a:cubicBezTo>
                        <a:pt x="7396" y="8879"/>
                        <a:pt x="7556" y="8948"/>
                        <a:pt x="7715" y="8993"/>
                      </a:cubicBezTo>
                      <a:cubicBezTo>
                        <a:pt x="7921" y="9062"/>
                        <a:pt x="8103" y="9107"/>
                        <a:pt x="8309" y="9153"/>
                      </a:cubicBezTo>
                      <a:cubicBezTo>
                        <a:pt x="8400" y="9176"/>
                        <a:pt x="8491" y="9199"/>
                        <a:pt x="8583" y="9222"/>
                      </a:cubicBezTo>
                      <a:cubicBezTo>
                        <a:pt x="8697" y="9244"/>
                        <a:pt x="8788" y="9290"/>
                        <a:pt x="8902" y="9313"/>
                      </a:cubicBezTo>
                      <a:cubicBezTo>
                        <a:pt x="9062" y="9359"/>
                        <a:pt x="9222" y="9404"/>
                        <a:pt x="9382" y="9450"/>
                      </a:cubicBezTo>
                      <a:lnTo>
                        <a:pt x="9519" y="9473"/>
                      </a:lnTo>
                      <a:cubicBezTo>
                        <a:pt x="9633" y="9495"/>
                        <a:pt x="9747" y="9541"/>
                        <a:pt x="9861" y="9564"/>
                      </a:cubicBezTo>
                      <a:cubicBezTo>
                        <a:pt x="10021" y="9610"/>
                        <a:pt x="10158" y="9655"/>
                        <a:pt x="10318" y="9678"/>
                      </a:cubicBezTo>
                      <a:lnTo>
                        <a:pt x="10340" y="9678"/>
                      </a:lnTo>
                      <a:cubicBezTo>
                        <a:pt x="10432" y="9678"/>
                        <a:pt x="10523" y="9632"/>
                        <a:pt x="10591" y="9587"/>
                      </a:cubicBezTo>
                      <a:cubicBezTo>
                        <a:pt x="10660" y="9518"/>
                        <a:pt x="10683" y="9450"/>
                        <a:pt x="10728" y="9359"/>
                      </a:cubicBezTo>
                      <a:cubicBezTo>
                        <a:pt x="10751" y="9290"/>
                        <a:pt x="10774" y="9222"/>
                        <a:pt x="10774" y="9130"/>
                      </a:cubicBezTo>
                      <a:lnTo>
                        <a:pt x="10797" y="9085"/>
                      </a:lnTo>
                      <a:cubicBezTo>
                        <a:pt x="10820" y="8971"/>
                        <a:pt x="10842" y="8856"/>
                        <a:pt x="10888" y="8742"/>
                      </a:cubicBezTo>
                      <a:cubicBezTo>
                        <a:pt x="10911" y="8582"/>
                        <a:pt x="10957" y="8446"/>
                        <a:pt x="10979" y="8309"/>
                      </a:cubicBezTo>
                      <a:cubicBezTo>
                        <a:pt x="11025" y="8149"/>
                        <a:pt x="11048" y="7966"/>
                        <a:pt x="11094" y="7806"/>
                      </a:cubicBezTo>
                      <a:cubicBezTo>
                        <a:pt x="11116" y="7669"/>
                        <a:pt x="11162" y="7533"/>
                        <a:pt x="11231" y="7373"/>
                      </a:cubicBezTo>
                      <a:cubicBezTo>
                        <a:pt x="11322" y="7076"/>
                        <a:pt x="11413" y="6802"/>
                        <a:pt x="11504" y="6505"/>
                      </a:cubicBezTo>
                      <a:cubicBezTo>
                        <a:pt x="11527" y="6437"/>
                        <a:pt x="11527" y="6346"/>
                        <a:pt x="11550" y="6277"/>
                      </a:cubicBezTo>
                      <a:lnTo>
                        <a:pt x="11550" y="6209"/>
                      </a:lnTo>
                      <a:cubicBezTo>
                        <a:pt x="11550" y="6140"/>
                        <a:pt x="11573" y="6072"/>
                        <a:pt x="11573" y="6003"/>
                      </a:cubicBezTo>
                      <a:lnTo>
                        <a:pt x="11596" y="5912"/>
                      </a:lnTo>
                      <a:cubicBezTo>
                        <a:pt x="11619" y="5821"/>
                        <a:pt x="11619" y="5752"/>
                        <a:pt x="11641" y="5661"/>
                      </a:cubicBezTo>
                      <a:lnTo>
                        <a:pt x="11664" y="5592"/>
                      </a:lnTo>
                      <a:cubicBezTo>
                        <a:pt x="11687" y="5501"/>
                        <a:pt x="11687" y="5410"/>
                        <a:pt x="11710" y="5296"/>
                      </a:cubicBezTo>
                      <a:cubicBezTo>
                        <a:pt x="11710" y="5227"/>
                        <a:pt x="11733" y="5136"/>
                        <a:pt x="11755" y="5045"/>
                      </a:cubicBezTo>
                      <a:cubicBezTo>
                        <a:pt x="11778" y="4976"/>
                        <a:pt x="11801" y="4908"/>
                        <a:pt x="11824" y="4862"/>
                      </a:cubicBezTo>
                      <a:lnTo>
                        <a:pt x="11824" y="4816"/>
                      </a:lnTo>
                      <a:lnTo>
                        <a:pt x="11847" y="4771"/>
                      </a:lnTo>
                      <a:cubicBezTo>
                        <a:pt x="11870" y="4657"/>
                        <a:pt x="11915" y="4542"/>
                        <a:pt x="11961" y="4428"/>
                      </a:cubicBezTo>
                      <a:lnTo>
                        <a:pt x="12007" y="4314"/>
                      </a:lnTo>
                      <a:cubicBezTo>
                        <a:pt x="12029" y="4269"/>
                        <a:pt x="12052" y="4200"/>
                        <a:pt x="12075" y="4154"/>
                      </a:cubicBezTo>
                      <a:cubicBezTo>
                        <a:pt x="12121" y="4040"/>
                        <a:pt x="12189" y="3926"/>
                        <a:pt x="12235" y="3789"/>
                      </a:cubicBezTo>
                      <a:cubicBezTo>
                        <a:pt x="12258" y="3766"/>
                        <a:pt x="12258" y="3744"/>
                        <a:pt x="12280" y="3721"/>
                      </a:cubicBezTo>
                      <a:cubicBezTo>
                        <a:pt x="12303" y="3652"/>
                        <a:pt x="12349" y="3584"/>
                        <a:pt x="12349" y="3515"/>
                      </a:cubicBezTo>
                      <a:cubicBezTo>
                        <a:pt x="12372" y="3424"/>
                        <a:pt x="12372" y="3333"/>
                        <a:pt x="12326" y="3241"/>
                      </a:cubicBezTo>
                      <a:cubicBezTo>
                        <a:pt x="12280" y="3173"/>
                        <a:pt x="12212" y="3104"/>
                        <a:pt x="12144" y="3059"/>
                      </a:cubicBezTo>
                      <a:cubicBezTo>
                        <a:pt x="12075" y="3013"/>
                        <a:pt x="12007" y="2990"/>
                        <a:pt x="11938" y="2967"/>
                      </a:cubicBezTo>
                      <a:cubicBezTo>
                        <a:pt x="11847" y="2945"/>
                        <a:pt x="11755" y="2922"/>
                        <a:pt x="11664" y="2899"/>
                      </a:cubicBezTo>
                      <a:lnTo>
                        <a:pt x="11596" y="2876"/>
                      </a:lnTo>
                      <a:cubicBezTo>
                        <a:pt x="11527" y="2876"/>
                        <a:pt x="11482" y="2853"/>
                        <a:pt x="11436" y="2853"/>
                      </a:cubicBezTo>
                      <a:cubicBezTo>
                        <a:pt x="11345" y="2831"/>
                        <a:pt x="11276" y="2831"/>
                        <a:pt x="11208" y="2808"/>
                      </a:cubicBezTo>
                      <a:cubicBezTo>
                        <a:pt x="11002" y="2762"/>
                        <a:pt x="10820" y="2716"/>
                        <a:pt x="10614" y="2671"/>
                      </a:cubicBezTo>
                      <a:lnTo>
                        <a:pt x="10432" y="2625"/>
                      </a:lnTo>
                      <a:cubicBezTo>
                        <a:pt x="10272" y="2579"/>
                        <a:pt x="10089" y="2534"/>
                        <a:pt x="9929" y="2488"/>
                      </a:cubicBezTo>
                      <a:lnTo>
                        <a:pt x="9678" y="2442"/>
                      </a:lnTo>
                      <a:cubicBezTo>
                        <a:pt x="9473" y="2397"/>
                        <a:pt x="9268" y="2328"/>
                        <a:pt x="9062" y="2260"/>
                      </a:cubicBezTo>
                      <a:cubicBezTo>
                        <a:pt x="8971" y="2214"/>
                        <a:pt x="8902" y="2191"/>
                        <a:pt x="8811" y="2169"/>
                      </a:cubicBezTo>
                      <a:lnTo>
                        <a:pt x="8697" y="2146"/>
                      </a:lnTo>
                      <a:cubicBezTo>
                        <a:pt x="8606" y="2100"/>
                        <a:pt x="8514" y="2077"/>
                        <a:pt x="8423" y="2054"/>
                      </a:cubicBezTo>
                      <a:cubicBezTo>
                        <a:pt x="8263" y="2009"/>
                        <a:pt x="8126" y="1963"/>
                        <a:pt x="7966" y="1940"/>
                      </a:cubicBezTo>
                      <a:lnTo>
                        <a:pt x="7784" y="1895"/>
                      </a:lnTo>
                      <a:cubicBezTo>
                        <a:pt x="7693" y="1872"/>
                        <a:pt x="7601" y="1849"/>
                        <a:pt x="7510" y="1826"/>
                      </a:cubicBezTo>
                      <a:cubicBezTo>
                        <a:pt x="7419" y="1803"/>
                        <a:pt x="7327" y="1781"/>
                        <a:pt x="7236" y="1758"/>
                      </a:cubicBezTo>
                      <a:cubicBezTo>
                        <a:pt x="7190" y="1735"/>
                        <a:pt x="7145" y="1712"/>
                        <a:pt x="7099" y="1712"/>
                      </a:cubicBezTo>
                      <a:cubicBezTo>
                        <a:pt x="6894" y="1644"/>
                        <a:pt x="6688" y="1552"/>
                        <a:pt x="6483" y="1484"/>
                      </a:cubicBezTo>
                      <a:lnTo>
                        <a:pt x="6232" y="1393"/>
                      </a:lnTo>
                      <a:cubicBezTo>
                        <a:pt x="6049" y="1324"/>
                        <a:pt x="5867" y="1256"/>
                        <a:pt x="5661" y="1187"/>
                      </a:cubicBezTo>
                      <a:lnTo>
                        <a:pt x="5410" y="1119"/>
                      </a:lnTo>
                      <a:lnTo>
                        <a:pt x="5364" y="1096"/>
                      </a:lnTo>
                      <a:cubicBezTo>
                        <a:pt x="5227" y="1050"/>
                        <a:pt x="5113" y="1005"/>
                        <a:pt x="4976" y="959"/>
                      </a:cubicBezTo>
                      <a:cubicBezTo>
                        <a:pt x="4885" y="936"/>
                        <a:pt x="4794" y="913"/>
                        <a:pt x="4725" y="890"/>
                      </a:cubicBezTo>
                      <a:lnTo>
                        <a:pt x="4588" y="845"/>
                      </a:lnTo>
                      <a:lnTo>
                        <a:pt x="4383" y="776"/>
                      </a:lnTo>
                      <a:cubicBezTo>
                        <a:pt x="4177" y="685"/>
                        <a:pt x="3949" y="616"/>
                        <a:pt x="3721" y="525"/>
                      </a:cubicBezTo>
                      <a:lnTo>
                        <a:pt x="3630" y="480"/>
                      </a:lnTo>
                      <a:cubicBezTo>
                        <a:pt x="3493" y="411"/>
                        <a:pt x="3333" y="343"/>
                        <a:pt x="3150" y="320"/>
                      </a:cubicBezTo>
                      <a:cubicBezTo>
                        <a:pt x="3013" y="274"/>
                        <a:pt x="2876" y="251"/>
                        <a:pt x="2739" y="206"/>
                      </a:cubicBezTo>
                      <a:lnTo>
                        <a:pt x="2671" y="160"/>
                      </a:lnTo>
                      <a:cubicBezTo>
                        <a:pt x="2603" y="137"/>
                        <a:pt x="2534" y="91"/>
                        <a:pt x="2443" y="69"/>
                      </a:cubicBezTo>
                      <a:cubicBezTo>
                        <a:pt x="2397" y="46"/>
                        <a:pt x="2329" y="23"/>
                        <a:pt x="226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43"/>
                <p:cNvSpPr/>
                <p:nvPr/>
              </p:nvSpPr>
              <p:spPr>
                <a:xfrm>
                  <a:off x="8310151" y="2309691"/>
                  <a:ext cx="328874" cy="259758"/>
                </a:xfrm>
                <a:custGeom>
                  <a:rect b="b" l="l" r="r" t="t"/>
                  <a:pathLst>
                    <a:path extrusionOk="0" h="9610" w="12167">
                      <a:moveTo>
                        <a:pt x="1986" y="0"/>
                      </a:moveTo>
                      <a:cubicBezTo>
                        <a:pt x="1872" y="0"/>
                        <a:pt x="1781" y="69"/>
                        <a:pt x="1735" y="183"/>
                      </a:cubicBezTo>
                      <a:cubicBezTo>
                        <a:pt x="1689" y="252"/>
                        <a:pt x="1689" y="297"/>
                        <a:pt x="1689" y="366"/>
                      </a:cubicBezTo>
                      <a:cubicBezTo>
                        <a:pt x="1670" y="464"/>
                        <a:pt x="1667" y="545"/>
                        <a:pt x="1652" y="624"/>
                      </a:cubicBezTo>
                      <a:lnTo>
                        <a:pt x="1652" y="624"/>
                      </a:lnTo>
                      <a:cubicBezTo>
                        <a:pt x="1616" y="701"/>
                        <a:pt x="1596" y="764"/>
                        <a:pt x="1575" y="845"/>
                      </a:cubicBezTo>
                      <a:lnTo>
                        <a:pt x="1552" y="959"/>
                      </a:lnTo>
                      <a:cubicBezTo>
                        <a:pt x="1507" y="1073"/>
                        <a:pt x="1461" y="1210"/>
                        <a:pt x="1438" y="1370"/>
                      </a:cubicBezTo>
                      <a:cubicBezTo>
                        <a:pt x="1415" y="1507"/>
                        <a:pt x="1393" y="1690"/>
                        <a:pt x="1347" y="1872"/>
                      </a:cubicBezTo>
                      <a:cubicBezTo>
                        <a:pt x="1301" y="2055"/>
                        <a:pt x="1233" y="2237"/>
                        <a:pt x="1164" y="2420"/>
                      </a:cubicBezTo>
                      <a:cubicBezTo>
                        <a:pt x="1142" y="2534"/>
                        <a:pt x="1096" y="2625"/>
                        <a:pt x="1050" y="2740"/>
                      </a:cubicBezTo>
                      <a:cubicBezTo>
                        <a:pt x="982" y="2831"/>
                        <a:pt x="936" y="2945"/>
                        <a:pt x="890" y="3059"/>
                      </a:cubicBezTo>
                      <a:cubicBezTo>
                        <a:pt x="822" y="3242"/>
                        <a:pt x="754" y="3470"/>
                        <a:pt x="708" y="3675"/>
                      </a:cubicBezTo>
                      <a:lnTo>
                        <a:pt x="685" y="3721"/>
                      </a:lnTo>
                      <a:cubicBezTo>
                        <a:pt x="617" y="3995"/>
                        <a:pt x="571" y="4292"/>
                        <a:pt x="502" y="4634"/>
                      </a:cubicBezTo>
                      <a:lnTo>
                        <a:pt x="502" y="4702"/>
                      </a:lnTo>
                      <a:cubicBezTo>
                        <a:pt x="480" y="4817"/>
                        <a:pt x="457" y="4908"/>
                        <a:pt x="434" y="4999"/>
                      </a:cubicBezTo>
                      <a:cubicBezTo>
                        <a:pt x="411" y="5113"/>
                        <a:pt x="365" y="5205"/>
                        <a:pt x="343" y="5319"/>
                      </a:cubicBezTo>
                      <a:cubicBezTo>
                        <a:pt x="297" y="5433"/>
                        <a:pt x="229" y="5570"/>
                        <a:pt x="160" y="5707"/>
                      </a:cubicBezTo>
                      <a:cubicBezTo>
                        <a:pt x="137" y="5775"/>
                        <a:pt x="92" y="5867"/>
                        <a:pt x="69" y="5935"/>
                      </a:cubicBezTo>
                      <a:cubicBezTo>
                        <a:pt x="69" y="5958"/>
                        <a:pt x="69" y="5981"/>
                        <a:pt x="46" y="6004"/>
                      </a:cubicBezTo>
                      <a:cubicBezTo>
                        <a:pt x="46" y="6072"/>
                        <a:pt x="46" y="6140"/>
                        <a:pt x="46" y="6186"/>
                      </a:cubicBezTo>
                      <a:cubicBezTo>
                        <a:pt x="46" y="6209"/>
                        <a:pt x="23" y="6232"/>
                        <a:pt x="23" y="6232"/>
                      </a:cubicBezTo>
                      <a:cubicBezTo>
                        <a:pt x="0" y="6300"/>
                        <a:pt x="0" y="6369"/>
                        <a:pt x="23" y="6414"/>
                      </a:cubicBezTo>
                      <a:cubicBezTo>
                        <a:pt x="23" y="6460"/>
                        <a:pt x="69" y="6506"/>
                        <a:pt x="114" y="6529"/>
                      </a:cubicBezTo>
                      <a:lnTo>
                        <a:pt x="183" y="6551"/>
                      </a:lnTo>
                      <a:cubicBezTo>
                        <a:pt x="274" y="6597"/>
                        <a:pt x="388" y="6643"/>
                        <a:pt x="480" y="6665"/>
                      </a:cubicBezTo>
                      <a:lnTo>
                        <a:pt x="525" y="6688"/>
                      </a:lnTo>
                      <a:lnTo>
                        <a:pt x="594" y="6711"/>
                      </a:lnTo>
                      <a:cubicBezTo>
                        <a:pt x="754" y="6780"/>
                        <a:pt x="936" y="6848"/>
                        <a:pt x="1119" y="6917"/>
                      </a:cubicBezTo>
                      <a:cubicBezTo>
                        <a:pt x="1256" y="6962"/>
                        <a:pt x="1370" y="6985"/>
                        <a:pt x="1507" y="7031"/>
                      </a:cubicBezTo>
                      <a:cubicBezTo>
                        <a:pt x="1598" y="7054"/>
                        <a:pt x="1667" y="7076"/>
                        <a:pt x="1758" y="7099"/>
                      </a:cubicBezTo>
                      <a:lnTo>
                        <a:pt x="1918" y="7168"/>
                      </a:lnTo>
                      <a:cubicBezTo>
                        <a:pt x="2123" y="7236"/>
                        <a:pt x="2306" y="7282"/>
                        <a:pt x="2511" y="7350"/>
                      </a:cubicBezTo>
                      <a:cubicBezTo>
                        <a:pt x="2648" y="7396"/>
                        <a:pt x="2785" y="7419"/>
                        <a:pt x="2922" y="7464"/>
                      </a:cubicBezTo>
                      <a:cubicBezTo>
                        <a:pt x="3013" y="7487"/>
                        <a:pt x="3127" y="7510"/>
                        <a:pt x="3219" y="7556"/>
                      </a:cubicBezTo>
                      <a:cubicBezTo>
                        <a:pt x="3766" y="7693"/>
                        <a:pt x="4291" y="7875"/>
                        <a:pt x="4748" y="8035"/>
                      </a:cubicBezTo>
                      <a:lnTo>
                        <a:pt x="5113" y="8195"/>
                      </a:lnTo>
                      <a:cubicBezTo>
                        <a:pt x="5341" y="8263"/>
                        <a:pt x="5547" y="8355"/>
                        <a:pt x="5775" y="8423"/>
                      </a:cubicBezTo>
                      <a:lnTo>
                        <a:pt x="5729" y="8423"/>
                      </a:lnTo>
                      <a:cubicBezTo>
                        <a:pt x="5866" y="8469"/>
                        <a:pt x="6003" y="8514"/>
                        <a:pt x="6163" y="8560"/>
                      </a:cubicBezTo>
                      <a:cubicBezTo>
                        <a:pt x="6232" y="8583"/>
                        <a:pt x="6300" y="8606"/>
                        <a:pt x="6369" y="8628"/>
                      </a:cubicBezTo>
                      <a:cubicBezTo>
                        <a:pt x="6437" y="8651"/>
                        <a:pt x="6505" y="8674"/>
                        <a:pt x="6574" y="8697"/>
                      </a:cubicBezTo>
                      <a:cubicBezTo>
                        <a:pt x="6688" y="8743"/>
                        <a:pt x="6825" y="8788"/>
                        <a:pt x="6962" y="8811"/>
                      </a:cubicBezTo>
                      <a:cubicBezTo>
                        <a:pt x="7053" y="8834"/>
                        <a:pt x="7145" y="8857"/>
                        <a:pt x="7236" y="8880"/>
                      </a:cubicBezTo>
                      <a:lnTo>
                        <a:pt x="7327" y="8902"/>
                      </a:lnTo>
                      <a:cubicBezTo>
                        <a:pt x="7624" y="8994"/>
                        <a:pt x="7898" y="9085"/>
                        <a:pt x="8195" y="9153"/>
                      </a:cubicBezTo>
                      <a:cubicBezTo>
                        <a:pt x="8468" y="9245"/>
                        <a:pt x="8765" y="9313"/>
                        <a:pt x="9039" y="9382"/>
                      </a:cubicBezTo>
                      <a:cubicBezTo>
                        <a:pt x="9267" y="9427"/>
                        <a:pt x="9496" y="9496"/>
                        <a:pt x="9724" y="9541"/>
                      </a:cubicBezTo>
                      <a:lnTo>
                        <a:pt x="9815" y="9564"/>
                      </a:lnTo>
                      <a:cubicBezTo>
                        <a:pt x="9861" y="9587"/>
                        <a:pt x="9884" y="9587"/>
                        <a:pt x="9929" y="9610"/>
                      </a:cubicBezTo>
                      <a:lnTo>
                        <a:pt x="10021" y="9610"/>
                      </a:lnTo>
                      <a:cubicBezTo>
                        <a:pt x="10112" y="9610"/>
                        <a:pt x="10180" y="9587"/>
                        <a:pt x="10226" y="9564"/>
                      </a:cubicBezTo>
                      <a:cubicBezTo>
                        <a:pt x="10294" y="9519"/>
                        <a:pt x="10340" y="9450"/>
                        <a:pt x="10386" y="9382"/>
                      </a:cubicBezTo>
                      <a:lnTo>
                        <a:pt x="10409" y="9359"/>
                      </a:lnTo>
                      <a:cubicBezTo>
                        <a:pt x="10454" y="9290"/>
                        <a:pt x="10477" y="9245"/>
                        <a:pt x="10477" y="9199"/>
                      </a:cubicBezTo>
                      <a:cubicBezTo>
                        <a:pt x="10500" y="9153"/>
                        <a:pt x="10523" y="9108"/>
                        <a:pt x="10523" y="9062"/>
                      </a:cubicBezTo>
                      <a:cubicBezTo>
                        <a:pt x="10546" y="8971"/>
                        <a:pt x="10568" y="8880"/>
                        <a:pt x="10591" y="8788"/>
                      </a:cubicBezTo>
                      <a:cubicBezTo>
                        <a:pt x="10614" y="8697"/>
                        <a:pt x="10637" y="8583"/>
                        <a:pt x="10660" y="8469"/>
                      </a:cubicBezTo>
                      <a:cubicBezTo>
                        <a:pt x="10683" y="8355"/>
                        <a:pt x="10705" y="8263"/>
                        <a:pt x="10728" y="8172"/>
                      </a:cubicBezTo>
                      <a:cubicBezTo>
                        <a:pt x="10797" y="8035"/>
                        <a:pt x="10842" y="7921"/>
                        <a:pt x="10865" y="7784"/>
                      </a:cubicBezTo>
                      <a:lnTo>
                        <a:pt x="10888" y="7693"/>
                      </a:lnTo>
                      <a:cubicBezTo>
                        <a:pt x="10888" y="7670"/>
                        <a:pt x="10888" y="7624"/>
                        <a:pt x="10911" y="7578"/>
                      </a:cubicBezTo>
                      <a:cubicBezTo>
                        <a:pt x="10934" y="7510"/>
                        <a:pt x="10956" y="7442"/>
                        <a:pt x="10979" y="7373"/>
                      </a:cubicBezTo>
                      <a:cubicBezTo>
                        <a:pt x="11025" y="7213"/>
                        <a:pt x="11071" y="7076"/>
                        <a:pt x="11116" y="6917"/>
                      </a:cubicBezTo>
                      <a:cubicBezTo>
                        <a:pt x="11139" y="6871"/>
                        <a:pt x="11139" y="6848"/>
                        <a:pt x="11162" y="6802"/>
                      </a:cubicBezTo>
                      <a:lnTo>
                        <a:pt x="11185" y="6711"/>
                      </a:lnTo>
                      <a:cubicBezTo>
                        <a:pt x="11208" y="6643"/>
                        <a:pt x="11230" y="6574"/>
                        <a:pt x="11253" y="6529"/>
                      </a:cubicBezTo>
                      <a:cubicBezTo>
                        <a:pt x="11299" y="6369"/>
                        <a:pt x="11344" y="6232"/>
                        <a:pt x="11367" y="6072"/>
                      </a:cubicBezTo>
                      <a:cubicBezTo>
                        <a:pt x="11390" y="5981"/>
                        <a:pt x="11436" y="5889"/>
                        <a:pt x="11459" y="5798"/>
                      </a:cubicBezTo>
                      <a:lnTo>
                        <a:pt x="11504" y="5638"/>
                      </a:lnTo>
                      <a:lnTo>
                        <a:pt x="11596" y="5319"/>
                      </a:lnTo>
                      <a:cubicBezTo>
                        <a:pt x="11641" y="5113"/>
                        <a:pt x="11687" y="4908"/>
                        <a:pt x="11755" y="4702"/>
                      </a:cubicBezTo>
                      <a:cubicBezTo>
                        <a:pt x="11778" y="4657"/>
                        <a:pt x="11778" y="4611"/>
                        <a:pt x="11801" y="4588"/>
                      </a:cubicBezTo>
                      <a:lnTo>
                        <a:pt x="11824" y="4497"/>
                      </a:lnTo>
                      <a:cubicBezTo>
                        <a:pt x="11869" y="4383"/>
                        <a:pt x="11915" y="4292"/>
                        <a:pt x="11938" y="4178"/>
                      </a:cubicBezTo>
                      <a:cubicBezTo>
                        <a:pt x="11984" y="4041"/>
                        <a:pt x="12029" y="3926"/>
                        <a:pt x="12075" y="3789"/>
                      </a:cubicBezTo>
                      <a:cubicBezTo>
                        <a:pt x="12098" y="3721"/>
                        <a:pt x="12121" y="3630"/>
                        <a:pt x="12143" y="3538"/>
                      </a:cubicBezTo>
                      <a:lnTo>
                        <a:pt x="12143" y="3516"/>
                      </a:lnTo>
                      <a:lnTo>
                        <a:pt x="12143" y="3470"/>
                      </a:lnTo>
                      <a:cubicBezTo>
                        <a:pt x="12143" y="3401"/>
                        <a:pt x="12166" y="3356"/>
                        <a:pt x="12143" y="3287"/>
                      </a:cubicBezTo>
                      <a:cubicBezTo>
                        <a:pt x="12121" y="3219"/>
                        <a:pt x="12052" y="3128"/>
                        <a:pt x="11961" y="3082"/>
                      </a:cubicBezTo>
                      <a:cubicBezTo>
                        <a:pt x="11892" y="3036"/>
                        <a:pt x="11801" y="3013"/>
                        <a:pt x="11710" y="2968"/>
                      </a:cubicBezTo>
                      <a:cubicBezTo>
                        <a:pt x="11618" y="2945"/>
                        <a:pt x="11550" y="2945"/>
                        <a:pt x="11481" y="2922"/>
                      </a:cubicBezTo>
                      <a:cubicBezTo>
                        <a:pt x="11322" y="2876"/>
                        <a:pt x="11162" y="2831"/>
                        <a:pt x="11025" y="2785"/>
                      </a:cubicBezTo>
                      <a:cubicBezTo>
                        <a:pt x="10888" y="2740"/>
                        <a:pt x="10774" y="2717"/>
                        <a:pt x="10660" y="2671"/>
                      </a:cubicBezTo>
                      <a:cubicBezTo>
                        <a:pt x="10477" y="2625"/>
                        <a:pt x="10317" y="2580"/>
                        <a:pt x="10135" y="2511"/>
                      </a:cubicBezTo>
                      <a:lnTo>
                        <a:pt x="10021" y="2466"/>
                      </a:lnTo>
                      <a:lnTo>
                        <a:pt x="9906" y="2420"/>
                      </a:lnTo>
                      <a:lnTo>
                        <a:pt x="9861" y="2420"/>
                      </a:lnTo>
                      <a:cubicBezTo>
                        <a:pt x="9724" y="2351"/>
                        <a:pt x="9564" y="2306"/>
                        <a:pt x="9427" y="2260"/>
                      </a:cubicBezTo>
                      <a:cubicBezTo>
                        <a:pt x="9336" y="2237"/>
                        <a:pt x="9267" y="2215"/>
                        <a:pt x="9176" y="2192"/>
                      </a:cubicBezTo>
                      <a:lnTo>
                        <a:pt x="9062" y="2146"/>
                      </a:lnTo>
                      <a:lnTo>
                        <a:pt x="8879" y="2100"/>
                      </a:lnTo>
                      <a:cubicBezTo>
                        <a:pt x="8788" y="2078"/>
                        <a:pt x="8697" y="2055"/>
                        <a:pt x="8628" y="2032"/>
                      </a:cubicBezTo>
                      <a:cubicBezTo>
                        <a:pt x="8560" y="2032"/>
                        <a:pt x="8514" y="2009"/>
                        <a:pt x="8446" y="1986"/>
                      </a:cubicBezTo>
                      <a:cubicBezTo>
                        <a:pt x="8377" y="1963"/>
                        <a:pt x="8286" y="1941"/>
                        <a:pt x="8195" y="1918"/>
                      </a:cubicBezTo>
                      <a:cubicBezTo>
                        <a:pt x="7898" y="1827"/>
                        <a:pt x="7601" y="1735"/>
                        <a:pt x="7327" y="1621"/>
                      </a:cubicBezTo>
                      <a:cubicBezTo>
                        <a:pt x="7030" y="1530"/>
                        <a:pt x="6711" y="1438"/>
                        <a:pt x="6414" y="1347"/>
                      </a:cubicBezTo>
                      <a:cubicBezTo>
                        <a:pt x="6163" y="1256"/>
                        <a:pt x="5889" y="1187"/>
                        <a:pt x="5615" y="1119"/>
                      </a:cubicBezTo>
                      <a:cubicBezTo>
                        <a:pt x="5501" y="1096"/>
                        <a:pt x="5387" y="1050"/>
                        <a:pt x="5273" y="1028"/>
                      </a:cubicBezTo>
                      <a:cubicBezTo>
                        <a:pt x="5113" y="982"/>
                        <a:pt x="4953" y="936"/>
                        <a:pt x="4794" y="891"/>
                      </a:cubicBezTo>
                      <a:cubicBezTo>
                        <a:pt x="4497" y="822"/>
                        <a:pt x="4223" y="731"/>
                        <a:pt x="3972" y="662"/>
                      </a:cubicBezTo>
                      <a:cubicBezTo>
                        <a:pt x="3881" y="640"/>
                        <a:pt x="3812" y="617"/>
                        <a:pt x="3721" y="571"/>
                      </a:cubicBezTo>
                      <a:lnTo>
                        <a:pt x="3584" y="525"/>
                      </a:lnTo>
                      <a:lnTo>
                        <a:pt x="3424" y="480"/>
                      </a:lnTo>
                      <a:lnTo>
                        <a:pt x="3264" y="434"/>
                      </a:lnTo>
                      <a:cubicBezTo>
                        <a:pt x="3150" y="389"/>
                        <a:pt x="3059" y="343"/>
                        <a:pt x="2945" y="297"/>
                      </a:cubicBezTo>
                      <a:cubicBezTo>
                        <a:pt x="2739" y="206"/>
                        <a:pt x="2511" y="115"/>
                        <a:pt x="2306" y="69"/>
                      </a:cubicBezTo>
                      <a:cubicBezTo>
                        <a:pt x="2192" y="23"/>
                        <a:pt x="2100" y="0"/>
                        <a:pt x="198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43"/>
                <p:cNvSpPr/>
                <p:nvPr/>
              </p:nvSpPr>
              <p:spPr>
                <a:xfrm>
                  <a:off x="8327423" y="2111020"/>
                  <a:ext cx="45681" cy="140448"/>
                </a:xfrm>
                <a:custGeom>
                  <a:rect b="b" l="l" r="r" t="t"/>
                  <a:pathLst>
                    <a:path extrusionOk="0" h="5196" w="1690">
                      <a:moveTo>
                        <a:pt x="183" y="1"/>
                      </a:moveTo>
                      <a:cubicBezTo>
                        <a:pt x="137" y="1"/>
                        <a:pt x="92" y="1"/>
                        <a:pt x="69" y="46"/>
                      </a:cubicBezTo>
                      <a:cubicBezTo>
                        <a:pt x="0" y="92"/>
                        <a:pt x="0" y="206"/>
                        <a:pt x="69" y="252"/>
                      </a:cubicBezTo>
                      <a:cubicBezTo>
                        <a:pt x="137" y="343"/>
                        <a:pt x="183" y="412"/>
                        <a:pt x="251" y="480"/>
                      </a:cubicBezTo>
                      <a:cubicBezTo>
                        <a:pt x="251" y="480"/>
                        <a:pt x="229" y="457"/>
                        <a:pt x="229" y="457"/>
                      </a:cubicBezTo>
                      <a:lnTo>
                        <a:pt x="229" y="457"/>
                      </a:lnTo>
                      <a:cubicBezTo>
                        <a:pt x="251" y="503"/>
                        <a:pt x="274" y="526"/>
                        <a:pt x="297" y="571"/>
                      </a:cubicBezTo>
                      <a:cubicBezTo>
                        <a:pt x="343" y="686"/>
                        <a:pt x="366" y="800"/>
                        <a:pt x="411" y="914"/>
                      </a:cubicBezTo>
                      <a:cubicBezTo>
                        <a:pt x="457" y="1051"/>
                        <a:pt x="503" y="1188"/>
                        <a:pt x="525" y="1302"/>
                      </a:cubicBezTo>
                      <a:cubicBezTo>
                        <a:pt x="548" y="1439"/>
                        <a:pt x="571" y="1576"/>
                        <a:pt x="594" y="1690"/>
                      </a:cubicBezTo>
                      <a:cubicBezTo>
                        <a:pt x="617" y="1804"/>
                        <a:pt x="639" y="1918"/>
                        <a:pt x="662" y="2055"/>
                      </a:cubicBezTo>
                      <a:cubicBezTo>
                        <a:pt x="662" y="2032"/>
                        <a:pt x="662" y="2032"/>
                        <a:pt x="662" y="2032"/>
                      </a:cubicBezTo>
                      <a:cubicBezTo>
                        <a:pt x="685" y="2169"/>
                        <a:pt x="685" y="2306"/>
                        <a:pt x="708" y="2443"/>
                      </a:cubicBezTo>
                      <a:cubicBezTo>
                        <a:pt x="731" y="2580"/>
                        <a:pt x="731" y="2717"/>
                        <a:pt x="754" y="2854"/>
                      </a:cubicBezTo>
                      <a:cubicBezTo>
                        <a:pt x="776" y="3128"/>
                        <a:pt x="799" y="3402"/>
                        <a:pt x="799" y="3676"/>
                      </a:cubicBezTo>
                      <a:cubicBezTo>
                        <a:pt x="822" y="3927"/>
                        <a:pt x="822" y="4178"/>
                        <a:pt x="799" y="4429"/>
                      </a:cubicBezTo>
                      <a:cubicBezTo>
                        <a:pt x="799" y="4520"/>
                        <a:pt x="799" y="4634"/>
                        <a:pt x="776" y="4748"/>
                      </a:cubicBezTo>
                      <a:cubicBezTo>
                        <a:pt x="776" y="4794"/>
                        <a:pt x="776" y="4840"/>
                        <a:pt x="776" y="4885"/>
                      </a:cubicBezTo>
                      <a:cubicBezTo>
                        <a:pt x="776" y="4999"/>
                        <a:pt x="822" y="5091"/>
                        <a:pt x="913" y="5159"/>
                      </a:cubicBezTo>
                      <a:cubicBezTo>
                        <a:pt x="958" y="5186"/>
                        <a:pt x="1003" y="5195"/>
                        <a:pt x="1048" y="5195"/>
                      </a:cubicBezTo>
                      <a:cubicBezTo>
                        <a:pt x="1117" y="5195"/>
                        <a:pt x="1186" y="5173"/>
                        <a:pt x="1256" y="5159"/>
                      </a:cubicBezTo>
                      <a:cubicBezTo>
                        <a:pt x="1301" y="5159"/>
                        <a:pt x="1347" y="5136"/>
                        <a:pt x="1416" y="5114"/>
                      </a:cubicBezTo>
                      <a:cubicBezTo>
                        <a:pt x="1507" y="5068"/>
                        <a:pt x="1553" y="4954"/>
                        <a:pt x="1575" y="4840"/>
                      </a:cubicBezTo>
                      <a:cubicBezTo>
                        <a:pt x="1598" y="4771"/>
                        <a:pt x="1621" y="4680"/>
                        <a:pt x="1621" y="4611"/>
                      </a:cubicBezTo>
                      <a:cubicBezTo>
                        <a:pt x="1621" y="4520"/>
                        <a:pt x="1621" y="4452"/>
                        <a:pt x="1644" y="4383"/>
                      </a:cubicBezTo>
                      <a:cubicBezTo>
                        <a:pt x="1644" y="4246"/>
                        <a:pt x="1667" y="4086"/>
                        <a:pt x="1667" y="3927"/>
                      </a:cubicBezTo>
                      <a:cubicBezTo>
                        <a:pt x="1689" y="3288"/>
                        <a:pt x="1667" y="2648"/>
                        <a:pt x="1575" y="2032"/>
                      </a:cubicBezTo>
                      <a:cubicBezTo>
                        <a:pt x="1530" y="1872"/>
                        <a:pt x="1507" y="1735"/>
                        <a:pt x="1461" y="1576"/>
                      </a:cubicBezTo>
                      <a:cubicBezTo>
                        <a:pt x="1438" y="1393"/>
                        <a:pt x="1393" y="1233"/>
                        <a:pt x="1324" y="1096"/>
                      </a:cubicBezTo>
                      <a:cubicBezTo>
                        <a:pt x="1256" y="914"/>
                        <a:pt x="1164" y="754"/>
                        <a:pt x="1073" y="617"/>
                      </a:cubicBezTo>
                      <a:cubicBezTo>
                        <a:pt x="982" y="503"/>
                        <a:pt x="868" y="389"/>
                        <a:pt x="776" y="252"/>
                      </a:cubicBezTo>
                      <a:lnTo>
                        <a:pt x="776" y="252"/>
                      </a:lnTo>
                      <a:lnTo>
                        <a:pt x="799" y="275"/>
                      </a:lnTo>
                      <a:cubicBezTo>
                        <a:pt x="776" y="252"/>
                        <a:pt x="754" y="229"/>
                        <a:pt x="754" y="206"/>
                      </a:cubicBezTo>
                      <a:cubicBezTo>
                        <a:pt x="700" y="153"/>
                        <a:pt x="631" y="131"/>
                        <a:pt x="560" y="131"/>
                      </a:cubicBezTo>
                      <a:cubicBezTo>
                        <a:pt x="510" y="131"/>
                        <a:pt x="459" y="142"/>
                        <a:pt x="411" y="161"/>
                      </a:cubicBezTo>
                      <a:cubicBezTo>
                        <a:pt x="366" y="115"/>
                        <a:pt x="320" y="92"/>
                        <a:pt x="297" y="46"/>
                      </a:cubicBezTo>
                      <a:cubicBezTo>
                        <a:pt x="251" y="1"/>
                        <a:pt x="229" y="1"/>
                        <a:pt x="183"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43"/>
                <p:cNvSpPr/>
                <p:nvPr/>
              </p:nvSpPr>
              <p:spPr>
                <a:xfrm>
                  <a:off x="8337911" y="2248603"/>
                  <a:ext cx="37031" cy="48762"/>
                </a:xfrm>
                <a:custGeom>
                  <a:rect b="b" l="l" r="r" t="t"/>
                  <a:pathLst>
                    <a:path extrusionOk="0" h="1804" w="1370">
                      <a:moveTo>
                        <a:pt x="1187" y="1"/>
                      </a:moveTo>
                      <a:cubicBezTo>
                        <a:pt x="1142" y="1"/>
                        <a:pt x="1096" y="24"/>
                        <a:pt x="1073" y="46"/>
                      </a:cubicBezTo>
                      <a:cubicBezTo>
                        <a:pt x="1055" y="40"/>
                        <a:pt x="1037" y="37"/>
                        <a:pt x="1019" y="37"/>
                      </a:cubicBezTo>
                      <a:cubicBezTo>
                        <a:pt x="971" y="37"/>
                        <a:pt x="930" y="59"/>
                        <a:pt x="913" y="92"/>
                      </a:cubicBezTo>
                      <a:cubicBezTo>
                        <a:pt x="868" y="115"/>
                        <a:pt x="868" y="161"/>
                        <a:pt x="845" y="183"/>
                      </a:cubicBezTo>
                      <a:lnTo>
                        <a:pt x="822" y="183"/>
                      </a:lnTo>
                      <a:cubicBezTo>
                        <a:pt x="799" y="161"/>
                        <a:pt x="754" y="161"/>
                        <a:pt x="731" y="161"/>
                      </a:cubicBezTo>
                      <a:cubicBezTo>
                        <a:pt x="731" y="115"/>
                        <a:pt x="731" y="69"/>
                        <a:pt x="708" y="46"/>
                      </a:cubicBezTo>
                      <a:cubicBezTo>
                        <a:pt x="685" y="24"/>
                        <a:pt x="662" y="24"/>
                        <a:pt x="640" y="24"/>
                      </a:cubicBezTo>
                      <a:cubicBezTo>
                        <a:pt x="594" y="24"/>
                        <a:pt x="571" y="24"/>
                        <a:pt x="548" y="46"/>
                      </a:cubicBezTo>
                      <a:cubicBezTo>
                        <a:pt x="540" y="42"/>
                        <a:pt x="531" y="40"/>
                        <a:pt x="523" y="40"/>
                      </a:cubicBezTo>
                      <a:cubicBezTo>
                        <a:pt x="487" y="40"/>
                        <a:pt x="453" y="78"/>
                        <a:pt x="434" y="115"/>
                      </a:cubicBezTo>
                      <a:cubicBezTo>
                        <a:pt x="388" y="229"/>
                        <a:pt x="366" y="366"/>
                        <a:pt x="320" y="480"/>
                      </a:cubicBezTo>
                      <a:cubicBezTo>
                        <a:pt x="297" y="617"/>
                        <a:pt x="274" y="731"/>
                        <a:pt x="229" y="868"/>
                      </a:cubicBezTo>
                      <a:cubicBezTo>
                        <a:pt x="183" y="982"/>
                        <a:pt x="160" y="1096"/>
                        <a:pt x="115" y="1211"/>
                      </a:cubicBezTo>
                      <a:cubicBezTo>
                        <a:pt x="92" y="1302"/>
                        <a:pt x="46" y="1370"/>
                        <a:pt x="23" y="1484"/>
                      </a:cubicBezTo>
                      <a:cubicBezTo>
                        <a:pt x="0" y="1530"/>
                        <a:pt x="23" y="1576"/>
                        <a:pt x="69" y="1599"/>
                      </a:cubicBezTo>
                      <a:cubicBezTo>
                        <a:pt x="92" y="1610"/>
                        <a:pt x="115" y="1616"/>
                        <a:pt x="137" y="1616"/>
                      </a:cubicBezTo>
                      <a:cubicBezTo>
                        <a:pt x="160" y="1616"/>
                        <a:pt x="183" y="1610"/>
                        <a:pt x="206" y="1599"/>
                      </a:cubicBezTo>
                      <a:cubicBezTo>
                        <a:pt x="229" y="1621"/>
                        <a:pt x="251" y="1644"/>
                        <a:pt x="297" y="1644"/>
                      </a:cubicBezTo>
                      <a:cubicBezTo>
                        <a:pt x="320" y="1667"/>
                        <a:pt x="343" y="1690"/>
                        <a:pt x="388" y="1713"/>
                      </a:cubicBezTo>
                      <a:cubicBezTo>
                        <a:pt x="434" y="1713"/>
                        <a:pt x="503" y="1713"/>
                        <a:pt x="548" y="1667"/>
                      </a:cubicBezTo>
                      <a:cubicBezTo>
                        <a:pt x="548" y="1690"/>
                        <a:pt x="571" y="1690"/>
                        <a:pt x="594" y="1690"/>
                      </a:cubicBezTo>
                      <a:cubicBezTo>
                        <a:pt x="594" y="1736"/>
                        <a:pt x="640" y="1758"/>
                        <a:pt x="662" y="1781"/>
                      </a:cubicBezTo>
                      <a:cubicBezTo>
                        <a:pt x="693" y="1796"/>
                        <a:pt x="728" y="1804"/>
                        <a:pt x="764" y="1804"/>
                      </a:cubicBezTo>
                      <a:cubicBezTo>
                        <a:pt x="835" y="1804"/>
                        <a:pt x="906" y="1774"/>
                        <a:pt x="936" y="1713"/>
                      </a:cubicBezTo>
                      <a:cubicBezTo>
                        <a:pt x="959" y="1644"/>
                        <a:pt x="982" y="1576"/>
                        <a:pt x="1005" y="1530"/>
                      </a:cubicBezTo>
                      <a:cubicBezTo>
                        <a:pt x="1005" y="1462"/>
                        <a:pt x="1028" y="1393"/>
                        <a:pt x="1050" y="1347"/>
                      </a:cubicBezTo>
                      <a:cubicBezTo>
                        <a:pt x="1073" y="1211"/>
                        <a:pt x="1119" y="1096"/>
                        <a:pt x="1165" y="982"/>
                      </a:cubicBezTo>
                      <a:cubicBezTo>
                        <a:pt x="1210" y="845"/>
                        <a:pt x="1256" y="708"/>
                        <a:pt x="1279" y="571"/>
                      </a:cubicBezTo>
                      <a:cubicBezTo>
                        <a:pt x="1301" y="503"/>
                        <a:pt x="1324" y="434"/>
                        <a:pt x="1347" y="389"/>
                      </a:cubicBezTo>
                      <a:cubicBezTo>
                        <a:pt x="1347" y="320"/>
                        <a:pt x="1370" y="275"/>
                        <a:pt x="1370" y="206"/>
                      </a:cubicBezTo>
                      <a:cubicBezTo>
                        <a:pt x="1370" y="183"/>
                        <a:pt x="1370" y="138"/>
                        <a:pt x="1347" y="92"/>
                      </a:cubicBezTo>
                      <a:cubicBezTo>
                        <a:pt x="1324" y="69"/>
                        <a:pt x="1301" y="46"/>
                        <a:pt x="1279" y="24"/>
                      </a:cubicBezTo>
                      <a:cubicBezTo>
                        <a:pt x="1256" y="24"/>
                        <a:pt x="1233" y="1"/>
                        <a:pt x="1187"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43"/>
                <p:cNvSpPr/>
                <p:nvPr/>
              </p:nvSpPr>
              <p:spPr>
                <a:xfrm>
                  <a:off x="8259551" y="2325720"/>
                  <a:ext cx="90713" cy="233864"/>
                </a:xfrm>
                <a:custGeom>
                  <a:rect b="b" l="l" r="r" t="t"/>
                  <a:pathLst>
                    <a:path extrusionOk="0" h="8652" w="3356">
                      <a:moveTo>
                        <a:pt x="2877" y="1"/>
                      </a:moveTo>
                      <a:cubicBezTo>
                        <a:pt x="2808" y="1"/>
                        <a:pt x="2740" y="1"/>
                        <a:pt x="2694" y="47"/>
                      </a:cubicBezTo>
                      <a:lnTo>
                        <a:pt x="2671" y="47"/>
                      </a:lnTo>
                      <a:cubicBezTo>
                        <a:pt x="2671" y="24"/>
                        <a:pt x="2648" y="24"/>
                        <a:pt x="2626" y="24"/>
                      </a:cubicBezTo>
                      <a:cubicBezTo>
                        <a:pt x="2617" y="20"/>
                        <a:pt x="2609" y="18"/>
                        <a:pt x="2601" y="18"/>
                      </a:cubicBezTo>
                      <a:cubicBezTo>
                        <a:pt x="2564" y="18"/>
                        <a:pt x="2530" y="55"/>
                        <a:pt x="2511" y="92"/>
                      </a:cubicBezTo>
                      <a:cubicBezTo>
                        <a:pt x="2489" y="184"/>
                        <a:pt x="2466" y="275"/>
                        <a:pt x="2443" y="366"/>
                      </a:cubicBezTo>
                      <a:cubicBezTo>
                        <a:pt x="2420" y="435"/>
                        <a:pt x="2397" y="480"/>
                        <a:pt x="2374" y="549"/>
                      </a:cubicBezTo>
                      <a:cubicBezTo>
                        <a:pt x="2374" y="572"/>
                        <a:pt x="2374" y="594"/>
                        <a:pt x="2374" y="617"/>
                      </a:cubicBezTo>
                      <a:cubicBezTo>
                        <a:pt x="2329" y="731"/>
                        <a:pt x="2283" y="845"/>
                        <a:pt x="2260" y="960"/>
                      </a:cubicBezTo>
                      <a:cubicBezTo>
                        <a:pt x="2237" y="1051"/>
                        <a:pt x="2192" y="1119"/>
                        <a:pt x="2169" y="1188"/>
                      </a:cubicBezTo>
                      <a:cubicBezTo>
                        <a:pt x="2146" y="1256"/>
                        <a:pt x="2123" y="1348"/>
                        <a:pt x="2101" y="1439"/>
                      </a:cubicBezTo>
                      <a:cubicBezTo>
                        <a:pt x="2055" y="1576"/>
                        <a:pt x="2009" y="1713"/>
                        <a:pt x="1964" y="1850"/>
                      </a:cubicBezTo>
                      <a:cubicBezTo>
                        <a:pt x="1918" y="2010"/>
                        <a:pt x="1849" y="2147"/>
                        <a:pt x="1804" y="2306"/>
                      </a:cubicBezTo>
                      <a:cubicBezTo>
                        <a:pt x="1781" y="2443"/>
                        <a:pt x="1735" y="2580"/>
                        <a:pt x="1690" y="2717"/>
                      </a:cubicBezTo>
                      <a:cubicBezTo>
                        <a:pt x="1644" y="2854"/>
                        <a:pt x="1598" y="2991"/>
                        <a:pt x="1553" y="3128"/>
                      </a:cubicBezTo>
                      <a:cubicBezTo>
                        <a:pt x="1507" y="3265"/>
                        <a:pt x="1461" y="3425"/>
                        <a:pt x="1416" y="3562"/>
                      </a:cubicBezTo>
                      <a:cubicBezTo>
                        <a:pt x="1370" y="3699"/>
                        <a:pt x="1324" y="3858"/>
                        <a:pt x="1279" y="3995"/>
                      </a:cubicBezTo>
                      <a:cubicBezTo>
                        <a:pt x="1233" y="4132"/>
                        <a:pt x="1210" y="4292"/>
                        <a:pt x="1165" y="4429"/>
                      </a:cubicBezTo>
                      <a:cubicBezTo>
                        <a:pt x="1119" y="4566"/>
                        <a:pt x="1073" y="4726"/>
                        <a:pt x="1028" y="4863"/>
                      </a:cubicBezTo>
                      <a:cubicBezTo>
                        <a:pt x="982" y="5023"/>
                        <a:pt x="914" y="5182"/>
                        <a:pt x="868" y="5342"/>
                      </a:cubicBezTo>
                      <a:cubicBezTo>
                        <a:pt x="822" y="5479"/>
                        <a:pt x="777" y="5639"/>
                        <a:pt x="731" y="5799"/>
                      </a:cubicBezTo>
                      <a:cubicBezTo>
                        <a:pt x="685" y="5958"/>
                        <a:pt x="640" y="6095"/>
                        <a:pt x="594" y="6232"/>
                      </a:cubicBezTo>
                      <a:cubicBezTo>
                        <a:pt x="594" y="6301"/>
                        <a:pt x="571" y="6369"/>
                        <a:pt x="548" y="6438"/>
                      </a:cubicBezTo>
                      <a:cubicBezTo>
                        <a:pt x="526" y="6529"/>
                        <a:pt x="503" y="6597"/>
                        <a:pt x="480" y="6689"/>
                      </a:cubicBezTo>
                      <a:cubicBezTo>
                        <a:pt x="411" y="6849"/>
                        <a:pt x="366" y="6985"/>
                        <a:pt x="343" y="7145"/>
                      </a:cubicBezTo>
                      <a:cubicBezTo>
                        <a:pt x="297" y="7237"/>
                        <a:pt x="275" y="7351"/>
                        <a:pt x="229" y="7442"/>
                      </a:cubicBezTo>
                      <a:cubicBezTo>
                        <a:pt x="206" y="7533"/>
                        <a:pt x="183" y="7647"/>
                        <a:pt x="138" y="7739"/>
                      </a:cubicBezTo>
                      <a:cubicBezTo>
                        <a:pt x="115" y="7830"/>
                        <a:pt x="92" y="7921"/>
                        <a:pt x="69" y="8013"/>
                      </a:cubicBezTo>
                      <a:cubicBezTo>
                        <a:pt x="46" y="8058"/>
                        <a:pt x="46" y="8104"/>
                        <a:pt x="23" y="8127"/>
                      </a:cubicBezTo>
                      <a:cubicBezTo>
                        <a:pt x="1" y="8195"/>
                        <a:pt x="1" y="8264"/>
                        <a:pt x="1" y="8309"/>
                      </a:cubicBezTo>
                      <a:cubicBezTo>
                        <a:pt x="1" y="8401"/>
                        <a:pt x="46" y="8492"/>
                        <a:pt x="138" y="8538"/>
                      </a:cubicBezTo>
                      <a:cubicBezTo>
                        <a:pt x="183" y="8560"/>
                        <a:pt x="229" y="8583"/>
                        <a:pt x="275" y="8583"/>
                      </a:cubicBezTo>
                      <a:cubicBezTo>
                        <a:pt x="320" y="8606"/>
                        <a:pt x="389" y="8606"/>
                        <a:pt x="457" y="8629"/>
                      </a:cubicBezTo>
                      <a:cubicBezTo>
                        <a:pt x="480" y="8629"/>
                        <a:pt x="503" y="8629"/>
                        <a:pt x="548" y="8652"/>
                      </a:cubicBezTo>
                      <a:cubicBezTo>
                        <a:pt x="571" y="8652"/>
                        <a:pt x="640" y="8629"/>
                        <a:pt x="685" y="8606"/>
                      </a:cubicBezTo>
                      <a:cubicBezTo>
                        <a:pt x="731" y="8583"/>
                        <a:pt x="754" y="8560"/>
                        <a:pt x="777" y="8515"/>
                      </a:cubicBezTo>
                      <a:cubicBezTo>
                        <a:pt x="799" y="8492"/>
                        <a:pt x="799" y="8469"/>
                        <a:pt x="822" y="8423"/>
                      </a:cubicBezTo>
                      <a:lnTo>
                        <a:pt x="845" y="8423"/>
                      </a:lnTo>
                      <a:cubicBezTo>
                        <a:pt x="868" y="8423"/>
                        <a:pt x="891" y="8401"/>
                        <a:pt x="914" y="8401"/>
                      </a:cubicBezTo>
                      <a:cubicBezTo>
                        <a:pt x="959" y="8378"/>
                        <a:pt x="982" y="8355"/>
                        <a:pt x="1005" y="8309"/>
                      </a:cubicBezTo>
                      <a:cubicBezTo>
                        <a:pt x="1028" y="8287"/>
                        <a:pt x="1051" y="8241"/>
                        <a:pt x="1051" y="8195"/>
                      </a:cubicBezTo>
                      <a:cubicBezTo>
                        <a:pt x="1073" y="8172"/>
                        <a:pt x="1073" y="8127"/>
                        <a:pt x="1096" y="8104"/>
                      </a:cubicBezTo>
                      <a:cubicBezTo>
                        <a:pt x="1119" y="8035"/>
                        <a:pt x="1142" y="7944"/>
                        <a:pt x="1165" y="7876"/>
                      </a:cubicBezTo>
                      <a:cubicBezTo>
                        <a:pt x="1210" y="7739"/>
                        <a:pt x="1256" y="7602"/>
                        <a:pt x="1302" y="7465"/>
                      </a:cubicBezTo>
                      <a:cubicBezTo>
                        <a:pt x="1416" y="7145"/>
                        <a:pt x="1530" y="6849"/>
                        <a:pt x="1621" y="6529"/>
                      </a:cubicBezTo>
                      <a:cubicBezTo>
                        <a:pt x="1667" y="6369"/>
                        <a:pt x="1712" y="6232"/>
                        <a:pt x="1758" y="6072"/>
                      </a:cubicBezTo>
                      <a:cubicBezTo>
                        <a:pt x="1804" y="5913"/>
                        <a:pt x="1849" y="5753"/>
                        <a:pt x="1918" y="5593"/>
                      </a:cubicBezTo>
                      <a:cubicBezTo>
                        <a:pt x="1964" y="5433"/>
                        <a:pt x="2009" y="5274"/>
                        <a:pt x="2055" y="5114"/>
                      </a:cubicBezTo>
                      <a:cubicBezTo>
                        <a:pt x="2101" y="4954"/>
                        <a:pt x="2146" y="4794"/>
                        <a:pt x="2192" y="4634"/>
                      </a:cubicBezTo>
                      <a:cubicBezTo>
                        <a:pt x="2237" y="4475"/>
                        <a:pt x="2283" y="4315"/>
                        <a:pt x="2329" y="4155"/>
                      </a:cubicBezTo>
                      <a:cubicBezTo>
                        <a:pt x="2374" y="3995"/>
                        <a:pt x="2420" y="3836"/>
                        <a:pt x="2466" y="3676"/>
                      </a:cubicBezTo>
                      <a:cubicBezTo>
                        <a:pt x="2557" y="3356"/>
                        <a:pt x="2626" y="3037"/>
                        <a:pt x="2694" y="2740"/>
                      </a:cubicBezTo>
                      <a:cubicBezTo>
                        <a:pt x="2740" y="2580"/>
                        <a:pt x="2785" y="2420"/>
                        <a:pt x="2831" y="2261"/>
                      </a:cubicBezTo>
                      <a:cubicBezTo>
                        <a:pt x="2877" y="2101"/>
                        <a:pt x="2922" y="1941"/>
                        <a:pt x="2968" y="1781"/>
                      </a:cubicBezTo>
                      <a:cubicBezTo>
                        <a:pt x="3014" y="1622"/>
                        <a:pt x="3059" y="1485"/>
                        <a:pt x="3105" y="1325"/>
                      </a:cubicBezTo>
                      <a:cubicBezTo>
                        <a:pt x="3150" y="1165"/>
                        <a:pt x="3196" y="1005"/>
                        <a:pt x="3242" y="845"/>
                      </a:cubicBezTo>
                      <a:cubicBezTo>
                        <a:pt x="3265" y="777"/>
                        <a:pt x="3287" y="709"/>
                        <a:pt x="3310" y="617"/>
                      </a:cubicBezTo>
                      <a:cubicBezTo>
                        <a:pt x="3333" y="526"/>
                        <a:pt x="3356" y="412"/>
                        <a:pt x="3333" y="298"/>
                      </a:cubicBezTo>
                      <a:cubicBezTo>
                        <a:pt x="3310" y="252"/>
                        <a:pt x="3265" y="184"/>
                        <a:pt x="3242" y="138"/>
                      </a:cubicBezTo>
                      <a:cubicBezTo>
                        <a:pt x="3173" y="69"/>
                        <a:pt x="3082" y="24"/>
                        <a:pt x="3014" y="24"/>
                      </a:cubicBezTo>
                      <a:cubicBezTo>
                        <a:pt x="2968" y="1"/>
                        <a:pt x="2922" y="1"/>
                        <a:pt x="2877"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43"/>
                <p:cNvSpPr/>
                <p:nvPr/>
              </p:nvSpPr>
              <p:spPr>
                <a:xfrm>
                  <a:off x="8233034" y="2586721"/>
                  <a:ext cx="40113" cy="61088"/>
                </a:xfrm>
                <a:custGeom>
                  <a:rect b="b" l="l" r="r" t="t"/>
                  <a:pathLst>
                    <a:path extrusionOk="0" h="2260" w="1484">
                      <a:moveTo>
                        <a:pt x="708" y="0"/>
                      </a:moveTo>
                      <a:cubicBezTo>
                        <a:pt x="685" y="0"/>
                        <a:pt x="662" y="23"/>
                        <a:pt x="639" y="46"/>
                      </a:cubicBezTo>
                      <a:cubicBezTo>
                        <a:pt x="616" y="137"/>
                        <a:pt x="594" y="228"/>
                        <a:pt x="571" y="320"/>
                      </a:cubicBezTo>
                      <a:cubicBezTo>
                        <a:pt x="548" y="365"/>
                        <a:pt x="525" y="411"/>
                        <a:pt x="525" y="457"/>
                      </a:cubicBezTo>
                      <a:cubicBezTo>
                        <a:pt x="502" y="502"/>
                        <a:pt x="502" y="548"/>
                        <a:pt x="479" y="593"/>
                      </a:cubicBezTo>
                      <a:cubicBezTo>
                        <a:pt x="434" y="776"/>
                        <a:pt x="388" y="959"/>
                        <a:pt x="320" y="1118"/>
                      </a:cubicBezTo>
                      <a:cubicBezTo>
                        <a:pt x="251" y="1301"/>
                        <a:pt x="183" y="1484"/>
                        <a:pt x="114" y="1666"/>
                      </a:cubicBezTo>
                      <a:cubicBezTo>
                        <a:pt x="91" y="1735"/>
                        <a:pt x="69" y="1803"/>
                        <a:pt x="46" y="1895"/>
                      </a:cubicBezTo>
                      <a:cubicBezTo>
                        <a:pt x="46" y="1917"/>
                        <a:pt x="46" y="1963"/>
                        <a:pt x="23" y="1986"/>
                      </a:cubicBezTo>
                      <a:cubicBezTo>
                        <a:pt x="23" y="2009"/>
                        <a:pt x="0" y="2077"/>
                        <a:pt x="23" y="2100"/>
                      </a:cubicBezTo>
                      <a:cubicBezTo>
                        <a:pt x="23" y="2123"/>
                        <a:pt x="23" y="2146"/>
                        <a:pt x="46" y="2168"/>
                      </a:cubicBezTo>
                      <a:cubicBezTo>
                        <a:pt x="69" y="2191"/>
                        <a:pt x="69" y="2191"/>
                        <a:pt x="114" y="2214"/>
                      </a:cubicBezTo>
                      <a:cubicBezTo>
                        <a:pt x="137" y="2214"/>
                        <a:pt x="206" y="2214"/>
                        <a:pt x="228" y="2168"/>
                      </a:cubicBezTo>
                      <a:lnTo>
                        <a:pt x="251" y="2168"/>
                      </a:lnTo>
                      <a:cubicBezTo>
                        <a:pt x="251" y="2191"/>
                        <a:pt x="274" y="2214"/>
                        <a:pt x="297" y="2214"/>
                      </a:cubicBezTo>
                      <a:cubicBezTo>
                        <a:pt x="320" y="2237"/>
                        <a:pt x="342" y="2237"/>
                        <a:pt x="365" y="2260"/>
                      </a:cubicBezTo>
                      <a:cubicBezTo>
                        <a:pt x="411" y="2260"/>
                        <a:pt x="434" y="2237"/>
                        <a:pt x="457" y="2237"/>
                      </a:cubicBezTo>
                      <a:cubicBezTo>
                        <a:pt x="525" y="2214"/>
                        <a:pt x="548" y="2146"/>
                        <a:pt x="571" y="2077"/>
                      </a:cubicBezTo>
                      <a:cubicBezTo>
                        <a:pt x="594" y="2077"/>
                        <a:pt x="594" y="2054"/>
                        <a:pt x="594" y="2054"/>
                      </a:cubicBezTo>
                      <a:cubicBezTo>
                        <a:pt x="594" y="2077"/>
                        <a:pt x="616" y="2077"/>
                        <a:pt x="616" y="2077"/>
                      </a:cubicBezTo>
                      <a:cubicBezTo>
                        <a:pt x="652" y="2104"/>
                        <a:pt x="696" y="2117"/>
                        <a:pt x="737" y="2117"/>
                      </a:cubicBezTo>
                      <a:cubicBezTo>
                        <a:pt x="802" y="2117"/>
                        <a:pt x="863" y="2087"/>
                        <a:pt x="890" y="2031"/>
                      </a:cubicBezTo>
                      <a:cubicBezTo>
                        <a:pt x="913" y="1986"/>
                        <a:pt x="936" y="1940"/>
                        <a:pt x="959" y="1895"/>
                      </a:cubicBezTo>
                      <a:cubicBezTo>
                        <a:pt x="1004" y="1895"/>
                        <a:pt x="1050" y="1849"/>
                        <a:pt x="1073" y="1803"/>
                      </a:cubicBezTo>
                      <a:cubicBezTo>
                        <a:pt x="1141" y="1575"/>
                        <a:pt x="1210" y="1324"/>
                        <a:pt x="1278" y="1096"/>
                      </a:cubicBezTo>
                      <a:cubicBezTo>
                        <a:pt x="1301" y="982"/>
                        <a:pt x="1347" y="845"/>
                        <a:pt x="1392" y="730"/>
                      </a:cubicBezTo>
                      <a:cubicBezTo>
                        <a:pt x="1392" y="662"/>
                        <a:pt x="1415" y="616"/>
                        <a:pt x="1438" y="571"/>
                      </a:cubicBezTo>
                      <a:cubicBezTo>
                        <a:pt x="1438" y="502"/>
                        <a:pt x="1461" y="434"/>
                        <a:pt x="1484" y="388"/>
                      </a:cubicBezTo>
                      <a:cubicBezTo>
                        <a:pt x="1484" y="342"/>
                        <a:pt x="1484" y="320"/>
                        <a:pt x="1461" y="297"/>
                      </a:cubicBezTo>
                      <a:cubicBezTo>
                        <a:pt x="1461" y="274"/>
                        <a:pt x="1438" y="251"/>
                        <a:pt x="1415" y="251"/>
                      </a:cubicBezTo>
                      <a:cubicBezTo>
                        <a:pt x="1415" y="251"/>
                        <a:pt x="1415" y="228"/>
                        <a:pt x="1415" y="228"/>
                      </a:cubicBezTo>
                      <a:cubicBezTo>
                        <a:pt x="1370" y="205"/>
                        <a:pt x="1324" y="205"/>
                        <a:pt x="1278" y="205"/>
                      </a:cubicBezTo>
                      <a:cubicBezTo>
                        <a:pt x="1278" y="183"/>
                        <a:pt x="1278" y="183"/>
                        <a:pt x="1256" y="160"/>
                      </a:cubicBezTo>
                      <a:cubicBezTo>
                        <a:pt x="1239" y="126"/>
                        <a:pt x="1198" y="105"/>
                        <a:pt x="1159" y="105"/>
                      </a:cubicBezTo>
                      <a:cubicBezTo>
                        <a:pt x="1145" y="105"/>
                        <a:pt x="1131" y="108"/>
                        <a:pt x="1119" y="114"/>
                      </a:cubicBezTo>
                      <a:cubicBezTo>
                        <a:pt x="1050" y="114"/>
                        <a:pt x="1004" y="160"/>
                        <a:pt x="982" y="205"/>
                      </a:cubicBezTo>
                      <a:cubicBezTo>
                        <a:pt x="982" y="183"/>
                        <a:pt x="982" y="183"/>
                        <a:pt x="982" y="183"/>
                      </a:cubicBezTo>
                      <a:cubicBezTo>
                        <a:pt x="982" y="183"/>
                        <a:pt x="982" y="160"/>
                        <a:pt x="959" y="137"/>
                      </a:cubicBezTo>
                      <a:cubicBezTo>
                        <a:pt x="959" y="114"/>
                        <a:pt x="913" y="69"/>
                        <a:pt x="867" y="69"/>
                      </a:cubicBezTo>
                      <a:cubicBezTo>
                        <a:pt x="845" y="69"/>
                        <a:pt x="822" y="91"/>
                        <a:pt x="799" y="91"/>
                      </a:cubicBezTo>
                      <a:cubicBezTo>
                        <a:pt x="799" y="46"/>
                        <a:pt x="776" y="23"/>
                        <a:pt x="753"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43"/>
                <p:cNvSpPr/>
                <p:nvPr/>
              </p:nvSpPr>
              <p:spPr>
                <a:xfrm>
                  <a:off x="8123833" y="2598425"/>
                  <a:ext cx="133285" cy="50006"/>
                </a:xfrm>
                <a:custGeom>
                  <a:rect b="b" l="l" r="r" t="t"/>
                  <a:pathLst>
                    <a:path extrusionOk="0" h="1850" w="4931">
                      <a:moveTo>
                        <a:pt x="137" y="1"/>
                      </a:moveTo>
                      <a:cubicBezTo>
                        <a:pt x="91" y="1"/>
                        <a:pt x="69" y="24"/>
                        <a:pt x="46" y="46"/>
                      </a:cubicBezTo>
                      <a:cubicBezTo>
                        <a:pt x="0" y="115"/>
                        <a:pt x="23" y="160"/>
                        <a:pt x="69" y="206"/>
                      </a:cubicBezTo>
                      <a:cubicBezTo>
                        <a:pt x="91" y="206"/>
                        <a:pt x="114" y="229"/>
                        <a:pt x="114" y="229"/>
                      </a:cubicBezTo>
                      <a:cubicBezTo>
                        <a:pt x="251" y="320"/>
                        <a:pt x="365" y="434"/>
                        <a:pt x="479" y="549"/>
                      </a:cubicBezTo>
                      <a:cubicBezTo>
                        <a:pt x="639" y="685"/>
                        <a:pt x="799" y="800"/>
                        <a:pt x="959" y="914"/>
                      </a:cubicBezTo>
                      <a:cubicBezTo>
                        <a:pt x="1118" y="1005"/>
                        <a:pt x="1255" y="1096"/>
                        <a:pt x="1415" y="1188"/>
                      </a:cubicBezTo>
                      <a:cubicBezTo>
                        <a:pt x="1507" y="1210"/>
                        <a:pt x="1575" y="1256"/>
                        <a:pt x="1643" y="1279"/>
                      </a:cubicBezTo>
                      <a:cubicBezTo>
                        <a:pt x="1735" y="1325"/>
                        <a:pt x="1826" y="1370"/>
                        <a:pt x="1895" y="1393"/>
                      </a:cubicBezTo>
                      <a:cubicBezTo>
                        <a:pt x="1895" y="1393"/>
                        <a:pt x="1917" y="1416"/>
                        <a:pt x="1917" y="1416"/>
                      </a:cubicBezTo>
                      <a:lnTo>
                        <a:pt x="1940" y="1416"/>
                      </a:lnTo>
                      <a:cubicBezTo>
                        <a:pt x="2123" y="1507"/>
                        <a:pt x="2328" y="1576"/>
                        <a:pt x="2511" y="1644"/>
                      </a:cubicBezTo>
                      <a:cubicBezTo>
                        <a:pt x="2625" y="1690"/>
                        <a:pt x="2739" y="1713"/>
                        <a:pt x="2830" y="1735"/>
                      </a:cubicBezTo>
                      <a:cubicBezTo>
                        <a:pt x="2967" y="1758"/>
                        <a:pt x="3104" y="1781"/>
                        <a:pt x="3241" y="1804"/>
                      </a:cubicBezTo>
                      <a:cubicBezTo>
                        <a:pt x="3469" y="1827"/>
                        <a:pt x="3698" y="1850"/>
                        <a:pt x="3926" y="1850"/>
                      </a:cubicBezTo>
                      <a:cubicBezTo>
                        <a:pt x="4040" y="1850"/>
                        <a:pt x="4177" y="1850"/>
                        <a:pt x="4291" y="1827"/>
                      </a:cubicBezTo>
                      <a:cubicBezTo>
                        <a:pt x="4428" y="1804"/>
                        <a:pt x="4565" y="1758"/>
                        <a:pt x="4679" y="1735"/>
                      </a:cubicBezTo>
                      <a:cubicBezTo>
                        <a:pt x="4839" y="1690"/>
                        <a:pt x="4930" y="1553"/>
                        <a:pt x="4885" y="1393"/>
                      </a:cubicBezTo>
                      <a:cubicBezTo>
                        <a:pt x="4864" y="1270"/>
                        <a:pt x="4734" y="1184"/>
                        <a:pt x="4608" y="1184"/>
                      </a:cubicBezTo>
                      <a:cubicBezTo>
                        <a:pt x="4594" y="1184"/>
                        <a:pt x="4579" y="1185"/>
                        <a:pt x="4565" y="1188"/>
                      </a:cubicBezTo>
                      <a:cubicBezTo>
                        <a:pt x="4360" y="1233"/>
                        <a:pt x="4177" y="1279"/>
                        <a:pt x="3972" y="1302"/>
                      </a:cubicBezTo>
                      <a:cubicBezTo>
                        <a:pt x="3868" y="1308"/>
                        <a:pt x="3765" y="1311"/>
                        <a:pt x="3664" y="1311"/>
                      </a:cubicBezTo>
                      <a:cubicBezTo>
                        <a:pt x="3386" y="1311"/>
                        <a:pt x="3114" y="1290"/>
                        <a:pt x="2830" y="1256"/>
                      </a:cubicBezTo>
                      <a:cubicBezTo>
                        <a:pt x="2716" y="1233"/>
                        <a:pt x="2602" y="1210"/>
                        <a:pt x="2488" y="1165"/>
                      </a:cubicBezTo>
                      <a:cubicBezTo>
                        <a:pt x="2351" y="1142"/>
                        <a:pt x="2237" y="1096"/>
                        <a:pt x="2123" y="1074"/>
                      </a:cubicBezTo>
                      <a:cubicBezTo>
                        <a:pt x="1895" y="982"/>
                        <a:pt x="1666" y="914"/>
                        <a:pt x="1438" y="822"/>
                      </a:cubicBezTo>
                      <a:cubicBezTo>
                        <a:pt x="1278" y="754"/>
                        <a:pt x="1118" y="663"/>
                        <a:pt x="959" y="571"/>
                      </a:cubicBezTo>
                      <a:cubicBezTo>
                        <a:pt x="822" y="503"/>
                        <a:pt x="662" y="389"/>
                        <a:pt x="525" y="275"/>
                      </a:cubicBezTo>
                      <a:cubicBezTo>
                        <a:pt x="457" y="229"/>
                        <a:pt x="388" y="160"/>
                        <a:pt x="320" y="115"/>
                      </a:cubicBezTo>
                      <a:cubicBezTo>
                        <a:pt x="274" y="92"/>
                        <a:pt x="228" y="46"/>
                        <a:pt x="183" y="24"/>
                      </a:cubicBezTo>
                      <a:cubicBezTo>
                        <a:pt x="183" y="1"/>
                        <a:pt x="160" y="1"/>
                        <a:pt x="137"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43"/>
                <p:cNvSpPr/>
                <p:nvPr/>
              </p:nvSpPr>
              <p:spPr>
                <a:xfrm>
                  <a:off x="8244738" y="2112885"/>
                  <a:ext cx="83955" cy="112769"/>
                </a:xfrm>
                <a:custGeom>
                  <a:rect b="b" l="l" r="r" t="t"/>
                  <a:pathLst>
                    <a:path extrusionOk="0" h="4172" w="3106">
                      <a:moveTo>
                        <a:pt x="2945" y="0"/>
                      </a:moveTo>
                      <a:cubicBezTo>
                        <a:pt x="2900" y="0"/>
                        <a:pt x="2877" y="0"/>
                        <a:pt x="2854" y="23"/>
                      </a:cubicBezTo>
                      <a:cubicBezTo>
                        <a:pt x="2671" y="206"/>
                        <a:pt x="2466" y="388"/>
                        <a:pt x="2283" y="571"/>
                      </a:cubicBezTo>
                      <a:cubicBezTo>
                        <a:pt x="2238" y="617"/>
                        <a:pt x="2169" y="685"/>
                        <a:pt x="2124" y="731"/>
                      </a:cubicBezTo>
                      <a:cubicBezTo>
                        <a:pt x="2101" y="731"/>
                        <a:pt x="2055" y="731"/>
                        <a:pt x="2032" y="753"/>
                      </a:cubicBezTo>
                      <a:cubicBezTo>
                        <a:pt x="1941" y="799"/>
                        <a:pt x="1872" y="845"/>
                        <a:pt x="1804" y="890"/>
                      </a:cubicBezTo>
                      <a:cubicBezTo>
                        <a:pt x="1758" y="936"/>
                        <a:pt x="1690" y="1005"/>
                        <a:pt x="1644" y="1050"/>
                      </a:cubicBezTo>
                      <a:cubicBezTo>
                        <a:pt x="1530" y="1187"/>
                        <a:pt x="1416" y="1324"/>
                        <a:pt x="1325" y="1438"/>
                      </a:cubicBezTo>
                      <a:cubicBezTo>
                        <a:pt x="1119" y="1712"/>
                        <a:pt x="891" y="1963"/>
                        <a:pt x="731" y="2237"/>
                      </a:cubicBezTo>
                      <a:cubicBezTo>
                        <a:pt x="640" y="2374"/>
                        <a:pt x="571" y="2511"/>
                        <a:pt x="480" y="2648"/>
                      </a:cubicBezTo>
                      <a:cubicBezTo>
                        <a:pt x="389" y="2785"/>
                        <a:pt x="320" y="2945"/>
                        <a:pt x="229" y="3082"/>
                      </a:cubicBezTo>
                      <a:cubicBezTo>
                        <a:pt x="183" y="3150"/>
                        <a:pt x="161" y="3219"/>
                        <a:pt x="115" y="3287"/>
                      </a:cubicBezTo>
                      <a:cubicBezTo>
                        <a:pt x="69" y="3401"/>
                        <a:pt x="1" y="3515"/>
                        <a:pt x="1" y="3629"/>
                      </a:cubicBezTo>
                      <a:cubicBezTo>
                        <a:pt x="24" y="3721"/>
                        <a:pt x="46" y="3789"/>
                        <a:pt x="92" y="3858"/>
                      </a:cubicBezTo>
                      <a:cubicBezTo>
                        <a:pt x="138" y="3881"/>
                        <a:pt x="161" y="3903"/>
                        <a:pt x="183" y="3926"/>
                      </a:cubicBezTo>
                      <a:cubicBezTo>
                        <a:pt x="229" y="3949"/>
                        <a:pt x="275" y="3972"/>
                        <a:pt x="320" y="4017"/>
                      </a:cubicBezTo>
                      <a:cubicBezTo>
                        <a:pt x="366" y="4040"/>
                        <a:pt x="412" y="4086"/>
                        <a:pt x="480" y="4109"/>
                      </a:cubicBezTo>
                      <a:cubicBezTo>
                        <a:pt x="503" y="4132"/>
                        <a:pt x="549" y="4154"/>
                        <a:pt x="571" y="4154"/>
                      </a:cubicBezTo>
                      <a:cubicBezTo>
                        <a:pt x="606" y="4166"/>
                        <a:pt x="634" y="4172"/>
                        <a:pt x="663" y="4172"/>
                      </a:cubicBezTo>
                      <a:cubicBezTo>
                        <a:pt x="691" y="4172"/>
                        <a:pt x="720" y="4166"/>
                        <a:pt x="754" y="4154"/>
                      </a:cubicBezTo>
                      <a:cubicBezTo>
                        <a:pt x="823" y="4154"/>
                        <a:pt x="891" y="4086"/>
                        <a:pt x="937" y="4017"/>
                      </a:cubicBezTo>
                      <a:cubicBezTo>
                        <a:pt x="959" y="3995"/>
                        <a:pt x="982" y="3949"/>
                        <a:pt x="982" y="3926"/>
                      </a:cubicBezTo>
                      <a:cubicBezTo>
                        <a:pt x="1028" y="3812"/>
                        <a:pt x="1074" y="3675"/>
                        <a:pt x="1119" y="3561"/>
                      </a:cubicBezTo>
                      <a:cubicBezTo>
                        <a:pt x="1188" y="3378"/>
                        <a:pt x="1279" y="3196"/>
                        <a:pt x="1347" y="3013"/>
                      </a:cubicBezTo>
                      <a:cubicBezTo>
                        <a:pt x="1416" y="2808"/>
                        <a:pt x="1507" y="2625"/>
                        <a:pt x="1576" y="2443"/>
                      </a:cubicBezTo>
                      <a:cubicBezTo>
                        <a:pt x="1599" y="2397"/>
                        <a:pt x="1621" y="2374"/>
                        <a:pt x="1621" y="2328"/>
                      </a:cubicBezTo>
                      <a:lnTo>
                        <a:pt x="1621" y="2351"/>
                      </a:lnTo>
                      <a:cubicBezTo>
                        <a:pt x="1758" y="2032"/>
                        <a:pt x="1918" y="1735"/>
                        <a:pt x="2078" y="1438"/>
                      </a:cubicBezTo>
                      <a:cubicBezTo>
                        <a:pt x="2169" y="1301"/>
                        <a:pt x="2260" y="1164"/>
                        <a:pt x="2375" y="1005"/>
                      </a:cubicBezTo>
                      <a:cubicBezTo>
                        <a:pt x="2443" y="890"/>
                        <a:pt x="2557" y="753"/>
                        <a:pt x="2649" y="639"/>
                      </a:cubicBezTo>
                      <a:cubicBezTo>
                        <a:pt x="2763" y="502"/>
                        <a:pt x="2900" y="365"/>
                        <a:pt x="3037" y="228"/>
                      </a:cubicBezTo>
                      <a:cubicBezTo>
                        <a:pt x="3082" y="183"/>
                        <a:pt x="3105" y="92"/>
                        <a:pt x="3037" y="46"/>
                      </a:cubicBezTo>
                      <a:cubicBezTo>
                        <a:pt x="3014" y="0"/>
                        <a:pt x="2991" y="0"/>
                        <a:pt x="2945"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43"/>
                <p:cNvSpPr/>
                <p:nvPr/>
              </p:nvSpPr>
              <p:spPr>
                <a:xfrm>
                  <a:off x="8168865" y="2314016"/>
                  <a:ext cx="61709" cy="189697"/>
                </a:xfrm>
                <a:custGeom>
                  <a:rect b="b" l="l" r="r" t="t"/>
                  <a:pathLst>
                    <a:path extrusionOk="0" h="7018" w="2283">
                      <a:moveTo>
                        <a:pt x="2055" y="1256"/>
                      </a:moveTo>
                      <a:cubicBezTo>
                        <a:pt x="2052" y="1263"/>
                        <a:pt x="2050" y="1271"/>
                        <a:pt x="2048" y="1278"/>
                      </a:cubicBezTo>
                      <a:lnTo>
                        <a:pt x="2048" y="1278"/>
                      </a:lnTo>
                      <a:cubicBezTo>
                        <a:pt x="2055" y="1276"/>
                        <a:pt x="2055" y="1271"/>
                        <a:pt x="2055" y="1256"/>
                      </a:cubicBezTo>
                      <a:close/>
                      <a:moveTo>
                        <a:pt x="2192" y="0"/>
                      </a:moveTo>
                      <a:cubicBezTo>
                        <a:pt x="2146" y="0"/>
                        <a:pt x="2100" y="23"/>
                        <a:pt x="2100" y="69"/>
                      </a:cubicBezTo>
                      <a:cubicBezTo>
                        <a:pt x="2077" y="137"/>
                        <a:pt x="2055" y="206"/>
                        <a:pt x="2055" y="274"/>
                      </a:cubicBezTo>
                      <a:cubicBezTo>
                        <a:pt x="2032" y="343"/>
                        <a:pt x="2009" y="411"/>
                        <a:pt x="1986" y="480"/>
                      </a:cubicBezTo>
                      <a:cubicBezTo>
                        <a:pt x="1940" y="617"/>
                        <a:pt x="1895" y="754"/>
                        <a:pt x="1849" y="890"/>
                      </a:cubicBezTo>
                      <a:cubicBezTo>
                        <a:pt x="1758" y="1164"/>
                        <a:pt x="1667" y="1438"/>
                        <a:pt x="1575" y="1735"/>
                      </a:cubicBezTo>
                      <a:cubicBezTo>
                        <a:pt x="1484" y="2009"/>
                        <a:pt x="1347" y="2283"/>
                        <a:pt x="1256" y="2557"/>
                      </a:cubicBezTo>
                      <a:cubicBezTo>
                        <a:pt x="1210" y="2694"/>
                        <a:pt x="1142" y="2853"/>
                        <a:pt x="1096" y="2990"/>
                      </a:cubicBezTo>
                      <a:cubicBezTo>
                        <a:pt x="1050" y="3127"/>
                        <a:pt x="1005" y="3264"/>
                        <a:pt x="959" y="3401"/>
                      </a:cubicBezTo>
                      <a:cubicBezTo>
                        <a:pt x="845" y="3698"/>
                        <a:pt x="754" y="3972"/>
                        <a:pt x="685" y="4269"/>
                      </a:cubicBezTo>
                      <a:cubicBezTo>
                        <a:pt x="594" y="4542"/>
                        <a:pt x="502" y="4839"/>
                        <a:pt x="411" y="5136"/>
                      </a:cubicBezTo>
                      <a:cubicBezTo>
                        <a:pt x="343" y="5364"/>
                        <a:pt x="274" y="5615"/>
                        <a:pt x="206" y="5866"/>
                      </a:cubicBezTo>
                      <a:cubicBezTo>
                        <a:pt x="160" y="5980"/>
                        <a:pt x="137" y="6117"/>
                        <a:pt x="92" y="6254"/>
                      </a:cubicBezTo>
                      <a:cubicBezTo>
                        <a:pt x="46" y="6414"/>
                        <a:pt x="0" y="6551"/>
                        <a:pt x="0" y="6688"/>
                      </a:cubicBezTo>
                      <a:cubicBezTo>
                        <a:pt x="0" y="6825"/>
                        <a:pt x="92" y="6962"/>
                        <a:pt x="206" y="7008"/>
                      </a:cubicBezTo>
                      <a:cubicBezTo>
                        <a:pt x="232" y="7014"/>
                        <a:pt x="257" y="7017"/>
                        <a:pt x="281" y="7017"/>
                      </a:cubicBezTo>
                      <a:cubicBezTo>
                        <a:pt x="337" y="7017"/>
                        <a:pt x="386" y="7001"/>
                        <a:pt x="434" y="6985"/>
                      </a:cubicBezTo>
                      <a:cubicBezTo>
                        <a:pt x="525" y="6939"/>
                        <a:pt x="571" y="6871"/>
                        <a:pt x="594" y="6802"/>
                      </a:cubicBezTo>
                      <a:cubicBezTo>
                        <a:pt x="639" y="6688"/>
                        <a:pt x="685" y="6551"/>
                        <a:pt x="708" y="6437"/>
                      </a:cubicBezTo>
                      <a:cubicBezTo>
                        <a:pt x="754" y="6300"/>
                        <a:pt x="776" y="6163"/>
                        <a:pt x="822" y="6026"/>
                      </a:cubicBezTo>
                      <a:cubicBezTo>
                        <a:pt x="890" y="5775"/>
                        <a:pt x="959" y="5547"/>
                        <a:pt x="1027" y="5296"/>
                      </a:cubicBezTo>
                      <a:cubicBezTo>
                        <a:pt x="1119" y="4999"/>
                        <a:pt x="1187" y="4702"/>
                        <a:pt x="1278" y="4406"/>
                      </a:cubicBezTo>
                      <a:cubicBezTo>
                        <a:pt x="1347" y="4109"/>
                        <a:pt x="1415" y="3812"/>
                        <a:pt x="1507" y="3515"/>
                      </a:cubicBezTo>
                      <a:cubicBezTo>
                        <a:pt x="1598" y="3196"/>
                        <a:pt x="1689" y="2853"/>
                        <a:pt x="1758" y="2511"/>
                      </a:cubicBezTo>
                      <a:cubicBezTo>
                        <a:pt x="1781" y="2420"/>
                        <a:pt x="1803" y="2351"/>
                        <a:pt x="1826" y="2260"/>
                      </a:cubicBezTo>
                      <a:cubicBezTo>
                        <a:pt x="1849" y="2169"/>
                        <a:pt x="1872" y="2100"/>
                        <a:pt x="1895" y="2009"/>
                      </a:cubicBezTo>
                      <a:cubicBezTo>
                        <a:pt x="1940" y="1849"/>
                        <a:pt x="1986" y="1689"/>
                        <a:pt x="2009" y="1530"/>
                      </a:cubicBezTo>
                      <a:cubicBezTo>
                        <a:pt x="2009" y="1484"/>
                        <a:pt x="2009" y="1438"/>
                        <a:pt x="2032" y="1415"/>
                      </a:cubicBezTo>
                      <a:cubicBezTo>
                        <a:pt x="2032" y="1375"/>
                        <a:pt x="2032" y="1334"/>
                        <a:pt x="2048" y="1278"/>
                      </a:cubicBezTo>
                      <a:lnTo>
                        <a:pt x="2048" y="1278"/>
                      </a:lnTo>
                      <a:cubicBezTo>
                        <a:pt x="2044" y="1278"/>
                        <a:pt x="2039" y="1278"/>
                        <a:pt x="2032" y="1278"/>
                      </a:cubicBezTo>
                      <a:cubicBezTo>
                        <a:pt x="2077" y="1096"/>
                        <a:pt x="2100" y="913"/>
                        <a:pt x="2146" y="708"/>
                      </a:cubicBezTo>
                      <a:cubicBezTo>
                        <a:pt x="2169" y="617"/>
                        <a:pt x="2192" y="502"/>
                        <a:pt x="2214" y="411"/>
                      </a:cubicBezTo>
                      <a:cubicBezTo>
                        <a:pt x="2237" y="320"/>
                        <a:pt x="2237" y="229"/>
                        <a:pt x="2260" y="114"/>
                      </a:cubicBezTo>
                      <a:cubicBezTo>
                        <a:pt x="2283" y="69"/>
                        <a:pt x="2260" y="23"/>
                        <a:pt x="221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43"/>
                <p:cNvSpPr/>
                <p:nvPr/>
              </p:nvSpPr>
              <p:spPr>
                <a:xfrm>
                  <a:off x="8167000" y="2510821"/>
                  <a:ext cx="8677" cy="8677"/>
                </a:xfrm>
                <a:custGeom>
                  <a:rect b="b" l="l" r="r" t="t"/>
                  <a:pathLst>
                    <a:path extrusionOk="0" h="321" w="321">
                      <a:moveTo>
                        <a:pt x="161" y="1"/>
                      </a:moveTo>
                      <a:cubicBezTo>
                        <a:pt x="92" y="1"/>
                        <a:pt x="1" y="69"/>
                        <a:pt x="1" y="160"/>
                      </a:cubicBezTo>
                      <a:cubicBezTo>
                        <a:pt x="1" y="229"/>
                        <a:pt x="69" y="320"/>
                        <a:pt x="161" y="320"/>
                      </a:cubicBezTo>
                      <a:cubicBezTo>
                        <a:pt x="252" y="320"/>
                        <a:pt x="320" y="252"/>
                        <a:pt x="320" y="160"/>
                      </a:cubicBezTo>
                      <a:cubicBezTo>
                        <a:pt x="320" y="69"/>
                        <a:pt x="252" y="1"/>
                        <a:pt x="16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43"/>
                <p:cNvSpPr/>
                <p:nvPr/>
              </p:nvSpPr>
              <p:spPr>
                <a:xfrm>
                  <a:off x="8217600" y="2315854"/>
                  <a:ext cx="34571" cy="100092"/>
                </a:xfrm>
                <a:custGeom>
                  <a:rect b="b" l="l" r="r" t="t"/>
                  <a:pathLst>
                    <a:path extrusionOk="0" h="3703" w="1279">
                      <a:moveTo>
                        <a:pt x="1187" y="1"/>
                      </a:moveTo>
                      <a:cubicBezTo>
                        <a:pt x="1142" y="1"/>
                        <a:pt x="1096" y="24"/>
                        <a:pt x="1096" y="69"/>
                      </a:cubicBezTo>
                      <a:cubicBezTo>
                        <a:pt x="1050" y="206"/>
                        <a:pt x="982" y="366"/>
                        <a:pt x="936" y="526"/>
                      </a:cubicBezTo>
                      <a:cubicBezTo>
                        <a:pt x="891" y="663"/>
                        <a:pt x="845" y="800"/>
                        <a:pt x="799" y="914"/>
                      </a:cubicBezTo>
                      <a:cubicBezTo>
                        <a:pt x="708" y="1188"/>
                        <a:pt x="617" y="1462"/>
                        <a:pt x="548" y="1735"/>
                      </a:cubicBezTo>
                      <a:cubicBezTo>
                        <a:pt x="457" y="2032"/>
                        <a:pt x="366" y="2329"/>
                        <a:pt x="297" y="2626"/>
                      </a:cubicBezTo>
                      <a:cubicBezTo>
                        <a:pt x="252" y="2763"/>
                        <a:pt x="206" y="2900"/>
                        <a:pt x="160" y="3037"/>
                      </a:cubicBezTo>
                      <a:cubicBezTo>
                        <a:pt x="115" y="3173"/>
                        <a:pt x="69" y="3310"/>
                        <a:pt x="46" y="3425"/>
                      </a:cubicBezTo>
                      <a:cubicBezTo>
                        <a:pt x="0" y="3539"/>
                        <a:pt x="69" y="3653"/>
                        <a:pt x="183" y="3698"/>
                      </a:cubicBezTo>
                      <a:cubicBezTo>
                        <a:pt x="195" y="3701"/>
                        <a:pt x="207" y="3703"/>
                        <a:pt x="220" y="3703"/>
                      </a:cubicBezTo>
                      <a:cubicBezTo>
                        <a:pt x="303" y="3703"/>
                        <a:pt x="395" y="3641"/>
                        <a:pt x="434" y="3561"/>
                      </a:cubicBezTo>
                      <a:cubicBezTo>
                        <a:pt x="480" y="3425"/>
                        <a:pt x="503" y="3288"/>
                        <a:pt x="548" y="3151"/>
                      </a:cubicBezTo>
                      <a:cubicBezTo>
                        <a:pt x="594" y="3014"/>
                        <a:pt x="617" y="2877"/>
                        <a:pt x="640" y="2740"/>
                      </a:cubicBezTo>
                      <a:cubicBezTo>
                        <a:pt x="708" y="2420"/>
                        <a:pt x="777" y="2123"/>
                        <a:pt x="845" y="1827"/>
                      </a:cubicBezTo>
                      <a:cubicBezTo>
                        <a:pt x="891" y="1553"/>
                        <a:pt x="959" y="1279"/>
                        <a:pt x="1028" y="982"/>
                      </a:cubicBezTo>
                      <a:cubicBezTo>
                        <a:pt x="1050" y="845"/>
                        <a:pt x="1096" y="708"/>
                        <a:pt x="1119" y="571"/>
                      </a:cubicBezTo>
                      <a:cubicBezTo>
                        <a:pt x="1165" y="412"/>
                        <a:pt x="1210" y="275"/>
                        <a:pt x="1256" y="115"/>
                      </a:cubicBezTo>
                      <a:cubicBezTo>
                        <a:pt x="1279" y="69"/>
                        <a:pt x="1256" y="24"/>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43"/>
                <p:cNvSpPr/>
                <p:nvPr/>
              </p:nvSpPr>
              <p:spPr>
                <a:xfrm>
                  <a:off x="8058420" y="2233791"/>
                  <a:ext cx="59871" cy="180425"/>
                </a:xfrm>
                <a:custGeom>
                  <a:rect b="b" l="l" r="r" t="t"/>
                  <a:pathLst>
                    <a:path extrusionOk="0" h="6675" w="2215">
                      <a:moveTo>
                        <a:pt x="1028" y="4749"/>
                      </a:moveTo>
                      <a:lnTo>
                        <a:pt x="1028" y="4749"/>
                      </a:lnTo>
                      <a:cubicBezTo>
                        <a:pt x="1026" y="4754"/>
                        <a:pt x="1024" y="4759"/>
                        <a:pt x="1023" y="4763"/>
                      </a:cubicBezTo>
                      <a:lnTo>
                        <a:pt x="1023" y="4763"/>
                      </a:lnTo>
                      <a:cubicBezTo>
                        <a:pt x="1028" y="4757"/>
                        <a:pt x="1028" y="4749"/>
                        <a:pt x="1028" y="4749"/>
                      </a:cubicBezTo>
                      <a:close/>
                      <a:moveTo>
                        <a:pt x="2055" y="1"/>
                      </a:moveTo>
                      <a:cubicBezTo>
                        <a:pt x="1986" y="1"/>
                        <a:pt x="1918" y="47"/>
                        <a:pt x="1895" y="92"/>
                      </a:cubicBezTo>
                      <a:cubicBezTo>
                        <a:pt x="1872" y="161"/>
                        <a:pt x="1872" y="229"/>
                        <a:pt x="1849" y="298"/>
                      </a:cubicBezTo>
                      <a:cubicBezTo>
                        <a:pt x="1849" y="321"/>
                        <a:pt x="1827" y="321"/>
                        <a:pt x="1827" y="343"/>
                      </a:cubicBezTo>
                      <a:lnTo>
                        <a:pt x="1849" y="321"/>
                      </a:lnTo>
                      <a:lnTo>
                        <a:pt x="1849" y="321"/>
                      </a:lnTo>
                      <a:cubicBezTo>
                        <a:pt x="1781" y="526"/>
                        <a:pt x="1712" y="754"/>
                        <a:pt x="1621" y="982"/>
                      </a:cubicBezTo>
                      <a:lnTo>
                        <a:pt x="1507" y="1325"/>
                      </a:lnTo>
                      <a:cubicBezTo>
                        <a:pt x="1484" y="1439"/>
                        <a:pt x="1439" y="1576"/>
                        <a:pt x="1393" y="1690"/>
                      </a:cubicBezTo>
                      <a:cubicBezTo>
                        <a:pt x="1324" y="1895"/>
                        <a:pt x="1256" y="2124"/>
                        <a:pt x="1187" y="2352"/>
                      </a:cubicBezTo>
                      <a:cubicBezTo>
                        <a:pt x="1165" y="2466"/>
                        <a:pt x="1119" y="2557"/>
                        <a:pt x="1096" y="2649"/>
                      </a:cubicBezTo>
                      <a:cubicBezTo>
                        <a:pt x="1051" y="2786"/>
                        <a:pt x="1028" y="2900"/>
                        <a:pt x="982" y="3037"/>
                      </a:cubicBezTo>
                      <a:cubicBezTo>
                        <a:pt x="959" y="3105"/>
                        <a:pt x="936" y="3197"/>
                        <a:pt x="914" y="3288"/>
                      </a:cubicBezTo>
                      <a:cubicBezTo>
                        <a:pt x="868" y="3402"/>
                        <a:pt x="845" y="3516"/>
                        <a:pt x="822" y="3630"/>
                      </a:cubicBezTo>
                      <a:cubicBezTo>
                        <a:pt x="822" y="3607"/>
                        <a:pt x="822" y="3607"/>
                        <a:pt x="822" y="3585"/>
                      </a:cubicBezTo>
                      <a:cubicBezTo>
                        <a:pt x="777" y="3767"/>
                        <a:pt x="708" y="3973"/>
                        <a:pt x="662" y="4155"/>
                      </a:cubicBezTo>
                      <a:cubicBezTo>
                        <a:pt x="594" y="4338"/>
                        <a:pt x="548" y="4520"/>
                        <a:pt x="480" y="4726"/>
                      </a:cubicBezTo>
                      <a:cubicBezTo>
                        <a:pt x="485" y="4721"/>
                        <a:pt x="488" y="4717"/>
                        <a:pt x="491" y="4714"/>
                      </a:cubicBezTo>
                      <a:lnTo>
                        <a:pt x="491" y="4714"/>
                      </a:lnTo>
                      <a:cubicBezTo>
                        <a:pt x="404" y="4978"/>
                        <a:pt x="316" y="5262"/>
                        <a:pt x="229" y="5525"/>
                      </a:cubicBezTo>
                      <a:cubicBezTo>
                        <a:pt x="183" y="5684"/>
                        <a:pt x="137" y="5821"/>
                        <a:pt x="92" y="5981"/>
                      </a:cubicBezTo>
                      <a:cubicBezTo>
                        <a:pt x="69" y="6095"/>
                        <a:pt x="46" y="6187"/>
                        <a:pt x="23" y="6301"/>
                      </a:cubicBezTo>
                      <a:cubicBezTo>
                        <a:pt x="23" y="6346"/>
                        <a:pt x="1" y="6369"/>
                        <a:pt x="1" y="6415"/>
                      </a:cubicBezTo>
                      <a:cubicBezTo>
                        <a:pt x="1" y="6529"/>
                        <a:pt x="46" y="6620"/>
                        <a:pt x="137" y="6666"/>
                      </a:cubicBezTo>
                      <a:cubicBezTo>
                        <a:pt x="160" y="6672"/>
                        <a:pt x="185" y="6675"/>
                        <a:pt x="209" y="6675"/>
                      </a:cubicBezTo>
                      <a:cubicBezTo>
                        <a:pt x="283" y="6675"/>
                        <a:pt x="360" y="6649"/>
                        <a:pt x="411" y="6597"/>
                      </a:cubicBezTo>
                      <a:cubicBezTo>
                        <a:pt x="434" y="6529"/>
                        <a:pt x="480" y="6483"/>
                        <a:pt x="503" y="6415"/>
                      </a:cubicBezTo>
                      <a:cubicBezTo>
                        <a:pt x="526" y="6346"/>
                        <a:pt x="548" y="6278"/>
                        <a:pt x="571" y="6232"/>
                      </a:cubicBezTo>
                      <a:lnTo>
                        <a:pt x="548" y="6232"/>
                      </a:lnTo>
                      <a:cubicBezTo>
                        <a:pt x="548" y="6232"/>
                        <a:pt x="571" y="6209"/>
                        <a:pt x="571" y="6209"/>
                      </a:cubicBezTo>
                      <a:cubicBezTo>
                        <a:pt x="571" y="6209"/>
                        <a:pt x="571" y="6187"/>
                        <a:pt x="571" y="6187"/>
                      </a:cubicBezTo>
                      <a:cubicBezTo>
                        <a:pt x="571" y="6209"/>
                        <a:pt x="571" y="6209"/>
                        <a:pt x="548" y="6232"/>
                      </a:cubicBezTo>
                      <a:cubicBezTo>
                        <a:pt x="571" y="6187"/>
                        <a:pt x="594" y="6141"/>
                        <a:pt x="594" y="6095"/>
                      </a:cubicBezTo>
                      <a:cubicBezTo>
                        <a:pt x="662" y="5890"/>
                        <a:pt x="731" y="5684"/>
                        <a:pt x="799" y="5479"/>
                      </a:cubicBezTo>
                      <a:cubicBezTo>
                        <a:pt x="822" y="5365"/>
                        <a:pt x="868" y="5274"/>
                        <a:pt x="914" y="5159"/>
                      </a:cubicBezTo>
                      <a:cubicBezTo>
                        <a:pt x="936" y="5027"/>
                        <a:pt x="979" y="4895"/>
                        <a:pt x="1023" y="4763"/>
                      </a:cubicBezTo>
                      <a:lnTo>
                        <a:pt x="1023" y="4763"/>
                      </a:lnTo>
                      <a:cubicBezTo>
                        <a:pt x="1019" y="4768"/>
                        <a:pt x="1014" y="4771"/>
                        <a:pt x="1005" y="4771"/>
                      </a:cubicBezTo>
                      <a:cubicBezTo>
                        <a:pt x="1073" y="4589"/>
                        <a:pt x="1119" y="4383"/>
                        <a:pt x="1187" y="4201"/>
                      </a:cubicBezTo>
                      <a:cubicBezTo>
                        <a:pt x="1256" y="3973"/>
                        <a:pt x="1324" y="3744"/>
                        <a:pt x="1393" y="3516"/>
                      </a:cubicBezTo>
                      <a:cubicBezTo>
                        <a:pt x="1393" y="3470"/>
                        <a:pt x="1416" y="3425"/>
                        <a:pt x="1416" y="3379"/>
                      </a:cubicBezTo>
                      <a:cubicBezTo>
                        <a:pt x="1416" y="3379"/>
                        <a:pt x="1425" y="3369"/>
                        <a:pt x="1432" y="3356"/>
                      </a:cubicBezTo>
                      <a:lnTo>
                        <a:pt x="1432" y="3356"/>
                      </a:lnTo>
                      <a:cubicBezTo>
                        <a:pt x="1429" y="3363"/>
                        <a:pt x="1424" y="3371"/>
                        <a:pt x="1416" y="3379"/>
                      </a:cubicBezTo>
                      <a:lnTo>
                        <a:pt x="1416" y="3379"/>
                      </a:lnTo>
                      <a:cubicBezTo>
                        <a:pt x="1439" y="3356"/>
                        <a:pt x="1439" y="3356"/>
                        <a:pt x="1439" y="3334"/>
                      </a:cubicBezTo>
                      <a:lnTo>
                        <a:pt x="1439" y="3334"/>
                      </a:lnTo>
                      <a:cubicBezTo>
                        <a:pt x="1439" y="3341"/>
                        <a:pt x="1436" y="3349"/>
                        <a:pt x="1432" y="3356"/>
                      </a:cubicBezTo>
                      <a:lnTo>
                        <a:pt x="1432" y="3356"/>
                      </a:lnTo>
                      <a:cubicBezTo>
                        <a:pt x="1438" y="3343"/>
                        <a:pt x="1439" y="3334"/>
                        <a:pt x="1439" y="3333"/>
                      </a:cubicBezTo>
                      <a:lnTo>
                        <a:pt x="1439" y="3333"/>
                      </a:lnTo>
                      <a:cubicBezTo>
                        <a:pt x="1439" y="3333"/>
                        <a:pt x="1439" y="3333"/>
                        <a:pt x="1439" y="3333"/>
                      </a:cubicBezTo>
                      <a:cubicBezTo>
                        <a:pt x="1484" y="3197"/>
                        <a:pt x="1507" y="3037"/>
                        <a:pt x="1553" y="2900"/>
                      </a:cubicBezTo>
                      <a:cubicBezTo>
                        <a:pt x="1598" y="2694"/>
                        <a:pt x="1667" y="2489"/>
                        <a:pt x="1712" y="2306"/>
                      </a:cubicBezTo>
                      <a:cubicBezTo>
                        <a:pt x="1735" y="2192"/>
                        <a:pt x="1758" y="2078"/>
                        <a:pt x="1781" y="1987"/>
                      </a:cubicBezTo>
                      <a:cubicBezTo>
                        <a:pt x="1827" y="1873"/>
                        <a:pt x="1849" y="1759"/>
                        <a:pt x="1872" y="1644"/>
                      </a:cubicBezTo>
                      <a:cubicBezTo>
                        <a:pt x="1895" y="1530"/>
                        <a:pt x="1918" y="1416"/>
                        <a:pt x="1941" y="1279"/>
                      </a:cubicBezTo>
                      <a:cubicBezTo>
                        <a:pt x="1964" y="1188"/>
                        <a:pt x="1986" y="1074"/>
                        <a:pt x="2009" y="960"/>
                      </a:cubicBezTo>
                      <a:cubicBezTo>
                        <a:pt x="2055" y="754"/>
                        <a:pt x="2100" y="526"/>
                        <a:pt x="2146" y="321"/>
                      </a:cubicBezTo>
                      <a:cubicBezTo>
                        <a:pt x="2169" y="298"/>
                        <a:pt x="2169" y="252"/>
                        <a:pt x="2192" y="229"/>
                      </a:cubicBezTo>
                      <a:cubicBezTo>
                        <a:pt x="2215" y="138"/>
                        <a:pt x="2192" y="47"/>
                        <a:pt x="2100" y="24"/>
                      </a:cubicBezTo>
                      <a:cubicBezTo>
                        <a:pt x="2078" y="1"/>
                        <a:pt x="2078" y="1"/>
                        <a:pt x="20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43"/>
                <p:cNvSpPr/>
                <p:nvPr/>
              </p:nvSpPr>
              <p:spPr>
                <a:xfrm>
                  <a:off x="8107777" y="2249846"/>
                  <a:ext cx="58628" cy="176100"/>
                </a:xfrm>
                <a:custGeom>
                  <a:rect b="b" l="l" r="r" t="t"/>
                  <a:pathLst>
                    <a:path extrusionOk="0" h="6515" w="2169">
                      <a:moveTo>
                        <a:pt x="845" y="2876"/>
                      </a:moveTo>
                      <a:cubicBezTo>
                        <a:pt x="829" y="2908"/>
                        <a:pt x="825" y="2928"/>
                        <a:pt x="823" y="2946"/>
                      </a:cubicBezTo>
                      <a:lnTo>
                        <a:pt x="823" y="2946"/>
                      </a:lnTo>
                      <a:cubicBezTo>
                        <a:pt x="830" y="2923"/>
                        <a:pt x="837" y="2899"/>
                        <a:pt x="845" y="2876"/>
                      </a:cubicBezTo>
                      <a:close/>
                      <a:moveTo>
                        <a:pt x="685" y="5661"/>
                      </a:moveTo>
                      <a:cubicBezTo>
                        <a:pt x="682" y="5668"/>
                        <a:pt x="679" y="5674"/>
                        <a:pt x="677" y="5681"/>
                      </a:cubicBezTo>
                      <a:lnTo>
                        <a:pt x="677" y="5681"/>
                      </a:lnTo>
                      <a:cubicBezTo>
                        <a:pt x="681" y="5676"/>
                        <a:pt x="685" y="5671"/>
                        <a:pt x="685" y="5661"/>
                      </a:cubicBezTo>
                      <a:close/>
                      <a:moveTo>
                        <a:pt x="2055" y="0"/>
                      </a:moveTo>
                      <a:cubicBezTo>
                        <a:pt x="1986" y="23"/>
                        <a:pt x="1986" y="115"/>
                        <a:pt x="1964" y="160"/>
                      </a:cubicBezTo>
                      <a:cubicBezTo>
                        <a:pt x="1941" y="229"/>
                        <a:pt x="1918" y="274"/>
                        <a:pt x="1895" y="320"/>
                      </a:cubicBezTo>
                      <a:cubicBezTo>
                        <a:pt x="1872" y="388"/>
                        <a:pt x="1849" y="434"/>
                        <a:pt x="1804" y="503"/>
                      </a:cubicBezTo>
                      <a:cubicBezTo>
                        <a:pt x="1758" y="617"/>
                        <a:pt x="1690" y="731"/>
                        <a:pt x="1644" y="845"/>
                      </a:cubicBezTo>
                      <a:cubicBezTo>
                        <a:pt x="1530" y="1050"/>
                        <a:pt x="1416" y="1279"/>
                        <a:pt x="1324" y="1530"/>
                      </a:cubicBezTo>
                      <a:cubicBezTo>
                        <a:pt x="1142" y="2009"/>
                        <a:pt x="959" y="2466"/>
                        <a:pt x="822" y="2968"/>
                      </a:cubicBezTo>
                      <a:cubicBezTo>
                        <a:pt x="822" y="2961"/>
                        <a:pt x="822" y="2953"/>
                        <a:pt x="823" y="2946"/>
                      </a:cubicBezTo>
                      <a:lnTo>
                        <a:pt x="823" y="2946"/>
                      </a:lnTo>
                      <a:cubicBezTo>
                        <a:pt x="746" y="3196"/>
                        <a:pt x="702" y="3445"/>
                        <a:pt x="640" y="3675"/>
                      </a:cubicBezTo>
                      <a:cubicBezTo>
                        <a:pt x="571" y="3904"/>
                        <a:pt x="503" y="4109"/>
                        <a:pt x="457" y="4314"/>
                      </a:cubicBezTo>
                      <a:cubicBezTo>
                        <a:pt x="389" y="4543"/>
                        <a:pt x="366" y="4771"/>
                        <a:pt x="297" y="4999"/>
                      </a:cubicBezTo>
                      <a:cubicBezTo>
                        <a:pt x="229" y="5250"/>
                        <a:pt x="160" y="5501"/>
                        <a:pt x="92" y="5775"/>
                      </a:cubicBezTo>
                      <a:cubicBezTo>
                        <a:pt x="69" y="5867"/>
                        <a:pt x="46" y="5981"/>
                        <a:pt x="23" y="6072"/>
                      </a:cubicBezTo>
                      <a:cubicBezTo>
                        <a:pt x="23" y="6118"/>
                        <a:pt x="23" y="6140"/>
                        <a:pt x="1" y="6186"/>
                      </a:cubicBezTo>
                      <a:cubicBezTo>
                        <a:pt x="1" y="6209"/>
                        <a:pt x="1" y="6255"/>
                        <a:pt x="1" y="6277"/>
                      </a:cubicBezTo>
                      <a:cubicBezTo>
                        <a:pt x="1" y="6323"/>
                        <a:pt x="23" y="6369"/>
                        <a:pt x="46" y="6414"/>
                      </a:cubicBezTo>
                      <a:cubicBezTo>
                        <a:pt x="92" y="6460"/>
                        <a:pt x="160" y="6506"/>
                        <a:pt x="206" y="6506"/>
                      </a:cubicBezTo>
                      <a:cubicBezTo>
                        <a:pt x="224" y="6512"/>
                        <a:pt x="243" y="6515"/>
                        <a:pt x="261" y="6515"/>
                      </a:cubicBezTo>
                      <a:cubicBezTo>
                        <a:pt x="310" y="6515"/>
                        <a:pt x="355" y="6493"/>
                        <a:pt x="389" y="6460"/>
                      </a:cubicBezTo>
                      <a:cubicBezTo>
                        <a:pt x="457" y="6414"/>
                        <a:pt x="480" y="6346"/>
                        <a:pt x="503" y="6277"/>
                      </a:cubicBezTo>
                      <a:cubicBezTo>
                        <a:pt x="526" y="6209"/>
                        <a:pt x="548" y="6140"/>
                        <a:pt x="571" y="6072"/>
                      </a:cubicBezTo>
                      <a:cubicBezTo>
                        <a:pt x="594" y="5981"/>
                        <a:pt x="617" y="5889"/>
                        <a:pt x="640" y="5798"/>
                      </a:cubicBezTo>
                      <a:cubicBezTo>
                        <a:pt x="640" y="5798"/>
                        <a:pt x="640" y="5798"/>
                        <a:pt x="640" y="5821"/>
                      </a:cubicBezTo>
                      <a:cubicBezTo>
                        <a:pt x="659" y="5762"/>
                        <a:pt x="662" y="5721"/>
                        <a:pt x="677" y="5681"/>
                      </a:cubicBezTo>
                      <a:lnTo>
                        <a:pt x="677" y="5681"/>
                      </a:lnTo>
                      <a:cubicBezTo>
                        <a:pt x="674" y="5684"/>
                        <a:pt x="671" y="5686"/>
                        <a:pt x="669" y="5689"/>
                      </a:cubicBezTo>
                      <a:lnTo>
                        <a:pt x="669" y="5689"/>
                      </a:lnTo>
                      <a:cubicBezTo>
                        <a:pt x="734" y="5512"/>
                        <a:pt x="778" y="5336"/>
                        <a:pt x="822" y="5159"/>
                      </a:cubicBezTo>
                      <a:cubicBezTo>
                        <a:pt x="891" y="4999"/>
                        <a:pt x="914" y="4817"/>
                        <a:pt x="982" y="4634"/>
                      </a:cubicBezTo>
                      <a:cubicBezTo>
                        <a:pt x="982" y="4588"/>
                        <a:pt x="1005" y="4565"/>
                        <a:pt x="1005" y="4520"/>
                      </a:cubicBezTo>
                      <a:cubicBezTo>
                        <a:pt x="1073" y="4314"/>
                        <a:pt x="1119" y="4132"/>
                        <a:pt x="1187" y="3926"/>
                      </a:cubicBezTo>
                      <a:cubicBezTo>
                        <a:pt x="1256" y="3721"/>
                        <a:pt x="1302" y="3516"/>
                        <a:pt x="1370" y="3310"/>
                      </a:cubicBezTo>
                      <a:cubicBezTo>
                        <a:pt x="1370" y="3302"/>
                        <a:pt x="1370" y="3294"/>
                        <a:pt x="1370" y="3287"/>
                      </a:cubicBezTo>
                      <a:cubicBezTo>
                        <a:pt x="1370" y="3264"/>
                        <a:pt x="1370" y="3264"/>
                        <a:pt x="1393" y="3242"/>
                      </a:cubicBezTo>
                      <a:lnTo>
                        <a:pt x="1393" y="3242"/>
                      </a:lnTo>
                      <a:cubicBezTo>
                        <a:pt x="1393" y="3242"/>
                        <a:pt x="1390" y="3242"/>
                        <a:pt x="1386" y="3243"/>
                      </a:cubicBezTo>
                      <a:lnTo>
                        <a:pt x="1386" y="3243"/>
                      </a:lnTo>
                      <a:cubicBezTo>
                        <a:pt x="1393" y="3227"/>
                        <a:pt x="1393" y="3212"/>
                        <a:pt x="1393" y="3196"/>
                      </a:cubicBezTo>
                      <a:cubicBezTo>
                        <a:pt x="1393" y="3196"/>
                        <a:pt x="1393" y="3219"/>
                        <a:pt x="1393" y="3219"/>
                      </a:cubicBezTo>
                      <a:cubicBezTo>
                        <a:pt x="1461" y="2945"/>
                        <a:pt x="1553" y="2694"/>
                        <a:pt x="1621" y="2443"/>
                      </a:cubicBezTo>
                      <a:cubicBezTo>
                        <a:pt x="1690" y="2192"/>
                        <a:pt x="1781" y="1941"/>
                        <a:pt x="1827" y="1690"/>
                      </a:cubicBezTo>
                      <a:cubicBezTo>
                        <a:pt x="1895" y="1438"/>
                        <a:pt x="1964" y="1187"/>
                        <a:pt x="2009" y="913"/>
                      </a:cubicBezTo>
                      <a:cubicBezTo>
                        <a:pt x="2032" y="799"/>
                        <a:pt x="2055" y="662"/>
                        <a:pt x="2078" y="548"/>
                      </a:cubicBezTo>
                      <a:cubicBezTo>
                        <a:pt x="2078" y="503"/>
                        <a:pt x="2101" y="457"/>
                        <a:pt x="2101" y="411"/>
                      </a:cubicBezTo>
                      <a:cubicBezTo>
                        <a:pt x="2123" y="411"/>
                        <a:pt x="2146" y="366"/>
                        <a:pt x="2169" y="343"/>
                      </a:cubicBezTo>
                      <a:cubicBezTo>
                        <a:pt x="2169" y="297"/>
                        <a:pt x="2169" y="229"/>
                        <a:pt x="2169" y="183"/>
                      </a:cubicBezTo>
                      <a:cubicBezTo>
                        <a:pt x="2169" y="160"/>
                        <a:pt x="2169" y="160"/>
                        <a:pt x="2169" y="137"/>
                      </a:cubicBezTo>
                      <a:cubicBezTo>
                        <a:pt x="2169" y="115"/>
                        <a:pt x="2169" y="69"/>
                        <a:pt x="2146" y="69"/>
                      </a:cubicBezTo>
                      <a:cubicBezTo>
                        <a:pt x="2146" y="23"/>
                        <a:pt x="2101" y="0"/>
                        <a:pt x="207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43"/>
                <p:cNvSpPr/>
                <p:nvPr/>
              </p:nvSpPr>
              <p:spPr>
                <a:xfrm>
                  <a:off x="8154674" y="2248603"/>
                  <a:ext cx="12353" cy="25327"/>
                </a:xfrm>
                <a:custGeom>
                  <a:rect b="b" l="l" r="r" t="t"/>
                  <a:pathLst>
                    <a:path extrusionOk="0" h="937" w="457">
                      <a:moveTo>
                        <a:pt x="366" y="1"/>
                      </a:moveTo>
                      <a:cubicBezTo>
                        <a:pt x="320" y="1"/>
                        <a:pt x="297" y="24"/>
                        <a:pt x="274" y="46"/>
                      </a:cubicBezTo>
                      <a:cubicBezTo>
                        <a:pt x="229" y="183"/>
                        <a:pt x="183" y="298"/>
                        <a:pt x="137" y="434"/>
                      </a:cubicBezTo>
                      <a:cubicBezTo>
                        <a:pt x="92" y="571"/>
                        <a:pt x="46" y="686"/>
                        <a:pt x="0" y="823"/>
                      </a:cubicBezTo>
                      <a:cubicBezTo>
                        <a:pt x="0" y="845"/>
                        <a:pt x="0" y="868"/>
                        <a:pt x="0" y="891"/>
                      </a:cubicBezTo>
                      <a:cubicBezTo>
                        <a:pt x="23" y="914"/>
                        <a:pt x="23" y="914"/>
                        <a:pt x="46" y="937"/>
                      </a:cubicBezTo>
                      <a:cubicBezTo>
                        <a:pt x="92" y="937"/>
                        <a:pt x="137" y="937"/>
                        <a:pt x="160" y="891"/>
                      </a:cubicBezTo>
                      <a:cubicBezTo>
                        <a:pt x="206" y="754"/>
                        <a:pt x="229" y="640"/>
                        <a:pt x="274" y="526"/>
                      </a:cubicBezTo>
                      <a:cubicBezTo>
                        <a:pt x="320" y="389"/>
                        <a:pt x="366" y="252"/>
                        <a:pt x="434" y="115"/>
                      </a:cubicBezTo>
                      <a:cubicBezTo>
                        <a:pt x="457" y="69"/>
                        <a:pt x="434" y="24"/>
                        <a:pt x="3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43"/>
                <p:cNvSpPr/>
                <p:nvPr/>
              </p:nvSpPr>
              <p:spPr>
                <a:xfrm>
                  <a:off x="8321855" y="2314637"/>
                  <a:ext cx="63575" cy="175235"/>
                </a:xfrm>
                <a:custGeom>
                  <a:rect b="b" l="l" r="r" t="t"/>
                  <a:pathLst>
                    <a:path extrusionOk="0" h="6483" w="2352">
                      <a:moveTo>
                        <a:pt x="2192" y="0"/>
                      </a:moveTo>
                      <a:cubicBezTo>
                        <a:pt x="2124" y="0"/>
                        <a:pt x="2078" y="46"/>
                        <a:pt x="2055" y="114"/>
                      </a:cubicBezTo>
                      <a:cubicBezTo>
                        <a:pt x="2010" y="206"/>
                        <a:pt x="1987" y="320"/>
                        <a:pt x="1941" y="434"/>
                      </a:cubicBezTo>
                      <a:cubicBezTo>
                        <a:pt x="1895" y="525"/>
                        <a:pt x="1850" y="639"/>
                        <a:pt x="1804" y="753"/>
                      </a:cubicBezTo>
                      <a:cubicBezTo>
                        <a:pt x="1713" y="959"/>
                        <a:pt x="1622" y="1164"/>
                        <a:pt x="1553" y="1392"/>
                      </a:cubicBezTo>
                      <a:cubicBezTo>
                        <a:pt x="1462" y="1621"/>
                        <a:pt x="1370" y="1849"/>
                        <a:pt x="1302" y="2077"/>
                      </a:cubicBezTo>
                      <a:cubicBezTo>
                        <a:pt x="1234" y="2283"/>
                        <a:pt x="1165" y="2488"/>
                        <a:pt x="1097" y="2716"/>
                      </a:cubicBezTo>
                      <a:cubicBezTo>
                        <a:pt x="1028" y="2922"/>
                        <a:pt x="960" y="3127"/>
                        <a:pt x="914" y="3333"/>
                      </a:cubicBezTo>
                      <a:cubicBezTo>
                        <a:pt x="845" y="3538"/>
                        <a:pt x="754" y="3766"/>
                        <a:pt x="686" y="3995"/>
                      </a:cubicBezTo>
                      <a:cubicBezTo>
                        <a:pt x="663" y="4109"/>
                        <a:pt x="617" y="4223"/>
                        <a:pt x="572" y="4360"/>
                      </a:cubicBezTo>
                      <a:cubicBezTo>
                        <a:pt x="549" y="4451"/>
                        <a:pt x="526" y="4542"/>
                        <a:pt x="480" y="4634"/>
                      </a:cubicBezTo>
                      <a:cubicBezTo>
                        <a:pt x="412" y="4839"/>
                        <a:pt x="366" y="5044"/>
                        <a:pt x="298" y="5227"/>
                      </a:cubicBezTo>
                      <a:cubicBezTo>
                        <a:pt x="252" y="5410"/>
                        <a:pt x="206" y="5592"/>
                        <a:pt x="138" y="5752"/>
                      </a:cubicBezTo>
                      <a:cubicBezTo>
                        <a:pt x="92" y="5889"/>
                        <a:pt x="69" y="6049"/>
                        <a:pt x="47" y="6186"/>
                      </a:cubicBezTo>
                      <a:cubicBezTo>
                        <a:pt x="1" y="6277"/>
                        <a:pt x="47" y="6391"/>
                        <a:pt x="138" y="6460"/>
                      </a:cubicBezTo>
                      <a:cubicBezTo>
                        <a:pt x="184" y="6482"/>
                        <a:pt x="252" y="6482"/>
                        <a:pt x="321" y="6482"/>
                      </a:cubicBezTo>
                      <a:cubicBezTo>
                        <a:pt x="366" y="6460"/>
                        <a:pt x="435" y="6437"/>
                        <a:pt x="457" y="6368"/>
                      </a:cubicBezTo>
                      <a:cubicBezTo>
                        <a:pt x="503" y="6300"/>
                        <a:pt x="526" y="6209"/>
                        <a:pt x="549" y="6117"/>
                      </a:cubicBezTo>
                      <a:cubicBezTo>
                        <a:pt x="572" y="6026"/>
                        <a:pt x="594" y="5957"/>
                        <a:pt x="640" y="5866"/>
                      </a:cubicBezTo>
                      <a:cubicBezTo>
                        <a:pt x="686" y="5684"/>
                        <a:pt x="754" y="5501"/>
                        <a:pt x="800" y="5296"/>
                      </a:cubicBezTo>
                      <a:cubicBezTo>
                        <a:pt x="845" y="5204"/>
                        <a:pt x="868" y="5113"/>
                        <a:pt x="891" y="5022"/>
                      </a:cubicBezTo>
                      <a:cubicBezTo>
                        <a:pt x="914" y="4930"/>
                        <a:pt x="960" y="4816"/>
                        <a:pt x="982" y="4725"/>
                      </a:cubicBezTo>
                      <a:cubicBezTo>
                        <a:pt x="1028" y="4611"/>
                        <a:pt x="1051" y="4519"/>
                        <a:pt x="1074" y="4428"/>
                      </a:cubicBezTo>
                      <a:cubicBezTo>
                        <a:pt x="1119" y="4314"/>
                        <a:pt x="1165" y="4200"/>
                        <a:pt x="1188" y="4063"/>
                      </a:cubicBezTo>
                      <a:cubicBezTo>
                        <a:pt x="1256" y="3835"/>
                        <a:pt x="1348" y="3629"/>
                        <a:pt x="1393" y="3401"/>
                      </a:cubicBezTo>
                      <a:cubicBezTo>
                        <a:pt x="1462" y="3196"/>
                        <a:pt x="1507" y="2990"/>
                        <a:pt x="1576" y="2762"/>
                      </a:cubicBezTo>
                      <a:cubicBezTo>
                        <a:pt x="1713" y="2328"/>
                        <a:pt x="1873" y="1895"/>
                        <a:pt x="1987" y="1438"/>
                      </a:cubicBezTo>
                      <a:cubicBezTo>
                        <a:pt x="2032" y="1233"/>
                        <a:pt x="2078" y="1027"/>
                        <a:pt x="2147" y="822"/>
                      </a:cubicBezTo>
                      <a:cubicBezTo>
                        <a:pt x="2215" y="616"/>
                        <a:pt x="2261" y="388"/>
                        <a:pt x="2329" y="183"/>
                      </a:cubicBezTo>
                      <a:cubicBezTo>
                        <a:pt x="2352" y="114"/>
                        <a:pt x="2306" y="23"/>
                        <a:pt x="2238" y="23"/>
                      </a:cubicBezTo>
                      <a:cubicBezTo>
                        <a:pt x="2215" y="0"/>
                        <a:pt x="2192" y="0"/>
                        <a:pt x="219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43"/>
                <p:cNvSpPr/>
                <p:nvPr/>
              </p:nvSpPr>
              <p:spPr>
                <a:xfrm>
                  <a:off x="8370617" y="2331910"/>
                  <a:ext cx="61709" cy="175398"/>
                </a:xfrm>
                <a:custGeom>
                  <a:rect b="b" l="l" r="r" t="t"/>
                  <a:pathLst>
                    <a:path extrusionOk="0" h="6489" w="2283">
                      <a:moveTo>
                        <a:pt x="2146" y="0"/>
                      </a:moveTo>
                      <a:cubicBezTo>
                        <a:pt x="2077" y="0"/>
                        <a:pt x="2032" y="23"/>
                        <a:pt x="2009" y="92"/>
                      </a:cubicBezTo>
                      <a:cubicBezTo>
                        <a:pt x="1986" y="183"/>
                        <a:pt x="1940" y="297"/>
                        <a:pt x="1917" y="411"/>
                      </a:cubicBezTo>
                      <a:cubicBezTo>
                        <a:pt x="1872" y="525"/>
                        <a:pt x="1803" y="662"/>
                        <a:pt x="1758" y="799"/>
                      </a:cubicBezTo>
                      <a:cubicBezTo>
                        <a:pt x="1689" y="1027"/>
                        <a:pt x="1575" y="1256"/>
                        <a:pt x="1484" y="1484"/>
                      </a:cubicBezTo>
                      <a:cubicBezTo>
                        <a:pt x="1438" y="1598"/>
                        <a:pt x="1393" y="1712"/>
                        <a:pt x="1347" y="1826"/>
                      </a:cubicBezTo>
                      <a:cubicBezTo>
                        <a:pt x="1301" y="1940"/>
                        <a:pt x="1256" y="2054"/>
                        <a:pt x="1233" y="2146"/>
                      </a:cubicBezTo>
                      <a:cubicBezTo>
                        <a:pt x="1141" y="2374"/>
                        <a:pt x="1073" y="2602"/>
                        <a:pt x="1004" y="2831"/>
                      </a:cubicBezTo>
                      <a:cubicBezTo>
                        <a:pt x="959" y="2945"/>
                        <a:pt x="913" y="3059"/>
                        <a:pt x="890" y="3150"/>
                      </a:cubicBezTo>
                      <a:cubicBezTo>
                        <a:pt x="845" y="3264"/>
                        <a:pt x="799" y="3378"/>
                        <a:pt x="776" y="3492"/>
                      </a:cubicBezTo>
                      <a:cubicBezTo>
                        <a:pt x="731" y="3584"/>
                        <a:pt x="708" y="3698"/>
                        <a:pt x="685" y="3812"/>
                      </a:cubicBezTo>
                      <a:cubicBezTo>
                        <a:pt x="639" y="3903"/>
                        <a:pt x="616" y="3995"/>
                        <a:pt x="594" y="4109"/>
                      </a:cubicBezTo>
                      <a:cubicBezTo>
                        <a:pt x="525" y="4291"/>
                        <a:pt x="457" y="4497"/>
                        <a:pt x="411" y="4679"/>
                      </a:cubicBezTo>
                      <a:cubicBezTo>
                        <a:pt x="388" y="4771"/>
                        <a:pt x="365" y="4862"/>
                        <a:pt x="320" y="4953"/>
                      </a:cubicBezTo>
                      <a:cubicBezTo>
                        <a:pt x="297" y="5045"/>
                        <a:pt x="251" y="5159"/>
                        <a:pt x="228" y="5273"/>
                      </a:cubicBezTo>
                      <a:cubicBezTo>
                        <a:pt x="160" y="5455"/>
                        <a:pt x="114" y="5638"/>
                        <a:pt x="69" y="5821"/>
                      </a:cubicBezTo>
                      <a:cubicBezTo>
                        <a:pt x="69" y="5889"/>
                        <a:pt x="46" y="5935"/>
                        <a:pt x="23" y="6003"/>
                      </a:cubicBezTo>
                      <a:cubicBezTo>
                        <a:pt x="0" y="6095"/>
                        <a:pt x="0" y="6186"/>
                        <a:pt x="0" y="6277"/>
                      </a:cubicBezTo>
                      <a:cubicBezTo>
                        <a:pt x="0" y="6368"/>
                        <a:pt x="46" y="6460"/>
                        <a:pt x="137" y="6483"/>
                      </a:cubicBezTo>
                      <a:cubicBezTo>
                        <a:pt x="153" y="6487"/>
                        <a:pt x="170" y="6489"/>
                        <a:pt x="187" y="6489"/>
                      </a:cubicBezTo>
                      <a:cubicBezTo>
                        <a:pt x="267" y="6489"/>
                        <a:pt x="351" y="6448"/>
                        <a:pt x="388" y="6391"/>
                      </a:cubicBezTo>
                      <a:cubicBezTo>
                        <a:pt x="457" y="6254"/>
                        <a:pt x="502" y="6095"/>
                        <a:pt x="548" y="5958"/>
                      </a:cubicBezTo>
                      <a:cubicBezTo>
                        <a:pt x="616" y="5752"/>
                        <a:pt x="662" y="5570"/>
                        <a:pt x="731" y="5387"/>
                      </a:cubicBezTo>
                      <a:cubicBezTo>
                        <a:pt x="753" y="5273"/>
                        <a:pt x="799" y="5182"/>
                        <a:pt x="822" y="5067"/>
                      </a:cubicBezTo>
                      <a:cubicBezTo>
                        <a:pt x="845" y="4976"/>
                        <a:pt x="890" y="4885"/>
                        <a:pt x="913" y="4794"/>
                      </a:cubicBezTo>
                      <a:cubicBezTo>
                        <a:pt x="982" y="4611"/>
                        <a:pt x="1027" y="4428"/>
                        <a:pt x="1096" y="4223"/>
                      </a:cubicBezTo>
                      <a:cubicBezTo>
                        <a:pt x="1210" y="3789"/>
                        <a:pt x="1347" y="3378"/>
                        <a:pt x="1484" y="2945"/>
                      </a:cubicBezTo>
                      <a:cubicBezTo>
                        <a:pt x="1552" y="2716"/>
                        <a:pt x="1621" y="2488"/>
                        <a:pt x="1689" y="2260"/>
                      </a:cubicBezTo>
                      <a:cubicBezTo>
                        <a:pt x="1735" y="2146"/>
                        <a:pt x="1758" y="2054"/>
                        <a:pt x="1803" y="1940"/>
                      </a:cubicBezTo>
                      <a:cubicBezTo>
                        <a:pt x="1826" y="1826"/>
                        <a:pt x="1872" y="1689"/>
                        <a:pt x="1917" y="1575"/>
                      </a:cubicBezTo>
                      <a:cubicBezTo>
                        <a:pt x="1986" y="1347"/>
                        <a:pt x="2032" y="1096"/>
                        <a:pt x="2077" y="868"/>
                      </a:cubicBezTo>
                      <a:cubicBezTo>
                        <a:pt x="2123" y="731"/>
                        <a:pt x="2146" y="616"/>
                        <a:pt x="2169" y="480"/>
                      </a:cubicBezTo>
                      <a:cubicBezTo>
                        <a:pt x="2191" y="365"/>
                        <a:pt x="2237" y="251"/>
                        <a:pt x="2260" y="160"/>
                      </a:cubicBezTo>
                      <a:cubicBezTo>
                        <a:pt x="2283" y="92"/>
                        <a:pt x="2237" y="23"/>
                        <a:pt x="216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43"/>
                <p:cNvSpPr/>
                <p:nvPr/>
              </p:nvSpPr>
              <p:spPr>
                <a:xfrm>
                  <a:off x="8416271" y="2331288"/>
                  <a:ext cx="18516" cy="48384"/>
                </a:xfrm>
                <a:custGeom>
                  <a:rect b="b" l="l" r="r" t="t"/>
                  <a:pathLst>
                    <a:path extrusionOk="0" h="1790" w="685">
                      <a:moveTo>
                        <a:pt x="594" y="0"/>
                      </a:moveTo>
                      <a:cubicBezTo>
                        <a:pt x="548" y="0"/>
                        <a:pt x="525" y="23"/>
                        <a:pt x="502" y="69"/>
                      </a:cubicBezTo>
                      <a:cubicBezTo>
                        <a:pt x="457" y="183"/>
                        <a:pt x="434" y="320"/>
                        <a:pt x="388" y="457"/>
                      </a:cubicBezTo>
                      <a:cubicBezTo>
                        <a:pt x="343" y="594"/>
                        <a:pt x="297" y="708"/>
                        <a:pt x="274" y="845"/>
                      </a:cubicBezTo>
                      <a:cubicBezTo>
                        <a:pt x="228" y="959"/>
                        <a:pt x="183" y="1096"/>
                        <a:pt x="137" y="1210"/>
                      </a:cubicBezTo>
                      <a:cubicBezTo>
                        <a:pt x="92" y="1370"/>
                        <a:pt x="46" y="1530"/>
                        <a:pt x="0" y="1689"/>
                      </a:cubicBezTo>
                      <a:cubicBezTo>
                        <a:pt x="0" y="1735"/>
                        <a:pt x="23" y="1781"/>
                        <a:pt x="69" y="1781"/>
                      </a:cubicBezTo>
                      <a:cubicBezTo>
                        <a:pt x="75" y="1787"/>
                        <a:pt x="83" y="1790"/>
                        <a:pt x="91" y="1790"/>
                      </a:cubicBezTo>
                      <a:cubicBezTo>
                        <a:pt x="114" y="1790"/>
                        <a:pt x="143" y="1769"/>
                        <a:pt x="160" y="1735"/>
                      </a:cubicBezTo>
                      <a:cubicBezTo>
                        <a:pt x="206" y="1575"/>
                        <a:pt x="251" y="1438"/>
                        <a:pt x="297" y="1279"/>
                      </a:cubicBezTo>
                      <a:cubicBezTo>
                        <a:pt x="343" y="1164"/>
                        <a:pt x="365" y="1028"/>
                        <a:pt x="411" y="913"/>
                      </a:cubicBezTo>
                      <a:cubicBezTo>
                        <a:pt x="457" y="776"/>
                        <a:pt x="502" y="639"/>
                        <a:pt x="548" y="503"/>
                      </a:cubicBezTo>
                      <a:cubicBezTo>
                        <a:pt x="594" y="366"/>
                        <a:pt x="617" y="229"/>
                        <a:pt x="662" y="115"/>
                      </a:cubicBezTo>
                      <a:cubicBezTo>
                        <a:pt x="685" y="69"/>
                        <a:pt x="662" y="23"/>
                        <a:pt x="617" y="0"/>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43"/>
                <p:cNvSpPr/>
                <p:nvPr/>
              </p:nvSpPr>
              <p:spPr>
                <a:xfrm>
                  <a:off x="8415027" y="2334369"/>
                  <a:ext cx="19164" cy="47086"/>
                </a:xfrm>
                <a:custGeom>
                  <a:rect b="b" l="l" r="r" t="t"/>
                  <a:pathLst>
                    <a:path extrusionOk="0" h="1742" w="709">
                      <a:moveTo>
                        <a:pt x="617" y="1"/>
                      </a:moveTo>
                      <a:cubicBezTo>
                        <a:pt x="594" y="1"/>
                        <a:pt x="548" y="46"/>
                        <a:pt x="548" y="69"/>
                      </a:cubicBezTo>
                      <a:cubicBezTo>
                        <a:pt x="503" y="206"/>
                        <a:pt x="457" y="343"/>
                        <a:pt x="411" y="480"/>
                      </a:cubicBezTo>
                      <a:cubicBezTo>
                        <a:pt x="366" y="594"/>
                        <a:pt x="320" y="708"/>
                        <a:pt x="297" y="822"/>
                      </a:cubicBezTo>
                      <a:cubicBezTo>
                        <a:pt x="206" y="1096"/>
                        <a:pt x="115" y="1370"/>
                        <a:pt x="1" y="1621"/>
                      </a:cubicBezTo>
                      <a:cubicBezTo>
                        <a:pt x="1" y="1667"/>
                        <a:pt x="23" y="1712"/>
                        <a:pt x="69" y="1735"/>
                      </a:cubicBezTo>
                      <a:cubicBezTo>
                        <a:pt x="77" y="1739"/>
                        <a:pt x="86" y="1741"/>
                        <a:pt x="94" y="1741"/>
                      </a:cubicBezTo>
                      <a:cubicBezTo>
                        <a:pt x="131" y="1741"/>
                        <a:pt x="165" y="1704"/>
                        <a:pt x="183" y="1667"/>
                      </a:cubicBezTo>
                      <a:cubicBezTo>
                        <a:pt x="274" y="1416"/>
                        <a:pt x="366" y="1142"/>
                        <a:pt x="434" y="891"/>
                      </a:cubicBezTo>
                      <a:cubicBezTo>
                        <a:pt x="480" y="777"/>
                        <a:pt x="526" y="662"/>
                        <a:pt x="548" y="548"/>
                      </a:cubicBezTo>
                      <a:cubicBezTo>
                        <a:pt x="594" y="411"/>
                        <a:pt x="640" y="252"/>
                        <a:pt x="708" y="115"/>
                      </a:cubicBezTo>
                      <a:cubicBezTo>
                        <a:pt x="708" y="69"/>
                        <a:pt x="685" y="23"/>
                        <a:pt x="640" y="23"/>
                      </a:cubicBezTo>
                      <a:cubicBezTo>
                        <a:pt x="640" y="23"/>
                        <a:pt x="617" y="1"/>
                        <a:pt x="61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43"/>
                <p:cNvSpPr/>
                <p:nvPr/>
              </p:nvSpPr>
              <p:spPr>
                <a:xfrm>
                  <a:off x="8419352" y="2344235"/>
                  <a:ext cx="64791" cy="176722"/>
                </a:xfrm>
                <a:custGeom>
                  <a:rect b="b" l="l" r="r" t="t"/>
                  <a:pathLst>
                    <a:path extrusionOk="0" h="6538" w="2397">
                      <a:moveTo>
                        <a:pt x="2237" y="1"/>
                      </a:moveTo>
                      <a:cubicBezTo>
                        <a:pt x="2192" y="1"/>
                        <a:pt x="2146" y="46"/>
                        <a:pt x="2123" y="92"/>
                      </a:cubicBezTo>
                      <a:cubicBezTo>
                        <a:pt x="2077" y="183"/>
                        <a:pt x="2055" y="275"/>
                        <a:pt x="2032" y="343"/>
                      </a:cubicBezTo>
                      <a:cubicBezTo>
                        <a:pt x="2009" y="412"/>
                        <a:pt x="1986" y="457"/>
                        <a:pt x="1963" y="503"/>
                      </a:cubicBezTo>
                      <a:cubicBezTo>
                        <a:pt x="1941" y="571"/>
                        <a:pt x="1918" y="617"/>
                        <a:pt x="1895" y="685"/>
                      </a:cubicBezTo>
                      <a:cubicBezTo>
                        <a:pt x="1872" y="685"/>
                        <a:pt x="1872" y="708"/>
                        <a:pt x="1872" y="708"/>
                      </a:cubicBezTo>
                      <a:cubicBezTo>
                        <a:pt x="1826" y="822"/>
                        <a:pt x="1758" y="914"/>
                        <a:pt x="1712" y="1028"/>
                      </a:cubicBezTo>
                      <a:cubicBezTo>
                        <a:pt x="1644" y="1188"/>
                        <a:pt x="1575" y="1325"/>
                        <a:pt x="1507" y="1462"/>
                      </a:cubicBezTo>
                      <a:cubicBezTo>
                        <a:pt x="1461" y="1576"/>
                        <a:pt x="1416" y="1690"/>
                        <a:pt x="1370" y="1781"/>
                      </a:cubicBezTo>
                      <a:lnTo>
                        <a:pt x="1256" y="2169"/>
                      </a:lnTo>
                      <a:cubicBezTo>
                        <a:pt x="1164" y="2375"/>
                        <a:pt x="1096" y="2580"/>
                        <a:pt x="1027" y="2785"/>
                      </a:cubicBezTo>
                      <a:cubicBezTo>
                        <a:pt x="1005" y="2922"/>
                        <a:pt x="959" y="3036"/>
                        <a:pt x="913" y="3151"/>
                      </a:cubicBezTo>
                      <a:cubicBezTo>
                        <a:pt x="868" y="3288"/>
                        <a:pt x="822" y="3424"/>
                        <a:pt x="799" y="3584"/>
                      </a:cubicBezTo>
                      <a:cubicBezTo>
                        <a:pt x="731" y="3721"/>
                        <a:pt x="708" y="3858"/>
                        <a:pt x="662" y="4018"/>
                      </a:cubicBezTo>
                      <a:cubicBezTo>
                        <a:pt x="639" y="4132"/>
                        <a:pt x="594" y="4246"/>
                        <a:pt x="571" y="4360"/>
                      </a:cubicBezTo>
                      <a:cubicBezTo>
                        <a:pt x="503" y="4566"/>
                        <a:pt x="434" y="4771"/>
                        <a:pt x="388" y="4977"/>
                      </a:cubicBezTo>
                      <a:cubicBezTo>
                        <a:pt x="320" y="5159"/>
                        <a:pt x="274" y="5365"/>
                        <a:pt x="206" y="5547"/>
                      </a:cubicBezTo>
                      <a:cubicBezTo>
                        <a:pt x="160" y="5730"/>
                        <a:pt x="114" y="5912"/>
                        <a:pt x="69" y="6095"/>
                      </a:cubicBezTo>
                      <a:cubicBezTo>
                        <a:pt x="46" y="6186"/>
                        <a:pt x="0" y="6278"/>
                        <a:pt x="46" y="6369"/>
                      </a:cubicBezTo>
                      <a:cubicBezTo>
                        <a:pt x="69" y="6437"/>
                        <a:pt x="114" y="6506"/>
                        <a:pt x="183" y="6529"/>
                      </a:cubicBezTo>
                      <a:cubicBezTo>
                        <a:pt x="207" y="6535"/>
                        <a:pt x="230" y="6538"/>
                        <a:pt x="252" y="6538"/>
                      </a:cubicBezTo>
                      <a:cubicBezTo>
                        <a:pt x="311" y="6538"/>
                        <a:pt x="361" y="6517"/>
                        <a:pt x="411" y="6483"/>
                      </a:cubicBezTo>
                      <a:cubicBezTo>
                        <a:pt x="480" y="6415"/>
                        <a:pt x="525" y="6300"/>
                        <a:pt x="548" y="6209"/>
                      </a:cubicBezTo>
                      <a:cubicBezTo>
                        <a:pt x="571" y="6141"/>
                        <a:pt x="594" y="6049"/>
                        <a:pt x="617" y="5981"/>
                      </a:cubicBezTo>
                      <a:cubicBezTo>
                        <a:pt x="685" y="5776"/>
                        <a:pt x="754" y="5570"/>
                        <a:pt x="822" y="5387"/>
                      </a:cubicBezTo>
                      <a:cubicBezTo>
                        <a:pt x="868" y="5182"/>
                        <a:pt x="936" y="4999"/>
                        <a:pt x="982" y="4794"/>
                      </a:cubicBezTo>
                      <a:cubicBezTo>
                        <a:pt x="1050" y="4566"/>
                        <a:pt x="1119" y="4360"/>
                        <a:pt x="1187" y="4132"/>
                      </a:cubicBezTo>
                      <a:cubicBezTo>
                        <a:pt x="1233" y="3972"/>
                        <a:pt x="1279" y="3835"/>
                        <a:pt x="1301" y="3698"/>
                      </a:cubicBezTo>
                      <a:cubicBezTo>
                        <a:pt x="1347" y="3539"/>
                        <a:pt x="1393" y="3402"/>
                        <a:pt x="1438" y="3265"/>
                      </a:cubicBezTo>
                      <a:cubicBezTo>
                        <a:pt x="1484" y="3151"/>
                        <a:pt x="1507" y="3036"/>
                        <a:pt x="1552" y="2922"/>
                      </a:cubicBezTo>
                      <a:cubicBezTo>
                        <a:pt x="1575" y="2808"/>
                        <a:pt x="1598" y="2717"/>
                        <a:pt x="1644" y="2603"/>
                      </a:cubicBezTo>
                      <a:cubicBezTo>
                        <a:pt x="1712" y="2375"/>
                        <a:pt x="1781" y="2146"/>
                        <a:pt x="1849" y="1895"/>
                      </a:cubicBezTo>
                      <a:cubicBezTo>
                        <a:pt x="1895" y="1644"/>
                        <a:pt x="1986" y="1393"/>
                        <a:pt x="2077" y="1142"/>
                      </a:cubicBezTo>
                      <a:cubicBezTo>
                        <a:pt x="2123" y="1051"/>
                        <a:pt x="2146" y="982"/>
                        <a:pt x="2169" y="868"/>
                      </a:cubicBezTo>
                      <a:cubicBezTo>
                        <a:pt x="2192" y="777"/>
                        <a:pt x="2237" y="685"/>
                        <a:pt x="2260" y="571"/>
                      </a:cubicBezTo>
                      <a:cubicBezTo>
                        <a:pt x="2260" y="503"/>
                        <a:pt x="2283" y="434"/>
                        <a:pt x="2283" y="366"/>
                      </a:cubicBezTo>
                      <a:cubicBezTo>
                        <a:pt x="2306" y="297"/>
                        <a:pt x="2329" y="229"/>
                        <a:pt x="2374" y="183"/>
                      </a:cubicBezTo>
                      <a:cubicBezTo>
                        <a:pt x="2397" y="115"/>
                        <a:pt x="2329" y="24"/>
                        <a:pt x="2283" y="24"/>
                      </a:cubicBezTo>
                      <a:cubicBezTo>
                        <a:pt x="2260" y="1"/>
                        <a:pt x="2260" y="1"/>
                        <a:pt x="223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43"/>
                <p:cNvSpPr/>
                <p:nvPr/>
              </p:nvSpPr>
              <p:spPr>
                <a:xfrm>
                  <a:off x="8465627" y="2345479"/>
                  <a:ext cx="21002" cy="49222"/>
                </a:xfrm>
                <a:custGeom>
                  <a:rect b="b" l="l" r="r" t="t"/>
                  <a:pathLst>
                    <a:path extrusionOk="0" h="1821" w="777">
                      <a:moveTo>
                        <a:pt x="685" y="0"/>
                      </a:moveTo>
                      <a:cubicBezTo>
                        <a:pt x="662" y="0"/>
                        <a:pt x="639" y="23"/>
                        <a:pt x="639" y="46"/>
                      </a:cubicBezTo>
                      <a:cubicBezTo>
                        <a:pt x="594" y="92"/>
                        <a:pt x="571" y="160"/>
                        <a:pt x="548" y="229"/>
                      </a:cubicBezTo>
                      <a:cubicBezTo>
                        <a:pt x="525" y="297"/>
                        <a:pt x="502" y="366"/>
                        <a:pt x="457" y="434"/>
                      </a:cubicBezTo>
                      <a:cubicBezTo>
                        <a:pt x="411" y="571"/>
                        <a:pt x="365" y="708"/>
                        <a:pt x="320" y="845"/>
                      </a:cubicBezTo>
                      <a:cubicBezTo>
                        <a:pt x="274" y="982"/>
                        <a:pt x="229" y="1119"/>
                        <a:pt x="183" y="1256"/>
                      </a:cubicBezTo>
                      <a:cubicBezTo>
                        <a:pt x="137" y="1416"/>
                        <a:pt x="69" y="1552"/>
                        <a:pt x="23" y="1712"/>
                      </a:cubicBezTo>
                      <a:cubicBezTo>
                        <a:pt x="0" y="1758"/>
                        <a:pt x="23" y="1804"/>
                        <a:pt x="69" y="1804"/>
                      </a:cubicBezTo>
                      <a:cubicBezTo>
                        <a:pt x="80" y="1815"/>
                        <a:pt x="92" y="1821"/>
                        <a:pt x="103" y="1821"/>
                      </a:cubicBezTo>
                      <a:cubicBezTo>
                        <a:pt x="114" y="1821"/>
                        <a:pt x="126" y="1815"/>
                        <a:pt x="137" y="1804"/>
                      </a:cubicBezTo>
                      <a:cubicBezTo>
                        <a:pt x="160" y="1804"/>
                        <a:pt x="160" y="1781"/>
                        <a:pt x="183" y="1758"/>
                      </a:cubicBezTo>
                      <a:cubicBezTo>
                        <a:pt x="229" y="1644"/>
                        <a:pt x="274" y="1507"/>
                        <a:pt x="320" y="1393"/>
                      </a:cubicBezTo>
                      <a:cubicBezTo>
                        <a:pt x="343" y="1324"/>
                        <a:pt x="365" y="1256"/>
                        <a:pt x="388" y="1164"/>
                      </a:cubicBezTo>
                      <a:cubicBezTo>
                        <a:pt x="411" y="1096"/>
                        <a:pt x="434" y="1027"/>
                        <a:pt x="457" y="959"/>
                      </a:cubicBezTo>
                      <a:cubicBezTo>
                        <a:pt x="502" y="845"/>
                        <a:pt x="525" y="731"/>
                        <a:pt x="571" y="617"/>
                      </a:cubicBezTo>
                      <a:cubicBezTo>
                        <a:pt x="617" y="503"/>
                        <a:pt x="662" y="366"/>
                        <a:pt x="708" y="251"/>
                      </a:cubicBezTo>
                      <a:cubicBezTo>
                        <a:pt x="731" y="206"/>
                        <a:pt x="753" y="160"/>
                        <a:pt x="776" y="137"/>
                      </a:cubicBezTo>
                      <a:cubicBezTo>
                        <a:pt x="776" y="114"/>
                        <a:pt x="776" y="92"/>
                        <a:pt x="776" y="69"/>
                      </a:cubicBezTo>
                      <a:cubicBezTo>
                        <a:pt x="776" y="46"/>
                        <a:pt x="753" y="23"/>
                        <a:pt x="753" y="23"/>
                      </a:cubicBezTo>
                      <a:cubicBezTo>
                        <a:pt x="731" y="0"/>
                        <a:pt x="708" y="0"/>
                        <a:pt x="708" y="0"/>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43"/>
                <p:cNvSpPr/>
                <p:nvPr/>
              </p:nvSpPr>
              <p:spPr>
                <a:xfrm>
                  <a:off x="8474872" y="2361507"/>
                  <a:ext cx="62953" cy="177317"/>
                </a:xfrm>
                <a:custGeom>
                  <a:rect b="b" l="l" r="r" t="t"/>
                  <a:pathLst>
                    <a:path extrusionOk="0" h="6560" w="2329">
                      <a:moveTo>
                        <a:pt x="2169" y="1"/>
                      </a:moveTo>
                      <a:cubicBezTo>
                        <a:pt x="2101" y="1"/>
                        <a:pt x="2032" y="46"/>
                        <a:pt x="2009" y="115"/>
                      </a:cubicBezTo>
                      <a:cubicBezTo>
                        <a:pt x="1986" y="275"/>
                        <a:pt x="1941" y="412"/>
                        <a:pt x="1895" y="549"/>
                      </a:cubicBezTo>
                      <a:cubicBezTo>
                        <a:pt x="1849" y="663"/>
                        <a:pt x="1804" y="777"/>
                        <a:pt x="1758" y="891"/>
                      </a:cubicBezTo>
                      <a:cubicBezTo>
                        <a:pt x="1644" y="1142"/>
                        <a:pt x="1530" y="1370"/>
                        <a:pt x="1439" y="1599"/>
                      </a:cubicBezTo>
                      <a:cubicBezTo>
                        <a:pt x="1393" y="1713"/>
                        <a:pt x="1325" y="1827"/>
                        <a:pt x="1279" y="1941"/>
                      </a:cubicBezTo>
                      <a:cubicBezTo>
                        <a:pt x="1233" y="2032"/>
                        <a:pt x="1210" y="2146"/>
                        <a:pt x="1165" y="2261"/>
                      </a:cubicBezTo>
                      <a:cubicBezTo>
                        <a:pt x="1119" y="2375"/>
                        <a:pt x="1073" y="2512"/>
                        <a:pt x="1028" y="2649"/>
                      </a:cubicBezTo>
                      <a:cubicBezTo>
                        <a:pt x="982" y="2763"/>
                        <a:pt x="959" y="2900"/>
                        <a:pt x="914" y="3037"/>
                      </a:cubicBezTo>
                      <a:cubicBezTo>
                        <a:pt x="845" y="3288"/>
                        <a:pt x="754" y="3539"/>
                        <a:pt x="685" y="3767"/>
                      </a:cubicBezTo>
                      <a:cubicBezTo>
                        <a:pt x="617" y="3995"/>
                        <a:pt x="548" y="4223"/>
                        <a:pt x="480" y="4429"/>
                      </a:cubicBezTo>
                      <a:cubicBezTo>
                        <a:pt x="434" y="4612"/>
                        <a:pt x="389" y="4771"/>
                        <a:pt x="343" y="4954"/>
                      </a:cubicBezTo>
                      <a:cubicBezTo>
                        <a:pt x="297" y="5114"/>
                        <a:pt x="252" y="5273"/>
                        <a:pt x="206" y="5433"/>
                      </a:cubicBezTo>
                      <a:cubicBezTo>
                        <a:pt x="160" y="5593"/>
                        <a:pt x="115" y="5753"/>
                        <a:pt x="92" y="5913"/>
                      </a:cubicBezTo>
                      <a:cubicBezTo>
                        <a:pt x="69" y="5981"/>
                        <a:pt x="46" y="6027"/>
                        <a:pt x="46" y="6095"/>
                      </a:cubicBezTo>
                      <a:cubicBezTo>
                        <a:pt x="23" y="6186"/>
                        <a:pt x="1" y="6255"/>
                        <a:pt x="1" y="6346"/>
                      </a:cubicBezTo>
                      <a:cubicBezTo>
                        <a:pt x="1" y="6369"/>
                        <a:pt x="1" y="6415"/>
                        <a:pt x="23" y="6438"/>
                      </a:cubicBezTo>
                      <a:cubicBezTo>
                        <a:pt x="46" y="6506"/>
                        <a:pt x="115" y="6552"/>
                        <a:pt x="160" y="6552"/>
                      </a:cubicBezTo>
                      <a:cubicBezTo>
                        <a:pt x="182" y="6557"/>
                        <a:pt x="205" y="6560"/>
                        <a:pt x="228" y="6560"/>
                      </a:cubicBezTo>
                      <a:cubicBezTo>
                        <a:pt x="302" y="6560"/>
                        <a:pt x="377" y="6530"/>
                        <a:pt x="411" y="6460"/>
                      </a:cubicBezTo>
                      <a:cubicBezTo>
                        <a:pt x="457" y="6369"/>
                        <a:pt x="503" y="6301"/>
                        <a:pt x="526" y="6209"/>
                      </a:cubicBezTo>
                      <a:cubicBezTo>
                        <a:pt x="548" y="6118"/>
                        <a:pt x="571" y="6027"/>
                        <a:pt x="617" y="5935"/>
                      </a:cubicBezTo>
                      <a:cubicBezTo>
                        <a:pt x="663" y="5753"/>
                        <a:pt x="731" y="5547"/>
                        <a:pt x="800" y="5365"/>
                      </a:cubicBezTo>
                      <a:cubicBezTo>
                        <a:pt x="868" y="5159"/>
                        <a:pt x="914" y="4954"/>
                        <a:pt x="982" y="4748"/>
                      </a:cubicBezTo>
                      <a:cubicBezTo>
                        <a:pt x="1051" y="4543"/>
                        <a:pt x="1119" y="4315"/>
                        <a:pt x="1188" y="4087"/>
                      </a:cubicBezTo>
                      <a:cubicBezTo>
                        <a:pt x="1256" y="3858"/>
                        <a:pt x="1325" y="3630"/>
                        <a:pt x="1393" y="3379"/>
                      </a:cubicBezTo>
                      <a:cubicBezTo>
                        <a:pt x="1484" y="3128"/>
                        <a:pt x="1530" y="2831"/>
                        <a:pt x="1621" y="2580"/>
                      </a:cubicBezTo>
                      <a:cubicBezTo>
                        <a:pt x="1690" y="2352"/>
                        <a:pt x="1758" y="2146"/>
                        <a:pt x="1827" y="1918"/>
                      </a:cubicBezTo>
                      <a:cubicBezTo>
                        <a:pt x="1918" y="1644"/>
                        <a:pt x="2009" y="1370"/>
                        <a:pt x="2078" y="1096"/>
                      </a:cubicBezTo>
                      <a:cubicBezTo>
                        <a:pt x="2123" y="959"/>
                        <a:pt x="2169" y="823"/>
                        <a:pt x="2215" y="663"/>
                      </a:cubicBezTo>
                      <a:cubicBezTo>
                        <a:pt x="2238" y="526"/>
                        <a:pt x="2260" y="366"/>
                        <a:pt x="2306" y="206"/>
                      </a:cubicBezTo>
                      <a:cubicBezTo>
                        <a:pt x="2329" y="115"/>
                        <a:pt x="2283" y="46"/>
                        <a:pt x="2192" y="24"/>
                      </a:cubicBezTo>
                      <a:cubicBezTo>
                        <a:pt x="2192" y="1"/>
                        <a:pt x="2169" y="1"/>
                        <a:pt x="216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43"/>
                <p:cNvSpPr/>
                <p:nvPr/>
              </p:nvSpPr>
              <p:spPr>
                <a:xfrm>
                  <a:off x="8524850" y="2363372"/>
                  <a:ext cx="12974" cy="33328"/>
                </a:xfrm>
                <a:custGeom>
                  <a:rect b="b" l="l" r="r" t="t"/>
                  <a:pathLst>
                    <a:path extrusionOk="0" h="1233" w="480">
                      <a:moveTo>
                        <a:pt x="389" y="0"/>
                      </a:moveTo>
                      <a:cubicBezTo>
                        <a:pt x="366" y="0"/>
                        <a:pt x="320" y="23"/>
                        <a:pt x="320" y="69"/>
                      </a:cubicBezTo>
                      <a:cubicBezTo>
                        <a:pt x="297" y="137"/>
                        <a:pt x="274" y="229"/>
                        <a:pt x="252" y="297"/>
                      </a:cubicBezTo>
                      <a:cubicBezTo>
                        <a:pt x="229" y="388"/>
                        <a:pt x="206" y="480"/>
                        <a:pt x="183" y="571"/>
                      </a:cubicBezTo>
                      <a:cubicBezTo>
                        <a:pt x="160" y="639"/>
                        <a:pt x="137" y="731"/>
                        <a:pt x="92" y="822"/>
                      </a:cubicBezTo>
                      <a:cubicBezTo>
                        <a:pt x="69" y="936"/>
                        <a:pt x="46" y="1027"/>
                        <a:pt x="0" y="1119"/>
                      </a:cubicBezTo>
                      <a:cubicBezTo>
                        <a:pt x="0" y="1164"/>
                        <a:pt x="23" y="1210"/>
                        <a:pt x="69" y="1233"/>
                      </a:cubicBezTo>
                      <a:cubicBezTo>
                        <a:pt x="115" y="1233"/>
                        <a:pt x="137" y="1210"/>
                        <a:pt x="160" y="1164"/>
                      </a:cubicBezTo>
                      <a:cubicBezTo>
                        <a:pt x="183" y="1073"/>
                        <a:pt x="229" y="982"/>
                        <a:pt x="252" y="868"/>
                      </a:cubicBezTo>
                      <a:cubicBezTo>
                        <a:pt x="297" y="776"/>
                        <a:pt x="320" y="685"/>
                        <a:pt x="343" y="617"/>
                      </a:cubicBezTo>
                      <a:cubicBezTo>
                        <a:pt x="366" y="525"/>
                        <a:pt x="389" y="434"/>
                        <a:pt x="411" y="343"/>
                      </a:cubicBezTo>
                      <a:cubicBezTo>
                        <a:pt x="434" y="274"/>
                        <a:pt x="457" y="183"/>
                        <a:pt x="480" y="114"/>
                      </a:cubicBezTo>
                      <a:cubicBezTo>
                        <a:pt x="480" y="69"/>
                        <a:pt x="457" y="23"/>
                        <a:pt x="41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43"/>
                <p:cNvSpPr/>
                <p:nvPr/>
              </p:nvSpPr>
              <p:spPr>
                <a:xfrm>
                  <a:off x="8529175" y="2379401"/>
                  <a:ext cx="65413" cy="178749"/>
                </a:xfrm>
                <a:custGeom>
                  <a:rect b="b" l="l" r="r" t="t"/>
                  <a:pathLst>
                    <a:path extrusionOk="0" h="6613" w="2420">
                      <a:moveTo>
                        <a:pt x="2260" y="1"/>
                      </a:moveTo>
                      <a:cubicBezTo>
                        <a:pt x="2191" y="1"/>
                        <a:pt x="2123" y="24"/>
                        <a:pt x="2100" y="92"/>
                      </a:cubicBezTo>
                      <a:cubicBezTo>
                        <a:pt x="2032" y="343"/>
                        <a:pt x="1940" y="571"/>
                        <a:pt x="1826" y="822"/>
                      </a:cubicBezTo>
                      <a:cubicBezTo>
                        <a:pt x="1803" y="914"/>
                        <a:pt x="1758" y="1005"/>
                        <a:pt x="1712" y="1096"/>
                      </a:cubicBezTo>
                      <a:cubicBezTo>
                        <a:pt x="1674" y="1154"/>
                        <a:pt x="1651" y="1228"/>
                        <a:pt x="1618" y="1305"/>
                      </a:cubicBezTo>
                      <a:lnTo>
                        <a:pt x="1618" y="1305"/>
                      </a:lnTo>
                      <a:cubicBezTo>
                        <a:pt x="1620" y="1303"/>
                        <a:pt x="1621" y="1302"/>
                        <a:pt x="1621" y="1302"/>
                      </a:cubicBezTo>
                      <a:lnTo>
                        <a:pt x="1621" y="1302"/>
                      </a:lnTo>
                      <a:cubicBezTo>
                        <a:pt x="1619" y="1305"/>
                        <a:pt x="1617" y="1309"/>
                        <a:pt x="1614" y="1313"/>
                      </a:cubicBezTo>
                      <a:lnTo>
                        <a:pt x="1614" y="1313"/>
                      </a:lnTo>
                      <a:cubicBezTo>
                        <a:pt x="1616" y="1310"/>
                        <a:pt x="1617" y="1308"/>
                        <a:pt x="1618" y="1305"/>
                      </a:cubicBezTo>
                      <a:lnTo>
                        <a:pt x="1618" y="1305"/>
                      </a:lnTo>
                      <a:cubicBezTo>
                        <a:pt x="1612" y="1312"/>
                        <a:pt x="1601" y="1326"/>
                        <a:pt x="1599" y="1341"/>
                      </a:cubicBezTo>
                      <a:lnTo>
                        <a:pt x="1599" y="1341"/>
                      </a:lnTo>
                      <a:cubicBezTo>
                        <a:pt x="1604" y="1332"/>
                        <a:pt x="1609" y="1322"/>
                        <a:pt x="1614" y="1313"/>
                      </a:cubicBezTo>
                      <a:lnTo>
                        <a:pt x="1614" y="1313"/>
                      </a:lnTo>
                      <a:cubicBezTo>
                        <a:pt x="1609" y="1324"/>
                        <a:pt x="1604" y="1336"/>
                        <a:pt x="1598" y="1347"/>
                      </a:cubicBezTo>
                      <a:cubicBezTo>
                        <a:pt x="1598" y="1345"/>
                        <a:pt x="1598" y="1343"/>
                        <a:pt x="1599" y="1341"/>
                      </a:cubicBezTo>
                      <a:lnTo>
                        <a:pt x="1599" y="1341"/>
                      </a:lnTo>
                      <a:cubicBezTo>
                        <a:pt x="1542" y="1446"/>
                        <a:pt x="1502" y="1566"/>
                        <a:pt x="1461" y="1667"/>
                      </a:cubicBezTo>
                      <a:lnTo>
                        <a:pt x="1301" y="2101"/>
                      </a:lnTo>
                      <a:cubicBezTo>
                        <a:pt x="1233" y="2238"/>
                        <a:pt x="1187" y="2375"/>
                        <a:pt x="1142" y="2512"/>
                      </a:cubicBezTo>
                      <a:cubicBezTo>
                        <a:pt x="1096" y="2671"/>
                        <a:pt x="1050" y="2808"/>
                        <a:pt x="1005" y="2945"/>
                      </a:cubicBezTo>
                      <a:cubicBezTo>
                        <a:pt x="959" y="3082"/>
                        <a:pt x="913" y="3196"/>
                        <a:pt x="890" y="3310"/>
                      </a:cubicBezTo>
                      <a:cubicBezTo>
                        <a:pt x="845" y="3447"/>
                        <a:pt x="799" y="3584"/>
                        <a:pt x="753" y="3698"/>
                      </a:cubicBezTo>
                      <a:cubicBezTo>
                        <a:pt x="708" y="3904"/>
                        <a:pt x="639" y="4109"/>
                        <a:pt x="594" y="4315"/>
                      </a:cubicBezTo>
                      <a:cubicBezTo>
                        <a:pt x="525" y="4520"/>
                        <a:pt x="457" y="4726"/>
                        <a:pt x="388" y="4908"/>
                      </a:cubicBezTo>
                      <a:cubicBezTo>
                        <a:pt x="320" y="5114"/>
                        <a:pt x="251" y="5319"/>
                        <a:pt x="206" y="5524"/>
                      </a:cubicBezTo>
                      <a:cubicBezTo>
                        <a:pt x="160" y="5684"/>
                        <a:pt x="137" y="5821"/>
                        <a:pt x="92" y="5981"/>
                      </a:cubicBezTo>
                      <a:cubicBezTo>
                        <a:pt x="92" y="6027"/>
                        <a:pt x="69" y="6095"/>
                        <a:pt x="46" y="6164"/>
                      </a:cubicBezTo>
                      <a:cubicBezTo>
                        <a:pt x="23" y="6255"/>
                        <a:pt x="0" y="6369"/>
                        <a:pt x="23" y="6460"/>
                      </a:cubicBezTo>
                      <a:cubicBezTo>
                        <a:pt x="48" y="6561"/>
                        <a:pt x="135" y="6613"/>
                        <a:pt x="224" y="6613"/>
                      </a:cubicBezTo>
                      <a:cubicBezTo>
                        <a:pt x="297" y="6613"/>
                        <a:pt x="370" y="6578"/>
                        <a:pt x="411" y="6506"/>
                      </a:cubicBezTo>
                      <a:cubicBezTo>
                        <a:pt x="457" y="6437"/>
                        <a:pt x="480" y="6369"/>
                        <a:pt x="502" y="6278"/>
                      </a:cubicBezTo>
                      <a:cubicBezTo>
                        <a:pt x="525" y="6209"/>
                        <a:pt x="548" y="6141"/>
                        <a:pt x="571" y="6072"/>
                      </a:cubicBezTo>
                      <a:cubicBezTo>
                        <a:pt x="617" y="5912"/>
                        <a:pt x="662" y="5730"/>
                        <a:pt x="731" y="5570"/>
                      </a:cubicBezTo>
                      <a:cubicBezTo>
                        <a:pt x="868" y="5136"/>
                        <a:pt x="1027" y="4703"/>
                        <a:pt x="1142" y="4246"/>
                      </a:cubicBezTo>
                      <a:cubicBezTo>
                        <a:pt x="1210" y="4018"/>
                        <a:pt x="1278" y="3790"/>
                        <a:pt x="1347" y="3584"/>
                      </a:cubicBezTo>
                      <a:cubicBezTo>
                        <a:pt x="1415" y="3310"/>
                        <a:pt x="1507" y="3059"/>
                        <a:pt x="1575" y="2785"/>
                      </a:cubicBezTo>
                      <a:cubicBezTo>
                        <a:pt x="1689" y="2512"/>
                        <a:pt x="1781" y="2215"/>
                        <a:pt x="1872" y="1918"/>
                      </a:cubicBezTo>
                      <a:cubicBezTo>
                        <a:pt x="1918" y="1804"/>
                        <a:pt x="1940" y="1690"/>
                        <a:pt x="1986" y="1553"/>
                      </a:cubicBezTo>
                      <a:cubicBezTo>
                        <a:pt x="2009" y="1439"/>
                        <a:pt x="2055" y="1302"/>
                        <a:pt x="2100" y="1165"/>
                      </a:cubicBezTo>
                      <a:cubicBezTo>
                        <a:pt x="2146" y="1005"/>
                        <a:pt x="2191" y="822"/>
                        <a:pt x="2237" y="663"/>
                      </a:cubicBezTo>
                      <a:cubicBezTo>
                        <a:pt x="2283" y="503"/>
                        <a:pt x="2328" y="343"/>
                        <a:pt x="2397" y="183"/>
                      </a:cubicBezTo>
                      <a:cubicBezTo>
                        <a:pt x="2420" y="92"/>
                        <a:pt x="2374" y="24"/>
                        <a:pt x="228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43"/>
                <p:cNvSpPr/>
                <p:nvPr/>
              </p:nvSpPr>
              <p:spPr>
                <a:xfrm>
                  <a:off x="8113318" y="2257253"/>
                  <a:ext cx="15461" cy="42599"/>
                </a:xfrm>
                <a:custGeom>
                  <a:rect b="b" l="l" r="r" t="t"/>
                  <a:pathLst>
                    <a:path extrusionOk="0" h="1576" w="572">
                      <a:moveTo>
                        <a:pt x="480" y="0"/>
                      </a:moveTo>
                      <a:cubicBezTo>
                        <a:pt x="458" y="0"/>
                        <a:pt x="412" y="23"/>
                        <a:pt x="412" y="46"/>
                      </a:cubicBezTo>
                      <a:cubicBezTo>
                        <a:pt x="389" y="183"/>
                        <a:pt x="343" y="297"/>
                        <a:pt x="298" y="411"/>
                      </a:cubicBezTo>
                      <a:cubicBezTo>
                        <a:pt x="275" y="525"/>
                        <a:pt x="229" y="639"/>
                        <a:pt x="184" y="754"/>
                      </a:cubicBezTo>
                      <a:cubicBezTo>
                        <a:pt x="161" y="868"/>
                        <a:pt x="115" y="982"/>
                        <a:pt x="92" y="1096"/>
                      </a:cubicBezTo>
                      <a:cubicBezTo>
                        <a:pt x="47" y="1233"/>
                        <a:pt x="24" y="1347"/>
                        <a:pt x="24" y="1461"/>
                      </a:cubicBezTo>
                      <a:cubicBezTo>
                        <a:pt x="1" y="1530"/>
                        <a:pt x="69" y="1575"/>
                        <a:pt x="115" y="1575"/>
                      </a:cubicBezTo>
                      <a:cubicBezTo>
                        <a:pt x="138" y="1575"/>
                        <a:pt x="161" y="1552"/>
                        <a:pt x="184" y="1552"/>
                      </a:cubicBezTo>
                      <a:cubicBezTo>
                        <a:pt x="206" y="1530"/>
                        <a:pt x="229" y="1507"/>
                        <a:pt x="229" y="1461"/>
                      </a:cubicBezTo>
                      <a:cubicBezTo>
                        <a:pt x="229" y="1461"/>
                        <a:pt x="229" y="1438"/>
                        <a:pt x="229" y="1438"/>
                      </a:cubicBezTo>
                      <a:cubicBezTo>
                        <a:pt x="252" y="1324"/>
                        <a:pt x="252" y="1233"/>
                        <a:pt x="275" y="1142"/>
                      </a:cubicBezTo>
                      <a:cubicBezTo>
                        <a:pt x="321" y="1005"/>
                        <a:pt x="343" y="891"/>
                        <a:pt x="366" y="776"/>
                      </a:cubicBezTo>
                      <a:cubicBezTo>
                        <a:pt x="435" y="548"/>
                        <a:pt x="503" y="320"/>
                        <a:pt x="572" y="92"/>
                      </a:cubicBezTo>
                      <a:cubicBezTo>
                        <a:pt x="572" y="69"/>
                        <a:pt x="549" y="23"/>
                        <a:pt x="50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43"/>
                <p:cNvSpPr/>
                <p:nvPr/>
              </p:nvSpPr>
              <p:spPr>
                <a:xfrm>
                  <a:off x="8378023" y="2338072"/>
                  <a:ext cx="15434" cy="38274"/>
                </a:xfrm>
                <a:custGeom>
                  <a:rect b="b" l="l" r="r" t="t"/>
                  <a:pathLst>
                    <a:path extrusionOk="0" h="1416" w="571">
                      <a:moveTo>
                        <a:pt x="457" y="0"/>
                      </a:moveTo>
                      <a:cubicBezTo>
                        <a:pt x="434" y="0"/>
                        <a:pt x="388" y="23"/>
                        <a:pt x="365" y="69"/>
                      </a:cubicBezTo>
                      <a:cubicBezTo>
                        <a:pt x="297" y="274"/>
                        <a:pt x="228" y="503"/>
                        <a:pt x="160" y="708"/>
                      </a:cubicBezTo>
                      <a:cubicBezTo>
                        <a:pt x="137" y="799"/>
                        <a:pt x="114" y="891"/>
                        <a:pt x="91" y="959"/>
                      </a:cubicBezTo>
                      <a:cubicBezTo>
                        <a:pt x="46" y="1073"/>
                        <a:pt x="23" y="1187"/>
                        <a:pt x="0" y="1301"/>
                      </a:cubicBezTo>
                      <a:cubicBezTo>
                        <a:pt x="0" y="1347"/>
                        <a:pt x="46" y="1393"/>
                        <a:pt x="91" y="1416"/>
                      </a:cubicBezTo>
                      <a:cubicBezTo>
                        <a:pt x="114" y="1416"/>
                        <a:pt x="160" y="1416"/>
                        <a:pt x="183" y="1393"/>
                      </a:cubicBezTo>
                      <a:cubicBezTo>
                        <a:pt x="205" y="1393"/>
                        <a:pt x="228" y="1370"/>
                        <a:pt x="228" y="1347"/>
                      </a:cubicBezTo>
                      <a:cubicBezTo>
                        <a:pt x="251" y="1233"/>
                        <a:pt x="274" y="1142"/>
                        <a:pt x="297" y="1028"/>
                      </a:cubicBezTo>
                      <a:cubicBezTo>
                        <a:pt x="320" y="936"/>
                        <a:pt x="342" y="868"/>
                        <a:pt x="365" y="777"/>
                      </a:cubicBezTo>
                      <a:cubicBezTo>
                        <a:pt x="434" y="548"/>
                        <a:pt x="502" y="343"/>
                        <a:pt x="571" y="115"/>
                      </a:cubicBezTo>
                      <a:cubicBezTo>
                        <a:pt x="571" y="69"/>
                        <a:pt x="548" y="0"/>
                        <a:pt x="50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43"/>
                <p:cNvSpPr/>
                <p:nvPr/>
              </p:nvSpPr>
              <p:spPr>
                <a:xfrm>
                  <a:off x="8424893" y="2354101"/>
                  <a:ext cx="18543" cy="37842"/>
                </a:xfrm>
                <a:custGeom>
                  <a:rect b="b" l="l" r="r" t="t"/>
                  <a:pathLst>
                    <a:path extrusionOk="0" h="1400" w="686">
                      <a:moveTo>
                        <a:pt x="571" y="1"/>
                      </a:moveTo>
                      <a:cubicBezTo>
                        <a:pt x="526" y="1"/>
                        <a:pt x="480" y="24"/>
                        <a:pt x="480" y="69"/>
                      </a:cubicBezTo>
                      <a:cubicBezTo>
                        <a:pt x="389" y="298"/>
                        <a:pt x="320" y="503"/>
                        <a:pt x="229" y="708"/>
                      </a:cubicBezTo>
                      <a:cubicBezTo>
                        <a:pt x="183" y="800"/>
                        <a:pt x="138" y="891"/>
                        <a:pt x="115" y="982"/>
                      </a:cubicBezTo>
                      <a:cubicBezTo>
                        <a:pt x="69" y="1074"/>
                        <a:pt x="46" y="1165"/>
                        <a:pt x="24" y="1256"/>
                      </a:cubicBezTo>
                      <a:cubicBezTo>
                        <a:pt x="1" y="1325"/>
                        <a:pt x="24" y="1370"/>
                        <a:pt x="92" y="1393"/>
                      </a:cubicBezTo>
                      <a:cubicBezTo>
                        <a:pt x="105" y="1397"/>
                        <a:pt x="116" y="1399"/>
                        <a:pt x="127" y="1399"/>
                      </a:cubicBezTo>
                      <a:cubicBezTo>
                        <a:pt x="177" y="1399"/>
                        <a:pt x="210" y="1362"/>
                        <a:pt x="229" y="1325"/>
                      </a:cubicBezTo>
                      <a:cubicBezTo>
                        <a:pt x="298" y="1142"/>
                        <a:pt x="366" y="960"/>
                        <a:pt x="434" y="777"/>
                      </a:cubicBezTo>
                      <a:cubicBezTo>
                        <a:pt x="526" y="572"/>
                        <a:pt x="594" y="343"/>
                        <a:pt x="663" y="138"/>
                      </a:cubicBezTo>
                      <a:cubicBezTo>
                        <a:pt x="686" y="69"/>
                        <a:pt x="663" y="24"/>
                        <a:pt x="59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43"/>
                <p:cNvSpPr/>
                <p:nvPr/>
              </p:nvSpPr>
              <p:spPr>
                <a:xfrm>
                  <a:off x="8477953" y="2370779"/>
                  <a:ext cx="16705" cy="37653"/>
                </a:xfrm>
                <a:custGeom>
                  <a:rect b="b" l="l" r="r" t="t"/>
                  <a:pathLst>
                    <a:path extrusionOk="0" h="1393" w="618">
                      <a:moveTo>
                        <a:pt x="503" y="0"/>
                      </a:moveTo>
                      <a:cubicBezTo>
                        <a:pt x="457" y="0"/>
                        <a:pt x="434" y="23"/>
                        <a:pt x="412" y="69"/>
                      </a:cubicBezTo>
                      <a:cubicBezTo>
                        <a:pt x="343" y="274"/>
                        <a:pt x="275" y="480"/>
                        <a:pt x="206" y="662"/>
                      </a:cubicBezTo>
                      <a:cubicBezTo>
                        <a:pt x="138" y="868"/>
                        <a:pt x="46" y="1050"/>
                        <a:pt x="1" y="1233"/>
                      </a:cubicBezTo>
                      <a:cubicBezTo>
                        <a:pt x="1" y="1278"/>
                        <a:pt x="1" y="1301"/>
                        <a:pt x="24" y="1324"/>
                      </a:cubicBezTo>
                      <a:cubicBezTo>
                        <a:pt x="24" y="1347"/>
                        <a:pt x="69" y="1370"/>
                        <a:pt x="92" y="1393"/>
                      </a:cubicBezTo>
                      <a:cubicBezTo>
                        <a:pt x="115" y="1393"/>
                        <a:pt x="161" y="1393"/>
                        <a:pt x="183" y="1370"/>
                      </a:cubicBezTo>
                      <a:cubicBezTo>
                        <a:pt x="206" y="1370"/>
                        <a:pt x="229" y="1347"/>
                        <a:pt x="252" y="1301"/>
                      </a:cubicBezTo>
                      <a:cubicBezTo>
                        <a:pt x="252" y="1210"/>
                        <a:pt x="275" y="1119"/>
                        <a:pt x="320" y="1027"/>
                      </a:cubicBezTo>
                      <a:cubicBezTo>
                        <a:pt x="343" y="936"/>
                        <a:pt x="366" y="845"/>
                        <a:pt x="389" y="753"/>
                      </a:cubicBezTo>
                      <a:cubicBezTo>
                        <a:pt x="457" y="548"/>
                        <a:pt x="526" y="343"/>
                        <a:pt x="594" y="137"/>
                      </a:cubicBezTo>
                      <a:cubicBezTo>
                        <a:pt x="617" y="69"/>
                        <a:pt x="594" y="23"/>
                        <a:pt x="5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43"/>
                <p:cNvSpPr/>
                <p:nvPr/>
              </p:nvSpPr>
              <p:spPr>
                <a:xfrm>
                  <a:off x="8528553" y="2387429"/>
                  <a:ext cx="17299" cy="41356"/>
                </a:xfrm>
                <a:custGeom>
                  <a:rect b="b" l="l" r="r" t="t"/>
                  <a:pathLst>
                    <a:path extrusionOk="0" h="1530" w="640">
                      <a:moveTo>
                        <a:pt x="480" y="0"/>
                      </a:moveTo>
                      <a:cubicBezTo>
                        <a:pt x="411" y="0"/>
                        <a:pt x="343" y="46"/>
                        <a:pt x="320" y="115"/>
                      </a:cubicBezTo>
                      <a:cubicBezTo>
                        <a:pt x="274" y="320"/>
                        <a:pt x="206" y="548"/>
                        <a:pt x="137" y="754"/>
                      </a:cubicBezTo>
                      <a:cubicBezTo>
                        <a:pt x="115" y="868"/>
                        <a:pt x="92" y="959"/>
                        <a:pt x="69" y="1050"/>
                      </a:cubicBezTo>
                      <a:cubicBezTo>
                        <a:pt x="23" y="1142"/>
                        <a:pt x="23" y="1256"/>
                        <a:pt x="0" y="1370"/>
                      </a:cubicBezTo>
                      <a:cubicBezTo>
                        <a:pt x="0" y="1461"/>
                        <a:pt x="69" y="1530"/>
                        <a:pt x="160" y="1530"/>
                      </a:cubicBezTo>
                      <a:cubicBezTo>
                        <a:pt x="183" y="1530"/>
                        <a:pt x="229" y="1507"/>
                        <a:pt x="252" y="1484"/>
                      </a:cubicBezTo>
                      <a:cubicBezTo>
                        <a:pt x="297" y="1461"/>
                        <a:pt x="297" y="1416"/>
                        <a:pt x="297" y="1370"/>
                      </a:cubicBezTo>
                      <a:cubicBezTo>
                        <a:pt x="343" y="1187"/>
                        <a:pt x="388" y="1028"/>
                        <a:pt x="434" y="845"/>
                      </a:cubicBezTo>
                      <a:cubicBezTo>
                        <a:pt x="503" y="640"/>
                        <a:pt x="571" y="411"/>
                        <a:pt x="617" y="183"/>
                      </a:cubicBezTo>
                      <a:cubicBezTo>
                        <a:pt x="640" y="115"/>
                        <a:pt x="594" y="23"/>
                        <a:pt x="5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43"/>
                <p:cNvSpPr/>
                <p:nvPr/>
              </p:nvSpPr>
              <p:spPr>
                <a:xfrm>
                  <a:off x="8581613" y="2404701"/>
                  <a:ext cx="20381" cy="39356"/>
                </a:xfrm>
                <a:custGeom>
                  <a:rect b="b" l="l" r="r" t="t"/>
                  <a:pathLst>
                    <a:path extrusionOk="0" h="1456" w="754">
                      <a:moveTo>
                        <a:pt x="640" y="1"/>
                      </a:moveTo>
                      <a:cubicBezTo>
                        <a:pt x="640" y="1"/>
                        <a:pt x="617" y="1"/>
                        <a:pt x="594" y="23"/>
                      </a:cubicBezTo>
                      <a:cubicBezTo>
                        <a:pt x="571" y="23"/>
                        <a:pt x="548" y="46"/>
                        <a:pt x="548" y="92"/>
                      </a:cubicBezTo>
                      <a:cubicBezTo>
                        <a:pt x="503" y="183"/>
                        <a:pt x="457" y="274"/>
                        <a:pt x="434" y="366"/>
                      </a:cubicBezTo>
                      <a:cubicBezTo>
                        <a:pt x="434" y="343"/>
                        <a:pt x="434" y="343"/>
                        <a:pt x="434" y="320"/>
                      </a:cubicBezTo>
                      <a:cubicBezTo>
                        <a:pt x="366" y="480"/>
                        <a:pt x="297" y="640"/>
                        <a:pt x="229" y="799"/>
                      </a:cubicBezTo>
                      <a:cubicBezTo>
                        <a:pt x="183" y="868"/>
                        <a:pt x="160" y="959"/>
                        <a:pt x="115" y="1051"/>
                      </a:cubicBezTo>
                      <a:cubicBezTo>
                        <a:pt x="92" y="1119"/>
                        <a:pt x="69" y="1210"/>
                        <a:pt x="23" y="1279"/>
                      </a:cubicBezTo>
                      <a:cubicBezTo>
                        <a:pt x="0" y="1347"/>
                        <a:pt x="69" y="1416"/>
                        <a:pt x="115" y="1439"/>
                      </a:cubicBezTo>
                      <a:cubicBezTo>
                        <a:pt x="137" y="1450"/>
                        <a:pt x="154" y="1456"/>
                        <a:pt x="169" y="1456"/>
                      </a:cubicBezTo>
                      <a:cubicBezTo>
                        <a:pt x="183" y="1456"/>
                        <a:pt x="194" y="1450"/>
                        <a:pt x="206" y="1439"/>
                      </a:cubicBezTo>
                      <a:cubicBezTo>
                        <a:pt x="251" y="1416"/>
                        <a:pt x="274" y="1393"/>
                        <a:pt x="274" y="1347"/>
                      </a:cubicBezTo>
                      <a:cubicBezTo>
                        <a:pt x="320" y="1256"/>
                        <a:pt x="343" y="1165"/>
                        <a:pt x="388" y="1073"/>
                      </a:cubicBezTo>
                      <a:cubicBezTo>
                        <a:pt x="411" y="982"/>
                        <a:pt x="457" y="868"/>
                        <a:pt x="480" y="777"/>
                      </a:cubicBezTo>
                      <a:cubicBezTo>
                        <a:pt x="525" y="685"/>
                        <a:pt x="571" y="594"/>
                        <a:pt x="617" y="503"/>
                      </a:cubicBezTo>
                      <a:cubicBezTo>
                        <a:pt x="662" y="389"/>
                        <a:pt x="708" y="274"/>
                        <a:pt x="754" y="138"/>
                      </a:cubicBezTo>
                      <a:cubicBezTo>
                        <a:pt x="754" y="115"/>
                        <a:pt x="754" y="92"/>
                        <a:pt x="754" y="69"/>
                      </a:cubicBezTo>
                      <a:cubicBezTo>
                        <a:pt x="731" y="46"/>
                        <a:pt x="708" y="23"/>
                        <a:pt x="6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43"/>
                <p:cNvSpPr/>
                <p:nvPr/>
              </p:nvSpPr>
              <p:spPr>
                <a:xfrm>
                  <a:off x="8094208" y="2338694"/>
                  <a:ext cx="16056" cy="32220"/>
                </a:xfrm>
                <a:custGeom>
                  <a:rect b="b" l="l" r="r" t="t"/>
                  <a:pathLst>
                    <a:path extrusionOk="0" h="1192" w="594">
                      <a:moveTo>
                        <a:pt x="297" y="936"/>
                      </a:moveTo>
                      <a:cubicBezTo>
                        <a:pt x="291" y="948"/>
                        <a:pt x="287" y="961"/>
                        <a:pt x="283" y="973"/>
                      </a:cubicBezTo>
                      <a:lnTo>
                        <a:pt x="283" y="973"/>
                      </a:lnTo>
                      <a:cubicBezTo>
                        <a:pt x="297" y="958"/>
                        <a:pt x="297" y="956"/>
                        <a:pt x="297" y="936"/>
                      </a:cubicBezTo>
                      <a:close/>
                      <a:moveTo>
                        <a:pt x="457" y="0"/>
                      </a:moveTo>
                      <a:cubicBezTo>
                        <a:pt x="411" y="0"/>
                        <a:pt x="343" y="23"/>
                        <a:pt x="343" y="69"/>
                      </a:cubicBezTo>
                      <a:cubicBezTo>
                        <a:pt x="274" y="251"/>
                        <a:pt x="206" y="411"/>
                        <a:pt x="137" y="594"/>
                      </a:cubicBezTo>
                      <a:cubicBezTo>
                        <a:pt x="92" y="731"/>
                        <a:pt x="46" y="890"/>
                        <a:pt x="0" y="1050"/>
                      </a:cubicBezTo>
                      <a:cubicBezTo>
                        <a:pt x="0" y="1119"/>
                        <a:pt x="46" y="1187"/>
                        <a:pt x="115" y="1187"/>
                      </a:cubicBezTo>
                      <a:cubicBezTo>
                        <a:pt x="124" y="1190"/>
                        <a:pt x="133" y="1192"/>
                        <a:pt x="141" y="1192"/>
                      </a:cubicBezTo>
                      <a:cubicBezTo>
                        <a:pt x="195" y="1192"/>
                        <a:pt x="232" y="1135"/>
                        <a:pt x="251" y="1096"/>
                      </a:cubicBezTo>
                      <a:cubicBezTo>
                        <a:pt x="268" y="1046"/>
                        <a:pt x="273" y="1008"/>
                        <a:pt x="283" y="973"/>
                      </a:cubicBezTo>
                      <a:lnTo>
                        <a:pt x="283" y="973"/>
                      </a:lnTo>
                      <a:cubicBezTo>
                        <a:pt x="280" y="976"/>
                        <a:pt x="278" y="978"/>
                        <a:pt x="274" y="982"/>
                      </a:cubicBezTo>
                      <a:cubicBezTo>
                        <a:pt x="366" y="708"/>
                        <a:pt x="457" y="434"/>
                        <a:pt x="571" y="183"/>
                      </a:cubicBezTo>
                      <a:cubicBezTo>
                        <a:pt x="594" y="114"/>
                        <a:pt x="571" y="46"/>
                        <a:pt x="503" y="23"/>
                      </a:cubicBezTo>
                      <a:cubicBezTo>
                        <a:pt x="480" y="0"/>
                        <a:pt x="457" y="0"/>
                        <a:pt x="45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43"/>
                <p:cNvSpPr/>
                <p:nvPr/>
              </p:nvSpPr>
              <p:spPr>
                <a:xfrm>
                  <a:off x="8142322" y="2354101"/>
                  <a:ext cx="12380" cy="27949"/>
                </a:xfrm>
                <a:custGeom>
                  <a:rect b="b" l="l" r="r" t="t"/>
                  <a:pathLst>
                    <a:path extrusionOk="0" h="1034" w="458">
                      <a:moveTo>
                        <a:pt x="320" y="1"/>
                      </a:moveTo>
                      <a:cubicBezTo>
                        <a:pt x="298" y="1"/>
                        <a:pt x="275" y="24"/>
                        <a:pt x="252" y="47"/>
                      </a:cubicBezTo>
                      <a:cubicBezTo>
                        <a:pt x="206" y="206"/>
                        <a:pt x="161" y="343"/>
                        <a:pt x="115" y="480"/>
                      </a:cubicBezTo>
                      <a:cubicBezTo>
                        <a:pt x="92" y="617"/>
                        <a:pt x="46" y="754"/>
                        <a:pt x="24" y="914"/>
                      </a:cubicBezTo>
                      <a:cubicBezTo>
                        <a:pt x="1" y="960"/>
                        <a:pt x="46" y="1028"/>
                        <a:pt x="115" y="1028"/>
                      </a:cubicBezTo>
                      <a:cubicBezTo>
                        <a:pt x="123" y="1032"/>
                        <a:pt x="132" y="1034"/>
                        <a:pt x="141" y="1034"/>
                      </a:cubicBezTo>
                      <a:cubicBezTo>
                        <a:pt x="183" y="1034"/>
                        <a:pt x="229" y="993"/>
                        <a:pt x="229" y="937"/>
                      </a:cubicBezTo>
                      <a:cubicBezTo>
                        <a:pt x="252" y="845"/>
                        <a:pt x="275" y="731"/>
                        <a:pt x="298" y="617"/>
                      </a:cubicBezTo>
                      <a:cubicBezTo>
                        <a:pt x="320" y="526"/>
                        <a:pt x="343" y="457"/>
                        <a:pt x="366" y="366"/>
                      </a:cubicBezTo>
                      <a:cubicBezTo>
                        <a:pt x="389" y="298"/>
                        <a:pt x="412" y="206"/>
                        <a:pt x="434" y="138"/>
                      </a:cubicBezTo>
                      <a:cubicBezTo>
                        <a:pt x="457" y="115"/>
                        <a:pt x="457" y="92"/>
                        <a:pt x="434" y="69"/>
                      </a:cubicBezTo>
                      <a:cubicBezTo>
                        <a:pt x="434" y="47"/>
                        <a:pt x="412" y="24"/>
                        <a:pt x="38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43"/>
                <p:cNvSpPr/>
                <p:nvPr/>
              </p:nvSpPr>
              <p:spPr>
                <a:xfrm>
                  <a:off x="8355804" y="2416432"/>
                  <a:ext cx="14839" cy="30490"/>
                </a:xfrm>
                <a:custGeom>
                  <a:rect b="b" l="l" r="r" t="t"/>
                  <a:pathLst>
                    <a:path extrusionOk="0" h="1128" w="549">
                      <a:moveTo>
                        <a:pt x="388" y="0"/>
                      </a:moveTo>
                      <a:cubicBezTo>
                        <a:pt x="366" y="0"/>
                        <a:pt x="343" y="23"/>
                        <a:pt x="343" y="46"/>
                      </a:cubicBezTo>
                      <a:cubicBezTo>
                        <a:pt x="297" y="206"/>
                        <a:pt x="229" y="365"/>
                        <a:pt x="183" y="502"/>
                      </a:cubicBezTo>
                      <a:cubicBezTo>
                        <a:pt x="114" y="662"/>
                        <a:pt x="69" y="822"/>
                        <a:pt x="23" y="959"/>
                      </a:cubicBezTo>
                      <a:cubicBezTo>
                        <a:pt x="0" y="1005"/>
                        <a:pt x="0" y="1027"/>
                        <a:pt x="23" y="1050"/>
                      </a:cubicBezTo>
                      <a:cubicBezTo>
                        <a:pt x="23" y="1073"/>
                        <a:pt x="46" y="1096"/>
                        <a:pt x="69" y="1119"/>
                      </a:cubicBezTo>
                      <a:cubicBezTo>
                        <a:pt x="80" y="1124"/>
                        <a:pt x="95" y="1127"/>
                        <a:pt x="110" y="1127"/>
                      </a:cubicBezTo>
                      <a:cubicBezTo>
                        <a:pt x="156" y="1127"/>
                        <a:pt x="211" y="1102"/>
                        <a:pt x="229" y="1050"/>
                      </a:cubicBezTo>
                      <a:cubicBezTo>
                        <a:pt x="274" y="913"/>
                        <a:pt x="320" y="753"/>
                        <a:pt x="388" y="594"/>
                      </a:cubicBezTo>
                      <a:cubicBezTo>
                        <a:pt x="434" y="434"/>
                        <a:pt x="480" y="297"/>
                        <a:pt x="525" y="137"/>
                      </a:cubicBezTo>
                      <a:cubicBezTo>
                        <a:pt x="548" y="114"/>
                        <a:pt x="548" y="92"/>
                        <a:pt x="525" y="69"/>
                      </a:cubicBezTo>
                      <a:cubicBezTo>
                        <a:pt x="525" y="23"/>
                        <a:pt x="503" y="23"/>
                        <a:pt x="48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43"/>
                <p:cNvSpPr/>
                <p:nvPr/>
              </p:nvSpPr>
              <p:spPr>
                <a:xfrm>
                  <a:off x="8404540" y="2433705"/>
                  <a:ext cx="16056" cy="33950"/>
                </a:xfrm>
                <a:custGeom>
                  <a:rect b="b" l="l" r="r" t="t"/>
                  <a:pathLst>
                    <a:path extrusionOk="0" h="1256" w="594">
                      <a:moveTo>
                        <a:pt x="503" y="0"/>
                      </a:moveTo>
                      <a:cubicBezTo>
                        <a:pt x="480" y="0"/>
                        <a:pt x="434" y="23"/>
                        <a:pt x="434" y="69"/>
                      </a:cubicBezTo>
                      <a:cubicBezTo>
                        <a:pt x="389" y="137"/>
                        <a:pt x="343" y="229"/>
                        <a:pt x="320" y="320"/>
                      </a:cubicBezTo>
                      <a:cubicBezTo>
                        <a:pt x="274" y="411"/>
                        <a:pt x="252" y="503"/>
                        <a:pt x="206" y="571"/>
                      </a:cubicBezTo>
                      <a:cubicBezTo>
                        <a:pt x="160" y="754"/>
                        <a:pt x="69" y="936"/>
                        <a:pt x="23" y="1142"/>
                      </a:cubicBezTo>
                      <a:cubicBezTo>
                        <a:pt x="1" y="1187"/>
                        <a:pt x="46" y="1233"/>
                        <a:pt x="115" y="1256"/>
                      </a:cubicBezTo>
                      <a:cubicBezTo>
                        <a:pt x="138" y="1256"/>
                        <a:pt x="160" y="1233"/>
                        <a:pt x="183" y="1233"/>
                      </a:cubicBezTo>
                      <a:cubicBezTo>
                        <a:pt x="206" y="1210"/>
                        <a:pt x="206" y="1187"/>
                        <a:pt x="229" y="1164"/>
                      </a:cubicBezTo>
                      <a:lnTo>
                        <a:pt x="252" y="1096"/>
                      </a:lnTo>
                      <a:cubicBezTo>
                        <a:pt x="297" y="936"/>
                        <a:pt x="343" y="799"/>
                        <a:pt x="389" y="639"/>
                      </a:cubicBezTo>
                      <a:cubicBezTo>
                        <a:pt x="411" y="548"/>
                        <a:pt x="457" y="457"/>
                        <a:pt x="480" y="366"/>
                      </a:cubicBezTo>
                      <a:cubicBezTo>
                        <a:pt x="503" y="297"/>
                        <a:pt x="548" y="206"/>
                        <a:pt x="594" y="137"/>
                      </a:cubicBezTo>
                      <a:cubicBezTo>
                        <a:pt x="594" y="92"/>
                        <a:pt x="571" y="46"/>
                        <a:pt x="548" y="23"/>
                      </a:cubicBezTo>
                      <a:cubicBezTo>
                        <a:pt x="526" y="23"/>
                        <a:pt x="526" y="0"/>
                        <a:pt x="50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43"/>
                <p:cNvSpPr/>
                <p:nvPr/>
              </p:nvSpPr>
              <p:spPr>
                <a:xfrm>
                  <a:off x="8452058" y="2449733"/>
                  <a:ext cx="14812" cy="31057"/>
                </a:xfrm>
                <a:custGeom>
                  <a:rect b="b" l="l" r="r" t="t"/>
                  <a:pathLst>
                    <a:path extrusionOk="0" h="1149" w="548">
                      <a:moveTo>
                        <a:pt x="434" y="1"/>
                      </a:moveTo>
                      <a:cubicBezTo>
                        <a:pt x="411" y="1"/>
                        <a:pt x="388" y="1"/>
                        <a:pt x="365" y="24"/>
                      </a:cubicBezTo>
                      <a:cubicBezTo>
                        <a:pt x="342" y="24"/>
                        <a:pt x="320" y="46"/>
                        <a:pt x="320" y="92"/>
                      </a:cubicBezTo>
                      <a:cubicBezTo>
                        <a:pt x="297" y="161"/>
                        <a:pt x="274" y="229"/>
                        <a:pt x="251" y="298"/>
                      </a:cubicBezTo>
                      <a:cubicBezTo>
                        <a:pt x="228" y="389"/>
                        <a:pt x="183" y="503"/>
                        <a:pt x="137" y="617"/>
                      </a:cubicBezTo>
                      <a:cubicBezTo>
                        <a:pt x="91" y="754"/>
                        <a:pt x="46" y="868"/>
                        <a:pt x="23" y="1005"/>
                      </a:cubicBezTo>
                      <a:cubicBezTo>
                        <a:pt x="0" y="1074"/>
                        <a:pt x="69" y="1142"/>
                        <a:pt x="137" y="1142"/>
                      </a:cubicBezTo>
                      <a:cubicBezTo>
                        <a:pt x="149" y="1146"/>
                        <a:pt x="161" y="1148"/>
                        <a:pt x="171" y="1148"/>
                      </a:cubicBezTo>
                      <a:cubicBezTo>
                        <a:pt x="221" y="1148"/>
                        <a:pt x="255" y="1107"/>
                        <a:pt x="274" y="1051"/>
                      </a:cubicBezTo>
                      <a:cubicBezTo>
                        <a:pt x="297" y="891"/>
                        <a:pt x="342" y="754"/>
                        <a:pt x="388" y="617"/>
                      </a:cubicBezTo>
                      <a:cubicBezTo>
                        <a:pt x="434" y="457"/>
                        <a:pt x="502" y="298"/>
                        <a:pt x="525" y="115"/>
                      </a:cubicBezTo>
                      <a:cubicBezTo>
                        <a:pt x="548" y="69"/>
                        <a:pt x="502" y="1"/>
                        <a:pt x="43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43"/>
                <p:cNvSpPr/>
                <p:nvPr/>
              </p:nvSpPr>
              <p:spPr>
                <a:xfrm>
                  <a:off x="8510038" y="2470114"/>
                  <a:ext cx="16083" cy="30706"/>
                </a:xfrm>
                <a:custGeom>
                  <a:rect b="b" l="l" r="r" t="t"/>
                  <a:pathLst>
                    <a:path extrusionOk="0" h="1136" w="595">
                      <a:moveTo>
                        <a:pt x="434" y="0"/>
                      </a:moveTo>
                      <a:cubicBezTo>
                        <a:pt x="389" y="0"/>
                        <a:pt x="320" y="23"/>
                        <a:pt x="320" y="91"/>
                      </a:cubicBezTo>
                      <a:cubicBezTo>
                        <a:pt x="252" y="228"/>
                        <a:pt x="206" y="365"/>
                        <a:pt x="160" y="525"/>
                      </a:cubicBezTo>
                      <a:cubicBezTo>
                        <a:pt x="138" y="594"/>
                        <a:pt x="92" y="662"/>
                        <a:pt x="92" y="708"/>
                      </a:cubicBezTo>
                      <a:cubicBezTo>
                        <a:pt x="46" y="799"/>
                        <a:pt x="24" y="890"/>
                        <a:pt x="1" y="982"/>
                      </a:cubicBezTo>
                      <a:cubicBezTo>
                        <a:pt x="1" y="1004"/>
                        <a:pt x="1" y="1027"/>
                        <a:pt x="24" y="1050"/>
                      </a:cubicBezTo>
                      <a:cubicBezTo>
                        <a:pt x="24" y="1073"/>
                        <a:pt x="46" y="1096"/>
                        <a:pt x="92" y="1119"/>
                      </a:cubicBezTo>
                      <a:cubicBezTo>
                        <a:pt x="103" y="1130"/>
                        <a:pt x="121" y="1136"/>
                        <a:pt x="138" y="1136"/>
                      </a:cubicBezTo>
                      <a:cubicBezTo>
                        <a:pt x="155" y="1136"/>
                        <a:pt x="172" y="1130"/>
                        <a:pt x="183" y="1119"/>
                      </a:cubicBezTo>
                      <a:cubicBezTo>
                        <a:pt x="229" y="1119"/>
                        <a:pt x="252" y="1096"/>
                        <a:pt x="275" y="1050"/>
                      </a:cubicBezTo>
                      <a:cubicBezTo>
                        <a:pt x="297" y="959"/>
                        <a:pt x="343" y="845"/>
                        <a:pt x="366" y="753"/>
                      </a:cubicBezTo>
                      <a:cubicBezTo>
                        <a:pt x="412" y="571"/>
                        <a:pt x="480" y="388"/>
                        <a:pt x="548" y="205"/>
                      </a:cubicBezTo>
                      <a:cubicBezTo>
                        <a:pt x="594" y="137"/>
                        <a:pt x="571" y="46"/>
                        <a:pt x="480" y="23"/>
                      </a:cubicBezTo>
                      <a:cubicBezTo>
                        <a:pt x="480" y="0"/>
                        <a:pt x="457" y="0"/>
                        <a:pt x="43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43"/>
                <p:cNvSpPr/>
                <p:nvPr/>
              </p:nvSpPr>
              <p:spPr>
                <a:xfrm>
                  <a:off x="8563719" y="2482440"/>
                  <a:ext cx="14839" cy="30247"/>
                </a:xfrm>
                <a:custGeom>
                  <a:rect b="b" l="l" r="r" t="t"/>
                  <a:pathLst>
                    <a:path extrusionOk="0" h="1119" w="549">
                      <a:moveTo>
                        <a:pt x="411" y="1"/>
                      </a:moveTo>
                      <a:cubicBezTo>
                        <a:pt x="389" y="1"/>
                        <a:pt x="366" y="1"/>
                        <a:pt x="343" y="23"/>
                      </a:cubicBezTo>
                      <a:cubicBezTo>
                        <a:pt x="320" y="46"/>
                        <a:pt x="297" y="69"/>
                        <a:pt x="297" y="92"/>
                      </a:cubicBezTo>
                      <a:cubicBezTo>
                        <a:pt x="274" y="138"/>
                        <a:pt x="252" y="206"/>
                        <a:pt x="252" y="252"/>
                      </a:cubicBezTo>
                      <a:cubicBezTo>
                        <a:pt x="252" y="229"/>
                        <a:pt x="252" y="229"/>
                        <a:pt x="252" y="229"/>
                      </a:cubicBezTo>
                      <a:cubicBezTo>
                        <a:pt x="206" y="343"/>
                        <a:pt x="183" y="457"/>
                        <a:pt x="137" y="571"/>
                      </a:cubicBezTo>
                      <a:cubicBezTo>
                        <a:pt x="92" y="708"/>
                        <a:pt x="23" y="845"/>
                        <a:pt x="23" y="982"/>
                      </a:cubicBezTo>
                      <a:cubicBezTo>
                        <a:pt x="0" y="1051"/>
                        <a:pt x="46" y="1119"/>
                        <a:pt x="115" y="1119"/>
                      </a:cubicBezTo>
                      <a:cubicBezTo>
                        <a:pt x="137" y="1119"/>
                        <a:pt x="183" y="1119"/>
                        <a:pt x="206" y="1096"/>
                      </a:cubicBezTo>
                      <a:cubicBezTo>
                        <a:pt x="229" y="1073"/>
                        <a:pt x="252" y="1051"/>
                        <a:pt x="252" y="1028"/>
                      </a:cubicBezTo>
                      <a:cubicBezTo>
                        <a:pt x="274" y="959"/>
                        <a:pt x="297" y="891"/>
                        <a:pt x="320" y="822"/>
                      </a:cubicBezTo>
                      <a:cubicBezTo>
                        <a:pt x="343" y="754"/>
                        <a:pt x="343" y="708"/>
                        <a:pt x="366" y="640"/>
                      </a:cubicBezTo>
                      <a:cubicBezTo>
                        <a:pt x="366" y="640"/>
                        <a:pt x="366" y="663"/>
                        <a:pt x="366" y="663"/>
                      </a:cubicBezTo>
                      <a:cubicBezTo>
                        <a:pt x="411" y="503"/>
                        <a:pt x="480" y="320"/>
                        <a:pt x="525" y="138"/>
                      </a:cubicBezTo>
                      <a:cubicBezTo>
                        <a:pt x="548" y="115"/>
                        <a:pt x="525" y="69"/>
                        <a:pt x="503" y="46"/>
                      </a:cubicBezTo>
                      <a:cubicBezTo>
                        <a:pt x="480" y="23"/>
                        <a:pt x="457" y="1"/>
                        <a:pt x="43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43"/>
                <p:cNvSpPr/>
                <p:nvPr/>
              </p:nvSpPr>
              <p:spPr>
                <a:xfrm>
                  <a:off x="8189840" y="2342397"/>
                  <a:ext cx="9893" cy="10515"/>
                </a:xfrm>
                <a:custGeom>
                  <a:rect b="b" l="l" r="r" t="t"/>
                  <a:pathLst>
                    <a:path extrusionOk="0" h="389" w="366">
                      <a:moveTo>
                        <a:pt x="114" y="0"/>
                      </a:moveTo>
                      <a:lnTo>
                        <a:pt x="0" y="320"/>
                      </a:lnTo>
                      <a:cubicBezTo>
                        <a:pt x="92" y="343"/>
                        <a:pt x="183" y="365"/>
                        <a:pt x="251" y="388"/>
                      </a:cubicBezTo>
                      <a:cubicBezTo>
                        <a:pt x="251" y="365"/>
                        <a:pt x="274" y="343"/>
                        <a:pt x="274" y="343"/>
                      </a:cubicBezTo>
                      <a:cubicBezTo>
                        <a:pt x="297" y="251"/>
                        <a:pt x="343" y="160"/>
                        <a:pt x="366" y="69"/>
                      </a:cubicBezTo>
                      <a:cubicBezTo>
                        <a:pt x="274" y="46"/>
                        <a:pt x="206" y="23"/>
                        <a:pt x="114" y="0"/>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43"/>
                <p:cNvSpPr/>
                <p:nvPr/>
              </p:nvSpPr>
              <p:spPr>
                <a:xfrm>
                  <a:off x="8210816" y="2257253"/>
                  <a:ext cx="12974" cy="12353"/>
                </a:xfrm>
                <a:custGeom>
                  <a:rect b="b" l="l" r="r" t="t"/>
                  <a:pathLst>
                    <a:path extrusionOk="0" h="457" w="480">
                      <a:moveTo>
                        <a:pt x="0" y="0"/>
                      </a:moveTo>
                      <a:lnTo>
                        <a:pt x="229" y="69"/>
                      </a:lnTo>
                      <a:lnTo>
                        <a:pt x="137" y="388"/>
                      </a:lnTo>
                      <a:cubicBezTo>
                        <a:pt x="229" y="411"/>
                        <a:pt x="297" y="434"/>
                        <a:pt x="388" y="457"/>
                      </a:cubicBezTo>
                      <a:cubicBezTo>
                        <a:pt x="411" y="343"/>
                        <a:pt x="457" y="251"/>
                        <a:pt x="480" y="137"/>
                      </a:cubicBezTo>
                      <a:cubicBezTo>
                        <a:pt x="320" y="92"/>
                        <a:pt x="160" y="46"/>
                        <a:pt x="0" y="0"/>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43"/>
                <p:cNvSpPr/>
                <p:nvPr/>
              </p:nvSpPr>
              <p:spPr>
                <a:xfrm>
                  <a:off x="8162080" y="2436786"/>
                  <a:ext cx="9893" cy="10515"/>
                </a:xfrm>
                <a:custGeom>
                  <a:rect b="b" l="l" r="r" t="t"/>
                  <a:pathLst>
                    <a:path extrusionOk="0" h="389" w="366">
                      <a:moveTo>
                        <a:pt x="92" y="0"/>
                      </a:moveTo>
                      <a:cubicBezTo>
                        <a:pt x="100" y="0"/>
                        <a:pt x="107" y="1"/>
                        <a:pt x="114" y="2"/>
                      </a:cubicBezTo>
                      <a:lnTo>
                        <a:pt x="114" y="2"/>
                      </a:lnTo>
                      <a:lnTo>
                        <a:pt x="114" y="0"/>
                      </a:lnTo>
                      <a:close/>
                      <a:moveTo>
                        <a:pt x="114" y="2"/>
                      </a:moveTo>
                      <a:lnTo>
                        <a:pt x="0" y="320"/>
                      </a:lnTo>
                      <a:cubicBezTo>
                        <a:pt x="92" y="343"/>
                        <a:pt x="183" y="366"/>
                        <a:pt x="274" y="389"/>
                      </a:cubicBezTo>
                      <a:cubicBezTo>
                        <a:pt x="297" y="297"/>
                        <a:pt x="343" y="183"/>
                        <a:pt x="365" y="92"/>
                      </a:cubicBezTo>
                      <a:cubicBezTo>
                        <a:pt x="320" y="69"/>
                        <a:pt x="274" y="46"/>
                        <a:pt x="206" y="46"/>
                      </a:cubicBezTo>
                      <a:cubicBezTo>
                        <a:pt x="206" y="46"/>
                        <a:pt x="206" y="46"/>
                        <a:pt x="206" y="23"/>
                      </a:cubicBezTo>
                      <a:cubicBezTo>
                        <a:pt x="168" y="23"/>
                        <a:pt x="146" y="8"/>
                        <a:pt x="114" y="2"/>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43"/>
                <p:cNvSpPr/>
                <p:nvPr/>
              </p:nvSpPr>
              <p:spPr>
                <a:xfrm>
                  <a:off x="8333586" y="2386186"/>
                  <a:ext cx="7433" cy="10515"/>
                </a:xfrm>
                <a:custGeom>
                  <a:rect b="b" l="l" r="r" t="t"/>
                  <a:pathLst>
                    <a:path extrusionOk="0" h="389" w="275">
                      <a:moveTo>
                        <a:pt x="92" y="1"/>
                      </a:moveTo>
                      <a:cubicBezTo>
                        <a:pt x="69" y="24"/>
                        <a:pt x="69" y="46"/>
                        <a:pt x="69" y="69"/>
                      </a:cubicBezTo>
                      <a:cubicBezTo>
                        <a:pt x="46" y="161"/>
                        <a:pt x="23" y="229"/>
                        <a:pt x="1" y="320"/>
                      </a:cubicBezTo>
                      <a:cubicBezTo>
                        <a:pt x="69" y="343"/>
                        <a:pt x="138" y="366"/>
                        <a:pt x="206" y="389"/>
                      </a:cubicBezTo>
                      <a:lnTo>
                        <a:pt x="183" y="366"/>
                      </a:lnTo>
                      <a:lnTo>
                        <a:pt x="275" y="69"/>
                      </a:lnTo>
                      <a:lnTo>
                        <a:pt x="92" y="1"/>
                      </a:ln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43"/>
                <p:cNvSpPr/>
                <p:nvPr/>
              </p:nvSpPr>
              <p:spPr>
                <a:xfrm>
                  <a:off x="8358264" y="2303528"/>
                  <a:ext cx="7433" cy="9893"/>
                </a:xfrm>
                <a:custGeom>
                  <a:rect b="b" l="l" r="r" t="t"/>
                  <a:pathLst>
                    <a:path extrusionOk="0" h="366" w="275">
                      <a:moveTo>
                        <a:pt x="92" y="0"/>
                      </a:moveTo>
                      <a:cubicBezTo>
                        <a:pt x="69" y="46"/>
                        <a:pt x="46" y="114"/>
                        <a:pt x="23" y="183"/>
                      </a:cubicBezTo>
                      <a:cubicBezTo>
                        <a:pt x="23" y="228"/>
                        <a:pt x="1" y="251"/>
                        <a:pt x="1" y="297"/>
                      </a:cubicBezTo>
                      <a:cubicBezTo>
                        <a:pt x="46" y="320"/>
                        <a:pt x="115" y="343"/>
                        <a:pt x="183" y="365"/>
                      </a:cubicBezTo>
                      <a:lnTo>
                        <a:pt x="160" y="343"/>
                      </a:lnTo>
                      <a:lnTo>
                        <a:pt x="275" y="46"/>
                      </a:lnTo>
                      <a:cubicBezTo>
                        <a:pt x="206" y="23"/>
                        <a:pt x="160" y="0"/>
                        <a:pt x="92" y="0"/>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43"/>
                <p:cNvSpPr/>
                <p:nvPr/>
              </p:nvSpPr>
              <p:spPr>
                <a:xfrm>
                  <a:off x="8303988" y="2480602"/>
                  <a:ext cx="9893" cy="11109"/>
                </a:xfrm>
                <a:custGeom>
                  <a:rect b="b" l="l" r="r" t="t"/>
                  <a:pathLst>
                    <a:path extrusionOk="0" h="411" w="366">
                      <a:moveTo>
                        <a:pt x="114" y="0"/>
                      </a:moveTo>
                      <a:cubicBezTo>
                        <a:pt x="91" y="91"/>
                        <a:pt x="46" y="206"/>
                        <a:pt x="0" y="297"/>
                      </a:cubicBezTo>
                      <a:cubicBezTo>
                        <a:pt x="92" y="328"/>
                        <a:pt x="175" y="358"/>
                        <a:pt x="253" y="382"/>
                      </a:cubicBezTo>
                      <a:lnTo>
                        <a:pt x="253" y="382"/>
                      </a:lnTo>
                      <a:lnTo>
                        <a:pt x="365" y="69"/>
                      </a:lnTo>
                      <a:cubicBezTo>
                        <a:pt x="297" y="46"/>
                        <a:pt x="251" y="46"/>
                        <a:pt x="183" y="23"/>
                      </a:cubicBezTo>
                      <a:cubicBezTo>
                        <a:pt x="160" y="0"/>
                        <a:pt x="137" y="0"/>
                        <a:pt x="114" y="0"/>
                      </a:cubicBezTo>
                      <a:close/>
                      <a:moveTo>
                        <a:pt x="253" y="382"/>
                      </a:moveTo>
                      <a:lnTo>
                        <a:pt x="251" y="388"/>
                      </a:lnTo>
                      <a:lnTo>
                        <a:pt x="365" y="411"/>
                      </a:lnTo>
                      <a:cubicBezTo>
                        <a:pt x="328" y="404"/>
                        <a:pt x="291" y="394"/>
                        <a:pt x="253" y="382"/>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43"/>
                <p:cNvSpPr/>
                <p:nvPr/>
              </p:nvSpPr>
              <p:spPr>
                <a:xfrm>
                  <a:off x="8218843" y="2253550"/>
                  <a:ext cx="141313" cy="50627"/>
                </a:xfrm>
                <a:custGeom>
                  <a:rect b="b" l="l" r="r" t="t"/>
                  <a:pathLst>
                    <a:path extrusionOk="0" h="1873" w="5228">
                      <a:moveTo>
                        <a:pt x="160" y="0"/>
                      </a:moveTo>
                      <a:cubicBezTo>
                        <a:pt x="114" y="0"/>
                        <a:pt x="69" y="23"/>
                        <a:pt x="46" y="92"/>
                      </a:cubicBezTo>
                      <a:cubicBezTo>
                        <a:pt x="0" y="160"/>
                        <a:pt x="0" y="274"/>
                        <a:pt x="91" y="297"/>
                      </a:cubicBezTo>
                      <a:cubicBezTo>
                        <a:pt x="388" y="457"/>
                        <a:pt x="685" y="594"/>
                        <a:pt x="982" y="731"/>
                      </a:cubicBezTo>
                      <a:lnTo>
                        <a:pt x="1004" y="731"/>
                      </a:lnTo>
                      <a:cubicBezTo>
                        <a:pt x="1027" y="754"/>
                        <a:pt x="1050" y="754"/>
                        <a:pt x="1096" y="776"/>
                      </a:cubicBezTo>
                      <a:cubicBezTo>
                        <a:pt x="1347" y="891"/>
                        <a:pt x="1598" y="982"/>
                        <a:pt x="1849" y="1073"/>
                      </a:cubicBezTo>
                      <a:lnTo>
                        <a:pt x="1872" y="1073"/>
                      </a:lnTo>
                      <a:cubicBezTo>
                        <a:pt x="1872" y="1073"/>
                        <a:pt x="1895" y="1096"/>
                        <a:pt x="1895" y="1096"/>
                      </a:cubicBezTo>
                      <a:lnTo>
                        <a:pt x="1940" y="1096"/>
                      </a:lnTo>
                      <a:cubicBezTo>
                        <a:pt x="1986" y="1119"/>
                        <a:pt x="2032" y="1142"/>
                        <a:pt x="2100" y="1164"/>
                      </a:cubicBezTo>
                      <a:lnTo>
                        <a:pt x="2146" y="1164"/>
                      </a:lnTo>
                      <a:cubicBezTo>
                        <a:pt x="2214" y="1210"/>
                        <a:pt x="2283" y="1233"/>
                        <a:pt x="2351" y="1256"/>
                      </a:cubicBezTo>
                      <a:lnTo>
                        <a:pt x="2397" y="1256"/>
                      </a:lnTo>
                      <a:cubicBezTo>
                        <a:pt x="2602" y="1324"/>
                        <a:pt x="2830" y="1393"/>
                        <a:pt x="3036" y="1461"/>
                      </a:cubicBezTo>
                      <a:lnTo>
                        <a:pt x="3059" y="1461"/>
                      </a:lnTo>
                      <a:cubicBezTo>
                        <a:pt x="3264" y="1507"/>
                        <a:pt x="3492" y="1575"/>
                        <a:pt x="3721" y="1621"/>
                      </a:cubicBezTo>
                      <a:lnTo>
                        <a:pt x="3766" y="1621"/>
                      </a:lnTo>
                      <a:cubicBezTo>
                        <a:pt x="3812" y="1644"/>
                        <a:pt x="3880" y="1667"/>
                        <a:pt x="3926" y="1667"/>
                      </a:cubicBezTo>
                      <a:lnTo>
                        <a:pt x="3949" y="1667"/>
                      </a:lnTo>
                      <a:cubicBezTo>
                        <a:pt x="3949" y="1667"/>
                        <a:pt x="3972" y="1667"/>
                        <a:pt x="3972" y="1689"/>
                      </a:cubicBezTo>
                      <a:lnTo>
                        <a:pt x="4017" y="1689"/>
                      </a:lnTo>
                      <a:cubicBezTo>
                        <a:pt x="4154" y="1712"/>
                        <a:pt x="4291" y="1735"/>
                        <a:pt x="4428" y="1758"/>
                      </a:cubicBezTo>
                      <a:lnTo>
                        <a:pt x="4451" y="1758"/>
                      </a:lnTo>
                      <a:cubicBezTo>
                        <a:pt x="4474" y="1781"/>
                        <a:pt x="4520" y="1781"/>
                        <a:pt x="4542" y="1781"/>
                      </a:cubicBezTo>
                      <a:lnTo>
                        <a:pt x="4565" y="1781"/>
                      </a:lnTo>
                      <a:cubicBezTo>
                        <a:pt x="4588" y="1781"/>
                        <a:pt x="4588" y="1804"/>
                        <a:pt x="4611" y="1804"/>
                      </a:cubicBezTo>
                      <a:lnTo>
                        <a:pt x="4679" y="1804"/>
                      </a:lnTo>
                      <a:cubicBezTo>
                        <a:pt x="4816" y="1826"/>
                        <a:pt x="4953" y="1849"/>
                        <a:pt x="5067" y="1872"/>
                      </a:cubicBezTo>
                      <a:cubicBezTo>
                        <a:pt x="5113" y="1872"/>
                        <a:pt x="5159" y="1849"/>
                        <a:pt x="5181" y="1826"/>
                      </a:cubicBezTo>
                      <a:cubicBezTo>
                        <a:pt x="5227" y="1781"/>
                        <a:pt x="5227" y="1758"/>
                        <a:pt x="5227" y="1712"/>
                      </a:cubicBezTo>
                      <a:cubicBezTo>
                        <a:pt x="5227" y="1667"/>
                        <a:pt x="5227" y="1621"/>
                        <a:pt x="5204" y="1598"/>
                      </a:cubicBezTo>
                      <a:cubicBezTo>
                        <a:pt x="5159" y="1553"/>
                        <a:pt x="5113" y="1553"/>
                        <a:pt x="5067" y="1530"/>
                      </a:cubicBezTo>
                      <a:cubicBezTo>
                        <a:pt x="4999" y="1530"/>
                        <a:pt x="4930" y="1507"/>
                        <a:pt x="4839" y="1507"/>
                      </a:cubicBezTo>
                      <a:cubicBezTo>
                        <a:pt x="4816" y="1507"/>
                        <a:pt x="4793" y="1507"/>
                        <a:pt x="4771" y="1484"/>
                      </a:cubicBezTo>
                      <a:lnTo>
                        <a:pt x="4656" y="1484"/>
                      </a:lnTo>
                      <a:cubicBezTo>
                        <a:pt x="4634" y="1461"/>
                        <a:pt x="4611" y="1461"/>
                        <a:pt x="4588" y="1461"/>
                      </a:cubicBezTo>
                      <a:lnTo>
                        <a:pt x="4565" y="1461"/>
                      </a:lnTo>
                      <a:cubicBezTo>
                        <a:pt x="4405" y="1438"/>
                        <a:pt x="4223" y="1393"/>
                        <a:pt x="4063" y="1370"/>
                      </a:cubicBezTo>
                      <a:cubicBezTo>
                        <a:pt x="3995" y="1347"/>
                        <a:pt x="3926" y="1347"/>
                        <a:pt x="3858" y="1324"/>
                      </a:cubicBezTo>
                      <a:cubicBezTo>
                        <a:pt x="3629" y="1279"/>
                        <a:pt x="3378" y="1210"/>
                        <a:pt x="3150" y="1142"/>
                      </a:cubicBezTo>
                      <a:lnTo>
                        <a:pt x="3127" y="1142"/>
                      </a:lnTo>
                      <a:cubicBezTo>
                        <a:pt x="2922" y="1073"/>
                        <a:pt x="2694" y="1005"/>
                        <a:pt x="2465" y="936"/>
                      </a:cubicBezTo>
                      <a:lnTo>
                        <a:pt x="2442" y="936"/>
                      </a:lnTo>
                      <a:lnTo>
                        <a:pt x="2214" y="868"/>
                      </a:lnTo>
                      <a:lnTo>
                        <a:pt x="2191" y="845"/>
                      </a:lnTo>
                      <a:cubicBezTo>
                        <a:pt x="2146" y="845"/>
                        <a:pt x="2123" y="822"/>
                        <a:pt x="2100" y="822"/>
                      </a:cubicBezTo>
                      <a:cubicBezTo>
                        <a:pt x="2054" y="799"/>
                        <a:pt x="2009" y="776"/>
                        <a:pt x="1963" y="776"/>
                      </a:cubicBezTo>
                      <a:cubicBezTo>
                        <a:pt x="1963" y="776"/>
                        <a:pt x="1963" y="776"/>
                        <a:pt x="1940" y="754"/>
                      </a:cubicBezTo>
                      <a:cubicBezTo>
                        <a:pt x="1712" y="685"/>
                        <a:pt x="1461" y="571"/>
                        <a:pt x="1233" y="480"/>
                      </a:cubicBezTo>
                      <a:lnTo>
                        <a:pt x="1210" y="480"/>
                      </a:lnTo>
                      <a:cubicBezTo>
                        <a:pt x="1187" y="457"/>
                        <a:pt x="1164" y="457"/>
                        <a:pt x="1164" y="457"/>
                      </a:cubicBezTo>
                      <a:cubicBezTo>
                        <a:pt x="1141" y="434"/>
                        <a:pt x="1119" y="434"/>
                        <a:pt x="1119" y="434"/>
                      </a:cubicBezTo>
                      <a:lnTo>
                        <a:pt x="1096" y="434"/>
                      </a:lnTo>
                      <a:cubicBezTo>
                        <a:pt x="1073" y="411"/>
                        <a:pt x="1027" y="388"/>
                        <a:pt x="1004" y="388"/>
                      </a:cubicBezTo>
                      <a:cubicBezTo>
                        <a:pt x="753" y="274"/>
                        <a:pt x="502" y="160"/>
                        <a:pt x="251" y="23"/>
                      </a:cubicBezTo>
                      <a:cubicBezTo>
                        <a:pt x="228" y="23"/>
                        <a:pt x="206" y="0"/>
                        <a:pt x="1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43"/>
                <p:cNvSpPr/>
                <p:nvPr/>
              </p:nvSpPr>
              <p:spPr>
                <a:xfrm>
                  <a:off x="8210194" y="2281309"/>
                  <a:ext cx="141935" cy="50627"/>
                </a:xfrm>
                <a:custGeom>
                  <a:rect b="b" l="l" r="r" t="t"/>
                  <a:pathLst>
                    <a:path extrusionOk="0" h="1873" w="5251">
                      <a:moveTo>
                        <a:pt x="1096" y="411"/>
                      </a:moveTo>
                      <a:lnTo>
                        <a:pt x="1096" y="411"/>
                      </a:lnTo>
                      <a:cubicBezTo>
                        <a:pt x="1102" y="414"/>
                        <a:pt x="1109" y="417"/>
                        <a:pt x="1115" y="420"/>
                      </a:cubicBezTo>
                      <a:lnTo>
                        <a:pt x="1115" y="420"/>
                      </a:lnTo>
                      <a:cubicBezTo>
                        <a:pt x="1108" y="411"/>
                        <a:pt x="1096" y="411"/>
                        <a:pt x="1096" y="411"/>
                      </a:cubicBezTo>
                      <a:close/>
                      <a:moveTo>
                        <a:pt x="183" y="1"/>
                      </a:moveTo>
                      <a:cubicBezTo>
                        <a:pt x="138" y="1"/>
                        <a:pt x="69" y="23"/>
                        <a:pt x="46" y="69"/>
                      </a:cubicBezTo>
                      <a:cubicBezTo>
                        <a:pt x="1" y="137"/>
                        <a:pt x="23" y="252"/>
                        <a:pt x="92" y="297"/>
                      </a:cubicBezTo>
                      <a:cubicBezTo>
                        <a:pt x="777" y="640"/>
                        <a:pt x="1484" y="936"/>
                        <a:pt x="2192" y="1187"/>
                      </a:cubicBezTo>
                      <a:cubicBezTo>
                        <a:pt x="2215" y="1187"/>
                        <a:pt x="2215" y="1210"/>
                        <a:pt x="2215" y="1210"/>
                      </a:cubicBezTo>
                      <a:lnTo>
                        <a:pt x="2237" y="1210"/>
                      </a:lnTo>
                      <a:cubicBezTo>
                        <a:pt x="2603" y="1324"/>
                        <a:pt x="2968" y="1439"/>
                        <a:pt x="3333" y="1530"/>
                      </a:cubicBezTo>
                      <a:cubicBezTo>
                        <a:pt x="3721" y="1644"/>
                        <a:pt x="4109" y="1712"/>
                        <a:pt x="4497" y="1781"/>
                      </a:cubicBezTo>
                      <a:cubicBezTo>
                        <a:pt x="4520" y="1781"/>
                        <a:pt x="4543" y="1804"/>
                        <a:pt x="4566" y="1804"/>
                      </a:cubicBezTo>
                      <a:lnTo>
                        <a:pt x="4634" y="1804"/>
                      </a:lnTo>
                      <a:cubicBezTo>
                        <a:pt x="4657" y="1804"/>
                        <a:pt x="4680" y="1827"/>
                        <a:pt x="4703" y="1827"/>
                      </a:cubicBezTo>
                      <a:cubicBezTo>
                        <a:pt x="4840" y="1849"/>
                        <a:pt x="4954" y="1849"/>
                        <a:pt x="5068" y="1872"/>
                      </a:cubicBezTo>
                      <a:cubicBezTo>
                        <a:pt x="5113" y="1872"/>
                        <a:pt x="5159" y="1849"/>
                        <a:pt x="5182" y="1827"/>
                      </a:cubicBezTo>
                      <a:cubicBezTo>
                        <a:pt x="5228" y="1804"/>
                        <a:pt x="5250" y="1758"/>
                        <a:pt x="5250" y="1712"/>
                      </a:cubicBezTo>
                      <a:cubicBezTo>
                        <a:pt x="5250" y="1667"/>
                        <a:pt x="5228" y="1644"/>
                        <a:pt x="5205" y="1598"/>
                      </a:cubicBezTo>
                      <a:cubicBezTo>
                        <a:pt x="5159" y="1575"/>
                        <a:pt x="5136" y="1553"/>
                        <a:pt x="5091" y="1553"/>
                      </a:cubicBezTo>
                      <a:cubicBezTo>
                        <a:pt x="5022" y="1553"/>
                        <a:pt x="4954" y="1530"/>
                        <a:pt x="4885" y="1530"/>
                      </a:cubicBezTo>
                      <a:cubicBezTo>
                        <a:pt x="4862" y="1530"/>
                        <a:pt x="4862" y="1530"/>
                        <a:pt x="4840" y="1507"/>
                      </a:cubicBezTo>
                      <a:lnTo>
                        <a:pt x="4703" y="1507"/>
                      </a:lnTo>
                      <a:cubicBezTo>
                        <a:pt x="4703" y="1484"/>
                        <a:pt x="4680" y="1484"/>
                        <a:pt x="4657" y="1484"/>
                      </a:cubicBezTo>
                      <a:lnTo>
                        <a:pt x="4588" y="1484"/>
                      </a:lnTo>
                      <a:cubicBezTo>
                        <a:pt x="4588" y="1484"/>
                        <a:pt x="4566" y="1461"/>
                        <a:pt x="4566" y="1461"/>
                      </a:cubicBezTo>
                      <a:cubicBezTo>
                        <a:pt x="4155" y="1393"/>
                        <a:pt x="3744" y="1302"/>
                        <a:pt x="3356" y="1210"/>
                      </a:cubicBezTo>
                      <a:cubicBezTo>
                        <a:pt x="2991" y="1119"/>
                        <a:pt x="2648" y="1005"/>
                        <a:pt x="2306" y="891"/>
                      </a:cubicBezTo>
                      <a:cubicBezTo>
                        <a:pt x="1902" y="756"/>
                        <a:pt x="1497" y="599"/>
                        <a:pt x="1115" y="420"/>
                      </a:cubicBezTo>
                      <a:lnTo>
                        <a:pt x="1115" y="420"/>
                      </a:lnTo>
                      <a:cubicBezTo>
                        <a:pt x="1117" y="423"/>
                        <a:pt x="1119" y="428"/>
                        <a:pt x="1119" y="434"/>
                      </a:cubicBezTo>
                      <a:cubicBezTo>
                        <a:pt x="822" y="297"/>
                        <a:pt x="548" y="160"/>
                        <a:pt x="274" y="23"/>
                      </a:cubicBezTo>
                      <a:cubicBezTo>
                        <a:pt x="252" y="1"/>
                        <a:pt x="206"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43"/>
                <p:cNvSpPr/>
                <p:nvPr/>
              </p:nvSpPr>
              <p:spPr>
                <a:xfrm>
                  <a:off x="8144187" y="2514524"/>
                  <a:ext cx="140069" cy="49384"/>
                </a:xfrm>
                <a:custGeom>
                  <a:rect b="b" l="l" r="r" t="t"/>
                  <a:pathLst>
                    <a:path extrusionOk="0" h="1827" w="5182">
                      <a:moveTo>
                        <a:pt x="137" y="0"/>
                      </a:moveTo>
                      <a:cubicBezTo>
                        <a:pt x="92" y="23"/>
                        <a:pt x="69" y="46"/>
                        <a:pt x="46" y="69"/>
                      </a:cubicBezTo>
                      <a:cubicBezTo>
                        <a:pt x="0" y="160"/>
                        <a:pt x="23" y="252"/>
                        <a:pt x="92" y="297"/>
                      </a:cubicBezTo>
                      <a:cubicBezTo>
                        <a:pt x="1438" y="982"/>
                        <a:pt x="2876" y="1461"/>
                        <a:pt x="4383" y="1735"/>
                      </a:cubicBezTo>
                      <a:lnTo>
                        <a:pt x="4406" y="1735"/>
                      </a:lnTo>
                      <a:cubicBezTo>
                        <a:pt x="4451" y="1735"/>
                        <a:pt x="4474" y="1758"/>
                        <a:pt x="4497" y="1758"/>
                      </a:cubicBezTo>
                      <a:lnTo>
                        <a:pt x="4565" y="1758"/>
                      </a:lnTo>
                      <a:lnTo>
                        <a:pt x="4611" y="1781"/>
                      </a:lnTo>
                      <a:lnTo>
                        <a:pt x="4634" y="1781"/>
                      </a:lnTo>
                      <a:cubicBezTo>
                        <a:pt x="4748" y="1781"/>
                        <a:pt x="4885" y="1804"/>
                        <a:pt x="5022" y="1827"/>
                      </a:cubicBezTo>
                      <a:cubicBezTo>
                        <a:pt x="5067" y="1827"/>
                        <a:pt x="5113" y="1804"/>
                        <a:pt x="5136" y="1781"/>
                      </a:cubicBezTo>
                      <a:cubicBezTo>
                        <a:pt x="5159" y="1758"/>
                        <a:pt x="5182" y="1712"/>
                        <a:pt x="5182" y="1667"/>
                      </a:cubicBezTo>
                      <a:cubicBezTo>
                        <a:pt x="5182" y="1621"/>
                        <a:pt x="5159" y="1575"/>
                        <a:pt x="5136" y="1553"/>
                      </a:cubicBezTo>
                      <a:cubicBezTo>
                        <a:pt x="5113" y="1530"/>
                        <a:pt x="5067" y="1507"/>
                        <a:pt x="5022" y="1507"/>
                      </a:cubicBezTo>
                      <a:cubicBezTo>
                        <a:pt x="4953" y="1484"/>
                        <a:pt x="4862" y="1484"/>
                        <a:pt x="4794" y="1461"/>
                      </a:cubicBezTo>
                      <a:lnTo>
                        <a:pt x="4657" y="1461"/>
                      </a:lnTo>
                      <a:lnTo>
                        <a:pt x="4657" y="1438"/>
                      </a:lnTo>
                      <a:lnTo>
                        <a:pt x="4520" y="1438"/>
                      </a:lnTo>
                      <a:cubicBezTo>
                        <a:pt x="4520" y="1438"/>
                        <a:pt x="4520" y="1416"/>
                        <a:pt x="4520" y="1416"/>
                      </a:cubicBezTo>
                      <a:lnTo>
                        <a:pt x="4474" y="1416"/>
                      </a:lnTo>
                      <a:cubicBezTo>
                        <a:pt x="3264" y="1210"/>
                        <a:pt x="2077" y="845"/>
                        <a:pt x="936" y="343"/>
                      </a:cubicBezTo>
                      <a:lnTo>
                        <a:pt x="959" y="343"/>
                      </a:lnTo>
                      <a:cubicBezTo>
                        <a:pt x="731" y="252"/>
                        <a:pt x="480" y="137"/>
                        <a:pt x="274" y="23"/>
                      </a:cubicBezTo>
                      <a:cubicBezTo>
                        <a:pt x="229" y="0"/>
                        <a:pt x="206" y="0"/>
                        <a:pt x="1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43"/>
                <p:cNvSpPr/>
                <p:nvPr/>
              </p:nvSpPr>
              <p:spPr>
                <a:xfrm>
                  <a:off x="8134915" y="2542284"/>
                  <a:ext cx="141313" cy="50249"/>
                </a:xfrm>
                <a:custGeom>
                  <a:rect b="b" l="l" r="r" t="t"/>
                  <a:pathLst>
                    <a:path extrusionOk="0" h="1859" w="5228">
                      <a:moveTo>
                        <a:pt x="161" y="1"/>
                      </a:moveTo>
                      <a:cubicBezTo>
                        <a:pt x="115" y="1"/>
                        <a:pt x="69" y="23"/>
                        <a:pt x="24" y="69"/>
                      </a:cubicBezTo>
                      <a:cubicBezTo>
                        <a:pt x="1" y="138"/>
                        <a:pt x="1" y="252"/>
                        <a:pt x="92" y="297"/>
                      </a:cubicBezTo>
                      <a:cubicBezTo>
                        <a:pt x="1074" y="800"/>
                        <a:pt x="2124" y="1210"/>
                        <a:pt x="3196" y="1484"/>
                      </a:cubicBezTo>
                      <a:cubicBezTo>
                        <a:pt x="3219" y="1484"/>
                        <a:pt x="3219" y="1507"/>
                        <a:pt x="3219" y="1507"/>
                      </a:cubicBezTo>
                      <a:cubicBezTo>
                        <a:pt x="3402" y="1553"/>
                        <a:pt x="3562" y="1576"/>
                        <a:pt x="3721" y="1621"/>
                      </a:cubicBezTo>
                      <a:lnTo>
                        <a:pt x="3767" y="1621"/>
                      </a:lnTo>
                      <a:cubicBezTo>
                        <a:pt x="3790" y="1644"/>
                        <a:pt x="3836" y="1644"/>
                        <a:pt x="3858" y="1644"/>
                      </a:cubicBezTo>
                      <a:lnTo>
                        <a:pt x="3881" y="1644"/>
                      </a:lnTo>
                      <a:cubicBezTo>
                        <a:pt x="3881" y="1667"/>
                        <a:pt x="3904" y="1667"/>
                        <a:pt x="3904" y="1667"/>
                      </a:cubicBezTo>
                      <a:lnTo>
                        <a:pt x="3950" y="1667"/>
                      </a:lnTo>
                      <a:cubicBezTo>
                        <a:pt x="4109" y="1713"/>
                        <a:pt x="4292" y="1735"/>
                        <a:pt x="4452" y="1758"/>
                      </a:cubicBezTo>
                      <a:lnTo>
                        <a:pt x="4475" y="1758"/>
                      </a:lnTo>
                      <a:cubicBezTo>
                        <a:pt x="4475" y="1781"/>
                        <a:pt x="4475" y="1781"/>
                        <a:pt x="4475" y="1781"/>
                      </a:cubicBezTo>
                      <a:lnTo>
                        <a:pt x="4612" y="1781"/>
                      </a:lnTo>
                      <a:cubicBezTo>
                        <a:pt x="4612" y="1781"/>
                        <a:pt x="4612" y="1804"/>
                        <a:pt x="4612" y="1804"/>
                      </a:cubicBezTo>
                      <a:lnTo>
                        <a:pt x="4680" y="1804"/>
                      </a:lnTo>
                      <a:cubicBezTo>
                        <a:pt x="4794" y="1827"/>
                        <a:pt x="4931" y="1849"/>
                        <a:pt x="5068" y="1849"/>
                      </a:cubicBezTo>
                      <a:cubicBezTo>
                        <a:pt x="5080" y="1856"/>
                        <a:pt x="5093" y="1858"/>
                        <a:pt x="5104" y="1858"/>
                      </a:cubicBezTo>
                      <a:cubicBezTo>
                        <a:pt x="5137" y="1858"/>
                        <a:pt x="5166" y="1837"/>
                        <a:pt x="5182" y="1804"/>
                      </a:cubicBezTo>
                      <a:cubicBezTo>
                        <a:pt x="5228" y="1781"/>
                        <a:pt x="5228" y="1735"/>
                        <a:pt x="5228" y="1690"/>
                      </a:cubicBezTo>
                      <a:cubicBezTo>
                        <a:pt x="5228" y="1667"/>
                        <a:pt x="5228" y="1621"/>
                        <a:pt x="5182" y="1576"/>
                      </a:cubicBezTo>
                      <a:cubicBezTo>
                        <a:pt x="5159" y="1553"/>
                        <a:pt x="5114" y="1530"/>
                        <a:pt x="5068" y="1530"/>
                      </a:cubicBezTo>
                      <a:cubicBezTo>
                        <a:pt x="5000" y="1530"/>
                        <a:pt x="4931" y="1507"/>
                        <a:pt x="4840" y="1507"/>
                      </a:cubicBezTo>
                      <a:cubicBezTo>
                        <a:pt x="4817" y="1507"/>
                        <a:pt x="4817" y="1507"/>
                        <a:pt x="4817" y="1484"/>
                      </a:cubicBezTo>
                      <a:cubicBezTo>
                        <a:pt x="4817" y="1507"/>
                        <a:pt x="4817" y="1507"/>
                        <a:pt x="4817" y="1507"/>
                      </a:cubicBezTo>
                      <a:cubicBezTo>
                        <a:pt x="4794" y="1484"/>
                        <a:pt x="4794" y="1484"/>
                        <a:pt x="4794" y="1484"/>
                      </a:cubicBezTo>
                      <a:lnTo>
                        <a:pt x="4680" y="1484"/>
                      </a:lnTo>
                      <a:cubicBezTo>
                        <a:pt x="4657" y="1461"/>
                        <a:pt x="4657" y="1461"/>
                        <a:pt x="4657" y="1461"/>
                      </a:cubicBezTo>
                      <a:lnTo>
                        <a:pt x="4566" y="1461"/>
                      </a:lnTo>
                      <a:cubicBezTo>
                        <a:pt x="4543" y="1461"/>
                        <a:pt x="4543" y="1461"/>
                        <a:pt x="4520" y="1439"/>
                      </a:cubicBezTo>
                      <a:cubicBezTo>
                        <a:pt x="4383" y="1416"/>
                        <a:pt x="4224" y="1393"/>
                        <a:pt x="4087" y="1370"/>
                      </a:cubicBezTo>
                      <a:lnTo>
                        <a:pt x="4064" y="1370"/>
                      </a:lnTo>
                      <a:cubicBezTo>
                        <a:pt x="4064" y="1370"/>
                        <a:pt x="4041" y="1347"/>
                        <a:pt x="4041" y="1347"/>
                      </a:cubicBezTo>
                      <a:lnTo>
                        <a:pt x="4018" y="1347"/>
                      </a:lnTo>
                      <a:cubicBezTo>
                        <a:pt x="3972" y="1347"/>
                        <a:pt x="3927" y="1324"/>
                        <a:pt x="3881" y="1324"/>
                      </a:cubicBezTo>
                      <a:lnTo>
                        <a:pt x="3858" y="1324"/>
                      </a:lnTo>
                      <a:cubicBezTo>
                        <a:pt x="3676" y="1279"/>
                        <a:pt x="3493" y="1233"/>
                        <a:pt x="3311" y="1188"/>
                      </a:cubicBezTo>
                      <a:cubicBezTo>
                        <a:pt x="2534" y="982"/>
                        <a:pt x="1758" y="708"/>
                        <a:pt x="1005" y="389"/>
                      </a:cubicBezTo>
                      <a:cubicBezTo>
                        <a:pt x="754" y="275"/>
                        <a:pt x="503" y="160"/>
                        <a:pt x="252" y="23"/>
                      </a:cubicBezTo>
                      <a:cubicBezTo>
                        <a:pt x="229" y="1"/>
                        <a:pt x="206" y="1"/>
                        <a:pt x="16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43"/>
                <p:cNvSpPr/>
                <p:nvPr/>
              </p:nvSpPr>
              <p:spPr>
                <a:xfrm>
                  <a:off x="8117643" y="2107317"/>
                  <a:ext cx="264705" cy="546655"/>
                </a:xfrm>
                <a:custGeom>
                  <a:rect b="b" l="l" r="r" t="t"/>
                  <a:pathLst>
                    <a:path extrusionOk="0" h="20224" w="9793">
                      <a:moveTo>
                        <a:pt x="7921" y="343"/>
                      </a:moveTo>
                      <a:cubicBezTo>
                        <a:pt x="7967" y="343"/>
                        <a:pt x="8035" y="366"/>
                        <a:pt x="8104" y="366"/>
                      </a:cubicBezTo>
                      <a:cubicBezTo>
                        <a:pt x="8172" y="389"/>
                        <a:pt x="8218" y="412"/>
                        <a:pt x="8286" y="434"/>
                      </a:cubicBezTo>
                      <a:cubicBezTo>
                        <a:pt x="8355" y="480"/>
                        <a:pt x="8400" y="503"/>
                        <a:pt x="8469" y="571"/>
                      </a:cubicBezTo>
                      <a:cubicBezTo>
                        <a:pt x="8537" y="640"/>
                        <a:pt x="8606" y="731"/>
                        <a:pt x="8674" y="823"/>
                      </a:cubicBezTo>
                      <a:cubicBezTo>
                        <a:pt x="8766" y="959"/>
                        <a:pt x="8834" y="1119"/>
                        <a:pt x="8903" y="1325"/>
                      </a:cubicBezTo>
                      <a:cubicBezTo>
                        <a:pt x="9085" y="1941"/>
                        <a:pt x="9154" y="2603"/>
                        <a:pt x="9177" y="3196"/>
                      </a:cubicBezTo>
                      <a:cubicBezTo>
                        <a:pt x="9199" y="3333"/>
                        <a:pt x="9199" y="3470"/>
                        <a:pt x="9199" y="3607"/>
                      </a:cubicBezTo>
                      <a:lnTo>
                        <a:pt x="9199" y="3721"/>
                      </a:lnTo>
                      <a:lnTo>
                        <a:pt x="9199" y="3835"/>
                      </a:lnTo>
                      <a:cubicBezTo>
                        <a:pt x="9222" y="4018"/>
                        <a:pt x="9222" y="4201"/>
                        <a:pt x="9222" y="4360"/>
                      </a:cubicBezTo>
                      <a:lnTo>
                        <a:pt x="9222" y="4497"/>
                      </a:lnTo>
                      <a:cubicBezTo>
                        <a:pt x="9199" y="4680"/>
                        <a:pt x="9199" y="4885"/>
                        <a:pt x="9199" y="5068"/>
                      </a:cubicBezTo>
                      <a:lnTo>
                        <a:pt x="8583" y="5068"/>
                      </a:lnTo>
                      <a:cubicBezTo>
                        <a:pt x="7967" y="5045"/>
                        <a:pt x="7351" y="4931"/>
                        <a:pt x="6734" y="4726"/>
                      </a:cubicBezTo>
                      <a:cubicBezTo>
                        <a:pt x="6072" y="4520"/>
                        <a:pt x="5433" y="4223"/>
                        <a:pt x="4863" y="3858"/>
                      </a:cubicBezTo>
                      <a:lnTo>
                        <a:pt x="4817" y="3835"/>
                      </a:lnTo>
                      <a:cubicBezTo>
                        <a:pt x="4908" y="3699"/>
                        <a:pt x="5000" y="3562"/>
                        <a:pt x="5091" y="3425"/>
                      </a:cubicBezTo>
                      <a:lnTo>
                        <a:pt x="5114" y="3356"/>
                      </a:lnTo>
                      <a:lnTo>
                        <a:pt x="5159" y="3288"/>
                      </a:lnTo>
                      <a:cubicBezTo>
                        <a:pt x="5296" y="3082"/>
                        <a:pt x="5410" y="2854"/>
                        <a:pt x="5547" y="2649"/>
                      </a:cubicBezTo>
                      <a:cubicBezTo>
                        <a:pt x="5844" y="2169"/>
                        <a:pt x="6209" y="1621"/>
                        <a:pt x="6643" y="1142"/>
                      </a:cubicBezTo>
                      <a:cubicBezTo>
                        <a:pt x="6894" y="868"/>
                        <a:pt x="7099" y="686"/>
                        <a:pt x="7328" y="549"/>
                      </a:cubicBezTo>
                      <a:cubicBezTo>
                        <a:pt x="7442" y="480"/>
                        <a:pt x="7533" y="434"/>
                        <a:pt x="7647" y="389"/>
                      </a:cubicBezTo>
                      <a:cubicBezTo>
                        <a:pt x="7739" y="366"/>
                        <a:pt x="7807" y="366"/>
                        <a:pt x="7876" y="343"/>
                      </a:cubicBezTo>
                      <a:close/>
                      <a:moveTo>
                        <a:pt x="4497" y="4018"/>
                      </a:moveTo>
                      <a:cubicBezTo>
                        <a:pt x="4794" y="4223"/>
                        <a:pt x="5136" y="4429"/>
                        <a:pt x="5479" y="4589"/>
                      </a:cubicBezTo>
                      <a:cubicBezTo>
                        <a:pt x="5867" y="4794"/>
                        <a:pt x="6278" y="4954"/>
                        <a:pt x="6780" y="5091"/>
                      </a:cubicBezTo>
                      <a:cubicBezTo>
                        <a:pt x="7214" y="5228"/>
                        <a:pt x="7670" y="5319"/>
                        <a:pt x="8127" y="5388"/>
                      </a:cubicBezTo>
                      <a:cubicBezTo>
                        <a:pt x="8332" y="5410"/>
                        <a:pt x="8560" y="5410"/>
                        <a:pt x="8811" y="5410"/>
                      </a:cubicBezTo>
                      <a:lnTo>
                        <a:pt x="9177" y="5410"/>
                      </a:lnTo>
                      <a:cubicBezTo>
                        <a:pt x="9245" y="5410"/>
                        <a:pt x="9314" y="5388"/>
                        <a:pt x="9382" y="5388"/>
                      </a:cubicBezTo>
                      <a:lnTo>
                        <a:pt x="7259" y="12646"/>
                      </a:lnTo>
                      <a:lnTo>
                        <a:pt x="6780" y="14244"/>
                      </a:lnTo>
                      <a:cubicBezTo>
                        <a:pt x="6232" y="16070"/>
                        <a:pt x="5707" y="17919"/>
                        <a:pt x="5159" y="19745"/>
                      </a:cubicBezTo>
                      <a:cubicBezTo>
                        <a:pt x="5022" y="19790"/>
                        <a:pt x="4908" y="19836"/>
                        <a:pt x="4771" y="19859"/>
                      </a:cubicBezTo>
                      <a:cubicBezTo>
                        <a:pt x="4634" y="19882"/>
                        <a:pt x="4475" y="19882"/>
                        <a:pt x="4292" y="19882"/>
                      </a:cubicBezTo>
                      <a:cubicBezTo>
                        <a:pt x="4155" y="19882"/>
                        <a:pt x="4018" y="19882"/>
                        <a:pt x="3881" y="19859"/>
                      </a:cubicBezTo>
                      <a:cubicBezTo>
                        <a:pt x="3356" y="19813"/>
                        <a:pt x="2808" y="19676"/>
                        <a:pt x="2260" y="19471"/>
                      </a:cubicBezTo>
                      <a:cubicBezTo>
                        <a:pt x="1781" y="19288"/>
                        <a:pt x="1393" y="19083"/>
                        <a:pt x="1028" y="18832"/>
                      </a:cubicBezTo>
                      <a:cubicBezTo>
                        <a:pt x="1028" y="18832"/>
                        <a:pt x="1005" y="18809"/>
                        <a:pt x="1005" y="18809"/>
                      </a:cubicBezTo>
                      <a:cubicBezTo>
                        <a:pt x="777" y="18626"/>
                        <a:pt x="571" y="18466"/>
                        <a:pt x="434" y="18261"/>
                      </a:cubicBezTo>
                      <a:lnTo>
                        <a:pt x="343" y="18147"/>
                      </a:lnTo>
                      <a:lnTo>
                        <a:pt x="1416" y="14541"/>
                      </a:lnTo>
                      <a:lnTo>
                        <a:pt x="2466" y="10957"/>
                      </a:lnTo>
                      <a:lnTo>
                        <a:pt x="3516" y="7351"/>
                      </a:lnTo>
                      <a:lnTo>
                        <a:pt x="4497" y="4018"/>
                      </a:lnTo>
                      <a:close/>
                      <a:moveTo>
                        <a:pt x="7944" y="1"/>
                      </a:moveTo>
                      <a:cubicBezTo>
                        <a:pt x="7876" y="1"/>
                        <a:pt x="7807" y="24"/>
                        <a:pt x="7739" y="24"/>
                      </a:cubicBezTo>
                      <a:cubicBezTo>
                        <a:pt x="7624" y="46"/>
                        <a:pt x="7533" y="69"/>
                        <a:pt x="7373" y="138"/>
                      </a:cubicBezTo>
                      <a:cubicBezTo>
                        <a:pt x="7259" y="183"/>
                        <a:pt x="7168" y="252"/>
                        <a:pt x="7054" y="320"/>
                      </a:cubicBezTo>
                      <a:cubicBezTo>
                        <a:pt x="6940" y="412"/>
                        <a:pt x="6826" y="503"/>
                        <a:pt x="6734" y="571"/>
                      </a:cubicBezTo>
                      <a:cubicBezTo>
                        <a:pt x="6506" y="777"/>
                        <a:pt x="6301" y="1005"/>
                        <a:pt x="6049" y="1325"/>
                      </a:cubicBezTo>
                      <a:cubicBezTo>
                        <a:pt x="5776" y="1667"/>
                        <a:pt x="5547" y="2009"/>
                        <a:pt x="5410" y="2238"/>
                      </a:cubicBezTo>
                      <a:cubicBezTo>
                        <a:pt x="5228" y="2512"/>
                        <a:pt x="5068" y="2785"/>
                        <a:pt x="4908" y="3059"/>
                      </a:cubicBezTo>
                      <a:lnTo>
                        <a:pt x="4863" y="3151"/>
                      </a:lnTo>
                      <a:lnTo>
                        <a:pt x="4817" y="3219"/>
                      </a:lnTo>
                      <a:cubicBezTo>
                        <a:pt x="4726" y="3356"/>
                        <a:pt x="4634" y="3493"/>
                        <a:pt x="4543" y="3653"/>
                      </a:cubicBezTo>
                      <a:cubicBezTo>
                        <a:pt x="4520" y="3630"/>
                        <a:pt x="4497" y="3607"/>
                        <a:pt x="4475" y="3607"/>
                      </a:cubicBezTo>
                      <a:cubicBezTo>
                        <a:pt x="4429" y="3584"/>
                        <a:pt x="4406" y="3584"/>
                        <a:pt x="4406" y="3584"/>
                      </a:cubicBezTo>
                      <a:cubicBezTo>
                        <a:pt x="4315" y="3584"/>
                        <a:pt x="4246" y="3653"/>
                        <a:pt x="4246" y="3721"/>
                      </a:cubicBezTo>
                      <a:lnTo>
                        <a:pt x="3676" y="5616"/>
                      </a:lnTo>
                      <a:lnTo>
                        <a:pt x="3584" y="5913"/>
                      </a:lnTo>
                      <a:lnTo>
                        <a:pt x="2808" y="8560"/>
                      </a:lnTo>
                      <a:lnTo>
                        <a:pt x="2763" y="8697"/>
                      </a:lnTo>
                      <a:lnTo>
                        <a:pt x="2785" y="8697"/>
                      </a:lnTo>
                      <a:lnTo>
                        <a:pt x="2694" y="8994"/>
                      </a:lnTo>
                      <a:lnTo>
                        <a:pt x="1736" y="12189"/>
                      </a:lnTo>
                      <a:lnTo>
                        <a:pt x="1758" y="12189"/>
                      </a:lnTo>
                      <a:lnTo>
                        <a:pt x="1667" y="12463"/>
                      </a:lnTo>
                      <a:lnTo>
                        <a:pt x="1393" y="13354"/>
                      </a:lnTo>
                      <a:lnTo>
                        <a:pt x="24" y="18078"/>
                      </a:lnTo>
                      <a:cubicBezTo>
                        <a:pt x="1" y="18124"/>
                        <a:pt x="1" y="18147"/>
                        <a:pt x="24" y="18193"/>
                      </a:cubicBezTo>
                      <a:cubicBezTo>
                        <a:pt x="1" y="18215"/>
                        <a:pt x="24" y="18261"/>
                        <a:pt x="24" y="18307"/>
                      </a:cubicBezTo>
                      <a:cubicBezTo>
                        <a:pt x="252" y="18626"/>
                        <a:pt x="571" y="18923"/>
                        <a:pt x="1005" y="19220"/>
                      </a:cubicBezTo>
                      <a:cubicBezTo>
                        <a:pt x="1393" y="19494"/>
                        <a:pt x="1850" y="19699"/>
                        <a:pt x="2397" y="19882"/>
                      </a:cubicBezTo>
                      <a:cubicBezTo>
                        <a:pt x="2877" y="20041"/>
                        <a:pt x="3379" y="20156"/>
                        <a:pt x="3881" y="20201"/>
                      </a:cubicBezTo>
                      <a:cubicBezTo>
                        <a:pt x="4018" y="20224"/>
                        <a:pt x="4178" y="20224"/>
                        <a:pt x="4315" y="20224"/>
                      </a:cubicBezTo>
                      <a:lnTo>
                        <a:pt x="4543" y="20224"/>
                      </a:lnTo>
                      <a:cubicBezTo>
                        <a:pt x="4680" y="20201"/>
                        <a:pt x="4794" y="20178"/>
                        <a:pt x="4908" y="20178"/>
                      </a:cubicBezTo>
                      <a:cubicBezTo>
                        <a:pt x="5091" y="20133"/>
                        <a:pt x="5251" y="20064"/>
                        <a:pt x="5388" y="19996"/>
                      </a:cubicBezTo>
                      <a:cubicBezTo>
                        <a:pt x="5433" y="19996"/>
                        <a:pt x="5456" y="19927"/>
                        <a:pt x="5479" y="19904"/>
                      </a:cubicBezTo>
                      <a:cubicBezTo>
                        <a:pt x="5479" y="19882"/>
                        <a:pt x="5479" y="19882"/>
                        <a:pt x="5479" y="19859"/>
                      </a:cubicBezTo>
                      <a:lnTo>
                        <a:pt x="6483" y="16458"/>
                      </a:lnTo>
                      <a:lnTo>
                        <a:pt x="7145" y="14198"/>
                      </a:lnTo>
                      <a:lnTo>
                        <a:pt x="7168" y="14130"/>
                      </a:lnTo>
                      <a:lnTo>
                        <a:pt x="7465" y="13080"/>
                      </a:lnTo>
                      <a:lnTo>
                        <a:pt x="8172" y="10683"/>
                      </a:lnTo>
                      <a:lnTo>
                        <a:pt x="8264" y="10386"/>
                      </a:lnTo>
                      <a:lnTo>
                        <a:pt x="8309" y="10249"/>
                      </a:lnTo>
                      <a:lnTo>
                        <a:pt x="9085" y="7624"/>
                      </a:lnTo>
                      <a:lnTo>
                        <a:pt x="9062" y="7602"/>
                      </a:lnTo>
                      <a:lnTo>
                        <a:pt x="9177" y="7305"/>
                      </a:lnTo>
                      <a:lnTo>
                        <a:pt x="9770" y="5228"/>
                      </a:lnTo>
                      <a:cubicBezTo>
                        <a:pt x="9793" y="5205"/>
                        <a:pt x="9793" y="5159"/>
                        <a:pt x="9770" y="5114"/>
                      </a:cubicBezTo>
                      <a:cubicBezTo>
                        <a:pt x="9747" y="5068"/>
                        <a:pt x="9702" y="5045"/>
                        <a:pt x="9656" y="5045"/>
                      </a:cubicBezTo>
                      <a:cubicBezTo>
                        <a:pt x="9633" y="5022"/>
                        <a:pt x="9633" y="5022"/>
                        <a:pt x="9610" y="5022"/>
                      </a:cubicBezTo>
                      <a:cubicBezTo>
                        <a:pt x="9587" y="5022"/>
                        <a:pt x="9587" y="5022"/>
                        <a:pt x="9565" y="5045"/>
                      </a:cubicBezTo>
                      <a:cubicBezTo>
                        <a:pt x="9542" y="4863"/>
                        <a:pt x="9542" y="4680"/>
                        <a:pt x="9542" y="4520"/>
                      </a:cubicBezTo>
                      <a:lnTo>
                        <a:pt x="9542" y="4338"/>
                      </a:lnTo>
                      <a:cubicBezTo>
                        <a:pt x="9565" y="4132"/>
                        <a:pt x="9542" y="3950"/>
                        <a:pt x="9542" y="3767"/>
                      </a:cubicBezTo>
                      <a:cubicBezTo>
                        <a:pt x="9542" y="3493"/>
                        <a:pt x="9519" y="3196"/>
                        <a:pt x="9496" y="2922"/>
                      </a:cubicBezTo>
                      <a:cubicBezTo>
                        <a:pt x="9473" y="2352"/>
                        <a:pt x="9405" y="1690"/>
                        <a:pt x="9154" y="1051"/>
                      </a:cubicBezTo>
                      <a:cubicBezTo>
                        <a:pt x="9040" y="754"/>
                        <a:pt x="8903" y="526"/>
                        <a:pt x="8720" y="343"/>
                      </a:cubicBezTo>
                      <a:cubicBezTo>
                        <a:pt x="8629" y="252"/>
                        <a:pt x="8537" y="183"/>
                        <a:pt x="8423" y="138"/>
                      </a:cubicBezTo>
                      <a:cubicBezTo>
                        <a:pt x="8309" y="69"/>
                        <a:pt x="8195" y="46"/>
                        <a:pt x="8058" y="24"/>
                      </a:cubicBezTo>
                      <a:cubicBezTo>
                        <a:pt x="8012" y="24"/>
                        <a:pt x="7990" y="1"/>
                        <a:pt x="794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43"/>
                <p:cNvSpPr/>
                <p:nvPr/>
              </p:nvSpPr>
              <p:spPr>
                <a:xfrm>
                  <a:off x="8256469" y="2201111"/>
                  <a:ext cx="99984" cy="36409"/>
                </a:xfrm>
                <a:custGeom>
                  <a:rect b="b" l="l" r="r" t="t"/>
                  <a:pathLst>
                    <a:path extrusionOk="0" h="1347" w="3699">
                      <a:moveTo>
                        <a:pt x="183" y="0"/>
                      </a:moveTo>
                      <a:cubicBezTo>
                        <a:pt x="115" y="0"/>
                        <a:pt x="69" y="46"/>
                        <a:pt x="46" y="92"/>
                      </a:cubicBezTo>
                      <a:cubicBezTo>
                        <a:pt x="23" y="114"/>
                        <a:pt x="0" y="160"/>
                        <a:pt x="23" y="206"/>
                      </a:cubicBezTo>
                      <a:cubicBezTo>
                        <a:pt x="23" y="251"/>
                        <a:pt x="46" y="297"/>
                        <a:pt x="92" y="320"/>
                      </a:cubicBezTo>
                      <a:cubicBezTo>
                        <a:pt x="571" y="617"/>
                        <a:pt x="1119" y="868"/>
                        <a:pt x="1712" y="1050"/>
                      </a:cubicBezTo>
                      <a:cubicBezTo>
                        <a:pt x="2009" y="1142"/>
                        <a:pt x="2306" y="1233"/>
                        <a:pt x="2603" y="1278"/>
                      </a:cubicBezTo>
                      <a:cubicBezTo>
                        <a:pt x="2876" y="1324"/>
                        <a:pt x="3150" y="1347"/>
                        <a:pt x="3401" y="1347"/>
                      </a:cubicBezTo>
                      <a:lnTo>
                        <a:pt x="3538" y="1347"/>
                      </a:lnTo>
                      <a:cubicBezTo>
                        <a:pt x="3630" y="1324"/>
                        <a:pt x="3698" y="1256"/>
                        <a:pt x="3698" y="1164"/>
                      </a:cubicBezTo>
                      <a:cubicBezTo>
                        <a:pt x="3698" y="1119"/>
                        <a:pt x="3675" y="1073"/>
                        <a:pt x="3653" y="1050"/>
                      </a:cubicBezTo>
                      <a:cubicBezTo>
                        <a:pt x="3630" y="1027"/>
                        <a:pt x="3584" y="1005"/>
                        <a:pt x="3538" y="1005"/>
                      </a:cubicBezTo>
                      <a:lnTo>
                        <a:pt x="3401" y="1005"/>
                      </a:lnTo>
                      <a:cubicBezTo>
                        <a:pt x="3173" y="1005"/>
                        <a:pt x="2945" y="982"/>
                        <a:pt x="2717" y="959"/>
                      </a:cubicBezTo>
                      <a:cubicBezTo>
                        <a:pt x="2192" y="868"/>
                        <a:pt x="1621" y="708"/>
                        <a:pt x="1050" y="457"/>
                      </a:cubicBezTo>
                      <a:cubicBezTo>
                        <a:pt x="777" y="320"/>
                        <a:pt x="525" y="183"/>
                        <a:pt x="274" y="23"/>
                      </a:cubicBezTo>
                      <a:cubicBezTo>
                        <a:pt x="252" y="23"/>
                        <a:pt x="206" y="0"/>
                        <a:pt x="1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43"/>
                <p:cNvSpPr/>
                <p:nvPr/>
              </p:nvSpPr>
              <p:spPr>
                <a:xfrm>
                  <a:off x="7881969" y="2176433"/>
                  <a:ext cx="335037" cy="269030"/>
                </a:xfrm>
                <a:custGeom>
                  <a:rect b="b" l="l" r="r" t="t"/>
                  <a:pathLst>
                    <a:path extrusionOk="0" h="9953" w="12395">
                      <a:moveTo>
                        <a:pt x="2237" y="365"/>
                      </a:moveTo>
                      <a:lnTo>
                        <a:pt x="2397" y="411"/>
                      </a:lnTo>
                      <a:lnTo>
                        <a:pt x="2534" y="457"/>
                      </a:lnTo>
                      <a:lnTo>
                        <a:pt x="3653" y="799"/>
                      </a:lnTo>
                      <a:lnTo>
                        <a:pt x="4018" y="913"/>
                      </a:lnTo>
                      <a:lnTo>
                        <a:pt x="3196" y="3744"/>
                      </a:lnTo>
                      <a:lnTo>
                        <a:pt x="1370" y="3241"/>
                      </a:lnTo>
                      <a:lnTo>
                        <a:pt x="2237" y="365"/>
                      </a:lnTo>
                      <a:close/>
                      <a:moveTo>
                        <a:pt x="4337" y="982"/>
                      </a:moveTo>
                      <a:lnTo>
                        <a:pt x="4931" y="1164"/>
                      </a:lnTo>
                      <a:lnTo>
                        <a:pt x="6118" y="1530"/>
                      </a:lnTo>
                      <a:lnTo>
                        <a:pt x="5364" y="4177"/>
                      </a:lnTo>
                      <a:lnTo>
                        <a:pt x="5296" y="4360"/>
                      </a:lnTo>
                      <a:lnTo>
                        <a:pt x="5159" y="4314"/>
                      </a:lnTo>
                      <a:lnTo>
                        <a:pt x="4999" y="4269"/>
                      </a:lnTo>
                      <a:lnTo>
                        <a:pt x="4132" y="4017"/>
                      </a:lnTo>
                      <a:lnTo>
                        <a:pt x="3516" y="3858"/>
                      </a:lnTo>
                      <a:lnTo>
                        <a:pt x="3607" y="3538"/>
                      </a:lnTo>
                      <a:lnTo>
                        <a:pt x="4337" y="982"/>
                      </a:lnTo>
                      <a:close/>
                      <a:moveTo>
                        <a:pt x="6437" y="1621"/>
                      </a:moveTo>
                      <a:lnTo>
                        <a:pt x="8149" y="2123"/>
                      </a:lnTo>
                      <a:lnTo>
                        <a:pt x="7852" y="3127"/>
                      </a:lnTo>
                      <a:lnTo>
                        <a:pt x="7327" y="4930"/>
                      </a:lnTo>
                      <a:lnTo>
                        <a:pt x="5616" y="4451"/>
                      </a:lnTo>
                      <a:lnTo>
                        <a:pt x="5981" y="3241"/>
                      </a:lnTo>
                      <a:lnTo>
                        <a:pt x="6437" y="1621"/>
                      </a:lnTo>
                      <a:close/>
                      <a:moveTo>
                        <a:pt x="8469" y="2214"/>
                      </a:moveTo>
                      <a:lnTo>
                        <a:pt x="8765" y="2328"/>
                      </a:lnTo>
                      <a:lnTo>
                        <a:pt x="9975" y="2694"/>
                      </a:lnTo>
                      <a:lnTo>
                        <a:pt x="9176" y="5478"/>
                      </a:lnTo>
                      <a:lnTo>
                        <a:pt x="7647" y="5022"/>
                      </a:lnTo>
                      <a:lnTo>
                        <a:pt x="8469" y="2214"/>
                      </a:lnTo>
                      <a:close/>
                      <a:moveTo>
                        <a:pt x="10295" y="2762"/>
                      </a:moveTo>
                      <a:lnTo>
                        <a:pt x="11778" y="3219"/>
                      </a:lnTo>
                      <a:lnTo>
                        <a:pt x="10979" y="5980"/>
                      </a:lnTo>
                      <a:lnTo>
                        <a:pt x="9496" y="5570"/>
                      </a:lnTo>
                      <a:lnTo>
                        <a:pt x="9678" y="4930"/>
                      </a:lnTo>
                      <a:lnTo>
                        <a:pt x="10295" y="2762"/>
                      </a:lnTo>
                      <a:close/>
                      <a:moveTo>
                        <a:pt x="1279" y="3561"/>
                      </a:moveTo>
                      <a:lnTo>
                        <a:pt x="3105" y="4086"/>
                      </a:lnTo>
                      <a:lnTo>
                        <a:pt x="2648" y="5707"/>
                      </a:lnTo>
                      <a:lnTo>
                        <a:pt x="2237" y="7122"/>
                      </a:lnTo>
                      <a:cubicBezTo>
                        <a:pt x="2215" y="7145"/>
                        <a:pt x="2215" y="7145"/>
                        <a:pt x="2215" y="7167"/>
                      </a:cubicBezTo>
                      <a:lnTo>
                        <a:pt x="1872" y="7053"/>
                      </a:lnTo>
                      <a:lnTo>
                        <a:pt x="731" y="6734"/>
                      </a:lnTo>
                      <a:lnTo>
                        <a:pt x="640" y="6688"/>
                      </a:lnTo>
                      <a:lnTo>
                        <a:pt x="571" y="6665"/>
                      </a:lnTo>
                      <a:lnTo>
                        <a:pt x="457" y="6642"/>
                      </a:lnTo>
                      <a:lnTo>
                        <a:pt x="366" y="6620"/>
                      </a:lnTo>
                      <a:lnTo>
                        <a:pt x="982" y="4611"/>
                      </a:lnTo>
                      <a:lnTo>
                        <a:pt x="1279" y="3561"/>
                      </a:lnTo>
                      <a:close/>
                      <a:moveTo>
                        <a:pt x="3424" y="4177"/>
                      </a:moveTo>
                      <a:lnTo>
                        <a:pt x="5205" y="4679"/>
                      </a:lnTo>
                      <a:lnTo>
                        <a:pt x="4337" y="7738"/>
                      </a:lnTo>
                      <a:lnTo>
                        <a:pt x="4314" y="7784"/>
                      </a:lnTo>
                      <a:lnTo>
                        <a:pt x="2534" y="7259"/>
                      </a:lnTo>
                      <a:lnTo>
                        <a:pt x="2557" y="7236"/>
                      </a:lnTo>
                      <a:lnTo>
                        <a:pt x="3424" y="4177"/>
                      </a:lnTo>
                      <a:close/>
                      <a:moveTo>
                        <a:pt x="5524" y="4771"/>
                      </a:moveTo>
                      <a:lnTo>
                        <a:pt x="7236" y="5273"/>
                      </a:lnTo>
                      <a:lnTo>
                        <a:pt x="6346" y="8331"/>
                      </a:lnTo>
                      <a:cubicBezTo>
                        <a:pt x="6346" y="8354"/>
                        <a:pt x="6346" y="8377"/>
                        <a:pt x="6346" y="8400"/>
                      </a:cubicBezTo>
                      <a:lnTo>
                        <a:pt x="5456" y="8126"/>
                      </a:lnTo>
                      <a:lnTo>
                        <a:pt x="4634" y="7898"/>
                      </a:lnTo>
                      <a:lnTo>
                        <a:pt x="4657" y="7852"/>
                      </a:lnTo>
                      <a:lnTo>
                        <a:pt x="4771" y="7464"/>
                      </a:lnTo>
                      <a:lnTo>
                        <a:pt x="5524" y="4771"/>
                      </a:lnTo>
                      <a:close/>
                      <a:moveTo>
                        <a:pt x="7556" y="5364"/>
                      </a:moveTo>
                      <a:lnTo>
                        <a:pt x="9085" y="5798"/>
                      </a:lnTo>
                      <a:lnTo>
                        <a:pt x="8811" y="6757"/>
                      </a:lnTo>
                      <a:lnTo>
                        <a:pt x="8788" y="6848"/>
                      </a:lnTo>
                      <a:lnTo>
                        <a:pt x="8583" y="7555"/>
                      </a:lnTo>
                      <a:lnTo>
                        <a:pt x="8309" y="8537"/>
                      </a:lnTo>
                      <a:lnTo>
                        <a:pt x="8263" y="8651"/>
                      </a:lnTo>
                      <a:lnTo>
                        <a:pt x="8218" y="8834"/>
                      </a:lnTo>
                      <a:lnTo>
                        <a:pt x="8195" y="8902"/>
                      </a:lnTo>
                      <a:cubicBezTo>
                        <a:pt x="8195" y="8925"/>
                        <a:pt x="8195" y="8925"/>
                        <a:pt x="8195" y="8948"/>
                      </a:cubicBezTo>
                      <a:lnTo>
                        <a:pt x="6711" y="8514"/>
                      </a:lnTo>
                      <a:lnTo>
                        <a:pt x="6643" y="8491"/>
                      </a:lnTo>
                      <a:cubicBezTo>
                        <a:pt x="6665" y="8491"/>
                        <a:pt x="6665" y="8468"/>
                        <a:pt x="6688" y="8446"/>
                      </a:cubicBezTo>
                      <a:lnTo>
                        <a:pt x="7556" y="5364"/>
                      </a:lnTo>
                      <a:close/>
                      <a:moveTo>
                        <a:pt x="9405" y="5889"/>
                      </a:moveTo>
                      <a:lnTo>
                        <a:pt x="9633" y="5958"/>
                      </a:lnTo>
                      <a:lnTo>
                        <a:pt x="10683" y="6254"/>
                      </a:lnTo>
                      <a:lnTo>
                        <a:pt x="10888" y="6323"/>
                      </a:lnTo>
                      <a:lnTo>
                        <a:pt x="10637" y="7190"/>
                      </a:lnTo>
                      <a:lnTo>
                        <a:pt x="10432" y="7898"/>
                      </a:lnTo>
                      <a:lnTo>
                        <a:pt x="10363" y="8126"/>
                      </a:lnTo>
                      <a:cubicBezTo>
                        <a:pt x="10249" y="8537"/>
                        <a:pt x="10135" y="8971"/>
                        <a:pt x="9998" y="9404"/>
                      </a:cubicBezTo>
                      <a:cubicBezTo>
                        <a:pt x="9998" y="9427"/>
                        <a:pt x="9998" y="9473"/>
                        <a:pt x="9998" y="9496"/>
                      </a:cubicBezTo>
                      <a:lnTo>
                        <a:pt x="8492" y="9039"/>
                      </a:lnTo>
                      <a:cubicBezTo>
                        <a:pt x="8514" y="9039"/>
                        <a:pt x="8514" y="9016"/>
                        <a:pt x="8514" y="9016"/>
                      </a:cubicBezTo>
                      <a:cubicBezTo>
                        <a:pt x="8537" y="8925"/>
                        <a:pt x="8560" y="8834"/>
                        <a:pt x="8583" y="8742"/>
                      </a:cubicBezTo>
                      <a:lnTo>
                        <a:pt x="8606" y="8651"/>
                      </a:lnTo>
                      <a:cubicBezTo>
                        <a:pt x="8765" y="8103"/>
                        <a:pt x="8925" y="7555"/>
                        <a:pt x="9085" y="7008"/>
                      </a:cubicBezTo>
                      <a:lnTo>
                        <a:pt x="9405" y="5889"/>
                      </a:lnTo>
                      <a:close/>
                      <a:moveTo>
                        <a:pt x="2123" y="0"/>
                      </a:moveTo>
                      <a:cubicBezTo>
                        <a:pt x="2100" y="0"/>
                        <a:pt x="2055" y="0"/>
                        <a:pt x="2032" y="23"/>
                      </a:cubicBezTo>
                      <a:cubicBezTo>
                        <a:pt x="1986" y="46"/>
                        <a:pt x="1963" y="69"/>
                        <a:pt x="1963" y="114"/>
                      </a:cubicBezTo>
                      <a:cubicBezTo>
                        <a:pt x="1302" y="2306"/>
                        <a:pt x="662" y="4497"/>
                        <a:pt x="1" y="6688"/>
                      </a:cubicBezTo>
                      <a:cubicBezTo>
                        <a:pt x="1" y="6688"/>
                        <a:pt x="1" y="6688"/>
                        <a:pt x="1" y="6734"/>
                      </a:cubicBezTo>
                      <a:cubicBezTo>
                        <a:pt x="1" y="6757"/>
                        <a:pt x="1" y="6802"/>
                        <a:pt x="23" y="6825"/>
                      </a:cubicBezTo>
                      <a:cubicBezTo>
                        <a:pt x="46" y="6848"/>
                        <a:pt x="69" y="6871"/>
                        <a:pt x="137" y="6893"/>
                      </a:cubicBezTo>
                      <a:lnTo>
                        <a:pt x="2831" y="7692"/>
                      </a:lnTo>
                      <a:lnTo>
                        <a:pt x="5524" y="8491"/>
                      </a:lnTo>
                      <a:lnTo>
                        <a:pt x="10363" y="9952"/>
                      </a:lnTo>
                      <a:lnTo>
                        <a:pt x="10477" y="9632"/>
                      </a:lnTo>
                      <a:lnTo>
                        <a:pt x="10363" y="9587"/>
                      </a:lnTo>
                      <a:lnTo>
                        <a:pt x="10272" y="9564"/>
                      </a:lnTo>
                      <a:cubicBezTo>
                        <a:pt x="10295" y="9564"/>
                        <a:pt x="10318" y="9541"/>
                        <a:pt x="10318" y="9518"/>
                      </a:cubicBezTo>
                      <a:cubicBezTo>
                        <a:pt x="10455" y="9062"/>
                        <a:pt x="10591" y="8605"/>
                        <a:pt x="10706" y="8172"/>
                      </a:cubicBezTo>
                      <a:lnTo>
                        <a:pt x="10957" y="7327"/>
                      </a:lnTo>
                      <a:lnTo>
                        <a:pt x="11208" y="6391"/>
                      </a:lnTo>
                      <a:lnTo>
                        <a:pt x="11390" y="6460"/>
                      </a:lnTo>
                      <a:lnTo>
                        <a:pt x="11504" y="6140"/>
                      </a:lnTo>
                      <a:lnTo>
                        <a:pt x="11390" y="6095"/>
                      </a:lnTo>
                      <a:lnTo>
                        <a:pt x="11299" y="6072"/>
                      </a:lnTo>
                      <a:lnTo>
                        <a:pt x="11527" y="5341"/>
                      </a:lnTo>
                      <a:lnTo>
                        <a:pt x="12098" y="3310"/>
                      </a:lnTo>
                      <a:lnTo>
                        <a:pt x="12189" y="3356"/>
                      </a:lnTo>
                      <a:lnTo>
                        <a:pt x="12303" y="3378"/>
                      </a:lnTo>
                      <a:lnTo>
                        <a:pt x="12395" y="3059"/>
                      </a:lnTo>
                      <a:lnTo>
                        <a:pt x="10409" y="2465"/>
                      </a:lnTo>
                      <a:lnTo>
                        <a:pt x="2785" y="183"/>
                      </a:lnTo>
                      <a:cubicBezTo>
                        <a:pt x="2717" y="160"/>
                        <a:pt x="2671" y="137"/>
                        <a:pt x="2603" y="137"/>
                      </a:cubicBezTo>
                      <a:lnTo>
                        <a:pt x="216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43"/>
                <p:cNvSpPr/>
                <p:nvPr/>
              </p:nvSpPr>
              <p:spPr>
                <a:xfrm>
                  <a:off x="8310772" y="2304744"/>
                  <a:ext cx="335037" cy="270895"/>
                </a:xfrm>
                <a:custGeom>
                  <a:rect b="b" l="l" r="r" t="t"/>
                  <a:pathLst>
                    <a:path extrusionOk="0" h="10022" w="12395">
                      <a:moveTo>
                        <a:pt x="2488" y="480"/>
                      </a:moveTo>
                      <a:lnTo>
                        <a:pt x="3972" y="937"/>
                      </a:lnTo>
                      <a:lnTo>
                        <a:pt x="3401" y="2763"/>
                      </a:lnTo>
                      <a:lnTo>
                        <a:pt x="3082" y="3699"/>
                      </a:lnTo>
                      <a:lnTo>
                        <a:pt x="2397" y="3470"/>
                      </a:lnTo>
                      <a:lnTo>
                        <a:pt x="1621" y="3219"/>
                      </a:lnTo>
                      <a:cubicBezTo>
                        <a:pt x="1917" y="2329"/>
                        <a:pt x="2214" y="1393"/>
                        <a:pt x="2488" y="480"/>
                      </a:cubicBezTo>
                      <a:close/>
                      <a:moveTo>
                        <a:pt x="4291" y="1028"/>
                      </a:moveTo>
                      <a:lnTo>
                        <a:pt x="5478" y="1416"/>
                      </a:lnTo>
                      <a:lnTo>
                        <a:pt x="5821" y="1507"/>
                      </a:lnTo>
                      <a:lnTo>
                        <a:pt x="4930" y="4292"/>
                      </a:lnTo>
                      <a:lnTo>
                        <a:pt x="3401" y="3813"/>
                      </a:lnTo>
                      <a:lnTo>
                        <a:pt x="4291" y="1028"/>
                      </a:lnTo>
                      <a:close/>
                      <a:moveTo>
                        <a:pt x="6140" y="1599"/>
                      </a:moveTo>
                      <a:lnTo>
                        <a:pt x="7441" y="2010"/>
                      </a:lnTo>
                      <a:lnTo>
                        <a:pt x="7829" y="2124"/>
                      </a:lnTo>
                      <a:lnTo>
                        <a:pt x="7007" y="4703"/>
                      </a:lnTo>
                      <a:lnTo>
                        <a:pt x="6939" y="4931"/>
                      </a:lnTo>
                      <a:lnTo>
                        <a:pt x="5227" y="4383"/>
                      </a:lnTo>
                      <a:lnTo>
                        <a:pt x="6140" y="1599"/>
                      </a:lnTo>
                      <a:close/>
                      <a:moveTo>
                        <a:pt x="8149" y="2215"/>
                      </a:moveTo>
                      <a:lnTo>
                        <a:pt x="9929" y="2763"/>
                      </a:lnTo>
                      <a:lnTo>
                        <a:pt x="9016" y="5593"/>
                      </a:lnTo>
                      <a:lnTo>
                        <a:pt x="7555" y="5137"/>
                      </a:lnTo>
                      <a:lnTo>
                        <a:pt x="7396" y="5068"/>
                      </a:lnTo>
                      <a:lnTo>
                        <a:pt x="7259" y="5022"/>
                      </a:lnTo>
                      <a:lnTo>
                        <a:pt x="7487" y="4292"/>
                      </a:lnTo>
                      <a:lnTo>
                        <a:pt x="8149" y="2215"/>
                      </a:lnTo>
                      <a:close/>
                      <a:moveTo>
                        <a:pt x="10249" y="2854"/>
                      </a:moveTo>
                      <a:lnTo>
                        <a:pt x="10614" y="2968"/>
                      </a:lnTo>
                      <a:lnTo>
                        <a:pt x="11709" y="3311"/>
                      </a:lnTo>
                      <a:lnTo>
                        <a:pt x="12006" y="3402"/>
                      </a:lnTo>
                      <a:lnTo>
                        <a:pt x="11139" y="6255"/>
                      </a:lnTo>
                      <a:lnTo>
                        <a:pt x="9336" y="5684"/>
                      </a:lnTo>
                      <a:lnTo>
                        <a:pt x="10249" y="2854"/>
                      </a:lnTo>
                      <a:close/>
                      <a:moveTo>
                        <a:pt x="1529" y="3539"/>
                      </a:moveTo>
                      <a:lnTo>
                        <a:pt x="1735" y="3630"/>
                      </a:lnTo>
                      <a:lnTo>
                        <a:pt x="2557" y="3881"/>
                      </a:lnTo>
                      <a:lnTo>
                        <a:pt x="2990" y="4018"/>
                      </a:lnTo>
                      <a:lnTo>
                        <a:pt x="2648" y="5114"/>
                      </a:lnTo>
                      <a:lnTo>
                        <a:pt x="2305" y="6164"/>
                      </a:lnTo>
                      <a:lnTo>
                        <a:pt x="2123" y="6757"/>
                      </a:lnTo>
                      <a:lnTo>
                        <a:pt x="2077" y="6848"/>
                      </a:lnTo>
                      <a:lnTo>
                        <a:pt x="2077" y="6917"/>
                      </a:lnTo>
                      <a:cubicBezTo>
                        <a:pt x="2054" y="6985"/>
                        <a:pt x="2032" y="7054"/>
                        <a:pt x="2009" y="7122"/>
                      </a:cubicBezTo>
                      <a:cubicBezTo>
                        <a:pt x="2009" y="7122"/>
                        <a:pt x="2009" y="7145"/>
                        <a:pt x="1986" y="7145"/>
                      </a:cubicBezTo>
                      <a:lnTo>
                        <a:pt x="479" y="6689"/>
                      </a:lnTo>
                      <a:cubicBezTo>
                        <a:pt x="525" y="6689"/>
                        <a:pt x="525" y="6643"/>
                        <a:pt x="548" y="6620"/>
                      </a:cubicBezTo>
                      <a:cubicBezTo>
                        <a:pt x="685" y="6164"/>
                        <a:pt x="845" y="5684"/>
                        <a:pt x="982" y="5228"/>
                      </a:cubicBezTo>
                      <a:lnTo>
                        <a:pt x="1255" y="4429"/>
                      </a:lnTo>
                      <a:lnTo>
                        <a:pt x="1529" y="3539"/>
                      </a:lnTo>
                      <a:close/>
                      <a:moveTo>
                        <a:pt x="3310" y="4109"/>
                      </a:moveTo>
                      <a:lnTo>
                        <a:pt x="4337" y="4452"/>
                      </a:lnTo>
                      <a:lnTo>
                        <a:pt x="4816" y="4612"/>
                      </a:lnTo>
                      <a:lnTo>
                        <a:pt x="3835" y="7670"/>
                      </a:lnTo>
                      <a:cubicBezTo>
                        <a:pt x="3835" y="7693"/>
                        <a:pt x="3835" y="7693"/>
                        <a:pt x="3835" y="7716"/>
                      </a:cubicBezTo>
                      <a:lnTo>
                        <a:pt x="2785" y="7396"/>
                      </a:lnTo>
                      <a:lnTo>
                        <a:pt x="2305" y="7237"/>
                      </a:lnTo>
                      <a:cubicBezTo>
                        <a:pt x="2305" y="7237"/>
                        <a:pt x="2328" y="7214"/>
                        <a:pt x="2328" y="7214"/>
                      </a:cubicBezTo>
                      <a:cubicBezTo>
                        <a:pt x="2351" y="7145"/>
                        <a:pt x="2374" y="7100"/>
                        <a:pt x="2374" y="7054"/>
                      </a:cubicBezTo>
                      <a:lnTo>
                        <a:pt x="2397" y="6985"/>
                      </a:lnTo>
                      <a:lnTo>
                        <a:pt x="2442" y="6826"/>
                      </a:lnTo>
                      <a:lnTo>
                        <a:pt x="2693" y="6095"/>
                      </a:lnTo>
                      <a:lnTo>
                        <a:pt x="2967" y="5182"/>
                      </a:lnTo>
                      <a:lnTo>
                        <a:pt x="3082" y="4840"/>
                      </a:lnTo>
                      <a:lnTo>
                        <a:pt x="3310" y="4109"/>
                      </a:lnTo>
                      <a:close/>
                      <a:moveTo>
                        <a:pt x="5136" y="4703"/>
                      </a:moveTo>
                      <a:lnTo>
                        <a:pt x="6848" y="5251"/>
                      </a:lnTo>
                      <a:cubicBezTo>
                        <a:pt x="6597" y="6004"/>
                        <a:pt x="6346" y="6757"/>
                        <a:pt x="6094" y="7533"/>
                      </a:cubicBezTo>
                      <a:lnTo>
                        <a:pt x="5866" y="8309"/>
                      </a:lnTo>
                      <a:lnTo>
                        <a:pt x="5843" y="8332"/>
                      </a:lnTo>
                      <a:lnTo>
                        <a:pt x="5798" y="8309"/>
                      </a:lnTo>
                      <a:lnTo>
                        <a:pt x="4131" y="7807"/>
                      </a:lnTo>
                      <a:cubicBezTo>
                        <a:pt x="4154" y="7807"/>
                        <a:pt x="4154" y="7784"/>
                        <a:pt x="4177" y="7761"/>
                      </a:cubicBezTo>
                      <a:lnTo>
                        <a:pt x="5136" y="4703"/>
                      </a:lnTo>
                      <a:close/>
                      <a:moveTo>
                        <a:pt x="7144" y="5342"/>
                      </a:moveTo>
                      <a:lnTo>
                        <a:pt x="8925" y="5913"/>
                      </a:lnTo>
                      <a:lnTo>
                        <a:pt x="8811" y="6255"/>
                      </a:lnTo>
                      <a:lnTo>
                        <a:pt x="7966" y="8903"/>
                      </a:lnTo>
                      <a:lnTo>
                        <a:pt x="7943" y="8948"/>
                      </a:lnTo>
                      <a:lnTo>
                        <a:pt x="7943" y="8971"/>
                      </a:lnTo>
                      <a:lnTo>
                        <a:pt x="6163" y="8423"/>
                      </a:lnTo>
                      <a:lnTo>
                        <a:pt x="6642" y="6940"/>
                      </a:lnTo>
                      <a:lnTo>
                        <a:pt x="7144" y="5342"/>
                      </a:lnTo>
                      <a:close/>
                      <a:moveTo>
                        <a:pt x="9244" y="6004"/>
                      </a:moveTo>
                      <a:lnTo>
                        <a:pt x="11048" y="6597"/>
                      </a:lnTo>
                      <a:lnTo>
                        <a:pt x="10112" y="9633"/>
                      </a:lnTo>
                      <a:lnTo>
                        <a:pt x="9998" y="9610"/>
                      </a:lnTo>
                      <a:lnTo>
                        <a:pt x="9929" y="9588"/>
                      </a:lnTo>
                      <a:lnTo>
                        <a:pt x="9747" y="9519"/>
                      </a:lnTo>
                      <a:lnTo>
                        <a:pt x="8993" y="9291"/>
                      </a:lnTo>
                      <a:lnTo>
                        <a:pt x="8263" y="9063"/>
                      </a:lnTo>
                      <a:cubicBezTo>
                        <a:pt x="8263" y="9063"/>
                        <a:pt x="8263" y="9063"/>
                        <a:pt x="8286" y="9040"/>
                      </a:cubicBezTo>
                      <a:lnTo>
                        <a:pt x="9085" y="6506"/>
                      </a:lnTo>
                      <a:lnTo>
                        <a:pt x="9244" y="6004"/>
                      </a:lnTo>
                      <a:close/>
                      <a:moveTo>
                        <a:pt x="2032" y="1"/>
                      </a:moveTo>
                      <a:lnTo>
                        <a:pt x="1917" y="298"/>
                      </a:lnTo>
                      <a:lnTo>
                        <a:pt x="2077" y="366"/>
                      </a:lnTo>
                      <a:lnTo>
                        <a:pt x="2169" y="389"/>
                      </a:lnTo>
                      <a:lnTo>
                        <a:pt x="1301" y="3128"/>
                      </a:lnTo>
                      <a:lnTo>
                        <a:pt x="1119" y="3082"/>
                      </a:lnTo>
                      <a:lnTo>
                        <a:pt x="1027" y="3379"/>
                      </a:lnTo>
                      <a:lnTo>
                        <a:pt x="1210" y="3448"/>
                      </a:lnTo>
                      <a:lnTo>
                        <a:pt x="913" y="4361"/>
                      </a:lnTo>
                      <a:lnTo>
                        <a:pt x="662" y="5159"/>
                      </a:lnTo>
                      <a:cubicBezTo>
                        <a:pt x="502" y="5616"/>
                        <a:pt x="365" y="6072"/>
                        <a:pt x="228" y="6529"/>
                      </a:cubicBezTo>
                      <a:cubicBezTo>
                        <a:pt x="206" y="6552"/>
                        <a:pt x="206" y="6575"/>
                        <a:pt x="206" y="6620"/>
                      </a:cubicBezTo>
                      <a:lnTo>
                        <a:pt x="114" y="6575"/>
                      </a:lnTo>
                      <a:lnTo>
                        <a:pt x="0" y="6894"/>
                      </a:lnTo>
                      <a:lnTo>
                        <a:pt x="2237" y="7579"/>
                      </a:lnTo>
                      <a:lnTo>
                        <a:pt x="4771" y="8355"/>
                      </a:lnTo>
                      <a:lnTo>
                        <a:pt x="7464" y="9177"/>
                      </a:lnTo>
                      <a:lnTo>
                        <a:pt x="10157" y="9998"/>
                      </a:lnTo>
                      <a:cubicBezTo>
                        <a:pt x="10180" y="10021"/>
                        <a:pt x="10203" y="10021"/>
                        <a:pt x="10226" y="10021"/>
                      </a:cubicBezTo>
                      <a:cubicBezTo>
                        <a:pt x="10249" y="10021"/>
                        <a:pt x="10271" y="10021"/>
                        <a:pt x="10294" y="9998"/>
                      </a:cubicBezTo>
                      <a:cubicBezTo>
                        <a:pt x="10317" y="9998"/>
                        <a:pt x="10340" y="9976"/>
                        <a:pt x="10363" y="9930"/>
                      </a:cubicBezTo>
                      <a:lnTo>
                        <a:pt x="10386" y="9907"/>
                      </a:lnTo>
                      <a:cubicBezTo>
                        <a:pt x="11048" y="7716"/>
                        <a:pt x="11709" y="5547"/>
                        <a:pt x="12394" y="3356"/>
                      </a:cubicBezTo>
                      <a:cubicBezTo>
                        <a:pt x="12394" y="3311"/>
                        <a:pt x="12394" y="3265"/>
                        <a:pt x="12394" y="3242"/>
                      </a:cubicBezTo>
                      <a:cubicBezTo>
                        <a:pt x="12371" y="3196"/>
                        <a:pt x="12349" y="3174"/>
                        <a:pt x="12326" y="3151"/>
                      </a:cubicBezTo>
                      <a:lnTo>
                        <a:pt x="12303" y="3151"/>
                      </a:lnTo>
                      <a:lnTo>
                        <a:pt x="11846" y="3014"/>
                      </a:lnTo>
                      <a:lnTo>
                        <a:pt x="11664" y="2945"/>
                      </a:lnTo>
                      <a:lnTo>
                        <a:pt x="7647" y="1713"/>
                      </a:lnTo>
                      <a:lnTo>
                        <a:pt x="203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99" name="Google Shape;299;p43"/>
            <p:cNvSpPr/>
            <p:nvPr/>
          </p:nvSpPr>
          <p:spPr>
            <a:xfrm flipH="1">
              <a:off x="364619" y="11"/>
              <a:ext cx="193481" cy="191021"/>
            </a:xfrm>
            <a:custGeom>
              <a:rect b="b" l="l" r="r" t="t"/>
              <a:pathLst>
                <a:path extrusionOk="0" h="7067" w="7158">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43"/>
            <p:cNvSpPr/>
            <p:nvPr/>
          </p:nvSpPr>
          <p:spPr>
            <a:xfrm flipH="1">
              <a:off x="2231008" y="8"/>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43"/>
            <p:cNvSpPr/>
            <p:nvPr/>
          </p:nvSpPr>
          <p:spPr>
            <a:xfrm flipH="1">
              <a:off x="2258940" y="425044"/>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43"/>
            <p:cNvSpPr/>
            <p:nvPr/>
          </p:nvSpPr>
          <p:spPr>
            <a:xfrm flipH="1">
              <a:off x="3174052" y="255694"/>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3" name="Google Shape;303;p43"/>
            <p:cNvGrpSpPr/>
            <p:nvPr/>
          </p:nvGrpSpPr>
          <p:grpSpPr>
            <a:xfrm flipH="1" rot="2902616">
              <a:off x="1638360" y="289131"/>
              <a:ext cx="169066" cy="177310"/>
              <a:chOff x="4298580" y="207227"/>
              <a:chExt cx="169073" cy="177317"/>
            </a:xfrm>
          </p:grpSpPr>
          <p:sp>
            <p:nvSpPr>
              <p:cNvPr id="304" name="Google Shape;304;p43"/>
              <p:cNvSpPr/>
              <p:nvPr/>
            </p:nvSpPr>
            <p:spPr>
              <a:xfrm>
                <a:off x="4304148" y="212174"/>
                <a:ext cx="35788" cy="35193"/>
              </a:xfrm>
              <a:custGeom>
                <a:rect b="b" l="l" r="r" t="t"/>
                <a:pathLst>
                  <a:path extrusionOk="0" h="1302" w="1324">
                    <a:moveTo>
                      <a:pt x="685" y="0"/>
                    </a:moveTo>
                    <a:cubicBezTo>
                      <a:pt x="639" y="0"/>
                      <a:pt x="594" y="0"/>
                      <a:pt x="548" y="23"/>
                    </a:cubicBezTo>
                    <a:cubicBezTo>
                      <a:pt x="479" y="23"/>
                      <a:pt x="411" y="69"/>
                      <a:pt x="343" y="114"/>
                    </a:cubicBezTo>
                    <a:cubicBezTo>
                      <a:pt x="320" y="114"/>
                      <a:pt x="274" y="160"/>
                      <a:pt x="251" y="183"/>
                    </a:cubicBezTo>
                    <a:cubicBezTo>
                      <a:pt x="251" y="183"/>
                      <a:pt x="228" y="206"/>
                      <a:pt x="228" y="206"/>
                    </a:cubicBezTo>
                    <a:cubicBezTo>
                      <a:pt x="183" y="228"/>
                      <a:pt x="137" y="251"/>
                      <a:pt x="91" y="297"/>
                    </a:cubicBezTo>
                    <a:cubicBezTo>
                      <a:pt x="0" y="411"/>
                      <a:pt x="0" y="616"/>
                      <a:pt x="23" y="753"/>
                    </a:cubicBezTo>
                    <a:cubicBezTo>
                      <a:pt x="46" y="799"/>
                      <a:pt x="69" y="845"/>
                      <a:pt x="91" y="890"/>
                    </a:cubicBezTo>
                    <a:cubicBezTo>
                      <a:pt x="91" y="936"/>
                      <a:pt x="114" y="959"/>
                      <a:pt x="114" y="982"/>
                    </a:cubicBezTo>
                    <a:cubicBezTo>
                      <a:pt x="160" y="1050"/>
                      <a:pt x="206" y="1073"/>
                      <a:pt x="228" y="1119"/>
                    </a:cubicBezTo>
                    <a:cubicBezTo>
                      <a:pt x="274" y="1187"/>
                      <a:pt x="365" y="1233"/>
                      <a:pt x="434" y="1255"/>
                    </a:cubicBezTo>
                    <a:cubicBezTo>
                      <a:pt x="525" y="1278"/>
                      <a:pt x="616" y="1301"/>
                      <a:pt x="708" y="1301"/>
                    </a:cubicBezTo>
                    <a:cubicBezTo>
                      <a:pt x="776" y="1301"/>
                      <a:pt x="845" y="1278"/>
                      <a:pt x="890" y="1255"/>
                    </a:cubicBezTo>
                    <a:cubicBezTo>
                      <a:pt x="982" y="1210"/>
                      <a:pt x="1050" y="1164"/>
                      <a:pt x="1119" y="1119"/>
                    </a:cubicBezTo>
                    <a:cubicBezTo>
                      <a:pt x="1187" y="1050"/>
                      <a:pt x="1233" y="959"/>
                      <a:pt x="1278" y="867"/>
                    </a:cubicBezTo>
                    <a:cubicBezTo>
                      <a:pt x="1324" y="799"/>
                      <a:pt x="1324" y="708"/>
                      <a:pt x="1324" y="616"/>
                    </a:cubicBezTo>
                    <a:cubicBezTo>
                      <a:pt x="1324" y="548"/>
                      <a:pt x="1301" y="457"/>
                      <a:pt x="1278" y="388"/>
                    </a:cubicBezTo>
                    <a:cubicBezTo>
                      <a:pt x="1256" y="342"/>
                      <a:pt x="1233" y="297"/>
                      <a:pt x="1187" y="251"/>
                    </a:cubicBezTo>
                    <a:cubicBezTo>
                      <a:pt x="1164" y="206"/>
                      <a:pt x="1141" y="183"/>
                      <a:pt x="1119" y="160"/>
                    </a:cubicBezTo>
                    <a:cubicBezTo>
                      <a:pt x="1073" y="114"/>
                      <a:pt x="1027" y="91"/>
                      <a:pt x="1004" y="69"/>
                    </a:cubicBezTo>
                    <a:cubicBezTo>
                      <a:pt x="936" y="46"/>
                      <a:pt x="867" y="23"/>
                      <a:pt x="822" y="23"/>
                    </a:cubicBezTo>
                    <a:cubicBezTo>
                      <a:pt x="776" y="0"/>
                      <a:pt x="731" y="0"/>
                      <a:pt x="685"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43"/>
              <p:cNvSpPr/>
              <p:nvPr/>
            </p:nvSpPr>
            <p:spPr>
              <a:xfrm>
                <a:off x="4396077" y="219553"/>
                <a:ext cx="66656" cy="74684"/>
              </a:xfrm>
              <a:custGeom>
                <a:rect b="b" l="l" r="r" t="t"/>
                <a:pathLst>
                  <a:path extrusionOk="0" h="2763" w="2466">
                    <a:moveTo>
                      <a:pt x="959" y="1"/>
                    </a:moveTo>
                    <a:cubicBezTo>
                      <a:pt x="867" y="1"/>
                      <a:pt x="776" y="24"/>
                      <a:pt x="685" y="47"/>
                    </a:cubicBezTo>
                    <a:cubicBezTo>
                      <a:pt x="639" y="69"/>
                      <a:pt x="571" y="92"/>
                      <a:pt x="502" y="138"/>
                    </a:cubicBezTo>
                    <a:cubicBezTo>
                      <a:pt x="457" y="161"/>
                      <a:pt x="411" y="206"/>
                      <a:pt x="365" y="252"/>
                    </a:cubicBezTo>
                    <a:cubicBezTo>
                      <a:pt x="342" y="275"/>
                      <a:pt x="320" y="298"/>
                      <a:pt x="297" y="343"/>
                    </a:cubicBezTo>
                    <a:cubicBezTo>
                      <a:pt x="228" y="389"/>
                      <a:pt x="183" y="457"/>
                      <a:pt x="160" y="549"/>
                    </a:cubicBezTo>
                    <a:cubicBezTo>
                      <a:pt x="114" y="640"/>
                      <a:pt x="91" y="731"/>
                      <a:pt x="69" y="823"/>
                    </a:cubicBezTo>
                    <a:cubicBezTo>
                      <a:pt x="23" y="982"/>
                      <a:pt x="0" y="1142"/>
                      <a:pt x="0" y="1302"/>
                    </a:cubicBezTo>
                    <a:cubicBezTo>
                      <a:pt x="23" y="1462"/>
                      <a:pt x="69" y="1622"/>
                      <a:pt x="137" y="1759"/>
                    </a:cubicBezTo>
                    <a:cubicBezTo>
                      <a:pt x="206" y="1918"/>
                      <a:pt x="274" y="2078"/>
                      <a:pt x="388" y="2215"/>
                    </a:cubicBezTo>
                    <a:cubicBezTo>
                      <a:pt x="434" y="2284"/>
                      <a:pt x="479" y="2352"/>
                      <a:pt x="548" y="2398"/>
                    </a:cubicBezTo>
                    <a:cubicBezTo>
                      <a:pt x="639" y="2489"/>
                      <a:pt x="753" y="2557"/>
                      <a:pt x="867" y="2626"/>
                    </a:cubicBezTo>
                    <a:cubicBezTo>
                      <a:pt x="1050" y="2717"/>
                      <a:pt x="1255" y="2740"/>
                      <a:pt x="1438" y="2763"/>
                    </a:cubicBezTo>
                    <a:cubicBezTo>
                      <a:pt x="1644" y="2763"/>
                      <a:pt x="1826" y="2694"/>
                      <a:pt x="1986" y="2603"/>
                    </a:cubicBezTo>
                    <a:cubicBezTo>
                      <a:pt x="2100" y="2535"/>
                      <a:pt x="2191" y="2443"/>
                      <a:pt x="2260" y="2352"/>
                    </a:cubicBezTo>
                    <a:cubicBezTo>
                      <a:pt x="2465" y="2101"/>
                      <a:pt x="2465" y="1781"/>
                      <a:pt x="2397" y="1485"/>
                    </a:cubicBezTo>
                    <a:cubicBezTo>
                      <a:pt x="2397" y="1393"/>
                      <a:pt x="2374" y="1302"/>
                      <a:pt x="2351" y="1211"/>
                    </a:cubicBezTo>
                    <a:cubicBezTo>
                      <a:pt x="2305" y="1119"/>
                      <a:pt x="2260" y="1028"/>
                      <a:pt x="2214" y="937"/>
                    </a:cubicBezTo>
                    <a:cubicBezTo>
                      <a:pt x="2191" y="868"/>
                      <a:pt x="2146" y="823"/>
                      <a:pt x="2123" y="754"/>
                    </a:cubicBezTo>
                    <a:cubicBezTo>
                      <a:pt x="2077" y="686"/>
                      <a:pt x="2032" y="640"/>
                      <a:pt x="1986" y="572"/>
                    </a:cubicBezTo>
                    <a:cubicBezTo>
                      <a:pt x="1917" y="503"/>
                      <a:pt x="1872" y="435"/>
                      <a:pt x="1780" y="366"/>
                    </a:cubicBezTo>
                    <a:cubicBezTo>
                      <a:pt x="1712" y="298"/>
                      <a:pt x="1621" y="252"/>
                      <a:pt x="1529" y="184"/>
                    </a:cubicBezTo>
                    <a:cubicBezTo>
                      <a:pt x="1392" y="115"/>
                      <a:pt x="1255" y="47"/>
                      <a:pt x="1096" y="24"/>
                    </a:cubicBezTo>
                    <a:cubicBezTo>
                      <a:pt x="1050" y="1"/>
                      <a:pt x="1004" y="1"/>
                      <a:pt x="959"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43"/>
              <p:cNvSpPr/>
              <p:nvPr/>
            </p:nvSpPr>
            <p:spPr>
              <a:xfrm>
                <a:off x="4404700" y="322591"/>
                <a:ext cx="58655" cy="56493"/>
              </a:xfrm>
              <a:custGeom>
                <a:rect b="b" l="l" r="r" t="t"/>
                <a:pathLst>
                  <a:path extrusionOk="0" h="2090" w="2170">
                    <a:moveTo>
                      <a:pt x="1028" y="1"/>
                    </a:moveTo>
                    <a:cubicBezTo>
                      <a:pt x="914" y="1"/>
                      <a:pt x="822" y="24"/>
                      <a:pt x="708" y="46"/>
                    </a:cubicBezTo>
                    <a:cubicBezTo>
                      <a:pt x="663" y="46"/>
                      <a:pt x="594" y="69"/>
                      <a:pt x="548" y="92"/>
                    </a:cubicBezTo>
                    <a:cubicBezTo>
                      <a:pt x="503" y="115"/>
                      <a:pt x="457" y="138"/>
                      <a:pt x="434" y="161"/>
                    </a:cubicBezTo>
                    <a:cubicBezTo>
                      <a:pt x="366" y="183"/>
                      <a:pt x="297" y="252"/>
                      <a:pt x="252" y="298"/>
                    </a:cubicBezTo>
                    <a:cubicBezTo>
                      <a:pt x="229" y="343"/>
                      <a:pt x="206" y="389"/>
                      <a:pt x="183" y="434"/>
                    </a:cubicBezTo>
                    <a:cubicBezTo>
                      <a:pt x="115" y="480"/>
                      <a:pt x="92" y="594"/>
                      <a:pt x="69" y="663"/>
                    </a:cubicBezTo>
                    <a:cubicBezTo>
                      <a:pt x="23" y="868"/>
                      <a:pt x="1" y="1096"/>
                      <a:pt x="69" y="1302"/>
                    </a:cubicBezTo>
                    <a:cubicBezTo>
                      <a:pt x="115" y="1393"/>
                      <a:pt x="160" y="1484"/>
                      <a:pt x="206" y="1599"/>
                    </a:cubicBezTo>
                    <a:cubicBezTo>
                      <a:pt x="206" y="1621"/>
                      <a:pt x="229" y="1667"/>
                      <a:pt x="252" y="1690"/>
                    </a:cubicBezTo>
                    <a:cubicBezTo>
                      <a:pt x="275" y="1736"/>
                      <a:pt x="320" y="1781"/>
                      <a:pt x="366" y="1827"/>
                    </a:cubicBezTo>
                    <a:cubicBezTo>
                      <a:pt x="389" y="1850"/>
                      <a:pt x="434" y="1872"/>
                      <a:pt x="457" y="1895"/>
                    </a:cubicBezTo>
                    <a:cubicBezTo>
                      <a:pt x="526" y="1941"/>
                      <a:pt x="594" y="1987"/>
                      <a:pt x="663" y="2009"/>
                    </a:cubicBezTo>
                    <a:cubicBezTo>
                      <a:pt x="731" y="2032"/>
                      <a:pt x="777" y="2055"/>
                      <a:pt x="845" y="2055"/>
                    </a:cubicBezTo>
                    <a:cubicBezTo>
                      <a:pt x="914" y="2078"/>
                      <a:pt x="994" y="2089"/>
                      <a:pt x="1073" y="2089"/>
                    </a:cubicBezTo>
                    <a:cubicBezTo>
                      <a:pt x="1153" y="2089"/>
                      <a:pt x="1233" y="2078"/>
                      <a:pt x="1302" y="2055"/>
                    </a:cubicBezTo>
                    <a:cubicBezTo>
                      <a:pt x="1393" y="2032"/>
                      <a:pt x="1461" y="2009"/>
                      <a:pt x="1530" y="1964"/>
                    </a:cubicBezTo>
                    <a:cubicBezTo>
                      <a:pt x="1576" y="1941"/>
                      <a:pt x="1644" y="1918"/>
                      <a:pt x="1690" y="1895"/>
                    </a:cubicBezTo>
                    <a:cubicBezTo>
                      <a:pt x="1781" y="1850"/>
                      <a:pt x="1872" y="1781"/>
                      <a:pt x="1964" y="1690"/>
                    </a:cubicBezTo>
                    <a:cubicBezTo>
                      <a:pt x="2009" y="1621"/>
                      <a:pt x="2078" y="1530"/>
                      <a:pt x="2101" y="1439"/>
                    </a:cubicBezTo>
                    <a:cubicBezTo>
                      <a:pt x="2123" y="1416"/>
                      <a:pt x="2123" y="1370"/>
                      <a:pt x="2146" y="1325"/>
                    </a:cubicBezTo>
                    <a:cubicBezTo>
                      <a:pt x="2169" y="1256"/>
                      <a:pt x="2169" y="1188"/>
                      <a:pt x="2169" y="1142"/>
                    </a:cubicBezTo>
                    <a:cubicBezTo>
                      <a:pt x="2169" y="1096"/>
                      <a:pt x="2146" y="1051"/>
                      <a:pt x="2146" y="1005"/>
                    </a:cubicBezTo>
                    <a:cubicBezTo>
                      <a:pt x="2146" y="937"/>
                      <a:pt x="2123" y="891"/>
                      <a:pt x="2123" y="823"/>
                    </a:cubicBezTo>
                    <a:cubicBezTo>
                      <a:pt x="2101" y="731"/>
                      <a:pt x="2055" y="617"/>
                      <a:pt x="1986" y="526"/>
                    </a:cubicBezTo>
                    <a:cubicBezTo>
                      <a:pt x="1964" y="457"/>
                      <a:pt x="1895" y="389"/>
                      <a:pt x="1827" y="343"/>
                    </a:cubicBezTo>
                    <a:cubicBezTo>
                      <a:pt x="1758" y="252"/>
                      <a:pt x="1644" y="183"/>
                      <a:pt x="1553" y="138"/>
                    </a:cubicBezTo>
                    <a:cubicBezTo>
                      <a:pt x="1484" y="92"/>
                      <a:pt x="1393" y="69"/>
                      <a:pt x="1302" y="46"/>
                    </a:cubicBezTo>
                    <a:cubicBezTo>
                      <a:pt x="1210" y="1"/>
                      <a:pt x="1119" y="1"/>
                      <a:pt x="1028"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43"/>
              <p:cNvSpPr/>
              <p:nvPr/>
            </p:nvSpPr>
            <p:spPr>
              <a:xfrm>
                <a:off x="4390509" y="214634"/>
                <a:ext cx="77144" cy="87010"/>
              </a:xfrm>
              <a:custGeom>
                <a:rect b="b" l="l" r="r" t="t"/>
                <a:pathLst>
                  <a:path extrusionOk="0" h="3219" w="2854">
                    <a:moveTo>
                      <a:pt x="1347" y="320"/>
                    </a:moveTo>
                    <a:cubicBezTo>
                      <a:pt x="1439" y="343"/>
                      <a:pt x="1530" y="366"/>
                      <a:pt x="1621" y="388"/>
                    </a:cubicBezTo>
                    <a:cubicBezTo>
                      <a:pt x="1713" y="457"/>
                      <a:pt x="1827" y="503"/>
                      <a:pt x="1918" y="571"/>
                    </a:cubicBezTo>
                    <a:cubicBezTo>
                      <a:pt x="2009" y="662"/>
                      <a:pt x="2101" y="731"/>
                      <a:pt x="2169" y="845"/>
                    </a:cubicBezTo>
                    <a:cubicBezTo>
                      <a:pt x="2260" y="959"/>
                      <a:pt x="2329" y="1073"/>
                      <a:pt x="2375" y="1210"/>
                    </a:cubicBezTo>
                    <a:cubicBezTo>
                      <a:pt x="2443" y="1324"/>
                      <a:pt x="2466" y="1461"/>
                      <a:pt x="2489" y="1598"/>
                    </a:cubicBezTo>
                    <a:cubicBezTo>
                      <a:pt x="2511" y="1735"/>
                      <a:pt x="2511" y="1895"/>
                      <a:pt x="2489" y="2032"/>
                    </a:cubicBezTo>
                    <a:cubicBezTo>
                      <a:pt x="2489" y="2123"/>
                      <a:pt x="2443" y="2214"/>
                      <a:pt x="2420" y="2329"/>
                    </a:cubicBezTo>
                    <a:cubicBezTo>
                      <a:pt x="2375" y="2397"/>
                      <a:pt x="2329" y="2488"/>
                      <a:pt x="2283" y="2557"/>
                    </a:cubicBezTo>
                    <a:cubicBezTo>
                      <a:pt x="2238" y="2602"/>
                      <a:pt x="2192" y="2671"/>
                      <a:pt x="2123" y="2717"/>
                    </a:cubicBezTo>
                    <a:cubicBezTo>
                      <a:pt x="2078" y="2739"/>
                      <a:pt x="2009" y="2785"/>
                      <a:pt x="1941" y="2808"/>
                    </a:cubicBezTo>
                    <a:cubicBezTo>
                      <a:pt x="1872" y="2854"/>
                      <a:pt x="1804" y="2854"/>
                      <a:pt x="1735" y="2876"/>
                    </a:cubicBezTo>
                    <a:lnTo>
                      <a:pt x="1507" y="2876"/>
                    </a:lnTo>
                    <a:cubicBezTo>
                      <a:pt x="1416" y="2854"/>
                      <a:pt x="1325" y="2831"/>
                      <a:pt x="1256" y="2808"/>
                    </a:cubicBezTo>
                    <a:cubicBezTo>
                      <a:pt x="1142" y="2762"/>
                      <a:pt x="1028" y="2694"/>
                      <a:pt x="914" y="2625"/>
                    </a:cubicBezTo>
                    <a:cubicBezTo>
                      <a:pt x="822" y="2534"/>
                      <a:pt x="754" y="2466"/>
                      <a:pt x="685" y="2351"/>
                    </a:cubicBezTo>
                    <a:cubicBezTo>
                      <a:pt x="594" y="2260"/>
                      <a:pt x="526" y="2146"/>
                      <a:pt x="480" y="2009"/>
                    </a:cubicBezTo>
                    <a:cubicBezTo>
                      <a:pt x="412" y="1872"/>
                      <a:pt x="366" y="1712"/>
                      <a:pt x="343" y="1575"/>
                    </a:cubicBezTo>
                    <a:cubicBezTo>
                      <a:pt x="343" y="1507"/>
                      <a:pt x="343" y="1438"/>
                      <a:pt x="343" y="1347"/>
                    </a:cubicBezTo>
                    <a:cubicBezTo>
                      <a:pt x="343" y="1301"/>
                      <a:pt x="343" y="1256"/>
                      <a:pt x="343" y="1210"/>
                    </a:cubicBezTo>
                    <a:lnTo>
                      <a:pt x="343" y="1187"/>
                    </a:lnTo>
                    <a:cubicBezTo>
                      <a:pt x="366" y="1073"/>
                      <a:pt x="389" y="982"/>
                      <a:pt x="434" y="891"/>
                    </a:cubicBezTo>
                    <a:cubicBezTo>
                      <a:pt x="480" y="799"/>
                      <a:pt x="526" y="708"/>
                      <a:pt x="571" y="639"/>
                    </a:cubicBezTo>
                    <a:cubicBezTo>
                      <a:pt x="594" y="617"/>
                      <a:pt x="594" y="617"/>
                      <a:pt x="617" y="594"/>
                    </a:cubicBezTo>
                    <a:cubicBezTo>
                      <a:pt x="640" y="548"/>
                      <a:pt x="685" y="525"/>
                      <a:pt x="731" y="480"/>
                    </a:cubicBezTo>
                    <a:cubicBezTo>
                      <a:pt x="777" y="457"/>
                      <a:pt x="822" y="434"/>
                      <a:pt x="868" y="411"/>
                    </a:cubicBezTo>
                    <a:cubicBezTo>
                      <a:pt x="868" y="411"/>
                      <a:pt x="868" y="411"/>
                      <a:pt x="868" y="388"/>
                    </a:cubicBezTo>
                    <a:lnTo>
                      <a:pt x="891" y="388"/>
                    </a:lnTo>
                    <a:cubicBezTo>
                      <a:pt x="947" y="370"/>
                      <a:pt x="1004" y="351"/>
                      <a:pt x="1074" y="332"/>
                    </a:cubicBezTo>
                    <a:lnTo>
                      <a:pt x="1074" y="332"/>
                    </a:lnTo>
                    <a:cubicBezTo>
                      <a:pt x="1073" y="335"/>
                      <a:pt x="1073" y="338"/>
                      <a:pt x="1073" y="343"/>
                    </a:cubicBezTo>
                    <a:cubicBezTo>
                      <a:pt x="1073" y="343"/>
                      <a:pt x="1073" y="337"/>
                      <a:pt x="1076" y="331"/>
                    </a:cubicBezTo>
                    <a:lnTo>
                      <a:pt x="1076" y="331"/>
                    </a:lnTo>
                    <a:cubicBezTo>
                      <a:pt x="1076" y="331"/>
                      <a:pt x="1075" y="332"/>
                      <a:pt x="1074" y="332"/>
                    </a:cubicBezTo>
                    <a:lnTo>
                      <a:pt x="1074" y="332"/>
                    </a:lnTo>
                    <a:cubicBezTo>
                      <a:pt x="1074" y="320"/>
                      <a:pt x="1078" y="320"/>
                      <a:pt x="1096" y="320"/>
                    </a:cubicBezTo>
                    <a:cubicBezTo>
                      <a:pt x="1085" y="320"/>
                      <a:pt x="1079" y="325"/>
                      <a:pt x="1076" y="331"/>
                    </a:cubicBezTo>
                    <a:lnTo>
                      <a:pt x="1076" y="331"/>
                    </a:lnTo>
                    <a:cubicBezTo>
                      <a:pt x="1090" y="327"/>
                      <a:pt x="1104" y="324"/>
                      <a:pt x="1119" y="320"/>
                    </a:cubicBezTo>
                    <a:close/>
                    <a:moveTo>
                      <a:pt x="1233" y="0"/>
                    </a:moveTo>
                    <a:cubicBezTo>
                      <a:pt x="1165" y="0"/>
                      <a:pt x="1073" y="0"/>
                      <a:pt x="1005" y="23"/>
                    </a:cubicBezTo>
                    <a:lnTo>
                      <a:pt x="982" y="23"/>
                    </a:lnTo>
                    <a:cubicBezTo>
                      <a:pt x="914" y="46"/>
                      <a:pt x="868" y="46"/>
                      <a:pt x="822" y="69"/>
                    </a:cubicBezTo>
                    <a:cubicBezTo>
                      <a:pt x="800" y="69"/>
                      <a:pt x="800" y="69"/>
                      <a:pt x="800" y="92"/>
                    </a:cubicBezTo>
                    <a:cubicBezTo>
                      <a:pt x="754" y="92"/>
                      <a:pt x="731" y="115"/>
                      <a:pt x="708" y="115"/>
                    </a:cubicBezTo>
                    <a:cubicBezTo>
                      <a:pt x="708" y="115"/>
                      <a:pt x="685" y="137"/>
                      <a:pt x="685" y="137"/>
                    </a:cubicBezTo>
                    <a:lnTo>
                      <a:pt x="663" y="137"/>
                    </a:lnTo>
                    <a:cubicBezTo>
                      <a:pt x="663" y="137"/>
                      <a:pt x="663" y="160"/>
                      <a:pt x="640" y="160"/>
                    </a:cubicBezTo>
                    <a:lnTo>
                      <a:pt x="617" y="160"/>
                    </a:lnTo>
                    <a:cubicBezTo>
                      <a:pt x="617" y="160"/>
                      <a:pt x="617" y="183"/>
                      <a:pt x="617" y="183"/>
                    </a:cubicBezTo>
                    <a:lnTo>
                      <a:pt x="594" y="183"/>
                    </a:lnTo>
                    <a:cubicBezTo>
                      <a:pt x="594" y="183"/>
                      <a:pt x="571" y="183"/>
                      <a:pt x="571" y="206"/>
                    </a:cubicBezTo>
                    <a:cubicBezTo>
                      <a:pt x="480" y="274"/>
                      <a:pt x="389" y="366"/>
                      <a:pt x="320" y="457"/>
                    </a:cubicBezTo>
                    <a:lnTo>
                      <a:pt x="297" y="457"/>
                    </a:lnTo>
                    <a:cubicBezTo>
                      <a:pt x="229" y="548"/>
                      <a:pt x="160" y="662"/>
                      <a:pt x="115" y="799"/>
                    </a:cubicBezTo>
                    <a:cubicBezTo>
                      <a:pt x="23" y="1050"/>
                      <a:pt x="1" y="1324"/>
                      <a:pt x="23" y="1575"/>
                    </a:cubicBezTo>
                    <a:cubicBezTo>
                      <a:pt x="23" y="1575"/>
                      <a:pt x="23" y="1575"/>
                      <a:pt x="23" y="1598"/>
                    </a:cubicBezTo>
                    <a:cubicBezTo>
                      <a:pt x="46" y="1804"/>
                      <a:pt x="115" y="1986"/>
                      <a:pt x="183" y="2169"/>
                    </a:cubicBezTo>
                    <a:cubicBezTo>
                      <a:pt x="366" y="2557"/>
                      <a:pt x="663" y="2876"/>
                      <a:pt x="1051" y="3082"/>
                    </a:cubicBezTo>
                    <a:cubicBezTo>
                      <a:pt x="1233" y="3173"/>
                      <a:pt x="1439" y="3219"/>
                      <a:pt x="1667" y="3219"/>
                    </a:cubicBezTo>
                    <a:cubicBezTo>
                      <a:pt x="1758" y="3196"/>
                      <a:pt x="1850" y="3196"/>
                      <a:pt x="1964" y="3150"/>
                    </a:cubicBezTo>
                    <a:cubicBezTo>
                      <a:pt x="2078" y="3127"/>
                      <a:pt x="2169" y="3082"/>
                      <a:pt x="2260" y="3013"/>
                    </a:cubicBezTo>
                    <a:cubicBezTo>
                      <a:pt x="2443" y="2899"/>
                      <a:pt x="2580" y="2739"/>
                      <a:pt x="2671" y="2557"/>
                    </a:cubicBezTo>
                    <a:cubicBezTo>
                      <a:pt x="2785" y="2351"/>
                      <a:pt x="2831" y="2123"/>
                      <a:pt x="2831" y="1895"/>
                    </a:cubicBezTo>
                    <a:cubicBezTo>
                      <a:pt x="2854" y="1667"/>
                      <a:pt x="2808" y="1461"/>
                      <a:pt x="2740" y="1256"/>
                    </a:cubicBezTo>
                    <a:cubicBezTo>
                      <a:pt x="2694" y="1050"/>
                      <a:pt x="2580" y="868"/>
                      <a:pt x="2466" y="708"/>
                    </a:cubicBezTo>
                    <a:cubicBezTo>
                      <a:pt x="2215" y="343"/>
                      <a:pt x="1827" y="69"/>
                      <a:pt x="1393"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43"/>
              <p:cNvSpPr/>
              <p:nvPr/>
            </p:nvSpPr>
            <p:spPr>
              <a:xfrm>
                <a:off x="4298580" y="207227"/>
                <a:ext cx="46924" cy="46681"/>
              </a:xfrm>
              <a:custGeom>
                <a:rect b="b" l="l" r="r" t="t"/>
                <a:pathLst>
                  <a:path extrusionOk="0" h="1727" w="1736">
                    <a:moveTo>
                      <a:pt x="914" y="343"/>
                    </a:moveTo>
                    <a:cubicBezTo>
                      <a:pt x="959" y="343"/>
                      <a:pt x="982" y="343"/>
                      <a:pt x="1028" y="366"/>
                    </a:cubicBezTo>
                    <a:cubicBezTo>
                      <a:pt x="1073" y="366"/>
                      <a:pt x="1119" y="389"/>
                      <a:pt x="1165" y="411"/>
                    </a:cubicBezTo>
                    <a:cubicBezTo>
                      <a:pt x="1188" y="457"/>
                      <a:pt x="1233" y="480"/>
                      <a:pt x="1256" y="503"/>
                    </a:cubicBezTo>
                    <a:cubicBezTo>
                      <a:pt x="1302" y="548"/>
                      <a:pt x="1325" y="571"/>
                      <a:pt x="1347" y="617"/>
                    </a:cubicBezTo>
                    <a:cubicBezTo>
                      <a:pt x="1370" y="662"/>
                      <a:pt x="1370" y="708"/>
                      <a:pt x="1393" y="754"/>
                    </a:cubicBezTo>
                    <a:cubicBezTo>
                      <a:pt x="1393" y="799"/>
                      <a:pt x="1393" y="845"/>
                      <a:pt x="1393" y="891"/>
                    </a:cubicBezTo>
                    <a:cubicBezTo>
                      <a:pt x="1393" y="936"/>
                      <a:pt x="1393" y="982"/>
                      <a:pt x="1370" y="1028"/>
                    </a:cubicBezTo>
                    <a:cubicBezTo>
                      <a:pt x="1347" y="1073"/>
                      <a:pt x="1325" y="1142"/>
                      <a:pt x="1302" y="1187"/>
                    </a:cubicBezTo>
                    <a:cubicBezTo>
                      <a:pt x="1279" y="1210"/>
                      <a:pt x="1256" y="1233"/>
                      <a:pt x="1210" y="1279"/>
                    </a:cubicBezTo>
                    <a:cubicBezTo>
                      <a:pt x="1188" y="1302"/>
                      <a:pt x="1142" y="1324"/>
                      <a:pt x="1096" y="1347"/>
                    </a:cubicBezTo>
                    <a:cubicBezTo>
                      <a:pt x="1051" y="1370"/>
                      <a:pt x="1005" y="1393"/>
                      <a:pt x="959" y="1393"/>
                    </a:cubicBezTo>
                    <a:lnTo>
                      <a:pt x="822" y="1393"/>
                    </a:lnTo>
                    <a:cubicBezTo>
                      <a:pt x="777" y="1393"/>
                      <a:pt x="731" y="1393"/>
                      <a:pt x="685" y="1370"/>
                    </a:cubicBezTo>
                    <a:cubicBezTo>
                      <a:pt x="640" y="1347"/>
                      <a:pt x="617" y="1347"/>
                      <a:pt x="571" y="1302"/>
                    </a:cubicBezTo>
                    <a:cubicBezTo>
                      <a:pt x="526" y="1279"/>
                      <a:pt x="503" y="1256"/>
                      <a:pt x="457" y="1210"/>
                    </a:cubicBezTo>
                    <a:cubicBezTo>
                      <a:pt x="434" y="1187"/>
                      <a:pt x="412" y="1142"/>
                      <a:pt x="389" y="1096"/>
                    </a:cubicBezTo>
                    <a:cubicBezTo>
                      <a:pt x="366" y="1050"/>
                      <a:pt x="343" y="1005"/>
                      <a:pt x="343" y="959"/>
                    </a:cubicBezTo>
                    <a:cubicBezTo>
                      <a:pt x="320" y="913"/>
                      <a:pt x="320" y="891"/>
                      <a:pt x="320" y="845"/>
                    </a:cubicBezTo>
                    <a:cubicBezTo>
                      <a:pt x="343" y="777"/>
                      <a:pt x="343" y="731"/>
                      <a:pt x="366" y="685"/>
                    </a:cubicBezTo>
                    <a:cubicBezTo>
                      <a:pt x="366" y="662"/>
                      <a:pt x="366" y="640"/>
                      <a:pt x="389" y="640"/>
                    </a:cubicBezTo>
                    <a:cubicBezTo>
                      <a:pt x="389" y="617"/>
                      <a:pt x="389" y="617"/>
                      <a:pt x="389" y="594"/>
                    </a:cubicBezTo>
                    <a:lnTo>
                      <a:pt x="412" y="594"/>
                    </a:lnTo>
                    <a:cubicBezTo>
                      <a:pt x="412" y="594"/>
                      <a:pt x="412" y="571"/>
                      <a:pt x="412" y="571"/>
                    </a:cubicBezTo>
                    <a:cubicBezTo>
                      <a:pt x="434" y="525"/>
                      <a:pt x="480" y="503"/>
                      <a:pt x="503" y="457"/>
                    </a:cubicBezTo>
                    <a:cubicBezTo>
                      <a:pt x="549" y="434"/>
                      <a:pt x="594" y="411"/>
                      <a:pt x="617" y="389"/>
                    </a:cubicBezTo>
                    <a:cubicBezTo>
                      <a:pt x="640" y="389"/>
                      <a:pt x="663" y="366"/>
                      <a:pt x="685" y="366"/>
                    </a:cubicBezTo>
                    <a:cubicBezTo>
                      <a:pt x="708" y="366"/>
                      <a:pt x="731" y="343"/>
                      <a:pt x="754" y="343"/>
                    </a:cubicBezTo>
                    <a:close/>
                    <a:moveTo>
                      <a:pt x="868" y="0"/>
                    </a:moveTo>
                    <a:cubicBezTo>
                      <a:pt x="777" y="0"/>
                      <a:pt x="663" y="23"/>
                      <a:pt x="571" y="46"/>
                    </a:cubicBezTo>
                    <a:cubicBezTo>
                      <a:pt x="526" y="69"/>
                      <a:pt x="457" y="115"/>
                      <a:pt x="412" y="137"/>
                    </a:cubicBezTo>
                    <a:cubicBezTo>
                      <a:pt x="366" y="160"/>
                      <a:pt x="320" y="206"/>
                      <a:pt x="275" y="229"/>
                    </a:cubicBezTo>
                    <a:cubicBezTo>
                      <a:pt x="275" y="252"/>
                      <a:pt x="275" y="252"/>
                      <a:pt x="252" y="252"/>
                    </a:cubicBezTo>
                    <a:cubicBezTo>
                      <a:pt x="252" y="274"/>
                      <a:pt x="229" y="297"/>
                      <a:pt x="206" y="320"/>
                    </a:cubicBezTo>
                    <a:cubicBezTo>
                      <a:pt x="160" y="366"/>
                      <a:pt x="138" y="411"/>
                      <a:pt x="92" y="480"/>
                    </a:cubicBezTo>
                    <a:cubicBezTo>
                      <a:pt x="92" y="503"/>
                      <a:pt x="69" y="525"/>
                      <a:pt x="69" y="571"/>
                    </a:cubicBezTo>
                    <a:cubicBezTo>
                      <a:pt x="46" y="571"/>
                      <a:pt x="46" y="594"/>
                      <a:pt x="46" y="594"/>
                    </a:cubicBezTo>
                    <a:cubicBezTo>
                      <a:pt x="46" y="617"/>
                      <a:pt x="46" y="617"/>
                      <a:pt x="24" y="640"/>
                    </a:cubicBezTo>
                    <a:cubicBezTo>
                      <a:pt x="24" y="708"/>
                      <a:pt x="1" y="777"/>
                      <a:pt x="1" y="845"/>
                    </a:cubicBezTo>
                    <a:cubicBezTo>
                      <a:pt x="1" y="868"/>
                      <a:pt x="1" y="913"/>
                      <a:pt x="1" y="936"/>
                    </a:cubicBezTo>
                    <a:cubicBezTo>
                      <a:pt x="1" y="1005"/>
                      <a:pt x="24" y="1050"/>
                      <a:pt x="24" y="1096"/>
                    </a:cubicBezTo>
                    <a:cubicBezTo>
                      <a:pt x="46" y="1142"/>
                      <a:pt x="69" y="1187"/>
                      <a:pt x="92" y="1233"/>
                    </a:cubicBezTo>
                    <a:cubicBezTo>
                      <a:pt x="115" y="1302"/>
                      <a:pt x="160" y="1347"/>
                      <a:pt x="183" y="1393"/>
                    </a:cubicBezTo>
                    <a:cubicBezTo>
                      <a:pt x="297" y="1530"/>
                      <a:pt x="412" y="1621"/>
                      <a:pt x="571" y="1667"/>
                    </a:cubicBezTo>
                    <a:cubicBezTo>
                      <a:pt x="658" y="1710"/>
                      <a:pt x="745" y="1726"/>
                      <a:pt x="838" y="1726"/>
                    </a:cubicBezTo>
                    <a:cubicBezTo>
                      <a:pt x="891" y="1726"/>
                      <a:pt x="947" y="1721"/>
                      <a:pt x="1005" y="1712"/>
                    </a:cubicBezTo>
                    <a:cubicBezTo>
                      <a:pt x="1142" y="1690"/>
                      <a:pt x="1302" y="1621"/>
                      <a:pt x="1416" y="1530"/>
                    </a:cubicBezTo>
                    <a:cubicBezTo>
                      <a:pt x="1530" y="1438"/>
                      <a:pt x="1598" y="1324"/>
                      <a:pt x="1667" y="1210"/>
                    </a:cubicBezTo>
                    <a:cubicBezTo>
                      <a:pt x="1735" y="1050"/>
                      <a:pt x="1735" y="891"/>
                      <a:pt x="1713" y="708"/>
                    </a:cubicBezTo>
                    <a:cubicBezTo>
                      <a:pt x="1690" y="594"/>
                      <a:pt x="1644" y="503"/>
                      <a:pt x="1576" y="389"/>
                    </a:cubicBezTo>
                    <a:cubicBezTo>
                      <a:pt x="1553" y="343"/>
                      <a:pt x="1507" y="297"/>
                      <a:pt x="1462" y="252"/>
                    </a:cubicBezTo>
                    <a:cubicBezTo>
                      <a:pt x="1416" y="183"/>
                      <a:pt x="1325" y="137"/>
                      <a:pt x="1279" y="115"/>
                    </a:cubicBezTo>
                    <a:cubicBezTo>
                      <a:pt x="1233" y="69"/>
                      <a:pt x="1165" y="69"/>
                      <a:pt x="1119" y="46"/>
                    </a:cubicBezTo>
                    <a:cubicBezTo>
                      <a:pt x="1073" y="23"/>
                      <a:pt x="1028" y="23"/>
                      <a:pt x="982" y="23"/>
                    </a:cubicBezTo>
                    <a:cubicBezTo>
                      <a:pt x="937" y="0"/>
                      <a:pt x="914" y="0"/>
                      <a:pt x="868"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43"/>
              <p:cNvSpPr/>
              <p:nvPr/>
            </p:nvSpPr>
            <p:spPr>
              <a:xfrm>
                <a:off x="4399781" y="317672"/>
                <a:ext cx="67872" cy="66872"/>
              </a:xfrm>
              <a:custGeom>
                <a:rect b="b" l="l" r="r" t="t"/>
                <a:pathLst>
                  <a:path extrusionOk="0" h="2474" w="2511">
                    <a:moveTo>
                      <a:pt x="1324" y="320"/>
                    </a:moveTo>
                    <a:cubicBezTo>
                      <a:pt x="1415" y="320"/>
                      <a:pt x="1484" y="343"/>
                      <a:pt x="1552" y="365"/>
                    </a:cubicBezTo>
                    <a:cubicBezTo>
                      <a:pt x="1643" y="388"/>
                      <a:pt x="1712" y="434"/>
                      <a:pt x="1780" y="480"/>
                    </a:cubicBezTo>
                    <a:cubicBezTo>
                      <a:pt x="1849" y="525"/>
                      <a:pt x="1895" y="571"/>
                      <a:pt x="1963" y="639"/>
                    </a:cubicBezTo>
                    <a:cubicBezTo>
                      <a:pt x="2009" y="685"/>
                      <a:pt x="2054" y="753"/>
                      <a:pt x="2077" y="822"/>
                    </a:cubicBezTo>
                    <a:cubicBezTo>
                      <a:pt x="2123" y="890"/>
                      <a:pt x="2146" y="982"/>
                      <a:pt x="2168" y="1073"/>
                    </a:cubicBezTo>
                    <a:cubicBezTo>
                      <a:pt x="2168" y="1141"/>
                      <a:pt x="2191" y="1233"/>
                      <a:pt x="2168" y="1301"/>
                    </a:cubicBezTo>
                    <a:cubicBezTo>
                      <a:pt x="2168" y="1393"/>
                      <a:pt x="2146" y="1461"/>
                      <a:pt x="2123" y="1552"/>
                    </a:cubicBezTo>
                    <a:cubicBezTo>
                      <a:pt x="2100" y="1621"/>
                      <a:pt x="2054" y="1689"/>
                      <a:pt x="2009" y="1758"/>
                    </a:cubicBezTo>
                    <a:cubicBezTo>
                      <a:pt x="1986" y="1826"/>
                      <a:pt x="1917" y="1872"/>
                      <a:pt x="1872" y="1918"/>
                    </a:cubicBezTo>
                    <a:cubicBezTo>
                      <a:pt x="1803" y="1986"/>
                      <a:pt x="1758" y="2009"/>
                      <a:pt x="1666" y="2054"/>
                    </a:cubicBezTo>
                    <a:cubicBezTo>
                      <a:pt x="1598" y="2100"/>
                      <a:pt x="1507" y="2123"/>
                      <a:pt x="1438" y="2146"/>
                    </a:cubicBezTo>
                    <a:lnTo>
                      <a:pt x="1187" y="2146"/>
                    </a:lnTo>
                    <a:cubicBezTo>
                      <a:pt x="1096" y="2146"/>
                      <a:pt x="1027" y="2123"/>
                      <a:pt x="959" y="2100"/>
                    </a:cubicBezTo>
                    <a:cubicBezTo>
                      <a:pt x="890" y="2077"/>
                      <a:pt x="822" y="2032"/>
                      <a:pt x="753" y="2009"/>
                    </a:cubicBezTo>
                    <a:cubicBezTo>
                      <a:pt x="685" y="1940"/>
                      <a:pt x="616" y="1895"/>
                      <a:pt x="548" y="1826"/>
                    </a:cubicBezTo>
                    <a:cubicBezTo>
                      <a:pt x="525" y="1781"/>
                      <a:pt x="479" y="1712"/>
                      <a:pt x="434" y="1666"/>
                    </a:cubicBezTo>
                    <a:cubicBezTo>
                      <a:pt x="411" y="1575"/>
                      <a:pt x="388" y="1507"/>
                      <a:pt x="365" y="1415"/>
                    </a:cubicBezTo>
                    <a:cubicBezTo>
                      <a:pt x="342" y="1347"/>
                      <a:pt x="342" y="1256"/>
                      <a:pt x="342" y="1164"/>
                    </a:cubicBezTo>
                    <a:cubicBezTo>
                      <a:pt x="365" y="1096"/>
                      <a:pt x="365" y="1027"/>
                      <a:pt x="388" y="936"/>
                    </a:cubicBezTo>
                    <a:cubicBezTo>
                      <a:pt x="434" y="868"/>
                      <a:pt x="457" y="799"/>
                      <a:pt x="502" y="731"/>
                    </a:cubicBezTo>
                    <a:cubicBezTo>
                      <a:pt x="525" y="685"/>
                      <a:pt x="548" y="662"/>
                      <a:pt x="571" y="616"/>
                    </a:cubicBezTo>
                    <a:cubicBezTo>
                      <a:pt x="594" y="594"/>
                      <a:pt x="616" y="571"/>
                      <a:pt x="639" y="548"/>
                    </a:cubicBezTo>
                    <a:cubicBezTo>
                      <a:pt x="662" y="525"/>
                      <a:pt x="685" y="525"/>
                      <a:pt x="708" y="502"/>
                    </a:cubicBezTo>
                    <a:cubicBezTo>
                      <a:pt x="753" y="480"/>
                      <a:pt x="776" y="457"/>
                      <a:pt x="822" y="434"/>
                    </a:cubicBezTo>
                    <a:cubicBezTo>
                      <a:pt x="822" y="434"/>
                      <a:pt x="845" y="411"/>
                      <a:pt x="845" y="411"/>
                    </a:cubicBezTo>
                    <a:cubicBezTo>
                      <a:pt x="890" y="388"/>
                      <a:pt x="936" y="388"/>
                      <a:pt x="982" y="365"/>
                    </a:cubicBezTo>
                    <a:lnTo>
                      <a:pt x="1004" y="365"/>
                    </a:lnTo>
                    <a:cubicBezTo>
                      <a:pt x="1004" y="365"/>
                      <a:pt x="1004" y="343"/>
                      <a:pt x="1027" y="343"/>
                    </a:cubicBezTo>
                    <a:lnTo>
                      <a:pt x="1096" y="343"/>
                    </a:lnTo>
                    <a:cubicBezTo>
                      <a:pt x="1164" y="320"/>
                      <a:pt x="1210" y="320"/>
                      <a:pt x="1278" y="320"/>
                    </a:cubicBezTo>
                    <a:close/>
                    <a:moveTo>
                      <a:pt x="1255" y="0"/>
                    </a:moveTo>
                    <a:cubicBezTo>
                      <a:pt x="1187" y="0"/>
                      <a:pt x="1096" y="0"/>
                      <a:pt x="1027" y="23"/>
                    </a:cubicBezTo>
                    <a:cubicBezTo>
                      <a:pt x="959" y="23"/>
                      <a:pt x="913" y="46"/>
                      <a:pt x="845" y="69"/>
                    </a:cubicBezTo>
                    <a:cubicBezTo>
                      <a:pt x="822" y="69"/>
                      <a:pt x="799" y="91"/>
                      <a:pt x="776" y="91"/>
                    </a:cubicBezTo>
                    <a:lnTo>
                      <a:pt x="753" y="91"/>
                    </a:lnTo>
                    <a:cubicBezTo>
                      <a:pt x="730" y="114"/>
                      <a:pt x="685" y="137"/>
                      <a:pt x="662" y="160"/>
                    </a:cubicBezTo>
                    <a:lnTo>
                      <a:pt x="639" y="160"/>
                    </a:lnTo>
                    <a:cubicBezTo>
                      <a:pt x="548" y="206"/>
                      <a:pt x="479" y="274"/>
                      <a:pt x="411" y="320"/>
                    </a:cubicBezTo>
                    <a:cubicBezTo>
                      <a:pt x="411" y="343"/>
                      <a:pt x="411" y="343"/>
                      <a:pt x="388" y="343"/>
                    </a:cubicBezTo>
                    <a:cubicBezTo>
                      <a:pt x="365" y="365"/>
                      <a:pt x="342" y="388"/>
                      <a:pt x="320" y="411"/>
                    </a:cubicBezTo>
                    <a:cubicBezTo>
                      <a:pt x="251" y="502"/>
                      <a:pt x="205" y="571"/>
                      <a:pt x="160" y="662"/>
                    </a:cubicBezTo>
                    <a:cubicBezTo>
                      <a:pt x="137" y="731"/>
                      <a:pt x="91" y="799"/>
                      <a:pt x="69" y="868"/>
                    </a:cubicBezTo>
                    <a:cubicBezTo>
                      <a:pt x="69" y="890"/>
                      <a:pt x="69" y="913"/>
                      <a:pt x="46" y="936"/>
                    </a:cubicBezTo>
                    <a:cubicBezTo>
                      <a:pt x="46" y="959"/>
                      <a:pt x="46" y="959"/>
                      <a:pt x="46" y="959"/>
                    </a:cubicBezTo>
                    <a:cubicBezTo>
                      <a:pt x="0" y="1141"/>
                      <a:pt x="0" y="1324"/>
                      <a:pt x="46" y="1507"/>
                    </a:cubicBezTo>
                    <a:cubicBezTo>
                      <a:pt x="91" y="1689"/>
                      <a:pt x="183" y="1872"/>
                      <a:pt x="297" y="2032"/>
                    </a:cubicBezTo>
                    <a:cubicBezTo>
                      <a:pt x="434" y="2169"/>
                      <a:pt x="594" y="2306"/>
                      <a:pt x="776" y="2374"/>
                    </a:cubicBezTo>
                    <a:cubicBezTo>
                      <a:pt x="916" y="2444"/>
                      <a:pt x="1082" y="2474"/>
                      <a:pt x="1254" y="2474"/>
                    </a:cubicBezTo>
                    <a:cubicBezTo>
                      <a:pt x="1307" y="2474"/>
                      <a:pt x="1361" y="2471"/>
                      <a:pt x="1415" y="2465"/>
                    </a:cubicBezTo>
                    <a:cubicBezTo>
                      <a:pt x="1621" y="2442"/>
                      <a:pt x="1826" y="2374"/>
                      <a:pt x="1986" y="2237"/>
                    </a:cubicBezTo>
                    <a:cubicBezTo>
                      <a:pt x="2146" y="2146"/>
                      <a:pt x="2260" y="1986"/>
                      <a:pt x="2351" y="1826"/>
                    </a:cubicBezTo>
                    <a:cubicBezTo>
                      <a:pt x="2397" y="1735"/>
                      <a:pt x="2442" y="1644"/>
                      <a:pt x="2465" y="1552"/>
                    </a:cubicBezTo>
                    <a:cubicBezTo>
                      <a:pt x="2488" y="1438"/>
                      <a:pt x="2511" y="1324"/>
                      <a:pt x="2511" y="1210"/>
                    </a:cubicBezTo>
                    <a:cubicBezTo>
                      <a:pt x="2511" y="1096"/>
                      <a:pt x="2488" y="982"/>
                      <a:pt x="2442" y="868"/>
                    </a:cubicBezTo>
                    <a:cubicBezTo>
                      <a:pt x="2420" y="776"/>
                      <a:pt x="2374" y="685"/>
                      <a:pt x="2328" y="616"/>
                    </a:cubicBezTo>
                    <a:cubicBezTo>
                      <a:pt x="2283" y="525"/>
                      <a:pt x="2214" y="457"/>
                      <a:pt x="2168" y="365"/>
                    </a:cubicBezTo>
                    <a:cubicBezTo>
                      <a:pt x="2100" y="320"/>
                      <a:pt x="2032" y="251"/>
                      <a:pt x="1963" y="206"/>
                    </a:cubicBezTo>
                    <a:cubicBezTo>
                      <a:pt x="1780" y="91"/>
                      <a:pt x="1575" y="23"/>
                      <a:pt x="1370"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0" name="Google Shape;310;p43"/>
            <p:cNvSpPr/>
            <p:nvPr/>
          </p:nvSpPr>
          <p:spPr>
            <a:xfrm flipH="1">
              <a:off x="1600470" y="1017721"/>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1" name="Google Shape;311;p43"/>
            <p:cNvGrpSpPr/>
            <p:nvPr/>
          </p:nvGrpSpPr>
          <p:grpSpPr>
            <a:xfrm flipH="1" rot="-3959737">
              <a:off x="3946363" y="-19477"/>
              <a:ext cx="275188" cy="229969"/>
              <a:chOff x="1192779" y="389220"/>
              <a:chExt cx="275192" cy="229972"/>
            </a:xfrm>
          </p:grpSpPr>
          <p:sp>
            <p:nvSpPr>
              <p:cNvPr id="312" name="Google Shape;312;p43"/>
              <p:cNvSpPr/>
              <p:nvPr/>
            </p:nvSpPr>
            <p:spPr>
              <a:xfrm>
                <a:off x="1406857" y="549643"/>
                <a:ext cx="58033" cy="65413"/>
              </a:xfrm>
              <a:custGeom>
                <a:rect b="b" l="l" r="r" t="t"/>
                <a:pathLst>
                  <a:path extrusionOk="0" h="2420" w="2147">
                    <a:moveTo>
                      <a:pt x="754" y="0"/>
                    </a:moveTo>
                    <a:cubicBezTo>
                      <a:pt x="708" y="0"/>
                      <a:pt x="662" y="23"/>
                      <a:pt x="617" y="23"/>
                    </a:cubicBezTo>
                    <a:cubicBezTo>
                      <a:pt x="503" y="46"/>
                      <a:pt x="366" y="92"/>
                      <a:pt x="297" y="183"/>
                    </a:cubicBezTo>
                    <a:cubicBezTo>
                      <a:pt x="252" y="229"/>
                      <a:pt x="229" y="297"/>
                      <a:pt x="206" y="343"/>
                    </a:cubicBezTo>
                    <a:cubicBezTo>
                      <a:pt x="160" y="389"/>
                      <a:pt x="137" y="434"/>
                      <a:pt x="115" y="457"/>
                    </a:cubicBezTo>
                    <a:cubicBezTo>
                      <a:pt x="46" y="594"/>
                      <a:pt x="0" y="754"/>
                      <a:pt x="0" y="959"/>
                    </a:cubicBezTo>
                    <a:cubicBezTo>
                      <a:pt x="23" y="1050"/>
                      <a:pt x="46" y="1165"/>
                      <a:pt x="46" y="1233"/>
                    </a:cubicBezTo>
                    <a:cubicBezTo>
                      <a:pt x="69" y="1302"/>
                      <a:pt x="92" y="1370"/>
                      <a:pt x="115" y="1438"/>
                    </a:cubicBezTo>
                    <a:cubicBezTo>
                      <a:pt x="183" y="1598"/>
                      <a:pt x="274" y="1735"/>
                      <a:pt x="366" y="1872"/>
                    </a:cubicBezTo>
                    <a:cubicBezTo>
                      <a:pt x="434" y="1941"/>
                      <a:pt x="503" y="2009"/>
                      <a:pt x="571" y="2078"/>
                    </a:cubicBezTo>
                    <a:cubicBezTo>
                      <a:pt x="617" y="2146"/>
                      <a:pt x="685" y="2192"/>
                      <a:pt x="731" y="2237"/>
                    </a:cubicBezTo>
                    <a:cubicBezTo>
                      <a:pt x="777" y="2260"/>
                      <a:pt x="799" y="2283"/>
                      <a:pt x="845" y="2306"/>
                    </a:cubicBezTo>
                    <a:cubicBezTo>
                      <a:pt x="913" y="2351"/>
                      <a:pt x="1005" y="2374"/>
                      <a:pt x="1096" y="2397"/>
                    </a:cubicBezTo>
                    <a:cubicBezTo>
                      <a:pt x="1165" y="2420"/>
                      <a:pt x="1210" y="2420"/>
                      <a:pt x="1279" y="2420"/>
                    </a:cubicBezTo>
                    <a:lnTo>
                      <a:pt x="1438" y="2420"/>
                    </a:lnTo>
                    <a:cubicBezTo>
                      <a:pt x="1484" y="2420"/>
                      <a:pt x="1530" y="2397"/>
                      <a:pt x="1598" y="2374"/>
                    </a:cubicBezTo>
                    <a:cubicBezTo>
                      <a:pt x="1621" y="2374"/>
                      <a:pt x="1667" y="2374"/>
                      <a:pt x="1690" y="2351"/>
                    </a:cubicBezTo>
                    <a:cubicBezTo>
                      <a:pt x="1781" y="2306"/>
                      <a:pt x="1827" y="2260"/>
                      <a:pt x="1872" y="2215"/>
                    </a:cubicBezTo>
                    <a:cubicBezTo>
                      <a:pt x="2009" y="2078"/>
                      <a:pt x="2078" y="1918"/>
                      <a:pt x="2100" y="1758"/>
                    </a:cubicBezTo>
                    <a:cubicBezTo>
                      <a:pt x="2146" y="1621"/>
                      <a:pt x="2146" y="1461"/>
                      <a:pt x="2123" y="1302"/>
                    </a:cubicBezTo>
                    <a:cubicBezTo>
                      <a:pt x="2078" y="1165"/>
                      <a:pt x="2032" y="1028"/>
                      <a:pt x="1941" y="868"/>
                    </a:cubicBezTo>
                    <a:cubicBezTo>
                      <a:pt x="1895" y="777"/>
                      <a:pt x="1849" y="708"/>
                      <a:pt x="1804" y="662"/>
                    </a:cubicBezTo>
                    <a:cubicBezTo>
                      <a:pt x="1758" y="571"/>
                      <a:pt x="1690" y="480"/>
                      <a:pt x="1598" y="411"/>
                    </a:cubicBezTo>
                    <a:cubicBezTo>
                      <a:pt x="1461" y="252"/>
                      <a:pt x="1279" y="137"/>
                      <a:pt x="1073" y="69"/>
                    </a:cubicBezTo>
                    <a:cubicBezTo>
                      <a:pt x="982" y="46"/>
                      <a:pt x="868" y="0"/>
                      <a:pt x="754"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43"/>
              <p:cNvSpPr/>
              <p:nvPr/>
            </p:nvSpPr>
            <p:spPr>
              <a:xfrm>
                <a:off x="1197699" y="502746"/>
                <a:ext cx="50627" cy="50627"/>
              </a:xfrm>
              <a:custGeom>
                <a:rect b="b" l="l" r="r" t="t"/>
                <a:pathLst>
                  <a:path extrusionOk="0" h="1873" w="1873">
                    <a:moveTo>
                      <a:pt x="914" y="1"/>
                    </a:moveTo>
                    <a:cubicBezTo>
                      <a:pt x="845" y="1"/>
                      <a:pt x="754" y="24"/>
                      <a:pt x="685" y="46"/>
                    </a:cubicBezTo>
                    <a:cubicBezTo>
                      <a:pt x="640" y="46"/>
                      <a:pt x="571" y="69"/>
                      <a:pt x="503" y="115"/>
                    </a:cubicBezTo>
                    <a:cubicBezTo>
                      <a:pt x="480" y="138"/>
                      <a:pt x="457" y="138"/>
                      <a:pt x="457" y="161"/>
                    </a:cubicBezTo>
                    <a:cubicBezTo>
                      <a:pt x="434" y="183"/>
                      <a:pt x="412" y="206"/>
                      <a:pt x="389" y="206"/>
                    </a:cubicBezTo>
                    <a:cubicBezTo>
                      <a:pt x="366" y="229"/>
                      <a:pt x="366" y="229"/>
                      <a:pt x="343" y="252"/>
                    </a:cubicBezTo>
                    <a:cubicBezTo>
                      <a:pt x="275" y="298"/>
                      <a:pt x="229" y="343"/>
                      <a:pt x="206" y="412"/>
                    </a:cubicBezTo>
                    <a:cubicBezTo>
                      <a:pt x="115" y="480"/>
                      <a:pt x="69" y="594"/>
                      <a:pt x="46" y="686"/>
                    </a:cubicBezTo>
                    <a:cubicBezTo>
                      <a:pt x="24" y="754"/>
                      <a:pt x="24" y="822"/>
                      <a:pt x="24" y="891"/>
                    </a:cubicBezTo>
                    <a:cubicBezTo>
                      <a:pt x="24" y="1005"/>
                      <a:pt x="1" y="1119"/>
                      <a:pt x="46" y="1233"/>
                    </a:cubicBezTo>
                    <a:cubicBezTo>
                      <a:pt x="115" y="1416"/>
                      <a:pt x="229" y="1576"/>
                      <a:pt x="389" y="1713"/>
                    </a:cubicBezTo>
                    <a:cubicBezTo>
                      <a:pt x="480" y="1758"/>
                      <a:pt x="594" y="1827"/>
                      <a:pt x="708" y="1850"/>
                    </a:cubicBezTo>
                    <a:cubicBezTo>
                      <a:pt x="822" y="1872"/>
                      <a:pt x="914" y="1872"/>
                      <a:pt x="1005" y="1872"/>
                    </a:cubicBezTo>
                    <a:cubicBezTo>
                      <a:pt x="1051" y="1872"/>
                      <a:pt x="1096" y="1850"/>
                      <a:pt x="1142" y="1850"/>
                    </a:cubicBezTo>
                    <a:cubicBezTo>
                      <a:pt x="1210" y="1827"/>
                      <a:pt x="1256" y="1827"/>
                      <a:pt x="1279" y="1804"/>
                    </a:cubicBezTo>
                    <a:cubicBezTo>
                      <a:pt x="1416" y="1758"/>
                      <a:pt x="1553" y="1713"/>
                      <a:pt x="1644" y="1599"/>
                    </a:cubicBezTo>
                    <a:cubicBezTo>
                      <a:pt x="1667" y="1576"/>
                      <a:pt x="1690" y="1530"/>
                      <a:pt x="1735" y="1484"/>
                    </a:cubicBezTo>
                    <a:cubicBezTo>
                      <a:pt x="1758" y="1416"/>
                      <a:pt x="1781" y="1370"/>
                      <a:pt x="1804" y="1302"/>
                    </a:cubicBezTo>
                    <a:cubicBezTo>
                      <a:pt x="1827" y="1233"/>
                      <a:pt x="1827" y="1188"/>
                      <a:pt x="1850" y="1165"/>
                    </a:cubicBezTo>
                    <a:cubicBezTo>
                      <a:pt x="1872" y="1074"/>
                      <a:pt x="1850" y="982"/>
                      <a:pt x="1827" y="891"/>
                    </a:cubicBezTo>
                    <a:cubicBezTo>
                      <a:pt x="1804" y="777"/>
                      <a:pt x="1758" y="708"/>
                      <a:pt x="1713" y="617"/>
                    </a:cubicBezTo>
                    <a:cubicBezTo>
                      <a:pt x="1667" y="549"/>
                      <a:pt x="1598" y="480"/>
                      <a:pt x="1530" y="412"/>
                    </a:cubicBezTo>
                    <a:cubicBezTo>
                      <a:pt x="1484" y="366"/>
                      <a:pt x="1439" y="343"/>
                      <a:pt x="1370" y="298"/>
                    </a:cubicBezTo>
                    <a:cubicBezTo>
                      <a:pt x="1370" y="275"/>
                      <a:pt x="1370" y="252"/>
                      <a:pt x="1347" y="229"/>
                    </a:cubicBezTo>
                    <a:cubicBezTo>
                      <a:pt x="1302" y="161"/>
                      <a:pt x="1279" y="138"/>
                      <a:pt x="1233" y="115"/>
                    </a:cubicBezTo>
                    <a:cubicBezTo>
                      <a:pt x="1165" y="46"/>
                      <a:pt x="1073" y="24"/>
                      <a:pt x="982"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43"/>
              <p:cNvSpPr/>
              <p:nvPr/>
            </p:nvSpPr>
            <p:spPr>
              <a:xfrm>
                <a:off x="1243974" y="392329"/>
                <a:ext cx="39518" cy="30868"/>
              </a:xfrm>
              <a:custGeom>
                <a:rect b="b" l="l" r="r" t="t"/>
                <a:pathLst>
                  <a:path extrusionOk="0" h="1142" w="1462">
                    <a:moveTo>
                      <a:pt x="571" y="0"/>
                    </a:moveTo>
                    <a:cubicBezTo>
                      <a:pt x="503" y="0"/>
                      <a:pt x="411" y="0"/>
                      <a:pt x="320" y="46"/>
                    </a:cubicBezTo>
                    <a:cubicBezTo>
                      <a:pt x="275" y="69"/>
                      <a:pt x="229" y="91"/>
                      <a:pt x="183" y="137"/>
                    </a:cubicBezTo>
                    <a:cubicBezTo>
                      <a:pt x="138" y="160"/>
                      <a:pt x="115" y="205"/>
                      <a:pt x="69" y="274"/>
                    </a:cubicBezTo>
                    <a:lnTo>
                      <a:pt x="46" y="320"/>
                    </a:lnTo>
                    <a:cubicBezTo>
                      <a:pt x="23" y="365"/>
                      <a:pt x="23" y="411"/>
                      <a:pt x="1" y="457"/>
                    </a:cubicBezTo>
                    <a:cubicBezTo>
                      <a:pt x="1" y="479"/>
                      <a:pt x="1" y="525"/>
                      <a:pt x="1" y="594"/>
                    </a:cubicBezTo>
                    <a:cubicBezTo>
                      <a:pt x="23" y="730"/>
                      <a:pt x="115" y="867"/>
                      <a:pt x="183" y="936"/>
                    </a:cubicBezTo>
                    <a:cubicBezTo>
                      <a:pt x="275" y="1004"/>
                      <a:pt x="366" y="1073"/>
                      <a:pt x="480" y="1118"/>
                    </a:cubicBezTo>
                    <a:cubicBezTo>
                      <a:pt x="548" y="1141"/>
                      <a:pt x="617" y="1141"/>
                      <a:pt x="708" y="1141"/>
                    </a:cubicBezTo>
                    <a:lnTo>
                      <a:pt x="777" y="1141"/>
                    </a:lnTo>
                    <a:cubicBezTo>
                      <a:pt x="822" y="1141"/>
                      <a:pt x="891" y="1118"/>
                      <a:pt x="959" y="1096"/>
                    </a:cubicBezTo>
                    <a:cubicBezTo>
                      <a:pt x="1005" y="1096"/>
                      <a:pt x="1051" y="1073"/>
                      <a:pt x="1119" y="1050"/>
                    </a:cubicBezTo>
                    <a:cubicBezTo>
                      <a:pt x="1188" y="1004"/>
                      <a:pt x="1256" y="959"/>
                      <a:pt x="1302" y="913"/>
                    </a:cubicBezTo>
                    <a:cubicBezTo>
                      <a:pt x="1347" y="867"/>
                      <a:pt x="1393" y="799"/>
                      <a:pt x="1439" y="730"/>
                    </a:cubicBezTo>
                    <a:cubicBezTo>
                      <a:pt x="1461" y="685"/>
                      <a:pt x="1461" y="616"/>
                      <a:pt x="1461" y="594"/>
                    </a:cubicBezTo>
                    <a:cubicBezTo>
                      <a:pt x="1461" y="571"/>
                      <a:pt x="1461" y="525"/>
                      <a:pt x="1439" y="502"/>
                    </a:cubicBezTo>
                    <a:cubicBezTo>
                      <a:pt x="1439" y="457"/>
                      <a:pt x="1416" y="434"/>
                      <a:pt x="1393" y="411"/>
                    </a:cubicBezTo>
                    <a:cubicBezTo>
                      <a:pt x="1279" y="183"/>
                      <a:pt x="1028" y="46"/>
                      <a:pt x="663"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43"/>
              <p:cNvSpPr/>
              <p:nvPr/>
            </p:nvSpPr>
            <p:spPr>
              <a:xfrm>
                <a:off x="1192779" y="499665"/>
                <a:ext cx="60466" cy="60277"/>
              </a:xfrm>
              <a:custGeom>
                <a:rect b="b" l="l" r="r" t="t"/>
                <a:pathLst>
                  <a:path extrusionOk="0" h="2230" w="2237">
                    <a:moveTo>
                      <a:pt x="1164" y="343"/>
                    </a:moveTo>
                    <a:cubicBezTo>
                      <a:pt x="1233" y="343"/>
                      <a:pt x="1301" y="366"/>
                      <a:pt x="1370" y="366"/>
                    </a:cubicBezTo>
                    <a:cubicBezTo>
                      <a:pt x="1415" y="412"/>
                      <a:pt x="1484" y="434"/>
                      <a:pt x="1552" y="457"/>
                    </a:cubicBezTo>
                    <a:cubicBezTo>
                      <a:pt x="1598" y="503"/>
                      <a:pt x="1644" y="548"/>
                      <a:pt x="1712" y="594"/>
                    </a:cubicBezTo>
                    <a:cubicBezTo>
                      <a:pt x="1758" y="663"/>
                      <a:pt x="1780" y="708"/>
                      <a:pt x="1826" y="777"/>
                    </a:cubicBezTo>
                    <a:cubicBezTo>
                      <a:pt x="1849" y="822"/>
                      <a:pt x="1872" y="891"/>
                      <a:pt x="1872" y="936"/>
                    </a:cubicBezTo>
                    <a:cubicBezTo>
                      <a:pt x="1895" y="1028"/>
                      <a:pt x="1895" y="1096"/>
                      <a:pt x="1895" y="1165"/>
                    </a:cubicBezTo>
                    <a:cubicBezTo>
                      <a:pt x="1895" y="1233"/>
                      <a:pt x="1872" y="1302"/>
                      <a:pt x="1849" y="1370"/>
                    </a:cubicBezTo>
                    <a:cubicBezTo>
                      <a:pt x="1826" y="1439"/>
                      <a:pt x="1803" y="1484"/>
                      <a:pt x="1758" y="1553"/>
                    </a:cubicBezTo>
                    <a:cubicBezTo>
                      <a:pt x="1735" y="1621"/>
                      <a:pt x="1689" y="1667"/>
                      <a:pt x="1621" y="1713"/>
                    </a:cubicBezTo>
                    <a:cubicBezTo>
                      <a:pt x="1575" y="1758"/>
                      <a:pt x="1507" y="1804"/>
                      <a:pt x="1461" y="1827"/>
                    </a:cubicBezTo>
                    <a:cubicBezTo>
                      <a:pt x="1392" y="1849"/>
                      <a:pt x="1324" y="1872"/>
                      <a:pt x="1255" y="1895"/>
                    </a:cubicBezTo>
                    <a:lnTo>
                      <a:pt x="1050" y="1895"/>
                    </a:lnTo>
                    <a:cubicBezTo>
                      <a:pt x="982" y="1895"/>
                      <a:pt x="936" y="1895"/>
                      <a:pt x="867" y="1872"/>
                    </a:cubicBezTo>
                    <a:cubicBezTo>
                      <a:pt x="799" y="1849"/>
                      <a:pt x="731" y="1804"/>
                      <a:pt x="685" y="1781"/>
                    </a:cubicBezTo>
                    <a:cubicBezTo>
                      <a:pt x="616" y="1735"/>
                      <a:pt x="571" y="1690"/>
                      <a:pt x="525" y="1644"/>
                    </a:cubicBezTo>
                    <a:cubicBezTo>
                      <a:pt x="525" y="1644"/>
                      <a:pt x="525" y="1644"/>
                      <a:pt x="525" y="1621"/>
                    </a:cubicBezTo>
                    <a:lnTo>
                      <a:pt x="502" y="1621"/>
                    </a:lnTo>
                    <a:cubicBezTo>
                      <a:pt x="479" y="1576"/>
                      <a:pt x="434" y="1530"/>
                      <a:pt x="411" y="1461"/>
                    </a:cubicBezTo>
                    <a:cubicBezTo>
                      <a:pt x="388" y="1439"/>
                      <a:pt x="388" y="1439"/>
                      <a:pt x="388" y="1439"/>
                    </a:cubicBezTo>
                    <a:cubicBezTo>
                      <a:pt x="365" y="1393"/>
                      <a:pt x="365" y="1325"/>
                      <a:pt x="342" y="1279"/>
                    </a:cubicBezTo>
                    <a:cubicBezTo>
                      <a:pt x="342" y="1279"/>
                      <a:pt x="342" y="1256"/>
                      <a:pt x="342" y="1256"/>
                    </a:cubicBezTo>
                    <a:cubicBezTo>
                      <a:pt x="342" y="1256"/>
                      <a:pt x="342" y="1233"/>
                      <a:pt x="342" y="1233"/>
                    </a:cubicBezTo>
                    <a:cubicBezTo>
                      <a:pt x="342" y="1210"/>
                      <a:pt x="320" y="1165"/>
                      <a:pt x="320" y="1142"/>
                    </a:cubicBezTo>
                    <a:cubicBezTo>
                      <a:pt x="320" y="1142"/>
                      <a:pt x="320" y="1119"/>
                      <a:pt x="320" y="1119"/>
                    </a:cubicBezTo>
                    <a:cubicBezTo>
                      <a:pt x="320" y="1096"/>
                      <a:pt x="320" y="1096"/>
                      <a:pt x="320" y="1073"/>
                    </a:cubicBezTo>
                    <a:cubicBezTo>
                      <a:pt x="342" y="1005"/>
                      <a:pt x="342" y="936"/>
                      <a:pt x="365" y="891"/>
                    </a:cubicBezTo>
                    <a:cubicBezTo>
                      <a:pt x="388" y="822"/>
                      <a:pt x="411" y="754"/>
                      <a:pt x="457" y="685"/>
                    </a:cubicBezTo>
                    <a:cubicBezTo>
                      <a:pt x="502" y="640"/>
                      <a:pt x="525" y="594"/>
                      <a:pt x="571" y="548"/>
                    </a:cubicBezTo>
                    <a:cubicBezTo>
                      <a:pt x="639" y="503"/>
                      <a:pt x="708" y="457"/>
                      <a:pt x="753" y="412"/>
                    </a:cubicBezTo>
                    <a:cubicBezTo>
                      <a:pt x="822" y="389"/>
                      <a:pt x="890" y="366"/>
                      <a:pt x="959" y="343"/>
                    </a:cubicBezTo>
                    <a:close/>
                    <a:moveTo>
                      <a:pt x="1096" y="1"/>
                    </a:moveTo>
                    <a:cubicBezTo>
                      <a:pt x="1073" y="1"/>
                      <a:pt x="1050" y="1"/>
                      <a:pt x="1050" y="23"/>
                    </a:cubicBezTo>
                    <a:cubicBezTo>
                      <a:pt x="959" y="23"/>
                      <a:pt x="867" y="46"/>
                      <a:pt x="776" y="69"/>
                    </a:cubicBezTo>
                    <a:cubicBezTo>
                      <a:pt x="685" y="92"/>
                      <a:pt x="594" y="138"/>
                      <a:pt x="525" y="183"/>
                    </a:cubicBezTo>
                    <a:cubicBezTo>
                      <a:pt x="434" y="229"/>
                      <a:pt x="388" y="297"/>
                      <a:pt x="320" y="343"/>
                    </a:cubicBezTo>
                    <a:cubicBezTo>
                      <a:pt x="251" y="412"/>
                      <a:pt x="206" y="480"/>
                      <a:pt x="160" y="571"/>
                    </a:cubicBezTo>
                    <a:cubicBezTo>
                      <a:pt x="91" y="640"/>
                      <a:pt x="69" y="731"/>
                      <a:pt x="46" y="822"/>
                    </a:cubicBezTo>
                    <a:cubicBezTo>
                      <a:pt x="46" y="845"/>
                      <a:pt x="23" y="868"/>
                      <a:pt x="23" y="868"/>
                    </a:cubicBezTo>
                    <a:cubicBezTo>
                      <a:pt x="23" y="936"/>
                      <a:pt x="0" y="1005"/>
                      <a:pt x="0" y="1051"/>
                    </a:cubicBezTo>
                    <a:cubicBezTo>
                      <a:pt x="0" y="1119"/>
                      <a:pt x="0" y="1165"/>
                      <a:pt x="0" y="1210"/>
                    </a:cubicBezTo>
                    <a:cubicBezTo>
                      <a:pt x="0" y="1233"/>
                      <a:pt x="0" y="1233"/>
                      <a:pt x="0" y="1233"/>
                    </a:cubicBezTo>
                    <a:cubicBezTo>
                      <a:pt x="0" y="1279"/>
                      <a:pt x="23" y="1325"/>
                      <a:pt x="23" y="1370"/>
                    </a:cubicBezTo>
                    <a:cubicBezTo>
                      <a:pt x="46" y="1416"/>
                      <a:pt x="69" y="1484"/>
                      <a:pt x="91" y="1553"/>
                    </a:cubicBezTo>
                    <a:cubicBezTo>
                      <a:pt x="114" y="1621"/>
                      <a:pt x="160" y="1713"/>
                      <a:pt x="206" y="1781"/>
                    </a:cubicBezTo>
                    <a:cubicBezTo>
                      <a:pt x="228" y="1804"/>
                      <a:pt x="251" y="1827"/>
                      <a:pt x="274" y="1849"/>
                    </a:cubicBezTo>
                    <a:cubicBezTo>
                      <a:pt x="297" y="1872"/>
                      <a:pt x="297" y="1872"/>
                      <a:pt x="297" y="1895"/>
                    </a:cubicBezTo>
                    <a:cubicBezTo>
                      <a:pt x="320" y="1918"/>
                      <a:pt x="342" y="1941"/>
                      <a:pt x="388" y="1964"/>
                    </a:cubicBezTo>
                    <a:lnTo>
                      <a:pt x="411" y="1964"/>
                    </a:lnTo>
                    <a:cubicBezTo>
                      <a:pt x="502" y="2078"/>
                      <a:pt x="639" y="2146"/>
                      <a:pt x="776" y="2192"/>
                    </a:cubicBezTo>
                    <a:cubicBezTo>
                      <a:pt x="883" y="2219"/>
                      <a:pt x="990" y="2230"/>
                      <a:pt x="1097" y="2230"/>
                    </a:cubicBezTo>
                    <a:cubicBezTo>
                      <a:pt x="1173" y="2230"/>
                      <a:pt x="1248" y="2224"/>
                      <a:pt x="1324" y="2215"/>
                    </a:cubicBezTo>
                    <a:cubicBezTo>
                      <a:pt x="1529" y="2169"/>
                      <a:pt x="1712" y="2078"/>
                      <a:pt x="1849" y="1941"/>
                    </a:cubicBezTo>
                    <a:cubicBezTo>
                      <a:pt x="2009" y="1804"/>
                      <a:pt x="2123" y="1644"/>
                      <a:pt x="2169" y="1461"/>
                    </a:cubicBezTo>
                    <a:cubicBezTo>
                      <a:pt x="2191" y="1370"/>
                      <a:pt x="2214" y="1302"/>
                      <a:pt x="2214" y="1210"/>
                    </a:cubicBezTo>
                    <a:cubicBezTo>
                      <a:pt x="2237" y="1119"/>
                      <a:pt x="2214" y="1005"/>
                      <a:pt x="2191" y="891"/>
                    </a:cubicBezTo>
                    <a:cubicBezTo>
                      <a:pt x="2169" y="731"/>
                      <a:pt x="2100" y="571"/>
                      <a:pt x="1986" y="434"/>
                    </a:cubicBezTo>
                    <a:cubicBezTo>
                      <a:pt x="1872" y="297"/>
                      <a:pt x="1735" y="183"/>
                      <a:pt x="1575" y="115"/>
                    </a:cubicBezTo>
                    <a:cubicBezTo>
                      <a:pt x="1415" y="46"/>
                      <a:pt x="1255" y="1"/>
                      <a:pt x="1096"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43"/>
              <p:cNvSpPr/>
              <p:nvPr/>
            </p:nvSpPr>
            <p:spPr>
              <a:xfrm>
                <a:off x="1237811" y="389220"/>
                <a:ext cx="48762" cy="39788"/>
              </a:xfrm>
              <a:custGeom>
                <a:rect b="b" l="l" r="r" t="t"/>
                <a:pathLst>
                  <a:path extrusionOk="0" h="1472" w="1804">
                    <a:moveTo>
                      <a:pt x="913" y="320"/>
                    </a:moveTo>
                    <a:cubicBezTo>
                      <a:pt x="982" y="343"/>
                      <a:pt x="1027" y="343"/>
                      <a:pt x="1096" y="366"/>
                    </a:cubicBezTo>
                    <a:cubicBezTo>
                      <a:pt x="1164" y="389"/>
                      <a:pt x="1210" y="412"/>
                      <a:pt x="1279" y="435"/>
                    </a:cubicBezTo>
                    <a:cubicBezTo>
                      <a:pt x="1324" y="480"/>
                      <a:pt x="1347" y="503"/>
                      <a:pt x="1393" y="549"/>
                    </a:cubicBezTo>
                    <a:cubicBezTo>
                      <a:pt x="1416" y="572"/>
                      <a:pt x="1438" y="594"/>
                      <a:pt x="1461" y="640"/>
                    </a:cubicBezTo>
                    <a:cubicBezTo>
                      <a:pt x="1461" y="663"/>
                      <a:pt x="1484" y="686"/>
                      <a:pt x="1484" y="731"/>
                    </a:cubicBezTo>
                    <a:cubicBezTo>
                      <a:pt x="1484" y="754"/>
                      <a:pt x="1484" y="800"/>
                      <a:pt x="1484" y="845"/>
                    </a:cubicBezTo>
                    <a:cubicBezTo>
                      <a:pt x="1461" y="891"/>
                      <a:pt x="1438" y="914"/>
                      <a:pt x="1438" y="937"/>
                    </a:cubicBezTo>
                    <a:cubicBezTo>
                      <a:pt x="1416" y="960"/>
                      <a:pt x="1393" y="982"/>
                      <a:pt x="1370" y="1005"/>
                    </a:cubicBezTo>
                    <a:cubicBezTo>
                      <a:pt x="1324" y="1028"/>
                      <a:pt x="1301" y="1051"/>
                      <a:pt x="1256" y="1074"/>
                    </a:cubicBezTo>
                    <a:cubicBezTo>
                      <a:pt x="1210" y="1097"/>
                      <a:pt x="1164" y="1119"/>
                      <a:pt x="1096" y="1142"/>
                    </a:cubicBezTo>
                    <a:lnTo>
                      <a:pt x="913" y="1142"/>
                    </a:lnTo>
                    <a:cubicBezTo>
                      <a:pt x="845" y="1142"/>
                      <a:pt x="776" y="1119"/>
                      <a:pt x="708" y="1097"/>
                    </a:cubicBezTo>
                    <a:cubicBezTo>
                      <a:pt x="662" y="1074"/>
                      <a:pt x="594" y="1051"/>
                      <a:pt x="548" y="1028"/>
                    </a:cubicBezTo>
                    <a:cubicBezTo>
                      <a:pt x="503" y="1005"/>
                      <a:pt x="457" y="960"/>
                      <a:pt x="434" y="937"/>
                    </a:cubicBezTo>
                    <a:lnTo>
                      <a:pt x="411" y="914"/>
                    </a:lnTo>
                    <a:cubicBezTo>
                      <a:pt x="388" y="891"/>
                      <a:pt x="388" y="868"/>
                      <a:pt x="366" y="823"/>
                    </a:cubicBezTo>
                    <a:cubicBezTo>
                      <a:pt x="366" y="800"/>
                      <a:pt x="343" y="777"/>
                      <a:pt x="343" y="754"/>
                    </a:cubicBezTo>
                    <a:cubicBezTo>
                      <a:pt x="343" y="731"/>
                      <a:pt x="343" y="709"/>
                      <a:pt x="343" y="686"/>
                    </a:cubicBezTo>
                    <a:cubicBezTo>
                      <a:pt x="343" y="663"/>
                      <a:pt x="343" y="640"/>
                      <a:pt x="343" y="617"/>
                    </a:cubicBezTo>
                    <a:cubicBezTo>
                      <a:pt x="343" y="617"/>
                      <a:pt x="366" y="617"/>
                      <a:pt x="366" y="594"/>
                    </a:cubicBezTo>
                    <a:cubicBezTo>
                      <a:pt x="366" y="594"/>
                      <a:pt x="366" y="594"/>
                      <a:pt x="366" y="572"/>
                    </a:cubicBezTo>
                    <a:cubicBezTo>
                      <a:pt x="366" y="572"/>
                      <a:pt x="388" y="549"/>
                      <a:pt x="388" y="549"/>
                    </a:cubicBezTo>
                    <a:cubicBezTo>
                      <a:pt x="411" y="526"/>
                      <a:pt x="434" y="480"/>
                      <a:pt x="457" y="457"/>
                    </a:cubicBezTo>
                    <a:cubicBezTo>
                      <a:pt x="503" y="435"/>
                      <a:pt x="525" y="412"/>
                      <a:pt x="571" y="389"/>
                    </a:cubicBezTo>
                    <a:cubicBezTo>
                      <a:pt x="617" y="366"/>
                      <a:pt x="662" y="366"/>
                      <a:pt x="708" y="343"/>
                    </a:cubicBezTo>
                    <a:cubicBezTo>
                      <a:pt x="776" y="343"/>
                      <a:pt x="845" y="320"/>
                      <a:pt x="913" y="320"/>
                    </a:cubicBezTo>
                    <a:close/>
                    <a:moveTo>
                      <a:pt x="868" y="1"/>
                    </a:moveTo>
                    <a:cubicBezTo>
                      <a:pt x="731" y="1"/>
                      <a:pt x="594" y="24"/>
                      <a:pt x="457" y="92"/>
                    </a:cubicBezTo>
                    <a:cubicBezTo>
                      <a:pt x="366" y="115"/>
                      <a:pt x="274" y="184"/>
                      <a:pt x="206" y="252"/>
                    </a:cubicBezTo>
                    <a:cubicBezTo>
                      <a:pt x="206" y="252"/>
                      <a:pt x="183" y="275"/>
                      <a:pt x="183" y="275"/>
                    </a:cubicBezTo>
                    <a:cubicBezTo>
                      <a:pt x="183" y="275"/>
                      <a:pt x="160" y="298"/>
                      <a:pt x="160" y="298"/>
                    </a:cubicBezTo>
                    <a:cubicBezTo>
                      <a:pt x="137" y="343"/>
                      <a:pt x="114" y="389"/>
                      <a:pt x="92" y="412"/>
                    </a:cubicBezTo>
                    <a:cubicBezTo>
                      <a:pt x="92" y="435"/>
                      <a:pt x="69" y="435"/>
                      <a:pt x="69" y="435"/>
                    </a:cubicBezTo>
                    <a:cubicBezTo>
                      <a:pt x="46" y="480"/>
                      <a:pt x="46" y="526"/>
                      <a:pt x="23" y="572"/>
                    </a:cubicBezTo>
                    <a:cubicBezTo>
                      <a:pt x="23" y="594"/>
                      <a:pt x="23" y="594"/>
                      <a:pt x="23" y="617"/>
                    </a:cubicBezTo>
                    <a:cubicBezTo>
                      <a:pt x="0" y="731"/>
                      <a:pt x="23" y="845"/>
                      <a:pt x="69" y="960"/>
                    </a:cubicBezTo>
                    <a:cubicBezTo>
                      <a:pt x="92" y="1005"/>
                      <a:pt x="114" y="1028"/>
                      <a:pt x="137" y="1074"/>
                    </a:cubicBezTo>
                    <a:cubicBezTo>
                      <a:pt x="160" y="1119"/>
                      <a:pt x="206" y="1165"/>
                      <a:pt x="251" y="1211"/>
                    </a:cubicBezTo>
                    <a:cubicBezTo>
                      <a:pt x="297" y="1233"/>
                      <a:pt x="320" y="1279"/>
                      <a:pt x="366" y="1302"/>
                    </a:cubicBezTo>
                    <a:cubicBezTo>
                      <a:pt x="388" y="1325"/>
                      <a:pt x="411" y="1325"/>
                      <a:pt x="457" y="1348"/>
                    </a:cubicBezTo>
                    <a:cubicBezTo>
                      <a:pt x="457" y="1348"/>
                      <a:pt x="457" y="1348"/>
                      <a:pt x="480" y="1370"/>
                    </a:cubicBezTo>
                    <a:lnTo>
                      <a:pt x="503" y="1370"/>
                    </a:lnTo>
                    <a:cubicBezTo>
                      <a:pt x="548" y="1393"/>
                      <a:pt x="617" y="1416"/>
                      <a:pt x="662" y="1439"/>
                    </a:cubicBezTo>
                    <a:cubicBezTo>
                      <a:pt x="743" y="1455"/>
                      <a:pt x="835" y="1471"/>
                      <a:pt x="922" y="1471"/>
                    </a:cubicBezTo>
                    <a:cubicBezTo>
                      <a:pt x="959" y="1471"/>
                      <a:pt x="994" y="1468"/>
                      <a:pt x="1027" y="1462"/>
                    </a:cubicBezTo>
                    <a:cubicBezTo>
                      <a:pt x="1187" y="1462"/>
                      <a:pt x="1324" y="1416"/>
                      <a:pt x="1461" y="1348"/>
                    </a:cubicBezTo>
                    <a:cubicBezTo>
                      <a:pt x="1507" y="1302"/>
                      <a:pt x="1552" y="1279"/>
                      <a:pt x="1598" y="1233"/>
                    </a:cubicBezTo>
                    <a:cubicBezTo>
                      <a:pt x="1621" y="1211"/>
                      <a:pt x="1644" y="1188"/>
                      <a:pt x="1667" y="1165"/>
                    </a:cubicBezTo>
                    <a:cubicBezTo>
                      <a:pt x="1689" y="1142"/>
                      <a:pt x="1712" y="1097"/>
                      <a:pt x="1735" y="1051"/>
                    </a:cubicBezTo>
                    <a:cubicBezTo>
                      <a:pt x="1758" y="1005"/>
                      <a:pt x="1781" y="960"/>
                      <a:pt x="1804" y="891"/>
                    </a:cubicBezTo>
                    <a:cubicBezTo>
                      <a:pt x="1804" y="868"/>
                      <a:pt x="1804" y="845"/>
                      <a:pt x="1804" y="823"/>
                    </a:cubicBezTo>
                    <a:cubicBezTo>
                      <a:pt x="1804" y="754"/>
                      <a:pt x="1804" y="709"/>
                      <a:pt x="1804" y="663"/>
                    </a:cubicBezTo>
                    <a:cubicBezTo>
                      <a:pt x="1781" y="594"/>
                      <a:pt x="1758" y="526"/>
                      <a:pt x="1735" y="480"/>
                    </a:cubicBezTo>
                    <a:cubicBezTo>
                      <a:pt x="1689" y="389"/>
                      <a:pt x="1644" y="343"/>
                      <a:pt x="1598" y="275"/>
                    </a:cubicBezTo>
                    <a:cubicBezTo>
                      <a:pt x="1552" y="229"/>
                      <a:pt x="1484" y="184"/>
                      <a:pt x="1438" y="161"/>
                    </a:cubicBezTo>
                    <a:cubicBezTo>
                      <a:pt x="1370" y="115"/>
                      <a:pt x="1301" y="92"/>
                      <a:pt x="1210" y="69"/>
                    </a:cubicBezTo>
                    <a:cubicBezTo>
                      <a:pt x="1096" y="24"/>
                      <a:pt x="982" y="1"/>
                      <a:pt x="868"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43"/>
              <p:cNvSpPr/>
              <p:nvPr/>
            </p:nvSpPr>
            <p:spPr>
              <a:xfrm>
                <a:off x="1403775" y="547184"/>
                <a:ext cx="64196" cy="72008"/>
              </a:xfrm>
              <a:custGeom>
                <a:rect b="b" l="l" r="r" t="t"/>
                <a:pathLst>
                  <a:path extrusionOk="0" h="2664" w="2375">
                    <a:moveTo>
                      <a:pt x="1438" y="480"/>
                    </a:moveTo>
                    <a:cubicBezTo>
                      <a:pt x="1454" y="495"/>
                      <a:pt x="1459" y="500"/>
                      <a:pt x="1468" y="502"/>
                    </a:cubicBezTo>
                    <a:lnTo>
                      <a:pt x="1468" y="502"/>
                    </a:lnTo>
                    <a:cubicBezTo>
                      <a:pt x="1458" y="494"/>
                      <a:pt x="1448" y="487"/>
                      <a:pt x="1438" y="480"/>
                    </a:cubicBezTo>
                    <a:close/>
                    <a:moveTo>
                      <a:pt x="982" y="320"/>
                    </a:moveTo>
                    <a:cubicBezTo>
                      <a:pt x="1050" y="343"/>
                      <a:pt x="1142" y="343"/>
                      <a:pt x="1210" y="365"/>
                    </a:cubicBezTo>
                    <a:cubicBezTo>
                      <a:pt x="1286" y="403"/>
                      <a:pt x="1362" y="441"/>
                      <a:pt x="1438" y="480"/>
                    </a:cubicBezTo>
                    <a:lnTo>
                      <a:pt x="1438" y="480"/>
                    </a:lnTo>
                    <a:cubicBezTo>
                      <a:pt x="1438" y="480"/>
                      <a:pt x="1438" y="480"/>
                      <a:pt x="1438" y="480"/>
                    </a:cubicBezTo>
                    <a:lnTo>
                      <a:pt x="1438" y="480"/>
                    </a:lnTo>
                    <a:cubicBezTo>
                      <a:pt x="1454" y="487"/>
                      <a:pt x="1469" y="495"/>
                      <a:pt x="1484" y="502"/>
                    </a:cubicBezTo>
                    <a:cubicBezTo>
                      <a:pt x="1477" y="502"/>
                      <a:pt x="1472" y="502"/>
                      <a:pt x="1468" y="502"/>
                    </a:cubicBezTo>
                    <a:lnTo>
                      <a:pt x="1468" y="502"/>
                    </a:lnTo>
                    <a:cubicBezTo>
                      <a:pt x="1549" y="563"/>
                      <a:pt x="1628" y="624"/>
                      <a:pt x="1689" y="685"/>
                    </a:cubicBezTo>
                    <a:cubicBezTo>
                      <a:pt x="1781" y="799"/>
                      <a:pt x="1849" y="890"/>
                      <a:pt x="1895" y="1005"/>
                    </a:cubicBezTo>
                    <a:cubicBezTo>
                      <a:pt x="1963" y="1119"/>
                      <a:pt x="2009" y="1233"/>
                      <a:pt x="2032" y="1370"/>
                    </a:cubicBezTo>
                    <a:cubicBezTo>
                      <a:pt x="2055" y="1461"/>
                      <a:pt x="2055" y="1575"/>
                      <a:pt x="2055" y="1666"/>
                    </a:cubicBezTo>
                    <a:cubicBezTo>
                      <a:pt x="2032" y="1735"/>
                      <a:pt x="2032" y="1826"/>
                      <a:pt x="2009" y="1895"/>
                    </a:cubicBezTo>
                    <a:cubicBezTo>
                      <a:pt x="1986" y="1963"/>
                      <a:pt x="1963" y="2009"/>
                      <a:pt x="1918" y="2077"/>
                    </a:cubicBezTo>
                    <a:cubicBezTo>
                      <a:pt x="1895" y="2123"/>
                      <a:pt x="1849" y="2169"/>
                      <a:pt x="1804" y="2191"/>
                    </a:cubicBezTo>
                    <a:cubicBezTo>
                      <a:pt x="1781" y="2237"/>
                      <a:pt x="1735" y="2260"/>
                      <a:pt x="1689" y="2283"/>
                    </a:cubicBezTo>
                    <a:cubicBezTo>
                      <a:pt x="1644" y="2306"/>
                      <a:pt x="1598" y="2328"/>
                      <a:pt x="1552" y="2328"/>
                    </a:cubicBezTo>
                    <a:cubicBezTo>
                      <a:pt x="1484" y="2351"/>
                      <a:pt x="1438" y="2351"/>
                      <a:pt x="1370" y="2351"/>
                    </a:cubicBezTo>
                    <a:cubicBezTo>
                      <a:pt x="1301" y="2328"/>
                      <a:pt x="1233" y="2328"/>
                      <a:pt x="1187" y="2306"/>
                    </a:cubicBezTo>
                    <a:cubicBezTo>
                      <a:pt x="1073" y="2283"/>
                      <a:pt x="1005" y="2237"/>
                      <a:pt x="913" y="2191"/>
                    </a:cubicBezTo>
                    <a:cubicBezTo>
                      <a:pt x="822" y="2123"/>
                      <a:pt x="754" y="2054"/>
                      <a:pt x="685" y="1986"/>
                    </a:cubicBezTo>
                    <a:cubicBezTo>
                      <a:pt x="594" y="1872"/>
                      <a:pt x="525" y="1758"/>
                      <a:pt x="457" y="1644"/>
                    </a:cubicBezTo>
                    <a:cubicBezTo>
                      <a:pt x="434" y="1598"/>
                      <a:pt x="411" y="1529"/>
                      <a:pt x="388" y="1484"/>
                    </a:cubicBezTo>
                    <a:cubicBezTo>
                      <a:pt x="388" y="1461"/>
                      <a:pt x="388" y="1461"/>
                      <a:pt x="388" y="1461"/>
                    </a:cubicBezTo>
                    <a:cubicBezTo>
                      <a:pt x="366" y="1415"/>
                      <a:pt x="366" y="1347"/>
                      <a:pt x="343" y="1301"/>
                    </a:cubicBezTo>
                    <a:cubicBezTo>
                      <a:pt x="343" y="1233"/>
                      <a:pt x="320" y="1164"/>
                      <a:pt x="320" y="1119"/>
                    </a:cubicBezTo>
                    <a:cubicBezTo>
                      <a:pt x="320" y="1073"/>
                      <a:pt x="320" y="1050"/>
                      <a:pt x="320" y="1027"/>
                    </a:cubicBezTo>
                    <a:cubicBezTo>
                      <a:pt x="320" y="959"/>
                      <a:pt x="343" y="913"/>
                      <a:pt x="343" y="845"/>
                    </a:cubicBezTo>
                    <a:cubicBezTo>
                      <a:pt x="343" y="822"/>
                      <a:pt x="366" y="799"/>
                      <a:pt x="366" y="776"/>
                    </a:cubicBezTo>
                    <a:cubicBezTo>
                      <a:pt x="388" y="708"/>
                      <a:pt x="411" y="639"/>
                      <a:pt x="457" y="594"/>
                    </a:cubicBezTo>
                    <a:cubicBezTo>
                      <a:pt x="480" y="548"/>
                      <a:pt x="525" y="502"/>
                      <a:pt x="571" y="480"/>
                    </a:cubicBezTo>
                    <a:cubicBezTo>
                      <a:pt x="594" y="434"/>
                      <a:pt x="639" y="411"/>
                      <a:pt x="685" y="388"/>
                    </a:cubicBezTo>
                    <a:cubicBezTo>
                      <a:pt x="731" y="365"/>
                      <a:pt x="776" y="343"/>
                      <a:pt x="845" y="343"/>
                    </a:cubicBezTo>
                    <a:cubicBezTo>
                      <a:pt x="891" y="320"/>
                      <a:pt x="936" y="320"/>
                      <a:pt x="982" y="320"/>
                    </a:cubicBezTo>
                    <a:close/>
                    <a:moveTo>
                      <a:pt x="959" y="0"/>
                    </a:moveTo>
                    <a:cubicBezTo>
                      <a:pt x="868" y="0"/>
                      <a:pt x="776" y="23"/>
                      <a:pt x="685" y="46"/>
                    </a:cubicBezTo>
                    <a:cubicBezTo>
                      <a:pt x="617" y="46"/>
                      <a:pt x="525" y="114"/>
                      <a:pt x="457" y="160"/>
                    </a:cubicBezTo>
                    <a:cubicBezTo>
                      <a:pt x="388" y="183"/>
                      <a:pt x="320" y="251"/>
                      <a:pt x="274" y="297"/>
                    </a:cubicBezTo>
                    <a:cubicBezTo>
                      <a:pt x="274" y="297"/>
                      <a:pt x="274" y="297"/>
                      <a:pt x="251" y="320"/>
                    </a:cubicBezTo>
                    <a:cubicBezTo>
                      <a:pt x="229" y="343"/>
                      <a:pt x="229" y="343"/>
                      <a:pt x="229" y="365"/>
                    </a:cubicBezTo>
                    <a:cubicBezTo>
                      <a:pt x="183" y="411"/>
                      <a:pt x="137" y="480"/>
                      <a:pt x="114" y="548"/>
                    </a:cubicBezTo>
                    <a:cubicBezTo>
                      <a:pt x="69" y="639"/>
                      <a:pt x="46" y="731"/>
                      <a:pt x="23" y="822"/>
                    </a:cubicBezTo>
                    <a:cubicBezTo>
                      <a:pt x="0" y="868"/>
                      <a:pt x="0" y="913"/>
                      <a:pt x="0" y="959"/>
                    </a:cubicBezTo>
                    <a:cubicBezTo>
                      <a:pt x="0" y="1005"/>
                      <a:pt x="0" y="1050"/>
                      <a:pt x="0" y="1119"/>
                    </a:cubicBezTo>
                    <a:cubicBezTo>
                      <a:pt x="0" y="1210"/>
                      <a:pt x="0" y="1324"/>
                      <a:pt x="23" y="1415"/>
                    </a:cubicBezTo>
                    <a:cubicBezTo>
                      <a:pt x="46" y="1438"/>
                      <a:pt x="46" y="1461"/>
                      <a:pt x="46" y="1461"/>
                    </a:cubicBezTo>
                    <a:lnTo>
                      <a:pt x="46" y="1484"/>
                    </a:lnTo>
                    <a:cubicBezTo>
                      <a:pt x="69" y="1598"/>
                      <a:pt x="114" y="1712"/>
                      <a:pt x="160" y="1803"/>
                    </a:cubicBezTo>
                    <a:cubicBezTo>
                      <a:pt x="183" y="1803"/>
                      <a:pt x="183" y="1826"/>
                      <a:pt x="183" y="1826"/>
                    </a:cubicBezTo>
                    <a:lnTo>
                      <a:pt x="183" y="1849"/>
                    </a:lnTo>
                    <a:cubicBezTo>
                      <a:pt x="229" y="1918"/>
                      <a:pt x="274" y="1986"/>
                      <a:pt x="320" y="2054"/>
                    </a:cubicBezTo>
                    <a:cubicBezTo>
                      <a:pt x="343" y="2054"/>
                      <a:pt x="343" y="2077"/>
                      <a:pt x="366" y="2100"/>
                    </a:cubicBezTo>
                    <a:cubicBezTo>
                      <a:pt x="366" y="2100"/>
                      <a:pt x="366" y="2123"/>
                      <a:pt x="366" y="2123"/>
                    </a:cubicBezTo>
                    <a:cubicBezTo>
                      <a:pt x="457" y="2237"/>
                      <a:pt x="571" y="2328"/>
                      <a:pt x="662" y="2420"/>
                    </a:cubicBezTo>
                    <a:cubicBezTo>
                      <a:pt x="880" y="2565"/>
                      <a:pt x="1144" y="2664"/>
                      <a:pt x="1407" y="2664"/>
                    </a:cubicBezTo>
                    <a:cubicBezTo>
                      <a:pt x="1558" y="2664"/>
                      <a:pt x="1708" y="2631"/>
                      <a:pt x="1849" y="2557"/>
                    </a:cubicBezTo>
                    <a:cubicBezTo>
                      <a:pt x="1941" y="2534"/>
                      <a:pt x="2009" y="2465"/>
                      <a:pt x="2077" y="2397"/>
                    </a:cubicBezTo>
                    <a:cubicBezTo>
                      <a:pt x="2146" y="2328"/>
                      <a:pt x="2192" y="2260"/>
                      <a:pt x="2237" y="2169"/>
                    </a:cubicBezTo>
                    <a:cubicBezTo>
                      <a:pt x="2283" y="2100"/>
                      <a:pt x="2306" y="2009"/>
                      <a:pt x="2329" y="1918"/>
                    </a:cubicBezTo>
                    <a:cubicBezTo>
                      <a:pt x="2374" y="1803"/>
                      <a:pt x="2374" y="1666"/>
                      <a:pt x="2374" y="1552"/>
                    </a:cubicBezTo>
                    <a:cubicBezTo>
                      <a:pt x="2374" y="1438"/>
                      <a:pt x="2351" y="1324"/>
                      <a:pt x="2329" y="1233"/>
                    </a:cubicBezTo>
                    <a:cubicBezTo>
                      <a:pt x="2306" y="1096"/>
                      <a:pt x="2260" y="982"/>
                      <a:pt x="2192" y="890"/>
                    </a:cubicBezTo>
                    <a:cubicBezTo>
                      <a:pt x="2123" y="708"/>
                      <a:pt x="1986" y="548"/>
                      <a:pt x="1849" y="388"/>
                    </a:cubicBezTo>
                    <a:cubicBezTo>
                      <a:pt x="1712" y="251"/>
                      <a:pt x="1530" y="137"/>
                      <a:pt x="1347" y="69"/>
                    </a:cubicBezTo>
                    <a:cubicBezTo>
                      <a:pt x="1233" y="23"/>
                      <a:pt x="1119" y="0"/>
                      <a:pt x="1005"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8" name="Google Shape;318;p43"/>
            <p:cNvGrpSpPr/>
            <p:nvPr/>
          </p:nvGrpSpPr>
          <p:grpSpPr>
            <a:xfrm>
              <a:off x="-68993" y="1501394"/>
              <a:ext cx="325081" cy="325101"/>
              <a:chOff x="2252932" y="2731382"/>
              <a:chExt cx="325081" cy="325101"/>
            </a:xfrm>
          </p:grpSpPr>
          <p:sp>
            <p:nvSpPr>
              <p:cNvPr id="319" name="Google Shape;319;p43"/>
              <p:cNvSpPr/>
              <p:nvPr/>
            </p:nvSpPr>
            <p:spPr>
              <a:xfrm flipH="1">
                <a:off x="2472649" y="2985600"/>
                <a:ext cx="77203" cy="60860"/>
              </a:xfrm>
              <a:custGeom>
                <a:rect b="b" l="l" r="r" t="t"/>
                <a:pathLst>
                  <a:path extrusionOk="0" h="1530" w="1941">
                    <a:moveTo>
                      <a:pt x="0" y="1"/>
                    </a:moveTo>
                    <a:lnTo>
                      <a:pt x="0" y="1"/>
                    </a:lnTo>
                    <a:cubicBezTo>
                      <a:pt x="480" y="685"/>
                      <a:pt x="1142" y="1233"/>
                      <a:pt x="1918" y="1530"/>
                    </a:cubicBezTo>
                    <a:cubicBezTo>
                      <a:pt x="1918" y="1302"/>
                      <a:pt x="1918" y="1096"/>
                      <a:pt x="1940" y="868"/>
                    </a:cubicBezTo>
                    <a:cubicBezTo>
                      <a:pt x="1210" y="777"/>
                      <a:pt x="548" y="457"/>
                      <a:pt x="0" y="1"/>
                    </a:cubicBez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43"/>
              <p:cNvSpPr/>
              <p:nvPr/>
            </p:nvSpPr>
            <p:spPr>
              <a:xfrm flipH="1">
                <a:off x="2262915" y="2779513"/>
                <a:ext cx="49997" cy="58155"/>
              </a:xfrm>
              <a:custGeom>
                <a:rect b="b" l="l" r="r" t="t"/>
                <a:pathLst>
                  <a:path extrusionOk="0" h="1462" w="1257">
                    <a:moveTo>
                      <a:pt x="297" y="0"/>
                    </a:moveTo>
                    <a:lnTo>
                      <a:pt x="297" y="0"/>
                    </a:lnTo>
                    <a:cubicBezTo>
                      <a:pt x="320" y="69"/>
                      <a:pt x="343" y="160"/>
                      <a:pt x="343" y="229"/>
                    </a:cubicBezTo>
                    <a:cubicBezTo>
                      <a:pt x="343" y="411"/>
                      <a:pt x="206" y="571"/>
                      <a:pt x="1" y="639"/>
                    </a:cubicBezTo>
                    <a:cubicBezTo>
                      <a:pt x="92" y="845"/>
                      <a:pt x="160" y="1050"/>
                      <a:pt x="229" y="1279"/>
                    </a:cubicBezTo>
                    <a:cubicBezTo>
                      <a:pt x="526" y="1301"/>
                      <a:pt x="891" y="1393"/>
                      <a:pt x="1256" y="1461"/>
                    </a:cubicBezTo>
                    <a:cubicBezTo>
                      <a:pt x="1051" y="913"/>
                      <a:pt x="708" y="411"/>
                      <a:pt x="2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43"/>
              <p:cNvSpPr/>
              <p:nvPr/>
            </p:nvSpPr>
            <p:spPr>
              <a:xfrm flipH="1">
                <a:off x="2256591" y="2920763"/>
                <a:ext cx="94426" cy="85760"/>
              </a:xfrm>
              <a:custGeom>
                <a:rect b="b" l="l" r="r" t="t"/>
                <a:pathLst>
                  <a:path extrusionOk="0" h="2156" w="2374">
                    <a:moveTo>
                      <a:pt x="1587" y="1"/>
                    </a:moveTo>
                    <a:cubicBezTo>
                      <a:pt x="1423" y="1"/>
                      <a:pt x="1251" y="15"/>
                      <a:pt x="1073" y="56"/>
                    </a:cubicBezTo>
                    <a:cubicBezTo>
                      <a:pt x="845" y="649"/>
                      <a:pt x="479" y="1174"/>
                      <a:pt x="0" y="1608"/>
                    </a:cubicBezTo>
                    <a:cubicBezTo>
                      <a:pt x="525" y="1745"/>
                      <a:pt x="1027" y="1950"/>
                      <a:pt x="1324" y="2156"/>
                    </a:cubicBezTo>
                    <a:cubicBezTo>
                      <a:pt x="1849" y="1585"/>
                      <a:pt x="2237" y="877"/>
                      <a:pt x="2374" y="79"/>
                    </a:cubicBezTo>
                    <a:cubicBezTo>
                      <a:pt x="2153" y="49"/>
                      <a:pt x="1884" y="1"/>
                      <a:pt x="158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43"/>
              <p:cNvSpPr/>
              <p:nvPr/>
            </p:nvSpPr>
            <p:spPr>
              <a:xfrm flipH="1">
                <a:off x="2317407" y="3007398"/>
                <a:ext cx="109898" cy="49085"/>
              </a:xfrm>
              <a:custGeom>
                <a:rect b="b" l="l" r="r" t="t"/>
                <a:pathLst>
                  <a:path extrusionOk="0" h="1234" w="2763">
                    <a:moveTo>
                      <a:pt x="1051" y="0"/>
                    </a:moveTo>
                    <a:cubicBezTo>
                      <a:pt x="868" y="69"/>
                      <a:pt x="663" y="160"/>
                      <a:pt x="480" y="206"/>
                    </a:cubicBezTo>
                    <a:cubicBezTo>
                      <a:pt x="297" y="457"/>
                      <a:pt x="160" y="845"/>
                      <a:pt x="1" y="1233"/>
                    </a:cubicBezTo>
                    <a:lnTo>
                      <a:pt x="297" y="1233"/>
                    </a:lnTo>
                    <a:cubicBezTo>
                      <a:pt x="1233" y="1233"/>
                      <a:pt x="2078" y="914"/>
                      <a:pt x="2763" y="389"/>
                    </a:cubicBezTo>
                    <a:cubicBezTo>
                      <a:pt x="2238" y="252"/>
                      <a:pt x="1530" y="23"/>
                      <a:pt x="105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43"/>
              <p:cNvSpPr/>
              <p:nvPr/>
            </p:nvSpPr>
            <p:spPr>
              <a:xfrm flipH="1">
                <a:off x="2303804" y="2735002"/>
                <a:ext cx="274209" cy="285165"/>
              </a:xfrm>
              <a:custGeom>
                <a:rect b="b" l="l" r="r" t="t"/>
                <a:pathLst>
                  <a:path extrusionOk="0" h="7169" w="6894">
                    <a:moveTo>
                      <a:pt x="4269" y="1"/>
                    </a:moveTo>
                    <a:lnTo>
                      <a:pt x="4269" y="1"/>
                    </a:lnTo>
                    <a:cubicBezTo>
                      <a:pt x="4589" y="457"/>
                      <a:pt x="4794" y="1028"/>
                      <a:pt x="4794" y="1644"/>
                    </a:cubicBezTo>
                    <a:cubicBezTo>
                      <a:pt x="4794" y="2786"/>
                      <a:pt x="4109" y="3790"/>
                      <a:pt x="3128" y="4224"/>
                    </a:cubicBezTo>
                    <a:cubicBezTo>
                      <a:pt x="3105" y="4246"/>
                      <a:pt x="3082" y="4246"/>
                      <a:pt x="3082" y="4246"/>
                    </a:cubicBezTo>
                    <a:cubicBezTo>
                      <a:pt x="2989" y="4677"/>
                      <a:pt x="2818" y="5031"/>
                      <a:pt x="2294" y="5031"/>
                    </a:cubicBezTo>
                    <a:cubicBezTo>
                      <a:pt x="2179" y="5031"/>
                      <a:pt x="2047" y="5014"/>
                      <a:pt x="1895" y="4977"/>
                    </a:cubicBezTo>
                    <a:cubicBezTo>
                      <a:pt x="1119" y="4771"/>
                      <a:pt x="434" y="4338"/>
                      <a:pt x="1" y="3813"/>
                    </a:cubicBezTo>
                    <a:cubicBezTo>
                      <a:pt x="1" y="3881"/>
                      <a:pt x="1" y="3927"/>
                      <a:pt x="1" y="3995"/>
                    </a:cubicBezTo>
                    <a:cubicBezTo>
                      <a:pt x="1" y="4863"/>
                      <a:pt x="252" y="5662"/>
                      <a:pt x="708" y="6301"/>
                    </a:cubicBezTo>
                    <a:cubicBezTo>
                      <a:pt x="1256" y="6757"/>
                      <a:pt x="1918" y="7077"/>
                      <a:pt x="2648" y="7168"/>
                    </a:cubicBezTo>
                    <a:cubicBezTo>
                      <a:pt x="2717" y="6734"/>
                      <a:pt x="2900" y="6346"/>
                      <a:pt x="3356" y="6164"/>
                    </a:cubicBezTo>
                    <a:cubicBezTo>
                      <a:pt x="3591" y="6077"/>
                      <a:pt x="3870" y="6039"/>
                      <a:pt x="4170" y="6039"/>
                    </a:cubicBezTo>
                    <a:cubicBezTo>
                      <a:pt x="4656" y="6039"/>
                      <a:pt x="5199" y="6137"/>
                      <a:pt x="5707" y="6278"/>
                    </a:cubicBezTo>
                    <a:cubicBezTo>
                      <a:pt x="6186" y="5844"/>
                      <a:pt x="6552" y="5319"/>
                      <a:pt x="6780" y="4726"/>
                    </a:cubicBezTo>
                    <a:lnTo>
                      <a:pt x="6780" y="4726"/>
                    </a:lnTo>
                    <a:cubicBezTo>
                      <a:pt x="6483" y="4771"/>
                      <a:pt x="6164" y="4931"/>
                      <a:pt x="5844" y="5205"/>
                    </a:cubicBezTo>
                    <a:cubicBezTo>
                      <a:pt x="5692" y="5343"/>
                      <a:pt x="5577" y="5403"/>
                      <a:pt x="5494" y="5403"/>
                    </a:cubicBezTo>
                    <a:cubicBezTo>
                      <a:pt x="5035" y="5403"/>
                      <a:pt x="5493" y="3607"/>
                      <a:pt x="5821" y="2854"/>
                    </a:cubicBezTo>
                    <a:cubicBezTo>
                      <a:pt x="5976" y="2505"/>
                      <a:pt x="6279" y="2387"/>
                      <a:pt x="6674" y="2387"/>
                    </a:cubicBezTo>
                    <a:cubicBezTo>
                      <a:pt x="6745" y="2387"/>
                      <a:pt x="6818" y="2391"/>
                      <a:pt x="6894" y="2398"/>
                    </a:cubicBezTo>
                    <a:cubicBezTo>
                      <a:pt x="6825" y="2169"/>
                      <a:pt x="6757" y="1964"/>
                      <a:pt x="6666" y="1758"/>
                    </a:cubicBezTo>
                    <a:cubicBezTo>
                      <a:pt x="6548" y="1811"/>
                      <a:pt x="6412" y="1840"/>
                      <a:pt x="6275" y="1840"/>
                    </a:cubicBezTo>
                    <a:cubicBezTo>
                      <a:pt x="5931" y="1840"/>
                      <a:pt x="5577" y="1654"/>
                      <a:pt x="5479" y="1165"/>
                    </a:cubicBezTo>
                    <a:cubicBezTo>
                      <a:pt x="5319" y="412"/>
                      <a:pt x="4794" y="115"/>
                      <a:pt x="426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43"/>
              <p:cNvSpPr/>
              <p:nvPr/>
            </p:nvSpPr>
            <p:spPr>
              <a:xfrm flipH="1">
                <a:off x="2385502" y="3007080"/>
                <a:ext cx="22712" cy="8512"/>
              </a:xfrm>
              <a:custGeom>
                <a:rect b="b" l="l" r="r" t="t"/>
                <a:pathLst>
                  <a:path extrusionOk="0" h="214" w="571">
                    <a:moveTo>
                      <a:pt x="427" y="1"/>
                    </a:moveTo>
                    <a:cubicBezTo>
                      <a:pt x="273" y="1"/>
                      <a:pt x="157" y="34"/>
                      <a:pt x="69" y="123"/>
                    </a:cubicBezTo>
                    <a:cubicBezTo>
                      <a:pt x="46" y="145"/>
                      <a:pt x="23" y="191"/>
                      <a:pt x="0" y="214"/>
                    </a:cubicBezTo>
                    <a:cubicBezTo>
                      <a:pt x="183" y="168"/>
                      <a:pt x="388" y="100"/>
                      <a:pt x="571" y="8"/>
                    </a:cubicBezTo>
                    <a:cubicBezTo>
                      <a:pt x="519" y="3"/>
                      <a:pt x="472" y="1"/>
                      <a:pt x="427" y="1"/>
                    </a:cubicBezTo>
                    <a:close/>
                  </a:path>
                </a:pathLst>
              </a:custGeom>
              <a:solidFill>
                <a:srgbClr val="7A8A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43"/>
              <p:cNvSpPr/>
              <p:nvPr/>
            </p:nvSpPr>
            <p:spPr>
              <a:xfrm flipH="1">
                <a:off x="2375518" y="2732297"/>
                <a:ext cx="187977" cy="171640"/>
              </a:xfrm>
              <a:custGeom>
                <a:rect b="b" l="l" r="r" t="t"/>
                <a:pathLst>
                  <a:path extrusionOk="0" h="4315" w="4726">
                    <a:moveTo>
                      <a:pt x="3379" y="0"/>
                    </a:moveTo>
                    <a:cubicBezTo>
                      <a:pt x="1873" y="115"/>
                      <a:pt x="594" y="1050"/>
                      <a:pt x="1" y="2374"/>
                    </a:cubicBezTo>
                    <a:cubicBezTo>
                      <a:pt x="226" y="2806"/>
                      <a:pt x="516" y="3369"/>
                      <a:pt x="951" y="3369"/>
                    </a:cubicBezTo>
                    <a:cubicBezTo>
                      <a:pt x="1090" y="3369"/>
                      <a:pt x="1244" y="3312"/>
                      <a:pt x="1416" y="3173"/>
                    </a:cubicBezTo>
                    <a:cubicBezTo>
                      <a:pt x="2409" y="2409"/>
                      <a:pt x="3083" y="1406"/>
                      <a:pt x="3677" y="1406"/>
                    </a:cubicBezTo>
                    <a:cubicBezTo>
                      <a:pt x="3793" y="1406"/>
                      <a:pt x="3906" y="1444"/>
                      <a:pt x="4018" y="1530"/>
                    </a:cubicBezTo>
                    <a:cubicBezTo>
                      <a:pt x="4726" y="2032"/>
                      <a:pt x="3973" y="2443"/>
                      <a:pt x="3196" y="2876"/>
                    </a:cubicBezTo>
                    <a:cubicBezTo>
                      <a:pt x="2808" y="3105"/>
                      <a:pt x="2808" y="3767"/>
                      <a:pt x="2717" y="4314"/>
                    </a:cubicBezTo>
                    <a:cubicBezTo>
                      <a:pt x="2717" y="4314"/>
                      <a:pt x="2740" y="4314"/>
                      <a:pt x="2763" y="4292"/>
                    </a:cubicBezTo>
                    <a:cubicBezTo>
                      <a:pt x="3744" y="3858"/>
                      <a:pt x="4429" y="2854"/>
                      <a:pt x="4429" y="1712"/>
                    </a:cubicBezTo>
                    <a:cubicBezTo>
                      <a:pt x="4429" y="1096"/>
                      <a:pt x="4224" y="525"/>
                      <a:pt x="3904" y="69"/>
                    </a:cubicBezTo>
                    <a:cubicBezTo>
                      <a:pt x="3721" y="23"/>
                      <a:pt x="3539" y="0"/>
                      <a:pt x="337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43"/>
              <p:cNvSpPr/>
              <p:nvPr/>
            </p:nvSpPr>
            <p:spPr>
              <a:xfrm flipH="1">
                <a:off x="2252932" y="2830348"/>
                <a:ext cx="55446" cy="93557"/>
              </a:xfrm>
              <a:custGeom>
                <a:rect b="b" l="l" r="r" t="t"/>
                <a:pathLst>
                  <a:path extrusionOk="0" h="2352" w="1394">
                    <a:moveTo>
                      <a:pt x="115" y="1"/>
                    </a:moveTo>
                    <a:lnTo>
                      <a:pt x="115" y="1"/>
                    </a:lnTo>
                    <a:cubicBezTo>
                      <a:pt x="206" y="320"/>
                      <a:pt x="229" y="640"/>
                      <a:pt x="229" y="982"/>
                    </a:cubicBezTo>
                    <a:cubicBezTo>
                      <a:pt x="229" y="1461"/>
                      <a:pt x="161" y="1895"/>
                      <a:pt x="1" y="2329"/>
                    </a:cubicBezTo>
                    <a:cubicBezTo>
                      <a:pt x="179" y="2288"/>
                      <a:pt x="351" y="2274"/>
                      <a:pt x="515" y="2274"/>
                    </a:cubicBezTo>
                    <a:cubicBezTo>
                      <a:pt x="812" y="2274"/>
                      <a:pt x="1081" y="2322"/>
                      <a:pt x="1302" y="2352"/>
                    </a:cubicBezTo>
                    <a:cubicBezTo>
                      <a:pt x="1370" y="2123"/>
                      <a:pt x="1393" y="1849"/>
                      <a:pt x="1393" y="1598"/>
                    </a:cubicBezTo>
                    <a:cubicBezTo>
                      <a:pt x="1393" y="1096"/>
                      <a:pt x="1302" y="640"/>
                      <a:pt x="1142" y="183"/>
                    </a:cubicBezTo>
                    <a:cubicBezTo>
                      <a:pt x="777" y="115"/>
                      <a:pt x="412" y="23"/>
                      <a:pt x="11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43"/>
              <p:cNvSpPr/>
              <p:nvPr/>
            </p:nvSpPr>
            <p:spPr>
              <a:xfrm flipH="1">
                <a:off x="2299230" y="2829911"/>
                <a:ext cx="78556" cy="120009"/>
              </a:xfrm>
              <a:custGeom>
                <a:rect b="b" l="l" r="r" t="t"/>
                <a:pathLst>
                  <a:path extrusionOk="0" h="3017" w="1975">
                    <a:moveTo>
                      <a:pt x="1640" y="1"/>
                    </a:moveTo>
                    <a:cubicBezTo>
                      <a:pt x="1245" y="1"/>
                      <a:pt x="942" y="119"/>
                      <a:pt x="787" y="468"/>
                    </a:cubicBezTo>
                    <a:cubicBezTo>
                      <a:pt x="459" y="1221"/>
                      <a:pt x="1" y="3017"/>
                      <a:pt x="460" y="3017"/>
                    </a:cubicBezTo>
                    <a:cubicBezTo>
                      <a:pt x="543" y="3017"/>
                      <a:pt x="658" y="2957"/>
                      <a:pt x="810" y="2819"/>
                    </a:cubicBezTo>
                    <a:cubicBezTo>
                      <a:pt x="1130" y="2545"/>
                      <a:pt x="1449" y="2385"/>
                      <a:pt x="1746" y="2340"/>
                    </a:cubicBezTo>
                    <a:cubicBezTo>
                      <a:pt x="1906" y="1906"/>
                      <a:pt x="1974" y="1472"/>
                      <a:pt x="1974" y="993"/>
                    </a:cubicBezTo>
                    <a:cubicBezTo>
                      <a:pt x="1974" y="651"/>
                      <a:pt x="1951" y="331"/>
                      <a:pt x="1860" y="12"/>
                    </a:cubicBezTo>
                    <a:cubicBezTo>
                      <a:pt x="1784" y="5"/>
                      <a:pt x="1711" y="1"/>
                      <a:pt x="164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43"/>
              <p:cNvSpPr/>
              <p:nvPr/>
            </p:nvSpPr>
            <p:spPr>
              <a:xfrm flipH="1">
                <a:off x="2408173" y="3015552"/>
                <a:ext cx="65430" cy="40931"/>
              </a:xfrm>
              <a:custGeom>
                <a:rect b="b" l="l" r="r" t="t"/>
                <a:pathLst>
                  <a:path extrusionOk="0" h="1029" w="1645">
                    <a:moveTo>
                      <a:pt x="1644" y="1"/>
                    </a:moveTo>
                    <a:cubicBezTo>
                      <a:pt x="1302" y="115"/>
                      <a:pt x="936" y="161"/>
                      <a:pt x="548" y="161"/>
                    </a:cubicBezTo>
                    <a:cubicBezTo>
                      <a:pt x="366" y="161"/>
                      <a:pt x="206" y="138"/>
                      <a:pt x="23" y="115"/>
                    </a:cubicBezTo>
                    <a:cubicBezTo>
                      <a:pt x="1" y="343"/>
                      <a:pt x="1" y="549"/>
                      <a:pt x="1" y="777"/>
                    </a:cubicBezTo>
                    <a:cubicBezTo>
                      <a:pt x="366" y="914"/>
                      <a:pt x="754" y="982"/>
                      <a:pt x="1165" y="1028"/>
                    </a:cubicBezTo>
                    <a:cubicBezTo>
                      <a:pt x="1324" y="640"/>
                      <a:pt x="1461" y="252"/>
                      <a:pt x="164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43"/>
              <p:cNvSpPr/>
              <p:nvPr/>
            </p:nvSpPr>
            <p:spPr>
              <a:xfrm flipH="1">
                <a:off x="2298355" y="2984685"/>
                <a:ext cx="87187" cy="38186"/>
              </a:xfrm>
              <a:custGeom>
                <a:rect b="b" l="l" r="r" t="t"/>
                <a:pathLst>
                  <a:path extrusionOk="0" h="960" w="2192">
                    <a:moveTo>
                      <a:pt x="868" y="1"/>
                    </a:moveTo>
                    <a:cubicBezTo>
                      <a:pt x="617" y="229"/>
                      <a:pt x="320" y="412"/>
                      <a:pt x="1" y="571"/>
                    </a:cubicBezTo>
                    <a:cubicBezTo>
                      <a:pt x="480" y="594"/>
                      <a:pt x="1188" y="823"/>
                      <a:pt x="1713" y="960"/>
                    </a:cubicBezTo>
                    <a:cubicBezTo>
                      <a:pt x="1895" y="845"/>
                      <a:pt x="2055" y="686"/>
                      <a:pt x="2192" y="549"/>
                    </a:cubicBezTo>
                    <a:cubicBezTo>
                      <a:pt x="1895" y="343"/>
                      <a:pt x="1393" y="138"/>
                      <a:pt x="86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43"/>
              <p:cNvSpPr/>
              <p:nvPr/>
            </p:nvSpPr>
            <p:spPr>
              <a:xfrm flipH="1">
                <a:off x="2350977" y="2975218"/>
                <a:ext cx="121712" cy="46739"/>
              </a:xfrm>
              <a:custGeom>
                <a:rect b="b" l="l" r="r" t="t"/>
                <a:pathLst>
                  <a:path extrusionOk="0" h="1175" w="3060">
                    <a:moveTo>
                      <a:pt x="1522" y="0"/>
                    </a:moveTo>
                    <a:cubicBezTo>
                      <a:pt x="1222" y="0"/>
                      <a:pt x="943" y="38"/>
                      <a:pt x="708" y="125"/>
                    </a:cubicBezTo>
                    <a:cubicBezTo>
                      <a:pt x="252" y="307"/>
                      <a:pt x="69" y="695"/>
                      <a:pt x="0" y="1129"/>
                    </a:cubicBezTo>
                    <a:cubicBezTo>
                      <a:pt x="183" y="1152"/>
                      <a:pt x="343" y="1175"/>
                      <a:pt x="525" y="1175"/>
                    </a:cubicBezTo>
                    <a:cubicBezTo>
                      <a:pt x="913" y="1175"/>
                      <a:pt x="1279" y="1129"/>
                      <a:pt x="1621" y="1015"/>
                    </a:cubicBezTo>
                    <a:cubicBezTo>
                      <a:pt x="1644" y="992"/>
                      <a:pt x="1667" y="946"/>
                      <a:pt x="1690" y="924"/>
                    </a:cubicBezTo>
                    <a:cubicBezTo>
                      <a:pt x="1778" y="835"/>
                      <a:pt x="1894" y="802"/>
                      <a:pt x="2048" y="802"/>
                    </a:cubicBezTo>
                    <a:cubicBezTo>
                      <a:pt x="2093" y="802"/>
                      <a:pt x="2140" y="804"/>
                      <a:pt x="2192" y="809"/>
                    </a:cubicBezTo>
                    <a:cubicBezTo>
                      <a:pt x="2511" y="650"/>
                      <a:pt x="2808" y="467"/>
                      <a:pt x="3059" y="239"/>
                    </a:cubicBezTo>
                    <a:cubicBezTo>
                      <a:pt x="2551" y="98"/>
                      <a:pt x="2008" y="0"/>
                      <a:pt x="152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43"/>
              <p:cNvSpPr/>
              <p:nvPr/>
            </p:nvSpPr>
            <p:spPr>
              <a:xfrm flipH="1">
                <a:off x="2455386" y="2883929"/>
                <a:ext cx="122626" cy="51194"/>
              </a:xfrm>
              <a:custGeom>
                <a:rect b="b" l="l" r="r" t="t"/>
                <a:pathLst>
                  <a:path extrusionOk="0" h="1287" w="3083">
                    <a:moveTo>
                      <a:pt x="1" y="0"/>
                    </a:moveTo>
                    <a:cubicBezTo>
                      <a:pt x="1" y="23"/>
                      <a:pt x="1" y="46"/>
                      <a:pt x="1" y="69"/>
                    </a:cubicBezTo>
                    <a:cubicBezTo>
                      <a:pt x="434" y="594"/>
                      <a:pt x="1119" y="1027"/>
                      <a:pt x="1895" y="1233"/>
                    </a:cubicBezTo>
                    <a:cubicBezTo>
                      <a:pt x="2047" y="1270"/>
                      <a:pt x="2179" y="1287"/>
                      <a:pt x="2294" y="1287"/>
                    </a:cubicBezTo>
                    <a:cubicBezTo>
                      <a:pt x="2818" y="1287"/>
                      <a:pt x="2989" y="933"/>
                      <a:pt x="3082" y="502"/>
                    </a:cubicBezTo>
                    <a:lnTo>
                      <a:pt x="3082" y="502"/>
                    </a:lnTo>
                    <a:cubicBezTo>
                      <a:pt x="2717" y="662"/>
                      <a:pt x="2329" y="753"/>
                      <a:pt x="1941" y="753"/>
                    </a:cubicBezTo>
                    <a:cubicBezTo>
                      <a:pt x="1188" y="753"/>
                      <a:pt x="503" y="457"/>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43"/>
              <p:cNvSpPr/>
              <p:nvPr/>
            </p:nvSpPr>
            <p:spPr>
              <a:xfrm flipH="1">
                <a:off x="2375518" y="2788184"/>
                <a:ext cx="202495" cy="125737"/>
              </a:xfrm>
              <a:custGeom>
                <a:rect b="b" l="l" r="r" t="t"/>
                <a:pathLst>
                  <a:path extrusionOk="0" h="3161" w="5091">
                    <a:moveTo>
                      <a:pt x="4042" y="1"/>
                    </a:moveTo>
                    <a:cubicBezTo>
                      <a:pt x="3448" y="1"/>
                      <a:pt x="2774" y="1004"/>
                      <a:pt x="1781" y="1768"/>
                    </a:cubicBezTo>
                    <a:cubicBezTo>
                      <a:pt x="1609" y="1907"/>
                      <a:pt x="1455" y="1964"/>
                      <a:pt x="1316" y="1964"/>
                    </a:cubicBezTo>
                    <a:cubicBezTo>
                      <a:pt x="881" y="1964"/>
                      <a:pt x="591" y="1401"/>
                      <a:pt x="366" y="969"/>
                    </a:cubicBezTo>
                    <a:cubicBezTo>
                      <a:pt x="160" y="1426"/>
                      <a:pt x="24" y="1905"/>
                      <a:pt x="1" y="2407"/>
                    </a:cubicBezTo>
                    <a:cubicBezTo>
                      <a:pt x="503" y="2864"/>
                      <a:pt x="1188" y="3160"/>
                      <a:pt x="1941" y="3160"/>
                    </a:cubicBezTo>
                    <a:cubicBezTo>
                      <a:pt x="2329" y="3160"/>
                      <a:pt x="2717" y="3069"/>
                      <a:pt x="3082" y="2909"/>
                    </a:cubicBezTo>
                    <a:cubicBezTo>
                      <a:pt x="3173" y="2362"/>
                      <a:pt x="3173" y="1700"/>
                      <a:pt x="3561" y="1471"/>
                    </a:cubicBezTo>
                    <a:cubicBezTo>
                      <a:pt x="4338" y="1038"/>
                      <a:pt x="5091" y="627"/>
                      <a:pt x="4383" y="125"/>
                    </a:cubicBezTo>
                    <a:cubicBezTo>
                      <a:pt x="4271" y="39"/>
                      <a:pt x="4158" y="1"/>
                      <a:pt x="404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43"/>
              <p:cNvSpPr/>
              <p:nvPr/>
            </p:nvSpPr>
            <p:spPr>
              <a:xfrm flipH="1">
                <a:off x="2299230" y="2735917"/>
                <a:ext cx="78118" cy="69054"/>
              </a:xfrm>
              <a:custGeom>
                <a:rect b="b" l="l" r="r" t="t"/>
                <a:pathLst>
                  <a:path extrusionOk="0" h="1736" w="1964">
                    <a:moveTo>
                      <a:pt x="0" y="1"/>
                    </a:moveTo>
                    <a:cubicBezTo>
                      <a:pt x="708" y="389"/>
                      <a:pt x="1278" y="1005"/>
                      <a:pt x="1621" y="1735"/>
                    </a:cubicBezTo>
                    <a:cubicBezTo>
                      <a:pt x="1826" y="1667"/>
                      <a:pt x="1963" y="1507"/>
                      <a:pt x="1963" y="1325"/>
                    </a:cubicBezTo>
                    <a:cubicBezTo>
                      <a:pt x="1963" y="1256"/>
                      <a:pt x="1940" y="1165"/>
                      <a:pt x="1917" y="1096"/>
                    </a:cubicBezTo>
                    <a:cubicBezTo>
                      <a:pt x="1392" y="571"/>
                      <a:pt x="731" y="183"/>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43"/>
              <p:cNvSpPr/>
              <p:nvPr/>
            </p:nvSpPr>
            <p:spPr>
              <a:xfrm flipH="1">
                <a:off x="2312873" y="2731382"/>
                <a:ext cx="97170" cy="76691"/>
              </a:xfrm>
              <a:custGeom>
                <a:rect b="b" l="l" r="r" t="t"/>
                <a:pathLst>
                  <a:path extrusionOk="0" h="1928" w="2443">
                    <a:moveTo>
                      <a:pt x="0" y="1"/>
                    </a:moveTo>
                    <a:cubicBezTo>
                      <a:pt x="0" y="23"/>
                      <a:pt x="23" y="46"/>
                      <a:pt x="46" y="92"/>
                    </a:cubicBezTo>
                    <a:cubicBezTo>
                      <a:pt x="571" y="206"/>
                      <a:pt x="1096" y="503"/>
                      <a:pt x="1256" y="1256"/>
                    </a:cubicBezTo>
                    <a:cubicBezTo>
                      <a:pt x="1355" y="1736"/>
                      <a:pt x="1718" y="1928"/>
                      <a:pt x="2066" y="1928"/>
                    </a:cubicBezTo>
                    <a:cubicBezTo>
                      <a:pt x="2199" y="1928"/>
                      <a:pt x="2329" y="1900"/>
                      <a:pt x="2443" y="1849"/>
                    </a:cubicBezTo>
                    <a:cubicBezTo>
                      <a:pt x="2100" y="1119"/>
                      <a:pt x="1530" y="503"/>
                      <a:pt x="822" y="115"/>
                    </a:cubicBezTo>
                    <a:cubicBezTo>
                      <a:pt x="548" y="46"/>
                      <a:pt x="274" y="23"/>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43"/>
              <p:cNvSpPr/>
              <p:nvPr/>
            </p:nvSpPr>
            <p:spPr>
              <a:xfrm flipH="1">
                <a:off x="2408173" y="2731382"/>
                <a:ext cx="20922" cy="3660"/>
              </a:xfrm>
              <a:custGeom>
                <a:rect b="b" l="l" r="r" t="t"/>
                <a:pathLst>
                  <a:path extrusionOk="0" h="92" w="526">
                    <a:moveTo>
                      <a:pt x="342" y="1"/>
                    </a:moveTo>
                    <a:cubicBezTo>
                      <a:pt x="228" y="1"/>
                      <a:pt x="114" y="1"/>
                      <a:pt x="0" y="23"/>
                    </a:cubicBezTo>
                    <a:cubicBezTo>
                      <a:pt x="160" y="23"/>
                      <a:pt x="342" y="46"/>
                      <a:pt x="525" y="92"/>
                    </a:cubicBezTo>
                    <a:cubicBezTo>
                      <a:pt x="502" y="46"/>
                      <a:pt x="479" y="23"/>
                      <a:pt x="479" y="1"/>
                    </a:cubicBezTo>
                    <a:close/>
                  </a:path>
                </a:pathLst>
              </a:custGeom>
              <a:solidFill>
                <a:srgbClr val="152B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6" name="Google Shape;336;p43"/>
            <p:cNvGrpSpPr/>
            <p:nvPr/>
          </p:nvGrpSpPr>
          <p:grpSpPr>
            <a:xfrm rot="-2603834">
              <a:off x="2630193" y="505795"/>
              <a:ext cx="301834" cy="319216"/>
              <a:chOff x="2669654" y="1177911"/>
              <a:chExt cx="226121" cy="239143"/>
            </a:xfrm>
          </p:grpSpPr>
          <p:sp>
            <p:nvSpPr>
              <p:cNvPr id="337" name="Google Shape;337;p43"/>
              <p:cNvSpPr/>
              <p:nvPr/>
            </p:nvSpPr>
            <p:spPr>
              <a:xfrm flipH="1">
                <a:off x="2758631" y="1178826"/>
                <a:ext cx="137144" cy="135323"/>
              </a:xfrm>
              <a:custGeom>
                <a:rect b="b" l="l" r="r" t="t"/>
                <a:pathLst>
                  <a:path extrusionOk="0" h="3402" w="3448">
                    <a:moveTo>
                      <a:pt x="115" y="0"/>
                    </a:moveTo>
                    <a:cubicBezTo>
                      <a:pt x="115" y="0"/>
                      <a:pt x="1" y="3333"/>
                      <a:pt x="115" y="3401"/>
                    </a:cubicBezTo>
                    <a:lnTo>
                      <a:pt x="3447" y="685"/>
                    </a:lnTo>
                    <a:lnTo>
                      <a:pt x="115" y="0"/>
                    </a:lnTo>
                    <a:close/>
                  </a:path>
                </a:pathLst>
              </a:custGeom>
              <a:solidFill>
                <a:srgbClr val="F8C2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43"/>
              <p:cNvSpPr/>
              <p:nvPr/>
            </p:nvSpPr>
            <p:spPr>
              <a:xfrm flipH="1">
                <a:off x="2669654" y="1206074"/>
                <a:ext cx="221587" cy="210980"/>
              </a:xfrm>
              <a:custGeom>
                <a:rect b="b" l="l" r="r" t="t"/>
                <a:pathLst>
                  <a:path extrusionOk="0" h="5304" w="5571">
                    <a:moveTo>
                      <a:pt x="3333" y="0"/>
                    </a:moveTo>
                    <a:lnTo>
                      <a:pt x="1" y="2716"/>
                    </a:lnTo>
                    <a:lnTo>
                      <a:pt x="1462" y="4520"/>
                    </a:lnTo>
                    <a:cubicBezTo>
                      <a:pt x="1887" y="5035"/>
                      <a:pt x="2509" y="5303"/>
                      <a:pt x="3135" y="5303"/>
                    </a:cubicBezTo>
                    <a:cubicBezTo>
                      <a:pt x="3616" y="5303"/>
                      <a:pt x="4100" y="5144"/>
                      <a:pt x="4498" y="4816"/>
                    </a:cubicBezTo>
                    <a:cubicBezTo>
                      <a:pt x="5433" y="4063"/>
                      <a:pt x="5570" y="2716"/>
                      <a:pt x="4817" y="1803"/>
                    </a:cubicBezTo>
                    <a:lnTo>
                      <a:pt x="333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43"/>
              <p:cNvSpPr/>
              <p:nvPr/>
            </p:nvSpPr>
            <p:spPr>
              <a:xfrm flipH="1">
                <a:off x="2853057" y="1177911"/>
                <a:ext cx="39974" cy="42721"/>
              </a:xfrm>
              <a:custGeom>
                <a:rect b="b" l="l" r="r" t="t"/>
                <a:pathLst>
                  <a:path extrusionOk="0" h="1074" w="1005">
                    <a:moveTo>
                      <a:pt x="46" y="1"/>
                    </a:moveTo>
                    <a:lnTo>
                      <a:pt x="0" y="1073"/>
                    </a:lnTo>
                    <a:lnTo>
                      <a:pt x="1005" y="206"/>
                    </a:lnTo>
                    <a:lnTo>
                      <a:pt x="46"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43"/>
              <p:cNvSpPr/>
              <p:nvPr/>
            </p:nvSpPr>
            <p:spPr>
              <a:xfrm flipH="1">
                <a:off x="2747733" y="1269439"/>
                <a:ext cx="69964" cy="65752"/>
              </a:xfrm>
              <a:custGeom>
                <a:rect b="b" l="l" r="r" t="t"/>
                <a:pathLst>
                  <a:path extrusionOk="0" h="1653" w="1759">
                    <a:moveTo>
                      <a:pt x="882" y="1"/>
                    </a:moveTo>
                    <a:cubicBezTo>
                      <a:pt x="855" y="1"/>
                      <a:pt x="827" y="2"/>
                      <a:pt x="800" y="5"/>
                    </a:cubicBezTo>
                    <a:cubicBezTo>
                      <a:pt x="343" y="51"/>
                      <a:pt x="1" y="461"/>
                      <a:pt x="46" y="918"/>
                    </a:cubicBezTo>
                    <a:cubicBezTo>
                      <a:pt x="111" y="1345"/>
                      <a:pt x="475" y="1653"/>
                      <a:pt x="877" y="1653"/>
                    </a:cubicBezTo>
                    <a:cubicBezTo>
                      <a:pt x="904" y="1653"/>
                      <a:pt x="932" y="1651"/>
                      <a:pt x="959" y="1648"/>
                    </a:cubicBezTo>
                    <a:cubicBezTo>
                      <a:pt x="1416" y="1603"/>
                      <a:pt x="1758" y="1192"/>
                      <a:pt x="1690" y="735"/>
                    </a:cubicBezTo>
                    <a:cubicBezTo>
                      <a:pt x="1647" y="308"/>
                      <a:pt x="1284" y="1"/>
                      <a:pt x="882" y="1"/>
                    </a:cubicBezTo>
                    <a:close/>
                  </a:path>
                </a:pathLst>
              </a:custGeom>
              <a:solidFill>
                <a:srgbClr val="D360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43"/>
              <p:cNvSpPr/>
              <p:nvPr/>
            </p:nvSpPr>
            <p:spPr>
              <a:xfrm flipH="1">
                <a:off x="2750477" y="1270354"/>
                <a:ext cx="68095" cy="64121"/>
              </a:xfrm>
              <a:custGeom>
                <a:rect b="b" l="l" r="r" t="t"/>
                <a:pathLst>
                  <a:path extrusionOk="0" h="1612" w="1712">
                    <a:moveTo>
                      <a:pt x="859" y="0"/>
                    </a:moveTo>
                    <a:cubicBezTo>
                      <a:pt x="831" y="0"/>
                      <a:pt x="804" y="2"/>
                      <a:pt x="776" y="5"/>
                    </a:cubicBezTo>
                    <a:cubicBezTo>
                      <a:pt x="320" y="50"/>
                      <a:pt x="0" y="438"/>
                      <a:pt x="68" y="895"/>
                    </a:cubicBezTo>
                    <a:cubicBezTo>
                      <a:pt x="110" y="1291"/>
                      <a:pt x="438" y="1611"/>
                      <a:pt x="842" y="1611"/>
                    </a:cubicBezTo>
                    <a:cubicBezTo>
                      <a:pt x="880" y="1611"/>
                      <a:pt x="919" y="1608"/>
                      <a:pt x="959" y="1603"/>
                    </a:cubicBezTo>
                    <a:cubicBezTo>
                      <a:pt x="1392" y="1557"/>
                      <a:pt x="1712" y="1169"/>
                      <a:pt x="1666" y="712"/>
                    </a:cubicBezTo>
                    <a:cubicBezTo>
                      <a:pt x="1624" y="306"/>
                      <a:pt x="1261" y="0"/>
                      <a:pt x="859" y="0"/>
                    </a:cubicBezTo>
                    <a:close/>
                  </a:path>
                </a:pathLst>
              </a:custGeom>
              <a:solidFill>
                <a:srgbClr val="FF82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43"/>
              <p:cNvSpPr/>
              <p:nvPr/>
            </p:nvSpPr>
            <p:spPr>
              <a:xfrm flipH="1">
                <a:off x="2755926" y="1275764"/>
                <a:ext cx="56321" cy="53103"/>
              </a:xfrm>
              <a:custGeom>
                <a:rect b="b" l="l" r="r" t="t"/>
                <a:pathLst>
                  <a:path extrusionOk="0" h="1335" w="1416">
                    <a:moveTo>
                      <a:pt x="719" y="1"/>
                    </a:moveTo>
                    <a:cubicBezTo>
                      <a:pt x="693" y="1"/>
                      <a:pt x="667" y="2"/>
                      <a:pt x="640" y="6"/>
                    </a:cubicBezTo>
                    <a:cubicBezTo>
                      <a:pt x="275" y="51"/>
                      <a:pt x="1" y="371"/>
                      <a:pt x="46" y="736"/>
                    </a:cubicBezTo>
                    <a:cubicBezTo>
                      <a:pt x="89" y="1075"/>
                      <a:pt x="366" y="1335"/>
                      <a:pt x="697" y="1335"/>
                    </a:cubicBezTo>
                    <a:cubicBezTo>
                      <a:pt x="724" y="1335"/>
                      <a:pt x="750" y="1333"/>
                      <a:pt x="777" y="1330"/>
                    </a:cubicBezTo>
                    <a:cubicBezTo>
                      <a:pt x="1142" y="1284"/>
                      <a:pt x="1416" y="964"/>
                      <a:pt x="1370" y="599"/>
                    </a:cubicBezTo>
                    <a:cubicBezTo>
                      <a:pt x="1328" y="261"/>
                      <a:pt x="1051" y="1"/>
                      <a:pt x="71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43"/>
              <p:cNvSpPr/>
              <p:nvPr/>
            </p:nvSpPr>
            <p:spPr>
              <a:xfrm flipH="1">
                <a:off x="2794946" y="1316814"/>
                <a:ext cx="6404" cy="5847"/>
              </a:xfrm>
              <a:custGeom>
                <a:rect b="b" l="l" r="r" t="t"/>
                <a:pathLst>
                  <a:path extrusionOk="0" h="147" w="161">
                    <a:moveTo>
                      <a:pt x="115" y="1"/>
                    </a:moveTo>
                    <a:cubicBezTo>
                      <a:pt x="69" y="1"/>
                      <a:pt x="24" y="24"/>
                      <a:pt x="24" y="47"/>
                    </a:cubicBezTo>
                    <a:cubicBezTo>
                      <a:pt x="1" y="92"/>
                      <a:pt x="24" y="138"/>
                      <a:pt x="69" y="138"/>
                    </a:cubicBezTo>
                    <a:cubicBezTo>
                      <a:pt x="81" y="144"/>
                      <a:pt x="92" y="147"/>
                      <a:pt x="101" y="147"/>
                    </a:cubicBezTo>
                    <a:cubicBezTo>
                      <a:pt x="127" y="147"/>
                      <a:pt x="144" y="126"/>
                      <a:pt x="160" y="92"/>
                    </a:cubicBezTo>
                    <a:cubicBezTo>
                      <a:pt x="160" y="47"/>
                      <a:pt x="138" y="24"/>
                      <a:pt x="11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43"/>
              <p:cNvSpPr/>
              <p:nvPr/>
            </p:nvSpPr>
            <p:spPr>
              <a:xfrm flipH="1">
                <a:off x="2794508" y="1283163"/>
                <a:ext cx="15910" cy="33015"/>
              </a:xfrm>
              <a:custGeom>
                <a:rect b="b" l="l" r="r" t="t"/>
                <a:pathLst>
                  <a:path extrusionOk="0" h="830" w="400">
                    <a:moveTo>
                      <a:pt x="305" y="1"/>
                    </a:moveTo>
                    <a:cubicBezTo>
                      <a:pt x="287" y="1"/>
                      <a:pt x="269" y="8"/>
                      <a:pt x="252" y="25"/>
                    </a:cubicBezTo>
                    <a:cubicBezTo>
                      <a:pt x="69" y="231"/>
                      <a:pt x="0" y="527"/>
                      <a:pt x="137" y="801"/>
                    </a:cubicBezTo>
                    <a:cubicBezTo>
                      <a:pt x="151" y="821"/>
                      <a:pt x="170" y="830"/>
                      <a:pt x="189" y="830"/>
                    </a:cubicBezTo>
                    <a:cubicBezTo>
                      <a:pt x="236" y="830"/>
                      <a:pt x="284" y="781"/>
                      <a:pt x="252" y="733"/>
                    </a:cubicBezTo>
                    <a:cubicBezTo>
                      <a:pt x="160" y="527"/>
                      <a:pt x="206" y="276"/>
                      <a:pt x="366" y="116"/>
                    </a:cubicBezTo>
                    <a:cubicBezTo>
                      <a:pt x="400" y="65"/>
                      <a:pt x="357" y="1"/>
                      <a:pt x="30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43"/>
              <p:cNvSpPr/>
              <p:nvPr/>
            </p:nvSpPr>
            <p:spPr>
              <a:xfrm flipH="1">
                <a:off x="2711418" y="1177911"/>
                <a:ext cx="182527" cy="239142"/>
              </a:xfrm>
              <a:custGeom>
                <a:rect b="b" l="l" r="r" t="t"/>
                <a:pathLst>
                  <a:path extrusionOk="0" h="6012" w="4589">
                    <a:moveTo>
                      <a:pt x="69" y="1"/>
                    </a:moveTo>
                    <a:cubicBezTo>
                      <a:pt x="69" y="1"/>
                      <a:pt x="46" y="480"/>
                      <a:pt x="46" y="1096"/>
                    </a:cubicBezTo>
                    <a:cubicBezTo>
                      <a:pt x="23" y="2078"/>
                      <a:pt x="1" y="3379"/>
                      <a:pt x="69" y="3424"/>
                    </a:cubicBezTo>
                    <a:lnTo>
                      <a:pt x="1530" y="5228"/>
                    </a:lnTo>
                    <a:cubicBezTo>
                      <a:pt x="1955" y="5743"/>
                      <a:pt x="2577" y="6011"/>
                      <a:pt x="3203" y="6011"/>
                    </a:cubicBezTo>
                    <a:cubicBezTo>
                      <a:pt x="3684" y="6011"/>
                      <a:pt x="4168" y="5852"/>
                      <a:pt x="4566" y="5524"/>
                    </a:cubicBezTo>
                    <a:cubicBezTo>
                      <a:pt x="4588" y="5524"/>
                      <a:pt x="4588" y="5524"/>
                      <a:pt x="4588" y="5501"/>
                    </a:cubicBezTo>
                    <a:lnTo>
                      <a:pt x="4588" y="5501"/>
                    </a:lnTo>
                    <a:cubicBezTo>
                      <a:pt x="4208" y="5634"/>
                      <a:pt x="3889" y="5685"/>
                      <a:pt x="3626" y="5685"/>
                    </a:cubicBezTo>
                    <a:cubicBezTo>
                      <a:pt x="3209" y="5685"/>
                      <a:pt x="2930" y="5559"/>
                      <a:pt x="2762" y="5433"/>
                    </a:cubicBezTo>
                    <a:cubicBezTo>
                      <a:pt x="2420" y="5182"/>
                      <a:pt x="777" y="2945"/>
                      <a:pt x="777" y="2945"/>
                    </a:cubicBezTo>
                    <a:lnTo>
                      <a:pt x="69" y="1"/>
                    </a:ln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43"/>
              <p:cNvSpPr/>
              <p:nvPr/>
            </p:nvSpPr>
            <p:spPr>
              <a:xfrm flipH="1">
                <a:off x="2715952" y="1231492"/>
                <a:ext cx="41804" cy="49046"/>
              </a:xfrm>
              <a:custGeom>
                <a:rect b="b" l="l" r="r" t="t"/>
                <a:pathLst>
                  <a:path extrusionOk="0" fill="none" h="1233" w="1051">
                    <a:moveTo>
                      <a:pt x="0" y="0"/>
                    </a:moveTo>
                    <a:lnTo>
                      <a:pt x="1050" y="1233"/>
                    </a:lnTo>
                  </a:path>
                </a:pathLst>
              </a:custGeom>
              <a:noFill/>
              <a:ln cap="rnd" cmpd="sng" w="9525">
                <a:solidFill>
                  <a:srgbClr val="FBD87E"/>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7" name="Google Shape;347;p43"/>
            <p:cNvSpPr/>
            <p:nvPr/>
          </p:nvSpPr>
          <p:spPr>
            <a:xfrm flipH="1">
              <a:off x="118765" y="960919"/>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8" name="Google Shape;348;p43"/>
            <p:cNvGrpSpPr/>
            <p:nvPr/>
          </p:nvGrpSpPr>
          <p:grpSpPr>
            <a:xfrm flipH="1" rot="5400000">
              <a:off x="898362" y="57492"/>
              <a:ext cx="275192" cy="229972"/>
              <a:chOff x="1192779" y="389220"/>
              <a:chExt cx="275192" cy="229972"/>
            </a:xfrm>
          </p:grpSpPr>
          <p:sp>
            <p:nvSpPr>
              <p:cNvPr id="349" name="Google Shape;349;p43"/>
              <p:cNvSpPr/>
              <p:nvPr/>
            </p:nvSpPr>
            <p:spPr>
              <a:xfrm>
                <a:off x="1406857" y="549643"/>
                <a:ext cx="58033" cy="65413"/>
              </a:xfrm>
              <a:custGeom>
                <a:rect b="b" l="l" r="r" t="t"/>
                <a:pathLst>
                  <a:path extrusionOk="0" h="2420" w="2147">
                    <a:moveTo>
                      <a:pt x="754" y="0"/>
                    </a:moveTo>
                    <a:cubicBezTo>
                      <a:pt x="708" y="0"/>
                      <a:pt x="662" y="23"/>
                      <a:pt x="617" y="23"/>
                    </a:cubicBezTo>
                    <a:cubicBezTo>
                      <a:pt x="503" y="46"/>
                      <a:pt x="366" y="92"/>
                      <a:pt x="297" y="183"/>
                    </a:cubicBezTo>
                    <a:cubicBezTo>
                      <a:pt x="252" y="229"/>
                      <a:pt x="229" y="297"/>
                      <a:pt x="206" y="343"/>
                    </a:cubicBezTo>
                    <a:cubicBezTo>
                      <a:pt x="160" y="389"/>
                      <a:pt x="137" y="434"/>
                      <a:pt x="115" y="457"/>
                    </a:cubicBezTo>
                    <a:cubicBezTo>
                      <a:pt x="46" y="594"/>
                      <a:pt x="0" y="754"/>
                      <a:pt x="0" y="959"/>
                    </a:cubicBezTo>
                    <a:cubicBezTo>
                      <a:pt x="23" y="1050"/>
                      <a:pt x="46" y="1165"/>
                      <a:pt x="46" y="1233"/>
                    </a:cubicBezTo>
                    <a:cubicBezTo>
                      <a:pt x="69" y="1302"/>
                      <a:pt x="92" y="1370"/>
                      <a:pt x="115" y="1438"/>
                    </a:cubicBezTo>
                    <a:cubicBezTo>
                      <a:pt x="183" y="1598"/>
                      <a:pt x="274" y="1735"/>
                      <a:pt x="366" y="1872"/>
                    </a:cubicBezTo>
                    <a:cubicBezTo>
                      <a:pt x="434" y="1941"/>
                      <a:pt x="503" y="2009"/>
                      <a:pt x="571" y="2078"/>
                    </a:cubicBezTo>
                    <a:cubicBezTo>
                      <a:pt x="617" y="2146"/>
                      <a:pt x="685" y="2192"/>
                      <a:pt x="731" y="2237"/>
                    </a:cubicBezTo>
                    <a:cubicBezTo>
                      <a:pt x="777" y="2260"/>
                      <a:pt x="799" y="2283"/>
                      <a:pt x="845" y="2306"/>
                    </a:cubicBezTo>
                    <a:cubicBezTo>
                      <a:pt x="913" y="2351"/>
                      <a:pt x="1005" y="2374"/>
                      <a:pt x="1096" y="2397"/>
                    </a:cubicBezTo>
                    <a:cubicBezTo>
                      <a:pt x="1165" y="2420"/>
                      <a:pt x="1210" y="2420"/>
                      <a:pt x="1279" y="2420"/>
                    </a:cubicBezTo>
                    <a:lnTo>
                      <a:pt x="1438" y="2420"/>
                    </a:lnTo>
                    <a:cubicBezTo>
                      <a:pt x="1484" y="2420"/>
                      <a:pt x="1530" y="2397"/>
                      <a:pt x="1598" y="2374"/>
                    </a:cubicBezTo>
                    <a:cubicBezTo>
                      <a:pt x="1621" y="2374"/>
                      <a:pt x="1667" y="2374"/>
                      <a:pt x="1690" y="2351"/>
                    </a:cubicBezTo>
                    <a:cubicBezTo>
                      <a:pt x="1781" y="2306"/>
                      <a:pt x="1827" y="2260"/>
                      <a:pt x="1872" y="2215"/>
                    </a:cubicBezTo>
                    <a:cubicBezTo>
                      <a:pt x="2009" y="2078"/>
                      <a:pt x="2078" y="1918"/>
                      <a:pt x="2100" y="1758"/>
                    </a:cubicBezTo>
                    <a:cubicBezTo>
                      <a:pt x="2146" y="1621"/>
                      <a:pt x="2146" y="1461"/>
                      <a:pt x="2123" y="1302"/>
                    </a:cubicBezTo>
                    <a:cubicBezTo>
                      <a:pt x="2078" y="1165"/>
                      <a:pt x="2032" y="1028"/>
                      <a:pt x="1941" y="868"/>
                    </a:cubicBezTo>
                    <a:cubicBezTo>
                      <a:pt x="1895" y="777"/>
                      <a:pt x="1849" y="708"/>
                      <a:pt x="1804" y="662"/>
                    </a:cubicBezTo>
                    <a:cubicBezTo>
                      <a:pt x="1758" y="571"/>
                      <a:pt x="1690" y="480"/>
                      <a:pt x="1598" y="411"/>
                    </a:cubicBezTo>
                    <a:cubicBezTo>
                      <a:pt x="1461" y="252"/>
                      <a:pt x="1279" y="137"/>
                      <a:pt x="1073" y="69"/>
                    </a:cubicBezTo>
                    <a:cubicBezTo>
                      <a:pt x="982" y="46"/>
                      <a:pt x="868" y="0"/>
                      <a:pt x="754"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43"/>
              <p:cNvSpPr/>
              <p:nvPr/>
            </p:nvSpPr>
            <p:spPr>
              <a:xfrm>
                <a:off x="1197699" y="502746"/>
                <a:ext cx="50627" cy="50627"/>
              </a:xfrm>
              <a:custGeom>
                <a:rect b="b" l="l" r="r" t="t"/>
                <a:pathLst>
                  <a:path extrusionOk="0" h="1873" w="1873">
                    <a:moveTo>
                      <a:pt x="914" y="1"/>
                    </a:moveTo>
                    <a:cubicBezTo>
                      <a:pt x="845" y="1"/>
                      <a:pt x="754" y="24"/>
                      <a:pt x="685" y="46"/>
                    </a:cubicBezTo>
                    <a:cubicBezTo>
                      <a:pt x="640" y="46"/>
                      <a:pt x="571" y="69"/>
                      <a:pt x="503" y="115"/>
                    </a:cubicBezTo>
                    <a:cubicBezTo>
                      <a:pt x="480" y="138"/>
                      <a:pt x="457" y="138"/>
                      <a:pt x="457" y="161"/>
                    </a:cubicBezTo>
                    <a:cubicBezTo>
                      <a:pt x="434" y="183"/>
                      <a:pt x="412" y="206"/>
                      <a:pt x="389" y="206"/>
                    </a:cubicBezTo>
                    <a:cubicBezTo>
                      <a:pt x="366" y="229"/>
                      <a:pt x="366" y="229"/>
                      <a:pt x="343" y="252"/>
                    </a:cubicBezTo>
                    <a:cubicBezTo>
                      <a:pt x="275" y="298"/>
                      <a:pt x="229" y="343"/>
                      <a:pt x="206" y="412"/>
                    </a:cubicBezTo>
                    <a:cubicBezTo>
                      <a:pt x="115" y="480"/>
                      <a:pt x="69" y="594"/>
                      <a:pt x="46" y="686"/>
                    </a:cubicBezTo>
                    <a:cubicBezTo>
                      <a:pt x="24" y="754"/>
                      <a:pt x="24" y="822"/>
                      <a:pt x="24" y="891"/>
                    </a:cubicBezTo>
                    <a:cubicBezTo>
                      <a:pt x="24" y="1005"/>
                      <a:pt x="1" y="1119"/>
                      <a:pt x="46" y="1233"/>
                    </a:cubicBezTo>
                    <a:cubicBezTo>
                      <a:pt x="115" y="1416"/>
                      <a:pt x="229" y="1576"/>
                      <a:pt x="389" y="1713"/>
                    </a:cubicBezTo>
                    <a:cubicBezTo>
                      <a:pt x="480" y="1758"/>
                      <a:pt x="594" y="1827"/>
                      <a:pt x="708" y="1850"/>
                    </a:cubicBezTo>
                    <a:cubicBezTo>
                      <a:pt x="822" y="1872"/>
                      <a:pt x="914" y="1872"/>
                      <a:pt x="1005" y="1872"/>
                    </a:cubicBezTo>
                    <a:cubicBezTo>
                      <a:pt x="1051" y="1872"/>
                      <a:pt x="1096" y="1850"/>
                      <a:pt x="1142" y="1850"/>
                    </a:cubicBezTo>
                    <a:cubicBezTo>
                      <a:pt x="1210" y="1827"/>
                      <a:pt x="1256" y="1827"/>
                      <a:pt x="1279" y="1804"/>
                    </a:cubicBezTo>
                    <a:cubicBezTo>
                      <a:pt x="1416" y="1758"/>
                      <a:pt x="1553" y="1713"/>
                      <a:pt x="1644" y="1599"/>
                    </a:cubicBezTo>
                    <a:cubicBezTo>
                      <a:pt x="1667" y="1576"/>
                      <a:pt x="1690" y="1530"/>
                      <a:pt x="1735" y="1484"/>
                    </a:cubicBezTo>
                    <a:cubicBezTo>
                      <a:pt x="1758" y="1416"/>
                      <a:pt x="1781" y="1370"/>
                      <a:pt x="1804" y="1302"/>
                    </a:cubicBezTo>
                    <a:cubicBezTo>
                      <a:pt x="1827" y="1233"/>
                      <a:pt x="1827" y="1188"/>
                      <a:pt x="1850" y="1165"/>
                    </a:cubicBezTo>
                    <a:cubicBezTo>
                      <a:pt x="1872" y="1074"/>
                      <a:pt x="1850" y="982"/>
                      <a:pt x="1827" y="891"/>
                    </a:cubicBezTo>
                    <a:cubicBezTo>
                      <a:pt x="1804" y="777"/>
                      <a:pt x="1758" y="708"/>
                      <a:pt x="1713" y="617"/>
                    </a:cubicBezTo>
                    <a:cubicBezTo>
                      <a:pt x="1667" y="549"/>
                      <a:pt x="1598" y="480"/>
                      <a:pt x="1530" y="412"/>
                    </a:cubicBezTo>
                    <a:cubicBezTo>
                      <a:pt x="1484" y="366"/>
                      <a:pt x="1439" y="343"/>
                      <a:pt x="1370" y="298"/>
                    </a:cubicBezTo>
                    <a:cubicBezTo>
                      <a:pt x="1370" y="275"/>
                      <a:pt x="1370" y="252"/>
                      <a:pt x="1347" y="229"/>
                    </a:cubicBezTo>
                    <a:cubicBezTo>
                      <a:pt x="1302" y="161"/>
                      <a:pt x="1279" y="138"/>
                      <a:pt x="1233" y="115"/>
                    </a:cubicBezTo>
                    <a:cubicBezTo>
                      <a:pt x="1165" y="46"/>
                      <a:pt x="1073" y="24"/>
                      <a:pt x="982"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43"/>
              <p:cNvSpPr/>
              <p:nvPr/>
            </p:nvSpPr>
            <p:spPr>
              <a:xfrm>
                <a:off x="1243974" y="392329"/>
                <a:ext cx="39518" cy="30868"/>
              </a:xfrm>
              <a:custGeom>
                <a:rect b="b" l="l" r="r" t="t"/>
                <a:pathLst>
                  <a:path extrusionOk="0" h="1142" w="1462">
                    <a:moveTo>
                      <a:pt x="571" y="0"/>
                    </a:moveTo>
                    <a:cubicBezTo>
                      <a:pt x="503" y="0"/>
                      <a:pt x="411" y="0"/>
                      <a:pt x="320" y="46"/>
                    </a:cubicBezTo>
                    <a:cubicBezTo>
                      <a:pt x="275" y="69"/>
                      <a:pt x="229" y="91"/>
                      <a:pt x="183" y="137"/>
                    </a:cubicBezTo>
                    <a:cubicBezTo>
                      <a:pt x="138" y="160"/>
                      <a:pt x="115" y="205"/>
                      <a:pt x="69" y="274"/>
                    </a:cubicBezTo>
                    <a:lnTo>
                      <a:pt x="46" y="320"/>
                    </a:lnTo>
                    <a:cubicBezTo>
                      <a:pt x="23" y="365"/>
                      <a:pt x="23" y="411"/>
                      <a:pt x="1" y="457"/>
                    </a:cubicBezTo>
                    <a:cubicBezTo>
                      <a:pt x="1" y="479"/>
                      <a:pt x="1" y="525"/>
                      <a:pt x="1" y="594"/>
                    </a:cubicBezTo>
                    <a:cubicBezTo>
                      <a:pt x="23" y="730"/>
                      <a:pt x="115" y="867"/>
                      <a:pt x="183" y="936"/>
                    </a:cubicBezTo>
                    <a:cubicBezTo>
                      <a:pt x="275" y="1004"/>
                      <a:pt x="366" y="1073"/>
                      <a:pt x="480" y="1118"/>
                    </a:cubicBezTo>
                    <a:cubicBezTo>
                      <a:pt x="548" y="1141"/>
                      <a:pt x="617" y="1141"/>
                      <a:pt x="708" y="1141"/>
                    </a:cubicBezTo>
                    <a:lnTo>
                      <a:pt x="777" y="1141"/>
                    </a:lnTo>
                    <a:cubicBezTo>
                      <a:pt x="822" y="1141"/>
                      <a:pt x="891" y="1118"/>
                      <a:pt x="959" y="1096"/>
                    </a:cubicBezTo>
                    <a:cubicBezTo>
                      <a:pt x="1005" y="1096"/>
                      <a:pt x="1051" y="1073"/>
                      <a:pt x="1119" y="1050"/>
                    </a:cubicBezTo>
                    <a:cubicBezTo>
                      <a:pt x="1188" y="1004"/>
                      <a:pt x="1256" y="959"/>
                      <a:pt x="1302" y="913"/>
                    </a:cubicBezTo>
                    <a:cubicBezTo>
                      <a:pt x="1347" y="867"/>
                      <a:pt x="1393" y="799"/>
                      <a:pt x="1439" y="730"/>
                    </a:cubicBezTo>
                    <a:cubicBezTo>
                      <a:pt x="1461" y="685"/>
                      <a:pt x="1461" y="616"/>
                      <a:pt x="1461" y="594"/>
                    </a:cubicBezTo>
                    <a:cubicBezTo>
                      <a:pt x="1461" y="571"/>
                      <a:pt x="1461" y="525"/>
                      <a:pt x="1439" y="502"/>
                    </a:cubicBezTo>
                    <a:cubicBezTo>
                      <a:pt x="1439" y="457"/>
                      <a:pt x="1416" y="434"/>
                      <a:pt x="1393" y="411"/>
                    </a:cubicBezTo>
                    <a:cubicBezTo>
                      <a:pt x="1279" y="183"/>
                      <a:pt x="1028" y="46"/>
                      <a:pt x="663"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43"/>
              <p:cNvSpPr/>
              <p:nvPr/>
            </p:nvSpPr>
            <p:spPr>
              <a:xfrm>
                <a:off x="1192779" y="499665"/>
                <a:ext cx="60466" cy="60277"/>
              </a:xfrm>
              <a:custGeom>
                <a:rect b="b" l="l" r="r" t="t"/>
                <a:pathLst>
                  <a:path extrusionOk="0" h="2230" w="2237">
                    <a:moveTo>
                      <a:pt x="1164" y="343"/>
                    </a:moveTo>
                    <a:cubicBezTo>
                      <a:pt x="1233" y="343"/>
                      <a:pt x="1301" y="366"/>
                      <a:pt x="1370" y="366"/>
                    </a:cubicBezTo>
                    <a:cubicBezTo>
                      <a:pt x="1415" y="412"/>
                      <a:pt x="1484" y="434"/>
                      <a:pt x="1552" y="457"/>
                    </a:cubicBezTo>
                    <a:cubicBezTo>
                      <a:pt x="1598" y="503"/>
                      <a:pt x="1644" y="548"/>
                      <a:pt x="1712" y="594"/>
                    </a:cubicBezTo>
                    <a:cubicBezTo>
                      <a:pt x="1758" y="663"/>
                      <a:pt x="1780" y="708"/>
                      <a:pt x="1826" y="777"/>
                    </a:cubicBezTo>
                    <a:cubicBezTo>
                      <a:pt x="1849" y="822"/>
                      <a:pt x="1872" y="891"/>
                      <a:pt x="1872" y="936"/>
                    </a:cubicBezTo>
                    <a:cubicBezTo>
                      <a:pt x="1895" y="1028"/>
                      <a:pt x="1895" y="1096"/>
                      <a:pt x="1895" y="1165"/>
                    </a:cubicBezTo>
                    <a:cubicBezTo>
                      <a:pt x="1895" y="1233"/>
                      <a:pt x="1872" y="1302"/>
                      <a:pt x="1849" y="1370"/>
                    </a:cubicBezTo>
                    <a:cubicBezTo>
                      <a:pt x="1826" y="1439"/>
                      <a:pt x="1803" y="1484"/>
                      <a:pt x="1758" y="1553"/>
                    </a:cubicBezTo>
                    <a:cubicBezTo>
                      <a:pt x="1735" y="1621"/>
                      <a:pt x="1689" y="1667"/>
                      <a:pt x="1621" y="1713"/>
                    </a:cubicBezTo>
                    <a:cubicBezTo>
                      <a:pt x="1575" y="1758"/>
                      <a:pt x="1507" y="1804"/>
                      <a:pt x="1461" y="1827"/>
                    </a:cubicBezTo>
                    <a:cubicBezTo>
                      <a:pt x="1392" y="1849"/>
                      <a:pt x="1324" y="1872"/>
                      <a:pt x="1255" y="1895"/>
                    </a:cubicBezTo>
                    <a:lnTo>
                      <a:pt x="1050" y="1895"/>
                    </a:lnTo>
                    <a:cubicBezTo>
                      <a:pt x="982" y="1895"/>
                      <a:pt x="936" y="1895"/>
                      <a:pt x="867" y="1872"/>
                    </a:cubicBezTo>
                    <a:cubicBezTo>
                      <a:pt x="799" y="1849"/>
                      <a:pt x="731" y="1804"/>
                      <a:pt x="685" y="1781"/>
                    </a:cubicBezTo>
                    <a:cubicBezTo>
                      <a:pt x="616" y="1735"/>
                      <a:pt x="571" y="1690"/>
                      <a:pt x="525" y="1644"/>
                    </a:cubicBezTo>
                    <a:cubicBezTo>
                      <a:pt x="525" y="1644"/>
                      <a:pt x="525" y="1644"/>
                      <a:pt x="525" y="1621"/>
                    </a:cubicBezTo>
                    <a:lnTo>
                      <a:pt x="502" y="1621"/>
                    </a:lnTo>
                    <a:cubicBezTo>
                      <a:pt x="479" y="1576"/>
                      <a:pt x="434" y="1530"/>
                      <a:pt x="411" y="1461"/>
                    </a:cubicBezTo>
                    <a:cubicBezTo>
                      <a:pt x="388" y="1439"/>
                      <a:pt x="388" y="1439"/>
                      <a:pt x="388" y="1439"/>
                    </a:cubicBezTo>
                    <a:cubicBezTo>
                      <a:pt x="365" y="1393"/>
                      <a:pt x="365" y="1325"/>
                      <a:pt x="342" y="1279"/>
                    </a:cubicBezTo>
                    <a:cubicBezTo>
                      <a:pt x="342" y="1279"/>
                      <a:pt x="342" y="1256"/>
                      <a:pt x="342" y="1256"/>
                    </a:cubicBezTo>
                    <a:cubicBezTo>
                      <a:pt x="342" y="1256"/>
                      <a:pt x="342" y="1233"/>
                      <a:pt x="342" y="1233"/>
                    </a:cubicBezTo>
                    <a:cubicBezTo>
                      <a:pt x="342" y="1210"/>
                      <a:pt x="320" y="1165"/>
                      <a:pt x="320" y="1142"/>
                    </a:cubicBezTo>
                    <a:cubicBezTo>
                      <a:pt x="320" y="1142"/>
                      <a:pt x="320" y="1119"/>
                      <a:pt x="320" y="1119"/>
                    </a:cubicBezTo>
                    <a:cubicBezTo>
                      <a:pt x="320" y="1096"/>
                      <a:pt x="320" y="1096"/>
                      <a:pt x="320" y="1073"/>
                    </a:cubicBezTo>
                    <a:cubicBezTo>
                      <a:pt x="342" y="1005"/>
                      <a:pt x="342" y="936"/>
                      <a:pt x="365" y="891"/>
                    </a:cubicBezTo>
                    <a:cubicBezTo>
                      <a:pt x="388" y="822"/>
                      <a:pt x="411" y="754"/>
                      <a:pt x="457" y="685"/>
                    </a:cubicBezTo>
                    <a:cubicBezTo>
                      <a:pt x="502" y="640"/>
                      <a:pt x="525" y="594"/>
                      <a:pt x="571" y="548"/>
                    </a:cubicBezTo>
                    <a:cubicBezTo>
                      <a:pt x="639" y="503"/>
                      <a:pt x="708" y="457"/>
                      <a:pt x="753" y="412"/>
                    </a:cubicBezTo>
                    <a:cubicBezTo>
                      <a:pt x="822" y="389"/>
                      <a:pt x="890" y="366"/>
                      <a:pt x="959" y="343"/>
                    </a:cubicBezTo>
                    <a:close/>
                    <a:moveTo>
                      <a:pt x="1096" y="1"/>
                    </a:moveTo>
                    <a:cubicBezTo>
                      <a:pt x="1073" y="1"/>
                      <a:pt x="1050" y="1"/>
                      <a:pt x="1050" y="23"/>
                    </a:cubicBezTo>
                    <a:cubicBezTo>
                      <a:pt x="959" y="23"/>
                      <a:pt x="867" y="46"/>
                      <a:pt x="776" y="69"/>
                    </a:cubicBezTo>
                    <a:cubicBezTo>
                      <a:pt x="685" y="92"/>
                      <a:pt x="594" y="138"/>
                      <a:pt x="525" y="183"/>
                    </a:cubicBezTo>
                    <a:cubicBezTo>
                      <a:pt x="434" y="229"/>
                      <a:pt x="388" y="297"/>
                      <a:pt x="320" y="343"/>
                    </a:cubicBezTo>
                    <a:cubicBezTo>
                      <a:pt x="251" y="412"/>
                      <a:pt x="206" y="480"/>
                      <a:pt x="160" y="571"/>
                    </a:cubicBezTo>
                    <a:cubicBezTo>
                      <a:pt x="91" y="640"/>
                      <a:pt x="69" y="731"/>
                      <a:pt x="46" y="822"/>
                    </a:cubicBezTo>
                    <a:cubicBezTo>
                      <a:pt x="46" y="845"/>
                      <a:pt x="23" y="868"/>
                      <a:pt x="23" y="868"/>
                    </a:cubicBezTo>
                    <a:cubicBezTo>
                      <a:pt x="23" y="936"/>
                      <a:pt x="0" y="1005"/>
                      <a:pt x="0" y="1051"/>
                    </a:cubicBezTo>
                    <a:cubicBezTo>
                      <a:pt x="0" y="1119"/>
                      <a:pt x="0" y="1165"/>
                      <a:pt x="0" y="1210"/>
                    </a:cubicBezTo>
                    <a:cubicBezTo>
                      <a:pt x="0" y="1233"/>
                      <a:pt x="0" y="1233"/>
                      <a:pt x="0" y="1233"/>
                    </a:cubicBezTo>
                    <a:cubicBezTo>
                      <a:pt x="0" y="1279"/>
                      <a:pt x="23" y="1325"/>
                      <a:pt x="23" y="1370"/>
                    </a:cubicBezTo>
                    <a:cubicBezTo>
                      <a:pt x="46" y="1416"/>
                      <a:pt x="69" y="1484"/>
                      <a:pt x="91" y="1553"/>
                    </a:cubicBezTo>
                    <a:cubicBezTo>
                      <a:pt x="114" y="1621"/>
                      <a:pt x="160" y="1713"/>
                      <a:pt x="206" y="1781"/>
                    </a:cubicBezTo>
                    <a:cubicBezTo>
                      <a:pt x="228" y="1804"/>
                      <a:pt x="251" y="1827"/>
                      <a:pt x="274" y="1849"/>
                    </a:cubicBezTo>
                    <a:cubicBezTo>
                      <a:pt x="297" y="1872"/>
                      <a:pt x="297" y="1872"/>
                      <a:pt x="297" y="1895"/>
                    </a:cubicBezTo>
                    <a:cubicBezTo>
                      <a:pt x="320" y="1918"/>
                      <a:pt x="342" y="1941"/>
                      <a:pt x="388" y="1964"/>
                    </a:cubicBezTo>
                    <a:lnTo>
                      <a:pt x="411" y="1964"/>
                    </a:lnTo>
                    <a:cubicBezTo>
                      <a:pt x="502" y="2078"/>
                      <a:pt x="639" y="2146"/>
                      <a:pt x="776" y="2192"/>
                    </a:cubicBezTo>
                    <a:cubicBezTo>
                      <a:pt x="883" y="2219"/>
                      <a:pt x="990" y="2230"/>
                      <a:pt x="1097" y="2230"/>
                    </a:cubicBezTo>
                    <a:cubicBezTo>
                      <a:pt x="1173" y="2230"/>
                      <a:pt x="1248" y="2224"/>
                      <a:pt x="1324" y="2215"/>
                    </a:cubicBezTo>
                    <a:cubicBezTo>
                      <a:pt x="1529" y="2169"/>
                      <a:pt x="1712" y="2078"/>
                      <a:pt x="1849" y="1941"/>
                    </a:cubicBezTo>
                    <a:cubicBezTo>
                      <a:pt x="2009" y="1804"/>
                      <a:pt x="2123" y="1644"/>
                      <a:pt x="2169" y="1461"/>
                    </a:cubicBezTo>
                    <a:cubicBezTo>
                      <a:pt x="2191" y="1370"/>
                      <a:pt x="2214" y="1302"/>
                      <a:pt x="2214" y="1210"/>
                    </a:cubicBezTo>
                    <a:cubicBezTo>
                      <a:pt x="2237" y="1119"/>
                      <a:pt x="2214" y="1005"/>
                      <a:pt x="2191" y="891"/>
                    </a:cubicBezTo>
                    <a:cubicBezTo>
                      <a:pt x="2169" y="731"/>
                      <a:pt x="2100" y="571"/>
                      <a:pt x="1986" y="434"/>
                    </a:cubicBezTo>
                    <a:cubicBezTo>
                      <a:pt x="1872" y="297"/>
                      <a:pt x="1735" y="183"/>
                      <a:pt x="1575" y="115"/>
                    </a:cubicBezTo>
                    <a:cubicBezTo>
                      <a:pt x="1415" y="46"/>
                      <a:pt x="1255" y="1"/>
                      <a:pt x="1096"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43"/>
              <p:cNvSpPr/>
              <p:nvPr/>
            </p:nvSpPr>
            <p:spPr>
              <a:xfrm>
                <a:off x="1237811" y="389220"/>
                <a:ext cx="48762" cy="39788"/>
              </a:xfrm>
              <a:custGeom>
                <a:rect b="b" l="l" r="r" t="t"/>
                <a:pathLst>
                  <a:path extrusionOk="0" h="1472" w="1804">
                    <a:moveTo>
                      <a:pt x="913" y="320"/>
                    </a:moveTo>
                    <a:cubicBezTo>
                      <a:pt x="982" y="343"/>
                      <a:pt x="1027" y="343"/>
                      <a:pt x="1096" y="366"/>
                    </a:cubicBezTo>
                    <a:cubicBezTo>
                      <a:pt x="1164" y="389"/>
                      <a:pt x="1210" y="412"/>
                      <a:pt x="1279" y="435"/>
                    </a:cubicBezTo>
                    <a:cubicBezTo>
                      <a:pt x="1324" y="480"/>
                      <a:pt x="1347" y="503"/>
                      <a:pt x="1393" y="549"/>
                    </a:cubicBezTo>
                    <a:cubicBezTo>
                      <a:pt x="1416" y="572"/>
                      <a:pt x="1438" y="594"/>
                      <a:pt x="1461" y="640"/>
                    </a:cubicBezTo>
                    <a:cubicBezTo>
                      <a:pt x="1461" y="663"/>
                      <a:pt x="1484" y="686"/>
                      <a:pt x="1484" y="731"/>
                    </a:cubicBezTo>
                    <a:cubicBezTo>
                      <a:pt x="1484" y="754"/>
                      <a:pt x="1484" y="800"/>
                      <a:pt x="1484" y="845"/>
                    </a:cubicBezTo>
                    <a:cubicBezTo>
                      <a:pt x="1461" y="891"/>
                      <a:pt x="1438" y="914"/>
                      <a:pt x="1438" y="937"/>
                    </a:cubicBezTo>
                    <a:cubicBezTo>
                      <a:pt x="1416" y="960"/>
                      <a:pt x="1393" y="982"/>
                      <a:pt x="1370" y="1005"/>
                    </a:cubicBezTo>
                    <a:cubicBezTo>
                      <a:pt x="1324" y="1028"/>
                      <a:pt x="1301" y="1051"/>
                      <a:pt x="1256" y="1074"/>
                    </a:cubicBezTo>
                    <a:cubicBezTo>
                      <a:pt x="1210" y="1097"/>
                      <a:pt x="1164" y="1119"/>
                      <a:pt x="1096" y="1142"/>
                    </a:cubicBezTo>
                    <a:lnTo>
                      <a:pt x="913" y="1142"/>
                    </a:lnTo>
                    <a:cubicBezTo>
                      <a:pt x="845" y="1142"/>
                      <a:pt x="776" y="1119"/>
                      <a:pt x="708" y="1097"/>
                    </a:cubicBezTo>
                    <a:cubicBezTo>
                      <a:pt x="662" y="1074"/>
                      <a:pt x="594" y="1051"/>
                      <a:pt x="548" y="1028"/>
                    </a:cubicBezTo>
                    <a:cubicBezTo>
                      <a:pt x="503" y="1005"/>
                      <a:pt x="457" y="960"/>
                      <a:pt x="434" y="937"/>
                    </a:cubicBezTo>
                    <a:lnTo>
                      <a:pt x="411" y="914"/>
                    </a:lnTo>
                    <a:cubicBezTo>
                      <a:pt x="388" y="891"/>
                      <a:pt x="388" y="868"/>
                      <a:pt x="366" y="823"/>
                    </a:cubicBezTo>
                    <a:cubicBezTo>
                      <a:pt x="366" y="800"/>
                      <a:pt x="343" y="777"/>
                      <a:pt x="343" y="754"/>
                    </a:cubicBezTo>
                    <a:cubicBezTo>
                      <a:pt x="343" y="731"/>
                      <a:pt x="343" y="709"/>
                      <a:pt x="343" y="686"/>
                    </a:cubicBezTo>
                    <a:cubicBezTo>
                      <a:pt x="343" y="663"/>
                      <a:pt x="343" y="640"/>
                      <a:pt x="343" y="617"/>
                    </a:cubicBezTo>
                    <a:cubicBezTo>
                      <a:pt x="343" y="617"/>
                      <a:pt x="366" y="617"/>
                      <a:pt x="366" y="594"/>
                    </a:cubicBezTo>
                    <a:cubicBezTo>
                      <a:pt x="366" y="594"/>
                      <a:pt x="366" y="594"/>
                      <a:pt x="366" y="572"/>
                    </a:cubicBezTo>
                    <a:cubicBezTo>
                      <a:pt x="366" y="572"/>
                      <a:pt x="388" y="549"/>
                      <a:pt x="388" y="549"/>
                    </a:cubicBezTo>
                    <a:cubicBezTo>
                      <a:pt x="411" y="526"/>
                      <a:pt x="434" y="480"/>
                      <a:pt x="457" y="457"/>
                    </a:cubicBezTo>
                    <a:cubicBezTo>
                      <a:pt x="503" y="435"/>
                      <a:pt x="525" y="412"/>
                      <a:pt x="571" y="389"/>
                    </a:cubicBezTo>
                    <a:cubicBezTo>
                      <a:pt x="617" y="366"/>
                      <a:pt x="662" y="366"/>
                      <a:pt x="708" y="343"/>
                    </a:cubicBezTo>
                    <a:cubicBezTo>
                      <a:pt x="776" y="343"/>
                      <a:pt x="845" y="320"/>
                      <a:pt x="913" y="320"/>
                    </a:cubicBezTo>
                    <a:close/>
                    <a:moveTo>
                      <a:pt x="868" y="1"/>
                    </a:moveTo>
                    <a:cubicBezTo>
                      <a:pt x="731" y="1"/>
                      <a:pt x="594" y="24"/>
                      <a:pt x="457" y="92"/>
                    </a:cubicBezTo>
                    <a:cubicBezTo>
                      <a:pt x="366" y="115"/>
                      <a:pt x="274" y="184"/>
                      <a:pt x="206" y="252"/>
                    </a:cubicBezTo>
                    <a:cubicBezTo>
                      <a:pt x="206" y="252"/>
                      <a:pt x="183" y="275"/>
                      <a:pt x="183" y="275"/>
                    </a:cubicBezTo>
                    <a:cubicBezTo>
                      <a:pt x="183" y="275"/>
                      <a:pt x="160" y="298"/>
                      <a:pt x="160" y="298"/>
                    </a:cubicBezTo>
                    <a:cubicBezTo>
                      <a:pt x="137" y="343"/>
                      <a:pt x="114" y="389"/>
                      <a:pt x="92" y="412"/>
                    </a:cubicBezTo>
                    <a:cubicBezTo>
                      <a:pt x="92" y="435"/>
                      <a:pt x="69" y="435"/>
                      <a:pt x="69" y="435"/>
                    </a:cubicBezTo>
                    <a:cubicBezTo>
                      <a:pt x="46" y="480"/>
                      <a:pt x="46" y="526"/>
                      <a:pt x="23" y="572"/>
                    </a:cubicBezTo>
                    <a:cubicBezTo>
                      <a:pt x="23" y="594"/>
                      <a:pt x="23" y="594"/>
                      <a:pt x="23" y="617"/>
                    </a:cubicBezTo>
                    <a:cubicBezTo>
                      <a:pt x="0" y="731"/>
                      <a:pt x="23" y="845"/>
                      <a:pt x="69" y="960"/>
                    </a:cubicBezTo>
                    <a:cubicBezTo>
                      <a:pt x="92" y="1005"/>
                      <a:pt x="114" y="1028"/>
                      <a:pt x="137" y="1074"/>
                    </a:cubicBezTo>
                    <a:cubicBezTo>
                      <a:pt x="160" y="1119"/>
                      <a:pt x="206" y="1165"/>
                      <a:pt x="251" y="1211"/>
                    </a:cubicBezTo>
                    <a:cubicBezTo>
                      <a:pt x="297" y="1233"/>
                      <a:pt x="320" y="1279"/>
                      <a:pt x="366" y="1302"/>
                    </a:cubicBezTo>
                    <a:cubicBezTo>
                      <a:pt x="388" y="1325"/>
                      <a:pt x="411" y="1325"/>
                      <a:pt x="457" y="1348"/>
                    </a:cubicBezTo>
                    <a:cubicBezTo>
                      <a:pt x="457" y="1348"/>
                      <a:pt x="457" y="1348"/>
                      <a:pt x="480" y="1370"/>
                    </a:cubicBezTo>
                    <a:lnTo>
                      <a:pt x="503" y="1370"/>
                    </a:lnTo>
                    <a:cubicBezTo>
                      <a:pt x="548" y="1393"/>
                      <a:pt x="617" y="1416"/>
                      <a:pt x="662" y="1439"/>
                    </a:cubicBezTo>
                    <a:cubicBezTo>
                      <a:pt x="743" y="1455"/>
                      <a:pt x="835" y="1471"/>
                      <a:pt x="922" y="1471"/>
                    </a:cubicBezTo>
                    <a:cubicBezTo>
                      <a:pt x="959" y="1471"/>
                      <a:pt x="994" y="1468"/>
                      <a:pt x="1027" y="1462"/>
                    </a:cubicBezTo>
                    <a:cubicBezTo>
                      <a:pt x="1187" y="1462"/>
                      <a:pt x="1324" y="1416"/>
                      <a:pt x="1461" y="1348"/>
                    </a:cubicBezTo>
                    <a:cubicBezTo>
                      <a:pt x="1507" y="1302"/>
                      <a:pt x="1552" y="1279"/>
                      <a:pt x="1598" y="1233"/>
                    </a:cubicBezTo>
                    <a:cubicBezTo>
                      <a:pt x="1621" y="1211"/>
                      <a:pt x="1644" y="1188"/>
                      <a:pt x="1667" y="1165"/>
                    </a:cubicBezTo>
                    <a:cubicBezTo>
                      <a:pt x="1689" y="1142"/>
                      <a:pt x="1712" y="1097"/>
                      <a:pt x="1735" y="1051"/>
                    </a:cubicBezTo>
                    <a:cubicBezTo>
                      <a:pt x="1758" y="1005"/>
                      <a:pt x="1781" y="960"/>
                      <a:pt x="1804" y="891"/>
                    </a:cubicBezTo>
                    <a:cubicBezTo>
                      <a:pt x="1804" y="868"/>
                      <a:pt x="1804" y="845"/>
                      <a:pt x="1804" y="823"/>
                    </a:cubicBezTo>
                    <a:cubicBezTo>
                      <a:pt x="1804" y="754"/>
                      <a:pt x="1804" y="709"/>
                      <a:pt x="1804" y="663"/>
                    </a:cubicBezTo>
                    <a:cubicBezTo>
                      <a:pt x="1781" y="594"/>
                      <a:pt x="1758" y="526"/>
                      <a:pt x="1735" y="480"/>
                    </a:cubicBezTo>
                    <a:cubicBezTo>
                      <a:pt x="1689" y="389"/>
                      <a:pt x="1644" y="343"/>
                      <a:pt x="1598" y="275"/>
                    </a:cubicBezTo>
                    <a:cubicBezTo>
                      <a:pt x="1552" y="229"/>
                      <a:pt x="1484" y="184"/>
                      <a:pt x="1438" y="161"/>
                    </a:cubicBezTo>
                    <a:cubicBezTo>
                      <a:pt x="1370" y="115"/>
                      <a:pt x="1301" y="92"/>
                      <a:pt x="1210" y="69"/>
                    </a:cubicBezTo>
                    <a:cubicBezTo>
                      <a:pt x="1096" y="24"/>
                      <a:pt x="982" y="1"/>
                      <a:pt x="868"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43"/>
              <p:cNvSpPr/>
              <p:nvPr/>
            </p:nvSpPr>
            <p:spPr>
              <a:xfrm>
                <a:off x="1403775" y="547184"/>
                <a:ext cx="64196" cy="72008"/>
              </a:xfrm>
              <a:custGeom>
                <a:rect b="b" l="l" r="r" t="t"/>
                <a:pathLst>
                  <a:path extrusionOk="0" h="2664" w="2375">
                    <a:moveTo>
                      <a:pt x="1438" y="480"/>
                    </a:moveTo>
                    <a:cubicBezTo>
                      <a:pt x="1454" y="495"/>
                      <a:pt x="1459" y="500"/>
                      <a:pt x="1468" y="502"/>
                    </a:cubicBezTo>
                    <a:lnTo>
                      <a:pt x="1468" y="502"/>
                    </a:lnTo>
                    <a:cubicBezTo>
                      <a:pt x="1458" y="494"/>
                      <a:pt x="1448" y="487"/>
                      <a:pt x="1438" y="480"/>
                    </a:cubicBezTo>
                    <a:close/>
                    <a:moveTo>
                      <a:pt x="982" y="320"/>
                    </a:moveTo>
                    <a:cubicBezTo>
                      <a:pt x="1050" y="343"/>
                      <a:pt x="1142" y="343"/>
                      <a:pt x="1210" y="365"/>
                    </a:cubicBezTo>
                    <a:cubicBezTo>
                      <a:pt x="1286" y="403"/>
                      <a:pt x="1362" y="441"/>
                      <a:pt x="1438" y="480"/>
                    </a:cubicBezTo>
                    <a:lnTo>
                      <a:pt x="1438" y="480"/>
                    </a:lnTo>
                    <a:cubicBezTo>
                      <a:pt x="1438" y="480"/>
                      <a:pt x="1438" y="480"/>
                      <a:pt x="1438" y="480"/>
                    </a:cubicBezTo>
                    <a:lnTo>
                      <a:pt x="1438" y="480"/>
                    </a:lnTo>
                    <a:cubicBezTo>
                      <a:pt x="1454" y="487"/>
                      <a:pt x="1469" y="495"/>
                      <a:pt x="1484" y="502"/>
                    </a:cubicBezTo>
                    <a:cubicBezTo>
                      <a:pt x="1477" y="502"/>
                      <a:pt x="1472" y="502"/>
                      <a:pt x="1468" y="502"/>
                    </a:cubicBezTo>
                    <a:lnTo>
                      <a:pt x="1468" y="502"/>
                    </a:lnTo>
                    <a:cubicBezTo>
                      <a:pt x="1549" y="563"/>
                      <a:pt x="1628" y="624"/>
                      <a:pt x="1689" y="685"/>
                    </a:cubicBezTo>
                    <a:cubicBezTo>
                      <a:pt x="1781" y="799"/>
                      <a:pt x="1849" y="890"/>
                      <a:pt x="1895" y="1005"/>
                    </a:cubicBezTo>
                    <a:cubicBezTo>
                      <a:pt x="1963" y="1119"/>
                      <a:pt x="2009" y="1233"/>
                      <a:pt x="2032" y="1370"/>
                    </a:cubicBezTo>
                    <a:cubicBezTo>
                      <a:pt x="2055" y="1461"/>
                      <a:pt x="2055" y="1575"/>
                      <a:pt x="2055" y="1666"/>
                    </a:cubicBezTo>
                    <a:cubicBezTo>
                      <a:pt x="2032" y="1735"/>
                      <a:pt x="2032" y="1826"/>
                      <a:pt x="2009" y="1895"/>
                    </a:cubicBezTo>
                    <a:cubicBezTo>
                      <a:pt x="1986" y="1963"/>
                      <a:pt x="1963" y="2009"/>
                      <a:pt x="1918" y="2077"/>
                    </a:cubicBezTo>
                    <a:cubicBezTo>
                      <a:pt x="1895" y="2123"/>
                      <a:pt x="1849" y="2169"/>
                      <a:pt x="1804" y="2191"/>
                    </a:cubicBezTo>
                    <a:cubicBezTo>
                      <a:pt x="1781" y="2237"/>
                      <a:pt x="1735" y="2260"/>
                      <a:pt x="1689" y="2283"/>
                    </a:cubicBezTo>
                    <a:cubicBezTo>
                      <a:pt x="1644" y="2306"/>
                      <a:pt x="1598" y="2328"/>
                      <a:pt x="1552" y="2328"/>
                    </a:cubicBezTo>
                    <a:cubicBezTo>
                      <a:pt x="1484" y="2351"/>
                      <a:pt x="1438" y="2351"/>
                      <a:pt x="1370" y="2351"/>
                    </a:cubicBezTo>
                    <a:cubicBezTo>
                      <a:pt x="1301" y="2328"/>
                      <a:pt x="1233" y="2328"/>
                      <a:pt x="1187" y="2306"/>
                    </a:cubicBezTo>
                    <a:cubicBezTo>
                      <a:pt x="1073" y="2283"/>
                      <a:pt x="1005" y="2237"/>
                      <a:pt x="913" y="2191"/>
                    </a:cubicBezTo>
                    <a:cubicBezTo>
                      <a:pt x="822" y="2123"/>
                      <a:pt x="754" y="2054"/>
                      <a:pt x="685" y="1986"/>
                    </a:cubicBezTo>
                    <a:cubicBezTo>
                      <a:pt x="594" y="1872"/>
                      <a:pt x="525" y="1758"/>
                      <a:pt x="457" y="1644"/>
                    </a:cubicBezTo>
                    <a:cubicBezTo>
                      <a:pt x="434" y="1598"/>
                      <a:pt x="411" y="1529"/>
                      <a:pt x="388" y="1484"/>
                    </a:cubicBezTo>
                    <a:cubicBezTo>
                      <a:pt x="388" y="1461"/>
                      <a:pt x="388" y="1461"/>
                      <a:pt x="388" y="1461"/>
                    </a:cubicBezTo>
                    <a:cubicBezTo>
                      <a:pt x="366" y="1415"/>
                      <a:pt x="366" y="1347"/>
                      <a:pt x="343" y="1301"/>
                    </a:cubicBezTo>
                    <a:cubicBezTo>
                      <a:pt x="343" y="1233"/>
                      <a:pt x="320" y="1164"/>
                      <a:pt x="320" y="1119"/>
                    </a:cubicBezTo>
                    <a:cubicBezTo>
                      <a:pt x="320" y="1073"/>
                      <a:pt x="320" y="1050"/>
                      <a:pt x="320" y="1027"/>
                    </a:cubicBezTo>
                    <a:cubicBezTo>
                      <a:pt x="320" y="959"/>
                      <a:pt x="343" y="913"/>
                      <a:pt x="343" y="845"/>
                    </a:cubicBezTo>
                    <a:cubicBezTo>
                      <a:pt x="343" y="822"/>
                      <a:pt x="366" y="799"/>
                      <a:pt x="366" y="776"/>
                    </a:cubicBezTo>
                    <a:cubicBezTo>
                      <a:pt x="388" y="708"/>
                      <a:pt x="411" y="639"/>
                      <a:pt x="457" y="594"/>
                    </a:cubicBezTo>
                    <a:cubicBezTo>
                      <a:pt x="480" y="548"/>
                      <a:pt x="525" y="502"/>
                      <a:pt x="571" y="480"/>
                    </a:cubicBezTo>
                    <a:cubicBezTo>
                      <a:pt x="594" y="434"/>
                      <a:pt x="639" y="411"/>
                      <a:pt x="685" y="388"/>
                    </a:cubicBezTo>
                    <a:cubicBezTo>
                      <a:pt x="731" y="365"/>
                      <a:pt x="776" y="343"/>
                      <a:pt x="845" y="343"/>
                    </a:cubicBezTo>
                    <a:cubicBezTo>
                      <a:pt x="891" y="320"/>
                      <a:pt x="936" y="320"/>
                      <a:pt x="982" y="320"/>
                    </a:cubicBezTo>
                    <a:close/>
                    <a:moveTo>
                      <a:pt x="959" y="0"/>
                    </a:moveTo>
                    <a:cubicBezTo>
                      <a:pt x="868" y="0"/>
                      <a:pt x="776" y="23"/>
                      <a:pt x="685" y="46"/>
                    </a:cubicBezTo>
                    <a:cubicBezTo>
                      <a:pt x="617" y="46"/>
                      <a:pt x="525" y="114"/>
                      <a:pt x="457" y="160"/>
                    </a:cubicBezTo>
                    <a:cubicBezTo>
                      <a:pt x="388" y="183"/>
                      <a:pt x="320" y="251"/>
                      <a:pt x="274" y="297"/>
                    </a:cubicBezTo>
                    <a:cubicBezTo>
                      <a:pt x="274" y="297"/>
                      <a:pt x="274" y="297"/>
                      <a:pt x="251" y="320"/>
                    </a:cubicBezTo>
                    <a:cubicBezTo>
                      <a:pt x="229" y="343"/>
                      <a:pt x="229" y="343"/>
                      <a:pt x="229" y="365"/>
                    </a:cubicBezTo>
                    <a:cubicBezTo>
                      <a:pt x="183" y="411"/>
                      <a:pt x="137" y="480"/>
                      <a:pt x="114" y="548"/>
                    </a:cubicBezTo>
                    <a:cubicBezTo>
                      <a:pt x="69" y="639"/>
                      <a:pt x="46" y="731"/>
                      <a:pt x="23" y="822"/>
                    </a:cubicBezTo>
                    <a:cubicBezTo>
                      <a:pt x="0" y="868"/>
                      <a:pt x="0" y="913"/>
                      <a:pt x="0" y="959"/>
                    </a:cubicBezTo>
                    <a:cubicBezTo>
                      <a:pt x="0" y="1005"/>
                      <a:pt x="0" y="1050"/>
                      <a:pt x="0" y="1119"/>
                    </a:cubicBezTo>
                    <a:cubicBezTo>
                      <a:pt x="0" y="1210"/>
                      <a:pt x="0" y="1324"/>
                      <a:pt x="23" y="1415"/>
                    </a:cubicBezTo>
                    <a:cubicBezTo>
                      <a:pt x="46" y="1438"/>
                      <a:pt x="46" y="1461"/>
                      <a:pt x="46" y="1461"/>
                    </a:cubicBezTo>
                    <a:lnTo>
                      <a:pt x="46" y="1484"/>
                    </a:lnTo>
                    <a:cubicBezTo>
                      <a:pt x="69" y="1598"/>
                      <a:pt x="114" y="1712"/>
                      <a:pt x="160" y="1803"/>
                    </a:cubicBezTo>
                    <a:cubicBezTo>
                      <a:pt x="183" y="1803"/>
                      <a:pt x="183" y="1826"/>
                      <a:pt x="183" y="1826"/>
                    </a:cubicBezTo>
                    <a:lnTo>
                      <a:pt x="183" y="1849"/>
                    </a:lnTo>
                    <a:cubicBezTo>
                      <a:pt x="229" y="1918"/>
                      <a:pt x="274" y="1986"/>
                      <a:pt x="320" y="2054"/>
                    </a:cubicBezTo>
                    <a:cubicBezTo>
                      <a:pt x="343" y="2054"/>
                      <a:pt x="343" y="2077"/>
                      <a:pt x="366" y="2100"/>
                    </a:cubicBezTo>
                    <a:cubicBezTo>
                      <a:pt x="366" y="2100"/>
                      <a:pt x="366" y="2123"/>
                      <a:pt x="366" y="2123"/>
                    </a:cubicBezTo>
                    <a:cubicBezTo>
                      <a:pt x="457" y="2237"/>
                      <a:pt x="571" y="2328"/>
                      <a:pt x="662" y="2420"/>
                    </a:cubicBezTo>
                    <a:cubicBezTo>
                      <a:pt x="880" y="2565"/>
                      <a:pt x="1144" y="2664"/>
                      <a:pt x="1407" y="2664"/>
                    </a:cubicBezTo>
                    <a:cubicBezTo>
                      <a:pt x="1558" y="2664"/>
                      <a:pt x="1708" y="2631"/>
                      <a:pt x="1849" y="2557"/>
                    </a:cubicBezTo>
                    <a:cubicBezTo>
                      <a:pt x="1941" y="2534"/>
                      <a:pt x="2009" y="2465"/>
                      <a:pt x="2077" y="2397"/>
                    </a:cubicBezTo>
                    <a:cubicBezTo>
                      <a:pt x="2146" y="2328"/>
                      <a:pt x="2192" y="2260"/>
                      <a:pt x="2237" y="2169"/>
                    </a:cubicBezTo>
                    <a:cubicBezTo>
                      <a:pt x="2283" y="2100"/>
                      <a:pt x="2306" y="2009"/>
                      <a:pt x="2329" y="1918"/>
                    </a:cubicBezTo>
                    <a:cubicBezTo>
                      <a:pt x="2374" y="1803"/>
                      <a:pt x="2374" y="1666"/>
                      <a:pt x="2374" y="1552"/>
                    </a:cubicBezTo>
                    <a:cubicBezTo>
                      <a:pt x="2374" y="1438"/>
                      <a:pt x="2351" y="1324"/>
                      <a:pt x="2329" y="1233"/>
                    </a:cubicBezTo>
                    <a:cubicBezTo>
                      <a:pt x="2306" y="1096"/>
                      <a:pt x="2260" y="982"/>
                      <a:pt x="2192" y="890"/>
                    </a:cubicBezTo>
                    <a:cubicBezTo>
                      <a:pt x="2123" y="708"/>
                      <a:pt x="1986" y="548"/>
                      <a:pt x="1849" y="388"/>
                    </a:cubicBezTo>
                    <a:cubicBezTo>
                      <a:pt x="1712" y="251"/>
                      <a:pt x="1530" y="137"/>
                      <a:pt x="1347" y="69"/>
                    </a:cubicBezTo>
                    <a:cubicBezTo>
                      <a:pt x="1233" y="23"/>
                      <a:pt x="1119" y="0"/>
                      <a:pt x="1005"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5" name="Google Shape;355;p43"/>
            <p:cNvSpPr/>
            <p:nvPr/>
          </p:nvSpPr>
          <p:spPr>
            <a:xfrm flipH="1">
              <a:off x="2067152" y="891406"/>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43"/>
            <p:cNvSpPr/>
            <p:nvPr/>
          </p:nvSpPr>
          <p:spPr>
            <a:xfrm flipH="1">
              <a:off x="1600465" y="720531"/>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43"/>
            <p:cNvSpPr/>
            <p:nvPr/>
          </p:nvSpPr>
          <p:spPr>
            <a:xfrm flipH="1">
              <a:off x="1720490" y="-66644"/>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43"/>
            <p:cNvSpPr/>
            <p:nvPr/>
          </p:nvSpPr>
          <p:spPr>
            <a:xfrm flipH="1">
              <a:off x="654108" y="1416696"/>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43"/>
            <p:cNvSpPr/>
            <p:nvPr/>
          </p:nvSpPr>
          <p:spPr>
            <a:xfrm flipH="1">
              <a:off x="173102" y="429681"/>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43"/>
            <p:cNvSpPr/>
            <p:nvPr/>
          </p:nvSpPr>
          <p:spPr>
            <a:xfrm rot="-2151343">
              <a:off x="2562688" y="-250096"/>
              <a:ext cx="622339" cy="326146"/>
            </a:xfrm>
            <a:custGeom>
              <a:rect b="b" l="l" r="r" t="t"/>
              <a:pathLst>
                <a:path extrusionOk="0" h="14976" w="28574">
                  <a:moveTo>
                    <a:pt x="13445" y="1"/>
                  </a:moveTo>
                  <a:cubicBezTo>
                    <a:pt x="13354" y="1"/>
                    <a:pt x="13285" y="24"/>
                    <a:pt x="13217" y="69"/>
                  </a:cubicBezTo>
                  <a:lnTo>
                    <a:pt x="183" y="11710"/>
                  </a:lnTo>
                  <a:cubicBezTo>
                    <a:pt x="1" y="11870"/>
                    <a:pt x="115" y="12167"/>
                    <a:pt x="343" y="12190"/>
                  </a:cubicBezTo>
                  <a:lnTo>
                    <a:pt x="28213" y="14974"/>
                  </a:lnTo>
                  <a:cubicBezTo>
                    <a:pt x="28223" y="14975"/>
                    <a:pt x="28234" y="14976"/>
                    <a:pt x="28244" y="14976"/>
                  </a:cubicBezTo>
                  <a:cubicBezTo>
                    <a:pt x="28434" y="14976"/>
                    <a:pt x="28573" y="14781"/>
                    <a:pt x="28487" y="14586"/>
                  </a:cubicBezTo>
                  <a:lnTo>
                    <a:pt x="24264" y="5045"/>
                  </a:lnTo>
                  <a:cubicBezTo>
                    <a:pt x="24224" y="4946"/>
                    <a:pt x="24115" y="4881"/>
                    <a:pt x="23997" y="4881"/>
                  </a:cubicBezTo>
                  <a:cubicBezTo>
                    <a:pt x="23980" y="4881"/>
                    <a:pt x="23962" y="4882"/>
                    <a:pt x="23945" y="4885"/>
                  </a:cubicBezTo>
                  <a:lnTo>
                    <a:pt x="21023" y="5502"/>
                  </a:lnTo>
                  <a:cubicBezTo>
                    <a:pt x="21007" y="5504"/>
                    <a:pt x="20990" y="5505"/>
                    <a:pt x="20974" y="5505"/>
                  </a:cubicBezTo>
                  <a:cubicBezTo>
                    <a:pt x="20832" y="5505"/>
                    <a:pt x="20701" y="5417"/>
                    <a:pt x="20681" y="5273"/>
                  </a:cubicBezTo>
                  <a:lnTo>
                    <a:pt x="19813" y="823"/>
                  </a:lnTo>
                  <a:cubicBezTo>
                    <a:pt x="19790" y="708"/>
                    <a:pt x="19699" y="617"/>
                    <a:pt x="19562" y="594"/>
                  </a:cubicBezTo>
                  <a:lnTo>
                    <a:pt x="1344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43"/>
            <p:cNvSpPr/>
            <p:nvPr/>
          </p:nvSpPr>
          <p:spPr>
            <a:xfrm rot="-2151343">
              <a:off x="2594024" y="-187879"/>
              <a:ext cx="414428" cy="231063"/>
            </a:xfrm>
            <a:custGeom>
              <a:rect b="b" l="l" r="r" t="t"/>
              <a:pathLst>
                <a:path extrusionOk="0" h="10610" w="19028">
                  <a:moveTo>
                    <a:pt x="17911" y="1"/>
                  </a:moveTo>
                  <a:cubicBezTo>
                    <a:pt x="17864" y="1"/>
                    <a:pt x="17816" y="15"/>
                    <a:pt x="17772" y="47"/>
                  </a:cubicBezTo>
                  <a:lnTo>
                    <a:pt x="265" y="10090"/>
                  </a:lnTo>
                  <a:cubicBezTo>
                    <a:pt x="1" y="10232"/>
                    <a:pt x="117" y="10610"/>
                    <a:pt x="371" y="10610"/>
                  </a:cubicBezTo>
                  <a:cubicBezTo>
                    <a:pt x="402" y="10610"/>
                    <a:pt x="436" y="10604"/>
                    <a:pt x="470" y="10592"/>
                  </a:cubicBezTo>
                  <a:lnTo>
                    <a:pt x="18822" y="4863"/>
                  </a:lnTo>
                  <a:cubicBezTo>
                    <a:pt x="18959" y="4817"/>
                    <a:pt x="19027" y="4680"/>
                    <a:pt x="19005" y="4543"/>
                  </a:cubicBezTo>
                  <a:lnTo>
                    <a:pt x="18183" y="229"/>
                  </a:lnTo>
                  <a:cubicBezTo>
                    <a:pt x="18150" y="97"/>
                    <a:pt x="18033" y="1"/>
                    <a:pt x="17911" y="1"/>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43"/>
            <p:cNvSpPr/>
            <p:nvPr/>
          </p:nvSpPr>
          <p:spPr>
            <a:xfrm rot="-2151343">
              <a:off x="2903934" y="-225449"/>
              <a:ext cx="33323" cy="28355"/>
            </a:xfrm>
            <a:custGeom>
              <a:rect b="b" l="l" r="r" t="t"/>
              <a:pathLst>
                <a:path extrusionOk="0" h="1302" w="1530">
                  <a:moveTo>
                    <a:pt x="1187" y="0"/>
                  </a:moveTo>
                  <a:cubicBezTo>
                    <a:pt x="822" y="183"/>
                    <a:pt x="480" y="388"/>
                    <a:pt x="137" y="571"/>
                  </a:cubicBezTo>
                  <a:lnTo>
                    <a:pt x="0" y="639"/>
                  </a:lnTo>
                  <a:lnTo>
                    <a:pt x="366" y="1301"/>
                  </a:lnTo>
                  <a:lnTo>
                    <a:pt x="480" y="1233"/>
                  </a:lnTo>
                  <a:cubicBezTo>
                    <a:pt x="822" y="1050"/>
                    <a:pt x="1187" y="868"/>
                    <a:pt x="1530" y="685"/>
                  </a:cubicBezTo>
                  <a:lnTo>
                    <a:pt x="118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43"/>
            <p:cNvSpPr/>
            <p:nvPr/>
          </p:nvSpPr>
          <p:spPr>
            <a:xfrm rot="-2151343">
              <a:off x="3005337" y="-1078443"/>
              <a:ext cx="1669888" cy="1218886"/>
            </a:xfrm>
            <a:custGeom>
              <a:rect b="b" l="l" r="r" t="t"/>
              <a:pathLst>
                <a:path extrusionOk="0" h="55969" w="76671">
                  <a:moveTo>
                    <a:pt x="76670" y="1"/>
                  </a:moveTo>
                  <a:cubicBezTo>
                    <a:pt x="76488" y="46"/>
                    <a:pt x="76328" y="69"/>
                    <a:pt x="76145" y="115"/>
                  </a:cubicBezTo>
                  <a:lnTo>
                    <a:pt x="76328" y="868"/>
                  </a:lnTo>
                  <a:cubicBezTo>
                    <a:pt x="76442" y="822"/>
                    <a:pt x="76556" y="799"/>
                    <a:pt x="76670" y="777"/>
                  </a:cubicBezTo>
                  <a:lnTo>
                    <a:pt x="76670" y="1"/>
                  </a:lnTo>
                  <a:close/>
                  <a:moveTo>
                    <a:pt x="73543" y="845"/>
                  </a:moveTo>
                  <a:cubicBezTo>
                    <a:pt x="72699" y="1142"/>
                    <a:pt x="71854" y="1461"/>
                    <a:pt x="71010" y="1827"/>
                  </a:cubicBezTo>
                  <a:lnTo>
                    <a:pt x="71329" y="2534"/>
                  </a:lnTo>
                  <a:cubicBezTo>
                    <a:pt x="72128" y="2169"/>
                    <a:pt x="72973" y="1849"/>
                    <a:pt x="73794" y="1576"/>
                  </a:cubicBezTo>
                  <a:lnTo>
                    <a:pt x="73543" y="845"/>
                  </a:lnTo>
                  <a:close/>
                  <a:moveTo>
                    <a:pt x="68590" y="3036"/>
                  </a:moveTo>
                  <a:cubicBezTo>
                    <a:pt x="67814" y="3470"/>
                    <a:pt x="67038" y="3949"/>
                    <a:pt x="66285" y="4474"/>
                  </a:cubicBezTo>
                  <a:lnTo>
                    <a:pt x="66718" y="5091"/>
                  </a:lnTo>
                  <a:cubicBezTo>
                    <a:pt x="67449" y="4611"/>
                    <a:pt x="68202" y="4132"/>
                    <a:pt x="68955" y="3698"/>
                  </a:cubicBezTo>
                  <a:lnTo>
                    <a:pt x="68590" y="3036"/>
                  </a:lnTo>
                  <a:close/>
                  <a:moveTo>
                    <a:pt x="64116" y="6095"/>
                  </a:moveTo>
                  <a:cubicBezTo>
                    <a:pt x="63409" y="6688"/>
                    <a:pt x="62747" y="7305"/>
                    <a:pt x="62131" y="7921"/>
                  </a:cubicBezTo>
                  <a:lnTo>
                    <a:pt x="62678" y="8469"/>
                  </a:lnTo>
                  <a:cubicBezTo>
                    <a:pt x="63272" y="7852"/>
                    <a:pt x="63934" y="7259"/>
                    <a:pt x="64618" y="6688"/>
                  </a:cubicBezTo>
                  <a:lnTo>
                    <a:pt x="64116" y="6095"/>
                  </a:lnTo>
                  <a:close/>
                  <a:moveTo>
                    <a:pt x="10431" y="8286"/>
                  </a:moveTo>
                  <a:lnTo>
                    <a:pt x="10408" y="9039"/>
                  </a:lnTo>
                  <a:cubicBezTo>
                    <a:pt x="11299" y="9062"/>
                    <a:pt x="12166" y="9176"/>
                    <a:pt x="12965" y="9382"/>
                  </a:cubicBezTo>
                  <a:lnTo>
                    <a:pt x="13147" y="8651"/>
                  </a:lnTo>
                  <a:cubicBezTo>
                    <a:pt x="12303" y="8446"/>
                    <a:pt x="11367" y="8309"/>
                    <a:pt x="10431" y="8286"/>
                  </a:cubicBezTo>
                  <a:close/>
                  <a:moveTo>
                    <a:pt x="7692" y="8446"/>
                  </a:moveTo>
                  <a:cubicBezTo>
                    <a:pt x="6825" y="8560"/>
                    <a:pt x="5935" y="8765"/>
                    <a:pt x="5044" y="9017"/>
                  </a:cubicBezTo>
                  <a:lnTo>
                    <a:pt x="5250" y="9747"/>
                  </a:lnTo>
                  <a:cubicBezTo>
                    <a:pt x="6117" y="9496"/>
                    <a:pt x="6985" y="9313"/>
                    <a:pt x="7806" y="9199"/>
                  </a:cubicBezTo>
                  <a:lnTo>
                    <a:pt x="7692" y="8446"/>
                  </a:lnTo>
                  <a:close/>
                  <a:moveTo>
                    <a:pt x="2465" y="9907"/>
                  </a:moveTo>
                  <a:cubicBezTo>
                    <a:pt x="1689" y="10203"/>
                    <a:pt x="890" y="10569"/>
                    <a:pt x="0" y="10980"/>
                  </a:cubicBezTo>
                  <a:lnTo>
                    <a:pt x="320" y="11664"/>
                  </a:lnTo>
                  <a:cubicBezTo>
                    <a:pt x="1210" y="11253"/>
                    <a:pt x="1986" y="10911"/>
                    <a:pt x="2762" y="10592"/>
                  </a:cubicBezTo>
                  <a:lnTo>
                    <a:pt x="2465" y="9907"/>
                  </a:lnTo>
                  <a:close/>
                  <a:moveTo>
                    <a:pt x="15727" y="9656"/>
                  </a:moveTo>
                  <a:lnTo>
                    <a:pt x="15361" y="10340"/>
                  </a:lnTo>
                  <a:cubicBezTo>
                    <a:pt x="16115" y="10751"/>
                    <a:pt x="16799" y="11276"/>
                    <a:pt x="17393" y="11870"/>
                  </a:cubicBezTo>
                  <a:lnTo>
                    <a:pt x="17941" y="11345"/>
                  </a:lnTo>
                  <a:cubicBezTo>
                    <a:pt x="17279" y="10683"/>
                    <a:pt x="16548" y="10112"/>
                    <a:pt x="15727" y="9656"/>
                  </a:cubicBezTo>
                  <a:close/>
                  <a:moveTo>
                    <a:pt x="60327" y="9952"/>
                  </a:moveTo>
                  <a:cubicBezTo>
                    <a:pt x="59757" y="10683"/>
                    <a:pt x="59232" y="11436"/>
                    <a:pt x="58775" y="12212"/>
                  </a:cubicBezTo>
                  <a:lnTo>
                    <a:pt x="59437" y="12600"/>
                  </a:lnTo>
                  <a:cubicBezTo>
                    <a:pt x="59871" y="11870"/>
                    <a:pt x="60373" y="11139"/>
                    <a:pt x="60921" y="10432"/>
                  </a:cubicBezTo>
                  <a:lnTo>
                    <a:pt x="60327" y="9952"/>
                  </a:lnTo>
                  <a:close/>
                  <a:moveTo>
                    <a:pt x="19561" y="13582"/>
                  </a:moveTo>
                  <a:lnTo>
                    <a:pt x="18899" y="13947"/>
                  </a:lnTo>
                  <a:cubicBezTo>
                    <a:pt x="19310" y="14677"/>
                    <a:pt x="19607" y="15499"/>
                    <a:pt x="19812" y="16343"/>
                  </a:cubicBezTo>
                  <a:lnTo>
                    <a:pt x="20566" y="16161"/>
                  </a:lnTo>
                  <a:cubicBezTo>
                    <a:pt x="20337" y="15248"/>
                    <a:pt x="19995" y="14380"/>
                    <a:pt x="19561" y="13582"/>
                  </a:cubicBezTo>
                  <a:close/>
                  <a:moveTo>
                    <a:pt x="57543" y="14632"/>
                  </a:moveTo>
                  <a:cubicBezTo>
                    <a:pt x="57177" y="15499"/>
                    <a:pt x="56904" y="16366"/>
                    <a:pt x="56698" y="17234"/>
                  </a:cubicBezTo>
                  <a:lnTo>
                    <a:pt x="57451" y="17416"/>
                  </a:lnTo>
                  <a:cubicBezTo>
                    <a:pt x="57634" y="16572"/>
                    <a:pt x="57908" y="15750"/>
                    <a:pt x="58250" y="14928"/>
                  </a:cubicBezTo>
                  <a:lnTo>
                    <a:pt x="57543" y="14632"/>
                  </a:lnTo>
                  <a:close/>
                  <a:moveTo>
                    <a:pt x="20155" y="18900"/>
                  </a:moveTo>
                  <a:lnTo>
                    <a:pt x="20155" y="19151"/>
                  </a:lnTo>
                  <a:cubicBezTo>
                    <a:pt x="20155" y="19927"/>
                    <a:pt x="20086" y="20703"/>
                    <a:pt x="19949" y="21502"/>
                  </a:cubicBezTo>
                  <a:lnTo>
                    <a:pt x="20703" y="21616"/>
                  </a:lnTo>
                  <a:cubicBezTo>
                    <a:pt x="20840" y="20794"/>
                    <a:pt x="20908" y="19973"/>
                    <a:pt x="20908" y="19151"/>
                  </a:cubicBezTo>
                  <a:lnTo>
                    <a:pt x="20908" y="18900"/>
                  </a:lnTo>
                  <a:close/>
                  <a:moveTo>
                    <a:pt x="56333" y="19950"/>
                  </a:moveTo>
                  <a:cubicBezTo>
                    <a:pt x="56333" y="20132"/>
                    <a:pt x="56333" y="20338"/>
                    <a:pt x="56333" y="20520"/>
                  </a:cubicBezTo>
                  <a:cubicBezTo>
                    <a:pt x="56333" y="21251"/>
                    <a:pt x="56379" y="21981"/>
                    <a:pt x="56493" y="22689"/>
                  </a:cubicBezTo>
                  <a:lnTo>
                    <a:pt x="57246" y="22575"/>
                  </a:lnTo>
                  <a:cubicBezTo>
                    <a:pt x="57132" y="21890"/>
                    <a:pt x="57086" y="21205"/>
                    <a:pt x="57086" y="20520"/>
                  </a:cubicBezTo>
                  <a:cubicBezTo>
                    <a:pt x="57086" y="20338"/>
                    <a:pt x="57086" y="20155"/>
                    <a:pt x="57109" y="19973"/>
                  </a:cubicBezTo>
                  <a:lnTo>
                    <a:pt x="56333" y="19950"/>
                  </a:lnTo>
                  <a:close/>
                  <a:moveTo>
                    <a:pt x="19287" y="24013"/>
                  </a:moveTo>
                  <a:cubicBezTo>
                    <a:pt x="19242" y="24150"/>
                    <a:pt x="19196" y="24264"/>
                    <a:pt x="19150" y="24401"/>
                  </a:cubicBezTo>
                  <a:cubicBezTo>
                    <a:pt x="18899" y="25063"/>
                    <a:pt x="18603" y="25770"/>
                    <a:pt x="18306" y="26478"/>
                  </a:cubicBezTo>
                  <a:lnTo>
                    <a:pt x="19014" y="26775"/>
                  </a:lnTo>
                  <a:cubicBezTo>
                    <a:pt x="19310" y="26044"/>
                    <a:pt x="19607" y="25337"/>
                    <a:pt x="19858" y="24675"/>
                  </a:cubicBezTo>
                  <a:cubicBezTo>
                    <a:pt x="19904" y="24538"/>
                    <a:pt x="19949" y="24401"/>
                    <a:pt x="19995" y="24264"/>
                  </a:cubicBezTo>
                  <a:lnTo>
                    <a:pt x="19287" y="24013"/>
                  </a:lnTo>
                  <a:close/>
                  <a:moveTo>
                    <a:pt x="57885" y="25086"/>
                  </a:moveTo>
                  <a:lnTo>
                    <a:pt x="57177" y="25337"/>
                  </a:lnTo>
                  <a:cubicBezTo>
                    <a:pt x="57474" y="26181"/>
                    <a:pt x="57839" y="27026"/>
                    <a:pt x="58296" y="27847"/>
                  </a:cubicBezTo>
                  <a:lnTo>
                    <a:pt x="58958" y="27459"/>
                  </a:lnTo>
                  <a:cubicBezTo>
                    <a:pt x="58524" y="26683"/>
                    <a:pt x="58159" y="25884"/>
                    <a:pt x="57885" y="25086"/>
                  </a:cubicBezTo>
                  <a:close/>
                  <a:moveTo>
                    <a:pt x="17210" y="28897"/>
                  </a:moveTo>
                  <a:cubicBezTo>
                    <a:pt x="16868" y="29628"/>
                    <a:pt x="16503" y="30404"/>
                    <a:pt x="16069" y="31317"/>
                  </a:cubicBezTo>
                  <a:lnTo>
                    <a:pt x="16754" y="31659"/>
                  </a:lnTo>
                  <a:cubicBezTo>
                    <a:pt x="17187" y="30723"/>
                    <a:pt x="17576" y="29970"/>
                    <a:pt x="17918" y="29240"/>
                  </a:cubicBezTo>
                  <a:lnTo>
                    <a:pt x="17210" y="28897"/>
                  </a:lnTo>
                  <a:close/>
                  <a:moveTo>
                    <a:pt x="60396" y="29651"/>
                  </a:moveTo>
                  <a:lnTo>
                    <a:pt x="59780" y="30130"/>
                  </a:lnTo>
                  <a:cubicBezTo>
                    <a:pt x="60304" y="30815"/>
                    <a:pt x="60898" y="31477"/>
                    <a:pt x="61583" y="32161"/>
                  </a:cubicBezTo>
                  <a:lnTo>
                    <a:pt x="62131" y="31614"/>
                  </a:lnTo>
                  <a:cubicBezTo>
                    <a:pt x="61469" y="30952"/>
                    <a:pt x="60898" y="30313"/>
                    <a:pt x="60396" y="29651"/>
                  </a:cubicBezTo>
                  <a:close/>
                  <a:moveTo>
                    <a:pt x="64093" y="33394"/>
                  </a:moveTo>
                  <a:lnTo>
                    <a:pt x="63614" y="33965"/>
                  </a:lnTo>
                  <a:cubicBezTo>
                    <a:pt x="64208" y="34490"/>
                    <a:pt x="64847" y="34992"/>
                    <a:pt x="65463" y="35471"/>
                  </a:cubicBezTo>
                  <a:lnTo>
                    <a:pt x="65691" y="35654"/>
                  </a:lnTo>
                  <a:lnTo>
                    <a:pt x="66171" y="35060"/>
                  </a:lnTo>
                  <a:lnTo>
                    <a:pt x="65942" y="34878"/>
                  </a:lnTo>
                  <a:cubicBezTo>
                    <a:pt x="65326" y="34398"/>
                    <a:pt x="64687" y="33896"/>
                    <a:pt x="64093" y="33394"/>
                  </a:cubicBezTo>
                  <a:close/>
                  <a:moveTo>
                    <a:pt x="14882" y="33713"/>
                  </a:moveTo>
                  <a:cubicBezTo>
                    <a:pt x="14471" y="34512"/>
                    <a:pt x="14083" y="35311"/>
                    <a:pt x="13695" y="36110"/>
                  </a:cubicBezTo>
                  <a:lnTo>
                    <a:pt x="14380" y="36453"/>
                  </a:lnTo>
                  <a:cubicBezTo>
                    <a:pt x="14768" y="35654"/>
                    <a:pt x="15156" y="34855"/>
                    <a:pt x="15567" y="34056"/>
                  </a:cubicBezTo>
                  <a:lnTo>
                    <a:pt x="14882" y="33713"/>
                  </a:lnTo>
                  <a:close/>
                  <a:moveTo>
                    <a:pt x="68248" y="36772"/>
                  </a:moveTo>
                  <a:lnTo>
                    <a:pt x="67746" y="37343"/>
                  </a:lnTo>
                  <a:cubicBezTo>
                    <a:pt x="68499" y="37982"/>
                    <a:pt x="69115" y="38575"/>
                    <a:pt x="69663" y="39146"/>
                  </a:cubicBezTo>
                  <a:lnTo>
                    <a:pt x="70211" y="38621"/>
                  </a:lnTo>
                  <a:cubicBezTo>
                    <a:pt x="69663" y="38027"/>
                    <a:pt x="69001" y="37434"/>
                    <a:pt x="68248" y="36772"/>
                  </a:cubicBezTo>
                  <a:close/>
                  <a:moveTo>
                    <a:pt x="12531" y="38530"/>
                  </a:moveTo>
                  <a:cubicBezTo>
                    <a:pt x="12143" y="39420"/>
                    <a:pt x="11778" y="40219"/>
                    <a:pt x="11458" y="40995"/>
                  </a:cubicBezTo>
                  <a:lnTo>
                    <a:pt x="12166" y="41291"/>
                  </a:lnTo>
                  <a:cubicBezTo>
                    <a:pt x="12485" y="40515"/>
                    <a:pt x="12828" y="39717"/>
                    <a:pt x="13239" y="38849"/>
                  </a:cubicBezTo>
                  <a:lnTo>
                    <a:pt x="12531" y="38530"/>
                  </a:lnTo>
                  <a:close/>
                  <a:moveTo>
                    <a:pt x="71945" y="40744"/>
                  </a:moveTo>
                  <a:lnTo>
                    <a:pt x="71306" y="41177"/>
                  </a:lnTo>
                  <a:cubicBezTo>
                    <a:pt x="71808" y="41908"/>
                    <a:pt x="72196" y="42661"/>
                    <a:pt x="72539" y="43460"/>
                  </a:cubicBezTo>
                  <a:lnTo>
                    <a:pt x="73224" y="43163"/>
                  </a:lnTo>
                  <a:cubicBezTo>
                    <a:pt x="72881" y="42319"/>
                    <a:pt x="72470" y="41543"/>
                    <a:pt x="71945" y="40744"/>
                  </a:cubicBezTo>
                  <a:close/>
                  <a:moveTo>
                    <a:pt x="10500" y="43506"/>
                  </a:moveTo>
                  <a:cubicBezTo>
                    <a:pt x="10180" y="44396"/>
                    <a:pt x="9906" y="45263"/>
                    <a:pt x="9678" y="46085"/>
                  </a:cubicBezTo>
                  <a:lnTo>
                    <a:pt x="10408" y="46290"/>
                  </a:lnTo>
                  <a:cubicBezTo>
                    <a:pt x="10637" y="45468"/>
                    <a:pt x="10911" y="44624"/>
                    <a:pt x="11207" y="43757"/>
                  </a:cubicBezTo>
                  <a:lnTo>
                    <a:pt x="10500" y="43506"/>
                  </a:lnTo>
                  <a:close/>
                  <a:moveTo>
                    <a:pt x="74000" y="45811"/>
                  </a:moveTo>
                  <a:lnTo>
                    <a:pt x="73246" y="45948"/>
                  </a:lnTo>
                  <a:cubicBezTo>
                    <a:pt x="73383" y="46701"/>
                    <a:pt x="73452" y="47454"/>
                    <a:pt x="73452" y="48253"/>
                  </a:cubicBezTo>
                  <a:cubicBezTo>
                    <a:pt x="73452" y="48344"/>
                    <a:pt x="73452" y="48436"/>
                    <a:pt x="73452" y="48527"/>
                  </a:cubicBezTo>
                  <a:lnTo>
                    <a:pt x="74205" y="48550"/>
                  </a:lnTo>
                  <a:cubicBezTo>
                    <a:pt x="74205" y="48436"/>
                    <a:pt x="74205" y="48344"/>
                    <a:pt x="74205" y="48253"/>
                  </a:cubicBezTo>
                  <a:cubicBezTo>
                    <a:pt x="74205" y="47409"/>
                    <a:pt x="74137" y="46610"/>
                    <a:pt x="74000" y="45811"/>
                  </a:cubicBezTo>
                  <a:close/>
                  <a:moveTo>
                    <a:pt x="9039" y="48710"/>
                  </a:moveTo>
                  <a:cubicBezTo>
                    <a:pt x="8879" y="49623"/>
                    <a:pt x="8742" y="50513"/>
                    <a:pt x="8674" y="51403"/>
                  </a:cubicBezTo>
                  <a:lnTo>
                    <a:pt x="9427" y="51472"/>
                  </a:lnTo>
                  <a:cubicBezTo>
                    <a:pt x="9495" y="50604"/>
                    <a:pt x="9632" y="49737"/>
                    <a:pt x="9792" y="48869"/>
                  </a:cubicBezTo>
                  <a:lnTo>
                    <a:pt x="9039" y="48710"/>
                  </a:lnTo>
                  <a:close/>
                  <a:moveTo>
                    <a:pt x="73155" y="51129"/>
                  </a:moveTo>
                  <a:cubicBezTo>
                    <a:pt x="72995" y="51951"/>
                    <a:pt x="72744" y="52795"/>
                    <a:pt x="72448" y="53640"/>
                  </a:cubicBezTo>
                  <a:lnTo>
                    <a:pt x="73155" y="53891"/>
                  </a:lnTo>
                  <a:cubicBezTo>
                    <a:pt x="73475" y="53024"/>
                    <a:pt x="73726" y="52133"/>
                    <a:pt x="73908" y="51266"/>
                  </a:cubicBezTo>
                  <a:lnTo>
                    <a:pt x="73155" y="51129"/>
                  </a:lnTo>
                  <a:close/>
                  <a:moveTo>
                    <a:pt x="9336" y="54096"/>
                  </a:moveTo>
                  <a:lnTo>
                    <a:pt x="8560" y="54119"/>
                  </a:lnTo>
                  <a:cubicBezTo>
                    <a:pt x="8582" y="54736"/>
                    <a:pt x="8605" y="55352"/>
                    <a:pt x="8674" y="55968"/>
                  </a:cubicBezTo>
                  <a:lnTo>
                    <a:pt x="9427" y="55968"/>
                  </a:lnTo>
                  <a:cubicBezTo>
                    <a:pt x="9381" y="55352"/>
                    <a:pt x="9336" y="54713"/>
                    <a:pt x="9336" y="54096"/>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43"/>
            <p:cNvSpPr/>
            <p:nvPr/>
          </p:nvSpPr>
          <p:spPr>
            <a:xfrm rot="-2151343">
              <a:off x="2809664" y="-158372"/>
              <a:ext cx="65144" cy="33821"/>
            </a:xfrm>
            <a:custGeom>
              <a:rect b="b" l="l" r="r" t="t"/>
              <a:pathLst>
                <a:path extrusionOk="0" fill="none" h="1553" w="2991">
                  <a:moveTo>
                    <a:pt x="2991" y="0"/>
                  </a:moveTo>
                  <a:lnTo>
                    <a:pt x="1" y="1553"/>
                  </a:lnTo>
                </a:path>
              </a:pathLst>
            </a:custGeom>
            <a:noFill/>
            <a:ln cap="rnd" cmpd="sng" w="9700">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43"/>
            <p:cNvSpPr/>
            <p:nvPr/>
          </p:nvSpPr>
          <p:spPr>
            <a:xfrm rot="-2151343">
              <a:off x="2799169" y="-89279"/>
              <a:ext cx="27857" cy="14439"/>
            </a:xfrm>
            <a:custGeom>
              <a:rect b="b" l="l" r="r" t="t"/>
              <a:pathLst>
                <a:path extrusionOk="0" fill="none" h="663" w="1279">
                  <a:moveTo>
                    <a:pt x="1279" y="0"/>
                  </a:moveTo>
                  <a:lnTo>
                    <a:pt x="1" y="662"/>
                  </a:lnTo>
                </a:path>
              </a:pathLst>
            </a:custGeom>
            <a:noFill/>
            <a:ln cap="rnd" cmpd="sng" w="9700">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43"/>
            <p:cNvSpPr/>
            <p:nvPr/>
          </p:nvSpPr>
          <p:spPr>
            <a:xfrm flipH="1">
              <a:off x="3274827" y="631769"/>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7" name="Shape 367"/>
        <p:cNvGrpSpPr/>
        <p:nvPr/>
      </p:nvGrpSpPr>
      <p:grpSpPr>
        <a:xfrm>
          <a:off x="0" y="0"/>
          <a:ext cx="0" cy="0"/>
          <a:chOff x="0" y="0"/>
          <a:chExt cx="0" cy="0"/>
        </a:xfrm>
      </p:grpSpPr>
      <p:grpSp>
        <p:nvGrpSpPr>
          <p:cNvPr id="368" name="Google Shape;368;p44"/>
          <p:cNvGrpSpPr/>
          <p:nvPr/>
        </p:nvGrpSpPr>
        <p:grpSpPr>
          <a:xfrm rot="-696193">
            <a:off x="4421630" y="-1213281"/>
            <a:ext cx="6437373" cy="5056008"/>
            <a:chOff x="1367400" y="1176700"/>
            <a:chExt cx="4985625" cy="2814325"/>
          </a:xfrm>
        </p:grpSpPr>
        <p:sp>
          <p:nvSpPr>
            <p:cNvPr id="369" name="Google Shape;369;p44"/>
            <p:cNvSpPr/>
            <p:nvPr/>
          </p:nvSpPr>
          <p:spPr>
            <a:xfrm>
              <a:off x="1367400" y="1176700"/>
              <a:ext cx="4985625" cy="2673425"/>
            </a:xfrm>
            <a:custGeom>
              <a:rect b="b" l="l" r="r" t="t"/>
              <a:pathLst>
                <a:path extrusionOk="0" h="106937" w="199425">
                  <a:moveTo>
                    <a:pt x="0" y="0"/>
                  </a:moveTo>
                  <a:cubicBezTo>
                    <a:pt x="20429" y="41793"/>
                    <a:pt x="122253" y="52247"/>
                    <a:pt x="134829" y="79957"/>
                  </a:cubicBezTo>
                  <a:lnTo>
                    <a:pt x="134829" y="79957"/>
                  </a:lnTo>
                  <a:cubicBezTo>
                    <a:pt x="145055" y="106937"/>
                    <a:pt x="166534" y="79569"/>
                    <a:pt x="170460" y="72995"/>
                  </a:cubicBezTo>
                  <a:lnTo>
                    <a:pt x="170460" y="72995"/>
                  </a:lnTo>
                  <a:cubicBezTo>
                    <a:pt x="179818" y="57337"/>
                    <a:pt x="199425" y="31431"/>
                    <a:pt x="198558" y="0"/>
                  </a:cubicBezTo>
                  <a:lnTo>
                    <a:pt x="19855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44"/>
            <p:cNvSpPr/>
            <p:nvPr/>
          </p:nvSpPr>
          <p:spPr>
            <a:xfrm>
              <a:off x="1367400" y="1176700"/>
              <a:ext cx="4035525" cy="2814325"/>
            </a:xfrm>
            <a:custGeom>
              <a:rect b="b" l="l" r="r" t="t"/>
              <a:pathLst>
                <a:path extrusionOk="0" h="112573" w="161421">
                  <a:moveTo>
                    <a:pt x="0" y="0"/>
                  </a:moveTo>
                  <a:cubicBezTo>
                    <a:pt x="20429" y="41793"/>
                    <a:pt x="122253" y="52247"/>
                    <a:pt x="134829" y="79957"/>
                  </a:cubicBezTo>
                  <a:cubicBezTo>
                    <a:pt x="142686" y="100646"/>
                    <a:pt x="151721" y="112572"/>
                    <a:pt x="157623" y="112572"/>
                  </a:cubicBezTo>
                  <a:cubicBezTo>
                    <a:pt x="159111" y="112572"/>
                    <a:pt x="160400" y="111814"/>
                    <a:pt x="161421" y="110246"/>
                  </a:cubicBezTo>
                  <a:cubicBezTo>
                    <a:pt x="151560" y="35242"/>
                    <a:pt x="52590" y="33531"/>
                    <a:pt x="42227" y="0"/>
                  </a:cubicBezTo>
                  <a:close/>
                </a:path>
              </a:pathLst>
            </a:custGeom>
            <a:solidFill>
              <a:srgbClr val="4240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1" name="Google Shape;371;p44"/>
          <p:cNvSpPr txBox="1"/>
          <p:nvPr>
            <p:ph type="title"/>
          </p:nvPr>
        </p:nvSpPr>
        <p:spPr>
          <a:xfrm>
            <a:off x="4040075" y="2367600"/>
            <a:ext cx="4383900" cy="22359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4800"/>
              <a:buNone/>
              <a:defRPr sz="85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372" name="Google Shape;372;p44"/>
          <p:cNvGrpSpPr/>
          <p:nvPr/>
        </p:nvGrpSpPr>
        <p:grpSpPr>
          <a:xfrm>
            <a:off x="4701863" y="-242038"/>
            <a:ext cx="4503226" cy="2000604"/>
            <a:chOff x="4701863" y="-242038"/>
            <a:chExt cx="4503226" cy="2000604"/>
          </a:xfrm>
        </p:grpSpPr>
        <p:sp>
          <p:nvSpPr>
            <p:cNvPr id="373" name="Google Shape;373;p44"/>
            <p:cNvSpPr/>
            <p:nvPr/>
          </p:nvSpPr>
          <p:spPr>
            <a:xfrm>
              <a:off x="8424008" y="-88089"/>
              <a:ext cx="193481" cy="191021"/>
            </a:xfrm>
            <a:custGeom>
              <a:rect b="b" l="l" r="r" t="t"/>
              <a:pathLst>
                <a:path extrusionOk="0" h="7067" w="7158">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44"/>
            <p:cNvSpPr/>
            <p:nvPr/>
          </p:nvSpPr>
          <p:spPr>
            <a:xfrm>
              <a:off x="6584054" y="-165067"/>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44"/>
            <p:cNvSpPr/>
            <p:nvPr/>
          </p:nvSpPr>
          <p:spPr>
            <a:xfrm>
              <a:off x="5130513" y="153281"/>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44"/>
            <p:cNvSpPr/>
            <p:nvPr/>
          </p:nvSpPr>
          <p:spPr>
            <a:xfrm>
              <a:off x="6429012" y="264594"/>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44"/>
            <p:cNvSpPr/>
            <p:nvPr/>
          </p:nvSpPr>
          <p:spPr>
            <a:xfrm>
              <a:off x="7214592" y="852646"/>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8" name="Google Shape;378;p44"/>
            <p:cNvGrpSpPr/>
            <p:nvPr/>
          </p:nvGrpSpPr>
          <p:grpSpPr>
            <a:xfrm rot="3959737">
              <a:off x="4725283" y="-184552"/>
              <a:ext cx="275188" cy="229969"/>
              <a:chOff x="1192779" y="389220"/>
              <a:chExt cx="275192" cy="229972"/>
            </a:xfrm>
          </p:grpSpPr>
          <p:sp>
            <p:nvSpPr>
              <p:cNvPr id="379" name="Google Shape;379;p44"/>
              <p:cNvSpPr/>
              <p:nvPr/>
            </p:nvSpPr>
            <p:spPr>
              <a:xfrm>
                <a:off x="1406857" y="549643"/>
                <a:ext cx="58033" cy="65413"/>
              </a:xfrm>
              <a:custGeom>
                <a:rect b="b" l="l" r="r" t="t"/>
                <a:pathLst>
                  <a:path extrusionOk="0" h="2420" w="2147">
                    <a:moveTo>
                      <a:pt x="754" y="0"/>
                    </a:moveTo>
                    <a:cubicBezTo>
                      <a:pt x="708" y="0"/>
                      <a:pt x="662" y="23"/>
                      <a:pt x="617" y="23"/>
                    </a:cubicBezTo>
                    <a:cubicBezTo>
                      <a:pt x="503" y="46"/>
                      <a:pt x="366" y="92"/>
                      <a:pt x="297" y="183"/>
                    </a:cubicBezTo>
                    <a:cubicBezTo>
                      <a:pt x="252" y="229"/>
                      <a:pt x="229" y="297"/>
                      <a:pt x="206" y="343"/>
                    </a:cubicBezTo>
                    <a:cubicBezTo>
                      <a:pt x="160" y="389"/>
                      <a:pt x="137" y="434"/>
                      <a:pt x="115" y="457"/>
                    </a:cubicBezTo>
                    <a:cubicBezTo>
                      <a:pt x="46" y="594"/>
                      <a:pt x="0" y="754"/>
                      <a:pt x="0" y="959"/>
                    </a:cubicBezTo>
                    <a:cubicBezTo>
                      <a:pt x="23" y="1050"/>
                      <a:pt x="46" y="1165"/>
                      <a:pt x="46" y="1233"/>
                    </a:cubicBezTo>
                    <a:cubicBezTo>
                      <a:pt x="69" y="1302"/>
                      <a:pt x="92" y="1370"/>
                      <a:pt x="115" y="1438"/>
                    </a:cubicBezTo>
                    <a:cubicBezTo>
                      <a:pt x="183" y="1598"/>
                      <a:pt x="274" y="1735"/>
                      <a:pt x="366" y="1872"/>
                    </a:cubicBezTo>
                    <a:cubicBezTo>
                      <a:pt x="434" y="1941"/>
                      <a:pt x="503" y="2009"/>
                      <a:pt x="571" y="2078"/>
                    </a:cubicBezTo>
                    <a:cubicBezTo>
                      <a:pt x="617" y="2146"/>
                      <a:pt x="685" y="2192"/>
                      <a:pt x="731" y="2237"/>
                    </a:cubicBezTo>
                    <a:cubicBezTo>
                      <a:pt x="777" y="2260"/>
                      <a:pt x="799" y="2283"/>
                      <a:pt x="845" y="2306"/>
                    </a:cubicBezTo>
                    <a:cubicBezTo>
                      <a:pt x="913" y="2351"/>
                      <a:pt x="1005" y="2374"/>
                      <a:pt x="1096" y="2397"/>
                    </a:cubicBezTo>
                    <a:cubicBezTo>
                      <a:pt x="1165" y="2420"/>
                      <a:pt x="1210" y="2420"/>
                      <a:pt x="1279" y="2420"/>
                    </a:cubicBezTo>
                    <a:lnTo>
                      <a:pt x="1438" y="2420"/>
                    </a:lnTo>
                    <a:cubicBezTo>
                      <a:pt x="1484" y="2420"/>
                      <a:pt x="1530" y="2397"/>
                      <a:pt x="1598" y="2374"/>
                    </a:cubicBezTo>
                    <a:cubicBezTo>
                      <a:pt x="1621" y="2374"/>
                      <a:pt x="1667" y="2374"/>
                      <a:pt x="1690" y="2351"/>
                    </a:cubicBezTo>
                    <a:cubicBezTo>
                      <a:pt x="1781" y="2306"/>
                      <a:pt x="1827" y="2260"/>
                      <a:pt x="1872" y="2215"/>
                    </a:cubicBezTo>
                    <a:cubicBezTo>
                      <a:pt x="2009" y="2078"/>
                      <a:pt x="2078" y="1918"/>
                      <a:pt x="2100" y="1758"/>
                    </a:cubicBezTo>
                    <a:cubicBezTo>
                      <a:pt x="2146" y="1621"/>
                      <a:pt x="2146" y="1461"/>
                      <a:pt x="2123" y="1302"/>
                    </a:cubicBezTo>
                    <a:cubicBezTo>
                      <a:pt x="2078" y="1165"/>
                      <a:pt x="2032" y="1028"/>
                      <a:pt x="1941" y="868"/>
                    </a:cubicBezTo>
                    <a:cubicBezTo>
                      <a:pt x="1895" y="777"/>
                      <a:pt x="1849" y="708"/>
                      <a:pt x="1804" y="662"/>
                    </a:cubicBezTo>
                    <a:cubicBezTo>
                      <a:pt x="1758" y="571"/>
                      <a:pt x="1690" y="480"/>
                      <a:pt x="1598" y="411"/>
                    </a:cubicBezTo>
                    <a:cubicBezTo>
                      <a:pt x="1461" y="252"/>
                      <a:pt x="1279" y="137"/>
                      <a:pt x="1073" y="69"/>
                    </a:cubicBezTo>
                    <a:cubicBezTo>
                      <a:pt x="982" y="46"/>
                      <a:pt x="868" y="0"/>
                      <a:pt x="754"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44"/>
              <p:cNvSpPr/>
              <p:nvPr/>
            </p:nvSpPr>
            <p:spPr>
              <a:xfrm>
                <a:off x="1197699" y="502746"/>
                <a:ext cx="50627" cy="50627"/>
              </a:xfrm>
              <a:custGeom>
                <a:rect b="b" l="l" r="r" t="t"/>
                <a:pathLst>
                  <a:path extrusionOk="0" h="1873" w="1873">
                    <a:moveTo>
                      <a:pt x="914" y="1"/>
                    </a:moveTo>
                    <a:cubicBezTo>
                      <a:pt x="845" y="1"/>
                      <a:pt x="754" y="24"/>
                      <a:pt x="685" y="46"/>
                    </a:cubicBezTo>
                    <a:cubicBezTo>
                      <a:pt x="640" y="46"/>
                      <a:pt x="571" y="69"/>
                      <a:pt x="503" y="115"/>
                    </a:cubicBezTo>
                    <a:cubicBezTo>
                      <a:pt x="480" y="138"/>
                      <a:pt x="457" y="138"/>
                      <a:pt x="457" y="161"/>
                    </a:cubicBezTo>
                    <a:cubicBezTo>
                      <a:pt x="434" y="183"/>
                      <a:pt x="412" y="206"/>
                      <a:pt x="389" y="206"/>
                    </a:cubicBezTo>
                    <a:cubicBezTo>
                      <a:pt x="366" y="229"/>
                      <a:pt x="366" y="229"/>
                      <a:pt x="343" y="252"/>
                    </a:cubicBezTo>
                    <a:cubicBezTo>
                      <a:pt x="275" y="298"/>
                      <a:pt x="229" y="343"/>
                      <a:pt x="206" y="412"/>
                    </a:cubicBezTo>
                    <a:cubicBezTo>
                      <a:pt x="115" y="480"/>
                      <a:pt x="69" y="594"/>
                      <a:pt x="46" y="686"/>
                    </a:cubicBezTo>
                    <a:cubicBezTo>
                      <a:pt x="24" y="754"/>
                      <a:pt x="24" y="822"/>
                      <a:pt x="24" y="891"/>
                    </a:cubicBezTo>
                    <a:cubicBezTo>
                      <a:pt x="24" y="1005"/>
                      <a:pt x="1" y="1119"/>
                      <a:pt x="46" y="1233"/>
                    </a:cubicBezTo>
                    <a:cubicBezTo>
                      <a:pt x="115" y="1416"/>
                      <a:pt x="229" y="1576"/>
                      <a:pt x="389" y="1713"/>
                    </a:cubicBezTo>
                    <a:cubicBezTo>
                      <a:pt x="480" y="1758"/>
                      <a:pt x="594" y="1827"/>
                      <a:pt x="708" y="1850"/>
                    </a:cubicBezTo>
                    <a:cubicBezTo>
                      <a:pt x="822" y="1872"/>
                      <a:pt x="914" y="1872"/>
                      <a:pt x="1005" y="1872"/>
                    </a:cubicBezTo>
                    <a:cubicBezTo>
                      <a:pt x="1051" y="1872"/>
                      <a:pt x="1096" y="1850"/>
                      <a:pt x="1142" y="1850"/>
                    </a:cubicBezTo>
                    <a:cubicBezTo>
                      <a:pt x="1210" y="1827"/>
                      <a:pt x="1256" y="1827"/>
                      <a:pt x="1279" y="1804"/>
                    </a:cubicBezTo>
                    <a:cubicBezTo>
                      <a:pt x="1416" y="1758"/>
                      <a:pt x="1553" y="1713"/>
                      <a:pt x="1644" y="1599"/>
                    </a:cubicBezTo>
                    <a:cubicBezTo>
                      <a:pt x="1667" y="1576"/>
                      <a:pt x="1690" y="1530"/>
                      <a:pt x="1735" y="1484"/>
                    </a:cubicBezTo>
                    <a:cubicBezTo>
                      <a:pt x="1758" y="1416"/>
                      <a:pt x="1781" y="1370"/>
                      <a:pt x="1804" y="1302"/>
                    </a:cubicBezTo>
                    <a:cubicBezTo>
                      <a:pt x="1827" y="1233"/>
                      <a:pt x="1827" y="1188"/>
                      <a:pt x="1850" y="1165"/>
                    </a:cubicBezTo>
                    <a:cubicBezTo>
                      <a:pt x="1872" y="1074"/>
                      <a:pt x="1850" y="982"/>
                      <a:pt x="1827" y="891"/>
                    </a:cubicBezTo>
                    <a:cubicBezTo>
                      <a:pt x="1804" y="777"/>
                      <a:pt x="1758" y="708"/>
                      <a:pt x="1713" y="617"/>
                    </a:cubicBezTo>
                    <a:cubicBezTo>
                      <a:pt x="1667" y="549"/>
                      <a:pt x="1598" y="480"/>
                      <a:pt x="1530" y="412"/>
                    </a:cubicBezTo>
                    <a:cubicBezTo>
                      <a:pt x="1484" y="366"/>
                      <a:pt x="1439" y="343"/>
                      <a:pt x="1370" y="298"/>
                    </a:cubicBezTo>
                    <a:cubicBezTo>
                      <a:pt x="1370" y="275"/>
                      <a:pt x="1370" y="252"/>
                      <a:pt x="1347" y="229"/>
                    </a:cubicBezTo>
                    <a:cubicBezTo>
                      <a:pt x="1302" y="161"/>
                      <a:pt x="1279" y="138"/>
                      <a:pt x="1233" y="115"/>
                    </a:cubicBezTo>
                    <a:cubicBezTo>
                      <a:pt x="1165" y="46"/>
                      <a:pt x="1073" y="24"/>
                      <a:pt x="982"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44"/>
              <p:cNvSpPr/>
              <p:nvPr/>
            </p:nvSpPr>
            <p:spPr>
              <a:xfrm>
                <a:off x="1243974" y="392329"/>
                <a:ext cx="39518" cy="30868"/>
              </a:xfrm>
              <a:custGeom>
                <a:rect b="b" l="l" r="r" t="t"/>
                <a:pathLst>
                  <a:path extrusionOk="0" h="1142" w="1462">
                    <a:moveTo>
                      <a:pt x="571" y="0"/>
                    </a:moveTo>
                    <a:cubicBezTo>
                      <a:pt x="503" y="0"/>
                      <a:pt x="411" y="0"/>
                      <a:pt x="320" y="46"/>
                    </a:cubicBezTo>
                    <a:cubicBezTo>
                      <a:pt x="275" y="69"/>
                      <a:pt x="229" y="91"/>
                      <a:pt x="183" y="137"/>
                    </a:cubicBezTo>
                    <a:cubicBezTo>
                      <a:pt x="138" y="160"/>
                      <a:pt x="115" y="205"/>
                      <a:pt x="69" y="274"/>
                    </a:cubicBezTo>
                    <a:lnTo>
                      <a:pt x="46" y="320"/>
                    </a:lnTo>
                    <a:cubicBezTo>
                      <a:pt x="23" y="365"/>
                      <a:pt x="23" y="411"/>
                      <a:pt x="1" y="457"/>
                    </a:cubicBezTo>
                    <a:cubicBezTo>
                      <a:pt x="1" y="479"/>
                      <a:pt x="1" y="525"/>
                      <a:pt x="1" y="594"/>
                    </a:cubicBezTo>
                    <a:cubicBezTo>
                      <a:pt x="23" y="730"/>
                      <a:pt x="115" y="867"/>
                      <a:pt x="183" y="936"/>
                    </a:cubicBezTo>
                    <a:cubicBezTo>
                      <a:pt x="275" y="1004"/>
                      <a:pt x="366" y="1073"/>
                      <a:pt x="480" y="1118"/>
                    </a:cubicBezTo>
                    <a:cubicBezTo>
                      <a:pt x="548" y="1141"/>
                      <a:pt x="617" y="1141"/>
                      <a:pt x="708" y="1141"/>
                    </a:cubicBezTo>
                    <a:lnTo>
                      <a:pt x="777" y="1141"/>
                    </a:lnTo>
                    <a:cubicBezTo>
                      <a:pt x="822" y="1141"/>
                      <a:pt x="891" y="1118"/>
                      <a:pt x="959" y="1096"/>
                    </a:cubicBezTo>
                    <a:cubicBezTo>
                      <a:pt x="1005" y="1096"/>
                      <a:pt x="1051" y="1073"/>
                      <a:pt x="1119" y="1050"/>
                    </a:cubicBezTo>
                    <a:cubicBezTo>
                      <a:pt x="1188" y="1004"/>
                      <a:pt x="1256" y="959"/>
                      <a:pt x="1302" y="913"/>
                    </a:cubicBezTo>
                    <a:cubicBezTo>
                      <a:pt x="1347" y="867"/>
                      <a:pt x="1393" y="799"/>
                      <a:pt x="1439" y="730"/>
                    </a:cubicBezTo>
                    <a:cubicBezTo>
                      <a:pt x="1461" y="685"/>
                      <a:pt x="1461" y="616"/>
                      <a:pt x="1461" y="594"/>
                    </a:cubicBezTo>
                    <a:cubicBezTo>
                      <a:pt x="1461" y="571"/>
                      <a:pt x="1461" y="525"/>
                      <a:pt x="1439" y="502"/>
                    </a:cubicBezTo>
                    <a:cubicBezTo>
                      <a:pt x="1439" y="457"/>
                      <a:pt x="1416" y="434"/>
                      <a:pt x="1393" y="411"/>
                    </a:cubicBezTo>
                    <a:cubicBezTo>
                      <a:pt x="1279" y="183"/>
                      <a:pt x="1028" y="46"/>
                      <a:pt x="663"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44"/>
              <p:cNvSpPr/>
              <p:nvPr/>
            </p:nvSpPr>
            <p:spPr>
              <a:xfrm>
                <a:off x="1192779" y="499665"/>
                <a:ext cx="60466" cy="60277"/>
              </a:xfrm>
              <a:custGeom>
                <a:rect b="b" l="l" r="r" t="t"/>
                <a:pathLst>
                  <a:path extrusionOk="0" h="2230" w="2237">
                    <a:moveTo>
                      <a:pt x="1164" y="343"/>
                    </a:moveTo>
                    <a:cubicBezTo>
                      <a:pt x="1233" y="343"/>
                      <a:pt x="1301" y="366"/>
                      <a:pt x="1370" y="366"/>
                    </a:cubicBezTo>
                    <a:cubicBezTo>
                      <a:pt x="1415" y="412"/>
                      <a:pt x="1484" y="434"/>
                      <a:pt x="1552" y="457"/>
                    </a:cubicBezTo>
                    <a:cubicBezTo>
                      <a:pt x="1598" y="503"/>
                      <a:pt x="1644" y="548"/>
                      <a:pt x="1712" y="594"/>
                    </a:cubicBezTo>
                    <a:cubicBezTo>
                      <a:pt x="1758" y="663"/>
                      <a:pt x="1780" y="708"/>
                      <a:pt x="1826" y="777"/>
                    </a:cubicBezTo>
                    <a:cubicBezTo>
                      <a:pt x="1849" y="822"/>
                      <a:pt x="1872" y="891"/>
                      <a:pt x="1872" y="936"/>
                    </a:cubicBezTo>
                    <a:cubicBezTo>
                      <a:pt x="1895" y="1028"/>
                      <a:pt x="1895" y="1096"/>
                      <a:pt x="1895" y="1165"/>
                    </a:cubicBezTo>
                    <a:cubicBezTo>
                      <a:pt x="1895" y="1233"/>
                      <a:pt x="1872" y="1302"/>
                      <a:pt x="1849" y="1370"/>
                    </a:cubicBezTo>
                    <a:cubicBezTo>
                      <a:pt x="1826" y="1439"/>
                      <a:pt x="1803" y="1484"/>
                      <a:pt x="1758" y="1553"/>
                    </a:cubicBezTo>
                    <a:cubicBezTo>
                      <a:pt x="1735" y="1621"/>
                      <a:pt x="1689" y="1667"/>
                      <a:pt x="1621" y="1713"/>
                    </a:cubicBezTo>
                    <a:cubicBezTo>
                      <a:pt x="1575" y="1758"/>
                      <a:pt x="1507" y="1804"/>
                      <a:pt x="1461" y="1827"/>
                    </a:cubicBezTo>
                    <a:cubicBezTo>
                      <a:pt x="1392" y="1849"/>
                      <a:pt x="1324" y="1872"/>
                      <a:pt x="1255" y="1895"/>
                    </a:cubicBezTo>
                    <a:lnTo>
                      <a:pt x="1050" y="1895"/>
                    </a:lnTo>
                    <a:cubicBezTo>
                      <a:pt x="982" y="1895"/>
                      <a:pt x="936" y="1895"/>
                      <a:pt x="867" y="1872"/>
                    </a:cubicBezTo>
                    <a:cubicBezTo>
                      <a:pt x="799" y="1849"/>
                      <a:pt x="731" y="1804"/>
                      <a:pt x="685" y="1781"/>
                    </a:cubicBezTo>
                    <a:cubicBezTo>
                      <a:pt x="616" y="1735"/>
                      <a:pt x="571" y="1690"/>
                      <a:pt x="525" y="1644"/>
                    </a:cubicBezTo>
                    <a:cubicBezTo>
                      <a:pt x="525" y="1644"/>
                      <a:pt x="525" y="1644"/>
                      <a:pt x="525" y="1621"/>
                    </a:cubicBezTo>
                    <a:lnTo>
                      <a:pt x="502" y="1621"/>
                    </a:lnTo>
                    <a:cubicBezTo>
                      <a:pt x="479" y="1576"/>
                      <a:pt x="434" y="1530"/>
                      <a:pt x="411" y="1461"/>
                    </a:cubicBezTo>
                    <a:cubicBezTo>
                      <a:pt x="388" y="1439"/>
                      <a:pt x="388" y="1439"/>
                      <a:pt x="388" y="1439"/>
                    </a:cubicBezTo>
                    <a:cubicBezTo>
                      <a:pt x="365" y="1393"/>
                      <a:pt x="365" y="1325"/>
                      <a:pt x="342" y="1279"/>
                    </a:cubicBezTo>
                    <a:cubicBezTo>
                      <a:pt x="342" y="1279"/>
                      <a:pt x="342" y="1256"/>
                      <a:pt x="342" y="1256"/>
                    </a:cubicBezTo>
                    <a:cubicBezTo>
                      <a:pt x="342" y="1256"/>
                      <a:pt x="342" y="1233"/>
                      <a:pt x="342" y="1233"/>
                    </a:cubicBezTo>
                    <a:cubicBezTo>
                      <a:pt x="342" y="1210"/>
                      <a:pt x="320" y="1165"/>
                      <a:pt x="320" y="1142"/>
                    </a:cubicBezTo>
                    <a:cubicBezTo>
                      <a:pt x="320" y="1142"/>
                      <a:pt x="320" y="1119"/>
                      <a:pt x="320" y="1119"/>
                    </a:cubicBezTo>
                    <a:cubicBezTo>
                      <a:pt x="320" y="1096"/>
                      <a:pt x="320" y="1096"/>
                      <a:pt x="320" y="1073"/>
                    </a:cubicBezTo>
                    <a:cubicBezTo>
                      <a:pt x="342" y="1005"/>
                      <a:pt x="342" y="936"/>
                      <a:pt x="365" y="891"/>
                    </a:cubicBezTo>
                    <a:cubicBezTo>
                      <a:pt x="388" y="822"/>
                      <a:pt x="411" y="754"/>
                      <a:pt x="457" y="685"/>
                    </a:cubicBezTo>
                    <a:cubicBezTo>
                      <a:pt x="502" y="640"/>
                      <a:pt x="525" y="594"/>
                      <a:pt x="571" y="548"/>
                    </a:cubicBezTo>
                    <a:cubicBezTo>
                      <a:pt x="639" y="503"/>
                      <a:pt x="708" y="457"/>
                      <a:pt x="753" y="412"/>
                    </a:cubicBezTo>
                    <a:cubicBezTo>
                      <a:pt x="822" y="389"/>
                      <a:pt x="890" y="366"/>
                      <a:pt x="959" y="343"/>
                    </a:cubicBezTo>
                    <a:close/>
                    <a:moveTo>
                      <a:pt x="1096" y="1"/>
                    </a:moveTo>
                    <a:cubicBezTo>
                      <a:pt x="1073" y="1"/>
                      <a:pt x="1050" y="1"/>
                      <a:pt x="1050" y="23"/>
                    </a:cubicBezTo>
                    <a:cubicBezTo>
                      <a:pt x="959" y="23"/>
                      <a:pt x="867" y="46"/>
                      <a:pt x="776" y="69"/>
                    </a:cubicBezTo>
                    <a:cubicBezTo>
                      <a:pt x="685" y="92"/>
                      <a:pt x="594" y="138"/>
                      <a:pt x="525" y="183"/>
                    </a:cubicBezTo>
                    <a:cubicBezTo>
                      <a:pt x="434" y="229"/>
                      <a:pt x="388" y="297"/>
                      <a:pt x="320" y="343"/>
                    </a:cubicBezTo>
                    <a:cubicBezTo>
                      <a:pt x="251" y="412"/>
                      <a:pt x="206" y="480"/>
                      <a:pt x="160" y="571"/>
                    </a:cubicBezTo>
                    <a:cubicBezTo>
                      <a:pt x="91" y="640"/>
                      <a:pt x="69" y="731"/>
                      <a:pt x="46" y="822"/>
                    </a:cubicBezTo>
                    <a:cubicBezTo>
                      <a:pt x="46" y="845"/>
                      <a:pt x="23" y="868"/>
                      <a:pt x="23" y="868"/>
                    </a:cubicBezTo>
                    <a:cubicBezTo>
                      <a:pt x="23" y="936"/>
                      <a:pt x="0" y="1005"/>
                      <a:pt x="0" y="1051"/>
                    </a:cubicBezTo>
                    <a:cubicBezTo>
                      <a:pt x="0" y="1119"/>
                      <a:pt x="0" y="1165"/>
                      <a:pt x="0" y="1210"/>
                    </a:cubicBezTo>
                    <a:cubicBezTo>
                      <a:pt x="0" y="1233"/>
                      <a:pt x="0" y="1233"/>
                      <a:pt x="0" y="1233"/>
                    </a:cubicBezTo>
                    <a:cubicBezTo>
                      <a:pt x="0" y="1279"/>
                      <a:pt x="23" y="1325"/>
                      <a:pt x="23" y="1370"/>
                    </a:cubicBezTo>
                    <a:cubicBezTo>
                      <a:pt x="46" y="1416"/>
                      <a:pt x="69" y="1484"/>
                      <a:pt x="91" y="1553"/>
                    </a:cubicBezTo>
                    <a:cubicBezTo>
                      <a:pt x="114" y="1621"/>
                      <a:pt x="160" y="1713"/>
                      <a:pt x="206" y="1781"/>
                    </a:cubicBezTo>
                    <a:cubicBezTo>
                      <a:pt x="228" y="1804"/>
                      <a:pt x="251" y="1827"/>
                      <a:pt x="274" y="1849"/>
                    </a:cubicBezTo>
                    <a:cubicBezTo>
                      <a:pt x="297" y="1872"/>
                      <a:pt x="297" y="1872"/>
                      <a:pt x="297" y="1895"/>
                    </a:cubicBezTo>
                    <a:cubicBezTo>
                      <a:pt x="320" y="1918"/>
                      <a:pt x="342" y="1941"/>
                      <a:pt x="388" y="1964"/>
                    </a:cubicBezTo>
                    <a:lnTo>
                      <a:pt x="411" y="1964"/>
                    </a:lnTo>
                    <a:cubicBezTo>
                      <a:pt x="502" y="2078"/>
                      <a:pt x="639" y="2146"/>
                      <a:pt x="776" y="2192"/>
                    </a:cubicBezTo>
                    <a:cubicBezTo>
                      <a:pt x="883" y="2219"/>
                      <a:pt x="990" y="2230"/>
                      <a:pt x="1097" y="2230"/>
                    </a:cubicBezTo>
                    <a:cubicBezTo>
                      <a:pt x="1173" y="2230"/>
                      <a:pt x="1248" y="2224"/>
                      <a:pt x="1324" y="2215"/>
                    </a:cubicBezTo>
                    <a:cubicBezTo>
                      <a:pt x="1529" y="2169"/>
                      <a:pt x="1712" y="2078"/>
                      <a:pt x="1849" y="1941"/>
                    </a:cubicBezTo>
                    <a:cubicBezTo>
                      <a:pt x="2009" y="1804"/>
                      <a:pt x="2123" y="1644"/>
                      <a:pt x="2169" y="1461"/>
                    </a:cubicBezTo>
                    <a:cubicBezTo>
                      <a:pt x="2191" y="1370"/>
                      <a:pt x="2214" y="1302"/>
                      <a:pt x="2214" y="1210"/>
                    </a:cubicBezTo>
                    <a:cubicBezTo>
                      <a:pt x="2237" y="1119"/>
                      <a:pt x="2214" y="1005"/>
                      <a:pt x="2191" y="891"/>
                    </a:cubicBezTo>
                    <a:cubicBezTo>
                      <a:pt x="2169" y="731"/>
                      <a:pt x="2100" y="571"/>
                      <a:pt x="1986" y="434"/>
                    </a:cubicBezTo>
                    <a:cubicBezTo>
                      <a:pt x="1872" y="297"/>
                      <a:pt x="1735" y="183"/>
                      <a:pt x="1575" y="115"/>
                    </a:cubicBezTo>
                    <a:cubicBezTo>
                      <a:pt x="1415" y="46"/>
                      <a:pt x="1255" y="1"/>
                      <a:pt x="1096"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44"/>
              <p:cNvSpPr/>
              <p:nvPr/>
            </p:nvSpPr>
            <p:spPr>
              <a:xfrm>
                <a:off x="1237811" y="389220"/>
                <a:ext cx="48762" cy="39788"/>
              </a:xfrm>
              <a:custGeom>
                <a:rect b="b" l="l" r="r" t="t"/>
                <a:pathLst>
                  <a:path extrusionOk="0" h="1472" w="1804">
                    <a:moveTo>
                      <a:pt x="913" y="320"/>
                    </a:moveTo>
                    <a:cubicBezTo>
                      <a:pt x="982" y="343"/>
                      <a:pt x="1027" y="343"/>
                      <a:pt x="1096" y="366"/>
                    </a:cubicBezTo>
                    <a:cubicBezTo>
                      <a:pt x="1164" y="389"/>
                      <a:pt x="1210" y="412"/>
                      <a:pt x="1279" y="435"/>
                    </a:cubicBezTo>
                    <a:cubicBezTo>
                      <a:pt x="1324" y="480"/>
                      <a:pt x="1347" y="503"/>
                      <a:pt x="1393" y="549"/>
                    </a:cubicBezTo>
                    <a:cubicBezTo>
                      <a:pt x="1416" y="572"/>
                      <a:pt x="1438" y="594"/>
                      <a:pt x="1461" y="640"/>
                    </a:cubicBezTo>
                    <a:cubicBezTo>
                      <a:pt x="1461" y="663"/>
                      <a:pt x="1484" y="686"/>
                      <a:pt x="1484" y="731"/>
                    </a:cubicBezTo>
                    <a:cubicBezTo>
                      <a:pt x="1484" y="754"/>
                      <a:pt x="1484" y="800"/>
                      <a:pt x="1484" y="845"/>
                    </a:cubicBezTo>
                    <a:cubicBezTo>
                      <a:pt x="1461" y="891"/>
                      <a:pt x="1438" y="914"/>
                      <a:pt x="1438" y="937"/>
                    </a:cubicBezTo>
                    <a:cubicBezTo>
                      <a:pt x="1416" y="960"/>
                      <a:pt x="1393" y="982"/>
                      <a:pt x="1370" y="1005"/>
                    </a:cubicBezTo>
                    <a:cubicBezTo>
                      <a:pt x="1324" y="1028"/>
                      <a:pt x="1301" y="1051"/>
                      <a:pt x="1256" y="1074"/>
                    </a:cubicBezTo>
                    <a:cubicBezTo>
                      <a:pt x="1210" y="1097"/>
                      <a:pt x="1164" y="1119"/>
                      <a:pt x="1096" y="1142"/>
                    </a:cubicBezTo>
                    <a:lnTo>
                      <a:pt x="913" y="1142"/>
                    </a:lnTo>
                    <a:cubicBezTo>
                      <a:pt x="845" y="1142"/>
                      <a:pt x="776" y="1119"/>
                      <a:pt x="708" y="1097"/>
                    </a:cubicBezTo>
                    <a:cubicBezTo>
                      <a:pt x="662" y="1074"/>
                      <a:pt x="594" y="1051"/>
                      <a:pt x="548" y="1028"/>
                    </a:cubicBezTo>
                    <a:cubicBezTo>
                      <a:pt x="503" y="1005"/>
                      <a:pt x="457" y="960"/>
                      <a:pt x="434" y="937"/>
                    </a:cubicBezTo>
                    <a:lnTo>
                      <a:pt x="411" y="914"/>
                    </a:lnTo>
                    <a:cubicBezTo>
                      <a:pt x="388" y="891"/>
                      <a:pt x="388" y="868"/>
                      <a:pt x="366" y="823"/>
                    </a:cubicBezTo>
                    <a:cubicBezTo>
                      <a:pt x="366" y="800"/>
                      <a:pt x="343" y="777"/>
                      <a:pt x="343" y="754"/>
                    </a:cubicBezTo>
                    <a:cubicBezTo>
                      <a:pt x="343" y="731"/>
                      <a:pt x="343" y="709"/>
                      <a:pt x="343" y="686"/>
                    </a:cubicBezTo>
                    <a:cubicBezTo>
                      <a:pt x="343" y="663"/>
                      <a:pt x="343" y="640"/>
                      <a:pt x="343" y="617"/>
                    </a:cubicBezTo>
                    <a:cubicBezTo>
                      <a:pt x="343" y="617"/>
                      <a:pt x="366" y="617"/>
                      <a:pt x="366" y="594"/>
                    </a:cubicBezTo>
                    <a:cubicBezTo>
                      <a:pt x="366" y="594"/>
                      <a:pt x="366" y="594"/>
                      <a:pt x="366" y="572"/>
                    </a:cubicBezTo>
                    <a:cubicBezTo>
                      <a:pt x="366" y="572"/>
                      <a:pt x="388" y="549"/>
                      <a:pt x="388" y="549"/>
                    </a:cubicBezTo>
                    <a:cubicBezTo>
                      <a:pt x="411" y="526"/>
                      <a:pt x="434" y="480"/>
                      <a:pt x="457" y="457"/>
                    </a:cubicBezTo>
                    <a:cubicBezTo>
                      <a:pt x="503" y="435"/>
                      <a:pt x="525" y="412"/>
                      <a:pt x="571" y="389"/>
                    </a:cubicBezTo>
                    <a:cubicBezTo>
                      <a:pt x="617" y="366"/>
                      <a:pt x="662" y="366"/>
                      <a:pt x="708" y="343"/>
                    </a:cubicBezTo>
                    <a:cubicBezTo>
                      <a:pt x="776" y="343"/>
                      <a:pt x="845" y="320"/>
                      <a:pt x="913" y="320"/>
                    </a:cubicBezTo>
                    <a:close/>
                    <a:moveTo>
                      <a:pt x="868" y="1"/>
                    </a:moveTo>
                    <a:cubicBezTo>
                      <a:pt x="731" y="1"/>
                      <a:pt x="594" y="24"/>
                      <a:pt x="457" y="92"/>
                    </a:cubicBezTo>
                    <a:cubicBezTo>
                      <a:pt x="366" y="115"/>
                      <a:pt x="274" y="184"/>
                      <a:pt x="206" y="252"/>
                    </a:cubicBezTo>
                    <a:cubicBezTo>
                      <a:pt x="206" y="252"/>
                      <a:pt x="183" y="275"/>
                      <a:pt x="183" y="275"/>
                    </a:cubicBezTo>
                    <a:cubicBezTo>
                      <a:pt x="183" y="275"/>
                      <a:pt x="160" y="298"/>
                      <a:pt x="160" y="298"/>
                    </a:cubicBezTo>
                    <a:cubicBezTo>
                      <a:pt x="137" y="343"/>
                      <a:pt x="114" y="389"/>
                      <a:pt x="92" y="412"/>
                    </a:cubicBezTo>
                    <a:cubicBezTo>
                      <a:pt x="92" y="435"/>
                      <a:pt x="69" y="435"/>
                      <a:pt x="69" y="435"/>
                    </a:cubicBezTo>
                    <a:cubicBezTo>
                      <a:pt x="46" y="480"/>
                      <a:pt x="46" y="526"/>
                      <a:pt x="23" y="572"/>
                    </a:cubicBezTo>
                    <a:cubicBezTo>
                      <a:pt x="23" y="594"/>
                      <a:pt x="23" y="594"/>
                      <a:pt x="23" y="617"/>
                    </a:cubicBezTo>
                    <a:cubicBezTo>
                      <a:pt x="0" y="731"/>
                      <a:pt x="23" y="845"/>
                      <a:pt x="69" y="960"/>
                    </a:cubicBezTo>
                    <a:cubicBezTo>
                      <a:pt x="92" y="1005"/>
                      <a:pt x="114" y="1028"/>
                      <a:pt x="137" y="1074"/>
                    </a:cubicBezTo>
                    <a:cubicBezTo>
                      <a:pt x="160" y="1119"/>
                      <a:pt x="206" y="1165"/>
                      <a:pt x="251" y="1211"/>
                    </a:cubicBezTo>
                    <a:cubicBezTo>
                      <a:pt x="297" y="1233"/>
                      <a:pt x="320" y="1279"/>
                      <a:pt x="366" y="1302"/>
                    </a:cubicBezTo>
                    <a:cubicBezTo>
                      <a:pt x="388" y="1325"/>
                      <a:pt x="411" y="1325"/>
                      <a:pt x="457" y="1348"/>
                    </a:cubicBezTo>
                    <a:cubicBezTo>
                      <a:pt x="457" y="1348"/>
                      <a:pt x="457" y="1348"/>
                      <a:pt x="480" y="1370"/>
                    </a:cubicBezTo>
                    <a:lnTo>
                      <a:pt x="503" y="1370"/>
                    </a:lnTo>
                    <a:cubicBezTo>
                      <a:pt x="548" y="1393"/>
                      <a:pt x="617" y="1416"/>
                      <a:pt x="662" y="1439"/>
                    </a:cubicBezTo>
                    <a:cubicBezTo>
                      <a:pt x="743" y="1455"/>
                      <a:pt x="835" y="1471"/>
                      <a:pt x="922" y="1471"/>
                    </a:cubicBezTo>
                    <a:cubicBezTo>
                      <a:pt x="959" y="1471"/>
                      <a:pt x="994" y="1468"/>
                      <a:pt x="1027" y="1462"/>
                    </a:cubicBezTo>
                    <a:cubicBezTo>
                      <a:pt x="1187" y="1462"/>
                      <a:pt x="1324" y="1416"/>
                      <a:pt x="1461" y="1348"/>
                    </a:cubicBezTo>
                    <a:cubicBezTo>
                      <a:pt x="1507" y="1302"/>
                      <a:pt x="1552" y="1279"/>
                      <a:pt x="1598" y="1233"/>
                    </a:cubicBezTo>
                    <a:cubicBezTo>
                      <a:pt x="1621" y="1211"/>
                      <a:pt x="1644" y="1188"/>
                      <a:pt x="1667" y="1165"/>
                    </a:cubicBezTo>
                    <a:cubicBezTo>
                      <a:pt x="1689" y="1142"/>
                      <a:pt x="1712" y="1097"/>
                      <a:pt x="1735" y="1051"/>
                    </a:cubicBezTo>
                    <a:cubicBezTo>
                      <a:pt x="1758" y="1005"/>
                      <a:pt x="1781" y="960"/>
                      <a:pt x="1804" y="891"/>
                    </a:cubicBezTo>
                    <a:cubicBezTo>
                      <a:pt x="1804" y="868"/>
                      <a:pt x="1804" y="845"/>
                      <a:pt x="1804" y="823"/>
                    </a:cubicBezTo>
                    <a:cubicBezTo>
                      <a:pt x="1804" y="754"/>
                      <a:pt x="1804" y="709"/>
                      <a:pt x="1804" y="663"/>
                    </a:cubicBezTo>
                    <a:cubicBezTo>
                      <a:pt x="1781" y="594"/>
                      <a:pt x="1758" y="526"/>
                      <a:pt x="1735" y="480"/>
                    </a:cubicBezTo>
                    <a:cubicBezTo>
                      <a:pt x="1689" y="389"/>
                      <a:pt x="1644" y="343"/>
                      <a:pt x="1598" y="275"/>
                    </a:cubicBezTo>
                    <a:cubicBezTo>
                      <a:pt x="1552" y="229"/>
                      <a:pt x="1484" y="184"/>
                      <a:pt x="1438" y="161"/>
                    </a:cubicBezTo>
                    <a:cubicBezTo>
                      <a:pt x="1370" y="115"/>
                      <a:pt x="1301" y="92"/>
                      <a:pt x="1210" y="69"/>
                    </a:cubicBezTo>
                    <a:cubicBezTo>
                      <a:pt x="1096" y="24"/>
                      <a:pt x="982" y="1"/>
                      <a:pt x="868"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44"/>
              <p:cNvSpPr/>
              <p:nvPr/>
            </p:nvSpPr>
            <p:spPr>
              <a:xfrm>
                <a:off x="1403775" y="547184"/>
                <a:ext cx="64196" cy="72008"/>
              </a:xfrm>
              <a:custGeom>
                <a:rect b="b" l="l" r="r" t="t"/>
                <a:pathLst>
                  <a:path extrusionOk="0" h="2664" w="2375">
                    <a:moveTo>
                      <a:pt x="1438" y="480"/>
                    </a:moveTo>
                    <a:cubicBezTo>
                      <a:pt x="1454" y="495"/>
                      <a:pt x="1459" y="500"/>
                      <a:pt x="1468" y="502"/>
                    </a:cubicBezTo>
                    <a:lnTo>
                      <a:pt x="1468" y="502"/>
                    </a:lnTo>
                    <a:cubicBezTo>
                      <a:pt x="1458" y="494"/>
                      <a:pt x="1448" y="487"/>
                      <a:pt x="1438" y="480"/>
                    </a:cubicBezTo>
                    <a:close/>
                    <a:moveTo>
                      <a:pt x="982" y="320"/>
                    </a:moveTo>
                    <a:cubicBezTo>
                      <a:pt x="1050" y="343"/>
                      <a:pt x="1142" y="343"/>
                      <a:pt x="1210" y="365"/>
                    </a:cubicBezTo>
                    <a:cubicBezTo>
                      <a:pt x="1286" y="403"/>
                      <a:pt x="1362" y="441"/>
                      <a:pt x="1438" y="480"/>
                    </a:cubicBezTo>
                    <a:lnTo>
                      <a:pt x="1438" y="480"/>
                    </a:lnTo>
                    <a:cubicBezTo>
                      <a:pt x="1438" y="480"/>
                      <a:pt x="1438" y="480"/>
                      <a:pt x="1438" y="480"/>
                    </a:cubicBezTo>
                    <a:lnTo>
                      <a:pt x="1438" y="480"/>
                    </a:lnTo>
                    <a:cubicBezTo>
                      <a:pt x="1454" y="487"/>
                      <a:pt x="1469" y="495"/>
                      <a:pt x="1484" y="502"/>
                    </a:cubicBezTo>
                    <a:cubicBezTo>
                      <a:pt x="1477" y="502"/>
                      <a:pt x="1472" y="502"/>
                      <a:pt x="1468" y="502"/>
                    </a:cubicBezTo>
                    <a:lnTo>
                      <a:pt x="1468" y="502"/>
                    </a:lnTo>
                    <a:cubicBezTo>
                      <a:pt x="1549" y="563"/>
                      <a:pt x="1628" y="624"/>
                      <a:pt x="1689" y="685"/>
                    </a:cubicBezTo>
                    <a:cubicBezTo>
                      <a:pt x="1781" y="799"/>
                      <a:pt x="1849" y="890"/>
                      <a:pt x="1895" y="1005"/>
                    </a:cubicBezTo>
                    <a:cubicBezTo>
                      <a:pt x="1963" y="1119"/>
                      <a:pt x="2009" y="1233"/>
                      <a:pt x="2032" y="1370"/>
                    </a:cubicBezTo>
                    <a:cubicBezTo>
                      <a:pt x="2055" y="1461"/>
                      <a:pt x="2055" y="1575"/>
                      <a:pt x="2055" y="1666"/>
                    </a:cubicBezTo>
                    <a:cubicBezTo>
                      <a:pt x="2032" y="1735"/>
                      <a:pt x="2032" y="1826"/>
                      <a:pt x="2009" y="1895"/>
                    </a:cubicBezTo>
                    <a:cubicBezTo>
                      <a:pt x="1986" y="1963"/>
                      <a:pt x="1963" y="2009"/>
                      <a:pt x="1918" y="2077"/>
                    </a:cubicBezTo>
                    <a:cubicBezTo>
                      <a:pt x="1895" y="2123"/>
                      <a:pt x="1849" y="2169"/>
                      <a:pt x="1804" y="2191"/>
                    </a:cubicBezTo>
                    <a:cubicBezTo>
                      <a:pt x="1781" y="2237"/>
                      <a:pt x="1735" y="2260"/>
                      <a:pt x="1689" y="2283"/>
                    </a:cubicBezTo>
                    <a:cubicBezTo>
                      <a:pt x="1644" y="2306"/>
                      <a:pt x="1598" y="2328"/>
                      <a:pt x="1552" y="2328"/>
                    </a:cubicBezTo>
                    <a:cubicBezTo>
                      <a:pt x="1484" y="2351"/>
                      <a:pt x="1438" y="2351"/>
                      <a:pt x="1370" y="2351"/>
                    </a:cubicBezTo>
                    <a:cubicBezTo>
                      <a:pt x="1301" y="2328"/>
                      <a:pt x="1233" y="2328"/>
                      <a:pt x="1187" y="2306"/>
                    </a:cubicBezTo>
                    <a:cubicBezTo>
                      <a:pt x="1073" y="2283"/>
                      <a:pt x="1005" y="2237"/>
                      <a:pt x="913" y="2191"/>
                    </a:cubicBezTo>
                    <a:cubicBezTo>
                      <a:pt x="822" y="2123"/>
                      <a:pt x="754" y="2054"/>
                      <a:pt x="685" y="1986"/>
                    </a:cubicBezTo>
                    <a:cubicBezTo>
                      <a:pt x="594" y="1872"/>
                      <a:pt x="525" y="1758"/>
                      <a:pt x="457" y="1644"/>
                    </a:cubicBezTo>
                    <a:cubicBezTo>
                      <a:pt x="434" y="1598"/>
                      <a:pt x="411" y="1529"/>
                      <a:pt x="388" y="1484"/>
                    </a:cubicBezTo>
                    <a:cubicBezTo>
                      <a:pt x="388" y="1461"/>
                      <a:pt x="388" y="1461"/>
                      <a:pt x="388" y="1461"/>
                    </a:cubicBezTo>
                    <a:cubicBezTo>
                      <a:pt x="366" y="1415"/>
                      <a:pt x="366" y="1347"/>
                      <a:pt x="343" y="1301"/>
                    </a:cubicBezTo>
                    <a:cubicBezTo>
                      <a:pt x="343" y="1233"/>
                      <a:pt x="320" y="1164"/>
                      <a:pt x="320" y="1119"/>
                    </a:cubicBezTo>
                    <a:cubicBezTo>
                      <a:pt x="320" y="1073"/>
                      <a:pt x="320" y="1050"/>
                      <a:pt x="320" y="1027"/>
                    </a:cubicBezTo>
                    <a:cubicBezTo>
                      <a:pt x="320" y="959"/>
                      <a:pt x="343" y="913"/>
                      <a:pt x="343" y="845"/>
                    </a:cubicBezTo>
                    <a:cubicBezTo>
                      <a:pt x="343" y="822"/>
                      <a:pt x="366" y="799"/>
                      <a:pt x="366" y="776"/>
                    </a:cubicBezTo>
                    <a:cubicBezTo>
                      <a:pt x="388" y="708"/>
                      <a:pt x="411" y="639"/>
                      <a:pt x="457" y="594"/>
                    </a:cubicBezTo>
                    <a:cubicBezTo>
                      <a:pt x="480" y="548"/>
                      <a:pt x="525" y="502"/>
                      <a:pt x="571" y="480"/>
                    </a:cubicBezTo>
                    <a:cubicBezTo>
                      <a:pt x="594" y="434"/>
                      <a:pt x="639" y="411"/>
                      <a:pt x="685" y="388"/>
                    </a:cubicBezTo>
                    <a:cubicBezTo>
                      <a:pt x="731" y="365"/>
                      <a:pt x="776" y="343"/>
                      <a:pt x="845" y="343"/>
                    </a:cubicBezTo>
                    <a:cubicBezTo>
                      <a:pt x="891" y="320"/>
                      <a:pt x="936" y="320"/>
                      <a:pt x="982" y="320"/>
                    </a:cubicBezTo>
                    <a:close/>
                    <a:moveTo>
                      <a:pt x="959" y="0"/>
                    </a:moveTo>
                    <a:cubicBezTo>
                      <a:pt x="868" y="0"/>
                      <a:pt x="776" y="23"/>
                      <a:pt x="685" y="46"/>
                    </a:cubicBezTo>
                    <a:cubicBezTo>
                      <a:pt x="617" y="46"/>
                      <a:pt x="525" y="114"/>
                      <a:pt x="457" y="160"/>
                    </a:cubicBezTo>
                    <a:cubicBezTo>
                      <a:pt x="388" y="183"/>
                      <a:pt x="320" y="251"/>
                      <a:pt x="274" y="297"/>
                    </a:cubicBezTo>
                    <a:cubicBezTo>
                      <a:pt x="274" y="297"/>
                      <a:pt x="274" y="297"/>
                      <a:pt x="251" y="320"/>
                    </a:cubicBezTo>
                    <a:cubicBezTo>
                      <a:pt x="229" y="343"/>
                      <a:pt x="229" y="343"/>
                      <a:pt x="229" y="365"/>
                    </a:cubicBezTo>
                    <a:cubicBezTo>
                      <a:pt x="183" y="411"/>
                      <a:pt x="137" y="480"/>
                      <a:pt x="114" y="548"/>
                    </a:cubicBezTo>
                    <a:cubicBezTo>
                      <a:pt x="69" y="639"/>
                      <a:pt x="46" y="731"/>
                      <a:pt x="23" y="822"/>
                    </a:cubicBezTo>
                    <a:cubicBezTo>
                      <a:pt x="0" y="868"/>
                      <a:pt x="0" y="913"/>
                      <a:pt x="0" y="959"/>
                    </a:cubicBezTo>
                    <a:cubicBezTo>
                      <a:pt x="0" y="1005"/>
                      <a:pt x="0" y="1050"/>
                      <a:pt x="0" y="1119"/>
                    </a:cubicBezTo>
                    <a:cubicBezTo>
                      <a:pt x="0" y="1210"/>
                      <a:pt x="0" y="1324"/>
                      <a:pt x="23" y="1415"/>
                    </a:cubicBezTo>
                    <a:cubicBezTo>
                      <a:pt x="46" y="1438"/>
                      <a:pt x="46" y="1461"/>
                      <a:pt x="46" y="1461"/>
                    </a:cubicBezTo>
                    <a:lnTo>
                      <a:pt x="46" y="1484"/>
                    </a:lnTo>
                    <a:cubicBezTo>
                      <a:pt x="69" y="1598"/>
                      <a:pt x="114" y="1712"/>
                      <a:pt x="160" y="1803"/>
                    </a:cubicBezTo>
                    <a:cubicBezTo>
                      <a:pt x="183" y="1803"/>
                      <a:pt x="183" y="1826"/>
                      <a:pt x="183" y="1826"/>
                    </a:cubicBezTo>
                    <a:lnTo>
                      <a:pt x="183" y="1849"/>
                    </a:lnTo>
                    <a:cubicBezTo>
                      <a:pt x="229" y="1918"/>
                      <a:pt x="274" y="1986"/>
                      <a:pt x="320" y="2054"/>
                    </a:cubicBezTo>
                    <a:cubicBezTo>
                      <a:pt x="343" y="2054"/>
                      <a:pt x="343" y="2077"/>
                      <a:pt x="366" y="2100"/>
                    </a:cubicBezTo>
                    <a:cubicBezTo>
                      <a:pt x="366" y="2100"/>
                      <a:pt x="366" y="2123"/>
                      <a:pt x="366" y="2123"/>
                    </a:cubicBezTo>
                    <a:cubicBezTo>
                      <a:pt x="457" y="2237"/>
                      <a:pt x="571" y="2328"/>
                      <a:pt x="662" y="2420"/>
                    </a:cubicBezTo>
                    <a:cubicBezTo>
                      <a:pt x="880" y="2565"/>
                      <a:pt x="1144" y="2664"/>
                      <a:pt x="1407" y="2664"/>
                    </a:cubicBezTo>
                    <a:cubicBezTo>
                      <a:pt x="1558" y="2664"/>
                      <a:pt x="1708" y="2631"/>
                      <a:pt x="1849" y="2557"/>
                    </a:cubicBezTo>
                    <a:cubicBezTo>
                      <a:pt x="1941" y="2534"/>
                      <a:pt x="2009" y="2465"/>
                      <a:pt x="2077" y="2397"/>
                    </a:cubicBezTo>
                    <a:cubicBezTo>
                      <a:pt x="2146" y="2328"/>
                      <a:pt x="2192" y="2260"/>
                      <a:pt x="2237" y="2169"/>
                    </a:cubicBezTo>
                    <a:cubicBezTo>
                      <a:pt x="2283" y="2100"/>
                      <a:pt x="2306" y="2009"/>
                      <a:pt x="2329" y="1918"/>
                    </a:cubicBezTo>
                    <a:cubicBezTo>
                      <a:pt x="2374" y="1803"/>
                      <a:pt x="2374" y="1666"/>
                      <a:pt x="2374" y="1552"/>
                    </a:cubicBezTo>
                    <a:cubicBezTo>
                      <a:pt x="2374" y="1438"/>
                      <a:pt x="2351" y="1324"/>
                      <a:pt x="2329" y="1233"/>
                    </a:cubicBezTo>
                    <a:cubicBezTo>
                      <a:pt x="2306" y="1096"/>
                      <a:pt x="2260" y="982"/>
                      <a:pt x="2192" y="890"/>
                    </a:cubicBezTo>
                    <a:cubicBezTo>
                      <a:pt x="2123" y="708"/>
                      <a:pt x="1986" y="548"/>
                      <a:pt x="1849" y="388"/>
                    </a:cubicBezTo>
                    <a:cubicBezTo>
                      <a:pt x="1712" y="251"/>
                      <a:pt x="1530" y="137"/>
                      <a:pt x="1347" y="69"/>
                    </a:cubicBezTo>
                    <a:cubicBezTo>
                      <a:pt x="1233" y="23"/>
                      <a:pt x="1119" y="0"/>
                      <a:pt x="1005"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5" name="Google Shape;385;p44"/>
            <p:cNvSpPr/>
            <p:nvPr/>
          </p:nvSpPr>
          <p:spPr>
            <a:xfrm>
              <a:off x="8916013" y="1682044"/>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6" name="Google Shape;386;p44"/>
            <p:cNvGrpSpPr/>
            <p:nvPr/>
          </p:nvGrpSpPr>
          <p:grpSpPr>
            <a:xfrm rot="7023577">
              <a:off x="7773333" y="-107604"/>
              <a:ext cx="275182" cy="229964"/>
              <a:chOff x="1192779" y="389220"/>
              <a:chExt cx="275192" cy="229972"/>
            </a:xfrm>
          </p:grpSpPr>
          <p:sp>
            <p:nvSpPr>
              <p:cNvPr id="387" name="Google Shape;387;p44"/>
              <p:cNvSpPr/>
              <p:nvPr/>
            </p:nvSpPr>
            <p:spPr>
              <a:xfrm>
                <a:off x="1406857" y="549643"/>
                <a:ext cx="58033" cy="65413"/>
              </a:xfrm>
              <a:custGeom>
                <a:rect b="b" l="l" r="r" t="t"/>
                <a:pathLst>
                  <a:path extrusionOk="0" h="2420" w="2147">
                    <a:moveTo>
                      <a:pt x="754" y="0"/>
                    </a:moveTo>
                    <a:cubicBezTo>
                      <a:pt x="708" y="0"/>
                      <a:pt x="662" y="23"/>
                      <a:pt x="617" y="23"/>
                    </a:cubicBezTo>
                    <a:cubicBezTo>
                      <a:pt x="503" y="46"/>
                      <a:pt x="366" y="92"/>
                      <a:pt x="297" y="183"/>
                    </a:cubicBezTo>
                    <a:cubicBezTo>
                      <a:pt x="252" y="229"/>
                      <a:pt x="229" y="297"/>
                      <a:pt x="206" y="343"/>
                    </a:cubicBezTo>
                    <a:cubicBezTo>
                      <a:pt x="160" y="389"/>
                      <a:pt x="137" y="434"/>
                      <a:pt x="115" y="457"/>
                    </a:cubicBezTo>
                    <a:cubicBezTo>
                      <a:pt x="46" y="594"/>
                      <a:pt x="0" y="754"/>
                      <a:pt x="0" y="959"/>
                    </a:cubicBezTo>
                    <a:cubicBezTo>
                      <a:pt x="23" y="1050"/>
                      <a:pt x="46" y="1165"/>
                      <a:pt x="46" y="1233"/>
                    </a:cubicBezTo>
                    <a:cubicBezTo>
                      <a:pt x="69" y="1302"/>
                      <a:pt x="92" y="1370"/>
                      <a:pt x="115" y="1438"/>
                    </a:cubicBezTo>
                    <a:cubicBezTo>
                      <a:pt x="183" y="1598"/>
                      <a:pt x="274" y="1735"/>
                      <a:pt x="366" y="1872"/>
                    </a:cubicBezTo>
                    <a:cubicBezTo>
                      <a:pt x="434" y="1941"/>
                      <a:pt x="503" y="2009"/>
                      <a:pt x="571" y="2078"/>
                    </a:cubicBezTo>
                    <a:cubicBezTo>
                      <a:pt x="617" y="2146"/>
                      <a:pt x="685" y="2192"/>
                      <a:pt x="731" y="2237"/>
                    </a:cubicBezTo>
                    <a:cubicBezTo>
                      <a:pt x="777" y="2260"/>
                      <a:pt x="799" y="2283"/>
                      <a:pt x="845" y="2306"/>
                    </a:cubicBezTo>
                    <a:cubicBezTo>
                      <a:pt x="913" y="2351"/>
                      <a:pt x="1005" y="2374"/>
                      <a:pt x="1096" y="2397"/>
                    </a:cubicBezTo>
                    <a:cubicBezTo>
                      <a:pt x="1165" y="2420"/>
                      <a:pt x="1210" y="2420"/>
                      <a:pt x="1279" y="2420"/>
                    </a:cubicBezTo>
                    <a:lnTo>
                      <a:pt x="1438" y="2420"/>
                    </a:lnTo>
                    <a:cubicBezTo>
                      <a:pt x="1484" y="2420"/>
                      <a:pt x="1530" y="2397"/>
                      <a:pt x="1598" y="2374"/>
                    </a:cubicBezTo>
                    <a:cubicBezTo>
                      <a:pt x="1621" y="2374"/>
                      <a:pt x="1667" y="2374"/>
                      <a:pt x="1690" y="2351"/>
                    </a:cubicBezTo>
                    <a:cubicBezTo>
                      <a:pt x="1781" y="2306"/>
                      <a:pt x="1827" y="2260"/>
                      <a:pt x="1872" y="2215"/>
                    </a:cubicBezTo>
                    <a:cubicBezTo>
                      <a:pt x="2009" y="2078"/>
                      <a:pt x="2078" y="1918"/>
                      <a:pt x="2100" y="1758"/>
                    </a:cubicBezTo>
                    <a:cubicBezTo>
                      <a:pt x="2146" y="1621"/>
                      <a:pt x="2146" y="1461"/>
                      <a:pt x="2123" y="1302"/>
                    </a:cubicBezTo>
                    <a:cubicBezTo>
                      <a:pt x="2078" y="1165"/>
                      <a:pt x="2032" y="1028"/>
                      <a:pt x="1941" y="868"/>
                    </a:cubicBezTo>
                    <a:cubicBezTo>
                      <a:pt x="1895" y="777"/>
                      <a:pt x="1849" y="708"/>
                      <a:pt x="1804" y="662"/>
                    </a:cubicBezTo>
                    <a:cubicBezTo>
                      <a:pt x="1758" y="571"/>
                      <a:pt x="1690" y="480"/>
                      <a:pt x="1598" y="411"/>
                    </a:cubicBezTo>
                    <a:cubicBezTo>
                      <a:pt x="1461" y="252"/>
                      <a:pt x="1279" y="137"/>
                      <a:pt x="1073" y="69"/>
                    </a:cubicBezTo>
                    <a:cubicBezTo>
                      <a:pt x="982" y="46"/>
                      <a:pt x="868" y="0"/>
                      <a:pt x="754"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44"/>
              <p:cNvSpPr/>
              <p:nvPr/>
            </p:nvSpPr>
            <p:spPr>
              <a:xfrm>
                <a:off x="1197699" y="502746"/>
                <a:ext cx="50627" cy="50627"/>
              </a:xfrm>
              <a:custGeom>
                <a:rect b="b" l="l" r="r" t="t"/>
                <a:pathLst>
                  <a:path extrusionOk="0" h="1873" w="1873">
                    <a:moveTo>
                      <a:pt x="914" y="1"/>
                    </a:moveTo>
                    <a:cubicBezTo>
                      <a:pt x="845" y="1"/>
                      <a:pt x="754" y="24"/>
                      <a:pt x="685" y="46"/>
                    </a:cubicBezTo>
                    <a:cubicBezTo>
                      <a:pt x="640" y="46"/>
                      <a:pt x="571" y="69"/>
                      <a:pt x="503" y="115"/>
                    </a:cubicBezTo>
                    <a:cubicBezTo>
                      <a:pt x="480" y="138"/>
                      <a:pt x="457" y="138"/>
                      <a:pt x="457" y="161"/>
                    </a:cubicBezTo>
                    <a:cubicBezTo>
                      <a:pt x="434" y="183"/>
                      <a:pt x="412" y="206"/>
                      <a:pt x="389" y="206"/>
                    </a:cubicBezTo>
                    <a:cubicBezTo>
                      <a:pt x="366" y="229"/>
                      <a:pt x="366" y="229"/>
                      <a:pt x="343" y="252"/>
                    </a:cubicBezTo>
                    <a:cubicBezTo>
                      <a:pt x="275" y="298"/>
                      <a:pt x="229" y="343"/>
                      <a:pt x="206" y="412"/>
                    </a:cubicBezTo>
                    <a:cubicBezTo>
                      <a:pt x="115" y="480"/>
                      <a:pt x="69" y="594"/>
                      <a:pt x="46" y="686"/>
                    </a:cubicBezTo>
                    <a:cubicBezTo>
                      <a:pt x="24" y="754"/>
                      <a:pt x="24" y="822"/>
                      <a:pt x="24" y="891"/>
                    </a:cubicBezTo>
                    <a:cubicBezTo>
                      <a:pt x="24" y="1005"/>
                      <a:pt x="1" y="1119"/>
                      <a:pt x="46" y="1233"/>
                    </a:cubicBezTo>
                    <a:cubicBezTo>
                      <a:pt x="115" y="1416"/>
                      <a:pt x="229" y="1576"/>
                      <a:pt x="389" y="1713"/>
                    </a:cubicBezTo>
                    <a:cubicBezTo>
                      <a:pt x="480" y="1758"/>
                      <a:pt x="594" y="1827"/>
                      <a:pt x="708" y="1850"/>
                    </a:cubicBezTo>
                    <a:cubicBezTo>
                      <a:pt x="822" y="1872"/>
                      <a:pt x="914" y="1872"/>
                      <a:pt x="1005" y="1872"/>
                    </a:cubicBezTo>
                    <a:cubicBezTo>
                      <a:pt x="1051" y="1872"/>
                      <a:pt x="1096" y="1850"/>
                      <a:pt x="1142" y="1850"/>
                    </a:cubicBezTo>
                    <a:cubicBezTo>
                      <a:pt x="1210" y="1827"/>
                      <a:pt x="1256" y="1827"/>
                      <a:pt x="1279" y="1804"/>
                    </a:cubicBezTo>
                    <a:cubicBezTo>
                      <a:pt x="1416" y="1758"/>
                      <a:pt x="1553" y="1713"/>
                      <a:pt x="1644" y="1599"/>
                    </a:cubicBezTo>
                    <a:cubicBezTo>
                      <a:pt x="1667" y="1576"/>
                      <a:pt x="1690" y="1530"/>
                      <a:pt x="1735" y="1484"/>
                    </a:cubicBezTo>
                    <a:cubicBezTo>
                      <a:pt x="1758" y="1416"/>
                      <a:pt x="1781" y="1370"/>
                      <a:pt x="1804" y="1302"/>
                    </a:cubicBezTo>
                    <a:cubicBezTo>
                      <a:pt x="1827" y="1233"/>
                      <a:pt x="1827" y="1188"/>
                      <a:pt x="1850" y="1165"/>
                    </a:cubicBezTo>
                    <a:cubicBezTo>
                      <a:pt x="1872" y="1074"/>
                      <a:pt x="1850" y="982"/>
                      <a:pt x="1827" y="891"/>
                    </a:cubicBezTo>
                    <a:cubicBezTo>
                      <a:pt x="1804" y="777"/>
                      <a:pt x="1758" y="708"/>
                      <a:pt x="1713" y="617"/>
                    </a:cubicBezTo>
                    <a:cubicBezTo>
                      <a:pt x="1667" y="549"/>
                      <a:pt x="1598" y="480"/>
                      <a:pt x="1530" y="412"/>
                    </a:cubicBezTo>
                    <a:cubicBezTo>
                      <a:pt x="1484" y="366"/>
                      <a:pt x="1439" y="343"/>
                      <a:pt x="1370" y="298"/>
                    </a:cubicBezTo>
                    <a:cubicBezTo>
                      <a:pt x="1370" y="275"/>
                      <a:pt x="1370" y="252"/>
                      <a:pt x="1347" y="229"/>
                    </a:cubicBezTo>
                    <a:cubicBezTo>
                      <a:pt x="1302" y="161"/>
                      <a:pt x="1279" y="138"/>
                      <a:pt x="1233" y="115"/>
                    </a:cubicBezTo>
                    <a:cubicBezTo>
                      <a:pt x="1165" y="46"/>
                      <a:pt x="1073" y="24"/>
                      <a:pt x="982"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44"/>
              <p:cNvSpPr/>
              <p:nvPr/>
            </p:nvSpPr>
            <p:spPr>
              <a:xfrm>
                <a:off x="1243974" y="392329"/>
                <a:ext cx="39518" cy="30868"/>
              </a:xfrm>
              <a:custGeom>
                <a:rect b="b" l="l" r="r" t="t"/>
                <a:pathLst>
                  <a:path extrusionOk="0" h="1142" w="1462">
                    <a:moveTo>
                      <a:pt x="571" y="0"/>
                    </a:moveTo>
                    <a:cubicBezTo>
                      <a:pt x="503" y="0"/>
                      <a:pt x="411" y="0"/>
                      <a:pt x="320" y="46"/>
                    </a:cubicBezTo>
                    <a:cubicBezTo>
                      <a:pt x="275" y="69"/>
                      <a:pt x="229" y="91"/>
                      <a:pt x="183" y="137"/>
                    </a:cubicBezTo>
                    <a:cubicBezTo>
                      <a:pt x="138" y="160"/>
                      <a:pt x="115" y="205"/>
                      <a:pt x="69" y="274"/>
                    </a:cubicBezTo>
                    <a:lnTo>
                      <a:pt x="46" y="320"/>
                    </a:lnTo>
                    <a:cubicBezTo>
                      <a:pt x="23" y="365"/>
                      <a:pt x="23" y="411"/>
                      <a:pt x="1" y="457"/>
                    </a:cubicBezTo>
                    <a:cubicBezTo>
                      <a:pt x="1" y="479"/>
                      <a:pt x="1" y="525"/>
                      <a:pt x="1" y="594"/>
                    </a:cubicBezTo>
                    <a:cubicBezTo>
                      <a:pt x="23" y="730"/>
                      <a:pt x="115" y="867"/>
                      <a:pt x="183" y="936"/>
                    </a:cubicBezTo>
                    <a:cubicBezTo>
                      <a:pt x="275" y="1004"/>
                      <a:pt x="366" y="1073"/>
                      <a:pt x="480" y="1118"/>
                    </a:cubicBezTo>
                    <a:cubicBezTo>
                      <a:pt x="548" y="1141"/>
                      <a:pt x="617" y="1141"/>
                      <a:pt x="708" y="1141"/>
                    </a:cubicBezTo>
                    <a:lnTo>
                      <a:pt x="777" y="1141"/>
                    </a:lnTo>
                    <a:cubicBezTo>
                      <a:pt x="822" y="1141"/>
                      <a:pt x="891" y="1118"/>
                      <a:pt x="959" y="1096"/>
                    </a:cubicBezTo>
                    <a:cubicBezTo>
                      <a:pt x="1005" y="1096"/>
                      <a:pt x="1051" y="1073"/>
                      <a:pt x="1119" y="1050"/>
                    </a:cubicBezTo>
                    <a:cubicBezTo>
                      <a:pt x="1188" y="1004"/>
                      <a:pt x="1256" y="959"/>
                      <a:pt x="1302" y="913"/>
                    </a:cubicBezTo>
                    <a:cubicBezTo>
                      <a:pt x="1347" y="867"/>
                      <a:pt x="1393" y="799"/>
                      <a:pt x="1439" y="730"/>
                    </a:cubicBezTo>
                    <a:cubicBezTo>
                      <a:pt x="1461" y="685"/>
                      <a:pt x="1461" y="616"/>
                      <a:pt x="1461" y="594"/>
                    </a:cubicBezTo>
                    <a:cubicBezTo>
                      <a:pt x="1461" y="571"/>
                      <a:pt x="1461" y="525"/>
                      <a:pt x="1439" y="502"/>
                    </a:cubicBezTo>
                    <a:cubicBezTo>
                      <a:pt x="1439" y="457"/>
                      <a:pt x="1416" y="434"/>
                      <a:pt x="1393" y="411"/>
                    </a:cubicBezTo>
                    <a:cubicBezTo>
                      <a:pt x="1279" y="183"/>
                      <a:pt x="1028" y="46"/>
                      <a:pt x="663"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44"/>
              <p:cNvSpPr/>
              <p:nvPr/>
            </p:nvSpPr>
            <p:spPr>
              <a:xfrm>
                <a:off x="1192779" y="499665"/>
                <a:ext cx="60466" cy="60277"/>
              </a:xfrm>
              <a:custGeom>
                <a:rect b="b" l="l" r="r" t="t"/>
                <a:pathLst>
                  <a:path extrusionOk="0" h="2230" w="2237">
                    <a:moveTo>
                      <a:pt x="1164" y="343"/>
                    </a:moveTo>
                    <a:cubicBezTo>
                      <a:pt x="1233" y="343"/>
                      <a:pt x="1301" y="366"/>
                      <a:pt x="1370" y="366"/>
                    </a:cubicBezTo>
                    <a:cubicBezTo>
                      <a:pt x="1415" y="412"/>
                      <a:pt x="1484" y="434"/>
                      <a:pt x="1552" y="457"/>
                    </a:cubicBezTo>
                    <a:cubicBezTo>
                      <a:pt x="1598" y="503"/>
                      <a:pt x="1644" y="548"/>
                      <a:pt x="1712" y="594"/>
                    </a:cubicBezTo>
                    <a:cubicBezTo>
                      <a:pt x="1758" y="663"/>
                      <a:pt x="1780" y="708"/>
                      <a:pt x="1826" y="777"/>
                    </a:cubicBezTo>
                    <a:cubicBezTo>
                      <a:pt x="1849" y="822"/>
                      <a:pt x="1872" y="891"/>
                      <a:pt x="1872" y="936"/>
                    </a:cubicBezTo>
                    <a:cubicBezTo>
                      <a:pt x="1895" y="1028"/>
                      <a:pt x="1895" y="1096"/>
                      <a:pt x="1895" y="1165"/>
                    </a:cubicBezTo>
                    <a:cubicBezTo>
                      <a:pt x="1895" y="1233"/>
                      <a:pt x="1872" y="1302"/>
                      <a:pt x="1849" y="1370"/>
                    </a:cubicBezTo>
                    <a:cubicBezTo>
                      <a:pt x="1826" y="1439"/>
                      <a:pt x="1803" y="1484"/>
                      <a:pt x="1758" y="1553"/>
                    </a:cubicBezTo>
                    <a:cubicBezTo>
                      <a:pt x="1735" y="1621"/>
                      <a:pt x="1689" y="1667"/>
                      <a:pt x="1621" y="1713"/>
                    </a:cubicBezTo>
                    <a:cubicBezTo>
                      <a:pt x="1575" y="1758"/>
                      <a:pt x="1507" y="1804"/>
                      <a:pt x="1461" y="1827"/>
                    </a:cubicBezTo>
                    <a:cubicBezTo>
                      <a:pt x="1392" y="1849"/>
                      <a:pt x="1324" y="1872"/>
                      <a:pt x="1255" y="1895"/>
                    </a:cubicBezTo>
                    <a:lnTo>
                      <a:pt x="1050" y="1895"/>
                    </a:lnTo>
                    <a:cubicBezTo>
                      <a:pt x="982" y="1895"/>
                      <a:pt x="936" y="1895"/>
                      <a:pt x="867" y="1872"/>
                    </a:cubicBezTo>
                    <a:cubicBezTo>
                      <a:pt x="799" y="1849"/>
                      <a:pt x="731" y="1804"/>
                      <a:pt x="685" y="1781"/>
                    </a:cubicBezTo>
                    <a:cubicBezTo>
                      <a:pt x="616" y="1735"/>
                      <a:pt x="571" y="1690"/>
                      <a:pt x="525" y="1644"/>
                    </a:cubicBezTo>
                    <a:cubicBezTo>
                      <a:pt x="525" y="1644"/>
                      <a:pt x="525" y="1644"/>
                      <a:pt x="525" y="1621"/>
                    </a:cubicBezTo>
                    <a:lnTo>
                      <a:pt x="502" y="1621"/>
                    </a:lnTo>
                    <a:cubicBezTo>
                      <a:pt x="479" y="1576"/>
                      <a:pt x="434" y="1530"/>
                      <a:pt x="411" y="1461"/>
                    </a:cubicBezTo>
                    <a:cubicBezTo>
                      <a:pt x="388" y="1439"/>
                      <a:pt x="388" y="1439"/>
                      <a:pt x="388" y="1439"/>
                    </a:cubicBezTo>
                    <a:cubicBezTo>
                      <a:pt x="365" y="1393"/>
                      <a:pt x="365" y="1325"/>
                      <a:pt x="342" y="1279"/>
                    </a:cubicBezTo>
                    <a:cubicBezTo>
                      <a:pt x="342" y="1279"/>
                      <a:pt x="342" y="1256"/>
                      <a:pt x="342" y="1256"/>
                    </a:cubicBezTo>
                    <a:cubicBezTo>
                      <a:pt x="342" y="1256"/>
                      <a:pt x="342" y="1233"/>
                      <a:pt x="342" y="1233"/>
                    </a:cubicBezTo>
                    <a:cubicBezTo>
                      <a:pt x="342" y="1210"/>
                      <a:pt x="320" y="1165"/>
                      <a:pt x="320" y="1142"/>
                    </a:cubicBezTo>
                    <a:cubicBezTo>
                      <a:pt x="320" y="1142"/>
                      <a:pt x="320" y="1119"/>
                      <a:pt x="320" y="1119"/>
                    </a:cubicBezTo>
                    <a:cubicBezTo>
                      <a:pt x="320" y="1096"/>
                      <a:pt x="320" y="1096"/>
                      <a:pt x="320" y="1073"/>
                    </a:cubicBezTo>
                    <a:cubicBezTo>
                      <a:pt x="342" y="1005"/>
                      <a:pt x="342" y="936"/>
                      <a:pt x="365" y="891"/>
                    </a:cubicBezTo>
                    <a:cubicBezTo>
                      <a:pt x="388" y="822"/>
                      <a:pt x="411" y="754"/>
                      <a:pt x="457" y="685"/>
                    </a:cubicBezTo>
                    <a:cubicBezTo>
                      <a:pt x="502" y="640"/>
                      <a:pt x="525" y="594"/>
                      <a:pt x="571" y="548"/>
                    </a:cubicBezTo>
                    <a:cubicBezTo>
                      <a:pt x="639" y="503"/>
                      <a:pt x="708" y="457"/>
                      <a:pt x="753" y="412"/>
                    </a:cubicBezTo>
                    <a:cubicBezTo>
                      <a:pt x="822" y="389"/>
                      <a:pt x="890" y="366"/>
                      <a:pt x="959" y="343"/>
                    </a:cubicBezTo>
                    <a:close/>
                    <a:moveTo>
                      <a:pt x="1096" y="1"/>
                    </a:moveTo>
                    <a:cubicBezTo>
                      <a:pt x="1073" y="1"/>
                      <a:pt x="1050" y="1"/>
                      <a:pt x="1050" y="23"/>
                    </a:cubicBezTo>
                    <a:cubicBezTo>
                      <a:pt x="959" y="23"/>
                      <a:pt x="867" y="46"/>
                      <a:pt x="776" y="69"/>
                    </a:cubicBezTo>
                    <a:cubicBezTo>
                      <a:pt x="685" y="92"/>
                      <a:pt x="594" y="138"/>
                      <a:pt x="525" y="183"/>
                    </a:cubicBezTo>
                    <a:cubicBezTo>
                      <a:pt x="434" y="229"/>
                      <a:pt x="388" y="297"/>
                      <a:pt x="320" y="343"/>
                    </a:cubicBezTo>
                    <a:cubicBezTo>
                      <a:pt x="251" y="412"/>
                      <a:pt x="206" y="480"/>
                      <a:pt x="160" y="571"/>
                    </a:cubicBezTo>
                    <a:cubicBezTo>
                      <a:pt x="91" y="640"/>
                      <a:pt x="69" y="731"/>
                      <a:pt x="46" y="822"/>
                    </a:cubicBezTo>
                    <a:cubicBezTo>
                      <a:pt x="46" y="845"/>
                      <a:pt x="23" y="868"/>
                      <a:pt x="23" y="868"/>
                    </a:cubicBezTo>
                    <a:cubicBezTo>
                      <a:pt x="23" y="936"/>
                      <a:pt x="0" y="1005"/>
                      <a:pt x="0" y="1051"/>
                    </a:cubicBezTo>
                    <a:cubicBezTo>
                      <a:pt x="0" y="1119"/>
                      <a:pt x="0" y="1165"/>
                      <a:pt x="0" y="1210"/>
                    </a:cubicBezTo>
                    <a:cubicBezTo>
                      <a:pt x="0" y="1233"/>
                      <a:pt x="0" y="1233"/>
                      <a:pt x="0" y="1233"/>
                    </a:cubicBezTo>
                    <a:cubicBezTo>
                      <a:pt x="0" y="1279"/>
                      <a:pt x="23" y="1325"/>
                      <a:pt x="23" y="1370"/>
                    </a:cubicBezTo>
                    <a:cubicBezTo>
                      <a:pt x="46" y="1416"/>
                      <a:pt x="69" y="1484"/>
                      <a:pt x="91" y="1553"/>
                    </a:cubicBezTo>
                    <a:cubicBezTo>
                      <a:pt x="114" y="1621"/>
                      <a:pt x="160" y="1713"/>
                      <a:pt x="206" y="1781"/>
                    </a:cubicBezTo>
                    <a:cubicBezTo>
                      <a:pt x="228" y="1804"/>
                      <a:pt x="251" y="1827"/>
                      <a:pt x="274" y="1849"/>
                    </a:cubicBezTo>
                    <a:cubicBezTo>
                      <a:pt x="297" y="1872"/>
                      <a:pt x="297" y="1872"/>
                      <a:pt x="297" y="1895"/>
                    </a:cubicBezTo>
                    <a:cubicBezTo>
                      <a:pt x="320" y="1918"/>
                      <a:pt x="342" y="1941"/>
                      <a:pt x="388" y="1964"/>
                    </a:cubicBezTo>
                    <a:lnTo>
                      <a:pt x="411" y="1964"/>
                    </a:lnTo>
                    <a:cubicBezTo>
                      <a:pt x="502" y="2078"/>
                      <a:pt x="639" y="2146"/>
                      <a:pt x="776" y="2192"/>
                    </a:cubicBezTo>
                    <a:cubicBezTo>
                      <a:pt x="883" y="2219"/>
                      <a:pt x="990" y="2230"/>
                      <a:pt x="1097" y="2230"/>
                    </a:cubicBezTo>
                    <a:cubicBezTo>
                      <a:pt x="1173" y="2230"/>
                      <a:pt x="1248" y="2224"/>
                      <a:pt x="1324" y="2215"/>
                    </a:cubicBezTo>
                    <a:cubicBezTo>
                      <a:pt x="1529" y="2169"/>
                      <a:pt x="1712" y="2078"/>
                      <a:pt x="1849" y="1941"/>
                    </a:cubicBezTo>
                    <a:cubicBezTo>
                      <a:pt x="2009" y="1804"/>
                      <a:pt x="2123" y="1644"/>
                      <a:pt x="2169" y="1461"/>
                    </a:cubicBezTo>
                    <a:cubicBezTo>
                      <a:pt x="2191" y="1370"/>
                      <a:pt x="2214" y="1302"/>
                      <a:pt x="2214" y="1210"/>
                    </a:cubicBezTo>
                    <a:cubicBezTo>
                      <a:pt x="2237" y="1119"/>
                      <a:pt x="2214" y="1005"/>
                      <a:pt x="2191" y="891"/>
                    </a:cubicBezTo>
                    <a:cubicBezTo>
                      <a:pt x="2169" y="731"/>
                      <a:pt x="2100" y="571"/>
                      <a:pt x="1986" y="434"/>
                    </a:cubicBezTo>
                    <a:cubicBezTo>
                      <a:pt x="1872" y="297"/>
                      <a:pt x="1735" y="183"/>
                      <a:pt x="1575" y="115"/>
                    </a:cubicBezTo>
                    <a:cubicBezTo>
                      <a:pt x="1415" y="46"/>
                      <a:pt x="1255" y="1"/>
                      <a:pt x="1096"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44"/>
              <p:cNvSpPr/>
              <p:nvPr/>
            </p:nvSpPr>
            <p:spPr>
              <a:xfrm>
                <a:off x="1237811" y="389220"/>
                <a:ext cx="48762" cy="39788"/>
              </a:xfrm>
              <a:custGeom>
                <a:rect b="b" l="l" r="r" t="t"/>
                <a:pathLst>
                  <a:path extrusionOk="0" h="1472" w="1804">
                    <a:moveTo>
                      <a:pt x="913" y="320"/>
                    </a:moveTo>
                    <a:cubicBezTo>
                      <a:pt x="982" y="343"/>
                      <a:pt x="1027" y="343"/>
                      <a:pt x="1096" y="366"/>
                    </a:cubicBezTo>
                    <a:cubicBezTo>
                      <a:pt x="1164" y="389"/>
                      <a:pt x="1210" y="412"/>
                      <a:pt x="1279" y="435"/>
                    </a:cubicBezTo>
                    <a:cubicBezTo>
                      <a:pt x="1324" y="480"/>
                      <a:pt x="1347" y="503"/>
                      <a:pt x="1393" y="549"/>
                    </a:cubicBezTo>
                    <a:cubicBezTo>
                      <a:pt x="1416" y="572"/>
                      <a:pt x="1438" y="594"/>
                      <a:pt x="1461" y="640"/>
                    </a:cubicBezTo>
                    <a:cubicBezTo>
                      <a:pt x="1461" y="663"/>
                      <a:pt x="1484" y="686"/>
                      <a:pt x="1484" y="731"/>
                    </a:cubicBezTo>
                    <a:cubicBezTo>
                      <a:pt x="1484" y="754"/>
                      <a:pt x="1484" y="800"/>
                      <a:pt x="1484" y="845"/>
                    </a:cubicBezTo>
                    <a:cubicBezTo>
                      <a:pt x="1461" y="891"/>
                      <a:pt x="1438" y="914"/>
                      <a:pt x="1438" y="937"/>
                    </a:cubicBezTo>
                    <a:cubicBezTo>
                      <a:pt x="1416" y="960"/>
                      <a:pt x="1393" y="982"/>
                      <a:pt x="1370" y="1005"/>
                    </a:cubicBezTo>
                    <a:cubicBezTo>
                      <a:pt x="1324" y="1028"/>
                      <a:pt x="1301" y="1051"/>
                      <a:pt x="1256" y="1074"/>
                    </a:cubicBezTo>
                    <a:cubicBezTo>
                      <a:pt x="1210" y="1097"/>
                      <a:pt x="1164" y="1119"/>
                      <a:pt x="1096" y="1142"/>
                    </a:cubicBezTo>
                    <a:lnTo>
                      <a:pt x="913" y="1142"/>
                    </a:lnTo>
                    <a:cubicBezTo>
                      <a:pt x="845" y="1142"/>
                      <a:pt x="776" y="1119"/>
                      <a:pt x="708" y="1097"/>
                    </a:cubicBezTo>
                    <a:cubicBezTo>
                      <a:pt x="662" y="1074"/>
                      <a:pt x="594" y="1051"/>
                      <a:pt x="548" y="1028"/>
                    </a:cubicBezTo>
                    <a:cubicBezTo>
                      <a:pt x="503" y="1005"/>
                      <a:pt x="457" y="960"/>
                      <a:pt x="434" y="937"/>
                    </a:cubicBezTo>
                    <a:lnTo>
                      <a:pt x="411" y="914"/>
                    </a:lnTo>
                    <a:cubicBezTo>
                      <a:pt x="388" y="891"/>
                      <a:pt x="388" y="868"/>
                      <a:pt x="366" y="823"/>
                    </a:cubicBezTo>
                    <a:cubicBezTo>
                      <a:pt x="366" y="800"/>
                      <a:pt x="343" y="777"/>
                      <a:pt x="343" y="754"/>
                    </a:cubicBezTo>
                    <a:cubicBezTo>
                      <a:pt x="343" y="731"/>
                      <a:pt x="343" y="709"/>
                      <a:pt x="343" y="686"/>
                    </a:cubicBezTo>
                    <a:cubicBezTo>
                      <a:pt x="343" y="663"/>
                      <a:pt x="343" y="640"/>
                      <a:pt x="343" y="617"/>
                    </a:cubicBezTo>
                    <a:cubicBezTo>
                      <a:pt x="343" y="617"/>
                      <a:pt x="366" y="617"/>
                      <a:pt x="366" y="594"/>
                    </a:cubicBezTo>
                    <a:cubicBezTo>
                      <a:pt x="366" y="594"/>
                      <a:pt x="366" y="594"/>
                      <a:pt x="366" y="572"/>
                    </a:cubicBezTo>
                    <a:cubicBezTo>
                      <a:pt x="366" y="572"/>
                      <a:pt x="388" y="549"/>
                      <a:pt x="388" y="549"/>
                    </a:cubicBezTo>
                    <a:cubicBezTo>
                      <a:pt x="411" y="526"/>
                      <a:pt x="434" y="480"/>
                      <a:pt x="457" y="457"/>
                    </a:cubicBezTo>
                    <a:cubicBezTo>
                      <a:pt x="503" y="435"/>
                      <a:pt x="525" y="412"/>
                      <a:pt x="571" y="389"/>
                    </a:cubicBezTo>
                    <a:cubicBezTo>
                      <a:pt x="617" y="366"/>
                      <a:pt x="662" y="366"/>
                      <a:pt x="708" y="343"/>
                    </a:cubicBezTo>
                    <a:cubicBezTo>
                      <a:pt x="776" y="343"/>
                      <a:pt x="845" y="320"/>
                      <a:pt x="913" y="320"/>
                    </a:cubicBezTo>
                    <a:close/>
                    <a:moveTo>
                      <a:pt x="868" y="1"/>
                    </a:moveTo>
                    <a:cubicBezTo>
                      <a:pt x="731" y="1"/>
                      <a:pt x="594" y="24"/>
                      <a:pt x="457" y="92"/>
                    </a:cubicBezTo>
                    <a:cubicBezTo>
                      <a:pt x="366" y="115"/>
                      <a:pt x="274" y="184"/>
                      <a:pt x="206" y="252"/>
                    </a:cubicBezTo>
                    <a:cubicBezTo>
                      <a:pt x="206" y="252"/>
                      <a:pt x="183" y="275"/>
                      <a:pt x="183" y="275"/>
                    </a:cubicBezTo>
                    <a:cubicBezTo>
                      <a:pt x="183" y="275"/>
                      <a:pt x="160" y="298"/>
                      <a:pt x="160" y="298"/>
                    </a:cubicBezTo>
                    <a:cubicBezTo>
                      <a:pt x="137" y="343"/>
                      <a:pt x="114" y="389"/>
                      <a:pt x="92" y="412"/>
                    </a:cubicBezTo>
                    <a:cubicBezTo>
                      <a:pt x="92" y="435"/>
                      <a:pt x="69" y="435"/>
                      <a:pt x="69" y="435"/>
                    </a:cubicBezTo>
                    <a:cubicBezTo>
                      <a:pt x="46" y="480"/>
                      <a:pt x="46" y="526"/>
                      <a:pt x="23" y="572"/>
                    </a:cubicBezTo>
                    <a:cubicBezTo>
                      <a:pt x="23" y="594"/>
                      <a:pt x="23" y="594"/>
                      <a:pt x="23" y="617"/>
                    </a:cubicBezTo>
                    <a:cubicBezTo>
                      <a:pt x="0" y="731"/>
                      <a:pt x="23" y="845"/>
                      <a:pt x="69" y="960"/>
                    </a:cubicBezTo>
                    <a:cubicBezTo>
                      <a:pt x="92" y="1005"/>
                      <a:pt x="114" y="1028"/>
                      <a:pt x="137" y="1074"/>
                    </a:cubicBezTo>
                    <a:cubicBezTo>
                      <a:pt x="160" y="1119"/>
                      <a:pt x="206" y="1165"/>
                      <a:pt x="251" y="1211"/>
                    </a:cubicBezTo>
                    <a:cubicBezTo>
                      <a:pt x="297" y="1233"/>
                      <a:pt x="320" y="1279"/>
                      <a:pt x="366" y="1302"/>
                    </a:cubicBezTo>
                    <a:cubicBezTo>
                      <a:pt x="388" y="1325"/>
                      <a:pt x="411" y="1325"/>
                      <a:pt x="457" y="1348"/>
                    </a:cubicBezTo>
                    <a:cubicBezTo>
                      <a:pt x="457" y="1348"/>
                      <a:pt x="457" y="1348"/>
                      <a:pt x="480" y="1370"/>
                    </a:cubicBezTo>
                    <a:lnTo>
                      <a:pt x="503" y="1370"/>
                    </a:lnTo>
                    <a:cubicBezTo>
                      <a:pt x="548" y="1393"/>
                      <a:pt x="617" y="1416"/>
                      <a:pt x="662" y="1439"/>
                    </a:cubicBezTo>
                    <a:cubicBezTo>
                      <a:pt x="743" y="1455"/>
                      <a:pt x="835" y="1471"/>
                      <a:pt x="922" y="1471"/>
                    </a:cubicBezTo>
                    <a:cubicBezTo>
                      <a:pt x="959" y="1471"/>
                      <a:pt x="994" y="1468"/>
                      <a:pt x="1027" y="1462"/>
                    </a:cubicBezTo>
                    <a:cubicBezTo>
                      <a:pt x="1187" y="1462"/>
                      <a:pt x="1324" y="1416"/>
                      <a:pt x="1461" y="1348"/>
                    </a:cubicBezTo>
                    <a:cubicBezTo>
                      <a:pt x="1507" y="1302"/>
                      <a:pt x="1552" y="1279"/>
                      <a:pt x="1598" y="1233"/>
                    </a:cubicBezTo>
                    <a:cubicBezTo>
                      <a:pt x="1621" y="1211"/>
                      <a:pt x="1644" y="1188"/>
                      <a:pt x="1667" y="1165"/>
                    </a:cubicBezTo>
                    <a:cubicBezTo>
                      <a:pt x="1689" y="1142"/>
                      <a:pt x="1712" y="1097"/>
                      <a:pt x="1735" y="1051"/>
                    </a:cubicBezTo>
                    <a:cubicBezTo>
                      <a:pt x="1758" y="1005"/>
                      <a:pt x="1781" y="960"/>
                      <a:pt x="1804" y="891"/>
                    </a:cubicBezTo>
                    <a:cubicBezTo>
                      <a:pt x="1804" y="868"/>
                      <a:pt x="1804" y="845"/>
                      <a:pt x="1804" y="823"/>
                    </a:cubicBezTo>
                    <a:cubicBezTo>
                      <a:pt x="1804" y="754"/>
                      <a:pt x="1804" y="709"/>
                      <a:pt x="1804" y="663"/>
                    </a:cubicBezTo>
                    <a:cubicBezTo>
                      <a:pt x="1781" y="594"/>
                      <a:pt x="1758" y="526"/>
                      <a:pt x="1735" y="480"/>
                    </a:cubicBezTo>
                    <a:cubicBezTo>
                      <a:pt x="1689" y="389"/>
                      <a:pt x="1644" y="343"/>
                      <a:pt x="1598" y="275"/>
                    </a:cubicBezTo>
                    <a:cubicBezTo>
                      <a:pt x="1552" y="229"/>
                      <a:pt x="1484" y="184"/>
                      <a:pt x="1438" y="161"/>
                    </a:cubicBezTo>
                    <a:cubicBezTo>
                      <a:pt x="1370" y="115"/>
                      <a:pt x="1301" y="92"/>
                      <a:pt x="1210" y="69"/>
                    </a:cubicBezTo>
                    <a:cubicBezTo>
                      <a:pt x="1096" y="24"/>
                      <a:pt x="982" y="1"/>
                      <a:pt x="868"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44"/>
              <p:cNvSpPr/>
              <p:nvPr/>
            </p:nvSpPr>
            <p:spPr>
              <a:xfrm>
                <a:off x="1403775" y="547184"/>
                <a:ext cx="64196" cy="72008"/>
              </a:xfrm>
              <a:custGeom>
                <a:rect b="b" l="l" r="r" t="t"/>
                <a:pathLst>
                  <a:path extrusionOk="0" h="2664" w="2375">
                    <a:moveTo>
                      <a:pt x="1438" y="480"/>
                    </a:moveTo>
                    <a:cubicBezTo>
                      <a:pt x="1454" y="495"/>
                      <a:pt x="1459" y="500"/>
                      <a:pt x="1468" y="502"/>
                    </a:cubicBezTo>
                    <a:lnTo>
                      <a:pt x="1468" y="502"/>
                    </a:lnTo>
                    <a:cubicBezTo>
                      <a:pt x="1458" y="494"/>
                      <a:pt x="1448" y="487"/>
                      <a:pt x="1438" y="480"/>
                    </a:cubicBezTo>
                    <a:close/>
                    <a:moveTo>
                      <a:pt x="982" y="320"/>
                    </a:moveTo>
                    <a:cubicBezTo>
                      <a:pt x="1050" y="343"/>
                      <a:pt x="1142" y="343"/>
                      <a:pt x="1210" y="365"/>
                    </a:cubicBezTo>
                    <a:cubicBezTo>
                      <a:pt x="1286" y="403"/>
                      <a:pt x="1362" y="441"/>
                      <a:pt x="1438" y="480"/>
                    </a:cubicBezTo>
                    <a:lnTo>
                      <a:pt x="1438" y="480"/>
                    </a:lnTo>
                    <a:cubicBezTo>
                      <a:pt x="1438" y="480"/>
                      <a:pt x="1438" y="480"/>
                      <a:pt x="1438" y="480"/>
                    </a:cubicBezTo>
                    <a:lnTo>
                      <a:pt x="1438" y="480"/>
                    </a:lnTo>
                    <a:cubicBezTo>
                      <a:pt x="1454" y="487"/>
                      <a:pt x="1469" y="495"/>
                      <a:pt x="1484" y="502"/>
                    </a:cubicBezTo>
                    <a:cubicBezTo>
                      <a:pt x="1477" y="502"/>
                      <a:pt x="1472" y="502"/>
                      <a:pt x="1468" y="502"/>
                    </a:cubicBezTo>
                    <a:lnTo>
                      <a:pt x="1468" y="502"/>
                    </a:lnTo>
                    <a:cubicBezTo>
                      <a:pt x="1549" y="563"/>
                      <a:pt x="1628" y="624"/>
                      <a:pt x="1689" y="685"/>
                    </a:cubicBezTo>
                    <a:cubicBezTo>
                      <a:pt x="1781" y="799"/>
                      <a:pt x="1849" y="890"/>
                      <a:pt x="1895" y="1005"/>
                    </a:cubicBezTo>
                    <a:cubicBezTo>
                      <a:pt x="1963" y="1119"/>
                      <a:pt x="2009" y="1233"/>
                      <a:pt x="2032" y="1370"/>
                    </a:cubicBezTo>
                    <a:cubicBezTo>
                      <a:pt x="2055" y="1461"/>
                      <a:pt x="2055" y="1575"/>
                      <a:pt x="2055" y="1666"/>
                    </a:cubicBezTo>
                    <a:cubicBezTo>
                      <a:pt x="2032" y="1735"/>
                      <a:pt x="2032" y="1826"/>
                      <a:pt x="2009" y="1895"/>
                    </a:cubicBezTo>
                    <a:cubicBezTo>
                      <a:pt x="1986" y="1963"/>
                      <a:pt x="1963" y="2009"/>
                      <a:pt x="1918" y="2077"/>
                    </a:cubicBezTo>
                    <a:cubicBezTo>
                      <a:pt x="1895" y="2123"/>
                      <a:pt x="1849" y="2169"/>
                      <a:pt x="1804" y="2191"/>
                    </a:cubicBezTo>
                    <a:cubicBezTo>
                      <a:pt x="1781" y="2237"/>
                      <a:pt x="1735" y="2260"/>
                      <a:pt x="1689" y="2283"/>
                    </a:cubicBezTo>
                    <a:cubicBezTo>
                      <a:pt x="1644" y="2306"/>
                      <a:pt x="1598" y="2328"/>
                      <a:pt x="1552" y="2328"/>
                    </a:cubicBezTo>
                    <a:cubicBezTo>
                      <a:pt x="1484" y="2351"/>
                      <a:pt x="1438" y="2351"/>
                      <a:pt x="1370" y="2351"/>
                    </a:cubicBezTo>
                    <a:cubicBezTo>
                      <a:pt x="1301" y="2328"/>
                      <a:pt x="1233" y="2328"/>
                      <a:pt x="1187" y="2306"/>
                    </a:cubicBezTo>
                    <a:cubicBezTo>
                      <a:pt x="1073" y="2283"/>
                      <a:pt x="1005" y="2237"/>
                      <a:pt x="913" y="2191"/>
                    </a:cubicBezTo>
                    <a:cubicBezTo>
                      <a:pt x="822" y="2123"/>
                      <a:pt x="754" y="2054"/>
                      <a:pt x="685" y="1986"/>
                    </a:cubicBezTo>
                    <a:cubicBezTo>
                      <a:pt x="594" y="1872"/>
                      <a:pt x="525" y="1758"/>
                      <a:pt x="457" y="1644"/>
                    </a:cubicBezTo>
                    <a:cubicBezTo>
                      <a:pt x="434" y="1598"/>
                      <a:pt x="411" y="1529"/>
                      <a:pt x="388" y="1484"/>
                    </a:cubicBezTo>
                    <a:cubicBezTo>
                      <a:pt x="388" y="1461"/>
                      <a:pt x="388" y="1461"/>
                      <a:pt x="388" y="1461"/>
                    </a:cubicBezTo>
                    <a:cubicBezTo>
                      <a:pt x="366" y="1415"/>
                      <a:pt x="366" y="1347"/>
                      <a:pt x="343" y="1301"/>
                    </a:cubicBezTo>
                    <a:cubicBezTo>
                      <a:pt x="343" y="1233"/>
                      <a:pt x="320" y="1164"/>
                      <a:pt x="320" y="1119"/>
                    </a:cubicBezTo>
                    <a:cubicBezTo>
                      <a:pt x="320" y="1073"/>
                      <a:pt x="320" y="1050"/>
                      <a:pt x="320" y="1027"/>
                    </a:cubicBezTo>
                    <a:cubicBezTo>
                      <a:pt x="320" y="959"/>
                      <a:pt x="343" y="913"/>
                      <a:pt x="343" y="845"/>
                    </a:cubicBezTo>
                    <a:cubicBezTo>
                      <a:pt x="343" y="822"/>
                      <a:pt x="366" y="799"/>
                      <a:pt x="366" y="776"/>
                    </a:cubicBezTo>
                    <a:cubicBezTo>
                      <a:pt x="388" y="708"/>
                      <a:pt x="411" y="639"/>
                      <a:pt x="457" y="594"/>
                    </a:cubicBezTo>
                    <a:cubicBezTo>
                      <a:pt x="480" y="548"/>
                      <a:pt x="525" y="502"/>
                      <a:pt x="571" y="480"/>
                    </a:cubicBezTo>
                    <a:cubicBezTo>
                      <a:pt x="594" y="434"/>
                      <a:pt x="639" y="411"/>
                      <a:pt x="685" y="388"/>
                    </a:cubicBezTo>
                    <a:cubicBezTo>
                      <a:pt x="731" y="365"/>
                      <a:pt x="776" y="343"/>
                      <a:pt x="845" y="343"/>
                    </a:cubicBezTo>
                    <a:cubicBezTo>
                      <a:pt x="891" y="320"/>
                      <a:pt x="936" y="320"/>
                      <a:pt x="982" y="320"/>
                    </a:cubicBezTo>
                    <a:close/>
                    <a:moveTo>
                      <a:pt x="959" y="0"/>
                    </a:moveTo>
                    <a:cubicBezTo>
                      <a:pt x="868" y="0"/>
                      <a:pt x="776" y="23"/>
                      <a:pt x="685" y="46"/>
                    </a:cubicBezTo>
                    <a:cubicBezTo>
                      <a:pt x="617" y="46"/>
                      <a:pt x="525" y="114"/>
                      <a:pt x="457" y="160"/>
                    </a:cubicBezTo>
                    <a:cubicBezTo>
                      <a:pt x="388" y="183"/>
                      <a:pt x="320" y="251"/>
                      <a:pt x="274" y="297"/>
                    </a:cubicBezTo>
                    <a:cubicBezTo>
                      <a:pt x="274" y="297"/>
                      <a:pt x="274" y="297"/>
                      <a:pt x="251" y="320"/>
                    </a:cubicBezTo>
                    <a:cubicBezTo>
                      <a:pt x="229" y="343"/>
                      <a:pt x="229" y="343"/>
                      <a:pt x="229" y="365"/>
                    </a:cubicBezTo>
                    <a:cubicBezTo>
                      <a:pt x="183" y="411"/>
                      <a:pt x="137" y="480"/>
                      <a:pt x="114" y="548"/>
                    </a:cubicBezTo>
                    <a:cubicBezTo>
                      <a:pt x="69" y="639"/>
                      <a:pt x="46" y="731"/>
                      <a:pt x="23" y="822"/>
                    </a:cubicBezTo>
                    <a:cubicBezTo>
                      <a:pt x="0" y="868"/>
                      <a:pt x="0" y="913"/>
                      <a:pt x="0" y="959"/>
                    </a:cubicBezTo>
                    <a:cubicBezTo>
                      <a:pt x="0" y="1005"/>
                      <a:pt x="0" y="1050"/>
                      <a:pt x="0" y="1119"/>
                    </a:cubicBezTo>
                    <a:cubicBezTo>
                      <a:pt x="0" y="1210"/>
                      <a:pt x="0" y="1324"/>
                      <a:pt x="23" y="1415"/>
                    </a:cubicBezTo>
                    <a:cubicBezTo>
                      <a:pt x="46" y="1438"/>
                      <a:pt x="46" y="1461"/>
                      <a:pt x="46" y="1461"/>
                    </a:cubicBezTo>
                    <a:lnTo>
                      <a:pt x="46" y="1484"/>
                    </a:lnTo>
                    <a:cubicBezTo>
                      <a:pt x="69" y="1598"/>
                      <a:pt x="114" y="1712"/>
                      <a:pt x="160" y="1803"/>
                    </a:cubicBezTo>
                    <a:cubicBezTo>
                      <a:pt x="183" y="1803"/>
                      <a:pt x="183" y="1826"/>
                      <a:pt x="183" y="1826"/>
                    </a:cubicBezTo>
                    <a:lnTo>
                      <a:pt x="183" y="1849"/>
                    </a:lnTo>
                    <a:cubicBezTo>
                      <a:pt x="229" y="1918"/>
                      <a:pt x="274" y="1986"/>
                      <a:pt x="320" y="2054"/>
                    </a:cubicBezTo>
                    <a:cubicBezTo>
                      <a:pt x="343" y="2054"/>
                      <a:pt x="343" y="2077"/>
                      <a:pt x="366" y="2100"/>
                    </a:cubicBezTo>
                    <a:cubicBezTo>
                      <a:pt x="366" y="2100"/>
                      <a:pt x="366" y="2123"/>
                      <a:pt x="366" y="2123"/>
                    </a:cubicBezTo>
                    <a:cubicBezTo>
                      <a:pt x="457" y="2237"/>
                      <a:pt x="571" y="2328"/>
                      <a:pt x="662" y="2420"/>
                    </a:cubicBezTo>
                    <a:cubicBezTo>
                      <a:pt x="880" y="2565"/>
                      <a:pt x="1144" y="2664"/>
                      <a:pt x="1407" y="2664"/>
                    </a:cubicBezTo>
                    <a:cubicBezTo>
                      <a:pt x="1558" y="2664"/>
                      <a:pt x="1708" y="2631"/>
                      <a:pt x="1849" y="2557"/>
                    </a:cubicBezTo>
                    <a:cubicBezTo>
                      <a:pt x="1941" y="2534"/>
                      <a:pt x="2009" y="2465"/>
                      <a:pt x="2077" y="2397"/>
                    </a:cubicBezTo>
                    <a:cubicBezTo>
                      <a:pt x="2146" y="2328"/>
                      <a:pt x="2192" y="2260"/>
                      <a:pt x="2237" y="2169"/>
                    </a:cubicBezTo>
                    <a:cubicBezTo>
                      <a:pt x="2283" y="2100"/>
                      <a:pt x="2306" y="2009"/>
                      <a:pt x="2329" y="1918"/>
                    </a:cubicBezTo>
                    <a:cubicBezTo>
                      <a:pt x="2374" y="1803"/>
                      <a:pt x="2374" y="1666"/>
                      <a:pt x="2374" y="1552"/>
                    </a:cubicBezTo>
                    <a:cubicBezTo>
                      <a:pt x="2374" y="1438"/>
                      <a:pt x="2351" y="1324"/>
                      <a:pt x="2329" y="1233"/>
                    </a:cubicBezTo>
                    <a:cubicBezTo>
                      <a:pt x="2306" y="1096"/>
                      <a:pt x="2260" y="982"/>
                      <a:pt x="2192" y="890"/>
                    </a:cubicBezTo>
                    <a:cubicBezTo>
                      <a:pt x="2123" y="708"/>
                      <a:pt x="1986" y="548"/>
                      <a:pt x="1849" y="388"/>
                    </a:cubicBezTo>
                    <a:cubicBezTo>
                      <a:pt x="1712" y="251"/>
                      <a:pt x="1530" y="137"/>
                      <a:pt x="1347" y="69"/>
                    </a:cubicBezTo>
                    <a:cubicBezTo>
                      <a:pt x="1233" y="23"/>
                      <a:pt x="1119" y="0"/>
                      <a:pt x="1005"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3" name="Google Shape;393;p44"/>
            <p:cNvSpPr/>
            <p:nvPr/>
          </p:nvSpPr>
          <p:spPr>
            <a:xfrm>
              <a:off x="6832162" y="726331"/>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44"/>
            <p:cNvSpPr/>
            <p:nvPr/>
          </p:nvSpPr>
          <p:spPr>
            <a:xfrm>
              <a:off x="7292038" y="555456"/>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44"/>
            <p:cNvSpPr/>
            <p:nvPr/>
          </p:nvSpPr>
          <p:spPr>
            <a:xfrm>
              <a:off x="7178825" y="-231719"/>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44"/>
            <p:cNvSpPr/>
            <p:nvPr/>
          </p:nvSpPr>
          <p:spPr>
            <a:xfrm>
              <a:off x="5492704" y="128446"/>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44"/>
            <p:cNvSpPr/>
            <p:nvPr/>
          </p:nvSpPr>
          <p:spPr>
            <a:xfrm>
              <a:off x="8823062" y="264606"/>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44"/>
            <p:cNvSpPr/>
            <p:nvPr/>
          </p:nvSpPr>
          <p:spPr>
            <a:xfrm>
              <a:off x="5624487" y="466694"/>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9" name="Google Shape;399;p44"/>
            <p:cNvGrpSpPr/>
            <p:nvPr/>
          </p:nvGrpSpPr>
          <p:grpSpPr>
            <a:xfrm>
              <a:off x="7535004" y="343740"/>
              <a:ext cx="1150805" cy="832433"/>
              <a:chOff x="7013704" y="2894590"/>
              <a:chExt cx="1150805" cy="832433"/>
            </a:xfrm>
          </p:grpSpPr>
          <p:sp>
            <p:nvSpPr>
              <p:cNvPr id="400" name="Google Shape;400;p44"/>
              <p:cNvSpPr/>
              <p:nvPr/>
            </p:nvSpPr>
            <p:spPr>
              <a:xfrm rot="2700000">
                <a:off x="7176145" y="3060349"/>
                <a:ext cx="575769" cy="346397"/>
              </a:xfrm>
              <a:custGeom>
                <a:rect b="b" l="l" r="r" t="t"/>
                <a:pathLst>
                  <a:path extrusionOk="0" h="13856" w="23031">
                    <a:moveTo>
                      <a:pt x="13558" y="1"/>
                    </a:moveTo>
                    <a:lnTo>
                      <a:pt x="0" y="1963"/>
                    </a:lnTo>
                    <a:lnTo>
                      <a:pt x="9906" y="13855"/>
                    </a:lnTo>
                    <a:lnTo>
                      <a:pt x="23031" y="11733"/>
                    </a:lnTo>
                    <a:lnTo>
                      <a:pt x="13558" y="1"/>
                    </a:ln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44"/>
              <p:cNvSpPr/>
              <p:nvPr/>
            </p:nvSpPr>
            <p:spPr>
              <a:xfrm rot="2700000">
                <a:off x="7140722" y="2969123"/>
                <a:ext cx="273372" cy="401746"/>
              </a:xfrm>
              <a:custGeom>
                <a:rect b="b" l="l" r="r" t="t"/>
                <a:pathLst>
                  <a:path extrusionOk="0" h="16070" w="10935">
                    <a:moveTo>
                      <a:pt x="1370" y="0"/>
                    </a:moveTo>
                    <a:lnTo>
                      <a:pt x="1" y="4451"/>
                    </a:lnTo>
                    <a:lnTo>
                      <a:pt x="9519" y="16069"/>
                    </a:lnTo>
                    <a:lnTo>
                      <a:pt x="10934" y="11481"/>
                    </a:lnTo>
                    <a:lnTo>
                      <a:pt x="1370" y="0"/>
                    </a:ln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44"/>
              <p:cNvSpPr/>
              <p:nvPr/>
            </p:nvSpPr>
            <p:spPr>
              <a:xfrm rot="2700000">
                <a:off x="7213083" y="3368946"/>
                <a:ext cx="363497" cy="167798"/>
              </a:xfrm>
              <a:custGeom>
                <a:rect b="b" l="l" r="r" t="t"/>
                <a:pathLst>
                  <a:path extrusionOk="0" h="6712" w="14540">
                    <a:moveTo>
                      <a:pt x="14540" y="1"/>
                    </a:moveTo>
                    <a:lnTo>
                      <a:pt x="1415" y="2123"/>
                    </a:lnTo>
                    <a:lnTo>
                      <a:pt x="0" y="6711"/>
                    </a:lnTo>
                    <a:lnTo>
                      <a:pt x="13284" y="4041"/>
                    </a:lnTo>
                    <a:lnTo>
                      <a:pt x="14540" y="1"/>
                    </a:ln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44"/>
              <p:cNvSpPr/>
              <p:nvPr/>
            </p:nvSpPr>
            <p:spPr>
              <a:xfrm rot="2700000">
                <a:off x="7585451" y="2943562"/>
                <a:ext cx="398321" cy="646544"/>
              </a:xfrm>
              <a:custGeom>
                <a:rect b="b" l="l" r="r" t="t"/>
                <a:pathLst>
                  <a:path extrusionOk="0" h="25862" w="15933">
                    <a:moveTo>
                      <a:pt x="5981" y="1"/>
                    </a:moveTo>
                    <a:lnTo>
                      <a:pt x="0" y="14130"/>
                    </a:lnTo>
                    <a:lnTo>
                      <a:pt x="9473" y="25862"/>
                    </a:lnTo>
                    <a:lnTo>
                      <a:pt x="15932" y="10774"/>
                    </a:lnTo>
                    <a:lnTo>
                      <a:pt x="5981" y="1"/>
                    </a:ln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4"/>
              <p:cNvSpPr/>
              <p:nvPr/>
            </p:nvSpPr>
            <p:spPr>
              <a:xfrm rot="2700000">
                <a:off x="7845096" y="3074999"/>
                <a:ext cx="264772" cy="264222"/>
              </a:xfrm>
              <a:custGeom>
                <a:rect b="b" l="l" r="r" t="t"/>
                <a:pathLst>
                  <a:path extrusionOk="0" h="10569" w="10591">
                    <a:moveTo>
                      <a:pt x="0" y="1"/>
                    </a:moveTo>
                    <a:lnTo>
                      <a:pt x="9769" y="10569"/>
                    </a:lnTo>
                    <a:lnTo>
                      <a:pt x="10591" y="10204"/>
                    </a:lnTo>
                    <a:lnTo>
                      <a:pt x="1278" y="389"/>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44"/>
              <p:cNvSpPr/>
              <p:nvPr/>
            </p:nvSpPr>
            <p:spPr>
              <a:xfrm rot="2700000">
                <a:off x="7626454" y="3239507"/>
                <a:ext cx="220273" cy="479920"/>
              </a:xfrm>
              <a:custGeom>
                <a:rect b="b" l="l" r="r" t="t"/>
                <a:pathLst>
                  <a:path extrusionOk="0" h="19197" w="8811">
                    <a:moveTo>
                      <a:pt x="8811" y="1"/>
                    </a:moveTo>
                    <a:lnTo>
                      <a:pt x="7715" y="69"/>
                    </a:lnTo>
                    <a:lnTo>
                      <a:pt x="1256" y="15157"/>
                    </a:lnTo>
                    <a:lnTo>
                      <a:pt x="0" y="19197"/>
                    </a:lnTo>
                    <a:lnTo>
                      <a:pt x="8811" y="1"/>
                    </a:lnTo>
                    <a:close/>
                    <a:moveTo>
                      <a:pt x="0" y="19197"/>
                    </a:moveTo>
                    <a:lnTo>
                      <a:pt x="0" y="19197"/>
                    </a:lnTo>
                    <a:lnTo>
                      <a:pt x="0" y="19197"/>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44"/>
              <p:cNvSpPr/>
              <p:nvPr/>
            </p:nvSpPr>
            <p:spPr>
              <a:xfrm rot="2700000">
                <a:off x="7184894" y="3063972"/>
                <a:ext cx="565520" cy="346397"/>
              </a:xfrm>
              <a:custGeom>
                <a:rect b="b" l="l" r="r" t="t"/>
                <a:pathLst>
                  <a:path extrusionOk="0" h="13856" w="22621">
                    <a:moveTo>
                      <a:pt x="13148" y="1"/>
                    </a:moveTo>
                    <a:lnTo>
                      <a:pt x="1" y="685"/>
                    </a:lnTo>
                    <a:lnTo>
                      <a:pt x="9496" y="13855"/>
                    </a:lnTo>
                    <a:lnTo>
                      <a:pt x="22621" y="11733"/>
                    </a:lnTo>
                    <a:lnTo>
                      <a:pt x="13148" y="1"/>
                    </a:ln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44"/>
              <p:cNvSpPr/>
              <p:nvPr/>
            </p:nvSpPr>
            <p:spPr>
              <a:xfrm rot="2700000">
                <a:off x="7225020" y="2989190"/>
                <a:ext cx="228273" cy="301897"/>
              </a:xfrm>
              <a:custGeom>
                <a:rect b="b" l="l" r="r" t="t"/>
                <a:pathLst>
                  <a:path extrusionOk="0" h="12076" w="9131">
                    <a:moveTo>
                      <a:pt x="434" y="1"/>
                    </a:moveTo>
                    <a:lnTo>
                      <a:pt x="0" y="69"/>
                    </a:lnTo>
                    <a:lnTo>
                      <a:pt x="9130" y="12075"/>
                    </a:lnTo>
                    <a:lnTo>
                      <a:pt x="434" y="1"/>
                    </a:ln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44"/>
              <p:cNvSpPr/>
              <p:nvPr/>
            </p:nvSpPr>
            <p:spPr>
              <a:xfrm rot="2700000">
                <a:off x="7046374" y="3130873"/>
                <a:ext cx="598044" cy="340122"/>
              </a:xfrm>
              <a:custGeom>
                <a:rect b="b" l="l" r="r" t="t"/>
                <a:pathLst>
                  <a:path extrusionOk="0" h="13605" w="23922">
                    <a:moveTo>
                      <a:pt x="1324" y="0"/>
                    </a:moveTo>
                    <a:lnTo>
                      <a:pt x="1" y="571"/>
                    </a:lnTo>
                    <a:lnTo>
                      <a:pt x="10226" y="13604"/>
                    </a:lnTo>
                    <a:lnTo>
                      <a:pt x="23670" y="10386"/>
                    </a:lnTo>
                    <a:lnTo>
                      <a:pt x="23922" y="9541"/>
                    </a:lnTo>
                    <a:lnTo>
                      <a:pt x="10569" y="12486"/>
                    </a:lnTo>
                    <a:lnTo>
                      <a:pt x="1051" y="890"/>
                    </a:lnTo>
                    <a:lnTo>
                      <a:pt x="13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44"/>
              <p:cNvSpPr/>
              <p:nvPr/>
            </p:nvSpPr>
            <p:spPr>
              <a:xfrm rot="2700000">
                <a:off x="7515060" y="3508436"/>
                <a:ext cx="56524" cy="97024"/>
              </a:xfrm>
              <a:custGeom>
                <a:rect b="b" l="l" r="r" t="t"/>
                <a:pathLst>
                  <a:path extrusionOk="0" h="3881" w="2261">
                    <a:moveTo>
                      <a:pt x="1735" y="0"/>
                    </a:moveTo>
                    <a:cubicBezTo>
                      <a:pt x="1735" y="1"/>
                      <a:pt x="708" y="1644"/>
                      <a:pt x="0" y="3881"/>
                    </a:cubicBezTo>
                    <a:cubicBezTo>
                      <a:pt x="2260" y="2922"/>
                      <a:pt x="1735" y="1"/>
                      <a:pt x="173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44"/>
              <p:cNvSpPr/>
              <p:nvPr/>
            </p:nvSpPr>
            <p:spPr>
              <a:xfrm rot="2700000">
                <a:off x="7674332" y="3249725"/>
                <a:ext cx="182623" cy="377196"/>
              </a:xfrm>
              <a:custGeom>
                <a:rect b="b" l="l" r="r" t="t"/>
                <a:pathLst>
                  <a:path extrusionOk="0" h="15088" w="7305">
                    <a:moveTo>
                      <a:pt x="7304" y="0"/>
                    </a:moveTo>
                    <a:cubicBezTo>
                      <a:pt x="7304" y="1"/>
                      <a:pt x="662" y="6323"/>
                      <a:pt x="0" y="14654"/>
                    </a:cubicBezTo>
                    <a:cubicBezTo>
                      <a:pt x="502" y="15065"/>
                      <a:pt x="845" y="15088"/>
                      <a:pt x="845" y="15088"/>
                    </a:cubicBezTo>
                    <a:lnTo>
                      <a:pt x="7304" y="0"/>
                    </a:ln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44"/>
              <p:cNvSpPr/>
              <p:nvPr/>
            </p:nvSpPr>
            <p:spPr>
              <a:xfrm rot="2700000">
                <a:off x="7483609" y="3187704"/>
                <a:ext cx="236823" cy="295047"/>
              </a:xfrm>
              <a:custGeom>
                <a:rect b="b" l="l" r="r" t="t"/>
                <a:pathLst>
                  <a:path extrusionOk="0" h="11802" w="9473">
                    <a:moveTo>
                      <a:pt x="0" y="1"/>
                    </a:moveTo>
                    <a:lnTo>
                      <a:pt x="9016" y="11801"/>
                    </a:lnTo>
                    <a:lnTo>
                      <a:pt x="9473" y="11733"/>
                    </a:lnTo>
                    <a:lnTo>
                      <a:pt x="0" y="1"/>
                    </a:lnTo>
                    <a:close/>
                  </a:path>
                </a:pathLst>
              </a:custGeom>
              <a:solidFill>
                <a:srgbClr val="C3C2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44"/>
              <p:cNvSpPr/>
              <p:nvPr/>
            </p:nvSpPr>
            <p:spPr>
              <a:xfrm rot="2700000">
                <a:off x="7721835" y="2897941"/>
                <a:ext cx="155799" cy="353247"/>
              </a:xfrm>
              <a:custGeom>
                <a:rect b="b" l="l" r="r" t="t"/>
                <a:pathLst>
                  <a:path extrusionOk="0" h="14130" w="6232">
                    <a:moveTo>
                      <a:pt x="6141" y="1"/>
                    </a:moveTo>
                    <a:cubicBezTo>
                      <a:pt x="1" y="9131"/>
                      <a:pt x="160" y="14130"/>
                      <a:pt x="160" y="14130"/>
                    </a:cubicBezTo>
                    <a:lnTo>
                      <a:pt x="6141" y="3607"/>
                    </a:lnTo>
                    <a:cubicBezTo>
                      <a:pt x="6141" y="3607"/>
                      <a:pt x="6232" y="1210"/>
                      <a:pt x="6141" y="1"/>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44"/>
              <p:cNvSpPr/>
              <p:nvPr/>
            </p:nvSpPr>
            <p:spPr>
              <a:xfrm rot="2700000">
                <a:off x="7182922" y="3068734"/>
                <a:ext cx="540420" cy="330422"/>
              </a:xfrm>
              <a:custGeom>
                <a:rect b="b" l="l" r="r" t="t"/>
                <a:pathLst>
                  <a:path extrusionOk="0" h="13217" w="21617">
                    <a:moveTo>
                      <a:pt x="754" y="1"/>
                    </a:moveTo>
                    <a:lnTo>
                      <a:pt x="1" y="46"/>
                    </a:lnTo>
                    <a:lnTo>
                      <a:pt x="9496" y="13216"/>
                    </a:lnTo>
                    <a:lnTo>
                      <a:pt x="21617" y="11253"/>
                    </a:lnTo>
                    <a:cubicBezTo>
                      <a:pt x="21373" y="11200"/>
                      <a:pt x="21031" y="11176"/>
                      <a:pt x="20617" y="11176"/>
                    </a:cubicBezTo>
                    <a:cubicBezTo>
                      <a:pt x="17338" y="11176"/>
                      <a:pt x="9496" y="12669"/>
                      <a:pt x="9496" y="12669"/>
                    </a:cubicBezTo>
                    <a:lnTo>
                      <a:pt x="754" y="1"/>
                    </a:ln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44"/>
              <p:cNvSpPr/>
              <p:nvPr/>
            </p:nvSpPr>
            <p:spPr>
              <a:xfrm rot="2700000">
                <a:off x="7221732" y="3030444"/>
                <a:ext cx="140874" cy="178448"/>
              </a:xfrm>
              <a:custGeom>
                <a:rect b="b" l="l" r="r" t="t"/>
                <a:pathLst>
                  <a:path extrusionOk="0" h="7138" w="5635">
                    <a:moveTo>
                      <a:pt x="0" y="0"/>
                    </a:moveTo>
                    <a:lnTo>
                      <a:pt x="0" y="0"/>
                    </a:lnTo>
                    <a:cubicBezTo>
                      <a:pt x="1" y="1"/>
                      <a:pt x="4165" y="5075"/>
                      <a:pt x="5339" y="6696"/>
                    </a:cubicBezTo>
                    <a:lnTo>
                      <a:pt x="5339" y="6696"/>
                    </a:lnTo>
                    <a:cubicBezTo>
                      <a:pt x="4395" y="5270"/>
                      <a:pt x="1422" y="836"/>
                      <a:pt x="0" y="0"/>
                    </a:cubicBezTo>
                    <a:close/>
                    <a:moveTo>
                      <a:pt x="5339" y="6696"/>
                    </a:moveTo>
                    <a:cubicBezTo>
                      <a:pt x="5523" y="6974"/>
                      <a:pt x="5630" y="7137"/>
                      <a:pt x="5633" y="7137"/>
                    </a:cubicBezTo>
                    <a:cubicBezTo>
                      <a:pt x="5634" y="7137"/>
                      <a:pt x="5614" y="7103"/>
                      <a:pt x="5570" y="7030"/>
                    </a:cubicBezTo>
                    <a:cubicBezTo>
                      <a:pt x="5518" y="6948"/>
                      <a:pt x="5439" y="6834"/>
                      <a:pt x="5339" y="6696"/>
                    </a:cubicBezTo>
                    <a:close/>
                  </a:path>
                </a:pathLst>
              </a:custGeom>
              <a:solidFill>
                <a:srgbClr val="C3C2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44"/>
              <p:cNvSpPr/>
              <p:nvPr/>
            </p:nvSpPr>
            <p:spPr>
              <a:xfrm rot="2700000">
                <a:off x="7732084" y="3327413"/>
                <a:ext cx="101024" cy="195198"/>
              </a:xfrm>
              <a:custGeom>
                <a:rect b="b" l="l" r="r" t="t"/>
                <a:pathLst>
                  <a:path extrusionOk="0" h="7808" w="4041">
                    <a:moveTo>
                      <a:pt x="4040" y="1"/>
                    </a:moveTo>
                    <a:cubicBezTo>
                      <a:pt x="4040" y="1"/>
                      <a:pt x="1461" y="2489"/>
                      <a:pt x="0" y="7807"/>
                    </a:cubicBezTo>
                    <a:cubicBezTo>
                      <a:pt x="1027" y="5593"/>
                      <a:pt x="2648" y="1895"/>
                      <a:pt x="4040" y="1"/>
                    </a:cubicBezTo>
                    <a:close/>
                  </a:path>
                </a:pathLst>
              </a:custGeom>
              <a:solidFill>
                <a:srgbClr val="C3C2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44"/>
              <p:cNvSpPr/>
              <p:nvPr/>
            </p:nvSpPr>
            <p:spPr>
              <a:xfrm rot="2700000">
                <a:off x="7299667" y="3430340"/>
                <a:ext cx="234098" cy="39000"/>
              </a:xfrm>
              <a:custGeom>
                <a:rect b="b" l="l" r="r" t="t"/>
                <a:pathLst>
                  <a:path extrusionOk="0" h="1560" w="9364">
                    <a:moveTo>
                      <a:pt x="9364" y="0"/>
                    </a:moveTo>
                    <a:cubicBezTo>
                      <a:pt x="9363" y="0"/>
                      <a:pt x="1192" y="1028"/>
                      <a:pt x="119" y="1484"/>
                    </a:cubicBezTo>
                    <a:cubicBezTo>
                      <a:pt x="0" y="1536"/>
                      <a:pt x="16" y="1559"/>
                      <a:pt x="140" y="1559"/>
                    </a:cubicBezTo>
                    <a:cubicBezTo>
                      <a:pt x="1151" y="1559"/>
                      <a:pt x="9363" y="1"/>
                      <a:pt x="9364" y="0"/>
                    </a:cubicBezTo>
                    <a:close/>
                  </a:path>
                </a:pathLst>
              </a:custGeom>
              <a:solidFill>
                <a:srgbClr val="C3C2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44"/>
              <p:cNvSpPr/>
              <p:nvPr/>
            </p:nvSpPr>
            <p:spPr>
              <a:xfrm rot="2700000">
                <a:off x="7931575" y="3085750"/>
                <a:ext cx="99874" cy="109574"/>
              </a:xfrm>
              <a:custGeom>
                <a:rect b="b" l="l" r="r" t="t"/>
                <a:pathLst>
                  <a:path extrusionOk="0" fill="none" h="4383" w="3995">
                    <a:moveTo>
                      <a:pt x="0" y="0"/>
                    </a:moveTo>
                    <a:lnTo>
                      <a:pt x="3995" y="4383"/>
                    </a:lnTo>
                  </a:path>
                </a:pathLst>
              </a:custGeom>
              <a:noFill/>
              <a:ln cap="rnd" cmpd="sng" w="9525">
                <a:solidFill>
                  <a:srgbClr val="61D9DA"/>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44"/>
              <p:cNvSpPr/>
              <p:nvPr/>
            </p:nvSpPr>
            <p:spPr>
              <a:xfrm rot="2700000">
                <a:off x="7968048" y="3241609"/>
                <a:ext cx="18850" cy="20575"/>
              </a:xfrm>
              <a:custGeom>
                <a:rect b="b" l="l" r="r" t="t"/>
                <a:pathLst>
                  <a:path extrusionOk="0" fill="none" h="823" w="754">
                    <a:moveTo>
                      <a:pt x="1" y="1"/>
                    </a:moveTo>
                    <a:lnTo>
                      <a:pt x="754" y="823"/>
                    </a:lnTo>
                  </a:path>
                </a:pathLst>
              </a:custGeom>
              <a:noFill/>
              <a:ln cap="rnd" cmpd="sng" w="9525">
                <a:solidFill>
                  <a:srgbClr val="61D9DA"/>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44"/>
              <p:cNvSpPr/>
              <p:nvPr/>
            </p:nvSpPr>
            <p:spPr>
              <a:xfrm rot="2700000">
                <a:off x="7534905" y="3526082"/>
                <a:ext cx="18850" cy="56499"/>
              </a:xfrm>
              <a:custGeom>
                <a:rect b="b" l="l" r="r" t="t"/>
                <a:pathLst>
                  <a:path extrusionOk="0" fill="none" h="2260" w="754">
                    <a:moveTo>
                      <a:pt x="0" y="2260"/>
                    </a:moveTo>
                    <a:cubicBezTo>
                      <a:pt x="0" y="2260"/>
                      <a:pt x="548" y="1529"/>
                      <a:pt x="753" y="0"/>
                    </a:cubicBezTo>
                  </a:path>
                </a:pathLst>
              </a:custGeom>
              <a:noFill/>
              <a:ln cap="rnd" cmpd="sng" w="9525">
                <a:solidFill>
                  <a:srgbClr val="61D9DA"/>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44"/>
              <p:cNvSpPr/>
              <p:nvPr/>
            </p:nvSpPr>
            <p:spPr>
              <a:xfrm rot="2700000">
                <a:off x="7192137" y="3040352"/>
                <a:ext cx="89049" cy="112424"/>
              </a:xfrm>
              <a:custGeom>
                <a:rect b="b" l="l" r="r" t="t"/>
                <a:pathLst>
                  <a:path extrusionOk="0" fill="none" h="4497" w="3562">
                    <a:moveTo>
                      <a:pt x="0" y="0"/>
                    </a:moveTo>
                    <a:lnTo>
                      <a:pt x="3561" y="4497"/>
                    </a:lnTo>
                  </a:path>
                </a:pathLst>
              </a:custGeom>
              <a:noFill/>
              <a:ln cap="rnd" cmpd="sng" w="9525">
                <a:solidFill>
                  <a:srgbClr val="61D9D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44"/>
              <p:cNvSpPr/>
              <p:nvPr/>
            </p:nvSpPr>
            <p:spPr>
              <a:xfrm rot="2700000">
                <a:off x="7204948" y="3202207"/>
                <a:ext cx="35975" cy="44525"/>
              </a:xfrm>
              <a:custGeom>
                <a:rect b="b" l="l" r="r" t="t"/>
                <a:pathLst>
                  <a:path extrusionOk="0" fill="none" h="1781" w="1439">
                    <a:moveTo>
                      <a:pt x="1" y="0"/>
                    </a:moveTo>
                    <a:lnTo>
                      <a:pt x="1439" y="1780"/>
                    </a:lnTo>
                  </a:path>
                </a:pathLst>
              </a:custGeom>
              <a:noFill/>
              <a:ln cap="rnd" cmpd="sng" w="9525">
                <a:solidFill>
                  <a:srgbClr val="61D9D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2" name="Google Shape;422;p44"/>
            <p:cNvSpPr/>
            <p:nvPr/>
          </p:nvSpPr>
          <p:spPr>
            <a:xfrm>
              <a:off x="9011608" y="664448"/>
              <a:ext cx="193481" cy="191021"/>
            </a:xfrm>
            <a:custGeom>
              <a:rect b="b" l="l" r="r" t="t"/>
              <a:pathLst>
                <a:path extrusionOk="0" h="7067" w="7158">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44"/>
            <p:cNvSpPr/>
            <p:nvPr/>
          </p:nvSpPr>
          <p:spPr>
            <a:xfrm>
              <a:off x="7300762" y="-26231"/>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44"/>
            <p:cNvSpPr/>
            <p:nvPr/>
          </p:nvSpPr>
          <p:spPr>
            <a:xfrm>
              <a:off x="8170162" y="1281094"/>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5" name="Google Shape;425;p44"/>
            <p:cNvGrpSpPr/>
            <p:nvPr/>
          </p:nvGrpSpPr>
          <p:grpSpPr>
            <a:xfrm rot="3959737">
              <a:off x="8571958" y="1199761"/>
              <a:ext cx="275188" cy="229969"/>
              <a:chOff x="1192779" y="389220"/>
              <a:chExt cx="275192" cy="229972"/>
            </a:xfrm>
          </p:grpSpPr>
          <p:sp>
            <p:nvSpPr>
              <p:cNvPr id="426" name="Google Shape;426;p44"/>
              <p:cNvSpPr/>
              <p:nvPr/>
            </p:nvSpPr>
            <p:spPr>
              <a:xfrm>
                <a:off x="1406857" y="549643"/>
                <a:ext cx="58033" cy="65413"/>
              </a:xfrm>
              <a:custGeom>
                <a:rect b="b" l="l" r="r" t="t"/>
                <a:pathLst>
                  <a:path extrusionOk="0" h="2420" w="2147">
                    <a:moveTo>
                      <a:pt x="754" y="0"/>
                    </a:moveTo>
                    <a:cubicBezTo>
                      <a:pt x="708" y="0"/>
                      <a:pt x="662" y="23"/>
                      <a:pt x="617" y="23"/>
                    </a:cubicBezTo>
                    <a:cubicBezTo>
                      <a:pt x="503" y="46"/>
                      <a:pt x="366" y="92"/>
                      <a:pt x="297" y="183"/>
                    </a:cubicBezTo>
                    <a:cubicBezTo>
                      <a:pt x="252" y="229"/>
                      <a:pt x="229" y="297"/>
                      <a:pt x="206" y="343"/>
                    </a:cubicBezTo>
                    <a:cubicBezTo>
                      <a:pt x="160" y="389"/>
                      <a:pt x="137" y="434"/>
                      <a:pt x="115" y="457"/>
                    </a:cubicBezTo>
                    <a:cubicBezTo>
                      <a:pt x="46" y="594"/>
                      <a:pt x="0" y="754"/>
                      <a:pt x="0" y="959"/>
                    </a:cubicBezTo>
                    <a:cubicBezTo>
                      <a:pt x="23" y="1050"/>
                      <a:pt x="46" y="1165"/>
                      <a:pt x="46" y="1233"/>
                    </a:cubicBezTo>
                    <a:cubicBezTo>
                      <a:pt x="69" y="1302"/>
                      <a:pt x="92" y="1370"/>
                      <a:pt x="115" y="1438"/>
                    </a:cubicBezTo>
                    <a:cubicBezTo>
                      <a:pt x="183" y="1598"/>
                      <a:pt x="274" y="1735"/>
                      <a:pt x="366" y="1872"/>
                    </a:cubicBezTo>
                    <a:cubicBezTo>
                      <a:pt x="434" y="1941"/>
                      <a:pt x="503" y="2009"/>
                      <a:pt x="571" y="2078"/>
                    </a:cubicBezTo>
                    <a:cubicBezTo>
                      <a:pt x="617" y="2146"/>
                      <a:pt x="685" y="2192"/>
                      <a:pt x="731" y="2237"/>
                    </a:cubicBezTo>
                    <a:cubicBezTo>
                      <a:pt x="777" y="2260"/>
                      <a:pt x="799" y="2283"/>
                      <a:pt x="845" y="2306"/>
                    </a:cubicBezTo>
                    <a:cubicBezTo>
                      <a:pt x="913" y="2351"/>
                      <a:pt x="1005" y="2374"/>
                      <a:pt x="1096" y="2397"/>
                    </a:cubicBezTo>
                    <a:cubicBezTo>
                      <a:pt x="1165" y="2420"/>
                      <a:pt x="1210" y="2420"/>
                      <a:pt x="1279" y="2420"/>
                    </a:cubicBezTo>
                    <a:lnTo>
                      <a:pt x="1438" y="2420"/>
                    </a:lnTo>
                    <a:cubicBezTo>
                      <a:pt x="1484" y="2420"/>
                      <a:pt x="1530" y="2397"/>
                      <a:pt x="1598" y="2374"/>
                    </a:cubicBezTo>
                    <a:cubicBezTo>
                      <a:pt x="1621" y="2374"/>
                      <a:pt x="1667" y="2374"/>
                      <a:pt x="1690" y="2351"/>
                    </a:cubicBezTo>
                    <a:cubicBezTo>
                      <a:pt x="1781" y="2306"/>
                      <a:pt x="1827" y="2260"/>
                      <a:pt x="1872" y="2215"/>
                    </a:cubicBezTo>
                    <a:cubicBezTo>
                      <a:pt x="2009" y="2078"/>
                      <a:pt x="2078" y="1918"/>
                      <a:pt x="2100" y="1758"/>
                    </a:cubicBezTo>
                    <a:cubicBezTo>
                      <a:pt x="2146" y="1621"/>
                      <a:pt x="2146" y="1461"/>
                      <a:pt x="2123" y="1302"/>
                    </a:cubicBezTo>
                    <a:cubicBezTo>
                      <a:pt x="2078" y="1165"/>
                      <a:pt x="2032" y="1028"/>
                      <a:pt x="1941" y="868"/>
                    </a:cubicBezTo>
                    <a:cubicBezTo>
                      <a:pt x="1895" y="777"/>
                      <a:pt x="1849" y="708"/>
                      <a:pt x="1804" y="662"/>
                    </a:cubicBezTo>
                    <a:cubicBezTo>
                      <a:pt x="1758" y="571"/>
                      <a:pt x="1690" y="480"/>
                      <a:pt x="1598" y="411"/>
                    </a:cubicBezTo>
                    <a:cubicBezTo>
                      <a:pt x="1461" y="252"/>
                      <a:pt x="1279" y="137"/>
                      <a:pt x="1073" y="69"/>
                    </a:cubicBezTo>
                    <a:cubicBezTo>
                      <a:pt x="982" y="46"/>
                      <a:pt x="868" y="0"/>
                      <a:pt x="754"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44"/>
              <p:cNvSpPr/>
              <p:nvPr/>
            </p:nvSpPr>
            <p:spPr>
              <a:xfrm>
                <a:off x="1197699" y="502746"/>
                <a:ext cx="50627" cy="50627"/>
              </a:xfrm>
              <a:custGeom>
                <a:rect b="b" l="l" r="r" t="t"/>
                <a:pathLst>
                  <a:path extrusionOk="0" h="1873" w="1873">
                    <a:moveTo>
                      <a:pt x="914" y="1"/>
                    </a:moveTo>
                    <a:cubicBezTo>
                      <a:pt x="845" y="1"/>
                      <a:pt x="754" y="24"/>
                      <a:pt x="685" y="46"/>
                    </a:cubicBezTo>
                    <a:cubicBezTo>
                      <a:pt x="640" y="46"/>
                      <a:pt x="571" y="69"/>
                      <a:pt x="503" y="115"/>
                    </a:cubicBezTo>
                    <a:cubicBezTo>
                      <a:pt x="480" y="138"/>
                      <a:pt x="457" y="138"/>
                      <a:pt x="457" y="161"/>
                    </a:cubicBezTo>
                    <a:cubicBezTo>
                      <a:pt x="434" y="183"/>
                      <a:pt x="412" y="206"/>
                      <a:pt x="389" y="206"/>
                    </a:cubicBezTo>
                    <a:cubicBezTo>
                      <a:pt x="366" y="229"/>
                      <a:pt x="366" y="229"/>
                      <a:pt x="343" y="252"/>
                    </a:cubicBezTo>
                    <a:cubicBezTo>
                      <a:pt x="275" y="298"/>
                      <a:pt x="229" y="343"/>
                      <a:pt x="206" y="412"/>
                    </a:cubicBezTo>
                    <a:cubicBezTo>
                      <a:pt x="115" y="480"/>
                      <a:pt x="69" y="594"/>
                      <a:pt x="46" y="686"/>
                    </a:cubicBezTo>
                    <a:cubicBezTo>
                      <a:pt x="24" y="754"/>
                      <a:pt x="24" y="822"/>
                      <a:pt x="24" y="891"/>
                    </a:cubicBezTo>
                    <a:cubicBezTo>
                      <a:pt x="24" y="1005"/>
                      <a:pt x="1" y="1119"/>
                      <a:pt x="46" y="1233"/>
                    </a:cubicBezTo>
                    <a:cubicBezTo>
                      <a:pt x="115" y="1416"/>
                      <a:pt x="229" y="1576"/>
                      <a:pt x="389" y="1713"/>
                    </a:cubicBezTo>
                    <a:cubicBezTo>
                      <a:pt x="480" y="1758"/>
                      <a:pt x="594" y="1827"/>
                      <a:pt x="708" y="1850"/>
                    </a:cubicBezTo>
                    <a:cubicBezTo>
                      <a:pt x="822" y="1872"/>
                      <a:pt x="914" y="1872"/>
                      <a:pt x="1005" y="1872"/>
                    </a:cubicBezTo>
                    <a:cubicBezTo>
                      <a:pt x="1051" y="1872"/>
                      <a:pt x="1096" y="1850"/>
                      <a:pt x="1142" y="1850"/>
                    </a:cubicBezTo>
                    <a:cubicBezTo>
                      <a:pt x="1210" y="1827"/>
                      <a:pt x="1256" y="1827"/>
                      <a:pt x="1279" y="1804"/>
                    </a:cubicBezTo>
                    <a:cubicBezTo>
                      <a:pt x="1416" y="1758"/>
                      <a:pt x="1553" y="1713"/>
                      <a:pt x="1644" y="1599"/>
                    </a:cubicBezTo>
                    <a:cubicBezTo>
                      <a:pt x="1667" y="1576"/>
                      <a:pt x="1690" y="1530"/>
                      <a:pt x="1735" y="1484"/>
                    </a:cubicBezTo>
                    <a:cubicBezTo>
                      <a:pt x="1758" y="1416"/>
                      <a:pt x="1781" y="1370"/>
                      <a:pt x="1804" y="1302"/>
                    </a:cubicBezTo>
                    <a:cubicBezTo>
                      <a:pt x="1827" y="1233"/>
                      <a:pt x="1827" y="1188"/>
                      <a:pt x="1850" y="1165"/>
                    </a:cubicBezTo>
                    <a:cubicBezTo>
                      <a:pt x="1872" y="1074"/>
                      <a:pt x="1850" y="982"/>
                      <a:pt x="1827" y="891"/>
                    </a:cubicBezTo>
                    <a:cubicBezTo>
                      <a:pt x="1804" y="777"/>
                      <a:pt x="1758" y="708"/>
                      <a:pt x="1713" y="617"/>
                    </a:cubicBezTo>
                    <a:cubicBezTo>
                      <a:pt x="1667" y="549"/>
                      <a:pt x="1598" y="480"/>
                      <a:pt x="1530" y="412"/>
                    </a:cubicBezTo>
                    <a:cubicBezTo>
                      <a:pt x="1484" y="366"/>
                      <a:pt x="1439" y="343"/>
                      <a:pt x="1370" y="298"/>
                    </a:cubicBezTo>
                    <a:cubicBezTo>
                      <a:pt x="1370" y="275"/>
                      <a:pt x="1370" y="252"/>
                      <a:pt x="1347" y="229"/>
                    </a:cubicBezTo>
                    <a:cubicBezTo>
                      <a:pt x="1302" y="161"/>
                      <a:pt x="1279" y="138"/>
                      <a:pt x="1233" y="115"/>
                    </a:cubicBezTo>
                    <a:cubicBezTo>
                      <a:pt x="1165" y="46"/>
                      <a:pt x="1073" y="24"/>
                      <a:pt x="982"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44"/>
              <p:cNvSpPr/>
              <p:nvPr/>
            </p:nvSpPr>
            <p:spPr>
              <a:xfrm>
                <a:off x="1243974" y="392329"/>
                <a:ext cx="39518" cy="30868"/>
              </a:xfrm>
              <a:custGeom>
                <a:rect b="b" l="l" r="r" t="t"/>
                <a:pathLst>
                  <a:path extrusionOk="0" h="1142" w="1462">
                    <a:moveTo>
                      <a:pt x="571" y="0"/>
                    </a:moveTo>
                    <a:cubicBezTo>
                      <a:pt x="503" y="0"/>
                      <a:pt x="411" y="0"/>
                      <a:pt x="320" y="46"/>
                    </a:cubicBezTo>
                    <a:cubicBezTo>
                      <a:pt x="275" y="69"/>
                      <a:pt x="229" y="91"/>
                      <a:pt x="183" y="137"/>
                    </a:cubicBezTo>
                    <a:cubicBezTo>
                      <a:pt x="138" y="160"/>
                      <a:pt x="115" y="205"/>
                      <a:pt x="69" y="274"/>
                    </a:cubicBezTo>
                    <a:lnTo>
                      <a:pt x="46" y="320"/>
                    </a:lnTo>
                    <a:cubicBezTo>
                      <a:pt x="23" y="365"/>
                      <a:pt x="23" y="411"/>
                      <a:pt x="1" y="457"/>
                    </a:cubicBezTo>
                    <a:cubicBezTo>
                      <a:pt x="1" y="479"/>
                      <a:pt x="1" y="525"/>
                      <a:pt x="1" y="594"/>
                    </a:cubicBezTo>
                    <a:cubicBezTo>
                      <a:pt x="23" y="730"/>
                      <a:pt x="115" y="867"/>
                      <a:pt x="183" y="936"/>
                    </a:cubicBezTo>
                    <a:cubicBezTo>
                      <a:pt x="275" y="1004"/>
                      <a:pt x="366" y="1073"/>
                      <a:pt x="480" y="1118"/>
                    </a:cubicBezTo>
                    <a:cubicBezTo>
                      <a:pt x="548" y="1141"/>
                      <a:pt x="617" y="1141"/>
                      <a:pt x="708" y="1141"/>
                    </a:cubicBezTo>
                    <a:lnTo>
                      <a:pt x="777" y="1141"/>
                    </a:lnTo>
                    <a:cubicBezTo>
                      <a:pt x="822" y="1141"/>
                      <a:pt x="891" y="1118"/>
                      <a:pt x="959" y="1096"/>
                    </a:cubicBezTo>
                    <a:cubicBezTo>
                      <a:pt x="1005" y="1096"/>
                      <a:pt x="1051" y="1073"/>
                      <a:pt x="1119" y="1050"/>
                    </a:cubicBezTo>
                    <a:cubicBezTo>
                      <a:pt x="1188" y="1004"/>
                      <a:pt x="1256" y="959"/>
                      <a:pt x="1302" y="913"/>
                    </a:cubicBezTo>
                    <a:cubicBezTo>
                      <a:pt x="1347" y="867"/>
                      <a:pt x="1393" y="799"/>
                      <a:pt x="1439" y="730"/>
                    </a:cubicBezTo>
                    <a:cubicBezTo>
                      <a:pt x="1461" y="685"/>
                      <a:pt x="1461" y="616"/>
                      <a:pt x="1461" y="594"/>
                    </a:cubicBezTo>
                    <a:cubicBezTo>
                      <a:pt x="1461" y="571"/>
                      <a:pt x="1461" y="525"/>
                      <a:pt x="1439" y="502"/>
                    </a:cubicBezTo>
                    <a:cubicBezTo>
                      <a:pt x="1439" y="457"/>
                      <a:pt x="1416" y="434"/>
                      <a:pt x="1393" y="411"/>
                    </a:cubicBezTo>
                    <a:cubicBezTo>
                      <a:pt x="1279" y="183"/>
                      <a:pt x="1028" y="46"/>
                      <a:pt x="663"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44"/>
              <p:cNvSpPr/>
              <p:nvPr/>
            </p:nvSpPr>
            <p:spPr>
              <a:xfrm>
                <a:off x="1192779" y="499665"/>
                <a:ext cx="60466" cy="60277"/>
              </a:xfrm>
              <a:custGeom>
                <a:rect b="b" l="l" r="r" t="t"/>
                <a:pathLst>
                  <a:path extrusionOk="0" h="2230" w="2237">
                    <a:moveTo>
                      <a:pt x="1164" y="343"/>
                    </a:moveTo>
                    <a:cubicBezTo>
                      <a:pt x="1233" y="343"/>
                      <a:pt x="1301" y="366"/>
                      <a:pt x="1370" y="366"/>
                    </a:cubicBezTo>
                    <a:cubicBezTo>
                      <a:pt x="1415" y="412"/>
                      <a:pt x="1484" y="434"/>
                      <a:pt x="1552" y="457"/>
                    </a:cubicBezTo>
                    <a:cubicBezTo>
                      <a:pt x="1598" y="503"/>
                      <a:pt x="1644" y="548"/>
                      <a:pt x="1712" y="594"/>
                    </a:cubicBezTo>
                    <a:cubicBezTo>
                      <a:pt x="1758" y="663"/>
                      <a:pt x="1780" y="708"/>
                      <a:pt x="1826" y="777"/>
                    </a:cubicBezTo>
                    <a:cubicBezTo>
                      <a:pt x="1849" y="822"/>
                      <a:pt x="1872" y="891"/>
                      <a:pt x="1872" y="936"/>
                    </a:cubicBezTo>
                    <a:cubicBezTo>
                      <a:pt x="1895" y="1028"/>
                      <a:pt x="1895" y="1096"/>
                      <a:pt x="1895" y="1165"/>
                    </a:cubicBezTo>
                    <a:cubicBezTo>
                      <a:pt x="1895" y="1233"/>
                      <a:pt x="1872" y="1302"/>
                      <a:pt x="1849" y="1370"/>
                    </a:cubicBezTo>
                    <a:cubicBezTo>
                      <a:pt x="1826" y="1439"/>
                      <a:pt x="1803" y="1484"/>
                      <a:pt x="1758" y="1553"/>
                    </a:cubicBezTo>
                    <a:cubicBezTo>
                      <a:pt x="1735" y="1621"/>
                      <a:pt x="1689" y="1667"/>
                      <a:pt x="1621" y="1713"/>
                    </a:cubicBezTo>
                    <a:cubicBezTo>
                      <a:pt x="1575" y="1758"/>
                      <a:pt x="1507" y="1804"/>
                      <a:pt x="1461" y="1827"/>
                    </a:cubicBezTo>
                    <a:cubicBezTo>
                      <a:pt x="1392" y="1849"/>
                      <a:pt x="1324" y="1872"/>
                      <a:pt x="1255" y="1895"/>
                    </a:cubicBezTo>
                    <a:lnTo>
                      <a:pt x="1050" y="1895"/>
                    </a:lnTo>
                    <a:cubicBezTo>
                      <a:pt x="982" y="1895"/>
                      <a:pt x="936" y="1895"/>
                      <a:pt x="867" y="1872"/>
                    </a:cubicBezTo>
                    <a:cubicBezTo>
                      <a:pt x="799" y="1849"/>
                      <a:pt x="731" y="1804"/>
                      <a:pt x="685" y="1781"/>
                    </a:cubicBezTo>
                    <a:cubicBezTo>
                      <a:pt x="616" y="1735"/>
                      <a:pt x="571" y="1690"/>
                      <a:pt x="525" y="1644"/>
                    </a:cubicBezTo>
                    <a:cubicBezTo>
                      <a:pt x="525" y="1644"/>
                      <a:pt x="525" y="1644"/>
                      <a:pt x="525" y="1621"/>
                    </a:cubicBezTo>
                    <a:lnTo>
                      <a:pt x="502" y="1621"/>
                    </a:lnTo>
                    <a:cubicBezTo>
                      <a:pt x="479" y="1576"/>
                      <a:pt x="434" y="1530"/>
                      <a:pt x="411" y="1461"/>
                    </a:cubicBezTo>
                    <a:cubicBezTo>
                      <a:pt x="388" y="1439"/>
                      <a:pt x="388" y="1439"/>
                      <a:pt x="388" y="1439"/>
                    </a:cubicBezTo>
                    <a:cubicBezTo>
                      <a:pt x="365" y="1393"/>
                      <a:pt x="365" y="1325"/>
                      <a:pt x="342" y="1279"/>
                    </a:cubicBezTo>
                    <a:cubicBezTo>
                      <a:pt x="342" y="1279"/>
                      <a:pt x="342" y="1256"/>
                      <a:pt x="342" y="1256"/>
                    </a:cubicBezTo>
                    <a:cubicBezTo>
                      <a:pt x="342" y="1256"/>
                      <a:pt x="342" y="1233"/>
                      <a:pt x="342" y="1233"/>
                    </a:cubicBezTo>
                    <a:cubicBezTo>
                      <a:pt x="342" y="1210"/>
                      <a:pt x="320" y="1165"/>
                      <a:pt x="320" y="1142"/>
                    </a:cubicBezTo>
                    <a:cubicBezTo>
                      <a:pt x="320" y="1142"/>
                      <a:pt x="320" y="1119"/>
                      <a:pt x="320" y="1119"/>
                    </a:cubicBezTo>
                    <a:cubicBezTo>
                      <a:pt x="320" y="1096"/>
                      <a:pt x="320" y="1096"/>
                      <a:pt x="320" y="1073"/>
                    </a:cubicBezTo>
                    <a:cubicBezTo>
                      <a:pt x="342" y="1005"/>
                      <a:pt x="342" y="936"/>
                      <a:pt x="365" y="891"/>
                    </a:cubicBezTo>
                    <a:cubicBezTo>
                      <a:pt x="388" y="822"/>
                      <a:pt x="411" y="754"/>
                      <a:pt x="457" y="685"/>
                    </a:cubicBezTo>
                    <a:cubicBezTo>
                      <a:pt x="502" y="640"/>
                      <a:pt x="525" y="594"/>
                      <a:pt x="571" y="548"/>
                    </a:cubicBezTo>
                    <a:cubicBezTo>
                      <a:pt x="639" y="503"/>
                      <a:pt x="708" y="457"/>
                      <a:pt x="753" y="412"/>
                    </a:cubicBezTo>
                    <a:cubicBezTo>
                      <a:pt x="822" y="389"/>
                      <a:pt x="890" y="366"/>
                      <a:pt x="959" y="343"/>
                    </a:cubicBezTo>
                    <a:close/>
                    <a:moveTo>
                      <a:pt x="1096" y="1"/>
                    </a:moveTo>
                    <a:cubicBezTo>
                      <a:pt x="1073" y="1"/>
                      <a:pt x="1050" y="1"/>
                      <a:pt x="1050" y="23"/>
                    </a:cubicBezTo>
                    <a:cubicBezTo>
                      <a:pt x="959" y="23"/>
                      <a:pt x="867" y="46"/>
                      <a:pt x="776" y="69"/>
                    </a:cubicBezTo>
                    <a:cubicBezTo>
                      <a:pt x="685" y="92"/>
                      <a:pt x="594" y="138"/>
                      <a:pt x="525" y="183"/>
                    </a:cubicBezTo>
                    <a:cubicBezTo>
                      <a:pt x="434" y="229"/>
                      <a:pt x="388" y="297"/>
                      <a:pt x="320" y="343"/>
                    </a:cubicBezTo>
                    <a:cubicBezTo>
                      <a:pt x="251" y="412"/>
                      <a:pt x="206" y="480"/>
                      <a:pt x="160" y="571"/>
                    </a:cubicBezTo>
                    <a:cubicBezTo>
                      <a:pt x="91" y="640"/>
                      <a:pt x="69" y="731"/>
                      <a:pt x="46" y="822"/>
                    </a:cubicBezTo>
                    <a:cubicBezTo>
                      <a:pt x="46" y="845"/>
                      <a:pt x="23" y="868"/>
                      <a:pt x="23" y="868"/>
                    </a:cubicBezTo>
                    <a:cubicBezTo>
                      <a:pt x="23" y="936"/>
                      <a:pt x="0" y="1005"/>
                      <a:pt x="0" y="1051"/>
                    </a:cubicBezTo>
                    <a:cubicBezTo>
                      <a:pt x="0" y="1119"/>
                      <a:pt x="0" y="1165"/>
                      <a:pt x="0" y="1210"/>
                    </a:cubicBezTo>
                    <a:cubicBezTo>
                      <a:pt x="0" y="1233"/>
                      <a:pt x="0" y="1233"/>
                      <a:pt x="0" y="1233"/>
                    </a:cubicBezTo>
                    <a:cubicBezTo>
                      <a:pt x="0" y="1279"/>
                      <a:pt x="23" y="1325"/>
                      <a:pt x="23" y="1370"/>
                    </a:cubicBezTo>
                    <a:cubicBezTo>
                      <a:pt x="46" y="1416"/>
                      <a:pt x="69" y="1484"/>
                      <a:pt x="91" y="1553"/>
                    </a:cubicBezTo>
                    <a:cubicBezTo>
                      <a:pt x="114" y="1621"/>
                      <a:pt x="160" y="1713"/>
                      <a:pt x="206" y="1781"/>
                    </a:cubicBezTo>
                    <a:cubicBezTo>
                      <a:pt x="228" y="1804"/>
                      <a:pt x="251" y="1827"/>
                      <a:pt x="274" y="1849"/>
                    </a:cubicBezTo>
                    <a:cubicBezTo>
                      <a:pt x="297" y="1872"/>
                      <a:pt x="297" y="1872"/>
                      <a:pt x="297" y="1895"/>
                    </a:cubicBezTo>
                    <a:cubicBezTo>
                      <a:pt x="320" y="1918"/>
                      <a:pt x="342" y="1941"/>
                      <a:pt x="388" y="1964"/>
                    </a:cubicBezTo>
                    <a:lnTo>
                      <a:pt x="411" y="1964"/>
                    </a:lnTo>
                    <a:cubicBezTo>
                      <a:pt x="502" y="2078"/>
                      <a:pt x="639" y="2146"/>
                      <a:pt x="776" y="2192"/>
                    </a:cubicBezTo>
                    <a:cubicBezTo>
                      <a:pt x="883" y="2219"/>
                      <a:pt x="990" y="2230"/>
                      <a:pt x="1097" y="2230"/>
                    </a:cubicBezTo>
                    <a:cubicBezTo>
                      <a:pt x="1173" y="2230"/>
                      <a:pt x="1248" y="2224"/>
                      <a:pt x="1324" y="2215"/>
                    </a:cubicBezTo>
                    <a:cubicBezTo>
                      <a:pt x="1529" y="2169"/>
                      <a:pt x="1712" y="2078"/>
                      <a:pt x="1849" y="1941"/>
                    </a:cubicBezTo>
                    <a:cubicBezTo>
                      <a:pt x="2009" y="1804"/>
                      <a:pt x="2123" y="1644"/>
                      <a:pt x="2169" y="1461"/>
                    </a:cubicBezTo>
                    <a:cubicBezTo>
                      <a:pt x="2191" y="1370"/>
                      <a:pt x="2214" y="1302"/>
                      <a:pt x="2214" y="1210"/>
                    </a:cubicBezTo>
                    <a:cubicBezTo>
                      <a:pt x="2237" y="1119"/>
                      <a:pt x="2214" y="1005"/>
                      <a:pt x="2191" y="891"/>
                    </a:cubicBezTo>
                    <a:cubicBezTo>
                      <a:pt x="2169" y="731"/>
                      <a:pt x="2100" y="571"/>
                      <a:pt x="1986" y="434"/>
                    </a:cubicBezTo>
                    <a:cubicBezTo>
                      <a:pt x="1872" y="297"/>
                      <a:pt x="1735" y="183"/>
                      <a:pt x="1575" y="115"/>
                    </a:cubicBezTo>
                    <a:cubicBezTo>
                      <a:pt x="1415" y="46"/>
                      <a:pt x="1255" y="1"/>
                      <a:pt x="1096"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44"/>
              <p:cNvSpPr/>
              <p:nvPr/>
            </p:nvSpPr>
            <p:spPr>
              <a:xfrm>
                <a:off x="1237811" y="389220"/>
                <a:ext cx="48762" cy="39788"/>
              </a:xfrm>
              <a:custGeom>
                <a:rect b="b" l="l" r="r" t="t"/>
                <a:pathLst>
                  <a:path extrusionOk="0" h="1472" w="1804">
                    <a:moveTo>
                      <a:pt x="913" y="320"/>
                    </a:moveTo>
                    <a:cubicBezTo>
                      <a:pt x="982" y="343"/>
                      <a:pt x="1027" y="343"/>
                      <a:pt x="1096" y="366"/>
                    </a:cubicBezTo>
                    <a:cubicBezTo>
                      <a:pt x="1164" y="389"/>
                      <a:pt x="1210" y="412"/>
                      <a:pt x="1279" y="435"/>
                    </a:cubicBezTo>
                    <a:cubicBezTo>
                      <a:pt x="1324" y="480"/>
                      <a:pt x="1347" y="503"/>
                      <a:pt x="1393" y="549"/>
                    </a:cubicBezTo>
                    <a:cubicBezTo>
                      <a:pt x="1416" y="572"/>
                      <a:pt x="1438" y="594"/>
                      <a:pt x="1461" y="640"/>
                    </a:cubicBezTo>
                    <a:cubicBezTo>
                      <a:pt x="1461" y="663"/>
                      <a:pt x="1484" y="686"/>
                      <a:pt x="1484" y="731"/>
                    </a:cubicBezTo>
                    <a:cubicBezTo>
                      <a:pt x="1484" y="754"/>
                      <a:pt x="1484" y="800"/>
                      <a:pt x="1484" y="845"/>
                    </a:cubicBezTo>
                    <a:cubicBezTo>
                      <a:pt x="1461" y="891"/>
                      <a:pt x="1438" y="914"/>
                      <a:pt x="1438" y="937"/>
                    </a:cubicBezTo>
                    <a:cubicBezTo>
                      <a:pt x="1416" y="960"/>
                      <a:pt x="1393" y="982"/>
                      <a:pt x="1370" y="1005"/>
                    </a:cubicBezTo>
                    <a:cubicBezTo>
                      <a:pt x="1324" y="1028"/>
                      <a:pt x="1301" y="1051"/>
                      <a:pt x="1256" y="1074"/>
                    </a:cubicBezTo>
                    <a:cubicBezTo>
                      <a:pt x="1210" y="1097"/>
                      <a:pt x="1164" y="1119"/>
                      <a:pt x="1096" y="1142"/>
                    </a:cubicBezTo>
                    <a:lnTo>
                      <a:pt x="913" y="1142"/>
                    </a:lnTo>
                    <a:cubicBezTo>
                      <a:pt x="845" y="1142"/>
                      <a:pt x="776" y="1119"/>
                      <a:pt x="708" y="1097"/>
                    </a:cubicBezTo>
                    <a:cubicBezTo>
                      <a:pt x="662" y="1074"/>
                      <a:pt x="594" y="1051"/>
                      <a:pt x="548" y="1028"/>
                    </a:cubicBezTo>
                    <a:cubicBezTo>
                      <a:pt x="503" y="1005"/>
                      <a:pt x="457" y="960"/>
                      <a:pt x="434" y="937"/>
                    </a:cubicBezTo>
                    <a:lnTo>
                      <a:pt x="411" y="914"/>
                    </a:lnTo>
                    <a:cubicBezTo>
                      <a:pt x="388" y="891"/>
                      <a:pt x="388" y="868"/>
                      <a:pt x="366" y="823"/>
                    </a:cubicBezTo>
                    <a:cubicBezTo>
                      <a:pt x="366" y="800"/>
                      <a:pt x="343" y="777"/>
                      <a:pt x="343" y="754"/>
                    </a:cubicBezTo>
                    <a:cubicBezTo>
                      <a:pt x="343" y="731"/>
                      <a:pt x="343" y="709"/>
                      <a:pt x="343" y="686"/>
                    </a:cubicBezTo>
                    <a:cubicBezTo>
                      <a:pt x="343" y="663"/>
                      <a:pt x="343" y="640"/>
                      <a:pt x="343" y="617"/>
                    </a:cubicBezTo>
                    <a:cubicBezTo>
                      <a:pt x="343" y="617"/>
                      <a:pt x="366" y="617"/>
                      <a:pt x="366" y="594"/>
                    </a:cubicBezTo>
                    <a:cubicBezTo>
                      <a:pt x="366" y="594"/>
                      <a:pt x="366" y="594"/>
                      <a:pt x="366" y="572"/>
                    </a:cubicBezTo>
                    <a:cubicBezTo>
                      <a:pt x="366" y="572"/>
                      <a:pt x="388" y="549"/>
                      <a:pt x="388" y="549"/>
                    </a:cubicBezTo>
                    <a:cubicBezTo>
                      <a:pt x="411" y="526"/>
                      <a:pt x="434" y="480"/>
                      <a:pt x="457" y="457"/>
                    </a:cubicBezTo>
                    <a:cubicBezTo>
                      <a:pt x="503" y="435"/>
                      <a:pt x="525" y="412"/>
                      <a:pt x="571" y="389"/>
                    </a:cubicBezTo>
                    <a:cubicBezTo>
                      <a:pt x="617" y="366"/>
                      <a:pt x="662" y="366"/>
                      <a:pt x="708" y="343"/>
                    </a:cubicBezTo>
                    <a:cubicBezTo>
                      <a:pt x="776" y="343"/>
                      <a:pt x="845" y="320"/>
                      <a:pt x="913" y="320"/>
                    </a:cubicBezTo>
                    <a:close/>
                    <a:moveTo>
                      <a:pt x="868" y="1"/>
                    </a:moveTo>
                    <a:cubicBezTo>
                      <a:pt x="731" y="1"/>
                      <a:pt x="594" y="24"/>
                      <a:pt x="457" y="92"/>
                    </a:cubicBezTo>
                    <a:cubicBezTo>
                      <a:pt x="366" y="115"/>
                      <a:pt x="274" y="184"/>
                      <a:pt x="206" y="252"/>
                    </a:cubicBezTo>
                    <a:cubicBezTo>
                      <a:pt x="206" y="252"/>
                      <a:pt x="183" y="275"/>
                      <a:pt x="183" y="275"/>
                    </a:cubicBezTo>
                    <a:cubicBezTo>
                      <a:pt x="183" y="275"/>
                      <a:pt x="160" y="298"/>
                      <a:pt x="160" y="298"/>
                    </a:cubicBezTo>
                    <a:cubicBezTo>
                      <a:pt x="137" y="343"/>
                      <a:pt x="114" y="389"/>
                      <a:pt x="92" y="412"/>
                    </a:cubicBezTo>
                    <a:cubicBezTo>
                      <a:pt x="92" y="435"/>
                      <a:pt x="69" y="435"/>
                      <a:pt x="69" y="435"/>
                    </a:cubicBezTo>
                    <a:cubicBezTo>
                      <a:pt x="46" y="480"/>
                      <a:pt x="46" y="526"/>
                      <a:pt x="23" y="572"/>
                    </a:cubicBezTo>
                    <a:cubicBezTo>
                      <a:pt x="23" y="594"/>
                      <a:pt x="23" y="594"/>
                      <a:pt x="23" y="617"/>
                    </a:cubicBezTo>
                    <a:cubicBezTo>
                      <a:pt x="0" y="731"/>
                      <a:pt x="23" y="845"/>
                      <a:pt x="69" y="960"/>
                    </a:cubicBezTo>
                    <a:cubicBezTo>
                      <a:pt x="92" y="1005"/>
                      <a:pt x="114" y="1028"/>
                      <a:pt x="137" y="1074"/>
                    </a:cubicBezTo>
                    <a:cubicBezTo>
                      <a:pt x="160" y="1119"/>
                      <a:pt x="206" y="1165"/>
                      <a:pt x="251" y="1211"/>
                    </a:cubicBezTo>
                    <a:cubicBezTo>
                      <a:pt x="297" y="1233"/>
                      <a:pt x="320" y="1279"/>
                      <a:pt x="366" y="1302"/>
                    </a:cubicBezTo>
                    <a:cubicBezTo>
                      <a:pt x="388" y="1325"/>
                      <a:pt x="411" y="1325"/>
                      <a:pt x="457" y="1348"/>
                    </a:cubicBezTo>
                    <a:cubicBezTo>
                      <a:pt x="457" y="1348"/>
                      <a:pt x="457" y="1348"/>
                      <a:pt x="480" y="1370"/>
                    </a:cubicBezTo>
                    <a:lnTo>
                      <a:pt x="503" y="1370"/>
                    </a:lnTo>
                    <a:cubicBezTo>
                      <a:pt x="548" y="1393"/>
                      <a:pt x="617" y="1416"/>
                      <a:pt x="662" y="1439"/>
                    </a:cubicBezTo>
                    <a:cubicBezTo>
                      <a:pt x="743" y="1455"/>
                      <a:pt x="835" y="1471"/>
                      <a:pt x="922" y="1471"/>
                    </a:cubicBezTo>
                    <a:cubicBezTo>
                      <a:pt x="959" y="1471"/>
                      <a:pt x="994" y="1468"/>
                      <a:pt x="1027" y="1462"/>
                    </a:cubicBezTo>
                    <a:cubicBezTo>
                      <a:pt x="1187" y="1462"/>
                      <a:pt x="1324" y="1416"/>
                      <a:pt x="1461" y="1348"/>
                    </a:cubicBezTo>
                    <a:cubicBezTo>
                      <a:pt x="1507" y="1302"/>
                      <a:pt x="1552" y="1279"/>
                      <a:pt x="1598" y="1233"/>
                    </a:cubicBezTo>
                    <a:cubicBezTo>
                      <a:pt x="1621" y="1211"/>
                      <a:pt x="1644" y="1188"/>
                      <a:pt x="1667" y="1165"/>
                    </a:cubicBezTo>
                    <a:cubicBezTo>
                      <a:pt x="1689" y="1142"/>
                      <a:pt x="1712" y="1097"/>
                      <a:pt x="1735" y="1051"/>
                    </a:cubicBezTo>
                    <a:cubicBezTo>
                      <a:pt x="1758" y="1005"/>
                      <a:pt x="1781" y="960"/>
                      <a:pt x="1804" y="891"/>
                    </a:cubicBezTo>
                    <a:cubicBezTo>
                      <a:pt x="1804" y="868"/>
                      <a:pt x="1804" y="845"/>
                      <a:pt x="1804" y="823"/>
                    </a:cubicBezTo>
                    <a:cubicBezTo>
                      <a:pt x="1804" y="754"/>
                      <a:pt x="1804" y="709"/>
                      <a:pt x="1804" y="663"/>
                    </a:cubicBezTo>
                    <a:cubicBezTo>
                      <a:pt x="1781" y="594"/>
                      <a:pt x="1758" y="526"/>
                      <a:pt x="1735" y="480"/>
                    </a:cubicBezTo>
                    <a:cubicBezTo>
                      <a:pt x="1689" y="389"/>
                      <a:pt x="1644" y="343"/>
                      <a:pt x="1598" y="275"/>
                    </a:cubicBezTo>
                    <a:cubicBezTo>
                      <a:pt x="1552" y="229"/>
                      <a:pt x="1484" y="184"/>
                      <a:pt x="1438" y="161"/>
                    </a:cubicBezTo>
                    <a:cubicBezTo>
                      <a:pt x="1370" y="115"/>
                      <a:pt x="1301" y="92"/>
                      <a:pt x="1210" y="69"/>
                    </a:cubicBezTo>
                    <a:cubicBezTo>
                      <a:pt x="1096" y="24"/>
                      <a:pt x="982" y="1"/>
                      <a:pt x="868"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44"/>
              <p:cNvSpPr/>
              <p:nvPr/>
            </p:nvSpPr>
            <p:spPr>
              <a:xfrm>
                <a:off x="1403775" y="547184"/>
                <a:ext cx="64196" cy="72008"/>
              </a:xfrm>
              <a:custGeom>
                <a:rect b="b" l="l" r="r" t="t"/>
                <a:pathLst>
                  <a:path extrusionOk="0" h="2664" w="2375">
                    <a:moveTo>
                      <a:pt x="1438" y="480"/>
                    </a:moveTo>
                    <a:cubicBezTo>
                      <a:pt x="1454" y="495"/>
                      <a:pt x="1459" y="500"/>
                      <a:pt x="1468" y="502"/>
                    </a:cubicBezTo>
                    <a:lnTo>
                      <a:pt x="1468" y="502"/>
                    </a:lnTo>
                    <a:cubicBezTo>
                      <a:pt x="1458" y="494"/>
                      <a:pt x="1448" y="487"/>
                      <a:pt x="1438" y="480"/>
                    </a:cubicBezTo>
                    <a:close/>
                    <a:moveTo>
                      <a:pt x="982" y="320"/>
                    </a:moveTo>
                    <a:cubicBezTo>
                      <a:pt x="1050" y="343"/>
                      <a:pt x="1142" y="343"/>
                      <a:pt x="1210" y="365"/>
                    </a:cubicBezTo>
                    <a:cubicBezTo>
                      <a:pt x="1286" y="403"/>
                      <a:pt x="1362" y="441"/>
                      <a:pt x="1438" y="480"/>
                    </a:cubicBezTo>
                    <a:lnTo>
                      <a:pt x="1438" y="480"/>
                    </a:lnTo>
                    <a:cubicBezTo>
                      <a:pt x="1438" y="480"/>
                      <a:pt x="1438" y="480"/>
                      <a:pt x="1438" y="480"/>
                    </a:cubicBezTo>
                    <a:lnTo>
                      <a:pt x="1438" y="480"/>
                    </a:lnTo>
                    <a:cubicBezTo>
                      <a:pt x="1454" y="487"/>
                      <a:pt x="1469" y="495"/>
                      <a:pt x="1484" y="502"/>
                    </a:cubicBezTo>
                    <a:cubicBezTo>
                      <a:pt x="1477" y="502"/>
                      <a:pt x="1472" y="502"/>
                      <a:pt x="1468" y="502"/>
                    </a:cubicBezTo>
                    <a:lnTo>
                      <a:pt x="1468" y="502"/>
                    </a:lnTo>
                    <a:cubicBezTo>
                      <a:pt x="1549" y="563"/>
                      <a:pt x="1628" y="624"/>
                      <a:pt x="1689" y="685"/>
                    </a:cubicBezTo>
                    <a:cubicBezTo>
                      <a:pt x="1781" y="799"/>
                      <a:pt x="1849" y="890"/>
                      <a:pt x="1895" y="1005"/>
                    </a:cubicBezTo>
                    <a:cubicBezTo>
                      <a:pt x="1963" y="1119"/>
                      <a:pt x="2009" y="1233"/>
                      <a:pt x="2032" y="1370"/>
                    </a:cubicBezTo>
                    <a:cubicBezTo>
                      <a:pt x="2055" y="1461"/>
                      <a:pt x="2055" y="1575"/>
                      <a:pt x="2055" y="1666"/>
                    </a:cubicBezTo>
                    <a:cubicBezTo>
                      <a:pt x="2032" y="1735"/>
                      <a:pt x="2032" y="1826"/>
                      <a:pt x="2009" y="1895"/>
                    </a:cubicBezTo>
                    <a:cubicBezTo>
                      <a:pt x="1986" y="1963"/>
                      <a:pt x="1963" y="2009"/>
                      <a:pt x="1918" y="2077"/>
                    </a:cubicBezTo>
                    <a:cubicBezTo>
                      <a:pt x="1895" y="2123"/>
                      <a:pt x="1849" y="2169"/>
                      <a:pt x="1804" y="2191"/>
                    </a:cubicBezTo>
                    <a:cubicBezTo>
                      <a:pt x="1781" y="2237"/>
                      <a:pt x="1735" y="2260"/>
                      <a:pt x="1689" y="2283"/>
                    </a:cubicBezTo>
                    <a:cubicBezTo>
                      <a:pt x="1644" y="2306"/>
                      <a:pt x="1598" y="2328"/>
                      <a:pt x="1552" y="2328"/>
                    </a:cubicBezTo>
                    <a:cubicBezTo>
                      <a:pt x="1484" y="2351"/>
                      <a:pt x="1438" y="2351"/>
                      <a:pt x="1370" y="2351"/>
                    </a:cubicBezTo>
                    <a:cubicBezTo>
                      <a:pt x="1301" y="2328"/>
                      <a:pt x="1233" y="2328"/>
                      <a:pt x="1187" y="2306"/>
                    </a:cubicBezTo>
                    <a:cubicBezTo>
                      <a:pt x="1073" y="2283"/>
                      <a:pt x="1005" y="2237"/>
                      <a:pt x="913" y="2191"/>
                    </a:cubicBezTo>
                    <a:cubicBezTo>
                      <a:pt x="822" y="2123"/>
                      <a:pt x="754" y="2054"/>
                      <a:pt x="685" y="1986"/>
                    </a:cubicBezTo>
                    <a:cubicBezTo>
                      <a:pt x="594" y="1872"/>
                      <a:pt x="525" y="1758"/>
                      <a:pt x="457" y="1644"/>
                    </a:cubicBezTo>
                    <a:cubicBezTo>
                      <a:pt x="434" y="1598"/>
                      <a:pt x="411" y="1529"/>
                      <a:pt x="388" y="1484"/>
                    </a:cubicBezTo>
                    <a:cubicBezTo>
                      <a:pt x="388" y="1461"/>
                      <a:pt x="388" y="1461"/>
                      <a:pt x="388" y="1461"/>
                    </a:cubicBezTo>
                    <a:cubicBezTo>
                      <a:pt x="366" y="1415"/>
                      <a:pt x="366" y="1347"/>
                      <a:pt x="343" y="1301"/>
                    </a:cubicBezTo>
                    <a:cubicBezTo>
                      <a:pt x="343" y="1233"/>
                      <a:pt x="320" y="1164"/>
                      <a:pt x="320" y="1119"/>
                    </a:cubicBezTo>
                    <a:cubicBezTo>
                      <a:pt x="320" y="1073"/>
                      <a:pt x="320" y="1050"/>
                      <a:pt x="320" y="1027"/>
                    </a:cubicBezTo>
                    <a:cubicBezTo>
                      <a:pt x="320" y="959"/>
                      <a:pt x="343" y="913"/>
                      <a:pt x="343" y="845"/>
                    </a:cubicBezTo>
                    <a:cubicBezTo>
                      <a:pt x="343" y="822"/>
                      <a:pt x="366" y="799"/>
                      <a:pt x="366" y="776"/>
                    </a:cubicBezTo>
                    <a:cubicBezTo>
                      <a:pt x="388" y="708"/>
                      <a:pt x="411" y="639"/>
                      <a:pt x="457" y="594"/>
                    </a:cubicBezTo>
                    <a:cubicBezTo>
                      <a:pt x="480" y="548"/>
                      <a:pt x="525" y="502"/>
                      <a:pt x="571" y="480"/>
                    </a:cubicBezTo>
                    <a:cubicBezTo>
                      <a:pt x="594" y="434"/>
                      <a:pt x="639" y="411"/>
                      <a:pt x="685" y="388"/>
                    </a:cubicBezTo>
                    <a:cubicBezTo>
                      <a:pt x="731" y="365"/>
                      <a:pt x="776" y="343"/>
                      <a:pt x="845" y="343"/>
                    </a:cubicBezTo>
                    <a:cubicBezTo>
                      <a:pt x="891" y="320"/>
                      <a:pt x="936" y="320"/>
                      <a:pt x="982" y="320"/>
                    </a:cubicBezTo>
                    <a:close/>
                    <a:moveTo>
                      <a:pt x="959" y="0"/>
                    </a:moveTo>
                    <a:cubicBezTo>
                      <a:pt x="868" y="0"/>
                      <a:pt x="776" y="23"/>
                      <a:pt x="685" y="46"/>
                    </a:cubicBezTo>
                    <a:cubicBezTo>
                      <a:pt x="617" y="46"/>
                      <a:pt x="525" y="114"/>
                      <a:pt x="457" y="160"/>
                    </a:cubicBezTo>
                    <a:cubicBezTo>
                      <a:pt x="388" y="183"/>
                      <a:pt x="320" y="251"/>
                      <a:pt x="274" y="297"/>
                    </a:cubicBezTo>
                    <a:cubicBezTo>
                      <a:pt x="274" y="297"/>
                      <a:pt x="274" y="297"/>
                      <a:pt x="251" y="320"/>
                    </a:cubicBezTo>
                    <a:cubicBezTo>
                      <a:pt x="229" y="343"/>
                      <a:pt x="229" y="343"/>
                      <a:pt x="229" y="365"/>
                    </a:cubicBezTo>
                    <a:cubicBezTo>
                      <a:pt x="183" y="411"/>
                      <a:pt x="137" y="480"/>
                      <a:pt x="114" y="548"/>
                    </a:cubicBezTo>
                    <a:cubicBezTo>
                      <a:pt x="69" y="639"/>
                      <a:pt x="46" y="731"/>
                      <a:pt x="23" y="822"/>
                    </a:cubicBezTo>
                    <a:cubicBezTo>
                      <a:pt x="0" y="868"/>
                      <a:pt x="0" y="913"/>
                      <a:pt x="0" y="959"/>
                    </a:cubicBezTo>
                    <a:cubicBezTo>
                      <a:pt x="0" y="1005"/>
                      <a:pt x="0" y="1050"/>
                      <a:pt x="0" y="1119"/>
                    </a:cubicBezTo>
                    <a:cubicBezTo>
                      <a:pt x="0" y="1210"/>
                      <a:pt x="0" y="1324"/>
                      <a:pt x="23" y="1415"/>
                    </a:cubicBezTo>
                    <a:cubicBezTo>
                      <a:pt x="46" y="1438"/>
                      <a:pt x="46" y="1461"/>
                      <a:pt x="46" y="1461"/>
                    </a:cubicBezTo>
                    <a:lnTo>
                      <a:pt x="46" y="1484"/>
                    </a:lnTo>
                    <a:cubicBezTo>
                      <a:pt x="69" y="1598"/>
                      <a:pt x="114" y="1712"/>
                      <a:pt x="160" y="1803"/>
                    </a:cubicBezTo>
                    <a:cubicBezTo>
                      <a:pt x="183" y="1803"/>
                      <a:pt x="183" y="1826"/>
                      <a:pt x="183" y="1826"/>
                    </a:cubicBezTo>
                    <a:lnTo>
                      <a:pt x="183" y="1849"/>
                    </a:lnTo>
                    <a:cubicBezTo>
                      <a:pt x="229" y="1918"/>
                      <a:pt x="274" y="1986"/>
                      <a:pt x="320" y="2054"/>
                    </a:cubicBezTo>
                    <a:cubicBezTo>
                      <a:pt x="343" y="2054"/>
                      <a:pt x="343" y="2077"/>
                      <a:pt x="366" y="2100"/>
                    </a:cubicBezTo>
                    <a:cubicBezTo>
                      <a:pt x="366" y="2100"/>
                      <a:pt x="366" y="2123"/>
                      <a:pt x="366" y="2123"/>
                    </a:cubicBezTo>
                    <a:cubicBezTo>
                      <a:pt x="457" y="2237"/>
                      <a:pt x="571" y="2328"/>
                      <a:pt x="662" y="2420"/>
                    </a:cubicBezTo>
                    <a:cubicBezTo>
                      <a:pt x="880" y="2565"/>
                      <a:pt x="1144" y="2664"/>
                      <a:pt x="1407" y="2664"/>
                    </a:cubicBezTo>
                    <a:cubicBezTo>
                      <a:pt x="1558" y="2664"/>
                      <a:pt x="1708" y="2631"/>
                      <a:pt x="1849" y="2557"/>
                    </a:cubicBezTo>
                    <a:cubicBezTo>
                      <a:pt x="1941" y="2534"/>
                      <a:pt x="2009" y="2465"/>
                      <a:pt x="2077" y="2397"/>
                    </a:cubicBezTo>
                    <a:cubicBezTo>
                      <a:pt x="2146" y="2328"/>
                      <a:pt x="2192" y="2260"/>
                      <a:pt x="2237" y="2169"/>
                    </a:cubicBezTo>
                    <a:cubicBezTo>
                      <a:pt x="2283" y="2100"/>
                      <a:pt x="2306" y="2009"/>
                      <a:pt x="2329" y="1918"/>
                    </a:cubicBezTo>
                    <a:cubicBezTo>
                      <a:pt x="2374" y="1803"/>
                      <a:pt x="2374" y="1666"/>
                      <a:pt x="2374" y="1552"/>
                    </a:cubicBezTo>
                    <a:cubicBezTo>
                      <a:pt x="2374" y="1438"/>
                      <a:pt x="2351" y="1324"/>
                      <a:pt x="2329" y="1233"/>
                    </a:cubicBezTo>
                    <a:cubicBezTo>
                      <a:pt x="2306" y="1096"/>
                      <a:pt x="2260" y="982"/>
                      <a:pt x="2192" y="890"/>
                    </a:cubicBezTo>
                    <a:cubicBezTo>
                      <a:pt x="2123" y="708"/>
                      <a:pt x="1986" y="548"/>
                      <a:pt x="1849" y="388"/>
                    </a:cubicBezTo>
                    <a:cubicBezTo>
                      <a:pt x="1712" y="251"/>
                      <a:pt x="1530" y="137"/>
                      <a:pt x="1347" y="69"/>
                    </a:cubicBezTo>
                    <a:cubicBezTo>
                      <a:pt x="1233" y="23"/>
                      <a:pt x="1119" y="0"/>
                      <a:pt x="1005"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2" name="Google Shape;432;p44"/>
            <p:cNvGrpSpPr/>
            <p:nvPr/>
          </p:nvGrpSpPr>
          <p:grpSpPr>
            <a:xfrm rot="-2902616">
              <a:off x="6813120" y="263218"/>
              <a:ext cx="169066" cy="177310"/>
              <a:chOff x="4298580" y="207227"/>
              <a:chExt cx="169073" cy="177317"/>
            </a:xfrm>
          </p:grpSpPr>
          <p:sp>
            <p:nvSpPr>
              <p:cNvPr id="433" name="Google Shape;433;p44"/>
              <p:cNvSpPr/>
              <p:nvPr/>
            </p:nvSpPr>
            <p:spPr>
              <a:xfrm>
                <a:off x="4304148" y="212174"/>
                <a:ext cx="35788" cy="35193"/>
              </a:xfrm>
              <a:custGeom>
                <a:rect b="b" l="l" r="r" t="t"/>
                <a:pathLst>
                  <a:path extrusionOk="0" h="1302" w="1324">
                    <a:moveTo>
                      <a:pt x="685" y="0"/>
                    </a:moveTo>
                    <a:cubicBezTo>
                      <a:pt x="639" y="0"/>
                      <a:pt x="594" y="0"/>
                      <a:pt x="548" y="23"/>
                    </a:cubicBezTo>
                    <a:cubicBezTo>
                      <a:pt x="479" y="23"/>
                      <a:pt x="411" y="69"/>
                      <a:pt x="343" y="114"/>
                    </a:cubicBezTo>
                    <a:cubicBezTo>
                      <a:pt x="320" y="114"/>
                      <a:pt x="274" y="160"/>
                      <a:pt x="251" y="183"/>
                    </a:cubicBezTo>
                    <a:cubicBezTo>
                      <a:pt x="251" y="183"/>
                      <a:pt x="228" y="206"/>
                      <a:pt x="228" y="206"/>
                    </a:cubicBezTo>
                    <a:cubicBezTo>
                      <a:pt x="183" y="228"/>
                      <a:pt x="137" y="251"/>
                      <a:pt x="91" y="297"/>
                    </a:cubicBezTo>
                    <a:cubicBezTo>
                      <a:pt x="0" y="411"/>
                      <a:pt x="0" y="616"/>
                      <a:pt x="23" y="753"/>
                    </a:cubicBezTo>
                    <a:cubicBezTo>
                      <a:pt x="46" y="799"/>
                      <a:pt x="69" y="845"/>
                      <a:pt x="91" y="890"/>
                    </a:cubicBezTo>
                    <a:cubicBezTo>
                      <a:pt x="91" y="936"/>
                      <a:pt x="114" y="959"/>
                      <a:pt x="114" y="982"/>
                    </a:cubicBezTo>
                    <a:cubicBezTo>
                      <a:pt x="160" y="1050"/>
                      <a:pt x="206" y="1073"/>
                      <a:pt x="228" y="1119"/>
                    </a:cubicBezTo>
                    <a:cubicBezTo>
                      <a:pt x="274" y="1187"/>
                      <a:pt x="365" y="1233"/>
                      <a:pt x="434" y="1255"/>
                    </a:cubicBezTo>
                    <a:cubicBezTo>
                      <a:pt x="525" y="1278"/>
                      <a:pt x="616" y="1301"/>
                      <a:pt x="708" y="1301"/>
                    </a:cubicBezTo>
                    <a:cubicBezTo>
                      <a:pt x="776" y="1301"/>
                      <a:pt x="845" y="1278"/>
                      <a:pt x="890" y="1255"/>
                    </a:cubicBezTo>
                    <a:cubicBezTo>
                      <a:pt x="982" y="1210"/>
                      <a:pt x="1050" y="1164"/>
                      <a:pt x="1119" y="1119"/>
                    </a:cubicBezTo>
                    <a:cubicBezTo>
                      <a:pt x="1187" y="1050"/>
                      <a:pt x="1233" y="959"/>
                      <a:pt x="1278" y="867"/>
                    </a:cubicBezTo>
                    <a:cubicBezTo>
                      <a:pt x="1324" y="799"/>
                      <a:pt x="1324" y="708"/>
                      <a:pt x="1324" y="616"/>
                    </a:cubicBezTo>
                    <a:cubicBezTo>
                      <a:pt x="1324" y="548"/>
                      <a:pt x="1301" y="457"/>
                      <a:pt x="1278" y="388"/>
                    </a:cubicBezTo>
                    <a:cubicBezTo>
                      <a:pt x="1256" y="342"/>
                      <a:pt x="1233" y="297"/>
                      <a:pt x="1187" y="251"/>
                    </a:cubicBezTo>
                    <a:cubicBezTo>
                      <a:pt x="1164" y="206"/>
                      <a:pt x="1141" y="183"/>
                      <a:pt x="1119" y="160"/>
                    </a:cubicBezTo>
                    <a:cubicBezTo>
                      <a:pt x="1073" y="114"/>
                      <a:pt x="1027" y="91"/>
                      <a:pt x="1004" y="69"/>
                    </a:cubicBezTo>
                    <a:cubicBezTo>
                      <a:pt x="936" y="46"/>
                      <a:pt x="867" y="23"/>
                      <a:pt x="822" y="23"/>
                    </a:cubicBezTo>
                    <a:cubicBezTo>
                      <a:pt x="776" y="0"/>
                      <a:pt x="731" y="0"/>
                      <a:pt x="685"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44"/>
              <p:cNvSpPr/>
              <p:nvPr/>
            </p:nvSpPr>
            <p:spPr>
              <a:xfrm>
                <a:off x="4396077" y="219553"/>
                <a:ext cx="66656" cy="74684"/>
              </a:xfrm>
              <a:custGeom>
                <a:rect b="b" l="l" r="r" t="t"/>
                <a:pathLst>
                  <a:path extrusionOk="0" h="2763" w="2466">
                    <a:moveTo>
                      <a:pt x="959" y="1"/>
                    </a:moveTo>
                    <a:cubicBezTo>
                      <a:pt x="867" y="1"/>
                      <a:pt x="776" y="24"/>
                      <a:pt x="685" y="47"/>
                    </a:cubicBezTo>
                    <a:cubicBezTo>
                      <a:pt x="639" y="69"/>
                      <a:pt x="571" y="92"/>
                      <a:pt x="502" y="138"/>
                    </a:cubicBezTo>
                    <a:cubicBezTo>
                      <a:pt x="457" y="161"/>
                      <a:pt x="411" y="206"/>
                      <a:pt x="365" y="252"/>
                    </a:cubicBezTo>
                    <a:cubicBezTo>
                      <a:pt x="342" y="275"/>
                      <a:pt x="320" y="298"/>
                      <a:pt x="297" y="343"/>
                    </a:cubicBezTo>
                    <a:cubicBezTo>
                      <a:pt x="228" y="389"/>
                      <a:pt x="183" y="457"/>
                      <a:pt x="160" y="549"/>
                    </a:cubicBezTo>
                    <a:cubicBezTo>
                      <a:pt x="114" y="640"/>
                      <a:pt x="91" y="731"/>
                      <a:pt x="69" y="823"/>
                    </a:cubicBezTo>
                    <a:cubicBezTo>
                      <a:pt x="23" y="982"/>
                      <a:pt x="0" y="1142"/>
                      <a:pt x="0" y="1302"/>
                    </a:cubicBezTo>
                    <a:cubicBezTo>
                      <a:pt x="23" y="1462"/>
                      <a:pt x="69" y="1622"/>
                      <a:pt x="137" y="1759"/>
                    </a:cubicBezTo>
                    <a:cubicBezTo>
                      <a:pt x="206" y="1918"/>
                      <a:pt x="274" y="2078"/>
                      <a:pt x="388" y="2215"/>
                    </a:cubicBezTo>
                    <a:cubicBezTo>
                      <a:pt x="434" y="2284"/>
                      <a:pt x="479" y="2352"/>
                      <a:pt x="548" y="2398"/>
                    </a:cubicBezTo>
                    <a:cubicBezTo>
                      <a:pt x="639" y="2489"/>
                      <a:pt x="753" y="2557"/>
                      <a:pt x="867" y="2626"/>
                    </a:cubicBezTo>
                    <a:cubicBezTo>
                      <a:pt x="1050" y="2717"/>
                      <a:pt x="1255" y="2740"/>
                      <a:pt x="1438" y="2763"/>
                    </a:cubicBezTo>
                    <a:cubicBezTo>
                      <a:pt x="1644" y="2763"/>
                      <a:pt x="1826" y="2694"/>
                      <a:pt x="1986" y="2603"/>
                    </a:cubicBezTo>
                    <a:cubicBezTo>
                      <a:pt x="2100" y="2535"/>
                      <a:pt x="2191" y="2443"/>
                      <a:pt x="2260" y="2352"/>
                    </a:cubicBezTo>
                    <a:cubicBezTo>
                      <a:pt x="2465" y="2101"/>
                      <a:pt x="2465" y="1781"/>
                      <a:pt x="2397" y="1485"/>
                    </a:cubicBezTo>
                    <a:cubicBezTo>
                      <a:pt x="2397" y="1393"/>
                      <a:pt x="2374" y="1302"/>
                      <a:pt x="2351" y="1211"/>
                    </a:cubicBezTo>
                    <a:cubicBezTo>
                      <a:pt x="2305" y="1119"/>
                      <a:pt x="2260" y="1028"/>
                      <a:pt x="2214" y="937"/>
                    </a:cubicBezTo>
                    <a:cubicBezTo>
                      <a:pt x="2191" y="868"/>
                      <a:pt x="2146" y="823"/>
                      <a:pt x="2123" y="754"/>
                    </a:cubicBezTo>
                    <a:cubicBezTo>
                      <a:pt x="2077" y="686"/>
                      <a:pt x="2032" y="640"/>
                      <a:pt x="1986" y="572"/>
                    </a:cubicBezTo>
                    <a:cubicBezTo>
                      <a:pt x="1917" y="503"/>
                      <a:pt x="1872" y="435"/>
                      <a:pt x="1780" y="366"/>
                    </a:cubicBezTo>
                    <a:cubicBezTo>
                      <a:pt x="1712" y="298"/>
                      <a:pt x="1621" y="252"/>
                      <a:pt x="1529" y="184"/>
                    </a:cubicBezTo>
                    <a:cubicBezTo>
                      <a:pt x="1392" y="115"/>
                      <a:pt x="1255" y="47"/>
                      <a:pt x="1096" y="24"/>
                    </a:cubicBezTo>
                    <a:cubicBezTo>
                      <a:pt x="1050" y="1"/>
                      <a:pt x="1004" y="1"/>
                      <a:pt x="959"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44"/>
              <p:cNvSpPr/>
              <p:nvPr/>
            </p:nvSpPr>
            <p:spPr>
              <a:xfrm>
                <a:off x="4404700" y="322591"/>
                <a:ext cx="58655" cy="56493"/>
              </a:xfrm>
              <a:custGeom>
                <a:rect b="b" l="l" r="r" t="t"/>
                <a:pathLst>
                  <a:path extrusionOk="0" h="2090" w="2170">
                    <a:moveTo>
                      <a:pt x="1028" y="1"/>
                    </a:moveTo>
                    <a:cubicBezTo>
                      <a:pt x="914" y="1"/>
                      <a:pt x="822" y="24"/>
                      <a:pt x="708" y="46"/>
                    </a:cubicBezTo>
                    <a:cubicBezTo>
                      <a:pt x="663" y="46"/>
                      <a:pt x="594" y="69"/>
                      <a:pt x="548" y="92"/>
                    </a:cubicBezTo>
                    <a:cubicBezTo>
                      <a:pt x="503" y="115"/>
                      <a:pt x="457" y="138"/>
                      <a:pt x="434" y="161"/>
                    </a:cubicBezTo>
                    <a:cubicBezTo>
                      <a:pt x="366" y="183"/>
                      <a:pt x="297" y="252"/>
                      <a:pt x="252" y="298"/>
                    </a:cubicBezTo>
                    <a:cubicBezTo>
                      <a:pt x="229" y="343"/>
                      <a:pt x="206" y="389"/>
                      <a:pt x="183" y="434"/>
                    </a:cubicBezTo>
                    <a:cubicBezTo>
                      <a:pt x="115" y="480"/>
                      <a:pt x="92" y="594"/>
                      <a:pt x="69" y="663"/>
                    </a:cubicBezTo>
                    <a:cubicBezTo>
                      <a:pt x="23" y="868"/>
                      <a:pt x="1" y="1096"/>
                      <a:pt x="69" y="1302"/>
                    </a:cubicBezTo>
                    <a:cubicBezTo>
                      <a:pt x="115" y="1393"/>
                      <a:pt x="160" y="1484"/>
                      <a:pt x="206" y="1599"/>
                    </a:cubicBezTo>
                    <a:cubicBezTo>
                      <a:pt x="206" y="1621"/>
                      <a:pt x="229" y="1667"/>
                      <a:pt x="252" y="1690"/>
                    </a:cubicBezTo>
                    <a:cubicBezTo>
                      <a:pt x="275" y="1736"/>
                      <a:pt x="320" y="1781"/>
                      <a:pt x="366" y="1827"/>
                    </a:cubicBezTo>
                    <a:cubicBezTo>
                      <a:pt x="389" y="1850"/>
                      <a:pt x="434" y="1872"/>
                      <a:pt x="457" y="1895"/>
                    </a:cubicBezTo>
                    <a:cubicBezTo>
                      <a:pt x="526" y="1941"/>
                      <a:pt x="594" y="1987"/>
                      <a:pt x="663" y="2009"/>
                    </a:cubicBezTo>
                    <a:cubicBezTo>
                      <a:pt x="731" y="2032"/>
                      <a:pt x="777" y="2055"/>
                      <a:pt x="845" y="2055"/>
                    </a:cubicBezTo>
                    <a:cubicBezTo>
                      <a:pt x="914" y="2078"/>
                      <a:pt x="994" y="2089"/>
                      <a:pt x="1073" y="2089"/>
                    </a:cubicBezTo>
                    <a:cubicBezTo>
                      <a:pt x="1153" y="2089"/>
                      <a:pt x="1233" y="2078"/>
                      <a:pt x="1302" y="2055"/>
                    </a:cubicBezTo>
                    <a:cubicBezTo>
                      <a:pt x="1393" y="2032"/>
                      <a:pt x="1461" y="2009"/>
                      <a:pt x="1530" y="1964"/>
                    </a:cubicBezTo>
                    <a:cubicBezTo>
                      <a:pt x="1576" y="1941"/>
                      <a:pt x="1644" y="1918"/>
                      <a:pt x="1690" y="1895"/>
                    </a:cubicBezTo>
                    <a:cubicBezTo>
                      <a:pt x="1781" y="1850"/>
                      <a:pt x="1872" y="1781"/>
                      <a:pt x="1964" y="1690"/>
                    </a:cubicBezTo>
                    <a:cubicBezTo>
                      <a:pt x="2009" y="1621"/>
                      <a:pt x="2078" y="1530"/>
                      <a:pt x="2101" y="1439"/>
                    </a:cubicBezTo>
                    <a:cubicBezTo>
                      <a:pt x="2123" y="1416"/>
                      <a:pt x="2123" y="1370"/>
                      <a:pt x="2146" y="1325"/>
                    </a:cubicBezTo>
                    <a:cubicBezTo>
                      <a:pt x="2169" y="1256"/>
                      <a:pt x="2169" y="1188"/>
                      <a:pt x="2169" y="1142"/>
                    </a:cubicBezTo>
                    <a:cubicBezTo>
                      <a:pt x="2169" y="1096"/>
                      <a:pt x="2146" y="1051"/>
                      <a:pt x="2146" y="1005"/>
                    </a:cubicBezTo>
                    <a:cubicBezTo>
                      <a:pt x="2146" y="937"/>
                      <a:pt x="2123" y="891"/>
                      <a:pt x="2123" y="823"/>
                    </a:cubicBezTo>
                    <a:cubicBezTo>
                      <a:pt x="2101" y="731"/>
                      <a:pt x="2055" y="617"/>
                      <a:pt x="1986" y="526"/>
                    </a:cubicBezTo>
                    <a:cubicBezTo>
                      <a:pt x="1964" y="457"/>
                      <a:pt x="1895" y="389"/>
                      <a:pt x="1827" y="343"/>
                    </a:cubicBezTo>
                    <a:cubicBezTo>
                      <a:pt x="1758" y="252"/>
                      <a:pt x="1644" y="183"/>
                      <a:pt x="1553" y="138"/>
                    </a:cubicBezTo>
                    <a:cubicBezTo>
                      <a:pt x="1484" y="92"/>
                      <a:pt x="1393" y="69"/>
                      <a:pt x="1302" y="46"/>
                    </a:cubicBezTo>
                    <a:cubicBezTo>
                      <a:pt x="1210" y="1"/>
                      <a:pt x="1119" y="1"/>
                      <a:pt x="1028"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44"/>
              <p:cNvSpPr/>
              <p:nvPr/>
            </p:nvSpPr>
            <p:spPr>
              <a:xfrm>
                <a:off x="4390509" y="214634"/>
                <a:ext cx="77144" cy="87010"/>
              </a:xfrm>
              <a:custGeom>
                <a:rect b="b" l="l" r="r" t="t"/>
                <a:pathLst>
                  <a:path extrusionOk="0" h="3219" w="2854">
                    <a:moveTo>
                      <a:pt x="1347" y="320"/>
                    </a:moveTo>
                    <a:cubicBezTo>
                      <a:pt x="1439" y="343"/>
                      <a:pt x="1530" y="366"/>
                      <a:pt x="1621" y="388"/>
                    </a:cubicBezTo>
                    <a:cubicBezTo>
                      <a:pt x="1713" y="457"/>
                      <a:pt x="1827" y="503"/>
                      <a:pt x="1918" y="571"/>
                    </a:cubicBezTo>
                    <a:cubicBezTo>
                      <a:pt x="2009" y="662"/>
                      <a:pt x="2101" y="731"/>
                      <a:pt x="2169" y="845"/>
                    </a:cubicBezTo>
                    <a:cubicBezTo>
                      <a:pt x="2260" y="959"/>
                      <a:pt x="2329" y="1073"/>
                      <a:pt x="2375" y="1210"/>
                    </a:cubicBezTo>
                    <a:cubicBezTo>
                      <a:pt x="2443" y="1324"/>
                      <a:pt x="2466" y="1461"/>
                      <a:pt x="2489" y="1598"/>
                    </a:cubicBezTo>
                    <a:cubicBezTo>
                      <a:pt x="2511" y="1735"/>
                      <a:pt x="2511" y="1895"/>
                      <a:pt x="2489" y="2032"/>
                    </a:cubicBezTo>
                    <a:cubicBezTo>
                      <a:pt x="2489" y="2123"/>
                      <a:pt x="2443" y="2214"/>
                      <a:pt x="2420" y="2329"/>
                    </a:cubicBezTo>
                    <a:cubicBezTo>
                      <a:pt x="2375" y="2397"/>
                      <a:pt x="2329" y="2488"/>
                      <a:pt x="2283" y="2557"/>
                    </a:cubicBezTo>
                    <a:cubicBezTo>
                      <a:pt x="2238" y="2602"/>
                      <a:pt x="2192" y="2671"/>
                      <a:pt x="2123" y="2717"/>
                    </a:cubicBezTo>
                    <a:cubicBezTo>
                      <a:pt x="2078" y="2739"/>
                      <a:pt x="2009" y="2785"/>
                      <a:pt x="1941" y="2808"/>
                    </a:cubicBezTo>
                    <a:cubicBezTo>
                      <a:pt x="1872" y="2854"/>
                      <a:pt x="1804" y="2854"/>
                      <a:pt x="1735" y="2876"/>
                    </a:cubicBezTo>
                    <a:lnTo>
                      <a:pt x="1507" y="2876"/>
                    </a:lnTo>
                    <a:cubicBezTo>
                      <a:pt x="1416" y="2854"/>
                      <a:pt x="1325" y="2831"/>
                      <a:pt x="1256" y="2808"/>
                    </a:cubicBezTo>
                    <a:cubicBezTo>
                      <a:pt x="1142" y="2762"/>
                      <a:pt x="1028" y="2694"/>
                      <a:pt x="914" y="2625"/>
                    </a:cubicBezTo>
                    <a:cubicBezTo>
                      <a:pt x="822" y="2534"/>
                      <a:pt x="754" y="2466"/>
                      <a:pt x="685" y="2351"/>
                    </a:cubicBezTo>
                    <a:cubicBezTo>
                      <a:pt x="594" y="2260"/>
                      <a:pt x="526" y="2146"/>
                      <a:pt x="480" y="2009"/>
                    </a:cubicBezTo>
                    <a:cubicBezTo>
                      <a:pt x="412" y="1872"/>
                      <a:pt x="366" y="1712"/>
                      <a:pt x="343" y="1575"/>
                    </a:cubicBezTo>
                    <a:cubicBezTo>
                      <a:pt x="343" y="1507"/>
                      <a:pt x="343" y="1438"/>
                      <a:pt x="343" y="1347"/>
                    </a:cubicBezTo>
                    <a:cubicBezTo>
                      <a:pt x="343" y="1301"/>
                      <a:pt x="343" y="1256"/>
                      <a:pt x="343" y="1210"/>
                    </a:cubicBezTo>
                    <a:lnTo>
                      <a:pt x="343" y="1187"/>
                    </a:lnTo>
                    <a:cubicBezTo>
                      <a:pt x="366" y="1073"/>
                      <a:pt x="389" y="982"/>
                      <a:pt x="434" y="891"/>
                    </a:cubicBezTo>
                    <a:cubicBezTo>
                      <a:pt x="480" y="799"/>
                      <a:pt x="526" y="708"/>
                      <a:pt x="571" y="639"/>
                    </a:cubicBezTo>
                    <a:cubicBezTo>
                      <a:pt x="594" y="617"/>
                      <a:pt x="594" y="617"/>
                      <a:pt x="617" y="594"/>
                    </a:cubicBezTo>
                    <a:cubicBezTo>
                      <a:pt x="640" y="548"/>
                      <a:pt x="685" y="525"/>
                      <a:pt x="731" y="480"/>
                    </a:cubicBezTo>
                    <a:cubicBezTo>
                      <a:pt x="777" y="457"/>
                      <a:pt x="822" y="434"/>
                      <a:pt x="868" y="411"/>
                    </a:cubicBezTo>
                    <a:cubicBezTo>
                      <a:pt x="868" y="411"/>
                      <a:pt x="868" y="411"/>
                      <a:pt x="868" y="388"/>
                    </a:cubicBezTo>
                    <a:lnTo>
                      <a:pt x="891" y="388"/>
                    </a:lnTo>
                    <a:cubicBezTo>
                      <a:pt x="947" y="370"/>
                      <a:pt x="1004" y="351"/>
                      <a:pt x="1074" y="332"/>
                    </a:cubicBezTo>
                    <a:lnTo>
                      <a:pt x="1074" y="332"/>
                    </a:lnTo>
                    <a:cubicBezTo>
                      <a:pt x="1073" y="335"/>
                      <a:pt x="1073" y="338"/>
                      <a:pt x="1073" y="343"/>
                    </a:cubicBezTo>
                    <a:cubicBezTo>
                      <a:pt x="1073" y="343"/>
                      <a:pt x="1073" y="337"/>
                      <a:pt x="1076" y="331"/>
                    </a:cubicBezTo>
                    <a:lnTo>
                      <a:pt x="1076" y="331"/>
                    </a:lnTo>
                    <a:cubicBezTo>
                      <a:pt x="1076" y="331"/>
                      <a:pt x="1075" y="332"/>
                      <a:pt x="1074" y="332"/>
                    </a:cubicBezTo>
                    <a:lnTo>
                      <a:pt x="1074" y="332"/>
                    </a:lnTo>
                    <a:cubicBezTo>
                      <a:pt x="1074" y="320"/>
                      <a:pt x="1078" y="320"/>
                      <a:pt x="1096" y="320"/>
                    </a:cubicBezTo>
                    <a:cubicBezTo>
                      <a:pt x="1085" y="320"/>
                      <a:pt x="1079" y="325"/>
                      <a:pt x="1076" y="331"/>
                    </a:cubicBezTo>
                    <a:lnTo>
                      <a:pt x="1076" y="331"/>
                    </a:lnTo>
                    <a:cubicBezTo>
                      <a:pt x="1090" y="327"/>
                      <a:pt x="1104" y="324"/>
                      <a:pt x="1119" y="320"/>
                    </a:cubicBezTo>
                    <a:close/>
                    <a:moveTo>
                      <a:pt x="1233" y="0"/>
                    </a:moveTo>
                    <a:cubicBezTo>
                      <a:pt x="1165" y="0"/>
                      <a:pt x="1073" y="0"/>
                      <a:pt x="1005" y="23"/>
                    </a:cubicBezTo>
                    <a:lnTo>
                      <a:pt x="982" y="23"/>
                    </a:lnTo>
                    <a:cubicBezTo>
                      <a:pt x="914" y="46"/>
                      <a:pt x="868" y="46"/>
                      <a:pt x="822" y="69"/>
                    </a:cubicBezTo>
                    <a:cubicBezTo>
                      <a:pt x="800" y="69"/>
                      <a:pt x="800" y="69"/>
                      <a:pt x="800" y="92"/>
                    </a:cubicBezTo>
                    <a:cubicBezTo>
                      <a:pt x="754" y="92"/>
                      <a:pt x="731" y="115"/>
                      <a:pt x="708" y="115"/>
                    </a:cubicBezTo>
                    <a:cubicBezTo>
                      <a:pt x="708" y="115"/>
                      <a:pt x="685" y="137"/>
                      <a:pt x="685" y="137"/>
                    </a:cubicBezTo>
                    <a:lnTo>
                      <a:pt x="663" y="137"/>
                    </a:lnTo>
                    <a:cubicBezTo>
                      <a:pt x="663" y="137"/>
                      <a:pt x="663" y="160"/>
                      <a:pt x="640" y="160"/>
                    </a:cubicBezTo>
                    <a:lnTo>
                      <a:pt x="617" y="160"/>
                    </a:lnTo>
                    <a:cubicBezTo>
                      <a:pt x="617" y="160"/>
                      <a:pt x="617" y="183"/>
                      <a:pt x="617" y="183"/>
                    </a:cubicBezTo>
                    <a:lnTo>
                      <a:pt x="594" y="183"/>
                    </a:lnTo>
                    <a:cubicBezTo>
                      <a:pt x="594" y="183"/>
                      <a:pt x="571" y="183"/>
                      <a:pt x="571" y="206"/>
                    </a:cubicBezTo>
                    <a:cubicBezTo>
                      <a:pt x="480" y="274"/>
                      <a:pt x="389" y="366"/>
                      <a:pt x="320" y="457"/>
                    </a:cubicBezTo>
                    <a:lnTo>
                      <a:pt x="297" y="457"/>
                    </a:lnTo>
                    <a:cubicBezTo>
                      <a:pt x="229" y="548"/>
                      <a:pt x="160" y="662"/>
                      <a:pt x="115" y="799"/>
                    </a:cubicBezTo>
                    <a:cubicBezTo>
                      <a:pt x="23" y="1050"/>
                      <a:pt x="1" y="1324"/>
                      <a:pt x="23" y="1575"/>
                    </a:cubicBezTo>
                    <a:cubicBezTo>
                      <a:pt x="23" y="1575"/>
                      <a:pt x="23" y="1575"/>
                      <a:pt x="23" y="1598"/>
                    </a:cubicBezTo>
                    <a:cubicBezTo>
                      <a:pt x="46" y="1804"/>
                      <a:pt x="115" y="1986"/>
                      <a:pt x="183" y="2169"/>
                    </a:cubicBezTo>
                    <a:cubicBezTo>
                      <a:pt x="366" y="2557"/>
                      <a:pt x="663" y="2876"/>
                      <a:pt x="1051" y="3082"/>
                    </a:cubicBezTo>
                    <a:cubicBezTo>
                      <a:pt x="1233" y="3173"/>
                      <a:pt x="1439" y="3219"/>
                      <a:pt x="1667" y="3219"/>
                    </a:cubicBezTo>
                    <a:cubicBezTo>
                      <a:pt x="1758" y="3196"/>
                      <a:pt x="1850" y="3196"/>
                      <a:pt x="1964" y="3150"/>
                    </a:cubicBezTo>
                    <a:cubicBezTo>
                      <a:pt x="2078" y="3127"/>
                      <a:pt x="2169" y="3082"/>
                      <a:pt x="2260" y="3013"/>
                    </a:cubicBezTo>
                    <a:cubicBezTo>
                      <a:pt x="2443" y="2899"/>
                      <a:pt x="2580" y="2739"/>
                      <a:pt x="2671" y="2557"/>
                    </a:cubicBezTo>
                    <a:cubicBezTo>
                      <a:pt x="2785" y="2351"/>
                      <a:pt x="2831" y="2123"/>
                      <a:pt x="2831" y="1895"/>
                    </a:cubicBezTo>
                    <a:cubicBezTo>
                      <a:pt x="2854" y="1667"/>
                      <a:pt x="2808" y="1461"/>
                      <a:pt x="2740" y="1256"/>
                    </a:cubicBezTo>
                    <a:cubicBezTo>
                      <a:pt x="2694" y="1050"/>
                      <a:pt x="2580" y="868"/>
                      <a:pt x="2466" y="708"/>
                    </a:cubicBezTo>
                    <a:cubicBezTo>
                      <a:pt x="2215" y="343"/>
                      <a:pt x="1827" y="69"/>
                      <a:pt x="1393"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44"/>
              <p:cNvSpPr/>
              <p:nvPr/>
            </p:nvSpPr>
            <p:spPr>
              <a:xfrm>
                <a:off x="4298580" y="207227"/>
                <a:ext cx="46924" cy="46681"/>
              </a:xfrm>
              <a:custGeom>
                <a:rect b="b" l="l" r="r" t="t"/>
                <a:pathLst>
                  <a:path extrusionOk="0" h="1727" w="1736">
                    <a:moveTo>
                      <a:pt x="914" y="343"/>
                    </a:moveTo>
                    <a:cubicBezTo>
                      <a:pt x="959" y="343"/>
                      <a:pt x="982" y="343"/>
                      <a:pt x="1028" y="366"/>
                    </a:cubicBezTo>
                    <a:cubicBezTo>
                      <a:pt x="1073" y="366"/>
                      <a:pt x="1119" y="389"/>
                      <a:pt x="1165" y="411"/>
                    </a:cubicBezTo>
                    <a:cubicBezTo>
                      <a:pt x="1188" y="457"/>
                      <a:pt x="1233" y="480"/>
                      <a:pt x="1256" y="503"/>
                    </a:cubicBezTo>
                    <a:cubicBezTo>
                      <a:pt x="1302" y="548"/>
                      <a:pt x="1325" y="571"/>
                      <a:pt x="1347" y="617"/>
                    </a:cubicBezTo>
                    <a:cubicBezTo>
                      <a:pt x="1370" y="662"/>
                      <a:pt x="1370" y="708"/>
                      <a:pt x="1393" y="754"/>
                    </a:cubicBezTo>
                    <a:cubicBezTo>
                      <a:pt x="1393" y="799"/>
                      <a:pt x="1393" y="845"/>
                      <a:pt x="1393" y="891"/>
                    </a:cubicBezTo>
                    <a:cubicBezTo>
                      <a:pt x="1393" y="936"/>
                      <a:pt x="1393" y="982"/>
                      <a:pt x="1370" y="1028"/>
                    </a:cubicBezTo>
                    <a:cubicBezTo>
                      <a:pt x="1347" y="1073"/>
                      <a:pt x="1325" y="1142"/>
                      <a:pt x="1302" y="1187"/>
                    </a:cubicBezTo>
                    <a:cubicBezTo>
                      <a:pt x="1279" y="1210"/>
                      <a:pt x="1256" y="1233"/>
                      <a:pt x="1210" y="1279"/>
                    </a:cubicBezTo>
                    <a:cubicBezTo>
                      <a:pt x="1188" y="1302"/>
                      <a:pt x="1142" y="1324"/>
                      <a:pt x="1096" y="1347"/>
                    </a:cubicBezTo>
                    <a:cubicBezTo>
                      <a:pt x="1051" y="1370"/>
                      <a:pt x="1005" y="1393"/>
                      <a:pt x="959" y="1393"/>
                    </a:cubicBezTo>
                    <a:lnTo>
                      <a:pt x="822" y="1393"/>
                    </a:lnTo>
                    <a:cubicBezTo>
                      <a:pt x="777" y="1393"/>
                      <a:pt x="731" y="1393"/>
                      <a:pt x="685" y="1370"/>
                    </a:cubicBezTo>
                    <a:cubicBezTo>
                      <a:pt x="640" y="1347"/>
                      <a:pt x="617" y="1347"/>
                      <a:pt x="571" y="1302"/>
                    </a:cubicBezTo>
                    <a:cubicBezTo>
                      <a:pt x="526" y="1279"/>
                      <a:pt x="503" y="1256"/>
                      <a:pt x="457" y="1210"/>
                    </a:cubicBezTo>
                    <a:cubicBezTo>
                      <a:pt x="434" y="1187"/>
                      <a:pt x="412" y="1142"/>
                      <a:pt x="389" y="1096"/>
                    </a:cubicBezTo>
                    <a:cubicBezTo>
                      <a:pt x="366" y="1050"/>
                      <a:pt x="343" y="1005"/>
                      <a:pt x="343" y="959"/>
                    </a:cubicBezTo>
                    <a:cubicBezTo>
                      <a:pt x="320" y="913"/>
                      <a:pt x="320" y="891"/>
                      <a:pt x="320" y="845"/>
                    </a:cubicBezTo>
                    <a:cubicBezTo>
                      <a:pt x="343" y="777"/>
                      <a:pt x="343" y="731"/>
                      <a:pt x="366" y="685"/>
                    </a:cubicBezTo>
                    <a:cubicBezTo>
                      <a:pt x="366" y="662"/>
                      <a:pt x="366" y="640"/>
                      <a:pt x="389" y="640"/>
                    </a:cubicBezTo>
                    <a:cubicBezTo>
                      <a:pt x="389" y="617"/>
                      <a:pt x="389" y="617"/>
                      <a:pt x="389" y="594"/>
                    </a:cubicBezTo>
                    <a:lnTo>
                      <a:pt x="412" y="594"/>
                    </a:lnTo>
                    <a:cubicBezTo>
                      <a:pt x="412" y="594"/>
                      <a:pt x="412" y="571"/>
                      <a:pt x="412" y="571"/>
                    </a:cubicBezTo>
                    <a:cubicBezTo>
                      <a:pt x="434" y="525"/>
                      <a:pt x="480" y="503"/>
                      <a:pt x="503" y="457"/>
                    </a:cubicBezTo>
                    <a:cubicBezTo>
                      <a:pt x="549" y="434"/>
                      <a:pt x="594" y="411"/>
                      <a:pt x="617" y="389"/>
                    </a:cubicBezTo>
                    <a:cubicBezTo>
                      <a:pt x="640" y="389"/>
                      <a:pt x="663" y="366"/>
                      <a:pt x="685" y="366"/>
                    </a:cubicBezTo>
                    <a:cubicBezTo>
                      <a:pt x="708" y="366"/>
                      <a:pt x="731" y="343"/>
                      <a:pt x="754" y="343"/>
                    </a:cubicBezTo>
                    <a:close/>
                    <a:moveTo>
                      <a:pt x="868" y="0"/>
                    </a:moveTo>
                    <a:cubicBezTo>
                      <a:pt x="777" y="0"/>
                      <a:pt x="663" y="23"/>
                      <a:pt x="571" y="46"/>
                    </a:cubicBezTo>
                    <a:cubicBezTo>
                      <a:pt x="526" y="69"/>
                      <a:pt x="457" y="115"/>
                      <a:pt x="412" y="137"/>
                    </a:cubicBezTo>
                    <a:cubicBezTo>
                      <a:pt x="366" y="160"/>
                      <a:pt x="320" y="206"/>
                      <a:pt x="275" y="229"/>
                    </a:cubicBezTo>
                    <a:cubicBezTo>
                      <a:pt x="275" y="252"/>
                      <a:pt x="275" y="252"/>
                      <a:pt x="252" y="252"/>
                    </a:cubicBezTo>
                    <a:cubicBezTo>
                      <a:pt x="252" y="274"/>
                      <a:pt x="229" y="297"/>
                      <a:pt x="206" y="320"/>
                    </a:cubicBezTo>
                    <a:cubicBezTo>
                      <a:pt x="160" y="366"/>
                      <a:pt x="138" y="411"/>
                      <a:pt x="92" y="480"/>
                    </a:cubicBezTo>
                    <a:cubicBezTo>
                      <a:pt x="92" y="503"/>
                      <a:pt x="69" y="525"/>
                      <a:pt x="69" y="571"/>
                    </a:cubicBezTo>
                    <a:cubicBezTo>
                      <a:pt x="46" y="571"/>
                      <a:pt x="46" y="594"/>
                      <a:pt x="46" y="594"/>
                    </a:cubicBezTo>
                    <a:cubicBezTo>
                      <a:pt x="46" y="617"/>
                      <a:pt x="46" y="617"/>
                      <a:pt x="24" y="640"/>
                    </a:cubicBezTo>
                    <a:cubicBezTo>
                      <a:pt x="24" y="708"/>
                      <a:pt x="1" y="777"/>
                      <a:pt x="1" y="845"/>
                    </a:cubicBezTo>
                    <a:cubicBezTo>
                      <a:pt x="1" y="868"/>
                      <a:pt x="1" y="913"/>
                      <a:pt x="1" y="936"/>
                    </a:cubicBezTo>
                    <a:cubicBezTo>
                      <a:pt x="1" y="1005"/>
                      <a:pt x="24" y="1050"/>
                      <a:pt x="24" y="1096"/>
                    </a:cubicBezTo>
                    <a:cubicBezTo>
                      <a:pt x="46" y="1142"/>
                      <a:pt x="69" y="1187"/>
                      <a:pt x="92" y="1233"/>
                    </a:cubicBezTo>
                    <a:cubicBezTo>
                      <a:pt x="115" y="1302"/>
                      <a:pt x="160" y="1347"/>
                      <a:pt x="183" y="1393"/>
                    </a:cubicBezTo>
                    <a:cubicBezTo>
                      <a:pt x="297" y="1530"/>
                      <a:pt x="412" y="1621"/>
                      <a:pt x="571" y="1667"/>
                    </a:cubicBezTo>
                    <a:cubicBezTo>
                      <a:pt x="658" y="1710"/>
                      <a:pt x="745" y="1726"/>
                      <a:pt x="838" y="1726"/>
                    </a:cubicBezTo>
                    <a:cubicBezTo>
                      <a:pt x="891" y="1726"/>
                      <a:pt x="947" y="1721"/>
                      <a:pt x="1005" y="1712"/>
                    </a:cubicBezTo>
                    <a:cubicBezTo>
                      <a:pt x="1142" y="1690"/>
                      <a:pt x="1302" y="1621"/>
                      <a:pt x="1416" y="1530"/>
                    </a:cubicBezTo>
                    <a:cubicBezTo>
                      <a:pt x="1530" y="1438"/>
                      <a:pt x="1598" y="1324"/>
                      <a:pt x="1667" y="1210"/>
                    </a:cubicBezTo>
                    <a:cubicBezTo>
                      <a:pt x="1735" y="1050"/>
                      <a:pt x="1735" y="891"/>
                      <a:pt x="1713" y="708"/>
                    </a:cubicBezTo>
                    <a:cubicBezTo>
                      <a:pt x="1690" y="594"/>
                      <a:pt x="1644" y="503"/>
                      <a:pt x="1576" y="389"/>
                    </a:cubicBezTo>
                    <a:cubicBezTo>
                      <a:pt x="1553" y="343"/>
                      <a:pt x="1507" y="297"/>
                      <a:pt x="1462" y="252"/>
                    </a:cubicBezTo>
                    <a:cubicBezTo>
                      <a:pt x="1416" y="183"/>
                      <a:pt x="1325" y="137"/>
                      <a:pt x="1279" y="115"/>
                    </a:cubicBezTo>
                    <a:cubicBezTo>
                      <a:pt x="1233" y="69"/>
                      <a:pt x="1165" y="69"/>
                      <a:pt x="1119" y="46"/>
                    </a:cubicBezTo>
                    <a:cubicBezTo>
                      <a:pt x="1073" y="23"/>
                      <a:pt x="1028" y="23"/>
                      <a:pt x="982" y="23"/>
                    </a:cubicBezTo>
                    <a:cubicBezTo>
                      <a:pt x="937" y="0"/>
                      <a:pt x="914" y="0"/>
                      <a:pt x="868"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44"/>
              <p:cNvSpPr/>
              <p:nvPr/>
            </p:nvSpPr>
            <p:spPr>
              <a:xfrm>
                <a:off x="4399781" y="317672"/>
                <a:ext cx="67872" cy="66872"/>
              </a:xfrm>
              <a:custGeom>
                <a:rect b="b" l="l" r="r" t="t"/>
                <a:pathLst>
                  <a:path extrusionOk="0" h="2474" w="2511">
                    <a:moveTo>
                      <a:pt x="1324" y="320"/>
                    </a:moveTo>
                    <a:cubicBezTo>
                      <a:pt x="1415" y="320"/>
                      <a:pt x="1484" y="343"/>
                      <a:pt x="1552" y="365"/>
                    </a:cubicBezTo>
                    <a:cubicBezTo>
                      <a:pt x="1643" y="388"/>
                      <a:pt x="1712" y="434"/>
                      <a:pt x="1780" y="480"/>
                    </a:cubicBezTo>
                    <a:cubicBezTo>
                      <a:pt x="1849" y="525"/>
                      <a:pt x="1895" y="571"/>
                      <a:pt x="1963" y="639"/>
                    </a:cubicBezTo>
                    <a:cubicBezTo>
                      <a:pt x="2009" y="685"/>
                      <a:pt x="2054" y="753"/>
                      <a:pt x="2077" y="822"/>
                    </a:cubicBezTo>
                    <a:cubicBezTo>
                      <a:pt x="2123" y="890"/>
                      <a:pt x="2146" y="982"/>
                      <a:pt x="2168" y="1073"/>
                    </a:cubicBezTo>
                    <a:cubicBezTo>
                      <a:pt x="2168" y="1141"/>
                      <a:pt x="2191" y="1233"/>
                      <a:pt x="2168" y="1301"/>
                    </a:cubicBezTo>
                    <a:cubicBezTo>
                      <a:pt x="2168" y="1393"/>
                      <a:pt x="2146" y="1461"/>
                      <a:pt x="2123" y="1552"/>
                    </a:cubicBezTo>
                    <a:cubicBezTo>
                      <a:pt x="2100" y="1621"/>
                      <a:pt x="2054" y="1689"/>
                      <a:pt x="2009" y="1758"/>
                    </a:cubicBezTo>
                    <a:cubicBezTo>
                      <a:pt x="1986" y="1826"/>
                      <a:pt x="1917" y="1872"/>
                      <a:pt x="1872" y="1918"/>
                    </a:cubicBezTo>
                    <a:cubicBezTo>
                      <a:pt x="1803" y="1986"/>
                      <a:pt x="1758" y="2009"/>
                      <a:pt x="1666" y="2054"/>
                    </a:cubicBezTo>
                    <a:cubicBezTo>
                      <a:pt x="1598" y="2100"/>
                      <a:pt x="1507" y="2123"/>
                      <a:pt x="1438" y="2146"/>
                    </a:cubicBezTo>
                    <a:lnTo>
                      <a:pt x="1187" y="2146"/>
                    </a:lnTo>
                    <a:cubicBezTo>
                      <a:pt x="1096" y="2146"/>
                      <a:pt x="1027" y="2123"/>
                      <a:pt x="959" y="2100"/>
                    </a:cubicBezTo>
                    <a:cubicBezTo>
                      <a:pt x="890" y="2077"/>
                      <a:pt x="822" y="2032"/>
                      <a:pt x="753" y="2009"/>
                    </a:cubicBezTo>
                    <a:cubicBezTo>
                      <a:pt x="685" y="1940"/>
                      <a:pt x="616" y="1895"/>
                      <a:pt x="548" y="1826"/>
                    </a:cubicBezTo>
                    <a:cubicBezTo>
                      <a:pt x="525" y="1781"/>
                      <a:pt x="479" y="1712"/>
                      <a:pt x="434" y="1666"/>
                    </a:cubicBezTo>
                    <a:cubicBezTo>
                      <a:pt x="411" y="1575"/>
                      <a:pt x="388" y="1507"/>
                      <a:pt x="365" y="1415"/>
                    </a:cubicBezTo>
                    <a:cubicBezTo>
                      <a:pt x="342" y="1347"/>
                      <a:pt x="342" y="1256"/>
                      <a:pt x="342" y="1164"/>
                    </a:cubicBezTo>
                    <a:cubicBezTo>
                      <a:pt x="365" y="1096"/>
                      <a:pt x="365" y="1027"/>
                      <a:pt x="388" y="936"/>
                    </a:cubicBezTo>
                    <a:cubicBezTo>
                      <a:pt x="434" y="868"/>
                      <a:pt x="457" y="799"/>
                      <a:pt x="502" y="731"/>
                    </a:cubicBezTo>
                    <a:cubicBezTo>
                      <a:pt x="525" y="685"/>
                      <a:pt x="548" y="662"/>
                      <a:pt x="571" y="616"/>
                    </a:cubicBezTo>
                    <a:cubicBezTo>
                      <a:pt x="594" y="594"/>
                      <a:pt x="616" y="571"/>
                      <a:pt x="639" y="548"/>
                    </a:cubicBezTo>
                    <a:cubicBezTo>
                      <a:pt x="662" y="525"/>
                      <a:pt x="685" y="525"/>
                      <a:pt x="708" y="502"/>
                    </a:cubicBezTo>
                    <a:cubicBezTo>
                      <a:pt x="753" y="480"/>
                      <a:pt x="776" y="457"/>
                      <a:pt x="822" y="434"/>
                    </a:cubicBezTo>
                    <a:cubicBezTo>
                      <a:pt x="822" y="434"/>
                      <a:pt x="845" y="411"/>
                      <a:pt x="845" y="411"/>
                    </a:cubicBezTo>
                    <a:cubicBezTo>
                      <a:pt x="890" y="388"/>
                      <a:pt x="936" y="388"/>
                      <a:pt x="982" y="365"/>
                    </a:cubicBezTo>
                    <a:lnTo>
                      <a:pt x="1004" y="365"/>
                    </a:lnTo>
                    <a:cubicBezTo>
                      <a:pt x="1004" y="365"/>
                      <a:pt x="1004" y="343"/>
                      <a:pt x="1027" y="343"/>
                    </a:cubicBezTo>
                    <a:lnTo>
                      <a:pt x="1096" y="343"/>
                    </a:lnTo>
                    <a:cubicBezTo>
                      <a:pt x="1164" y="320"/>
                      <a:pt x="1210" y="320"/>
                      <a:pt x="1278" y="320"/>
                    </a:cubicBezTo>
                    <a:close/>
                    <a:moveTo>
                      <a:pt x="1255" y="0"/>
                    </a:moveTo>
                    <a:cubicBezTo>
                      <a:pt x="1187" y="0"/>
                      <a:pt x="1096" y="0"/>
                      <a:pt x="1027" y="23"/>
                    </a:cubicBezTo>
                    <a:cubicBezTo>
                      <a:pt x="959" y="23"/>
                      <a:pt x="913" y="46"/>
                      <a:pt x="845" y="69"/>
                    </a:cubicBezTo>
                    <a:cubicBezTo>
                      <a:pt x="822" y="69"/>
                      <a:pt x="799" y="91"/>
                      <a:pt x="776" y="91"/>
                    </a:cubicBezTo>
                    <a:lnTo>
                      <a:pt x="753" y="91"/>
                    </a:lnTo>
                    <a:cubicBezTo>
                      <a:pt x="730" y="114"/>
                      <a:pt x="685" y="137"/>
                      <a:pt x="662" y="160"/>
                    </a:cubicBezTo>
                    <a:lnTo>
                      <a:pt x="639" y="160"/>
                    </a:lnTo>
                    <a:cubicBezTo>
                      <a:pt x="548" y="206"/>
                      <a:pt x="479" y="274"/>
                      <a:pt x="411" y="320"/>
                    </a:cubicBezTo>
                    <a:cubicBezTo>
                      <a:pt x="411" y="343"/>
                      <a:pt x="411" y="343"/>
                      <a:pt x="388" y="343"/>
                    </a:cubicBezTo>
                    <a:cubicBezTo>
                      <a:pt x="365" y="365"/>
                      <a:pt x="342" y="388"/>
                      <a:pt x="320" y="411"/>
                    </a:cubicBezTo>
                    <a:cubicBezTo>
                      <a:pt x="251" y="502"/>
                      <a:pt x="205" y="571"/>
                      <a:pt x="160" y="662"/>
                    </a:cubicBezTo>
                    <a:cubicBezTo>
                      <a:pt x="137" y="731"/>
                      <a:pt x="91" y="799"/>
                      <a:pt x="69" y="868"/>
                    </a:cubicBezTo>
                    <a:cubicBezTo>
                      <a:pt x="69" y="890"/>
                      <a:pt x="69" y="913"/>
                      <a:pt x="46" y="936"/>
                    </a:cubicBezTo>
                    <a:cubicBezTo>
                      <a:pt x="46" y="959"/>
                      <a:pt x="46" y="959"/>
                      <a:pt x="46" y="959"/>
                    </a:cubicBezTo>
                    <a:cubicBezTo>
                      <a:pt x="0" y="1141"/>
                      <a:pt x="0" y="1324"/>
                      <a:pt x="46" y="1507"/>
                    </a:cubicBezTo>
                    <a:cubicBezTo>
                      <a:pt x="91" y="1689"/>
                      <a:pt x="183" y="1872"/>
                      <a:pt x="297" y="2032"/>
                    </a:cubicBezTo>
                    <a:cubicBezTo>
                      <a:pt x="434" y="2169"/>
                      <a:pt x="594" y="2306"/>
                      <a:pt x="776" y="2374"/>
                    </a:cubicBezTo>
                    <a:cubicBezTo>
                      <a:pt x="916" y="2444"/>
                      <a:pt x="1082" y="2474"/>
                      <a:pt x="1254" y="2474"/>
                    </a:cubicBezTo>
                    <a:cubicBezTo>
                      <a:pt x="1307" y="2474"/>
                      <a:pt x="1361" y="2471"/>
                      <a:pt x="1415" y="2465"/>
                    </a:cubicBezTo>
                    <a:cubicBezTo>
                      <a:pt x="1621" y="2442"/>
                      <a:pt x="1826" y="2374"/>
                      <a:pt x="1986" y="2237"/>
                    </a:cubicBezTo>
                    <a:cubicBezTo>
                      <a:pt x="2146" y="2146"/>
                      <a:pt x="2260" y="1986"/>
                      <a:pt x="2351" y="1826"/>
                    </a:cubicBezTo>
                    <a:cubicBezTo>
                      <a:pt x="2397" y="1735"/>
                      <a:pt x="2442" y="1644"/>
                      <a:pt x="2465" y="1552"/>
                    </a:cubicBezTo>
                    <a:cubicBezTo>
                      <a:pt x="2488" y="1438"/>
                      <a:pt x="2511" y="1324"/>
                      <a:pt x="2511" y="1210"/>
                    </a:cubicBezTo>
                    <a:cubicBezTo>
                      <a:pt x="2511" y="1096"/>
                      <a:pt x="2488" y="982"/>
                      <a:pt x="2442" y="868"/>
                    </a:cubicBezTo>
                    <a:cubicBezTo>
                      <a:pt x="2420" y="776"/>
                      <a:pt x="2374" y="685"/>
                      <a:pt x="2328" y="616"/>
                    </a:cubicBezTo>
                    <a:cubicBezTo>
                      <a:pt x="2283" y="525"/>
                      <a:pt x="2214" y="457"/>
                      <a:pt x="2168" y="365"/>
                    </a:cubicBezTo>
                    <a:cubicBezTo>
                      <a:pt x="2100" y="320"/>
                      <a:pt x="2032" y="251"/>
                      <a:pt x="1963" y="206"/>
                    </a:cubicBezTo>
                    <a:cubicBezTo>
                      <a:pt x="1780" y="91"/>
                      <a:pt x="1575" y="23"/>
                      <a:pt x="1370"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9" name="Google Shape;439;p44"/>
            <p:cNvGrpSpPr/>
            <p:nvPr/>
          </p:nvGrpSpPr>
          <p:grpSpPr>
            <a:xfrm rot="10800000">
              <a:off x="5967613" y="-154557"/>
              <a:ext cx="273294" cy="323869"/>
              <a:chOff x="2962001" y="2010494"/>
              <a:chExt cx="273294" cy="323869"/>
            </a:xfrm>
          </p:grpSpPr>
          <p:sp>
            <p:nvSpPr>
              <p:cNvPr id="440" name="Google Shape;440;p44"/>
              <p:cNvSpPr/>
              <p:nvPr/>
            </p:nvSpPr>
            <p:spPr>
              <a:xfrm flipH="1">
                <a:off x="2962001" y="2059500"/>
                <a:ext cx="273294" cy="274863"/>
              </a:xfrm>
              <a:custGeom>
                <a:rect b="b" l="l" r="r" t="t"/>
                <a:pathLst>
                  <a:path extrusionOk="0" h="6910" w="6871">
                    <a:moveTo>
                      <a:pt x="2990" y="1"/>
                    </a:moveTo>
                    <a:lnTo>
                      <a:pt x="731" y="3242"/>
                    </a:lnTo>
                    <a:cubicBezTo>
                      <a:pt x="0" y="4292"/>
                      <a:pt x="274" y="5753"/>
                      <a:pt x="1347" y="6483"/>
                    </a:cubicBezTo>
                    <a:cubicBezTo>
                      <a:pt x="1749" y="6772"/>
                      <a:pt x="2211" y="6910"/>
                      <a:pt x="2670" y="6910"/>
                    </a:cubicBezTo>
                    <a:cubicBezTo>
                      <a:pt x="3409" y="6910"/>
                      <a:pt x="4137" y="6552"/>
                      <a:pt x="4588" y="5890"/>
                    </a:cubicBezTo>
                    <a:lnTo>
                      <a:pt x="6871" y="2649"/>
                    </a:lnTo>
                    <a:lnTo>
                      <a:pt x="299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44"/>
              <p:cNvSpPr/>
              <p:nvPr/>
            </p:nvSpPr>
            <p:spPr>
              <a:xfrm flipH="1">
                <a:off x="2962001" y="2010494"/>
                <a:ext cx="154367" cy="154376"/>
              </a:xfrm>
              <a:custGeom>
                <a:rect b="b" l="l" r="r" t="t"/>
                <a:pathLst>
                  <a:path extrusionOk="0" h="3881" w="3881">
                    <a:moveTo>
                      <a:pt x="3698" y="0"/>
                    </a:moveTo>
                    <a:lnTo>
                      <a:pt x="0" y="1233"/>
                    </a:lnTo>
                    <a:lnTo>
                      <a:pt x="3881" y="3881"/>
                    </a:lnTo>
                    <a:lnTo>
                      <a:pt x="3881" y="3881"/>
                    </a:lnTo>
                    <a:lnTo>
                      <a:pt x="3698" y="0"/>
                    </a:lnTo>
                    <a:close/>
                  </a:path>
                </a:pathLst>
              </a:custGeom>
              <a:solidFill>
                <a:srgbClr val="F8C2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44"/>
              <p:cNvSpPr/>
              <p:nvPr/>
            </p:nvSpPr>
            <p:spPr>
              <a:xfrm flipH="1">
                <a:off x="2967450" y="2010494"/>
                <a:ext cx="42718" cy="40891"/>
              </a:xfrm>
              <a:custGeom>
                <a:rect b="b" l="l" r="r" t="t"/>
                <a:pathLst>
                  <a:path extrusionOk="0" h="1028" w="1074">
                    <a:moveTo>
                      <a:pt x="1028" y="0"/>
                    </a:moveTo>
                    <a:lnTo>
                      <a:pt x="1" y="343"/>
                    </a:lnTo>
                    <a:lnTo>
                      <a:pt x="1074" y="1027"/>
                    </a:lnTo>
                    <a:lnTo>
                      <a:pt x="102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44"/>
              <p:cNvSpPr/>
              <p:nvPr/>
            </p:nvSpPr>
            <p:spPr>
              <a:xfrm flipH="1">
                <a:off x="3116328" y="2087663"/>
                <a:ext cx="66305" cy="90852"/>
              </a:xfrm>
              <a:custGeom>
                <a:rect b="b" l="l" r="r" t="t"/>
                <a:pathLst>
                  <a:path extrusionOk="0" fill="none" h="2284" w="1667">
                    <a:moveTo>
                      <a:pt x="1666" y="1"/>
                    </a:moveTo>
                    <a:lnTo>
                      <a:pt x="0" y="2283"/>
                    </a:lnTo>
                  </a:path>
                </a:pathLst>
              </a:custGeom>
              <a:noFill/>
              <a:ln cap="rnd" cmpd="sng" w="9525">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44"/>
              <p:cNvSpPr/>
              <p:nvPr/>
            </p:nvSpPr>
            <p:spPr>
              <a:xfrm flipH="1">
                <a:off x="3026476" y="2220201"/>
                <a:ext cx="66305" cy="89937"/>
              </a:xfrm>
              <a:custGeom>
                <a:rect b="b" l="l" r="r" t="t"/>
                <a:pathLst>
                  <a:path extrusionOk="0" fill="none" h="2261" w="1667">
                    <a:moveTo>
                      <a:pt x="1667" y="1"/>
                    </a:moveTo>
                    <a:lnTo>
                      <a:pt x="1" y="2261"/>
                    </a:lnTo>
                  </a:path>
                </a:pathLst>
              </a:custGeom>
              <a:noFill/>
              <a:ln cap="rnd" cmpd="sng" w="9525">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5" name="Google Shape;445;p44"/>
            <p:cNvGrpSpPr/>
            <p:nvPr/>
          </p:nvGrpSpPr>
          <p:grpSpPr>
            <a:xfrm rot="429121">
              <a:off x="6085996" y="478748"/>
              <a:ext cx="275187" cy="229968"/>
              <a:chOff x="1192779" y="389220"/>
              <a:chExt cx="275192" cy="229972"/>
            </a:xfrm>
          </p:grpSpPr>
          <p:sp>
            <p:nvSpPr>
              <p:cNvPr id="446" name="Google Shape;446;p44"/>
              <p:cNvSpPr/>
              <p:nvPr/>
            </p:nvSpPr>
            <p:spPr>
              <a:xfrm>
                <a:off x="1406857" y="549643"/>
                <a:ext cx="58033" cy="65413"/>
              </a:xfrm>
              <a:custGeom>
                <a:rect b="b" l="l" r="r" t="t"/>
                <a:pathLst>
                  <a:path extrusionOk="0" h="2420" w="2147">
                    <a:moveTo>
                      <a:pt x="754" y="0"/>
                    </a:moveTo>
                    <a:cubicBezTo>
                      <a:pt x="708" y="0"/>
                      <a:pt x="662" y="23"/>
                      <a:pt x="617" y="23"/>
                    </a:cubicBezTo>
                    <a:cubicBezTo>
                      <a:pt x="503" y="46"/>
                      <a:pt x="366" y="92"/>
                      <a:pt x="297" y="183"/>
                    </a:cubicBezTo>
                    <a:cubicBezTo>
                      <a:pt x="252" y="229"/>
                      <a:pt x="229" y="297"/>
                      <a:pt x="206" y="343"/>
                    </a:cubicBezTo>
                    <a:cubicBezTo>
                      <a:pt x="160" y="389"/>
                      <a:pt x="137" y="434"/>
                      <a:pt x="115" y="457"/>
                    </a:cubicBezTo>
                    <a:cubicBezTo>
                      <a:pt x="46" y="594"/>
                      <a:pt x="0" y="754"/>
                      <a:pt x="0" y="959"/>
                    </a:cubicBezTo>
                    <a:cubicBezTo>
                      <a:pt x="23" y="1050"/>
                      <a:pt x="46" y="1165"/>
                      <a:pt x="46" y="1233"/>
                    </a:cubicBezTo>
                    <a:cubicBezTo>
                      <a:pt x="69" y="1302"/>
                      <a:pt x="92" y="1370"/>
                      <a:pt x="115" y="1438"/>
                    </a:cubicBezTo>
                    <a:cubicBezTo>
                      <a:pt x="183" y="1598"/>
                      <a:pt x="274" y="1735"/>
                      <a:pt x="366" y="1872"/>
                    </a:cubicBezTo>
                    <a:cubicBezTo>
                      <a:pt x="434" y="1941"/>
                      <a:pt x="503" y="2009"/>
                      <a:pt x="571" y="2078"/>
                    </a:cubicBezTo>
                    <a:cubicBezTo>
                      <a:pt x="617" y="2146"/>
                      <a:pt x="685" y="2192"/>
                      <a:pt x="731" y="2237"/>
                    </a:cubicBezTo>
                    <a:cubicBezTo>
                      <a:pt x="777" y="2260"/>
                      <a:pt x="799" y="2283"/>
                      <a:pt x="845" y="2306"/>
                    </a:cubicBezTo>
                    <a:cubicBezTo>
                      <a:pt x="913" y="2351"/>
                      <a:pt x="1005" y="2374"/>
                      <a:pt x="1096" y="2397"/>
                    </a:cubicBezTo>
                    <a:cubicBezTo>
                      <a:pt x="1165" y="2420"/>
                      <a:pt x="1210" y="2420"/>
                      <a:pt x="1279" y="2420"/>
                    </a:cubicBezTo>
                    <a:lnTo>
                      <a:pt x="1438" y="2420"/>
                    </a:lnTo>
                    <a:cubicBezTo>
                      <a:pt x="1484" y="2420"/>
                      <a:pt x="1530" y="2397"/>
                      <a:pt x="1598" y="2374"/>
                    </a:cubicBezTo>
                    <a:cubicBezTo>
                      <a:pt x="1621" y="2374"/>
                      <a:pt x="1667" y="2374"/>
                      <a:pt x="1690" y="2351"/>
                    </a:cubicBezTo>
                    <a:cubicBezTo>
                      <a:pt x="1781" y="2306"/>
                      <a:pt x="1827" y="2260"/>
                      <a:pt x="1872" y="2215"/>
                    </a:cubicBezTo>
                    <a:cubicBezTo>
                      <a:pt x="2009" y="2078"/>
                      <a:pt x="2078" y="1918"/>
                      <a:pt x="2100" y="1758"/>
                    </a:cubicBezTo>
                    <a:cubicBezTo>
                      <a:pt x="2146" y="1621"/>
                      <a:pt x="2146" y="1461"/>
                      <a:pt x="2123" y="1302"/>
                    </a:cubicBezTo>
                    <a:cubicBezTo>
                      <a:pt x="2078" y="1165"/>
                      <a:pt x="2032" y="1028"/>
                      <a:pt x="1941" y="868"/>
                    </a:cubicBezTo>
                    <a:cubicBezTo>
                      <a:pt x="1895" y="777"/>
                      <a:pt x="1849" y="708"/>
                      <a:pt x="1804" y="662"/>
                    </a:cubicBezTo>
                    <a:cubicBezTo>
                      <a:pt x="1758" y="571"/>
                      <a:pt x="1690" y="480"/>
                      <a:pt x="1598" y="411"/>
                    </a:cubicBezTo>
                    <a:cubicBezTo>
                      <a:pt x="1461" y="252"/>
                      <a:pt x="1279" y="137"/>
                      <a:pt x="1073" y="69"/>
                    </a:cubicBezTo>
                    <a:cubicBezTo>
                      <a:pt x="982" y="46"/>
                      <a:pt x="868" y="0"/>
                      <a:pt x="754"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44"/>
              <p:cNvSpPr/>
              <p:nvPr/>
            </p:nvSpPr>
            <p:spPr>
              <a:xfrm>
                <a:off x="1197699" y="502746"/>
                <a:ext cx="50627" cy="50627"/>
              </a:xfrm>
              <a:custGeom>
                <a:rect b="b" l="l" r="r" t="t"/>
                <a:pathLst>
                  <a:path extrusionOk="0" h="1873" w="1873">
                    <a:moveTo>
                      <a:pt x="914" y="1"/>
                    </a:moveTo>
                    <a:cubicBezTo>
                      <a:pt x="845" y="1"/>
                      <a:pt x="754" y="24"/>
                      <a:pt x="685" y="46"/>
                    </a:cubicBezTo>
                    <a:cubicBezTo>
                      <a:pt x="640" y="46"/>
                      <a:pt x="571" y="69"/>
                      <a:pt x="503" y="115"/>
                    </a:cubicBezTo>
                    <a:cubicBezTo>
                      <a:pt x="480" y="138"/>
                      <a:pt x="457" y="138"/>
                      <a:pt x="457" y="161"/>
                    </a:cubicBezTo>
                    <a:cubicBezTo>
                      <a:pt x="434" y="183"/>
                      <a:pt x="412" y="206"/>
                      <a:pt x="389" y="206"/>
                    </a:cubicBezTo>
                    <a:cubicBezTo>
                      <a:pt x="366" y="229"/>
                      <a:pt x="366" y="229"/>
                      <a:pt x="343" y="252"/>
                    </a:cubicBezTo>
                    <a:cubicBezTo>
                      <a:pt x="275" y="298"/>
                      <a:pt x="229" y="343"/>
                      <a:pt x="206" y="412"/>
                    </a:cubicBezTo>
                    <a:cubicBezTo>
                      <a:pt x="115" y="480"/>
                      <a:pt x="69" y="594"/>
                      <a:pt x="46" y="686"/>
                    </a:cubicBezTo>
                    <a:cubicBezTo>
                      <a:pt x="24" y="754"/>
                      <a:pt x="24" y="822"/>
                      <a:pt x="24" y="891"/>
                    </a:cubicBezTo>
                    <a:cubicBezTo>
                      <a:pt x="24" y="1005"/>
                      <a:pt x="1" y="1119"/>
                      <a:pt x="46" y="1233"/>
                    </a:cubicBezTo>
                    <a:cubicBezTo>
                      <a:pt x="115" y="1416"/>
                      <a:pt x="229" y="1576"/>
                      <a:pt x="389" y="1713"/>
                    </a:cubicBezTo>
                    <a:cubicBezTo>
                      <a:pt x="480" y="1758"/>
                      <a:pt x="594" y="1827"/>
                      <a:pt x="708" y="1850"/>
                    </a:cubicBezTo>
                    <a:cubicBezTo>
                      <a:pt x="822" y="1872"/>
                      <a:pt x="914" y="1872"/>
                      <a:pt x="1005" y="1872"/>
                    </a:cubicBezTo>
                    <a:cubicBezTo>
                      <a:pt x="1051" y="1872"/>
                      <a:pt x="1096" y="1850"/>
                      <a:pt x="1142" y="1850"/>
                    </a:cubicBezTo>
                    <a:cubicBezTo>
                      <a:pt x="1210" y="1827"/>
                      <a:pt x="1256" y="1827"/>
                      <a:pt x="1279" y="1804"/>
                    </a:cubicBezTo>
                    <a:cubicBezTo>
                      <a:pt x="1416" y="1758"/>
                      <a:pt x="1553" y="1713"/>
                      <a:pt x="1644" y="1599"/>
                    </a:cubicBezTo>
                    <a:cubicBezTo>
                      <a:pt x="1667" y="1576"/>
                      <a:pt x="1690" y="1530"/>
                      <a:pt x="1735" y="1484"/>
                    </a:cubicBezTo>
                    <a:cubicBezTo>
                      <a:pt x="1758" y="1416"/>
                      <a:pt x="1781" y="1370"/>
                      <a:pt x="1804" y="1302"/>
                    </a:cubicBezTo>
                    <a:cubicBezTo>
                      <a:pt x="1827" y="1233"/>
                      <a:pt x="1827" y="1188"/>
                      <a:pt x="1850" y="1165"/>
                    </a:cubicBezTo>
                    <a:cubicBezTo>
                      <a:pt x="1872" y="1074"/>
                      <a:pt x="1850" y="982"/>
                      <a:pt x="1827" y="891"/>
                    </a:cubicBezTo>
                    <a:cubicBezTo>
                      <a:pt x="1804" y="777"/>
                      <a:pt x="1758" y="708"/>
                      <a:pt x="1713" y="617"/>
                    </a:cubicBezTo>
                    <a:cubicBezTo>
                      <a:pt x="1667" y="549"/>
                      <a:pt x="1598" y="480"/>
                      <a:pt x="1530" y="412"/>
                    </a:cubicBezTo>
                    <a:cubicBezTo>
                      <a:pt x="1484" y="366"/>
                      <a:pt x="1439" y="343"/>
                      <a:pt x="1370" y="298"/>
                    </a:cubicBezTo>
                    <a:cubicBezTo>
                      <a:pt x="1370" y="275"/>
                      <a:pt x="1370" y="252"/>
                      <a:pt x="1347" y="229"/>
                    </a:cubicBezTo>
                    <a:cubicBezTo>
                      <a:pt x="1302" y="161"/>
                      <a:pt x="1279" y="138"/>
                      <a:pt x="1233" y="115"/>
                    </a:cubicBezTo>
                    <a:cubicBezTo>
                      <a:pt x="1165" y="46"/>
                      <a:pt x="1073" y="24"/>
                      <a:pt x="982"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44"/>
              <p:cNvSpPr/>
              <p:nvPr/>
            </p:nvSpPr>
            <p:spPr>
              <a:xfrm>
                <a:off x="1243974" y="392329"/>
                <a:ext cx="39518" cy="30868"/>
              </a:xfrm>
              <a:custGeom>
                <a:rect b="b" l="l" r="r" t="t"/>
                <a:pathLst>
                  <a:path extrusionOk="0" h="1142" w="1462">
                    <a:moveTo>
                      <a:pt x="571" y="0"/>
                    </a:moveTo>
                    <a:cubicBezTo>
                      <a:pt x="503" y="0"/>
                      <a:pt x="411" y="0"/>
                      <a:pt x="320" y="46"/>
                    </a:cubicBezTo>
                    <a:cubicBezTo>
                      <a:pt x="275" y="69"/>
                      <a:pt x="229" y="91"/>
                      <a:pt x="183" y="137"/>
                    </a:cubicBezTo>
                    <a:cubicBezTo>
                      <a:pt x="138" y="160"/>
                      <a:pt x="115" y="205"/>
                      <a:pt x="69" y="274"/>
                    </a:cubicBezTo>
                    <a:lnTo>
                      <a:pt x="46" y="320"/>
                    </a:lnTo>
                    <a:cubicBezTo>
                      <a:pt x="23" y="365"/>
                      <a:pt x="23" y="411"/>
                      <a:pt x="1" y="457"/>
                    </a:cubicBezTo>
                    <a:cubicBezTo>
                      <a:pt x="1" y="479"/>
                      <a:pt x="1" y="525"/>
                      <a:pt x="1" y="594"/>
                    </a:cubicBezTo>
                    <a:cubicBezTo>
                      <a:pt x="23" y="730"/>
                      <a:pt x="115" y="867"/>
                      <a:pt x="183" y="936"/>
                    </a:cubicBezTo>
                    <a:cubicBezTo>
                      <a:pt x="275" y="1004"/>
                      <a:pt x="366" y="1073"/>
                      <a:pt x="480" y="1118"/>
                    </a:cubicBezTo>
                    <a:cubicBezTo>
                      <a:pt x="548" y="1141"/>
                      <a:pt x="617" y="1141"/>
                      <a:pt x="708" y="1141"/>
                    </a:cubicBezTo>
                    <a:lnTo>
                      <a:pt x="777" y="1141"/>
                    </a:lnTo>
                    <a:cubicBezTo>
                      <a:pt x="822" y="1141"/>
                      <a:pt x="891" y="1118"/>
                      <a:pt x="959" y="1096"/>
                    </a:cubicBezTo>
                    <a:cubicBezTo>
                      <a:pt x="1005" y="1096"/>
                      <a:pt x="1051" y="1073"/>
                      <a:pt x="1119" y="1050"/>
                    </a:cubicBezTo>
                    <a:cubicBezTo>
                      <a:pt x="1188" y="1004"/>
                      <a:pt x="1256" y="959"/>
                      <a:pt x="1302" y="913"/>
                    </a:cubicBezTo>
                    <a:cubicBezTo>
                      <a:pt x="1347" y="867"/>
                      <a:pt x="1393" y="799"/>
                      <a:pt x="1439" y="730"/>
                    </a:cubicBezTo>
                    <a:cubicBezTo>
                      <a:pt x="1461" y="685"/>
                      <a:pt x="1461" y="616"/>
                      <a:pt x="1461" y="594"/>
                    </a:cubicBezTo>
                    <a:cubicBezTo>
                      <a:pt x="1461" y="571"/>
                      <a:pt x="1461" y="525"/>
                      <a:pt x="1439" y="502"/>
                    </a:cubicBezTo>
                    <a:cubicBezTo>
                      <a:pt x="1439" y="457"/>
                      <a:pt x="1416" y="434"/>
                      <a:pt x="1393" y="411"/>
                    </a:cubicBezTo>
                    <a:cubicBezTo>
                      <a:pt x="1279" y="183"/>
                      <a:pt x="1028" y="46"/>
                      <a:pt x="663"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44"/>
              <p:cNvSpPr/>
              <p:nvPr/>
            </p:nvSpPr>
            <p:spPr>
              <a:xfrm>
                <a:off x="1192779" y="499665"/>
                <a:ext cx="60466" cy="60277"/>
              </a:xfrm>
              <a:custGeom>
                <a:rect b="b" l="l" r="r" t="t"/>
                <a:pathLst>
                  <a:path extrusionOk="0" h="2230" w="2237">
                    <a:moveTo>
                      <a:pt x="1164" y="343"/>
                    </a:moveTo>
                    <a:cubicBezTo>
                      <a:pt x="1233" y="343"/>
                      <a:pt x="1301" y="366"/>
                      <a:pt x="1370" y="366"/>
                    </a:cubicBezTo>
                    <a:cubicBezTo>
                      <a:pt x="1415" y="412"/>
                      <a:pt x="1484" y="434"/>
                      <a:pt x="1552" y="457"/>
                    </a:cubicBezTo>
                    <a:cubicBezTo>
                      <a:pt x="1598" y="503"/>
                      <a:pt x="1644" y="548"/>
                      <a:pt x="1712" y="594"/>
                    </a:cubicBezTo>
                    <a:cubicBezTo>
                      <a:pt x="1758" y="663"/>
                      <a:pt x="1780" y="708"/>
                      <a:pt x="1826" y="777"/>
                    </a:cubicBezTo>
                    <a:cubicBezTo>
                      <a:pt x="1849" y="822"/>
                      <a:pt x="1872" y="891"/>
                      <a:pt x="1872" y="936"/>
                    </a:cubicBezTo>
                    <a:cubicBezTo>
                      <a:pt x="1895" y="1028"/>
                      <a:pt x="1895" y="1096"/>
                      <a:pt x="1895" y="1165"/>
                    </a:cubicBezTo>
                    <a:cubicBezTo>
                      <a:pt x="1895" y="1233"/>
                      <a:pt x="1872" y="1302"/>
                      <a:pt x="1849" y="1370"/>
                    </a:cubicBezTo>
                    <a:cubicBezTo>
                      <a:pt x="1826" y="1439"/>
                      <a:pt x="1803" y="1484"/>
                      <a:pt x="1758" y="1553"/>
                    </a:cubicBezTo>
                    <a:cubicBezTo>
                      <a:pt x="1735" y="1621"/>
                      <a:pt x="1689" y="1667"/>
                      <a:pt x="1621" y="1713"/>
                    </a:cubicBezTo>
                    <a:cubicBezTo>
                      <a:pt x="1575" y="1758"/>
                      <a:pt x="1507" y="1804"/>
                      <a:pt x="1461" y="1827"/>
                    </a:cubicBezTo>
                    <a:cubicBezTo>
                      <a:pt x="1392" y="1849"/>
                      <a:pt x="1324" y="1872"/>
                      <a:pt x="1255" y="1895"/>
                    </a:cubicBezTo>
                    <a:lnTo>
                      <a:pt x="1050" y="1895"/>
                    </a:lnTo>
                    <a:cubicBezTo>
                      <a:pt x="982" y="1895"/>
                      <a:pt x="936" y="1895"/>
                      <a:pt x="867" y="1872"/>
                    </a:cubicBezTo>
                    <a:cubicBezTo>
                      <a:pt x="799" y="1849"/>
                      <a:pt x="731" y="1804"/>
                      <a:pt x="685" y="1781"/>
                    </a:cubicBezTo>
                    <a:cubicBezTo>
                      <a:pt x="616" y="1735"/>
                      <a:pt x="571" y="1690"/>
                      <a:pt x="525" y="1644"/>
                    </a:cubicBezTo>
                    <a:cubicBezTo>
                      <a:pt x="525" y="1644"/>
                      <a:pt x="525" y="1644"/>
                      <a:pt x="525" y="1621"/>
                    </a:cubicBezTo>
                    <a:lnTo>
                      <a:pt x="502" y="1621"/>
                    </a:lnTo>
                    <a:cubicBezTo>
                      <a:pt x="479" y="1576"/>
                      <a:pt x="434" y="1530"/>
                      <a:pt x="411" y="1461"/>
                    </a:cubicBezTo>
                    <a:cubicBezTo>
                      <a:pt x="388" y="1439"/>
                      <a:pt x="388" y="1439"/>
                      <a:pt x="388" y="1439"/>
                    </a:cubicBezTo>
                    <a:cubicBezTo>
                      <a:pt x="365" y="1393"/>
                      <a:pt x="365" y="1325"/>
                      <a:pt x="342" y="1279"/>
                    </a:cubicBezTo>
                    <a:cubicBezTo>
                      <a:pt x="342" y="1279"/>
                      <a:pt x="342" y="1256"/>
                      <a:pt x="342" y="1256"/>
                    </a:cubicBezTo>
                    <a:cubicBezTo>
                      <a:pt x="342" y="1256"/>
                      <a:pt x="342" y="1233"/>
                      <a:pt x="342" y="1233"/>
                    </a:cubicBezTo>
                    <a:cubicBezTo>
                      <a:pt x="342" y="1210"/>
                      <a:pt x="320" y="1165"/>
                      <a:pt x="320" y="1142"/>
                    </a:cubicBezTo>
                    <a:cubicBezTo>
                      <a:pt x="320" y="1142"/>
                      <a:pt x="320" y="1119"/>
                      <a:pt x="320" y="1119"/>
                    </a:cubicBezTo>
                    <a:cubicBezTo>
                      <a:pt x="320" y="1096"/>
                      <a:pt x="320" y="1096"/>
                      <a:pt x="320" y="1073"/>
                    </a:cubicBezTo>
                    <a:cubicBezTo>
                      <a:pt x="342" y="1005"/>
                      <a:pt x="342" y="936"/>
                      <a:pt x="365" y="891"/>
                    </a:cubicBezTo>
                    <a:cubicBezTo>
                      <a:pt x="388" y="822"/>
                      <a:pt x="411" y="754"/>
                      <a:pt x="457" y="685"/>
                    </a:cubicBezTo>
                    <a:cubicBezTo>
                      <a:pt x="502" y="640"/>
                      <a:pt x="525" y="594"/>
                      <a:pt x="571" y="548"/>
                    </a:cubicBezTo>
                    <a:cubicBezTo>
                      <a:pt x="639" y="503"/>
                      <a:pt x="708" y="457"/>
                      <a:pt x="753" y="412"/>
                    </a:cubicBezTo>
                    <a:cubicBezTo>
                      <a:pt x="822" y="389"/>
                      <a:pt x="890" y="366"/>
                      <a:pt x="959" y="343"/>
                    </a:cubicBezTo>
                    <a:close/>
                    <a:moveTo>
                      <a:pt x="1096" y="1"/>
                    </a:moveTo>
                    <a:cubicBezTo>
                      <a:pt x="1073" y="1"/>
                      <a:pt x="1050" y="1"/>
                      <a:pt x="1050" y="23"/>
                    </a:cubicBezTo>
                    <a:cubicBezTo>
                      <a:pt x="959" y="23"/>
                      <a:pt x="867" y="46"/>
                      <a:pt x="776" y="69"/>
                    </a:cubicBezTo>
                    <a:cubicBezTo>
                      <a:pt x="685" y="92"/>
                      <a:pt x="594" y="138"/>
                      <a:pt x="525" y="183"/>
                    </a:cubicBezTo>
                    <a:cubicBezTo>
                      <a:pt x="434" y="229"/>
                      <a:pt x="388" y="297"/>
                      <a:pt x="320" y="343"/>
                    </a:cubicBezTo>
                    <a:cubicBezTo>
                      <a:pt x="251" y="412"/>
                      <a:pt x="206" y="480"/>
                      <a:pt x="160" y="571"/>
                    </a:cubicBezTo>
                    <a:cubicBezTo>
                      <a:pt x="91" y="640"/>
                      <a:pt x="69" y="731"/>
                      <a:pt x="46" y="822"/>
                    </a:cubicBezTo>
                    <a:cubicBezTo>
                      <a:pt x="46" y="845"/>
                      <a:pt x="23" y="868"/>
                      <a:pt x="23" y="868"/>
                    </a:cubicBezTo>
                    <a:cubicBezTo>
                      <a:pt x="23" y="936"/>
                      <a:pt x="0" y="1005"/>
                      <a:pt x="0" y="1051"/>
                    </a:cubicBezTo>
                    <a:cubicBezTo>
                      <a:pt x="0" y="1119"/>
                      <a:pt x="0" y="1165"/>
                      <a:pt x="0" y="1210"/>
                    </a:cubicBezTo>
                    <a:cubicBezTo>
                      <a:pt x="0" y="1233"/>
                      <a:pt x="0" y="1233"/>
                      <a:pt x="0" y="1233"/>
                    </a:cubicBezTo>
                    <a:cubicBezTo>
                      <a:pt x="0" y="1279"/>
                      <a:pt x="23" y="1325"/>
                      <a:pt x="23" y="1370"/>
                    </a:cubicBezTo>
                    <a:cubicBezTo>
                      <a:pt x="46" y="1416"/>
                      <a:pt x="69" y="1484"/>
                      <a:pt x="91" y="1553"/>
                    </a:cubicBezTo>
                    <a:cubicBezTo>
                      <a:pt x="114" y="1621"/>
                      <a:pt x="160" y="1713"/>
                      <a:pt x="206" y="1781"/>
                    </a:cubicBezTo>
                    <a:cubicBezTo>
                      <a:pt x="228" y="1804"/>
                      <a:pt x="251" y="1827"/>
                      <a:pt x="274" y="1849"/>
                    </a:cubicBezTo>
                    <a:cubicBezTo>
                      <a:pt x="297" y="1872"/>
                      <a:pt x="297" y="1872"/>
                      <a:pt x="297" y="1895"/>
                    </a:cubicBezTo>
                    <a:cubicBezTo>
                      <a:pt x="320" y="1918"/>
                      <a:pt x="342" y="1941"/>
                      <a:pt x="388" y="1964"/>
                    </a:cubicBezTo>
                    <a:lnTo>
                      <a:pt x="411" y="1964"/>
                    </a:lnTo>
                    <a:cubicBezTo>
                      <a:pt x="502" y="2078"/>
                      <a:pt x="639" y="2146"/>
                      <a:pt x="776" y="2192"/>
                    </a:cubicBezTo>
                    <a:cubicBezTo>
                      <a:pt x="883" y="2219"/>
                      <a:pt x="990" y="2230"/>
                      <a:pt x="1097" y="2230"/>
                    </a:cubicBezTo>
                    <a:cubicBezTo>
                      <a:pt x="1173" y="2230"/>
                      <a:pt x="1248" y="2224"/>
                      <a:pt x="1324" y="2215"/>
                    </a:cubicBezTo>
                    <a:cubicBezTo>
                      <a:pt x="1529" y="2169"/>
                      <a:pt x="1712" y="2078"/>
                      <a:pt x="1849" y="1941"/>
                    </a:cubicBezTo>
                    <a:cubicBezTo>
                      <a:pt x="2009" y="1804"/>
                      <a:pt x="2123" y="1644"/>
                      <a:pt x="2169" y="1461"/>
                    </a:cubicBezTo>
                    <a:cubicBezTo>
                      <a:pt x="2191" y="1370"/>
                      <a:pt x="2214" y="1302"/>
                      <a:pt x="2214" y="1210"/>
                    </a:cubicBezTo>
                    <a:cubicBezTo>
                      <a:pt x="2237" y="1119"/>
                      <a:pt x="2214" y="1005"/>
                      <a:pt x="2191" y="891"/>
                    </a:cubicBezTo>
                    <a:cubicBezTo>
                      <a:pt x="2169" y="731"/>
                      <a:pt x="2100" y="571"/>
                      <a:pt x="1986" y="434"/>
                    </a:cubicBezTo>
                    <a:cubicBezTo>
                      <a:pt x="1872" y="297"/>
                      <a:pt x="1735" y="183"/>
                      <a:pt x="1575" y="115"/>
                    </a:cubicBezTo>
                    <a:cubicBezTo>
                      <a:pt x="1415" y="46"/>
                      <a:pt x="1255" y="1"/>
                      <a:pt x="1096"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44"/>
              <p:cNvSpPr/>
              <p:nvPr/>
            </p:nvSpPr>
            <p:spPr>
              <a:xfrm>
                <a:off x="1237811" y="389220"/>
                <a:ext cx="48762" cy="39788"/>
              </a:xfrm>
              <a:custGeom>
                <a:rect b="b" l="l" r="r" t="t"/>
                <a:pathLst>
                  <a:path extrusionOk="0" h="1472" w="1804">
                    <a:moveTo>
                      <a:pt x="913" y="320"/>
                    </a:moveTo>
                    <a:cubicBezTo>
                      <a:pt x="982" y="343"/>
                      <a:pt x="1027" y="343"/>
                      <a:pt x="1096" y="366"/>
                    </a:cubicBezTo>
                    <a:cubicBezTo>
                      <a:pt x="1164" y="389"/>
                      <a:pt x="1210" y="412"/>
                      <a:pt x="1279" y="435"/>
                    </a:cubicBezTo>
                    <a:cubicBezTo>
                      <a:pt x="1324" y="480"/>
                      <a:pt x="1347" y="503"/>
                      <a:pt x="1393" y="549"/>
                    </a:cubicBezTo>
                    <a:cubicBezTo>
                      <a:pt x="1416" y="572"/>
                      <a:pt x="1438" y="594"/>
                      <a:pt x="1461" y="640"/>
                    </a:cubicBezTo>
                    <a:cubicBezTo>
                      <a:pt x="1461" y="663"/>
                      <a:pt x="1484" y="686"/>
                      <a:pt x="1484" y="731"/>
                    </a:cubicBezTo>
                    <a:cubicBezTo>
                      <a:pt x="1484" y="754"/>
                      <a:pt x="1484" y="800"/>
                      <a:pt x="1484" y="845"/>
                    </a:cubicBezTo>
                    <a:cubicBezTo>
                      <a:pt x="1461" y="891"/>
                      <a:pt x="1438" y="914"/>
                      <a:pt x="1438" y="937"/>
                    </a:cubicBezTo>
                    <a:cubicBezTo>
                      <a:pt x="1416" y="960"/>
                      <a:pt x="1393" y="982"/>
                      <a:pt x="1370" y="1005"/>
                    </a:cubicBezTo>
                    <a:cubicBezTo>
                      <a:pt x="1324" y="1028"/>
                      <a:pt x="1301" y="1051"/>
                      <a:pt x="1256" y="1074"/>
                    </a:cubicBezTo>
                    <a:cubicBezTo>
                      <a:pt x="1210" y="1097"/>
                      <a:pt x="1164" y="1119"/>
                      <a:pt x="1096" y="1142"/>
                    </a:cubicBezTo>
                    <a:lnTo>
                      <a:pt x="913" y="1142"/>
                    </a:lnTo>
                    <a:cubicBezTo>
                      <a:pt x="845" y="1142"/>
                      <a:pt x="776" y="1119"/>
                      <a:pt x="708" y="1097"/>
                    </a:cubicBezTo>
                    <a:cubicBezTo>
                      <a:pt x="662" y="1074"/>
                      <a:pt x="594" y="1051"/>
                      <a:pt x="548" y="1028"/>
                    </a:cubicBezTo>
                    <a:cubicBezTo>
                      <a:pt x="503" y="1005"/>
                      <a:pt x="457" y="960"/>
                      <a:pt x="434" y="937"/>
                    </a:cubicBezTo>
                    <a:lnTo>
                      <a:pt x="411" y="914"/>
                    </a:lnTo>
                    <a:cubicBezTo>
                      <a:pt x="388" y="891"/>
                      <a:pt x="388" y="868"/>
                      <a:pt x="366" y="823"/>
                    </a:cubicBezTo>
                    <a:cubicBezTo>
                      <a:pt x="366" y="800"/>
                      <a:pt x="343" y="777"/>
                      <a:pt x="343" y="754"/>
                    </a:cubicBezTo>
                    <a:cubicBezTo>
                      <a:pt x="343" y="731"/>
                      <a:pt x="343" y="709"/>
                      <a:pt x="343" y="686"/>
                    </a:cubicBezTo>
                    <a:cubicBezTo>
                      <a:pt x="343" y="663"/>
                      <a:pt x="343" y="640"/>
                      <a:pt x="343" y="617"/>
                    </a:cubicBezTo>
                    <a:cubicBezTo>
                      <a:pt x="343" y="617"/>
                      <a:pt x="366" y="617"/>
                      <a:pt x="366" y="594"/>
                    </a:cubicBezTo>
                    <a:cubicBezTo>
                      <a:pt x="366" y="594"/>
                      <a:pt x="366" y="594"/>
                      <a:pt x="366" y="572"/>
                    </a:cubicBezTo>
                    <a:cubicBezTo>
                      <a:pt x="366" y="572"/>
                      <a:pt x="388" y="549"/>
                      <a:pt x="388" y="549"/>
                    </a:cubicBezTo>
                    <a:cubicBezTo>
                      <a:pt x="411" y="526"/>
                      <a:pt x="434" y="480"/>
                      <a:pt x="457" y="457"/>
                    </a:cubicBezTo>
                    <a:cubicBezTo>
                      <a:pt x="503" y="435"/>
                      <a:pt x="525" y="412"/>
                      <a:pt x="571" y="389"/>
                    </a:cubicBezTo>
                    <a:cubicBezTo>
                      <a:pt x="617" y="366"/>
                      <a:pt x="662" y="366"/>
                      <a:pt x="708" y="343"/>
                    </a:cubicBezTo>
                    <a:cubicBezTo>
                      <a:pt x="776" y="343"/>
                      <a:pt x="845" y="320"/>
                      <a:pt x="913" y="320"/>
                    </a:cubicBezTo>
                    <a:close/>
                    <a:moveTo>
                      <a:pt x="868" y="1"/>
                    </a:moveTo>
                    <a:cubicBezTo>
                      <a:pt x="731" y="1"/>
                      <a:pt x="594" y="24"/>
                      <a:pt x="457" y="92"/>
                    </a:cubicBezTo>
                    <a:cubicBezTo>
                      <a:pt x="366" y="115"/>
                      <a:pt x="274" y="184"/>
                      <a:pt x="206" y="252"/>
                    </a:cubicBezTo>
                    <a:cubicBezTo>
                      <a:pt x="206" y="252"/>
                      <a:pt x="183" y="275"/>
                      <a:pt x="183" y="275"/>
                    </a:cubicBezTo>
                    <a:cubicBezTo>
                      <a:pt x="183" y="275"/>
                      <a:pt x="160" y="298"/>
                      <a:pt x="160" y="298"/>
                    </a:cubicBezTo>
                    <a:cubicBezTo>
                      <a:pt x="137" y="343"/>
                      <a:pt x="114" y="389"/>
                      <a:pt x="92" y="412"/>
                    </a:cubicBezTo>
                    <a:cubicBezTo>
                      <a:pt x="92" y="435"/>
                      <a:pt x="69" y="435"/>
                      <a:pt x="69" y="435"/>
                    </a:cubicBezTo>
                    <a:cubicBezTo>
                      <a:pt x="46" y="480"/>
                      <a:pt x="46" y="526"/>
                      <a:pt x="23" y="572"/>
                    </a:cubicBezTo>
                    <a:cubicBezTo>
                      <a:pt x="23" y="594"/>
                      <a:pt x="23" y="594"/>
                      <a:pt x="23" y="617"/>
                    </a:cubicBezTo>
                    <a:cubicBezTo>
                      <a:pt x="0" y="731"/>
                      <a:pt x="23" y="845"/>
                      <a:pt x="69" y="960"/>
                    </a:cubicBezTo>
                    <a:cubicBezTo>
                      <a:pt x="92" y="1005"/>
                      <a:pt x="114" y="1028"/>
                      <a:pt x="137" y="1074"/>
                    </a:cubicBezTo>
                    <a:cubicBezTo>
                      <a:pt x="160" y="1119"/>
                      <a:pt x="206" y="1165"/>
                      <a:pt x="251" y="1211"/>
                    </a:cubicBezTo>
                    <a:cubicBezTo>
                      <a:pt x="297" y="1233"/>
                      <a:pt x="320" y="1279"/>
                      <a:pt x="366" y="1302"/>
                    </a:cubicBezTo>
                    <a:cubicBezTo>
                      <a:pt x="388" y="1325"/>
                      <a:pt x="411" y="1325"/>
                      <a:pt x="457" y="1348"/>
                    </a:cubicBezTo>
                    <a:cubicBezTo>
                      <a:pt x="457" y="1348"/>
                      <a:pt x="457" y="1348"/>
                      <a:pt x="480" y="1370"/>
                    </a:cubicBezTo>
                    <a:lnTo>
                      <a:pt x="503" y="1370"/>
                    </a:lnTo>
                    <a:cubicBezTo>
                      <a:pt x="548" y="1393"/>
                      <a:pt x="617" y="1416"/>
                      <a:pt x="662" y="1439"/>
                    </a:cubicBezTo>
                    <a:cubicBezTo>
                      <a:pt x="743" y="1455"/>
                      <a:pt x="835" y="1471"/>
                      <a:pt x="922" y="1471"/>
                    </a:cubicBezTo>
                    <a:cubicBezTo>
                      <a:pt x="959" y="1471"/>
                      <a:pt x="994" y="1468"/>
                      <a:pt x="1027" y="1462"/>
                    </a:cubicBezTo>
                    <a:cubicBezTo>
                      <a:pt x="1187" y="1462"/>
                      <a:pt x="1324" y="1416"/>
                      <a:pt x="1461" y="1348"/>
                    </a:cubicBezTo>
                    <a:cubicBezTo>
                      <a:pt x="1507" y="1302"/>
                      <a:pt x="1552" y="1279"/>
                      <a:pt x="1598" y="1233"/>
                    </a:cubicBezTo>
                    <a:cubicBezTo>
                      <a:pt x="1621" y="1211"/>
                      <a:pt x="1644" y="1188"/>
                      <a:pt x="1667" y="1165"/>
                    </a:cubicBezTo>
                    <a:cubicBezTo>
                      <a:pt x="1689" y="1142"/>
                      <a:pt x="1712" y="1097"/>
                      <a:pt x="1735" y="1051"/>
                    </a:cubicBezTo>
                    <a:cubicBezTo>
                      <a:pt x="1758" y="1005"/>
                      <a:pt x="1781" y="960"/>
                      <a:pt x="1804" y="891"/>
                    </a:cubicBezTo>
                    <a:cubicBezTo>
                      <a:pt x="1804" y="868"/>
                      <a:pt x="1804" y="845"/>
                      <a:pt x="1804" y="823"/>
                    </a:cubicBezTo>
                    <a:cubicBezTo>
                      <a:pt x="1804" y="754"/>
                      <a:pt x="1804" y="709"/>
                      <a:pt x="1804" y="663"/>
                    </a:cubicBezTo>
                    <a:cubicBezTo>
                      <a:pt x="1781" y="594"/>
                      <a:pt x="1758" y="526"/>
                      <a:pt x="1735" y="480"/>
                    </a:cubicBezTo>
                    <a:cubicBezTo>
                      <a:pt x="1689" y="389"/>
                      <a:pt x="1644" y="343"/>
                      <a:pt x="1598" y="275"/>
                    </a:cubicBezTo>
                    <a:cubicBezTo>
                      <a:pt x="1552" y="229"/>
                      <a:pt x="1484" y="184"/>
                      <a:pt x="1438" y="161"/>
                    </a:cubicBezTo>
                    <a:cubicBezTo>
                      <a:pt x="1370" y="115"/>
                      <a:pt x="1301" y="92"/>
                      <a:pt x="1210" y="69"/>
                    </a:cubicBezTo>
                    <a:cubicBezTo>
                      <a:pt x="1096" y="24"/>
                      <a:pt x="982" y="1"/>
                      <a:pt x="868"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44"/>
              <p:cNvSpPr/>
              <p:nvPr/>
            </p:nvSpPr>
            <p:spPr>
              <a:xfrm>
                <a:off x="1403775" y="547184"/>
                <a:ext cx="64196" cy="72008"/>
              </a:xfrm>
              <a:custGeom>
                <a:rect b="b" l="l" r="r" t="t"/>
                <a:pathLst>
                  <a:path extrusionOk="0" h="2664" w="2375">
                    <a:moveTo>
                      <a:pt x="1438" y="480"/>
                    </a:moveTo>
                    <a:cubicBezTo>
                      <a:pt x="1454" y="495"/>
                      <a:pt x="1459" y="500"/>
                      <a:pt x="1468" y="502"/>
                    </a:cubicBezTo>
                    <a:lnTo>
                      <a:pt x="1468" y="502"/>
                    </a:lnTo>
                    <a:cubicBezTo>
                      <a:pt x="1458" y="494"/>
                      <a:pt x="1448" y="487"/>
                      <a:pt x="1438" y="480"/>
                    </a:cubicBezTo>
                    <a:close/>
                    <a:moveTo>
                      <a:pt x="982" y="320"/>
                    </a:moveTo>
                    <a:cubicBezTo>
                      <a:pt x="1050" y="343"/>
                      <a:pt x="1142" y="343"/>
                      <a:pt x="1210" y="365"/>
                    </a:cubicBezTo>
                    <a:cubicBezTo>
                      <a:pt x="1286" y="403"/>
                      <a:pt x="1362" y="441"/>
                      <a:pt x="1438" y="480"/>
                    </a:cubicBezTo>
                    <a:lnTo>
                      <a:pt x="1438" y="480"/>
                    </a:lnTo>
                    <a:cubicBezTo>
                      <a:pt x="1438" y="480"/>
                      <a:pt x="1438" y="480"/>
                      <a:pt x="1438" y="480"/>
                    </a:cubicBezTo>
                    <a:lnTo>
                      <a:pt x="1438" y="480"/>
                    </a:lnTo>
                    <a:cubicBezTo>
                      <a:pt x="1454" y="487"/>
                      <a:pt x="1469" y="495"/>
                      <a:pt x="1484" y="502"/>
                    </a:cubicBezTo>
                    <a:cubicBezTo>
                      <a:pt x="1477" y="502"/>
                      <a:pt x="1472" y="502"/>
                      <a:pt x="1468" y="502"/>
                    </a:cubicBezTo>
                    <a:lnTo>
                      <a:pt x="1468" y="502"/>
                    </a:lnTo>
                    <a:cubicBezTo>
                      <a:pt x="1549" y="563"/>
                      <a:pt x="1628" y="624"/>
                      <a:pt x="1689" y="685"/>
                    </a:cubicBezTo>
                    <a:cubicBezTo>
                      <a:pt x="1781" y="799"/>
                      <a:pt x="1849" y="890"/>
                      <a:pt x="1895" y="1005"/>
                    </a:cubicBezTo>
                    <a:cubicBezTo>
                      <a:pt x="1963" y="1119"/>
                      <a:pt x="2009" y="1233"/>
                      <a:pt x="2032" y="1370"/>
                    </a:cubicBezTo>
                    <a:cubicBezTo>
                      <a:pt x="2055" y="1461"/>
                      <a:pt x="2055" y="1575"/>
                      <a:pt x="2055" y="1666"/>
                    </a:cubicBezTo>
                    <a:cubicBezTo>
                      <a:pt x="2032" y="1735"/>
                      <a:pt x="2032" y="1826"/>
                      <a:pt x="2009" y="1895"/>
                    </a:cubicBezTo>
                    <a:cubicBezTo>
                      <a:pt x="1986" y="1963"/>
                      <a:pt x="1963" y="2009"/>
                      <a:pt x="1918" y="2077"/>
                    </a:cubicBezTo>
                    <a:cubicBezTo>
                      <a:pt x="1895" y="2123"/>
                      <a:pt x="1849" y="2169"/>
                      <a:pt x="1804" y="2191"/>
                    </a:cubicBezTo>
                    <a:cubicBezTo>
                      <a:pt x="1781" y="2237"/>
                      <a:pt x="1735" y="2260"/>
                      <a:pt x="1689" y="2283"/>
                    </a:cubicBezTo>
                    <a:cubicBezTo>
                      <a:pt x="1644" y="2306"/>
                      <a:pt x="1598" y="2328"/>
                      <a:pt x="1552" y="2328"/>
                    </a:cubicBezTo>
                    <a:cubicBezTo>
                      <a:pt x="1484" y="2351"/>
                      <a:pt x="1438" y="2351"/>
                      <a:pt x="1370" y="2351"/>
                    </a:cubicBezTo>
                    <a:cubicBezTo>
                      <a:pt x="1301" y="2328"/>
                      <a:pt x="1233" y="2328"/>
                      <a:pt x="1187" y="2306"/>
                    </a:cubicBezTo>
                    <a:cubicBezTo>
                      <a:pt x="1073" y="2283"/>
                      <a:pt x="1005" y="2237"/>
                      <a:pt x="913" y="2191"/>
                    </a:cubicBezTo>
                    <a:cubicBezTo>
                      <a:pt x="822" y="2123"/>
                      <a:pt x="754" y="2054"/>
                      <a:pt x="685" y="1986"/>
                    </a:cubicBezTo>
                    <a:cubicBezTo>
                      <a:pt x="594" y="1872"/>
                      <a:pt x="525" y="1758"/>
                      <a:pt x="457" y="1644"/>
                    </a:cubicBezTo>
                    <a:cubicBezTo>
                      <a:pt x="434" y="1598"/>
                      <a:pt x="411" y="1529"/>
                      <a:pt x="388" y="1484"/>
                    </a:cubicBezTo>
                    <a:cubicBezTo>
                      <a:pt x="388" y="1461"/>
                      <a:pt x="388" y="1461"/>
                      <a:pt x="388" y="1461"/>
                    </a:cubicBezTo>
                    <a:cubicBezTo>
                      <a:pt x="366" y="1415"/>
                      <a:pt x="366" y="1347"/>
                      <a:pt x="343" y="1301"/>
                    </a:cubicBezTo>
                    <a:cubicBezTo>
                      <a:pt x="343" y="1233"/>
                      <a:pt x="320" y="1164"/>
                      <a:pt x="320" y="1119"/>
                    </a:cubicBezTo>
                    <a:cubicBezTo>
                      <a:pt x="320" y="1073"/>
                      <a:pt x="320" y="1050"/>
                      <a:pt x="320" y="1027"/>
                    </a:cubicBezTo>
                    <a:cubicBezTo>
                      <a:pt x="320" y="959"/>
                      <a:pt x="343" y="913"/>
                      <a:pt x="343" y="845"/>
                    </a:cubicBezTo>
                    <a:cubicBezTo>
                      <a:pt x="343" y="822"/>
                      <a:pt x="366" y="799"/>
                      <a:pt x="366" y="776"/>
                    </a:cubicBezTo>
                    <a:cubicBezTo>
                      <a:pt x="388" y="708"/>
                      <a:pt x="411" y="639"/>
                      <a:pt x="457" y="594"/>
                    </a:cubicBezTo>
                    <a:cubicBezTo>
                      <a:pt x="480" y="548"/>
                      <a:pt x="525" y="502"/>
                      <a:pt x="571" y="480"/>
                    </a:cubicBezTo>
                    <a:cubicBezTo>
                      <a:pt x="594" y="434"/>
                      <a:pt x="639" y="411"/>
                      <a:pt x="685" y="388"/>
                    </a:cubicBezTo>
                    <a:cubicBezTo>
                      <a:pt x="731" y="365"/>
                      <a:pt x="776" y="343"/>
                      <a:pt x="845" y="343"/>
                    </a:cubicBezTo>
                    <a:cubicBezTo>
                      <a:pt x="891" y="320"/>
                      <a:pt x="936" y="320"/>
                      <a:pt x="982" y="320"/>
                    </a:cubicBezTo>
                    <a:close/>
                    <a:moveTo>
                      <a:pt x="959" y="0"/>
                    </a:moveTo>
                    <a:cubicBezTo>
                      <a:pt x="868" y="0"/>
                      <a:pt x="776" y="23"/>
                      <a:pt x="685" y="46"/>
                    </a:cubicBezTo>
                    <a:cubicBezTo>
                      <a:pt x="617" y="46"/>
                      <a:pt x="525" y="114"/>
                      <a:pt x="457" y="160"/>
                    </a:cubicBezTo>
                    <a:cubicBezTo>
                      <a:pt x="388" y="183"/>
                      <a:pt x="320" y="251"/>
                      <a:pt x="274" y="297"/>
                    </a:cubicBezTo>
                    <a:cubicBezTo>
                      <a:pt x="274" y="297"/>
                      <a:pt x="274" y="297"/>
                      <a:pt x="251" y="320"/>
                    </a:cubicBezTo>
                    <a:cubicBezTo>
                      <a:pt x="229" y="343"/>
                      <a:pt x="229" y="343"/>
                      <a:pt x="229" y="365"/>
                    </a:cubicBezTo>
                    <a:cubicBezTo>
                      <a:pt x="183" y="411"/>
                      <a:pt x="137" y="480"/>
                      <a:pt x="114" y="548"/>
                    </a:cubicBezTo>
                    <a:cubicBezTo>
                      <a:pt x="69" y="639"/>
                      <a:pt x="46" y="731"/>
                      <a:pt x="23" y="822"/>
                    </a:cubicBezTo>
                    <a:cubicBezTo>
                      <a:pt x="0" y="868"/>
                      <a:pt x="0" y="913"/>
                      <a:pt x="0" y="959"/>
                    </a:cubicBezTo>
                    <a:cubicBezTo>
                      <a:pt x="0" y="1005"/>
                      <a:pt x="0" y="1050"/>
                      <a:pt x="0" y="1119"/>
                    </a:cubicBezTo>
                    <a:cubicBezTo>
                      <a:pt x="0" y="1210"/>
                      <a:pt x="0" y="1324"/>
                      <a:pt x="23" y="1415"/>
                    </a:cubicBezTo>
                    <a:cubicBezTo>
                      <a:pt x="46" y="1438"/>
                      <a:pt x="46" y="1461"/>
                      <a:pt x="46" y="1461"/>
                    </a:cubicBezTo>
                    <a:lnTo>
                      <a:pt x="46" y="1484"/>
                    </a:lnTo>
                    <a:cubicBezTo>
                      <a:pt x="69" y="1598"/>
                      <a:pt x="114" y="1712"/>
                      <a:pt x="160" y="1803"/>
                    </a:cubicBezTo>
                    <a:cubicBezTo>
                      <a:pt x="183" y="1803"/>
                      <a:pt x="183" y="1826"/>
                      <a:pt x="183" y="1826"/>
                    </a:cubicBezTo>
                    <a:lnTo>
                      <a:pt x="183" y="1849"/>
                    </a:lnTo>
                    <a:cubicBezTo>
                      <a:pt x="229" y="1918"/>
                      <a:pt x="274" y="1986"/>
                      <a:pt x="320" y="2054"/>
                    </a:cubicBezTo>
                    <a:cubicBezTo>
                      <a:pt x="343" y="2054"/>
                      <a:pt x="343" y="2077"/>
                      <a:pt x="366" y="2100"/>
                    </a:cubicBezTo>
                    <a:cubicBezTo>
                      <a:pt x="366" y="2100"/>
                      <a:pt x="366" y="2123"/>
                      <a:pt x="366" y="2123"/>
                    </a:cubicBezTo>
                    <a:cubicBezTo>
                      <a:pt x="457" y="2237"/>
                      <a:pt x="571" y="2328"/>
                      <a:pt x="662" y="2420"/>
                    </a:cubicBezTo>
                    <a:cubicBezTo>
                      <a:pt x="880" y="2565"/>
                      <a:pt x="1144" y="2664"/>
                      <a:pt x="1407" y="2664"/>
                    </a:cubicBezTo>
                    <a:cubicBezTo>
                      <a:pt x="1558" y="2664"/>
                      <a:pt x="1708" y="2631"/>
                      <a:pt x="1849" y="2557"/>
                    </a:cubicBezTo>
                    <a:cubicBezTo>
                      <a:pt x="1941" y="2534"/>
                      <a:pt x="2009" y="2465"/>
                      <a:pt x="2077" y="2397"/>
                    </a:cubicBezTo>
                    <a:cubicBezTo>
                      <a:pt x="2146" y="2328"/>
                      <a:pt x="2192" y="2260"/>
                      <a:pt x="2237" y="2169"/>
                    </a:cubicBezTo>
                    <a:cubicBezTo>
                      <a:pt x="2283" y="2100"/>
                      <a:pt x="2306" y="2009"/>
                      <a:pt x="2329" y="1918"/>
                    </a:cubicBezTo>
                    <a:cubicBezTo>
                      <a:pt x="2374" y="1803"/>
                      <a:pt x="2374" y="1666"/>
                      <a:pt x="2374" y="1552"/>
                    </a:cubicBezTo>
                    <a:cubicBezTo>
                      <a:pt x="2374" y="1438"/>
                      <a:pt x="2351" y="1324"/>
                      <a:pt x="2329" y="1233"/>
                    </a:cubicBezTo>
                    <a:cubicBezTo>
                      <a:pt x="2306" y="1096"/>
                      <a:pt x="2260" y="982"/>
                      <a:pt x="2192" y="890"/>
                    </a:cubicBezTo>
                    <a:cubicBezTo>
                      <a:pt x="2123" y="708"/>
                      <a:pt x="1986" y="548"/>
                      <a:pt x="1849" y="388"/>
                    </a:cubicBezTo>
                    <a:cubicBezTo>
                      <a:pt x="1712" y="251"/>
                      <a:pt x="1530" y="137"/>
                      <a:pt x="1347" y="69"/>
                    </a:cubicBezTo>
                    <a:cubicBezTo>
                      <a:pt x="1233" y="23"/>
                      <a:pt x="1119" y="0"/>
                      <a:pt x="1005"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720000" y="445025"/>
            <a:ext cx="7704000" cy="5727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3600"/>
              <a:buFont typeface="Didact Gothic"/>
              <a:buNone/>
              <a:defRPr b="1" i="0" sz="3600" u="none" cap="none" strike="noStrike">
                <a:solidFill>
                  <a:schemeClr val="dk1"/>
                </a:solidFill>
                <a:latin typeface="Didact Gothic"/>
                <a:ea typeface="Didact Gothic"/>
                <a:cs typeface="Didact Gothic"/>
                <a:sym typeface="Didact Gothic"/>
              </a:defRPr>
            </a:lvl1pPr>
            <a:lvl2pPr lvl="1" marR="0" rtl="0" algn="l">
              <a:lnSpc>
                <a:spcPct val="100000"/>
              </a:lnSpc>
              <a:spcBef>
                <a:spcPts val="0"/>
              </a:spcBef>
              <a:spcAft>
                <a:spcPts val="0"/>
              </a:spcAft>
              <a:buClr>
                <a:schemeClr val="dk1"/>
              </a:buClr>
              <a:buSzPts val="2800"/>
              <a:buFont typeface="Mitr"/>
              <a:buNone/>
              <a:defRPr b="0" i="0" sz="2800" u="none" cap="none" strike="noStrike">
                <a:solidFill>
                  <a:schemeClr val="dk1"/>
                </a:solidFill>
                <a:latin typeface="Mitr"/>
                <a:ea typeface="Mitr"/>
                <a:cs typeface="Mitr"/>
                <a:sym typeface="Mitr"/>
              </a:defRPr>
            </a:lvl2pPr>
            <a:lvl3pPr lvl="2" marR="0" rtl="0" algn="l">
              <a:lnSpc>
                <a:spcPct val="100000"/>
              </a:lnSpc>
              <a:spcBef>
                <a:spcPts val="0"/>
              </a:spcBef>
              <a:spcAft>
                <a:spcPts val="0"/>
              </a:spcAft>
              <a:buClr>
                <a:schemeClr val="dk1"/>
              </a:buClr>
              <a:buSzPts val="2800"/>
              <a:buFont typeface="Mitr"/>
              <a:buNone/>
              <a:defRPr b="0" i="0" sz="2800" u="none" cap="none" strike="noStrike">
                <a:solidFill>
                  <a:schemeClr val="dk1"/>
                </a:solidFill>
                <a:latin typeface="Mitr"/>
                <a:ea typeface="Mitr"/>
                <a:cs typeface="Mitr"/>
                <a:sym typeface="Mitr"/>
              </a:defRPr>
            </a:lvl3pPr>
            <a:lvl4pPr lvl="3" marR="0" rtl="0" algn="l">
              <a:lnSpc>
                <a:spcPct val="100000"/>
              </a:lnSpc>
              <a:spcBef>
                <a:spcPts val="0"/>
              </a:spcBef>
              <a:spcAft>
                <a:spcPts val="0"/>
              </a:spcAft>
              <a:buClr>
                <a:schemeClr val="dk1"/>
              </a:buClr>
              <a:buSzPts val="2800"/>
              <a:buFont typeface="Mitr"/>
              <a:buNone/>
              <a:defRPr b="0" i="0" sz="2800" u="none" cap="none" strike="noStrike">
                <a:solidFill>
                  <a:schemeClr val="dk1"/>
                </a:solidFill>
                <a:latin typeface="Mitr"/>
                <a:ea typeface="Mitr"/>
                <a:cs typeface="Mitr"/>
                <a:sym typeface="Mitr"/>
              </a:defRPr>
            </a:lvl4pPr>
            <a:lvl5pPr lvl="4" marR="0" rtl="0" algn="l">
              <a:lnSpc>
                <a:spcPct val="100000"/>
              </a:lnSpc>
              <a:spcBef>
                <a:spcPts val="0"/>
              </a:spcBef>
              <a:spcAft>
                <a:spcPts val="0"/>
              </a:spcAft>
              <a:buClr>
                <a:schemeClr val="dk1"/>
              </a:buClr>
              <a:buSzPts val="2800"/>
              <a:buFont typeface="Mitr"/>
              <a:buNone/>
              <a:defRPr b="0" i="0" sz="2800" u="none" cap="none" strike="noStrike">
                <a:solidFill>
                  <a:schemeClr val="dk1"/>
                </a:solidFill>
                <a:latin typeface="Mitr"/>
                <a:ea typeface="Mitr"/>
                <a:cs typeface="Mitr"/>
                <a:sym typeface="Mitr"/>
              </a:defRPr>
            </a:lvl5pPr>
            <a:lvl6pPr lvl="5" marR="0" rtl="0" algn="l">
              <a:lnSpc>
                <a:spcPct val="100000"/>
              </a:lnSpc>
              <a:spcBef>
                <a:spcPts val="0"/>
              </a:spcBef>
              <a:spcAft>
                <a:spcPts val="0"/>
              </a:spcAft>
              <a:buClr>
                <a:schemeClr val="dk1"/>
              </a:buClr>
              <a:buSzPts val="2800"/>
              <a:buFont typeface="Mitr"/>
              <a:buNone/>
              <a:defRPr b="0" i="0" sz="2800" u="none" cap="none" strike="noStrike">
                <a:solidFill>
                  <a:schemeClr val="dk1"/>
                </a:solidFill>
                <a:latin typeface="Mitr"/>
                <a:ea typeface="Mitr"/>
                <a:cs typeface="Mitr"/>
                <a:sym typeface="Mitr"/>
              </a:defRPr>
            </a:lvl6pPr>
            <a:lvl7pPr lvl="6" marR="0" rtl="0" algn="l">
              <a:lnSpc>
                <a:spcPct val="100000"/>
              </a:lnSpc>
              <a:spcBef>
                <a:spcPts val="0"/>
              </a:spcBef>
              <a:spcAft>
                <a:spcPts val="0"/>
              </a:spcAft>
              <a:buClr>
                <a:schemeClr val="dk1"/>
              </a:buClr>
              <a:buSzPts val="2800"/>
              <a:buFont typeface="Mitr"/>
              <a:buNone/>
              <a:defRPr b="0" i="0" sz="2800" u="none" cap="none" strike="noStrike">
                <a:solidFill>
                  <a:schemeClr val="dk1"/>
                </a:solidFill>
                <a:latin typeface="Mitr"/>
                <a:ea typeface="Mitr"/>
                <a:cs typeface="Mitr"/>
                <a:sym typeface="Mitr"/>
              </a:defRPr>
            </a:lvl7pPr>
            <a:lvl8pPr lvl="7" marR="0" rtl="0" algn="l">
              <a:lnSpc>
                <a:spcPct val="100000"/>
              </a:lnSpc>
              <a:spcBef>
                <a:spcPts val="0"/>
              </a:spcBef>
              <a:spcAft>
                <a:spcPts val="0"/>
              </a:spcAft>
              <a:buClr>
                <a:schemeClr val="dk1"/>
              </a:buClr>
              <a:buSzPts val="2800"/>
              <a:buFont typeface="Mitr"/>
              <a:buNone/>
              <a:defRPr b="0" i="0" sz="2800" u="none" cap="none" strike="noStrike">
                <a:solidFill>
                  <a:schemeClr val="dk1"/>
                </a:solidFill>
                <a:latin typeface="Mitr"/>
                <a:ea typeface="Mitr"/>
                <a:cs typeface="Mitr"/>
                <a:sym typeface="Mitr"/>
              </a:defRPr>
            </a:lvl8pPr>
            <a:lvl9pPr lvl="8" marR="0" rtl="0" algn="l">
              <a:lnSpc>
                <a:spcPct val="100000"/>
              </a:lnSpc>
              <a:spcBef>
                <a:spcPts val="0"/>
              </a:spcBef>
              <a:spcAft>
                <a:spcPts val="0"/>
              </a:spcAft>
              <a:buClr>
                <a:schemeClr val="dk1"/>
              </a:buClr>
              <a:buSzPts val="2800"/>
              <a:buFont typeface="Mitr"/>
              <a:buNone/>
              <a:defRPr b="0" i="0" sz="2800" u="none" cap="none" strike="noStrike">
                <a:solidFill>
                  <a:schemeClr val="dk1"/>
                </a:solidFill>
                <a:latin typeface="Mitr"/>
                <a:ea typeface="Mitr"/>
                <a:cs typeface="Mitr"/>
                <a:sym typeface="Mitr"/>
              </a:defRPr>
            </a:lvl9pPr>
          </a:lstStyle>
          <a:p/>
        </p:txBody>
      </p:sp>
      <p:sp>
        <p:nvSpPr>
          <p:cNvPr id="7" name="Google Shape;7;p35"/>
          <p:cNvSpPr txBox="1"/>
          <p:nvPr>
            <p:ph idx="1" type="body"/>
          </p:nvPr>
        </p:nvSpPr>
        <p:spPr>
          <a:xfrm>
            <a:off x="720000" y="1152475"/>
            <a:ext cx="7704000" cy="3416400"/>
          </a:xfrm>
          <a:prstGeom prst="rect">
            <a:avLst/>
          </a:prstGeom>
          <a:noFill/>
          <a:ln>
            <a:noFill/>
          </a:ln>
        </p:spPr>
        <p:txBody>
          <a:bodyPr anchorCtr="0" anchor="t" bIns="0" lIns="0" spcFirstLastPara="1" rIns="0" wrap="square" tIns="0">
            <a:noAutofit/>
          </a:bodyPr>
          <a:lstStyle>
            <a:lvl1pPr indent="-330200" lvl="0" marL="457200" marR="0" rtl="0" algn="l">
              <a:lnSpc>
                <a:spcPct val="115000"/>
              </a:lnSpc>
              <a:spcBef>
                <a:spcPts val="0"/>
              </a:spcBef>
              <a:spcAft>
                <a:spcPts val="0"/>
              </a:spcAft>
              <a:buClr>
                <a:schemeClr val="dk2"/>
              </a:buClr>
              <a:buSzPts val="1600"/>
              <a:buFont typeface="Varela"/>
              <a:buChar char="●"/>
              <a:defRPr b="0" i="0" sz="1600" u="none" cap="none" strike="noStrike">
                <a:solidFill>
                  <a:schemeClr val="dk2"/>
                </a:solidFill>
                <a:latin typeface="Varela"/>
                <a:ea typeface="Varela"/>
                <a:cs typeface="Varela"/>
                <a:sym typeface="Varela"/>
              </a:defRPr>
            </a:lvl1pPr>
            <a:lvl2pPr indent="-330200" lvl="1" marL="914400" marR="0" rtl="0" algn="l">
              <a:lnSpc>
                <a:spcPct val="115000"/>
              </a:lnSpc>
              <a:spcBef>
                <a:spcPts val="1600"/>
              </a:spcBef>
              <a:spcAft>
                <a:spcPts val="0"/>
              </a:spcAft>
              <a:buClr>
                <a:schemeClr val="dk2"/>
              </a:buClr>
              <a:buSzPts val="1600"/>
              <a:buFont typeface="Varela"/>
              <a:buChar char="○"/>
              <a:defRPr b="0" i="0" sz="1600" u="none" cap="none" strike="noStrike">
                <a:solidFill>
                  <a:schemeClr val="dk2"/>
                </a:solidFill>
                <a:latin typeface="Varela"/>
                <a:ea typeface="Varela"/>
                <a:cs typeface="Varela"/>
                <a:sym typeface="Varela"/>
              </a:defRPr>
            </a:lvl2pPr>
            <a:lvl3pPr indent="-330200" lvl="2" marL="1371600" marR="0" rtl="0" algn="l">
              <a:lnSpc>
                <a:spcPct val="115000"/>
              </a:lnSpc>
              <a:spcBef>
                <a:spcPts val="1600"/>
              </a:spcBef>
              <a:spcAft>
                <a:spcPts val="0"/>
              </a:spcAft>
              <a:buClr>
                <a:schemeClr val="dk2"/>
              </a:buClr>
              <a:buSzPts val="1600"/>
              <a:buFont typeface="Varela"/>
              <a:buChar char="■"/>
              <a:defRPr b="0" i="0" sz="1600" u="none" cap="none" strike="noStrike">
                <a:solidFill>
                  <a:schemeClr val="dk2"/>
                </a:solidFill>
                <a:latin typeface="Varela"/>
                <a:ea typeface="Varela"/>
                <a:cs typeface="Varela"/>
                <a:sym typeface="Varela"/>
              </a:defRPr>
            </a:lvl3pPr>
            <a:lvl4pPr indent="-330200" lvl="3" marL="1828800" marR="0" rtl="0" algn="l">
              <a:lnSpc>
                <a:spcPct val="115000"/>
              </a:lnSpc>
              <a:spcBef>
                <a:spcPts val="1600"/>
              </a:spcBef>
              <a:spcAft>
                <a:spcPts val="0"/>
              </a:spcAft>
              <a:buClr>
                <a:schemeClr val="dk2"/>
              </a:buClr>
              <a:buSzPts val="1600"/>
              <a:buFont typeface="Varela"/>
              <a:buChar char="●"/>
              <a:defRPr b="0" i="0" sz="1600" u="none" cap="none" strike="noStrike">
                <a:solidFill>
                  <a:schemeClr val="dk2"/>
                </a:solidFill>
                <a:latin typeface="Varela"/>
                <a:ea typeface="Varela"/>
                <a:cs typeface="Varela"/>
                <a:sym typeface="Varela"/>
              </a:defRPr>
            </a:lvl4pPr>
            <a:lvl5pPr indent="-330200" lvl="4" marL="2286000" marR="0" rtl="0" algn="l">
              <a:lnSpc>
                <a:spcPct val="115000"/>
              </a:lnSpc>
              <a:spcBef>
                <a:spcPts val="1600"/>
              </a:spcBef>
              <a:spcAft>
                <a:spcPts val="0"/>
              </a:spcAft>
              <a:buClr>
                <a:schemeClr val="dk2"/>
              </a:buClr>
              <a:buSzPts val="1600"/>
              <a:buFont typeface="Varela"/>
              <a:buChar char="○"/>
              <a:defRPr b="0" i="0" sz="1600" u="none" cap="none" strike="noStrike">
                <a:solidFill>
                  <a:schemeClr val="dk2"/>
                </a:solidFill>
                <a:latin typeface="Varela"/>
                <a:ea typeface="Varela"/>
                <a:cs typeface="Varela"/>
                <a:sym typeface="Varela"/>
              </a:defRPr>
            </a:lvl5pPr>
            <a:lvl6pPr indent="-330200" lvl="5" marL="2743200" marR="0" rtl="0" algn="l">
              <a:lnSpc>
                <a:spcPct val="115000"/>
              </a:lnSpc>
              <a:spcBef>
                <a:spcPts val="1600"/>
              </a:spcBef>
              <a:spcAft>
                <a:spcPts val="0"/>
              </a:spcAft>
              <a:buClr>
                <a:schemeClr val="dk2"/>
              </a:buClr>
              <a:buSzPts val="1600"/>
              <a:buFont typeface="Varela"/>
              <a:buChar char="■"/>
              <a:defRPr b="0" i="0" sz="1600" u="none" cap="none" strike="noStrike">
                <a:solidFill>
                  <a:schemeClr val="dk2"/>
                </a:solidFill>
                <a:latin typeface="Varela"/>
                <a:ea typeface="Varela"/>
                <a:cs typeface="Varela"/>
                <a:sym typeface="Varela"/>
              </a:defRPr>
            </a:lvl6pPr>
            <a:lvl7pPr indent="-330200" lvl="6" marL="3200400" marR="0" rtl="0" algn="l">
              <a:lnSpc>
                <a:spcPct val="115000"/>
              </a:lnSpc>
              <a:spcBef>
                <a:spcPts val="1600"/>
              </a:spcBef>
              <a:spcAft>
                <a:spcPts val="0"/>
              </a:spcAft>
              <a:buClr>
                <a:schemeClr val="dk2"/>
              </a:buClr>
              <a:buSzPts val="1600"/>
              <a:buFont typeface="Varela"/>
              <a:buChar char="●"/>
              <a:defRPr b="0" i="0" sz="1600" u="none" cap="none" strike="noStrike">
                <a:solidFill>
                  <a:schemeClr val="dk2"/>
                </a:solidFill>
                <a:latin typeface="Varela"/>
                <a:ea typeface="Varela"/>
                <a:cs typeface="Varela"/>
                <a:sym typeface="Varela"/>
              </a:defRPr>
            </a:lvl7pPr>
            <a:lvl8pPr indent="-330200" lvl="7" marL="3657600" marR="0" rtl="0" algn="l">
              <a:lnSpc>
                <a:spcPct val="115000"/>
              </a:lnSpc>
              <a:spcBef>
                <a:spcPts val="1600"/>
              </a:spcBef>
              <a:spcAft>
                <a:spcPts val="0"/>
              </a:spcAft>
              <a:buClr>
                <a:schemeClr val="dk2"/>
              </a:buClr>
              <a:buSzPts val="1600"/>
              <a:buFont typeface="Varela"/>
              <a:buChar char="○"/>
              <a:defRPr b="0" i="0" sz="1600" u="none" cap="none" strike="noStrike">
                <a:solidFill>
                  <a:schemeClr val="dk2"/>
                </a:solidFill>
                <a:latin typeface="Varela"/>
                <a:ea typeface="Varela"/>
                <a:cs typeface="Varela"/>
                <a:sym typeface="Varela"/>
              </a:defRPr>
            </a:lvl8pPr>
            <a:lvl9pPr indent="-330200" lvl="8" marL="4114800" marR="0" rtl="0" algn="l">
              <a:lnSpc>
                <a:spcPct val="115000"/>
              </a:lnSpc>
              <a:spcBef>
                <a:spcPts val="1600"/>
              </a:spcBef>
              <a:spcAft>
                <a:spcPts val="1600"/>
              </a:spcAft>
              <a:buClr>
                <a:schemeClr val="dk2"/>
              </a:buClr>
              <a:buSzPts val="1600"/>
              <a:buFont typeface="Varela"/>
              <a:buChar char="■"/>
              <a:defRPr b="0" i="0" sz="1600" u="none" cap="none" strike="noStrike">
                <a:solidFill>
                  <a:schemeClr val="dk2"/>
                </a:solidFill>
                <a:latin typeface="Varela"/>
                <a:ea typeface="Varela"/>
                <a:cs typeface="Varela"/>
                <a:sym typeface="Varela"/>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900">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8.jp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1.jpg"/><Relationship Id="rId5"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9.jpg"/><Relationship Id="rId5" Type="http://schemas.openxmlformats.org/officeDocument/2006/relationships/image" Target="../media/image25.jpg"/><Relationship Id="rId6"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3.jpg"/><Relationship Id="rId5" Type="http://schemas.openxmlformats.org/officeDocument/2006/relationships/image" Target="../media/image2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34.png"/><Relationship Id="rId5"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9.jpg"/><Relationship Id="rId5" Type="http://schemas.openxmlformats.org/officeDocument/2006/relationships/image" Target="../media/image2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3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28.jpg"/><Relationship Id="rId4" Type="http://schemas.openxmlformats.org/officeDocument/2006/relationships/image" Target="../media/image1.png"/><Relationship Id="rId5"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31.jp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
          <p:cNvSpPr txBox="1"/>
          <p:nvPr>
            <p:ph type="ctrTitle"/>
          </p:nvPr>
        </p:nvSpPr>
        <p:spPr>
          <a:xfrm>
            <a:off x="720000" y="652125"/>
            <a:ext cx="3650100" cy="2259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5200"/>
              <a:buNone/>
            </a:pPr>
            <a:r>
              <a:rPr lang="en" sz="7200"/>
              <a:t>BOOK</a:t>
            </a:r>
            <a:r>
              <a:rPr b="1" lang="en" sz="7100">
                <a:solidFill>
                  <a:schemeClr val="dk1"/>
                </a:solidFill>
                <a:latin typeface="Didact Gothic"/>
                <a:ea typeface="Didact Gothic"/>
                <a:cs typeface="Didact Gothic"/>
                <a:sym typeface="Didact Gothic"/>
              </a:rPr>
              <a:t> </a:t>
            </a:r>
            <a:r>
              <a:rPr lang="en" sz="6000">
                <a:solidFill>
                  <a:schemeClr val="accent1"/>
                </a:solidFill>
              </a:rPr>
              <a:t>SPACE</a:t>
            </a:r>
            <a:endParaRPr b="1" sz="6000">
              <a:solidFill>
                <a:schemeClr val="accent1"/>
              </a:solidFill>
              <a:latin typeface="Didact Gothic"/>
              <a:ea typeface="Didact Gothic"/>
              <a:cs typeface="Didact Gothic"/>
              <a:sym typeface="Didact Gothic"/>
            </a:endParaRPr>
          </a:p>
        </p:txBody>
      </p:sp>
      <p:sp>
        <p:nvSpPr>
          <p:cNvPr id="764" name="Google Shape;764;p1"/>
          <p:cNvSpPr txBox="1"/>
          <p:nvPr>
            <p:ph idx="1" type="subTitle"/>
          </p:nvPr>
        </p:nvSpPr>
        <p:spPr>
          <a:xfrm>
            <a:off x="720000" y="3319050"/>
            <a:ext cx="3650100" cy="9702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800"/>
              <a:buNone/>
            </a:pPr>
            <a:r>
              <a:rPr lang="en">
                <a:latin typeface="Lobster"/>
                <a:ea typeface="Lobster"/>
                <a:cs typeface="Lobster"/>
                <a:sym typeface="Lobster"/>
              </a:rPr>
              <a:t>A Free Book Website</a:t>
            </a:r>
            <a:endParaRPr>
              <a:latin typeface="Lobster"/>
              <a:ea typeface="Lobster"/>
              <a:cs typeface="Lobster"/>
              <a:sym typeface="Lobster"/>
            </a:endParaRPr>
          </a:p>
        </p:txBody>
      </p:sp>
      <p:grpSp>
        <p:nvGrpSpPr>
          <p:cNvPr id="765" name="Google Shape;765;p1"/>
          <p:cNvGrpSpPr/>
          <p:nvPr/>
        </p:nvGrpSpPr>
        <p:grpSpPr>
          <a:xfrm>
            <a:off x="4199293" y="199085"/>
            <a:ext cx="4961681" cy="4258680"/>
            <a:chOff x="4199293" y="199085"/>
            <a:chExt cx="4961681" cy="4258680"/>
          </a:xfrm>
        </p:grpSpPr>
        <p:sp>
          <p:nvSpPr>
            <p:cNvPr id="766" name="Google Shape;766;p1"/>
            <p:cNvSpPr/>
            <p:nvPr/>
          </p:nvSpPr>
          <p:spPr>
            <a:xfrm>
              <a:off x="4208537" y="899293"/>
              <a:ext cx="27" cy="27"/>
            </a:xfrm>
            <a:custGeom>
              <a:rect b="b" l="l" r="r" t="t"/>
              <a:pathLst>
                <a:path extrusionOk="0" h="1" w="1">
                  <a:moveTo>
                    <a:pt x="1" y="1"/>
                  </a:moveTo>
                  <a:lnTo>
                    <a:pt x="1" y="1"/>
                  </a:lnTo>
                  <a:cubicBezTo>
                    <a:pt x="1" y="1"/>
                    <a:pt x="1" y="1"/>
                    <a:pt x="1" y="1"/>
                  </a:cubicBezTo>
                  <a:cubicBezTo>
                    <a:pt x="1" y="1"/>
                    <a:pt x="1" y="1"/>
                    <a:pt x="1" y="1"/>
                  </a:cubicBezTo>
                  <a:close/>
                </a:path>
              </a:pathLst>
            </a:custGeom>
            <a:solidFill>
              <a:srgbClr val="353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
            <p:cNvSpPr/>
            <p:nvPr/>
          </p:nvSpPr>
          <p:spPr>
            <a:xfrm>
              <a:off x="4208537" y="898698"/>
              <a:ext cx="27" cy="622"/>
            </a:xfrm>
            <a:custGeom>
              <a:rect b="b" l="l" r="r" t="t"/>
              <a:pathLst>
                <a:path extrusionOk="0" h="23" w="1">
                  <a:moveTo>
                    <a:pt x="1" y="0"/>
                  </a:moveTo>
                  <a:cubicBezTo>
                    <a:pt x="1" y="0"/>
                    <a:pt x="1" y="0"/>
                    <a:pt x="1" y="23"/>
                  </a:cubicBezTo>
                  <a:lnTo>
                    <a:pt x="1" y="23"/>
                  </a:lnTo>
                  <a:cubicBezTo>
                    <a:pt x="1" y="0"/>
                    <a:pt x="1" y="0"/>
                    <a:pt x="1" y="0"/>
                  </a:cubicBezTo>
                  <a:lnTo>
                    <a:pt x="1" y="0"/>
                  </a:lnTo>
                  <a:close/>
                </a:path>
              </a:pathLst>
            </a:custGeom>
            <a:solidFill>
              <a:srgbClr val="353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
            <p:cNvSpPr/>
            <p:nvPr/>
          </p:nvSpPr>
          <p:spPr>
            <a:xfrm>
              <a:off x="4201753" y="843773"/>
              <a:ext cx="144394" cy="165991"/>
            </a:xfrm>
            <a:custGeom>
              <a:rect b="b" l="l" r="r" t="t"/>
              <a:pathLst>
                <a:path extrusionOk="0" h="6141" w="5342">
                  <a:moveTo>
                    <a:pt x="3379" y="1"/>
                  </a:moveTo>
                  <a:cubicBezTo>
                    <a:pt x="3265" y="1"/>
                    <a:pt x="3150" y="24"/>
                    <a:pt x="3013" y="46"/>
                  </a:cubicBezTo>
                  <a:cubicBezTo>
                    <a:pt x="2899" y="69"/>
                    <a:pt x="2785" y="92"/>
                    <a:pt x="2671" y="115"/>
                  </a:cubicBezTo>
                  <a:lnTo>
                    <a:pt x="2648" y="115"/>
                  </a:lnTo>
                  <a:cubicBezTo>
                    <a:pt x="2580" y="138"/>
                    <a:pt x="2511" y="160"/>
                    <a:pt x="2443" y="183"/>
                  </a:cubicBezTo>
                  <a:cubicBezTo>
                    <a:pt x="2374" y="206"/>
                    <a:pt x="2329" y="229"/>
                    <a:pt x="2283" y="229"/>
                  </a:cubicBezTo>
                  <a:lnTo>
                    <a:pt x="2146" y="275"/>
                  </a:lnTo>
                  <a:cubicBezTo>
                    <a:pt x="2055" y="297"/>
                    <a:pt x="1986" y="320"/>
                    <a:pt x="1895" y="343"/>
                  </a:cubicBezTo>
                  <a:cubicBezTo>
                    <a:pt x="1781" y="366"/>
                    <a:pt x="1690" y="412"/>
                    <a:pt x="1576" y="457"/>
                  </a:cubicBezTo>
                  <a:lnTo>
                    <a:pt x="1507" y="480"/>
                  </a:lnTo>
                  <a:cubicBezTo>
                    <a:pt x="1461" y="503"/>
                    <a:pt x="1439" y="526"/>
                    <a:pt x="1393" y="526"/>
                  </a:cubicBezTo>
                  <a:cubicBezTo>
                    <a:pt x="1324" y="571"/>
                    <a:pt x="1256" y="594"/>
                    <a:pt x="1210" y="617"/>
                  </a:cubicBezTo>
                  <a:lnTo>
                    <a:pt x="1119" y="663"/>
                  </a:lnTo>
                  <a:cubicBezTo>
                    <a:pt x="1073" y="663"/>
                    <a:pt x="1028" y="685"/>
                    <a:pt x="1005" y="708"/>
                  </a:cubicBezTo>
                  <a:cubicBezTo>
                    <a:pt x="936" y="708"/>
                    <a:pt x="891" y="731"/>
                    <a:pt x="845" y="777"/>
                  </a:cubicBezTo>
                  <a:cubicBezTo>
                    <a:pt x="822" y="754"/>
                    <a:pt x="799" y="754"/>
                    <a:pt x="799" y="754"/>
                  </a:cubicBezTo>
                  <a:cubicBezTo>
                    <a:pt x="708" y="754"/>
                    <a:pt x="640" y="800"/>
                    <a:pt x="594" y="845"/>
                  </a:cubicBezTo>
                  <a:cubicBezTo>
                    <a:pt x="503" y="937"/>
                    <a:pt x="434" y="1051"/>
                    <a:pt x="343" y="1165"/>
                  </a:cubicBezTo>
                  <a:cubicBezTo>
                    <a:pt x="274" y="1279"/>
                    <a:pt x="206" y="1439"/>
                    <a:pt x="138" y="1598"/>
                  </a:cubicBezTo>
                  <a:cubicBezTo>
                    <a:pt x="92" y="1713"/>
                    <a:pt x="69" y="1850"/>
                    <a:pt x="46" y="1986"/>
                  </a:cubicBezTo>
                  <a:cubicBezTo>
                    <a:pt x="1" y="2146"/>
                    <a:pt x="1" y="2260"/>
                    <a:pt x="1" y="2397"/>
                  </a:cubicBezTo>
                  <a:cubicBezTo>
                    <a:pt x="23" y="2557"/>
                    <a:pt x="46" y="2717"/>
                    <a:pt x="69" y="2877"/>
                  </a:cubicBezTo>
                  <a:cubicBezTo>
                    <a:pt x="92" y="2991"/>
                    <a:pt x="138" y="3151"/>
                    <a:pt x="183" y="3288"/>
                  </a:cubicBezTo>
                  <a:cubicBezTo>
                    <a:pt x="274" y="3539"/>
                    <a:pt x="411" y="3790"/>
                    <a:pt x="571" y="4086"/>
                  </a:cubicBezTo>
                  <a:cubicBezTo>
                    <a:pt x="594" y="4132"/>
                    <a:pt x="640" y="4178"/>
                    <a:pt x="662" y="4223"/>
                  </a:cubicBezTo>
                  <a:lnTo>
                    <a:pt x="708" y="4292"/>
                  </a:lnTo>
                  <a:lnTo>
                    <a:pt x="754" y="4383"/>
                  </a:lnTo>
                  <a:lnTo>
                    <a:pt x="822" y="4497"/>
                  </a:lnTo>
                  <a:lnTo>
                    <a:pt x="868" y="4589"/>
                  </a:lnTo>
                  <a:cubicBezTo>
                    <a:pt x="936" y="4680"/>
                    <a:pt x="982" y="4771"/>
                    <a:pt x="1051" y="4862"/>
                  </a:cubicBezTo>
                  <a:lnTo>
                    <a:pt x="1142" y="5022"/>
                  </a:lnTo>
                  <a:cubicBezTo>
                    <a:pt x="1256" y="5182"/>
                    <a:pt x="1347" y="5342"/>
                    <a:pt x="1439" y="5479"/>
                  </a:cubicBezTo>
                  <a:cubicBezTo>
                    <a:pt x="1553" y="5616"/>
                    <a:pt x="1644" y="5730"/>
                    <a:pt x="1758" y="5867"/>
                  </a:cubicBezTo>
                  <a:cubicBezTo>
                    <a:pt x="1827" y="5912"/>
                    <a:pt x="1849" y="5958"/>
                    <a:pt x="1895" y="5981"/>
                  </a:cubicBezTo>
                  <a:cubicBezTo>
                    <a:pt x="1986" y="6095"/>
                    <a:pt x="2100" y="6141"/>
                    <a:pt x="2237" y="6141"/>
                  </a:cubicBezTo>
                  <a:cubicBezTo>
                    <a:pt x="2329" y="6141"/>
                    <a:pt x="2397" y="6141"/>
                    <a:pt x="2489" y="6118"/>
                  </a:cubicBezTo>
                  <a:cubicBezTo>
                    <a:pt x="2580" y="6072"/>
                    <a:pt x="2694" y="6004"/>
                    <a:pt x="2831" y="5912"/>
                  </a:cubicBezTo>
                  <a:cubicBezTo>
                    <a:pt x="2854" y="5890"/>
                    <a:pt x="2899" y="5844"/>
                    <a:pt x="2945" y="5821"/>
                  </a:cubicBezTo>
                  <a:cubicBezTo>
                    <a:pt x="2968" y="5775"/>
                    <a:pt x="3013" y="5753"/>
                    <a:pt x="3036" y="5730"/>
                  </a:cubicBezTo>
                  <a:cubicBezTo>
                    <a:pt x="3082" y="5707"/>
                    <a:pt x="3105" y="5661"/>
                    <a:pt x="3128" y="5639"/>
                  </a:cubicBezTo>
                  <a:lnTo>
                    <a:pt x="3173" y="5570"/>
                  </a:lnTo>
                  <a:lnTo>
                    <a:pt x="3196" y="5524"/>
                  </a:lnTo>
                  <a:lnTo>
                    <a:pt x="3242" y="5502"/>
                  </a:lnTo>
                  <a:lnTo>
                    <a:pt x="3356" y="5502"/>
                  </a:lnTo>
                  <a:lnTo>
                    <a:pt x="3379" y="5479"/>
                  </a:lnTo>
                  <a:cubicBezTo>
                    <a:pt x="3402" y="5433"/>
                    <a:pt x="3447" y="5410"/>
                    <a:pt x="3493" y="5365"/>
                  </a:cubicBezTo>
                  <a:lnTo>
                    <a:pt x="3561" y="5296"/>
                  </a:lnTo>
                  <a:lnTo>
                    <a:pt x="3630" y="5228"/>
                  </a:lnTo>
                  <a:cubicBezTo>
                    <a:pt x="3698" y="5182"/>
                    <a:pt x="3744" y="5136"/>
                    <a:pt x="3812" y="5068"/>
                  </a:cubicBezTo>
                  <a:cubicBezTo>
                    <a:pt x="3927" y="4954"/>
                    <a:pt x="4041" y="4817"/>
                    <a:pt x="4155" y="4680"/>
                  </a:cubicBezTo>
                  <a:lnTo>
                    <a:pt x="4178" y="4634"/>
                  </a:lnTo>
                  <a:lnTo>
                    <a:pt x="4200" y="4589"/>
                  </a:lnTo>
                  <a:cubicBezTo>
                    <a:pt x="4246" y="4543"/>
                    <a:pt x="4269" y="4474"/>
                    <a:pt x="4315" y="4406"/>
                  </a:cubicBezTo>
                  <a:lnTo>
                    <a:pt x="4383" y="4315"/>
                  </a:lnTo>
                  <a:lnTo>
                    <a:pt x="4429" y="4246"/>
                  </a:lnTo>
                  <a:cubicBezTo>
                    <a:pt x="4474" y="4178"/>
                    <a:pt x="4497" y="4109"/>
                    <a:pt x="4543" y="4041"/>
                  </a:cubicBezTo>
                  <a:lnTo>
                    <a:pt x="4566" y="3949"/>
                  </a:lnTo>
                  <a:cubicBezTo>
                    <a:pt x="4611" y="3858"/>
                    <a:pt x="4657" y="3744"/>
                    <a:pt x="4725" y="3630"/>
                  </a:cubicBezTo>
                  <a:cubicBezTo>
                    <a:pt x="4771" y="3539"/>
                    <a:pt x="4817" y="3424"/>
                    <a:pt x="4862" y="3333"/>
                  </a:cubicBezTo>
                  <a:lnTo>
                    <a:pt x="4908" y="3219"/>
                  </a:lnTo>
                  <a:cubicBezTo>
                    <a:pt x="4931" y="3173"/>
                    <a:pt x="4954" y="3105"/>
                    <a:pt x="4976" y="3036"/>
                  </a:cubicBezTo>
                  <a:lnTo>
                    <a:pt x="4999" y="2899"/>
                  </a:lnTo>
                  <a:cubicBezTo>
                    <a:pt x="5022" y="2854"/>
                    <a:pt x="5022" y="2808"/>
                    <a:pt x="5045" y="2740"/>
                  </a:cubicBezTo>
                  <a:cubicBezTo>
                    <a:pt x="5091" y="2603"/>
                    <a:pt x="5113" y="2466"/>
                    <a:pt x="5136" y="2329"/>
                  </a:cubicBezTo>
                  <a:lnTo>
                    <a:pt x="5182" y="2192"/>
                  </a:lnTo>
                  <a:lnTo>
                    <a:pt x="5205" y="2078"/>
                  </a:lnTo>
                  <a:cubicBezTo>
                    <a:pt x="5250" y="1941"/>
                    <a:pt x="5273" y="1804"/>
                    <a:pt x="5296" y="1667"/>
                  </a:cubicBezTo>
                  <a:cubicBezTo>
                    <a:pt x="5319" y="1576"/>
                    <a:pt x="5319" y="1484"/>
                    <a:pt x="5342" y="1370"/>
                  </a:cubicBezTo>
                  <a:cubicBezTo>
                    <a:pt x="5342" y="1279"/>
                    <a:pt x="5342" y="1210"/>
                    <a:pt x="5342" y="1142"/>
                  </a:cubicBezTo>
                  <a:cubicBezTo>
                    <a:pt x="5319" y="1005"/>
                    <a:pt x="5296" y="891"/>
                    <a:pt x="5250" y="777"/>
                  </a:cubicBezTo>
                  <a:cubicBezTo>
                    <a:pt x="5228" y="640"/>
                    <a:pt x="5205" y="526"/>
                    <a:pt x="5182" y="412"/>
                  </a:cubicBezTo>
                  <a:cubicBezTo>
                    <a:pt x="5182" y="393"/>
                    <a:pt x="5182" y="379"/>
                    <a:pt x="5182" y="366"/>
                  </a:cubicBezTo>
                  <a:cubicBezTo>
                    <a:pt x="5159" y="320"/>
                    <a:pt x="5159" y="297"/>
                    <a:pt x="5159" y="252"/>
                  </a:cubicBezTo>
                  <a:cubicBezTo>
                    <a:pt x="5136" y="229"/>
                    <a:pt x="5136" y="206"/>
                    <a:pt x="5113" y="206"/>
                  </a:cubicBezTo>
                  <a:cubicBezTo>
                    <a:pt x="5068" y="183"/>
                    <a:pt x="5022" y="160"/>
                    <a:pt x="4976" y="138"/>
                  </a:cubicBezTo>
                  <a:cubicBezTo>
                    <a:pt x="4976" y="138"/>
                    <a:pt x="4931" y="115"/>
                    <a:pt x="4908" y="115"/>
                  </a:cubicBezTo>
                  <a:cubicBezTo>
                    <a:pt x="4885" y="92"/>
                    <a:pt x="4840" y="92"/>
                    <a:pt x="4794" y="92"/>
                  </a:cubicBezTo>
                  <a:cubicBezTo>
                    <a:pt x="4771" y="69"/>
                    <a:pt x="4748" y="69"/>
                    <a:pt x="4725" y="69"/>
                  </a:cubicBezTo>
                  <a:cubicBezTo>
                    <a:pt x="4680" y="69"/>
                    <a:pt x="4634" y="46"/>
                    <a:pt x="4588" y="46"/>
                  </a:cubicBezTo>
                  <a:cubicBezTo>
                    <a:pt x="4543" y="46"/>
                    <a:pt x="4497" y="69"/>
                    <a:pt x="4429" y="69"/>
                  </a:cubicBezTo>
                  <a:cubicBezTo>
                    <a:pt x="4406" y="69"/>
                    <a:pt x="4360" y="69"/>
                    <a:pt x="4315" y="92"/>
                  </a:cubicBezTo>
                  <a:lnTo>
                    <a:pt x="4178" y="92"/>
                  </a:lnTo>
                  <a:cubicBezTo>
                    <a:pt x="4086" y="92"/>
                    <a:pt x="3995" y="69"/>
                    <a:pt x="3904" y="46"/>
                  </a:cubicBezTo>
                  <a:lnTo>
                    <a:pt x="3767" y="24"/>
                  </a:lnTo>
                  <a:lnTo>
                    <a:pt x="3630" y="24"/>
                  </a:lnTo>
                  <a:cubicBezTo>
                    <a:pt x="3561" y="1"/>
                    <a:pt x="3493" y="1"/>
                    <a:pt x="34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
            <p:cNvSpPr/>
            <p:nvPr/>
          </p:nvSpPr>
          <p:spPr>
            <a:xfrm>
              <a:off x="4202375" y="875858"/>
              <a:ext cx="85793" cy="135772"/>
            </a:xfrm>
            <a:custGeom>
              <a:rect b="b" l="l" r="r" t="t"/>
              <a:pathLst>
                <a:path extrusionOk="0" h="5023" w="3174">
                  <a:moveTo>
                    <a:pt x="2077" y="4429"/>
                  </a:moveTo>
                  <a:cubicBezTo>
                    <a:pt x="2077" y="4452"/>
                    <a:pt x="2055" y="4452"/>
                    <a:pt x="2055" y="4452"/>
                  </a:cubicBezTo>
                  <a:cubicBezTo>
                    <a:pt x="2060" y="4446"/>
                    <a:pt x="2066" y="4440"/>
                    <a:pt x="2077" y="4429"/>
                  </a:cubicBezTo>
                  <a:close/>
                  <a:moveTo>
                    <a:pt x="2055" y="4452"/>
                  </a:moveTo>
                  <a:lnTo>
                    <a:pt x="2055" y="4474"/>
                  </a:lnTo>
                  <a:lnTo>
                    <a:pt x="2032" y="4474"/>
                  </a:lnTo>
                  <a:cubicBezTo>
                    <a:pt x="2043" y="4463"/>
                    <a:pt x="2049" y="4457"/>
                    <a:pt x="2055" y="4452"/>
                  </a:cubicBezTo>
                  <a:close/>
                  <a:moveTo>
                    <a:pt x="388" y="1"/>
                  </a:moveTo>
                  <a:cubicBezTo>
                    <a:pt x="297" y="23"/>
                    <a:pt x="251" y="92"/>
                    <a:pt x="251" y="183"/>
                  </a:cubicBezTo>
                  <a:cubicBezTo>
                    <a:pt x="274" y="229"/>
                    <a:pt x="274" y="252"/>
                    <a:pt x="274" y="297"/>
                  </a:cubicBezTo>
                  <a:cubicBezTo>
                    <a:pt x="229" y="297"/>
                    <a:pt x="183" y="343"/>
                    <a:pt x="160" y="389"/>
                  </a:cubicBezTo>
                  <a:cubicBezTo>
                    <a:pt x="115" y="434"/>
                    <a:pt x="115" y="480"/>
                    <a:pt x="137" y="548"/>
                  </a:cubicBezTo>
                  <a:cubicBezTo>
                    <a:pt x="137" y="617"/>
                    <a:pt x="137" y="685"/>
                    <a:pt x="160" y="754"/>
                  </a:cubicBezTo>
                  <a:cubicBezTo>
                    <a:pt x="92" y="777"/>
                    <a:pt x="23" y="845"/>
                    <a:pt x="0" y="914"/>
                  </a:cubicBezTo>
                  <a:cubicBezTo>
                    <a:pt x="0" y="959"/>
                    <a:pt x="0" y="1005"/>
                    <a:pt x="0" y="1051"/>
                  </a:cubicBezTo>
                  <a:cubicBezTo>
                    <a:pt x="0" y="1073"/>
                    <a:pt x="0" y="1096"/>
                    <a:pt x="0" y="1096"/>
                  </a:cubicBezTo>
                  <a:cubicBezTo>
                    <a:pt x="0" y="1142"/>
                    <a:pt x="23" y="1165"/>
                    <a:pt x="23" y="1210"/>
                  </a:cubicBezTo>
                  <a:cubicBezTo>
                    <a:pt x="23" y="1279"/>
                    <a:pt x="46" y="1370"/>
                    <a:pt x="69" y="1439"/>
                  </a:cubicBezTo>
                  <a:cubicBezTo>
                    <a:pt x="92" y="1598"/>
                    <a:pt x="115" y="1735"/>
                    <a:pt x="160" y="1872"/>
                  </a:cubicBezTo>
                  <a:cubicBezTo>
                    <a:pt x="229" y="2055"/>
                    <a:pt x="274" y="2215"/>
                    <a:pt x="343" y="2374"/>
                  </a:cubicBezTo>
                  <a:cubicBezTo>
                    <a:pt x="388" y="2534"/>
                    <a:pt x="434" y="2694"/>
                    <a:pt x="503" y="2854"/>
                  </a:cubicBezTo>
                  <a:cubicBezTo>
                    <a:pt x="571" y="3014"/>
                    <a:pt x="639" y="3173"/>
                    <a:pt x="731" y="3310"/>
                  </a:cubicBezTo>
                  <a:cubicBezTo>
                    <a:pt x="799" y="3470"/>
                    <a:pt x="891" y="3630"/>
                    <a:pt x="982" y="3790"/>
                  </a:cubicBezTo>
                  <a:cubicBezTo>
                    <a:pt x="1096" y="3949"/>
                    <a:pt x="1210" y="4109"/>
                    <a:pt x="1324" y="4269"/>
                  </a:cubicBezTo>
                  <a:cubicBezTo>
                    <a:pt x="1416" y="4406"/>
                    <a:pt x="1507" y="4520"/>
                    <a:pt x="1621" y="4657"/>
                  </a:cubicBezTo>
                  <a:cubicBezTo>
                    <a:pt x="1667" y="4725"/>
                    <a:pt x="1712" y="4771"/>
                    <a:pt x="1758" y="4817"/>
                  </a:cubicBezTo>
                  <a:cubicBezTo>
                    <a:pt x="1849" y="4908"/>
                    <a:pt x="1963" y="5022"/>
                    <a:pt x="2100" y="5022"/>
                  </a:cubicBezTo>
                  <a:cubicBezTo>
                    <a:pt x="2169" y="5022"/>
                    <a:pt x="2237" y="4999"/>
                    <a:pt x="2283" y="4976"/>
                  </a:cubicBezTo>
                  <a:lnTo>
                    <a:pt x="2351" y="4931"/>
                  </a:lnTo>
                  <a:cubicBezTo>
                    <a:pt x="2397" y="4908"/>
                    <a:pt x="2443" y="4885"/>
                    <a:pt x="2488" y="4862"/>
                  </a:cubicBezTo>
                  <a:cubicBezTo>
                    <a:pt x="2625" y="4794"/>
                    <a:pt x="2762" y="4725"/>
                    <a:pt x="2899" y="4634"/>
                  </a:cubicBezTo>
                  <a:cubicBezTo>
                    <a:pt x="3013" y="4588"/>
                    <a:pt x="3105" y="4497"/>
                    <a:pt x="3150" y="4383"/>
                  </a:cubicBezTo>
                  <a:cubicBezTo>
                    <a:pt x="3173" y="4269"/>
                    <a:pt x="3150" y="4155"/>
                    <a:pt x="3082" y="4063"/>
                  </a:cubicBezTo>
                  <a:cubicBezTo>
                    <a:pt x="3059" y="4041"/>
                    <a:pt x="3013" y="4018"/>
                    <a:pt x="2990" y="3995"/>
                  </a:cubicBezTo>
                  <a:cubicBezTo>
                    <a:pt x="2854" y="3881"/>
                    <a:pt x="2739" y="3744"/>
                    <a:pt x="2625" y="3584"/>
                  </a:cubicBezTo>
                  <a:cubicBezTo>
                    <a:pt x="2466" y="3424"/>
                    <a:pt x="2306" y="3242"/>
                    <a:pt x="2146" y="3059"/>
                  </a:cubicBezTo>
                  <a:cubicBezTo>
                    <a:pt x="1849" y="2740"/>
                    <a:pt x="1575" y="2374"/>
                    <a:pt x="1324" y="1986"/>
                  </a:cubicBezTo>
                  <a:lnTo>
                    <a:pt x="1324" y="1986"/>
                  </a:lnTo>
                  <a:cubicBezTo>
                    <a:pt x="1324" y="2009"/>
                    <a:pt x="1347" y="2032"/>
                    <a:pt x="1347" y="2055"/>
                  </a:cubicBezTo>
                  <a:cubicBezTo>
                    <a:pt x="1233" y="1872"/>
                    <a:pt x="1119" y="1667"/>
                    <a:pt x="1028" y="1484"/>
                  </a:cubicBezTo>
                  <a:cubicBezTo>
                    <a:pt x="913" y="1279"/>
                    <a:pt x="822" y="1051"/>
                    <a:pt x="754" y="845"/>
                  </a:cubicBezTo>
                  <a:cubicBezTo>
                    <a:pt x="662" y="617"/>
                    <a:pt x="594" y="366"/>
                    <a:pt x="571" y="115"/>
                  </a:cubicBezTo>
                  <a:cubicBezTo>
                    <a:pt x="571" y="46"/>
                    <a:pt x="480" y="1"/>
                    <a:pt x="411"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
            <p:cNvSpPr/>
            <p:nvPr/>
          </p:nvSpPr>
          <p:spPr>
            <a:xfrm>
              <a:off x="4227675" y="883885"/>
              <a:ext cx="57385" cy="74143"/>
            </a:xfrm>
            <a:custGeom>
              <a:rect b="b" l="l" r="r" t="t"/>
              <a:pathLst>
                <a:path extrusionOk="0" h="2743" w="2123">
                  <a:moveTo>
                    <a:pt x="160" y="0"/>
                  </a:moveTo>
                  <a:cubicBezTo>
                    <a:pt x="137" y="0"/>
                    <a:pt x="114" y="0"/>
                    <a:pt x="92" y="23"/>
                  </a:cubicBezTo>
                  <a:cubicBezTo>
                    <a:pt x="23" y="46"/>
                    <a:pt x="0" y="137"/>
                    <a:pt x="46" y="229"/>
                  </a:cubicBezTo>
                  <a:cubicBezTo>
                    <a:pt x="92" y="343"/>
                    <a:pt x="160" y="480"/>
                    <a:pt x="206" y="617"/>
                  </a:cubicBezTo>
                  <a:cubicBezTo>
                    <a:pt x="274" y="708"/>
                    <a:pt x="320" y="822"/>
                    <a:pt x="365" y="936"/>
                  </a:cubicBezTo>
                  <a:cubicBezTo>
                    <a:pt x="434" y="1050"/>
                    <a:pt x="480" y="1164"/>
                    <a:pt x="548" y="1279"/>
                  </a:cubicBezTo>
                  <a:cubicBezTo>
                    <a:pt x="617" y="1393"/>
                    <a:pt x="708" y="1530"/>
                    <a:pt x="776" y="1644"/>
                  </a:cubicBezTo>
                  <a:cubicBezTo>
                    <a:pt x="776" y="1644"/>
                    <a:pt x="776" y="1644"/>
                    <a:pt x="776" y="1621"/>
                  </a:cubicBezTo>
                  <a:cubicBezTo>
                    <a:pt x="845" y="1712"/>
                    <a:pt x="913" y="1804"/>
                    <a:pt x="959" y="1895"/>
                  </a:cubicBezTo>
                  <a:cubicBezTo>
                    <a:pt x="1027" y="2009"/>
                    <a:pt x="1119" y="2077"/>
                    <a:pt x="1187" y="2169"/>
                  </a:cubicBezTo>
                  <a:cubicBezTo>
                    <a:pt x="1256" y="2260"/>
                    <a:pt x="1324" y="2328"/>
                    <a:pt x="1415" y="2420"/>
                  </a:cubicBezTo>
                  <a:cubicBezTo>
                    <a:pt x="1507" y="2511"/>
                    <a:pt x="1575" y="2625"/>
                    <a:pt x="1689" y="2694"/>
                  </a:cubicBezTo>
                  <a:cubicBezTo>
                    <a:pt x="1742" y="2725"/>
                    <a:pt x="1800" y="2743"/>
                    <a:pt x="1856" y="2743"/>
                  </a:cubicBezTo>
                  <a:cubicBezTo>
                    <a:pt x="1921" y="2743"/>
                    <a:pt x="1983" y="2720"/>
                    <a:pt x="2032" y="2671"/>
                  </a:cubicBezTo>
                  <a:cubicBezTo>
                    <a:pt x="2077" y="2625"/>
                    <a:pt x="2123" y="2557"/>
                    <a:pt x="2123" y="2488"/>
                  </a:cubicBezTo>
                  <a:cubicBezTo>
                    <a:pt x="2123" y="2420"/>
                    <a:pt x="2100" y="2328"/>
                    <a:pt x="2054" y="2283"/>
                  </a:cubicBezTo>
                  <a:cubicBezTo>
                    <a:pt x="1986" y="2237"/>
                    <a:pt x="1940" y="2192"/>
                    <a:pt x="1895" y="2146"/>
                  </a:cubicBezTo>
                  <a:cubicBezTo>
                    <a:pt x="1826" y="2077"/>
                    <a:pt x="1758" y="2032"/>
                    <a:pt x="1689" y="1963"/>
                  </a:cubicBezTo>
                  <a:cubicBezTo>
                    <a:pt x="1575" y="1849"/>
                    <a:pt x="1461" y="1758"/>
                    <a:pt x="1347" y="1644"/>
                  </a:cubicBezTo>
                  <a:cubicBezTo>
                    <a:pt x="1141" y="1415"/>
                    <a:pt x="936" y="1164"/>
                    <a:pt x="753" y="913"/>
                  </a:cubicBezTo>
                  <a:cubicBezTo>
                    <a:pt x="662" y="799"/>
                    <a:pt x="594" y="662"/>
                    <a:pt x="525" y="525"/>
                  </a:cubicBezTo>
                  <a:cubicBezTo>
                    <a:pt x="434" y="388"/>
                    <a:pt x="365" y="229"/>
                    <a:pt x="297" y="92"/>
                  </a:cubicBezTo>
                  <a:cubicBezTo>
                    <a:pt x="274" y="46"/>
                    <a:pt x="228" y="0"/>
                    <a:pt x="160"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
            <p:cNvSpPr/>
            <p:nvPr/>
          </p:nvSpPr>
          <p:spPr>
            <a:xfrm>
              <a:off x="4214106" y="848719"/>
              <a:ext cx="129582" cy="24732"/>
            </a:xfrm>
            <a:custGeom>
              <a:rect b="b" l="l" r="r" t="t"/>
              <a:pathLst>
                <a:path extrusionOk="0" h="915" w="4794">
                  <a:moveTo>
                    <a:pt x="2534" y="0"/>
                  </a:moveTo>
                  <a:cubicBezTo>
                    <a:pt x="2351" y="0"/>
                    <a:pt x="2168" y="23"/>
                    <a:pt x="2009" y="46"/>
                  </a:cubicBezTo>
                  <a:cubicBezTo>
                    <a:pt x="1803" y="69"/>
                    <a:pt x="1575" y="114"/>
                    <a:pt x="1370" y="160"/>
                  </a:cubicBezTo>
                  <a:cubicBezTo>
                    <a:pt x="1141" y="206"/>
                    <a:pt x="913" y="251"/>
                    <a:pt x="708" y="343"/>
                  </a:cubicBezTo>
                  <a:cubicBezTo>
                    <a:pt x="594" y="388"/>
                    <a:pt x="479" y="434"/>
                    <a:pt x="365" y="502"/>
                  </a:cubicBezTo>
                  <a:cubicBezTo>
                    <a:pt x="274" y="548"/>
                    <a:pt x="183" y="617"/>
                    <a:pt x="91" y="685"/>
                  </a:cubicBezTo>
                  <a:cubicBezTo>
                    <a:pt x="23" y="731"/>
                    <a:pt x="0" y="799"/>
                    <a:pt x="46" y="845"/>
                  </a:cubicBezTo>
                  <a:cubicBezTo>
                    <a:pt x="75" y="889"/>
                    <a:pt x="114" y="914"/>
                    <a:pt x="157" y="914"/>
                  </a:cubicBezTo>
                  <a:cubicBezTo>
                    <a:pt x="180" y="914"/>
                    <a:pt x="204" y="907"/>
                    <a:pt x="228" y="890"/>
                  </a:cubicBezTo>
                  <a:cubicBezTo>
                    <a:pt x="297" y="845"/>
                    <a:pt x="388" y="776"/>
                    <a:pt x="457" y="731"/>
                  </a:cubicBezTo>
                  <a:lnTo>
                    <a:pt x="479" y="731"/>
                  </a:lnTo>
                  <a:cubicBezTo>
                    <a:pt x="616" y="662"/>
                    <a:pt x="776" y="594"/>
                    <a:pt x="959" y="571"/>
                  </a:cubicBezTo>
                  <a:cubicBezTo>
                    <a:pt x="1096" y="548"/>
                    <a:pt x="1233" y="525"/>
                    <a:pt x="1392" y="525"/>
                  </a:cubicBezTo>
                  <a:cubicBezTo>
                    <a:pt x="1529" y="502"/>
                    <a:pt x="1689" y="480"/>
                    <a:pt x="1849" y="480"/>
                  </a:cubicBezTo>
                  <a:cubicBezTo>
                    <a:pt x="1974" y="468"/>
                    <a:pt x="2100" y="462"/>
                    <a:pt x="2226" y="462"/>
                  </a:cubicBezTo>
                  <a:cubicBezTo>
                    <a:pt x="2351" y="462"/>
                    <a:pt x="2477" y="468"/>
                    <a:pt x="2602" y="480"/>
                  </a:cubicBezTo>
                  <a:lnTo>
                    <a:pt x="2648" y="480"/>
                  </a:lnTo>
                  <a:cubicBezTo>
                    <a:pt x="2762" y="480"/>
                    <a:pt x="2876" y="502"/>
                    <a:pt x="2967" y="502"/>
                  </a:cubicBezTo>
                  <a:cubicBezTo>
                    <a:pt x="3081" y="525"/>
                    <a:pt x="3196" y="525"/>
                    <a:pt x="3310" y="525"/>
                  </a:cubicBezTo>
                  <a:cubicBezTo>
                    <a:pt x="3401" y="548"/>
                    <a:pt x="3492" y="548"/>
                    <a:pt x="3584" y="548"/>
                  </a:cubicBezTo>
                  <a:cubicBezTo>
                    <a:pt x="3743" y="571"/>
                    <a:pt x="3903" y="594"/>
                    <a:pt x="4040" y="617"/>
                  </a:cubicBezTo>
                  <a:cubicBezTo>
                    <a:pt x="4131" y="639"/>
                    <a:pt x="4223" y="639"/>
                    <a:pt x="4314" y="662"/>
                  </a:cubicBezTo>
                  <a:cubicBezTo>
                    <a:pt x="4393" y="678"/>
                    <a:pt x="4472" y="705"/>
                    <a:pt x="4543" y="705"/>
                  </a:cubicBezTo>
                  <a:cubicBezTo>
                    <a:pt x="4575" y="705"/>
                    <a:pt x="4605" y="699"/>
                    <a:pt x="4634" y="685"/>
                  </a:cubicBezTo>
                  <a:cubicBezTo>
                    <a:pt x="4725" y="639"/>
                    <a:pt x="4793" y="548"/>
                    <a:pt x="4793" y="434"/>
                  </a:cubicBezTo>
                  <a:cubicBezTo>
                    <a:pt x="4793" y="411"/>
                    <a:pt x="4771" y="365"/>
                    <a:pt x="4748" y="320"/>
                  </a:cubicBezTo>
                  <a:cubicBezTo>
                    <a:pt x="4748" y="320"/>
                    <a:pt x="4725" y="297"/>
                    <a:pt x="4702" y="274"/>
                  </a:cubicBezTo>
                  <a:cubicBezTo>
                    <a:pt x="4656" y="229"/>
                    <a:pt x="4611" y="206"/>
                    <a:pt x="4542" y="183"/>
                  </a:cubicBezTo>
                  <a:lnTo>
                    <a:pt x="4497" y="183"/>
                  </a:lnTo>
                  <a:cubicBezTo>
                    <a:pt x="4474" y="160"/>
                    <a:pt x="4474" y="160"/>
                    <a:pt x="4451" y="160"/>
                  </a:cubicBezTo>
                  <a:cubicBezTo>
                    <a:pt x="4360" y="137"/>
                    <a:pt x="4291" y="114"/>
                    <a:pt x="4200" y="92"/>
                  </a:cubicBezTo>
                  <a:cubicBezTo>
                    <a:pt x="4131" y="92"/>
                    <a:pt x="4040" y="69"/>
                    <a:pt x="3972" y="46"/>
                  </a:cubicBezTo>
                  <a:cubicBezTo>
                    <a:pt x="3880" y="46"/>
                    <a:pt x="3789" y="46"/>
                    <a:pt x="3698" y="23"/>
                  </a:cubicBezTo>
                  <a:cubicBezTo>
                    <a:pt x="3515" y="23"/>
                    <a:pt x="3333" y="23"/>
                    <a:pt x="3127"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
            <p:cNvSpPr/>
            <p:nvPr/>
          </p:nvSpPr>
          <p:spPr>
            <a:xfrm>
              <a:off x="4321442" y="857964"/>
              <a:ext cx="21002" cy="9893"/>
            </a:xfrm>
            <a:custGeom>
              <a:rect b="b" l="l" r="r" t="t"/>
              <a:pathLst>
                <a:path extrusionOk="0" h="366" w="777">
                  <a:moveTo>
                    <a:pt x="92" y="1"/>
                  </a:moveTo>
                  <a:cubicBezTo>
                    <a:pt x="69" y="1"/>
                    <a:pt x="69" y="1"/>
                    <a:pt x="46" y="23"/>
                  </a:cubicBezTo>
                  <a:cubicBezTo>
                    <a:pt x="23" y="23"/>
                    <a:pt x="23" y="46"/>
                    <a:pt x="23" y="69"/>
                  </a:cubicBezTo>
                  <a:cubicBezTo>
                    <a:pt x="1" y="92"/>
                    <a:pt x="23" y="115"/>
                    <a:pt x="23" y="138"/>
                  </a:cubicBezTo>
                  <a:cubicBezTo>
                    <a:pt x="46" y="138"/>
                    <a:pt x="46" y="160"/>
                    <a:pt x="69" y="160"/>
                  </a:cubicBezTo>
                  <a:cubicBezTo>
                    <a:pt x="176" y="203"/>
                    <a:pt x="283" y="226"/>
                    <a:pt x="389" y="266"/>
                  </a:cubicBezTo>
                  <a:lnTo>
                    <a:pt x="389" y="266"/>
                  </a:lnTo>
                  <a:cubicBezTo>
                    <a:pt x="390" y="275"/>
                    <a:pt x="395" y="275"/>
                    <a:pt x="412" y="275"/>
                  </a:cubicBezTo>
                  <a:cubicBezTo>
                    <a:pt x="457" y="275"/>
                    <a:pt x="503" y="297"/>
                    <a:pt x="571" y="320"/>
                  </a:cubicBezTo>
                  <a:lnTo>
                    <a:pt x="548" y="320"/>
                  </a:lnTo>
                  <a:cubicBezTo>
                    <a:pt x="594" y="320"/>
                    <a:pt x="640" y="343"/>
                    <a:pt x="685" y="366"/>
                  </a:cubicBezTo>
                  <a:cubicBezTo>
                    <a:pt x="708" y="366"/>
                    <a:pt x="754" y="343"/>
                    <a:pt x="777" y="297"/>
                  </a:cubicBezTo>
                  <a:cubicBezTo>
                    <a:pt x="777" y="252"/>
                    <a:pt x="754" y="206"/>
                    <a:pt x="708" y="206"/>
                  </a:cubicBezTo>
                  <a:cubicBezTo>
                    <a:pt x="685" y="183"/>
                    <a:pt x="640" y="183"/>
                    <a:pt x="617" y="160"/>
                  </a:cubicBezTo>
                  <a:lnTo>
                    <a:pt x="617" y="160"/>
                  </a:lnTo>
                  <a:cubicBezTo>
                    <a:pt x="617" y="161"/>
                    <a:pt x="619" y="163"/>
                    <a:pt x="640" y="183"/>
                  </a:cubicBezTo>
                  <a:cubicBezTo>
                    <a:pt x="594" y="160"/>
                    <a:pt x="571" y="160"/>
                    <a:pt x="548" y="138"/>
                  </a:cubicBezTo>
                  <a:cubicBezTo>
                    <a:pt x="389" y="92"/>
                    <a:pt x="252" y="46"/>
                    <a:pt x="115" y="1"/>
                  </a:cubicBezTo>
                  <a:close/>
                </a:path>
              </a:pathLst>
            </a:custGeom>
            <a:solidFill>
              <a:srgbClr val="817E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
            <p:cNvSpPr/>
            <p:nvPr/>
          </p:nvSpPr>
          <p:spPr>
            <a:xfrm>
              <a:off x="4199293" y="841935"/>
              <a:ext cx="147476" cy="174857"/>
            </a:xfrm>
            <a:custGeom>
              <a:rect b="b" l="l" r="r" t="t"/>
              <a:pathLst>
                <a:path extrusionOk="0" h="6469" w="5456">
                  <a:moveTo>
                    <a:pt x="3173" y="0"/>
                  </a:moveTo>
                  <a:cubicBezTo>
                    <a:pt x="2945" y="23"/>
                    <a:pt x="2716" y="46"/>
                    <a:pt x="2488" y="69"/>
                  </a:cubicBezTo>
                  <a:lnTo>
                    <a:pt x="2420" y="69"/>
                  </a:lnTo>
                  <a:cubicBezTo>
                    <a:pt x="2397" y="92"/>
                    <a:pt x="2351" y="92"/>
                    <a:pt x="2328" y="92"/>
                  </a:cubicBezTo>
                  <a:lnTo>
                    <a:pt x="2283" y="92"/>
                  </a:lnTo>
                  <a:cubicBezTo>
                    <a:pt x="2283" y="92"/>
                    <a:pt x="2283" y="92"/>
                    <a:pt x="2283" y="114"/>
                  </a:cubicBezTo>
                  <a:cubicBezTo>
                    <a:pt x="2169" y="114"/>
                    <a:pt x="2032" y="160"/>
                    <a:pt x="1918" y="183"/>
                  </a:cubicBezTo>
                  <a:lnTo>
                    <a:pt x="1872" y="183"/>
                  </a:lnTo>
                  <a:cubicBezTo>
                    <a:pt x="1849" y="206"/>
                    <a:pt x="1849" y="206"/>
                    <a:pt x="1826" y="206"/>
                  </a:cubicBezTo>
                  <a:lnTo>
                    <a:pt x="1803" y="206"/>
                  </a:lnTo>
                  <a:cubicBezTo>
                    <a:pt x="1781" y="206"/>
                    <a:pt x="1781" y="228"/>
                    <a:pt x="1758" y="228"/>
                  </a:cubicBezTo>
                  <a:lnTo>
                    <a:pt x="1735" y="228"/>
                  </a:lnTo>
                  <a:cubicBezTo>
                    <a:pt x="1507" y="297"/>
                    <a:pt x="1301" y="388"/>
                    <a:pt x="1096" y="502"/>
                  </a:cubicBezTo>
                  <a:cubicBezTo>
                    <a:pt x="868" y="616"/>
                    <a:pt x="662" y="799"/>
                    <a:pt x="480" y="1005"/>
                  </a:cubicBezTo>
                  <a:cubicBezTo>
                    <a:pt x="297" y="1187"/>
                    <a:pt x="183" y="1438"/>
                    <a:pt x="92" y="1689"/>
                  </a:cubicBezTo>
                  <a:cubicBezTo>
                    <a:pt x="23" y="1940"/>
                    <a:pt x="0" y="2237"/>
                    <a:pt x="0" y="2511"/>
                  </a:cubicBezTo>
                  <a:cubicBezTo>
                    <a:pt x="23" y="2739"/>
                    <a:pt x="69" y="2990"/>
                    <a:pt x="114" y="3219"/>
                  </a:cubicBezTo>
                  <a:cubicBezTo>
                    <a:pt x="206" y="3492"/>
                    <a:pt x="297" y="3744"/>
                    <a:pt x="411" y="3995"/>
                  </a:cubicBezTo>
                  <a:cubicBezTo>
                    <a:pt x="571" y="4383"/>
                    <a:pt x="799" y="4748"/>
                    <a:pt x="1027" y="5113"/>
                  </a:cubicBezTo>
                  <a:cubicBezTo>
                    <a:pt x="1027" y="5113"/>
                    <a:pt x="1027" y="5136"/>
                    <a:pt x="1027" y="5136"/>
                  </a:cubicBezTo>
                  <a:cubicBezTo>
                    <a:pt x="1164" y="5318"/>
                    <a:pt x="1278" y="5524"/>
                    <a:pt x="1415" y="5707"/>
                  </a:cubicBezTo>
                  <a:cubicBezTo>
                    <a:pt x="1438" y="5707"/>
                    <a:pt x="1438" y="5729"/>
                    <a:pt x="1438" y="5729"/>
                  </a:cubicBezTo>
                  <a:cubicBezTo>
                    <a:pt x="1461" y="5729"/>
                    <a:pt x="1461" y="5752"/>
                    <a:pt x="1461" y="5752"/>
                  </a:cubicBezTo>
                  <a:cubicBezTo>
                    <a:pt x="1461" y="5775"/>
                    <a:pt x="1461" y="5775"/>
                    <a:pt x="1461" y="5775"/>
                  </a:cubicBezTo>
                  <a:cubicBezTo>
                    <a:pt x="1484" y="5775"/>
                    <a:pt x="1484" y="5775"/>
                    <a:pt x="1484" y="5798"/>
                  </a:cubicBezTo>
                  <a:lnTo>
                    <a:pt x="1507" y="5798"/>
                  </a:lnTo>
                  <a:lnTo>
                    <a:pt x="1507" y="5821"/>
                  </a:lnTo>
                  <a:cubicBezTo>
                    <a:pt x="1530" y="5843"/>
                    <a:pt x="1530" y="5843"/>
                    <a:pt x="1552" y="5866"/>
                  </a:cubicBezTo>
                  <a:cubicBezTo>
                    <a:pt x="1552" y="5866"/>
                    <a:pt x="1552" y="5889"/>
                    <a:pt x="1575" y="5889"/>
                  </a:cubicBezTo>
                  <a:cubicBezTo>
                    <a:pt x="1575" y="5912"/>
                    <a:pt x="1575" y="5912"/>
                    <a:pt x="1575" y="5912"/>
                  </a:cubicBezTo>
                  <a:cubicBezTo>
                    <a:pt x="1598" y="5935"/>
                    <a:pt x="1621" y="5958"/>
                    <a:pt x="1644" y="6003"/>
                  </a:cubicBezTo>
                  <a:cubicBezTo>
                    <a:pt x="1758" y="6140"/>
                    <a:pt x="1872" y="6277"/>
                    <a:pt x="1986" y="6414"/>
                  </a:cubicBezTo>
                  <a:cubicBezTo>
                    <a:pt x="2011" y="6452"/>
                    <a:pt x="2050" y="6469"/>
                    <a:pt x="2088" y="6469"/>
                  </a:cubicBezTo>
                  <a:cubicBezTo>
                    <a:pt x="2118" y="6469"/>
                    <a:pt x="2148" y="6457"/>
                    <a:pt x="2169" y="6437"/>
                  </a:cubicBezTo>
                  <a:cubicBezTo>
                    <a:pt x="2191" y="6391"/>
                    <a:pt x="2214" y="6368"/>
                    <a:pt x="2237" y="6368"/>
                  </a:cubicBezTo>
                  <a:cubicBezTo>
                    <a:pt x="2260" y="6346"/>
                    <a:pt x="2260" y="6323"/>
                    <a:pt x="2260" y="6300"/>
                  </a:cubicBezTo>
                  <a:cubicBezTo>
                    <a:pt x="2260" y="6254"/>
                    <a:pt x="2237" y="6209"/>
                    <a:pt x="2214" y="6186"/>
                  </a:cubicBezTo>
                  <a:cubicBezTo>
                    <a:pt x="2100" y="6049"/>
                    <a:pt x="1986" y="5912"/>
                    <a:pt x="1872" y="5775"/>
                  </a:cubicBezTo>
                  <a:cubicBezTo>
                    <a:pt x="1872" y="5752"/>
                    <a:pt x="1872" y="5752"/>
                    <a:pt x="1872" y="5752"/>
                  </a:cubicBezTo>
                  <a:lnTo>
                    <a:pt x="1849" y="5752"/>
                  </a:lnTo>
                  <a:cubicBezTo>
                    <a:pt x="1849" y="5752"/>
                    <a:pt x="1849" y="5752"/>
                    <a:pt x="1849" y="5729"/>
                  </a:cubicBezTo>
                  <a:cubicBezTo>
                    <a:pt x="1849" y="5707"/>
                    <a:pt x="1826" y="5684"/>
                    <a:pt x="1803" y="5684"/>
                  </a:cubicBezTo>
                  <a:cubicBezTo>
                    <a:pt x="1803" y="5661"/>
                    <a:pt x="1803" y="5661"/>
                    <a:pt x="1803" y="5661"/>
                  </a:cubicBezTo>
                  <a:cubicBezTo>
                    <a:pt x="1803" y="5661"/>
                    <a:pt x="1781" y="5661"/>
                    <a:pt x="1781" y="5638"/>
                  </a:cubicBezTo>
                  <a:cubicBezTo>
                    <a:pt x="1781" y="5638"/>
                    <a:pt x="1758" y="5615"/>
                    <a:pt x="1758" y="5615"/>
                  </a:cubicBezTo>
                  <a:cubicBezTo>
                    <a:pt x="1758" y="5592"/>
                    <a:pt x="1735" y="5592"/>
                    <a:pt x="1735" y="5570"/>
                  </a:cubicBezTo>
                  <a:cubicBezTo>
                    <a:pt x="1598" y="5387"/>
                    <a:pt x="1461" y="5204"/>
                    <a:pt x="1347" y="4999"/>
                  </a:cubicBezTo>
                  <a:lnTo>
                    <a:pt x="1324" y="4999"/>
                  </a:lnTo>
                  <a:cubicBezTo>
                    <a:pt x="1073" y="4588"/>
                    <a:pt x="822" y="4177"/>
                    <a:pt x="639" y="3721"/>
                  </a:cubicBezTo>
                  <a:cubicBezTo>
                    <a:pt x="525" y="3401"/>
                    <a:pt x="411" y="3082"/>
                    <a:pt x="365" y="2739"/>
                  </a:cubicBezTo>
                  <a:cubicBezTo>
                    <a:pt x="320" y="2534"/>
                    <a:pt x="320" y="2328"/>
                    <a:pt x="343" y="2123"/>
                  </a:cubicBezTo>
                  <a:lnTo>
                    <a:pt x="343" y="2100"/>
                  </a:lnTo>
                  <a:cubicBezTo>
                    <a:pt x="365" y="1940"/>
                    <a:pt x="411" y="1781"/>
                    <a:pt x="457" y="1621"/>
                  </a:cubicBezTo>
                  <a:cubicBezTo>
                    <a:pt x="525" y="1507"/>
                    <a:pt x="594" y="1393"/>
                    <a:pt x="662" y="1278"/>
                  </a:cubicBezTo>
                  <a:cubicBezTo>
                    <a:pt x="776" y="1164"/>
                    <a:pt x="890" y="1050"/>
                    <a:pt x="1005" y="936"/>
                  </a:cubicBezTo>
                  <a:cubicBezTo>
                    <a:pt x="1187" y="822"/>
                    <a:pt x="1370" y="731"/>
                    <a:pt x="1552" y="639"/>
                  </a:cubicBezTo>
                  <a:cubicBezTo>
                    <a:pt x="1644" y="616"/>
                    <a:pt x="1712" y="571"/>
                    <a:pt x="1803" y="548"/>
                  </a:cubicBezTo>
                  <a:lnTo>
                    <a:pt x="1826" y="548"/>
                  </a:lnTo>
                  <a:lnTo>
                    <a:pt x="1849" y="525"/>
                  </a:lnTo>
                  <a:lnTo>
                    <a:pt x="1872" y="525"/>
                  </a:lnTo>
                  <a:cubicBezTo>
                    <a:pt x="1895" y="525"/>
                    <a:pt x="1918" y="525"/>
                    <a:pt x="1963" y="502"/>
                  </a:cubicBezTo>
                  <a:cubicBezTo>
                    <a:pt x="2100" y="480"/>
                    <a:pt x="2237" y="434"/>
                    <a:pt x="2374" y="411"/>
                  </a:cubicBezTo>
                  <a:lnTo>
                    <a:pt x="2397" y="411"/>
                  </a:lnTo>
                  <a:cubicBezTo>
                    <a:pt x="2420" y="411"/>
                    <a:pt x="2443" y="411"/>
                    <a:pt x="2465" y="388"/>
                  </a:cubicBezTo>
                  <a:lnTo>
                    <a:pt x="2580" y="388"/>
                  </a:lnTo>
                  <a:cubicBezTo>
                    <a:pt x="2762" y="365"/>
                    <a:pt x="2968" y="343"/>
                    <a:pt x="3150" y="343"/>
                  </a:cubicBezTo>
                  <a:lnTo>
                    <a:pt x="3173" y="343"/>
                  </a:lnTo>
                  <a:cubicBezTo>
                    <a:pt x="3287" y="331"/>
                    <a:pt x="3407" y="325"/>
                    <a:pt x="3527" y="325"/>
                  </a:cubicBezTo>
                  <a:cubicBezTo>
                    <a:pt x="3647" y="325"/>
                    <a:pt x="3766" y="331"/>
                    <a:pt x="3881" y="343"/>
                  </a:cubicBezTo>
                  <a:lnTo>
                    <a:pt x="3903" y="343"/>
                  </a:lnTo>
                  <a:cubicBezTo>
                    <a:pt x="4063" y="343"/>
                    <a:pt x="4223" y="343"/>
                    <a:pt x="4383" y="365"/>
                  </a:cubicBezTo>
                  <a:lnTo>
                    <a:pt x="4406" y="365"/>
                  </a:lnTo>
                  <a:cubicBezTo>
                    <a:pt x="4565" y="388"/>
                    <a:pt x="4725" y="388"/>
                    <a:pt x="4908" y="411"/>
                  </a:cubicBezTo>
                  <a:cubicBezTo>
                    <a:pt x="5067" y="434"/>
                    <a:pt x="5204" y="457"/>
                    <a:pt x="5364" y="480"/>
                  </a:cubicBezTo>
                  <a:lnTo>
                    <a:pt x="5387" y="480"/>
                  </a:lnTo>
                  <a:cubicBezTo>
                    <a:pt x="5410" y="480"/>
                    <a:pt x="5433" y="480"/>
                    <a:pt x="5456" y="502"/>
                  </a:cubicBezTo>
                  <a:cubicBezTo>
                    <a:pt x="5410" y="388"/>
                    <a:pt x="5364" y="274"/>
                    <a:pt x="5319" y="137"/>
                  </a:cubicBezTo>
                  <a:cubicBezTo>
                    <a:pt x="5022" y="92"/>
                    <a:pt x="4725" y="69"/>
                    <a:pt x="4428" y="46"/>
                  </a:cubicBezTo>
                  <a:lnTo>
                    <a:pt x="4383" y="46"/>
                  </a:lnTo>
                  <a:cubicBezTo>
                    <a:pt x="4223" y="23"/>
                    <a:pt x="4040" y="23"/>
                    <a:pt x="38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
            <p:cNvSpPr/>
            <p:nvPr/>
          </p:nvSpPr>
          <p:spPr>
            <a:xfrm>
              <a:off x="4249272" y="996790"/>
              <a:ext cx="27" cy="27"/>
            </a:xfrm>
            <a:custGeom>
              <a:rect b="b" l="l" r="r" t="t"/>
              <a:pathLst>
                <a:path extrusionOk="0" h="1" w="1">
                  <a:moveTo>
                    <a:pt x="0" y="0"/>
                  </a:moveTo>
                  <a:cubicBezTo>
                    <a:pt x="0" y="0"/>
                    <a:pt x="0" y="0"/>
                    <a:pt x="0" y="0"/>
                  </a:cubicBezTo>
                  <a:cubicBezTo>
                    <a:pt x="0" y="0"/>
                    <a:pt x="0" y="0"/>
                    <a:pt x="0" y="0"/>
                  </a:cubicBezTo>
                  <a:close/>
                </a:path>
              </a:pathLst>
            </a:custGeom>
            <a:solidFill>
              <a:srgbClr val="353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
            <p:cNvSpPr/>
            <p:nvPr/>
          </p:nvSpPr>
          <p:spPr>
            <a:xfrm>
              <a:off x="4249272" y="996790"/>
              <a:ext cx="27" cy="27"/>
            </a:xfrm>
            <a:custGeom>
              <a:rect b="b" l="l" r="r" t="t"/>
              <a:pathLst>
                <a:path extrusionOk="0" h="1" w="1">
                  <a:moveTo>
                    <a:pt x="0" y="0"/>
                  </a:moveTo>
                  <a:cubicBezTo>
                    <a:pt x="0" y="0"/>
                    <a:pt x="0" y="0"/>
                    <a:pt x="0" y="0"/>
                  </a:cubicBezTo>
                  <a:cubicBezTo>
                    <a:pt x="0" y="0"/>
                    <a:pt x="0" y="0"/>
                    <a:pt x="0" y="0"/>
                  </a:cubicBezTo>
                  <a:close/>
                </a:path>
              </a:pathLst>
            </a:custGeom>
            <a:solidFill>
              <a:srgbClr val="353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
            <p:cNvSpPr/>
            <p:nvPr/>
          </p:nvSpPr>
          <p:spPr>
            <a:xfrm>
              <a:off x="4249866" y="997411"/>
              <a:ext cx="27" cy="27"/>
            </a:xfrm>
            <a:custGeom>
              <a:rect b="b" l="l" r="r" t="t"/>
              <a:pathLst>
                <a:path extrusionOk="0" h="1" w="1">
                  <a:moveTo>
                    <a:pt x="1" y="0"/>
                  </a:moveTo>
                  <a:cubicBezTo>
                    <a:pt x="1" y="0"/>
                    <a:pt x="1" y="0"/>
                    <a:pt x="1" y="0"/>
                  </a:cubicBezTo>
                  <a:cubicBezTo>
                    <a:pt x="1" y="0"/>
                    <a:pt x="1" y="0"/>
                    <a:pt x="1" y="0"/>
                  </a:cubicBezTo>
                  <a:close/>
                </a:path>
              </a:pathLst>
            </a:custGeom>
            <a:solidFill>
              <a:srgbClr val="353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7" name="Google Shape;777;p1"/>
            <p:cNvGrpSpPr/>
            <p:nvPr/>
          </p:nvGrpSpPr>
          <p:grpSpPr>
            <a:xfrm>
              <a:off x="4249866" y="199085"/>
              <a:ext cx="4911108" cy="4258680"/>
              <a:chOff x="4249866" y="199085"/>
              <a:chExt cx="4911108" cy="4258680"/>
            </a:xfrm>
          </p:grpSpPr>
          <p:sp>
            <p:nvSpPr>
              <p:cNvPr id="778" name="Google Shape;778;p1"/>
              <p:cNvSpPr/>
              <p:nvPr/>
            </p:nvSpPr>
            <p:spPr>
              <a:xfrm>
                <a:off x="8056582" y="2835343"/>
                <a:ext cx="1051332" cy="1438807"/>
              </a:xfrm>
              <a:custGeom>
                <a:rect b="b" l="l" r="r" t="t"/>
                <a:pathLst>
                  <a:path extrusionOk="0" h="53230" w="38895">
                    <a:moveTo>
                      <a:pt x="18420" y="1"/>
                    </a:moveTo>
                    <a:lnTo>
                      <a:pt x="18306" y="23"/>
                    </a:lnTo>
                    <a:cubicBezTo>
                      <a:pt x="18192" y="23"/>
                      <a:pt x="18078" y="23"/>
                      <a:pt x="17941" y="46"/>
                    </a:cubicBezTo>
                    <a:cubicBezTo>
                      <a:pt x="17758" y="46"/>
                      <a:pt x="17598" y="92"/>
                      <a:pt x="17439" y="115"/>
                    </a:cubicBezTo>
                    <a:cubicBezTo>
                      <a:pt x="17347" y="138"/>
                      <a:pt x="17256" y="138"/>
                      <a:pt x="17165" y="160"/>
                    </a:cubicBezTo>
                    <a:lnTo>
                      <a:pt x="17005" y="183"/>
                    </a:lnTo>
                    <a:cubicBezTo>
                      <a:pt x="16959" y="92"/>
                      <a:pt x="16845" y="23"/>
                      <a:pt x="16731" y="23"/>
                    </a:cubicBezTo>
                    <a:cubicBezTo>
                      <a:pt x="16708" y="23"/>
                      <a:pt x="16685" y="23"/>
                      <a:pt x="16663" y="46"/>
                    </a:cubicBezTo>
                    <a:cubicBezTo>
                      <a:pt x="16617" y="46"/>
                      <a:pt x="16571" y="69"/>
                      <a:pt x="16526" y="69"/>
                    </a:cubicBezTo>
                    <a:lnTo>
                      <a:pt x="16480" y="92"/>
                    </a:lnTo>
                    <a:cubicBezTo>
                      <a:pt x="16389" y="138"/>
                      <a:pt x="16297" y="138"/>
                      <a:pt x="16206" y="160"/>
                    </a:cubicBezTo>
                    <a:cubicBezTo>
                      <a:pt x="16069" y="183"/>
                      <a:pt x="15932" y="229"/>
                      <a:pt x="15795" y="275"/>
                    </a:cubicBezTo>
                    <a:lnTo>
                      <a:pt x="15658" y="320"/>
                    </a:lnTo>
                    <a:cubicBezTo>
                      <a:pt x="15590" y="343"/>
                      <a:pt x="15521" y="366"/>
                      <a:pt x="15453" y="389"/>
                    </a:cubicBezTo>
                    <a:cubicBezTo>
                      <a:pt x="15339" y="411"/>
                      <a:pt x="15225" y="434"/>
                      <a:pt x="15110" y="480"/>
                    </a:cubicBezTo>
                    <a:cubicBezTo>
                      <a:pt x="15042" y="503"/>
                      <a:pt x="14928" y="548"/>
                      <a:pt x="14859" y="594"/>
                    </a:cubicBezTo>
                    <a:cubicBezTo>
                      <a:pt x="14791" y="617"/>
                      <a:pt x="14745" y="617"/>
                      <a:pt x="14722" y="640"/>
                    </a:cubicBezTo>
                    <a:cubicBezTo>
                      <a:pt x="14654" y="663"/>
                      <a:pt x="14585" y="685"/>
                      <a:pt x="14540" y="708"/>
                    </a:cubicBezTo>
                    <a:cubicBezTo>
                      <a:pt x="14471" y="731"/>
                      <a:pt x="14403" y="754"/>
                      <a:pt x="14312" y="777"/>
                    </a:cubicBezTo>
                    <a:cubicBezTo>
                      <a:pt x="14175" y="800"/>
                      <a:pt x="14038" y="845"/>
                      <a:pt x="13901" y="914"/>
                    </a:cubicBezTo>
                    <a:cubicBezTo>
                      <a:pt x="13787" y="936"/>
                      <a:pt x="13650" y="1005"/>
                      <a:pt x="13513" y="1073"/>
                    </a:cubicBezTo>
                    <a:lnTo>
                      <a:pt x="13444" y="1096"/>
                    </a:lnTo>
                    <a:cubicBezTo>
                      <a:pt x="13353" y="1142"/>
                      <a:pt x="13262" y="1210"/>
                      <a:pt x="13170" y="1256"/>
                    </a:cubicBezTo>
                    <a:cubicBezTo>
                      <a:pt x="13033" y="1324"/>
                      <a:pt x="12942" y="1393"/>
                      <a:pt x="12828" y="1484"/>
                    </a:cubicBezTo>
                    <a:lnTo>
                      <a:pt x="12782" y="1530"/>
                    </a:lnTo>
                    <a:cubicBezTo>
                      <a:pt x="12668" y="1598"/>
                      <a:pt x="12577" y="1690"/>
                      <a:pt x="12486" y="1758"/>
                    </a:cubicBezTo>
                    <a:lnTo>
                      <a:pt x="12440" y="1827"/>
                    </a:lnTo>
                    <a:cubicBezTo>
                      <a:pt x="12371" y="1895"/>
                      <a:pt x="12303" y="1941"/>
                      <a:pt x="12234" y="2009"/>
                    </a:cubicBezTo>
                    <a:cubicBezTo>
                      <a:pt x="12189" y="2055"/>
                      <a:pt x="12143" y="2101"/>
                      <a:pt x="12097" y="2146"/>
                    </a:cubicBezTo>
                    <a:cubicBezTo>
                      <a:pt x="12029" y="2215"/>
                      <a:pt x="11983" y="2260"/>
                      <a:pt x="11915" y="2329"/>
                    </a:cubicBezTo>
                    <a:lnTo>
                      <a:pt x="11824" y="2420"/>
                    </a:lnTo>
                    <a:lnTo>
                      <a:pt x="11664" y="2557"/>
                    </a:lnTo>
                    <a:lnTo>
                      <a:pt x="11527" y="2717"/>
                    </a:lnTo>
                    <a:cubicBezTo>
                      <a:pt x="11436" y="2785"/>
                      <a:pt x="11367" y="2877"/>
                      <a:pt x="11299" y="2945"/>
                    </a:cubicBezTo>
                    <a:cubicBezTo>
                      <a:pt x="11184" y="3059"/>
                      <a:pt x="11093" y="3196"/>
                      <a:pt x="10979" y="3333"/>
                    </a:cubicBezTo>
                    <a:cubicBezTo>
                      <a:pt x="10888" y="3470"/>
                      <a:pt x="10796" y="3584"/>
                      <a:pt x="10728" y="3698"/>
                    </a:cubicBezTo>
                    <a:lnTo>
                      <a:pt x="10682" y="3744"/>
                    </a:lnTo>
                    <a:lnTo>
                      <a:pt x="10637" y="3790"/>
                    </a:lnTo>
                    <a:cubicBezTo>
                      <a:pt x="10500" y="3927"/>
                      <a:pt x="10408" y="4086"/>
                      <a:pt x="10317" y="4246"/>
                    </a:cubicBezTo>
                    <a:cubicBezTo>
                      <a:pt x="10112" y="4588"/>
                      <a:pt x="9998" y="4885"/>
                      <a:pt x="9906" y="5182"/>
                    </a:cubicBezTo>
                    <a:cubicBezTo>
                      <a:pt x="9838" y="5365"/>
                      <a:pt x="9815" y="5479"/>
                      <a:pt x="9792" y="5616"/>
                    </a:cubicBezTo>
                    <a:cubicBezTo>
                      <a:pt x="9769" y="5775"/>
                      <a:pt x="9769" y="5935"/>
                      <a:pt x="9769" y="6141"/>
                    </a:cubicBezTo>
                    <a:cubicBezTo>
                      <a:pt x="9769" y="6278"/>
                      <a:pt x="9792" y="6415"/>
                      <a:pt x="9792" y="6551"/>
                    </a:cubicBezTo>
                    <a:lnTo>
                      <a:pt x="9792" y="6597"/>
                    </a:lnTo>
                    <a:cubicBezTo>
                      <a:pt x="9815" y="6780"/>
                      <a:pt x="9838" y="6940"/>
                      <a:pt x="9861" y="7122"/>
                    </a:cubicBezTo>
                    <a:cubicBezTo>
                      <a:pt x="9906" y="7328"/>
                      <a:pt x="9975" y="7510"/>
                      <a:pt x="10066" y="7670"/>
                    </a:cubicBezTo>
                    <a:cubicBezTo>
                      <a:pt x="10112" y="7738"/>
                      <a:pt x="10157" y="7807"/>
                      <a:pt x="10203" y="7875"/>
                    </a:cubicBezTo>
                    <a:lnTo>
                      <a:pt x="10271" y="7967"/>
                    </a:lnTo>
                    <a:lnTo>
                      <a:pt x="10135" y="7967"/>
                    </a:lnTo>
                    <a:cubicBezTo>
                      <a:pt x="10089" y="7967"/>
                      <a:pt x="10020" y="7967"/>
                      <a:pt x="9975" y="7944"/>
                    </a:cubicBezTo>
                    <a:lnTo>
                      <a:pt x="9815" y="7944"/>
                    </a:lnTo>
                    <a:cubicBezTo>
                      <a:pt x="9655" y="7921"/>
                      <a:pt x="9495" y="7921"/>
                      <a:pt x="9336" y="7921"/>
                    </a:cubicBezTo>
                    <a:cubicBezTo>
                      <a:pt x="9039" y="7921"/>
                      <a:pt x="8719" y="7967"/>
                      <a:pt x="8377" y="8081"/>
                    </a:cubicBezTo>
                    <a:cubicBezTo>
                      <a:pt x="8057" y="8172"/>
                      <a:pt x="7761" y="8309"/>
                      <a:pt x="7510" y="8469"/>
                    </a:cubicBezTo>
                    <a:cubicBezTo>
                      <a:pt x="7395" y="8560"/>
                      <a:pt x="7281" y="8651"/>
                      <a:pt x="7144" y="8766"/>
                    </a:cubicBezTo>
                    <a:cubicBezTo>
                      <a:pt x="7007" y="8880"/>
                      <a:pt x="6893" y="8994"/>
                      <a:pt x="6756" y="9108"/>
                    </a:cubicBezTo>
                    <a:cubicBezTo>
                      <a:pt x="6505" y="9359"/>
                      <a:pt x="6346" y="9587"/>
                      <a:pt x="6231" y="9838"/>
                    </a:cubicBezTo>
                    <a:cubicBezTo>
                      <a:pt x="6163" y="9952"/>
                      <a:pt x="6117" y="10089"/>
                      <a:pt x="6072" y="10226"/>
                    </a:cubicBezTo>
                    <a:cubicBezTo>
                      <a:pt x="6049" y="10249"/>
                      <a:pt x="6049" y="10272"/>
                      <a:pt x="6049" y="10318"/>
                    </a:cubicBezTo>
                    <a:lnTo>
                      <a:pt x="6003" y="10272"/>
                    </a:lnTo>
                    <a:lnTo>
                      <a:pt x="5980" y="10249"/>
                    </a:lnTo>
                    <a:cubicBezTo>
                      <a:pt x="5889" y="10158"/>
                      <a:pt x="5798" y="10067"/>
                      <a:pt x="5706" y="9975"/>
                    </a:cubicBezTo>
                    <a:lnTo>
                      <a:pt x="5615" y="9907"/>
                    </a:lnTo>
                    <a:cubicBezTo>
                      <a:pt x="5524" y="9861"/>
                      <a:pt x="5455" y="9793"/>
                      <a:pt x="5364" y="9724"/>
                    </a:cubicBezTo>
                    <a:cubicBezTo>
                      <a:pt x="5227" y="9633"/>
                      <a:pt x="5067" y="9564"/>
                      <a:pt x="4930" y="9496"/>
                    </a:cubicBezTo>
                    <a:cubicBezTo>
                      <a:pt x="4656" y="9382"/>
                      <a:pt x="4383" y="9313"/>
                      <a:pt x="4131" y="9291"/>
                    </a:cubicBezTo>
                    <a:cubicBezTo>
                      <a:pt x="4017" y="9268"/>
                      <a:pt x="3926" y="9268"/>
                      <a:pt x="3812" y="9268"/>
                    </a:cubicBezTo>
                    <a:cubicBezTo>
                      <a:pt x="3629" y="9268"/>
                      <a:pt x="3424" y="9291"/>
                      <a:pt x="3218" y="9313"/>
                    </a:cubicBezTo>
                    <a:cubicBezTo>
                      <a:pt x="2990" y="9336"/>
                      <a:pt x="2762" y="9405"/>
                      <a:pt x="2488" y="9542"/>
                    </a:cubicBezTo>
                    <a:lnTo>
                      <a:pt x="2420" y="9587"/>
                    </a:lnTo>
                    <a:cubicBezTo>
                      <a:pt x="2305" y="9633"/>
                      <a:pt x="2214" y="9679"/>
                      <a:pt x="2146" y="9724"/>
                    </a:cubicBezTo>
                    <a:cubicBezTo>
                      <a:pt x="2032" y="9793"/>
                      <a:pt x="1940" y="9861"/>
                      <a:pt x="1849" y="9930"/>
                    </a:cubicBezTo>
                    <a:lnTo>
                      <a:pt x="1780" y="9975"/>
                    </a:lnTo>
                    <a:cubicBezTo>
                      <a:pt x="1712" y="10021"/>
                      <a:pt x="1643" y="10067"/>
                      <a:pt x="1598" y="10135"/>
                    </a:cubicBezTo>
                    <a:cubicBezTo>
                      <a:pt x="1484" y="10226"/>
                      <a:pt x="1370" y="10318"/>
                      <a:pt x="1278" y="10432"/>
                    </a:cubicBezTo>
                    <a:cubicBezTo>
                      <a:pt x="1096" y="10614"/>
                      <a:pt x="982" y="10820"/>
                      <a:pt x="867" y="11002"/>
                    </a:cubicBezTo>
                    <a:cubicBezTo>
                      <a:pt x="845" y="11002"/>
                      <a:pt x="845" y="11025"/>
                      <a:pt x="845" y="11048"/>
                    </a:cubicBezTo>
                    <a:lnTo>
                      <a:pt x="776" y="11139"/>
                    </a:lnTo>
                    <a:cubicBezTo>
                      <a:pt x="685" y="11322"/>
                      <a:pt x="616" y="11505"/>
                      <a:pt x="571" y="11687"/>
                    </a:cubicBezTo>
                    <a:cubicBezTo>
                      <a:pt x="502" y="11938"/>
                      <a:pt x="411" y="12235"/>
                      <a:pt x="342" y="12509"/>
                    </a:cubicBezTo>
                    <a:cubicBezTo>
                      <a:pt x="297" y="12737"/>
                      <a:pt x="228" y="13011"/>
                      <a:pt x="183" y="13308"/>
                    </a:cubicBezTo>
                    <a:cubicBezTo>
                      <a:pt x="183" y="13376"/>
                      <a:pt x="183" y="13445"/>
                      <a:pt x="160" y="13490"/>
                    </a:cubicBezTo>
                    <a:cubicBezTo>
                      <a:pt x="160" y="13559"/>
                      <a:pt x="160" y="13650"/>
                      <a:pt x="137" y="13719"/>
                    </a:cubicBezTo>
                    <a:cubicBezTo>
                      <a:pt x="114" y="13878"/>
                      <a:pt x="91" y="14038"/>
                      <a:pt x="91" y="14221"/>
                    </a:cubicBezTo>
                    <a:cubicBezTo>
                      <a:pt x="91" y="14266"/>
                      <a:pt x="91" y="14312"/>
                      <a:pt x="91" y="14381"/>
                    </a:cubicBezTo>
                    <a:cubicBezTo>
                      <a:pt x="23" y="14449"/>
                      <a:pt x="0" y="14517"/>
                      <a:pt x="23" y="14609"/>
                    </a:cubicBezTo>
                    <a:cubicBezTo>
                      <a:pt x="69" y="14769"/>
                      <a:pt x="114" y="14951"/>
                      <a:pt x="137" y="15111"/>
                    </a:cubicBezTo>
                    <a:cubicBezTo>
                      <a:pt x="183" y="15316"/>
                      <a:pt x="251" y="15522"/>
                      <a:pt x="320" y="15682"/>
                    </a:cubicBezTo>
                    <a:cubicBezTo>
                      <a:pt x="388" y="15864"/>
                      <a:pt x="457" y="16024"/>
                      <a:pt x="525" y="16184"/>
                    </a:cubicBezTo>
                    <a:lnTo>
                      <a:pt x="594" y="16321"/>
                    </a:lnTo>
                    <a:cubicBezTo>
                      <a:pt x="639" y="16435"/>
                      <a:pt x="685" y="16526"/>
                      <a:pt x="730" y="16617"/>
                    </a:cubicBezTo>
                    <a:cubicBezTo>
                      <a:pt x="799" y="16754"/>
                      <a:pt x="890" y="16868"/>
                      <a:pt x="982" y="17005"/>
                    </a:cubicBezTo>
                    <a:lnTo>
                      <a:pt x="1027" y="17074"/>
                    </a:lnTo>
                    <a:cubicBezTo>
                      <a:pt x="1141" y="17234"/>
                      <a:pt x="1233" y="17393"/>
                      <a:pt x="1347" y="17553"/>
                    </a:cubicBezTo>
                    <a:lnTo>
                      <a:pt x="1392" y="17599"/>
                    </a:lnTo>
                    <a:cubicBezTo>
                      <a:pt x="1575" y="17896"/>
                      <a:pt x="1780" y="18192"/>
                      <a:pt x="1986" y="18489"/>
                    </a:cubicBezTo>
                    <a:cubicBezTo>
                      <a:pt x="2168" y="18717"/>
                      <a:pt x="2351" y="18946"/>
                      <a:pt x="2534" y="19174"/>
                    </a:cubicBezTo>
                    <a:lnTo>
                      <a:pt x="2716" y="19402"/>
                    </a:lnTo>
                    <a:cubicBezTo>
                      <a:pt x="2853" y="19539"/>
                      <a:pt x="2967" y="19699"/>
                      <a:pt x="3104" y="19859"/>
                    </a:cubicBezTo>
                    <a:cubicBezTo>
                      <a:pt x="3218" y="19996"/>
                      <a:pt x="3310" y="20110"/>
                      <a:pt x="3401" y="20247"/>
                    </a:cubicBezTo>
                    <a:lnTo>
                      <a:pt x="3470" y="20338"/>
                    </a:lnTo>
                    <a:cubicBezTo>
                      <a:pt x="3538" y="20406"/>
                      <a:pt x="3584" y="20498"/>
                      <a:pt x="3652" y="20566"/>
                    </a:cubicBezTo>
                    <a:cubicBezTo>
                      <a:pt x="3698" y="20657"/>
                      <a:pt x="3766" y="20726"/>
                      <a:pt x="3835" y="20794"/>
                    </a:cubicBezTo>
                    <a:lnTo>
                      <a:pt x="4177" y="21251"/>
                    </a:lnTo>
                    <a:cubicBezTo>
                      <a:pt x="4314" y="21434"/>
                      <a:pt x="4451" y="21593"/>
                      <a:pt x="4565" y="21753"/>
                    </a:cubicBezTo>
                    <a:cubicBezTo>
                      <a:pt x="4679" y="21913"/>
                      <a:pt x="4793" y="22073"/>
                      <a:pt x="4908" y="22210"/>
                    </a:cubicBezTo>
                    <a:cubicBezTo>
                      <a:pt x="5090" y="22438"/>
                      <a:pt x="5250" y="22643"/>
                      <a:pt x="5432" y="22849"/>
                    </a:cubicBezTo>
                    <a:lnTo>
                      <a:pt x="5684" y="23145"/>
                    </a:lnTo>
                    <a:lnTo>
                      <a:pt x="5935" y="23442"/>
                    </a:lnTo>
                    <a:cubicBezTo>
                      <a:pt x="6094" y="23648"/>
                      <a:pt x="6254" y="23853"/>
                      <a:pt x="6414" y="24058"/>
                    </a:cubicBezTo>
                    <a:cubicBezTo>
                      <a:pt x="6528" y="24173"/>
                      <a:pt x="6642" y="24310"/>
                      <a:pt x="6734" y="24446"/>
                    </a:cubicBezTo>
                    <a:lnTo>
                      <a:pt x="6825" y="24561"/>
                    </a:lnTo>
                    <a:cubicBezTo>
                      <a:pt x="6893" y="24629"/>
                      <a:pt x="6939" y="24720"/>
                      <a:pt x="7007" y="24789"/>
                    </a:cubicBezTo>
                    <a:cubicBezTo>
                      <a:pt x="7076" y="24857"/>
                      <a:pt x="7122" y="24926"/>
                      <a:pt x="7190" y="24994"/>
                    </a:cubicBezTo>
                    <a:cubicBezTo>
                      <a:pt x="7418" y="25314"/>
                      <a:pt x="7669" y="25611"/>
                      <a:pt x="7898" y="25930"/>
                    </a:cubicBezTo>
                    <a:cubicBezTo>
                      <a:pt x="8012" y="26090"/>
                      <a:pt x="8149" y="26250"/>
                      <a:pt x="8263" y="26409"/>
                    </a:cubicBezTo>
                    <a:cubicBezTo>
                      <a:pt x="8377" y="26569"/>
                      <a:pt x="8514" y="26729"/>
                      <a:pt x="8628" y="26912"/>
                    </a:cubicBezTo>
                    <a:lnTo>
                      <a:pt x="8765" y="27094"/>
                    </a:lnTo>
                    <a:cubicBezTo>
                      <a:pt x="8948" y="27345"/>
                      <a:pt x="9153" y="27619"/>
                      <a:pt x="9336" y="27893"/>
                    </a:cubicBezTo>
                    <a:cubicBezTo>
                      <a:pt x="9450" y="28030"/>
                      <a:pt x="9564" y="28190"/>
                      <a:pt x="9678" y="28350"/>
                    </a:cubicBezTo>
                    <a:cubicBezTo>
                      <a:pt x="9815" y="28532"/>
                      <a:pt x="9952" y="28715"/>
                      <a:pt x="10089" y="28897"/>
                    </a:cubicBezTo>
                    <a:lnTo>
                      <a:pt x="10294" y="29194"/>
                    </a:lnTo>
                    <a:lnTo>
                      <a:pt x="10431" y="29400"/>
                    </a:lnTo>
                    <a:lnTo>
                      <a:pt x="10568" y="29582"/>
                    </a:lnTo>
                    <a:cubicBezTo>
                      <a:pt x="10637" y="29673"/>
                      <a:pt x="10705" y="29788"/>
                      <a:pt x="10774" y="29879"/>
                    </a:cubicBezTo>
                    <a:cubicBezTo>
                      <a:pt x="10888" y="30039"/>
                      <a:pt x="11002" y="30221"/>
                      <a:pt x="11093" y="30381"/>
                    </a:cubicBezTo>
                    <a:cubicBezTo>
                      <a:pt x="11481" y="30997"/>
                      <a:pt x="11869" y="31659"/>
                      <a:pt x="12257" y="32390"/>
                    </a:cubicBezTo>
                    <a:cubicBezTo>
                      <a:pt x="12440" y="32755"/>
                      <a:pt x="12600" y="33120"/>
                      <a:pt x="12782" y="33462"/>
                    </a:cubicBezTo>
                    <a:lnTo>
                      <a:pt x="12874" y="33691"/>
                    </a:lnTo>
                    <a:cubicBezTo>
                      <a:pt x="13011" y="33987"/>
                      <a:pt x="13170" y="34284"/>
                      <a:pt x="13284" y="34581"/>
                    </a:cubicBezTo>
                    <a:cubicBezTo>
                      <a:pt x="13421" y="34878"/>
                      <a:pt x="13535" y="35174"/>
                      <a:pt x="13650" y="35471"/>
                    </a:cubicBezTo>
                    <a:lnTo>
                      <a:pt x="13718" y="35631"/>
                    </a:lnTo>
                    <a:cubicBezTo>
                      <a:pt x="13809" y="35859"/>
                      <a:pt x="13901" y="36110"/>
                      <a:pt x="13992" y="36338"/>
                    </a:cubicBezTo>
                    <a:lnTo>
                      <a:pt x="14106" y="36681"/>
                    </a:lnTo>
                    <a:cubicBezTo>
                      <a:pt x="14312" y="37274"/>
                      <a:pt x="14517" y="37868"/>
                      <a:pt x="14700" y="38461"/>
                    </a:cubicBezTo>
                    <a:lnTo>
                      <a:pt x="14814" y="38826"/>
                    </a:lnTo>
                    <a:lnTo>
                      <a:pt x="14791" y="38759"/>
                    </a:lnTo>
                    <a:lnTo>
                      <a:pt x="14791" y="38759"/>
                    </a:lnTo>
                    <a:cubicBezTo>
                      <a:pt x="14905" y="39101"/>
                      <a:pt x="15019" y="39511"/>
                      <a:pt x="15110" y="39922"/>
                    </a:cubicBezTo>
                    <a:cubicBezTo>
                      <a:pt x="15133" y="40013"/>
                      <a:pt x="15156" y="40105"/>
                      <a:pt x="15179" y="40196"/>
                    </a:cubicBezTo>
                    <a:cubicBezTo>
                      <a:pt x="15202" y="40287"/>
                      <a:pt x="15225" y="40379"/>
                      <a:pt x="15247" y="40470"/>
                    </a:cubicBezTo>
                    <a:cubicBezTo>
                      <a:pt x="15293" y="40675"/>
                      <a:pt x="15339" y="40903"/>
                      <a:pt x="15384" y="41109"/>
                    </a:cubicBezTo>
                    <a:cubicBezTo>
                      <a:pt x="15453" y="41383"/>
                      <a:pt x="15498" y="41657"/>
                      <a:pt x="15567" y="41931"/>
                    </a:cubicBezTo>
                    <a:lnTo>
                      <a:pt x="15635" y="42273"/>
                    </a:lnTo>
                    <a:lnTo>
                      <a:pt x="15658" y="42433"/>
                    </a:lnTo>
                    <a:cubicBezTo>
                      <a:pt x="15727" y="42775"/>
                      <a:pt x="15818" y="43140"/>
                      <a:pt x="15864" y="43506"/>
                    </a:cubicBezTo>
                    <a:cubicBezTo>
                      <a:pt x="15909" y="43825"/>
                      <a:pt x="15932" y="44145"/>
                      <a:pt x="15955" y="44487"/>
                    </a:cubicBezTo>
                    <a:cubicBezTo>
                      <a:pt x="15978" y="44761"/>
                      <a:pt x="16001" y="45058"/>
                      <a:pt x="16023" y="45354"/>
                    </a:cubicBezTo>
                    <a:lnTo>
                      <a:pt x="16023" y="45514"/>
                    </a:lnTo>
                    <a:cubicBezTo>
                      <a:pt x="16023" y="45720"/>
                      <a:pt x="16023" y="45948"/>
                      <a:pt x="16023" y="46199"/>
                    </a:cubicBezTo>
                    <a:lnTo>
                      <a:pt x="16046" y="46541"/>
                    </a:lnTo>
                    <a:cubicBezTo>
                      <a:pt x="16046" y="46929"/>
                      <a:pt x="16069" y="47340"/>
                      <a:pt x="16092" y="47705"/>
                    </a:cubicBezTo>
                    <a:cubicBezTo>
                      <a:pt x="16138" y="48185"/>
                      <a:pt x="16183" y="48550"/>
                      <a:pt x="16275" y="48892"/>
                    </a:cubicBezTo>
                    <a:cubicBezTo>
                      <a:pt x="16320" y="49098"/>
                      <a:pt x="16389" y="49280"/>
                      <a:pt x="16480" y="49531"/>
                    </a:cubicBezTo>
                    <a:cubicBezTo>
                      <a:pt x="16548" y="49714"/>
                      <a:pt x="16663" y="49897"/>
                      <a:pt x="16800" y="50079"/>
                    </a:cubicBezTo>
                    <a:cubicBezTo>
                      <a:pt x="16936" y="50239"/>
                      <a:pt x="17096" y="50399"/>
                      <a:pt x="17233" y="50513"/>
                    </a:cubicBezTo>
                    <a:cubicBezTo>
                      <a:pt x="17370" y="50627"/>
                      <a:pt x="17507" y="50741"/>
                      <a:pt x="17690" y="50855"/>
                    </a:cubicBezTo>
                    <a:cubicBezTo>
                      <a:pt x="17849" y="50947"/>
                      <a:pt x="18009" y="51038"/>
                      <a:pt x="18169" y="51129"/>
                    </a:cubicBezTo>
                    <a:lnTo>
                      <a:pt x="18237" y="51152"/>
                    </a:lnTo>
                    <a:cubicBezTo>
                      <a:pt x="18420" y="51243"/>
                      <a:pt x="18626" y="51335"/>
                      <a:pt x="18785" y="51403"/>
                    </a:cubicBezTo>
                    <a:cubicBezTo>
                      <a:pt x="18968" y="51472"/>
                      <a:pt x="19173" y="51540"/>
                      <a:pt x="19333" y="51586"/>
                    </a:cubicBezTo>
                    <a:cubicBezTo>
                      <a:pt x="19561" y="51631"/>
                      <a:pt x="19767" y="51677"/>
                      <a:pt x="19949" y="51723"/>
                    </a:cubicBezTo>
                    <a:cubicBezTo>
                      <a:pt x="20109" y="51745"/>
                      <a:pt x="20269" y="51768"/>
                      <a:pt x="20406" y="51791"/>
                    </a:cubicBezTo>
                    <a:cubicBezTo>
                      <a:pt x="20634" y="51814"/>
                      <a:pt x="20862" y="51860"/>
                      <a:pt x="21091" y="51905"/>
                    </a:cubicBezTo>
                    <a:cubicBezTo>
                      <a:pt x="21205" y="51928"/>
                      <a:pt x="21296" y="51951"/>
                      <a:pt x="21410" y="51974"/>
                    </a:cubicBezTo>
                    <a:lnTo>
                      <a:pt x="21638" y="52019"/>
                    </a:lnTo>
                    <a:cubicBezTo>
                      <a:pt x="21730" y="52042"/>
                      <a:pt x="21798" y="52042"/>
                      <a:pt x="21890" y="52065"/>
                    </a:cubicBezTo>
                    <a:cubicBezTo>
                      <a:pt x="21981" y="52065"/>
                      <a:pt x="22049" y="52088"/>
                      <a:pt x="22141" y="52111"/>
                    </a:cubicBezTo>
                    <a:lnTo>
                      <a:pt x="22186" y="52111"/>
                    </a:lnTo>
                    <a:cubicBezTo>
                      <a:pt x="22392" y="52179"/>
                      <a:pt x="22620" y="52225"/>
                      <a:pt x="22848" y="52293"/>
                    </a:cubicBezTo>
                    <a:cubicBezTo>
                      <a:pt x="22940" y="52339"/>
                      <a:pt x="23054" y="52362"/>
                      <a:pt x="23168" y="52407"/>
                    </a:cubicBezTo>
                    <a:cubicBezTo>
                      <a:pt x="23259" y="52430"/>
                      <a:pt x="23350" y="52453"/>
                      <a:pt x="23442" y="52476"/>
                    </a:cubicBezTo>
                    <a:cubicBezTo>
                      <a:pt x="23510" y="52476"/>
                      <a:pt x="23579" y="52499"/>
                      <a:pt x="23670" y="52522"/>
                    </a:cubicBezTo>
                    <a:cubicBezTo>
                      <a:pt x="23830" y="52567"/>
                      <a:pt x="23989" y="52613"/>
                      <a:pt x="24149" y="52681"/>
                    </a:cubicBezTo>
                    <a:cubicBezTo>
                      <a:pt x="24400" y="52773"/>
                      <a:pt x="24697" y="52841"/>
                      <a:pt x="24971" y="52932"/>
                    </a:cubicBezTo>
                    <a:cubicBezTo>
                      <a:pt x="25108" y="52955"/>
                      <a:pt x="25222" y="52978"/>
                      <a:pt x="25336" y="53001"/>
                    </a:cubicBezTo>
                    <a:lnTo>
                      <a:pt x="25473" y="53047"/>
                    </a:lnTo>
                    <a:lnTo>
                      <a:pt x="25564" y="53047"/>
                    </a:lnTo>
                    <a:cubicBezTo>
                      <a:pt x="25656" y="53069"/>
                      <a:pt x="25747" y="53092"/>
                      <a:pt x="25838" y="53092"/>
                    </a:cubicBezTo>
                    <a:cubicBezTo>
                      <a:pt x="25861" y="53183"/>
                      <a:pt x="25952" y="53229"/>
                      <a:pt x="26044" y="53229"/>
                    </a:cubicBezTo>
                    <a:lnTo>
                      <a:pt x="26112" y="53206"/>
                    </a:lnTo>
                    <a:cubicBezTo>
                      <a:pt x="26135" y="53229"/>
                      <a:pt x="26158" y="53229"/>
                      <a:pt x="26181" y="53229"/>
                    </a:cubicBezTo>
                    <a:cubicBezTo>
                      <a:pt x="26204" y="53229"/>
                      <a:pt x="26226" y="53229"/>
                      <a:pt x="26272" y="53206"/>
                    </a:cubicBezTo>
                    <a:lnTo>
                      <a:pt x="26318" y="53206"/>
                    </a:lnTo>
                    <a:cubicBezTo>
                      <a:pt x="26409" y="53206"/>
                      <a:pt x="26477" y="53206"/>
                      <a:pt x="26546" y="53183"/>
                    </a:cubicBezTo>
                    <a:lnTo>
                      <a:pt x="26774" y="53161"/>
                    </a:lnTo>
                    <a:lnTo>
                      <a:pt x="27002" y="53115"/>
                    </a:lnTo>
                    <a:cubicBezTo>
                      <a:pt x="27139" y="53092"/>
                      <a:pt x="27299" y="53069"/>
                      <a:pt x="27436" y="53047"/>
                    </a:cubicBezTo>
                    <a:cubicBezTo>
                      <a:pt x="27596" y="53024"/>
                      <a:pt x="27733" y="52978"/>
                      <a:pt x="27870" y="52932"/>
                    </a:cubicBezTo>
                    <a:cubicBezTo>
                      <a:pt x="28144" y="52864"/>
                      <a:pt x="28418" y="52750"/>
                      <a:pt x="28669" y="52636"/>
                    </a:cubicBezTo>
                    <a:lnTo>
                      <a:pt x="28828" y="52544"/>
                    </a:lnTo>
                    <a:cubicBezTo>
                      <a:pt x="29034" y="52453"/>
                      <a:pt x="29239" y="52339"/>
                      <a:pt x="29445" y="52225"/>
                    </a:cubicBezTo>
                    <a:cubicBezTo>
                      <a:pt x="29924" y="51951"/>
                      <a:pt x="30403" y="51609"/>
                      <a:pt x="30997" y="51175"/>
                    </a:cubicBezTo>
                    <a:cubicBezTo>
                      <a:pt x="31225" y="51015"/>
                      <a:pt x="31476" y="50810"/>
                      <a:pt x="31727" y="50559"/>
                    </a:cubicBezTo>
                    <a:lnTo>
                      <a:pt x="31910" y="50399"/>
                    </a:lnTo>
                    <a:cubicBezTo>
                      <a:pt x="32092" y="50239"/>
                      <a:pt x="32275" y="50056"/>
                      <a:pt x="32435" y="49874"/>
                    </a:cubicBezTo>
                    <a:cubicBezTo>
                      <a:pt x="32503" y="49783"/>
                      <a:pt x="32572" y="49714"/>
                      <a:pt x="32617" y="49646"/>
                    </a:cubicBezTo>
                    <a:cubicBezTo>
                      <a:pt x="32640" y="49600"/>
                      <a:pt x="32686" y="49554"/>
                      <a:pt x="32709" y="49509"/>
                    </a:cubicBezTo>
                    <a:cubicBezTo>
                      <a:pt x="32800" y="49394"/>
                      <a:pt x="32891" y="49280"/>
                      <a:pt x="32983" y="49166"/>
                    </a:cubicBezTo>
                    <a:cubicBezTo>
                      <a:pt x="33142" y="48915"/>
                      <a:pt x="33302" y="48687"/>
                      <a:pt x="33439" y="48481"/>
                    </a:cubicBezTo>
                    <a:lnTo>
                      <a:pt x="33530" y="48345"/>
                    </a:lnTo>
                    <a:lnTo>
                      <a:pt x="33622" y="48208"/>
                    </a:lnTo>
                    <a:cubicBezTo>
                      <a:pt x="33690" y="48116"/>
                      <a:pt x="33736" y="48025"/>
                      <a:pt x="33804" y="47956"/>
                    </a:cubicBezTo>
                    <a:cubicBezTo>
                      <a:pt x="33896" y="47797"/>
                      <a:pt x="33987" y="47660"/>
                      <a:pt x="34078" y="47500"/>
                    </a:cubicBezTo>
                    <a:cubicBezTo>
                      <a:pt x="34215" y="47226"/>
                      <a:pt x="34352" y="46952"/>
                      <a:pt x="34466" y="46678"/>
                    </a:cubicBezTo>
                    <a:cubicBezTo>
                      <a:pt x="34558" y="46382"/>
                      <a:pt x="34649" y="46085"/>
                      <a:pt x="34717" y="45742"/>
                    </a:cubicBezTo>
                    <a:cubicBezTo>
                      <a:pt x="34763" y="45537"/>
                      <a:pt x="34786" y="45332"/>
                      <a:pt x="34809" y="45126"/>
                    </a:cubicBezTo>
                    <a:cubicBezTo>
                      <a:pt x="34831" y="45035"/>
                      <a:pt x="34831" y="44944"/>
                      <a:pt x="34854" y="44852"/>
                    </a:cubicBezTo>
                    <a:cubicBezTo>
                      <a:pt x="34877" y="44715"/>
                      <a:pt x="34900" y="44578"/>
                      <a:pt x="34900" y="44419"/>
                    </a:cubicBezTo>
                    <a:lnTo>
                      <a:pt x="34923" y="44236"/>
                    </a:lnTo>
                    <a:cubicBezTo>
                      <a:pt x="34946" y="44145"/>
                      <a:pt x="34946" y="44031"/>
                      <a:pt x="34946" y="43916"/>
                    </a:cubicBezTo>
                    <a:cubicBezTo>
                      <a:pt x="34946" y="43825"/>
                      <a:pt x="34946" y="43734"/>
                      <a:pt x="34946" y="43643"/>
                    </a:cubicBezTo>
                    <a:lnTo>
                      <a:pt x="34946" y="43574"/>
                    </a:lnTo>
                    <a:cubicBezTo>
                      <a:pt x="34946" y="43414"/>
                      <a:pt x="34946" y="43254"/>
                      <a:pt x="34946" y="43072"/>
                    </a:cubicBezTo>
                    <a:cubicBezTo>
                      <a:pt x="34923" y="42935"/>
                      <a:pt x="34923" y="42775"/>
                      <a:pt x="34900" y="42615"/>
                    </a:cubicBezTo>
                    <a:cubicBezTo>
                      <a:pt x="34877" y="42456"/>
                      <a:pt x="34831" y="42273"/>
                      <a:pt x="34786" y="42136"/>
                    </a:cubicBezTo>
                    <a:lnTo>
                      <a:pt x="34740" y="41999"/>
                    </a:lnTo>
                    <a:cubicBezTo>
                      <a:pt x="34717" y="41885"/>
                      <a:pt x="34672" y="41794"/>
                      <a:pt x="34649" y="41702"/>
                    </a:cubicBezTo>
                    <a:cubicBezTo>
                      <a:pt x="34603" y="41543"/>
                      <a:pt x="34535" y="41406"/>
                      <a:pt x="34489" y="41292"/>
                    </a:cubicBezTo>
                    <a:cubicBezTo>
                      <a:pt x="34421" y="41155"/>
                      <a:pt x="34352" y="41040"/>
                      <a:pt x="34284" y="40949"/>
                    </a:cubicBezTo>
                    <a:lnTo>
                      <a:pt x="34261" y="40903"/>
                    </a:lnTo>
                    <a:cubicBezTo>
                      <a:pt x="34124" y="40652"/>
                      <a:pt x="34033" y="40470"/>
                      <a:pt x="33918" y="40310"/>
                    </a:cubicBezTo>
                    <a:lnTo>
                      <a:pt x="33987" y="40310"/>
                    </a:lnTo>
                    <a:cubicBezTo>
                      <a:pt x="34147" y="40287"/>
                      <a:pt x="34307" y="40264"/>
                      <a:pt x="34443" y="40219"/>
                    </a:cubicBezTo>
                    <a:cubicBezTo>
                      <a:pt x="34558" y="40173"/>
                      <a:pt x="34672" y="40127"/>
                      <a:pt x="34786" y="40082"/>
                    </a:cubicBezTo>
                    <a:lnTo>
                      <a:pt x="34900" y="40059"/>
                    </a:lnTo>
                    <a:cubicBezTo>
                      <a:pt x="35037" y="39990"/>
                      <a:pt x="35197" y="39945"/>
                      <a:pt x="35334" y="39854"/>
                    </a:cubicBezTo>
                    <a:cubicBezTo>
                      <a:pt x="35471" y="39785"/>
                      <a:pt x="35585" y="39694"/>
                      <a:pt x="35699" y="39602"/>
                    </a:cubicBezTo>
                    <a:cubicBezTo>
                      <a:pt x="35813" y="39534"/>
                      <a:pt x="35927" y="39443"/>
                      <a:pt x="36018" y="39351"/>
                    </a:cubicBezTo>
                    <a:cubicBezTo>
                      <a:pt x="36087" y="39283"/>
                      <a:pt x="36155" y="39237"/>
                      <a:pt x="36224" y="39169"/>
                    </a:cubicBezTo>
                    <a:lnTo>
                      <a:pt x="36315" y="39100"/>
                    </a:lnTo>
                    <a:cubicBezTo>
                      <a:pt x="36566" y="38849"/>
                      <a:pt x="36772" y="38644"/>
                      <a:pt x="36931" y="38461"/>
                    </a:cubicBezTo>
                    <a:cubicBezTo>
                      <a:pt x="37114" y="38233"/>
                      <a:pt x="37274" y="38005"/>
                      <a:pt x="37411" y="37754"/>
                    </a:cubicBezTo>
                    <a:cubicBezTo>
                      <a:pt x="37571" y="37503"/>
                      <a:pt x="37707" y="37251"/>
                      <a:pt x="37844" y="37000"/>
                    </a:cubicBezTo>
                    <a:cubicBezTo>
                      <a:pt x="37981" y="36704"/>
                      <a:pt x="38118" y="36407"/>
                      <a:pt x="38255" y="36110"/>
                    </a:cubicBezTo>
                    <a:cubicBezTo>
                      <a:pt x="38369" y="35813"/>
                      <a:pt x="38461" y="35494"/>
                      <a:pt x="38552" y="35174"/>
                    </a:cubicBezTo>
                    <a:cubicBezTo>
                      <a:pt x="38643" y="34832"/>
                      <a:pt x="38712" y="34512"/>
                      <a:pt x="38757" y="34261"/>
                    </a:cubicBezTo>
                    <a:cubicBezTo>
                      <a:pt x="38803" y="34102"/>
                      <a:pt x="38826" y="33919"/>
                      <a:pt x="38849" y="33714"/>
                    </a:cubicBezTo>
                    <a:cubicBezTo>
                      <a:pt x="38849" y="33622"/>
                      <a:pt x="38849" y="33554"/>
                      <a:pt x="38872" y="33462"/>
                    </a:cubicBezTo>
                    <a:cubicBezTo>
                      <a:pt x="38872" y="33371"/>
                      <a:pt x="38872" y="33303"/>
                      <a:pt x="38872" y="33211"/>
                    </a:cubicBezTo>
                    <a:cubicBezTo>
                      <a:pt x="38894" y="33052"/>
                      <a:pt x="38894" y="32915"/>
                      <a:pt x="38894" y="32755"/>
                    </a:cubicBezTo>
                    <a:cubicBezTo>
                      <a:pt x="38894" y="32595"/>
                      <a:pt x="38872" y="32435"/>
                      <a:pt x="38849" y="32276"/>
                    </a:cubicBezTo>
                    <a:cubicBezTo>
                      <a:pt x="38849" y="32093"/>
                      <a:pt x="38826" y="31933"/>
                      <a:pt x="38826" y="31751"/>
                    </a:cubicBezTo>
                    <a:cubicBezTo>
                      <a:pt x="38803" y="31614"/>
                      <a:pt x="38803" y="31477"/>
                      <a:pt x="38780" y="31317"/>
                    </a:cubicBezTo>
                    <a:cubicBezTo>
                      <a:pt x="38735" y="30586"/>
                      <a:pt x="38620" y="29993"/>
                      <a:pt x="38484" y="29422"/>
                    </a:cubicBezTo>
                    <a:cubicBezTo>
                      <a:pt x="38461" y="29263"/>
                      <a:pt x="38415" y="29126"/>
                      <a:pt x="38369" y="28966"/>
                    </a:cubicBezTo>
                    <a:cubicBezTo>
                      <a:pt x="38324" y="28806"/>
                      <a:pt x="38278" y="28646"/>
                      <a:pt x="38210" y="28509"/>
                    </a:cubicBezTo>
                    <a:cubicBezTo>
                      <a:pt x="38096" y="28190"/>
                      <a:pt x="37981" y="27870"/>
                      <a:pt x="37867" y="27551"/>
                    </a:cubicBezTo>
                    <a:cubicBezTo>
                      <a:pt x="37799" y="27322"/>
                      <a:pt x="37685" y="27117"/>
                      <a:pt x="37548" y="26843"/>
                    </a:cubicBezTo>
                    <a:cubicBezTo>
                      <a:pt x="37479" y="26706"/>
                      <a:pt x="37411" y="26569"/>
                      <a:pt x="37319" y="26432"/>
                    </a:cubicBezTo>
                    <a:cubicBezTo>
                      <a:pt x="37274" y="26364"/>
                      <a:pt x="37228" y="26295"/>
                      <a:pt x="37183" y="26227"/>
                    </a:cubicBezTo>
                    <a:cubicBezTo>
                      <a:pt x="37068" y="26021"/>
                      <a:pt x="36931" y="25839"/>
                      <a:pt x="36794" y="25633"/>
                    </a:cubicBezTo>
                    <a:cubicBezTo>
                      <a:pt x="36726" y="25519"/>
                      <a:pt x="36612" y="25405"/>
                      <a:pt x="36521" y="25268"/>
                    </a:cubicBezTo>
                    <a:cubicBezTo>
                      <a:pt x="36475" y="25223"/>
                      <a:pt x="36429" y="25177"/>
                      <a:pt x="36384" y="25131"/>
                    </a:cubicBezTo>
                    <a:cubicBezTo>
                      <a:pt x="36384" y="25108"/>
                      <a:pt x="36361" y="25086"/>
                      <a:pt x="36361" y="25063"/>
                    </a:cubicBezTo>
                    <a:cubicBezTo>
                      <a:pt x="36315" y="24994"/>
                      <a:pt x="36292" y="24926"/>
                      <a:pt x="36269" y="24880"/>
                    </a:cubicBezTo>
                    <a:cubicBezTo>
                      <a:pt x="36201" y="24789"/>
                      <a:pt x="36133" y="24720"/>
                      <a:pt x="36087" y="24652"/>
                    </a:cubicBezTo>
                    <a:cubicBezTo>
                      <a:pt x="35996" y="24538"/>
                      <a:pt x="35881" y="24424"/>
                      <a:pt x="35745" y="24310"/>
                    </a:cubicBezTo>
                    <a:cubicBezTo>
                      <a:pt x="35608" y="24173"/>
                      <a:pt x="35471" y="24081"/>
                      <a:pt x="35356" y="23990"/>
                    </a:cubicBezTo>
                    <a:cubicBezTo>
                      <a:pt x="35220" y="23899"/>
                      <a:pt x="35105" y="23830"/>
                      <a:pt x="34923" y="23739"/>
                    </a:cubicBezTo>
                    <a:cubicBezTo>
                      <a:pt x="34580" y="23579"/>
                      <a:pt x="34329" y="23465"/>
                      <a:pt x="34055" y="23374"/>
                    </a:cubicBezTo>
                    <a:cubicBezTo>
                      <a:pt x="33850" y="23305"/>
                      <a:pt x="33622" y="23237"/>
                      <a:pt x="33394" y="23168"/>
                    </a:cubicBezTo>
                    <a:lnTo>
                      <a:pt x="33234" y="23123"/>
                    </a:lnTo>
                    <a:cubicBezTo>
                      <a:pt x="33074" y="23077"/>
                      <a:pt x="32914" y="23031"/>
                      <a:pt x="32754" y="22986"/>
                    </a:cubicBezTo>
                    <a:cubicBezTo>
                      <a:pt x="32732" y="22940"/>
                      <a:pt x="32686" y="22894"/>
                      <a:pt x="32663" y="22894"/>
                    </a:cubicBezTo>
                    <a:cubicBezTo>
                      <a:pt x="32298" y="22735"/>
                      <a:pt x="31956" y="22620"/>
                      <a:pt x="31636" y="22552"/>
                    </a:cubicBezTo>
                    <a:cubicBezTo>
                      <a:pt x="31431" y="22529"/>
                      <a:pt x="31225" y="22506"/>
                      <a:pt x="30997" y="22506"/>
                    </a:cubicBezTo>
                    <a:cubicBezTo>
                      <a:pt x="30860" y="22506"/>
                      <a:pt x="30700" y="22529"/>
                      <a:pt x="30563" y="22529"/>
                    </a:cubicBezTo>
                    <a:cubicBezTo>
                      <a:pt x="30426" y="22552"/>
                      <a:pt x="30289" y="22575"/>
                      <a:pt x="30152" y="22575"/>
                    </a:cubicBezTo>
                    <a:lnTo>
                      <a:pt x="29993" y="22598"/>
                    </a:lnTo>
                    <a:lnTo>
                      <a:pt x="29741" y="22643"/>
                    </a:lnTo>
                    <a:lnTo>
                      <a:pt x="29513" y="22666"/>
                    </a:lnTo>
                    <a:cubicBezTo>
                      <a:pt x="29353" y="22689"/>
                      <a:pt x="29216" y="22712"/>
                      <a:pt x="29057" y="22757"/>
                    </a:cubicBezTo>
                    <a:cubicBezTo>
                      <a:pt x="28965" y="22780"/>
                      <a:pt x="28851" y="22803"/>
                      <a:pt x="28760" y="22826"/>
                    </a:cubicBezTo>
                    <a:cubicBezTo>
                      <a:pt x="28691" y="22849"/>
                      <a:pt x="28623" y="22849"/>
                      <a:pt x="28577" y="22872"/>
                    </a:cubicBezTo>
                    <a:cubicBezTo>
                      <a:pt x="28167" y="22963"/>
                      <a:pt x="27756" y="23054"/>
                      <a:pt x="27368" y="23214"/>
                    </a:cubicBezTo>
                    <a:cubicBezTo>
                      <a:pt x="27139" y="23282"/>
                      <a:pt x="26934" y="23374"/>
                      <a:pt x="26706" y="23465"/>
                    </a:cubicBezTo>
                    <a:lnTo>
                      <a:pt x="26409" y="23579"/>
                    </a:lnTo>
                    <a:lnTo>
                      <a:pt x="26363" y="23602"/>
                    </a:lnTo>
                    <a:cubicBezTo>
                      <a:pt x="26318" y="23625"/>
                      <a:pt x="26249" y="23648"/>
                      <a:pt x="26181" y="23693"/>
                    </a:cubicBezTo>
                    <a:cubicBezTo>
                      <a:pt x="26226" y="23602"/>
                      <a:pt x="26249" y="23488"/>
                      <a:pt x="26249" y="23397"/>
                    </a:cubicBezTo>
                    <a:cubicBezTo>
                      <a:pt x="26272" y="23328"/>
                      <a:pt x="26272" y="23282"/>
                      <a:pt x="26295" y="23237"/>
                    </a:cubicBezTo>
                    <a:lnTo>
                      <a:pt x="26318" y="23123"/>
                    </a:lnTo>
                    <a:cubicBezTo>
                      <a:pt x="26340" y="23008"/>
                      <a:pt x="26340" y="22894"/>
                      <a:pt x="26363" y="22780"/>
                    </a:cubicBezTo>
                    <a:cubicBezTo>
                      <a:pt x="26386" y="22529"/>
                      <a:pt x="26386" y="22255"/>
                      <a:pt x="26318" y="21913"/>
                    </a:cubicBezTo>
                    <a:cubicBezTo>
                      <a:pt x="26272" y="21799"/>
                      <a:pt x="26249" y="21685"/>
                      <a:pt x="26226" y="21570"/>
                    </a:cubicBezTo>
                    <a:lnTo>
                      <a:pt x="26181" y="21456"/>
                    </a:lnTo>
                    <a:cubicBezTo>
                      <a:pt x="26135" y="21297"/>
                      <a:pt x="26089" y="21160"/>
                      <a:pt x="25998" y="21023"/>
                    </a:cubicBezTo>
                    <a:lnTo>
                      <a:pt x="25907" y="20863"/>
                    </a:lnTo>
                    <a:cubicBezTo>
                      <a:pt x="25816" y="20680"/>
                      <a:pt x="25724" y="20498"/>
                      <a:pt x="25564" y="20338"/>
                    </a:cubicBezTo>
                    <a:cubicBezTo>
                      <a:pt x="25496" y="20247"/>
                      <a:pt x="25405" y="20178"/>
                      <a:pt x="25313" y="20110"/>
                    </a:cubicBezTo>
                    <a:lnTo>
                      <a:pt x="25291" y="20087"/>
                    </a:lnTo>
                    <a:cubicBezTo>
                      <a:pt x="25199" y="20018"/>
                      <a:pt x="25085" y="19950"/>
                      <a:pt x="24948" y="19859"/>
                    </a:cubicBezTo>
                    <a:cubicBezTo>
                      <a:pt x="24788" y="19767"/>
                      <a:pt x="24629" y="19699"/>
                      <a:pt x="24446" y="19630"/>
                    </a:cubicBezTo>
                    <a:cubicBezTo>
                      <a:pt x="24400" y="19608"/>
                      <a:pt x="24332" y="19585"/>
                      <a:pt x="24263" y="19585"/>
                    </a:cubicBezTo>
                    <a:cubicBezTo>
                      <a:pt x="24309" y="19471"/>
                      <a:pt x="24355" y="19379"/>
                      <a:pt x="24400" y="19288"/>
                    </a:cubicBezTo>
                    <a:cubicBezTo>
                      <a:pt x="24446" y="19242"/>
                      <a:pt x="24492" y="19197"/>
                      <a:pt x="24537" y="19151"/>
                    </a:cubicBezTo>
                    <a:cubicBezTo>
                      <a:pt x="24583" y="19083"/>
                      <a:pt x="24629" y="19037"/>
                      <a:pt x="24674" y="18968"/>
                    </a:cubicBezTo>
                    <a:cubicBezTo>
                      <a:pt x="24766" y="18831"/>
                      <a:pt x="24880" y="18695"/>
                      <a:pt x="24971" y="18558"/>
                    </a:cubicBezTo>
                    <a:cubicBezTo>
                      <a:pt x="25154" y="18284"/>
                      <a:pt x="25313" y="18033"/>
                      <a:pt x="25473" y="17759"/>
                    </a:cubicBezTo>
                    <a:cubicBezTo>
                      <a:pt x="25587" y="17530"/>
                      <a:pt x="25724" y="17257"/>
                      <a:pt x="25861" y="16960"/>
                    </a:cubicBezTo>
                    <a:lnTo>
                      <a:pt x="25975" y="16709"/>
                    </a:lnTo>
                    <a:cubicBezTo>
                      <a:pt x="26067" y="16503"/>
                      <a:pt x="26158" y="16298"/>
                      <a:pt x="26226" y="16092"/>
                    </a:cubicBezTo>
                    <a:cubicBezTo>
                      <a:pt x="26340" y="15796"/>
                      <a:pt x="26432" y="15499"/>
                      <a:pt x="26500" y="15248"/>
                    </a:cubicBezTo>
                    <a:cubicBezTo>
                      <a:pt x="26569" y="15042"/>
                      <a:pt x="26592" y="14814"/>
                      <a:pt x="26637" y="14609"/>
                    </a:cubicBezTo>
                    <a:cubicBezTo>
                      <a:pt x="26660" y="14540"/>
                      <a:pt x="26683" y="14449"/>
                      <a:pt x="26683" y="14358"/>
                    </a:cubicBezTo>
                    <a:cubicBezTo>
                      <a:pt x="26729" y="14175"/>
                      <a:pt x="26751" y="13970"/>
                      <a:pt x="26774" y="13787"/>
                    </a:cubicBezTo>
                    <a:cubicBezTo>
                      <a:pt x="26797" y="13673"/>
                      <a:pt x="26820" y="13559"/>
                      <a:pt x="26843" y="13445"/>
                    </a:cubicBezTo>
                    <a:cubicBezTo>
                      <a:pt x="26888" y="13079"/>
                      <a:pt x="26934" y="12737"/>
                      <a:pt x="26957" y="12418"/>
                    </a:cubicBezTo>
                    <a:lnTo>
                      <a:pt x="26957" y="12349"/>
                    </a:lnTo>
                    <a:cubicBezTo>
                      <a:pt x="26980" y="12075"/>
                      <a:pt x="27002" y="11778"/>
                      <a:pt x="27002" y="11482"/>
                    </a:cubicBezTo>
                    <a:cubicBezTo>
                      <a:pt x="27002" y="11139"/>
                      <a:pt x="27002" y="10820"/>
                      <a:pt x="27002" y="10477"/>
                    </a:cubicBezTo>
                    <a:lnTo>
                      <a:pt x="27002" y="10363"/>
                    </a:lnTo>
                    <a:cubicBezTo>
                      <a:pt x="27002" y="10226"/>
                      <a:pt x="27002" y="10112"/>
                      <a:pt x="27002" y="9975"/>
                    </a:cubicBezTo>
                    <a:cubicBezTo>
                      <a:pt x="26980" y="9815"/>
                      <a:pt x="26980" y="9656"/>
                      <a:pt x="26957" y="9473"/>
                    </a:cubicBezTo>
                    <a:cubicBezTo>
                      <a:pt x="26934" y="9268"/>
                      <a:pt x="26888" y="9039"/>
                      <a:pt x="26865" y="8834"/>
                    </a:cubicBezTo>
                    <a:cubicBezTo>
                      <a:pt x="26843" y="8720"/>
                      <a:pt x="26820" y="8629"/>
                      <a:pt x="26820" y="8514"/>
                    </a:cubicBezTo>
                    <a:cubicBezTo>
                      <a:pt x="26729" y="7875"/>
                      <a:pt x="26569" y="7259"/>
                      <a:pt x="26409" y="6688"/>
                    </a:cubicBezTo>
                    <a:cubicBezTo>
                      <a:pt x="26340" y="6369"/>
                      <a:pt x="26226" y="6072"/>
                      <a:pt x="26135" y="5775"/>
                    </a:cubicBezTo>
                    <a:cubicBezTo>
                      <a:pt x="26021" y="5479"/>
                      <a:pt x="25907" y="5159"/>
                      <a:pt x="25793" y="4862"/>
                    </a:cubicBezTo>
                    <a:cubicBezTo>
                      <a:pt x="25679" y="4611"/>
                      <a:pt x="25542" y="4337"/>
                      <a:pt x="25405" y="4086"/>
                    </a:cubicBezTo>
                    <a:lnTo>
                      <a:pt x="25382" y="4041"/>
                    </a:lnTo>
                    <a:cubicBezTo>
                      <a:pt x="25222" y="3744"/>
                      <a:pt x="25039" y="3493"/>
                      <a:pt x="24857" y="3242"/>
                    </a:cubicBezTo>
                    <a:cubicBezTo>
                      <a:pt x="24766" y="3128"/>
                      <a:pt x="24674" y="3036"/>
                      <a:pt x="24583" y="2922"/>
                    </a:cubicBezTo>
                    <a:lnTo>
                      <a:pt x="24560" y="2899"/>
                    </a:lnTo>
                    <a:cubicBezTo>
                      <a:pt x="24492" y="2831"/>
                      <a:pt x="24446" y="2762"/>
                      <a:pt x="24378" y="2694"/>
                    </a:cubicBezTo>
                    <a:lnTo>
                      <a:pt x="24263" y="2557"/>
                    </a:lnTo>
                    <a:cubicBezTo>
                      <a:pt x="24035" y="2306"/>
                      <a:pt x="23784" y="2078"/>
                      <a:pt x="23579" y="1918"/>
                    </a:cubicBezTo>
                    <a:cubicBezTo>
                      <a:pt x="23442" y="1781"/>
                      <a:pt x="23305" y="1667"/>
                      <a:pt x="23168" y="1576"/>
                    </a:cubicBezTo>
                    <a:cubicBezTo>
                      <a:pt x="23031" y="1484"/>
                      <a:pt x="22917" y="1393"/>
                      <a:pt x="22780" y="1302"/>
                    </a:cubicBezTo>
                    <a:cubicBezTo>
                      <a:pt x="22688" y="1256"/>
                      <a:pt x="22597" y="1188"/>
                      <a:pt x="22506" y="1119"/>
                    </a:cubicBezTo>
                    <a:lnTo>
                      <a:pt x="22392" y="1051"/>
                    </a:lnTo>
                    <a:cubicBezTo>
                      <a:pt x="22278" y="959"/>
                      <a:pt x="22163" y="891"/>
                      <a:pt x="22004" y="822"/>
                    </a:cubicBezTo>
                    <a:lnTo>
                      <a:pt x="21912" y="754"/>
                    </a:lnTo>
                    <a:lnTo>
                      <a:pt x="21616" y="617"/>
                    </a:lnTo>
                    <a:cubicBezTo>
                      <a:pt x="21456" y="526"/>
                      <a:pt x="21296" y="457"/>
                      <a:pt x="21159" y="411"/>
                    </a:cubicBezTo>
                    <a:lnTo>
                      <a:pt x="20954" y="343"/>
                    </a:lnTo>
                    <a:cubicBezTo>
                      <a:pt x="20725" y="275"/>
                      <a:pt x="20520" y="206"/>
                      <a:pt x="20292" y="160"/>
                    </a:cubicBezTo>
                    <a:cubicBezTo>
                      <a:pt x="20200" y="160"/>
                      <a:pt x="20109" y="138"/>
                      <a:pt x="20018" y="138"/>
                    </a:cubicBezTo>
                    <a:lnTo>
                      <a:pt x="19835" y="92"/>
                    </a:lnTo>
                    <a:cubicBezTo>
                      <a:pt x="19675" y="69"/>
                      <a:pt x="19493" y="46"/>
                      <a:pt x="19333" y="23"/>
                    </a:cubicBezTo>
                    <a:cubicBezTo>
                      <a:pt x="19128" y="23"/>
                      <a:pt x="18922" y="1"/>
                      <a:pt x="18717"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
              <p:cNvSpPr/>
              <p:nvPr/>
            </p:nvSpPr>
            <p:spPr>
              <a:xfrm>
                <a:off x="8620482" y="2906919"/>
                <a:ext cx="101200" cy="396098"/>
              </a:xfrm>
              <a:custGeom>
                <a:rect b="b" l="l" r="r" t="t"/>
                <a:pathLst>
                  <a:path extrusionOk="0" h="14654" w="3744">
                    <a:moveTo>
                      <a:pt x="297" y="0"/>
                    </a:moveTo>
                    <a:cubicBezTo>
                      <a:pt x="229" y="0"/>
                      <a:pt x="160" y="23"/>
                      <a:pt x="115" y="69"/>
                    </a:cubicBezTo>
                    <a:cubicBezTo>
                      <a:pt x="0" y="160"/>
                      <a:pt x="23" y="320"/>
                      <a:pt x="115" y="434"/>
                    </a:cubicBezTo>
                    <a:cubicBezTo>
                      <a:pt x="206" y="525"/>
                      <a:pt x="297" y="639"/>
                      <a:pt x="388" y="754"/>
                    </a:cubicBezTo>
                    <a:cubicBezTo>
                      <a:pt x="662" y="1142"/>
                      <a:pt x="936" y="1552"/>
                      <a:pt x="1119" y="1986"/>
                    </a:cubicBezTo>
                    <a:cubicBezTo>
                      <a:pt x="1119" y="1963"/>
                      <a:pt x="1096" y="1940"/>
                      <a:pt x="1096" y="1918"/>
                    </a:cubicBezTo>
                    <a:lnTo>
                      <a:pt x="1096" y="1918"/>
                    </a:lnTo>
                    <a:cubicBezTo>
                      <a:pt x="1187" y="2123"/>
                      <a:pt x="1279" y="2351"/>
                      <a:pt x="1347" y="2557"/>
                    </a:cubicBezTo>
                    <a:cubicBezTo>
                      <a:pt x="1416" y="2808"/>
                      <a:pt x="1484" y="3059"/>
                      <a:pt x="1553" y="3333"/>
                    </a:cubicBezTo>
                    <a:cubicBezTo>
                      <a:pt x="1667" y="3812"/>
                      <a:pt x="1758" y="4292"/>
                      <a:pt x="1826" y="4794"/>
                    </a:cubicBezTo>
                    <a:lnTo>
                      <a:pt x="1804" y="4611"/>
                    </a:lnTo>
                    <a:lnTo>
                      <a:pt x="1804" y="4611"/>
                    </a:lnTo>
                    <a:cubicBezTo>
                      <a:pt x="1826" y="4748"/>
                      <a:pt x="1849" y="4885"/>
                      <a:pt x="1872" y="5022"/>
                    </a:cubicBezTo>
                    <a:cubicBezTo>
                      <a:pt x="1918" y="5433"/>
                      <a:pt x="1941" y="5844"/>
                      <a:pt x="1963" y="6254"/>
                    </a:cubicBezTo>
                    <a:cubicBezTo>
                      <a:pt x="1986" y="6711"/>
                      <a:pt x="1986" y="7167"/>
                      <a:pt x="2009" y="7624"/>
                    </a:cubicBezTo>
                    <a:cubicBezTo>
                      <a:pt x="2032" y="8080"/>
                      <a:pt x="2032" y="8537"/>
                      <a:pt x="2032" y="8971"/>
                    </a:cubicBezTo>
                    <a:cubicBezTo>
                      <a:pt x="2032" y="9382"/>
                      <a:pt x="2009" y="9792"/>
                      <a:pt x="1963" y="10180"/>
                    </a:cubicBezTo>
                    <a:cubicBezTo>
                      <a:pt x="1872" y="10728"/>
                      <a:pt x="1758" y="11253"/>
                      <a:pt x="1621" y="11778"/>
                    </a:cubicBezTo>
                    <a:cubicBezTo>
                      <a:pt x="1438" y="12372"/>
                      <a:pt x="1233" y="12942"/>
                      <a:pt x="1028" y="13513"/>
                    </a:cubicBezTo>
                    <a:cubicBezTo>
                      <a:pt x="891" y="13901"/>
                      <a:pt x="1096" y="14335"/>
                      <a:pt x="1438" y="14540"/>
                    </a:cubicBezTo>
                    <a:cubicBezTo>
                      <a:pt x="1579" y="14618"/>
                      <a:pt x="1740" y="14653"/>
                      <a:pt x="1902" y="14653"/>
                    </a:cubicBezTo>
                    <a:cubicBezTo>
                      <a:pt x="1976" y="14653"/>
                      <a:pt x="2051" y="14646"/>
                      <a:pt x="2123" y="14631"/>
                    </a:cubicBezTo>
                    <a:cubicBezTo>
                      <a:pt x="2329" y="14563"/>
                      <a:pt x="2580" y="14403"/>
                      <a:pt x="2671" y="14220"/>
                    </a:cubicBezTo>
                    <a:cubicBezTo>
                      <a:pt x="2762" y="14015"/>
                      <a:pt x="2831" y="13832"/>
                      <a:pt x="2899" y="13627"/>
                    </a:cubicBezTo>
                    <a:cubicBezTo>
                      <a:pt x="2922" y="13490"/>
                      <a:pt x="2968" y="13353"/>
                      <a:pt x="2991" y="13239"/>
                    </a:cubicBezTo>
                    <a:cubicBezTo>
                      <a:pt x="3059" y="12965"/>
                      <a:pt x="3150" y="12691"/>
                      <a:pt x="3219" y="12440"/>
                    </a:cubicBezTo>
                    <a:cubicBezTo>
                      <a:pt x="3356" y="11915"/>
                      <a:pt x="3493" y="11413"/>
                      <a:pt x="3584" y="10888"/>
                    </a:cubicBezTo>
                    <a:cubicBezTo>
                      <a:pt x="3675" y="10317"/>
                      <a:pt x="3744" y="9724"/>
                      <a:pt x="3744" y="9130"/>
                    </a:cubicBezTo>
                    <a:cubicBezTo>
                      <a:pt x="3744" y="8605"/>
                      <a:pt x="3698" y="8058"/>
                      <a:pt x="3630" y="7533"/>
                    </a:cubicBezTo>
                    <a:cubicBezTo>
                      <a:pt x="3493" y="6414"/>
                      <a:pt x="3356" y="5273"/>
                      <a:pt x="2991" y="4200"/>
                    </a:cubicBezTo>
                    <a:cubicBezTo>
                      <a:pt x="2808" y="3652"/>
                      <a:pt x="2602" y="3127"/>
                      <a:pt x="2329" y="2625"/>
                    </a:cubicBezTo>
                    <a:cubicBezTo>
                      <a:pt x="2214" y="2397"/>
                      <a:pt x="2100" y="2169"/>
                      <a:pt x="1963" y="1940"/>
                    </a:cubicBezTo>
                    <a:cubicBezTo>
                      <a:pt x="1804" y="1712"/>
                      <a:pt x="1644" y="1461"/>
                      <a:pt x="1484" y="1256"/>
                    </a:cubicBezTo>
                    <a:cubicBezTo>
                      <a:pt x="1324" y="1050"/>
                      <a:pt x="1164" y="868"/>
                      <a:pt x="1005" y="685"/>
                    </a:cubicBezTo>
                    <a:cubicBezTo>
                      <a:pt x="822" y="457"/>
                      <a:pt x="662" y="274"/>
                      <a:pt x="480" y="69"/>
                    </a:cubicBezTo>
                    <a:cubicBezTo>
                      <a:pt x="434" y="23"/>
                      <a:pt x="366" y="0"/>
                      <a:pt x="297"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1"/>
              <p:cNvSpPr/>
              <p:nvPr/>
            </p:nvSpPr>
            <p:spPr>
              <a:xfrm>
                <a:off x="8461924" y="2893350"/>
                <a:ext cx="173397" cy="214726"/>
              </a:xfrm>
              <a:custGeom>
                <a:rect b="b" l="l" r="r" t="t"/>
                <a:pathLst>
                  <a:path extrusionOk="0" h="7944" w="6415">
                    <a:moveTo>
                      <a:pt x="274" y="0"/>
                    </a:moveTo>
                    <a:cubicBezTo>
                      <a:pt x="160" y="0"/>
                      <a:pt x="69" y="91"/>
                      <a:pt x="23" y="206"/>
                    </a:cubicBezTo>
                    <a:cubicBezTo>
                      <a:pt x="0" y="343"/>
                      <a:pt x="92" y="457"/>
                      <a:pt x="206" y="525"/>
                    </a:cubicBezTo>
                    <a:cubicBezTo>
                      <a:pt x="297" y="548"/>
                      <a:pt x="411" y="594"/>
                      <a:pt x="502" y="639"/>
                    </a:cubicBezTo>
                    <a:cubicBezTo>
                      <a:pt x="617" y="685"/>
                      <a:pt x="731" y="731"/>
                      <a:pt x="845" y="799"/>
                    </a:cubicBezTo>
                    <a:cubicBezTo>
                      <a:pt x="982" y="890"/>
                      <a:pt x="1096" y="982"/>
                      <a:pt x="1210" y="1073"/>
                    </a:cubicBezTo>
                    <a:cubicBezTo>
                      <a:pt x="1461" y="1233"/>
                      <a:pt x="1689" y="1415"/>
                      <a:pt x="1940" y="1598"/>
                    </a:cubicBezTo>
                    <a:cubicBezTo>
                      <a:pt x="2169" y="1781"/>
                      <a:pt x="2397" y="1986"/>
                      <a:pt x="2580" y="2237"/>
                    </a:cubicBezTo>
                    <a:cubicBezTo>
                      <a:pt x="2899" y="2648"/>
                      <a:pt x="3173" y="3104"/>
                      <a:pt x="3424" y="3584"/>
                    </a:cubicBezTo>
                    <a:cubicBezTo>
                      <a:pt x="3652" y="3995"/>
                      <a:pt x="3881" y="4428"/>
                      <a:pt x="4063" y="4862"/>
                    </a:cubicBezTo>
                    <a:cubicBezTo>
                      <a:pt x="4223" y="5273"/>
                      <a:pt x="4383" y="5684"/>
                      <a:pt x="4497" y="6095"/>
                    </a:cubicBezTo>
                    <a:cubicBezTo>
                      <a:pt x="4543" y="6300"/>
                      <a:pt x="4588" y="6483"/>
                      <a:pt x="4634" y="6688"/>
                    </a:cubicBezTo>
                    <a:cubicBezTo>
                      <a:pt x="4679" y="6893"/>
                      <a:pt x="4679" y="7122"/>
                      <a:pt x="4748" y="7350"/>
                    </a:cubicBezTo>
                    <a:cubicBezTo>
                      <a:pt x="4794" y="7487"/>
                      <a:pt x="4862" y="7601"/>
                      <a:pt x="4976" y="7715"/>
                    </a:cubicBezTo>
                    <a:cubicBezTo>
                      <a:pt x="5113" y="7852"/>
                      <a:pt x="5341" y="7943"/>
                      <a:pt x="5547" y="7943"/>
                    </a:cubicBezTo>
                    <a:cubicBezTo>
                      <a:pt x="5775" y="7943"/>
                      <a:pt x="5981" y="7852"/>
                      <a:pt x="6140" y="7715"/>
                    </a:cubicBezTo>
                    <a:cubicBezTo>
                      <a:pt x="6300" y="7555"/>
                      <a:pt x="6369" y="7350"/>
                      <a:pt x="6391" y="7122"/>
                    </a:cubicBezTo>
                    <a:cubicBezTo>
                      <a:pt x="6414" y="6802"/>
                      <a:pt x="6346" y="6483"/>
                      <a:pt x="6254" y="6186"/>
                    </a:cubicBezTo>
                    <a:cubicBezTo>
                      <a:pt x="6209" y="5980"/>
                      <a:pt x="6140" y="5775"/>
                      <a:pt x="6095" y="5570"/>
                    </a:cubicBezTo>
                    <a:cubicBezTo>
                      <a:pt x="5981" y="5273"/>
                      <a:pt x="5866" y="4976"/>
                      <a:pt x="5729" y="4702"/>
                    </a:cubicBezTo>
                    <a:cubicBezTo>
                      <a:pt x="5615" y="4451"/>
                      <a:pt x="5501" y="4223"/>
                      <a:pt x="5364" y="3995"/>
                    </a:cubicBezTo>
                    <a:cubicBezTo>
                      <a:pt x="5090" y="3515"/>
                      <a:pt x="4771" y="3082"/>
                      <a:pt x="4428" y="2671"/>
                    </a:cubicBezTo>
                    <a:cubicBezTo>
                      <a:pt x="4018" y="2237"/>
                      <a:pt x="3630" y="1826"/>
                      <a:pt x="3150" y="1461"/>
                    </a:cubicBezTo>
                    <a:cubicBezTo>
                      <a:pt x="2945" y="1301"/>
                      <a:pt x="2717" y="1164"/>
                      <a:pt x="2488" y="1027"/>
                    </a:cubicBezTo>
                    <a:cubicBezTo>
                      <a:pt x="2260" y="890"/>
                      <a:pt x="2009" y="776"/>
                      <a:pt x="1758" y="662"/>
                    </a:cubicBezTo>
                    <a:cubicBezTo>
                      <a:pt x="1530" y="548"/>
                      <a:pt x="1324" y="434"/>
                      <a:pt x="1096" y="320"/>
                    </a:cubicBezTo>
                    <a:cubicBezTo>
                      <a:pt x="845" y="206"/>
                      <a:pt x="594" y="137"/>
                      <a:pt x="343" y="23"/>
                    </a:cubicBezTo>
                    <a:cubicBezTo>
                      <a:pt x="320" y="23"/>
                      <a:pt x="297" y="0"/>
                      <a:pt x="274"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
              <p:cNvSpPr/>
              <p:nvPr/>
            </p:nvSpPr>
            <p:spPr>
              <a:xfrm>
                <a:off x="8912920" y="3520797"/>
                <a:ext cx="98119" cy="385015"/>
              </a:xfrm>
              <a:custGeom>
                <a:rect b="b" l="l" r="r" t="t"/>
                <a:pathLst>
                  <a:path extrusionOk="0" h="14244" w="3630">
                    <a:moveTo>
                      <a:pt x="663" y="0"/>
                    </a:moveTo>
                    <a:cubicBezTo>
                      <a:pt x="571" y="0"/>
                      <a:pt x="503" y="23"/>
                      <a:pt x="434" y="92"/>
                    </a:cubicBezTo>
                    <a:cubicBezTo>
                      <a:pt x="320" y="206"/>
                      <a:pt x="320" y="389"/>
                      <a:pt x="434" y="525"/>
                    </a:cubicBezTo>
                    <a:cubicBezTo>
                      <a:pt x="526" y="617"/>
                      <a:pt x="617" y="731"/>
                      <a:pt x="708" y="822"/>
                    </a:cubicBezTo>
                    <a:cubicBezTo>
                      <a:pt x="959" y="1165"/>
                      <a:pt x="1142" y="1530"/>
                      <a:pt x="1302" y="1918"/>
                    </a:cubicBezTo>
                    <a:cubicBezTo>
                      <a:pt x="1461" y="2306"/>
                      <a:pt x="1576" y="2717"/>
                      <a:pt x="1690" y="3128"/>
                    </a:cubicBezTo>
                    <a:cubicBezTo>
                      <a:pt x="1804" y="3584"/>
                      <a:pt x="1895" y="4041"/>
                      <a:pt x="1964" y="4497"/>
                    </a:cubicBezTo>
                    <a:cubicBezTo>
                      <a:pt x="1964" y="4559"/>
                      <a:pt x="1974" y="4620"/>
                      <a:pt x="1988" y="4689"/>
                    </a:cubicBezTo>
                    <a:lnTo>
                      <a:pt x="1988" y="4689"/>
                    </a:lnTo>
                    <a:cubicBezTo>
                      <a:pt x="1986" y="4670"/>
                      <a:pt x="1986" y="4652"/>
                      <a:pt x="1986" y="4634"/>
                    </a:cubicBezTo>
                    <a:lnTo>
                      <a:pt x="1986" y="4634"/>
                    </a:lnTo>
                    <a:cubicBezTo>
                      <a:pt x="1991" y="4670"/>
                      <a:pt x="1995" y="4705"/>
                      <a:pt x="1998" y="4741"/>
                    </a:cubicBezTo>
                    <a:lnTo>
                      <a:pt x="1998" y="4741"/>
                    </a:lnTo>
                    <a:cubicBezTo>
                      <a:pt x="1995" y="4723"/>
                      <a:pt x="1991" y="4706"/>
                      <a:pt x="1988" y="4689"/>
                    </a:cubicBezTo>
                    <a:lnTo>
                      <a:pt x="1988" y="4689"/>
                    </a:lnTo>
                    <a:cubicBezTo>
                      <a:pt x="1989" y="4712"/>
                      <a:pt x="1993" y="4738"/>
                      <a:pt x="2001" y="4768"/>
                    </a:cubicBezTo>
                    <a:lnTo>
                      <a:pt x="2001" y="4768"/>
                    </a:lnTo>
                    <a:cubicBezTo>
                      <a:pt x="2000" y="4759"/>
                      <a:pt x="1999" y="4750"/>
                      <a:pt x="1998" y="4741"/>
                    </a:cubicBezTo>
                    <a:lnTo>
                      <a:pt x="1998" y="4741"/>
                    </a:lnTo>
                    <a:cubicBezTo>
                      <a:pt x="2002" y="4758"/>
                      <a:pt x="2006" y="4776"/>
                      <a:pt x="2009" y="4794"/>
                    </a:cubicBezTo>
                    <a:cubicBezTo>
                      <a:pt x="2006" y="4785"/>
                      <a:pt x="2004" y="4776"/>
                      <a:pt x="2001" y="4768"/>
                    </a:cubicBezTo>
                    <a:lnTo>
                      <a:pt x="2001" y="4768"/>
                    </a:lnTo>
                    <a:cubicBezTo>
                      <a:pt x="2038" y="5111"/>
                      <a:pt x="2060" y="5455"/>
                      <a:pt x="2101" y="5798"/>
                    </a:cubicBezTo>
                    <a:cubicBezTo>
                      <a:pt x="2123" y="6186"/>
                      <a:pt x="2123" y="6574"/>
                      <a:pt x="2101" y="6962"/>
                    </a:cubicBezTo>
                    <a:cubicBezTo>
                      <a:pt x="2101" y="7327"/>
                      <a:pt x="2101" y="7738"/>
                      <a:pt x="2078" y="8103"/>
                    </a:cubicBezTo>
                    <a:cubicBezTo>
                      <a:pt x="2055" y="8195"/>
                      <a:pt x="2055" y="8286"/>
                      <a:pt x="2055" y="8377"/>
                    </a:cubicBezTo>
                    <a:cubicBezTo>
                      <a:pt x="2055" y="8377"/>
                      <a:pt x="2055" y="8377"/>
                      <a:pt x="2055" y="8400"/>
                    </a:cubicBezTo>
                    <a:cubicBezTo>
                      <a:pt x="2053" y="8402"/>
                      <a:pt x="2052" y="8404"/>
                      <a:pt x="2050" y="8405"/>
                    </a:cubicBezTo>
                    <a:lnTo>
                      <a:pt x="2050" y="8405"/>
                    </a:lnTo>
                    <a:cubicBezTo>
                      <a:pt x="2052" y="8396"/>
                      <a:pt x="2053" y="8387"/>
                      <a:pt x="2055" y="8377"/>
                    </a:cubicBezTo>
                    <a:lnTo>
                      <a:pt x="2055" y="8377"/>
                    </a:lnTo>
                    <a:cubicBezTo>
                      <a:pt x="2033" y="8422"/>
                      <a:pt x="2032" y="8466"/>
                      <a:pt x="2032" y="8510"/>
                    </a:cubicBezTo>
                    <a:lnTo>
                      <a:pt x="2032" y="8510"/>
                    </a:lnTo>
                    <a:cubicBezTo>
                      <a:pt x="2032" y="8469"/>
                      <a:pt x="2033" y="8429"/>
                      <a:pt x="2050" y="8405"/>
                    </a:cubicBezTo>
                    <a:lnTo>
                      <a:pt x="2050" y="8405"/>
                    </a:lnTo>
                    <a:cubicBezTo>
                      <a:pt x="1912" y="9241"/>
                      <a:pt x="1663" y="10075"/>
                      <a:pt x="1347" y="10865"/>
                    </a:cubicBezTo>
                    <a:cubicBezTo>
                      <a:pt x="1210" y="11162"/>
                      <a:pt x="1073" y="11459"/>
                      <a:pt x="914" y="11755"/>
                    </a:cubicBezTo>
                    <a:cubicBezTo>
                      <a:pt x="731" y="12075"/>
                      <a:pt x="526" y="12372"/>
                      <a:pt x="320" y="12646"/>
                    </a:cubicBezTo>
                    <a:cubicBezTo>
                      <a:pt x="252" y="12737"/>
                      <a:pt x="183" y="12828"/>
                      <a:pt x="115" y="12920"/>
                    </a:cubicBezTo>
                    <a:cubicBezTo>
                      <a:pt x="46" y="13057"/>
                      <a:pt x="1" y="13193"/>
                      <a:pt x="1" y="13353"/>
                    </a:cubicBezTo>
                    <a:cubicBezTo>
                      <a:pt x="1" y="13604"/>
                      <a:pt x="92" y="13833"/>
                      <a:pt x="252" y="13992"/>
                    </a:cubicBezTo>
                    <a:cubicBezTo>
                      <a:pt x="411" y="14152"/>
                      <a:pt x="640" y="14243"/>
                      <a:pt x="891" y="14243"/>
                    </a:cubicBezTo>
                    <a:cubicBezTo>
                      <a:pt x="1096" y="14243"/>
                      <a:pt x="1370" y="14152"/>
                      <a:pt x="1507" y="13992"/>
                    </a:cubicBezTo>
                    <a:cubicBezTo>
                      <a:pt x="2306" y="13057"/>
                      <a:pt x="2831" y="11892"/>
                      <a:pt x="3196" y="10728"/>
                    </a:cubicBezTo>
                    <a:cubicBezTo>
                      <a:pt x="3287" y="10454"/>
                      <a:pt x="3379" y="10181"/>
                      <a:pt x="3424" y="9884"/>
                    </a:cubicBezTo>
                    <a:cubicBezTo>
                      <a:pt x="3493" y="9541"/>
                      <a:pt x="3539" y="9199"/>
                      <a:pt x="3584" y="8857"/>
                    </a:cubicBezTo>
                    <a:cubicBezTo>
                      <a:pt x="3584" y="8743"/>
                      <a:pt x="3607" y="8651"/>
                      <a:pt x="3607" y="8560"/>
                    </a:cubicBezTo>
                    <a:cubicBezTo>
                      <a:pt x="3630" y="8491"/>
                      <a:pt x="3630" y="8423"/>
                      <a:pt x="3630" y="8355"/>
                    </a:cubicBezTo>
                    <a:cubicBezTo>
                      <a:pt x="3630" y="8218"/>
                      <a:pt x="3630" y="8081"/>
                      <a:pt x="3630" y="7967"/>
                    </a:cubicBezTo>
                    <a:cubicBezTo>
                      <a:pt x="3607" y="7670"/>
                      <a:pt x="3607" y="7373"/>
                      <a:pt x="3584" y="7099"/>
                    </a:cubicBezTo>
                    <a:cubicBezTo>
                      <a:pt x="3539" y="6483"/>
                      <a:pt x="3470" y="5867"/>
                      <a:pt x="3333" y="5273"/>
                    </a:cubicBezTo>
                    <a:cubicBezTo>
                      <a:pt x="3196" y="4702"/>
                      <a:pt x="3036" y="4132"/>
                      <a:pt x="2854" y="3584"/>
                    </a:cubicBezTo>
                    <a:cubicBezTo>
                      <a:pt x="2762" y="3287"/>
                      <a:pt x="2648" y="2991"/>
                      <a:pt x="2511" y="2717"/>
                    </a:cubicBezTo>
                    <a:cubicBezTo>
                      <a:pt x="2397" y="2443"/>
                      <a:pt x="2306" y="2192"/>
                      <a:pt x="2169" y="1941"/>
                    </a:cubicBezTo>
                    <a:cubicBezTo>
                      <a:pt x="2032" y="1690"/>
                      <a:pt x="1895" y="1438"/>
                      <a:pt x="1735" y="1210"/>
                    </a:cubicBezTo>
                    <a:cubicBezTo>
                      <a:pt x="1621" y="1005"/>
                      <a:pt x="1461" y="822"/>
                      <a:pt x="1324" y="640"/>
                    </a:cubicBezTo>
                    <a:cubicBezTo>
                      <a:pt x="1165" y="434"/>
                      <a:pt x="1028" y="274"/>
                      <a:pt x="868" y="92"/>
                    </a:cubicBezTo>
                    <a:cubicBezTo>
                      <a:pt x="822" y="23"/>
                      <a:pt x="731" y="0"/>
                      <a:pt x="663"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
              <p:cNvSpPr/>
              <p:nvPr/>
            </p:nvSpPr>
            <p:spPr>
              <a:xfrm>
                <a:off x="8112102" y="3130268"/>
                <a:ext cx="38274" cy="110255"/>
              </a:xfrm>
              <a:custGeom>
                <a:rect b="b" l="l" r="r" t="t"/>
                <a:pathLst>
                  <a:path extrusionOk="0" h="4079" w="1416">
                    <a:moveTo>
                      <a:pt x="1027" y="0"/>
                    </a:moveTo>
                    <a:cubicBezTo>
                      <a:pt x="891" y="0"/>
                      <a:pt x="776" y="69"/>
                      <a:pt x="708" y="183"/>
                    </a:cubicBezTo>
                    <a:cubicBezTo>
                      <a:pt x="571" y="457"/>
                      <a:pt x="411" y="731"/>
                      <a:pt x="297" y="1050"/>
                    </a:cubicBezTo>
                    <a:cubicBezTo>
                      <a:pt x="183" y="1301"/>
                      <a:pt x="137" y="1598"/>
                      <a:pt x="92" y="1872"/>
                    </a:cubicBezTo>
                    <a:cubicBezTo>
                      <a:pt x="69" y="2168"/>
                      <a:pt x="46" y="2442"/>
                      <a:pt x="23" y="2739"/>
                    </a:cubicBezTo>
                    <a:cubicBezTo>
                      <a:pt x="0" y="2853"/>
                      <a:pt x="0" y="2990"/>
                      <a:pt x="0" y="3127"/>
                    </a:cubicBezTo>
                    <a:cubicBezTo>
                      <a:pt x="0" y="3218"/>
                      <a:pt x="23" y="3333"/>
                      <a:pt x="23" y="3424"/>
                    </a:cubicBezTo>
                    <a:cubicBezTo>
                      <a:pt x="69" y="3584"/>
                      <a:pt x="114" y="3743"/>
                      <a:pt x="206" y="3880"/>
                    </a:cubicBezTo>
                    <a:cubicBezTo>
                      <a:pt x="279" y="4012"/>
                      <a:pt x="409" y="4078"/>
                      <a:pt x="547" y="4078"/>
                    </a:cubicBezTo>
                    <a:cubicBezTo>
                      <a:pt x="624" y="4078"/>
                      <a:pt x="703" y="4058"/>
                      <a:pt x="776" y="4017"/>
                    </a:cubicBezTo>
                    <a:cubicBezTo>
                      <a:pt x="868" y="3972"/>
                      <a:pt x="936" y="3880"/>
                      <a:pt x="959" y="3789"/>
                    </a:cubicBezTo>
                    <a:cubicBezTo>
                      <a:pt x="982" y="3675"/>
                      <a:pt x="959" y="3561"/>
                      <a:pt x="913" y="3470"/>
                    </a:cubicBezTo>
                    <a:cubicBezTo>
                      <a:pt x="913" y="3447"/>
                      <a:pt x="891" y="3424"/>
                      <a:pt x="891" y="3401"/>
                    </a:cubicBezTo>
                    <a:cubicBezTo>
                      <a:pt x="868" y="3378"/>
                      <a:pt x="868" y="3333"/>
                      <a:pt x="868" y="3310"/>
                    </a:cubicBezTo>
                    <a:cubicBezTo>
                      <a:pt x="845" y="3036"/>
                      <a:pt x="845" y="2785"/>
                      <a:pt x="845" y="2534"/>
                    </a:cubicBezTo>
                    <a:cubicBezTo>
                      <a:pt x="845" y="2260"/>
                      <a:pt x="845" y="1986"/>
                      <a:pt x="868" y="1712"/>
                    </a:cubicBezTo>
                    <a:cubicBezTo>
                      <a:pt x="891" y="1507"/>
                      <a:pt x="936" y="1301"/>
                      <a:pt x="1027" y="1119"/>
                    </a:cubicBezTo>
                    <a:cubicBezTo>
                      <a:pt x="1119" y="913"/>
                      <a:pt x="1210" y="731"/>
                      <a:pt x="1324" y="525"/>
                    </a:cubicBezTo>
                    <a:cubicBezTo>
                      <a:pt x="1416" y="365"/>
                      <a:pt x="1370" y="160"/>
                      <a:pt x="1187" y="46"/>
                    </a:cubicBezTo>
                    <a:cubicBezTo>
                      <a:pt x="1142" y="23"/>
                      <a:pt x="1073" y="0"/>
                      <a:pt x="1027"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
              <p:cNvSpPr/>
              <p:nvPr/>
            </p:nvSpPr>
            <p:spPr>
              <a:xfrm>
                <a:off x="8167000" y="3163569"/>
                <a:ext cx="31490" cy="90118"/>
              </a:xfrm>
              <a:custGeom>
                <a:rect b="b" l="l" r="r" t="t"/>
                <a:pathLst>
                  <a:path extrusionOk="0" h="3334" w="1165">
                    <a:moveTo>
                      <a:pt x="343" y="1"/>
                    </a:moveTo>
                    <a:cubicBezTo>
                      <a:pt x="206" y="1"/>
                      <a:pt x="92" y="138"/>
                      <a:pt x="92" y="275"/>
                    </a:cubicBezTo>
                    <a:cubicBezTo>
                      <a:pt x="46" y="731"/>
                      <a:pt x="1" y="1210"/>
                      <a:pt x="24" y="1690"/>
                    </a:cubicBezTo>
                    <a:cubicBezTo>
                      <a:pt x="46" y="1941"/>
                      <a:pt x="92" y="2192"/>
                      <a:pt x="138" y="2420"/>
                    </a:cubicBezTo>
                    <a:cubicBezTo>
                      <a:pt x="161" y="2534"/>
                      <a:pt x="206" y="2648"/>
                      <a:pt x="252" y="2740"/>
                    </a:cubicBezTo>
                    <a:cubicBezTo>
                      <a:pt x="320" y="2945"/>
                      <a:pt x="412" y="3105"/>
                      <a:pt x="571" y="3242"/>
                    </a:cubicBezTo>
                    <a:cubicBezTo>
                      <a:pt x="640" y="3310"/>
                      <a:pt x="708" y="3333"/>
                      <a:pt x="800" y="3333"/>
                    </a:cubicBezTo>
                    <a:cubicBezTo>
                      <a:pt x="891" y="3333"/>
                      <a:pt x="982" y="3310"/>
                      <a:pt x="1028" y="3242"/>
                    </a:cubicBezTo>
                    <a:cubicBezTo>
                      <a:pt x="1165" y="3128"/>
                      <a:pt x="1165" y="2899"/>
                      <a:pt x="1028" y="2785"/>
                    </a:cubicBezTo>
                    <a:cubicBezTo>
                      <a:pt x="1005" y="2763"/>
                      <a:pt x="1005" y="2740"/>
                      <a:pt x="982" y="2740"/>
                    </a:cubicBezTo>
                    <a:cubicBezTo>
                      <a:pt x="914" y="2648"/>
                      <a:pt x="868" y="2534"/>
                      <a:pt x="823" y="2443"/>
                    </a:cubicBezTo>
                    <a:cubicBezTo>
                      <a:pt x="731" y="2192"/>
                      <a:pt x="663" y="1918"/>
                      <a:pt x="617" y="1644"/>
                    </a:cubicBezTo>
                    <a:cubicBezTo>
                      <a:pt x="571" y="1188"/>
                      <a:pt x="594" y="731"/>
                      <a:pt x="617" y="275"/>
                    </a:cubicBezTo>
                    <a:cubicBezTo>
                      <a:pt x="617" y="138"/>
                      <a:pt x="480" y="1"/>
                      <a:pt x="343"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
              <p:cNvSpPr/>
              <p:nvPr/>
            </p:nvSpPr>
            <p:spPr>
              <a:xfrm>
                <a:off x="8610616" y="3330776"/>
                <a:ext cx="62331" cy="62331"/>
              </a:xfrm>
              <a:custGeom>
                <a:rect b="b" l="l" r="r" t="t"/>
                <a:pathLst>
                  <a:path extrusionOk="0" h="2306" w="2306">
                    <a:moveTo>
                      <a:pt x="1141" y="0"/>
                    </a:moveTo>
                    <a:cubicBezTo>
                      <a:pt x="525" y="0"/>
                      <a:pt x="0" y="525"/>
                      <a:pt x="0" y="1164"/>
                    </a:cubicBezTo>
                    <a:cubicBezTo>
                      <a:pt x="0" y="1781"/>
                      <a:pt x="525" y="2306"/>
                      <a:pt x="1141" y="2306"/>
                    </a:cubicBezTo>
                    <a:cubicBezTo>
                      <a:pt x="1781" y="2306"/>
                      <a:pt x="2306" y="1781"/>
                      <a:pt x="2306" y="1164"/>
                    </a:cubicBezTo>
                    <a:cubicBezTo>
                      <a:pt x="2306" y="525"/>
                      <a:pt x="1781" y="0"/>
                      <a:pt x="1141"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
              <p:cNvSpPr/>
              <p:nvPr/>
            </p:nvSpPr>
            <p:spPr>
              <a:xfrm>
                <a:off x="8885160" y="3932923"/>
                <a:ext cx="30868" cy="30895"/>
              </a:xfrm>
              <a:custGeom>
                <a:rect b="b" l="l" r="r" t="t"/>
                <a:pathLst>
                  <a:path extrusionOk="0" h="1143" w="1142">
                    <a:moveTo>
                      <a:pt x="571" y="1"/>
                    </a:moveTo>
                    <a:cubicBezTo>
                      <a:pt x="252" y="1"/>
                      <a:pt x="0" y="252"/>
                      <a:pt x="0" y="571"/>
                    </a:cubicBezTo>
                    <a:cubicBezTo>
                      <a:pt x="0" y="868"/>
                      <a:pt x="252" y="1142"/>
                      <a:pt x="571" y="1142"/>
                    </a:cubicBezTo>
                    <a:cubicBezTo>
                      <a:pt x="868" y="1142"/>
                      <a:pt x="1142" y="868"/>
                      <a:pt x="1142" y="571"/>
                    </a:cubicBezTo>
                    <a:cubicBezTo>
                      <a:pt x="1142" y="252"/>
                      <a:pt x="868" y="1"/>
                      <a:pt x="571"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1"/>
              <p:cNvSpPr/>
              <p:nvPr/>
            </p:nvSpPr>
            <p:spPr>
              <a:xfrm>
                <a:off x="8053474" y="3079667"/>
                <a:ext cx="169694" cy="198076"/>
              </a:xfrm>
              <a:custGeom>
                <a:rect b="b" l="l" r="r" t="t"/>
                <a:pathLst>
                  <a:path extrusionOk="0" h="7328" w="6278">
                    <a:moveTo>
                      <a:pt x="3767" y="0"/>
                    </a:moveTo>
                    <a:cubicBezTo>
                      <a:pt x="3516" y="0"/>
                      <a:pt x="3265" y="23"/>
                      <a:pt x="3037" y="92"/>
                    </a:cubicBezTo>
                    <a:cubicBezTo>
                      <a:pt x="2580" y="206"/>
                      <a:pt x="2147" y="457"/>
                      <a:pt x="1781" y="754"/>
                    </a:cubicBezTo>
                    <a:cubicBezTo>
                      <a:pt x="1393" y="1073"/>
                      <a:pt x="1074" y="1461"/>
                      <a:pt x="823" y="1895"/>
                    </a:cubicBezTo>
                    <a:cubicBezTo>
                      <a:pt x="549" y="2351"/>
                      <a:pt x="343" y="2854"/>
                      <a:pt x="206" y="3356"/>
                    </a:cubicBezTo>
                    <a:cubicBezTo>
                      <a:pt x="69" y="3881"/>
                      <a:pt x="1" y="4429"/>
                      <a:pt x="1" y="4976"/>
                    </a:cubicBezTo>
                    <a:cubicBezTo>
                      <a:pt x="1" y="5524"/>
                      <a:pt x="69" y="6049"/>
                      <a:pt x="229" y="6574"/>
                    </a:cubicBezTo>
                    <a:cubicBezTo>
                      <a:pt x="298" y="6802"/>
                      <a:pt x="389" y="7031"/>
                      <a:pt x="503" y="7259"/>
                    </a:cubicBezTo>
                    <a:cubicBezTo>
                      <a:pt x="617" y="7282"/>
                      <a:pt x="731" y="7305"/>
                      <a:pt x="823" y="7327"/>
                    </a:cubicBezTo>
                    <a:cubicBezTo>
                      <a:pt x="823" y="7327"/>
                      <a:pt x="823" y="7305"/>
                      <a:pt x="845" y="7282"/>
                    </a:cubicBezTo>
                    <a:cubicBezTo>
                      <a:pt x="845" y="7282"/>
                      <a:pt x="868" y="7259"/>
                      <a:pt x="868" y="7259"/>
                    </a:cubicBezTo>
                    <a:cubicBezTo>
                      <a:pt x="800" y="7122"/>
                      <a:pt x="731" y="6985"/>
                      <a:pt x="686" y="6848"/>
                    </a:cubicBezTo>
                    <a:cubicBezTo>
                      <a:pt x="526" y="6460"/>
                      <a:pt x="412" y="6049"/>
                      <a:pt x="366" y="5638"/>
                    </a:cubicBezTo>
                    <a:cubicBezTo>
                      <a:pt x="366" y="5661"/>
                      <a:pt x="366" y="5661"/>
                      <a:pt x="366" y="5684"/>
                    </a:cubicBezTo>
                    <a:cubicBezTo>
                      <a:pt x="298" y="5182"/>
                      <a:pt x="298" y="4680"/>
                      <a:pt x="366" y="4177"/>
                    </a:cubicBezTo>
                    <a:cubicBezTo>
                      <a:pt x="457" y="3675"/>
                      <a:pt x="572" y="3196"/>
                      <a:pt x="777" y="2717"/>
                    </a:cubicBezTo>
                    <a:cubicBezTo>
                      <a:pt x="937" y="2329"/>
                      <a:pt x="1142" y="1941"/>
                      <a:pt x="1416" y="1598"/>
                    </a:cubicBezTo>
                    <a:cubicBezTo>
                      <a:pt x="1622" y="1347"/>
                      <a:pt x="1827" y="1119"/>
                      <a:pt x="2078" y="913"/>
                    </a:cubicBezTo>
                    <a:cubicBezTo>
                      <a:pt x="2296" y="761"/>
                      <a:pt x="2493" y="629"/>
                      <a:pt x="2730" y="538"/>
                    </a:cubicBezTo>
                    <a:lnTo>
                      <a:pt x="2730" y="538"/>
                    </a:lnTo>
                    <a:cubicBezTo>
                      <a:pt x="2725" y="541"/>
                      <a:pt x="2721" y="544"/>
                      <a:pt x="2717" y="548"/>
                    </a:cubicBezTo>
                    <a:cubicBezTo>
                      <a:pt x="2945" y="457"/>
                      <a:pt x="3151" y="388"/>
                      <a:pt x="3379" y="343"/>
                    </a:cubicBezTo>
                    <a:cubicBezTo>
                      <a:pt x="3505" y="331"/>
                      <a:pt x="3630" y="326"/>
                      <a:pt x="3753" y="326"/>
                    </a:cubicBezTo>
                    <a:cubicBezTo>
                      <a:pt x="3876" y="326"/>
                      <a:pt x="3995" y="331"/>
                      <a:pt x="4110" y="343"/>
                    </a:cubicBezTo>
                    <a:lnTo>
                      <a:pt x="4132" y="343"/>
                    </a:lnTo>
                    <a:cubicBezTo>
                      <a:pt x="4429" y="388"/>
                      <a:pt x="4703" y="480"/>
                      <a:pt x="4977" y="594"/>
                    </a:cubicBezTo>
                    <a:cubicBezTo>
                      <a:pt x="4977" y="594"/>
                      <a:pt x="4954" y="571"/>
                      <a:pt x="4954" y="571"/>
                    </a:cubicBezTo>
                    <a:lnTo>
                      <a:pt x="4954" y="571"/>
                    </a:lnTo>
                    <a:cubicBezTo>
                      <a:pt x="5000" y="594"/>
                      <a:pt x="5068" y="640"/>
                      <a:pt x="5137" y="662"/>
                    </a:cubicBezTo>
                    <a:cubicBezTo>
                      <a:pt x="5228" y="708"/>
                      <a:pt x="5319" y="776"/>
                      <a:pt x="5411" y="822"/>
                    </a:cubicBezTo>
                    <a:cubicBezTo>
                      <a:pt x="5570" y="959"/>
                      <a:pt x="5707" y="1096"/>
                      <a:pt x="5844" y="1256"/>
                    </a:cubicBezTo>
                    <a:cubicBezTo>
                      <a:pt x="5867" y="1301"/>
                      <a:pt x="5913" y="1347"/>
                      <a:pt x="5936" y="1393"/>
                    </a:cubicBezTo>
                    <a:cubicBezTo>
                      <a:pt x="5966" y="1454"/>
                      <a:pt x="6027" y="1484"/>
                      <a:pt x="6084" y="1484"/>
                    </a:cubicBezTo>
                    <a:cubicBezTo>
                      <a:pt x="6113" y="1484"/>
                      <a:pt x="6141" y="1476"/>
                      <a:pt x="6164" y="1461"/>
                    </a:cubicBezTo>
                    <a:cubicBezTo>
                      <a:pt x="6232" y="1416"/>
                      <a:pt x="6278" y="1301"/>
                      <a:pt x="6232" y="1233"/>
                    </a:cubicBezTo>
                    <a:cubicBezTo>
                      <a:pt x="6118" y="1073"/>
                      <a:pt x="5981" y="936"/>
                      <a:pt x="5844" y="799"/>
                    </a:cubicBezTo>
                    <a:cubicBezTo>
                      <a:pt x="5707" y="640"/>
                      <a:pt x="5525" y="503"/>
                      <a:pt x="5342" y="388"/>
                    </a:cubicBezTo>
                    <a:cubicBezTo>
                      <a:pt x="5205" y="343"/>
                      <a:pt x="5068" y="274"/>
                      <a:pt x="4931" y="229"/>
                    </a:cubicBezTo>
                    <a:cubicBezTo>
                      <a:pt x="4817" y="183"/>
                      <a:pt x="4657" y="137"/>
                      <a:pt x="4520" y="92"/>
                    </a:cubicBezTo>
                    <a:cubicBezTo>
                      <a:pt x="4269" y="23"/>
                      <a:pt x="4018" y="0"/>
                      <a:pt x="3767"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1"/>
              <p:cNvSpPr/>
              <p:nvPr/>
            </p:nvSpPr>
            <p:spPr>
              <a:xfrm>
                <a:off x="8092343" y="3307936"/>
                <a:ext cx="4352" cy="1892"/>
              </a:xfrm>
              <a:custGeom>
                <a:rect b="b" l="l" r="r" t="t"/>
                <a:pathLst>
                  <a:path extrusionOk="0" h="70" w="161">
                    <a:moveTo>
                      <a:pt x="1" y="1"/>
                    </a:moveTo>
                    <a:lnTo>
                      <a:pt x="24" y="24"/>
                    </a:lnTo>
                    <a:cubicBezTo>
                      <a:pt x="47" y="24"/>
                      <a:pt x="47" y="46"/>
                      <a:pt x="69" y="46"/>
                    </a:cubicBezTo>
                    <a:cubicBezTo>
                      <a:pt x="92" y="46"/>
                      <a:pt x="138" y="69"/>
                      <a:pt x="161" y="69"/>
                    </a:cubicBezTo>
                    <a:cubicBezTo>
                      <a:pt x="115" y="46"/>
                      <a:pt x="47" y="24"/>
                      <a:pt x="1" y="1"/>
                    </a:cubicBezTo>
                    <a:close/>
                  </a:path>
                </a:pathLst>
              </a:custGeom>
              <a:solidFill>
                <a:srgbClr val="4EA8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1"/>
              <p:cNvSpPr/>
              <p:nvPr/>
            </p:nvSpPr>
            <p:spPr>
              <a:xfrm>
                <a:off x="8215140" y="3043880"/>
                <a:ext cx="124635" cy="76522"/>
              </a:xfrm>
              <a:custGeom>
                <a:rect b="b" l="l" r="r" t="t"/>
                <a:pathLst>
                  <a:path extrusionOk="0" h="2831" w="4611">
                    <a:moveTo>
                      <a:pt x="4032" y="364"/>
                    </a:moveTo>
                    <a:cubicBezTo>
                      <a:pt x="4034" y="365"/>
                      <a:pt x="4037" y="366"/>
                      <a:pt x="4040" y="366"/>
                    </a:cubicBezTo>
                    <a:cubicBezTo>
                      <a:pt x="4037" y="365"/>
                      <a:pt x="4034" y="365"/>
                      <a:pt x="4032" y="364"/>
                    </a:cubicBezTo>
                    <a:close/>
                    <a:moveTo>
                      <a:pt x="3652" y="1"/>
                    </a:moveTo>
                    <a:cubicBezTo>
                      <a:pt x="3447" y="1"/>
                      <a:pt x="3264" y="23"/>
                      <a:pt x="3082" y="46"/>
                    </a:cubicBezTo>
                    <a:cubicBezTo>
                      <a:pt x="2602" y="115"/>
                      <a:pt x="2123" y="274"/>
                      <a:pt x="1689" y="503"/>
                    </a:cubicBezTo>
                    <a:cubicBezTo>
                      <a:pt x="1256" y="731"/>
                      <a:pt x="868" y="1051"/>
                      <a:pt x="548" y="1416"/>
                    </a:cubicBezTo>
                    <a:cubicBezTo>
                      <a:pt x="411" y="1598"/>
                      <a:pt x="297" y="1781"/>
                      <a:pt x="206" y="1986"/>
                    </a:cubicBezTo>
                    <a:cubicBezTo>
                      <a:pt x="160" y="2100"/>
                      <a:pt x="114" y="2192"/>
                      <a:pt x="91" y="2306"/>
                    </a:cubicBezTo>
                    <a:cubicBezTo>
                      <a:pt x="46" y="2420"/>
                      <a:pt x="23" y="2557"/>
                      <a:pt x="23" y="2671"/>
                    </a:cubicBezTo>
                    <a:cubicBezTo>
                      <a:pt x="0" y="2717"/>
                      <a:pt x="46" y="2762"/>
                      <a:pt x="69" y="2785"/>
                    </a:cubicBezTo>
                    <a:cubicBezTo>
                      <a:pt x="91" y="2831"/>
                      <a:pt x="137" y="2831"/>
                      <a:pt x="183" y="2831"/>
                    </a:cubicBezTo>
                    <a:cubicBezTo>
                      <a:pt x="228" y="2831"/>
                      <a:pt x="274" y="2831"/>
                      <a:pt x="297" y="2785"/>
                    </a:cubicBezTo>
                    <a:cubicBezTo>
                      <a:pt x="320" y="2762"/>
                      <a:pt x="343" y="2717"/>
                      <a:pt x="343" y="2671"/>
                    </a:cubicBezTo>
                    <a:cubicBezTo>
                      <a:pt x="365" y="2489"/>
                      <a:pt x="411" y="2329"/>
                      <a:pt x="480" y="2169"/>
                    </a:cubicBezTo>
                    <a:cubicBezTo>
                      <a:pt x="548" y="1986"/>
                      <a:pt x="662" y="1827"/>
                      <a:pt x="776" y="1667"/>
                    </a:cubicBezTo>
                    <a:cubicBezTo>
                      <a:pt x="936" y="1461"/>
                      <a:pt x="1119" y="1279"/>
                      <a:pt x="1324" y="1119"/>
                    </a:cubicBezTo>
                    <a:cubicBezTo>
                      <a:pt x="1575" y="936"/>
                      <a:pt x="1849" y="777"/>
                      <a:pt x="2146" y="640"/>
                    </a:cubicBezTo>
                    <a:lnTo>
                      <a:pt x="2146" y="662"/>
                    </a:lnTo>
                    <a:cubicBezTo>
                      <a:pt x="2146" y="640"/>
                      <a:pt x="2146" y="640"/>
                      <a:pt x="2169" y="640"/>
                    </a:cubicBezTo>
                    <a:cubicBezTo>
                      <a:pt x="2488" y="503"/>
                      <a:pt x="2831" y="411"/>
                      <a:pt x="3173" y="366"/>
                    </a:cubicBezTo>
                    <a:cubicBezTo>
                      <a:pt x="3321" y="343"/>
                      <a:pt x="3464" y="332"/>
                      <a:pt x="3607" y="332"/>
                    </a:cubicBezTo>
                    <a:cubicBezTo>
                      <a:pt x="3746" y="332"/>
                      <a:pt x="3886" y="342"/>
                      <a:pt x="4032" y="364"/>
                    </a:cubicBezTo>
                    <a:lnTo>
                      <a:pt x="4032" y="364"/>
                    </a:lnTo>
                    <a:cubicBezTo>
                      <a:pt x="4020" y="360"/>
                      <a:pt x="4016" y="349"/>
                      <a:pt x="4004" y="345"/>
                    </a:cubicBezTo>
                    <a:lnTo>
                      <a:pt x="4004" y="345"/>
                    </a:lnTo>
                    <a:cubicBezTo>
                      <a:pt x="4137" y="367"/>
                      <a:pt x="4249" y="390"/>
                      <a:pt x="4383" y="434"/>
                    </a:cubicBezTo>
                    <a:cubicBezTo>
                      <a:pt x="4394" y="438"/>
                      <a:pt x="4407" y="440"/>
                      <a:pt x="4419" y="440"/>
                    </a:cubicBezTo>
                    <a:cubicBezTo>
                      <a:pt x="4480" y="440"/>
                      <a:pt x="4546" y="396"/>
                      <a:pt x="4565" y="320"/>
                    </a:cubicBezTo>
                    <a:cubicBezTo>
                      <a:pt x="4611" y="229"/>
                      <a:pt x="4542" y="138"/>
                      <a:pt x="4474" y="115"/>
                    </a:cubicBezTo>
                    <a:cubicBezTo>
                      <a:pt x="4246" y="69"/>
                      <a:pt x="4040" y="23"/>
                      <a:pt x="3812"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
              <p:cNvSpPr/>
              <p:nvPr/>
            </p:nvSpPr>
            <p:spPr>
              <a:xfrm>
                <a:off x="8315070" y="2829802"/>
                <a:ext cx="476944" cy="537546"/>
              </a:xfrm>
              <a:custGeom>
                <a:rect b="b" l="l" r="r" t="t"/>
                <a:pathLst>
                  <a:path extrusionOk="0" h="19887" w="17645">
                    <a:moveTo>
                      <a:pt x="13559" y="1918"/>
                    </a:moveTo>
                    <a:cubicBezTo>
                      <a:pt x="13582" y="1918"/>
                      <a:pt x="13582" y="1940"/>
                      <a:pt x="13582" y="1940"/>
                    </a:cubicBezTo>
                    <a:cubicBezTo>
                      <a:pt x="13582" y="1940"/>
                      <a:pt x="13582" y="1918"/>
                      <a:pt x="13582" y="1918"/>
                    </a:cubicBezTo>
                    <a:close/>
                    <a:moveTo>
                      <a:pt x="388" y="6885"/>
                    </a:moveTo>
                    <a:cubicBezTo>
                      <a:pt x="388" y="6888"/>
                      <a:pt x="389" y="6891"/>
                      <a:pt x="389" y="6893"/>
                    </a:cubicBezTo>
                    <a:cubicBezTo>
                      <a:pt x="389" y="6890"/>
                      <a:pt x="388" y="6888"/>
                      <a:pt x="388" y="6885"/>
                    </a:cubicBezTo>
                    <a:close/>
                    <a:moveTo>
                      <a:pt x="8629" y="0"/>
                    </a:moveTo>
                    <a:cubicBezTo>
                      <a:pt x="8446" y="0"/>
                      <a:pt x="8264" y="23"/>
                      <a:pt x="8081" y="23"/>
                    </a:cubicBezTo>
                    <a:cubicBezTo>
                      <a:pt x="6460" y="114"/>
                      <a:pt x="4863" y="594"/>
                      <a:pt x="3470" y="1415"/>
                    </a:cubicBezTo>
                    <a:cubicBezTo>
                      <a:pt x="3128" y="1621"/>
                      <a:pt x="2786" y="1849"/>
                      <a:pt x="2466" y="2077"/>
                    </a:cubicBezTo>
                    <a:cubicBezTo>
                      <a:pt x="2169" y="2306"/>
                      <a:pt x="1895" y="2557"/>
                      <a:pt x="1644" y="2853"/>
                    </a:cubicBezTo>
                    <a:cubicBezTo>
                      <a:pt x="1096" y="3424"/>
                      <a:pt x="640" y="4109"/>
                      <a:pt x="343" y="4839"/>
                    </a:cubicBezTo>
                    <a:cubicBezTo>
                      <a:pt x="138" y="5387"/>
                      <a:pt x="1" y="5980"/>
                      <a:pt x="24" y="6574"/>
                    </a:cubicBezTo>
                    <a:cubicBezTo>
                      <a:pt x="47" y="7190"/>
                      <a:pt x="252" y="7784"/>
                      <a:pt x="594" y="8263"/>
                    </a:cubicBezTo>
                    <a:cubicBezTo>
                      <a:pt x="617" y="8309"/>
                      <a:pt x="640" y="8331"/>
                      <a:pt x="686" y="8354"/>
                    </a:cubicBezTo>
                    <a:cubicBezTo>
                      <a:pt x="731" y="8354"/>
                      <a:pt x="777" y="8354"/>
                      <a:pt x="823" y="8331"/>
                    </a:cubicBezTo>
                    <a:cubicBezTo>
                      <a:pt x="891" y="8286"/>
                      <a:pt x="937" y="8172"/>
                      <a:pt x="868" y="8103"/>
                    </a:cubicBezTo>
                    <a:cubicBezTo>
                      <a:pt x="754" y="7943"/>
                      <a:pt x="663" y="7761"/>
                      <a:pt x="572" y="7578"/>
                    </a:cubicBezTo>
                    <a:cubicBezTo>
                      <a:pt x="481" y="7353"/>
                      <a:pt x="414" y="7106"/>
                      <a:pt x="368" y="6858"/>
                    </a:cubicBezTo>
                    <a:lnTo>
                      <a:pt x="368" y="6858"/>
                    </a:lnTo>
                    <a:cubicBezTo>
                      <a:pt x="372" y="6869"/>
                      <a:pt x="384" y="6873"/>
                      <a:pt x="388" y="6885"/>
                    </a:cubicBezTo>
                    <a:lnTo>
                      <a:pt x="388" y="6885"/>
                    </a:lnTo>
                    <a:cubicBezTo>
                      <a:pt x="343" y="6569"/>
                      <a:pt x="344" y="6275"/>
                      <a:pt x="389" y="5980"/>
                    </a:cubicBezTo>
                    <a:cubicBezTo>
                      <a:pt x="381" y="5980"/>
                      <a:pt x="376" y="5983"/>
                      <a:pt x="373" y="5987"/>
                    </a:cubicBezTo>
                    <a:lnTo>
                      <a:pt x="373" y="5987"/>
                    </a:lnTo>
                    <a:cubicBezTo>
                      <a:pt x="442" y="5591"/>
                      <a:pt x="554" y="5215"/>
                      <a:pt x="708" y="4839"/>
                    </a:cubicBezTo>
                    <a:cubicBezTo>
                      <a:pt x="914" y="4360"/>
                      <a:pt x="1188" y="3926"/>
                      <a:pt x="1485" y="3515"/>
                    </a:cubicBezTo>
                    <a:cubicBezTo>
                      <a:pt x="1827" y="3104"/>
                      <a:pt x="2192" y="2716"/>
                      <a:pt x="2603" y="2374"/>
                    </a:cubicBezTo>
                    <a:cubicBezTo>
                      <a:pt x="2603" y="2397"/>
                      <a:pt x="2603" y="2397"/>
                      <a:pt x="2603" y="2397"/>
                    </a:cubicBezTo>
                    <a:cubicBezTo>
                      <a:pt x="2603" y="2397"/>
                      <a:pt x="2626" y="2374"/>
                      <a:pt x="2626" y="2374"/>
                    </a:cubicBezTo>
                    <a:cubicBezTo>
                      <a:pt x="3288" y="1872"/>
                      <a:pt x="4018" y="1461"/>
                      <a:pt x="4771" y="1119"/>
                    </a:cubicBezTo>
                    <a:cubicBezTo>
                      <a:pt x="5616" y="776"/>
                      <a:pt x="6483" y="548"/>
                      <a:pt x="7396" y="411"/>
                    </a:cubicBezTo>
                    <a:lnTo>
                      <a:pt x="7351" y="411"/>
                    </a:lnTo>
                    <a:cubicBezTo>
                      <a:pt x="7784" y="363"/>
                      <a:pt x="8224" y="334"/>
                      <a:pt x="8667" y="334"/>
                    </a:cubicBezTo>
                    <a:cubicBezTo>
                      <a:pt x="9063" y="334"/>
                      <a:pt x="9462" y="357"/>
                      <a:pt x="9861" y="411"/>
                    </a:cubicBezTo>
                    <a:lnTo>
                      <a:pt x="9816" y="411"/>
                    </a:lnTo>
                    <a:cubicBezTo>
                      <a:pt x="10546" y="502"/>
                      <a:pt x="11254" y="685"/>
                      <a:pt x="11916" y="982"/>
                    </a:cubicBezTo>
                    <a:cubicBezTo>
                      <a:pt x="11916" y="959"/>
                      <a:pt x="11916" y="959"/>
                      <a:pt x="11916" y="959"/>
                    </a:cubicBezTo>
                    <a:cubicBezTo>
                      <a:pt x="12509" y="1210"/>
                      <a:pt x="13057" y="1529"/>
                      <a:pt x="13582" y="1918"/>
                    </a:cubicBezTo>
                    <a:cubicBezTo>
                      <a:pt x="13582" y="1940"/>
                      <a:pt x="13582" y="1940"/>
                      <a:pt x="13605" y="1940"/>
                    </a:cubicBezTo>
                    <a:cubicBezTo>
                      <a:pt x="14107" y="2351"/>
                      <a:pt x="14586" y="2831"/>
                      <a:pt x="14974" y="3333"/>
                    </a:cubicBezTo>
                    <a:cubicBezTo>
                      <a:pt x="15499" y="4017"/>
                      <a:pt x="15910" y="4748"/>
                      <a:pt x="16230" y="5524"/>
                    </a:cubicBezTo>
                    <a:cubicBezTo>
                      <a:pt x="16686" y="6597"/>
                      <a:pt x="16960" y="7738"/>
                      <a:pt x="17120" y="8902"/>
                    </a:cubicBezTo>
                    <a:cubicBezTo>
                      <a:pt x="17120" y="8879"/>
                      <a:pt x="17120" y="8879"/>
                      <a:pt x="17120" y="8856"/>
                    </a:cubicBezTo>
                    <a:cubicBezTo>
                      <a:pt x="17325" y="10340"/>
                      <a:pt x="17302" y="11847"/>
                      <a:pt x="17120" y="13330"/>
                    </a:cubicBezTo>
                    <a:cubicBezTo>
                      <a:pt x="17120" y="13307"/>
                      <a:pt x="17120" y="13307"/>
                      <a:pt x="17120" y="13284"/>
                    </a:cubicBezTo>
                    <a:cubicBezTo>
                      <a:pt x="16960" y="14540"/>
                      <a:pt x="16641" y="15772"/>
                      <a:pt x="16161" y="16959"/>
                    </a:cubicBezTo>
                    <a:cubicBezTo>
                      <a:pt x="15864" y="17667"/>
                      <a:pt x="15499" y="18329"/>
                      <a:pt x="15020" y="18945"/>
                    </a:cubicBezTo>
                    <a:cubicBezTo>
                      <a:pt x="14837" y="19173"/>
                      <a:pt x="14655" y="19402"/>
                      <a:pt x="14449" y="19607"/>
                    </a:cubicBezTo>
                    <a:cubicBezTo>
                      <a:pt x="14381" y="19653"/>
                      <a:pt x="14381" y="19767"/>
                      <a:pt x="14449" y="19835"/>
                    </a:cubicBezTo>
                    <a:cubicBezTo>
                      <a:pt x="14472" y="19870"/>
                      <a:pt x="14512" y="19887"/>
                      <a:pt x="14555" y="19887"/>
                    </a:cubicBezTo>
                    <a:cubicBezTo>
                      <a:pt x="14598" y="19887"/>
                      <a:pt x="14643" y="19870"/>
                      <a:pt x="14678" y="19835"/>
                    </a:cubicBezTo>
                    <a:cubicBezTo>
                      <a:pt x="15339" y="19173"/>
                      <a:pt x="15842" y="18375"/>
                      <a:pt x="16253" y="17530"/>
                    </a:cubicBezTo>
                    <a:cubicBezTo>
                      <a:pt x="16526" y="16959"/>
                      <a:pt x="16732" y="16366"/>
                      <a:pt x="16914" y="15772"/>
                    </a:cubicBezTo>
                    <a:cubicBezTo>
                      <a:pt x="17325" y="14471"/>
                      <a:pt x="17531" y="13102"/>
                      <a:pt x="17576" y="11732"/>
                    </a:cubicBezTo>
                    <a:cubicBezTo>
                      <a:pt x="17645" y="10340"/>
                      <a:pt x="17508" y="8902"/>
                      <a:pt x="17211" y="7533"/>
                    </a:cubicBezTo>
                    <a:cubicBezTo>
                      <a:pt x="16914" y="6209"/>
                      <a:pt x="16412" y="4908"/>
                      <a:pt x="15682" y="3766"/>
                    </a:cubicBezTo>
                    <a:cubicBezTo>
                      <a:pt x="15339" y="3219"/>
                      <a:pt x="14906" y="2716"/>
                      <a:pt x="14449" y="2260"/>
                    </a:cubicBezTo>
                    <a:cubicBezTo>
                      <a:pt x="13947" y="1758"/>
                      <a:pt x="13354" y="1324"/>
                      <a:pt x="12715" y="1005"/>
                    </a:cubicBezTo>
                    <a:cubicBezTo>
                      <a:pt x="11482" y="320"/>
                      <a:pt x="10044" y="0"/>
                      <a:pt x="8629"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
              <p:cNvSpPr/>
              <p:nvPr/>
            </p:nvSpPr>
            <p:spPr>
              <a:xfrm>
                <a:off x="8705005" y="3359779"/>
                <a:ext cx="70981" cy="118472"/>
              </a:xfrm>
              <a:custGeom>
                <a:rect b="b" l="l" r="r" t="t"/>
                <a:pathLst>
                  <a:path extrusionOk="0" h="4383" w="2626">
                    <a:moveTo>
                      <a:pt x="274" y="0"/>
                    </a:moveTo>
                    <a:cubicBezTo>
                      <a:pt x="229" y="0"/>
                      <a:pt x="206" y="23"/>
                      <a:pt x="160" y="23"/>
                    </a:cubicBezTo>
                    <a:cubicBezTo>
                      <a:pt x="69" y="23"/>
                      <a:pt x="0" y="91"/>
                      <a:pt x="0" y="183"/>
                    </a:cubicBezTo>
                    <a:cubicBezTo>
                      <a:pt x="0" y="251"/>
                      <a:pt x="69" y="342"/>
                      <a:pt x="160" y="342"/>
                    </a:cubicBezTo>
                    <a:lnTo>
                      <a:pt x="457" y="342"/>
                    </a:lnTo>
                    <a:cubicBezTo>
                      <a:pt x="594" y="365"/>
                      <a:pt x="708" y="388"/>
                      <a:pt x="799" y="434"/>
                    </a:cubicBezTo>
                    <a:lnTo>
                      <a:pt x="822" y="434"/>
                    </a:lnTo>
                    <a:cubicBezTo>
                      <a:pt x="959" y="502"/>
                      <a:pt x="1073" y="571"/>
                      <a:pt x="1187" y="662"/>
                    </a:cubicBezTo>
                    <a:cubicBezTo>
                      <a:pt x="1187" y="662"/>
                      <a:pt x="1187" y="662"/>
                      <a:pt x="1187" y="662"/>
                    </a:cubicBezTo>
                    <a:lnTo>
                      <a:pt x="1187" y="662"/>
                    </a:lnTo>
                    <a:lnTo>
                      <a:pt x="1210" y="685"/>
                    </a:lnTo>
                    <a:cubicBezTo>
                      <a:pt x="1210" y="685"/>
                      <a:pt x="1210" y="683"/>
                      <a:pt x="1210" y="681"/>
                    </a:cubicBezTo>
                    <a:lnTo>
                      <a:pt x="1210" y="681"/>
                    </a:lnTo>
                    <a:cubicBezTo>
                      <a:pt x="1360" y="812"/>
                      <a:pt x="1491" y="943"/>
                      <a:pt x="1621" y="1096"/>
                    </a:cubicBezTo>
                    <a:cubicBezTo>
                      <a:pt x="1781" y="1324"/>
                      <a:pt x="1918" y="1552"/>
                      <a:pt x="2032" y="1803"/>
                    </a:cubicBezTo>
                    <a:cubicBezTo>
                      <a:pt x="2146" y="2077"/>
                      <a:pt x="2237" y="2374"/>
                      <a:pt x="2260" y="2671"/>
                    </a:cubicBezTo>
                    <a:cubicBezTo>
                      <a:pt x="2306" y="2922"/>
                      <a:pt x="2306" y="3173"/>
                      <a:pt x="2283" y="3401"/>
                    </a:cubicBezTo>
                    <a:cubicBezTo>
                      <a:pt x="2260" y="3561"/>
                      <a:pt x="2215" y="3698"/>
                      <a:pt x="2146" y="3835"/>
                    </a:cubicBezTo>
                    <a:cubicBezTo>
                      <a:pt x="2100" y="3949"/>
                      <a:pt x="2055" y="4040"/>
                      <a:pt x="1986" y="4131"/>
                    </a:cubicBezTo>
                    <a:cubicBezTo>
                      <a:pt x="1941" y="4223"/>
                      <a:pt x="1963" y="4314"/>
                      <a:pt x="2055" y="4360"/>
                    </a:cubicBezTo>
                    <a:cubicBezTo>
                      <a:pt x="2078" y="4383"/>
                      <a:pt x="2123" y="4383"/>
                      <a:pt x="2169" y="4383"/>
                    </a:cubicBezTo>
                    <a:cubicBezTo>
                      <a:pt x="2215" y="4360"/>
                      <a:pt x="2237" y="4337"/>
                      <a:pt x="2260" y="4314"/>
                    </a:cubicBezTo>
                    <a:cubicBezTo>
                      <a:pt x="2534" y="3949"/>
                      <a:pt x="2625" y="3492"/>
                      <a:pt x="2625" y="3059"/>
                    </a:cubicBezTo>
                    <a:cubicBezTo>
                      <a:pt x="2625" y="2808"/>
                      <a:pt x="2580" y="2557"/>
                      <a:pt x="2534" y="2305"/>
                    </a:cubicBezTo>
                    <a:cubicBezTo>
                      <a:pt x="2488" y="2054"/>
                      <a:pt x="2397" y="1826"/>
                      <a:pt x="2283" y="1598"/>
                    </a:cubicBezTo>
                    <a:cubicBezTo>
                      <a:pt x="2192" y="1370"/>
                      <a:pt x="2078" y="1164"/>
                      <a:pt x="1941" y="959"/>
                    </a:cubicBezTo>
                    <a:cubicBezTo>
                      <a:pt x="1781" y="776"/>
                      <a:pt x="1621" y="594"/>
                      <a:pt x="1438" y="434"/>
                    </a:cubicBezTo>
                    <a:cubicBezTo>
                      <a:pt x="1256" y="297"/>
                      <a:pt x="1050" y="183"/>
                      <a:pt x="822" y="114"/>
                    </a:cubicBezTo>
                    <a:cubicBezTo>
                      <a:pt x="662" y="46"/>
                      <a:pt x="457" y="0"/>
                      <a:pt x="274"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
              <p:cNvSpPr/>
              <p:nvPr/>
            </p:nvSpPr>
            <p:spPr>
              <a:xfrm>
                <a:off x="8757443" y="3441221"/>
                <a:ext cx="354174" cy="486891"/>
              </a:xfrm>
              <a:custGeom>
                <a:rect b="b" l="l" r="r" t="t"/>
                <a:pathLst>
                  <a:path extrusionOk="0" h="18013" w="13103">
                    <a:moveTo>
                      <a:pt x="9474" y="1877"/>
                    </a:moveTo>
                    <a:cubicBezTo>
                      <a:pt x="9475" y="1884"/>
                      <a:pt x="9480" y="1895"/>
                      <a:pt x="9496" y="1895"/>
                    </a:cubicBezTo>
                    <a:cubicBezTo>
                      <a:pt x="9489" y="1889"/>
                      <a:pt x="9481" y="1883"/>
                      <a:pt x="9474" y="1877"/>
                    </a:cubicBezTo>
                    <a:close/>
                    <a:moveTo>
                      <a:pt x="9997" y="16851"/>
                    </a:moveTo>
                    <a:cubicBezTo>
                      <a:pt x="9990" y="16857"/>
                      <a:pt x="9983" y="16862"/>
                      <a:pt x="9975" y="16868"/>
                    </a:cubicBezTo>
                    <a:cubicBezTo>
                      <a:pt x="9990" y="16868"/>
                      <a:pt x="9995" y="16858"/>
                      <a:pt x="9997" y="16851"/>
                    </a:cubicBezTo>
                    <a:close/>
                    <a:moveTo>
                      <a:pt x="4497" y="0"/>
                    </a:moveTo>
                    <a:cubicBezTo>
                      <a:pt x="4041" y="23"/>
                      <a:pt x="3584" y="69"/>
                      <a:pt x="3128" y="160"/>
                    </a:cubicBezTo>
                    <a:cubicBezTo>
                      <a:pt x="2078" y="342"/>
                      <a:pt x="1073" y="708"/>
                      <a:pt x="115" y="1164"/>
                    </a:cubicBezTo>
                    <a:cubicBezTo>
                      <a:pt x="23" y="1187"/>
                      <a:pt x="1" y="1301"/>
                      <a:pt x="46" y="1370"/>
                    </a:cubicBezTo>
                    <a:cubicBezTo>
                      <a:pt x="69" y="1415"/>
                      <a:pt x="115" y="1438"/>
                      <a:pt x="138" y="1461"/>
                    </a:cubicBezTo>
                    <a:cubicBezTo>
                      <a:pt x="183" y="1461"/>
                      <a:pt x="229" y="1461"/>
                      <a:pt x="275" y="1438"/>
                    </a:cubicBezTo>
                    <a:cubicBezTo>
                      <a:pt x="434" y="1347"/>
                      <a:pt x="617" y="1278"/>
                      <a:pt x="800" y="1210"/>
                    </a:cubicBezTo>
                    <a:cubicBezTo>
                      <a:pt x="1690" y="822"/>
                      <a:pt x="2603" y="548"/>
                      <a:pt x="3561" y="411"/>
                    </a:cubicBezTo>
                    <a:cubicBezTo>
                      <a:pt x="3927" y="365"/>
                      <a:pt x="4292" y="342"/>
                      <a:pt x="4657" y="320"/>
                    </a:cubicBezTo>
                    <a:cubicBezTo>
                      <a:pt x="5045" y="320"/>
                      <a:pt x="5410" y="342"/>
                      <a:pt x="5798" y="411"/>
                    </a:cubicBezTo>
                    <a:lnTo>
                      <a:pt x="5775" y="411"/>
                    </a:lnTo>
                    <a:cubicBezTo>
                      <a:pt x="6141" y="457"/>
                      <a:pt x="6483" y="525"/>
                      <a:pt x="6825" y="616"/>
                    </a:cubicBezTo>
                    <a:cubicBezTo>
                      <a:pt x="7213" y="730"/>
                      <a:pt x="7601" y="845"/>
                      <a:pt x="7967" y="1004"/>
                    </a:cubicBezTo>
                    <a:cubicBezTo>
                      <a:pt x="8241" y="1141"/>
                      <a:pt x="8514" y="1255"/>
                      <a:pt x="8788" y="1415"/>
                    </a:cubicBezTo>
                    <a:cubicBezTo>
                      <a:pt x="9031" y="1548"/>
                      <a:pt x="9253" y="1702"/>
                      <a:pt x="9474" y="1877"/>
                    </a:cubicBezTo>
                    <a:lnTo>
                      <a:pt x="9474" y="1877"/>
                    </a:lnTo>
                    <a:cubicBezTo>
                      <a:pt x="9473" y="1874"/>
                      <a:pt x="9473" y="1872"/>
                      <a:pt x="9473" y="1872"/>
                    </a:cubicBezTo>
                    <a:lnTo>
                      <a:pt x="9473" y="1872"/>
                    </a:lnTo>
                    <a:cubicBezTo>
                      <a:pt x="9930" y="2237"/>
                      <a:pt x="10363" y="2671"/>
                      <a:pt x="10729" y="3150"/>
                    </a:cubicBezTo>
                    <a:cubicBezTo>
                      <a:pt x="11162" y="3721"/>
                      <a:pt x="11527" y="4382"/>
                      <a:pt x="11824" y="5067"/>
                    </a:cubicBezTo>
                    <a:cubicBezTo>
                      <a:pt x="11824" y="5067"/>
                      <a:pt x="11824" y="5067"/>
                      <a:pt x="11824" y="5044"/>
                    </a:cubicBezTo>
                    <a:cubicBezTo>
                      <a:pt x="12212" y="5980"/>
                      <a:pt x="12463" y="6962"/>
                      <a:pt x="12600" y="7943"/>
                    </a:cubicBezTo>
                    <a:cubicBezTo>
                      <a:pt x="12760" y="9153"/>
                      <a:pt x="12760" y="10386"/>
                      <a:pt x="12600" y="11595"/>
                    </a:cubicBezTo>
                    <a:cubicBezTo>
                      <a:pt x="12600" y="11595"/>
                      <a:pt x="12600" y="11572"/>
                      <a:pt x="12600" y="11572"/>
                    </a:cubicBezTo>
                    <a:cubicBezTo>
                      <a:pt x="12532" y="12006"/>
                      <a:pt x="12463" y="12417"/>
                      <a:pt x="12349" y="12851"/>
                    </a:cubicBezTo>
                    <a:cubicBezTo>
                      <a:pt x="12235" y="13330"/>
                      <a:pt x="12075" y="13786"/>
                      <a:pt x="11893" y="14220"/>
                    </a:cubicBezTo>
                    <a:cubicBezTo>
                      <a:pt x="11893" y="14220"/>
                      <a:pt x="11901" y="14220"/>
                      <a:pt x="11907" y="14215"/>
                    </a:cubicBezTo>
                    <a:lnTo>
                      <a:pt x="11907" y="14215"/>
                    </a:lnTo>
                    <a:cubicBezTo>
                      <a:pt x="11635" y="14825"/>
                      <a:pt x="11318" y="15389"/>
                      <a:pt x="10934" y="15909"/>
                    </a:cubicBezTo>
                    <a:cubicBezTo>
                      <a:pt x="10934" y="15909"/>
                      <a:pt x="10934" y="15909"/>
                      <a:pt x="10934" y="15909"/>
                    </a:cubicBezTo>
                    <a:lnTo>
                      <a:pt x="10934" y="15909"/>
                    </a:lnTo>
                    <a:lnTo>
                      <a:pt x="10911" y="15932"/>
                    </a:lnTo>
                    <a:cubicBezTo>
                      <a:pt x="10643" y="16267"/>
                      <a:pt x="10353" y="16581"/>
                      <a:pt x="9998" y="16851"/>
                    </a:cubicBezTo>
                    <a:lnTo>
                      <a:pt x="9998" y="16851"/>
                    </a:lnTo>
                    <a:cubicBezTo>
                      <a:pt x="9998" y="16849"/>
                      <a:pt x="9998" y="16847"/>
                      <a:pt x="9998" y="16845"/>
                    </a:cubicBezTo>
                    <a:lnTo>
                      <a:pt x="9998" y="16845"/>
                    </a:lnTo>
                    <a:cubicBezTo>
                      <a:pt x="9998" y="16845"/>
                      <a:pt x="9998" y="16848"/>
                      <a:pt x="9997" y="16851"/>
                    </a:cubicBezTo>
                    <a:lnTo>
                      <a:pt x="9997" y="16851"/>
                    </a:lnTo>
                    <a:cubicBezTo>
                      <a:pt x="9997" y="16851"/>
                      <a:pt x="9998" y="16851"/>
                      <a:pt x="9998" y="16851"/>
                    </a:cubicBezTo>
                    <a:lnTo>
                      <a:pt x="9998" y="16851"/>
                    </a:lnTo>
                    <a:cubicBezTo>
                      <a:pt x="9998" y="16868"/>
                      <a:pt x="9996" y="16868"/>
                      <a:pt x="9975" y="16868"/>
                    </a:cubicBezTo>
                    <a:cubicBezTo>
                      <a:pt x="9701" y="17096"/>
                      <a:pt x="9382" y="17279"/>
                      <a:pt x="9062" y="17416"/>
                    </a:cubicBezTo>
                    <a:cubicBezTo>
                      <a:pt x="8766" y="17530"/>
                      <a:pt x="8446" y="17621"/>
                      <a:pt x="8126" y="17667"/>
                    </a:cubicBezTo>
                    <a:cubicBezTo>
                      <a:pt x="8081" y="17690"/>
                      <a:pt x="8012" y="17690"/>
                      <a:pt x="7967" y="17690"/>
                    </a:cubicBezTo>
                    <a:cubicBezTo>
                      <a:pt x="7921" y="17690"/>
                      <a:pt x="7875" y="17712"/>
                      <a:pt x="7853" y="17735"/>
                    </a:cubicBezTo>
                    <a:cubicBezTo>
                      <a:pt x="7807" y="17781"/>
                      <a:pt x="7807" y="17804"/>
                      <a:pt x="7807" y="17849"/>
                    </a:cubicBezTo>
                    <a:cubicBezTo>
                      <a:pt x="7807" y="17931"/>
                      <a:pt x="7862" y="18013"/>
                      <a:pt x="7939" y="18013"/>
                    </a:cubicBezTo>
                    <a:cubicBezTo>
                      <a:pt x="7948" y="18013"/>
                      <a:pt x="7957" y="18012"/>
                      <a:pt x="7967" y="18009"/>
                    </a:cubicBezTo>
                    <a:cubicBezTo>
                      <a:pt x="8332" y="17986"/>
                      <a:pt x="8674" y="17895"/>
                      <a:pt x="9039" y="17781"/>
                    </a:cubicBezTo>
                    <a:cubicBezTo>
                      <a:pt x="9359" y="17644"/>
                      <a:pt x="9679" y="17484"/>
                      <a:pt x="9975" y="17279"/>
                    </a:cubicBezTo>
                    <a:cubicBezTo>
                      <a:pt x="10569" y="16868"/>
                      <a:pt x="11048" y="16343"/>
                      <a:pt x="11459" y="15749"/>
                    </a:cubicBezTo>
                    <a:cubicBezTo>
                      <a:pt x="11870" y="15133"/>
                      <a:pt x="12167" y="14471"/>
                      <a:pt x="12418" y="13786"/>
                    </a:cubicBezTo>
                    <a:cubicBezTo>
                      <a:pt x="12646" y="13147"/>
                      <a:pt x="12783" y="12485"/>
                      <a:pt x="12897" y="11801"/>
                    </a:cubicBezTo>
                    <a:cubicBezTo>
                      <a:pt x="13102" y="10431"/>
                      <a:pt x="13080" y="9016"/>
                      <a:pt x="12874" y="7646"/>
                    </a:cubicBezTo>
                    <a:cubicBezTo>
                      <a:pt x="12669" y="6277"/>
                      <a:pt x="12235" y="4930"/>
                      <a:pt x="11527" y="3721"/>
                    </a:cubicBezTo>
                    <a:cubicBezTo>
                      <a:pt x="11162" y="3150"/>
                      <a:pt x="10751" y="2625"/>
                      <a:pt x="10272" y="2146"/>
                    </a:cubicBezTo>
                    <a:cubicBezTo>
                      <a:pt x="9793" y="1666"/>
                      <a:pt x="9222" y="1278"/>
                      <a:pt x="8629" y="959"/>
                    </a:cubicBezTo>
                    <a:cubicBezTo>
                      <a:pt x="8446" y="867"/>
                      <a:pt x="8263" y="776"/>
                      <a:pt x="8081" y="708"/>
                    </a:cubicBezTo>
                    <a:cubicBezTo>
                      <a:pt x="7830" y="593"/>
                      <a:pt x="7579" y="502"/>
                      <a:pt x="7328" y="434"/>
                    </a:cubicBezTo>
                    <a:cubicBezTo>
                      <a:pt x="6848" y="274"/>
                      <a:pt x="6369" y="160"/>
                      <a:pt x="5890" y="91"/>
                    </a:cubicBezTo>
                    <a:cubicBezTo>
                      <a:pt x="5502" y="23"/>
                      <a:pt x="5113" y="0"/>
                      <a:pt x="4703"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
              <p:cNvSpPr/>
              <p:nvPr/>
            </p:nvSpPr>
            <p:spPr>
              <a:xfrm>
                <a:off x="8754983" y="3920598"/>
                <a:ext cx="250514" cy="360337"/>
              </a:xfrm>
              <a:custGeom>
                <a:rect b="b" l="l" r="r" t="t"/>
                <a:pathLst>
                  <a:path extrusionOk="0" h="13331" w="9268">
                    <a:moveTo>
                      <a:pt x="8012" y="0"/>
                    </a:moveTo>
                    <a:cubicBezTo>
                      <a:pt x="7989" y="0"/>
                      <a:pt x="7944" y="23"/>
                      <a:pt x="7921" y="46"/>
                    </a:cubicBezTo>
                    <a:cubicBezTo>
                      <a:pt x="7852" y="92"/>
                      <a:pt x="7829" y="206"/>
                      <a:pt x="7898" y="274"/>
                    </a:cubicBezTo>
                    <a:cubicBezTo>
                      <a:pt x="8058" y="434"/>
                      <a:pt x="8195" y="617"/>
                      <a:pt x="8309" y="799"/>
                    </a:cubicBezTo>
                    <a:cubicBezTo>
                      <a:pt x="8309" y="799"/>
                      <a:pt x="8286" y="776"/>
                      <a:pt x="8286" y="776"/>
                    </a:cubicBezTo>
                    <a:lnTo>
                      <a:pt x="8286" y="776"/>
                    </a:lnTo>
                    <a:cubicBezTo>
                      <a:pt x="8469" y="1050"/>
                      <a:pt x="8583" y="1347"/>
                      <a:pt x="8674" y="1644"/>
                    </a:cubicBezTo>
                    <a:cubicBezTo>
                      <a:pt x="8811" y="2123"/>
                      <a:pt x="8879" y="2602"/>
                      <a:pt x="8902" y="3082"/>
                    </a:cubicBezTo>
                    <a:cubicBezTo>
                      <a:pt x="8902" y="3059"/>
                      <a:pt x="8902" y="3059"/>
                      <a:pt x="8902" y="3036"/>
                    </a:cubicBezTo>
                    <a:lnTo>
                      <a:pt x="8902" y="3036"/>
                    </a:lnTo>
                    <a:cubicBezTo>
                      <a:pt x="8925" y="3789"/>
                      <a:pt x="8857" y="4520"/>
                      <a:pt x="8697" y="5250"/>
                    </a:cubicBezTo>
                    <a:cubicBezTo>
                      <a:pt x="8514" y="6049"/>
                      <a:pt x="8217" y="6825"/>
                      <a:pt x="7852" y="7533"/>
                    </a:cubicBezTo>
                    <a:cubicBezTo>
                      <a:pt x="7419" y="8354"/>
                      <a:pt x="6894" y="9085"/>
                      <a:pt x="6254" y="9769"/>
                    </a:cubicBezTo>
                    <a:cubicBezTo>
                      <a:pt x="6254" y="9747"/>
                      <a:pt x="6254" y="9747"/>
                      <a:pt x="6254" y="9747"/>
                    </a:cubicBezTo>
                    <a:cubicBezTo>
                      <a:pt x="5570" y="10500"/>
                      <a:pt x="4748" y="11162"/>
                      <a:pt x="3881" y="11710"/>
                    </a:cubicBezTo>
                    <a:cubicBezTo>
                      <a:pt x="3219" y="12120"/>
                      <a:pt x="2511" y="12417"/>
                      <a:pt x="1758" y="12645"/>
                    </a:cubicBezTo>
                    <a:lnTo>
                      <a:pt x="1781" y="12645"/>
                    </a:lnTo>
                    <a:cubicBezTo>
                      <a:pt x="1210" y="12828"/>
                      <a:pt x="617" y="12942"/>
                      <a:pt x="46" y="12988"/>
                    </a:cubicBezTo>
                    <a:cubicBezTo>
                      <a:pt x="23" y="13079"/>
                      <a:pt x="23" y="13170"/>
                      <a:pt x="0" y="13262"/>
                    </a:cubicBezTo>
                    <a:cubicBezTo>
                      <a:pt x="0" y="13285"/>
                      <a:pt x="0" y="13307"/>
                      <a:pt x="0" y="13330"/>
                    </a:cubicBezTo>
                    <a:cubicBezTo>
                      <a:pt x="366" y="13285"/>
                      <a:pt x="731" y="13239"/>
                      <a:pt x="1073" y="13170"/>
                    </a:cubicBezTo>
                    <a:cubicBezTo>
                      <a:pt x="1963" y="12988"/>
                      <a:pt x="2808" y="12668"/>
                      <a:pt x="3607" y="12235"/>
                    </a:cubicBezTo>
                    <a:cubicBezTo>
                      <a:pt x="3995" y="12029"/>
                      <a:pt x="4383" y="11778"/>
                      <a:pt x="4748" y="11527"/>
                    </a:cubicBezTo>
                    <a:cubicBezTo>
                      <a:pt x="5068" y="11276"/>
                      <a:pt x="5410" y="11025"/>
                      <a:pt x="5707" y="10751"/>
                    </a:cubicBezTo>
                    <a:cubicBezTo>
                      <a:pt x="6323" y="10203"/>
                      <a:pt x="6871" y="9587"/>
                      <a:pt x="7373" y="8925"/>
                    </a:cubicBezTo>
                    <a:cubicBezTo>
                      <a:pt x="7852" y="8263"/>
                      <a:pt x="8240" y="7555"/>
                      <a:pt x="8560" y="6802"/>
                    </a:cubicBezTo>
                    <a:cubicBezTo>
                      <a:pt x="8857" y="6049"/>
                      <a:pt x="9062" y="5273"/>
                      <a:pt x="9153" y="4474"/>
                    </a:cubicBezTo>
                    <a:cubicBezTo>
                      <a:pt x="9267" y="3698"/>
                      <a:pt x="9267" y="2899"/>
                      <a:pt x="9130" y="2146"/>
                    </a:cubicBezTo>
                    <a:cubicBezTo>
                      <a:pt x="8993" y="1393"/>
                      <a:pt x="8697" y="662"/>
                      <a:pt x="8172" y="114"/>
                    </a:cubicBezTo>
                    <a:cubicBezTo>
                      <a:pt x="8172" y="92"/>
                      <a:pt x="8149" y="92"/>
                      <a:pt x="8149" y="69"/>
                    </a:cubicBezTo>
                    <a:cubicBezTo>
                      <a:pt x="8126" y="46"/>
                      <a:pt x="8080" y="23"/>
                      <a:pt x="8035" y="23"/>
                    </a:cubicBezTo>
                    <a:cubicBezTo>
                      <a:pt x="8035" y="0"/>
                      <a:pt x="8035" y="0"/>
                      <a:pt x="8012"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
              <p:cNvSpPr/>
              <p:nvPr/>
            </p:nvSpPr>
            <p:spPr>
              <a:xfrm>
                <a:off x="8989415" y="3965008"/>
                <a:ext cx="649" cy="649"/>
              </a:xfrm>
              <a:custGeom>
                <a:rect b="b" l="l" r="r" t="t"/>
                <a:pathLst>
                  <a:path extrusionOk="0" h="24" w="24">
                    <a:moveTo>
                      <a:pt x="24" y="23"/>
                    </a:moveTo>
                    <a:cubicBezTo>
                      <a:pt x="24" y="23"/>
                      <a:pt x="1" y="1"/>
                      <a:pt x="1" y="1"/>
                    </a:cubicBezTo>
                    <a:cubicBezTo>
                      <a:pt x="1" y="1"/>
                      <a:pt x="24" y="23"/>
                      <a:pt x="24" y="23"/>
                    </a:cubicBezTo>
                    <a:close/>
                  </a:path>
                </a:pathLst>
              </a:custGeom>
              <a:solidFill>
                <a:srgbClr val="4EA8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
              <p:cNvSpPr/>
              <p:nvPr/>
            </p:nvSpPr>
            <p:spPr>
              <a:xfrm>
                <a:off x="8924029" y="4184654"/>
                <a:ext cx="27" cy="27"/>
              </a:xfrm>
              <a:custGeom>
                <a:rect b="b" l="l" r="r" t="t"/>
                <a:pathLst>
                  <a:path extrusionOk="0" h="1" w="1">
                    <a:moveTo>
                      <a:pt x="0" y="0"/>
                    </a:moveTo>
                    <a:cubicBezTo>
                      <a:pt x="0" y="0"/>
                      <a:pt x="0" y="0"/>
                      <a:pt x="0" y="0"/>
                    </a:cubicBezTo>
                    <a:cubicBezTo>
                      <a:pt x="0" y="0"/>
                      <a:pt x="0" y="0"/>
                      <a:pt x="0" y="0"/>
                    </a:cubicBezTo>
                    <a:close/>
                  </a:path>
                </a:pathLst>
              </a:custGeom>
              <a:solidFill>
                <a:srgbClr val="4EA8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
              <p:cNvSpPr/>
              <p:nvPr/>
            </p:nvSpPr>
            <p:spPr>
              <a:xfrm>
                <a:off x="8859860" y="4237092"/>
                <a:ext cx="27" cy="27"/>
              </a:xfrm>
              <a:custGeom>
                <a:rect b="b" l="l" r="r" t="t"/>
                <a:pathLst>
                  <a:path extrusionOk="0" h="1" w="1">
                    <a:moveTo>
                      <a:pt x="1" y="1"/>
                    </a:moveTo>
                    <a:lnTo>
                      <a:pt x="1" y="1"/>
                    </a:lnTo>
                    <a:lnTo>
                      <a:pt x="1" y="1"/>
                    </a:lnTo>
                    <a:close/>
                  </a:path>
                </a:pathLst>
              </a:custGeom>
              <a:solidFill>
                <a:srgbClr val="4EA8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
              <p:cNvSpPr/>
              <p:nvPr/>
            </p:nvSpPr>
            <p:spPr>
              <a:xfrm>
                <a:off x="8859860" y="4237092"/>
                <a:ext cx="27" cy="27"/>
              </a:xfrm>
              <a:custGeom>
                <a:rect b="b" l="l" r="r" t="t"/>
                <a:pathLst>
                  <a:path extrusionOk="0" h="1" w="1">
                    <a:moveTo>
                      <a:pt x="1" y="1"/>
                    </a:moveTo>
                    <a:cubicBezTo>
                      <a:pt x="1" y="1"/>
                      <a:pt x="1" y="1"/>
                      <a:pt x="1" y="1"/>
                    </a:cubicBezTo>
                    <a:cubicBezTo>
                      <a:pt x="1" y="1"/>
                      <a:pt x="1" y="1"/>
                      <a:pt x="1" y="1"/>
                    </a:cubicBezTo>
                    <a:close/>
                  </a:path>
                </a:pathLst>
              </a:custGeom>
              <a:solidFill>
                <a:srgbClr val="4EA8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1"/>
              <p:cNvSpPr/>
              <p:nvPr/>
            </p:nvSpPr>
            <p:spPr>
              <a:xfrm>
                <a:off x="8859860" y="4237092"/>
                <a:ext cx="27" cy="27"/>
              </a:xfrm>
              <a:custGeom>
                <a:rect b="b" l="l" r="r" t="t"/>
                <a:pathLst>
                  <a:path extrusionOk="0" h="1" w="1">
                    <a:moveTo>
                      <a:pt x="1" y="1"/>
                    </a:moveTo>
                    <a:cubicBezTo>
                      <a:pt x="1" y="1"/>
                      <a:pt x="1" y="1"/>
                      <a:pt x="1" y="1"/>
                    </a:cubicBezTo>
                    <a:cubicBezTo>
                      <a:pt x="1" y="1"/>
                      <a:pt x="1" y="1"/>
                      <a:pt x="1" y="1"/>
                    </a:cubicBezTo>
                    <a:close/>
                  </a:path>
                </a:pathLst>
              </a:custGeom>
              <a:solidFill>
                <a:srgbClr val="4EA8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1"/>
              <p:cNvSpPr/>
              <p:nvPr/>
            </p:nvSpPr>
            <p:spPr>
              <a:xfrm>
                <a:off x="8803097" y="4262392"/>
                <a:ext cx="649" cy="27"/>
              </a:xfrm>
              <a:custGeom>
                <a:rect b="b" l="l" r="r" t="t"/>
                <a:pathLst>
                  <a:path extrusionOk="0" h="1" w="24">
                    <a:moveTo>
                      <a:pt x="1" y="0"/>
                    </a:moveTo>
                    <a:cubicBezTo>
                      <a:pt x="1" y="0"/>
                      <a:pt x="24" y="0"/>
                      <a:pt x="24" y="0"/>
                    </a:cubicBezTo>
                    <a:cubicBezTo>
                      <a:pt x="24" y="0"/>
                      <a:pt x="1" y="0"/>
                      <a:pt x="1" y="0"/>
                    </a:cubicBezTo>
                    <a:close/>
                  </a:path>
                </a:pathLst>
              </a:custGeom>
              <a:solidFill>
                <a:srgbClr val="4EA8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
              <p:cNvSpPr/>
              <p:nvPr/>
            </p:nvSpPr>
            <p:spPr>
              <a:xfrm>
                <a:off x="5059334" y="3153081"/>
                <a:ext cx="906370" cy="1126610"/>
              </a:xfrm>
              <a:custGeom>
                <a:rect b="b" l="l" r="r" t="t"/>
                <a:pathLst>
                  <a:path extrusionOk="0" h="41680" w="33532">
                    <a:moveTo>
                      <a:pt x="5981" y="25428"/>
                    </a:moveTo>
                    <a:cubicBezTo>
                      <a:pt x="5970" y="25431"/>
                      <a:pt x="5959" y="25434"/>
                      <a:pt x="5948" y="25436"/>
                    </a:cubicBezTo>
                    <a:lnTo>
                      <a:pt x="5948" y="25436"/>
                    </a:lnTo>
                    <a:cubicBezTo>
                      <a:pt x="5952" y="25434"/>
                      <a:pt x="5955" y="25431"/>
                      <a:pt x="5958" y="25428"/>
                    </a:cubicBezTo>
                    <a:close/>
                    <a:moveTo>
                      <a:pt x="26478" y="1"/>
                    </a:moveTo>
                    <a:cubicBezTo>
                      <a:pt x="26341" y="1"/>
                      <a:pt x="26204" y="1"/>
                      <a:pt x="26067" y="23"/>
                    </a:cubicBezTo>
                    <a:lnTo>
                      <a:pt x="25839" y="46"/>
                    </a:lnTo>
                    <a:lnTo>
                      <a:pt x="25611" y="69"/>
                    </a:lnTo>
                    <a:cubicBezTo>
                      <a:pt x="25451" y="69"/>
                      <a:pt x="25314" y="92"/>
                      <a:pt x="25177" y="115"/>
                    </a:cubicBezTo>
                    <a:cubicBezTo>
                      <a:pt x="25017" y="138"/>
                      <a:pt x="24857" y="183"/>
                      <a:pt x="24675" y="229"/>
                    </a:cubicBezTo>
                    <a:cubicBezTo>
                      <a:pt x="24584" y="275"/>
                      <a:pt x="24515" y="275"/>
                      <a:pt x="24424" y="297"/>
                    </a:cubicBezTo>
                    <a:lnTo>
                      <a:pt x="24218" y="366"/>
                    </a:lnTo>
                    <a:cubicBezTo>
                      <a:pt x="24104" y="389"/>
                      <a:pt x="24013" y="434"/>
                      <a:pt x="23899" y="457"/>
                    </a:cubicBezTo>
                    <a:lnTo>
                      <a:pt x="23762" y="503"/>
                    </a:lnTo>
                    <a:cubicBezTo>
                      <a:pt x="23625" y="548"/>
                      <a:pt x="23488" y="594"/>
                      <a:pt x="23351" y="640"/>
                    </a:cubicBezTo>
                    <a:cubicBezTo>
                      <a:pt x="23168" y="708"/>
                      <a:pt x="23009" y="800"/>
                      <a:pt x="22872" y="868"/>
                    </a:cubicBezTo>
                    <a:cubicBezTo>
                      <a:pt x="22735" y="936"/>
                      <a:pt x="22598" y="1005"/>
                      <a:pt x="22484" y="1073"/>
                    </a:cubicBezTo>
                    <a:cubicBezTo>
                      <a:pt x="22415" y="1096"/>
                      <a:pt x="22347" y="1142"/>
                      <a:pt x="22301" y="1188"/>
                    </a:cubicBezTo>
                    <a:cubicBezTo>
                      <a:pt x="22187" y="1256"/>
                      <a:pt x="22118" y="1324"/>
                      <a:pt x="22027" y="1416"/>
                    </a:cubicBezTo>
                    <a:cubicBezTo>
                      <a:pt x="22004" y="1439"/>
                      <a:pt x="21982" y="1461"/>
                      <a:pt x="21959" y="1507"/>
                    </a:cubicBezTo>
                    <a:lnTo>
                      <a:pt x="21913" y="1530"/>
                    </a:lnTo>
                    <a:lnTo>
                      <a:pt x="21867" y="1553"/>
                    </a:lnTo>
                    <a:cubicBezTo>
                      <a:pt x="21730" y="1621"/>
                      <a:pt x="21593" y="1690"/>
                      <a:pt x="21457" y="1781"/>
                    </a:cubicBezTo>
                    <a:cubicBezTo>
                      <a:pt x="21274" y="1895"/>
                      <a:pt x="21137" y="1986"/>
                      <a:pt x="21000" y="2078"/>
                    </a:cubicBezTo>
                    <a:cubicBezTo>
                      <a:pt x="20863" y="2192"/>
                      <a:pt x="20749" y="2306"/>
                      <a:pt x="20635" y="2420"/>
                    </a:cubicBezTo>
                    <a:cubicBezTo>
                      <a:pt x="20544" y="2534"/>
                      <a:pt x="20475" y="2648"/>
                      <a:pt x="20384" y="2740"/>
                    </a:cubicBezTo>
                    <a:lnTo>
                      <a:pt x="20361" y="2762"/>
                    </a:lnTo>
                    <a:cubicBezTo>
                      <a:pt x="20155" y="2991"/>
                      <a:pt x="19950" y="3265"/>
                      <a:pt x="19767" y="3561"/>
                    </a:cubicBezTo>
                    <a:cubicBezTo>
                      <a:pt x="19608" y="3812"/>
                      <a:pt x="19448" y="4109"/>
                      <a:pt x="19334" y="4383"/>
                    </a:cubicBezTo>
                    <a:cubicBezTo>
                      <a:pt x="19265" y="4543"/>
                      <a:pt x="19197" y="4703"/>
                      <a:pt x="19151" y="4885"/>
                    </a:cubicBezTo>
                    <a:cubicBezTo>
                      <a:pt x="19106" y="5022"/>
                      <a:pt x="19083" y="5182"/>
                      <a:pt x="19060" y="5365"/>
                    </a:cubicBezTo>
                    <a:cubicBezTo>
                      <a:pt x="19037" y="5638"/>
                      <a:pt x="19060" y="5912"/>
                      <a:pt x="19106" y="6209"/>
                    </a:cubicBezTo>
                    <a:cubicBezTo>
                      <a:pt x="19128" y="6346"/>
                      <a:pt x="19151" y="6437"/>
                      <a:pt x="19197" y="6551"/>
                    </a:cubicBezTo>
                    <a:lnTo>
                      <a:pt x="19220" y="6666"/>
                    </a:lnTo>
                    <a:cubicBezTo>
                      <a:pt x="19242" y="6734"/>
                      <a:pt x="19288" y="6825"/>
                      <a:pt x="19288" y="6894"/>
                    </a:cubicBezTo>
                    <a:lnTo>
                      <a:pt x="19311" y="6917"/>
                    </a:lnTo>
                    <a:cubicBezTo>
                      <a:pt x="19197" y="6871"/>
                      <a:pt x="19060" y="6825"/>
                      <a:pt x="18900" y="6803"/>
                    </a:cubicBezTo>
                    <a:cubicBezTo>
                      <a:pt x="18763" y="6780"/>
                      <a:pt x="18603" y="6780"/>
                      <a:pt x="18466" y="6780"/>
                    </a:cubicBezTo>
                    <a:lnTo>
                      <a:pt x="18375" y="6780"/>
                    </a:lnTo>
                    <a:cubicBezTo>
                      <a:pt x="18193" y="6780"/>
                      <a:pt x="18010" y="6803"/>
                      <a:pt x="17850" y="6825"/>
                    </a:cubicBezTo>
                    <a:cubicBezTo>
                      <a:pt x="17576" y="6894"/>
                      <a:pt x="17279" y="6985"/>
                      <a:pt x="16960" y="7122"/>
                    </a:cubicBezTo>
                    <a:cubicBezTo>
                      <a:pt x="16663" y="7259"/>
                      <a:pt x="16366" y="7442"/>
                      <a:pt x="16115" y="7647"/>
                    </a:cubicBezTo>
                    <a:cubicBezTo>
                      <a:pt x="15933" y="7807"/>
                      <a:pt x="15773" y="7967"/>
                      <a:pt x="15636" y="8149"/>
                    </a:cubicBezTo>
                    <a:cubicBezTo>
                      <a:pt x="15545" y="8263"/>
                      <a:pt x="15476" y="8355"/>
                      <a:pt x="15408" y="8469"/>
                    </a:cubicBezTo>
                    <a:cubicBezTo>
                      <a:pt x="15339" y="8583"/>
                      <a:pt x="15294" y="8697"/>
                      <a:pt x="15248" y="8811"/>
                    </a:cubicBezTo>
                    <a:lnTo>
                      <a:pt x="15180" y="8948"/>
                    </a:lnTo>
                    <a:cubicBezTo>
                      <a:pt x="15157" y="8994"/>
                      <a:pt x="15111" y="9039"/>
                      <a:pt x="15088" y="9108"/>
                    </a:cubicBezTo>
                    <a:cubicBezTo>
                      <a:pt x="15065" y="9199"/>
                      <a:pt x="15020" y="9268"/>
                      <a:pt x="14997" y="9359"/>
                    </a:cubicBezTo>
                    <a:lnTo>
                      <a:pt x="14951" y="9473"/>
                    </a:lnTo>
                    <a:cubicBezTo>
                      <a:pt x="14928" y="9587"/>
                      <a:pt x="14883" y="9701"/>
                      <a:pt x="14860" y="9815"/>
                    </a:cubicBezTo>
                    <a:cubicBezTo>
                      <a:pt x="14837" y="9930"/>
                      <a:pt x="14814" y="10044"/>
                      <a:pt x="14814" y="10158"/>
                    </a:cubicBezTo>
                    <a:lnTo>
                      <a:pt x="14792" y="10226"/>
                    </a:lnTo>
                    <a:cubicBezTo>
                      <a:pt x="14792" y="10318"/>
                      <a:pt x="14769" y="10409"/>
                      <a:pt x="14769" y="10500"/>
                    </a:cubicBezTo>
                    <a:cubicBezTo>
                      <a:pt x="14746" y="10614"/>
                      <a:pt x="14746" y="10729"/>
                      <a:pt x="14769" y="10865"/>
                    </a:cubicBezTo>
                    <a:cubicBezTo>
                      <a:pt x="14769" y="10911"/>
                      <a:pt x="14769" y="10957"/>
                      <a:pt x="14769" y="11025"/>
                    </a:cubicBezTo>
                    <a:cubicBezTo>
                      <a:pt x="14723" y="10957"/>
                      <a:pt x="14677" y="10911"/>
                      <a:pt x="14632" y="10865"/>
                    </a:cubicBezTo>
                    <a:lnTo>
                      <a:pt x="14586" y="10820"/>
                    </a:lnTo>
                    <a:lnTo>
                      <a:pt x="14563" y="10797"/>
                    </a:lnTo>
                    <a:cubicBezTo>
                      <a:pt x="14563" y="10774"/>
                      <a:pt x="14540" y="10751"/>
                      <a:pt x="14540" y="10706"/>
                    </a:cubicBezTo>
                    <a:lnTo>
                      <a:pt x="14495" y="10660"/>
                    </a:lnTo>
                    <a:lnTo>
                      <a:pt x="14426" y="10477"/>
                    </a:lnTo>
                    <a:cubicBezTo>
                      <a:pt x="14381" y="10409"/>
                      <a:pt x="14335" y="10340"/>
                      <a:pt x="14267" y="10272"/>
                    </a:cubicBezTo>
                    <a:cubicBezTo>
                      <a:pt x="14175" y="10181"/>
                      <a:pt x="14061" y="10089"/>
                      <a:pt x="13970" y="10021"/>
                    </a:cubicBezTo>
                    <a:lnTo>
                      <a:pt x="13901" y="9975"/>
                    </a:lnTo>
                    <a:cubicBezTo>
                      <a:pt x="13833" y="9930"/>
                      <a:pt x="13764" y="9884"/>
                      <a:pt x="13696" y="9838"/>
                    </a:cubicBezTo>
                    <a:cubicBezTo>
                      <a:pt x="13605" y="9793"/>
                      <a:pt x="13513" y="9724"/>
                      <a:pt x="13399" y="9679"/>
                    </a:cubicBezTo>
                    <a:cubicBezTo>
                      <a:pt x="13376" y="9679"/>
                      <a:pt x="13354" y="9679"/>
                      <a:pt x="13331" y="9656"/>
                    </a:cubicBezTo>
                    <a:cubicBezTo>
                      <a:pt x="13217" y="9564"/>
                      <a:pt x="13057" y="9427"/>
                      <a:pt x="12897" y="9313"/>
                    </a:cubicBezTo>
                    <a:cubicBezTo>
                      <a:pt x="12829" y="9268"/>
                      <a:pt x="12760" y="9222"/>
                      <a:pt x="12669" y="9176"/>
                    </a:cubicBezTo>
                    <a:cubicBezTo>
                      <a:pt x="12623" y="9154"/>
                      <a:pt x="12555" y="9108"/>
                      <a:pt x="12486" y="9085"/>
                    </a:cubicBezTo>
                    <a:lnTo>
                      <a:pt x="12463" y="9039"/>
                    </a:lnTo>
                    <a:cubicBezTo>
                      <a:pt x="12349" y="8971"/>
                      <a:pt x="12235" y="8902"/>
                      <a:pt x="12121" y="8834"/>
                    </a:cubicBezTo>
                    <a:cubicBezTo>
                      <a:pt x="12007" y="8766"/>
                      <a:pt x="11870" y="8720"/>
                      <a:pt x="11756" y="8674"/>
                    </a:cubicBezTo>
                    <a:cubicBezTo>
                      <a:pt x="11573" y="8606"/>
                      <a:pt x="11436" y="8537"/>
                      <a:pt x="11276" y="8469"/>
                    </a:cubicBezTo>
                    <a:cubicBezTo>
                      <a:pt x="11162" y="8446"/>
                      <a:pt x="11025" y="8400"/>
                      <a:pt x="10911" y="8378"/>
                    </a:cubicBezTo>
                    <a:cubicBezTo>
                      <a:pt x="10820" y="8378"/>
                      <a:pt x="10729" y="8355"/>
                      <a:pt x="10637" y="8332"/>
                    </a:cubicBezTo>
                    <a:lnTo>
                      <a:pt x="10523" y="8332"/>
                    </a:lnTo>
                    <a:cubicBezTo>
                      <a:pt x="10432" y="8309"/>
                      <a:pt x="10341" y="8286"/>
                      <a:pt x="10249" y="8286"/>
                    </a:cubicBezTo>
                    <a:lnTo>
                      <a:pt x="9884" y="8286"/>
                    </a:lnTo>
                    <a:cubicBezTo>
                      <a:pt x="9724" y="8263"/>
                      <a:pt x="9565" y="8263"/>
                      <a:pt x="9405" y="8241"/>
                    </a:cubicBezTo>
                    <a:lnTo>
                      <a:pt x="9222" y="8241"/>
                    </a:lnTo>
                    <a:cubicBezTo>
                      <a:pt x="8994" y="8241"/>
                      <a:pt x="8766" y="8263"/>
                      <a:pt x="8583" y="8286"/>
                    </a:cubicBezTo>
                    <a:cubicBezTo>
                      <a:pt x="8309" y="8332"/>
                      <a:pt x="8081" y="8378"/>
                      <a:pt x="7875" y="8446"/>
                    </a:cubicBezTo>
                    <a:cubicBezTo>
                      <a:pt x="7647" y="8492"/>
                      <a:pt x="7419" y="8583"/>
                      <a:pt x="7168" y="8674"/>
                    </a:cubicBezTo>
                    <a:lnTo>
                      <a:pt x="7214" y="8674"/>
                    </a:lnTo>
                    <a:lnTo>
                      <a:pt x="6940" y="8788"/>
                    </a:lnTo>
                    <a:lnTo>
                      <a:pt x="6848" y="8811"/>
                    </a:lnTo>
                    <a:cubicBezTo>
                      <a:pt x="6734" y="8857"/>
                      <a:pt x="6643" y="8902"/>
                      <a:pt x="6529" y="8948"/>
                    </a:cubicBezTo>
                    <a:lnTo>
                      <a:pt x="6392" y="9017"/>
                    </a:lnTo>
                    <a:cubicBezTo>
                      <a:pt x="6255" y="9085"/>
                      <a:pt x="6095" y="9154"/>
                      <a:pt x="5981" y="9222"/>
                    </a:cubicBezTo>
                    <a:lnTo>
                      <a:pt x="5661" y="9382"/>
                    </a:lnTo>
                    <a:cubicBezTo>
                      <a:pt x="5479" y="9473"/>
                      <a:pt x="5296" y="9564"/>
                      <a:pt x="5114" y="9679"/>
                    </a:cubicBezTo>
                    <a:cubicBezTo>
                      <a:pt x="4977" y="9747"/>
                      <a:pt x="4863" y="9815"/>
                      <a:pt x="4726" y="9884"/>
                    </a:cubicBezTo>
                    <a:lnTo>
                      <a:pt x="4703" y="9907"/>
                    </a:lnTo>
                    <a:cubicBezTo>
                      <a:pt x="4566" y="9998"/>
                      <a:pt x="4406" y="10067"/>
                      <a:pt x="4269" y="10158"/>
                    </a:cubicBezTo>
                    <a:cubicBezTo>
                      <a:pt x="4155" y="10249"/>
                      <a:pt x="4018" y="10363"/>
                      <a:pt x="3881" y="10455"/>
                    </a:cubicBezTo>
                    <a:lnTo>
                      <a:pt x="3835" y="10500"/>
                    </a:lnTo>
                    <a:cubicBezTo>
                      <a:pt x="3721" y="10592"/>
                      <a:pt x="3607" y="10683"/>
                      <a:pt x="3493" y="10774"/>
                    </a:cubicBezTo>
                    <a:cubicBezTo>
                      <a:pt x="3402" y="10865"/>
                      <a:pt x="3310" y="10957"/>
                      <a:pt x="3219" y="11048"/>
                    </a:cubicBezTo>
                    <a:lnTo>
                      <a:pt x="3151" y="11094"/>
                    </a:lnTo>
                    <a:cubicBezTo>
                      <a:pt x="3037" y="11185"/>
                      <a:pt x="2945" y="11299"/>
                      <a:pt x="2831" y="11413"/>
                    </a:cubicBezTo>
                    <a:cubicBezTo>
                      <a:pt x="2603" y="11642"/>
                      <a:pt x="2420" y="11870"/>
                      <a:pt x="2215" y="12098"/>
                    </a:cubicBezTo>
                    <a:cubicBezTo>
                      <a:pt x="2146" y="12189"/>
                      <a:pt x="2078" y="12281"/>
                      <a:pt x="2009" y="12372"/>
                    </a:cubicBezTo>
                    <a:lnTo>
                      <a:pt x="1941" y="12463"/>
                    </a:lnTo>
                    <a:lnTo>
                      <a:pt x="1850" y="12577"/>
                    </a:lnTo>
                    <a:cubicBezTo>
                      <a:pt x="1781" y="12669"/>
                      <a:pt x="1713" y="12737"/>
                      <a:pt x="1644" y="12828"/>
                    </a:cubicBezTo>
                    <a:lnTo>
                      <a:pt x="1507" y="13011"/>
                    </a:lnTo>
                    <a:cubicBezTo>
                      <a:pt x="1439" y="13102"/>
                      <a:pt x="1370" y="13194"/>
                      <a:pt x="1325" y="13262"/>
                    </a:cubicBezTo>
                    <a:cubicBezTo>
                      <a:pt x="1279" y="13331"/>
                      <a:pt x="1256" y="13376"/>
                      <a:pt x="1210" y="13422"/>
                    </a:cubicBezTo>
                    <a:lnTo>
                      <a:pt x="1188" y="13468"/>
                    </a:lnTo>
                    <a:cubicBezTo>
                      <a:pt x="1142" y="13536"/>
                      <a:pt x="1119" y="13604"/>
                      <a:pt x="1074" y="13673"/>
                    </a:cubicBezTo>
                    <a:cubicBezTo>
                      <a:pt x="982" y="13833"/>
                      <a:pt x="891" y="14015"/>
                      <a:pt x="777" y="14244"/>
                    </a:cubicBezTo>
                    <a:cubicBezTo>
                      <a:pt x="685" y="14449"/>
                      <a:pt x="617" y="14654"/>
                      <a:pt x="571" y="14837"/>
                    </a:cubicBezTo>
                    <a:cubicBezTo>
                      <a:pt x="503" y="15065"/>
                      <a:pt x="434" y="15294"/>
                      <a:pt x="366" y="15499"/>
                    </a:cubicBezTo>
                    <a:lnTo>
                      <a:pt x="343" y="15545"/>
                    </a:lnTo>
                    <a:lnTo>
                      <a:pt x="366" y="15522"/>
                    </a:lnTo>
                    <a:lnTo>
                      <a:pt x="366" y="15522"/>
                    </a:lnTo>
                    <a:cubicBezTo>
                      <a:pt x="320" y="15682"/>
                      <a:pt x="275" y="15819"/>
                      <a:pt x="252" y="15955"/>
                    </a:cubicBezTo>
                    <a:cubicBezTo>
                      <a:pt x="229" y="16070"/>
                      <a:pt x="206" y="16184"/>
                      <a:pt x="206" y="16298"/>
                    </a:cubicBezTo>
                    <a:lnTo>
                      <a:pt x="183" y="16412"/>
                    </a:lnTo>
                    <a:lnTo>
                      <a:pt x="161" y="16595"/>
                    </a:lnTo>
                    <a:cubicBezTo>
                      <a:pt x="115" y="16846"/>
                      <a:pt x="92" y="17097"/>
                      <a:pt x="69" y="17371"/>
                    </a:cubicBezTo>
                    <a:cubicBezTo>
                      <a:pt x="69" y="17485"/>
                      <a:pt x="46" y="17599"/>
                      <a:pt x="46" y="17713"/>
                    </a:cubicBezTo>
                    <a:lnTo>
                      <a:pt x="46" y="17804"/>
                    </a:lnTo>
                    <a:cubicBezTo>
                      <a:pt x="46" y="17896"/>
                      <a:pt x="24" y="17987"/>
                      <a:pt x="24" y="18055"/>
                    </a:cubicBezTo>
                    <a:lnTo>
                      <a:pt x="1" y="18284"/>
                    </a:lnTo>
                    <a:cubicBezTo>
                      <a:pt x="1" y="18466"/>
                      <a:pt x="1" y="18649"/>
                      <a:pt x="1" y="18809"/>
                    </a:cubicBezTo>
                    <a:lnTo>
                      <a:pt x="1" y="18854"/>
                    </a:lnTo>
                    <a:cubicBezTo>
                      <a:pt x="24" y="18991"/>
                      <a:pt x="24" y="19105"/>
                      <a:pt x="46" y="19242"/>
                    </a:cubicBezTo>
                    <a:cubicBezTo>
                      <a:pt x="46" y="19379"/>
                      <a:pt x="69" y="19516"/>
                      <a:pt x="92" y="19653"/>
                    </a:cubicBezTo>
                    <a:cubicBezTo>
                      <a:pt x="115" y="19744"/>
                      <a:pt x="138" y="19836"/>
                      <a:pt x="138" y="19904"/>
                    </a:cubicBezTo>
                    <a:cubicBezTo>
                      <a:pt x="183" y="20178"/>
                      <a:pt x="252" y="20429"/>
                      <a:pt x="320" y="20703"/>
                    </a:cubicBezTo>
                    <a:lnTo>
                      <a:pt x="343" y="20817"/>
                    </a:lnTo>
                    <a:cubicBezTo>
                      <a:pt x="412" y="21046"/>
                      <a:pt x="480" y="21297"/>
                      <a:pt x="549" y="21548"/>
                    </a:cubicBezTo>
                    <a:cubicBezTo>
                      <a:pt x="594" y="21685"/>
                      <a:pt x="663" y="21822"/>
                      <a:pt x="754" y="21981"/>
                    </a:cubicBezTo>
                    <a:lnTo>
                      <a:pt x="800" y="22050"/>
                    </a:lnTo>
                    <a:cubicBezTo>
                      <a:pt x="868" y="22187"/>
                      <a:pt x="937" y="22301"/>
                      <a:pt x="1005" y="22415"/>
                    </a:cubicBezTo>
                    <a:lnTo>
                      <a:pt x="1051" y="22484"/>
                    </a:lnTo>
                    <a:lnTo>
                      <a:pt x="1096" y="22575"/>
                    </a:lnTo>
                    <a:lnTo>
                      <a:pt x="1165" y="22666"/>
                    </a:lnTo>
                    <a:cubicBezTo>
                      <a:pt x="1210" y="22780"/>
                      <a:pt x="1256" y="22872"/>
                      <a:pt x="1325" y="22963"/>
                    </a:cubicBezTo>
                    <a:cubicBezTo>
                      <a:pt x="1370" y="23031"/>
                      <a:pt x="1416" y="23077"/>
                      <a:pt x="1462" y="23145"/>
                    </a:cubicBezTo>
                    <a:lnTo>
                      <a:pt x="1553" y="23237"/>
                    </a:lnTo>
                    <a:cubicBezTo>
                      <a:pt x="1576" y="23282"/>
                      <a:pt x="1621" y="23328"/>
                      <a:pt x="1644" y="23397"/>
                    </a:cubicBezTo>
                    <a:cubicBezTo>
                      <a:pt x="1713" y="23465"/>
                      <a:pt x="1758" y="23533"/>
                      <a:pt x="1827" y="23602"/>
                    </a:cubicBezTo>
                    <a:cubicBezTo>
                      <a:pt x="2009" y="23807"/>
                      <a:pt x="2238" y="23990"/>
                      <a:pt x="2443" y="24173"/>
                    </a:cubicBezTo>
                    <a:lnTo>
                      <a:pt x="2557" y="24264"/>
                    </a:lnTo>
                    <a:cubicBezTo>
                      <a:pt x="2603" y="24310"/>
                      <a:pt x="2671" y="24355"/>
                      <a:pt x="2717" y="24401"/>
                    </a:cubicBezTo>
                    <a:cubicBezTo>
                      <a:pt x="2808" y="24469"/>
                      <a:pt x="2922" y="24538"/>
                      <a:pt x="3014" y="24606"/>
                    </a:cubicBezTo>
                    <a:lnTo>
                      <a:pt x="3059" y="24629"/>
                    </a:lnTo>
                    <a:cubicBezTo>
                      <a:pt x="3128" y="24675"/>
                      <a:pt x="3219" y="24720"/>
                      <a:pt x="3288" y="24743"/>
                    </a:cubicBezTo>
                    <a:cubicBezTo>
                      <a:pt x="3356" y="24789"/>
                      <a:pt x="3402" y="24812"/>
                      <a:pt x="3470" y="24835"/>
                    </a:cubicBezTo>
                    <a:lnTo>
                      <a:pt x="3539" y="24857"/>
                    </a:lnTo>
                    <a:cubicBezTo>
                      <a:pt x="3698" y="24926"/>
                      <a:pt x="3858" y="24971"/>
                      <a:pt x="4018" y="25040"/>
                    </a:cubicBezTo>
                    <a:lnTo>
                      <a:pt x="4223" y="25131"/>
                    </a:lnTo>
                    <a:lnTo>
                      <a:pt x="4315" y="25154"/>
                    </a:lnTo>
                    <a:cubicBezTo>
                      <a:pt x="4406" y="25177"/>
                      <a:pt x="4497" y="25223"/>
                      <a:pt x="4589" y="25245"/>
                    </a:cubicBezTo>
                    <a:cubicBezTo>
                      <a:pt x="4680" y="25291"/>
                      <a:pt x="4771" y="25337"/>
                      <a:pt x="4885" y="25359"/>
                    </a:cubicBezTo>
                    <a:cubicBezTo>
                      <a:pt x="4999" y="25405"/>
                      <a:pt x="5114" y="25428"/>
                      <a:pt x="5273" y="25451"/>
                    </a:cubicBezTo>
                    <a:lnTo>
                      <a:pt x="5890" y="25451"/>
                    </a:lnTo>
                    <a:cubicBezTo>
                      <a:pt x="5893" y="25451"/>
                      <a:pt x="5896" y="25451"/>
                      <a:pt x="5899" y="25451"/>
                    </a:cubicBezTo>
                    <a:lnTo>
                      <a:pt x="5899" y="25451"/>
                    </a:lnTo>
                    <a:cubicBezTo>
                      <a:pt x="5846" y="25468"/>
                      <a:pt x="5799" y="25488"/>
                      <a:pt x="5753" y="25519"/>
                    </a:cubicBezTo>
                    <a:cubicBezTo>
                      <a:pt x="5707" y="25542"/>
                      <a:pt x="5639" y="25565"/>
                      <a:pt x="5593" y="25588"/>
                    </a:cubicBezTo>
                    <a:lnTo>
                      <a:pt x="5547" y="25633"/>
                    </a:lnTo>
                    <a:cubicBezTo>
                      <a:pt x="5479" y="25656"/>
                      <a:pt x="5433" y="25679"/>
                      <a:pt x="5365" y="25725"/>
                    </a:cubicBezTo>
                    <a:cubicBezTo>
                      <a:pt x="5296" y="25748"/>
                      <a:pt x="5205" y="25793"/>
                      <a:pt x="5136" y="25839"/>
                    </a:cubicBezTo>
                    <a:lnTo>
                      <a:pt x="5045" y="25907"/>
                    </a:lnTo>
                    <a:cubicBezTo>
                      <a:pt x="4885" y="25999"/>
                      <a:pt x="4703" y="26113"/>
                      <a:pt x="4520" y="26227"/>
                    </a:cubicBezTo>
                    <a:cubicBezTo>
                      <a:pt x="4429" y="26295"/>
                      <a:pt x="4338" y="26364"/>
                      <a:pt x="4246" y="26432"/>
                    </a:cubicBezTo>
                    <a:lnTo>
                      <a:pt x="4178" y="26478"/>
                    </a:lnTo>
                    <a:cubicBezTo>
                      <a:pt x="4018" y="26615"/>
                      <a:pt x="3858" y="26752"/>
                      <a:pt x="3721" y="26889"/>
                    </a:cubicBezTo>
                    <a:lnTo>
                      <a:pt x="3698" y="26912"/>
                    </a:lnTo>
                    <a:cubicBezTo>
                      <a:pt x="3607" y="27003"/>
                      <a:pt x="3539" y="27071"/>
                      <a:pt x="3470" y="27140"/>
                    </a:cubicBezTo>
                    <a:cubicBezTo>
                      <a:pt x="3333" y="27254"/>
                      <a:pt x="3196" y="27391"/>
                      <a:pt x="3059" y="27505"/>
                    </a:cubicBezTo>
                    <a:cubicBezTo>
                      <a:pt x="2854" y="27733"/>
                      <a:pt x="2671" y="27962"/>
                      <a:pt x="2489" y="28190"/>
                    </a:cubicBezTo>
                    <a:cubicBezTo>
                      <a:pt x="2306" y="28441"/>
                      <a:pt x="2169" y="28669"/>
                      <a:pt x="2055" y="28920"/>
                    </a:cubicBezTo>
                    <a:cubicBezTo>
                      <a:pt x="1918" y="29171"/>
                      <a:pt x="1827" y="29422"/>
                      <a:pt x="1735" y="29673"/>
                    </a:cubicBezTo>
                    <a:cubicBezTo>
                      <a:pt x="1530" y="30198"/>
                      <a:pt x="1279" y="30792"/>
                      <a:pt x="1188" y="31408"/>
                    </a:cubicBezTo>
                    <a:cubicBezTo>
                      <a:pt x="1165" y="31568"/>
                      <a:pt x="1142" y="31728"/>
                      <a:pt x="1119" y="31865"/>
                    </a:cubicBezTo>
                    <a:lnTo>
                      <a:pt x="1096" y="31979"/>
                    </a:lnTo>
                    <a:cubicBezTo>
                      <a:pt x="1096" y="32116"/>
                      <a:pt x="1074" y="32230"/>
                      <a:pt x="1051" y="32367"/>
                    </a:cubicBezTo>
                    <a:cubicBezTo>
                      <a:pt x="1028" y="32709"/>
                      <a:pt x="1074" y="33074"/>
                      <a:pt x="1096" y="33348"/>
                    </a:cubicBezTo>
                    <a:cubicBezTo>
                      <a:pt x="1119" y="33485"/>
                      <a:pt x="1142" y="33622"/>
                      <a:pt x="1142" y="33759"/>
                    </a:cubicBezTo>
                    <a:cubicBezTo>
                      <a:pt x="1165" y="33942"/>
                      <a:pt x="1188" y="34147"/>
                      <a:pt x="1233" y="34353"/>
                    </a:cubicBezTo>
                    <a:cubicBezTo>
                      <a:pt x="1256" y="34535"/>
                      <a:pt x="1302" y="34718"/>
                      <a:pt x="1347" y="34878"/>
                    </a:cubicBezTo>
                    <a:cubicBezTo>
                      <a:pt x="1393" y="35015"/>
                      <a:pt x="1439" y="35152"/>
                      <a:pt x="1507" y="35311"/>
                    </a:cubicBezTo>
                    <a:lnTo>
                      <a:pt x="1530" y="35357"/>
                    </a:lnTo>
                    <a:cubicBezTo>
                      <a:pt x="1576" y="35494"/>
                      <a:pt x="1644" y="35654"/>
                      <a:pt x="1690" y="35791"/>
                    </a:cubicBezTo>
                    <a:cubicBezTo>
                      <a:pt x="1758" y="35928"/>
                      <a:pt x="1827" y="36065"/>
                      <a:pt x="1895" y="36201"/>
                    </a:cubicBezTo>
                    <a:lnTo>
                      <a:pt x="1941" y="36247"/>
                    </a:lnTo>
                    <a:cubicBezTo>
                      <a:pt x="1987" y="36316"/>
                      <a:pt x="2032" y="36407"/>
                      <a:pt x="2078" y="36475"/>
                    </a:cubicBezTo>
                    <a:cubicBezTo>
                      <a:pt x="2101" y="36521"/>
                      <a:pt x="2146" y="36590"/>
                      <a:pt x="2169" y="36635"/>
                    </a:cubicBezTo>
                    <a:lnTo>
                      <a:pt x="2260" y="36772"/>
                    </a:lnTo>
                    <a:cubicBezTo>
                      <a:pt x="2306" y="36863"/>
                      <a:pt x="2352" y="36932"/>
                      <a:pt x="2420" y="37023"/>
                    </a:cubicBezTo>
                    <a:cubicBezTo>
                      <a:pt x="2466" y="37115"/>
                      <a:pt x="2534" y="37183"/>
                      <a:pt x="2603" y="37274"/>
                    </a:cubicBezTo>
                    <a:lnTo>
                      <a:pt x="2671" y="37388"/>
                    </a:lnTo>
                    <a:cubicBezTo>
                      <a:pt x="2740" y="37480"/>
                      <a:pt x="2785" y="37548"/>
                      <a:pt x="2854" y="37639"/>
                    </a:cubicBezTo>
                    <a:lnTo>
                      <a:pt x="2945" y="37731"/>
                    </a:lnTo>
                    <a:cubicBezTo>
                      <a:pt x="2968" y="37799"/>
                      <a:pt x="3014" y="37845"/>
                      <a:pt x="3059" y="37913"/>
                    </a:cubicBezTo>
                    <a:cubicBezTo>
                      <a:pt x="3105" y="37959"/>
                      <a:pt x="3151" y="38028"/>
                      <a:pt x="3196" y="38096"/>
                    </a:cubicBezTo>
                    <a:cubicBezTo>
                      <a:pt x="3265" y="38187"/>
                      <a:pt x="3333" y="38256"/>
                      <a:pt x="3402" y="38324"/>
                    </a:cubicBezTo>
                    <a:cubicBezTo>
                      <a:pt x="3447" y="38370"/>
                      <a:pt x="3470" y="38416"/>
                      <a:pt x="3516" y="38461"/>
                    </a:cubicBezTo>
                    <a:cubicBezTo>
                      <a:pt x="3561" y="38507"/>
                      <a:pt x="3630" y="38575"/>
                      <a:pt x="3676" y="38644"/>
                    </a:cubicBezTo>
                    <a:cubicBezTo>
                      <a:pt x="3721" y="38712"/>
                      <a:pt x="3767" y="38758"/>
                      <a:pt x="3813" y="38804"/>
                    </a:cubicBezTo>
                    <a:cubicBezTo>
                      <a:pt x="3881" y="38872"/>
                      <a:pt x="3927" y="38941"/>
                      <a:pt x="3995" y="39009"/>
                    </a:cubicBezTo>
                    <a:lnTo>
                      <a:pt x="4132" y="39146"/>
                    </a:lnTo>
                    <a:cubicBezTo>
                      <a:pt x="4223" y="39260"/>
                      <a:pt x="4315" y="39351"/>
                      <a:pt x="4429" y="39443"/>
                    </a:cubicBezTo>
                    <a:cubicBezTo>
                      <a:pt x="4429" y="39488"/>
                      <a:pt x="4452" y="39534"/>
                      <a:pt x="4474" y="39580"/>
                    </a:cubicBezTo>
                    <a:cubicBezTo>
                      <a:pt x="4543" y="39671"/>
                      <a:pt x="4611" y="39739"/>
                      <a:pt x="4703" y="39808"/>
                    </a:cubicBezTo>
                    <a:lnTo>
                      <a:pt x="4794" y="39899"/>
                    </a:lnTo>
                    <a:cubicBezTo>
                      <a:pt x="4885" y="39968"/>
                      <a:pt x="4954" y="40036"/>
                      <a:pt x="5022" y="40082"/>
                    </a:cubicBezTo>
                    <a:cubicBezTo>
                      <a:pt x="5114" y="40173"/>
                      <a:pt x="5228" y="40264"/>
                      <a:pt x="5365" y="40356"/>
                    </a:cubicBezTo>
                    <a:cubicBezTo>
                      <a:pt x="5570" y="40493"/>
                      <a:pt x="5776" y="40584"/>
                      <a:pt x="6049" y="40721"/>
                    </a:cubicBezTo>
                    <a:cubicBezTo>
                      <a:pt x="6323" y="40858"/>
                      <a:pt x="6597" y="40995"/>
                      <a:pt x="6848" y="41086"/>
                    </a:cubicBezTo>
                    <a:cubicBezTo>
                      <a:pt x="6985" y="41132"/>
                      <a:pt x="7122" y="41177"/>
                      <a:pt x="7236" y="41223"/>
                    </a:cubicBezTo>
                    <a:cubicBezTo>
                      <a:pt x="7396" y="41269"/>
                      <a:pt x="7533" y="41314"/>
                      <a:pt x="7693" y="41360"/>
                    </a:cubicBezTo>
                    <a:cubicBezTo>
                      <a:pt x="7921" y="41428"/>
                      <a:pt x="8172" y="41474"/>
                      <a:pt x="8400" y="41520"/>
                    </a:cubicBezTo>
                    <a:lnTo>
                      <a:pt x="8492" y="41520"/>
                    </a:lnTo>
                    <a:cubicBezTo>
                      <a:pt x="8652" y="41565"/>
                      <a:pt x="8788" y="41588"/>
                      <a:pt x="8948" y="41611"/>
                    </a:cubicBezTo>
                    <a:cubicBezTo>
                      <a:pt x="9017" y="41611"/>
                      <a:pt x="9085" y="41611"/>
                      <a:pt x="9154" y="41634"/>
                    </a:cubicBezTo>
                    <a:lnTo>
                      <a:pt x="9268" y="41634"/>
                    </a:lnTo>
                    <a:cubicBezTo>
                      <a:pt x="9291" y="41634"/>
                      <a:pt x="9336" y="41634"/>
                      <a:pt x="9359" y="41657"/>
                    </a:cubicBezTo>
                    <a:lnTo>
                      <a:pt x="9428" y="41657"/>
                    </a:lnTo>
                    <a:cubicBezTo>
                      <a:pt x="9542" y="41657"/>
                      <a:pt x="9656" y="41680"/>
                      <a:pt x="9770" y="41680"/>
                    </a:cubicBezTo>
                    <a:cubicBezTo>
                      <a:pt x="9953" y="41680"/>
                      <a:pt x="10112" y="41657"/>
                      <a:pt x="10272" y="41611"/>
                    </a:cubicBezTo>
                    <a:cubicBezTo>
                      <a:pt x="10432" y="41565"/>
                      <a:pt x="10569" y="41497"/>
                      <a:pt x="10706" y="41406"/>
                    </a:cubicBezTo>
                    <a:cubicBezTo>
                      <a:pt x="10797" y="41360"/>
                      <a:pt x="10866" y="41292"/>
                      <a:pt x="10911" y="41246"/>
                    </a:cubicBezTo>
                    <a:cubicBezTo>
                      <a:pt x="11003" y="41177"/>
                      <a:pt x="11071" y="41086"/>
                      <a:pt x="11139" y="40995"/>
                    </a:cubicBezTo>
                    <a:cubicBezTo>
                      <a:pt x="11185" y="40926"/>
                      <a:pt x="11231" y="40858"/>
                      <a:pt x="11276" y="40789"/>
                    </a:cubicBezTo>
                    <a:cubicBezTo>
                      <a:pt x="11299" y="40744"/>
                      <a:pt x="11345" y="40675"/>
                      <a:pt x="11368" y="40630"/>
                    </a:cubicBezTo>
                    <a:cubicBezTo>
                      <a:pt x="11459" y="40515"/>
                      <a:pt x="11550" y="40379"/>
                      <a:pt x="11664" y="40264"/>
                    </a:cubicBezTo>
                    <a:cubicBezTo>
                      <a:pt x="11779" y="40127"/>
                      <a:pt x="11870" y="40036"/>
                      <a:pt x="11984" y="39945"/>
                    </a:cubicBezTo>
                    <a:cubicBezTo>
                      <a:pt x="12144" y="39854"/>
                      <a:pt x="12326" y="39785"/>
                      <a:pt x="12463" y="39739"/>
                    </a:cubicBezTo>
                    <a:cubicBezTo>
                      <a:pt x="12737" y="39648"/>
                      <a:pt x="13011" y="39557"/>
                      <a:pt x="13354" y="39488"/>
                    </a:cubicBezTo>
                    <a:cubicBezTo>
                      <a:pt x="13445" y="39466"/>
                      <a:pt x="13559" y="39443"/>
                      <a:pt x="13673" y="39420"/>
                    </a:cubicBezTo>
                    <a:lnTo>
                      <a:pt x="13787" y="39397"/>
                    </a:lnTo>
                    <a:cubicBezTo>
                      <a:pt x="13833" y="39397"/>
                      <a:pt x="13879" y="39397"/>
                      <a:pt x="13901" y="39374"/>
                    </a:cubicBezTo>
                    <a:cubicBezTo>
                      <a:pt x="13947" y="39374"/>
                      <a:pt x="13970" y="39351"/>
                      <a:pt x="14015" y="39351"/>
                    </a:cubicBezTo>
                    <a:cubicBezTo>
                      <a:pt x="14084" y="39329"/>
                      <a:pt x="14175" y="39306"/>
                      <a:pt x="14244" y="39306"/>
                    </a:cubicBezTo>
                    <a:lnTo>
                      <a:pt x="14289" y="39283"/>
                    </a:lnTo>
                    <a:cubicBezTo>
                      <a:pt x="14358" y="39283"/>
                      <a:pt x="14449" y="39260"/>
                      <a:pt x="14540" y="39237"/>
                    </a:cubicBezTo>
                    <a:lnTo>
                      <a:pt x="14746" y="39192"/>
                    </a:lnTo>
                    <a:cubicBezTo>
                      <a:pt x="14928" y="39146"/>
                      <a:pt x="15111" y="39100"/>
                      <a:pt x="15271" y="39032"/>
                    </a:cubicBezTo>
                    <a:cubicBezTo>
                      <a:pt x="15431" y="38963"/>
                      <a:pt x="15568" y="38918"/>
                      <a:pt x="15727" y="38849"/>
                    </a:cubicBezTo>
                    <a:cubicBezTo>
                      <a:pt x="15819" y="38804"/>
                      <a:pt x="15910" y="38758"/>
                      <a:pt x="16001" y="38712"/>
                    </a:cubicBezTo>
                    <a:lnTo>
                      <a:pt x="16184" y="38621"/>
                    </a:lnTo>
                    <a:cubicBezTo>
                      <a:pt x="16412" y="38530"/>
                      <a:pt x="16686" y="38393"/>
                      <a:pt x="16914" y="38164"/>
                    </a:cubicBezTo>
                    <a:cubicBezTo>
                      <a:pt x="17051" y="38050"/>
                      <a:pt x="17120" y="37936"/>
                      <a:pt x="17165" y="37822"/>
                    </a:cubicBezTo>
                    <a:cubicBezTo>
                      <a:pt x="17211" y="37708"/>
                      <a:pt x="17188" y="37617"/>
                      <a:pt x="17188" y="37503"/>
                    </a:cubicBezTo>
                    <a:cubicBezTo>
                      <a:pt x="17188" y="37480"/>
                      <a:pt x="17165" y="37434"/>
                      <a:pt x="17143" y="37388"/>
                    </a:cubicBezTo>
                    <a:lnTo>
                      <a:pt x="17143" y="37343"/>
                    </a:lnTo>
                    <a:cubicBezTo>
                      <a:pt x="17120" y="37320"/>
                      <a:pt x="17120" y="37297"/>
                      <a:pt x="17097" y="37274"/>
                    </a:cubicBezTo>
                    <a:cubicBezTo>
                      <a:pt x="17028" y="37137"/>
                      <a:pt x="16960" y="37000"/>
                      <a:pt x="16914" y="36863"/>
                    </a:cubicBezTo>
                    <a:cubicBezTo>
                      <a:pt x="16869" y="36772"/>
                      <a:pt x="16846" y="36658"/>
                      <a:pt x="16823" y="36567"/>
                    </a:cubicBezTo>
                    <a:cubicBezTo>
                      <a:pt x="16777" y="36453"/>
                      <a:pt x="16755" y="36338"/>
                      <a:pt x="16732" y="36201"/>
                    </a:cubicBezTo>
                    <a:cubicBezTo>
                      <a:pt x="16686" y="35973"/>
                      <a:pt x="16663" y="35722"/>
                      <a:pt x="16640" y="35471"/>
                    </a:cubicBezTo>
                    <a:cubicBezTo>
                      <a:pt x="16618" y="35311"/>
                      <a:pt x="16618" y="35174"/>
                      <a:pt x="16618" y="35037"/>
                    </a:cubicBezTo>
                    <a:cubicBezTo>
                      <a:pt x="16595" y="34878"/>
                      <a:pt x="16618" y="34718"/>
                      <a:pt x="16618" y="34558"/>
                    </a:cubicBezTo>
                    <a:cubicBezTo>
                      <a:pt x="16640" y="34261"/>
                      <a:pt x="16663" y="33987"/>
                      <a:pt x="16686" y="33691"/>
                    </a:cubicBezTo>
                    <a:lnTo>
                      <a:pt x="16709" y="33508"/>
                    </a:lnTo>
                    <a:cubicBezTo>
                      <a:pt x="16732" y="33280"/>
                      <a:pt x="16777" y="33052"/>
                      <a:pt x="16823" y="32823"/>
                    </a:cubicBezTo>
                    <a:cubicBezTo>
                      <a:pt x="16846" y="32709"/>
                      <a:pt x="16846" y="32618"/>
                      <a:pt x="16869" y="32504"/>
                    </a:cubicBezTo>
                    <a:cubicBezTo>
                      <a:pt x="16891" y="32344"/>
                      <a:pt x="16914" y="32161"/>
                      <a:pt x="16937" y="32002"/>
                    </a:cubicBezTo>
                    <a:cubicBezTo>
                      <a:pt x="16937" y="31910"/>
                      <a:pt x="16960" y="31819"/>
                      <a:pt x="16983" y="31728"/>
                    </a:cubicBezTo>
                    <a:lnTo>
                      <a:pt x="17006" y="31545"/>
                    </a:lnTo>
                    <a:lnTo>
                      <a:pt x="17028" y="31363"/>
                    </a:lnTo>
                    <a:cubicBezTo>
                      <a:pt x="17074" y="30975"/>
                      <a:pt x="17120" y="30586"/>
                      <a:pt x="17165" y="30221"/>
                    </a:cubicBezTo>
                    <a:cubicBezTo>
                      <a:pt x="17211" y="29993"/>
                      <a:pt x="17211" y="29765"/>
                      <a:pt x="17234" y="29537"/>
                    </a:cubicBezTo>
                    <a:cubicBezTo>
                      <a:pt x="17234" y="29422"/>
                      <a:pt x="17257" y="29308"/>
                      <a:pt x="17257" y="29194"/>
                    </a:cubicBezTo>
                    <a:lnTo>
                      <a:pt x="17257" y="29080"/>
                    </a:lnTo>
                    <a:cubicBezTo>
                      <a:pt x="17257" y="28989"/>
                      <a:pt x="17279" y="28920"/>
                      <a:pt x="17279" y="28829"/>
                    </a:cubicBezTo>
                    <a:cubicBezTo>
                      <a:pt x="17279" y="28760"/>
                      <a:pt x="17279" y="28669"/>
                      <a:pt x="17279" y="28601"/>
                    </a:cubicBezTo>
                    <a:cubicBezTo>
                      <a:pt x="17302" y="28441"/>
                      <a:pt x="17348" y="28258"/>
                      <a:pt x="17394" y="28076"/>
                    </a:cubicBezTo>
                    <a:lnTo>
                      <a:pt x="17416" y="28007"/>
                    </a:lnTo>
                    <a:cubicBezTo>
                      <a:pt x="17485" y="27802"/>
                      <a:pt x="17553" y="27574"/>
                      <a:pt x="17599" y="27368"/>
                    </a:cubicBezTo>
                    <a:cubicBezTo>
                      <a:pt x="17645" y="27186"/>
                      <a:pt x="17690" y="27003"/>
                      <a:pt x="17736" y="26843"/>
                    </a:cubicBezTo>
                    <a:cubicBezTo>
                      <a:pt x="17850" y="26501"/>
                      <a:pt x="17964" y="26204"/>
                      <a:pt x="18078" y="25907"/>
                    </a:cubicBezTo>
                    <a:lnTo>
                      <a:pt x="18170" y="25702"/>
                    </a:lnTo>
                    <a:cubicBezTo>
                      <a:pt x="18261" y="25474"/>
                      <a:pt x="18375" y="25223"/>
                      <a:pt x="18466" y="24971"/>
                    </a:cubicBezTo>
                    <a:lnTo>
                      <a:pt x="18626" y="24606"/>
                    </a:lnTo>
                    <a:cubicBezTo>
                      <a:pt x="18717" y="24424"/>
                      <a:pt x="18809" y="24218"/>
                      <a:pt x="18877" y="24036"/>
                    </a:cubicBezTo>
                    <a:cubicBezTo>
                      <a:pt x="19014" y="23762"/>
                      <a:pt x="19151" y="23488"/>
                      <a:pt x="19265" y="23214"/>
                    </a:cubicBezTo>
                    <a:lnTo>
                      <a:pt x="19334" y="23100"/>
                    </a:lnTo>
                    <a:cubicBezTo>
                      <a:pt x="19882" y="21936"/>
                      <a:pt x="20521" y="20749"/>
                      <a:pt x="21274" y="19448"/>
                    </a:cubicBezTo>
                    <a:lnTo>
                      <a:pt x="21502" y="19060"/>
                    </a:lnTo>
                    <a:cubicBezTo>
                      <a:pt x="21685" y="18763"/>
                      <a:pt x="21845" y="18466"/>
                      <a:pt x="22050" y="18170"/>
                    </a:cubicBezTo>
                    <a:lnTo>
                      <a:pt x="22027" y="18170"/>
                    </a:lnTo>
                    <a:cubicBezTo>
                      <a:pt x="22210" y="17918"/>
                      <a:pt x="22392" y="17645"/>
                      <a:pt x="22575" y="17393"/>
                    </a:cubicBezTo>
                    <a:cubicBezTo>
                      <a:pt x="22712" y="17188"/>
                      <a:pt x="22849" y="16983"/>
                      <a:pt x="22986" y="16800"/>
                    </a:cubicBezTo>
                    <a:lnTo>
                      <a:pt x="23146" y="16549"/>
                    </a:lnTo>
                    <a:cubicBezTo>
                      <a:pt x="23625" y="15864"/>
                      <a:pt x="24013" y="15316"/>
                      <a:pt x="24401" y="14814"/>
                    </a:cubicBezTo>
                    <a:cubicBezTo>
                      <a:pt x="24606" y="14563"/>
                      <a:pt x="24812" y="14289"/>
                      <a:pt x="25017" y="14038"/>
                    </a:cubicBezTo>
                    <a:cubicBezTo>
                      <a:pt x="25177" y="13833"/>
                      <a:pt x="25337" y="13650"/>
                      <a:pt x="25497" y="13468"/>
                    </a:cubicBezTo>
                    <a:lnTo>
                      <a:pt x="25702" y="13216"/>
                    </a:lnTo>
                    <a:lnTo>
                      <a:pt x="25976" y="12897"/>
                    </a:lnTo>
                    <a:cubicBezTo>
                      <a:pt x="26090" y="12760"/>
                      <a:pt x="26227" y="12600"/>
                      <a:pt x="26364" y="12440"/>
                    </a:cubicBezTo>
                    <a:cubicBezTo>
                      <a:pt x="26524" y="12258"/>
                      <a:pt x="26684" y="12075"/>
                      <a:pt x="26866" y="11893"/>
                    </a:cubicBezTo>
                    <a:lnTo>
                      <a:pt x="27072" y="11664"/>
                    </a:lnTo>
                    <a:cubicBezTo>
                      <a:pt x="27528" y="11139"/>
                      <a:pt x="28007" y="10637"/>
                      <a:pt x="28464" y="10158"/>
                    </a:cubicBezTo>
                    <a:cubicBezTo>
                      <a:pt x="28943" y="9633"/>
                      <a:pt x="29468" y="9154"/>
                      <a:pt x="29970" y="8697"/>
                    </a:cubicBezTo>
                    <a:cubicBezTo>
                      <a:pt x="30084" y="8583"/>
                      <a:pt x="30221" y="8469"/>
                      <a:pt x="30336" y="8355"/>
                    </a:cubicBezTo>
                    <a:cubicBezTo>
                      <a:pt x="30473" y="8218"/>
                      <a:pt x="30609" y="8081"/>
                      <a:pt x="30746" y="7967"/>
                    </a:cubicBezTo>
                    <a:lnTo>
                      <a:pt x="30746" y="7967"/>
                    </a:lnTo>
                    <a:lnTo>
                      <a:pt x="30724" y="7989"/>
                    </a:lnTo>
                    <a:cubicBezTo>
                      <a:pt x="31043" y="7693"/>
                      <a:pt x="31363" y="7419"/>
                      <a:pt x="31659" y="7122"/>
                    </a:cubicBezTo>
                    <a:lnTo>
                      <a:pt x="31865" y="6940"/>
                    </a:lnTo>
                    <a:cubicBezTo>
                      <a:pt x="31933" y="6871"/>
                      <a:pt x="32025" y="6780"/>
                      <a:pt x="32116" y="6711"/>
                    </a:cubicBezTo>
                    <a:cubicBezTo>
                      <a:pt x="32162" y="6643"/>
                      <a:pt x="32207" y="6597"/>
                      <a:pt x="32253" y="6551"/>
                    </a:cubicBezTo>
                    <a:cubicBezTo>
                      <a:pt x="32344" y="6483"/>
                      <a:pt x="32413" y="6415"/>
                      <a:pt x="32481" y="6346"/>
                    </a:cubicBezTo>
                    <a:cubicBezTo>
                      <a:pt x="32572" y="6278"/>
                      <a:pt x="32641" y="6186"/>
                      <a:pt x="32732" y="6118"/>
                    </a:cubicBezTo>
                    <a:lnTo>
                      <a:pt x="32824" y="6026"/>
                    </a:lnTo>
                    <a:lnTo>
                      <a:pt x="32869" y="6004"/>
                    </a:lnTo>
                    <a:lnTo>
                      <a:pt x="32960" y="5912"/>
                    </a:lnTo>
                    <a:cubicBezTo>
                      <a:pt x="33006" y="5867"/>
                      <a:pt x="33075" y="5821"/>
                      <a:pt x="33120" y="5775"/>
                    </a:cubicBezTo>
                    <a:cubicBezTo>
                      <a:pt x="33166" y="5753"/>
                      <a:pt x="33189" y="5730"/>
                      <a:pt x="33212" y="5707"/>
                    </a:cubicBezTo>
                    <a:cubicBezTo>
                      <a:pt x="33280" y="5661"/>
                      <a:pt x="33349" y="5616"/>
                      <a:pt x="33394" y="5547"/>
                    </a:cubicBezTo>
                    <a:cubicBezTo>
                      <a:pt x="33440" y="5502"/>
                      <a:pt x="33463" y="5433"/>
                      <a:pt x="33463" y="5365"/>
                    </a:cubicBezTo>
                    <a:lnTo>
                      <a:pt x="33485" y="5228"/>
                    </a:lnTo>
                    <a:cubicBezTo>
                      <a:pt x="33508" y="5159"/>
                      <a:pt x="33508" y="5091"/>
                      <a:pt x="33531" y="5022"/>
                    </a:cubicBezTo>
                    <a:cubicBezTo>
                      <a:pt x="33531" y="4885"/>
                      <a:pt x="33531" y="4725"/>
                      <a:pt x="33508" y="4611"/>
                    </a:cubicBezTo>
                    <a:lnTo>
                      <a:pt x="33485" y="4543"/>
                    </a:lnTo>
                    <a:cubicBezTo>
                      <a:pt x="33463" y="4406"/>
                      <a:pt x="33440" y="4269"/>
                      <a:pt x="33394" y="4155"/>
                    </a:cubicBezTo>
                    <a:cubicBezTo>
                      <a:pt x="33371" y="4064"/>
                      <a:pt x="33326" y="3995"/>
                      <a:pt x="33280" y="3904"/>
                    </a:cubicBezTo>
                    <a:lnTo>
                      <a:pt x="33257" y="3835"/>
                    </a:lnTo>
                    <a:cubicBezTo>
                      <a:pt x="33189" y="3653"/>
                      <a:pt x="33075" y="3424"/>
                      <a:pt x="32960" y="3196"/>
                    </a:cubicBezTo>
                    <a:cubicBezTo>
                      <a:pt x="32892" y="3105"/>
                      <a:pt x="32824" y="2991"/>
                      <a:pt x="32755" y="2899"/>
                    </a:cubicBezTo>
                    <a:cubicBezTo>
                      <a:pt x="32664" y="2762"/>
                      <a:pt x="32572" y="2648"/>
                      <a:pt x="32435" y="2511"/>
                    </a:cubicBezTo>
                    <a:lnTo>
                      <a:pt x="32390" y="2466"/>
                    </a:lnTo>
                    <a:lnTo>
                      <a:pt x="32344" y="2420"/>
                    </a:lnTo>
                    <a:cubicBezTo>
                      <a:pt x="32093" y="2146"/>
                      <a:pt x="31888" y="1941"/>
                      <a:pt x="31659" y="1781"/>
                    </a:cubicBezTo>
                    <a:cubicBezTo>
                      <a:pt x="31545" y="1690"/>
                      <a:pt x="31408" y="1598"/>
                      <a:pt x="31271" y="1507"/>
                    </a:cubicBezTo>
                    <a:cubicBezTo>
                      <a:pt x="31134" y="1416"/>
                      <a:pt x="30998" y="1324"/>
                      <a:pt x="30838" y="1233"/>
                    </a:cubicBezTo>
                    <a:cubicBezTo>
                      <a:pt x="30336" y="936"/>
                      <a:pt x="29788" y="708"/>
                      <a:pt x="29240" y="503"/>
                    </a:cubicBezTo>
                    <a:cubicBezTo>
                      <a:pt x="28920" y="366"/>
                      <a:pt x="28601" y="275"/>
                      <a:pt x="28350" y="206"/>
                    </a:cubicBezTo>
                    <a:cubicBezTo>
                      <a:pt x="28030" y="138"/>
                      <a:pt x="27733" y="92"/>
                      <a:pt x="27414" y="46"/>
                    </a:cubicBezTo>
                    <a:cubicBezTo>
                      <a:pt x="27140" y="23"/>
                      <a:pt x="26843" y="1"/>
                      <a:pt x="26478"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1"/>
              <p:cNvSpPr/>
              <p:nvPr/>
            </p:nvSpPr>
            <p:spPr>
              <a:xfrm>
                <a:off x="5132747" y="3430111"/>
                <a:ext cx="119121" cy="374284"/>
              </a:xfrm>
              <a:custGeom>
                <a:rect b="b" l="l" r="r" t="t"/>
                <a:pathLst>
                  <a:path extrusionOk="0" h="13847" w="4407">
                    <a:moveTo>
                      <a:pt x="3950" y="0"/>
                    </a:moveTo>
                    <a:cubicBezTo>
                      <a:pt x="3904" y="0"/>
                      <a:pt x="3858" y="0"/>
                      <a:pt x="3836" y="23"/>
                    </a:cubicBezTo>
                    <a:cubicBezTo>
                      <a:pt x="3585" y="206"/>
                      <a:pt x="3356" y="388"/>
                      <a:pt x="3151" y="616"/>
                    </a:cubicBezTo>
                    <a:cubicBezTo>
                      <a:pt x="2968" y="845"/>
                      <a:pt x="2763" y="1050"/>
                      <a:pt x="2580" y="1278"/>
                    </a:cubicBezTo>
                    <a:cubicBezTo>
                      <a:pt x="2192" y="1781"/>
                      <a:pt x="1804" y="2260"/>
                      <a:pt x="1439" y="2785"/>
                    </a:cubicBezTo>
                    <a:cubicBezTo>
                      <a:pt x="1370" y="2899"/>
                      <a:pt x="1279" y="3036"/>
                      <a:pt x="1188" y="3173"/>
                    </a:cubicBezTo>
                    <a:cubicBezTo>
                      <a:pt x="1119" y="3287"/>
                      <a:pt x="1051" y="3447"/>
                      <a:pt x="982" y="3584"/>
                    </a:cubicBezTo>
                    <a:cubicBezTo>
                      <a:pt x="845" y="3858"/>
                      <a:pt x="731" y="4132"/>
                      <a:pt x="640" y="4428"/>
                    </a:cubicBezTo>
                    <a:cubicBezTo>
                      <a:pt x="549" y="4702"/>
                      <a:pt x="435" y="4976"/>
                      <a:pt x="366" y="5250"/>
                    </a:cubicBezTo>
                    <a:cubicBezTo>
                      <a:pt x="298" y="5570"/>
                      <a:pt x="229" y="5889"/>
                      <a:pt x="184" y="6186"/>
                    </a:cubicBezTo>
                    <a:cubicBezTo>
                      <a:pt x="115" y="6551"/>
                      <a:pt x="69" y="6916"/>
                      <a:pt x="47" y="7281"/>
                    </a:cubicBezTo>
                    <a:cubicBezTo>
                      <a:pt x="24" y="7578"/>
                      <a:pt x="1" y="7852"/>
                      <a:pt x="24" y="8149"/>
                    </a:cubicBezTo>
                    <a:cubicBezTo>
                      <a:pt x="47" y="8514"/>
                      <a:pt x="115" y="8902"/>
                      <a:pt x="161" y="9267"/>
                    </a:cubicBezTo>
                    <a:cubicBezTo>
                      <a:pt x="229" y="9564"/>
                      <a:pt x="298" y="9861"/>
                      <a:pt x="389" y="10135"/>
                    </a:cubicBezTo>
                    <a:cubicBezTo>
                      <a:pt x="480" y="10500"/>
                      <a:pt x="617" y="10865"/>
                      <a:pt x="800" y="11207"/>
                    </a:cubicBezTo>
                    <a:cubicBezTo>
                      <a:pt x="937" y="11527"/>
                      <a:pt x="1097" y="11801"/>
                      <a:pt x="1279" y="12098"/>
                    </a:cubicBezTo>
                    <a:cubicBezTo>
                      <a:pt x="1667" y="12668"/>
                      <a:pt x="2192" y="13239"/>
                      <a:pt x="2786" y="13627"/>
                    </a:cubicBezTo>
                    <a:cubicBezTo>
                      <a:pt x="2831" y="13650"/>
                      <a:pt x="2877" y="13673"/>
                      <a:pt x="2923" y="13718"/>
                    </a:cubicBezTo>
                    <a:cubicBezTo>
                      <a:pt x="3063" y="13806"/>
                      <a:pt x="3223" y="13846"/>
                      <a:pt x="3385" y="13846"/>
                    </a:cubicBezTo>
                    <a:cubicBezTo>
                      <a:pt x="3646" y="13846"/>
                      <a:pt x="3912" y="13741"/>
                      <a:pt x="4110" y="13558"/>
                    </a:cubicBezTo>
                    <a:cubicBezTo>
                      <a:pt x="4292" y="13376"/>
                      <a:pt x="4406" y="13125"/>
                      <a:pt x="4406" y="12851"/>
                    </a:cubicBezTo>
                    <a:cubicBezTo>
                      <a:pt x="4406" y="12577"/>
                      <a:pt x="4292" y="12371"/>
                      <a:pt x="4110" y="12166"/>
                    </a:cubicBezTo>
                    <a:cubicBezTo>
                      <a:pt x="3881" y="11915"/>
                      <a:pt x="3630" y="11710"/>
                      <a:pt x="3379" y="11481"/>
                    </a:cubicBezTo>
                    <a:cubicBezTo>
                      <a:pt x="3196" y="11299"/>
                      <a:pt x="3014" y="11116"/>
                      <a:pt x="2831" y="10933"/>
                    </a:cubicBezTo>
                    <a:cubicBezTo>
                      <a:pt x="2626" y="10614"/>
                      <a:pt x="2443" y="10317"/>
                      <a:pt x="2283" y="9975"/>
                    </a:cubicBezTo>
                    <a:cubicBezTo>
                      <a:pt x="1987" y="9244"/>
                      <a:pt x="1804" y="8468"/>
                      <a:pt x="1667" y="7669"/>
                    </a:cubicBezTo>
                    <a:cubicBezTo>
                      <a:pt x="1576" y="6893"/>
                      <a:pt x="1622" y="6095"/>
                      <a:pt x="1713" y="5296"/>
                    </a:cubicBezTo>
                    <a:cubicBezTo>
                      <a:pt x="1827" y="4497"/>
                      <a:pt x="1987" y="3675"/>
                      <a:pt x="2283" y="2899"/>
                    </a:cubicBezTo>
                    <a:cubicBezTo>
                      <a:pt x="2420" y="2625"/>
                      <a:pt x="2580" y="2374"/>
                      <a:pt x="2740" y="2100"/>
                    </a:cubicBezTo>
                    <a:cubicBezTo>
                      <a:pt x="2900" y="1826"/>
                      <a:pt x="3082" y="1552"/>
                      <a:pt x="3265" y="1301"/>
                    </a:cubicBezTo>
                    <a:cubicBezTo>
                      <a:pt x="3333" y="1210"/>
                      <a:pt x="3402" y="1141"/>
                      <a:pt x="3448" y="1073"/>
                    </a:cubicBezTo>
                    <a:cubicBezTo>
                      <a:pt x="3607" y="890"/>
                      <a:pt x="3767" y="731"/>
                      <a:pt x="3950" y="571"/>
                    </a:cubicBezTo>
                    <a:cubicBezTo>
                      <a:pt x="3995" y="548"/>
                      <a:pt x="4041" y="502"/>
                      <a:pt x="4087" y="480"/>
                    </a:cubicBezTo>
                    <a:cubicBezTo>
                      <a:pt x="4201" y="388"/>
                      <a:pt x="4246" y="251"/>
                      <a:pt x="4178" y="114"/>
                    </a:cubicBezTo>
                    <a:cubicBezTo>
                      <a:pt x="4132" y="46"/>
                      <a:pt x="4041" y="0"/>
                      <a:pt x="3950"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
              <p:cNvSpPr/>
              <p:nvPr/>
            </p:nvSpPr>
            <p:spPr>
              <a:xfrm>
                <a:off x="5257383" y="3415299"/>
                <a:ext cx="84550" cy="253244"/>
              </a:xfrm>
              <a:custGeom>
                <a:rect b="b" l="l" r="r" t="t"/>
                <a:pathLst>
                  <a:path extrusionOk="0" h="9369" w="3128">
                    <a:moveTo>
                      <a:pt x="2854" y="0"/>
                    </a:moveTo>
                    <a:cubicBezTo>
                      <a:pt x="2785" y="0"/>
                      <a:pt x="2740" y="23"/>
                      <a:pt x="2671" y="69"/>
                    </a:cubicBezTo>
                    <a:cubicBezTo>
                      <a:pt x="2511" y="251"/>
                      <a:pt x="2329" y="388"/>
                      <a:pt x="2169" y="571"/>
                    </a:cubicBezTo>
                    <a:cubicBezTo>
                      <a:pt x="1986" y="731"/>
                      <a:pt x="1850" y="936"/>
                      <a:pt x="1690" y="1142"/>
                    </a:cubicBezTo>
                    <a:cubicBezTo>
                      <a:pt x="1439" y="1484"/>
                      <a:pt x="1233" y="1895"/>
                      <a:pt x="1051" y="2283"/>
                    </a:cubicBezTo>
                    <a:cubicBezTo>
                      <a:pt x="822" y="2717"/>
                      <a:pt x="640" y="3150"/>
                      <a:pt x="503" y="3607"/>
                    </a:cubicBezTo>
                    <a:cubicBezTo>
                      <a:pt x="434" y="3835"/>
                      <a:pt x="343" y="4063"/>
                      <a:pt x="275" y="4292"/>
                    </a:cubicBezTo>
                    <a:cubicBezTo>
                      <a:pt x="183" y="4588"/>
                      <a:pt x="138" y="4885"/>
                      <a:pt x="115" y="5205"/>
                    </a:cubicBezTo>
                    <a:cubicBezTo>
                      <a:pt x="46" y="5798"/>
                      <a:pt x="1" y="6414"/>
                      <a:pt x="69" y="7031"/>
                    </a:cubicBezTo>
                    <a:cubicBezTo>
                      <a:pt x="115" y="7373"/>
                      <a:pt x="160" y="7715"/>
                      <a:pt x="252" y="8035"/>
                    </a:cubicBezTo>
                    <a:cubicBezTo>
                      <a:pt x="275" y="8195"/>
                      <a:pt x="320" y="8332"/>
                      <a:pt x="366" y="8469"/>
                    </a:cubicBezTo>
                    <a:cubicBezTo>
                      <a:pt x="366" y="8537"/>
                      <a:pt x="389" y="8605"/>
                      <a:pt x="412" y="8674"/>
                    </a:cubicBezTo>
                    <a:cubicBezTo>
                      <a:pt x="503" y="8879"/>
                      <a:pt x="548" y="8994"/>
                      <a:pt x="708" y="9153"/>
                    </a:cubicBezTo>
                    <a:cubicBezTo>
                      <a:pt x="828" y="9300"/>
                      <a:pt x="1018" y="9369"/>
                      <a:pt x="1210" y="9369"/>
                    </a:cubicBezTo>
                    <a:cubicBezTo>
                      <a:pt x="1347" y="9369"/>
                      <a:pt x="1485" y="9334"/>
                      <a:pt x="1598" y="9267"/>
                    </a:cubicBezTo>
                    <a:cubicBezTo>
                      <a:pt x="1713" y="9199"/>
                      <a:pt x="1804" y="9108"/>
                      <a:pt x="1872" y="8994"/>
                    </a:cubicBezTo>
                    <a:cubicBezTo>
                      <a:pt x="1964" y="8834"/>
                      <a:pt x="2009" y="8605"/>
                      <a:pt x="1941" y="8423"/>
                    </a:cubicBezTo>
                    <a:cubicBezTo>
                      <a:pt x="1918" y="8354"/>
                      <a:pt x="1918" y="8263"/>
                      <a:pt x="1895" y="8195"/>
                    </a:cubicBezTo>
                    <a:cubicBezTo>
                      <a:pt x="1850" y="8103"/>
                      <a:pt x="1827" y="8012"/>
                      <a:pt x="1781" y="7921"/>
                    </a:cubicBezTo>
                    <a:cubicBezTo>
                      <a:pt x="1713" y="7761"/>
                      <a:pt x="1667" y="7578"/>
                      <a:pt x="1598" y="7396"/>
                    </a:cubicBezTo>
                    <a:cubicBezTo>
                      <a:pt x="1507" y="7053"/>
                      <a:pt x="1439" y="6734"/>
                      <a:pt x="1370" y="6391"/>
                    </a:cubicBezTo>
                    <a:cubicBezTo>
                      <a:pt x="1347" y="6026"/>
                      <a:pt x="1325" y="5661"/>
                      <a:pt x="1325" y="5296"/>
                    </a:cubicBezTo>
                    <a:cubicBezTo>
                      <a:pt x="1302" y="4931"/>
                      <a:pt x="1325" y="4588"/>
                      <a:pt x="1370" y="4223"/>
                    </a:cubicBezTo>
                    <a:cubicBezTo>
                      <a:pt x="1484" y="3447"/>
                      <a:pt x="1667" y="2648"/>
                      <a:pt x="1964" y="1895"/>
                    </a:cubicBezTo>
                    <a:cubicBezTo>
                      <a:pt x="2101" y="1575"/>
                      <a:pt x="2306" y="1256"/>
                      <a:pt x="2511" y="959"/>
                    </a:cubicBezTo>
                    <a:cubicBezTo>
                      <a:pt x="2671" y="776"/>
                      <a:pt x="2854" y="617"/>
                      <a:pt x="3036" y="434"/>
                    </a:cubicBezTo>
                    <a:cubicBezTo>
                      <a:pt x="3128" y="343"/>
                      <a:pt x="3128" y="183"/>
                      <a:pt x="3036" y="69"/>
                    </a:cubicBezTo>
                    <a:cubicBezTo>
                      <a:pt x="2991" y="23"/>
                      <a:pt x="2922" y="0"/>
                      <a:pt x="2854"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
              <p:cNvSpPr/>
              <p:nvPr/>
            </p:nvSpPr>
            <p:spPr>
              <a:xfrm>
                <a:off x="5161750" y="3875566"/>
                <a:ext cx="87037" cy="290870"/>
              </a:xfrm>
              <a:custGeom>
                <a:rect b="b" l="l" r="r" t="t"/>
                <a:pathLst>
                  <a:path extrusionOk="0" h="10761" w="3220">
                    <a:moveTo>
                      <a:pt x="2101" y="9016"/>
                    </a:moveTo>
                    <a:lnTo>
                      <a:pt x="2115" y="9048"/>
                    </a:lnTo>
                    <a:lnTo>
                      <a:pt x="2115" y="9048"/>
                    </a:lnTo>
                    <a:cubicBezTo>
                      <a:pt x="2111" y="9039"/>
                      <a:pt x="2107" y="9028"/>
                      <a:pt x="2101" y="9016"/>
                    </a:cubicBezTo>
                    <a:close/>
                    <a:moveTo>
                      <a:pt x="2900" y="0"/>
                    </a:moveTo>
                    <a:cubicBezTo>
                      <a:pt x="2831" y="0"/>
                      <a:pt x="2740" y="46"/>
                      <a:pt x="2694" y="91"/>
                    </a:cubicBezTo>
                    <a:cubicBezTo>
                      <a:pt x="2352" y="479"/>
                      <a:pt x="2055" y="890"/>
                      <a:pt x="1758" y="1324"/>
                    </a:cubicBezTo>
                    <a:cubicBezTo>
                      <a:pt x="1484" y="1735"/>
                      <a:pt x="1233" y="2168"/>
                      <a:pt x="1005" y="2625"/>
                    </a:cubicBezTo>
                    <a:cubicBezTo>
                      <a:pt x="868" y="2853"/>
                      <a:pt x="754" y="3127"/>
                      <a:pt x="663" y="3401"/>
                    </a:cubicBezTo>
                    <a:cubicBezTo>
                      <a:pt x="549" y="3652"/>
                      <a:pt x="457" y="3903"/>
                      <a:pt x="389" y="4154"/>
                    </a:cubicBezTo>
                    <a:cubicBezTo>
                      <a:pt x="297" y="4405"/>
                      <a:pt x="252" y="4679"/>
                      <a:pt x="206" y="4930"/>
                    </a:cubicBezTo>
                    <a:cubicBezTo>
                      <a:pt x="161" y="5250"/>
                      <a:pt x="115" y="5569"/>
                      <a:pt x="69" y="5866"/>
                    </a:cubicBezTo>
                    <a:cubicBezTo>
                      <a:pt x="24" y="6186"/>
                      <a:pt x="1" y="6528"/>
                      <a:pt x="1" y="6848"/>
                    </a:cubicBezTo>
                    <a:cubicBezTo>
                      <a:pt x="24" y="7213"/>
                      <a:pt x="69" y="7601"/>
                      <a:pt x="138" y="7966"/>
                    </a:cubicBezTo>
                    <a:cubicBezTo>
                      <a:pt x="252" y="8605"/>
                      <a:pt x="457" y="9176"/>
                      <a:pt x="685" y="9769"/>
                    </a:cubicBezTo>
                    <a:cubicBezTo>
                      <a:pt x="685" y="9769"/>
                      <a:pt x="685" y="9769"/>
                      <a:pt x="685" y="9769"/>
                    </a:cubicBezTo>
                    <a:lnTo>
                      <a:pt x="685" y="9769"/>
                    </a:lnTo>
                    <a:cubicBezTo>
                      <a:pt x="692" y="9789"/>
                      <a:pt x="700" y="9806"/>
                      <a:pt x="710" y="9823"/>
                    </a:cubicBezTo>
                    <a:lnTo>
                      <a:pt x="710" y="9823"/>
                    </a:lnTo>
                    <a:cubicBezTo>
                      <a:pt x="793" y="10011"/>
                      <a:pt x="876" y="10198"/>
                      <a:pt x="959" y="10386"/>
                    </a:cubicBezTo>
                    <a:cubicBezTo>
                      <a:pt x="1028" y="10500"/>
                      <a:pt x="1119" y="10591"/>
                      <a:pt x="1233" y="10659"/>
                    </a:cubicBezTo>
                    <a:cubicBezTo>
                      <a:pt x="1355" y="10720"/>
                      <a:pt x="1497" y="10761"/>
                      <a:pt x="1632" y="10761"/>
                    </a:cubicBezTo>
                    <a:cubicBezTo>
                      <a:pt x="1700" y="10761"/>
                      <a:pt x="1766" y="10751"/>
                      <a:pt x="1827" y="10728"/>
                    </a:cubicBezTo>
                    <a:cubicBezTo>
                      <a:pt x="2238" y="10614"/>
                      <a:pt x="2489" y="10180"/>
                      <a:pt x="2375" y="9792"/>
                    </a:cubicBezTo>
                    <a:cubicBezTo>
                      <a:pt x="2316" y="9598"/>
                      <a:pt x="2258" y="9404"/>
                      <a:pt x="2186" y="9209"/>
                    </a:cubicBezTo>
                    <a:lnTo>
                      <a:pt x="2186" y="9209"/>
                    </a:lnTo>
                    <a:cubicBezTo>
                      <a:pt x="2188" y="9213"/>
                      <a:pt x="2190" y="9217"/>
                      <a:pt x="2192" y="9221"/>
                    </a:cubicBezTo>
                    <a:lnTo>
                      <a:pt x="2181" y="9196"/>
                    </a:lnTo>
                    <a:lnTo>
                      <a:pt x="2181" y="9196"/>
                    </a:lnTo>
                    <a:cubicBezTo>
                      <a:pt x="2170" y="9167"/>
                      <a:pt x="2158" y="9137"/>
                      <a:pt x="2146" y="9107"/>
                    </a:cubicBezTo>
                    <a:lnTo>
                      <a:pt x="2146" y="9107"/>
                    </a:lnTo>
                    <a:cubicBezTo>
                      <a:pt x="2146" y="9112"/>
                      <a:pt x="2147" y="9116"/>
                      <a:pt x="2147" y="9120"/>
                    </a:cubicBezTo>
                    <a:lnTo>
                      <a:pt x="2147" y="9120"/>
                    </a:lnTo>
                    <a:lnTo>
                      <a:pt x="2135" y="9094"/>
                    </a:lnTo>
                    <a:lnTo>
                      <a:pt x="2135" y="9094"/>
                    </a:lnTo>
                    <a:cubicBezTo>
                      <a:pt x="2138" y="9098"/>
                      <a:pt x="2142" y="9103"/>
                      <a:pt x="2146" y="9107"/>
                    </a:cubicBezTo>
                    <a:cubicBezTo>
                      <a:pt x="2138" y="9093"/>
                      <a:pt x="2130" y="9079"/>
                      <a:pt x="2122" y="9065"/>
                    </a:cubicBezTo>
                    <a:lnTo>
                      <a:pt x="2122" y="9065"/>
                    </a:lnTo>
                    <a:lnTo>
                      <a:pt x="2115" y="9048"/>
                    </a:lnTo>
                    <a:lnTo>
                      <a:pt x="2115" y="9048"/>
                    </a:lnTo>
                    <a:cubicBezTo>
                      <a:pt x="2116" y="9051"/>
                      <a:pt x="2118" y="9055"/>
                      <a:pt x="2119" y="9058"/>
                    </a:cubicBezTo>
                    <a:lnTo>
                      <a:pt x="2119" y="9058"/>
                    </a:lnTo>
                    <a:cubicBezTo>
                      <a:pt x="2065" y="8955"/>
                      <a:pt x="2026" y="8837"/>
                      <a:pt x="1987" y="8719"/>
                    </a:cubicBezTo>
                    <a:cubicBezTo>
                      <a:pt x="1713" y="8080"/>
                      <a:pt x="1507" y="7418"/>
                      <a:pt x="1416" y="6733"/>
                    </a:cubicBezTo>
                    <a:cubicBezTo>
                      <a:pt x="1325" y="6003"/>
                      <a:pt x="1370" y="5250"/>
                      <a:pt x="1462" y="4497"/>
                    </a:cubicBezTo>
                    <a:cubicBezTo>
                      <a:pt x="1576" y="3675"/>
                      <a:pt x="1804" y="2876"/>
                      <a:pt x="2123" y="2100"/>
                    </a:cubicBezTo>
                    <a:cubicBezTo>
                      <a:pt x="2329" y="1621"/>
                      <a:pt x="2557" y="1187"/>
                      <a:pt x="2854" y="753"/>
                    </a:cubicBezTo>
                    <a:cubicBezTo>
                      <a:pt x="2945" y="662"/>
                      <a:pt x="3014" y="571"/>
                      <a:pt x="3105" y="502"/>
                    </a:cubicBezTo>
                    <a:cubicBezTo>
                      <a:pt x="3196" y="388"/>
                      <a:pt x="3219" y="205"/>
                      <a:pt x="3105" y="91"/>
                    </a:cubicBezTo>
                    <a:cubicBezTo>
                      <a:pt x="3037" y="46"/>
                      <a:pt x="2968" y="0"/>
                      <a:pt x="2900"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
              <p:cNvSpPr/>
              <p:nvPr/>
            </p:nvSpPr>
            <p:spPr>
              <a:xfrm>
                <a:off x="5618936" y="3180841"/>
                <a:ext cx="210402" cy="155395"/>
              </a:xfrm>
              <a:custGeom>
                <a:rect b="b" l="l" r="r" t="t"/>
                <a:pathLst>
                  <a:path extrusionOk="0" h="5749" w="7784">
                    <a:moveTo>
                      <a:pt x="6528" y="1"/>
                    </a:moveTo>
                    <a:cubicBezTo>
                      <a:pt x="6254" y="24"/>
                      <a:pt x="5981" y="24"/>
                      <a:pt x="5684" y="69"/>
                    </a:cubicBezTo>
                    <a:cubicBezTo>
                      <a:pt x="5136" y="183"/>
                      <a:pt x="4611" y="366"/>
                      <a:pt x="4086" y="617"/>
                    </a:cubicBezTo>
                    <a:cubicBezTo>
                      <a:pt x="3812" y="731"/>
                      <a:pt x="3538" y="868"/>
                      <a:pt x="3287" y="982"/>
                    </a:cubicBezTo>
                    <a:cubicBezTo>
                      <a:pt x="2990" y="1142"/>
                      <a:pt x="2694" y="1325"/>
                      <a:pt x="2397" y="1484"/>
                    </a:cubicBezTo>
                    <a:cubicBezTo>
                      <a:pt x="1895" y="1804"/>
                      <a:pt x="1507" y="2238"/>
                      <a:pt x="1187" y="2717"/>
                    </a:cubicBezTo>
                    <a:cubicBezTo>
                      <a:pt x="959" y="3059"/>
                      <a:pt x="754" y="3402"/>
                      <a:pt x="548" y="3744"/>
                    </a:cubicBezTo>
                    <a:cubicBezTo>
                      <a:pt x="480" y="3881"/>
                      <a:pt x="388" y="4018"/>
                      <a:pt x="320" y="4155"/>
                    </a:cubicBezTo>
                    <a:cubicBezTo>
                      <a:pt x="229" y="4315"/>
                      <a:pt x="160" y="4497"/>
                      <a:pt x="92" y="4657"/>
                    </a:cubicBezTo>
                    <a:cubicBezTo>
                      <a:pt x="23" y="4863"/>
                      <a:pt x="0" y="5045"/>
                      <a:pt x="69" y="5251"/>
                    </a:cubicBezTo>
                    <a:cubicBezTo>
                      <a:pt x="137" y="5433"/>
                      <a:pt x="297" y="5593"/>
                      <a:pt x="480" y="5684"/>
                    </a:cubicBezTo>
                    <a:cubicBezTo>
                      <a:pt x="586" y="5724"/>
                      <a:pt x="707" y="5748"/>
                      <a:pt x="826" y="5748"/>
                    </a:cubicBezTo>
                    <a:cubicBezTo>
                      <a:pt x="912" y="5748"/>
                      <a:pt x="997" y="5736"/>
                      <a:pt x="1073" y="5707"/>
                    </a:cubicBezTo>
                    <a:cubicBezTo>
                      <a:pt x="1142" y="5661"/>
                      <a:pt x="1187" y="5639"/>
                      <a:pt x="1256" y="5593"/>
                    </a:cubicBezTo>
                    <a:cubicBezTo>
                      <a:pt x="1370" y="5524"/>
                      <a:pt x="1438" y="5433"/>
                      <a:pt x="1507" y="5296"/>
                    </a:cubicBezTo>
                    <a:cubicBezTo>
                      <a:pt x="1575" y="5205"/>
                      <a:pt x="1644" y="5091"/>
                      <a:pt x="1712" y="4977"/>
                    </a:cubicBezTo>
                    <a:cubicBezTo>
                      <a:pt x="1849" y="4771"/>
                      <a:pt x="1940" y="4566"/>
                      <a:pt x="2032" y="4360"/>
                    </a:cubicBezTo>
                    <a:cubicBezTo>
                      <a:pt x="2169" y="4041"/>
                      <a:pt x="2306" y="3721"/>
                      <a:pt x="2488" y="3425"/>
                    </a:cubicBezTo>
                    <a:cubicBezTo>
                      <a:pt x="2648" y="3173"/>
                      <a:pt x="2808" y="2945"/>
                      <a:pt x="3013" y="2740"/>
                    </a:cubicBezTo>
                    <a:cubicBezTo>
                      <a:pt x="3333" y="2443"/>
                      <a:pt x="3698" y="2192"/>
                      <a:pt x="4063" y="1941"/>
                    </a:cubicBezTo>
                    <a:cubicBezTo>
                      <a:pt x="4428" y="1713"/>
                      <a:pt x="4794" y="1462"/>
                      <a:pt x="5182" y="1256"/>
                    </a:cubicBezTo>
                    <a:cubicBezTo>
                      <a:pt x="5341" y="1165"/>
                      <a:pt x="5478" y="1096"/>
                      <a:pt x="5638" y="1028"/>
                    </a:cubicBezTo>
                    <a:cubicBezTo>
                      <a:pt x="5821" y="959"/>
                      <a:pt x="6003" y="891"/>
                      <a:pt x="6186" y="845"/>
                    </a:cubicBezTo>
                    <a:cubicBezTo>
                      <a:pt x="6460" y="800"/>
                      <a:pt x="6711" y="754"/>
                      <a:pt x="6962" y="754"/>
                    </a:cubicBezTo>
                    <a:cubicBezTo>
                      <a:pt x="7076" y="754"/>
                      <a:pt x="7213" y="777"/>
                      <a:pt x="7327" y="777"/>
                    </a:cubicBezTo>
                    <a:cubicBezTo>
                      <a:pt x="7345" y="779"/>
                      <a:pt x="7362" y="780"/>
                      <a:pt x="7379" y="780"/>
                    </a:cubicBezTo>
                    <a:cubicBezTo>
                      <a:pt x="7563" y="780"/>
                      <a:pt x="7719" y="668"/>
                      <a:pt x="7761" y="480"/>
                    </a:cubicBezTo>
                    <a:cubicBezTo>
                      <a:pt x="7784" y="275"/>
                      <a:pt x="7647" y="69"/>
                      <a:pt x="7441" y="46"/>
                    </a:cubicBezTo>
                    <a:cubicBezTo>
                      <a:pt x="7190" y="24"/>
                      <a:pt x="6939" y="1"/>
                      <a:pt x="6688"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
              <p:cNvSpPr/>
              <p:nvPr/>
            </p:nvSpPr>
            <p:spPr>
              <a:xfrm>
                <a:off x="5620774" y="3359158"/>
                <a:ext cx="22867" cy="22219"/>
              </a:xfrm>
              <a:custGeom>
                <a:rect b="b" l="l" r="r" t="t"/>
                <a:pathLst>
                  <a:path extrusionOk="0" h="822" w="846">
                    <a:moveTo>
                      <a:pt x="389" y="0"/>
                    </a:moveTo>
                    <a:cubicBezTo>
                      <a:pt x="275" y="0"/>
                      <a:pt x="161" y="92"/>
                      <a:pt x="92" y="160"/>
                    </a:cubicBezTo>
                    <a:cubicBezTo>
                      <a:pt x="24" y="251"/>
                      <a:pt x="1" y="343"/>
                      <a:pt x="1" y="457"/>
                    </a:cubicBezTo>
                    <a:cubicBezTo>
                      <a:pt x="24" y="571"/>
                      <a:pt x="69" y="685"/>
                      <a:pt x="161" y="754"/>
                    </a:cubicBezTo>
                    <a:cubicBezTo>
                      <a:pt x="252" y="822"/>
                      <a:pt x="343" y="822"/>
                      <a:pt x="457" y="822"/>
                    </a:cubicBezTo>
                    <a:cubicBezTo>
                      <a:pt x="571" y="822"/>
                      <a:pt x="686" y="754"/>
                      <a:pt x="754" y="685"/>
                    </a:cubicBezTo>
                    <a:cubicBezTo>
                      <a:pt x="822" y="594"/>
                      <a:pt x="845" y="480"/>
                      <a:pt x="822" y="388"/>
                    </a:cubicBezTo>
                    <a:cubicBezTo>
                      <a:pt x="822" y="274"/>
                      <a:pt x="777" y="160"/>
                      <a:pt x="686" y="92"/>
                    </a:cubicBezTo>
                    <a:cubicBezTo>
                      <a:pt x="594" y="23"/>
                      <a:pt x="503" y="0"/>
                      <a:pt x="389"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
              <p:cNvSpPr/>
              <p:nvPr/>
            </p:nvSpPr>
            <p:spPr>
              <a:xfrm>
                <a:off x="5084634" y="3838535"/>
                <a:ext cx="246189" cy="443616"/>
              </a:xfrm>
              <a:custGeom>
                <a:rect b="b" l="l" r="r" t="t"/>
                <a:pathLst>
                  <a:path extrusionOk="0" h="16412" w="9108">
                    <a:moveTo>
                      <a:pt x="5091" y="0"/>
                    </a:moveTo>
                    <a:cubicBezTo>
                      <a:pt x="4725" y="115"/>
                      <a:pt x="4360" y="274"/>
                      <a:pt x="4018" y="457"/>
                    </a:cubicBezTo>
                    <a:cubicBezTo>
                      <a:pt x="3675" y="640"/>
                      <a:pt x="3333" y="868"/>
                      <a:pt x="3036" y="1096"/>
                    </a:cubicBezTo>
                    <a:cubicBezTo>
                      <a:pt x="2397" y="1598"/>
                      <a:pt x="1849" y="2192"/>
                      <a:pt x="1393" y="2854"/>
                    </a:cubicBezTo>
                    <a:cubicBezTo>
                      <a:pt x="936" y="3493"/>
                      <a:pt x="594" y="4223"/>
                      <a:pt x="343" y="4976"/>
                    </a:cubicBezTo>
                    <a:cubicBezTo>
                      <a:pt x="115" y="5684"/>
                      <a:pt x="1" y="6437"/>
                      <a:pt x="23" y="7190"/>
                    </a:cubicBezTo>
                    <a:cubicBezTo>
                      <a:pt x="46" y="8583"/>
                      <a:pt x="434" y="9929"/>
                      <a:pt x="1051" y="11185"/>
                    </a:cubicBezTo>
                    <a:cubicBezTo>
                      <a:pt x="1370" y="11824"/>
                      <a:pt x="1781" y="12440"/>
                      <a:pt x="2215" y="13011"/>
                    </a:cubicBezTo>
                    <a:cubicBezTo>
                      <a:pt x="2648" y="13582"/>
                      <a:pt x="3150" y="14084"/>
                      <a:pt x="3698" y="14563"/>
                    </a:cubicBezTo>
                    <a:cubicBezTo>
                      <a:pt x="4611" y="15316"/>
                      <a:pt x="5661" y="15910"/>
                      <a:pt x="6825" y="16206"/>
                    </a:cubicBezTo>
                    <a:cubicBezTo>
                      <a:pt x="7373" y="16343"/>
                      <a:pt x="7967" y="16412"/>
                      <a:pt x="8537" y="16412"/>
                    </a:cubicBezTo>
                    <a:cubicBezTo>
                      <a:pt x="8743" y="16412"/>
                      <a:pt x="8925" y="16389"/>
                      <a:pt x="9108" y="16366"/>
                    </a:cubicBezTo>
                    <a:cubicBezTo>
                      <a:pt x="9108" y="16252"/>
                      <a:pt x="9085" y="16138"/>
                      <a:pt x="9085" y="16047"/>
                    </a:cubicBezTo>
                    <a:cubicBezTo>
                      <a:pt x="8971" y="16047"/>
                      <a:pt x="8857" y="16069"/>
                      <a:pt x="8743" y="16069"/>
                    </a:cubicBezTo>
                    <a:cubicBezTo>
                      <a:pt x="8653" y="16073"/>
                      <a:pt x="8563" y="16075"/>
                      <a:pt x="8472" y="16075"/>
                    </a:cubicBezTo>
                    <a:cubicBezTo>
                      <a:pt x="8038" y="16075"/>
                      <a:pt x="7603" y="16031"/>
                      <a:pt x="7168" y="15955"/>
                    </a:cubicBezTo>
                    <a:cubicBezTo>
                      <a:pt x="6620" y="15818"/>
                      <a:pt x="6072" y="15636"/>
                      <a:pt x="5547" y="15385"/>
                    </a:cubicBezTo>
                    <a:cubicBezTo>
                      <a:pt x="4885" y="15042"/>
                      <a:pt x="4292" y="14631"/>
                      <a:pt x="3744" y="14175"/>
                    </a:cubicBezTo>
                    <a:lnTo>
                      <a:pt x="3767" y="14175"/>
                    </a:lnTo>
                    <a:cubicBezTo>
                      <a:pt x="3744" y="14175"/>
                      <a:pt x="3744" y="14152"/>
                      <a:pt x="3744" y="14152"/>
                    </a:cubicBezTo>
                    <a:cubicBezTo>
                      <a:pt x="3059" y="13559"/>
                      <a:pt x="2466" y="12874"/>
                      <a:pt x="1986" y="12121"/>
                    </a:cubicBezTo>
                    <a:cubicBezTo>
                      <a:pt x="1461" y="11345"/>
                      <a:pt x="1051" y="10500"/>
                      <a:pt x="777" y="9610"/>
                    </a:cubicBezTo>
                    <a:cubicBezTo>
                      <a:pt x="777" y="9633"/>
                      <a:pt x="777" y="9633"/>
                      <a:pt x="777" y="9656"/>
                    </a:cubicBezTo>
                    <a:cubicBezTo>
                      <a:pt x="548" y="8948"/>
                      <a:pt x="411" y="8218"/>
                      <a:pt x="343" y="7487"/>
                    </a:cubicBezTo>
                    <a:cubicBezTo>
                      <a:pt x="343" y="7464"/>
                      <a:pt x="343" y="7464"/>
                      <a:pt x="343" y="7442"/>
                    </a:cubicBezTo>
                    <a:cubicBezTo>
                      <a:pt x="343" y="7190"/>
                      <a:pt x="343" y="6939"/>
                      <a:pt x="366" y="6688"/>
                    </a:cubicBezTo>
                    <a:cubicBezTo>
                      <a:pt x="366" y="6369"/>
                      <a:pt x="411" y="6072"/>
                      <a:pt x="480" y="5752"/>
                    </a:cubicBezTo>
                    <a:cubicBezTo>
                      <a:pt x="480" y="5752"/>
                      <a:pt x="480" y="5752"/>
                      <a:pt x="480" y="5775"/>
                    </a:cubicBezTo>
                    <a:cubicBezTo>
                      <a:pt x="613" y="5175"/>
                      <a:pt x="811" y="4576"/>
                      <a:pt x="1074" y="4018"/>
                    </a:cubicBezTo>
                    <a:lnTo>
                      <a:pt x="1074" y="4018"/>
                    </a:lnTo>
                    <a:cubicBezTo>
                      <a:pt x="1074" y="4018"/>
                      <a:pt x="1074" y="4018"/>
                      <a:pt x="1073" y="4018"/>
                    </a:cubicBezTo>
                    <a:cubicBezTo>
                      <a:pt x="1077" y="4010"/>
                      <a:pt x="1082" y="4002"/>
                      <a:pt x="1086" y="3994"/>
                    </a:cubicBezTo>
                    <a:lnTo>
                      <a:pt x="1086" y="3994"/>
                    </a:lnTo>
                    <a:cubicBezTo>
                      <a:pt x="1082" y="4002"/>
                      <a:pt x="1078" y="4010"/>
                      <a:pt x="1074" y="4018"/>
                    </a:cubicBezTo>
                    <a:lnTo>
                      <a:pt x="1074" y="4018"/>
                    </a:lnTo>
                    <a:cubicBezTo>
                      <a:pt x="1096" y="4017"/>
                      <a:pt x="1096" y="3996"/>
                      <a:pt x="1096" y="3974"/>
                    </a:cubicBezTo>
                    <a:lnTo>
                      <a:pt x="1096" y="3974"/>
                    </a:lnTo>
                    <a:cubicBezTo>
                      <a:pt x="1093" y="3981"/>
                      <a:pt x="1089" y="3987"/>
                      <a:pt x="1086" y="3994"/>
                    </a:cubicBezTo>
                    <a:lnTo>
                      <a:pt x="1086" y="3994"/>
                    </a:lnTo>
                    <a:cubicBezTo>
                      <a:pt x="1089" y="3987"/>
                      <a:pt x="1093" y="3979"/>
                      <a:pt x="1096" y="3972"/>
                    </a:cubicBezTo>
                    <a:lnTo>
                      <a:pt x="1096" y="3972"/>
                    </a:lnTo>
                    <a:cubicBezTo>
                      <a:pt x="1096" y="3973"/>
                      <a:pt x="1096" y="3973"/>
                      <a:pt x="1096" y="3974"/>
                    </a:cubicBezTo>
                    <a:lnTo>
                      <a:pt x="1096" y="3974"/>
                    </a:lnTo>
                    <a:cubicBezTo>
                      <a:pt x="1411" y="3374"/>
                      <a:pt x="1791" y="2818"/>
                      <a:pt x="2215" y="2306"/>
                    </a:cubicBezTo>
                    <a:cubicBezTo>
                      <a:pt x="2648" y="1849"/>
                      <a:pt x="3105" y="1416"/>
                      <a:pt x="3630" y="1073"/>
                    </a:cubicBezTo>
                    <a:cubicBezTo>
                      <a:pt x="4086" y="754"/>
                      <a:pt x="4588" y="525"/>
                      <a:pt x="5113" y="343"/>
                    </a:cubicBezTo>
                    <a:cubicBezTo>
                      <a:pt x="5113" y="320"/>
                      <a:pt x="5136" y="320"/>
                      <a:pt x="5136" y="320"/>
                    </a:cubicBezTo>
                    <a:lnTo>
                      <a:pt x="5159" y="320"/>
                    </a:lnTo>
                    <a:cubicBezTo>
                      <a:pt x="5182" y="297"/>
                      <a:pt x="5228" y="297"/>
                      <a:pt x="5250" y="252"/>
                    </a:cubicBezTo>
                    <a:cubicBezTo>
                      <a:pt x="5273" y="206"/>
                      <a:pt x="5296" y="183"/>
                      <a:pt x="5273" y="137"/>
                    </a:cubicBezTo>
                    <a:cubicBezTo>
                      <a:pt x="5273" y="92"/>
                      <a:pt x="5250" y="46"/>
                      <a:pt x="5205" y="23"/>
                    </a:cubicBezTo>
                    <a:cubicBezTo>
                      <a:pt x="5182" y="0"/>
                      <a:pt x="5159" y="0"/>
                      <a:pt x="5113"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
              <p:cNvSpPr/>
              <p:nvPr/>
            </p:nvSpPr>
            <p:spPr>
              <a:xfrm>
                <a:off x="5097581" y="3993390"/>
                <a:ext cx="27" cy="649"/>
              </a:xfrm>
              <a:custGeom>
                <a:rect b="b" l="l" r="r" t="t"/>
                <a:pathLst>
                  <a:path extrusionOk="0" h="24" w="1">
                    <a:moveTo>
                      <a:pt x="1" y="23"/>
                    </a:moveTo>
                    <a:cubicBezTo>
                      <a:pt x="1" y="23"/>
                      <a:pt x="1" y="1"/>
                      <a:pt x="1" y="1"/>
                    </a:cubicBezTo>
                    <a:cubicBezTo>
                      <a:pt x="1" y="1"/>
                      <a:pt x="1" y="23"/>
                      <a:pt x="1" y="23"/>
                    </a:cubicBezTo>
                    <a:close/>
                  </a:path>
                </a:pathLst>
              </a:custGeom>
              <a:solidFill>
                <a:srgbClr val="4EA8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
              <p:cNvSpPr/>
              <p:nvPr/>
            </p:nvSpPr>
            <p:spPr>
              <a:xfrm>
                <a:off x="5093878" y="4040287"/>
                <a:ext cx="27" cy="27"/>
              </a:xfrm>
              <a:custGeom>
                <a:rect b="b" l="l" r="r" t="t"/>
                <a:pathLst>
                  <a:path extrusionOk="0" h="1" w="1">
                    <a:moveTo>
                      <a:pt x="1" y="0"/>
                    </a:moveTo>
                    <a:lnTo>
                      <a:pt x="1" y="0"/>
                    </a:lnTo>
                    <a:lnTo>
                      <a:pt x="1" y="0"/>
                    </a:lnTo>
                    <a:close/>
                  </a:path>
                </a:pathLst>
              </a:custGeom>
              <a:solidFill>
                <a:srgbClr val="4EA8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
              <p:cNvSpPr/>
              <p:nvPr/>
            </p:nvSpPr>
            <p:spPr>
              <a:xfrm>
                <a:off x="5093878" y="4040287"/>
                <a:ext cx="27" cy="649"/>
              </a:xfrm>
              <a:custGeom>
                <a:rect b="b" l="l" r="r" t="t"/>
                <a:pathLst>
                  <a:path extrusionOk="0" h="24" w="1">
                    <a:moveTo>
                      <a:pt x="1" y="23"/>
                    </a:moveTo>
                    <a:cubicBezTo>
                      <a:pt x="1" y="23"/>
                      <a:pt x="1" y="0"/>
                      <a:pt x="1" y="0"/>
                    </a:cubicBezTo>
                    <a:cubicBezTo>
                      <a:pt x="1" y="0"/>
                      <a:pt x="1" y="23"/>
                      <a:pt x="1" y="23"/>
                    </a:cubicBezTo>
                    <a:close/>
                  </a:path>
                </a:pathLst>
              </a:custGeom>
              <a:solidFill>
                <a:srgbClr val="4EA8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
              <p:cNvSpPr/>
              <p:nvPr/>
            </p:nvSpPr>
            <p:spPr>
              <a:xfrm>
                <a:off x="5093878" y="4040908"/>
                <a:ext cx="27" cy="27"/>
              </a:xfrm>
              <a:custGeom>
                <a:rect b="b" l="l" r="r" t="t"/>
                <a:pathLst>
                  <a:path extrusionOk="0" h="1" w="1">
                    <a:moveTo>
                      <a:pt x="1" y="0"/>
                    </a:moveTo>
                    <a:lnTo>
                      <a:pt x="1" y="0"/>
                    </a:lnTo>
                    <a:lnTo>
                      <a:pt x="1" y="0"/>
                    </a:lnTo>
                    <a:lnTo>
                      <a:pt x="1" y="0"/>
                    </a:lnTo>
                    <a:lnTo>
                      <a:pt x="1" y="0"/>
                    </a:lnTo>
                    <a:close/>
                  </a:path>
                </a:pathLst>
              </a:custGeom>
              <a:solidFill>
                <a:srgbClr val="4EA8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
              <p:cNvSpPr/>
              <p:nvPr/>
            </p:nvSpPr>
            <p:spPr>
              <a:xfrm>
                <a:off x="5185807" y="4221063"/>
                <a:ext cx="27" cy="27"/>
              </a:xfrm>
              <a:custGeom>
                <a:rect b="b" l="l" r="r" t="t"/>
                <a:pathLst>
                  <a:path extrusionOk="0" h="1" w="1">
                    <a:moveTo>
                      <a:pt x="1" y="0"/>
                    </a:moveTo>
                    <a:cubicBezTo>
                      <a:pt x="1" y="0"/>
                      <a:pt x="1" y="0"/>
                      <a:pt x="1" y="0"/>
                    </a:cubicBezTo>
                    <a:cubicBezTo>
                      <a:pt x="1" y="0"/>
                      <a:pt x="1" y="0"/>
                      <a:pt x="1" y="0"/>
                    </a:cubicBezTo>
                    <a:close/>
                  </a:path>
                </a:pathLst>
              </a:custGeom>
              <a:solidFill>
                <a:srgbClr val="4EA8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
              <p:cNvSpPr/>
              <p:nvPr/>
            </p:nvSpPr>
            <p:spPr>
              <a:xfrm>
                <a:off x="5185807" y="4221063"/>
                <a:ext cx="27" cy="622"/>
              </a:xfrm>
              <a:custGeom>
                <a:rect b="b" l="l" r="r" t="t"/>
                <a:pathLst>
                  <a:path extrusionOk="0" h="23" w="1">
                    <a:moveTo>
                      <a:pt x="1" y="0"/>
                    </a:moveTo>
                    <a:cubicBezTo>
                      <a:pt x="1" y="0"/>
                      <a:pt x="1" y="23"/>
                      <a:pt x="1" y="23"/>
                    </a:cubicBezTo>
                    <a:cubicBezTo>
                      <a:pt x="1" y="0"/>
                      <a:pt x="1" y="0"/>
                      <a:pt x="1" y="0"/>
                    </a:cubicBezTo>
                    <a:close/>
                  </a:path>
                </a:pathLst>
              </a:custGeom>
              <a:solidFill>
                <a:srgbClr val="4EA8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
              <p:cNvSpPr/>
              <p:nvPr/>
            </p:nvSpPr>
            <p:spPr>
              <a:xfrm>
                <a:off x="5234569" y="4254364"/>
                <a:ext cx="27" cy="27"/>
              </a:xfrm>
              <a:custGeom>
                <a:rect b="b" l="l" r="r" t="t"/>
                <a:pathLst>
                  <a:path extrusionOk="0" h="1" w="1">
                    <a:moveTo>
                      <a:pt x="0" y="1"/>
                    </a:moveTo>
                    <a:cubicBezTo>
                      <a:pt x="0" y="1"/>
                      <a:pt x="0" y="1"/>
                      <a:pt x="0" y="1"/>
                    </a:cubicBezTo>
                    <a:cubicBezTo>
                      <a:pt x="0" y="1"/>
                      <a:pt x="0" y="1"/>
                      <a:pt x="0" y="1"/>
                    </a:cubicBezTo>
                    <a:cubicBezTo>
                      <a:pt x="0" y="1"/>
                      <a:pt x="0" y="1"/>
                      <a:pt x="0" y="1"/>
                    </a:cubicBezTo>
                    <a:close/>
                  </a:path>
                </a:pathLst>
              </a:custGeom>
              <a:solidFill>
                <a:srgbClr val="4EA8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1"/>
              <p:cNvSpPr/>
              <p:nvPr/>
            </p:nvSpPr>
            <p:spPr>
              <a:xfrm>
                <a:off x="5051333" y="3372727"/>
                <a:ext cx="415235" cy="473863"/>
              </a:xfrm>
              <a:custGeom>
                <a:rect b="b" l="l" r="r" t="t"/>
                <a:pathLst>
                  <a:path extrusionOk="0" h="17531" w="15362">
                    <a:moveTo>
                      <a:pt x="12737" y="1016"/>
                    </a:moveTo>
                    <a:cubicBezTo>
                      <a:pt x="12742" y="1022"/>
                      <a:pt x="12748" y="1028"/>
                      <a:pt x="12759" y="1028"/>
                    </a:cubicBezTo>
                    <a:cubicBezTo>
                      <a:pt x="12752" y="1024"/>
                      <a:pt x="12744" y="1020"/>
                      <a:pt x="12737" y="1016"/>
                    </a:cubicBezTo>
                    <a:close/>
                    <a:moveTo>
                      <a:pt x="525" y="8172"/>
                    </a:moveTo>
                    <a:lnTo>
                      <a:pt x="525" y="8172"/>
                    </a:lnTo>
                    <a:cubicBezTo>
                      <a:pt x="522" y="8185"/>
                      <a:pt x="519" y="8199"/>
                      <a:pt x="517" y="8212"/>
                    </a:cubicBezTo>
                    <a:lnTo>
                      <a:pt x="517" y="8212"/>
                    </a:lnTo>
                    <a:cubicBezTo>
                      <a:pt x="525" y="8204"/>
                      <a:pt x="525" y="8188"/>
                      <a:pt x="525" y="8172"/>
                    </a:cubicBezTo>
                    <a:close/>
                    <a:moveTo>
                      <a:pt x="9678" y="0"/>
                    </a:moveTo>
                    <a:cubicBezTo>
                      <a:pt x="8993" y="0"/>
                      <a:pt x="8331" y="92"/>
                      <a:pt x="7692" y="252"/>
                    </a:cubicBezTo>
                    <a:cubicBezTo>
                      <a:pt x="6985" y="434"/>
                      <a:pt x="6300" y="708"/>
                      <a:pt x="5661" y="1073"/>
                    </a:cubicBezTo>
                    <a:cubicBezTo>
                      <a:pt x="4976" y="1484"/>
                      <a:pt x="4314" y="1941"/>
                      <a:pt x="3698" y="2466"/>
                    </a:cubicBezTo>
                    <a:cubicBezTo>
                      <a:pt x="3127" y="2945"/>
                      <a:pt x="2579" y="3516"/>
                      <a:pt x="2100" y="4109"/>
                    </a:cubicBezTo>
                    <a:cubicBezTo>
                      <a:pt x="1643" y="4702"/>
                      <a:pt x="1255" y="5342"/>
                      <a:pt x="913" y="6003"/>
                    </a:cubicBezTo>
                    <a:cubicBezTo>
                      <a:pt x="593" y="6688"/>
                      <a:pt x="365" y="7396"/>
                      <a:pt x="205" y="8126"/>
                    </a:cubicBezTo>
                    <a:cubicBezTo>
                      <a:pt x="46" y="8857"/>
                      <a:pt x="0" y="9633"/>
                      <a:pt x="23" y="10386"/>
                    </a:cubicBezTo>
                    <a:cubicBezTo>
                      <a:pt x="46" y="11208"/>
                      <a:pt x="183" y="12007"/>
                      <a:pt x="411" y="12805"/>
                    </a:cubicBezTo>
                    <a:cubicBezTo>
                      <a:pt x="616" y="13513"/>
                      <a:pt x="936" y="14198"/>
                      <a:pt x="1347" y="14837"/>
                    </a:cubicBezTo>
                    <a:cubicBezTo>
                      <a:pt x="1895" y="15636"/>
                      <a:pt x="2579" y="16298"/>
                      <a:pt x="3424" y="16777"/>
                    </a:cubicBezTo>
                    <a:cubicBezTo>
                      <a:pt x="4291" y="17279"/>
                      <a:pt x="5295" y="17530"/>
                      <a:pt x="6300" y="17530"/>
                    </a:cubicBezTo>
                    <a:cubicBezTo>
                      <a:pt x="6391" y="17530"/>
                      <a:pt x="6482" y="17485"/>
                      <a:pt x="6482" y="17393"/>
                    </a:cubicBezTo>
                    <a:cubicBezTo>
                      <a:pt x="6482" y="17302"/>
                      <a:pt x="6414" y="17211"/>
                      <a:pt x="6323" y="17211"/>
                    </a:cubicBezTo>
                    <a:cubicBezTo>
                      <a:pt x="5935" y="17211"/>
                      <a:pt x="5547" y="17165"/>
                      <a:pt x="5159" y="17097"/>
                    </a:cubicBezTo>
                    <a:cubicBezTo>
                      <a:pt x="4702" y="16982"/>
                      <a:pt x="4246" y="16845"/>
                      <a:pt x="3835" y="16640"/>
                    </a:cubicBezTo>
                    <a:lnTo>
                      <a:pt x="3857" y="16640"/>
                    </a:lnTo>
                    <a:cubicBezTo>
                      <a:pt x="3424" y="16435"/>
                      <a:pt x="3036" y="16161"/>
                      <a:pt x="2671" y="15841"/>
                    </a:cubicBezTo>
                    <a:cubicBezTo>
                      <a:pt x="2648" y="15841"/>
                      <a:pt x="2648" y="15841"/>
                      <a:pt x="2648" y="15818"/>
                    </a:cubicBezTo>
                    <a:cubicBezTo>
                      <a:pt x="2648" y="15841"/>
                      <a:pt x="2648" y="15841"/>
                      <a:pt x="2648" y="15841"/>
                    </a:cubicBezTo>
                    <a:cubicBezTo>
                      <a:pt x="2648" y="15841"/>
                      <a:pt x="2648" y="15818"/>
                      <a:pt x="2625" y="15818"/>
                    </a:cubicBezTo>
                    <a:lnTo>
                      <a:pt x="2648" y="15818"/>
                    </a:lnTo>
                    <a:cubicBezTo>
                      <a:pt x="2260" y="15476"/>
                      <a:pt x="1917" y="15088"/>
                      <a:pt x="1621" y="14654"/>
                    </a:cubicBezTo>
                    <a:cubicBezTo>
                      <a:pt x="1278" y="14129"/>
                      <a:pt x="1027" y="13581"/>
                      <a:pt x="822" y="12988"/>
                    </a:cubicBezTo>
                    <a:cubicBezTo>
                      <a:pt x="548" y="12189"/>
                      <a:pt x="411" y="11345"/>
                      <a:pt x="342" y="10500"/>
                    </a:cubicBezTo>
                    <a:cubicBezTo>
                      <a:pt x="320" y="9737"/>
                      <a:pt x="364" y="8975"/>
                      <a:pt x="517" y="8212"/>
                    </a:cubicBezTo>
                    <a:lnTo>
                      <a:pt x="517" y="8212"/>
                    </a:lnTo>
                    <a:cubicBezTo>
                      <a:pt x="513" y="8216"/>
                      <a:pt x="509" y="8218"/>
                      <a:pt x="502" y="8218"/>
                    </a:cubicBezTo>
                    <a:cubicBezTo>
                      <a:pt x="685" y="7441"/>
                      <a:pt x="936" y="6711"/>
                      <a:pt x="1278" y="6003"/>
                    </a:cubicBezTo>
                    <a:cubicBezTo>
                      <a:pt x="1278" y="6003"/>
                      <a:pt x="1278" y="6003"/>
                      <a:pt x="1278" y="6026"/>
                    </a:cubicBezTo>
                    <a:cubicBezTo>
                      <a:pt x="1666" y="5250"/>
                      <a:pt x="2146" y="4543"/>
                      <a:pt x="2716" y="3881"/>
                    </a:cubicBezTo>
                    <a:cubicBezTo>
                      <a:pt x="3424" y="3082"/>
                      <a:pt x="4246" y="2374"/>
                      <a:pt x="5136" y="1781"/>
                    </a:cubicBezTo>
                    <a:cubicBezTo>
                      <a:pt x="5478" y="1575"/>
                      <a:pt x="5820" y="1347"/>
                      <a:pt x="6186" y="1165"/>
                    </a:cubicBezTo>
                    <a:cubicBezTo>
                      <a:pt x="6528" y="982"/>
                      <a:pt x="6893" y="845"/>
                      <a:pt x="7258" y="708"/>
                    </a:cubicBezTo>
                    <a:cubicBezTo>
                      <a:pt x="7920" y="503"/>
                      <a:pt x="8628" y="366"/>
                      <a:pt x="9313" y="343"/>
                    </a:cubicBezTo>
                    <a:lnTo>
                      <a:pt x="9290" y="343"/>
                    </a:lnTo>
                    <a:cubicBezTo>
                      <a:pt x="9450" y="331"/>
                      <a:pt x="9609" y="326"/>
                      <a:pt x="9769" y="326"/>
                    </a:cubicBezTo>
                    <a:cubicBezTo>
                      <a:pt x="10247" y="326"/>
                      <a:pt x="10722" y="377"/>
                      <a:pt x="11184" y="480"/>
                    </a:cubicBezTo>
                    <a:cubicBezTo>
                      <a:pt x="11724" y="592"/>
                      <a:pt x="12241" y="771"/>
                      <a:pt x="12737" y="1016"/>
                    </a:cubicBezTo>
                    <a:lnTo>
                      <a:pt x="12737" y="1016"/>
                    </a:lnTo>
                    <a:cubicBezTo>
                      <a:pt x="12736" y="1016"/>
                      <a:pt x="12736" y="1016"/>
                      <a:pt x="12736" y="1015"/>
                    </a:cubicBezTo>
                    <a:lnTo>
                      <a:pt x="12736" y="1015"/>
                    </a:lnTo>
                    <a:cubicBezTo>
                      <a:pt x="13206" y="1242"/>
                      <a:pt x="13633" y="1535"/>
                      <a:pt x="14015" y="1872"/>
                    </a:cubicBezTo>
                    <a:cubicBezTo>
                      <a:pt x="14015" y="1872"/>
                      <a:pt x="14015" y="1872"/>
                      <a:pt x="13992" y="1849"/>
                    </a:cubicBezTo>
                    <a:lnTo>
                      <a:pt x="13992" y="1849"/>
                    </a:lnTo>
                    <a:cubicBezTo>
                      <a:pt x="14403" y="2214"/>
                      <a:pt x="14768" y="2625"/>
                      <a:pt x="15065" y="3082"/>
                    </a:cubicBezTo>
                    <a:cubicBezTo>
                      <a:pt x="15088" y="3127"/>
                      <a:pt x="15156" y="3150"/>
                      <a:pt x="15179" y="3150"/>
                    </a:cubicBezTo>
                    <a:cubicBezTo>
                      <a:pt x="15224" y="3150"/>
                      <a:pt x="15270" y="3127"/>
                      <a:pt x="15293" y="3105"/>
                    </a:cubicBezTo>
                    <a:cubicBezTo>
                      <a:pt x="15339" y="3082"/>
                      <a:pt x="15361" y="3036"/>
                      <a:pt x="15361" y="2991"/>
                    </a:cubicBezTo>
                    <a:cubicBezTo>
                      <a:pt x="15361" y="2945"/>
                      <a:pt x="15339" y="2922"/>
                      <a:pt x="15316" y="2876"/>
                    </a:cubicBezTo>
                    <a:cubicBezTo>
                      <a:pt x="15110" y="2557"/>
                      <a:pt x="14882" y="2260"/>
                      <a:pt x="14608" y="2009"/>
                    </a:cubicBezTo>
                    <a:cubicBezTo>
                      <a:pt x="14357" y="1735"/>
                      <a:pt x="14083" y="1507"/>
                      <a:pt x="13809" y="1279"/>
                    </a:cubicBezTo>
                    <a:cubicBezTo>
                      <a:pt x="13239" y="868"/>
                      <a:pt x="12577" y="548"/>
                      <a:pt x="11915" y="343"/>
                    </a:cubicBezTo>
                    <a:cubicBezTo>
                      <a:pt x="11230" y="115"/>
                      <a:pt x="10522" y="23"/>
                      <a:pt x="9815"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
              <p:cNvSpPr/>
              <p:nvPr/>
            </p:nvSpPr>
            <p:spPr>
              <a:xfrm>
                <a:off x="5453593" y="3330776"/>
                <a:ext cx="134528" cy="127122"/>
              </a:xfrm>
              <a:custGeom>
                <a:rect b="b" l="l" r="r" t="t"/>
                <a:pathLst>
                  <a:path extrusionOk="0" h="4703" w="4977">
                    <a:moveTo>
                      <a:pt x="3071" y="409"/>
                    </a:moveTo>
                    <a:cubicBezTo>
                      <a:pt x="3067" y="409"/>
                      <a:pt x="3063" y="410"/>
                      <a:pt x="3059" y="411"/>
                    </a:cubicBezTo>
                    <a:cubicBezTo>
                      <a:pt x="3064" y="411"/>
                      <a:pt x="3067" y="410"/>
                      <a:pt x="3071" y="409"/>
                    </a:cubicBezTo>
                    <a:close/>
                    <a:moveTo>
                      <a:pt x="3652" y="0"/>
                    </a:moveTo>
                    <a:cubicBezTo>
                      <a:pt x="3515" y="0"/>
                      <a:pt x="3355" y="23"/>
                      <a:pt x="3196" y="46"/>
                    </a:cubicBezTo>
                    <a:cubicBezTo>
                      <a:pt x="2899" y="92"/>
                      <a:pt x="2579" y="206"/>
                      <a:pt x="2305" y="343"/>
                    </a:cubicBezTo>
                    <a:cubicBezTo>
                      <a:pt x="2009" y="480"/>
                      <a:pt x="1735" y="639"/>
                      <a:pt x="1484" y="822"/>
                    </a:cubicBezTo>
                    <a:cubicBezTo>
                      <a:pt x="1255" y="1005"/>
                      <a:pt x="1050" y="1210"/>
                      <a:pt x="867" y="1438"/>
                    </a:cubicBezTo>
                    <a:cubicBezTo>
                      <a:pt x="616" y="1712"/>
                      <a:pt x="434" y="2055"/>
                      <a:pt x="297" y="2374"/>
                    </a:cubicBezTo>
                    <a:cubicBezTo>
                      <a:pt x="23" y="3059"/>
                      <a:pt x="0" y="3835"/>
                      <a:pt x="160" y="4543"/>
                    </a:cubicBezTo>
                    <a:cubicBezTo>
                      <a:pt x="160" y="4588"/>
                      <a:pt x="183" y="4634"/>
                      <a:pt x="206" y="4657"/>
                    </a:cubicBezTo>
                    <a:cubicBezTo>
                      <a:pt x="251" y="4679"/>
                      <a:pt x="297" y="4702"/>
                      <a:pt x="342" y="4702"/>
                    </a:cubicBezTo>
                    <a:cubicBezTo>
                      <a:pt x="388" y="4679"/>
                      <a:pt x="411" y="4679"/>
                      <a:pt x="457" y="4634"/>
                    </a:cubicBezTo>
                    <a:cubicBezTo>
                      <a:pt x="479" y="4611"/>
                      <a:pt x="502" y="4565"/>
                      <a:pt x="479" y="4520"/>
                    </a:cubicBezTo>
                    <a:cubicBezTo>
                      <a:pt x="411" y="4223"/>
                      <a:pt x="388" y="3926"/>
                      <a:pt x="388" y="3630"/>
                    </a:cubicBezTo>
                    <a:cubicBezTo>
                      <a:pt x="388" y="3333"/>
                      <a:pt x="434" y="3036"/>
                      <a:pt x="525" y="2762"/>
                    </a:cubicBezTo>
                    <a:cubicBezTo>
                      <a:pt x="525" y="2751"/>
                      <a:pt x="525" y="2745"/>
                      <a:pt x="525" y="2739"/>
                    </a:cubicBezTo>
                    <a:cubicBezTo>
                      <a:pt x="616" y="2465"/>
                      <a:pt x="731" y="2214"/>
                      <a:pt x="867" y="1963"/>
                    </a:cubicBezTo>
                    <a:cubicBezTo>
                      <a:pt x="959" y="1849"/>
                      <a:pt x="1050" y="1735"/>
                      <a:pt x="1141" y="1621"/>
                    </a:cubicBezTo>
                    <a:cubicBezTo>
                      <a:pt x="1210" y="1507"/>
                      <a:pt x="1301" y="1415"/>
                      <a:pt x="1392" y="1324"/>
                    </a:cubicBezTo>
                    <a:cubicBezTo>
                      <a:pt x="1392" y="1347"/>
                      <a:pt x="1392" y="1347"/>
                      <a:pt x="1392" y="1347"/>
                    </a:cubicBezTo>
                    <a:cubicBezTo>
                      <a:pt x="1392" y="1347"/>
                      <a:pt x="1392" y="1347"/>
                      <a:pt x="1415" y="1324"/>
                    </a:cubicBezTo>
                    <a:cubicBezTo>
                      <a:pt x="1666" y="1096"/>
                      <a:pt x="1963" y="868"/>
                      <a:pt x="2283" y="708"/>
                    </a:cubicBezTo>
                    <a:cubicBezTo>
                      <a:pt x="2552" y="573"/>
                      <a:pt x="2822" y="460"/>
                      <a:pt x="3091" y="392"/>
                    </a:cubicBezTo>
                    <a:lnTo>
                      <a:pt x="3091" y="392"/>
                    </a:lnTo>
                    <a:cubicBezTo>
                      <a:pt x="3083" y="396"/>
                      <a:pt x="3079" y="404"/>
                      <a:pt x="3071" y="409"/>
                    </a:cubicBezTo>
                    <a:lnTo>
                      <a:pt x="3071" y="409"/>
                    </a:lnTo>
                    <a:cubicBezTo>
                      <a:pt x="3273" y="364"/>
                      <a:pt x="3496" y="320"/>
                      <a:pt x="3698" y="320"/>
                    </a:cubicBezTo>
                    <a:cubicBezTo>
                      <a:pt x="3858" y="343"/>
                      <a:pt x="4017" y="366"/>
                      <a:pt x="4154" y="411"/>
                    </a:cubicBezTo>
                    <a:cubicBezTo>
                      <a:pt x="4268" y="434"/>
                      <a:pt x="4383" y="480"/>
                      <a:pt x="4497" y="548"/>
                    </a:cubicBezTo>
                    <a:cubicBezTo>
                      <a:pt x="4565" y="594"/>
                      <a:pt x="4634" y="639"/>
                      <a:pt x="4679" y="685"/>
                    </a:cubicBezTo>
                    <a:cubicBezTo>
                      <a:pt x="4708" y="714"/>
                      <a:pt x="4745" y="726"/>
                      <a:pt x="4781" y="726"/>
                    </a:cubicBezTo>
                    <a:cubicBezTo>
                      <a:pt x="4831" y="726"/>
                      <a:pt x="4881" y="702"/>
                      <a:pt x="4908" y="662"/>
                    </a:cubicBezTo>
                    <a:cubicBezTo>
                      <a:pt x="4976" y="594"/>
                      <a:pt x="4953" y="502"/>
                      <a:pt x="4885" y="434"/>
                    </a:cubicBezTo>
                    <a:cubicBezTo>
                      <a:pt x="4771" y="343"/>
                      <a:pt x="4656" y="274"/>
                      <a:pt x="4542" y="206"/>
                    </a:cubicBezTo>
                    <a:cubicBezTo>
                      <a:pt x="4405" y="137"/>
                      <a:pt x="4246" y="92"/>
                      <a:pt x="4086" y="46"/>
                    </a:cubicBezTo>
                    <a:cubicBezTo>
                      <a:pt x="3972" y="23"/>
                      <a:pt x="3812" y="0"/>
                      <a:pt x="3675"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
              <p:cNvSpPr/>
              <p:nvPr/>
            </p:nvSpPr>
            <p:spPr>
              <a:xfrm>
                <a:off x="5571417" y="3147540"/>
                <a:ext cx="394881" cy="202860"/>
              </a:xfrm>
              <a:custGeom>
                <a:rect b="b" l="l" r="r" t="t"/>
                <a:pathLst>
                  <a:path extrusionOk="0" h="7505" w="14609">
                    <a:moveTo>
                      <a:pt x="5878" y="545"/>
                    </a:moveTo>
                    <a:cubicBezTo>
                      <a:pt x="5874" y="546"/>
                      <a:pt x="5871" y="547"/>
                      <a:pt x="5867" y="548"/>
                    </a:cubicBezTo>
                    <a:cubicBezTo>
                      <a:pt x="5867" y="548"/>
                      <a:pt x="5873" y="548"/>
                      <a:pt x="5878" y="545"/>
                    </a:cubicBezTo>
                    <a:close/>
                    <a:moveTo>
                      <a:pt x="7487" y="0"/>
                    </a:moveTo>
                    <a:cubicBezTo>
                      <a:pt x="6574" y="23"/>
                      <a:pt x="5684" y="206"/>
                      <a:pt x="4840" y="502"/>
                    </a:cubicBezTo>
                    <a:cubicBezTo>
                      <a:pt x="4406" y="662"/>
                      <a:pt x="3995" y="868"/>
                      <a:pt x="3584" y="1073"/>
                    </a:cubicBezTo>
                    <a:cubicBezTo>
                      <a:pt x="3173" y="1278"/>
                      <a:pt x="2763" y="1529"/>
                      <a:pt x="2397" y="1781"/>
                    </a:cubicBezTo>
                    <a:cubicBezTo>
                      <a:pt x="2078" y="2009"/>
                      <a:pt x="1758" y="2283"/>
                      <a:pt x="1484" y="2579"/>
                    </a:cubicBezTo>
                    <a:cubicBezTo>
                      <a:pt x="1188" y="2876"/>
                      <a:pt x="937" y="3196"/>
                      <a:pt x="731" y="3538"/>
                    </a:cubicBezTo>
                    <a:cubicBezTo>
                      <a:pt x="297" y="4223"/>
                      <a:pt x="24" y="4999"/>
                      <a:pt x="1" y="5821"/>
                    </a:cubicBezTo>
                    <a:cubicBezTo>
                      <a:pt x="1" y="6368"/>
                      <a:pt x="92" y="6893"/>
                      <a:pt x="320" y="7396"/>
                    </a:cubicBezTo>
                    <a:cubicBezTo>
                      <a:pt x="337" y="7462"/>
                      <a:pt x="390" y="7505"/>
                      <a:pt x="454" y="7505"/>
                    </a:cubicBezTo>
                    <a:cubicBezTo>
                      <a:pt x="477" y="7505"/>
                      <a:pt x="501" y="7499"/>
                      <a:pt x="526" y="7487"/>
                    </a:cubicBezTo>
                    <a:cubicBezTo>
                      <a:pt x="617" y="7464"/>
                      <a:pt x="663" y="7373"/>
                      <a:pt x="617" y="7281"/>
                    </a:cubicBezTo>
                    <a:cubicBezTo>
                      <a:pt x="526" y="7076"/>
                      <a:pt x="457" y="6871"/>
                      <a:pt x="412" y="6665"/>
                    </a:cubicBezTo>
                    <a:cubicBezTo>
                      <a:pt x="343" y="6391"/>
                      <a:pt x="320" y="6117"/>
                      <a:pt x="320" y="5821"/>
                    </a:cubicBezTo>
                    <a:cubicBezTo>
                      <a:pt x="343" y="5501"/>
                      <a:pt x="389" y="5182"/>
                      <a:pt x="480" y="4862"/>
                    </a:cubicBezTo>
                    <a:cubicBezTo>
                      <a:pt x="594" y="4474"/>
                      <a:pt x="777" y="4086"/>
                      <a:pt x="1005" y="3721"/>
                    </a:cubicBezTo>
                    <a:cubicBezTo>
                      <a:pt x="1279" y="3287"/>
                      <a:pt x="1621" y="2876"/>
                      <a:pt x="2009" y="2534"/>
                    </a:cubicBezTo>
                    <a:cubicBezTo>
                      <a:pt x="2238" y="2306"/>
                      <a:pt x="2489" y="2123"/>
                      <a:pt x="2740" y="1940"/>
                    </a:cubicBezTo>
                    <a:cubicBezTo>
                      <a:pt x="3059" y="1735"/>
                      <a:pt x="3402" y="1529"/>
                      <a:pt x="3721" y="1370"/>
                    </a:cubicBezTo>
                    <a:lnTo>
                      <a:pt x="3698" y="1370"/>
                    </a:lnTo>
                    <a:cubicBezTo>
                      <a:pt x="4383" y="1005"/>
                      <a:pt x="5136" y="731"/>
                      <a:pt x="5890" y="525"/>
                    </a:cubicBezTo>
                    <a:lnTo>
                      <a:pt x="5890" y="525"/>
                    </a:lnTo>
                    <a:cubicBezTo>
                      <a:pt x="5890" y="537"/>
                      <a:pt x="5884" y="542"/>
                      <a:pt x="5878" y="545"/>
                    </a:cubicBezTo>
                    <a:lnTo>
                      <a:pt x="5878" y="545"/>
                    </a:lnTo>
                    <a:cubicBezTo>
                      <a:pt x="6434" y="407"/>
                      <a:pt x="7007" y="338"/>
                      <a:pt x="7582" y="338"/>
                    </a:cubicBezTo>
                    <a:cubicBezTo>
                      <a:pt x="7664" y="338"/>
                      <a:pt x="7747" y="340"/>
                      <a:pt x="7830" y="343"/>
                    </a:cubicBezTo>
                    <a:cubicBezTo>
                      <a:pt x="8537" y="365"/>
                      <a:pt x="9199" y="480"/>
                      <a:pt x="9884" y="662"/>
                    </a:cubicBezTo>
                    <a:lnTo>
                      <a:pt x="9907" y="685"/>
                    </a:lnTo>
                    <a:cubicBezTo>
                      <a:pt x="10569" y="890"/>
                      <a:pt x="11185" y="1164"/>
                      <a:pt x="11779" y="1507"/>
                    </a:cubicBezTo>
                    <a:cubicBezTo>
                      <a:pt x="12235" y="1803"/>
                      <a:pt x="12646" y="2146"/>
                      <a:pt x="13011" y="2534"/>
                    </a:cubicBezTo>
                    <a:cubicBezTo>
                      <a:pt x="13011" y="2534"/>
                      <a:pt x="13011" y="2511"/>
                      <a:pt x="13011" y="2511"/>
                    </a:cubicBezTo>
                    <a:cubicBezTo>
                      <a:pt x="13011" y="2511"/>
                      <a:pt x="13011" y="2534"/>
                      <a:pt x="13034" y="2534"/>
                    </a:cubicBezTo>
                    <a:cubicBezTo>
                      <a:pt x="13308" y="2853"/>
                      <a:pt x="13559" y="3196"/>
                      <a:pt x="13764" y="3584"/>
                    </a:cubicBezTo>
                    <a:cubicBezTo>
                      <a:pt x="13970" y="3949"/>
                      <a:pt x="14107" y="4337"/>
                      <a:pt x="14198" y="4725"/>
                    </a:cubicBezTo>
                    <a:cubicBezTo>
                      <a:pt x="14198" y="4725"/>
                      <a:pt x="14198" y="4702"/>
                      <a:pt x="14198" y="4679"/>
                    </a:cubicBezTo>
                    <a:cubicBezTo>
                      <a:pt x="14221" y="4839"/>
                      <a:pt x="14244" y="4976"/>
                      <a:pt x="14267" y="5113"/>
                    </a:cubicBezTo>
                    <a:cubicBezTo>
                      <a:pt x="14381" y="5113"/>
                      <a:pt x="14495" y="5090"/>
                      <a:pt x="14609" y="5090"/>
                    </a:cubicBezTo>
                    <a:cubicBezTo>
                      <a:pt x="14609" y="5090"/>
                      <a:pt x="14609" y="5067"/>
                      <a:pt x="14586" y="5067"/>
                    </a:cubicBezTo>
                    <a:cubicBezTo>
                      <a:pt x="14563" y="4816"/>
                      <a:pt x="14495" y="4565"/>
                      <a:pt x="14426" y="4314"/>
                    </a:cubicBezTo>
                    <a:cubicBezTo>
                      <a:pt x="14312" y="3926"/>
                      <a:pt x="14130" y="3538"/>
                      <a:pt x="13924" y="3196"/>
                    </a:cubicBezTo>
                    <a:cubicBezTo>
                      <a:pt x="13513" y="2511"/>
                      <a:pt x="12966" y="1940"/>
                      <a:pt x="12326" y="1484"/>
                    </a:cubicBezTo>
                    <a:cubicBezTo>
                      <a:pt x="11687" y="1027"/>
                      <a:pt x="10957" y="685"/>
                      <a:pt x="10226" y="434"/>
                    </a:cubicBezTo>
                    <a:cubicBezTo>
                      <a:pt x="9770" y="297"/>
                      <a:pt x="9313" y="183"/>
                      <a:pt x="8834" y="92"/>
                    </a:cubicBezTo>
                    <a:cubicBezTo>
                      <a:pt x="8423" y="46"/>
                      <a:pt x="8012" y="0"/>
                      <a:pt x="7602"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
              <p:cNvSpPr/>
              <p:nvPr/>
            </p:nvSpPr>
            <p:spPr>
              <a:xfrm>
                <a:off x="5923699" y="3216007"/>
                <a:ext cx="27" cy="27"/>
              </a:xfrm>
              <a:custGeom>
                <a:rect b="b" l="l" r="r" t="t"/>
                <a:pathLst>
                  <a:path extrusionOk="0" h="1" w="1">
                    <a:moveTo>
                      <a:pt x="1" y="1"/>
                    </a:moveTo>
                    <a:cubicBezTo>
                      <a:pt x="1" y="1"/>
                      <a:pt x="1" y="1"/>
                      <a:pt x="1" y="1"/>
                    </a:cubicBezTo>
                    <a:cubicBezTo>
                      <a:pt x="1" y="1"/>
                      <a:pt x="1" y="1"/>
                      <a:pt x="1" y="1"/>
                    </a:cubicBezTo>
                    <a:close/>
                  </a:path>
                </a:pathLst>
              </a:custGeom>
              <a:solidFill>
                <a:srgbClr val="4EA8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
              <p:cNvSpPr/>
              <p:nvPr/>
            </p:nvSpPr>
            <p:spPr>
              <a:xfrm>
                <a:off x="5329580" y="4137135"/>
                <a:ext cx="3425431" cy="313467"/>
              </a:xfrm>
              <a:custGeom>
                <a:rect b="b" l="l" r="r" t="t"/>
                <a:pathLst>
                  <a:path extrusionOk="0" h="11597" w="126727">
                    <a:moveTo>
                      <a:pt x="51494" y="435"/>
                    </a:moveTo>
                    <a:cubicBezTo>
                      <a:pt x="51502" y="437"/>
                      <a:pt x="51509" y="438"/>
                      <a:pt x="51517" y="440"/>
                    </a:cubicBezTo>
                    <a:lnTo>
                      <a:pt x="51517" y="440"/>
                    </a:lnTo>
                    <a:cubicBezTo>
                      <a:pt x="51517" y="435"/>
                      <a:pt x="51517" y="435"/>
                      <a:pt x="51517" y="435"/>
                    </a:cubicBezTo>
                    <a:close/>
                    <a:moveTo>
                      <a:pt x="36658" y="1"/>
                    </a:moveTo>
                    <a:cubicBezTo>
                      <a:pt x="36361" y="1"/>
                      <a:pt x="36064" y="24"/>
                      <a:pt x="35767" y="24"/>
                    </a:cubicBezTo>
                    <a:cubicBezTo>
                      <a:pt x="35562" y="24"/>
                      <a:pt x="35357" y="47"/>
                      <a:pt x="35174" y="47"/>
                    </a:cubicBezTo>
                    <a:cubicBezTo>
                      <a:pt x="35037" y="47"/>
                      <a:pt x="34900" y="69"/>
                      <a:pt x="34786" y="69"/>
                    </a:cubicBezTo>
                    <a:lnTo>
                      <a:pt x="34603" y="69"/>
                    </a:lnTo>
                    <a:cubicBezTo>
                      <a:pt x="34444" y="47"/>
                      <a:pt x="34307" y="47"/>
                      <a:pt x="34147" y="47"/>
                    </a:cubicBezTo>
                    <a:lnTo>
                      <a:pt x="31842" y="47"/>
                    </a:lnTo>
                    <a:lnTo>
                      <a:pt x="31750" y="69"/>
                    </a:lnTo>
                    <a:lnTo>
                      <a:pt x="31499" y="69"/>
                    </a:lnTo>
                    <a:cubicBezTo>
                      <a:pt x="31317" y="92"/>
                      <a:pt x="31157" y="92"/>
                      <a:pt x="30997" y="115"/>
                    </a:cubicBezTo>
                    <a:cubicBezTo>
                      <a:pt x="30906" y="115"/>
                      <a:pt x="30792" y="138"/>
                      <a:pt x="30700" y="138"/>
                    </a:cubicBezTo>
                    <a:lnTo>
                      <a:pt x="30495" y="161"/>
                    </a:lnTo>
                    <a:cubicBezTo>
                      <a:pt x="30335" y="184"/>
                      <a:pt x="30198" y="184"/>
                      <a:pt x="30038" y="206"/>
                    </a:cubicBezTo>
                    <a:lnTo>
                      <a:pt x="28441" y="206"/>
                    </a:lnTo>
                    <a:cubicBezTo>
                      <a:pt x="28304" y="184"/>
                      <a:pt x="28167" y="184"/>
                      <a:pt x="28030" y="184"/>
                    </a:cubicBezTo>
                    <a:lnTo>
                      <a:pt x="27824" y="184"/>
                    </a:lnTo>
                    <a:lnTo>
                      <a:pt x="27687" y="206"/>
                    </a:lnTo>
                    <a:lnTo>
                      <a:pt x="27071" y="206"/>
                    </a:lnTo>
                    <a:lnTo>
                      <a:pt x="26729" y="229"/>
                    </a:lnTo>
                    <a:lnTo>
                      <a:pt x="26455" y="229"/>
                    </a:lnTo>
                    <a:cubicBezTo>
                      <a:pt x="26249" y="252"/>
                      <a:pt x="26021" y="252"/>
                      <a:pt x="25816" y="275"/>
                    </a:cubicBezTo>
                    <a:cubicBezTo>
                      <a:pt x="25724" y="275"/>
                      <a:pt x="25656" y="275"/>
                      <a:pt x="25587" y="298"/>
                    </a:cubicBezTo>
                    <a:lnTo>
                      <a:pt x="25382" y="298"/>
                    </a:lnTo>
                    <a:cubicBezTo>
                      <a:pt x="25222" y="320"/>
                      <a:pt x="25062" y="343"/>
                      <a:pt x="24903" y="343"/>
                    </a:cubicBezTo>
                    <a:lnTo>
                      <a:pt x="23944" y="343"/>
                    </a:lnTo>
                    <a:cubicBezTo>
                      <a:pt x="23807" y="320"/>
                      <a:pt x="23670" y="320"/>
                      <a:pt x="23533" y="320"/>
                    </a:cubicBezTo>
                    <a:lnTo>
                      <a:pt x="23465" y="298"/>
                    </a:lnTo>
                    <a:cubicBezTo>
                      <a:pt x="23442" y="320"/>
                      <a:pt x="23442" y="320"/>
                      <a:pt x="23419" y="320"/>
                    </a:cubicBezTo>
                    <a:cubicBezTo>
                      <a:pt x="23122" y="343"/>
                      <a:pt x="22803" y="343"/>
                      <a:pt x="22506" y="343"/>
                    </a:cubicBezTo>
                    <a:lnTo>
                      <a:pt x="21890" y="343"/>
                    </a:lnTo>
                    <a:lnTo>
                      <a:pt x="21570" y="366"/>
                    </a:lnTo>
                    <a:lnTo>
                      <a:pt x="21068" y="366"/>
                    </a:lnTo>
                    <a:cubicBezTo>
                      <a:pt x="20885" y="366"/>
                      <a:pt x="20703" y="389"/>
                      <a:pt x="20497" y="389"/>
                    </a:cubicBezTo>
                    <a:lnTo>
                      <a:pt x="20223" y="412"/>
                    </a:lnTo>
                    <a:cubicBezTo>
                      <a:pt x="19630" y="435"/>
                      <a:pt x="19037" y="457"/>
                      <a:pt x="18443" y="480"/>
                    </a:cubicBezTo>
                    <a:cubicBezTo>
                      <a:pt x="18397" y="503"/>
                      <a:pt x="18329" y="503"/>
                      <a:pt x="18260" y="503"/>
                    </a:cubicBezTo>
                    <a:lnTo>
                      <a:pt x="18169" y="503"/>
                    </a:lnTo>
                    <a:lnTo>
                      <a:pt x="18009" y="526"/>
                    </a:lnTo>
                    <a:lnTo>
                      <a:pt x="17599" y="526"/>
                    </a:lnTo>
                    <a:cubicBezTo>
                      <a:pt x="17439" y="526"/>
                      <a:pt x="17256" y="549"/>
                      <a:pt x="17096" y="549"/>
                    </a:cubicBezTo>
                    <a:lnTo>
                      <a:pt x="16982" y="549"/>
                    </a:lnTo>
                    <a:lnTo>
                      <a:pt x="16617" y="594"/>
                    </a:lnTo>
                    <a:cubicBezTo>
                      <a:pt x="16412" y="594"/>
                      <a:pt x="16229" y="617"/>
                      <a:pt x="16024" y="640"/>
                    </a:cubicBezTo>
                    <a:lnTo>
                      <a:pt x="15681" y="663"/>
                    </a:lnTo>
                    <a:cubicBezTo>
                      <a:pt x="15499" y="686"/>
                      <a:pt x="15293" y="709"/>
                      <a:pt x="15088" y="731"/>
                    </a:cubicBezTo>
                    <a:cubicBezTo>
                      <a:pt x="14905" y="754"/>
                      <a:pt x="14723" y="754"/>
                      <a:pt x="14540" y="777"/>
                    </a:cubicBezTo>
                    <a:lnTo>
                      <a:pt x="14175" y="800"/>
                    </a:lnTo>
                    <a:cubicBezTo>
                      <a:pt x="13946" y="823"/>
                      <a:pt x="13718" y="845"/>
                      <a:pt x="13467" y="868"/>
                    </a:cubicBezTo>
                    <a:lnTo>
                      <a:pt x="13285" y="868"/>
                    </a:lnTo>
                    <a:cubicBezTo>
                      <a:pt x="13079" y="891"/>
                      <a:pt x="12897" y="891"/>
                      <a:pt x="12714" y="914"/>
                    </a:cubicBezTo>
                    <a:cubicBezTo>
                      <a:pt x="12600" y="937"/>
                      <a:pt x="12486" y="937"/>
                      <a:pt x="12372" y="960"/>
                    </a:cubicBezTo>
                    <a:cubicBezTo>
                      <a:pt x="12120" y="982"/>
                      <a:pt x="11847" y="1005"/>
                      <a:pt x="11573" y="1005"/>
                    </a:cubicBezTo>
                    <a:lnTo>
                      <a:pt x="11413" y="1028"/>
                    </a:lnTo>
                    <a:lnTo>
                      <a:pt x="11116" y="1051"/>
                    </a:lnTo>
                    <a:cubicBezTo>
                      <a:pt x="10911" y="1051"/>
                      <a:pt x="10705" y="1074"/>
                      <a:pt x="10500" y="1097"/>
                    </a:cubicBezTo>
                    <a:lnTo>
                      <a:pt x="10180" y="1119"/>
                    </a:lnTo>
                    <a:cubicBezTo>
                      <a:pt x="9998" y="1142"/>
                      <a:pt x="9792" y="1142"/>
                      <a:pt x="9610" y="1165"/>
                    </a:cubicBezTo>
                    <a:cubicBezTo>
                      <a:pt x="9336" y="1188"/>
                      <a:pt x="9062" y="1211"/>
                      <a:pt x="8788" y="1233"/>
                    </a:cubicBezTo>
                    <a:lnTo>
                      <a:pt x="8651" y="1256"/>
                    </a:lnTo>
                    <a:cubicBezTo>
                      <a:pt x="8583" y="1279"/>
                      <a:pt x="8514" y="1279"/>
                      <a:pt x="8446" y="1279"/>
                    </a:cubicBezTo>
                    <a:lnTo>
                      <a:pt x="8400" y="1302"/>
                    </a:lnTo>
                    <a:lnTo>
                      <a:pt x="8286" y="1302"/>
                    </a:lnTo>
                    <a:cubicBezTo>
                      <a:pt x="8149" y="1325"/>
                      <a:pt x="8012" y="1325"/>
                      <a:pt x="7852" y="1348"/>
                    </a:cubicBezTo>
                    <a:cubicBezTo>
                      <a:pt x="7715" y="1348"/>
                      <a:pt x="7601" y="1348"/>
                      <a:pt x="7464" y="1370"/>
                    </a:cubicBezTo>
                    <a:lnTo>
                      <a:pt x="7327" y="1370"/>
                    </a:lnTo>
                    <a:lnTo>
                      <a:pt x="7236" y="1393"/>
                    </a:lnTo>
                    <a:cubicBezTo>
                      <a:pt x="7122" y="1416"/>
                      <a:pt x="7008" y="1416"/>
                      <a:pt x="6893" y="1439"/>
                    </a:cubicBezTo>
                    <a:cubicBezTo>
                      <a:pt x="6688" y="1462"/>
                      <a:pt x="6483" y="1507"/>
                      <a:pt x="6277" y="1553"/>
                    </a:cubicBezTo>
                    <a:lnTo>
                      <a:pt x="5980" y="1599"/>
                    </a:lnTo>
                    <a:cubicBezTo>
                      <a:pt x="5821" y="1622"/>
                      <a:pt x="5684" y="1667"/>
                      <a:pt x="5524" y="1690"/>
                    </a:cubicBezTo>
                    <a:lnTo>
                      <a:pt x="5387" y="1713"/>
                    </a:lnTo>
                    <a:cubicBezTo>
                      <a:pt x="5296" y="1736"/>
                      <a:pt x="5182" y="1758"/>
                      <a:pt x="5090" y="1758"/>
                    </a:cubicBezTo>
                    <a:cubicBezTo>
                      <a:pt x="4885" y="1804"/>
                      <a:pt x="4657" y="1827"/>
                      <a:pt x="4451" y="1850"/>
                    </a:cubicBezTo>
                    <a:lnTo>
                      <a:pt x="4223" y="1873"/>
                    </a:lnTo>
                    <a:lnTo>
                      <a:pt x="3881" y="1895"/>
                    </a:lnTo>
                    <a:cubicBezTo>
                      <a:pt x="3698" y="1918"/>
                      <a:pt x="3538" y="1941"/>
                      <a:pt x="3356" y="1964"/>
                    </a:cubicBezTo>
                    <a:cubicBezTo>
                      <a:pt x="2785" y="2010"/>
                      <a:pt x="2214" y="2078"/>
                      <a:pt x="1644" y="2146"/>
                    </a:cubicBezTo>
                    <a:cubicBezTo>
                      <a:pt x="1438" y="2169"/>
                      <a:pt x="1278" y="2192"/>
                      <a:pt x="1119" y="2238"/>
                    </a:cubicBezTo>
                    <a:cubicBezTo>
                      <a:pt x="1027" y="2261"/>
                      <a:pt x="936" y="2306"/>
                      <a:pt x="822" y="2398"/>
                    </a:cubicBezTo>
                    <a:cubicBezTo>
                      <a:pt x="753" y="2443"/>
                      <a:pt x="685" y="2512"/>
                      <a:pt x="617" y="2580"/>
                    </a:cubicBezTo>
                    <a:cubicBezTo>
                      <a:pt x="548" y="2649"/>
                      <a:pt x="502" y="2717"/>
                      <a:pt x="457" y="2808"/>
                    </a:cubicBezTo>
                    <a:lnTo>
                      <a:pt x="434" y="2854"/>
                    </a:lnTo>
                    <a:cubicBezTo>
                      <a:pt x="411" y="2877"/>
                      <a:pt x="411" y="2877"/>
                      <a:pt x="388" y="2900"/>
                    </a:cubicBezTo>
                    <a:lnTo>
                      <a:pt x="365" y="2945"/>
                    </a:lnTo>
                    <a:lnTo>
                      <a:pt x="343" y="2991"/>
                    </a:lnTo>
                    <a:cubicBezTo>
                      <a:pt x="343" y="2991"/>
                      <a:pt x="320" y="3014"/>
                      <a:pt x="320" y="3014"/>
                    </a:cubicBezTo>
                    <a:cubicBezTo>
                      <a:pt x="251" y="3128"/>
                      <a:pt x="206" y="3219"/>
                      <a:pt x="160" y="3333"/>
                    </a:cubicBezTo>
                    <a:cubicBezTo>
                      <a:pt x="92" y="3493"/>
                      <a:pt x="69" y="3653"/>
                      <a:pt x="46" y="3813"/>
                    </a:cubicBezTo>
                    <a:cubicBezTo>
                      <a:pt x="23" y="4018"/>
                      <a:pt x="0" y="4178"/>
                      <a:pt x="0" y="4361"/>
                    </a:cubicBezTo>
                    <a:lnTo>
                      <a:pt x="0" y="4589"/>
                    </a:lnTo>
                    <a:cubicBezTo>
                      <a:pt x="0" y="4680"/>
                      <a:pt x="23" y="4749"/>
                      <a:pt x="23" y="4840"/>
                    </a:cubicBezTo>
                    <a:cubicBezTo>
                      <a:pt x="23" y="4977"/>
                      <a:pt x="23" y="5114"/>
                      <a:pt x="69" y="5228"/>
                    </a:cubicBezTo>
                    <a:cubicBezTo>
                      <a:pt x="23" y="5319"/>
                      <a:pt x="0" y="5411"/>
                      <a:pt x="0" y="5502"/>
                    </a:cubicBezTo>
                    <a:cubicBezTo>
                      <a:pt x="46" y="5639"/>
                      <a:pt x="69" y="5776"/>
                      <a:pt x="114" y="5913"/>
                    </a:cubicBezTo>
                    <a:cubicBezTo>
                      <a:pt x="160" y="6004"/>
                      <a:pt x="183" y="6072"/>
                      <a:pt x="206" y="6164"/>
                    </a:cubicBezTo>
                    <a:lnTo>
                      <a:pt x="251" y="6255"/>
                    </a:lnTo>
                    <a:cubicBezTo>
                      <a:pt x="274" y="6346"/>
                      <a:pt x="320" y="6438"/>
                      <a:pt x="388" y="6529"/>
                    </a:cubicBezTo>
                    <a:cubicBezTo>
                      <a:pt x="434" y="6597"/>
                      <a:pt x="502" y="6666"/>
                      <a:pt x="548" y="6734"/>
                    </a:cubicBezTo>
                    <a:cubicBezTo>
                      <a:pt x="617" y="6803"/>
                      <a:pt x="753" y="6848"/>
                      <a:pt x="868" y="6871"/>
                    </a:cubicBezTo>
                    <a:lnTo>
                      <a:pt x="913" y="6871"/>
                    </a:lnTo>
                    <a:cubicBezTo>
                      <a:pt x="1050" y="6871"/>
                      <a:pt x="1187" y="6826"/>
                      <a:pt x="1324" y="6803"/>
                    </a:cubicBezTo>
                    <a:cubicBezTo>
                      <a:pt x="1415" y="6780"/>
                      <a:pt x="1484" y="6734"/>
                      <a:pt x="1575" y="6712"/>
                    </a:cubicBezTo>
                    <a:cubicBezTo>
                      <a:pt x="1644" y="6689"/>
                      <a:pt x="1735" y="6643"/>
                      <a:pt x="1826" y="6620"/>
                    </a:cubicBezTo>
                    <a:cubicBezTo>
                      <a:pt x="2077" y="6575"/>
                      <a:pt x="2328" y="6529"/>
                      <a:pt x="2648" y="6483"/>
                    </a:cubicBezTo>
                    <a:cubicBezTo>
                      <a:pt x="2716" y="6483"/>
                      <a:pt x="2785" y="6460"/>
                      <a:pt x="2853" y="6460"/>
                    </a:cubicBezTo>
                    <a:cubicBezTo>
                      <a:pt x="2945" y="6438"/>
                      <a:pt x="3036" y="6438"/>
                      <a:pt x="3104" y="6438"/>
                    </a:cubicBezTo>
                    <a:cubicBezTo>
                      <a:pt x="3173" y="6415"/>
                      <a:pt x="3241" y="6415"/>
                      <a:pt x="3333" y="6392"/>
                    </a:cubicBezTo>
                    <a:lnTo>
                      <a:pt x="3492" y="6369"/>
                    </a:lnTo>
                    <a:cubicBezTo>
                      <a:pt x="3675" y="6324"/>
                      <a:pt x="3835" y="6324"/>
                      <a:pt x="4017" y="6301"/>
                    </a:cubicBezTo>
                    <a:cubicBezTo>
                      <a:pt x="4154" y="6278"/>
                      <a:pt x="4291" y="6255"/>
                      <a:pt x="4428" y="6232"/>
                    </a:cubicBezTo>
                    <a:cubicBezTo>
                      <a:pt x="4725" y="6187"/>
                      <a:pt x="5022" y="6141"/>
                      <a:pt x="5341" y="6095"/>
                    </a:cubicBezTo>
                    <a:cubicBezTo>
                      <a:pt x="5729" y="6027"/>
                      <a:pt x="6140" y="6004"/>
                      <a:pt x="6528" y="5958"/>
                    </a:cubicBezTo>
                    <a:cubicBezTo>
                      <a:pt x="6734" y="5935"/>
                      <a:pt x="6962" y="5935"/>
                      <a:pt x="7190" y="5913"/>
                    </a:cubicBezTo>
                    <a:cubicBezTo>
                      <a:pt x="7464" y="5867"/>
                      <a:pt x="7761" y="5844"/>
                      <a:pt x="8035" y="5799"/>
                    </a:cubicBezTo>
                    <a:cubicBezTo>
                      <a:pt x="8354" y="5753"/>
                      <a:pt x="8674" y="5753"/>
                      <a:pt x="8971" y="5730"/>
                    </a:cubicBezTo>
                    <a:lnTo>
                      <a:pt x="9267" y="5707"/>
                    </a:lnTo>
                    <a:cubicBezTo>
                      <a:pt x="9815" y="5662"/>
                      <a:pt x="10386" y="5616"/>
                      <a:pt x="10956" y="5570"/>
                    </a:cubicBezTo>
                    <a:cubicBezTo>
                      <a:pt x="11253" y="5525"/>
                      <a:pt x="11573" y="5502"/>
                      <a:pt x="11892" y="5479"/>
                    </a:cubicBezTo>
                    <a:cubicBezTo>
                      <a:pt x="12098" y="5479"/>
                      <a:pt x="12303" y="5456"/>
                      <a:pt x="12531" y="5456"/>
                    </a:cubicBezTo>
                    <a:lnTo>
                      <a:pt x="12851" y="5433"/>
                    </a:lnTo>
                    <a:cubicBezTo>
                      <a:pt x="12988" y="5433"/>
                      <a:pt x="13148" y="5433"/>
                      <a:pt x="13285" y="5411"/>
                    </a:cubicBezTo>
                    <a:lnTo>
                      <a:pt x="13810" y="5411"/>
                    </a:lnTo>
                    <a:lnTo>
                      <a:pt x="14038" y="5388"/>
                    </a:lnTo>
                    <a:cubicBezTo>
                      <a:pt x="14289" y="5365"/>
                      <a:pt x="14517" y="5365"/>
                      <a:pt x="14745" y="5342"/>
                    </a:cubicBezTo>
                    <a:cubicBezTo>
                      <a:pt x="15476" y="5274"/>
                      <a:pt x="16092" y="5205"/>
                      <a:pt x="16686" y="5182"/>
                    </a:cubicBezTo>
                    <a:cubicBezTo>
                      <a:pt x="16822" y="5159"/>
                      <a:pt x="16982" y="5159"/>
                      <a:pt x="17142" y="5137"/>
                    </a:cubicBezTo>
                    <a:cubicBezTo>
                      <a:pt x="17302" y="5137"/>
                      <a:pt x="17462" y="5137"/>
                      <a:pt x="17621" y="5114"/>
                    </a:cubicBezTo>
                    <a:cubicBezTo>
                      <a:pt x="17781" y="5114"/>
                      <a:pt x="17964" y="5091"/>
                      <a:pt x="18124" y="5091"/>
                    </a:cubicBezTo>
                    <a:cubicBezTo>
                      <a:pt x="18306" y="5068"/>
                      <a:pt x="18466" y="5068"/>
                      <a:pt x="18648" y="5045"/>
                    </a:cubicBezTo>
                    <a:cubicBezTo>
                      <a:pt x="18785" y="5045"/>
                      <a:pt x="18922" y="5045"/>
                      <a:pt x="19059" y="5022"/>
                    </a:cubicBezTo>
                    <a:cubicBezTo>
                      <a:pt x="19265" y="5022"/>
                      <a:pt x="19447" y="5000"/>
                      <a:pt x="19653" y="5000"/>
                    </a:cubicBezTo>
                    <a:lnTo>
                      <a:pt x="19744" y="5000"/>
                    </a:lnTo>
                    <a:cubicBezTo>
                      <a:pt x="20018" y="4977"/>
                      <a:pt x="20315" y="4954"/>
                      <a:pt x="20611" y="4931"/>
                    </a:cubicBezTo>
                    <a:cubicBezTo>
                      <a:pt x="21091" y="4931"/>
                      <a:pt x="21593" y="4886"/>
                      <a:pt x="22095" y="4863"/>
                    </a:cubicBezTo>
                    <a:lnTo>
                      <a:pt x="22460" y="4840"/>
                    </a:lnTo>
                    <a:cubicBezTo>
                      <a:pt x="23031" y="4794"/>
                      <a:pt x="23624" y="4794"/>
                      <a:pt x="24309" y="4771"/>
                    </a:cubicBezTo>
                    <a:lnTo>
                      <a:pt x="24766" y="4771"/>
                    </a:lnTo>
                    <a:cubicBezTo>
                      <a:pt x="24903" y="4749"/>
                      <a:pt x="25040" y="4749"/>
                      <a:pt x="25177" y="4749"/>
                    </a:cubicBezTo>
                    <a:lnTo>
                      <a:pt x="26067" y="4749"/>
                    </a:lnTo>
                    <a:cubicBezTo>
                      <a:pt x="26363" y="4749"/>
                      <a:pt x="26660" y="4749"/>
                      <a:pt x="26980" y="4726"/>
                    </a:cubicBezTo>
                    <a:lnTo>
                      <a:pt x="27345" y="4726"/>
                    </a:lnTo>
                    <a:cubicBezTo>
                      <a:pt x="27528" y="4726"/>
                      <a:pt x="27710" y="4703"/>
                      <a:pt x="27893" y="4703"/>
                    </a:cubicBezTo>
                    <a:lnTo>
                      <a:pt x="28920" y="4703"/>
                    </a:lnTo>
                    <a:cubicBezTo>
                      <a:pt x="29011" y="4703"/>
                      <a:pt x="29102" y="4680"/>
                      <a:pt x="29194" y="4680"/>
                    </a:cubicBezTo>
                    <a:lnTo>
                      <a:pt x="29445" y="4680"/>
                    </a:lnTo>
                    <a:cubicBezTo>
                      <a:pt x="29536" y="4726"/>
                      <a:pt x="29627" y="4749"/>
                      <a:pt x="29719" y="4749"/>
                    </a:cubicBezTo>
                    <a:cubicBezTo>
                      <a:pt x="29787" y="4771"/>
                      <a:pt x="29833" y="4771"/>
                      <a:pt x="29901" y="4771"/>
                    </a:cubicBezTo>
                    <a:lnTo>
                      <a:pt x="30015" y="4771"/>
                    </a:lnTo>
                    <a:cubicBezTo>
                      <a:pt x="30175" y="4771"/>
                      <a:pt x="30335" y="4771"/>
                      <a:pt x="30472" y="4749"/>
                    </a:cubicBezTo>
                    <a:cubicBezTo>
                      <a:pt x="30769" y="4726"/>
                      <a:pt x="31065" y="4726"/>
                      <a:pt x="31362" y="4703"/>
                    </a:cubicBezTo>
                    <a:lnTo>
                      <a:pt x="31727" y="4703"/>
                    </a:lnTo>
                    <a:cubicBezTo>
                      <a:pt x="31910" y="4680"/>
                      <a:pt x="32093" y="4680"/>
                      <a:pt x="32252" y="4680"/>
                    </a:cubicBezTo>
                    <a:cubicBezTo>
                      <a:pt x="32572" y="4680"/>
                      <a:pt x="32869" y="4680"/>
                      <a:pt x="33188" y="4657"/>
                    </a:cubicBezTo>
                    <a:lnTo>
                      <a:pt x="33827" y="4657"/>
                    </a:lnTo>
                    <a:cubicBezTo>
                      <a:pt x="34033" y="4680"/>
                      <a:pt x="34238" y="4680"/>
                      <a:pt x="34444" y="4680"/>
                    </a:cubicBezTo>
                    <a:cubicBezTo>
                      <a:pt x="34672" y="4680"/>
                      <a:pt x="34900" y="4680"/>
                      <a:pt x="35151" y="4703"/>
                    </a:cubicBezTo>
                    <a:lnTo>
                      <a:pt x="36156" y="4703"/>
                    </a:lnTo>
                    <a:cubicBezTo>
                      <a:pt x="36452" y="4703"/>
                      <a:pt x="36749" y="4703"/>
                      <a:pt x="37023" y="4680"/>
                    </a:cubicBezTo>
                    <a:lnTo>
                      <a:pt x="38552" y="4680"/>
                    </a:lnTo>
                    <a:cubicBezTo>
                      <a:pt x="38872" y="4657"/>
                      <a:pt x="39191" y="4657"/>
                      <a:pt x="39511" y="4657"/>
                    </a:cubicBezTo>
                    <a:lnTo>
                      <a:pt x="41360" y="4657"/>
                    </a:lnTo>
                    <a:cubicBezTo>
                      <a:pt x="41565" y="4657"/>
                      <a:pt x="41771" y="4634"/>
                      <a:pt x="41999" y="4634"/>
                    </a:cubicBezTo>
                    <a:lnTo>
                      <a:pt x="43277" y="4634"/>
                    </a:lnTo>
                    <a:cubicBezTo>
                      <a:pt x="43505" y="4634"/>
                      <a:pt x="43711" y="4612"/>
                      <a:pt x="43939" y="4612"/>
                    </a:cubicBezTo>
                    <a:lnTo>
                      <a:pt x="46632" y="4612"/>
                    </a:lnTo>
                    <a:lnTo>
                      <a:pt x="46861" y="4634"/>
                    </a:lnTo>
                    <a:lnTo>
                      <a:pt x="47523" y="4634"/>
                    </a:lnTo>
                    <a:cubicBezTo>
                      <a:pt x="47751" y="4657"/>
                      <a:pt x="47979" y="4657"/>
                      <a:pt x="48184" y="4657"/>
                    </a:cubicBezTo>
                    <a:lnTo>
                      <a:pt x="49212" y="4657"/>
                    </a:lnTo>
                    <a:cubicBezTo>
                      <a:pt x="49394" y="4680"/>
                      <a:pt x="49554" y="4680"/>
                      <a:pt x="49714" y="4680"/>
                    </a:cubicBezTo>
                    <a:lnTo>
                      <a:pt x="49874" y="4680"/>
                    </a:lnTo>
                    <a:cubicBezTo>
                      <a:pt x="50444" y="4703"/>
                      <a:pt x="51015" y="4726"/>
                      <a:pt x="51585" y="4749"/>
                    </a:cubicBezTo>
                    <a:lnTo>
                      <a:pt x="51745" y="4749"/>
                    </a:lnTo>
                    <a:lnTo>
                      <a:pt x="52110" y="4771"/>
                    </a:lnTo>
                    <a:cubicBezTo>
                      <a:pt x="52613" y="4794"/>
                      <a:pt x="53138" y="4817"/>
                      <a:pt x="53663" y="4817"/>
                    </a:cubicBezTo>
                    <a:lnTo>
                      <a:pt x="53708" y="4817"/>
                    </a:lnTo>
                    <a:cubicBezTo>
                      <a:pt x="53891" y="4817"/>
                      <a:pt x="54073" y="4840"/>
                      <a:pt x="54233" y="4840"/>
                    </a:cubicBezTo>
                    <a:cubicBezTo>
                      <a:pt x="54256" y="4954"/>
                      <a:pt x="54302" y="5091"/>
                      <a:pt x="54347" y="5205"/>
                    </a:cubicBezTo>
                    <a:cubicBezTo>
                      <a:pt x="54370" y="5274"/>
                      <a:pt x="54393" y="5342"/>
                      <a:pt x="54416" y="5411"/>
                    </a:cubicBezTo>
                    <a:lnTo>
                      <a:pt x="54416" y="5456"/>
                    </a:lnTo>
                    <a:cubicBezTo>
                      <a:pt x="54461" y="5547"/>
                      <a:pt x="54507" y="5639"/>
                      <a:pt x="54553" y="5707"/>
                    </a:cubicBezTo>
                    <a:cubicBezTo>
                      <a:pt x="54576" y="5776"/>
                      <a:pt x="54621" y="5844"/>
                      <a:pt x="54644" y="5913"/>
                    </a:cubicBezTo>
                    <a:lnTo>
                      <a:pt x="54667" y="5958"/>
                    </a:lnTo>
                    <a:cubicBezTo>
                      <a:pt x="54712" y="6095"/>
                      <a:pt x="54781" y="6232"/>
                      <a:pt x="54849" y="6369"/>
                    </a:cubicBezTo>
                    <a:cubicBezTo>
                      <a:pt x="54918" y="6506"/>
                      <a:pt x="54986" y="6643"/>
                      <a:pt x="55078" y="6780"/>
                    </a:cubicBezTo>
                    <a:cubicBezTo>
                      <a:pt x="55123" y="6848"/>
                      <a:pt x="55169" y="6917"/>
                      <a:pt x="55215" y="6963"/>
                    </a:cubicBezTo>
                    <a:cubicBezTo>
                      <a:pt x="55237" y="7031"/>
                      <a:pt x="55283" y="7077"/>
                      <a:pt x="55306" y="7122"/>
                    </a:cubicBezTo>
                    <a:lnTo>
                      <a:pt x="55443" y="7305"/>
                    </a:lnTo>
                    <a:lnTo>
                      <a:pt x="55557" y="7465"/>
                    </a:lnTo>
                    <a:lnTo>
                      <a:pt x="55580" y="7510"/>
                    </a:lnTo>
                    <a:cubicBezTo>
                      <a:pt x="55648" y="7625"/>
                      <a:pt x="55740" y="7739"/>
                      <a:pt x="55808" y="7853"/>
                    </a:cubicBezTo>
                    <a:cubicBezTo>
                      <a:pt x="55922" y="7967"/>
                      <a:pt x="56014" y="8081"/>
                      <a:pt x="56105" y="8195"/>
                    </a:cubicBezTo>
                    <a:cubicBezTo>
                      <a:pt x="56196" y="8286"/>
                      <a:pt x="56287" y="8378"/>
                      <a:pt x="56356" y="8469"/>
                    </a:cubicBezTo>
                    <a:lnTo>
                      <a:pt x="56424" y="8538"/>
                    </a:lnTo>
                    <a:lnTo>
                      <a:pt x="56539" y="8652"/>
                    </a:lnTo>
                    <a:cubicBezTo>
                      <a:pt x="56607" y="8743"/>
                      <a:pt x="56698" y="8811"/>
                      <a:pt x="56767" y="8903"/>
                    </a:cubicBezTo>
                    <a:cubicBezTo>
                      <a:pt x="56858" y="8994"/>
                      <a:pt x="56949" y="9085"/>
                      <a:pt x="57063" y="9177"/>
                    </a:cubicBezTo>
                    <a:lnTo>
                      <a:pt x="57086" y="9200"/>
                    </a:lnTo>
                    <a:lnTo>
                      <a:pt x="57223" y="9336"/>
                    </a:lnTo>
                    <a:cubicBezTo>
                      <a:pt x="57292" y="9382"/>
                      <a:pt x="57360" y="9451"/>
                      <a:pt x="57429" y="9519"/>
                    </a:cubicBezTo>
                    <a:cubicBezTo>
                      <a:pt x="57520" y="9610"/>
                      <a:pt x="57611" y="9679"/>
                      <a:pt x="57725" y="9747"/>
                    </a:cubicBezTo>
                    <a:lnTo>
                      <a:pt x="57794" y="9816"/>
                    </a:lnTo>
                    <a:cubicBezTo>
                      <a:pt x="57931" y="9907"/>
                      <a:pt x="58045" y="9998"/>
                      <a:pt x="58182" y="10067"/>
                    </a:cubicBezTo>
                    <a:cubicBezTo>
                      <a:pt x="58387" y="10227"/>
                      <a:pt x="58616" y="10341"/>
                      <a:pt x="58798" y="10432"/>
                    </a:cubicBezTo>
                    <a:cubicBezTo>
                      <a:pt x="58981" y="10523"/>
                      <a:pt x="59186" y="10615"/>
                      <a:pt x="59392" y="10706"/>
                    </a:cubicBezTo>
                    <a:cubicBezTo>
                      <a:pt x="59529" y="10774"/>
                      <a:pt x="59643" y="10820"/>
                      <a:pt x="59780" y="10866"/>
                    </a:cubicBezTo>
                    <a:lnTo>
                      <a:pt x="60031" y="10957"/>
                    </a:lnTo>
                    <a:cubicBezTo>
                      <a:pt x="60191" y="11026"/>
                      <a:pt x="60350" y="11094"/>
                      <a:pt x="60579" y="11162"/>
                    </a:cubicBezTo>
                    <a:lnTo>
                      <a:pt x="60624" y="11162"/>
                    </a:lnTo>
                    <a:cubicBezTo>
                      <a:pt x="60989" y="11277"/>
                      <a:pt x="61263" y="11345"/>
                      <a:pt x="61537" y="11391"/>
                    </a:cubicBezTo>
                    <a:cubicBezTo>
                      <a:pt x="61674" y="11414"/>
                      <a:pt x="61811" y="11436"/>
                      <a:pt x="61948" y="11459"/>
                    </a:cubicBezTo>
                    <a:cubicBezTo>
                      <a:pt x="62085" y="11482"/>
                      <a:pt x="62199" y="11482"/>
                      <a:pt x="62336" y="11505"/>
                    </a:cubicBezTo>
                    <a:lnTo>
                      <a:pt x="62427" y="11505"/>
                    </a:lnTo>
                    <a:lnTo>
                      <a:pt x="62656" y="11528"/>
                    </a:lnTo>
                    <a:cubicBezTo>
                      <a:pt x="62884" y="11551"/>
                      <a:pt x="63135" y="11573"/>
                      <a:pt x="63363" y="11573"/>
                    </a:cubicBezTo>
                    <a:cubicBezTo>
                      <a:pt x="63477" y="11573"/>
                      <a:pt x="63569" y="11596"/>
                      <a:pt x="63683" y="11596"/>
                    </a:cubicBezTo>
                    <a:cubicBezTo>
                      <a:pt x="63888" y="11596"/>
                      <a:pt x="64094" y="11573"/>
                      <a:pt x="64276" y="11573"/>
                    </a:cubicBezTo>
                    <a:cubicBezTo>
                      <a:pt x="64550" y="11551"/>
                      <a:pt x="64824" y="11528"/>
                      <a:pt x="65098" y="11482"/>
                    </a:cubicBezTo>
                    <a:cubicBezTo>
                      <a:pt x="65349" y="11459"/>
                      <a:pt x="65600" y="11391"/>
                      <a:pt x="65851" y="11322"/>
                    </a:cubicBezTo>
                    <a:cubicBezTo>
                      <a:pt x="66148" y="11254"/>
                      <a:pt x="66422" y="11185"/>
                      <a:pt x="66696" y="11071"/>
                    </a:cubicBezTo>
                    <a:cubicBezTo>
                      <a:pt x="66810" y="11048"/>
                      <a:pt x="66901" y="11003"/>
                      <a:pt x="66992" y="10957"/>
                    </a:cubicBezTo>
                    <a:lnTo>
                      <a:pt x="67084" y="10934"/>
                    </a:lnTo>
                    <a:lnTo>
                      <a:pt x="67152" y="10911"/>
                    </a:lnTo>
                    <a:lnTo>
                      <a:pt x="67244" y="10866"/>
                    </a:lnTo>
                    <a:cubicBezTo>
                      <a:pt x="67335" y="10843"/>
                      <a:pt x="67403" y="10797"/>
                      <a:pt x="67472" y="10752"/>
                    </a:cubicBezTo>
                    <a:cubicBezTo>
                      <a:pt x="67540" y="10729"/>
                      <a:pt x="67586" y="10683"/>
                      <a:pt x="67632" y="10637"/>
                    </a:cubicBezTo>
                    <a:cubicBezTo>
                      <a:pt x="67723" y="10592"/>
                      <a:pt x="67837" y="10546"/>
                      <a:pt x="67951" y="10501"/>
                    </a:cubicBezTo>
                    <a:lnTo>
                      <a:pt x="67997" y="10478"/>
                    </a:lnTo>
                    <a:cubicBezTo>
                      <a:pt x="68134" y="10409"/>
                      <a:pt x="68271" y="10318"/>
                      <a:pt x="68385" y="10249"/>
                    </a:cubicBezTo>
                    <a:cubicBezTo>
                      <a:pt x="68636" y="10090"/>
                      <a:pt x="68887" y="9907"/>
                      <a:pt x="69161" y="9679"/>
                    </a:cubicBezTo>
                    <a:cubicBezTo>
                      <a:pt x="69709" y="9222"/>
                      <a:pt x="70188" y="8789"/>
                      <a:pt x="70576" y="8332"/>
                    </a:cubicBezTo>
                    <a:cubicBezTo>
                      <a:pt x="70827" y="8058"/>
                      <a:pt x="71010" y="7807"/>
                      <a:pt x="71170" y="7579"/>
                    </a:cubicBezTo>
                    <a:cubicBezTo>
                      <a:pt x="71261" y="7465"/>
                      <a:pt x="71352" y="7328"/>
                      <a:pt x="71421" y="7191"/>
                    </a:cubicBezTo>
                    <a:cubicBezTo>
                      <a:pt x="71466" y="7122"/>
                      <a:pt x="71512" y="7054"/>
                      <a:pt x="71558" y="6985"/>
                    </a:cubicBezTo>
                    <a:cubicBezTo>
                      <a:pt x="71603" y="6940"/>
                      <a:pt x="71649" y="6871"/>
                      <a:pt x="71672" y="6803"/>
                    </a:cubicBezTo>
                    <a:cubicBezTo>
                      <a:pt x="71854" y="6529"/>
                      <a:pt x="72014" y="6209"/>
                      <a:pt x="72174" y="5913"/>
                    </a:cubicBezTo>
                    <a:cubicBezTo>
                      <a:pt x="72311" y="5662"/>
                      <a:pt x="72402" y="5365"/>
                      <a:pt x="72493" y="5091"/>
                    </a:cubicBezTo>
                    <a:lnTo>
                      <a:pt x="73133" y="5091"/>
                    </a:lnTo>
                    <a:cubicBezTo>
                      <a:pt x="73247" y="5091"/>
                      <a:pt x="73361" y="5091"/>
                      <a:pt x="73475" y="5068"/>
                    </a:cubicBezTo>
                    <a:cubicBezTo>
                      <a:pt x="73657" y="5091"/>
                      <a:pt x="73863" y="5091"/>
                      <a:pt x="74068" y="5091"/>
                    </a:cubicBezTo>
                    <a:cubicBezTo>
                      <a:pt x="74251" y="5114"/>
                      <a:pt x="74434" y="5114"/>
                      <a:pt x="74616" y="5114"/>
                    </a:cubicBezTo>
                    <a:lnTo>
                      <a:pt x="74776" y="5137"/>
                    </a:lnTo>
                    <a:cubicBezTo>
                      <a:pt x="74981" y="5137"/>
                      <a:pt x="75164" y="5114"/>
                      <a:pt x="75347" y="5114"/>
                    </a:cubicBezTo>
                    <a:lnTo>
                      <a:pt x="75917" y="5114"/>
                    </a:lnTo>
                    <a:cubicBezTo>
                      <a:pt x="76054" y="5114"/>
                      <a:pt x="76168" y="5091"/>
                      <a:pt x="76305" y="5091"/>
                    </a:cubicBezTo>
                    <a:lnTo>
                      <a:pt x="76579" y="5091"/>
                    </a:lnTo>
                    <a:cubicBezTo>
                      <a:pt x="76807" y="5091"/>
                      <a:pt x="77036" y="5068"/>
                      <a:pt x="77241" y="5068"/>
                    </a:cubicBezTo>
                    <a:cubicBezTo>
                      <a:pt x="77355" y="5068"/>
                      <a:pt x="77469" y="5068"/>
                      <a:pt x="77583" y="5045"/>
                    </a:cubicBezTo>
                    <a:lnTo>
                      <a:pt x="77926" y="5045"/>
                    </a:lnTo>
                    <a:lnTo>
                      <a:pt x="78154" y="5022"/>
                    </a:lnTo>
                    <a:lnTo>
                      <a:pt x="78611" y="5022"/>
                    </a:lnTo>
                    <a:lnTo>
                      <a:pt x="78542" y="5000"/>
                    </a:lnTo>
                    <a:cubicBezTo>
                      <a:pt x="78611" y="5000"/>
                      <a:pt x="78679" y="5022"/>
                      <a:pt x="78770" y="5022"/>
                    </a:cubicBezTo>
                    <a:cubicBezTo>
                      <a:pt x="78862" y="5022"/>
                      <a:pt x="78976" y="5000"/>
                      <a:pt x="79067" y="5000"/>
                    </a:cubicBezTo>
                    <a:lnTo>
                      <a:pt x="79341" y="5000"/>
                    </a:lnTo>
                    <a:cubicBezTo>
                      <a:pt x="79615" y="5000"/>
                      <a:pt x="79889" y="5022"/>
                      <a:pt x="80163" y="5022"/>
                    </a:cubicBezTo>
                    <a:cubicBezTo>
                      <a:pt x="80437" y="5022"/>
                      <a:pt x="80733" y="5045"/>
                      <a:pt x="81030" y="5045"/>
                    </a:cubicBezTo>
                    <a:cubicBezTo>
                      <a:pt x="81099" y="5045"/>
                      <a:pt x="81190" y="5045"/>
                      <a:pt x="81258" y="5022"/>
                    </a:cubicBezTo>
                    <a:lnTo>
                      <a:pt x="81601" y="5022"/>
                    </a:lnTo>
                    <a:cubicBezTo>
                      <a:pt x="81943" y="5022"/>
                      <a:pt x="82240" y="5022"/>
                      <a:pt x="82514" y="5000"/>
                    </a:cubicBezTo>
                    <a:cubicBezTo>
                      <a:pt x="82582" y="5000"/>
                      <a:pt x="82673" y="5000"/>
                      <a:pt x="82765" y="4977"/>
                    </a:cubicBezTo>
                    <a:lnTo>
                      <a:pt x="83016" y="4977"/>
                    </a:lnTo>
                    <a:cubicBezTo>
                      <a:pt x="83221" y="4954"/>
                      <a:pt x="83427" y="4954"/>
                      <a:pt x="83632" y="4931"/>
                    </a:cubicBezTo>
                    <a:lnTo>
                      <a:pt x="83883" y="4931"/>
                    </a:lnTo>
                    <a:cubicBezTo>
                      <a:pt x="84180" y="4931"/>
                      <a:pt x="84454" y="4908"/>
                      <a:pt x="84751" y="4908"/>
                    </a:cubicBezTo>
                    <a:cubicBezTo>
                      <a:pt x="85139" y="4908"/>
                      <a:pt x="85549" y="4908"/>
                      <a:pt x="85960" y="4886"/>
                    </a:cubicBezTo>
                    <a:cubicBezTo>
                      <a:pt x="86371" y="4863"/>
                      <a:pt x="86805" y="4840"/>
                      <a:pt x="87216" y="4840"/>
                    </a:cubicBezTo>
                    <a:lnTo>
                      <a:pt x="87444" y="4840"/>
                    </a:lnTo>
                    <a:lnTo>
                      <a:pt x="87353" y="4817"/>
                    </a:lnTo>
                    <a:lnTo>
                      <a:pt x="87353" y="4817"/>
                    </a:lnTo>
                    <a:lnTo>
                      <a:pt x="87467" y="4840"/>
                    </a:lnTo>
                    <a:lnTo>
                      <a:pt x="87604" y="4840"/>
                    </a:lnTo>
                    <a:lnTo>
                      <a:pt x="87512" y="4817"/>
                    </a:lnTo>
                    <a:lnTo>
                      <a:pt x="87512" y="4817"/>
                    </a:lnTo>
                    <a:cubicBezTo>
                      <a:pt x="87581" y="4817"/>
                      <a:pt x="87627" y="4840"/>
                      <a:pt x="87672" y="4840"/>
                    </a:cubicBezTo>
                    <a:cubicBezTo>
                      <a:pt x="87718" y="4840"/>
                      <a:pt x="87764" y="4817"/>
                      <a:pt x="87786" y="4817"/>
                    </a:cubicBezTo>
                    <a:lnTo>
                      <a:pt x="89065" y="4817"/>
                    </a:lnTo>
                    <a:cubicBezTo>
                      <a:pt x="89156" y="4817"/>
                      <a:pt x="89247" y="4794"/>
                      <a:pt x="89338" y="4794"/>
                    </a:cubicBezTo>
                    <a:lnTo>
                      <a:pt x="89612" y="4794"/>
                    </a:lnTo>
                    <a:cubicBezTo>
                      <a:pt x="89749" y="4794"/>
                      <a:pt x="89909" y="4794"/>
                      <a:pt x="90069" y="4817"/>
                    </a:cubicBezTo>
                    <a:lnTo>
                      <a:pt x="90457" y="4817"/>
                    </a:lnTo>
                    <a:lnTo>
                      <a:pt x="90615" y="4797"/>
                    </a:lnTo>
                    <a:lnTo>
                      <a:pt x="90615" y="4797"/>
                    </a:lnTo>
                    <a:cubicBezTo>
                      <a:pt x="90661" y="4804"/>
                      <a:pt x="90696" y="4817"/>
                      <a:pt x="90731" y="4817"/>
                    </a:cubicBezTo>
                    <a:cubicBezTo>
                      <a:pt x="90754" y="4817"/>
                      <a:pt x="90776" y="4794"/>
                      <a:pt x="90799" y="4794"/>
                    </a:cubicBezTo>
                    <a:cubicBezTo>
                      <a:pt x="90982" y="4817"/>
                      <a:pt x="91187" y="4817"/>
                      <a:pt x="91370" y="4817"/>
                    </a:cubicBezTo>
                    <a:lnTo>
                      <a:pt x="92146" y="4817"/>
                    </a:lnTo>
                    <a:cubicBezTo>
                      <a:pt x="92260" y="4840"/>
                      <a:pt x="92374" y="4840"/>
                      <a:pt x="92488" y="4840"/>
                    </a:cubicBezTo>
                    <a:lnTo>
                      <a:pt x="93082" y="4840"/>
                    </a:lnTo>
                    <a:cubicBezTo>
                      <a:pt x="93264" y="4840"/>
                      <a:pt x="93470" y="4840"/>
                      <a:pt x="93652" y="4863"/>
                    </a:cubicBezTo>
                    <a:lnTo>
                      <a:pt x="94132" y="4863"/>
                    </a:lnTo>
                    <a:cubicBezTo>
                      <a:pt x="94360" y="4863"/>
                      <a:pt x="94588" y="4863"/>
                      <a:pt x="94817" y="4886"/>
                    </a:cubicBezTo>
                    <a:lnTo>
                      <a:pt x="95319" y="4886"/>
                    </a:lnTo>
                    <a:cubicBezTo>
                      <a:pt x="95524" y="4886"/>
                      <a:pt x="95752" y="4908"/>
                      <a:pt x="95981" y="4908"/>
                    </a:cubicBezTo>
                    <a:lnTo>
                      <a:pt x="96414" y="4908"/>
                    </a:lnTo>
                    <a:lnTo>
                      <a:pt x="96734" y="4931"/>
                    </a:lnTo>
                    <a:cubicBezTo>
                      <a:pt x="97031" y="4931"/>
                      <a:pt x="97304" y="4954"/>
                      <a:pt x="97578" y="4954"/>
                    </a:cubicBezTo>
                    <a:cubicBezTo>
                      <a:pt x="97784" y="4954"/>
                      <a:pt x="97966" y="4954"/>
                      <a:pt x="98172" y="4977"/>
                    </a:cubicBezTo>
                    <a:lnTo>
                      <a:pt x="98720" y="4977"/>
                    </a:lnTo>
                    <a:cubicBezTo>
                      <a:pt x="99039" y="4977"/>
                      <a:pt x="99359" y="5000"/>
                      <a:pt x="99678" y="5000"/>
                    </a:cubicBezTo>
                    <a:lnTo>
                      <a:pt x="99861" y="5022"/>
                    </a:lnTo>
                    <a:lnTo>
                      <a:pt x="100135" y="5022"/>
                    </a:lnTo>
                    <a:cubicBezTo>
                      <a:pt x="100409" y="5022"/>
                      <a:pt x="100683" y="5045"/>
                      <a:pt x="100934" y="5045"/>
                    </a:cubicBezTo>
                    <a:lnTo>
                      <a:pt x="102007" y="5045"/>
                    </a:lnTo>
                    <a:lnTo>
                      <a:pt x="102349" y="5068"/>
                    </a:lnTo>
                    <a:lnTo>
                      <a:pt x="102486" y="5068"/>
                    </a:lnTo>
                    <a:cubicBezTo>
                      <a:pt x="102691" y="5068"/>
                      <a:pt x="102897" y="5091"/>
                      <a:pt x="103079" y="5091"/>
                    </a:cubicBezTo>
                    <a:cubicBezTo>
                      <a:pt x="103467" y="5114"/>
                      <a:pt x="103833" y="5114"/>
                      <a:pt x="104198" y="5137"/>
                    </a:cubicBezTo>
                    <a:cubicBezTo>
                      <a:pt x="104380" y="5137"/>
                      <a:pt x="104563" y="5159"/>
                      <a:pt x="104746" y="5159"/>
                    </a:cubicBezTo>
                    <a:cubicBezTo>
                      <a:pt x="104837" y="5159"/>
                      <a:pt x="104951" y="5182"/>
                      <a:pt x="105042" y="5182"/>
                    </a:cubicBezTo>
                    <a:cubicBezTo>
                      <a:pt x="105111" y="5182"/>
                      <a:pt x="105202" y="5182"/>
                      <a:pt x="105271" y="5205"/>
                    </a:cubicBezTo>
                    <a:cubicBezTo>
                      <a:pt x="105453" y="5205"/>
                      <a:pt x="105613" y="5205"/>
                      <a:pt x="105796" y="5228"/>
                    </a:cubicBezTo>
                    <a:lnTo>
                      <a:pt x="105955" y="5251"/>
                    </a:lnTo>
                    <a:cubicBezTo>
                      <a:pt x="106092" y="5251"/>
                      <a:pt x="106229" y="5251"/>
                      <a:pt x="106366" y="5274"/>
                    </a:cubicBezTo>
                    <a:cubicBezTo>
                      <a:pt x="106640" y="5296"/>
                      <a:pt x="106891" y="5319"/>
                      <a:pt x="107165" y="5342"/>
                    </a:cubicBezTo>
                    <a:cubicBezTo>
                      <a:pt x="107279" y="5342"/>
                      <a:pt x="107393" y="5342"/>
                      <a:pt x="107530" y="5365"/>
                    </a:cubicBezTo>
                    <a:cubicBezTo>
                      <a:pt x="107713" y="5365"/>
                      <a:pt x="107895" y="5388"/>
                      <a:pt x="108101" y="5388"/>
                    </a:cubicBezTo>
                    <a:cubicBezTo>
                      <a:pt x="108192" y="5388"/>
                      <a:pt x="108283" y="5388"/>
                      <a:pt x="108352" y="5411"/>
                    </a:cubicBezTo>
                    <a:lnTo>
                      <a:pt x="108672" y="5411"/>
                    </a:lnTo>
                    <a:cubicBezTo>
                      <a:pt x="109014" y="5433"/>
                      <a:pt x="109333" y="5456"/>
                      <a:pt x="109653" y="5456"/>
                    </a:cubicBezTo>
                    <a:lnTo>
                      <a:pt x="109836" y="5479"/>
                    </a:lnTo>
                    <a:cubicBezTo>
                      <a:pt x="110041" y="5479"/>
                      <a:pt x="110246" y="5502"/>
                      <a:pt x="110452" y="5502"/>
                    </a:cubicBezTo>
                    <a:cubicBezTo>
                      <a:pt x="110543" y="5502"/>
                      <a:pt x="110634" y="5502"/>
                      <a:pt x="110726" y="5525"/>
                    </a:cubicBezTo>
                    <a:lnTo>
                      <a:pt x="111000" y="5525"/>
                    </a:lnTo>
                    <a:cubicBezTo>
                      <a:pt x="111182" y="5525"/>
                      <a:pt x="111365" y="5547"/>
                      <a:pt x="111547" y="5547"/>
                    </a:cubicBezTo>
                    <a:lnTo>
                      <a:pt x="111936" y="5570"/>
                    </a:lnTo>
                    <a:cubicBezTo>
                      <a:pt x="112232" y="5570"/>
                      <a:pt x="112529" y="5570"/>
                      <a:pt x="112826" y="5593"/>
                    </a:cubicBezTo>
                    <a:cubicBezTo>
                      <a:pt x="112917" y="5593"/>
                      <a:pt x="113031" y="5593"/>
                      <a:pt x="113122" y="5616"/>
                    </a:cubicBezTo>
                    <a:lnTo>
                      <a:pt x="113259" y="5616"/>
                    </a:lnTo>
                    <a:cubicBezTo>
                      <a:pt x="113374" y="5616"/>
                      <a:pt x="113465" y="5616"/>
                      <a:pt x="113556" y="5639"/>
                    </a:cubicBezTo>
                    <a:lnTo>
                      <a:pt x="113716" y="5639"/>
                    </a:lnTo>
                    <a:cubicBezTo>
                      <a:pt x="113807" y="5662"/>
                      <a:pt x="113876" y="5662"/>
                      <a:pt x="113967" y="5662"/>
                    </a:cubicBezTo>
                    <a:lnTo>
                      <a:pt x="114172" y="5662"/>
                    </a:lnTo>
                    <a:cubicBezTo>
                      <a:pt x="114218" y="5662"/>
                      <a:pt x="114264" y="5684"/>
                      <a:pt x="114287" y="5684"/>
                    </a:cubicBezTo>
                    <a:lnTo>
                      <a:pt x="114606" y="5684"/>
                    </a:lnTo>
                    <a:cubicBezTo>
                      <a:pt x="114675" y="5684"/>
                      <a:pt x="114743" y="5639"/>
                      <a:pt x="114789" y="5593"/>
                    </a:cubicBezTo>
                    <a:cubicBezTo>
                      <a:pt x="114857" y="5593"/>
                      <a:pt x="114926" y="5593"/>
                      <a:pt x="114994" y="5616"/>
                    </a:cubicBezTo>
                    <a:lnTo>
                      <a:pt x="115131" y="5616"/>
                    </a:lnTo>
                    <a:cubicBezTo>
                      <a:pt x="115268" y="5639"/>
                      <a:pt x="115382" y="5639"/>
                      <a:pt x="115496" y="5662"/>
                    </a:cubicBezTo>
                    <a:cubicBezTo>
                      <a:pt x="115770" y="5707"/>
                      <a:pt x="116067" y="5730"/>
                      <a:pt x="116341" y="5776"/>
                    </a:cubicBezTo>
                    <a:cubicBezTo>
                      <a:pt x="116478" y="5776"/>
                      <a:pt x="116615" y="5799"/>
                      <a:pt x="116774" y="5799"/>
                    </a:cubicBezTo>
                    <a:cubicBezTo>
                      <a:pt x="116911" y="5821"/>
                      <a:pt x="117071" y="5821"/>
                      <a:pt x="117231" y="5844"/>
                    </a:cubicBezTo>
                    <a:cubicBezTo>
                      <a:pt x="117391" y="5867"/>
                      <a:pt x="117528" y="5867"/>
                      <a:pt x="117665" y="5890"/>
                    </a:cubicBezTo>
                    <a:cubicBezTo>
                      <a:pt x="117756" y="5890"/>
                      <a:pt x="117824" y="5913"/>
                      <a:pt x="117893" y="5913"/>
                    </a:cubicBezTo>
                    <a:cubicBezTo>
                      <a:pt x="117961" y="5935"/>
                      <a:pt x="118053" y="5935"/>
                      <a:pt x="118121" y="5958"/>
                    </a:cubicBezTo>
                    <a:cubicBezTo>
                      <a:pt x="118281" y="5958"/>
                      <a:pt x="118441" y="5981"/>
                      <a:pt x="118578" y="6004"/>
                    </a:cubicBezTo>
                    <a:cubicBezTo>
                      <a:pt x="118715" y="6004"/>
                      <a:pt x="118829" y="6027"/>
                      <a:pt x="118966" y="6050"/>
                    </a:cubicBezTo>
                    <a:lnTo>
                      <a:pt x="119034" y="6050"/>
                    </a:lnTo>
                    <a:cubicBezTo>
                      <a:pt x="119217" y="6095"/>
                      <a:pt x="119399" y="6095"/>
                      <a:pt x="119582" y="6118"/>
                    </a:cubicBezTo>
                    <a:cubicBezTo>
                      <a:pt x="119696" y="6118"/>
                      <a:pt x="119833" y="6141"/>
                      <a:pt x="119947" y="6141"/>
                    </a:cubicBezTo>
                    <a:cubicBezTo>
                      <a:pt x="120153" y="6164"/>
                      <a:pt x="120358" y="6187"/>
                      <a:pt x="120563" y="6209"/>
                    </a:cubicBezTo>
                    <a:cubicBezTo>
                      <a:pt x="120997" y="6255"/>
                      <a:pt x="121431" y="6301"/>
                      <a:pt x="121865" y="6369"/>
                    </a:cubicBezTo>
                    <a:cubicBezTo>
                      <a:pt x="122024" y="6392"/>
                      <a:pt x="122184" y="6415"/>
                      <a:pt x="122367" y="6438"/>
                    </a:cubicBezTo>
                    <a:cubicBezTo>
                      <a:pt x="122526" y="6460"/>
                      <a:pt x="122663" y="6460"/>
                      <a:pt x="122823" y="6483"/>
                    </a:cubicBezTo>
                    <a:lnTo>
                      <a:pt x="122960" y="6506"/>
                    </a:lnTo>
                    <a:cubicBezTo>
                      <a:pt x="123074" y="6529"/>
                      <a:pt x="123166" y="6552"/>
                      <a:pt x="123280" y="6552"/>
                    </a:cubicBezTo>
                    <a:lnTo>
                      <a:pt x="123439" y="6575"/>
                    </a:lnTo>
                    <a:cubicBezTo>
                      <a:pt x="123554" y="6597"/>
                      <a:pt x="123668" y="6597"/>
                      <a:pt x="123782" y="6620"/>
                    </a:cubicBezTo>
                    <a:cubicBezTo>
                      <a:pt x="124010" y="6666"/>
                      <a:pt x="124238" y="6689"/>
                      <a:pt x="124467" y="6734"/>
                    </a:cubicBezTo>
                    <a:lnTo>
                      <a:pt x="124741" y="6757"/>
                    </a:lnTo>
                    <a:lnTo>
                      <a:pt x="124900" y="6803"/>
                    </a:lnTo>
                    <a:cubicBezTo>
                      <a:pt x="125083" y="6826"/>
                      <a:pt x="125266" y="6848"/>
                      <a:pt x="125448" y="6894"/>
                    </a:cubicBezTo>
                    <a:lnTo>
                      <a:pt x="125539" y="6894"/>
                    </a:lnTo>
                    <a:cubicBezTo>
                      <a:pt x="125585" y="6917"/>
                      <a:pt x="125631" y="6917"/>
                      <a:pt x="125676" y="6940"/>
                    </a:cubicBezTo>
                    <a:cubicBezTo>
                      <a:pt x="125699" y="6940"/>
                      <a:pt x="125745" y="6940"/>
                      <a:pt x="125768" y="6963"/>
                    </a:cubicBezTo>
                    <a:lnTo>
                      <a:pt x="125882" y="6963"/>
                    </a:lnTo>
                    <a:cubicBezTo>
                      <a:pt x="125950" y="6963"/>
                      <a:pt x="126019" y="6963"/>
                      <a:pt x="126087" y="6940"/>
                    </a:cubicBezTo>
                    <a:cubicBezTo>
                      <a:pt x="126179" y="6917"/>
                      <a:pt x="126270" y="6826"/>
                      <a:pt x="126315" y="6757"/>
                    </a:cubicBezTo>
                    <a:cubicBezTo>
                      <a:pt x="126384" y="6689"/>
                      <a:pt x="126407" y="6620"/>
                      <a:pt x="126452" y="6552"/>
                    </a:cubicBezTo>
                    <a:cubicBezTo>
                      <a:pt x="126521" y="6460"/>
                      <a:pt x="126567" y="6324"/>
                      <a:pt x="126589" y="6164"/>
                    </a:cubicBezTo>
                    <a:lnTo>
                      <a:pt x="126635" y="5981"/>
                    </a:lnTo>
                    <a:lnTo>
                      <a:pt x="126681" y="5776"/>
                    </a:lnTo>
                    <a:cubicBezTo>
                      <a:pt x="126726" y="5616"/>
                      <a:pt x="126726" y="5456"/>
                      <a:pt x="126704" y="5296"/>
                    </a:cubicBezTo>
                    <a:cubicBezTo>
                      <a:pt x="126704" y="5137"/>
                      <a:pt x="126704" y="4977"/>
                      <a:pt x="126704" y="4840"/>
                    </a:cubicBezTo>
                    <a:lnTo>
                      <a:pt x="126681" y="4726"/>
                    </a:lnTo>
                    <a:cubicBezTo>
                      <a:pt x="126681" y="4589"/>
                      <a:pt x="126681" y="4475"/>
                      <a:pt x="126658" y="4361"/>
                    </a:cubicBezTo>
                    <a:lnTo>
                      <a:pt x="126635" y="4201"/>
                    </a:lnTo>
                    <a:cubicBezTo>
                      <a:pt x="126612" y="4109"/>
                      <a:pt x="126612" y="4018"/>
                      <a:pt x="126589" y="3927"/>
                    </a:cubicBezTo>
                    <a:cubicBezTo>
                      <a:pt x="126589" y="3790"/>
                      <a:pt x="126567" y="3630"/>
                      <a:pt x="126544" y="3493"/>
                    </a:cubicBezTo>
                    <a:cubicBezTo>
                      <a:pt x="126521" y="3379"/>
                      <a:pt x="126498" y="3265"/>
                      <a:pt x="126452" y="3174"/>
                    </a:cubicBezTo>
                    <a:cubicBezTo>
                      <a:pt x="126452" y="3128"/>
                      <a:pt x="126430" y="3082"/>
                      <a:pt x="126430" y="3060"/>
                    </a:cubicBezTo>
                    <a:lnTo>
                      <a:pt x="126407" y="3014"/>
                    </a:lnTo>
                    <a:cubicBezTo>
                      <a:pt x="126361" y="2877"/>
                      <a:pt x="126293" y="2786"/>
                      <a:pt x="126201" y="2717"/>
                    </a:cubicBezTo>
                    <a:cubicBezTo>
                      <a:pt x="126087" y="2603"/>
                      <a:pt x="125927" y="2557"/>
                      <a:pt x="125790" y="2512"/>
                    </a:cubicBezTo>
                    <a:cubicBezTo>
                      <a:pt x="125517" y="2443"/>
                      <a:pt x="125220" y="2420"/>
                      <a:pt x="124946" y="2398"/>
                    </a:cubicBezTo>
                    <a:lnTo>
                      <a:pt x="124900" y="2398"/>
                    </a:lnTo>
                    <a:cubicBezTo>
                      <a:pt x="124558" y="2352"/>
                      <a:pt x="124238" y="2329"/>
                      <a:pt x="123919" y="2283"/>
                    </a:cubicBezTo>
                    <a:cubicBezTo>
                      <a:pt x="123850" y="2283"/>
                      <a:pt x="123782" y="2261"/>
                      <a:pt x="123713" y="2261"/>
                    </a:cubicBezTo>
                    <a:cubicBezTo>
                      <a:pt x="123622" y="2261"/>
                      <a:pt x="123531" y="2238"/>
                      <a:pt x="123439" y="2238"/>
                    </a:cubicBezTo>
                    <a:cubicBezTo>
                      <a:pt x="123325" y="2215"/>
                      <a:pt x="123188" y="2192"/>
                      <a:pt x="123074" y="2169"/>
                    </a:cubicBezTo>
                    <a:lnTo>
                      <a:pt x="122937" y="2146"/>
                    </a:lnTo>
                    <a:cubicBezTo>
                      <a:pt x="122755" y="2124"/>
                      <a:pt x="122549" y="2101"/>
                      <a:pt x="122344" y="2078"/>
                    </a:cubicBezTo>
                    <a:cubicBezTo>
                      <a:pt x="122298" y="2032"/>
                      <a:pt x="122230" y="2010"/>
                      <a:pt x="122184" y="1987"/>
                    </a:cubicBezTo>
                    <a:cubicBezTo>
                      <a:pt x="121865" y="1941"/>
                      <a:pt x="121545" y="1895"/>
                      <a:pt x="121248" y="1850"/>
                    </a:cubicBezTo>
                    <a:lnTo>
                      <a:pt x="121111" y="1827"/>
                    </a:lnTo>
                    <a:cubicBezTo>
                      <a:pt x="120792" y="1781"/>
                      <a:pt x="120495" y="1736"/>
                      <a:pt x="120175" y="1690"/>
                    </a:cubicBezTo>
                    <a:cubicBezTo>
                      <a:pt x="119924" y="1667"/>
                      <a:pt x="119696" y="1622"/>
                      <a:pt x="119445" y="1576"/>
                    </a:cubicBezTo>
                    <a:lnTo>
                      <a:pt x="119194" y="1553"/>
                    </a:lnTo>
                    <a:cubicBezTo>
                      <a:pt x="119080" y="1530"/>
                      <a:pt x="118989" y="1530"/>
                      <a:pt x="118897" y="1507"/>
                    </a:cubicBezTo>
                    <a:cubicBezTo>
                      <a:pt x="118806" y="1507"/>
                      <a:pt x="118692" y="1485"/>
                      <a:pt x="118601" y="1462"/>
                    </a:cubicBezTo>
                    <a:lnTo>
                      <a:pt x="118144" y="1462"/>
                    </a:lnTo>
                    <a:cubicBezTo>
                      <a:pt x="118121" y="1485"/>
                      <a:pt x="118098" y="1485"/>
                      <a:pt x="118076" y="1485"/>
                    </a:cubicBezTo>
                    <a:cubicBezTo>
                      <a:pt x="118030" y="1485"/>
                      <a:pt x="118007" y="1462"/>
                      <a:pt x="117961" y="1462"/>
                    </a:cubicBezTo>
                    <a:lnTo>
                      <a:pt x="117893" y="1439"/>
                    </a:lnTo>
                    <a:cubicBezTo>
                      <a:pt x="117756" y="1416"/>
                      <a:pt x="117642" y="1416"/>
                      <a:pt x="117528" y="1393"/>
                    </a:cubicBezTo>
                    <a:cubicBezTo>
                      <a:pt x="117436" y="1393"/>
                      <a:pt x="117322" y="1370"/>
                      <a:pt x="117231" y="1370"/>
                    </a:cubicBezTo>
                    <a:cubicBezTo>
                      <a:pt x="117117" y="1348"/>
                      <a:pt x="117003" y="1348"/>
                      <a:pt x="116866" y="1325"/>
                    </a:cubicBezTo>
                    <a:lnTo>
                      <a:pt x="116706" y="1325"/>
                    </a:lnTo>
                    <a:cubicBezTo>
                      <a:pt x="116569" y="1325"/>
                      <a:pt x="116455" y="1302"/>
                      <a:pt x="116295" y="1279"/>
                    </a:cubicBezTo>
                    <a:lnTo>
                      <a:pt x="116227" y="1279"/>
                    </a:lnTo>
                    <a:lnTo>
                      <a:pt x="116021" y="1256"/>
                    </a:lnTo>
                    <a:lnTo>
                      <a:pt x="115816" y="1256"/>
                    </a:lnTo>
                    <a:lnTo>
                      <a:pt x="115336" y="1233"/>
                    </a:lnTo>
                    <a:cubicBezTo>
                      <a:pt x="115131" y="1211"/>
                      <a:pt x="114880" y="1188"/>
                      <a:pt x="114629" y="1165"/>
                    </a:cubicBezTo>
                    <a:cubicBezTo>
                      <a:pt x="114446" y="1119"/>
                      <a:pt x="114264" y="1097"/>
                      <a:pt x="114081" y="1074"/>
                    </a:cubicBezTo>
                    <a:lnTo>
                      <a:pt x="114035" y="1074"/>
                    </a:lnTo>
                    <a:cubicBezTo>
                      <a:pt x="113876" y="1074"/>
                      <a:pt x="113716" y="1051"/>
                      <a:pt x="113556" y="1051"/>
                    </a:cubicBezTo>
                    <a:cubicBezTo>
                      <a:pt x="113419" y="1051"/>
                      <a:pt x="113305" y="1051"/>
                      <a:pt x="113168" y="1028"/>
                    </a:cubicBezTo>
                    <a:lnTo>
                      <a:pt x="113054" y="1028"/>
                    </a:lnTo>
                    <a:cubicBezTo>
                      <a:pt x="112917" y="1005"/>
                      <a:pt x="112757" y="1005"/>
                      <a:pt x="112620" y="1005"/>
                    </a:cubicBezTo>
                    <a:lnTo>
                      <a:pt x="112506" y="1005"/>
                    </a:lnTo>
                    <a:cubicBezTo>
                      <a:pt x="112346" y="982"/>
                      <a:pt x="112187" y="982"/>
                      <a:pt x="112004" y="982"/>
                    </a:cubicBezTo>
                    <a:lnTo>
                      <a:pt x="111844" y="960"/>
                    </a:lnTo>
                    <a:cubicBezTo>
                      <a:pt x="111730" y="960"/>
                      <a:pt x="111616" y="937"/>
                      <a:pt x="111479" y="937"/>
                    </a:cubicBezTo>
                    <a:lnTo>
                      <a:pt x="111114" y="937"/>
                    </a:lnTo>
                    <a:cubicBezTo>
                      <a:pt x="110931" y="937"/>
                      <a:pt x="110726" y="914"/>
                      <a:pt x="110543" y="914"/>
                    </a:cubicBezTo>
                    <a:lnTo>
                      <a:pt x="110452" y="914"/>
                    </a:lnTo>
                    <a:cubicBezTo>
                      <a:pt x="110361" y="891"/>
                      <a:pt x="110269" y="868"/>
                      <a:pt x="110178" y="868"/>
                    </a:cubicBezTo>
                    <a:lnTo>
                      <a:pt x="110064" y="845"/>
                    </a:lnTo>
                    <a:cubicBezTo>
                      <a:pt x="109904" y="823"/>
                      <a:pt x="109767" y="800"/>
                      <a:pt x="109607" y="800"/>
                    </a:cubicBezTo>
                    <a:cubicBezTo>
                      <a:pt x="109265" y="777"/>
                      <a:pt x="108923" y="754"/>
                      <a:pt x="108603" y="754"/>
                    </a:cubicBezTo>
                    <a:lnTo>
                      <a:pt x="107462" y="754"/>
                    </a:lnTo>
                    <a:cubicBezTo>
                      <a:pt x="107348" y="731"/>
                      <a:pt x="107234" y="731"/>
                      <a:pt x="107142" y="731"/>
                    </a:cubicBezTo>
                    <a:cubicBezTo>
                      <a:pt x="106731" y="731"/>
                      <a:pt x="106343" y="709"/>
                      <a:pt x="105932" y="686"/>
                    </a:cubicBezTo>
                    <a:lnTo>
                      <a:pt x="105293" y="663"/>
                    </a:lnTo>
                    <a:lnTo>
                      <a:pt x="104654" y="640"/>
                    </a:lnTo>
                    <a:lnTo>
                      <a:pt x="104289" y="640"/>
                    </a:lnTo>
                    <a:cubicBezTo>
                      <a:pt x="104038" y="640"/>
                      <a:pt x="103787" y="617"/>
                      <a:pt x="103536" y="617"/>
                    </a:cubicBezTo>
                    <a:cubicBezTo>
                      <a:pt x="103422" y="617"/>
                      <a:pt x="103308" y="594"/>
                      <a:pt x="103193" y="594"/>
                    </a:cubicBezTo>
                    <a:lnTo>
                      <a:pt x="102965" y="572"/>
                    </a:lnTo>
                    <a:lnTo>
                      <a:pt x="102760" y="572"/>
                    </a:lnTo>
                    <a:lnTo>
                      <a:pt x="102691" y="549"/>
                    </a:lnTo>
                    <a:lnTo>
                      <a:pt x="102372" y="549"/>
                    </a:lnTo>
                    <a:cubicBezTo>
                      <a:pt x="102143" y="526"/>
                      <a:pt x="101892" y="526"/>
                      <a:pt x="101641" y="503"/>
                    </a:cubicBezTo>
                    <a:lnTo>
                      <a:pt x="101162" y="503"/>
                    </a:lnTo>
                    <a:cubicBezTo>
                      <a:pt x="100865" y="480"/>
                      <a:pt x="100591" y="480"/>
                      <a:pt x="100295" y="457"/>
                    </a:cubicBezTo>
                    <a:cubicBezTo>
                      <a:pt x="99952" y="457"/>
                      <a:pt x="99610" y="435"/>
                      <a:pt x="99267" y="435"/>
                    </a:cubicBezTo>
                    <a:cubicBezTo>
                      <a:pt x="98994" y="412"/>
                      <a:pt x="98720" y="412"/>
                      <a:pt x="98332" y="389"/>
                    </a:cubicBezTo>
                    <a:lnTo>
                      <a:pt x="97190" y="389"/>
                    </a:lnTo>
                    <a:cubicBezTo>
                      <a:pt x="96825" y="389"/>
                      <a:pt x="96460" y="389"/>
                      <a:pt x="96095" y="366"/>
                    </a:cubicBezTo>
                    <a:cubicBezTo>
                      <a:pt x="95821" y="366"/>
                      <a:pt x="95547" y="343"/>
                      <a:pt x="95273" y="320"/>
                    </a:cubicBezTo>
                    <a:lnTo>
                      <a:pt x="94862" y="298"/>
                    </a:lnTo>
                    <a:lnTo>
                      <a:pt x="94680" y="298"/>
                    </a:lnTo>
                    <a:cubicBezTo>
                      <a:pt x="94543" y="298"/>
                      <a:pt x="94383" y="275"/>
                      <a:pt x="94223" y="275"/>
                    </a:cubicBezTo>
                    <a:lnTo>
                      <a:pt x="93584" y="275"/>
                    </a:lnTo>
                    <a:cubicBezTo>
                      <a:pt x="93356" y="275"/>
                      <a:pt x="93105" y="252"/>
                      <a:pt x="92876" y="252"/>
                    </a:cubicBezTo>
                    <a:lnTo>
                      <a:pt x="92602" y="252"/>
                    </a:lnTo>
                    <a:cubicBezTo>
                      <a:pt x="92488" y="252"/>
                      <a:pt x="92374" y="229"/>
                      <a:pt x="92283" y="229"/>
                    </a:cubicBezTo>
                    <a:lnTo>
                      <a:pt x="91895" y="229"/>
                    </a:lnTo>
                    <a:cubicBezTo>
                      <a:pt x="91667" y="229"/>
                      <a:pt x="91416" y="206"/>
                      <a:pt x="91164" y="206"/>
                    </a:cubicBezTo>
                    <a:cubicBezTo>
                      <a:pt x="90822" y="206"/>
                      <a:pt x="90480" y="184"/>
                      <a:pt x="90160" y="184"/>
                    </a:cubicBezTo>
                    <a:lnTo>
                      <a:pt x="88654" y="184"/>
                    </a:lnTo>
                    <a:cubicBezTo>
                      <a:pt x="88425" y="184"/>
                      <a:pt x="88174" y="184"/>
                      <a:pt x="87946" y="206"/>
                    </a:cubicBezTo>
                    <a:lnTo>
                      <a:pt x="86645" y="206"/>
                    </a:lnTo>
                    <a:lnTo>
                      <a:pt x="86029" y="229"/>
                    </a:lnTo>
                    <a:lnTo>
                      <a:pt x="85024" y="229"/>
                    </a:lnTo>
                    <a:cubicBezTo>
                      <a:pt x="84888" y="229"/>
                      <a:pt x="84773" y="252"/>
                      <a:pt x="84636" y="252"/>
                    </a:cubicBezTo>
                    <a:lnTo>
                      <a:pt x="84385" y="252"/>
                    </a:lnTo>
                    <a:cubicBezTo>
                      <a:pt x="83997" y="252"/>
                      <a:pt x="83586" y="252"/>
                      <a:pt x="83153" y="275"/>
                    </a:cubicBezTo>
                    <a:lnTo>
                      <a:pt x="82902" y="298"/>
                    </a:lnTo>
                    <a:cubicBezTo>
                      <a:pt x="82628" y="298"/>
                      <a:pt x="82331" y="320"/>
                      <a:pt x="82034" y="320"/>
                    </a:cubicBezTo>
                    <a:lnTo>
                      <a:pt x="81121" y="320"/>
                    </a:lnTo>
                    <a:cubicBezTo>
                      <a:pt x="80893" y="320"/>
                      <a:pt x="80642" y="343"/>
                      <a:pt x="80391" y="343"/>
                    </a:cubicBezTo>
                    <a:lnTo>
                      <a:pt x="79661" y="343"/>
                    </a:lnTo>
                    <a:cubicBezTo>
                      <a:pt x="79546" y="366"/>
                      <a:pt x="79432" y="366"/>
                      <a:pt x="79318" y="366"/>
                    </a:cubicBezTo>
                    <a:cubicBezTo>
                      <a:pt x="79136" y="366"/>
                      <a:pt x="78976" y="366"/>
                      <a:pt x="78793" y="389"/>
                    </a:cubicBezTo>
                    <a:lnTo>
                      <a:pt x="78725" y="389"/>
                    </a:lnTo>
                    <a:cubicBezTo>
                      <a:pt x="78496" y="412"/>
                      <a:pt x="78268" y="435"/>
                      <a:pt x="78040" y="457"/>
                    </a:cubicBezTo>
                    <a:cubicBezTo>
                      <a:pt x="77857" y="457"/>
                      <a:pt x="77698" y="480"/>
                      <a:pt x="77538" y="503"/>
                    </a:cubicBezTo>
                    <a:lnTo>
                      <a:pt x="77173" y="503"/>
                    </a:lnTo>
                    <a:cubicBezTo>
                      <a:pt x="77081" y="526"/>
                      <a:pt x="76990" y="526"/>
                      <a:pt x="76899" y="526"/>
                    </a:cubicBezTo>
                    <a:cubicBezTo>
                      <a:pt x="76785" y="526"/>
                      <a:pt x="76693" y="549"/>
                      <a:pt x="76602" y="549"/>
                    </a:cubicBezTo>
                    <a:cubicBezTo>
                      <a:pt x="76511" y="549"/>
                      <a:pt x="76397" y="572"/>
                      <a:pt x="76305" y="572"/>
                    </a:cubicBezTo>
                    <a:cubicBezTo>
                      <a:pt x="76100" y="594"/>
                      <a:pt x="75894" y="594"/>
                      <a:pt x="75689" y="617"/>
                    </a:cubicBezTo>
                    <a:cubicBezTo>
                      <a:pt x="75529" y="617"/>
                      <a:pt x="75392" y="617"/>
                      <a:pt x="75255" y="640"/>
                    </a:cubicBezTo>
                    <a:cubicBezTo>
                      <a:pt x="75095" y="640"/>
                      <a:pt x="74936" y="640"/>
                      <a:pt x="74776" y="663"/>
                    </a:cubicBezTo>
                    <a:cubicBezTo>
                      <a:pt x="74525" y="686"/>
                      <a:pt x="74274" y="686"/>
                      <a:pt x="74023" y="709"/>
                    </a:cubicBezTo>
                    <a:cubicBezTo>
                      <a:pt x="73794" y="709"/>
                      <a:pt x="73566" y="731"/>
                      <a:pt x="73361" y="731"/>
                    </a:cubicBezTo>
                    <a:cubicBezTo>
                      <a:pt x="73155" y="731"/>
                      <a:pt x="72973" y="731"/>
                      <a:pt x="72790" y="754"/>
                    </a:cubicBezTo>
                    <a:lnTo>
                      <a:pt x="72585" y="754"/>
                    </a:lnTo>
                    <a:cubicBezTo>
                      <a:pt x="72265" y="754"/>
                      <a:pt x="71946" y="777"/>
                      <a:pt x="71649" y="800"/>
                    </a:cubicBezTo>
                    <a:cubicBezTo>
                      <a:pt x="71466" y="800"/>
                      <a:pt x="71306" y="823"/>
                      <a:pt x="71147" y="845"/>
                    </a:cubicBezTo>
                    <a:cubicBezTo>
                      <a:pt x="71078" y="845"/>
                      <a:pt x="71010" y="845"/>
                      <a:pt x="70941" y="868"/>
                    </a:cubicBezTo>
                    <a:cubicBezTo>
                      <a:pt x="70873" y="868"/>
                      <a:pt x="70804" y="891"/>
                      <a:pt x="70736" y="891"/>
                    </a:cubicBezTo>
                    <a:cubicBezTo>
                      <a:pt x="70576" y="914"/>
                      <a:pt x="70416" y="914"/>
                      <a:pt x="70257" y="937"/>
                    </a:cubicBezTo>
                    <a:lnTo>
                      <a:pt x="70097" y="937"/>
                    </a:lnTo>
                    <a:cubicBezTo>
                      <a:pt x="70005" y="960"/>
                      <a:pt x="69914" y="960"/>
                      <a:pt x="69823" y="960"/>
                    </a:cubicBezTo>
                    <a:lnTo>
                      <a:pt x="69595" y="960"/>
                    </a:lnTo>
                    <a:cubicBezTo>
                      <a:pt x="69549" y="937"/>
                      <a:pt x="69526" y="937"/>
                      <a:pt x="69480" y="914"/>
                    </a:cubicBezTo>
                    <a:lnTo>
                      <a:pt x="69435" y="914"/>
                    </a:lnTo>
                    <a:cubicBezTo>
                      <a:pt x="69275" y="914"/>
                      <a:pt x="69138" y="1028"/>
                      <a:pt x="69115" y="1188"/>
                    </a:cubicBezTo>
                    <a:cubicBezTo>
                      <a:pt x="69115" y="1188"/>
                      <a:pt x="69115" y="1211"/>
                      <a:pt x="69115" y="1211"/>
                    </a:cubicBezTo>
                    <a:cubicBezTo>
                      <a:pt x="69115" y="1256"/>
                      <a:pt x="69115" y="1302"/>
                      <a:pt x="69115" y="1348"/>
                    </a:cubicBezTo>
                    <a:cubicBezTo>
                      <a:pt x="69115" y="1393"/>
                      <a:pt x="69115" y="1439"/>
                      <a:pt x="69115" y="1485"/>
                    </a:cubicBezTo>
                    <a:cubicBezTo>
                      <a:pt x="69115" y="1530"/>
                      <a:pt x="69115" y="1576"/>
                      <a:pt x="69115" y="1622"/>
                    </a:cubicBezTo>
                    <a:cubicBezTo>
                      <a:pt x="69115" y="1736"/>
                      <a:pt x="69115" y="1827"/>
                      <a:pt x="69115" y="1918"/>
                    </a:cubicBezTo>
                    <a:lnTo>
                      <a:pt x="69115" y="1941"/>
                    </a:lnTo>
                    <a:lnTo>
                      <a:pt x="69115" y="1987"/>
                    </a:lnTo>
                    <a:cubicBezTo>
                      <a:pt x="69115" y="2055"/>
                      <a:pt x="69115" y="2146"/>
                      <a:pt x="69115" y="2238"/>
                    </a:cubicBezTo>
                    <a:lnTo>
                      <a:pt x="69115" y="2420"/>
                    </a:lnTo>
                    <a:lnTo>
                      <a:pt x="69115" y="2512"/>
                    </a:lnTo>
                    <a:cubicBezTo>
                      <a:pt x="69092" y="2603"/>
                      <a:pt x="69070" y="2694"/>
                      <a:pt x="69070" y="2786"/>
                    </a:cubicBezTo>
                    <a:cubicBezTo>
                      <a:pt x="69047" y="2831"/>
                      <a:pt x="69047" y="2877"/>
                      <a:pt x="69024" y="2923"/>
                    </a:cubicBezTo>
                    <a:lnTo>
                      <a:pt x="69001" y="2991"/>
                    </a:lnTo>
                    <a:cubicBezTo>
                      <a:pt x="68978" y="3151"/>
                      <a:pt x="68955" y="3288"/>
                      <a:pt x="68910" y="3425"/>
                    </a:cubicBezTo>
                    <a:cubicBezTo>
                      <a:pt x="68887" y="3493"/>
                      <a:pt x="68864" y="3562"/>
                      <a:pt x="68841" y="3630"/>
                    </a:cubicBezTo>
                    <a:lnTo>
                      <a:pt x="68796" y="3744"/>
                    </a:lnTo>
                    <a:lnTo>
                      <a:pt x="68750" y="3836"/>
                    </a:lnTo>
                    <a:cubicBezTo>
                      <a:pt x="68727" y="3927"/>
                      <a:pt x="68682" y="3995"/>
                      <a:pt x="68659" y="4087"/>
                    </a:cubicBezTo>
                    <a:cubicBezTo>
                      <a:pt x="68613" y="4155"/>
                      <a:pt x="68567" y="4246"/>
                      <a:pt x="68522" y="4315"/>
                    </a:cubicBezTo>
                    <a:lnTo>
                      <a:pt x="68453" y="4452"/>
                    </a:lnTo>
                    <a:lnTo>
                      <a:pt x="68385" y="4566"/>
                    </a:lnTo>
                    <a:cubicBezTo>
                      <a:pt x="68339" y="4634"/>
                      <a:pt x="68316" y="4680"/>
                      <a:pt x="68271" y="4749"/>
                    </a:cubicBezTo>
                    <a:cubicBezTo>
                      <a:pt x="68179" y="4886"/>
                      <a:pt x="68065" y="5045"/>
                      <a:pt x="67951" y="5205"/>
                    </a:cubicBezTo>
                    <a:cubicBezTo>
                      <a:pt x="67906" y="5274"/>
                      <a:pt x="67860" y="5342"/>
                      <a:pt x="67791" y="5411"/>
                    </a:cubicBezTo>
                    <a:cubicBezTo>
                      <a:pt x="67723" y="5479"/>
                      <a:pt x="67677" y="5547"/>
                      <a:pt x="67609" y="5616"/>
                    </a:cubicBezTo>
                    <a:cubicBezTo>
                      <a:pt x="67426" y="5776"/>
                      <a:pt x="67244" y="5935"/>
                      <a:pt x="67061" y="6072"/>
                    </a:cubicBezTo>
                    <a:cubicBezTo>
                      <a:pt x="66878" y="6209"/>
                      <a:pt x="66673" y="6369"/>
                      <a:pt x="66445" y="6483"/>
                    </a:cubicBezTo>
                    <a:cubicBezTo>
                      <a:pt x="66308" y="6575"/>
                      <a:pt x="66171" y="6643"/>
                      <a:pt x="66034" y="6689"/>
                    </a:cubicBezTo>
                    <a:cubicBezTo>
                      <a:pt x="65943" y="6734"/>
                      <a:pt x="65851" y="6780"/>
                      <a:pt x="65783" y="6803"/>
                    </a:cubicBezTo>
                    <a:cubicBezTo>
                      <a:pt x="65691" y="6848"/>
                      <a:pt x="65600" y="6871"/>
                      <a:pt x="65532" y="6917"/>
                    </a:cubicBezTo>
                    <a:cubicBezTo>
                      <a:pt x="65418" y="6963"/>
                      <a:pt x="65281" y="7031"/>
                      <a:pt x="65121" y="7077"/>
                    </a:cubicBezTo>
                    <a:cubicBezTo>
                      <a:pt x="65007" y="7122"/>
                      <a:pt x="64870" y="7168"/>
                      <a:pt x="64756" y="7191"/>
                    </a:cubicBezTo>
                    <a:cubicBezTo>
                      <a:pt x="64459" y="7282"/>
                      <a:pt x="64185" y="7328"/>
                      <a:pt x="63934" y="7351"/>
                    </a:cubicBezTo>
                    <a:cubicBezTo>
                      <a:pt x="63865" y="7373"/>
                      <a:pt x="63797" y="7373"/>
                      <a:pt x="63728" y="7373"/>
                    </a:cubicBezTo>
                    <a:lnTo>
                      <a:pt x="63614" y="7373"/>
                    </a:lnTo>
                    <a:lnTo>
                      <a:pt x="63500" y="7351"/>
                    </a:lnTo>
                    <a:cubicBezTo>
                      <a:pt x="63386" y="7351"/>
                      <a:pt x="63249" y="7373"/>
                      <a:pt x="63089" y="7373"/>
                    </a:cubicBezTo>
                    <a:lnTo>
                      <a:pt x="62884" y="7373"/>
                    </a:lnTo>
                    <a:cubicBezTo>
                      <a:pt x="62701" y="7351"/>
                      <a:pt x="62542" y="7328"/>
                      <a:pt x="62405" y="7305"/>
                    </a:cubicBezTo>
                    <a:cubicBezTo>
                      <a:pt x="62245" y="7282"/>
                      <a:pt x="62085" y="7237"/>
                      <a:pt x="61902" y="7191"/>
                    </a:cubicBezTo>
                    <a:cubicBezTo>
                      <a:pt x="61811" y="7168"/>
                      <a:pt x="61697" y="7122"/>
                      <a:pt x="61606" y="7077"/>
                    </a:cubicBezTo>
                    <a:cubicBezTo>
                      <a:pt x="61469" y="7031"/>
                      <a:pt x="61332" y="6985"/>
                      <a:pt x="61218" y="6917"/>
                    </a:cubicBezTo>
                    <a:cubicBezTo>
                      <a:pt x="61081" y="6848"/>
                      <a:pt x="60967" y="6780"/>
                      <a:pt x="60852" y="6712"/>
                    </a:cubicBezTo>
                    <a:cubicBezTo>
                      <a:pt x="60807" y="6689"/>
                      <a:pt x="60738" y="6643"/>
                      <a:pt x="60670" y="6620"/>
                    </a:cubicBezTo>
                    <a:cubicBezTo>
                      <a:pt x="60670" y="6620"/>
                      <a:pt x="60670" y="6597"/>
                      <a:pt x="60670" y="6597"/>
                    </a:cubicBezTo>
                    <a:cubicBezTo>
                      <a:pt x="60624" y="6597"/>
                      <a:pt x="60579" y="6575"/>
                      <a:pt x="60533" y="6552"/>
                    </a:cubicBezTo>
                    <a:cubicBezTo>
                      <a:pt x="60464" y="6529"/>
                      <a:pt x="60419" y="6483"/>
                      <a:pt x="60350" y="6438"/>
                    </a:cubicBezTo>
                    <a:cubicBezTo>
                      <a:pt x="60236" y="6369"/>
                      <a:pt x="60145" y="6301"/>
                      <a:pt x="60054" y="6232"/>
                    </a:cubicBezTo>
                    <a:cubicBezTo>
                      <a:pt x="59894" y="6095"/>
                      <a:pt x="59711" y="5935"/>
                      <a:pt x="59529" y="5753"/>
                    </a:cubicBezTo>
                    <a:cubicBezTo>
                      <a:pt x="59483" y="5707"/>
                      <a:pt x="59437" y="5662"/>
                      <a:pt x="59414" y="5616"/>
                    </a:cubicBezTo>
                    <a:cubicBezTo>
                      <a:pt x="59392" y="5593"/>
                      <a:pt x="59369" y="5570"/>
                      <a:pt x="59369" y="5570"/>
                    </a:cubicBezTo>
                    <a:cubicBezTo>
                      <a:pt x="59232" y="5456"/>
                      <a:pt x="59118" y="5319"/>
                      <a:pt x="59004" y="5205"/>
                    </a:cubicBezTo>
                    <a:cubicBezTo>
                      <a:pt x="58798" y="5000"/>
                      <a:pt x="58638" y="4771"/>
                      <a:pt x="58501" y="4520"/>
                    </a:cubicBezTo>
                    <a:cubicBezTo>
                      <a:pt x="58433" y="4383"/>
                      <a:pt x="58365" y="4246"/>
                      <a:pt x="58296" y="4109"/>
                    </a:cubicBezTo>
                    <a:lnTo>
                      <a:pt x="58228" y="3973"/>
                    </a:lnTo>
                    <a:lnTo>
                      <a:pt x="58205" y="3927"/>
                    </a:lnTo>
                    <a:cubicBezTo>
                      <a:pt x="58182" y="3858"/>
                      <a:pt x="58136" y="3790"/>
                      <a:pt x="58113" y="3721"/>
                    </a:cubicBezTo>
                    <a:cubicBezTo>
                      <a:pt x="58091" y="3630"/>
                      <a:pt x="58068" y="3539"/>
                      <a:pt x="58045" y="3448"/>
                    </a:cubicBezTo>
                    <a:cubicBezTo>
                      <a:pt x="58022" y="3379"/>
                      <a:pt x="57999" y="3311"/>
                      <a:pt x="57999" y="3242"/>
                    </a:cubicBezTo>
                    <a:lnTo>
                      <a:pt x="57976" y="3151"/>
                    </a:lnTo>
                    <a:cubicBezTo>
                      <a:pt x="57954" y="3105"/>
                      <a:pt x="57954" y="3037"/>
                      <a:pt x="57931" y="2991"/>
                    </a:cubicBezTo>
                    <a:cubicBezTo>
                      <a:pt x="57862" y="2808"/>
                      <a:pt x="57840" y="2649"/>
                      <a:pt x="57817" y="2489"/>
                    </a:cubicBezTo>
                    <a:lnTo>
                      <a:pt x="57817" y="2535"/>
                    </a:lnTo>
                    <a:cubicBezTo>
                      <a:pt x="57748" y="2261"/>
                      <a:pt x="57703" y="2010"/>
                      <a:pt x="57703" y="1758"/>
                    </a:cubicBezTo>
                    <a:cubicBezTo>
                      <a:pt x="57703" y="1690"/>
                      <a:pt x="57725" y="1622"/>
                      <a:pt x="57725" y="1553"/>
                    </a:cubicBezTo>
                    <a:cubicBezTo>
                      <a:pt x="57725" y="1530"/>
                      <a:pt x="57725" y="1507"/>
                      <a:pt x="57725" y="1485"/>
                    </a:cubicBezTo>
                    <a:cubicBezTo>
                      <a:pt x="57703" y="1439"/>
                      <a:pt x="57703" y="1416"/>
                      <a:pt x="57703" y="1393"/>
                    </a:cubicBezTo>
                    <a:cubicBezTo>
                      <a:pt x="57725" y="1348"/>
                      <a:pt x="57748" y="1302"/>
                      <a:pt x="57748" y="1256"/>
                    </a:cubicBezTo>
                    <a:cubicBezTo>
                      <a:pt x="57771" y="1165"/>
                      <a:pt x="57748" y="1074"/>
                      <a:pt x="57703" y="1005"/>
                    </a:cubicBezTo>
                    <a:cubicBezTo>
                      <a:pt x="57657" y="960"/>
                      <a:pt x="57566" y="891"/>
                      <a:pt x="57474" y="891"/>
                    </a:cubicBezTo>
                    <a:lnTo>
                      <a:pt x="57383" y="891"/>
                    </a:lnTo>
                    <a:cubicBezTo>
                      <a:pt x="57246" y="868"/>
                      <a:pt x="57132" y="868"/>
                      <a:pt x="57018" y="845"/>
                    </a:cubicBezTo>
                    <a:lnTo>
                      <a:pt x="56995" y="845"/>
                    </a:lnTo>
                    <a:cubicBezTo>
                      <a:pt x="56927" y="845"/>
                      <a:pt x="56858" y="845"/>
                      <a:pt x="56790" y="823"/>
                    </a:cubicBezTo>
                    <a:cubicBezTo>
                      <a:pt x="56744" y="845"/>
                      <a:pt x="56721" y="845"/>
                      <a:pt x="56675" y="845"/>
                    </a:cubicBezTo>
                    <a:cubicBezTo>
                      <a:pt x="56607" y="845"/>
                      <a:pt x="56539" y="823"/>
                      <a:pt x="56447" y="823"/>
                    </a:cubicBezTo>
                    <a:lnTo>
                      <a:pt x="56424" y="800"/>
                    </a:lnTo>
                    <a:lnTo>
                      <a:pt x="56333" y="800"/>
                    </a:lnTo>
                    <a:cubicBezTo>
                      <a:pt x="56196" y="777"/>
                      <a:pt x="56082" y="754"/>
                      <a:pt x="55945" y="754"/>
                    </a:cubicBezTo>
                    <a:cubicBezTo>
                      <a:pt x="55854" y="731"/>
                      <a:pt x="55762" y="731"/>
                      <a:pt x="55671" y="731"/>
                    </a:cubicBezTo>
                    <a:lnTo>
                      <a:pt x="55511" y="709"/>
                    </a:lnTo>
                    <a:cubicBezTo>
                      <a:pt x="55397" y="709"/>
                      <a:pt x="55306" y="709"/>
                      <a:pt x="55192" y="686"/>
                    </a:cubicBezTo>
                    <a:lnTo>
                      <a:pt x="55078" y="686"/>
                    </a:lnTo>
                    <a:cubicBezTo>
                      <a:pt x="54964" y="663"/>
                      <a:pt x="54849" y="663"/>
                      <a:pt x="54712" y="640"/>
                    </a:cubicBezTo>
                    <a:cubicBezTo>
                      <a:pt x="54576" y="640"/>
                      <a:pt x="54439" y="617"/>
                      <a:pt x="54302" y="617"/>
                    </a:cubicBezTo>
                    <a:lnTo>
                      <a:pt x="54210" y="617"/>
                    </a:lnTo>
                    <a:cubicBezTo>
                      <a:pt x="54028" y="594"/>
                      <a:pt x="53845" y="594"/>
                      <a:pt x="53685" y="572"/>
                    </a:cubicBezTo>
                    <a:lnTo>
                      <a:pt x="53571" y="572"/>
                    </a:lnTo>
                    <a:cubicBezTo>
                      <a:pt x="53480" y="572"/>
                      <a:pt x="53389" y="572"/>
                      <a:pt x="53297" y="549"/>
                    </a:cubicBezTo>
                    <a:lnTo>
                      <a:pt x="53115" y="549"/>
                    </a:lnTo>
                    <a:cubicBezTo>
                      <a:pt x="52681" y="526"/>
                      <a:pt x="52225" y="503"/>
                      <a:pt x="51768" y="457"/>
                    </a:cubicBezTo>
                    <a:cubicBezTo>
                      <a:pt x="51684" y="457"/>
                      <a:pt x="51601" y="457"/>
                      <a:pt x="51517" y="440"/>
                    </a:cubicBezTo>
                    <a:lnTo>
                      <a:pt x="51517" y="440"/>
                    </a:lnTo>
                    <a:cubicBezTo>
                      <a:pt x="51517" y="443"/>
                      <a:pt x="51517" y="449"/>
                      <a:pt x="51517" y="457"/>
                    </a:cubicBezTo>
                    <a:cubicBezTo>
                      <a:pt x="51380" y="435"/>
                      <a:pt x="51243" y="435"/>
                      <a:pt x="51083" y="435"/>
                    </a:cubicBezTo>
                    <a:lnTo>
                      <a:pt x="50764" y="412"/>
                    </a:lnTo>
                    <a:lnTo>
                      <a:pt x="50398" y="389"/>
                    </a:lnTo>
                    <a:lnTo>
                      <a:pt x="50033" y="366"/>
                    </a:lnTo>
                    <a:lnTo>
                      <a:pt x="49805" y="343"/>
                    </a:lnTo>
                    <a:lnTo>
                      <a:pt x="49668" y="343"/>
                    </a:lnTo>
                    <a:cubicBezTo>
                      <a:pt x="49531" y="320"/>
                      <a:pt x="49417" y="320"/>
                      <a:pt x="49280" y="298"/>
                    </a:cubicBezTo>
                    <a:cubicBezTo>
                      <a:pt x="49189" y="298"/>
                      <a:pt x="49097" y="298"/>
                      <a:pt x="49006" y="275"/>
                    </a:cubicBezTo>
                    <a:lnTo>
                      <a:pt x="48869" y="275"/>
                    </a:lnTo>
                    <a:cubicBezTo>
                      <a:pt x="48778" y="275"/>
                      <a:pt x="48664" y="252"/>
                      <a:pt x="48572" y="252"/>
                    </a:cubicBezTo>
                    <a:lnTo>
                      <a:pt x="48413" y="252"/>
                    </a:lnTo>
                    <a:lnTo>
                      <a:pt x="48367" y="229"/>
                    </a:lnTo>
                    <a:cubicBezTo>
                      <a:pt x="48070" y="206"/>
                      <a:pt x="47751" y="206"/>
                      <a:pt x="47431" y="184"/>
                    </a:cubicBezTo>
                    <a:cubicBezTo>
                      <a:pt x="47180" y="184"/>
                      <a:pt x="46906" y="184"/>
                      <a:pt x="46632" y="161"/>
                    </a:cubicBezTo>
                    <a:lnTo>
                      <a:pt x="46450" y="161"/>
                    </a:lnTo>
                    <a:cubicBezTo>
                      <a:pt x="46290" y="138"/>
                      <a:pt x="46130" y="138"/>
                      <a:pt x="45970" y="115"/>
                    </a:cubicBezTo>
                    <a:lnTo>
                      <a:pt x="45765" y="115"/>
                    </a:lnTo>
                    <a:cubicBezTo>
                      <a:pt x="45651" y="92"/>
                      <a:pt x="45560" y="92"/>
                      <a:pt x="45468" y="92"/>
                    </a:cubicBezTo>
                    <a:lnTo>
                      <a:pt x="45331" y="92"/>
                    </a:lnTo>
                    <a:cubicBezTo>
                      <a:pt x="45217" y="92"/>
                      <a:pt x="45103" y="92"/>
                      <a:pt x="44989" y="69"/>
                    </a:cubicBezTo>
                    <a:lnTo>
                      <a:pt x="44236" y="69"/>
                    </a:lnTo>
                    <a:lnTo>
                      <a:pt x="44007" y="47"/>
                    </a:lnTo>
                    <a:lnTo>
                      <a:pt x="43072" y="47"/>
                    </a:lnTo>
                    <a:cubicBezTo>
                      <a:pt x="42980" y="47"/>
                      <a:pt x="42889" y="47"/>
                      <a:pt x="42775" y="24"/>
                    </a:cubicBezTo>
                    <a:lnTo>
                      <a:pt x="42181" y="24"/>
                    </a:lnTo>
                    <a:cubicBezTo>
                      <a:pt x="41953" y="47"/>
                      <a:pt x="41748" y="47"/>
                      <a:pt x="41519" y="47"/>
                    </a:cubicBezTo>
                    <a:lnTo>
                      <a:pt x="39693" y="47"/>
                    </a:lnTo>
                    <a:cubicBezTo>
                      <a:pt x="39693" y="47"/>
                      <a:pt x="39678" y="62"/>
                      <a:pt x="39685" y="67"/>
                    </a:cubicBezTo>
                    <a:lnTo>
                      <a:pt x="39685" y="67"/>
                    </a:lnTo>
                    <a:lnTo>
                      <a:pt x="39602" y="47"/>
                    </a:lnTo>
                    <a:lnTo>
                      <a:pt x="38347" y="47"/>
                    </a:lnTo>
                    <a:cubicBezTo>
                      <a:pt x="38187" y="47"/>
                      <a:pt x="38027" y="24"/>
                      <a:pt x="37890" y="24"/>
                    </a:cubicBezTo>
                    <a:lnTo>
                      <a:pt x="37320" y="24"/>
                    </a:lnTo>
                    <a:lnTo>
                      <a:pt x="37137" y="1"/>
                    </a:lnTo>
                    <a:lnTo>
                      <a:pt x="36954" y="1"/>
                    </a:lnTo>
                    <a:cubicBezTo>
                      <a:pt x="36954" y="1"/>
                      <a:pt x="36932" y="1"/>
                      <a:pt x="36932" y="24"/>
                    </a:cubicBezTo>
                    <a:lnTo>
                      <a:pt x="36909" y="24"/>
                    </a:lnTo>
                    <a:cubicBezTo>
                      <a:pt x="36840" y="1"/>
                      <a:pt x="36749" y="1"/>
                      <a:pt x="36658" y="1"/>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1"/>
              <p:cNvSpPr/>
              <p:nvPr/>
            </p:nvSpPr>
            <p:spPr>
              <a:xfrm>
                <a:off x="8610616" y="4190817"/>
                <a:ext cx="91956" cy="18083"/>
              </a:xfrm>
              <a:custGeom>
                <a:rect b="b" l="l" r="r" t="t"/>
                <a:pathLst>
                  <a:path extrusionOk="0" h="669" w="3402">
                    <a:moveTo>
                      <a:pt x="69" y="1"/>
                    </a:moveTo>
                    <a:cubicBezTo>
                      <a:pt x="46" y="1"/>
                      <a:pt x="0" y="46"/>
                      <a:pt x="0" y="69"/>
                    </a:cubicBezTo>
                    <a:cubicBezTo>
                      <a:pt x="0" y="115"/>
                      <a:pt x="23" y="160"/>
                      <a:pt x="69" y="160"/>
                    </a:cubicBezTo>
                    <a:cubicBezTo>
                      <a:pt x="137" y="183"/>
                      <a:pt x="228" y="206"/>
                      <a:pt x="320" y="206"/>
                    </a:cubicBezTo>
                    <a:cubicBezTo>
                      <a:pt x="365" y="229"/>
                      <a:pt x="411" y="229"/>
                      <a:pt x="480" y="252"/>
                    </a:cubicBezTo>
                    <a:lnTo>
                      <a:pt x="639" y="252"/>
                    </a:lnTo>
                    <a:cubicBezTo>
                      <a:pt x="708" y="275"/>
                      <a:pt x="776" y="275"/>
                      <a:pt x="868" y="275"/>
                    </a:cubicBezTo>
                    <a:cubicBezTo>
                      <a:pt x="1005" y="297"/>
                      <a:pt x="1119" y="297"/>
                      <a:pt x="1256" y="320"/>
                    </a:cubicBezTo>
                    <a:cubicBezTo>
                      <a:pt x="1393" y="343"/>
                      <a:pt x="1507" y="343"/>
                      <a:pt x="1644" y="366"/>
                    </a:cubicBezTo>
                    <a:cubicBezTo>
                      <a:pt x="1781" y="389"/>
                      <a:pt x="1918" y="412"/>
                      <a:pt x="2054" y="434"/>
                    </a:cubicBezTo>
                    <a:cubicBezTo>
                      <a:pt x="2169" y="457"/>
                      <a:pt x="2283" y="480"/>
                      <a:pt x="2397" y="503"/>
                    </a:cubicBezTo>
                    <a:cubicBezTo>
                      <a:pt x="2694" y="549"/>
                      <a:pt x="2990" y="617"/>
                      <a:pt x="3287" y="663"/>
                    </a:cubicBezTo>
                    <a:cubicBezTo>
                      <a:pt x="3295" y="667"/>
                      <a:pt x="3304" y="669"/>
                      <a:pt x="3312" y="669"/>
                    </a:cubicBezTo>
                    <a:cubicBezTo>
                      <a:pt x="3349" y="669"/>
                      <a:pt x="3383" y="631"/>
                      <a:pt x="3401" y="594"/>
                    </a:cubicBezTo>
                    <a:cubicBezTo>
                      <a:pt x="3401" y="526"/>
                      <a:pt x="3356" y="480"/>
                      <a:pt x="3310" y="480"/>
                    </a:cubicBezTo>
                    <a:cubicBezTo>
                      <a:pt x="3036" y="412"/>
                      <a:pt x="2739" y="366"/>
                      <a:pt x="2465" y="297"/>
                    </a:cubicBezTo>
                    <a:cubicBezTo>
                      <a:pt x="2214" y="252"/>
                      <a:pt x="1940" y="229"/>
                      <a:pt x="1666" y="206"/>
                    </a:cubicBezTo>
                    <a:cubicBezTo>
                      <a:pt x="1552" y="183"/>
                      <a:pt x="1438" y="183"/>
                      <a:pt x="1324" y="160"/>
                    </a:cubicBezTo>
                    <a:lnTo>
                      <a:pt x="890" y="115"/>
                    </a:lnTo>
                    <a:cubicBezTo>
                      <a:pt x="776" y="115"/>
                      <a:pt x="662" y="92"/>
                      <a:pt x="525" y="92"/>
                    </a:cubicBezTo>
                    <a:cubicBezTo>
                      <a:pt x="480" y="69"/>
                      <a:pt x="411" y="69"/>
                      <a:pt x="365" y="69"/>
                    </a:cubicBezTo>
                    <a:cubicBezTo>
                      <a:pt x="274" y="46"/>
                      <a:pt x="183" y="24"/>
                      <a:pt x="92" y="1"/>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
              <p:cNvSpPr/>
              <p:nvPr/>
            </p:nvSpPr>
            <p:spPr>
              <a:xfrm>
                <a:off x="6877534" y="4007580"/>
                <a:ext cx="327658" cy="154260"/>
              </a:xfrm>
              <a:custGeom>
                <a:rect b="b" l="l" r="r" t="t"/>
                <a:pathLst>
                  <a:path extrusionOk="0" h="5707" w="12122">
                    <a:moveTo>
                      <a:pt x="5890" y="1"/>
                    </a:moveTo>
                    <a:lnTo>
                      <a:pt x="5684" y="23"/>
                    </a:lnTo>
                    <a:cubicBezTo>
                      <a:pt x="5570" y="23"/>
                      <a:pt x="5433" y="23"/>
                      <a:pt x="5319" y="46"/>
                    </a:cubicBezTo>
                    <a:cubicBezTo>
                      <a:pt x="5068" y="92"/>
                      <a:pt x="4863" y="138"/>
                      <a:pt x="4680" y="183"/>
                    </a:cubicBezTo>
                    <a:cubicBezTo>
                      <a:pt x="4543" y="206"/>
                      <a:pt x="4429" y="252"/>
                      <a:pt x="4292" y="297"/>
                    </a:cubicBezTo>
                    <a:lnTo>
                      <a:pt x="4132" y="366"/>
                    </a:lnTo>
                    <a:cubicBezTo>
                      <a:pt x="4109" y="366"/>
                      <a:pt x="4109" y="389"/>
                      <a:pt x="4109" y="411"/>
                    </a:cubicBezTo>
                    <a:cubicBezTo>
                      <a:pt x="3904" y="457"/>
                      <a:pt x="3676" y="526"/>
                      <a:pt x="3470" y="594"/>
                    </a:cubicBezTo>
                    <a:cubicBezTo>
                      <a:pt x="3448" y="617"/>
                      <a:pt x="3425" y="617"/>
                      <a:pt x="3402" y="640"/>
                    </a:cubicBezTo>
                    <a:lnTo>
                      <a:pt x="3265" y="685"/>
                    </a:lnTo>
                    <a:lnTo>
                      <a:pt x="3242" y="708"/>
                    </a:lnTo>
                    <a:cubicBezTo>
                      <a:pt x="3151" y="754"/>
                      <a:pt x="3060" y="777"/>
                      <a:pt x="2968" y="822"/>
                    </a:cubicBezTo>
                    <a:lnTo>
                      <a:pt x="2854" y="891"/>
                    </a:lnTo>
                    <a:lnTo>
                      <a:pt x="2808" y="936"/>
                    </a:lnTo>
                    <a:lnTo>
                      <a:pt x="2786" y="959"/>
                    </a:lnTo>
                    <a:lnTo>
                      <a:pt x="2763" y="959"/>
                    </a:lnTo>
                    <a:cubicBezTo>
                      <a:pt x="2717" y="1005"/>
                      <a:pt x="2671" y="1028"/>
                      <a:pt x="2626" y="1051"/>
                    </a:cubicBezTo>
                    <a:cubicBezTo>
                      <a:pt x="2512" y="1119"/>
                      <a:pt x="2398" y="1188"/>
                      <a:pt x="2283" y="1279"/>
                    </a:cubicBezTo>
                    <a:lnTo>
                      <a:pt x="2192" y="1347"/>
                    </a:lnTo>
                    <a:lnTo>
                      <a:pt x="2169" y="1347"/>
                    </a:lnTo>
                    <a:cubicBezTo>
                      <a:pt x="2101" y="1393"/>
                      <a:pt x="2055" y="1439"/>
                      <a:pt x="2010" y="1484"/>
                    </a:cubicBezTo>
                    <a:cubicBezTo>
                      <a:pt x="1941" y="1530"/>
                      <a:pt x="1873" y="1598"/>
                      <a:pt x="1827" y="1644"/>
                    </a:cubicBezTo>
                    <a:cubicBezTo>
                      <a:pt x="1713" y="1781"/>
                      <a:pt x="1599" y="1918"/>
                      <a:pt x="1507" y="2032"/>
                    </a:cubicBezTo>
                    <a:cubicBezTo>
                      <a:pt x="1370" y="2192"/>
                      <a:pt x="1256" y="2329"/>
                      <a:pt x="1142" y="2489"/>
                    </a:cubicBezTo>
                    <a:cubicBezTo>
                      <a:pt x="1028" y="2603"/>
                      <a:pt x="937" y="2740"/>
                      <a:pt x="845" y="2877"/>
                    </a:cubicBezTo>
                    <a:cubicBezTo>
                      <a:pt x="754" y="3014"/>
                      <a:pt x="663" y="3151"/>
                      <a:pt x="594" y="3310"/>
                    </a:cubicBezTo>
                    <a:cubicBezTo>
                      <a:pt x="549" y="3402"/>
                      <a:pt x="503" y="3493"/>
                      <a:pt x="457" y="3584"/>
                    </a:cubicBezTo>
                    <a:cubicBezTo>
                      <a:pt x="412" y="3698"/>
                      <a:pt x="366" y="3835"/>
                      <a:pt x="412" y="3949"/>
                    </a:cubicBezTo>
                    <a:cubicBezTo>
                      <a:pt x="343" y="4041"/>
                      <a:pt x="275" y="4155"/>
                      <a:pt x="229" y="4246"/>
                    </a:cubicBezTo>
                    <a:cubicBezTo>
                      <a:pt x="184" y="4337"/>
                      <a:pt x="138" y="4429"/>
                      <a:pt x="92" y="4520"/>
                    </a:cubicBezTo>
                    <a:cubicBezTo>
                      <a:pt x="69" y="4588"/>
                      <a:pt x="47" y="4657"/>
                      <a:pt x="47" y="4725"/>
                    </a:cubicBezTo>
                    <a:cubicBezTo>
                      <a:pt x="24" y="4817"/>
                      <a:pt x="1" y="4908"/>
                      <a:pt x="1" y="4999"/>
                    </a:cubicBezTo>
                    <a:cubicBezTo>
                      <a:pt x="1" y="5091"/>
                      <a:pt x="1" y="5182"/>
                      <a:pt x="24" y="5273"/>
                    </a:cubicBezTo>
                    <a:cubicBezTo>
                      <a:pt x="24" y="5365"/>
                      <a:pt x="47" y="5479"/>
                      <a:pt x="115" y="5547"/>
                    </a:cubicBezTo>
                    <a:cubicBezTo>
                      <a:pt x="171" y="5604"/>
                      <a:pt x="243" y="5644"/>
                      <a:pt x="318" y="5644"/>
                    </a:cubicBezTo>
                    <a:cubicBezTo>
                      <a:pt x="334" y="5644"/>
                      <a:pt x="350" y="5642"/>
                      <a:pt x="366" y="5638"/>
                    </a:cubicBezTo>
                    <a:cubicBezTo>
                      <a:pt x="457" y="5616"/>
                      <a:pt x="503" y="5547"/>
                      <a:pt x="572" y="5479"/>
                    </a:cubicBezTo>
                    <a:cubicBezTo>
                      <a:pt x="572" y="5479"/>
                      <a:pt x="572" y="5456"/>
                      <a:pt x="594" y="5456"/>
                    </a:cubicBezTo>
                    <a:cubicBezTo>
                      <a:pt x="594" y="5456"/>
                      <a:pt x="617" y="5433"/>
                      <a:pt x="617" y="5433"/>
                    </a:cubicBezTo>
                    <a:cubicBezTo>
                      <a:pt x="640" y="5410"/>
                      <a:pt x="640" y="5410"/>
                      <a:pt x="663" y="5410"/>
                    </a:cubicBezTo>
                    <a:cubicBezTo>
                      <a:pt x="686" y="5387"/>
                      <a:pt x="708" y="5365"/>
                      <a:pt x="708" y="5342"/>
                    </a:cubicBezTo>
                    <a:cubicBezTo>
                      <a:pt x="731" y="5319"/>
                      <a:pt x="754" y="5296"/>
                      <a:pt x="754" y="5273"/>
                    </a:cubicBezTo>
                    <a:cubicBezTo>
                      <a:pt x="777" y="5273"/>
                      <a:pt x="777" y="5250"/>
                      <a:pt x="800" y="5228"/>
                    </a:cubicBezTo>
                    <a:cubicBezTo>
                      <a:pt x="845" y="5205"/>
                      <a:pt x="891" y="5205"/>
                      <a:pt x="914" y="5159"/>
                    </a:cubicBezTo>
                    <a:cubicBezTo>
                      <a:pt x="937" y="5136"/>
                      <a:pt x="937" y="5136"/>
                      <a:pt x="960" y="5113"/>
                    </a:cubicBezTo>
                    <a:lnTo>
                      <a:pt x="960" y="5091"/>
                    </a:lnTo>
                    <a:cubicBezTo>
                      <a:pt x="982" y="5091"/>
                      <a:pt x="1005" y="5068"/>
                      <a:pt x="1005" y="5045"/>
                    </a:cubicBezTo>
                    <a:cubicBezTo>
                      <a:pt x="1005" y="5045"/>
                      <a:pt x="1028" y="5045"/>
                      <a:pt x="1028" y="5022"/>
                    </a:cubicBezTo>
                    <a:cubicBezTo>
                      <a:pt x="1074" y="4977"/>
                      <a:pt x="1119" y="4931"/>
                      <a:pt x="1142" y="4885"/>
                    </a:cubicBezTo>
                    <a:cubicBezTo>
                      <a:pt x="1211" y="4817"/>
                      <a:pt x="1256" y="4771"/>
                      <a:pt x="1302" y="4703"/>
                    </a:cubicBezTo>
                    <a:cubicBezTo>
                      <a:pt x="1348" y="4657"/>
                      <a:pt x="1393" y="4611"/>
                      <a:pt x="1416" y="4588"/>
                    </a:cubicBezTo>
                    <a:cubicBezTo>
                      <a:pt x="1485" y="4543"/>
                      <a:pt x="1530" y="4497"/>
                      <a:pt x="1599" y="4452"/>
                    </a:cubicBezTo>
                    <a:cubicBezTo>
                      <a:pt x="1713" y="4383"/>
                      <a:pt x="1827" y="4292"/>
                      <a:pt x="1918" y="4200"/>
                    </a:cubicBezTo>
                    <a:cubicBezTo>
                      <a:pt x="2032" y="4132"/>
                      <a:pt x="2124" y="4041"/>
                      <a:pt x="2238" y="3972"/>
                    </a:cubicBezTo>
                    <a:cubicBezTo>
                      <a:pt x="2329" y="3904"/>
                      <a:pt x="2420" y="3812"/>
                      <a:pt x="2512" y="3744"/>
                    </a:cubicBezTo>
                    <a:lnTo>
                      <a:pt x="2535" y="3744"/>
                    </a:lnTo>
                    <a:cubicBezTo>
                      <a:pt x="2580" y="3721"/>
                      <a:pt x="2649" y="3698"/>
                      <a:pt x="2694" y="3675"/>
                    </a:cubicBezTo>
                    <a:cubicBezTo>
                      <a:pt x="2717" y="3675"/>
                      <a:pt x="2740" y="3653"/>
                      <a:pt x="2763" y="3630"/>
                    </a:cubicBezTo>
                    <a:cubicBezTo>
                      <a:pt x="2831" y="3607"/>
                      <a:pt x="2877" y="3584"/>
                      <a:pt x="2945" y="3561"/>
                    </a:cubicBezTo>
                    <a:cubicBezTo>
                      <a:pt x="3037" y="3493"/>
                      <a:pt x="3151" y="3447"/>
                      <a:pt x="3242" y="3402"/>
                    </a:cubicBezTo>
                    <a:cubicBezTo>
                      <a:pt x="3311" y="3356"/>
                      <a:pt x="3379" y="3333"/>
                      <a:pt x="3470" y="3287"/>
                    </a:cubicBezTo>
                    <a:cubicBezTo>
                      <a:pt x="3607" y="3242"/>
                      <a:pt x="3744" y="3173"/>
                      <a:pt x="3858" y="3105"/>
                    </a:cubicBezTo>
                    <a:lnTo>
                      <a:pt x="4064" y="3014"/>
                    </a:lnTo>
                    <a:cubicBezTo>
                      <a:pt x="4087" y="3014"/>
                      <a:pt x="4109" y="2991"/>
                      <a:pt x="4132" y="2991"/>
                    </a:cubicBezTo>
                    <a:cubicBezTo>
                      <a:pt x="4292" y="2945"/>
                      <a:pt x="4429" y="2899"/>
                      <a:pt x="4589" y="2854"/>
                    </a:cubicBezTo>
                    <a:cubicBezTo>
                      <a:pt x="4749" y="2808"/>
                      <a:pt x="4908" y="2808"/>
                      <a:pt x="5068" y="2762"/>
                    </a:cubicBezTo>
                    <a:cubicBezTo>
                      <a:pt x="5228" y="2740"/>
                      <a:pt x="5411" y="2717"/>
                      <a:pt x="5570" y="2694"/>
                    </a:cubicBezTo>
                    <a:cubicBezTo>
                      <a:pt x="5639" y="2686"/>
                      <a:pt x="5710" y="2684"/>
                      <a:pt x="5782" y="2684"/>
                    </a:cubicBezTo>
                    <a:cubicBezTo>
                      <a:pt x="5925" y="2684"/>
                      <a:pt x="6072" y="2694"/>
                      <a:pt x="6209" y="2694"/>
                    </a:cubicBezTo>
                    <a:cubicBezTo>
                      <a:pt x="6324" y="2694"/>
                      <a:pt x="6438" y="2694"/>
                      <a:pt x="6529" y="2717"/>
                    </a:cubicBezTo>
                    <a:cubicBezTo>
                      <a:pt x="6643" y="2717"/>
                      <a:pt x="6757" y="2740"/>
                      <a:pt x="6871" y="2762"/>
                    </a:cubicBezTo>
                    <a:cubicBezTo>
                      <a:pt x="6917" y="2762"/>
                      <a:pt x="6985" y="2785"/>
                      <a:pt x="7054" y="2785"/>
                    </a:cubicBezTo>
                    <a:cubicBezTo>
                      <a:pt x="7077" y="2785"/>
                      <a:pt x="7100" y="2785"/>
                      <a:pt x="7100" y="2808"/>
                    </a:cubicBezTo>
                    <a:cubicBezTo>
                      <a:pt x="7328" y="2831"/>
                      <a:pt x="7556" y="2899"/>
                      <a:pt x="7762" y="2945"/>
                    </a:cubicBezTo>
                    <a:cubicBezTo>
                      <a:pt x="8013" y="3014"/>
                      <a:pt x="8264" y="3082"/>
                      <a:pt x="8515" y="3173"/>
                    </a:cubicBezTo>
                    <a:cubicBezTo>
                      <a:pt x="8720" y="3242"/>
                      <a:pt x="8926" y="3310"/>
                      <a:pt x="9108" y="3379"/>
                    </a:cubicBezTo>
                    <a:cubicBezTo>
                      <a:pt x="9200" y="3424"/>
                      <a:pt x="9314" y="3493"/>
                      <a:pt x="9405" y="3539"/>
                    </a:cubicBezTo>
                    <a:cubicBezTo>
                      <a:pt x="9542" y="3630"/>
                      <a:pt x="9656" y="3698"/>
                      <a:pt x="9793" y="3790"/>
                    </a:cubicBezTo>
                    <a:cubicBezTo>
                      <a:pt x="9930" y="3858"/>
                      <a:pt x="10067" y="3949"/>
                      <a:pt x="10204" y="4041"/>
                    </a:cubicBezTo>
                    <a:cubicBezTo>
                      <a:pt x="10318" y="4109"/>
                      <a:pt x="10432" y="4178"/>
                      <a:pt x="10523" y="4269"/>
                    </a:cubicBezTo>
                    <a:cubicBezTo>
                      <a:pt x="10638" y="4360"/>
                      <a:pt x="10729" y="4452"/>
                      <a:pt x="10843" y="4543"/>
                    </a:cubicBezTo>
                    <a:cubicBezTo>
                      <a:pt x="10934" y="4634"/>
                      <a:pt x="11026" y="4725"/>
                      <a:pt x="11094" y="4817"/>
                    </a:cubicBezTo>
                    <a:cubicBezTo>
                      <a:pt x="11094" y="4817"/>
                      <a:pt x="11117" y="4840"/>
                      <a:pt x="11117" y="4840"/>
                    </a:cubicBezTo>
                    <a:cubicBezTo>
                      <a:pt x="11185" y="4931"/>
                      <a:pt x="11254" y="5022"/>
                      <a:pt x="11299" y="5136"/>
                    </a:cubicBezTo>
                    <a:cubicBezTo>
                      <a:pt x="11345" y="5182"/>
                      <a:pt x="11391" y="5205"/>
                      <a:pt x="11436" y="5250"/>
                    </a:cubicBezTo>
                    <a:lnTo>
                      <a:pt x="11459" y="5296"/>
                    </a:lnTo>
                    <a:cubicBezTo>
                      <a:pt x="11551" y="5387"/>
                      <a:pt x="11665" y="5479"/>
                      <a:pt x="11710" y="5593"/>
                    </a:cubicBezTo>
                    <a:cubicBezTo>
                      <a:pt x="11733" y="5638"/>
                      <a:pt x="11733" y="5661"/>
                      <a:pt x="11756" y="5707"/>
                    </a:cubicBezTo>
                    <a:lnTo>
                      <a:pt x="11893" y="5707"/>
                    </a:lnTo>
                    <a:cubicBezTo>
                      <a:pt x="11984" y="5684"/>
                      <a:pt x="12053" y="5638"/>
                      <a:pt x="12098" y="5547"/>
                    </a:cubicBezTo>
                    <a:cubicBezTo>
                      <a:pt x="12121" y="5524"/>
                      <a:pt x="12121" y="5502"/>
                      <a:pt x="12121" y="5479"/>
                    </a:cubicBezTo>
                    <a:cubicBezTo>
                      <a:pt x="12121" y="5456"/>
                      <a:pt x="12121" y="5433"/>
                      <a:pt x="12121" y="5410"/>
                    </a:cubicBezTo>
                    <a:cubicBezTo>
                      <a:pt x="12121" y="5365"/>
                      <a:pt x="12121" y="5319"/>
                      <a:pt x="12121" y="5250"/>
                    </a:cubicBezTo>
                    <a:lnTo>
                      <a:pt x="12121" y="5205"/>
                    </a:lnTo>
                    <a:cubicBezTo>
                      <a:pt x="12098" y="5159"/>
                      <a:pt x="12053" y="5091"/>
                      <a:pt x="12030" y="5022"/>
                    </a:cubicBezTo>
                    <a:cubicBezTo>
                      <a:pt x="12007" y="4954"/>
                      <a:pt x="12007" y="4885"/>
                      <a:pt x="11984" y="4817"/>
                    </a:cubicBezTo>
                    <a:cubicBezTo>
                      <a:pt x="11984" y="4771"/>
                      <a:pt x="11961" y="4748"/>
                      <a:pt x="11961" y="4703"/>
                    </a:cubicBezTo>
                    <a:lnTo>
                      <a:pt x="11939" y="4634"/>
                    </a:lnTo>
                    <a:cubicBezTo>
                      <a:pt x="11916" y="4566"/>
                      <a:pt x="11916" y="4520"/>
                      <a:pt x="11893" y="4452"/>
                    </a:cubicBezTo>
                    <a:lnTo>
                      <a:pt x="11893" y="4360"/>
                    </a:lnTo>
                    <a:lnTo>
                      <a:pt x="11870" y="4292"/>
                    </a:lnTo>
                    <a:lnTo>
                      <a:pt x="11870" y="4246"/>
                    </a:lnTo>
                    <a:cubicBezTo>
                      <a:pt x="11847" y="4223"/>
                      <a:pt x="11824" y="4178"/>
                      <a:pt x="11824" y="4132"/>
                    </a:cubicBezTo>
                    <a:cubicBezTo>
                      <a:pt x="11824" y="4132"/>
                      <a:pt x="11802" y="4109"/>
                      <a:pt x="11802" y="4086"/>
                    </a:cubicBezTo>
                    <a:cubicBezTo>
                      <a:pt x="11802" y="4086"/>
                      <a:pt x="11802" y="4064"/>
                      <a:pt x="11802" y="4064"/>
                    </a:cubicBezTo>
                    <a:cubicBezTo>
                      <a:pt x="11802" y="4041"/>
                      <a:pt x="11779" y="3995"/>
                      <a:pt x="11756" y="3949"/>
                    </a:cubicBezTo>
                    <a:lnTo>
                      <a:pt x="11733" y="3881"/>
                    </a:lnTo>
                    <a:lnTo>
                      <a:pt x="11619" y="3630"/>
                    </a:lnTo>
                    <a:lnTo>
                      <a:pt x="11596" y="3539"/>
                    </a:lnTo>
                    <a:cubicBezTo>
                      <a:pt x="11551" y="3470"/>
                      <a:pt x="11528" y="3402"/>
                      <a:pt x="11482" y="3333"/>
                    </a:cubicBezTo>
                    <a:cubicBezTo>
                      <a:pt x="11436" y="3242"/>
                      <a:pt x="11391" y="3151"/>
                      <a:pt x="11345" y="3082"/>
                    </a:cubicBezTo>
                    <a:cubicBezTo>
                      <a:pt x="11162" y="2785"/>
                      <a:pt x="10957" y="2489"/>
                      <a:pt x="10729" y="2237"/>
                    </a:cubicBezTo>
                    <a:cubicBezTo>
                      <a:pt x="10615" y="2101"/>
                      <a:pt x="10501" y="1986"/>
                      <a:pt x="10386" y="1872"/>
                    </a:cubicBezTo>
                    <a:cubicBezTo>
                      <a:pt x="10272" y="1758"/>
                      <a:pt x="10158" y="1621"/>
                      <a:pt x="10044" y="1507"/>
                    </a:cubicBezTo>
                    <a:cubicBezTo>
                      <a:pt x="9930" y="1393"/>
                      <a:pt x="9793" y="1279"/>
                      <a:pt x="9656" y="1165"/>
                    </a:cubicBezTo>
                    <a:cubicBezTo>
                      <a:pt x="9519" y="1073"/>
                      <a:pt x="9382" y="982"/>
                      <a:pt x="9245" y="891"/>
                    </a:cubicBezTo>
                    <a:cubicBezTo>
                      <a:pt x="8948" y="731"/>
                      <a:pt x="8652" y="571"/>
                      <a:pt x="8332" y="457"/>
                    </a:cubicBezTo>
                    <a:cubicBezTo>
                      <a:pt x="8058" y="343"/>
                      <a:pt x="7784" y="252"/>
                      <a:pt x="7510" y="183"/>
                    </a:cubicBezTo>
                    <a:cubicBezTo>
                      <a:pt x="7351" y="138"/>
                      <a:pt x="7191" y="92"/>
                      <a:pt x="7008" y="69"/>
                    </a:cubicBezTo>
                    <a:cubicBezTo>
                      <a:pt x="6849" y="46"/>
                      <a:pt x="6712" y="23"/>
                      <a:pt x="6552" y="1"/>
                    </a:cubicBezTo>
                    <a:close/>
                  </a:path>
                </a:pathLst>
              </a:custGeom>
              <a:solidFill>
                <a:srgbClr val="B86D9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
              <p:cNvSpPr/>
              <p:nvPr/>
            </p:nvSpPr>
            <p:spPr>
              <a:xfrm>
                <a:off x="6889265" y="4082237"/>
                <a:ext cx="308520" cy="254217"/>
              </a:xfrm>
              <a:custGeom>
                <a:rect b="b" l="l" r="r" t="t"/>
                <a:pathLst>
                  <a:path extrusionOk="0" h="9405" w="11414">
                    <a:moveTo>
                      <a:pt x="5410" y="0"/>
                    </a:moveTo>
                    <a:cubicBezTo>
                      <a:pt x="5113" y="0"/>
                      <a:pt x="4840" y="23"/>
                      <a:pt x="4543" y="69"/>
                    </a:cubicBezTo>
                    <a:cubicBezTo>
                      <a:pt x="4292" y="115"/>
                      <a:pt x="4018" y="206"/>
                      <a:pt x="3767" y="297"/>
                    </a:cubicBezTo>
                    <a:cubicBezTo>
                      <a:pt x="3630" y="343"/>
                      <a:pt x="3493" y="389"/>
                      <a:pt x="3379" y="434"/>
                    </a:cubicBezTo>
                    <a:cubicBezTo>
                      <a:pt x="3265" y="480"/>
                      <a:pt x="3173" y="525"/>
                      <a:pt x="3082" y="571"/>
                    </a:cubicBezTo>
                    <a:lnTo>
                      <a:pt x="2945" y="640"/>
                    </a:lnTo>
                    <a:cubicBezTo>
                      <a:pt x="2831" y="685"/>
                      <a:pt x="2717" y="754"/>
                      <a:pt x="2603" y="799"/>
                    </a:cubicBezTo>
                    <a:cubicBezTo>
                      <a:pt x="2511" y="845"/>
                      <a:pt x="2466" y="868"/>
                      <a:pt x="2420" y="891"/>
                    </a:cubicBezTo>
                    <a:cubicBezTo>
                      <a:pt x="2306" y="959"/>
                      <a:pt x="2192" y="1050"/>
                      <a:pt x="2078" y="1142"/>
                    </a:cubicBezTo>
                    <a:cubicBezTo>
                      <a:pt x="2055" y="1187"/>
                      <a:pt x="2032" y="1210"/>
                      <a:pt x="2009" y="1256"/>
                    </a:cubicBezTo>
                    <a:lnTo>
                      <a:pt x="1941" y="1279"/>
                    </a:lnTo>
                    <a:lnTo>
                      <a:pt x="1872" y="1347"/>
                    </a:lnTo>
                    <a:cubicBezTo>
                      <a:pt x="1644" y="1484"/>
                      <a:pt x="1393" y="1621"/>
                      <a:pt x="1165" y="1781"/>
                    </a:cubicBezTo>
                    <a:cubicBezTo>
                      <a:pt x="1028" y="1872"/>
                      <a:pt x="891" y="1986"/>
                      <a:pt x="777" y="2123"/>
                    </a:cubicBezTo>
                    <a:cubicBezTo>
                      <a:pt x="663" y="2215"/>
                      <a:pt x="571" y="2329"/>
                      <a:pt x="480" y="2443"/>
                    </a:cubicBezTo>
                    <a:cubicBezTo>
                      <a:pt x="366" y="2580"/>
                      <a:pt x="274" y="2717"/>
                      <a:pt x="160" y="2876"/>
                    </a:cubicBezTo>
                    <a:cubicBezTo>
                      <a:pt x="138" y="2922"/>
                      <a:pt x="138" y="2968"/>
                      <a:pt x="138" y="2991"/>
                    </a:cubicBezTo>
                    <a:cubicBezTo>
                      <a:pt x="115" y="3013"/>
                      <a:pt x="115" y="3036"/>
                      <a:pt x="115" y="3059"/>
                    </a:cubicBezTo>
                    <a:lnTo>
                      <a:pt x="92" y="3150"/>
                    </a:lnTo>
                    <a:cubicBezTo>
                      <a:pt x="92" y="3219"/>
                      <a:pt x="92" y="3287"/>
                      <a:pt x="69" y="3379"/>
                    </a:cubicBezTo>
                    <a:lnTo>
                      <a:pt x="46" y="3447"/>
                    </a:lnTo>
                    <a:cubicBezTo>
                      <a:pt x="23" y="3561"/>
                      <a:pt x="1" y="3675"/>
                      <a:pt x="1" y="3789"/>
                    </a:cubicBezTo>
                    <a:cubicBezTo>
                      <a:pt x="1" y="4041"/>
                      <a:pt x="46" y="4292"/>
                      <a:pt x="115" y="4566"/>
                    </a:cubicBezTo>
                    <a:lnTo>
                      <a:pt x="115" y="4520"/>
                    </a:lnTo>
                    <a:cubicBezTo>
                      <a:pt x="138" y="4680"/>
                      <a:pt x="160" y="4839"/>
                      <a:pt x="229" y="5022"/>
                    </a:cubicBezTo>
                    <a:cubicBezTo>
                      <a:pt x="274" y="5159"/>
                      <a:pt x="320" y="5319"/>
                      <a:pt x="366" y="5456"/>
                    </a:cubicBezTo>
                    <a:cubicBezTo>
                      <a:pt x="411" y="5615"/>
                      <a:pt x="480" y="5752"/>
                      <a:pt x="526" y="5912"/>
                    </a:cubicBezTo>
                    <a:cubicBezTo>
                      <a:pt x="594" y="6072"/>
                      <a:pt x="685" y="6232"/>
                      <a:pt x="777" y="6369"/>
                    </a:cubicBezTo>
                    <a:cubicBezTo>
                      <a:pt x="822" y="6483"/>
                      <a:pt x="891" y="6620"/>
                      <a:pt x="982" y="6757"/>
                    </a:cubicBezTo>
                    <a:cubicBezTo>
                      <a:pt x="1051" y="6848"/>
                      <a:pt x="1142" y="6962"/>
                      <a:pt x="1233" y="7076"/>
                    </a:cubicBezTo>
                    <a:cubicBezTo>
                      <a:pt x="1302" y="7145"/>
                      <a:pt x="1370" y="7236"/>
                      <a:pt x="1416" y="7305"/>
                    </a:cubicBezTo>
                    <a:cubicBezTo>
                      <a:pt x="1553" y="7464"/>
                      <a:pt x="1690" y="7624"/>
                      <a:pt x="1827" y="7784"/>
                    </a:cubicBezTo>
                    <a:cubicBezTo>
                      <a:pt x="2009" y="7966"/>
                      <a:pt x="2192" y="8126"/>
                      <a:pt x="2352" y="8263"/>
                    </a:cubicBezTo>
                    <a:cubicBezTo>
                      <a:pt x="2443" y="8332"/>
                      <a:pt x="2534" y="8400"/>
                      <a:pt x="2648" y="8469"/>
                    </a:cubicBezTo>
                    <a:cubicBezTo>
                      <a:pt x="2717" y="8514"/>
                      <a:pt x="2762" y="8560"/>
                      <a:pt x="2831" y="8583"/>
                    </a:cubicBezTo>
                    <a:cubicBezTo>
                      <a:pt x="2922" y="8628"/>
                      <a:pt x="3014" y="8651"/>
                      <a:pt x="3082" y="8674"/>
                    </a:cubicBezTo>
                    <a:cubicBezTo>
                      <a:pt x="3196" y="8765"/>
                      <a:pt x="3333" y="8857"/>
                      <a:pt x="3470" y="8902"/>
                    </a:cubicBezTo>
                    <a:cubicBezTo>
                      <a:pt x="3744" y="9039"/>
                      <a:pt x="4063" y="9108"/>
                      <a:pt x="4337" y="9153"/>
                    </a:cubicBezTo>
                    <a:cubicBezTo>
                      <a:pt x="4474" y="9199"/>
                      <a:pt x="4611" y="9199"/>
                      <a:pt x="4794" y="9222"/>
                    </a:cubicBezTo>
                    <a:lnTo>
                      <a:pt x="5387" y="9222"/>
                    </a:lnTo>
                    <a:cubicBezTo>
                      <a:pt x="5410" y="9268"/>
                      <a:pt x="5456" y="9290"/>
                      <a:pt x="5479" y="9313"/>
                    </a:cubicBezTo>
                    <a:cubicBezTo>
                      <a:pt x="5547" y="9359"/>
                      <a:pt x="5638" y="9359"/>
                      <a:pt x="5684" y="9382"/>
                    </a:cubicBezTo>
                    <a:cubicBezTo>
                      <a:pt x="5775" y="9382"/>
                      <a:pt x="5844" y="9382"/>
                      <a:pt x="5912" y="9404"/>
                    </a:cubicBezTo>
                    <a:lnTo>
                      <a:pt x="6026" y="9404"/>
                    </a:lnTo>
                    <a:cubicBezTo>
                      <a:pt x="6095" y="9404"/>
                      <a:pt x="6163" y="9404"/>
                      <a:pt x="6232" y="9382"/>
                    </a:cubicBezTo>
                    <a:cubicBezTo>
                      <a:pt x="6483" y="9359"/>
                      <a:pt x="6757" y="9313"/>
                      <a:pt x="7054" y="9222"/>
                    </a:cubicBezTo>
                    <a:cubicBezTo>
                      <a:pt x="7305" y="9153"/>
                      <a:pt x="7533" y="9039"/>
                      <a:pt x="7784" y="8925"/>
                    </a:cubicBezTo>
                    <a:cubicBezTo>
                      <a:pt x="7898" y="8879"/>
                      <a:pt x="8012" y="8811"/>
                      <a:pt x="8126" y="8743"/>
                    </a:cubicBezTo>
                    <a:cubicBezTo>
                      <a:pt x="8195" y="8697"/>
                      <a:pt x="8263" y="8651"/>
                      <a:pt x="8355" y="8583"/>
                    </a:cubicBezTo>
                    <a:cubicBezTo>
                      <a:pt x="8377" y="8583"/>
                      <a:pt x="8400" y="8560"/>
                      <a:pt x="8423" y="8560"/>
                    </a:cubicBezTo>
                    <a:cubicBezTo>
                      <a:pt x="8537" y="8491"/>
                      <a:pt x="8629" y="8423"/>
                      <a:pt x="8743" y="8355"/>
                    </a:cubicBezTo>
                    <a:lnTo>
                      <a:pt x="8811" y="8309"/>
                    </a:lnTo>
                    <a:cubicBezTo>
                      <a:pt x="8925" y="8218"/>
                      <a:pt x="9039" y="8126"/>
                      <a:pt x="9176" y="8035"/>
                    </a:cubicBezTo>
                    <a:cubicBezTo>
                      <a:pt x="9245" y="7966"/>
                      <a:pt x="9336" y="7921"/>
                      <a:pt x="9405" y="7852"/>
                    </a:cubicBezTo>
                    <a:cubicBezTo>
                      <a:pt x="9473" y="7807"/>
                      <a:pt x="9542" y="7761"/>
                      <a:pt x="9610" y="7693"/>
                    </a:cubicBezTo>
                    <a:lnTo>
                      <a:pt x="9633" y="7670"/>
                    </a:lnTo>
                    <a:cubicBezTo>
                      <a:pt x="9724" y="7601"/>
                      <a:pt x="9793" y="7533"/>
                      <a:pt x="9861" y="7464"/>
                    </a:cubicBezTo>
                    <a:cubicBezTo>
                      <a:pt x="9930" y="7396"/>
                      <a:pt x="9998" y="7327"/>
                      <a:pt x="10044" y="7236"/>
                    </a:cubicBezTo>
                    <a:cubicBezTo>
                      <a:pt x="10112" y="7168"/>
                      <a:pt x="10158" y="7076"/>
                      <a:pt x="10226" y="7008"/>
                    </a:cubicBezTo>
                    <a:lnTo>
                      <a:pt x="10249" y="6962"/>
                    </a:lnTo>
                    <a:cubicBezTo>
                      <a:pt x="10295" y="6894"/>
                      <a:pt x="10318" y="6848"/>
                      <a:pt x="10363" y="6802"/>
                    </a:cubicBezTo>
                    <a:cubicBezTo>
                      <a:pt x="10409" y="6757"/>
                      <a:pt x="10500" y="6734"/>
                      <a:pt x="10569" y="6643"/>
                    </a:cubicBezTo>
                    <a:cubicBezTo>
                      <a:pt x="10637" y="6574"/>
                      <a:pt x="10660" y="6506"/>
                      <a:pt x="10706" y="6414"/>
                    </a:cubicBezTo>
                    <a:cubicBezTo>
                      <a:pt x="10728" y="6346"/>
                      <a:pt x="10751" y="6277"/>
                      <a:pt x="10774" y="6232"/>
                    </a:cubicBezTo>
                    <a:lnTo>
                      <a:pt x="10820" y="6095"/>
                    </a:lnTo>
                    <a:cubicBezTo>
                      <a:pt x="10843" y="6004"/>
                      <a:pt x="10865" y="5912"/>
                      <a:pt x="10911" y="5821"/>
                    </a:cubicBezTo>
                    <a:lnTo>
                      <a:pt x="10934" y="5730"/>
                    </a:lnTo>
                    <a:cubicBezTo>
                      <a:pt x="10980" y="5638"/>
                      <a:pt x="11002" y="5547"/>
                      <a:pt x="11025" y="5456"/>
                    </a:cubicBezTo>
                    <a:lnTo>
                      <a:pt x="11048" y="5364"/>
                    </a:lnTo>
                    <a:cubicBezTo>
                      <a:pt x="11139" y="5091"/>
                      <a:pt x="11208" y="4885"/>
                      <a:pt x="11253" y="4680"/>
                    </a:cubicBezTo>
                    <a:cubicBezTo>
                      <a:pt x="11276" y="4566"/>
                      <a:pt x="11299" y="4429"/>
                      <a:pt x="11299" y="4246"/>
                    </a:cubicBezTo>
                    <a:cubicBezTo>
                      <a:pt x="11299" y="4223"/>
                      <a:pt x="11299" y="4177"/>
                      <a:pt x="11299" y="4155"/>
                    </a:cubicBezTo>
                    <a:lnTo>
                      <a:pt x="11299" y="4063"/>
                    </a:lnTo>
                    <a:cubicBezTo>
                      <a:pt x="11299" y="4018"/>
                      <a:pt x="11299" y="3949"/>
                      <a:pt x="11299" y="3881"/>
                    </a:cubicBezTo>
                    <a:lnTo>
                      <a:pt x="11322" y="3835"/>
                    </a:lnTo>
                    <a:cubicBezTo>
                      <a:pt x="11322" y="3767"/>
                      <a:pt x="11345" y="3675"/>
                      <a:pt x="11368" y="3607"/>
                    </a:cubicBezTo>
                    <a:cubicBezTo>
                      <a:pt x="11368" y="3561"/>
                      <a:pt x="11390" y="3493"/>
                      <a:pt x="11390" y="3447"/>
                    </a:cubicBezTo>
                    <a:cubicBezTo>
                      <a:pt x="11413" y="3356"/>
                      <a:pt x="11413" y="3287"/>
                      <a:pt x="11413" y="3219"/>
                    </a:cubicBezTo>
                    <a:cubicBezTo>
                      <a:pt x="11390" y="3082"/>
                      <a:pt x="11345" y="2968"/>
                      <a:pt x="11276" y="2831"/>
                    </a:cubicBezTo>
                    <a:cubicBezTo>
                      <a:pt x="11231" y="2717"/>
                      <a:pt x="11117" y="2625"/>
                      <a:pt x="11025" y="2534"/>
                    </a:cubicBezTo>
                    <a:lnTo>
                      <a:pt x="11002" y="2488"/>
                    </a:lnTo>
                    <a:cubicBezTo>
                      <a:pt x="10797" y="2283"/>
                      <a:pt x="10569" y="2100"/>
                      <a:pt x="10363" y="1918"/>
                    </a:cubicBezTo>
                    <a:cubicBezTo>
                      <a:pt x="10112" y="1712"/>
                      <a:pt x="9861" y="1530"/>
                      <a:pt x="9610" y="1370"/>
                    </a:cubicBezTo>
                    <a:cubicBezTo>
                      <a:pt x="9405" y="1210"/>
                      <a:pt x="9176" y="1096"/>
                      <a:pt x="8971" y="982"/>
                    </a:cubicBezTo>
                    <a:lnTo>
                      <a:pt x="8925" y="959"/>
                    </a:lnTo>
                    <a:cubicBezTo>
                      <a:pt x="8651" y="822"/>
                      <a:pt x="8377" y="708"/>
                      <a:pt x="8058" y="594"/>
                    </a:cubicBezTo>
                    <a:cubicBezTo>
                      <a:pt x="7921" y="548"/>
                      <a:pt x="7784" y="503"/>
                      <a:pt x="7624" y="457"/>
                    </a:cubicBezTo>
                    <a:cubicBezTo>
                      <a:pt x="7556" y="434"/>
                      <a:pt x="7464" y="411"/>
                      <a:pt x="7373" y="389"/>
                    </a:cubicBezTo>
                    <a:cubicBezTo>
                      <a:pt x="7373" y="366"/>
                      <a:pt x="7350" y="343"/>
                      <a:pt x="7328" y="297"/>
                    </a:cubicBezTo>
                    <a:cubicBezTo>
                      <a:pt x="7305" y="229"/>
                      <a:pt x="7236" y="183"/>
                      <a:pt x="7145" y="160"/>
                    </a:cubicBezTo>
                    <a:cubicBezTo>
                      <a:pt x="7099" y="137"/>
                      <a:pt x="7054" y="137"/>
                      <a:pt x="7008" y="137"/>
                    </a:cubicBezTo>
                    <a:cubicBezTo>
                      <a:pt x="6894" y="137"/>
                      <a:pt x="6780" y="115"/>
                      <a:pt x="6666" y="115"/>
                    </a:cubicBezTo>
                    <a:cubicBezTo>
                      <a:pt x="6529" y="92"/>
                      <a:pt x="6392" y="69"/>
                      <a:pt x="6255" y="69"/>
                    </a:cubicBezTo>
                    <a:cubicBezTo>
                      <a:pt x="5958" y="46"/>
                      <a:pt x="5707" y="0"/>
                      <a:pt x="5433" y="0"/>
                    </a:cubicBezTo>
                    <a:close/>
                  </a:path>
                </a:pathLst>
              </a:custGeom>
              <a:solidFill>
                <a:srgbClr val="6E69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
              <p:cNvSpPr/>
              <p:nvPr/>
            </p:nvSpPr>
            <p:spPr>
              <a:xfrm>
                <a:off x="5311064" y="3088912"/>
                <a:ext cx="3461219" cy="1090228"/>
              </a:xfrm>
              <a:custGeom>
                <a:rect b="b" l="l" r="r" t="t"/>
                <a:pathLst>
                  <a:path extrusionOk="0" h="40334" w="128051">
                    <a:moveTo>
                      <a:pt x="47614" y="1"/>
                    </a:moveTo>
                    <a:cubicBezTo>
                      <a:pt x="47500" y="1"/>
                      <a:pt x="47386" y="24"/>
                      <a:pt x="47294" y="24"/>
                    </a:cubicBezTo>
                    <a:cubicBezTo>
                      <a:pt x="47203" y="24"/>
                      <a:pt x="47112" y="24"/>
                      <a:pt x="47021" y="46"/>
                    </a:cubicBezTo>
                    <a:lnTo>
                      <a:pt x="46952" y="46"/>
                    </a:lnTo>
                    <a:lnTo>
                      <a:pt x="46770" y="69"/>
                    </a:lnTo>
                    <a:lnTo>
                      <a:pt x="46564" y="92"/>
                    </a:lnTo>
                    <a:lnTo>
                      <a:pt x="46450" y="92"/>
                    </a:lnTo>
                    <a:cubicBezTo>
                      <a:pt x="46222" y="115"/>
                      <a:pt x="45971" y="138"/>
                      <a:pt x="45720" y="183"/>
                    </a:cubicBezTo>
                    <a:lnTo>
                      <a:pt x="45583" y="183"/>
                    </a:lnTo>
                    <a:cubicBezTo>
                      <a:pt x="45491" y="206"/>
                      <a:pt x="45400" y="229"/>
                      <a:pt x="45309" y="229"/>
                    </a:cubicBezTo>
                    <a:cubicBezTo>
                      <a:pt x="45172" y="252"/>
                      <a:pt x="45058" y="252"/>
                      <a:pt x="44921" y="275"/>
                    </a:cubicBezTo>
                    <a:cubicBezTo>
                      <a:pt x="44624" y="320"/>
                      <a:pt x="44327" y="389"/>
                      <a:pt x="44076" y="434"/>
                    </a:cubicBezTo>
                    <a:lnTo>
                      <a:pt x="43916" y="480"/>
                    </a:lnTo>
                    <a:lnTo>
                      <a:pt x="43802" y="503"/>
                    </a:lnTo>
                    <a:lnTo>
                      <a:pt x="43688" y="526"/>
                    </a:lnTo>
                    <a:lnTo>
                      <a:pt x="43551" y="549"/>
                    </a:lnTo>
                    <a:lnTo>
                      <a:pt x="43414" y="594"/>
                    </a:lnTo>
                    <a:cubicBezTo>
                      <a:pt x="43277" y="617"/>
                      <a:pt x="43186" y="640"/>
                      <a:pt x="43095" y="663"/>
                    </a:cubicBezTo>
                    <a:lnTo>
                      <a:pt x="43026" y="686"/>
                    </a:lnTo>
                    <a:lnTo>
                      <a:pt x="42958" y="686"/>
                    </a:lnTo>
                    <a:lnTo>
                      <a:pt x="42935" y="708"/>
                    </a:lnTo>
                    <a:lnTo>
                      <a:pt x="42707" y="754"/>
                    </a:lnTo>
                    <a:lnTo>
                      <a:pt x="42524" y="800"/>
                    </a:lnTo>
                    <a:lnTo>
                      <a:pt x="42364" y="823"/>
                    </a:lnTo>
                    <a:lnTo>
                      <a:pt x="42296" y="845"/>
                    </a:lnTo>
                    <a:lnTo>
                      <a:pt x="42227" y="868"/>
                    </a:lnTo>
                    <a:cubicBezTo>
                      <a:pt x="42113" y="891"/>
                      <a:pt x="42022" y="914"/>
                      <a:pt x="41931" y="937"/>
                    </a:cubicBezTo>
                    <a:lnTo>
                      <a:pt x="41771" y="959"/>
                    </a:lnTo>
                    <a:lnTo>
                      <a:pt x="41634" y="1005"/>
                    </a:lnTo>
                    <a:lnTo>
                      <a:pt x="41520" y="1028"/>
                    </a:lnTo>
                    <a:lnTo>
                      <a:pt x="41611" y="1028"/>
                    </a:lnTo>
                    <a:cubicBezTo>
                      <a:pt x="41451" y="1051"/>
                      <a:pt x="41291" y="1074"/>
                      <a:pt x="41132" y="1119"/>
                    </a:cubicBezTo>
                    <a:lnTo>
                      <a:pt x="40949" y="1165"/>
                    </a:lnTo>
                    <a:lnTo>
                      <a:pt x="40926" y="1188"/>
                    </a:lnTo>
                    <a:lnTo>
                      <a:pt x="40881" y="1188"/>
                    </a:lnTo>
                    <a:cubicBezTo>
                      <a:pt x="40630" y="1256"/>
                      <a:pt x="40333" y="1325"/>
                      <a:pt x="39945" y="1439"/>
                    </a:cubicBezTo>
                    <a:cubicBezTo>
                      <a:pt x="39557" y="1530"/>
                      <a:pt x="39260" y="1621"/>
                      <a:pt x="38986" y="1713"/>
                    </a:cubicBezTo>
                    <a:cubicBezTo>
                      <a:pt x="38872" y="1758"/>
                      <a:pt x="38781" y="1804"/>
                      <a:pt x="38667" y="1827"/>
                    </a:cubicBezTo>
                    <a:lnTo>
                      <a:pt x="38621" y="1850"/>
                    </a:lnTo>
                    <a:cubicBezTo>
                      <a:pt x="38415" y="1918"/>
                      <a:pt x="38256" y="1964"/>
                      <a:pt x="38096" y="2032"/>
                    </a:cubicBezTo>
                    <a:cubicBezTo>
                      <a:pt x="37776" y="2146"/>
                      <a:pt x="37480" y="2283"/>
                      <a:pt x="37160" y="2397"/>
                    </a:cubicBezTo>
                    <a:lnTo>
                      <a:pt x="37092" y="2443"/>
                    </a:lnTo>
                    <a:lnTo>
                      <a:pt x="36863" y="2534"/>
                    </a:lnTo>
                    <a:cubicBezTo>
                      <a:pt x="36658" y="2603"/>
                      <a:pt x="36475" y="2694"/>
                      <a:pt x="36293" y="2763"/>
                    </a:cubicBezTo>
                    <a:cubicBezTo>
                      <a:pt x="36179" y="2808"/>
                      <a:pt x="36064" y="2854"/>
                      <a:pt x="35950" y="2900"/>
                    </a:cubicBezTo>
                    <a:lnTo>
                      <a:pt x="35836" y="2968"/>
                    </a:lnTo>
                    <a:cubicBezTo>
                      <a:pt x="35699" y="3014"/>
                      <a:pt x="35539" y="3082"/>
                      <a:pt x="35403" y="3151"/>
                    </a:cubicBezTo>
                    <a:cubicBezTo>
                      <a:pt x="35106" y="3288"/>
                      <a:pt x="34832" y="3402"/>
                      <a:pt x="34535" y="3539"/>
                    </a:cubicBezTo>
                    <a:cubicBezTo>
                      <a:pt x="34444" y="3584"/>
                      <a:pt x="34375" y="3607"/>
                      <a:pt x="34284" y="3653"/>
                    </a:cubicBezTo>
                    <a:lnTo>
                      <a:pt x="34124" y="3744"/>
                    </a:lnTo>
                    <a:lnTo>
                      <a:pt x="33713" y="3927"/>
                    </a:lnTo>
                    <a:cubicBezTo>
                      <a:pt x="33462" y="4041"/>
                      <a:pt x="33234" y="4155"/>
                      <a:pt x="32983" y="4246"/>
                    </a:cubicBezTo>
                    <a:lnTo>
                      <a:pt x="32869" y="4315"/>
                    </a:lnTo>
                    <a:lnTo>
                      <a:pt x="32663" y="4406"/>
                    </a:lnTo>
                    <a:lnTo>
                      <a:pt x="32504" y="4475"/>
                    </a:lnTo>
                    <a:cubicBezTo>
                      <a:pt x="32390" y="4520"/>
                      <a:pt x="32275" y="4566"/>
                      <a:pt x="32161" y="4612"/>
                    </a:cubicBezTo>
                    <a:lnTo>
                      <a:pt x="32070" y="4657"/>
                    </a:lnTo>
                    <a:cubicBezTo>
                      <a:pt x="31865" y="4748"/>
                      <a:pt x="31636" y="4840"/>
                      <a:pt x="31431" y="4931"/>
                    </a:cubicBezTo>
                    <a:cubicBezTo>
                      <a:pt x="31043" y="5114"/>
                      <a:pt x="30700" y="5251"/>
                      <a:pt x="30358" y="5365"/>
                    </a:cubicBezTo>
                    <a:cubicBezTo>
                      <a:pt x="30016" y="5502"/>
                      <a:pt x="29673" y="5616"/>
                      <a:pt x="29331" y="5730"/>
                    </a:cubicBezTo>
                    <a:lnTo>
                      <a:pt x="29285" y="5753"/>
                    </a:lnTo>
                    <a:cubicBezTo>
                      <a:pt x="29011" y="5844"/>
                      <a:pt x="28738" y="5935"/>
                      <a:pt x="28486" y="6027"/>
                    </a:cubicBezTo>
                    <a:cubicBezTo>
                      <a:pt x="28167" y="6141"/>
                      <a:pt x="27847" y="6232"/>
                      <a:pt x="27528" y="6346"/>
                    </a:cubicBezTo>
                    <a:lnTo>
                      <a:pt x="27322" y="6392"/>
                    </a:lnTo>
                    <a:lnTo>
                      <a:pt x="27231" y="6438"/>
                    </a:lnTo>
                    <a:cubicBezTo>
                      <a:pt x="27003" y="6506"/>
                      <a:pt x="26797" y="6574"/>
                      <a:pt x="26569" y="6620"/>
                    </a:cubicBezTo>
                    <a:cubicBezTo>
                      <a:pt x="26341" y="6689"/>
                      <a:pt x="26113" y="6757"/>
                      <a:pt x="25884" y="6803"/>
                    </a:cubicBezTo>
                    <a:cubicBezTo>
                      <a:pt x="25268" y="6940"/>
                      <a:pt x="24629" y="7031"/>
                      <a:pt x="23921" y="7122"/>
                    </a:cubicBezTo>
                    <a:lnTo>
                      <a:pt x="23602" y="7168"/>
                    </a:lnTo>
                    <a:cubicBezTo>
                      <a:pt x="23351" y="7214"/>
                      <a:pt x="23100" y="7236"/>
                      <a:pt x="22849" y="7282"/>
                    </a:cubicBezTo>
                    <a:cubicBezTo>
                      <a:pt x="22643" y="7282"/>
                      <a:pt x="22438" y="7305"/>
                      <a:pt x="22232" y="7328"/>
                    </a:cubicBezTo>
                    <a:lnTo>
                      <a:pt x="22073" y="7351"/>
                    </a:lnTo>
                    <a:lnTo>
                      <a:pt x="21844" y="7373"/>
                    </a:lnTo>
                    <a:cubicBezTo>
                      <a:pt x="21616" y="7373"/>
                      <a:pt x="21388" y="7396"/>
                      <a:pt x="21137" y="7396"/>
                    </a:cubicBezTo>
                    <a:lnTo>
                      <a:pt x="20110" y="7396"/>
                    </a:lnTo>
                    <a:cubicBezTo>
                      <a:pt x="19973" y="7419"/>
                      <a:pt x="19858" y="7419"/>
                      <a:pt x="19722" y="7419"/>
                    </a:cubicBezTo>
                    <a:lnTo>
                      <a:pt x="19630" y="7419"/>
                    </a:lnTo>
                    <a:cubicBezTo>
                      <a:pt x="19379" y="7396"/>
                      <a:pt x="19105" y="7396"/>
                      <a:pt x="18854" y="7396"/>
                    </a:cubicBezTo>
                    <a:lnTo>
                      <a:pt x="18694" y="7373"/>
                    </a:lnTo>
                    <a:cubicBezTo>
                      <a:pt x="18580" y="7373"/>
                      <a:pt x="18466" y="7351"/>
                      <a:pt x="18352" y="7351"/>
                    </a:cubicBezTo>
                    <a:cubicBezTo>
                      <a:pt x="18261" y="7328"/>
                      <a:pt x="18169" y="7328"/>
                      <a:pt x="18078" y="7305"/>
                    </a:cubicBezTo>
                    <a:cubicBezTo>
                      <a:pt x="18032" y="7305"/>
                      <a:pt x="17964" y="7282"/>
                      <a:pt x="17896" y="7282"/>
                    </a:cubicBezTo>
                    <a:lnTo>
                      <a:pt x="17873" y="7259"/>
                    </a:lnTo>
                    <a:lnTo>
                      <a:pt x="17781" y="7259"/>
                    </a:lnTo>
                    <a:cubicBezTo>
                      <a:pt x="17781" y="7236"/>
                      <a:pt x="17759" y="7236"/>
                      <a:pt x="17736" y="7236"/>
                    </a:cubicBezTo>
                    <a:cubicBezTo>
                      <a:pt x="17713" y="7236"/>
                      <a:pt x="17690" y="7236"/>
                      <a:pt x="17667" y="7259"/>
                    </a:cubicBezTo>
                    <a:cubicBezTo>
                      <a:pt x="17644" y="7236"/>
                      <a:pt x="17622" y="7236"/>
                      <a:pt x="17599" y="7236"/>
                    </a:cubicBezTo>
                    <a:cubicBezTo>
                      <a:pt x="17439" y="7259"/>
                      <a:pt x="17302" y="7373"/>
                      <a:pt x="17279" y="7510"/>
                    </a:cubicBezTo>
                    <a:cubicBezTo>
                      <a:pt x="17279" y="7556"/>
                      <a:pt x="17279" y="7556"/>
                      <a:pt x="17279" y="7579"/>
                    </a:cubicBezTo>
                    <a:cubicBezTo>
                      <a:pt x="17256" y="7647"/>
                      <a:pt x="17234" y="7716"/>
                      <a:pt x="17211" y="7807"/>
                    </a:cubicBezTo>
                    <a:lnTo>
                      <a:pt x="17165" y="7921"/>
                    </a:lnTo>
                    <a:lnTo>
                      <a:pt x="17165" y="7990"/>
                    </a:lnTo>
                    <a:lnTo>
                      <a:pt x="17142" y="8058"/>
                    </a:lnTo>
                    <a:cubicBezTo>
                      <a:pt x="17097" y="8195"/>
                      <a:pt x="17051" y="8332"/>
                      <a:pt x="16982" y="8446"/>
                    </a:cubicBezTo>
                    <a:cubicBezTo>
                      <a:pt x="16937" y="8537"/>
                      <a:pt x="16891" y="8629"/>
                      <a:pt x="16846" y="8720"/>
                    </a:cubicBezTo>
                    <a:lnTo>
                      <a:pt x="16754" y="8948"/>
                    </a:lnTo>
                    <a:cubicBezTo>
                      <a:pt x="16709" y="9040"/>
                      <a:pt x="16663" y="9131"/>
                      <a:pt x="16617" y="9222"/>
                    </a:cubicBezTo>
                    <a:lnTo>
                      <a:pt x="16503" y="9496"/>
                    </a:lnTo>
                    <a:cubicBezTo>
                      <a:pt x="16412" y="9656"/>
                      <a:pt x="16321" y="9838"/>
                      <a:pt x="16229" y="9975"/>
                    </a:cubicBezTo>
                    <a:lnTo>
                      <a:pt x="16229" y="10021"/>
                    </a:lnTo>
                    <a:lnTo>
                      <a:pt x="16138" y="10181"/>
                    </a:lnTo>
                    <a:lnTo>
                      <a:pt x="16069" y="10249"/>
                    </a:lnTo>
                    <a:lnTo>
                      <a:pt x="16047" y="10295"/>
                    </a:lnTo>
                    <a:lnTo>
                      <a:pt x="16047" y="10341"/>
                    </a:lnTo>
                    <a:lnTo>
                      <a:pt x="15978" y="10409"/>
                    </a:lnTo>
                    <a:lnTo>
                      <a:pt x="15955" y="10478"/>
                    </a:lnTo>
                    <a:lnTo>
                      <a:pt x="15841" y="10660"/>
                    </a:lnTo>
                    <a:lnTo>
                      <a:pt x="15727" y="10866"/>
                    </a:lnTo>
                    <a:cubicBezTo>
                      <a:pt x="15681" y="10934"/>
                      <a:pt x="15636" y="11003"/>
                      <a:pt x="15613" y="11071"/>
                    </a:cubicBezTo>
                    <a:lnTo>
                      <a:pt x="15522" y="11231"/>
                    </a:lnTo>
                    <a:lnTo>
                      <a:pt x="15499" y="11276"/>
                    </a:lnTo>
                    <a:lnTo>
                      <a:pt x="15385" y="11436"/>
                    </a:lnTo>
                    <a:lnTo>
                      <a:pt x="15362" y="11505"/>
                    </a:lnTo>
                    <a:cubicBezTo>
                      <a:pt x="15293" y="11596"/>
                      <a:pt x="15225" y="11687"/>
                      <a:pt x="15156" y="11801"/>
                    </a:cubicBezTo>
                    <a:lnTo>
                      <a:pt x="15042" y="11961"/>
                    </a:lnTo>
                    <a:cubicBezTo>
                      <a:pt x="14997" y="12053"/>
                      <a:pt x="14928" y="12167"/>
                      <a:pt x="14860" y="12258"/>
                    </a:cubicBezTo>
                    <a:cubicBezTo>
                      <a:pt x="14700" y="12509"/>
                      <a:pt x="14517" y="12783"/>
                      <a:pt x="14358" y="13034"/>
                    </a:cubicBezTo>
                    <a:cubicBezTo>
                      <a:pt x="14198" y="13262"/>
                      <a:pt x="14015" y="13513"/>
                      <a:pt x="13833" y="13764"/>
                    </a:cubicBezTo>
                    <a:lnTo>
                      <a:pt x="13627" y="13993"/>
                    </a:lnTo>
                    <a:lnTo>
                      <a:pt x="13582" y="14061"/>
                    </a:lnTo>
                    <a:cubicBezTo>
                      <a:pt x="13467" y="14221"/>
                      <a:pt x="13353" y="14358"/>
                      <a:pt x="13239" y="14518"/>
                    </a:cubicBezTo>
                    <a:cubicBezTo>
                      <a:pt x="13148" y="14609"/>
                      <a:pt x="13079" y="14723"/>
                      <a:pt x="12988" y="14837"/>
                    </a:cubicBezTo>
                    <a:lnTo>
                      <a:pt x="12988" y="14860"/>
                    </a:lnTo>
                    <a:lnTo>
                      <a:pt x="12965" y="14906"/>
                    </a:lnTo>
                    <a:lnTo>
                      <a:pt x="12897" y="14974"/>
                    </a:lnTo>
                    <a:lnTo>
                      <a:pt x="12851" y="15043"/>
                    </a:lnTo>
                    <a:cubicBezTo>
                      <a:pt x="12805" y="15111"/>
                      <a:pt x="12760" y="15180"/>
                      <a:pt x="12691" y="15248"/>
                    </a:cubicBezTo>
                    <a:lnTo>
                      <a:pt x="12532" y="15476"/>
                    </a:lnTo>
                    <a:lnTo>
                      <a:pt x="12509" y="15522"/>
                    </a:lnTo>
                    <a:cubicBezTo>
                      <a:pt x="12395" y="15682"/>
                      <a:pt x="12258" y="15842"/>
                      <a:pt x="12144" y="16001"/>
                    </a:cubicBezTo>
                    <a:cubicBezTo>
                      <a:pt x="11984" y="16230"/>
                      <a:pt x="11824" y="16435"/>
                      <a:pt x="11641" y="16663"/>
                    </a:cubicBezTo>
                    <a:lnTo>
                      <a:pt x="11573" y="16732"/>
                    </a:lnTo>
                    <a:lnTo>
                      <a:pt x="11390" y="16983"/>
                    </a:lnTo>
                    <a:lnTo>
                      <a:pt x="11299" y="17097"/>
                    </a:lnTo>
                    <a:cubicBezTo>
                      <a:pt x="11208" y="17211"/>
                      <a:pt x="11116" y="17325"/>
                      <a:pt x="11025" y="17462"/>
                    </a:cubicBezTo>
                    <a:cubicBezTo>
                      <a:pt x="10979" y="17508"/>
                      <a:pt x="10911" y="17576"/>
                      <a:pt x="10865" y="17622"/>
                    </a:cubicBezTo>
                    <a:lnTo>
                      <a:pt x="10842" y="17668"/>
                    </a:lnTo>
                    <a:lnTo>
                      <a:pt x="10797" y="17713"/>
                    </a:lnTo>
                    <a:lnTo>
                      <a:pt x="10728" y="17805"/>
                    </a:lnTo>
                    <a:lnTo>
                      <a:pt x="10614" y="17964"/>
                    </a:lnTo>
                    <a:lnTo>
                      <a:pt x="10569" y="18033"/>
                    </a:lnTo>
                    <a:lnTo>
                      <a:pt x="10454" y="18147"/>
                    </a:lnTo>
                    <a:cubicBezTo>
                      <a:pt x="10272" y="18398"/>
                      <a:pt x="10066" y="18626"/>
                      <a:pt x="9884" y="18877"/>
                    </a:cubicBezTo>
                    <a:cubicBezTo>
                      <a:pt x="9496" y="19334"/>
                      <a:pt x="9108" y="19813"/>
                      <a:pt x="8697" y="20292"/>
                    </a:cubicBezTo>
                    <a:cubicBezTo>
                      <a:pt x="8537" y="20452"/>
                      <a:pt x="8400" y="20635"/>
                      <a:pt x="8240" y="20795"/>
                    </a:cubicBezTo>
                    <a:lnTo>
                      <a:pt x="8103" y="20977"/>
                    </a:lnTo>
                    <a:lnTo>
                      <a:pt x="7966" y="21114"/>
                    </a:lnTo>
                    <a:lnTo>
                      <a:pt x="7921" y="21160"/>
                    </a:lnTo>
                    <a:lnTo>
                      <a:pt x="7875" y="21205"/>
                    </a:lnTo>
                    <a:cubicBezTo>
                      <a:pt x="7852" y="21228"/>
                      <a:pt x="7807" y="21274"/>
                      <a:pt x="7784" y="21320"/>
                    </a:cubicBezTo>
                    <a:cubicBezTo>
                      <a:pt x="7715" y="21388"/>
                      <a:pt x="7670" y="21457"/>
                      <a:pt x="7601" y="21525"/>
                    </a:cubicBezTo>
                    <a:lnTo>
                      <a:pt x="7556" y="21571"/>
                    </a:lnTo>
                    <a:lnTo>
                      <a:pt x="7487" y="21662"/>
                    </a:lnTo>
                    <a:cubicBezTo>
                      <a:pt x="7327" y="21822"/>
                      <a:pt x="7190" y="21982"/>
                      <a:pt x="7053" y="22118"/>
                    </a:cubicBezTo>
                    <a:lnTo>
                      <a:pt x="6848" y="22347"/>
                    </a:lnTo>
                    <a:cubicBezTo>
                      <a:pt x="6711" y="22484"/>
                      <a:pt x="6574" y="22643"/>
                      <a:pt x="6437" y="22780"/>
                    </a:cubicBezTo>
                    <a:lnTo>
                      <a:pt x="6255" y="22986"/>
                    </a:lnTo>
                    <a:cubicBezTo>
                      <a:pt x="6118" y="23123"/>
                      <a:pt x="6004" y="23237"/>
                      <a:pt x="5889" y="23351"/>
                    </a:cubicBezTo>
                    <a:cubicBezTo>
                      <a:pt x="5752" y="23488"/>
                      <a:pt x="5638" y="23602"/>
                      <a:pt x="5501" y="23739"/>
                    </a:cubicBezTo>
                    <a:lnTo>
                      <a:pt x="5570" y="23693"/>
                    </a:lnTo>
                    <a:lnTo>
                      <a:pt x="5570" y="23693"/>
                    </a:lnTo>
                    <a:lnTo>
                      <a:pt x="5410" y="23830"/>
                    </a:lnTo>
                    <a:lnTo>
                      <a:pt x="5273" y="23967"/>
                    </a:lnTo>
                    <a:lnTo>
                      <a:pt x="5091" y="24127"/>
                    </a:lnTo>
                    <a:lnTo>
                      <a:pt x="4931" y="24287"/>
                    </a:lnTo>
                    <a:cubicBezTo>
                      <a:pt x="4794" y="24424"/>
                      <a:pt x="4680" y="24561"/>
                      <a:pt x="4543" y="24675"/>
                    </a:cubicBezTo>
                    <a:lnTo>
                      <a:pt x="4360" y="24858"/>
                    </a:lnTo>
                    <a:cubicBezTo>
                      <a:pt x="4314" y="24903"/>
                      <a:pt x="4269" y="24949"/>
                      <a:pt x="4200" y="24994"/>
                    </a:cubicBezTo>
                    <a:lnTo>
                      <a:pt x="4155" y="25040"/>
                    </a:lnTo>
                    <a:lnTo>
                      <a:pt x="4063" y="25131"/>
                    </a:lnTo>
                    <a:cubicBezTo>
                      <a:pt x="3949" y="25246"/>
                      <a:pt x="3812" y="25360"/>
                      <a:pt x="3698" y="25497"/>
                    </a:cubicBezTo>
                    <a:lnTo>
                      <a:pt x="3767" y="25451"/>
                    </a:lnTo>
                    <a:lnTo>
                      <a:pt x="3630" y="25565"/>
                    </a:lnTo>
                    <a:lnTo>
                      <a:pt x="3584" y="25611"/>
                    </a:lnTo>
                    <a:lnTo>
                      <a:pt x="3538" y="25656"/>
                    </a:lnTo>
                    <a:cubicBezTo>
                      <a:pt x="3356" y="25816"/>
                      <a:pt x="3173" y="25976"/>
                      <a:pt x="3013" y="26113"/>
                    </a:cubicBezTo>
                    <a:cubicBezTo>
                      <a:pt x="2876" y="26227"/>
                      <a:pt x="2762" y="26341"/>
                      <a:pt x="2648" y="26455"/>
                    </a:cubicBezTo>
                    <a:lnTo>
                      <a:pt x="2580" y="26524"/>
                    </a:lnTo>
                    <a:lnTo>
                      <a:pt x="2420" y="26638"/>
                    </a:lnTo>
                    <a:cubicBezTo>
                      <a:pt x="2306" y="26752"/>
                      <a:pt x="2192" y="26843"/>
                      <a:pt x="2078" y="26957"/>
                    </a:cubicBezTo>
                    <a:lnTo>
                      <a:pt x="2009" y="27003"/>
                    </a:lnTo>
                    <a:lnTo>
                      <a:pt x="1986" y="27026"/>
                    </a:lnTo>
                    <a:lnTo>
                      <a:pt x="1849" y="27117"/>
                    </a:lnTo>
                    <a:lnTo>
                      <a:pt x="1781" y="27186"/>
                    </a:lnTo>
                    <a:lnTo>
                      <a:pt x="1690" y="27254"/>
                    </a:lnTo>
                    <a:lnTo>
                      <a:pt x="1575" y="27368"/>
                    </a:lnTo>
                    <a:lnTo>
                      <a:pt x="1370" y="27551"/>
                    </a:lnTo>
                    <a:cubicBezTo>
                      <a:pt x="1302" y="27597"/>
                      <a:pt x="1256" y="27642"/>
                      <a:pt x="1187" y="27688"/>
                    </a:cubicBezTo>
                    <a:cubicBezTo>
                      <a:pt x="1165" y="27665"/>
                      <a:pt x="1096" y="27642"/>
                      <a:pt x="1050" y="27642"/>
                    </a:cubicBezTo>
                    <a:cubicBezTo>
                      <a:pt x="1005" y="27642"/>
                      <a:pt x="959" y="27665"/>
                      <a:pt x="913" y="27688"/>
                    </a:cubicBezTo>
                    <a:cubicBezTo>
                      <a:pt x="799" y="27733"/>
                      <a:pt x="708" y="27893"/>
                      <a:pt x="731" y="28007"/>
                    </a:cubicBezTo>
                    <a:cubicBezTo>
                      <a:pt x="754" y="28122"/>
                      <a:pt x="799" y="28190"/>
                      <a:pt x="845" y="28258"/>
                    </a:cubicBezTo>
                    <a:cubicBezTo>
                      <a:pt x="868" y="28281"/>
                      <a:pt x="913" y="28327"/>
                      <a:pt x="936" y="28350"/>
                    </a:cubicBezTo>
                    <a:cubicBezTo>
                      <a:pt x="1028" y="28441"/>
                      <a:pt x="1119" y="28510"/>
                      <a:pt x="1210" y="28578"/>
                    </a:cubicBezTo>
                    <a:lnTo>
                      <a:pt x="1302" y="28647"/>
                    </a:lnTo>
                    <a:cubicBezTo>
                      <a:pt x="1461" y="28761"/>
                      <a:pt x="1621" y="28875"/>
                      <a:pt x="1735" y="28943"/>
                    </a:cubicBezTo>
                    <a:lnTo>
                      <a:pt x="1804" y="28966"/>
                    </a:lnTo>
                    <a:lnTo>
                      <a:pt x="1826" y="28989"/>
                    </a:lnTo>
                    <a:cubicBezTo>
                      <a:pt x="1872" y="29035"/>
                      <a:pt x="1918" y="29057"/>
                      <a:pt x="1963" y="29080"/>
                    </a:cubicBezTo>
                    <a:cubicBezTo>
                      <a:pt x="2009" y="29126"/>
                      <a:pt x="2055" y="29171"/>
                      <a:pt x="2123" y="29217"/>
                    </a:cubicBezTo>
                    <a:lnTo>
                      <a:pt x="2146" y="29263"/>
                    </a:lnTo>
                    <a:lnTo>
                      <a:pt x="2123" y="29286"/>
                    </a:lnTo>
                    <a:cubicBezTo>
                      <a:pt x="1963" y="29468"/>
                      <a:pt x="1826" y="29628"/>
                      <a:pt x="1667" y="29788"/>
                    </a:cubicBezTo>
                    <a:cubicBezTo>
                      <a:pt x="1530" y="29925"/>
                      <a:pt x="1393" y="30016"/>
                      <a:pt x="1256" y="30130"/>
                    </a:cubicBezTo>
                    <a:lnTo>
                      <a:pt x="1142" y="30221"/>
                    </a:lnTo>
                    <a:cubicBezTo>
                      <a:pt x="1005" y="30313"/>
                      <a:pt x="891" y="30381"/>
                      <a:pt x="777" y="30473"/>
                    </a:cubicBezTo>
                    <a:lnTo>
                      <a:pt x="640" y="30609"/>
                    </a:lnTo>
                    <a:cubicBezTo>
                      <a:pt x="525" y="30678"/>
                      <a:pt x="434" y="30746"/>
                      <a:pt x="343" y="30815"/>
                    </a:cubicBezTo>
                    <a:cubicBezTo>
                      <a:pt x="183" y="30929"/>
                      <a:pt x="0" y="31089"/>
                      <a:pt x="46" y="31294"/>
                    </a:cubicBezTo>
                    <a:cubicBezTo>
                      <a:pt x="69" y="31386"/>
                      <a:pt x="115" y="31454"/>
                      <a:pt x="183" y="31522"/>
                    </a:cubicBezTo>
                    <a:cubicBezTo>
                      <a:pt x="252" y="31545"/>
                      <a:pt x="297" y="31568"/>
                      <a:pt x="366" y="31591"/>
                    </a:cubicBezTo>
                    <a:lnTo>
                      <a:pt x="411" y="31591"/>
                    </a:lnTo>
                    <a:cubicBezTo>
                      <a:pt x="480" y="31614"/>
                      <a:pt x="548" y="31637"/>
                      <a:pt x="617" y="31637"/>
                    </a:cubicBezTo>
                    <a:cubicBezTo>
                      <a:pt x="662" y="31659"/>
                      <a:pt x="731" y="31682"/>
                      <a:pt x="799" y="31705"/>
                    </a:cubicBezTo>
                    <a:lnTo>
                      <a:pt x="936" y="31751"/>
                    </a:lnTo>
                    <a:cubicBezTo>
                      <a:pt x="1096" y="31796"/>
                      <a:pt x="1256" y="31842"/>
                      <a:pt x="1416" y="31911"/>
                    </a:cubicBezTo>
                    <a:cubicBezTo>
                      <a:pt x="1461" y="31933"/>
                      <a:pt x="1507" y="31933"/>
                      <a:pt x="1530" y="31956"/>
                    </a:cubicBezTo>
                    <a:lnTo>
                      <a:pt x="1575" y="31979"/>
                    </a:lnTo>
                    <a:lnTo>
                      <a:pt x="1644" y="32002"/>
                    </a:lnTo>
                    <a:cubicBezTo>
                      <a:pt x="1712" y="32025"/>
                      <a:pt x="1758" y="32070"/>
                      <a:pt x="1826" y="32093"/>
                    </a:cubicBezTo>
                    <a:lnTo>
                      <a:pt x="1872" y="32093"/>
                    </a:lnTo>
                    <a:lnTo>
                      <a:pt x="1895" y="32116"/>
                    </a:lnTo>
                    <a:cubicBezTo>
                      <a:pt x="2055" y="32162"/>
                      <a:pt x="2192" y="32230"/>
                      <a:pt x="2306" y="32299"/>
                    </a:cubicBezTo>
                    <a:cubicBezTo>
                      <a:pt x="2397" y="32344"/>
                      <a:pt x="2488" y="32413"/>
                      <a:pt x="2557" y="32458"/>
                    </a:cubicBezTo>
                    <a:cubicBezTo>
                      <a:pt x="2534" y="32504"/>
                      <a:pt x="2511" y="32527"/>
                      <a:pt x="2488" y="32572"/>
                    </a:cubicBezTo>
                    <a:lnTo>
                      <a:pt x="2420" y="32664"/>
                    </a:lnTo>
                    <a:lnTo>
                      <a:pt x="2351" y="32801"/>
                    </a:lnTo>
                    <a:cubicBezTo>
                      <a:pt x="2260" y="32960"/>
                      <a:pt x="2146" y="33120"/>
                      <a:pt x="2009" y="33257"/>
                    </a:cubicBezTo>
                    <a:cubicBezTo>
                      <a:pt x="1804" y="33508"/>
                      <a:pt x="1598" y="33737"/>
                      <a:pt x="1393" y="33942"/>
                    </a:cubicBezTo>
                    <a:lnTo>
                      <a:pt x="1233" y="34079"/>
                    </a:lnTo>
                    <a:lnTo>
                      <a:pt x="1210" y="34125"/>
                    </a:lnTo>
                    <a:lnTo>
                      <a:pt x="1142" y="34193"/>
                    </a:lnTo>
                    <a:cubicBezTo>
                      <a:pt x="1073" y="34239"/>
                      <a:pt x="1028" y="34284"/>
                      <a:pt x="982" y="34307"/>
                    </a:cubicBezTo>
                    <a:lnTo>
                      <a:pt x="959" y="34330"/>
                    </a:lnTo>
                    <a:cubicBezTo>
                      <a:pt x="868" y="34398"/>
                      <a:pt x="777" y="34444"/>
                      <a:pt x="708" y="34513"/>
                    </a:cubicBezTo>
                    <a:cubicBezTo>
                      <a:pt x="594" y="34627"/>
                      <a:pt x="434" y="34787"/>
                      <a:pt x="480" y="34992"/>
                    </a:cubicBezTo>
                    <a:cubicBezTo>
                      <a:pt x="480" y="35060"/>
                      <a:pt x="525" y="35152"/>
                      <a:pt x="571" y="35220"/>
                    </a:cubicBezTo>
                    <a:cubicBezTo>
                      <a:pt x="640" y="35311"/>
                      <a:pt x="754" y="35380"/>
                      <a:pt x="891" y="35380"/>
                    </a:cubicBezTo>
                    <a:cubicBezTo>
                      <a:pt x="1165" y="35426"/>
                      <a:pt x="1438" y="35448"/>
                      <a:pt x="1712" y="35494"/>
                    </a:cubicBezTo>
                    <a:cubicBezTo>
                      <a:pt x="1941" y="35517"/>
                      <a:pt x="2169" y="35563"/>
                      <a:pt x="2374" y="35608"/>
                    </a:cubicBezTo>
                    <a:lnTo>
                      <a:pt x="2580" y="35654"/>
                    </a:lnTo>
                    <a:cubicBezTo>
                      <a:pt x="2717" y="35677"/>
                      <a:pt x="2831" y="35700"/>
                      <a:pt x="2968" y="35700"/>
                    </a:cubicBezTo>
                    <a:cubicBezTo>
                      <a:pt x="3105" y="35722"/>
                      <a:pt x="3219" y="35745"/>
                      <a:pt x="3356" y="35768"/>
                    </a:cubicBezTo>
                    <a:cubicBezTo>
                      <a:pt x="3424" y="35791"/>
                      <a:pt x="3493" y="35814"/>
                      <a:pt x="3561" y="35836"/>
                    </a:cubicBezTo>
                    <a:lnTo>
                      <a:pt x="3516" y="35905"/>
                    </a:lnTo>
                    <a:cubicBezTo>
                      <a:pt x="3447" y="35996"/>
                      <a:pt x="3401" y="36065"/>
                      <a:pt x="3356" y="36156"/>
                    </a:cubicBezTo>
                    <a:lnTo>
                      <a:pt x="3287" y="36270"/>
                    </a:lnTo>
                    <a:lnTo>
                      <a:pt x="3196" y="36430"/>
                    </a:lnTo>
                    <a:lnTo>
                      <a:pt x="3150" y="36498"/>
                    </a:lnTo>
                    <a:cubicBezTo>
                      <a:pt x="3128" y="36521"/>
                      <a:pt x="3105" y="36567"/>
                      <a:pt x="3082" y="36613"/>
                    </a:cubicBezTo>
                    <a:cubicBezTo>
                      <a:pt x="2922" y="36818"/>
                      <a:pt x="2762" y="37023"/>
                      <a:pt x="2534" y="37252"/>
                    </a:cubicBezTo>
                    <a:cubicBezTo>
                      <a:pt x="2420" y="37366"/>
                      <a:pt x="2283" y="37480"/>
                      <a:pt x="2169" y="37594"/>
                    </a:cubicBezTo>
                    <a:lnTo>
                      <a:pt x="2123" y="37617"/>
                    </a:lnTo>
                    <a:cubicBezTo>
                      <a:pt x="2055" y="37662"/>
                      <a:pt x="1986" y="37731"/>
                      <a:pt x="1918" y="37777"/>
                    </a:cubicBezTo>
                    <a:lnTo>
                      <a:pt x="1735" y="37936"/>
                    </a:lnTo>
                    <a:lnTo>
                      <a:pt x="1575" y="38073"/>
                    </a:lnTo>
                    <a:cubicBezTo>
                      <a:pt x="1461" y="38165"/>
                      <a:pt x="1347" y="38279"/>
                      <a:pt x="1210" y="38439"/>
                    </a:cubicBezTo>
                    <a:cubicBezTo>
                      <a:pt x="1142" y="38530"/>
                      <a:pt x="1142" y="38644"/>
                      <a:pt x="1187" y="38735"/>
                    </a:cubicBezTo>
                    <a:cubicBezTo>
                      <a:pt x="1210" y="38804"/>
                      <a:pt x="1256" y="38849"/>
                      <a:pt x="1324" y="38872"/>
                    </a:cubicBezTo>
                    <a:cubicBezTo>
                      <a:pt x="1553" y="38941"/>
                      <a:pt x="1758" y="39032"/>
                      <a:pt x="1986" y="39100"/>
                    </a:cubicBezTo>
                    <a:lnTo>
                      <a:pt x="2032" y="39123"/>
                    </a:lnTo>
                    <a:lnTo>
                      <a:pt x="2055" y="39123"/>
                    </a:lnTo>
                    <a:cubicBezTo>
                      <a:pt x="2397" y="39237"/>
                      <a:pt x="2739" y="39352"/>
                      <a:pt x="3082" y="39443"/>
                    </a:cubicBezTo>
                    <a:cubicBezTo>
                      <a:pt x="3242" y="39489"/>
                      <a:pt x="3424" y="39534"/>
                      <a:pt x="3607" y="39580"/>
                    </a:cubicBezTo>
                    <a:lnTo>
                      <a:pt x="3744" y="39603"/>
                    </a:lnTo>
                    <a:cubicBezTo>
                      <a:pt x="3858" y="39625"/>
                      <a:pt x="3972" y="39648"/>
                      <a:pt x="4063" y="39671"/>
                    </a:cubicBezTo>
                    <a:cubicBezTo>
                      <a:pt x="4109" y="39671"/>
                      <a:pt x="4177" y="39671"/>
                      <a:pt x="4223" y="39694"/>
                    </a:cubicBezTo>
                    <a:lnTo>
                      <a:pt x="4314" y="39694"/>
                    </a:lnTo>
                    <a:cubicBezTo>
                      <a:pt x="4383" y="39717"/>
                      <a:pt x="4474" y="39717"/>
                      <a:pt x="4543" y="39740"/>
                    </a:cubicBezTo>
                    <a:lnTo>
                      <a:pt x="4702" y="39762"/>
                    </a:lnTo>
                    <a:cubicBezTo>
                      <a:pt x="4817" y="39785"/>
                      <a:pt x="4908" y="39808"/>
                      <a:pt x="4999" y="39808"/>
                    </a:cubicBezTo>
                    <a:cubicBezTo>
                      <a:pt x="5091" y="39831"/>
                      <a:pt x="5182" y="39854"/>
                      <a:pt x="5273" y="39854"/>
                    </a:cubicBezTo>
                    <a:lnTo>
                      <a:pt x="5387" y="39877"/>
                    </a:lnTo>
                    <a:cubicBezTo>
                      <a:pt x="5570" y="39899"/>
                      <a:pt x="5752" y="39922"/>
                      <a:pt x="5912" y="39945"/>
                    </a:cubicBezTo>
                    <a:cubicBezTo>
                      <a:pt x="6186" y="39991"/>
                      <a:pt x="6483" y="40036"/>
                      <a:pt x="6757" y="40059"/>
                    </a:cubicBezTo>
                    <a:lnTo>
                      <a:pt x="6917" y="40082"/>
                    </a:lnTo>
                    <a:lnTo>
                      <a:pt x="6962" y="40082"/>
                    </a:lnTo>
                    <a:cubicBezTo>
                      <a:pt x="7168" y="40128"/>
                      <a:pt x="7350" y="40150"/>
                      <a:pt x="7556" y="40150"/>
                    </a:cubicBezTo>
                    <a:lnTo>
                      <a:pt x="8081" y="40150"/>
                    </a:lnTo>
                    <a:cubicBezTo>
                      <a:pt x="8240" y="40150"/>
                      <a:pt x="8377" y="40128"/>
                      <a:pt x="8537" y="40128"/>
                    </a:cubicBezTo>
                    <a:cubicBezTo>
                      <a:pt x="8697" y="40105"/>
                      <a:pt x="8834" y="40105"/>
                      <a:pt x="8971" y="40082"/>
                    </a:cubicBezTo>
                    <a:lnTo>
                      <a:pt x="9085" y="40059"/>
                    </a:lnTo>
                    <a:lnTo>
                      <a:pt x="9131" y="40059"/>
                    </a:lnTo>
                    <a:cubicBezTo>
                      <a:pt x="9199" y="40059"/>
                      <a:pt x="9268" y="40059"/>
                      <a:pt x="9336" y="40036"/>
                    </a:cubicBezTo>
                    <a:lnTo>
                      <a:pt x="9541" y="39991"/>
                    </a:lnTo>
                    <a:cubicBezTo>
                      <a:pt x="9701" y="39968"/>
                      <a:pt x="9884" y="39922"/>
                      <a:pt x="10044" y="39899"/>
                    </a:cubicBezTo>
                    <a:cubicBezTo>
                      <a:pt x="10363" y="39831"/>
                      <a:pt x="10660" y="39808"/>
                      <a:pt x="10957" y="39762"/>
                    </a:cubicBezTo>
                    <a:lnTo>
                      <a:pt x="11094" y="39740"/>
                    </a:lnTo>
                    <a:lnTo>
                      <a:pt x="11185" y="39740"/>
                    </a:lnTo>
                    <a:cubicBezTo>
                      <a:pt x="11253" y="39717"/>
                      <a:pt x="11322" y="39717"/>
                      <a:pt x="11390" y="39717"/>
                    </a:cubicBezTo>
                    <a:lnTo>
                      <a:pt x="11504" y="39694"/>
                    </a:lnTo>
                    <a:cubicBezTo>
                      <a:pt x="11619" y="39671"/>
                      <a:pt x="11710" y="39671"/>
                      <a:pt x="11824" y="39671"/>
                    </a:cubicBezTo>
                    <a:lnTo>
                      <a:pt x="12052" y="39648"/>
                    </a:lnTo>
                    <a:cubicBezTo>
                      <a:pt x="12280" y="39625"/>
                      <a:pt x="12532" y="39603"/>
                      <a:pt x="12783" y="39580"/>
                    </a:cubicBezTo>
                    <a:cubicBezTo>
                      <a:pt x="13102" y="39580"/>
                      <a:pt x="13399" y="39557"/>
                      <a:pt x="13718" y="39534"/>
                    </a:cubicBezTo>
                    <a:cubicBezTo>
                      <a:pt x="13878" y="39534"/>
                      <a:pt x="14015" y="39534"/>
                      <a:pt x="14152" y="39511"/>
                    </a:cubicBezTo>
                    <a:cubicBezTo>
                      <a:pt x="14289" y="39511"/>
                      <a:pt x="14426" y="39489"/>
                      <a:pt x="14586" y="39489"/>
                    </a:cubicBezTo>
                    <a:cubicBezTo>
                      <a:pt x="14883" y="39466"/>
                      <a:pt x="15179" y="39466"/>
                      <a:pt x="15499" y="39443"/>
                    </a:cubicBezTo>
                    <a:cubicBezTo>
                      <a:pt x="15636" y="39443"/>
                      <a:pt x="15773" y="39420"/>
                      <a:pt x="15910" y="39420"/>
                    </a:cubicBezTo>
                    <a:lnTo>
                      <a:pt x="16069" y="39397"/>
                    </a:lnTo>
                    <a:lnTo>
                      <a:pt x="16412" y="39397"/>
                    </a:lnTo>
                    <a:lnTo>
                      <a:pt x="16594" y="39374"/>
                    </a:lnTo>
                    <a:lnTo>
                      <a:pt x="16777" y="39374"/>
                    </a:lnTo>
                    <a:cubicBezTo>
                      <a:pt x="16982" y="39352"/>
                      <a:pt x="17165" y="39352"/>
                      <a:pt x="17371" y="39352"/>
                    </a:cubicBezTo>
                    <a:lnTo>
                      <a:pt x="17599" y="39329"/>
                    </a:lnTo>
                    <a:cubicBezTo>
                      <a:pt x="17827" y="39329"/>
                      <a:pt x="18055" y="39329"/>
                      <a:pt x="18284" y="39306"/>
                    </a:cubicBezTo>
                    <a:lnTo>
                      <a:pt x="18489" y="39306"/>
                    </a:lnTo>
                    <a:lnTo>
                      <a:pt x="18694" y="39283"/>
                    </a:lnTo>
                    <a:lnTo>
                      <a:pt x="18945" y="39283"/>
                    </a:lnTo>
                    <a:cubicBezTo>
                      <a:pt x="19014" y="39283"/>
                      <a:pt x="19060" y="39283"/>
                      <a:pt x="19128" y="39260"/>
                    </a:cubicBezTo>
                    <a:cubicBezTo>
                      <a:pt x="19722" y="39237"/>
                      <a:pt x="20315" y="39215"/>
                      <a:pt x="20908" y="39192"/>
                    </a:cubicBezTo>
                    <a:lnTo>
                      <a:pt x="21182" y="39169"/>
                    </a:lnTo>
                    <a:cubicBezTo>
                      <a:pt x="21411" y="39169"/>
                      <a:pt x="21639" y="39146"/>
                      <a:pt x="21867" y="39146"/>
                    </a:cubicBezTo>
                    <a:lnTo>
                      <a:pt x="22095" y="39123"/>
                    </a:lnTo>
                    <a:lnTo>
                      <a:pt x="22666" y="39123"/>
                    </a:lnTo>
                    <a:cubicBezTo>
                      <a:pt x="22734" y="39123"/>
                      <a:pt x="22803" y="39100"/>
                      <a:pt x="22894" y="39055"/>
                    </a:cubicBezTo>
                    <a:cubicBezTo>
                      <a:pt x="22917" y="39055"/>
                      <a:pt x="22940" y="39032"/>
                      <a:pt x="22963" y="39009"/>
                    </a:cubicBezTo>
                    <a:lnTo>
                      <a:pt x="23031" y="39032"/>
                    </a:lnTo>
                    <a:lnTo>
                      <a:pt x="23396" y="39032"/>
                    </a:lnTo>
                    <a:lnTo>
                      <a:pt x="23602" y="39055"/>
                    </a:lnTo>
                    <a:cubicBezTo>
                      <a:pt x="23739" y="39055"/>
                      <a:pt x="23876" y="39078"/>
                      <a:pt x="24013" y="39078"/>
                    </a:cubicBezTo>
                    <a:lnTo>
                      <a:pt x="24127" y="39078"/>
                    </a:lnTo>
                    <a:lnTo>
                      <a:pt x="24218" y="39100"/>
                    </a:lnTo>
                    <a:cubicBezTo>
                      <a:pt x="24355" y="39100"/>
                      <a:pt x="24492" y="39100"/>
                      <a:pt x="24629" y="39123"/>
                    </a:cubicBezTo>
                    <a:lnTo>
                      <a:pt x="25588" y="39123"/>
                    </a:lnTo>
                    <a:cubicBezTo>
                      <a:pt x="25747" y="39123"/>
                      <a:pt x="25907" y="39100"/>
                      <a:pt x="26067" y="39078"/>
                    </a:cubicBezTo>
                    <a:lnTo>
                      <a:pt x="26272" y="39078"/>
                    </a:lnTo>
                    <a:cubicBezTo>
                      <a:pt x="26341" y="39055"/>
                      <a:pt x="26409" y="39055"/>
                      <a:pt x="26501" y="39055"/>
                    </a:cubicBezTo>
                    <a:cubicBezTo>
                      <a:pt x="26706" y="39032"/>
                      <a:pt x="26934" y="39009"/>
                      <a:pt x="27140" y="39009"/>
                    </a:cubicBezTo>
                    <a:lnTo>
                      <a:pt x="27414" y="39009"/>
                    </a:lnTo>
                    <a:lnTo>
                      <a:pt x="27756" y="38986"/>
                    </a:lnTo>
                    <a:lnTo>
                      <a:pt x="27847" y="38986"/>
                    </a:lnTo>
                    <a:cubicBezTo>
                      <a:pt x="28030" y="38986"/>
                      <a:pt x="28213" y="38964"/>
                      <a:pt x="28395" y="38964"/>
                    </a:cubicBezTo>
                    <a:lnTo>
                      <a:pt x="28555" y="38964"/>
                    </a:lnTo>
                    <a:cubicBezTo>
                      <a:pt x="28738" y="38964"/>
                      <a:pt x="28943" y="38964"/>
                      <a:pt x="29126" y="38986"/>
                    </a:cubicBezTo>
                    <a:lnTo>
                      <a:pt x="30335" y="38986"/>
                    </a:lnTo>
                    <a:cubicBezTo>
                      <a:pt x="30472" y="38986"/>
                      <a:pt x="30609" y="38986"/>
                      <a:pt x="30723" y="38964"/>
                    </a:cubicBezTo>
                    <a:cubicBezTo>
                      <a:pt x="30883" y="38964"/>
                      <a:pt x="31020" y="38964"/>
                      <a:pt x="31180" y="38941"/>
                    </a:cubicBezTo>
                    <a:lnTo>
                      <a:pt x="31385" y="38918"/>
                    </a:lnTo>
                    <a:cubicBezTo>
                      <a:pt x="31477" y="38918"/>
                      <a:pt x="31591" y="38895"/>
                      <a:pt x="31682" y="38895"/>
                    </a:cubicBezTo>
                    <a:cubicBezTo>
                      <a:pt x="31842" y="38872"/>
                      <a:pt x="32002" y="38872"/>
                      <a:pt x="32184" y="38849"/>
                    </a:cubicBezTo>
                    <a:lnTo>
                      <a:pt x="32435" y="38849"/>
                    </a:lnTo>
                    <a:lnTo>
                      <a:pt x="32504" y="38827"/>
                    </a:lnTo>
                    <a:lnTo>
                      <a:pt x="33097" y="38827"/>
                    </a:lnTo>
                    <a:cubicBezTo>
                      <a:pt x="33166" y="38827"/>
                      <a:pt x="33234" y="38804"/>
                      <a:pt x="33303" y="38804"/>
                    </a:cubicBezTo>
                    <a:lnTo>
                      <a:pt x="34512" y="38804"/>
                    </a:lnTo>
                    <a:lnTo>
                      <a:pt x="34649" y="38781"/>
                    </a:lnTo>
                    <a:lnTo>
                      <a:pt x="34809" y="38781"/>
                    </a:lnTo>
                    <a:lnTo>
                      <a:pt x="34946" y="38804"/>
                    </a:lnTo>
                    <a:cubicBezTo>
                      <a:pt x="35129" y="38781"/>
                      <a:pt x="35311" y="38781"/>
                      <a:pt x="35517" y="38781"/>
                    </a:cubicBezTo>
                    <a:lnTo>
                      <a:pt x="39739" y="38781"/>
                    </a:lnTo>
                    <a:cubicBezTo>
                      <a:pt x="39831" y="38804"/>
                      <a:pt x="39922" y="38804"/>
                      <a:pt x="40013" y="38804"/>
                    </a:cubicBezTo>
                    <a:lnTo>
                      <a:pt x="40538" y="38804"/>
                    </a:lnTo>
                    <a:cubicBezTo>
                      <a:pt x="40721" y="38804"/>
                      <a:pt x="40926" y="38804"/>
                      <a:pt x="41109" y="38827"/>
                    </a:cubicBezTo>
                    <a:lnTo>
                      <a:pt x="41931" y="38827"/>
                    </a:lnTo>
                    <a:cubicBezTo>
                      <a:pt x="42022" y="38827"/>
                      <a:pt x="42113" y="38827"/>
                      <a:pt x="42204" y="38804"/>
                    </a:cubicBezTo>
                    <a:lnTo>
                      <a:pt x="43460" y="38804"/>
                    </a:lnTo>
                    <a:cubicBezTo>
                      <a:pt x="43574" y="38827"/>
                      <a:pt x="43665" y="38827"/>
                      <a:pt x="43757" y="38827"/>
                    </a:cubicBezTo>
                    <a:lnTo>
                      <a:pt x="44692" y="38827"/>
                    </a:lnTo>
                    <a:lnTo>
                      <a:pt x="44921" y="38849"/>
                    </a:lnTo>
                    <a:lnTo>
                      <a:pt x="45674" y="38849"/>
                    </a:lnTo>
                    <a:cubicBezTo>
                      <a:pt x="45788" y="38872"/>
                      <a:pt x="45902" y="38872"/>
                      <a:pt x="46016" y="38872"/>
                    </a:cubicBezTo>
                    <a:lnTo>
                      <a:pt x="46153" y="38872"/>
                    </a:lnTo>
                    <a:cubicBezTo>
                      <a:pt x="46245" y="38872"/>
                      <a:pt x="46336" y="38872"/>
                      <a:pt x="46450" y="38895"/>
                    </a:cubicBezTo>
                    <a:lnTo>
                      <a:pt x="46655" y="38895"/>
                    </a:lnTo>
                    <a:cubicBezTo>
                      <a:pt x="46815" y="38918"/>
                      <a:pt x="46975" y="38918"/>
                      <a:pt x="47135" y="38941"/>
                    </a:cubicBezTo>
                    <a:lnTo>
                      <a:pt x="47317" y="38941"/>
                    </a:lnTo>
                    <a:cubicBezTo>
                      <a:pt x="47591" y="38941"/>
                      <a:pt x="47865" y="38964"/>
                      <a:pt x="48116" y="38964"/>
                    </a:cubicBezTo>
                    <a:cubicBezTo>
                      <a:pt x="48436" y="38986"/>
                      <a:pt x="48755" y="38986"/>
                      <a:pt x="49052" y="39009"/>
                    </a:cubicBezTo>
                    <a:lnTo>
                      <a:pt x="49098" y="39032"/>
                    </a:lnTo>
                    <a:lnTo>
                      <a:pt x="49235" y="39032"/>
                    </a:lnTo>
                    <a:lnTo>
                      <a:pt x="49189" y="39009"/>
                    </a:lnTo>
                    <a:lnTo>
                      <a:pt x="49189" y="39009"/>
                    </a:lnTo>
                    <a:cubicBezTo>
                      <a:pt x="49303" y="39032"/>
                      <a:pt x="49440" y="39055"/>
                      <a:pt x="49554" y="39055"/>
                    </a:cubicBezTo>
                    <a:lnTo>
                      <a:pt x="49691" y="39055"/>
                    </a:lnTo>
                    <a:cubicBezTo>
                      <a:pt x="49782" y="39078"/>
                      <a:pt x="49874" y="39078"/>
                      <a:pt x="49965" y="39078"/>
                    </a:cubicBezTo>
                    <a:cubicBezTo>
                      <a:pt x="50102" y="39100"/>
                      <a:pt x="50216" y="39100"/>
                      <a:pt x="50353" y="39123"/>
                    </a:cubicBezTo>
                    <a:lnTo>
                      <a:pt x="50490" y="39123"/>
                    </a:lnTo>
                    <a:lnTo>
                      <a:pt x="50718" y="39146"/>
                    </a:lnTo>
                    <a:lnTo>
                      <a:pt x="51083" y="39169"/>
                    </a:lnTo>
                    <a:lnTo>
                      <a:pt x="51449" y="39192"/>
                    </a:lnTo>
                    <a:cubicBezTo>
                      <a:pt x="51563" y="39192"/>
                      <a:pt x="51677" y="39192"/>
                      <a:pt x="51768" y="39215"/>
                    </a:cubicBezTo>
                    <a:cubicBezTo>
                      <a:pt x="51928" y="39215"/>
                      <a:pt x="52065" y="39215"/>
                      <a:pt x="52202" y="39237"/>
                    </a:cubicBezTo>
                    <a:cubicBezTo>
                      <a:pt x="52202" y="39228"/>
                      <a:pt x="52198" y="39222"/>
                      <a:pt x="52191" y="39219"/>
                    </a:cubicBezTo>
                    <a:lnTo>
                      <a:pt x="52191" y="39219"/>
                    </a:lnTo>
                    <a:cubicBezTo>
                      <a:pt x="52728" y="39284"/>
                      <a:pt x="53286" y="39306"/>
                      <a:pt x="53800" y="39329"/>
                    </a:cubicBezTo>
                    <a:lnTo>
                      <a:pt x="53982" y="39329"/>
                    </a:lnTo>
                    <a:cubicBezTo>
                      <a:pt x="54074" y="39352"/>
                      <a:pt x="54165" y="39352"/>
                      <a:pt x="54256" y="39352"/>
                    </a:cubicBezTo>
                    <a:lnTo>
                      <a:pt x="54370" y="39352"/>
                    </a:lnTo>
                    <a:cubicBezTo>
                      <a:pt x="54530" y="39374"/>
                      <a:pt x="54713" y="39374"/>
                      <a:pt x="54895" y="39397"/>
                    </a:cubicBezTo>
                    <a:cubicBezTo>
                      <a:pt x="55169" y="39397"/>
                      <a:pt x="55466" y="39420"/>
                      <a:pt x="55763" y="39443"/>
                    </a:cubicBezTo>
                    <a:cubicBezTo>
                      <a:pt x="55877" y="39443"/>
                      <a:pt x="55968" y="39466"/>
                      <a:pt x="56082" y="39466"/>
                    </a:cubicBezTo>
                    <a:lnTo>
                      <a:pt x="56196" y="39489"/>
                    </a:lnTo>
                    <a:lnTo>
                      <a:pt x="56562" y="39534"/>
                    </a:lnTo>
                    <a:cubicBezTo>
                      <a:pt x="56721" y="39534"/>
                      <a:pt x="56858" y="39557"/>
                      <a:pt x="57018" y="39580"/>
                    </a:cubicBezTo>
                    <a:lnTo>
                      <a:pt x="57109" y="39580"/>
                    </a:lnTo>
                    <a:lnTo>
                      <a:pt x="57132" y="39603"/>
                    </a:lnTo>
                    <a:cubicBezTo>
                      <a:pt x="57224" y="39603"/>
                      <a:pt x="57292" y="39625"/>
                      <a:pt x="57360" y="39625"/>
                    </a:cubicBezTo>
                    <a:cubicBezTo>
                      <a:pt x="57452" y="39625"/>
                      <a:pt x="57520" y="39603"/>
                      <a:pt x="57566" y="39580"/>
                    </a:cubicBezTo>
                    <a:lnTo>
                      <a:pt x="57612" y="39580"/>
                    </a:lnTo>
                    <a:cubicBezTo>
                      <a:pt x="57794" y="39580"/>
                      <a:pt x="57931" y="39443"/>
                      <a:pt x="57954" y="39260"/>
                    </a:cubicBezTo>
                    <a:cubicBezTo>
                      <a:pt x="57954" y="39215"/>
                      <a:pt x="57954" y="39146"/>
                      <a:pt x="57954" y="39100"/>
                    </a:cubicBezTo>
                    <a:cubicBezTo>
                      <a:pt x="57954" y="39100"/>
                      <a:pt x="57954" y="39055"/>
                      <a:pt x="57954" y="39032"/>
                    </a:cubicBezTo>
                    <a:cubicBezTo>
                      <a:pt x="57931" y="38986"/>
                      <a:pt x="57931" y="38964"/>
                      <a:pt x="57931" y="38941"/>
                    </a:cubicBezTo>
                    <a:cubicBezTo>
                      <a:pt x="57931" y="38827"/>
                      <a:pt x="57954" y="38712"/>
                      <a:pt x="57977" y="38621"/>
                    </a:cubicBezTo>
                    <a:cubicBezTo>
                      <a:pt x="58000" y="38530"/>
                      <a:pt x="58022" y="38461"/>
                      <a:pt x="58022" y="38370"/>
                    </a:cubicBezTo>
                    <a:cubicBezTo>
                      <a:pt x="58091" y="38256"/>
                      <a:pt x="58137" y="38165"/>
                      <a:pt x="58182" y="38051"/>
                    </a:cubicBezTo>
                    <a:lnTo>
                      <a:pt x="58228" y="37959"/>
                    </a:lnTo>
                    <a:cubicBezTo>
                      <a:pt x="58273" y="37845"/>
                      <a:pt x="58319" y="37731"/>
                      <a:pt x="58365" y="37617"/>
                    </a:cubicBezTo>
                    <a:cubicBezTo>
                      <a:pt x="58479" y="37343"/>
                      <a:pt x="58639" y="37092"/>
                      <a:pt x="58776" y="36864"/>
                    </a:cubicBezTo>
                    <a:cubicBezTo>
                      <a:pt x="58844" y="36749"/>
                      <a:pt x="58913" y="36658"/>
                      <a:pt x="58981" y="36544"/>
                    </a:cubicBezTo>
                    <a:lnTo>
                      <a:pt x="59004" y="36476"/>
                    </a:lnTo>
                    <a:lnTo>
                      <a:pt x="59141" y="36270"/>
                    </a:lnTo>
                    <a:cubicBezTo>
                      <a:pt x="59164" y="36247"/>
                      <a:pt x="59164" y="36247"/>
                      <a:pt x="59186" y="36224"/>
                    </a:cubicBezTo>
                    <a:cubicBezTo>
                      <a:pt x="59301" y="36065"/>
                      <a:pt x="59415" y="35928"/>
                      <a:pt x="59529" y="35814"/>
                    </a:cubicBezTo>
                    <a:cubicBezTo>
                      <a:pt x="59666" y="35700"/>
                      <a:pt x="59780" y="35585"/>
                      <a:pt x="59917" y="35494"/>
                    </a:cubicBezTo>
                    <a:cubicBezTo>
                      <a:pt x="59985" y="35448"/>
                      <a:pt x="60054" y="35380"/>
                      <a:pt x="60122" y="35334"/>
                    </a:cubicBezTo>
                    <a:lnTo>
                      <a:pt x="60145" y="35334"/>
                    </a:lnTo>
                    <a:lnTo>
                      <a:pt x="60236" y="35266"/>
                    </a:lnTo>
                    <a:cubicBezTo>
                      <a:pt x="60351" y="35175"/>
                      <a:pt x="60465" y="35106"/>
                      <a:pt x="60579" y="35038"/>
                    </a:cubicBezTo>
                    <a:cubicBezTo>
                      <a:pt x="60624" y="35015"/>
                      <a:pt x="60670" y="34992"/>
                      <a:pt x="60716" y="34946"/>
                    </a:cubicBezTo>
                    <a:lnTo>
                      <a:pt x="60739" y="34946"/>
                    </a:lnTo>
                    <a:lnTo>
                      <a:pt x="60761" y="34923"/>
                    </a:lnTo>
                    <a:lnTo>
                      <a:pt x="60807" y="34878"/>
                    </a:lnTo>
                    <a:lnTo>
                      <a:pt x="60921" y="34809"/>
                    </a:lnTo>
                    <a:cubicBezTo>
                      <a:pt x="61013" y="34764"/>
                      <a:pt x="61104" y="34741"/>
                      <a:pt x="61195" y="34695"/>
                    </a:cubicBezTo>
                    <a:lnTo>
                      <a:pt x="61218" y="34672"/>
                    </a:lnTo>
                    <a:lnTo>
                      <a:pt x="61355" y="34627"/>
                    </a:lnTo>
                    <a:cubicBezTo>
                      <a:pt x="61446" y="34581"/>
                      <a:pt x="61537" y="34535"/>
                      <a:pt x="61629" y="34513"/>
                    </a:cubicBezTo>
                    <a:lnTo>
                      <a:pt x="61697" y="34467"/>
                    </a:lnTo>
                    <a:cubicBezTo>
                      <a:pt x="61834" y="34421"/>
                      <a:pt x="61948" y="34398"/>
                      <a:pt x="62062" y="34353"/>
                    </a:cubicBezTo>
                    <a:lnTo>
                      <a:pt x="62245" y="34284"/>
                    </a:lnTo>
                    <a:cubicBezTo>
                      <a:pt x="62382" y="34239"/>
                      <a:pt x="62496" y="34193"/>
                      <a:pt x="62633" y="34170"/>
                    </a:cubicBezTo>
                    <a:cubicBezTo>
                      <a:pt x="62816" y="34102"/>
                      <a:pt x="63021" y="34079"/>
                      <a:pt x="63272" y="34033"/>
                    </a:cubicBezTo>
                    <a:cubicBezTo>
                      <a:pt x="63386" y="34010"/>
                      <a:pt x="63523" y="34010"/>
                      <a:pt x="63637" y="34010"/>
                    </a:cubicBezTo>
                    <a:lnTo>
                      <a:pt x="63843" y="33988"/>
                    </a:lnTo>
                    <a:lnTo>
                      <a:pt x="64550" y="33988"/>
                    </a:lnTo>
                    <a:cubicBezTo>
                      <a:pt x="64687" y="33988"/>
                      <a:pt x="64824" y="33988"/>
                      <a:pt x="64984" y="34010"/>
                    </a:cubicBezTo>
                    <a:lnTo>
                      <a:pt x="65053" y="34033"/>
                    </a:lnTo>
                    <a:lnTo>
                      <a:pt x="65144" y="34033"/>
                    </a:lnTo>
                    <a:cubicBezTo>
                      <a:pt x="65304" y="34056"/>
                      <a:pt x="65441" y="34079"/>
                      <a:pt x="65578" y="34102"/>
                    </a:cubicBezTo>
                    <a:lnTo>
                      <a:pt x="65623" y="34102"/>
                    </a:lnTo>
                    <a:cubicBezTo>
                      <a:pt x="65874" y="34193"/>
                      <a:pt x="66125" y="34284"/>
                      <a:pt x="66331" y="34353"/>
                    </a:cubicBezTo>
                    <a:cubicBezTo>
                      <a:pt x="66399" y="34398"/>
                      <a:pt x="66468" y="34421"/>
                      <a:pt x="66536" y="34444"/>
                    </a:cubicBezTo>
                    <a:lnTo>
                      <a:pt x="66559" y="34467"/>
                    </a:lnTo>
                    <a:lnTo>
                      <a:pt x="66605" y="34490"/>
                    </a:lnTo>
                    <a:cubicBezTo>
                      <a:pt x="66650" y="34513"/>
                      <a:pt x="66696" y="34535"/>
                      <a:pt x="66742" y="34558"/>
                    </a:cubicBezTo>
                    <a:cubicBezTo>
                      <a:pt x="66833" y="34581"/>
                      <a:pt x="66924" y="34627"/>
                      <a:pt x="67016" y="34695"/>
                    </a:cubicBezTo>
                    <a:cubicBezTo>
                      <a:pt x="67084" y="34718"/>
                      <a:pt x="67153" y="34764"/>
                      <a:pt x="67221" y="34809"/>
                    </a:cubicBezTo>
                    <a:lnTo>
                      <a:pt x="67358" y="34923"/>
                    </a:lnTo>
                    <a:lnTo>
                      <a:pt x="67449" y="34969"/>
                    </a:lnTo>
                    <a:cubicBezTo>
                      <a:pt x="67518" y="35015"/>
                      <a:pt x="67609" y="35083"/>
                      <a:pt x="67677" y="35129"/>
                    </a:cubicBezTo>
                    <a:cubicBezTo>
                      <a:pt x="67792" y="35220"/>
                      <a:pt x="67929" y="35311"/>
                      <a:pt x="68043" y="35426"/>
                    </a:cubicBezTo>
                    <a:cubicBezTo>
                      <a:pt x="68157" y="35517"/>
                      <a:pt x="68248" y="35608"/>
                      <a:pt x="68362" y="35722"/>
                    </a:cubicBezTo>
                    <a:cubicBezTo>
                      <a:pt x="68659" y="36042"/>
                      <a:pt x="68956" y="36453"/>
                      <a:pt x="69230" y="36932"/>
                    </a:cubicBezTo>
                    <a:cubicBezTo>
                      <a:pt x="69298" y="37023"/>
                      <a:pt x="69344" y="37138"/>
                      <a:pt x="69412" y="37252"/>
                    </a:cubicBezTo>
                    <a:cubicBezTo>
                      <a:pt x="69458" y="37343"/>
                      <a:pt x="69504" y="37434"/>
                      <a:pt x="69549" y="37526"/>
                    </a:cubicBezTo>
                    <a:lnTo>
                      <a:pt x="69572" y="37617"/>
                    </a:lnTo>
                    <a:lnTo>
                      <a:pt x="69686" y="37868"/>
                    </a:lnTo>
                    <a:lnTo>
                      <a:pt x="69709" y="37936"/>
                    </a:lnTo>
                    <a:cubicBezTo>
                      <a:pt x="69755" y="38028"/>
                      <a:pt x="69777" y="38119"/>
                      <a:pt x="69823" y="38210"/>
                    </a:cubicBezTo>
                    <a:lnTo>
                      <a:pt x="69823" y="38279"/>
                    </a:lnTo>
                    <a:lnTo>
                      <a:pt x="69846" y="38347"/>
                    </a:lnTo>
                    <a:lnTo>
                      <a:pt x="69846" y="38439"/>
                    </a:lnTo>
                    <a:cubicBezTo>
                      <a:pt x="69869" y="38507"/>
                      <a:pt x="69869" y="38553"/>
                      <a:pt x="69892" y="38621"/>
                    </a:cubicBezTo>
                    <a:lnTo>
                      <a:pt x="69914" y="38690"/>
                    </a:lnTo>
                    <a:cubicBezTo>
                      <a:pt x="69914" y="38735"/>
                      <a:pt x="69937" y="38758"/>
                      <a:pt x="69937" y="38804"/>
                    </a:cubicBezTo>
                    <a:cubicBezTo>
                      <a:pt x="69937" y="38872"/>
                      <a:pt x="69960" y="38941"/>
                      <a:pt x="69983" y="39009"/>
                    </a:cubicBezTo>
                    <a:cubicBezTo>
                      <a:pt x="70006" y="39078"/>
                      <a:pt x="70051" y="39146"/>
                      <a:pt x="70074" y="39215"/>
                    </a:cubicBezTo>
                    <a:lnTo>
                      <a:pt x="70074" y="39237"/>
                    </a:lnTo>
                    <a:cubicBezTo>
                      <a:pt x="70074" y="39306"/>
                      <a:pt x="70074" y="39352"/>
                      <a:pt x="70074" y="39397"/>
                    </a:cubicBezTo>
                    <a:cubicBezTo>
                      <a:pt x="70074" y="39557"/>
                      <a:pt x="70234" y="39694"/>
                      <a:pt x="70394" y="39694"/>
                    </a:cubicBezTo>
                    <a:lnTo>
                      <a:pt x="70668" y="39694"/>
                    </a:lnTo>
                    <a:cubicBezTo>
                      <a:pt x="70736" y="39694"/>
                      <a:pt x="70827" y="39694"/>
                      <a:pt x="70919" y="39671"/>
                    </a:cubicBezTo>
                    <a:cubicBezTo>
                      <a:pt x="71010" y="39671"/>
                      <a:pt x="71101" y="39648"/>
                      <a:pt x="71193" y="39648"/>
                    </a:cubicBezTo>
                    <a:lnTo>
                      <a:pt x="71330" y="39625"/>
                    </a:lnTo>
                    <a:cubicBezTo>
                      <a:pt x="71626" y="39603"/>
                      <a:pt x="71900" y="39557"/>
                      <a:pt x="72197" y="39534"/>
                    </a:cubicBezTo>
                    <a:cubicBezTo>
                      <a:pt x="72448" y="39489"/>
                      <a:pt x="72745" y="39466"/>
                      <a:pt x="73041" y="39443"/>
                    </a:cubicBezTo>
                    <a:cubicBezTo>
                      <a:pt x="73178" y="39420"/>
                      <a:pt x="73315" y="39420"/>
                      <a:pt x="73429" y="39420"/>
                    </a:cubicBezTo>
                    <a:lnTo>
                      <a:pt x="73635" y="39397"/>
                    </a:lnTo>
                    <a:lnTo>
                      <a:pt x="73703" y="39397"/>
                    </a:lnTo>
                    <a:cubicBezTo>
                      <a:pt x="73795" y="39374"/>
                      <a:pt x="73886" y="39374"/>
                      <a:pt x="73977" y="39374"/>
                    </a:cubicBezTo>
                    <a:lnTo>
                      <a:pt x="74274" y="39374"/>
                    </a:lnTo>
                    <a:cubicBezTo>
                      <a:pt x="74457" y="39352"/>
                      <a:pt x="74662" y="39352"/>
                      <a:pt x="74845" y="39329"/>
                    </a:cubicBezTo>
                    <a:cubicBezTo>
                      <a:pt x="75004" y="39306"/>
                      <a:pt x="75164" y="39306"/>
                      <a:pt x="75301" y="39306"/>
                    </a:cubicBezTo>
                    <a:lnTo>
                      <a:pt x="75370" y="39306"/>
                    </a:lnTo>
                    <a:cubicBezTo>
                      <a:pt x="75507" y="39283"/>
                      <a:pt x="75621" y="39283"/>
                      <a:pt x="75758" y="39283"/>
                    </a:cubicBezTo>
                    <a:cubicBezTo>
                      <a:pt x="76100" y="39260"/>
                      <a:pt x="76442" y="39215"/>
                      <a:pt x="76785" y="39169"/>
                    </a:cubicBezTo>
                    <a:lnTo>
                      <a:pt x="76853" y="39169"/>
                    </a:lnTo>
                    <a:cubicBezTo>
                      <a:pt x="76990" y="39146"/>
                      <a:pt x="77150" y="39123"/>
                      <a:pt x="77310" y="39100"/>
                    </a:cubicBezTo>
                    <a:cubicBezTo>
                      <a:pt x="77310" y="39123"/>
                      <a:pt x="77333" y="39146"/>
                      <a:pt x="77355" y="39169"/>
                    </a:cubicBezTo>
                    <a:cubicBezTo>
                      <a:pt x="77401" y="39215"/>
                      <a:pt x="77447" y="39237"/>
                      <a:pt x="77515" y="39260"/>
                    </a:cubicBezTo>
                    <a:cubicBezTo>
                      <a:pt x="77561" y="39260"/>
                      <a:pt x="77607" y="39260"/>
                      <a:pt x="77652" y="39283"/>
                    </a:cubicBezTo>
                    <a:lnTo>
                      <a:pt x="77880" y="39283"/>
                    </a:lnTo>
                    <a:cubicBezTo>
                      <a:pt x="77972" y="39260"/>
                      <a:pt x="78063" y="39260"/>
                      <a:pt x="78131" y="39260"/>
                    </a:cubicBezTo>
                    <a:cubicBezTo>
                      <a:pt x="78246" y="39260"/>
                      <a:pt x="78360" y="39237"/>
                      <a:pt x="78474" y="39237"/>
                    </a:cubicBezTo>
                    <a:lnTo>
                      <a:pt x="78656" y="39215"/>
                    </a:lnTo>
                    <a:cubicBezTo>
                      <a:pt x="78908" y="39192"/>
                      <a:pt x="79159" y="39146"/>
                      <a:pt x="79410" y="39123"/>
                    </a:cubicBezTo>
                    <a:lnTo>
                      <a:pt x="79478" y="39123"/>
                    </a:lnTo>
                    <a:lnTo>
                      <a:pt x="79569" y="39100"/>
                    </a:lnTo>
                    <a:cubicBezTo>
                      <a:pt x="79752" y="39100"/>
                      <a:pt x="79935" y="39078"/>
                      <a:pt x="80117" y="39055"/>
                    </a:cubicBezTo>
                    <a:lnTo>
                      <a:pt x="80414" y="39032"/>
                    </a:lnTo>
                    <a:lnTo>
                      <a:pt x="80711" y="39032"/>
                    </a:lnTo>
                    <a:lnTo>
                      <a:pt x="81053" y="39009"/>
                    </a:lnTo>
                    <a:cubicBezTo>
                      <a:pt x="81259" y="38986"/>
                      <a:pt x="81464" y="38986"/>
                      <a:pt x="81692" y="38986"/>
                    </a:cubicBezTo>
                    <a:cubicBezTo>
                      <a:pt x="81989" y="38964"/>
                      <a:pt x="82309" y="38964"/>
                      <a:pt x="82628" y="38941"/>
                    </a:cubicBezTo>
                    <a:lnTo>
                      <a:pt x="83427" y="38941"/>
                    </a:lnTo>
                    <a:lnTo>
                      <a:pt x="83610" y="38964"/>
                    </a:lnTo>
                    <a:lnTo>
                      <a:pt x="85504" y="38964"/>
                    </a:lnTo>
                    <a:cubicBezTo>
                      <a:pt x="85778" y="38941"/>
                      <a:pt x="86052" y="38941"/>
                      <a:pt x="86303" y="38941"/>
                    </a:cubicBezTo>
                    <a:lnTo>
                      <a:pt x="86622" y="38941"/>
                    </a:lnTo>
                    <a:cubicBezTo>
                      <a:pt x="86828" y="38941"/>
                      <a:pt x="87033" y="38941"/>
                      <a:pt x="87239" y="38918"/>
                    </a:cubicBezTo>
                    <a:lnTo>
                      <a:pt x="87672" y="38918"/>
                    </a:lnTo>
                    <a:lnTo>
                      <a:pt x="88083" y="38895"/>
                    </a:lnTo>
                    <a:lnTo>
                      <a:pt x="91279" y="38895"/>
                    </a:lnTo>
                    <a:cubicBezTo>
                      <a:pt x="91439" y="38895"/>
                      <a:pt x="91621" y="38872"/>
                      <a:pt x="91804" y="38872"/>
                    </a:cubicBezTo>
                    <a:lnTo>
                      <a:pt x="92420" y="38872"/>
                    </a:lnTo>
                    <a:lnTo>
                      <a:pt x="92717" y="38895"/>
                    </a:lnTo>
                    <a:lnTo>
                      <a:pt x="94634" y="38895"/>
                    </a:lnTo>
                    <a:cubicBezTo>
                      <a:pt x="94931" y="38895"/>
                      <a:pt x="95250" y="38918"/>
                      <a:pt x="95547" y="38941"/>
                    </a:cubicBezTo>
                    <a:lnTo>
                      <a:pt x="95616" y="38941"/>
                    </a:lnTo>
                    <a:cubicBezTo>
                      <a:pt x="95935" y="38964"/>
                      <a:pt x="96278" y="38964"/>
                      <a:pt x="96597" y="38964"/>
                    </a:cubicBezTo>
                    <a:cubicBezTo>
                      <a:pt x="96757" y="38986"/>
                      <a:pt x="96917" y="38986"/>
                      <a:pt x="97076" y="38986"/>
                    </a:cubicBezTo>
                    <a:lnTo>
                      <a:pt x="97624" y="38986"/>
                    </a:lnTo>
                    <a:lnTo>
                      <a:pt x="97875" y="39009"/>
                    </a:lnTo>
                    <a:lnTo>
                      <a:pt x="98514" y="39009"/>
                    </a:lnTo>
                    <a:cubicBezTo>
                      <a:pt x="99131" y="39009"/>
                      <a:pt x="99747" y="39032"/>
                      <a:pt x="100523" y="39078"/>
                    </a:cubicBezTo>
                    <a:cubicBezTo>
                      <a:pt x="100865" y="39078"/>
                      <a:pt x="101208" y="39100"/>
                      <a:pt x="101550" y="39123"/>
                    </a:cubicBezTo>
                    <a:lnTo>
                      <a:pt x="101642" y="39123"/>
                    </a:lnTo>
                    <a:cubicBezTo>
                      <a:pt x="101756" y="39146"/>
                      <a:pt x="101870" y="39146"/>
                      <a:pt x="101984" y="39146"/>
                    </a:cubicBezTo>
                    <a:lnTo>
                      <a:pt x="102007" y="39169"/>
                    </a:lnTo>
                    <a:lnTo>
                      <a:pt x="102555" y="39192"/>
                    </a:lnTo>
                    <a:lnTo>
                      <a:pt x="102646" y="39192"/>
                    </a:lnTo>
                    <a:cubicBezTo>
                      <a:pt x="102714" y="39215"/>
                      <a:pt x="102737" y="39215"/>
                      <a:pt x="102783" y="39215"/>
                    </a:cubicBezTo>
                    <a:cubicBezTo>
                      <a:pt x="102874" y="39215"/>
                      <a:pt x="102965" y="39215"/>
                      <a:pt x="103034" y="39237"/>
                    </a:cubicBezTo>
                    <a:lnTo>
                      <a:pt x="103080" y="39237"/>
                    </a:lnTo>
                    <a:lnTo>
                      <a:pt x="103125" y="39215"/>
                    </a:lnTo>
                    <a:cubicBezTo>
                      <a:pt x="103399" y="39260"/>
                      <a:pt x="103673" y="39283"/>
                      <a:pt x="103993" y="39283"/>
                    </a:cubicBezTo>
                    <a:lnTo>
                      <a:pt x="104221" y="39306"/>
                    </a:lnTo>
                    <a:lnTo>
                      <a:pt x="104974" y="39306"/>
                    </a:lnTo>
                    <a:cubicBezTo>
                      <a:pt x="105157" y="39306"/>
                      <a:pt x="105316" y="39329"/>
                      <a:pt x="105499" y="39329"/>
                    </a:cubicBezTo>
                    <a:lnTo>
                      <a:pt x="105545" y="39329"/>
                    </a:lnTo>
                    <a:lnTo>
                      <a:pt x="105750" y="39352"/>
                    </a:lnTo>
                    <a:lnTo>
                      <a:pt x="106207" y="39352"/>
                    </a:lnTo>
                    <a:cubicBezTo>
                      <a:pt x="106366" y="39374"/>
                      <a:pt x="106526" y="39374"/>
                      <a:pt x="106686" y="39374"/>
                    </a:cubicBezTo>
                    <a:lnTo>
                      <a:pt x="106891" y="39374"/>
                    </a:lnTo>
                    <a:lnTo>
                      <a:pt x="106960" y="39397"/>
                    </a:lnTo>
                    <a:lnTo>
                      <a:pt x="107553" y="39397"/>
                    </a:lnTo>
                    <a:cubicBezTo>
                      <a:pt x="107713" y="39397"/>
                      <a:pt x="107873" y="39420"/>
                      <a:pt x="108033" y="39420"/>
                    </a:cubicBezTo>
                    <a:lnTo>
                      <a:pt x="108215" y="39420"/>
                    </a:lnTo>
                    <a:lnTo>
                      <a:pt x="108421" y="39443"/>
                    </a:lnTo>
                    <a:cubicBezTo>
                      <a:pt x="108695" y="39443"/>
                      <a:pt x="108968" y="39466"/>
                      <a:pt x="109242" y="39489"/>
                    </a:cubicBezTo>
                    <a:lnTo>
                      <a:pt x="109585" y="39489"/>
                    </a:lnTo>
                    <a:lnTo>
                      <a:pt x="109699" y="39511"/>
                    </a:lnTo>
                    <a:cubicBezTo>
                      <a:pt x="109813" y="39511"/>
                      <a:pt x="109950" y="39511"/>
                      <a:pt x="110087" y="39534"/>
                    </a:cubicBezTo>
                    <a:lnTo>
                      <a:pt x="110292" y="39534"/>
                    </a:lnTo>
                    <a:lnTo>
                      <a:pt x="110361" y="39557"/>
                    </a:lnTo>
                    <a:lnTo>
                      <a:pt x="110589" y="39580"/>
                    </a:lnTo>
                    <a:lnTo>
                      <a:pt x="110886" y="39580"/>
                    </a:lnTo>
                    <a:lnTo>
                      <a:pt x="111183" y="39603"/>
                    </a:lnTo>
                    <a:cubicBezTo>
                      <a:pt x="111388" y="39625"/>
                      <a:pt x="111593" y="39625"/>
                      <a:pt x="111799" y="39625"/>
                    </a:cubicBezTo>
                    <a:lnTo>
                      <a:pt x="112096" y="39625"/>
                    </a:lnTo>
                    <a:cubicBezTo>
                      <a:pt x="112164" y="39625"/>
                      <a:pt x="112232" y="39648"/>
                      <a:pt x="112324" y="39648"/>
                    </a:cubicBezTo>
                    <a:lnTo>
                      <a:pt x="112506" y="39671"/>
                    </a:lnTo>
                    <a:lnTo>
                      <a:pt x="112643" y="39694"/>
                    </a:lnTo>
                    <a:cubicBezTo>
                      <a:pt x="112780" y="39694"/>
                      <a:pt x="112917" y="39717"/>
                      <a:pt x="113054" y="39717"/>
                    </a:cubicBezTo>
                    <a:lnTo>
                      <a:pt x="113305" y="39740"/>
                    </a:lnTo>
                    <a:lnTo>
                      <a:pt x="113442" y="39740"/>
                    </a:lnTo>
                    <a:cubicBezTo>
                      <a:pt x="113534" y="39740"/>
                      <a:pt x="113602" y="39762"/>
                      <a:pt x="113693" y="39762"/>
                    </a:cubicBezTo>
                    <a:cubicBezTo>
                      <a:pt x="113830" y="39762"/>
                      <a:pt x="113967" y="39785"/>
                      <a:pt x="114127" y="39808"/>
                    </a:cubicBezTo>
                    <a:cubicBezTo>
                      <a:pt x="114310" y="39831"/>
                      <a:pt x="114492" y="39831"/>
                      <a:pt x="114675" y="39854"/>
                    </a:cubicBezTo>
                    <a:lnTo>
                      <a:pt x="114720" y="39854"/>
                    </a:lnTo>
                    <a:cubicBezTo>
                      <a:pt x="114926" y="39877"/>
                      <a:pt x="115108" y="39899"/>
                      <a:pt x="115314" y="39945"/>
                    </a:cubicBezTo>
                    <a:cubicBezTo>
                      <a:pt x="115565" y="39968"/>
                      <a:pt x="115816" y="39991"/>
                      <a:pt x="116021" y="40013"/>
                    </a:cubicBezTo>
                    <a:lnTo>
                      <a:pt x="116501" y="40036"/>
                    </a:lnTo>
                    <a:lnTo>
                      <a:pt x="116706" y="40036"/>
                    </a:lnTo>
                    <a:lnTo>
                      <a:pt x="116912" y="40059"/>
                    </a:lnTo>
                    <a:lnTo>
                      <a:pt x="116980" y="40059"/>
                    </a:lnTo>
                    <a:cubicBezTo>
                      <a:pt x="117140" y="40082"/>
                      <a:pt x="117254" y="40105"/>
                      <a:pt x="117391" y="40105"/>
                    </a:cubicBezTo>
                    <a:lnTo>
                      <a:pt x="117984" y="40105"/>
                    </a:lnTo>
                    <a:cubicBezTo>
                      <a:pt x="118190" y="40128"/>
                      <a:pt x="118395" y="40150"/>
                      <a:pt x="118578" y="40219"/>
                    </a:cubicBezTo>
                    <a:lnTo>
                      <a:pt x="118646" y="40242"/>
                    </a:lnTo>
                    <a:cubicBezTo>
                      <a:pt x="118692" y="40242"/>
                      <a:pt x="118715" y="40265"/>
                      <a:pt x="118761" y="40265"/>
                    </a:cubicBezTo>
                    <a:cubicBezTo>
                      <a:pt x="118783" y="40265"/>
                      <a:pt x="118806" y="40265"/>
                      <a:pt x="118829" y="40242"/>
                    </a:cubicBezTo>
                    <a:cubicBezTo>
                      <a:pt x="118875" y="40242"/>
                      <a:pt x="118920" y="40219"/>
                      <a:pt x="118943" y="40173"/>
                    </a:cubicBezTo>
                    <a:lnTo>
                      <a:pt x="119034" y="40196"/>
                    </a:lnTo>
                    <a:lnTo>
                      <a:pt x="119126" y="40219"/>
                    </a:lnTo>
                    <a:lnTo>
                      <a:pt x="119240" y="40242"/>
                    </a:lnTo>
                    <a:cubicBezTo>
                      <a:pt x="119491" y="40287"/>
                      <a:pt x="119742" y="40310"/>
                      <a:pt x="119970" y="40310"/>
                    </a:cubicBezTo>
                    <a:lnTo>
                      <a:pt x="120084" y="40310"/>
                    </a:lnTo>
                    <a:cubicBezTo>
                      <a:pt x="120176" y="40333"/>
                      <a:pt x="120267" y="40333"/>
                      <a:pt x="120335" y="40333"/>
                    </a:cubicBezTo>
                    <a:cubicBezTo>
                      <a:pt x="120724" y="40333"/>
                      <a:pt x="121157" y="40287"/>
                      <a:pt x="121637" y="40173"/>
                    </a:cubicBezTo>
                    <a:cubicBezTo>
                      <a:pt x="121682" y="40173"/>
                      <a:pt x="121796" y="40150"/>
                      <a:pt x="121888" y="40128"/>
                    </a:cubicBezTo>
                    <a:lnTo>
                      <a:pt x="121956" y="40128"/>
                    </a:lnTo>
                    <a:lnTo>
                      <a:pt x="121979" y="40105"/>
                    </a:lnTo>
                    <a:cubicBezTo>
                      <a:pt x="122162" y="40082"/>
                      <a:pt x="122321" y="40036"/>
                      <a:pt x="122481" y="40013"/>
                    </a:cubicBezTo>
                    <a:cubicBezTo>
                      <a:pt x="122550" y="39991"/>
                      <a:pt x="122618" y="39968"/>
                      <a:pt x="122686" y="39945"/>
                    </a:cubicBezTo>
                    <a:lnTo>
                      <a:pt x="122732" y="39922"/>
                    </a:lnTo>
                    <a:cubicBezTo>
                      <a:pt x="122801" y="39922"/>
                      <a:pt x="122869" y="39899"/>
                      <a:pt x="122938" y="39877"/>
                    </a:cubicBezTo>
                    <a:cubicBezTo>
                      <a:pt x="123143" y="39831"/>
                      <a:pt x="123348" y="39785"/>
                      <a:pt x="123554" y="39740"/>
                    </a:cubicBezTo>
                    <a:cubicBezTo>
                      <a:pt x="123668" y="39717"/>
                      <a:pt x="123759" y="39694"/>
                      <a:pt x="123851" y="39671"/>
                    </a:cubicBezTo>
                    <a:lnTo>
                      <a:pt x="123805" y="39671"/>
                    </a:lnTo>
                    <a:cubicBezTo>
                      <a:pt x="124079" y="39625"/>
                      <a:pt x="124330" y="39580"/>
                      <a:pt x="124581" y="39511"/>
                    </a:cubicBezTo>
                    <a:cubicBezTo>
                      <a:pt x="124786" y="39443"/>
                      <a:pt x="124992" y="39397"/>
                      <a:pt x="125197" y="39352"/>
                    </a:cubicBezTo>
                    <a:lnTo>
                      <a:pt x="125448" y="39306"/>
                    </a:lnTo>
                    <a:lnTo>
                      <a:pt x="125517" y="39283"/>
                    </a:lnTo>
                    <a:cubicBezTo>
                      <a:pt x="125631" y="39260"/>
                      <a:pt x="125722" y="39237"/>
                      <a:pt x="125814" y="39215"/>
                    </a:cubicBezTo>
                    <a:cubicBezTo>
                      <a:pt x="125905" y="39192"/>
                      <a:pt x="125996" y="39192"/>
                      <a:pt x="126065" y="39169"/>
                    </a:cubicBezTo>
                    <a:lnTo>
                      <a:pt x="126133" y="39146"/>
                    </a:lnTo>
                    <a:lnTo>
                      <a:pt x="126156" y="39146"/>
                    </a:lnTo>
                    <a:cubicBezTo>
                      <a:pt x="126202" y="39123"/>
                      <a:pt x="126247" y="39123"/>
                      <a:pt x="126293" y="39100"/>
                    </a:cubicBezTo>
                    <a:cubicBezTo>
                      <a:pt x="126339" y="39100"/>
                      <a:pt x="126384" y="39100"/>
                      <a:pt x="126430" y="39078"/>
                    </a:cubicBezTo>
                    <a:cubicBezTo>
                      <a:pt x="126475" y="39078"/>
                      <a:pt x="126521" y="39078"/>
                      <a:pt x="126567" y="39055"/>
                    </a:cubicBezTo>
                    <a:cubicBezTo>
                      <a:pt x="126590" y="39055"/>
                      <a:pt x="126635" y="39055"/>
                      <a:pt x="126681" y="39009"/>
                    </a:cubicBezTo>
                    <a:cubicBezTo>
                      <a:pt x="126704" y="38986"/>
                      <a:pt x="126727" y="38986"/>
                      <a:pt x="126749" y="38964"/>
                    </a:cubicBezTo>
                    <a:cubicBezTo>
                      <a:pt x="126818" y="38895"/>
                      <a:pt x="126841" y="38804"/>
                      <a:pt x="126841" y="38712"/>
                    </a:cubicBezTo>
                    <a:cubicBezTo>
                      <a:pt x="126841" y="38598"/>
                      <a:pt x="126772" y="38507"/>
                      <a:pt x="126658" y="38393"/>
                    </a:cubicBezTo>
                    <a:cubicBezTo>
                      <a:pt x="126612" y="38347"/>
                      <a:pt x="126567" y="38324"/>
                      <a:pt x="126544" y="38302"/>
                    </a:cubicBezTo>
                    <a:cubicBezTo>
                      <a:pt x="126453" y="38233"/>
                      <a:pt x="126361" y="38142"/>
                      <a:pt x="126270" y="38073"/>
                    </a:cubicBezTo>
                    <a:cubicBezTo>
                      <a:pt x="126202" y="38005"/>
                      <a:pt x="126110" y="37914"/>
                      <a:pt x="126042" y="37845"/>
                    </a:cubicBezTo>
                    <a:lnTo>
                      <a:pt x="125951" y="37777"/>
                    </a:lnTo>
                    <a:lnTo>
                      <a:pt x="125928" y="37754"/>
                    </a:lnTo>
                    <a:cubicBezTo>
                      <a:pt x="125882" y="37708"/>
                      <a:pt x="125836" y="37662"/>
                      <a:pt x="125791" y="37617"/>
                    </a:cubicBezTo>
                    <a:cubicBezTo>
                      <a:pt x="125608" y="37457"/>
                      <a:pt x="125448" y="37297"/>
                      <a:pt x="125311" y="37138"/>
                    </a:cubicBezTo>
                    <a:lnTo>
                      <a:pt x="125174" y="36955"/>
                    </a:lnTo>
                    <a:lnTo>
                      <a:pt x="125106" y="36886"/>
                    </a:lnTo>
                    <a:cubicBezTo>
                      <a:pt x="124969" y="36727"/>
                      <a:pt x="124878" y="36567"/>
                      <a:pt x="124786" y="36407"/>
                    </a:cubicBezTo>
                    <a:lnTo>
                      <a:pt x="124718" y="36293"/>
                    </a:lnTo>
                    <a:cubicBezTo>
                      <a:pt x="124695" y="36247"/>
                      <a:pt x="124672" y="36224"/>
                      <a:pt x="124649" y="36179"/>
                    </a:cubicBezTo>
                    <a:lnTo>
                      <a:pt x="124627" y="36156"/>
                    </a:lnTo>
                    <a:lnTo>
                      <a:pt x="124535" y="35996"/>
                    </a:lnTo>
                    <a:cubicBezTo>
                      <a:pt x="124513" y="35973"/>
                      <a:pt x="124490" y="35951"/>
                      <a:pt x="124490" y="35928"/>
                    </a:cubicBezTo>
                    <a:lnTo>
                      <a:pt x="124535" y="35928"/>
                    </a:lnTo>
                    <a:cubicBezTo>
                      <a:pt x="124649" y="35928"/>
                      <a:pt x="124786" y="35905"/>
                      <a:pt x="124901" y="35882"/>
                    </a:cubicBezTo>
                    <a:cubicBezTo>
                      <a:pt x="125015" y="35859"/>
                      <a:pt x="125129" y="35836"/>
                      <a:pt x="125266" y="35814"/>
                    </a:cubicBezTo>
                    <a:cubicBezTo>
                      <a:pt x="125380" y="35791"/>
                      <a:pt x="125494" y="35768"/>
                      <a:pt x="125631" y="35745"/>
                    </a:cubicBezTo>
                    <a:cubicBezTo>
                      <a:pt x="125631" y="35745"/>
                      <a:pt x="125677" y="35722"/>
                      <a:pt x="125677" y="35722"/>
                    </a:cubicBezTo>
                    <a:cubicBezTo>
                      <a:pt x="125699" y="35722"/>
                      <a:pt x="125722" y="35722"/>
                      <a:pt x="125745" y="35700"/>
                    </a:cubicBezTo>
                    <a:cubicBezTo>
                      <a:pt x="125882" y="35677"/>
                      <a:pt x="125996" y="35654"/>
                      <a:pt x="126133" y="35631"/>
                    </a:cubicBezTo>
                    <a:cubicBezTo>
                      <a:pt x="126247" y="35608"/>
                      <a:pt x="126361" y="35585"/>
                      <a:pt x="126475" y="35563"/>
                    </a:cubicBezTo>
                    <a:lnTo>
                      <a:pt x="126567" y="35517"/>
                    </a:lnTo>
                    <a:cubicBezTo>
                      <a:pt x="126727" y="35494"/>
                      <a:pt x="126886" y="35471"/>
                      <a:pt x="127092" y="35471"/>
                    </a:cubicBezTo>
                    <a:lnTo>
                      <a:pt x="127389" y="35471"/>
                    </a:lnTo>
                    <a:cubicBezTo>
                      <a:pt x="127548" y="35471"/>
                      <a:pt x="127685" y="35334"/>
                      <a:pt x="127708" y="35175"/>
                    </a:cubicBezTo>
                    <a:cubicBezTo>
                      <a:pt x="127708" y="35060"/>
                      <a:pt x="127662" y="34923"/>
                      <a:pt x="127571" y="34855"/>
                    </a:cubicBezTo>
                    <a:lnTo>
                      <a:pt x="127525" y="34832"/>
                    </a:lnTo>
                    <a:cubicBezTo>
                      <a:pt x="127503" y="34809"/>
                      <a:pt x="127480" y="34787"/>
                      <a:pt x="127457" y="34764"/>
                    </a:cubicBezTo>
                    <a:lnTo>
                      <a:pt x="127411" y="34741"/>
                    </a:lnTo>
                    <a:lnTo>
                      <a:pt x="127320" y="34650"/>
                    </a:lnTo>
                    <a:cubicBezTo>
                      <a:pt x="127274" y="34627"/>
                      <a:pt x="127229" y="34581"/>
                      <a:pt x="127183" y="34535"/>
                    </a:cubicBezTo>
                    <a:lnTo>
                      <a:pt x="127115" y="34490"/>
                    </a:lnTo>
                    <a:lnTo>
                      <a:pt x="127069" y="34444"/>
                    </a:lnTo>
                    <a:cubicBezTo>
                      <a:pt x="127023" y="34398"/>
                      <a:pt x="126978" y="34376"/>
                      <a:pt x="126955" y="34330"/>
                    </a:cubicBezTo>
                    <a:cubicBezTo>
                      <a:pt x="126886" y="34262"/>
                      <a:pt x="126841" y="34216"/>
                      <a:pt x="126795" y="34147"/>
                    </a:cubicBezTo>
                    <a:cubicBezTo>
                      <a:pt x="126704" y="34056"/>
                      <a:pt x="126658" y="33988"/>
                      <a:pt x="126590" y="33942"/>
                    </a:cubicBezTo>
                    <a:cubicBezTo>
                      <a:pt x="126475" y="33805"/>
                      <a:pt x="126361" y="33691"/>
                      <a:pt x="126247" y="33554"/>
                    </a:cubicBezTo>
                    <a:cubicBezTo>
                      <a:pt x="126133" y="33417"/>
                      <a:pt x="126019" y="33280"/>
                      <a:pt x="125905" y="33143"/>
                    </a:cubicBezTo>
                    <a:lnTo>
                      <a:pt x="125882" y="33097"/>
                    </a:lnTo>
                    <a:cubicBezTo>
                      <a:pt x="125745" y="32938"/>
                      <a:pt x="125654" y="32824"/>
                      <a:pt x="125585" y="32687"/>
                    </a:cubicBezTo>
                    <a:cubicBezTo>
                      <a:pt x="125540" y="32641"/>
                      <a:pt x="125517" y="32595"/>
                      <a:pt x="125494" y="32550"/>
                    </a:cubicBezTo>
                    <a:cubicBezTo>
                      <a:pt x="125699" y="32481"/>
                      <a:pt x="125882" y="32413"/>
                      <a:pt x="126042" y="32344"/>
                    </a:cubicBezTo>
                    <a:lnTo>
                      <a:pt x="126110" y="32321"/>
                    </a:lnTo>
                    <a:cubicBezTo>
                      <a:pt x="126475" y="32162"/>
                      <a:pt x="126864" y="32025"/>
                      <a:pt x="127229" y="31911"/>
                    </a:cubicBezTo>
                    <a:cubicBezTo>
                      <a:pt x="127320" y="31888"/>
                      <a:pt x="127434" y="31865"/>
                      <a:pt x="127525" y="31819"/>
                    </a:cubicBezTo>
                    <a:cubicBezTo>
                      <a:pt x="127617" y="31796"/>
                      <a:pt x="127685" y="31751"/>
                      <a:pt x="127799" y="31682"/>
                    </a:cubicBezTo>
                    <a:cubicBezTo>
                      <a:pt x="127868" y="31637"/>
                      <a:pt x="127936" y="31614"/>
                      <a:pt x="127959" y="31545"/>
                    </a:cubicBezTo>
                    <a:cubicBezTo>
                      <a:pt x="128005" y="31500"/>
                      <a:pt x="128050" y="31386"/>
                      <a:pt x="128028" y="31294"/>
                    </a:cubicBezTo>
                    <a:cubicBezTo>
                      <a:pt x="128005" y="31203"/>
                      <a:pt x="127982" y="31112"/>
                      <a:pt x="127891" y="31066"/>
                    </a:cubicBezTo>
                    <a:cubicBezTo>
                      <a:pt x="127845" y="31043"/>
                      <a:pt x="127822" y="30998"/>
                      <a:pt x="127777" y="30975"/>
                    </a:cubicBezTo>
                    <a:cubicBezTo>
                      <a:pt x="127754" y="30952"/>
                      <a:pt x="127731" y="30952"/>
                      <a:pt x="127708" y="30929"/>
                    </a:cubicBezTo>
                    <a:cubicBezTo>
                      <a:pt x="127617" y="30861"/>
                      <a:pt x="127548" y="30792"/>
                      <a:pt x="127457" y="30724"/>
                    </a:cubicBezTo>
                    <a:lnTo>
                      <a:pt x="127389" y="30655"/>
                    </a:lnTo>
                    <a:lnTo>
                      <a:pt x="127320" y="30609"/>
                    </a:lnTo>
                    <a:cubicBezTo>
                      <a:pt x="127206" y="30495"/>
                      <a:pt x="127069" y="30381"/>
                      <a:pt x="126955" y="30267"/>
                    </a:cubicBezTo>
                    <a:lnTo>
                      <a:pt x="126841" y="30153"/>
                    </a:lnTo>
                    <a:cubicBezTo>
                      <a:pt x="126795" y="30107"/>
                      <a:pt x="126727" y="30084"/>
                      <a:pt x="126681" y="30039"/>
                    </a:cubicBezTo>
                    <a:lnTo>
                      <a:pt x="126658" y="29993"/>
                    </a:lnTo>
                    <a:lnTo>
                      <a:pt x="126521" y="29879"/>
                    </a:lnTo>
                    <a:cubicBezTo>
                      <a:pt x="126453" y="29833"/>
                      <a:pt x="126384" y="29765"/>
                      <a:pt x="126316" y="29696"/>
                    </a:cubicBezTo>
                    <a:lnTo>
                      <a:pt x="126247" y="29628"/>
                    </a:lnTo>
                    <a:lnTo>
                      <a:pt x="126224" y="29605"/>
                    </a:lnTo>
                    <a:cubicBezTo>
                      <a:pt x="126133" y="29514"/>
                      <a:pt x="126042" y="29423"/>
                      <a:pt x="125951" y="29308"/>
                    </a:cubicBezTo>
                    <a:cubicBezTo>
                      <a:pt x="126042" y="29263"/>
                      <a:pt x="126065" y="29263"/>
                      <a:pt x="126087" y="29240"/>
                    </a:cubicBezTo>
                    <a:cubicBezTo>
                      <a:pt x="126156" y="29194"/>
                      <a:pt x="126202" y="29149"/>
                      <a:pt x="126247" y="29126"/>
                    </a:cubicBezTo>
                    <a:lnTo>
                      <a:pt x="126339" y="29035"/>
                    </a:lnTo>
                    <a:lnTo>
                      <a:pt x="126384" y="28989"/>
                    </a:lnTo>
                    <a:lnTo>
                      <a:pt x="126453" y="28943"/>
                    </a:lnTo>
                    <a:cubicBezTo>
                      <a:pt x="126475" y="28920"/>
                      <a:pt x="126498" y="28898"/>
                      <a:pt x="126544" y="28852"/>
                    </a:cubicBezTo>
                    <a:cubicBezTo>
                      <a:pt x="126590" y="28806"/>
                      <a:pt x="126658" y="28761"/>
                      <a:pt x="126704" y="28715"/>
                    </a:cubicBezTo>
                    <a:cubicBezTo>
                      <a:pt x="126749" y="28692"/>
                      <a:pt x="126772" y="28692"/>
                      <a:pt x="126818" y="28669"/>
                    </a:cubicBezTo>
                    <a:cubicBezTo>
                      <a:pt x="126864" y="28669"/>
                      <a:pt x="126886" y="28647"/>
                      <a:pt x="126932" y="28624"/>
                    </a:cubicBezTo>
                    <a:cubicBezTo>
                      <a:pt x="127046" y="28578"/>
                      <a:pt x="127297" y="28418"/>
                      <a:pt x="127274" y="28144"/>
                    </a:cubicBezTo>
                    <a:cubicBezTo>
                      <a:pt x="127252" y="27939"/>
                      <a:pt x="127069" y="27825"/>
                      <a:pt x="126932" y="27711"/>
                    </a:cubicBezTo>
                    <a:lnTo>
                      <a:pt x="126864" y="27665"/>
                    </a:lnTo>
                    <a:lnTo>
                      <a:pt x="126681" y="27528"/>
                    </a:lnTo>
                    <a:lnTo>
                      <a:pt x="126635" y="27482"/>
                    </a:lnTo>
                    <a:cubicBezTo>
                      <a:pt x="126544" y="27414"/>
                      <a:pt x="126453" y="27323"/>
                      <a:pt x="126339" y="27254"/>
                    </a:cubicBezTo>
                    <a:cubicBezTo>
                      <a:pt x="126224" y="27186"/>
                      <a:pt x="126110" y="27094"/>
                      <a:pt x="125996" y="27026"/>
                    </a:cubicBezTo>
                    <a:lnTo>
                      <a:pt x="125791" y="26889"/>
                    </a:lnTo>
                    <a:cubicBezTo>
                      <a:pt x="125631" y="26775"/>
                      <a:pt x="125471" y="26661"/>
                      <a:pt x="125334" y="26547"/>
                    </a:cubicBezTo>
                    <a:cubicBezTo>
                      <a:pt x="125197" y="26455"/>
                      <a:pt x="125083" y="26364"/>
                      <a:pt x="124969" y="26250"/>
                    </a:cubicBezTo>
                    <a:lnTo>
                      <a:pt x="124923" y="26227"/>
                    </a:lnTo>
                    <a:lnTo>
                      <a:pt x="124832" y="26159"/>
                    </a:lnTo>
                    <a:cubicBezTo>
                      <a:pt x="124604" y="25953"/>
                      <a:pt x="124284" y="25679"/>
                      <a:pt x="123988" y="25405"/>
                    </a:cubicBezTo>
                    <a:cubicBezTo>
                      <a:pt x="123759" y="25200"/>
                      <a:pt x="123554" y="24972"/>
                      <a:pt x="123348" y="24766"/>
                    </a:cubicBezTo>
                    <a:cubicBezTo>
                      <a:pt x="123257" y="24652"/>
                      <a:pt x="123143" y="24538"/>
                      <a:pt x="123052" y="24447"/>
                    </a:cubicBezTo>
                    <a:lnTo>
                      <a:pt x="122686" y="24081"/>
                    </a:lnTo>
                    <a:lnTo>
                      <a:pt x="122413" y="23785"/>
                    </a:lnTo>
                    <a:cubicBezTo>
                      <a:pt x="122298" y="23648"/>
                      <a:pt x="122184" y="23511"/>
                      <a:pt x="122070" y="23397"/>
                    </a:cubicBezTo>
                    <a:cubicBezTo>
                      <a:pt x="121933" y="23260"/>
                      <a:pt x="121819" y="23146"/>
                      <a:pt x="121705" y="23009"/>
                    </a:cubicBezTo>
                    <a:cubicBezTo>
                      <a:pt x="121614" y="22895"/>
                      <a:pt x="121500" y="22780"/>
                      <a:pt x="121408" y="22666"/>
                    </a:cubicBezTo>
                    <a:cubicBezTo>
                      <a:pt x="121294" y="22552"/>
                      <a:pt x="121157" y="22415"/>
                      <a:pt x="121043" y="22301"/>
                    </a:cubicBezTo>
                    <a:cubicBezTo>
                      <a:pt x="120724" y="21982"/>
                      <a:pt x="120450" y="21685"/>
                      <a:pt x="120176" y="21365"/>
                    </a:cubicBezTo>
                    <a:cubicBezTo>
                      <a:pt x="119765" y="20886"/>
                      <a:pt x="119377" y="20407"/>
                      <a:pt x="118966" y="19927"/>
                    </a:cubicBezTo>
                    <a:cubicBezTo>
                      <a:pt x="118875" y="19836"/>
                      <a:pt x="118783" y="19722"/>
                      <a:pt x="118692" y="19631"/>
                    </a:cubicBezTo>
                    <a:cubicBezTo>
                      <a:pt x="118601" y="19494"/>
                      <a:pt x="118487" y="19379"/>
                      <a:pt x="118373" y="19242"/>
                    </a:cubicBezTo>
                    <a:cubicBezTo>
                      <a:pt x="118144" y="19014"/>
                      <a:pt x="117939" y="18740"/>
                      <a:pt x="117802" y="18558"/>
                    </a:cubicBezTo>
                    <a:lnTo>
                      <a:pt x="117711" y="18444"/>
                    </a:lnTo>
                    <a:cubicBezTo>
                      <a:pt x="117391" y="18056"/>
                      <a:pt x="117049" y="17622"/>
                      <a:pt x="116729" y="17188"/>
                    </a:cubicBezTo>
                    <a:cubicBezTo>
                      <a:pt x="116592" y="17006"/>
                      <a:pt x="116455" y="16823"/>
                      <a:pt x="116341" y="16663"/>
                    </a:cubicBezTo>
                    <a:lnTo>
                      <a:pt x="116158" y="16458"/>
                    </a:lnTo>
                    <a:cubicBezTo>
                      <a:pt x="115999" y="16207"/>
                      <a:pt x="115793" y="15978"/>
                      <a:pt x="115611" y="15750"/>
                    </a:cubicBezTo>
                    <a:cubicBezTo>
                      <a:pt x="115405" y="15499"/>
                      <a:pt x="115200" y="15248"/>
                      <a:pt x="115017" y="15020"/>
                    </a:cubicBezTo>
                    <a:cubicBezTo>
                      <a:pt x="114903" y="14860"/>
                      <a:pt x="114789" y="14700"/>
                      <a:pt x="114675" y="14540"/>
                    </a:cubicBezTo>
                    <a:lnTo>
                      <a:pt x="114492" y="14289"/>
                    </a:lnTo>
                    <a:lnTo>
                      <a:pt x="114310" y="14038"/>
                    </a:lnTo>
                    <a:cubicBezTo>
                      <a:pt x="114218" y="13901"/>
                      <a:pt x="114104" y="13764"/>
                      <a:pt x="114013" y="13627"/>
                    </a:cubicBezTo>
                    <a:lnTo>
                      <a:pt x="113899" y="13468"/>
                    </a:lnTo>
                    <a:cubicBezTo>
                      <a:pt x="113785" y="13285"/>
                      <a:pt x="113670" y="13125"/>
                      <a:pt x="113556" y="12966"/>
                    </a:cubicBezTo>
                    <a:cubicBezTo>
                      <a:pt x="113282" y="12578"/>
                      <a:pt x="112986" y="12144"/>
                      <a:pt x="112689" y="11619"/>
                    </a:cubicBezTo>
                    <a:lnTo>
                      <a:pt x="112643" y="11573"/>
                    </a:lnTo>
                    <a:lnTo>
                      <a:pt x="112552" y="11436"/>
                    </a:lnTo>
                    <a:cubicBezTo>
                      <a:pt x="112484" y="11276"/>
                      <a:pt x="112392" y="11117"/>
                      <a:pt x="112301" y="10980"/>
                    </a:cubicBezTo>
                    <a:lnTo>
                      <a:pt x="112232" y="10820"/>
                    </a:lnTo>
                    <a:lnTo>
                      <a:pt x="112118" y="10615"/>
                    </a:lnTo>
                    <a:lnTo>
                      <a:pt x="112073" y="10523"/>
                    </a:lnTo>
                    <a:cubicBezTo>
                      <a:pt x="112004" y="10409"/>
                      <a:pt x="111959" y="10318"/>
                      <a:pt x="111913" y="10227"/>
                    </a:cubicBezTo>
                    <a:lnTo>
                      <a:pt x="111822" y="10044"/>
                    </a:lnTo>
                    <a:cubicBezTo>
                      <a:pt x="111776" y="9975"/>
                      <a:pt x="111753" y="9907"/>
                      <a:pt x="111708" y="9816"/>
                    </a:cubicBezTo>
                    <a:cubicBezTo>
                      <a:pt x="111639" y="9679"/>
                      <a:pt x="111571" y="9542"/>
                      <a:pt x="111502" y="9405"/>
                    </a:cubicBezTo>
                    <a:cubicBezTo>
                      <a:pt x="111456" y="9291"/>
                      <a:pt x="111388" y="9177"/>
                      <a:pt x="111342" y="9040"/>
                    </a:cubicBezTo>
                    <a:lnTo>
                      <a:pt x="111342" y="9017"/>
                    </a:lnTo>
                    <a:cubicBezTo>
                      <a:pt x="111274" y="8811"/>
                      <a:pt x="111205" y="8652"/>
                      <a:pt x="111137" y="8492"/>
                    </a:cubicBezTo>
                    <a:lnTo>
                      <a:pt x="111000" y="8081"/>
                    </a:lnTo>
                    <a:lnTo>
                      <a:pt x="110931" y="7921"/>
                    </a:lnTo>
                    <a:lnTo>
                      <a:pt x="110886" y="7830"/>
                    </a:lnTo>
                    <a:lnTo>
                      <a:pt x="110817" y="7670"/>
                    </a:lnTo>
                    <a:cubicBezTo>
                      <a:pt x="110794" y="7602"/>
                      <a:pt x="110749" y="7556"/>
                      <a:pt x="110680" y="7510"/>
                    </a:cubicBezTo>
                    <a:cubicBezTo>
                      <a:pt x="110680" y="7487"/>
                      <a:pt x="110635" y="7465"/>
                      <a:pt x="110612" y="7465"/>
                    </a:cubicBezTo>
                    <a:cubicBezTo>
                      <a:pt x="110566" y="7419"/>
                      <a:pt x="110521" y="7419"/>
                      <a:pt x="110452" y="7419"/>
                    </a:cubicBezTo>
                    <a:lnTo>
                      <a:pt x="110361" y="7419"/>
                    </a:lnTo>
                    <a:lnTo>
                      <a:pt x="110247" y="7442"/>
                    </a:lnTo>
                    <a:lnTo>
                      <a:pt x="110155" y="7465"/>
                    </a:lnTo>
                    <a:lnTo>
                      <a:pt x="110041" y="7487"/>
                    </a:lnTo>
                    <a:cubicBezTo>
                      <a:pt x="109950" y="7487"/>
                      <a:pt x="109813" y="7510"/>
                      <a:pt x="109699" y="7533"/>
                    </a:cubicBezTo>
                    <a:lnTo>
                      <a:pt x="109448" y="7579"/>
                    </a:lnTo>
                    <a:cubicBezTo>
                      <a:pt x="109174" y="7602"/>
                      <a:pt x="108900" y="7624"/>
                      <a:pt x="108626" y="7647"/>
                    </a:cubicBezTo>
                    <a:lnTo>
                      <a:pt x="108398" y="7647"/>
                    </a:lnTo>
                    <a:cubicBezTo>
                      <a:pt x="108192" y="7670"/>
                      <a:pt x="107987" y="7693"/>
                      <a:pt x="107804" y="7693"/>
                    </a:cubicBezTo>
                    <a:lnTo>
                      <a:pt x="107736" y="7693"/>
                    </a:lnTo>
                    <a:cubicBezTo>
                      <a:pt x="107553" y="7693"/>
                      <a:pt x="107394" y="7670"/>
                      <a:pt x="107211" y="7647"/>
                    </a:cubicBezTo>
                    <a:lnTo>
                      <a:pt x="107120" y="7647"/>
                    </a:lnTo>
                    <a:cubicBezTo>
                      <a:pt x="107028" y="7647"/>
                      <a:pt x="106937" y="7624"/>
                      <a:pt x="106846" y="7624"/>
                    </a:cubicBezTo>
                    <a:cubicBezTo>
                      <a:pt x="106526" y="7602"/>
                      <a:pt x="106207" y="7579"/>
                      <a:pt x="105887" y="7556"/>
                    </a:cubicBezTo>
                    <a:cubicBezTo>
                      <a:pt x="105727" y="7533"/>
                      <a:pt x="105545" y="7510"/>
                      <a:pt x="105362" y="7487"/>
                    </a:cubicBezTo>
                    <a:lnTo>
                      <a:pt x="104951" y="7442"/>
                    </a:lnTo>
                    <a:lnTo>
                      <a:pt x="104814" y="7442"/>
                    </a:lnTo>
                    <a:lnTo>
                      <a:pt x="104700" y="7419"/>
                    </a:lnTo>
                    <a:cubicBezTo>
                      <a:pt x="104472" y="7396"/>
                      <a:pt x="104266" y="7373"/>
                      <a:pt x="104038" y="7351"/>
                    </a:cubicBezTo>
                    <a:cubicBezTo>
                      <a:pt x="103741" y="7305"/>
                      <a:pt x="103490" y="7259"/>
                      <a:pt x="103262" y="7214"/>
                    </a:cubicBezTo>
                    <a:cubicBezTo>
                      <a:pt x="103034" y="7168"/>
                      <a:pt x="102828" y="7122"/>
                      <a:pt x="102623" y="7054"/>
                    </a:cubicBezTo>
                    <a:lnTo>
                      <a:pt x="102372" y="6985"/>
                    </a:lnTo>
                    <a:lnTo>
                      <a:pt x="102075" y="6917"/>
                    </a:lnTo>
                    <a:lnTo>
                      <a:pt x="101847" y="6848"/>
                    </a:lnTo>
                    <a:lnTo>
                      <a:pt x="101505" y="6757"/>
                    </a:lnTo>
                    <a:cubicBezTo>
                      <a:pt x="101208" y="6666"/>
                      <a:pt x="100911" y="6597"/>
                      <a:pt x="100614" y="6483"/>
                    </a:cubicBezTo>
                    <a:lnTo>
                      <a:pt x="100523" y="6460"/>
                    </a:lnTo>
                    <a:lnTo>
                      <a:pt x="100477" y="6438"/>
                    </a:lnTo>
                    <a:cubicBezTo>
                      <a:pt x="100181" y="6323"/>
                      <a:pt x="99884" y="6232"/>
                      <a:pt x="99587" y="6118"/>
                    </a:cubicBezTo>
                    <a:lnTo>
                      <a:pt x="99291" y="6004"/>
                    </a:lnTo>
                    <a:lnTo>
                      <a:pt x="99062" y="5913"/>
                    </a:lnTo>
                    <a:cubicBezTo>
                      <a:pt x="98903" y="5844"/>
                      <a:pt x="98720" y="5776"/>
                      <a:pt x="98560" y="5730"/>
                    </a:cubicBezTo>
                    <a:cubicBezTo>
                      <a:pt x="98537" y="5707"/>
                      <a:pt x="98514" y="5707"/>
                      <a:pt x="98492" y="5707"/>
                    </a:cubicBezTo>
                    <a:lnTo>
                      <a:pt x="98469" y="5684"/>
                    </a:lnTo>
                    <a:lnTo>
                      <a:pt x="98378" y="5639"/>
                    </a:lnTo>
                    <a:lnTo>
                      <a:pt x="98332" y="5616"/>
                    </a:lnTo>
                    <a:lnTo>
                      <a:pt x="98172" y="5570"/>
                    </a:lnTo>
                    <a:lnTo>
                      <a:pt x="97989" y="5479"/>
                    </a:lnTo>
                    <a:lnTo>
                      <a:pt x="97967" y="5479"/>
                    </a:lnTo>
                    <a:lnTo>
                      <a:pt x="97921" y="5456"/>
                    </a:lnTo>
                    <a:lnTo>
                      <a:pt x="97624" y="5342"/>
                    </a:lnTo>
                    <a:cubicBezTo>
                      <a:pt x="97487" y="5273"/>
                      <a:pt x="97350" y="5205"/>
                      <a:pt x="97213" y="5159"/>
                    </a:cubicBezTo>
                    <a:lnTo>
                      <a:pt x="97168" y="5136"/>
                    </a:lnTo>
                    <a:cubicBezTo>
                      <a:pt x="97031" y="5068"/>
                      <a:pt x="96871" y="5000"/>
                      <a:pt x="96711" y="4931"/>
                    </a:cubicBezTo>
                    <a:lnTo>
                      <a:pt x="96392" y="4794"/>
                    </a:lnTo>
                    <a:lnTo>
                      <a:pt x="96255" y="4726"/>
                    </a:lnTo>
                    <a:cubicBezTo>
                      <a:pt x="96027" y="4634"/>
                      <a:pt x="95775" y="4520"/>
                      <a:pt x="95524" y="4429"/>
                    </a:cubicBezTo>
                    <a:lnTo>
                      <a:pt x="95159" y="4292"/>
                    </a:lnTo>
                    <a:lnTo>
                      <a:pt x="95068" y="4269"/>
                    </a:lnTo>
                    <a:cubicBezTo>
                      <a:pt x="94999" y="4223"/>
                      <a:pt x="94908" y="4201"/>
                      <a:pt x="94817" y="4178"/>
                    </a:cubicBezTo>
                    <a:lnTo>
                      <a:pt x="94634" y="4109"/>
                    </a:lnTo>
                    <a:cubicBezTo>
                      <a:pt x="94452" y="4041"/>
                      <a:pt x="94269" y="3972"/>
                      <a:pt x="94109" y="3881"/>
                    </a:cubicBezTo>
                    <a:lnTo>
                      <a:pt x="93927" y="3813"/>
                    </a:lnTo>
                    <a:lnTo>
                      <a:pt x="93767" y="3767"/>
                    </a:lnTo>
                    <a:cubicBezTo>
                      <a:pt x="93653" y="3721"/>
                      <a:pt x="93516" y="3676"/>
                      <a:pt x="93402" y="3630"/>
                    </a:cubicBezTo>
                    <a:lnTo>
                      <a:pt x="93356" y="3584"/>
                    </a:lnTo>
                    <a:lnTo>
                      <a:pt x="93287" y="3562"/>
                    </a:lnTo>
                    <a:lnTo>
                      <a:pt x="93082" y="3493"/>
                    </a:lnTo>
                    <a:lnTo>
                      <a:pt x="92831" y="3379"/>
                    </a:lnTo>
                    <a:lnTo>
                      <a:pt x="92626" y="3288"/>
                    </a:lnTo>
                    <a:lnTo>
                      <a:pt x="92420" y="3219"/>
                    </a:lnTo>
                    <a:cubicBezTo>
                      <a:pt x="92306" y="3151"/>
                      <a:pt x="92169" y="3105"/>
                      <a:pt x="92055" y="3037"/>
                    </a:cubicBezTo>
                    <a:cubicBezTo>
                      <a:pt x="91941" y="2991"/>
                      <a:pt x="91827" y="2945"/>
                      <a:pt x="91735" y="2900"/>
                    </a:cubicBezTo>
                    <a:cubicBezTo>
                      <a:pt x="91416" y="2763"/>
                      <a:pt x="91119" y="2649"/>
                      <a:pt x="90891" y="2557"/>
                    </a:cubicBezTo>
                    <a:cubicBezTo>
                      <a:pt x="90777" y="2534"/>
                      <a:pt x="90685" y="2489"/>
                      <a:pt x="90594" y="2466"/>
                    </a:cubicBezTo>
                    <a:lnTo>
                      <a:pt x="90480" y="2420"/>
                    </a:lnTo>
                    <a:lnTo>
                      <a:pt x="90411" y="2397"/>
                    </a:lnTo>
                    <a:cubicBezTo>
                      <a:pt x="90320" y="2352"/>
                      <a:pt x="90206" y="2329"/>
                      <a:pt x="90092" y="2283"/>
                    </a:cubicBezTo>
                    <a:lnTo>
                      <a:pt x="89932" y="2238"/>
                    </a:lnTo>
                    <a:lnTo>
                      <a:pt x="89864" y="2215"/>
                    </a:lnTo>
                    <a:cubicBezTo>
                      <a:pt x="89795" y="2192"/>
                      <a:pt x="89727" y="2169"/>
                      <a:pt x="89681" y="2169"/>
                    </a:cubicBezTo>
                    <a:lnTo>
                      <a:pt x="89567" y="2124"/>
                    </a:lnTo>
                    <a:lnTo>
                      <a:pt x="89476" y="2101"/>
                    </a:lnTo>
                    <a:cubicBezTo>
                      <a:pt x="89453" y="2078"/>
                      <a:pt x="89430" y="2078"/>
                      <a:pt x="89407" y="2078"/>
                    </a:cubicBezTo>
                    <a:lnTo>
                      <a:pt x="89362" y="2078"/>
                    </a:lnTo>
                    <a:cubicBezTo>
                      <a:pt x="89293" y="2055"/>
                      <a:pt x="89247" y="2032"/>
                      <a:pt x="89202" y="2032"/>
                    </a:cubicBezTo>
                    <a:lnTo>
                      <a:pt x="89156" y="2032"/>
                    </a:lnTo>
                    <a:cubicBezTo>
                      <a:pt x="89133" y="2032"/>
                      <a:pt x="89110" y="2032"/>
                      <a:pt x="89110" y="2055"/>
                    </a:cubicBezTo>
                    <a:lnTo>
                      <a:pt x="89065" y="2032"/>
                    </a:lnTo>
                    <a:cubicBezTo>
                      <a:pt x="88928" y="1987"/>
                      <a:pt x="88791" y="1941"/>
                      <a:pt x="88677" y="1872"/>
                    </a:cubicBezTo>
                    <a:lnTo>
                      <a:pt x="88608" y="1850"/>
                    </a:lnTo>
                    <a:cubicBezTo>
                      <a:pt x="88380" y="1781"/>
                      <a:pt x="88197" y="1713"/>
                      <a:pt x="88015" y="1644"/>
                    </a:cubicBezTo>
                    <a:lnTo>
                      <a:pt x="87969" y="1644"/>
                    </a:lnTo>
                    <a:lnTo>
                      <a:pt x="87924" y="1621"/>
                    </a:lnTo>
                    <a:cubicBezTo>
                      <a:pt x="87787" y="1576"/>
                      <a:pt x="87650" y="1507"/>
                      <a:pt x="87513" y="1462"/>
                    </a:cubicBezTo>
                    <a:cubicBezTo>
                      <a:pt x="87307" y="1393"/>
                      <a:pt x="87102" y="1302"/>
                      <a:pt x="86896" y="1256"/>
                    </a:cubicBezTo>
                    <a:cubicBezTo>
                      <a:pt x="86737" y="1188"/>
                      <a:pt x="86577" y="1165"/>
                      <a:pt x="86440" y="1142"/>
                    </a:cubicBezTo>
                    <a:lnTo>
                      <a:pt x="86394" y="1119"/>
                    </a:lnTo>
                    <a:cubicBezTo>
                      <a:pt x="86280" y="1096"/>
                      <a:pt x="86189" y="1074"/>
                      <a:pt x="86075" y="1051"/>
                    </a:cubicBezTo>
                    <a:lnTo>
                      <a:pt x="85846" y="1005"/>
                    </a:lnTo>
                    <a:cubicBezTo>
                      <a:pt x="85778" y="982"/>
                      <a:pt x="85687" y="959"/>
                      <a:pt x="85595" y="937"/>
                    </a:cubicBezTo>
                    <a:lnTo>
                      <a:pt x="85367" y="868"/>
                    </a:lnTo>
                    <a:cubicBezTo>
                      <a:pt x="85276" y="845"/>
                      <a:pt x="85185" y="823"/>
                      <a:pt x="85116" y="823"/>
                    </a:cubicBezTo>
                    <a:lnTo>
                      <a:pt x="85048" y="800"/>
                    </a:lnTo>
                    <a:lnTo>
                      <a:pt x="84979" y="777"/>
                    </a:lnTo>
                    <a:cubicBezTo>
                      <a:pt x="84705" y="731"/>
                      <a:pt x="84431" y="663"/>
                      <a:pt x="84066" y="549"/>
                    </a:cubicBezTo>
                    <a:cubicBezTo>
                      <a:pt x="83747" y="457"/>
                      <a:pt x="83450" y="389"/>
                      <a:pt x="83176" y="320"/>
                    </a:cubicBezTo>
                    <a:cubicBezTo>
                      <a:pt x="82970" y="275"/>
                      <a:pt x="82788" y="275"/>
                      <a:pt x="82628" y="252"/>
                    </a:cubicBezTo>
                    <a:lnTo>
                      <a:pt x="81875" y="252"/>
                    </a:lnTo>
                    <a:cubicBezTo>
                      <a:pt x="81806" y="229"/>
                      <a:pt x="81715" y="229"/>
                      <a:pt x="81624" y="229"/>
                    </a:cubicBezTo>
                    <a:lnTo>
                      <a:pt x="81441" y="206"/>
                    </a:lnTo>
                    <a:cubicBezTo>
                      <a:pt x="81259" y="183"/>
                      <a:pt x="81053" y="161"/>
                      <a:pt x="80848" y="161"/>
                    </a:cubicBezTo>
                    <a:lnTo>
                      <a:pt x="80460" y="161"/>
                    </a:lnTo>
                    <a:cubicBezTo>
                      <a:pt x="80368" y="183"/>
                      <a:pt x="80277" y="183"/>
                      <a:pt x="80186" y="183"/>
                    </a:cubicBezTo>
                    <a:lnTo>
                      <a:pt x="80094" y="183"/>
                    </a:lnTo>
                    <a:lnTo>
                      <a:pt x="79912" y="161"/>
                    </a:lnTo>
                    <a:lnTo>
                      <a:pt x="79866" y="161"/>
                    </a:lnTo>
                    <a:cubicBezTo>
                      <a:pt x="79798" y="161"/>
                      <a:pt x="79752" y="161"/>
                      <a:pt x="79684" y="138"/>
                    </a:cubicBezTo>
                    <a:lnTo>
                      <a:pt x="78497" y="138"/>
                    </a:lnTo>
                    <a:cubicBezTo>
                      <a:pt x="78360" y="138"/>
                      <a:pt x="78223" y="138"/>
                      <a:pt x="78086" y="161"/>
                    </a:cubicBezTo>
                    <a:lnTo>
                      <a:pt x="76693" y="161"/>
                    </a:lnTo>
                    <a:cubicBezTo>
                      <a:pt x="76579" y="161"/>
                      <a:pt x="76465" y="161"/>
                      <a:pt x="76351" y="183"/>
                    </a:cubicBezTo>
                    <a:cubicBezTo>
                      <a:pt x="76100" y="206"/>
                      <a:pt x="75895" y="229"/>
                      <a:pt x="75712" y="252"/>
                    </a:cubicBezTo>
                    <a:cubicBezTo>
                      <a:pt x="75598" y="275"/>
                      <a:pt x="75484" y="298"/>
                      <a:pt x="75370" y="298"/>
                    </a:cubicBezTo>
                    <a:lnTo>
                      <a:pt x="75324" y="298"/>
                    </a:lnTo>
                    <a:lnTo>
                      <a:pt x="75278" y="320"/>
                    </a:lnTo>
                    <a:cubicBezTo>
                      <a:pt x="75187" y="320"/>
                      <a:pt x="75119" y="343"/>
                      <a:pt x="75027" y="343"/>
                    </a:cubicBezTo>
                    <a:cubicBezTo>
                      <a:pt x="74822" y="389"/>
                      <a:pt x="74571" y="434"/>
                      <a:pt x="74342" y="503"/>
                    </a:cubicBezTo>
                    <a:cubicBezTo>
                      <a:pt x="74228" y="526"/>
                      <a:pt x="74091" y="549"/>
                      <a:pt x="73977" y="571"/>
                    </a:cubicBezTo>
                    <a:lnTo>
                      <a:pt x="73772" y="617"/>
                    </a:lnTo>
                    <a:cubicBezTo>
                      <a:pt x="73635" y="640"/>
                      <a:pt x="73498" y="663"/>
                      <a:pt x="73361" y="686"/>
                    </a:cubicBezTo>
                    <a:cubicBezTo>
                      <a:pt x="73156" y="708"/>
                      <a:pt x="72950" y="754"/>
                      <a:pt x="72768" y="777"/>
                    </a:cubicBezTo>
                    <a:cubicBezTo>
                      <a:pt x="72653" y="800"/>
                      <a:pt x="72539" y="823"/>
                      <a:pt x="72448" y="845"/>
                    </a:cubicBezTo>
                    <a:lnTo>
                      <a:pt x="72243" y="891"/>
                    </a:lnTo>
                    <a:cubicBezTo>
                      <a:pt x="72083" y="937"/>
                      <a:pt x="71946" y="982"/>
                      <a:pt x="71786" y="1028"/>
                    </a:cubicBezTo>
                    <a:cubicBezTo>
                      <a:pt x="71626" y="1096"/>
                      <a:pt x="71489" y="1142"/>
                      <a:pt x="71330" y="1188"/>
                    </a:cubicBezTo>
                    <a:cubicBezTo>
                      <a:pt x="71261" y="1211"/>
                      <a:pt x="71193" y="1233"/>
                      <a:pt x="71147" y="1256"/>
                    </a:cubicBezTo>
                    <a:lnTo>
                      <a:pt x="71101" y="1279"/>
                    </a:lnTo>
                    <a:lnTo>
                      <a:pt x="71033" y="1302"/>
                    </a:lnTo>
                    <a:lnTo>
                      <a:pt x="70919" y="1347"/>
                    </a:lnTo>
                    <a:lnTo>
                      <a:pt x="70850" y="1370"/>
                    </a:lnTo>
                    <a:lnTo>
                      <a:pt x="70713" y="1439"/>
                    </a:lnTo>
                    <a:cubicBezTo>
                      <a:pt x="70417" y="1530"/>
                      <a:pt x="70165" y="1644"/>
                      <a:pt x="69914" y="1758"/>
                    </a:cubicBezTo>
                    <a:lnTo>
                      <a:pt x="69846" y="1804"/>
                    </a:lnTo>
                    <a:lnTo>
                      <a:pt x="69800" y="1827"/>
                    </a:lnTo>
                    <a:lnTo>
                      <a:pt x="69846" y="1827"/>
                    </a:lnTo>
                    <a:cubicBezTo>
                      <a:pt x="69732" y="1850"/>
                      <a:pt x="69618" y="1918"/>
                      <a:pt x="69526" y="1964"/>
                    </a:cubicBezTo>
                    <a:lnTo>
                      <a:pt x="69344" y="2055"/>
                    </a:lnTo>
                    <a:cubicBezTo>
                      <a:pt x="69230" y="2124"/>
                      <a:pt x="69115" y="2169"/>
                      <a:pt x="69001" y="2238"/>
                    </a:cubicBezTo>
                    <a:lnTo>
                      <a:pt x="68979" y="2261"/>
                    </a:lnTo>
                    <a:cubicBezTo>
                      <a:pt x="68910" y="2283"/>
                      <a:pt x="68864" y="2306"/>
                      <a:pt x="68796" y="2352"/>
                    </a:cubicBezTo>
                    <a:cubicBezTo>
                      <a:pt x="68659" y="2420"/>
                      <a:pt x="68499" y="2466"/>
                      <a:pt x="68362" y="2512"/>
                    </a:cubicBezTo>
                    <a:lnTo>
                      <a:pt x="68339" y="2512"/>
                    </a:lnTo>
                    <a:lnTo>
                      <a:pt x="68294" y="2534"/>
                    </a:lnTo>
                    <a:lnTo>
                      <a:pt x="68248" y="2534"/>
                    </a:lnTo>
                    <a:cubicBezTo>
                      <a:pt x="68202" y="2557"/>
                      <a:pt x="68134" y="2580"/>
                      <a:pt x="68066" y="2603"/>
                    </a:cubicBezTo>
                    <a:cubicBezTo>
                      <a:pt x="67997" y="2626"/>
                      <a:pt x="67929" y="2649"/>
                      <a:pt x="67837" y="2694"/>
                    </a:cubicBezTo>
                    <a:cubicBezTo>
                      <a:pt x="67769" y="2717"/>
                      <a:pt x="67677" y="2763"/>
                      <a:pt x="67609" y="2808"/>
                    </a:cubicBezTo>
                    <a:lnTo>
                      <a:pt x="67563" y="2831"/>
                    </a:lnTo>
                    <a:cubicBezTo>
                      <a:pt x="67449" y="2877"/>
                      <a:pt x="67335" y="2945"/>
                      <a:pt x="67244" y="3037"/>
                    </a:cubicBezTo>
                    <a:lnTo>
                      <a:pt x="67153" y="3082"/>
                    </a:lnTo>
                    <a:cubicBezTo>
                      <a:pt x="67084" y="3128"/>
                      <a:pt x="67016" y="3174"/>
                      <a:pt x="66947" y="3219"/>
                    </a:cubicBezTo>
                    <a:cubicBezTo>
                      <a:pt x="66924" y="3242"/>
                      <a:pt x="66879" y="3265"/>
                      <a:pt x="66833" y="3288"/>
                    </a:cubicBezTo>
                    <a:cubicBezTo>
                      <a:pt x="66787" y="3333"/>
                      <a:pt x="66764" y="3333"/>
                      <a:pt x="66742" y="3356"/>
                    </a:cubicBezTo>
                    <a:lnTo>
                      <a:pt x="66628" y="3425"/>
                    </a:lnTo>
                    <a:cubicBezTo>
                      <a:pt x="66513" y="3516"/>
                      <a:pt x="66422" y="3562"/>
                      <a:pt x="66331" y="3630"/>
                    </a:cubicBezTo>
                    <a:cubicBezTo>
                      <a:pt x="66194" y="3721"/>
                      <a:pt x="66057" y="3835"/>
                      <a:pt x="65920" y="3927"/>
                    </a:cubicBezTo>
                    <a:lnTo>
                      <a:pt x="65829" y="4018"/>
                    </a:lnTo>
                    <a:lnTo>
                      <a:pt x="65737" y="4087"/>
                    </a:lnTo>
                    <a:lnTo>
                      <a:pt x="65692" y="4109"/>
                    </a:lnTo>
                    <a:cubicBezTo>
                      <a:pt x="65600" y="4201"/>
                      <a:pt x="65509" y="4269"/>
                      <a:pt x="65418" y="4360"/>
                    </a:cubicBezTo>
                    <a:lnTo>
                      <a:pt x="65372" y="4452"/>
                    </a:lnTo>
                    <a:cubicBezTo>
                      <a:pt x="65326" y="4475"/>
                      <a:pt x="65281" y="4497"/>
                      <a:pt x="65235" y="4543"/>
                    </a:cubicBezTo>
                    <a:cubicBezTo>
                      <a:pt x="65144" y="4589"/>
                      <a:pt x="65053" y="4657"/>
                      <a:pt x="64984" y="4726"/>
                    </a:cubicBezTo>
                    <a:cubicBezTo>
                      <a:pt x="64847" y="4840"/>
                      <a:pt x="64756" y="4977"/>
                      <a:pt x="64642" y="5114"/>
                    </a:cubicBezTo>
                    <a:cubicBezTo>
                      <a:pt x="64596" y="5159"/>
                      <a:pt x="64550" y="5228"/>
                      <a:pt x="64505" y="5296"/>
                    </a:cubicBezTo>
                    <a:cubicBezTo>
                      <a:pt x="64436" y="5365"/>
                      <a:pt x="64345" y="5433"/>
                      <a:pt x="64277" y="5502"/>
                    </a:cubicBezTo>
                    <a:cubicBezTo>
                      <a:pt x="64185" y="5570"/>
                      <a:pt x="64094" y="5639"/>
                      <a:pt x="64025" y="5684"/>
                    </a:cubicBezTo>
                    <a:cubicBezTo>
                      <a:pt x="63980" y="5661"/>
                      <a:pt x="63957" y="5616"/>
                      <a:pt x="63911" y="5570"/>
                    </a:cubicBezTo>
                    <a:lnTo>
                      <a:pt x="63843" y="5479"/>
                    </a:lnTo>
                    <a:cubicBezTo>
                      <a:pt x="63752" y="5365"/>
                      <a:pt x="63660" y="5251"/>
                      <a:pt x="63569" y="5136"/>
                    </a:cubicBezTo>
                    <a:lnTo>
                      <a:pt x="63569" y="5136"/>
                    </a:lnTo>
                    <a:lnTo>
                      <a:pt x="63592" y="5182"/>
                    </a:lnTo>
                    <a:lnTo>
                      <a:pt x="63500" y="5068"/>
                    </a:lnTo>
                    <a:lnTo>
                      <a:pt x="63432" y="4954"/>
                    </a:lnTo>
                    <a:cubicBezTo>
                      <a:pt x="63158" y="4657"/>
                      <a:pt x="62930" y="4452"/>
                      <a:pt x="62679" y="4269"/>
                    </a:cubicBezTo>
                    <a:lnTo>
                      <a:pt x="62428" y="4064"/>
                    </a:lnTo>
                    <a:cubicBezTo>
                      <a:pt x="62162" y="3887"/>
                      <a:pt x="61918" y="3688"/>
                      <a:pt x="61654" y="3531"/>
                    </a:cubicBezTo>
                    <a:lnTo>
                      <a:pt x="61654" y="3531"/>
                    </a:lnTo>
                    <a:lnTo>
                      <a:pt x="61629" y="3493"/>
                    </a:lnTo>
                    <a:cubicBezTo>
                      <a:pt x="61469" y="3379"/>
                      <a:pt x="61332" y="3288"/>
                      <a:pt x="61172" y="3196"/>
                    </a:cubicBezTo>
                    <a:cubicBezTo>
                      <a:pt x="61058" y="3128"/>
                      <a:pt x="60921" y="3059"/>
                      <a:pt x="60807" y="2991"/>
                    </a:cubicBezTo>
                    <a:lnTo>
                      <a:pt x="60739" y="2945"/>
                    </a:lnTo>
                    <a:lnTo>
                      <a:pt x="60533" y="2831"/>
                    </a:lnTo>
                    <a:lnTo>
                      <a:pt x="60488" y="2808"/>
                    </a:lnTo>
                    <a:cubicBezTo>
                      <a:pt x="60282" y="2694"/>
                      <a:pt x="60054" y="2580"/>
                      <a:pt x="59871" y="2466"/>
                    </a:cubicBezTo>
                    <a:cubicBezTo>
                      <a:pt x="59620" y="2329"/>
                      <a:pt x="59346" y="2192"/>
                      <a:pt x="59141" y="2101"/>
                    </a:cubicBezTo>
                    <a:cubicBezTo>
                      <a:pt x="58821" y="1941"/>
                      <a:pt x="58547" y="1827"/>
                      <a:pt x="58273" y="1713"/>
                    </a:cubicBezTo>
                    <a:cubicBezTo>
                      <a:pt x="58114" y="1667"/>
                      <a:pt x="57931" y="1599"/>
                      <a:pt x="57748" y="1530"/>
                    </a:cubicBezTo>
                    <a:lnTo>
                      <a:pt x="57543" y="1462"/>
                    </a:lnTo>
                    <a:lnTo>
                      <a:pt x="57475" y="1439"/>
                    </a:lnTo>
                    <a:cubicBezTo>
                      <a:pt x="57383" y="1393"/>
                      <a:pt x="57292" y="1370"/>
                      <a:pt x="57201" y="1347"/>
                    </a:cubicBezTo>
                    <a:lnTo>
                      <a:pt x="57155" y="1325"/>
                    </a:lnTo>
                    <a:cubicBezTo>
                      <a:pt x="57041" y="1279"/>
                      <a:pt x="56904" y="1233"/>
                      <a:pt x="56767" y="1211"/>
                    </a:cubicBezTo>
                    <a:cubicBezTo>
                      <a:pt x="56699" y="1188"/>
                      <a:pt x="56607" y="1165"/>
                      <a:pt x="56539" y="1165"/>
                    </a:cubicBezTo>
                    <a:cubicBezTo>
                      <a:pt x="56516" y="1165"/>
                      <a:pt x="56493" y="1165"/>
                      <a:pt x="56447" y="1142"/>
                    </a:cubicBezTo>
                    <a:lnTo>
                      <a:pt x="56425" y="1142"/>
                    </a:lnTo>
                    <a:cubicBezTo>
                      <a:pt x="56333" y="1096"/>
                      <a:pt x="56265" y="1074"/>
                      <a:pt x="56196" y="1051"/>
                    </a:cubicBezTo>
                    <a:lnTo>
                      <a:pt x="56128" y="1028"/>
                    </a:lnTo>
                    <a:lnTo>
                      <a:pt x="56196" y="1074"/>
                    </a:lnTo>
                    <a:cubicBezTo>
                      <a:pt x="56037" y="1005"/>
                      <a:pt x="55854" y="937"/>
                      <a:pt x="55626" y="891"/>
                    </a:cubicBezTo>
                    <a:cubicBezTo>
                      <a:pt x="55489" y="868"/>
                      <a:pt x="55352" y="823"/>
                      <a:pt x="55215" y="777"/>
                    </a:cubicBezTo>
                    <a:cubicBezTo>
                      <a:pt x="55124" y="754"/>
                      <a:pt x="55055" y="731"/>
                      <a:pt x="54964" y="731"/>
                    </a:cubicBezTo>
                    <a:cubicBezTo>
                      <a:pt x="54850" y="686"/>
                      <a:pt x="54713" y="663"/>
                      <a:pt x="54576" y="640"/>
                    </a:cubicBezTo>
                    <a:cubicBezTo>
                      <a:pt x="54462" y="617"/>
                      <a:pt x="54370" y="594"/>
                      <a:pt x="54256" y="594"/>
                    </a:cubicBezTo>
                    <a:lnTo>
                      <a:pt x="54188" y="594"/>
                    </a:lnTo>
                    <a:cubicBezTo>
                      <a:pt x="54051" y="571"/>
                      <a:pt x="53891" y="571"/>
                      <a:pt x="53754" y="571"/>
                    </a:cubicBezTo>
                    <a:cubicBezTo>
                      <a:pt x="53754" y="549"/>
                      <a:pt x="53731" y="526"/>
                      <a:pt x="53708" y="503"/>
                    </a:cubicBezTo>
                    <a:cubicBezTo>
                      <a:pt x="53640" y="434"/>
                      <a:pt x="53526" y="412"/>
                      <a:pt x="53435" y="389"/>
                    </a:cubicBezTo>
                    <a:cubicBezTo>
                      <a:pt x="53343" y="389"/>
                      <a:pt x="53252" y="366"/>
                      <a:pt x="53161" y="366"/>
                    </a:cubicBezTo>
                    <a:cubicBezTo>
                      <a:pt x="53001" y="343"/>
                      <a:pt x="52841" y="320"/>
                      <a:pt x="52681" y="298"/>
                    </a:cubicBezTo>
                    <a:cubicBezTo>
                      <a:pt x="52476" y="275"/>
                      <a:pt x="52270" y="252"/>
                      <a:pt x="52065" y="252"/>
                    </a:cubicBezTo>
                    <a:lnTo>
                      <a:pt x="51974" y="252"/>
                    </a:lnTo>
                    <a:cubicBezTo>
                      <a:pt x="51882" y="229"/>
                      <a:pt x="51791" y="229"/>
                      <a:pt x="51700" y="229"/>
                    </a:cubicBezTo>
                    <a:cubicBezTo>
                      <a:pt x="51586" y="229"/>
                      <a:pt x="51449" y="206"/>
                      <a:pt x="51312" y="206"/>
                    </a:cubicBezTo>
                    <a:cubicBezTo>
                      <a:pt x="51129" y="183"/>
                      <a:pt x="50924" y="183"/>
                      <a:pt x="50741" y="161"/>
                    </a:cubicBezTo>
                    <a:cubicBezTo>
                      <a:pt x="50536" y="138"/>
                      <a:pt x="50330" y="115"/>
                      <a:pt x="50102" y="115"/>
                    </a:cubicBezTo>
                    <a:lnTo>
                      <a:pt x="49760" y="69"/>
                    </a:lnTo>
                    <a:cubicBezTo>
                      <a:pt x="49623" y="69"/>
                      <a:pt x="49509" y="69"/>
                      <a:pt x="49394" y="46"/>
                    </a:cubicBezTo>
                    <a:lnTo>
                      <a:pt x="49121" y="46"/>
                    </a:lnTo>
                    <a:cubicBezTo>
                      <a:pt x="48984" y="24"/>
                      <a:pt x="48847" y="24"/>
                      <a:pt x="48710" y="24"/>
                    </a:cubicBezTo>
                    <a:cubicBezTo>
                      <a:pt x="48459" y="1"/>
                      <a:pt x="48230" y="1"/>
                      <a:pt x="47979" y="1"/>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
              <p:cNvSpPr/>
              <p:nvPr/>
            </p:nvSpPr>
            <p:spPr>
              <a:xfrm>
                <a:off x="6889265" y="4247580"/>
                <a:ext cx="372690" cy="189426"/>
              </a:xfrm>
              <a:custGeom>
                <a:rect b="b" l="l" r="r" t="t"/>
                <a:pathLst>
                  <a:path extrusionOk="0" h="7008" w="13788">
                    <a:moveTo>
                      <a:pt x="13468" y="1"/>
                    </a:moveTo>
                    <a:cubicBezTo>
                      <a:pt x="13445" y="1"/>
                      <a:pt x="13399" y="23"/>
                      <a:pt x="13376" y="23"/>
                    </a:cubicBezTo>
                    <a:cubicBezTo>
                      <a:pt x="13308" y="46"/>
                      <a:pt x="13216" y="92"/>
                      <a:pt x="13194" y="160"/>
                    </a:cubicBezTo>
                    <a:cubicBezTo>
                      <a:pt x="13125" y="297"/>
                      <a:pt x="13057" y="434"/>
                      <a:pt x="12965" y="571"/>
                    </a:cubicBezTo>
                    <a:cubicBezTo>
                      <a:pt x="12920" y="708"/>
                      <a:pt x="12851" y="845"/>
                      <a:pt x="12760" y="959"/>
                    </a:cubicBezTo>
                    <a:cubicBezTo>
                      <a:pt x="12737" y="1028"/>
                      <a:pt x="12691" y="1096"/>
                      <a:pt x="12646" y="1165"/>
                    </a:cubicBezTo>
                    <a:cubicBezTo>
                      <a:pt x="12600" y="1233"/>
                      <a:pt x="12555" y="1279"/>
                      <a:pt x="12509" y="1347"/>
                    </a:cubicBezTo>
                    <a:cubicBezTo>
                      <a:pt x="12440" y="1461"/>
                      <a:pt x="12349" y="1576"/>
                      <a:pt x="12258" y="1690"/>
                    </a:cubicBezTo>
                    <a:cubicBezTo>
                      <a:pt x="12098" y="1895"/>
                      <a:pt x="11915" y="2078"/>
                      <a:pt x="11733" y="2283"/>
                    </a:cubicBezTo>
                    <a:cubicBezTo>
                      <a:pt x="11550" y="2511"/>
                      <a:pt x="11345" y="2694"/>
                      <a:pt x="11139" y="2899"/>
                    </a:cubicBezTo>
                    <a:cubicBezTo>
                      <a:pt x="10934" y="3105"/>
                      <a:pt x="10728" y="3310"/>
                      <a:pt x="10523" y="3493"/>
                    </a:cubicBezTo>
                    <a:cubicBezTo>
                      <a:pt x="10318" y="3676"/>
                      <a:pt x="10112" y="3858"/>
                      <a:pt x="9884" y="4018"/>
                    </a:cubicBezTo>
                    <a:cubicBezTo>
                      <a:pt x="9793" y="4109"/>
                      <a:pt x="9679" y="4200"/>
                      <a:pt x="9564" y="4269"/>
                    </a:cubicBezTo>
                    <a:cubicBezTo>
                      <a:pt x="9450" y="4360"/>
                      <a:pt x="9336" y="4429"/>
                      <a:pt x="9222" y="4520"/>
                    </a:cubicBezTo>
                    <a:cubicBezTo>
                      <a:pt x="8971" y="4680"/>
                      <a:pt x="8743" y="4862"/>
                      <a:pt x="8492" y="5022"/>
                    </a:cubicBezTo>
                    <a:cubicBezTo>
                      <a:pt x="8263" y="5159"/>
                      <a:pt x="8035" y="5319"/>
                      <a:pt x="7784" y="5456"/>
                    </a:cubicBezTo>
                    <a:cubicBezTo>
                      <a:pt x="7533" y="5593"/>
                      <a:pt x="7259" y="5707"/>
                      <a:pt x="7008" y="5821"/>
                    </a:cubicBezTo>
                    <a:cubicBezTo>
                      <a:pt x="7031" y="5798"/>
                      <a:pt x="7054" y="5798"/>
                      <a:pt x="7076" y="5775"/>
                    </a:cubicBezTo>
                    <a:lnTo>
                      <a:pt x="7076" y="5775"/>
                    </a:lnTo>
                    <a:cubicBezTo>
                      <a:pt x="7008" y="5821"/>
                      <a:pt x="6939" y="5844"/>
                      <a:pt x="6871" y="5867"/>
                    </a:cubicBezTo>
                    <a:cubicBezTo>
                      <a:pt x="6574" y="5981"/>
                      <a:pt x="6278" y="6095"/>
                      <a:pt x="5981" y="6163"/>
                    </a:cubicBezTo>
                    <a:cubicBezTo>
                      <a:pt x="5684" y="6255"/>
                      <a:pt x="5387" y="6323"/>
                      <a:pt x="5091" y="6369"/>
                    </a:cubicBezTo>
                    <a:cubicBezTo>
                      <a:pt x="4908" y="6392"/>
                      <a:pt x="4748" y="6415"/>
                      <a:pt x="4566" y="6415"/>
                    </a:cubicBezTo>
                    <a:cubicBezTo>
                      <a:pt x="4360" y="6437"/>
                      <a:pt x="4155" y="6437"/>
                      <a:pt x="3949" y="6437"/>
                    </a:cubicBezTo>
                    <a:cubicBezTo>
                      <a:pt x="3755" y="6437"/>
                      <a:pt x="3561" y="6443"/>
                      <a:pt x="3370" y="6443"/>
                    </a:cubicBezTo>
                    <a:cubicBezTo>
                      <a:pt x="3179" y="6443"/>
                      <a:pt x="2991" y="6437"/>
                      <a:pt x="2808" y="6415"/>
                    </a:cubicBezTo>
                    <a:cubicBezTo>
                      <a:pt x="2648" y="6392"/>
                      <a:pt x="2466" y="6369"/>
                      <a:pt x="2306" y="6323"/>
                    </a:cubicBezTo>
                    <a:cubicBezTo>
                      <a:pt x="2123" y="6278"/>
                      <a:pt x="1941" y="6232"/>
                      <a:pt x="1758" y="6186"/>
                    </a:cubicBezTo>
                    <a:cubicBezTo>
                      <a:pt x="1416" y="6095"/>
                      <a:pt x="1096" y="5981"/>
                      <a:pt x="777" y="5844"/>
                    </a:cubicBezTo>
                    <a:cubicBezTo>
                      <a:pt x="571" y="5753"/>
                      <a:pt x="389" y="5661"/>
                      <a:pt x="206" y="5570"/>
                    </a:cubicBezTo>
                    <a:cubicBezTo>
                      <a:pt x="182" y="5554"/>
                      <a:pt x="158" y="5546"/>
                      <a:pt x="135" y="5546"/>
                    </a:cubicBezTo>
                    <a:cubicBezTo>
                      <a:pt x="95" y="5546"/>
                      <a:pt x="61" y="5571"/>
                      <a:pt x="46" y="5616"/>
                    </a:cubicBezTo>
                    <a:cubicBezTo>
                      <a:pt x="1" y="5661"/>
                      <a:pt x="23" y="5753"/>
                      <a:pt x="92" y="5775"/>
                    </a:cubicBezTo>
                    <a:cubicBezTo>
                      <a:pt x="366" y="5912"/>
                      <a:pt x="617" y="6072"/>
                      <a:pt x="891" y="6209"/>
                    </a:cubicBezTo>
                    <a:cubicBezTo>
                      <a:pt x="1165" y="6346"/>
                      <a:pt x="1416" y="6483"/>
                      <a:pt x="1690" y="6574"/>
                    </a:cubicBezTo>
                    <a:cubicBezTo>
                      <a:pt x="1986" y="6666"/>
                      <a:pt x="2283" y="6780"/>
                      <a:pt x="2580" y="6848"/>
                    </a:cubicBezTo>
                    <a:cubicBezTo>
                      <a:pt x="2899" y="6940"/>
                      <a:pt x="3242" y="6962"/>
                      <a:pt x="3584" y="6985"/>
                    </a:cubicBezTo>
                    <a:cubicBezTo>
                      <a:pt x="3744" y="6985"/>
                      <a:pt x="3881" y="6985"/>
                      <a:pt x="4041" y="7008"/>
                    </a:cubicBezTo>
                    <a:lnTo>
                      <a:pt x="4566" y="7008"/>
                    </a:lnTo>
                    <a:cubicBezTo>
                      <a:pt x="4908" y="7008"/>
                      <a:pt x="5250" y="6985"/>
                      <a:pt x="5570" y="6917"/>
                    </a:cubicBezTo>
                    <a:cubicBezTo>
                      <a:pt x="5890" y="6848"/>
                      <a:pt x="6186" y="6780"/>
                      <a:pt x="6483" y="6688"/>
                    </a:cubicBezTo>
                    <a:cubicBezTo>
                      <a:pt x="6825" y="6574"/>
                      <a:pt x="7145" y="6437"/>
                      <a:pt x="7464" y="6300"/>
                    </a:cubicBezTo>
                    <a:cubicBezTo>
                      <a:pt x="7761" y="6186"/>
                      <a:pt x="8035" y="6049"/>
                      <a:pt x="8309" y="5890"/>
                    </a:cubicBezTo>
                    <a:cubicBezTo>
                      <a:pt x="8583" y="5730"/>
                      <a:pt x="8834" y="5570"/>
                      <a:pt x="9108" y="5387"/>
                    </a:cubicBezTo>
                    <a:cubicBezTo>
                      <a:pt x="9382" y="5205"/>
                      <a:pt x="9656" y="4999"/>
                      <a:pt x="9907" y="4817"/>
                    </a:cubicBezTo>
                    <a:cubicBezTo>
                      <a:pt x="10204" y="4611"/>
                      <a:pt x="10500" y="4383"/>
                      <a:pt x="10774" y="4132"/>
                    </a:cubicBezTo>
                    <a:cubicBezTo>
                      <a:pt x="11025" y="3927"/>
                      <a:pt x="11276" y="3698"/>
                      <a:pt x="11505" y="3470"/>
                    </a:cubicBezTo>
                    <a:cubicBezTo>
                      <a:pt x="11619" y="3356"/>
                      <a:pt x="11756" y="3219"/>
                      <a:pt x="11870" y="3105"/>
                    </a:cubicBezTo>
                    <a:cubicBezTo>
                      <a:pt x="11984" y="2991"/>
                      <a:pt x="12098" y="2877"/>
                      <a:pt x="12189" y="2740"/>
                    </a:cubicBezTo>
                    <a:cubicBezTo>
                      <a:pt x="12303" y="2626"/>
                      <a:pt x="12440" y="2489"/>
                      <a:pt x="12555" y="2374"/>
                    </a:cubicBezTo>
                    <a:cubicBezTo>
                      <a:pt x="12669" y="2238"/>
                      <a:pt x="12783" y="2101"/>
                      <a:pt x="12874" y="1941"/>
                    </a:cubicBezTo>
                    <a:cubicBezTo>
                      <a:pt x="12965" y="1827"/>
                      <a:pt x="13057" y="1690"/>
                      <a:pt x="13171" y="1553"/>
                    </a:cubicBezTo>
                    <a:cubicBezTo>
                      <a:pt x="13262" y="1439"/>
                      <a:pt x="13331" y="1302"/>
                      <a:pt x="13399" y="1165"/>
                    </a:cubicBezTo>
                    <a:cubicBezTo>
                      <a:pt x="13468" y="1051"/>
                      <a:pt x="13513" y="936"/>
                      <a:pt x="13582" y="845"/>
                    </a:cubicBezTo>
                    <a:cubicBezTo>
                      <a:pt x="13627" y="731"/>
                      <a:pt x="13696" y="617"/>
                      <a:pt x="13741" y="503"/>
                    </a:cubicBezTo>
                    <a:cubicBezTo>
                      <a:pt x="13764" y="480"/>
                      <a:pt x="13764" y="434"/>
                      <a:pt x="13787" y="411"/>
                    </a:cubicBezTo>
                    <a:cubicBezTo>
                      <a:pt x="13787" y="366"/>
                      <a:pt x="13787" y="297"/>
                      <a:pt x="13787" y="252"/>
                    </a:cubicBezTo>
                    <a:cubicBezTo>
                      <a:pt x="13764" y="160"/>
                      <a:pt x="13696" y="92"/>
                      <a:pt x="13627" y="46"/>
                    </a:cubicBezTo>
                    <a:cubicBezTo>
                      <a:pt x="13582" y="23"/>
                      <a:pt x="13536" y="1"/>
                      <a:pt x="13468" y="1"/>
                    </a:cubicBez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
              <p:cNvSpPr/>
              <p:nvPr/>
            </p:nvSpPr>
            <p:spPr>
              <a:xfrm>
                <a:off x="6955894" y="4270420"/>
                <a:ext cx="326414" cy="178317"/>
              </a:xfrm>
              <a:custGeom>
                <a:rect b="b" l="l" r="r" t="t"/>
                <a:pathLst>
                  <a:path extrusionOk="0" h="6597" w="12076">
                    <a:moveTo>
                      <a:pt x="11094" y="0"/>
                    </a:moveTo>
                    <a:cubicBezTo>
                      <a:pt x="11025" y="0"/>
                      <a:pt x="10980" y="0"/>
                      <a:pt x="10934" y="46"/>
                    </a:cubicBezTo>
                    <a:cubicBezTo>
                      <a:pt x="10866" y="69"/>
                      <a:pt x="10797" y="137"/>
                      <a:pt x="10797" y="228"/>
                    </a:cubicBezTo>
                    <a:cubicBezTo>
                      <a:pt x="10774" y="251"/>
                      <a:pt x="10774" y="274"/>
                      <a:pt x="10774" y="320"/>
                    </a:cubicBezTo>
                    <a:cubicBezTo>
                      <a:pt x="10751" y="388"/>
                      <a:pt x="10706" y="457"/>
                      <a:pt x="10660" y="525"/>
                    </a:cubicBezTo>
                    <a:cubicBezTo>
                      <a:pt x="10569" y="639"/>
                      <a:pt x="10478" y="753"/>
                      <a:pt x="10386" y="868"/>
                    </a:cubicBezTo>
                    <a:cubicBezTo>
                      <a:pt x="10295" y="982"/>
                      <a:pt x="10204" y="1096"/>
                      <a:pt x="10090" y="1233"/>
                    </a:cubicBezTo>
                    <a:cubicBezTo>
                      <a:pt x="9907" y="1461"/>
                      <a:pt x="9701" y="1666"/>
                      <a:pt x="9519" y="1895"/>
                    </a:cubicBezTo>
                    <a:cubicBezTo>
                      <a:pt x="9450" y="1917"/>
                      <a:pt x="9405" y="1940"/>
                      <a:pt x="9359" y="1963"/>
                    </a:cubicBezTo>
                    <a:cubicBezTo>
                      <a:pt x="9291" y="2032"/>
                      <a:pt x="9245" y="2077"/>
                      <a:pt x="9176" y="2123"/>
                    </a:cubicBezTo>
                    <a:cubicBezTo>
                      <a:pt x="9062" y="2191"/>
                      <a:pt x="8948" y="2260"/>
                      <a:pt x="8834" y="2351"/>
                    </a:cubicBezTo>
                    <a:cubicBezTo>
                      <a:pt x="8606" y="2534"/>
                      <a:pt x="8355" y="2716"/>
                      <a:pt x="8127" y="2899"/>
                    </a:cubicBezTo>
                    <a:lnTo>
                      <a:pt x="8195" y="2853"/>
                    </a:lnTo>
                    <a:lnTo>
                      <a:pt x="8195" y="2853"/>
                    </a:lnTo>
                    <a:cubicBezTo>
                      <a:pt x="8012" y="2990"/>
                      <a:pt x="7830" y="3127"/>
                      <a:pt x="7647" y="3264"/>
                    </a:cubicBezTo>
                    <a:cubicBezTo>
                      <a:pt x="7442" y="3424"/>
                      <a:pt x="7236" y="3561"/>
                      <a:pt x="7031" y="3721"/>
                    </a:cubicBezTo>
                    <a:cubicBezTo>
                      <a:pt x="7008" y="3744"/>
                      <a:pt x="6985" y="3766"/>
                      <a:pt x="6962" y="3789"/>
                    </a:cubicBezTo>
                    <a:cubicBezTo>
                      <a:pt x="6940" y="3812"/>
                      <a:pt x="6917" y="3812"/>
                      <a:pt x="6894" y="3835"/>
                    </a:cubicBezTo>
                    <a:lnTo>
                      <a:pt x="6871" y="3835"/>
                    </a:lnTo>
                    <a:cubicBezTo>
                      <a:pt x="6848" y="3880"/>
                      <a:pt x="6803" y="3903"/>
                      <a:pt x="6780" y="3926"/>
                    </a:cubicBezTo>
                    <a:cubicBezTo>
                      <a:pt x="6689" y="3995"/>
                      <a:pt x="6620" y="4040"/>
                      <a:pt x="6552" y="4109"/>
                    </a:cubicBezTo>
                    <a:cubicBezTo>
                      <a:pt x="6437" y="4177"/>
                      <a:pt x="6346" y="4246"/>
                      <a:pt x="6255" y="4337"/>
                    </a:cubicBezTo>
                    <a:cubicBezTo>
                      <a:pt x="6141" y="4451"/>
                      <a:pt x="6118" y="4611"/>
                      <a:pt x="6209" y="4725"/>
                    </a:cubicBezTo>
                    <a:cubicBezTo>
                      <a:pt x="6209" y="4748"/>
                      <a:pt x="6232" y="4771"/>
                      <a:pt x="6255" y="4793"/>
                    </a:cubicBezTo>
                    <a:cubicBezTo>
                      <a:pt x="6095" y="4839"/>
                      <a:pt x="5935" y="4908"/>
                      <a:pt x="5798" y="4953"/>
                    </a:cubicBezTo>
                    <a:cubicBezTo>
                      <a:pt x="5479" y="5067"/>
                      <a:pt x="5159" y="5182"/>
                      <a:pt x="4840" y="5296"/>
                    </a:cubicBezTo>
                    <a:cubicBezTo>
                      <a:pt x="4520" y="5410"/>
                      <a:pt x="4178" y="5524"/>
                      <a:pt x="3835" y="5592"/>
                    </a:cubicBezTo>
                    <a:cubicBezTo>
                      <a:pt x="3653" y="5638"/>
                      <a:pt x="3493" y="5661"/>
                      <a:pt x="3310" y="5706"/>
                    </a:cubicBezTo>
                    <a:cubicBezTo>
                      <a:pt x="3151" y="5729"/>
                      <a:pt x="2968" y="5752"/>
                      <a:pt x="2808" y="5775"/>
                    </a:cubicBezTo>
                    <a:cubicBezTo>
                      <a:pt x="2763" y="5798"/>
                      <a:pt x="2717" y="5798"/>
                      <a:pt x="2671" y="5798"/>
                    </a:cubicBezTo>
                    <a:cubicBezTo>
                      <a:pt x="2648" y="5798"/>
                      <a:pt x="2626" y="5821"/>
                      <a:pt x="2626" y="5821"/>
                    </a:cubicBezTo>
                    <a:cubicBezTo>
                      <a:pt x="2580" y="5821"/>
                      <a:pt x="2534" y="5843"/>
                      <a:pt x="2489" y="5866"/>
                    </a:cubicBezTo>
                    <a:cubicBezTo>
                      <a:pt x="2397" y="5889"/>
                      <a:pt x="2352" y="6003"/>
                      <a:pt x="2352" y="6095"/>
                    </a:cubicBezTo>
                    <a:cubicBezTo>
                      <a:pt x="2238" y="6095"/>
                      <a:pt x="2146" y="6095"/>
                      <a:pt x="2055" y="6072"/>
                    </a:cubicBezTo>
                    <a:lnTo>
                      <a:pt x="1735" y="6072"/>
                    </a:lnTo>
                    <a:lnTo>
                      <a:pt x="1530" y="6049"/>
                    </a:lnTo>
                    <a:lnTo>
                      <a:pt x="1370" y="6049"/>
                    </a:lnTo>
                    <a:cubicBezTo>
                      <a:pt x="1256" y="6049"/>
                      <a:pt x="1188" y="6117"/>
                      <a:pt x="1165" y="6209"/>
                    </a:cubicBezTo>
                    <a:cubicBezTo>
                      <a:pt x="1028" y="6186"/>
                      <a:pt x="914" y="6163"/>
                      <a:pt x="800" y="6140"/>
                    </a:cubicBezTo>
                    <a:cubicBezTo>
                      <a:pt x="685" y="6117"/>
                      <a:pt x="571" y="6095"/>
                      <a:pt x="457" y="6095"/>
                    </a:cubicBezTo>
                    <a:cubicBezTo>
                      <a:pt x="343" y="6072"/>
                      <a:pt x="229" y="6072"/>
                      <a:pt x="115" y="6072"/>
                    </a:cubicBezTo>
                    <a:cubicBezTo>
                      <a:pt x="69" y="6072"/>
                      <a:pt x="1" y="6117"/>
                      <a:pt x="1" y="6186"/>
                    </a:cubicBezTo>
                    <a:cubicBezTo>
                      <a:pt x="1" y="6254"/>
                      <a:pt x="69" y="6300"/>
                      <a:pt x="115" y="6300"/>
                    </a:cubicBezTo>
                    <a:cubicBezTo>
                      <a:pt x="229" y="6300"/>
                      <a:pt x="343" y="6300"/>
                      <a:pt x="457" y="6323"/>
                    </a:cubicBezTo>
                    <a:lnTo>
                      <a:pt x="412" y="6323"/>
                    </a:lnTo>
                    <a:cubicBezTo>
                      <a:pt x="754" y="6368"/>
                      <a:pt x="1051" y="6460"/>
                      <a:pt x="1393" y="6505"/>
                    </a:cubicBezTo>
                    <a:cubicBezTo>
                      <a:pt x="1553" y="6528"/>
                      <a:pt x="1735" y="6551"/>
                      <a:pt x="1895" y="6551"/>
                    </a:cubicBezTo>
                    <a:cubicBezTo>
                      <a:pt x="1964" y="6551"/>
                      <a:pt x="2009" y="6551"/>
                      <a:pt x="2055" y="6574"/>
                    </a:cubicBezTo>
                    <a:lnTo>
                      <a:pt x="2192" y="6574"/>
                    </a:lnTo>
                    <a:cubicBezTo>
                      <a:pt x="2466" y="6597"/>
                      <a:pt x="2717" y="6597"/>
                      <a:pt x="2991" y="6597"/>
                    </a:cubicBezTo>
                    <a:lnTo>
                      <a:pt x="3470" y="6597"/>
                    </a:lnTo>
                    <a:cubicBezTo>
                      <a:pt x="3813" y="6597"/>
                      <a:pt x="4178" y="6597"/>
                      <a:pt x="4520" y="6574"/>
                    </a:cubicBezTo>
                    <a:cubicBezTo>
                      <a:pt x="4566" y="6574"/>
                      <a:pt x="4634" y="6574"/>
                      <a:pt x="4680" y="6551"/>
                    </a:cubicBezTo>
                    <a:lnTo>
                      <a:pt x="4771" y="6551"/>
                    </a:lnTo>
                    <a:cubicBezTo>
                      <a:pt x="4863" y="6551"/>
                      <a:pt x="4977" y="6528"/>
                      <a:pt x="5091" y="6528"/>
                    </a:cubicBezTo>
                    <a:cubicBezTo>
                      <a:pt x="5228" y="6505"/>
                      <a:pt x="5365" y="6483"/>
                      <a:pt x="5502" y="6460"/>
                    </a:cubicBezTo>
                    <a:cubicBezTo>
                      <a:pt x="5890" y="6391"/>
                      <a:pt x="6255" y="6254"/>
                      <a:pt x="6597" y="6095"/>
                    </a:cubicBezTo>
                    <a:cubicBezTo>
                      <a:pt x="6780" y="6026"/>
                      <a:pt x="6940" y="5935"/>
                      <a:pt x="7122" y="5843"/>
                    </a:cubicBezTo>
                    <a:lnTo>
                      <a:pt x="7624" y="5615"/>
                    </a:lnTo>
                    <a:cubicBezTo>
                      <a:pt x="7761" y="5547"/>
                      <a:pt x="7898" y="5478"/>
                      <a:pt x="8012" y="5410"/>
                    </a:cubicBezTo>
                    <a:cubicBezTo>
                      <a:pt x="8104" y="5364"/>
                      <a:pt x="8172" y="5318"/>
                      <a:pt x="8263" y="5273"/>
                    </a:cubicBezTo>
                    <a:cubicBezTo>
                      <a:pt x="8355" y="5227"/>
                      <a:pt x="8423" y="5159"/>
                      <a:pt x="8515" y="5113"/>
                    </a:cubicBezTo>
                    <a:cubicBezTo>
                      <a:pt x="8652" y="5022"/>
                      <a:pt x="8788" y="4930"/>
                      <a:pt x="8903" y="4839"/>
                    </a:cubicBezTo>
                    <a:cubicBezTo>
                      <a:pt x="9062" y="4725"/>
                      <a:pt x="9222" y="4588"/>
                      <a:pt x="9382" y="4474"/>
                    </a:cubicBezTo>
                    <a:cubicBezTo>
                      <a:pt x="9428" y="4405"/>
                      <a:pt x="9473" y="4360"/>
                      <a:pt x="9496" y="4269"/>
                    </a:cubicBezTo>
                    <a:cubicBezTo>
                      <a:pt x="9496" y="4246"/>
                      <a:pt x="9519" y="4223"/>
                      <a:pt x="9519" y="4200"/>
                    </a:cubicBezTo>
                    <a:cubicBezTo>
                      <a:pt x="9610" y="4109"/>
                      <a:pt x="9724" y="4017"/>
                      <a:pt x="9838" y="3926"/>
                    </a:cubicBezTo>
                    <a:cubicBezTo>
                      <a:pt x="10090" y="3698"/>
                      <a:pt x="10341" y="3447"/>
                      <a:pt x="10569" y="3196"/>
                    </a:cubicBezTo>
                    <a:cubicBezTo>
                      <a:pt x="10592" y="3150"/>
                      <a:pt x="10637" y="3127"/>
                      <a:pt x="10660" y="3104"/>
                    </a:cubicBezTo>
                    <a:cubicBezTo>
                      <a:pt x="10706" y="3036"/>
                      <a:pt x="10774" y="2945"/>
                      <a:pt x="10797" y="2876"/>
                    </a:cubicBezTo>
                    <a:cubicBezTo>
                      <a:pt x="10797" y="2831"/>
                      <a:pt x="10797" y="2808"/>
                      <a:pt x="10797" y="2762"/>
                    </a:cubicBezTo>
                    <a:cubicBezTo>
                      <a:pt x="10980" y="2579"/>
                      <a:pt x="11117" y="2351"/>
                      <a:pt x="11276" y="2146"/>
                    </a:cubicBezTo>
                    <a:cubicBezTo>
                      <a:pt x="11322" y="2077"/>
                      <a:pt x="11391" y="1986"/>
                      <a:pt x="11436" y="1917"/>
                    </a:cubicBezTo>
                    <a:cubicBezTo>
                      <a:pt x="11482" y="1849"/>
                      <a:pt x="11528" y="1758"/>
                      <a:pt x="11573" y="1689"/>
                    </a:cubicBezTo>
                    <a:cubicBezTo>
                      <a:pt x="11642" y="1552"/>
                      <a:pt x="11733" y="1393"/>
                      <a:pt x="11801" y="1233"/>
                    </a:cubicBezTo>
                    <a:cubicBezTo>
                      <a:pt x="11847" y="1141"/>
                      <a:pt x="11916" y="1050"/>
                      <a:pt x="11961" y="936"/>
                    </a:cubicBezTo>
                    <a:cubicBezTo>
                      <a:pt x="11984" y="890"/>
                      <a:pt x="11984" y="868"/>
                      <a:pt x="12007" y="822"/>
                    </a:cubicBezTo>
                    <a:cubicBezTo>
                      <a:pt x="12030" y="776"/>
                      <a:pt x="12052" y="753"/>
                      <a:pt x="12052" y="708"/>
                    </a:cubicBezTo>
                    <a:cubicBezTo>
                      <a:pt x="12075" y="685"/>
                      <a:pt x="12075" y="639"/>
                      <a:pt x="12075" y="594"/>
                    </a:cubicBezTo>
                    <a:cubicBezTo>
                      <a:pt x="12075" y="525"/>
                      <a:pt x="12030" y="434"/>
                      <a:pt x="11984" y="388"/>
                    </a:cubicBezTo>
                    <a:cubicBezTo>
                      <a:pt x="11984" y="365"/>
                      <a:pt x="11984" y="365"/>
                      <a:pt x="11961" y="365"/>
                    </a:cubicBezTo>
                    <a:cubicBezTo>
                      <a:pt x="11961" y="320"/>
                      <a:pt x="11938" y="297"/>
                      <a:pt x="11916" y="251"/>
                    </a:cubicBezTo>
                    <a:cubicBezTo>
                      <a:pt x="11893" y="183"/>
                      <a:pt x="11824" y="137"/>
                      <a:pt x="11756" y="114"/>
                    </a:cubicBezTo>
                    <a:cubicBezTo>
                      <a:pt x="11717" y="95"/>
                      <a:pt x="11679" y="88"/>
                      <a:pt x="11640" y="88"/>
                    </a:cubicBezTo>
                    <a:cubicBezTo>
                      <a:pt x="11587" y="88"/>
                      <a:pt x="11535" y="101"/>
                      <a:pt x="11482" y="114"/>
                    </a:cubicBezTo>
                    <a:cubicBezTo>
                      <a:pt x="11436" y="137"/>
                      <a:pt x="11391" y="137"/>
                      <a:pt x="11368" y="160"/>
                    </a:cubicBezTo>
                    <a:cubicBezTo>
                      <a:pt x="11345" y="137"/>
                      <a:pt x="11322" y="114"/>
                      <a:pt x="11299" y="91"/>
                    </a:cubicBezTo>
                    <a:cubicBezTo>
                      <a:pt x="11254" y="46"/>
                      <a:pt x="11208" y="23"/>
                      <a:pt x="11162" y="0"/>
                    </a:cubicBez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
              <p:cNvSpPr/>
              <p:nvPr/>
            </p:nvSpPr>
            <p:spPr>
              <a:xfrm>
                <a:off x="6958975" y="4432681"/>
                <a:ext cx="9298" cy="8650"/>
              </a:xfrm>
              <a:custGeom>
                <a:rect b="b" l="l" r="r" t="t"/>
                <a:pathLst>
                  <a:path extrusionOk="0" h="320" w="344">
                    <a:moveTo>
                      <a:pt x="183" y="0"/>
                    </a:moveTo>
                    <a:cubicBezTo>
                      <a:pt x="92" y="0"/>
                      <a:pt x="1" y="69"/>
                      <a:pt x="1" y="160"/>
                    </a:cubicBezTo>
                    <a:cubicBezTo>
                      <a:pt x="1" y="251"/>
                      <a:pt x="92" y="320"/>
                      <a:pt x="183" y="320"/>
                    </a:cubicBezTo>
                    <a:cubicBezTo>
                      <a:pt x="252" y="320"/>
                      <a:pt x="343" y="251"/>
                      <a:pt x="343" y="160"/>
                    </a:cubicBezTo>
                    <a:cubicBezTo>
                      <a:pt x="343" y="69"/>
                      <a:pt x="252" y="0"/>
                      <a:pt x="183" y="0"/>
                    </a:cubicBez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
              <p:cNvSpPr/>
              <p:nvPr/>
            </p:nvSpPr>
            <p:spPr>
              <a:xfrm>
                <a:off x="7252034" y="4217360"/>
                <a:ext cx="1500489" cy="109390"/>
              </a:xfrm>
              <a:custGeom>
                <a:rect b="b" l="l" r="r" t="t"/>
                <a:pathLst>
                  <a:path extrusionOk="0" h="4047" w="55512">
                    <a:moveTo>
                      <a:pt x="54006" y="2123"/>
                    </a:moveTo>
                    <a:cubicBezTo>
                      <a:pt x="54018" y="2125"/>
                      <a:pt x="54030" y="2127"/>
                      <a:pt x="54043" y="2128"/>
                    </a:cubicBezTo>
                    <a:lnTo>
                      <a:pt x="54043" y="2128"/>
                    </a:lnTo>
                    <a:cubicBezTo>
                      <a:pt x="54032" y="2125"/>
                      <a:pt x="54020" y="2123"/>
                      <a:pt x="54006" y="2123"/>
                    </a:cubicBezTo>
                    <a:close/>
                    <a:moveTo>
                      <a:pt x="54508" y="3356"/>
                    </a:moveTo>
                    <a:cubicBezTo>
                      <a:pt x="54576" y="3356"/>
                      <a:pt x="54645" y="3356"/>
                      <a:pt x="54736" y="3378"/>
                    </a:cubicBezTo>
                    <a:cubicBezTo>
                      <a:pt x="54713" y="3378"/>
                      <a:pt x="54713" y="3378"/>
                      <a:pt x="54713" y="3401"/>
                    </a:cubicBezTo>
                    <a:lnTo>
                      <a:pt x="54690" y="3401"/>
                    </a:lnTo>
                    <a:cubicBezTo>
                      <a:pt x="54622" y="3378"/>
                      <a:pt x="54576" y="3378"/>
                      <a:pt x="54508" y="3356"/>
                    </a:cubicBezTo>
                    <a:close/>
                    <a:moveTo>
                      <a:pt x="21183" y="0"/>
                    </a:moveTo>
                    <a:cubicBezTo>
                      <a:pt x="20932" y="0"/>
                      <a:pt x="20681" y="0"/>
                      <a:pt x="20407" y="23"/>
                    </a:cubicBezTo>
                    <a:cubicBezTo>
                      <a:pt x="20133" y="23"/>
                      <a:pt x="19859" y="46"/>
                      <a:pt x="19585" y="46"/>
                    </a:cubicBezTo>
                    <a:lnTo>
                      <a:pt x="17896" y="46"/>
                    </a:lnTo>
                    <a:cubicBezTo>
                      <a:pt x="17348" y="46"/>
                      <a:pt x="16777" y="46"/>
                      <a:pt x="16230" y="69"/>
                    </a:cubicBezTo>
                    <a:cubicBezTo>
                      <a:pt x="15933" y="92"/>
                      <a:pt x="15636" y="92"/>
                      <a:pt x="15362" y="114"/>
                    </a:cubicBezTo>
                    <a:cubicBezTo>
                      <a:pt x="15066" y="137"/>
                      <a:pt x="14769" y="137"/>
                      <a:pt x="14472" y="160"/>
                    </a:cubicBezTo>
                    <a:cubicBezTo>
                      <a:pt x="14175" y="183"/>
                      <a:pt x="13901" y="183"/>
                      <a:pt x="13628" y="206"/>
                    </a:cubicBezTo>
                    <a:cubicBezTo>
                      <a:pt x="13331" y="228"/>
                      <a:pt x="13057" y="228"/>
                      <a:pt x="12760" y="228"/>
                    </a:cubicBezTo>
                    <a:cubicBezTo>
                      <a:pt x="12486" y="251"/>
                      <a:pt x="12190" y="251"/>
                      <a:pt x="11916" y="274"/>
                    </a:cubicBezTo>
                    <a:cubicBezTo>
                      <a:pt x="11619" y="274"/>
                      <a:pt x="11345" y="274"/>
                      <a:pt x="11048" y="297"/>
                    </a:cubicBezTo>
                    <a:cubicBezTo>
                      <a:pt x="10797" y="297"/>
                      <a:pt x="10569" y="320"/>
                      <a:pt x="10318" y="343"/>
                    </a:cubicBezTo>
                    <a:cubicBezTo>
                      <a:pt x="10044" y="343"/>
                      <a:pt x="9793" y="365"/>
                      <a:pt x="9519" y="388"/>
                    </a:cubicBezTo>
                    <a:cubicBezTo>
                      <a:pt x="8994" y="434"/>
                      <a:pt x="8469" y="457"/>
                      <a:pt x="7944" y="502"/>
                    </a:cubicBezTo>
                    <a:cubicBezTo>
                      <a:pt x="7442" y="525"/>
                      <a:pt x="6963" y="548"/>
                      <a:pt x="6460" y="594"/>
                    </a:cubicBezTo>
                    <a:cubicBezTo>
                      <a:pt x="6209" y="594"/>
                      <a:pt x="5958" y="594"/>
                      <a:pt x="5707" y="616"/>
                    </a:cubicBezTo>
                    <a:cubicBezTo>
                      <a:pt x="5593" y="616"/>
                      <a:pt x="5479" y="639"/>
                      <a:pt x="5365" y="639"/>
                    </a:cubicBezTo>
                    <a:cubicBezTo>
                      <a:pt x="5228" y="639"/>
                      <a:pt x="5091" y="639"/>
                      <a:pt x="4954" y="662"/>
                    </a:cubicBezTo>
                    <a:cubicBezTo>
                      <a:pt x="4680" y="662"/>
                      <a:pt x="4406" y="685"/>
                      <a:pt x="4155" y="708"/>
                    </a:cubicBezTo>
                    <a:cubicBezTo>
                      <a:pt x="3881" y="708"/>
                      <a:pt x="3630" y="731"/>
                      <a:pt x="3356" y="753"/>
                    </a:cubicBezTo>
                    <a:cubicBezTo>
                      <a:pt x="3082" y="776"/>
                      <a:pt x="2808" y="799"/>
                      <a:pt x="2534" y="822"/>
                    </a:cubicBezTo>
                    <a:cubicBezTo>
                      <a:pt x="2420" y="845"/>
                      <a:pt x="2306" y="868"/>
                      <a:pt x="2192" y="868"/>
                    </a:cubicBezTo>
                    <a:cubicBezTo>
                      <a:pt x="2055" y="890"/>
                      <a:pt x="1918" y="890"/>
                      <a:pt x="1781" y="913"/>
                    </a:cubicBezTo>
                    <a:cubicBezTo>
                      <a:pt x="1553" y="936"/>
                      <a:pt x="1302" y="959"/>
                      <a:pt x="1074" y="1005"/>
                    </a:cubicBezTo>
                    <a:cubicBezTo>
                      <a:pt x="845" y="1027"/>
                      <a:pt x="640" y="1073"/>
                      <a:pt x="435" y="1096"/>
                    </a:cubicBezTo>
                    <a:cubicBezTo>
                      <a:pt x="366" y="1119"/>
                      <a:pt x="298" y="1119"/>
                      <a:pt x="229" y="1119"/>
                    </a:cubicBezTo>
                    <a:cubicBezTo>
                      <a:pt x="183" y="1141"/>
                      <a:pt x="115" y="1141"/>
                      <a:pt x="69" y="1187"/>
                    </a:cubicBezTo>
                    <a:cubicBezTo>
                      <a:pt x="47" y="1233"/>
                      <a:pt x="1" y="1301"/>
                      <a:pt x="1" y="1347"/>
                    </a:cubicBezTo>
                    <a:cubicBezTo>
                      <a:pt x="1" y="1415"/>
                      <a:pt x="47" y="1484"/>
                      <a:pt x="69" y="1507"/>
                    </a:cubicBezTo>
                    <a:cubicBezTo>
                      <a:pt x="107" y="1544"/>
                      <a:pt x="159" y="1581"/>
                      <a:pt x="202" y="1581"/>
                    </a:cubicBezTo>
                    <a:cubicBezTo>
                      <a:pt x="212" y="1581"/>
                      <a:pt x="221" y="1579"/>
                      <a:pt x="229" y="1575"/>
                    </a:cubicBezTo>
                    <a:cubicBezTo>
                      <a:pt x="754" y="1507"/>
                      <a:pt x="1279" y="1484"/>
                      <a:pt x="1781" y="1438"/>
                    </a:cubicBezTo>
                    <a:cubicBezTo>
                      <a:pt x="2032" y="1415"/>
                      <a:pt x="2283" y="1415"/>
                      <a:pt x="2534" y="1393"/>
                    </a:cubicBezTo>
                    <a:cubicBezTo>
                      <a:pt x="2808" y="1370"/>
                      <a:pt x="3082" y="1370"/>
                      <a:pt x="3356" y="1347"/>
                    </a:cubicBezTo>
                    <a:cubicBezTo>
                      <a:pt x="3630" y="1324"/>
                      <a:pt x="3881" y="1301"/>
                      <a:pt x="4155" y="1301"/>
                    </a:cubicBezTo>
                    <a:cubicBezTo>
                      <a:pt x="4406" y="1301"/>
                      <a:pt x="4680" y="1278"/>
                      <a:pt x="4954" y="1278"/>
                    </a:cubicBezTo>
                    <a:cubicBezTo>
                      <a:pt x="5068" y="1256"/>
                      <a:pt x="5182" y="1256"/>
                      <a:pt x="5319" y="1256"/>
                    </a:cubicBezTo>
                    <a:cubicBezTo>
                      <a:pt x="5456" y="1256"/>
                      <a:pt x="5570" y="1233"/>
                      <a:pt x="5707" y="1233"/>
                    </a:cubicBezTo>
                    <a:cubicBezTo>
                      <a:pt x="5958" y="1233"/>
                      <a:pt x="6209" y="1233"/>
                      <a:pt x="6460" y="1210"/>
                    </a:cubicBezTo>
                    <a:cubicBezTo>
                      <a:pt x="6963" y="1187"/>
                      <a:pt x="7442" y="1164"/>
                      <a:pt x="7944" y="1141"/>
                    </a:cubicBezTo>
                    <a:cubicBezTo>
                      <a:pt x="8469" y="1096"/>
                      <a:pt x="8994" y="1073"/>
                      <a:pt x="9519" y="1027"/>
                    </a:cubicBezTo>
                    <a:cubicBezTo>
                      <a:pt x="9793" y="1027"/>
                      <a:pt x="10044" y="1005"/>
                      <a:pt x="10318" y="982"/>
                    </a:cubicBezTo>
                    <a:cubicBezTo>
                      <a:pt x="10569" y="982"/>
                      <a:pt x="10797" y="959"/>
                      <a:pt x="11048" y="936"/>
                    </a:cubicBezTo>
                    <a:cubicBezTo>
                      <a:pt x="11345" y="936"/>
                      <a:pt x="11619" y="936"/>
                      <a:pt x="11916" y="913"/>
                    </a:cubicBezTo>
                    <a:cubicBezTo>
                      <a:pt x="12190" y="913"/>
                      <a:pt x="12486" y="890"/>
                      <a:pt x="12760" y="890"/>
                    </a:cubicBezTo>
                    <a:cubicBezTo>
                      <a:pt x="12897" y="890"/>
                      <a:pt x="13011" y="890"/>
                      <a:pt x="13148" y="868"/>
                    </a:cubicBezTo>
                    <a:cubicBezTo>
                      <a:pt x="13308" y="868"/>
                      <a:pt x="13468" y="868"/>
                      <a:pt x="13628" y="845"/>
                    </a:cubicBezTo>
                    <a:lnTo>
                      <a:pt x="14016" y="845"/>
                    </a:lnTo>
                    <a:cubicBezTo>
                      <a:pt x="14175" y="845"/>
                      <a:pt x="14312" y="822"/>
                      <a:pt x="14472" y="822"/>
                    </a:cubicBezTo>
                    <a:cubicBezTo>
                      <a:pt x="14769" y="799"/>
                      <a:pt x="15066" y="776"/>
                      <a:pt x="15362" y="776"/>
                    </a:cubicBezTo>
                    <a:cubicBezTo>
                      <a:pt x="15636" y="753"/>
                      <a:pt x="15933" y="753"/>
                      <a:pt x="16230" y="731"/>
                    </a:cubicBezTo>
                    <a:cubicBezTo>
                      <a:pt x="16777" y="708"/>
                      <a:pt x="17348" y="708"/>
                      <a:pt x="17896" y="708"/>
                    </a:cubicBezTo>
                    <a:lnTo>
                      <a:pt x="18467" y="708"/>
                    </a:lnTo>
                    <a:cubicBezTo>
                      <a:pt x="18832" y="708"/>
                      <a:pt x="19220" y="708"/>
                      <a:pt x="19585" y="685"/>
                    </a:cubicBezTo>
                    <a:cubicBezTo>
                      <a:pt x="19859" y="685"/>
                      <a:pt x="20133" y="662"/>
                      <a:pt x="20407" y="662"/>
                    </a:cubicBezTo>
                    <a:lnTo>
                      <a:pt x="27095" y="662"/>
                    </a:lnTo>
                    <a:cubicBezTo>
                      <a:pt x="27391" y="685"/>
                      <a:pt x="27665" y="685"/>
                      <a:pt x="27962" y="685"/>
                    </a:cubicBezTo>
                    <a:cubicBezTo>
                      <a:pt x="28236" y="685"/>
                      <a:pt x="28510" y="708"/>
                      <a:pt x="28784" y="708"/>
                    </a:cubicBezTo>
                    <a:cubicBezTo>
                      <a:pt x="29057" y="731"/>
                      <a:pt x="29331" y="731"/>
                      <a:pt x="29605" y="731"/>
                    </a:cubicBezTo>
                    <a:cubicBezTo>
                      <a:pt x="29856" y="731"/>
                      <a:pt x="30130" y="753"/>
                      <a:pt x="30381" y="753"/>
                    </a:cubicBezTo>
                    <a:cubicBezTo>
                      <a:pt x="30655" y="776"/>
                      <a:pt x="30952" y="776"/>
                      <a:pt x="31226" y="799"/>
                    </a:cubicBezTo>
                    <a:cubicBezTo>
                      <a:pt x="31523" y="799"/>
                      <a:pt x="31819" y="822"/>
                      <a:pt x="32093" y="822"/>
                    </a:cubicBezTo>
                    <a:lnTo>
                      <a:pt x="32458" y="822"/>
                    </a:lnTo>
                    <a:cubicBezTo>
                      <a:pt x="32595" y="845"/>
                      <a:pt x="32755" y="845"/>
                      <a:pt x="32892" y="845"/>
                    </a:cubicBezTo>
                    <a:cubicBezTo>
                      <a:pt x="33143" y="868"/>
                      <a:pt x="33417" y="868"/>
                      <a:pt x="33691" y="890"/>
                    </a:cubicBezTo>
                    <a:cubicBezTo>
                      <a:pt x="33965" y="913"/>
                      <a:pt x="34262" y="913"/>
                      <a:pt x="34536" y="913"/>
                    </a:cubicBezTo>
                    <a:cubicBezTo>
                      <a:pt x="34809" y="936"/>
                      <a:pt x="35083" y="936"/>
                      <a:pt x="35357" y="959"/>
                    </a:cubicBezTo>
                    <a:cubicBezTo>
                      <a:pt x="35608" y="959"/>
                      <a:pt x="35882" y="982"/>
                      <a:pt x="36156" y="982"/>
                    </a:cubicBezTo>
                    <a:cubicBezTo>
                      <a:pt x="36430" y="1005"/>
                      <a:pt x="36704" y="1005"/>
                      <a:pt x="36955" y="1027"/>
                    </a:cubicBezTo>
                    <a:cubicBezTo>
                      <a:pt x="37229" y="1050"/>
                      <a:pt x="37503" y="1050"/>
                      <a:pt x="37777" y="1050"/>
                    </a:cubicBezTo>
                    <a:cubicBezTo>
                      <a:pt x="38051" y="1073"/>
                      <a:pt x="38325" y="1073"/>
                      <a:pt x="38598" y="1096"/>
                    </a:cubicBezTo>
                    <a:cubicBezTo>
                      <a:pt x="38872" y="1119"/>
                      <a:pt x="39146" y="1119"/>
                      <a:pt x="39443" y="1141"/>
                    </a:cubicBezTo>
                    <a:cubicBezTo>
                      <a:pt x="39991" y="1164"/>
                      <a:pt x="40539" y="1210"/>
                      <a:pt x="41086" y="1233"/>
                    </a:cubicBezTo>
                    <a:cubicBezTo>
                      <a:pt x="41657" y="1278"/>
                      <a:pt x="42228" y="1324"/>
                      <a:pt x="42798" y="1370"/>
                    </a:cubicBezTo>
                    <a:cubicBezTo>
                      <a:pt x="43346" y="1415"/>
                      <a:pt x="43894" y="1461"/>
                      <a:pt x="44442" y="1507"/>
                    </a:cubicBezTo>
                    <a:cubicBezTo>
                      <a:pt x="44990" y="1575"/>
                      <a:pt x="45515" y="1644"/>
                      <a:pt x="46040" y="1712"/>
                    </a:cubicBezTo>
                    <a:cubicBezTo>
                      <a:pt x="46519" y="1758"/>
                      <a:pt x="46975" y="1803"/>
                      <a:pt x="47432" y="1872"/>
                    </a:cubicBezTo>
                    <a:cubicBezTo>
                      <a:pt x="47843" y="1940"/>
                      <a:pt x="48254" y="1963"/>
                      <a:pt x="48664" y="2009"/>
                    </a:cubicBezTo>
                    <a:cubicBezTo>
                      <a:pt x="49052" y="2054"/>
                      <a:pt x="49440" y="2100"/>
                      <a:pt x="49851" y="2146"/>
                    </a:cubicBezTo>
                    <a:cubicBezTo>
                      <a:pt x="49897" y="2169"/>
                      <a:pt x="49965" y="2169"/>
                      <a:pt x="50034" y="2169"/>
                    </a:cubicBezTo>
                    <a:cubicBezTo>
                      <a:pt x="50080" y="2169"/>
                      <a:pt x="50125" y="2191"/>
                      <a:pt x="50148" y="2191"/>
                    </a:cubicBezTo>
                    <a:cubicBezTo>
                      <a:pt x="50422" y="2214"/>
                      <a:pt x="50673" y="2260"/>
                      <a:pt x="50947" y="2283"/>
                    </a:cubicBezTo>
                    <a:cubicBezTo>
                      <a:pt x="51038" y="2306"/>
                      <a:pt x="51130" y="2306"/>
                      <a:pt x="51221" y="2328"/>
                    </a:cubicBezTo>
                    <a:cubicBezTo>
                      <a:pt x="51449" y="2351"/>
                      <a:pt x="51655" y="2397"/>
                      <a:pt x="51883" y="2420"/>
                    </a:cubicBezTo>
                    <a:cubicBezTo>
                      <a:pt x="51814" y="2443"/>
                      <a:pt x="51769" y="2511"/>
                      <a:pt x="51723" y="2557"/>
                    </a:cubicBezTo>
                    <a:cubicBezTo>
                      <a:pt x="51723" y="2579"/>
                      <a:pt x="51723" y="2579"/>
                      <a:pt x="51723" y="2579"/>
                    </a:cubicBezTo>
                    <a:lnTo>
                      <a:pt x="51335" y="2579"/>
                    </a:lnTo>
                    <a:cubicBezTo>
                      <a:pt x="51232" y="2579"/>
                      <a:pt x="51124" y="2574"/>
                      <a:pt x="51015" y="2574"/>
                    </a:cubicBezTo>
                    <a:cubicBezTo>
                      <a:pt x="50907" y="2574"/>
                      <a:pt x="50799" y="2579"/>
                      <a:pt x="50696" y="2602"/>
                    </a:cubicBezTo>
                    <a:cubicBezTo>
                      <a:pt x="50627" y="2625"/>
                      <a:pt x="50582" y="2648"/>
                      <a:pt x="50559" y="2694"/>
                    </a:cubicBezTo>
                    <a:cubicBezTo>
                      <a:pt x="50490" y="2739"/>
                      <a:pt x="50445" y="2831"/>
                      <a:pt x="50445" y="2922"/>
                    </a:cubicBezTo>
                    <a:cubicBezTo>
                      <a:pt x="50445" y="2967"/>
                      <a:pt x="50468" y="3036"/>
                      <a:pt x="50490" y="3082"/>
                    </a:cubicBezTo>
                    <a:cubicBezTo>
                      <a:pt x="50536" y="3150"/>
                      <a:pt x="50605" y="3196"/>
                      <a:pt x="50696" y="3219"/>
                    </a:cubicBezTo>
                    <a:cubicBezTo>
                      <a:pt x="50764" y="3241"/>
                      <a:pt x="50833" y="3264"/>
                      <a:pt x="50901" y="3264"/>
                    </a:cubicBezTo>
                    <a:cubicBezTo>
                      <a:pt x="50947" y="3287"/>
                      <a:pt x="51015" y="3287"/>
                      <a:pt x="51084" y="3310"/>
                    </a:cubicBezTo>
                    <a:cubicBezTo>
                      <a:pt x="51221" y="3333"/>
                      <a:pt x="51358" y="3333"/>
                      <a:pt x="51472" y="3356"/>
                    </a:cubicBezTo>
                    <a:cubicBezTo>
                      <a:pt x="51769" y="3401"/>
                      <a:pt x="52065" y="3470"/>
                      <a:pt x="52339" y="3515"/>
                    </a:cubicBezTo>
                    <a:cubicBezTo>
                      <a:pt x="52613" y="3584"/>
                      <a:pt x="52887" y="3629"/>
                      <a:pt x="53161" y="3698"/>
                    </a:cubicBezTo>
                    <a:cubicBezTo>
                      <a:pt x="53435" y="3744"/>
                      <a:pt x="53709" y="3812"/>
                      <a:pt x="53960" y="3880"/>
                    </a:cubicBezTo>
                    <a:cubicBezTo>
                      <a:pt x="54097" y="3926"/>
                      <a:pt x="54234" y="3949"/>
                      <a:pt x="54371" y="3995"/>
                    </a:cubicBezTo>
                    <a:cubicBezTo>
                      <a:pt x="54482" y="4013"/>
                      <a:pt x="54607" y="4046"/>
                      <a:pt x="54724" y="4046"/>
                    </a:cubicBezTo>
                    <a:cubicBezTo>
                      <a:pt x="54751" y="4046"/>
                      <a:pt x="54778" y="4045"/>
                      <a:pt x="54804" y="4040"/>
                    </a:cubicBezTo>
                    <a:cubicBezTo>
                      <a:pt x="54941" y="4040"/>
                      <a:pt x="55056" y="3995"/>
                      <a:pt x="55170" y="3903"/>
                    </a:cubicBezTo>
                    <a:cubicBezTo>
                      <a:pt x="55238" y="3835"/>
                      <a:pt x="55261" y="3744"/>
                      <a:pt x="55307" y="3675"/>
                    </a:cubicBezTo>
                    <a:cubicBezTo>
                      <a:pt x="55329" y="3607"/>
                      <a:pt x="55375" y="3538"/>
                      <a:pt x="55398" y="3470"/>
                    </a:cubicBezTo>
                    <a:cubicBezTo>
                      <a:pt x="55466" y="3310"/>
                      <a:pt x="55512" y="3150"/>
                      <a:pt x="55489" y="2990"/>
                    </a:cubicBezTo>
                    <a:cubicBezTo>
                      <a:pt x="55489" y="2922"/>
                      <a:pt x="55489" y="2853"/>
                      <a:pt x="55466" y="2785"/>
                    </a:cubicBezTo>
                    <a:cubicBezTo>
                      <a:pt x="55444" y="2671"/>
                      <a:pt x="55398" y="2579"/>
                      <a:pt x="55329" y="2511"/>
                    </a:cubicBezTo>
                    <a:cubicBezTo>
                      <a:pt x="55284" y="2465"/>
                      <a:pt x="55238" y="2420"/>
                      <a:pt x="55192" y="2374"/>
                    </a:cubicBezTo>
                    <a:cubicBezTo>
                      <a:pt x="55124" y="2351"/>
                      <a:pt x="55078" y="2328"/>
                      <a:pt x="55010" y="2328"/>
                    </a:cubicBezTo>
                    <a:cubicBezTo>
                      <a:pt x="54941" y="2283"/>
                      <a:pt x="54850" y="2260"/>
                      <a:pt x="54782" y="2260"/>
                    </a:cubicBezTo>
                    <a:cubicBezTo>
                      <a:pt x="54667" y="2237"/>
                      <a:pt x="54553" y="2214"/>
                      <a:pt x="54439" y="2191"/>
                    </a:cubicBezTo>
                    <a:cubicBezTo>
                      <a:pt x="54313" y="2170"/>
                      <a:pt x="54187" y="2149"/>
                      <a:pt x="54043" y="2128"/>
                    </a:cubicBezTo>
                    <a:lnTo>
                      <a:pt x="54043" y="2128"/>
                    </a:lnTo>
                    <a:cubicBezTo>
                      <a:pt x="54057" y="2133"/>
                      <a:pt x="54069" y="2139"/>
                      <a:pt x="54080" y="2142"/>
                    </a:cubicBezTo>
                    <a:lnTo>
                      <a:pt x="54080" y="2142"/>
                    </a:lnTo>
                    <a:cubicBezTo>
                      <a:pt x="53971" y="2121"/>
                      <a:pt x="53863" y="2099"/>
                      <a:pt x="53754" y="2077"/>
                    </a:cubicBezTo>
                    <a:lnTo>
                      <a:pt x="53754" y="2077"/>
                    </a:lnTo>
                    <a:cubicBezTo>
                      <a:pt x="53757" y="2080"/>
                      <a:pt x="53760" y="2082"/>
                      <a:pt x="53763" y="2084"/>
                    </a:cubicBezTo>
                    <a:lnTo>
                      <a:pt x="53763" y="2084"/>
                    </a:lnTo>
                    <a:cubicBezTo>
                      <a:pt x="53700" y="2075"/>
                      <a:pt x="53636" y="2070"/>
                      <a:pt x="53572" y="2054"/>
                    </a:cubicBezTo>
                    <a:cubicBezTo>
                      <a:pt x="53458" y="2032"/>
                      <a:pt x="53344" y="2009"/>
                      <a:pt x="53207" y="1986"/>
                    </a:cubicBezTo>
                    <a:cubicBezTo>
                      <a:pt x="52978" y="1940"/>
                      <a:pt x="52727" y="1895"/>
                      <a:pt x="52499" y="1849"/>
                    </a:cubicBezTo>
                    <a:cubicBezTo>
                      <a:pt x="52065" y="1781"/>
                      <a:pt x="51632" y="1735"/>
                      <a:pt x="51198" y="1666"/>
                    </a:cubicBezTo>
                    <a:cubicBezTo>
                      <a:pt x="50970" y="1644"/>
                      <a:pt x="50719" y="1621"/>
                      <a:pt x="50468" y="1575"/>
                    </a:cubicBezTo>
                    <a:cubicBezTo>
                      <a:pt x="50376" y="1575"/>
                      <a:pt x="50262" y="1552"/>
                      <a:pt x="50171" y="1529"/>
                    </a:cubicBezTo>
                    <a:lnTo>
                      <a:pt x="50034" y="1529"/>
                    </a:lnTo>
                    <a:cubicBezTo>
                      <a:pt x="50034" y="1529"/>
                      <a:pt x="50011" y="1529"/>
                      <a:pt x="50011" y="1507"/>
                    </a:cubicBezTo>
                    <a:cubicBezTo>
                      <a:pt x="49760" y="1484"/>
                      <a:pt x="49509" y="1461"/>
                      <a:pt x="49258" y="1415"/>
                    </a:cubicBezTo>
                    <a:cubicBezTo>
                      <a:pt x="48710" y="1370"/>
                      <a:pt x="48185" y="1324"/>
                      <a:pt x="47660" y="1256"/>
                    </a:cubicBezTo>
                    <a:cubicBezTo>
                      <a:pt x="47135" y="1164"/>
                      <a:pt x="46587" y="1119"/>
                      <a:pt x="46040" y="1050"/>
                    </a:cubicBezTo>
                    <a:cubicBezTo>
                      <a:pt x="45766" y="1027"/>
                      <a:pt x="45492" y="1005"/>
                      <a:pt x="45241" y="959"/>
                    </a:cubicBezTo>
                    <a:cubicBezTo>
                      <a:pt x="44967" y="936"/>
                      <a:pt x="44716" y="890"/>
                      <a:pt x="44442" y="868"/>
                    </a:cubicBezTo>
                    <a:cubicBezTo>
                      <a:pt x="43894" y="799"/>
                      <a:pt x="43346" y="753"/>
                      <a:pt x="42798" y="708"/>
                    </a:cubicBezTo>
                    <a:cubicBezTo>
                      <a:pt x="42228" y="685"/>
                      <a:pt x="41657" y="616"/>
                      <a:pt x="41086" y="594"/>
                    </a:cubicBezTo>
                    <a:cubicBezTo>
                      <a:pt x="40539" y="548"/>
                      <a:pt x="39991" y="525"/>
                      <a:pt x="39443" y="480"/>
                    </a:cubicBezTo>
                    <a:cubicBezTo>
                      <a:pt x="39146" y="480"/>
                      <a:pt x="38872" y="457"/>
                      <a:pt x="38598" y="457"/>
                    </a:cubicBezTo>
                    <a:cubicBezTo>
                      <a:pt x="38325" y="434"/>
                      <a:pt x="38051" y="411"/>
                      <a:pt x="37777" y="411"/>
                    </a:cubicBezTo>
                    <a:cubicBezTo>
                      <a:pt x="37503" y="388"/>
                      <a:pt x="37229" y="388"/>
                      <a:pt x="36955" y="388"/>
                    </a:cubicBezTo>
                    <a:cubicBezTo>
                      <a:pt x="36704" y="365"/>
                      <a:pt x="36430" y="343"/>
                      <a:pt x="36156" y="343"/>
                    </a:cubicBezTo>
                    <a:cubicBezTo>
                      <a:pt x="35882" y="320"/>
                      <a:pt x="35608" y="297"/>
                      <a:pt x="35357" y="297"/>
                    </a:cubicBezTo>
                    <a:cubicBezTo>
                      <a:pt x="35083" y="297"/>
                      <a:pt x="34809" y="274"/>
                      <a:pt x="34536" y="274"/>
                    </a:cubicBezTo>
                    <a:cubicBezTo>
                      <a:pt x="34262" y="251"/>
                      <a:pt x="33965" y="251"/>
                      <a:pt x="33691" y="228"/>
                    </a:cubicBezTo>
                    <a:cubicBezTo>
                      <a:pt x="33417" y="228"/>
                      <a:pt x="33143" y="206"/>
                      <a:pt x="32892" y="206"/>
                    </a:cubicBezTo>
                    <a:cubicBezTo>
                      <a:pt x="32618" y="183"/>
                      <a:pt x="32367" y="183"/>
                      <a:pt x="32093" y="160"/>
                    </a:cubicBezTo>
                    <a:cubicBezTo>
                      <a:pt x="31819" y="160"/>
                      <a:pt x="31523" y="160"/>
                      <a:pt x="31226" y="137"/>
                    </a:cubicBezTo>
                    <a:cubicBezTo>
                      <a:pt x="30952" y="137"/>
                      <a:pt x="30655" y="114"/>
                      <a:pt x="30381" y="114"/>
                    </a:cubicBezTo>
                    <a:cubicBezTo>
                      <a:pt x="30130" y="92"/>
                      <a:pt x="29856" y="92"/>
                      <a:pt x="29605" y="92"/>
                    </a:cubicBezTo>
                    <a:cubicBezTo>
                      <a:pt x="29331" y="92"/>
                      <a:pt x="29057" y="69"/>
                      <a:pt x="28784" y="69"/>
                    </a:cubicBezTo>
                    <a:cubicBezTo>
                      <a:pt x="28510" y="46"/>
                      <a:pt x="28236" y="46"/>
                      <a:pt x="27962" y="46"/>
                    </a:cubicBezTo>
                    <a:cubicBezTo>
                      <a:pt x="27665" y="46"/>
                      <a:pt x="27391" y="23"/>
                      <a:pt x="27095" y="23"/>
                    </a:cubicBezTo>
                    <a:cubicBezTo>
                      <a:pt x="26958" y="23"/>
                      <a:pt x="26843" y="0"/>
                      <a:pt x="26706" y="0"/>
                    </a:cubicBez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
              <p:cNvSpPr/>
              <p:nvPr/>
            </p:nvSpPr>
            <p:spPr>
              <a:xfrm>
                <a:off x="7253899" y="4229686"/>
                <a:ext cx="1056900" cy="58060"/>
              </a:xfrm>
              <a:custGeom>
                <a:rect b="b" l="l" r="r" t="t"/>
                <a:pathLst>
                  <a:path extrusionOk="0" h="2148" w="39101">
                    <a:moveTo>
                      <a:pt x="27459" y="1"/>
                    </a:moveTo>
                    <a:cubicBezTo>
                      <a:pt x="27299" y="1"/>
                      <a:pt x="27117" y="24"/>
                      <a:pt x="26957" y="46"/>
                    </a:cubicBezTo>
                    <a:cubicBezTo>
                      <a:pt x="26866" y="69"/>
                      <a:pt x="26797" y="160"/>
                      <a:pt x="26752" y="252"/>
                    </a:cubicBezTo>
                    <a:cubicBezTo>
                      <a:pt x="26386" y="229"/>
                      <a:pt x="25998" y="229"/>
                      <a:pt x="25633" y="206"/>
                    </a:cubicBezTo>
                    <a:cubicBezTo>
                      <a:pt x="25222" y="183"/>
                      <a:pt x="24834" y="183"/>
                      <a:pt x="24423" y="183"/>
                    </a:cubicBezTo>
                    <a:cubicBezTo>
                      <a:pt x="24127" y="160"/>
                      <a:pt x="23807" y="160"/>
                      <a:pt x="23510" y="138"/>
                    </a:cubicBezTo>
                    <a:cubicBezTo>
                      <a:pt x="23465" y="92"/>
                      <a:pt x="23373" y="69"/>
                      <a:pt x="23305" y="69"/>
                    </a:cubicBezTo>
                    <a:cubicBezTo>
                      <a:pt x="23100" y="46"/>
                      <a:pt x="22871" y="46"/>
                      <a:pt x="22666" y="46"/>
                    </a:cubicBezTo>
                    <a:lnTo>
                      <a:pt x="22027" y="46"/>
                    </a:lnTo>
                    <a:cubicBezTo>
                      <a:pt x="21776" y="69"/>
                      <a:pt x="21502" y="69"/>
                      <a:pt x="21251" y="69"/>
                    </a:cubicBezTo>
                    <a:cubicBezTo>
                      <a:pt x="21022" y="69"/>
                      <a:pt x="20794" y="46"/>
                      <a:pt x="20566" y="46"/>
                    </a:cubicBezTo>
                    <a:lnTo>
                      <a:pt x="17895" y="46"/>
                    </a:lnTo>
                    <a:cubicBezTo>
                      <a:pt x="17485" y="46"/>
                      <a:pt x="17074" y="36"/>
                      <a:pt x="16663" y="36"/>
                    </a:cubicBezTo>
                    <a:cubicBezTo>
                      <a:pt x="16457" y="36"/>
                      <a:pt x="16252" y="39"/>
                      <a:pt x="16047" y="46"/>
                    </a:cubicBezTo>
                    <a:cubicBezTo>
                      <a:pt x="15910" y="46"/>
                      <a:pt x="15795" y="138"/>
                      <a:pt x="15773" y="252"/>
                    </a:cubicBezTo>
                    <a:cubicBezTo>
                      <a:pt x="15750" y="297"/>
                      <a:pt x="15750" y="320"/>
                      <a:pt x="15750" y="366"/>
                    </a:cubicBezTo>
                    <a:cubicBezTo>
                      <a:pt x="15544" y="343"/>
                      <a:pt x="15339" y="343"/>
                      <a:pt x="15134" y="343"/>
                    </a:cubicBezTo>
                    <a:lnTo>
                      <a:pt x="15065" y="343"/>
                    </a:lnTo>
                    <a:cubicBezTo>
                      <a:pt x="15042" y="297"/>
                      <a:pt x="15019" y="252"/>
                      <a:pt x="14997" y="206"/>
                    </a:cubicBezTo>
                    <a:cubicBezTo>
                      <a:pt x="14928" y="160"/>
                      <a:pt x="14860" y="138"/>
                      <a:pt x="14791" y="138"/>
                    </a:cubicBezTo>
                    <a:cubicBezTo>
                      <a:pt x="14730" y="130"/>
                      <a:pt x="14669" y="128"/>
                      <a:pt x="14609" y="128"/>
                    </a:cubicBezTo>
                    <a:cubicBezTo>
                      <a:pt x="14487" y="128"/>
                      <a:pt x="14365" y="138"/>
                      <a:pt x="14243" y="138"/>
                    </a:cubicBezTo>
                    <a:lnTo>
                      <a:pt x="13810" y="160"/>
                    </a:lnTo>
                    <a:cubicBezTo>
                      <a:pt x="13741" y="160"/>
                      <a:pt x="13696" y="183"/>
                      <a:pt x="13627" y="183"/>
                    </a:cubicBezTo>
                    <a:lnTo>
                      <a:pt x="13536" y="183"/>
                    </a:lnTo>
                    <a:cubicBezTo>
                      <a:pt x="13102" y="183"/>
                      <a:pt x="12668" y="206"/>
                      <a:pt x="12258" y="229"/>
                    </a:cubicBezTo>
                    <a:cubicBezTo>
                      <a:pt x="11847" y="229"/>
                      <a:pt x="11459" y="252"/>
                      <a:pt x="11071" y="275"/>
                    </a:cubicBezTo>
                    <a:lnTo>
                      <a:pt x="10203" y="275"/>
                    </a:lnTo>
                    <a:cubicBezTo>
                      <a:pt x="10021" y="275"/>
                      <a:pt x="9838" y="275"/>
                      <a:pt x="9655" y="297"/>
                    </a:cubicBezTo>
                    <a:lnTo>
                      <a:pt x="9519" y="297"/>
                    </a:lnTo>
                    <a:cubicBezTo>
                      <a:pt x="9359" y="297"/>
                      <a:pt x="9176" y="297"/>
                      <a:pt x="9016" y="343"/>
                    </a:cubicBezTo>
                    <a:cubicBezTo>
                      <a:pt x="8994" y="343"/>
                      <a:pt x="8994" y="366"/>
                      <a:pt x="8971" y="366"/>
                    </a:cubicBezTo>
                    <a:cubicBezTo>
                      <a:pt x="8720" y="366"/>
                      <a:pt x="8469" y="389"/>
                      <a:pt x="8195" y="389"/>
                    </a:cubicBezTo>
                    <a:cubicBezTo>
                      <a:pt x="7944" y="412"/>
                      <a:pt x="7692" y="412"/>
                      <a:pt x="7441" y="434"/>
                    </a:cubicBezTo>
                    <a:cubicBezTo>
                      <a:pt x="7282" y="457"/>
                      <a:pt x="7122" y="457"/>
                      <a:pt x="6962" y="480"/>
                    </a:cubicBezTo>
                    <a:lnTo>
                      <a:pt x="6734" y="480"/>
                    </a:lnTo>
                    <a:cubicBezTo>
                      <a:pt x="6643" y="480"/>
                      <a:pt x="6574" y="480"/>
                      <a:pt x="6506" y="526"/>
                    </a:cubicBezTo>
                    <a:cubicBezTo>
                      <a:pt x="6460" y="549"/>
                      <a:pt x="6437" y="549"/>
                      <a:pt x="6391" y="594"/>
                    </a:cubicBezTo>
                    <a:cubicBezTo>
                      <a:pt x="6391" y="617"/>
                      <a:pt x="6369" y="640"/>
                      <a:pt x="6346" y="663"/>
                    </a:cubicBezTo>
                    <a:cubicBezTo>
                      <a:pt x="6323" y="685"/>
                      <a:pt x="6323" y="731"/>
                      <a:pt x="6300" y="777"/>
                    </a:cubicBezTo>
                    <a:cubicBezTo>
                      <a:pt x="6186" y="777"/>
                      <a:pt x="6072" y="754"/>
                      <a:pt x="5958" y="754"/>
                    </a:cubicBezTo>
                    <a:lnTo>
                      <a:pt x="3493" y="754"/>
                    </a:lnTo>
                    <a:cubicBezTo>
                      <a:pt x="3219" y="754"/>
                      <a:pt x="2968" y="777"/>
                      <a:pt x="2694" y="777"/>
                    </a:cubicBezTo>
                    <a:cubicBezTo>
                      <a:pt x="2671" y="731"/>
                      <a:pt x="2625" y="708"/>
                      <a:pt x="2580" y="685"/>
                    </a:cubicBezTo>
                    <a:lnTo>
                      <a:pt x="2488" y="685"/>
                    </a:lnTo>
                    <a:cubicBezTo>
                      <a:pt x="2473" y="678"/>
                      <a:pt x="2455" y="675"/>
                      <a:pt x="2436" y="675"/>
                    </a:cubicBezTo>
                    <a:cubicBezTo>
                      <a:pt x="2397" y="675"/>
                      <a:pt x="2351" y="685"/>
                      <a:pt x="2306" y="685"/>
                    </a:cubicBezTo>
                    <a:cubicBezTo>
                      <a:pt x="2100" y="708"/>
                      <a:pt x="1895" y="731"/>
                      <a:pt x="1667" y="754"/>
                    </a:cubicBezTo>
                    <a:cubicBezTo>
                      <a:pt x="1507" y="777"/>
                      <a:pt x="1324" y="800"/>
                      <a:pt x="1142" y="822"/>
                    </a:cubicBezTo>
                    <a:cubicBezTo>
                      <a:pt x="1005" y="845"/>
                      <a:pt x="868" y="868"/>
                      <a:pt x="731" y="914"/>
                    </a:cubicBezTo>
                    <a:cubicBezTo>
                      <a:pt x="708" y="937"/>
                      <a:pt x="662" y="937"/>
                      <a:pt x="639" y="959"/>
                    </a:cubicBezTo>
                    <a:cubicBezTo>
                      <a:pt x="571" y="959"/>
                      <a:pt x="503" y="982"/>
                      <a:pt x="411" y="982"/>
                    </a:cubicBezTo>
                    <a:cubicBezTo>
                      <a:pt x="297" y="982"/>
                      <a:pt x="114" y="1005"/>
                      <a:pt x="46" y="1142"/>
                    </a:cubicBezTo>
                    <a:cubicBezTo>
                      <a:pt x="0" y="1233"/>
                      <a:pt x="0" y="1325"/>
                      <a:pt x="46" y="1393"/>
                    </a:cubicBezTo>
                    <a:cubicBezTo>
                      <a:pt x="69" y="1439"/>
                      <a:pt x="92" y="1462"/>
                      <a:pt x="137" y="1484"/>
                    </a:cubicBezTo>
                    <a:cubicBezTo>
                      <a:pt x="183" y="1530"/>
                      <a:pt x="229" y="1530"/>
                      <a:pt x="274" y="1530"/>
                    </a:cubicBezTo>
                    <a:cubicBezTo>
                      <a:pt x="251" y="1553"/>
                      <a:pt x="274" y="1576"/>
                      <a:pt x="274" y="1598"/>
                    </a:cubicBezTo>
                    <a:cubicBezTo>
                      <a:pt x="297" y="1667"/>
                      <a:pt x="343" y="1713"/>
                      <a:pt x="411" y="1735"/>
                    </a:cubicBezTo>
                    <a:cubicBezTo>
                      <a:pt x="450" y="1755"/>
                      <a:pt x="488" y="1762"/>
                      <a:pt x="527" y="1762"/>
                    </a:cubicBezTo>
                    <a:cubicBezTo>
                      <a:pt x="580" y="1762"/>
                      <a:pt x="632" y="1749"/>
                      <a:pt x="685" y="1735"/>
                    </a:cubicBezTo>
                    <a:lnTo>
                      <a:pt x="913" y="1735"/>
                    </a:lnTo>
                    <a:cubicBezTo>
                      <a:pt x="868" y="1781"/>
                      <a:pt x="822" y="1827"/>
                      <a:pt x="776" y="1895"/>
                    </a:cubicBezTo>
                    <a:cubicBezTo>
                      <a:pt x="731" y="1941"/>
                      <a:pt x="708" y="2009"/>
                      <a:pt x="754" y="2078"/>
                    </a:cubicBezTo>
                    <a:cubicBezTo>
                      <a:pt x="783" y="2122"/>
                      <a:pt x="822" y="2147"/>
                      <a:pt x="871" y="2147"/>
                    </a:cubicBezTo>
                    <a:cubicBezTo>
                      <a:pt x="897" y="2147"/>
                      <a:pt x="927" y="2140"/>
                      <a:pt x="959" y="2123"/>
                    </a:cubicBezTo>
                    <a:cubicBezTo>
                      <a:pt x="982" y="2101"/>
                      <a:pt x="1027" y="2078"/>
                      <a:pt x="1050" y="2055"/>
                    </a:cubicBezTo>
                    <a:cubicBezTo>
                      <a:pt x="1096" y="2009"/>
                      <a:pt x="1142" y="1987"/>
                      <a:pt x="1187" y="1941"/>
                    </a:cubicBezTo>
                    <a:cubicBezTo>
                      <a:pt x="1210" y="1895"/>
                      <a:pt x="1256" y="1872"/>
                      <a:pt x="1301" y="1827"/>
                    </a:cubicBezTo>
                    <a:cubicBezTo>
                      <a:pt x="1324" y="1804"/>
                      <a:pt x="1347" y="1781"/>
                      <a:pt x="1347" y="1735"/>
                    </a:cubicBezTo>
                    <a:cubicBezTo>
                      <a:pt x="1370" y="1713"/>
                      <a:pt x="1393" y="1690"/>
                      <a:pt x="1393" y="1644"/>
                    </a:cubicBezTo>
                    <a:cubicBezTo>
                      <a:pt x="1370" y="1621"/>
                      <a:pt x="1370" y="1598"/>
                      <a:pt x="1370" y="1576"/>
                    </a:cubicBezTo>
                    <a:cubicBezTo>
                      <a:pt x="1370" y="1553"/>
                      <a:pt x="1370" y="1553"/>
                      <a:pt x="1347" y="1530"/>
                    </a:cubicBezTo>
                    <a:cubicBezTo>
                      <a:pt x="1530" y="1530"/>
                      <a:pt x="1689" y="1507"/>
                      <a:pt x="1849" y="1507"/>
                    </a:cubicBezTo>
                    <a:lnTo>
                      <a:pt x="1986" y="1507"/>
                    </a:lnTo>
                    <a:cubicBezTo>
                      <a:pt x="2009" y="1519"/>
                      <a:pt x="2038" y="1524"/>
                      <a:pt x="2069" y="1524"/>
                    </a:cubicBezTo>
                    <a:cubicBezTo>
                      <a:pt x="2100" y="1524"/>
                      <a:pt x="2135" y="1519"/>
                      <a:pt x="2169" y="1507"/>
                    </a:cubicBezTo>
                    <a:cubicBezTo>
                      <a:pt x="2214" y="1507"/>
                      <a:pt x="2283" y="1507"/>
                      <a:pt x="2329" y="1530"/>
                    </a:cubicBezTo>
                    <a:lnTo>
                      <a:pt x="6414" y="1530"/>
                    </a:lnTo>
                    <a:cubicBezTo>
                      <a:pt x="6620" y="1530"/>
                      <a:pt x="6802" y="1507"/>
                      <a:pt x="7008" y="1484"/>
                    </a:cubicBezTo>
                    <a:cubicBezTo>
                      <a:pt x="7145" y="1484"/>
                      <a:pt x="7304" y="1462"/>
                      <a:pt x="7441" y="1439"/>
                    </a:cubicBezTo>
                    <a:cubicBezTo>
                      <a:pt x="7510" y="1439"/>
                      <a:pt x="7578" y="1416"/>
                      <a:pt x="7647" y="1416"/>
                    </a:cubicBezTo>
                    <a:lnTo>
                      <a:pt x="7738" y="1416"/>
                    </a:lnTo>
                    <a:cubicBezTo>
                      <a:pt x="8126" y="1416"/>
                      <a:pt x="8537" y="1393"/>
                      <a:pt x="8925" y="1393"/>
                    </a:cubicBezTo>
                    <a:lnTo>
                      <a:pt x="12075" y="1393"/>
                    </a:lnTo>
                    <a:cubicBezTo>
                      <a:pt x="12143" y="1393"/>
                      <a:pt x="12212" y="1347"/>
                      <a:pt x="12280" y="1302"/>
                    </a:cubicBezTo>
                    <a:cubicBezTo>
                      <a:pt x="12509" y="1302"/>
                      <a:pt x="12714" y="1279"/>
                      <a:pt x="12942" y="1279"/>
                    </a:cubicBezTo>
                    <a:cubicBezTo>
                      <a:pt x="13125" y="1279"/>
                      <a:pt x="13330" y="1256"/>
                      <a:pt x="13513" y="1256"/>
                    </a:cubicBezTo>
                    <a:cubicBezTo>
                      <a:pt x="13627" y="1256"/>
                      <a:pt x="13764" y="1256"/>
                      <a:pt x="13878" y="1233"/>
                    </a:cubicBezTo>
                    <a:lnTo>
                      <a:pt x="15065" y="1233"/>
                    </a:lnTo>
                    <a:cubicBezTo>
                      <a:pt x="15179" y="1233"/>
                      <a:pt x="15270" y="1256"/>
                      <a:pt x="15385" y="1256"/>
                    </a:cubicBezTo>
                    <a:cubicBezTo>
                      <a:pt x="15750" y="1279"/>
                      <a:pt x="16138" y="1279"/>
                      <a:pt x="16503" y="1302"/>
                    </a:cubicBezTo>
                    <a:cubicBezTo>
                      <a:pt x="16914" y="1325"/>
                      <a:pt x="17325" y="1347"/>
                      <a:pt x="17736" y="1347"/>
                    </a:cubicBezTo>
                    <a:cubicBezTo>
                      <a:pt x="18215" y="1370"/>
                      <a:pt x="18671" y="1370"/>
                      <a:pt x="19151" y="1393"/>
                    </a:cubicBezTo>
                    <a:cubicBezTo>
                      <a:pt x="19744" y="1393"/>
                      <a:pt x="20338" y="1416"/>
                      <a:pt x="20931" y="1416"/>
                    </a:cubicBezTo>
                    <a:lnTo>
                      <a:pt x="22757" y="1416"/>
                    </a:lnTo>
                    <a:cubicBezTo>
                      <a:pt x="22826" y="1393"/>
                      <a:pt x="22894" y="1370"/>
                      <a:pt x="22963" y="1325"/>
                    </a:cubicBezTo>
                    <a:cubicBezTo>
                      <a:pt x="22985" y="1302"/>
                      <a:pt x="23008" y="1256"/>
                      <a:pt x="23008" y="1233"/>
                    </a:cubicBezTo>
                    <a:cubicBezTo>
                      <a:pt x="23100" y="1256"/>
                      <a:pt x="23191" y="1256"/>
                      <a:pt x="23282" y="1256"/>
                    </a:cubicBezTo>
                    <a:cubicBezTo>
                      <a:pt x="23396" y="1256"/>
                      <a:pt x="23510" y="1279"/>
                      <a:pt x="23602" y="1279"/>
                    </a:cubicBezTo>
                    <a:cubicBezTo>
                      <a:pt x="23807" y="1302"/>
                      <a:pt x="23990" y="1325"/>
                      <a:pt x="24195" y="1325"/>
                    </a:cubicBezTo>
                    <a:cubicBezTo>
                      <a:pt x="24652" y="1347"/>
                      <a:pt x="25131" y="1370"/>
                      <a:pt x="25588" y="1393"/>
                    </a:cubicBezTo>
                    <a:cubicBezTo>
                      <a:pt x="26386" y="1416"/>
                      <a:pt x="27185" y="1462"/>
                      <a:pt x="27984" y="1484"/>
                    </a:cubicBezTo>
                    <a:cubicBezTo>
                      <a:pt x="28600" y="1484"/>
                      <a:pt x="29194" y="1507"/>
                      <a:pt x="29810" y="1507"/>
                    </a:cubicBezTo>
                    <a:cubicBezTo>
                      <a:pt x="30061" y="1507"/>
                      <a:pt x="30335" y="1507"/>
                      <a:pt x="30586" y="1484"/>
                    </a:cubicBezTo>
                    <a:cubicBezTo>
                      <a:pt x="30723" y="1484"/>
                      <a:pt x="30837" y="1484"/>
                      <a:pt x="30974" y="1462"/>
                    </a:cubicBezTo>
                    <a:cubicBezTo>
                      <a:pt x="31043" y="1507"/>
                      <a:pt x="31134" y="1507"/>
                      <a:pt x="31225" y="1507"/>
                    </a:cubicBezTo>
                    <a:cubicBezTo>
                      <a:pt x="31339" y="1507"/>
                      <a:pt x="31454" y="1507"/>
                      <a:pt x="31568" y="1530"/>
                    </a:cubicBezTo>
                    <a:cubicBezTo>
                      <a:pt x="31773" y="1553"/>
                      <a:pt x="31956" y="1576"/>
                      <a:pt x="32161" y="1576"/>
                    </a:cubicBezTo>
                    <a:cubicBezTo>
                      <a:pt x="32435" y="1598"/>
                      <a:pt x="32686" y="1621"/>
                      <a:pt x="32960" y="1644"/>
                    </a:cubicBezTo>
                    <a:lnTo>
                      <a:pt x="33508" y="1644"/>
                    </a:lnTo>
                    <a:cubicBezTo>
                      <a:pt x="34352" y="1690"/>
                      <a:pt x="35174" y="1690"/>
                      <a:pt x="35996" y="1690"/>
                    </a:cubicBezTo>
                    <a:cubicBezTo>
                      <a:pt x="36247" y="1690"/>
                      <a:pt x="36498" y="1690"/>
                      <a:pt x="36726" y="1667"/>
                    </a:cubicBezTo>
                    <a:cubicBezTo>
                      <a:pt x="36977" y="1667"/>
                      <a:pt x="37228" y="1667"/>
                      <a:pt x="37502" y="1644"/>
                    </a:cubicBezTo>
                    <a:cubicBezTo>
                      <a:pt x="37708" y="1644"/>
                      <a:pt x="37936" y="1621"/>
                      <a:pt x="38164" y="1621"/>
                    </a:cubicBezTo>
                    <a:lnTo>
                      <a:pt x="38484" y="1621"/>
                    </a:lnTo>
                    <a:cubicBezTo>
                      <a:pt x="38529" y="1598"/>
                      <a:pt x="38575" y="1598"/>
                      <a:pt x="38621" y="1598"/>
                    </a:cubicBezTo>
                    <a:cubicBezTo>
                      <a:pt x="38666" y="1598"/>
                      <a:pt x="38735" y="1598"/>
                      <a:pt x="38781" y="1576"/>
                    </a:cubicBezTo>
                    <a:cubicBezTo>
                      <a:pt x="38849" y="1576"/>
                      <a:pt x="38895" y="1553"/>
                      <a:pt x="38963" y="1530"/>
                    </a:cubicBezTo>
                    <a:cubicBezTo>
                      <a:pt x="39032" y="1484"/>
                      <a:pt x="39100" y="1370"/>
                      <a:pt x="39100" y="1279"/>
                    </a:cubicBezTo>
                    <a:cubicBezTo>
                      <a:pt x="39100" y="1233"/>
                      <a:pt x="39077" y="1188"/>
                      <a:pt x="39054" y="1142"/>
                    </a:cubicBezTo>
                    <a:cubicBezTo>
                      <a:pt x="39032" y="1096"/>
                      <a:pt x="38986" y="1073"/>
                      <a:pt x="38963" y="1051"/>
                    </a:cubicBezTo>
                    <a:cubicBezTo>
                      <a:pt x="38917" y="1005"/>
                      <a:pt x="38895" y="1005"/>
                      <a:pt x="38849" y="982"/>
                    </a:cubicBezTo>
                    <a:cubicBezTo>
                      <a:pt x="38803" y="959"/>
                      <a:pt x="38735" y="937"/>
                      <a:pt x="38689" y="914"/>
                    </a:cubicBezTo>
                    <a:cubicBezTo>
                      <a:pt x="38669" y="907"/>
                      <a:pt x="38647" y="904"/>
                      <a:pt x="38625" y="904"/>
                    </a:cubicBezTo>
                    <a:cubicBezTo>
                      <a:pt x="38571" y="904"/>
                      <a:pt x="38516" y="920"/>
                      <a:pt x="38484" y="937"/>
                    </a:cubicBezTo>
                    <a:cubicBezTo>
                      <a:pt x="38438" y="959"/>
                      <a:pt x="38393" y="1005"/>
                      <a:pt x="38370" y="1051"/>
                    </a:cubicBezTo>
                    <a:cubicBezTo>
                      <a:pt x="38187" y="1073"/>
                      <a:pt x="37982" y="1073"/>
                      <a:pt x="37776" y="1073"/>
                    </a:cubicBezTo>
                    <a:cubicBezTo>
                      <a:pt x="37799" y="1073"/>
                      <a:pt x="37799" y="1051"/>
                      <a:pt x="37799" y="1028"/>
                    </a:cubicBezTo>
                    <a:cubicBezTo>
                      <a:pt x="37799" y="868"/>
                      <a:pt x="37662" y="731"/>
                      <a:pt x="37502" y="731"/>
                    </a:cubicBezTo>
                    <a:lnTo>
                      <a:pt x="36407" y="731"/>
                    </a:lnTo>
                    <a:cubicBezTo>
                      <a:pt x="36361" y="731"/>
                      <a:pt x="36315" y="731"/>
                      <a:pt x="36270" y="708"/>
                    </a:cubicBezTo>
                    <a:lnTo>
                      <a:pt x="36064" y="708"/>
                    </a:lnTo>
                    <a:cubicBezTo>
                      <a:pt x="36133" y="663"/>
                      <a:pt x="36156" y="571"/>
                      <a:pt x="36156" y="480"/>
                    </a:cubicBezTo>
                    <a:cubicBezTo>
                      <a:pt x="36156" y="320"/>
                      <a:pt x="36019" y="183"/>
                      <a:pt x="35859" y="183"/>
                    </a:cubicBezTo>
                    <a:lnTo>
                      <a:pt x="32207" y="183"/>
                    </a:lnTo>
                    <a:cubicBezTo>
                      <a:pt x="31773" y="160"/>
                      <a:pt x="31317" y="160"/>
                      <a:pt x="30860" y="138"/>
                    </a:cubicBezTo>
                    <a:cubicBezTo>
                      <a:pt x="30244" y="115"/>
                      <a:pt x="29650" y="92"/>
                      <a:pt x="29034" y="69"/>
                    </a:cubicBezTo>
                    <a:cubicBezTo>
                      <a:pt x="28783" y="46"/>
                      <a:pt x="28555" y="46"/>
                      <a:pt x="28304" y="24"/>
                    </a:cubicBezTo>
                    <a:cubicBezTo>
                      <a:pt x="28144" y="24"/>
                      <a:pt x="27984" y="24"/>
                      <a:pt x="27824" y="1"/>
                    </a:cubicBez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
              <p:cNvSpPr/>
              <p:nvPr/>
            </p:nvSpPr>
            <p:spPr>
              <a:xfrm>
                <a:off x="8200950" y="4240795"/>
                <a:ext cx="467051" cy="69413"/>
              </a:xfrm>
              <a:custGeom>
                <a:rect b="b" l="l" r="r" t="t"/>
                <a:pathLst>
                  <a:path extrusionOk="0" h="2568" w="17279">
                    <a:moveTo>
                      <a:pt x="1575" y="1"/>
                    </a:moveTo>
                    <a:cubicBezTo>
                      <a:pt x="1415" y="1"/>
                      <a:pt x="1256" y="23"/>
                      <a:pt x="1096" y="46"/>
                    </a:cubicBezTo>
                    <a:cubicBezTo>
                      <a:pt x="1050" y="46"/>
                      <a:pt x="1005" y="92"/>
                      <a:pt x="982" y="115"/>
                    </a:cubicBezTo>
                    <a:cubicBezTo>
                      <a:pt x="959" y="138"/>
                      <a:pt x="936" y="160"/>
                      <a:pt x="913" y="183"/>
                    </a:cubicBezTo>
                    <a:cubicBezTo>
                      <a:pt x="708" y="183"/>
                      <a:pt x="502" y="183"/>
                      <a:pt x="274" y="206"/>
                    </a:cubicBezTo>
                    <a:cubicBezTo>
                      <a:pt x="160" y="206"/>
                      <a:pt x="69" y="274"/>
                      <a:pt x="46" y="389"/>
                    </a:cubicBezTo>
                    <a:cubicBezTo>
                      <a:pt x="0" y="503"/>
                      <a:pt x="46" y="640"/>
                      <a:pt x="160" y="685"/>
                    </a:cubicBezTo>
                    <a:cubicBezTo>
                      <a:pt x="206" y="708"/>
                      <a:pt x="251" y="731"/>
                      <a:pt x="297" y="754"/>
                    </a:cubicBezTo>
                    <a:lnTo>
                      <a:pt x="388" y="754"/>
                    </a:lnTo>
                    <a:lnTo>
                      <a:pt x="548" y="777"/>
                    </a:lnTo>
                    <a:cubicBezTo>
                      <a:pt x="616" y="799"/>
                      <a:pt x="708" y="822"/>
                      <a:pt x="799" y="822"/>
                    </a:cubicBezTo>
                    <a:cubicBezTo>
                      <a:pt x="913" y="845"/>
                      <a:pt x="1027" y="868"/>
                      <a:pt x="1119" y="891"/>
                    </a:cubicBezTo>
                    <a:cubicBezTo>
                      <a:pt x="1096" y="914"/>
                      <a:pt x="1096" y="959"/>
                      <a:pt x="1096" y="1005"/>
                    </a:cubicBezTo>
                    <a:cubicBezTo>
                      <a:pt x="1096" y="1005"/>
                      <a:pt x="1096" y="1005"/>
                      <a:pt x="1096" y="1028"/>
                    </a:cubicBezTo>
                    <a:cubicBezTo>
                      <a:pt x="1073" y="1028"/>
                      <a:pt x="1073" y="1051"/>
                      <a:pt x="1073" y="1073"/>
                    </a:cubicBezTo>
                    <a:cubicBezTo>
                      <a:pt x="1027" y="1187"/>
                      <a:pt x="1119" y="1347"/>
                      <a:pt x="1233" y="1370"/>
                    </a:cubicBezTo>
                    <a:cubicBezTo>
                      <a:pt x="1370" y="1393"/>
                      <a:pt x="1484" y="1416"/>
                      <a:pt x="1598" y="1416"/>
                    </a:cubicBezTo>
                    <a:lnTo>
                      <a:pt x="1758" y="1416"/>
                    </a:lnTo>
                    <a:cubicBezTo>
                      <a:pt x="1872" y="1416"/>
                      <a:pt x="1986" y="1416"/>
                      <a:pt x="2100" y="1439"/>
                    </a:cubicBezTo>
                    <a:lnTo>
                      <a:pt x="2579" y="1439"/>
                    </a:lnTo>
                    <a:cubicBezTo>
                      <a:pt x="2967" y="1461"/>
                      <a:pt x="3356" y="1461"/>
                      <a:pt x="3744" y="1484"/>
                    </a:cubicBezTo>
                    <a:cubicBezTo>
                      <a:pt x="4451" y="1507"/>
                      <a:pt x="5159" y="1530"/>
                      <a:pt x="5843" y="1553"/>
                    </a:cubicBezTo>
                    <a:lnTo>
                      <a:pt x="6916" y="1553"/>
                    </a:lnTo>
                    <a:cubicBezTo>
                      <a:pt x="6916" y="1576"/>
                      <a:pt x="6939" y="1598"/>
                      <a:pt x="6962" y="1621"/>
                    </a:cubicBezTo>
                    <a:cubicBezTo>
                      <a:pt x="7008" y="1667"/>
                      <a:pt x="7076" y="1690"/>
                      <a:pt x="7145" y="1690"/>
                    </a:cubicBezTo>
                    <a:cubicBezTo>
                      <a:pt x="7578" y="1735"/>
                      <a:pt x="7989" y="1781"/>
                      <a:pt x="8400" y="1827"/>
                    </a:cubicBezTo>
                    <a:cubicBezTo>
                      <a:pt x="8742" y="1849"/>
                      <a:pt x="9085" y="1872"/>
                      <a:pt x="9404" y="1918"/>
                    </a:cubicBezTo>
                    <a:cubicBezTo>
                      <a:pt x="10157" y="1964"/>
                      <a:pt x="10888" y="2032"/>
                      <a:pt x="11641" y="2078"/>
                    </a:cubicBezTo>
                    <a:cubicBezTo>
                      <a:pt x="11824" y="2078"/>
                      <a:pt x="12029" y="2100"/>
                      <a:pt x="12235" y="2100"/>
                    </a:cubicBezTo>
                    <a:cubicBezTo>
                      <a:pt x="12463" y="2123"/>
                      <a:pt x="12668" y="2169"/>
                      <a:pt x="12896" y="2192"/>
                    </a:cubicBezTo>
                    <a:cubicBezTo>
                      <a:pt x="13307" y="2237"/>
                      <a:pt x="13695" y="2283"/>
                      <a:pt x="14083" y="2329"/>
                    </a:cubicBezTo>
                    <a:cubicBezTo>
                      <a:pt x="14791" y="2397"/>
                      <a:pt x="15476" y="2466"/>
                      <a:pt x="16183" y="2557"/>
                    </a:cubicBezTo>
                    <a:lnTo>
                      <a:pt x="16389" y="2557"/>
                    </a:lnTo>
                    <a:cubicBezTo>
                      <a:pt x="16404" y="2565"/>
                      <a:pt x="16419" y="2567"/>
                      <a:pt x="16434" y="2567"/>
                    </a:cubicBezTo>
                    <a:cubicBezTo>
                      <a:pt x="16465" y="2567"/>
                      <a:pt x="16495" y="2557"/>
                      <a:pt x="16526" y="2557"/>
                    </a:cubicBezTo>
                    <a:cubicBezTo>
                      <a:pt x="16594" y="2534"/>
                      <a:pt x="16663" y="2489"/>
                      <a:pt x="16708" y="2420"/>
                    </a:cubicBezTo>
                    <a:cubicBezTo>
                      <a:pt x="16731" y="2352"/>
                      <a:pt x="16754" y="2306"/>
                      <a:pt x="16754" y="2237"/>
                    </a:cubicBezTo>
                    <a:cubicBezTo>
                      <a:pt x="16731" y="2192"/>
                      <a:pt x="16731" y="2123"/>
                      <a:pt x="16708" y="2078"/>
                    </a:cubicBezTo>
                    <a:cubicBezTo>
                      <a:pt x="16685" y="2055"/>
                      <a:pt x="16663" y="2009"/>
                      <a:pt x="16640" y="1986"/>
                    </a:cubicBezTo>
                    <a:lnTo>
                      <a:pt x="16640" y="1986"/>
                    </a:lnTo>
                    <a:cubicBezTo>
                      <a:pt x="16685" y="2009"/>
                      <a:pt x="16731" y="2009"/>
                      <a:pt x="16777" y="2009"/>
                    </a:cubicBezTo>
                    <a:lnTo>
                      <a:pt x="16982" y="2009"/>
                    </a:lnTo>
                    <a:cubicBezTo>
                      <a:pt x="17142" y="2009"/>
                      <a:pt x="17279" y="1872"/>
                      <a:pt x="17279" y="1712"/>
                    </a:cubicBezTo>
                    <a:cubicBezTo>
                      <a:pt x="17279" y="1530"/>
                      <a:pt x="17142" y="1416"/>
                      <a:pt x="16982" y="1416"/>
                    </a:cubicBezTo>
                    <a:cubicBezTo>
                      <a:pt x="16777" y="1393"/>
                      <a:pt x="16549" y="1393"/>
                      <a:pt x="16343" y="1370"/>
                    </a:cubicBezTo>
                    <a:cubicBezTo>
                      <a:pt x="16297" y="1370"/>
                      <a:pt x="16229" y="1370"/>
                      <a:pt x="16183" y="1347"/>
                    </a:cubicBezTo>
                    <a:cubicBezTo>
                      <a:pt x="15909" y="1347"/>
                      <a:pt x="15636" y="1324"/>
                      <a:pt x="15362" y="1302"/>
                    </a:cubicBezTo>
                    <a:cubicBezTo>
                      <a:pt x="15384" y="1279"/>
                      <a:pt x="15384" y="1256"/>
                      <a:pt x="15384" y="1233"/>
                    </a:cubicBezTo>
                    <a:cubicBezTo>
                      <a:pt x="15384" y="1073"/>
                      <a:pt x="15293" y="959"/>
                      <a:pt x="15156" y="914"/>
                    </a:cubicBezTo>
                    <a:cubicBezTo>
                      <a:pt x="15042" y="891"/>
                      <a:pt x="14905" y="868"/>
                      <a:pt x="14791" y="868"/>
                    </a:cubicBezTo>
                    <a:lnTo>
                      <a:pt x="14563" y="822"/>
                    </a:lnTo>
                    <a:cubicBezTo>
                      <a:pt x="14380" y="799"/>
                      <a:pt x="14198" y="777"/>
                      <a:pt x="13992" y="731"/>
                    </a:cubicBezTo>
                    <a:cubicBezTo>
                      <a:pt x="13627" y="685"/>
                      <a:pt x="13262" y="640"/>
                      <a:pt x="12896" y="594"/>
                    </a:cubicBezTo>
                    <a:cubicBezTo>
                      <a:pt x="12189" y="526"/>
                      <a:pt x="11459" y="480"/>
                      <a:pt x="10751" y="434"/>
                    </a:cubicBezTo>
                    <a:cubicBezTo>
                      <a:pt x="10363" y="411"/>
                      <a:pt x="9998" y="389"/>
                      <a:pt x="9610" y="366"/>
                    </a:cubicBezTo>
                    <a:lnTo>
                      <a:pt x="8674" y="366"/>
                    </a:lnTo>
                    <a:cubicBezTo>
                      <a:pt x="8651" y="343"/>
                      <a:pt x="8605" y="343"/>
                      <a:pt x="8583" y="320"/>
                    </a:cubicBezTo>
                    <a:cubicBezTo>
                      <a:pt x="8446" y="297"/>
                      <a:pt x="8331" y="297"/>
                      <a:pt x="8194" y="274"/>
                    </a:cubicBezTo>
                    <a:cubicBezTo>
                      <a:pt x="8103" y="274"/>
                      <a:pt x="8035" y="274"/>
                      <a:pt x="7943" y="252"/>
                    </a:cubicBezTo>
                    <a:cubicBezTo>
                      <a:pt x="7761" y="252"/>
                      <a:pt x="7601" y="229"/>
                      <a:pt x="7441" y="229"/>
                    </a:cubicBezTo>
                    <a:cubicBezTo>
                      <a:pt x="7076" y="183"/>
                      <a:pt x="6711" y="183"/>
                      <a:pt x="6346" y="160"/>
                    </a:cubicBezTo>
                    <a:cubicBezTo>
                      <a:pt x="5615" y="115"/>
                      <a:pt x="4908" y="92"/>
                      <a:pt x="4177" y="46"/>
                    </a:cubicBezTo>
                    <a:cubicBezTo>
                      <a:pt x="3926" y="46"/>
                      <a:pt x="3698" y="46"/>
                      <a:pt x="3470" y="23"/>
                    </a:cubicBezTo>
                    <a:cubicBezTo>
                      <a:pt x="3264" y="23"/>
                      <a:pt x="3059" y="23"/>
                      <a:pt x="2853" y="1"/>
                    </a:cubicBez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
              <p:cNvSpPr/>
              <p:nvPr/>
            </p:nvSpPr>
            <p:spPr>
              <a:xfrm>
                <a:off x="7532768" y="4180951"/>
                <a:ext cx="755813" cy="33355"/>
              </a:xfrm>
              <a:custGeom>
                <a:rect b="b" l="l" r="r" t="t"/>
                <a:pathLst>
                  <a:path extrusionOk="0" h="1234" w="27962">
                    <a:moveTo>
                      <a:pt x="5707" y="1"/>
                    </a:moveTo>
                    <a:cubicBezTo>
                      <a:pt x="5387" y="1"/>
                      <a:pt x="5090" y="1"/>
                      <a:pt x="4794" y="23"/>
                    </a:cubicBezTo>
                    <a:cubicBezTo>
                      <a:pt x="4474" y="23"/>
                      <a:pt x="4132" y="46"/>
                      <a:pt x="3812" y="46"/>
                    </a:cubicBezTo>
                    <a:cubicBezTo>
                      <a:pt x="3424" y="69"/>
                      <a:pt x="3059" y="92"/>
                      <a:pt x="2694" y="92"/>
                    </a:cubicBezTo>
                    <a:cubicBezTo>
                      <a:pt x="2260" y="115"/>
                      <a:pt x="1826" y="160"/>
                      <a:pt x="1416" y="229"/>
                    </a:cubicBezTo>
                    <a:cubicBezTo>
                      <a:pt x="1210" y="252"/>
                      <a:pt x="1005" y="274"/>
                      <a:pt x="799" y="297"/>
                    </a:cubicBezTo>
                    <a:cubicBezTo>
                      <a:pt x="571" y="320"/>
                      <a:pt x="343" y="343"/>
                      <a:pt x="92" y="366"/>
                    </a:cubicBezTo>
                    <a:cubicBezTo>
                      <a:pt x="46" y="389"/>
                      <a:pt x="0" y="411"/>
                      <a:pt x="23" y="480"/>
                    </a:cubicBezTo>
                    <a:cubicBezTo>
                      <a:pt x="23" y="517"/>
                      <a:pt x="54" y="554"/>
                      <a:pt x="90" y="554"/>
                    </a:cubicBezTo>
                    <a:cubicBezTo>
                      <a:pt x="98" y="554"/>
                      <a:pt x="106" y="553"/>
                      <a:pt x="115" y="548"/>
                    </a:cubicBezTo>
                    <a:cubicBezTo>
                      <a:pt x="297" y="525"/>
                      <a:pt x="503" y="525"/>
                      <a:pt x="685" y="503"/>
                    </a:cubicBezTo>
                    <a:cubicBezTo>
                      <a:pt x="845" y="480"/>
                      <a:pt x="1005" y="480"/>
                      <a:pt x="1164" y="457"/>
                    </a:cubicBezTo>
                    <a:cubicBezTo>
                      <a:pt x="1507" y="411"/>
                      <a:pt x="1872" y="389"/>
                      <a:pt x="2214" y="366"/>
                    </a:cubicBezTo>
                    <a:cubicBezTo>
                      <a:pt x="2580" y="343"/>
                      <a:pt x="2945" y="343"/>
                      <a:pt x="3287" y="343"/>
                    </a:cubicBezTo>
                    <a:lnTo>
                      <a:pt x="4360" y="343"/>
                    </a:lnTo>
                    <a:cubicBezTo>
                      <a:pt x="4725" y="343"/>
                      <a:pt x="5068" y="343"/>
                      <a:pt x="5433" y="366"/>
                    </a:cubicBezTo>
                    <a:cubicBezTo>
                      <a:pt x="5798" y="366"/>
                      <a:pt x="6140" y="389"/>
                      <a:pt x="6506" y="411"/>
                    </a:cubicBezTo>
                    <a:cubicBezTo>
                      <a:pt x="7190" y="434"/>
                      <a:pt x="7898" y="480"/>
                      <a:pt x="8606" y="525"/>
                    </a:cubicBezTo>
                    <a:cubicBezTo>
                      <a:pt x="9290" y="571"/>
                      <a:pt x="9975" y="617"/>
                      <a:pt x="10683" y="617"/>
                    </a:cubicBezTo>
                    <a:cubicBezTo>
                      <a:pt x="10842" y="640"/>
                      <a:pt x="11002" y="640"/>
                      <a:pt x="11162" y="640"/>
                    </a:cubicBezTo>
                    <a:lnTo>
                      <a:pt x="11710" y="640"/>
                    </a:lnTo>
                    <a:lnTo>
                      <a:pt x="12212" y="662"/>
                    </a:lnTo>
                    <a:lnTo>
                      <a:pt x="12714" y="662"/>
                    </a:lnTo>
                    <a:cubicBezTo>
                      <a:pt x="13399" y="685"/>
                      <a:pt x="14084" y="731"/>
                      <a:pt x="14768" y="754"/>
                    </a:cubicBezTo>
                    <a:cubicBezTo>
                      <a:pt x="15453" y="754"/>
                      <a:pt x="16138" y="799"/>
                      <a:pt x="16823" y="799"/>
                    </a:cubicBezTo>
                    <a:cubicBezTo>
                      <a:pt x="17165" y="799"/>
                      <a:pt x="17530" y="799"/>
                      <a:pt x="17873" y="822"/>
                    </a:cubicBezTo>
                    <a:cubicBezTo>
                      <a:pt x="18215" y="822"/>
                      <a:pt x="18557" y="845"/>
                      <a:pt x="18900" y="868"/>
                    </a:cubicBezTo>
                    <a:cubicBezTo>
                      <a:pt x="19060" y="868"/>
                      <a:pt x="19219" y="868"/>
                      <a:pt x="19379" y="891"/>
                    </a:cubicBezTo>
                    <a:lnTo>
                      <a:pt x="19950" y="891"/>
                    </a:lnTo>
                    <a:cubicBezTo>
                      <a:pt x="20269" y="914"/>
                      <a:pt x="20612" y="936"/>
                      <a:pt x="20931" y="936"/>
                    </a:cubicBezTo>
                    <a:cubicBezTo>
                      <a:pt x="21296" y="936"/>
                      <a:pt x="21639" y="959"/>
                      <a:pt x="21981" y="959"/>
                    </a:cubicBezTo>
                    <a:cubicBezTo>
                      <a:pt x="22324" y="959"/>
                      <a:pt x="22666" y="959"/>
                      <a:pt x="23008" y="982"/>
                    </a:cubicBezTo>
                    <a:cubicBezTo>
                      <a:pt x="23351" y="982"/>
                      <a:pt x="23670" y="1005"/>
                      <a:pt x="24013" y="1005"/>
                    </a:cubicBezTo>
                    <a:cubicBezTo>
                      <a:pt x="24355" y="1028"/>
                      <a:pt x="24697" y="1050"/>
                      <a:pt x="25040" y="1050"/>
                    </a:cubicBezTo>
                    <a:cubicBezTo>
                      <a:pt x="25542" y="1096"/>
                      <a:pt x="26021" y="1119"/>
                      <a:pt x="26523" y="1142"/>
                    </a:cubicBezTo>
                    <a:cubicBezTo>
                      <a:pt x="26706" y="1165"/>
                      <a:pt x="26889" y="1187"/>
                      <a:pt x="27048" y="1187"/>
                    </a:cubicBezTo>
                    <a:cubicBezTo>
                      <a:pt x="27254" y="1210"/>
                      <a:pt x="27436" y="1233"/>
                      <a:pt x="27642" y="1233"/>
                    </a:cubicBezTo>
                    <a:cubicBezTo>
                      <a:pt x="27824" y="1233"/>
                      <a:pt x="27961" y="1073"/>
                      <a:pt x="27939" y="914"/>
                    </a:cubicBezTo>
                    <a:cubicBezTo>
                      <a:pt x="27939" y="822"/>
                      <a:pt x="27893" y="754"/>
                      <a:pt x="27847" y="685"/>
                    </a:cubicBezTo>
                    <a:cubicBezTo>
                      <a:pt x="27824" y="662"/>
                      <a:pt x="27802" y="662"/>
                      <a:pt x="27779" y="640"/>
                    </a:cubicBezTo>
                    <a:cubicBezTo>
                      <a:pt x="27710" y="617"/>
                      <a:pt x="27665" y="617"/>
                      <a:pt x="27619" y="617"/>
                    </a:cubicBezTo>
                    <a:lnTo>
                      <a:pt x="27573" y="617"/>
                    </a:lnTo>
                    <a:cubicBezTo>
                      <a:pt x="27414" y="594"/>
                      <a:pt x="27277" y="571"/>
                      <a:pt x="27117" y="548"/>
                    </a:cubicBezTo>
                    <a:cubicBezTo>
                      <a:pt x="26934" y="548"/>
                      <a:pt x="26752" y="525"/>
                      <a:pt x="26546" y="503"/>
                    </a:cubicBezTo>
                    <a:cubicBezTo>
                      <a:pt x="26204" y="480"/>
                      <a:pt x="25861" y="457"/>
                      <a:pt x="25519" y="434"/>
                    </a:cubicBezTo>
                    <a:cubicBezTo>
                      <a:pt x="25154" y="411"/>
                      <a:pt x="24811" y="411"/>
                      <a:pt x="24446" y="389"/>
                    </a:cubicBezTo>
                    <a:cubicBezTo>
                      <a:pt x="24104" y="366"/>
                      <a:pt x="23762" y="366"/>
                      <a:pt x="23419" y="343"/>
                    </a:cubicBezTo>
                    <a:cubicBezTo>
                      <a:pt x="23100" y="320"/>
                      <a:pt x="22757" y="320"/>
                      <a:pt x="22438" y="320"/>
                    </a:cubicBezTo>
                    <a:cubicBezTo>
                      <a:pt x="22095" y="320"/>
                      <a:pt x="21730" y="297"/>
                      <a:pt x="21388" y="297"/>
                    </a:cubicBezTo>
                    <a:cubicBezTo>
                      <a:pt x="21045" y="297"/>
                      <a:pt x="20726" y="297"/>
                      <a:pt x="20383" y="274"/>
                    </a:cubicBezTo>
                    <a:cubicBezTo>
                      <a:pt x="20041" y="274"/>
                      <a:pt x="19676" y="252"/>
                      <a:pt x="19333" y="252"/>
                    </a:cubicBezTo>
                    <a:cubicBezTo>
                      <a:pt x="18991" y="229"/>
                      <a:pt x="18649" y="206"/>
                      <a:pt x="18306" y="206"/>
                    </a:cubicBezTo>
                    <a:cubicBezTo>
                      <a:pt x="17964" y="183"/>
                      <a:pt x="17622" y="183"/>
                      <a:pt x="17256" y="183"/>
                    </a:cubicBezTo>
                    <a:cubicBezTo>
                      <a:pt x="16914" y="160"/>
                      <a:pt x="16572" y="160"/>
                      <a:pt x="16229" y="160"/>
                    </a:cubicBezTo>
                    <a:lnTo>
                      <a:pt x="15750" y="160"/>
                    </a:lnTo>
                    <a:cubicBezTo>
                      <a:pt x="15567" y="160"/>
                      <a:pt x="15407" y="137"/>
                      <a:pt x="15225" y="137"/>
                    </a:cubicBezTo>
                    <a:cubicBezTo>
                      <a:pt x="14882" y="137"/>
                      <a:pt x="14540" y="115"/>
                      <a:pt x="14175" y="115"/>
                    </a:cubicBezTo>
                    <a:cubicBezTo>
                      <a:pt x="13855" y="92"/>
                      <a:pt x="13536" y="92"/>
                      <a:pt x="13193" y="92"/>
                    </a:cubicBezTo>
                    <a:lnTo>
                      <a:pt x="12166" y="92"/>
                    </a:lnTo>
                    <a:cubicBezTo>
                      <a:pt x="11824" y="69"/>
                      <a:pt x="11459" y="69"/>
                      <a:pt x="11093" y="69"/>
                    </a:cubicBezTo>
                    <a:lnTo>
                      <a:pt x="9587" y="69"/>
                    </a:lnTo>
                    <a:cubicBezTo>
                      <a:pt x="9404" y="69"/>
                      <a:pt x="9222" y="69"/>
                      <a:pt x="9039" y="46"/>
                    </a:cubicBezTo>
                    <a:cubicBezTo>
                      <a:pt x="8332" y="46"/>
                      <a:pt x="7624" y="23"/>
                      <a:pt x="6916" y="23"/>
                    </a:cubicBezTo>
                    <a:cubicBezTo>
                      <a:pt x="6551" y="23"/>
                      <a:pt x="6209" y="1"/>
                      <a:pt x="5866" y="1"/>
                    </a:cubicBez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
              <p:cNvSpPr/>
              <p:nvPr/>
            </p:nvSpPr>
            <p:spPr>
              <a:xfrm>
                <a:off x="7342747" y="4153191"/>
                <a:ext cx="263461" cy="30247"/>
              </a:xfrm>
              <a:custGeom>
                <a:rect b="b" l="l" r="r" t="t"/>
                <a:pathLst>
                  <a:path extrusionOk="0" h="1119" w="9747">
                    <a:moveTo>
                      <a:pt x="8948" y="0"/>
                    </a:moveTo>
                    <a:cubicBezTo>
                      <a:pt x="8765" y="0"/>
                      <a:pt x="8605" y="23"/>
                      <a:pt x="8423" y="46"/>
                    </a:cubicBezTo>
                    <a:cubicBezTo>
                      <a:pt x="8080" y="69"/>
                      <a:pt x="7761" y="92"/>
                      <a:pt x="7418" y="115"/>
                    </a:cubicBezTo>
                    <a:cubicBezTo>
                      <a:pt x="6711" y="160"/>
                      <a:pt x="6026" y="229"/>
                      <a:pt x="5318" y="297"/>
                    </a:cubicBezTo>
                    <a:cubicBezTo>
                      <a:pt x="4976" y="320"/>
                      <a:pt x="4657" y="366"/>
                      <a:pt x="4314" y="411"/>
                    </a:cubicBezTo>
                    <a:cubicBezTo>
                      <a:pt x="4154" y="434"/>
                      <a:pt x="3995" y="457"/>
                      <a:pt x="3812" y="457"/>
                    </a:cubicBezTo>
                    <a:cubicBezTo>
                      <a:pt x="3652" y="480"/>
                      <a:pt x="3470" y="503"/>
                      <a:pt x="3310" y="503"/>
                    </a:cubicBezTo>
                    <a:cubicBezTo>
                      <a:pt x="2945" y="548"/>
                      <a:pt x="2602" y="571"/>
                      <a:pt x="2237" y="617"/>
                    </a:cubicBezTo>
                    <a:cubicBezTo>
                      <a:pt x="2077" y="639"/>
                      <a:pt x="1918" y="662"/>
                      <a:pt x="1758" y="685"/>
                    </a:cubicBezTo>
                    <a:cubicBezTo>
                      <a:pt x="1575" y="708"/>
                      <a:pt x="1393" y="731"/>
                      <a:pt x="1210" y="754"/>
                    </a:cubicBezTo>
                    <a:cubicBezTo>
                      <a:pt x="1027" y="754"/>
                      <a:pt x="868" y="776"/>
                      <a:pt x="685" y="799"/>
                    </a:cubicBezTo>
                    <a:cubicBezTo>
                      <a:pt x="480" y="845"/>
                      <a:pt x="274" y="891"/>
                      <a:pt x="69" y="936"/>
                    </a:cubicBezTo>
                    <a:cubicBezTo>
                      <a:pt x="23" y="936"/>
                      <a:pt x="0" y="1005"/>
                      <a:pt x="0" y="1050"/>
                    </a:cubicBezTo>
                    <a:cubicBezTo>
                      <a:pt x="23" y="1096"/>
                      <a:pt x="69" y="1119"/>
                      <a:pt x="137" y="1119"/>
                    </a:cubicBezTo>
                    <a:cubicBezTo>
                      <a:pt x="228" y="1096"/>
                      <a:pt x="320" y="1073"/>
                      <a:pt x="411" y="1050"/>
                    </a:cubicBezTo>
                    <a:cubicBezTo>
                      <a:pt x="594" y="1028"/>
                      <a:pt x="753" y="982"/>
                      <a:pt x="936" y="959"/>
                    </a:cubicBezTo>
                    <a:cubicBezTo>
                      <a:pt x="1096" y="959"/>
                      <a:pt x="1278" y="936"/>
                      <a:pt x="1438" y="913"/>
                    </a:cubicBezTo>
                    <a:cubicBezTo>
                      <a:pt x="1781" y="891"/>
                      <a:pt x="2146" y="845"/>
                      <a:pt x="2488" y="822"/>
                    </a:cubicBezTo>
                    <a:cubicBezTo>
                      <a:pt x="2831" y="799"/>
                      <a:pt x="3173" y="776"/>
                      <a:pt x="3515" y="754"/>
                    </a:cubicBezTo>
                    <a:cubicBezTo>
                      <a:pt x="3675" y="754"/>
                      <a:pt x="3858" y="754"/>
                      <a:pt x="4040" y="731"/>
                    </a:cubicBezTo>
                    <a:cubicBezTo>
                      <a:pt x="4200" y="731"/>
                      <a:pt x="4360" y="708"/>
                      <a:pt x="4542" y="708"/>
                    </a:cubicBezTo>
                    <a:cubicBezTo>
                      <a:pt x="5227" y="639"/>
                      <a:pt x="5912" y="617"/>
                      <a:pt x="6597" y="594"/>
                    </a:cubicBezTo>
                    <a:cubicBezTo>
                      <a:pt x="7281" y="571"/>
                      <a:pt x="7966" y="548"/>
                      <a:pt x="8674" y="525"/>
                    </a:cubicBezTo>
                    <a:cubicBezTo>
                      <a:pt x="8811" y="503"/>
                      <a:pt x="8948" y="503"/>
                      <a:pt x="9062" y="503"/>
                    </a:cubicBezTo>
                    <a:cubicBezTo>
                      <a:pt x="9222" y="503"/>
                      <a:pt x="9381" y="503"/>
                      <a:pt x="9518" y="480"/>
                    </a:cubicBezTo>
                    <a:cubicBezTo>
                      <a:pt x="9655" y="480"/>
                      <a:pt x="9747" y="366"/>
                      <a:pt x="9747" y="229"/>
                    </a:cubicBezTo>
                    <a:cubicBezTo>
                      <a:pt x="9747" y="183"/>
                      <a:pt x="9724" y="115"/>
                      <a:pt x="9678" y="69"/>
                    </a:cubicBezTo>
                    <a:cubicBezTo>
                      <a:pt x="9610" y="23"/>
                      <a:pt x="9564" y="0"/>
                      <a:pt x="9496" y="0"/>
                    </a:cubicBez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1"/>
              <p:cNvSpPr/>
              <p:nvPr/>
            </p:nvSpPr>
            <p:spPr>
              <a:xfrm>
                <a:off x="5341284" y="4229686"/>
                <a:ext cx="1459160" cy="90523"/>
              </a:xfrm>
              <a:custGeom>
                <a:rect b="b" l="l" r="r" t="t"/>
                <a:pathLst>
                  <a:path extrusionOk="0" h="3349" w="53983">
                    <a:moveTo>
                      <a:pt x="33508" y="1"/>
                    </a:moveTo>
                    <a:cubicBezTo>
                      <a:pt x="32961" y="24"/>
                      <a:pt x="32413" y="46"/>
                      <a:pt x="31888" y="46"/>
                    </a:cubicBezTo>
                    <a:cubicBezTo>
                      <a:pt x="31363" y="46"/>
                      <a:pt x="30838" y="69"/>
                      <a:pt x="30336" y="92"/>
                    </a:cubicBezTo>
                    <a:cubicBezTo>
                      <a:pt x="30062" y="92"/>
                      <a:pt x="29788" y="115"/>
                      <a:pt x="29537" y="115"/>
                    </a:cubicBezTo>
                    <a:cubicBezTo>
                      <a:pt x="29263" y="115"/>
                      <a:pt x="28989" y="138"/>
                      <a:pt x="28692" y="138"/>
                    </a:cubicBezTo>
                    <a:cubicBezTo>
                      <a:pt x="28418" y="160"/>
                      <a:pt x="28145" y="160"/>
                      <a:pt x="27871" y="160"/>
                    </a:cubicBezTo>
                    <a:cubicBezTo>
                      <a:pt x="27620" y="160"/>
                      <a:pt x="27368" y="183"/>
                      <a:pt x="27140" y="206"/>
                    </a:cubicBezTo>
                    <a:lnTo>
                      <a:pt x="25451" y="206"/>
                    </a:lnTo>
                    <a:cubicBezTo>
                      <a:pt x="25177" y="229"/>
                      <a:pt x="24926" y="229"/>
                      <a:pt x="24652" y="252"/>
                    </a:cubicBezTo>
                    <a:cubicBezTo>
                      <a:pt x="24401" y="275"/>
                      <a:pt x="24127" y="275"/>
                      <a:pt x="23876" y="297"/>
                    </a:cubicBezTo>
                    <a:cubicBezTo>
                      <a:pt x="23602" y="297"/>
                      <a:pt x="23351" y="320"/>
                      <a:pt x="23077" y="320"/>
                    </a:cubicBezTo>
                    <a:cubicBezTo>
                      <a:pt x="22803" y="343"/>
                      <a:pt x="22529" y="366"/>
                      <a:pt x="22278" y="366"/>
                    </a:cubicBezTo>
                    <a:cubicBezTo>
                      <a:pt x="22004" y="389"/>
                      <a:pt x="21708" y="412"/>
                      <a:pt x="21434" y="412"/>
                    </a:cubicBezTo>
                    <a:cubicBezTo>
                      <a:pt x="21183" y="434"/>
                      <a:pt x="20909" y="457"/>
                      <a:pt x="20658" y="457"/>
                    </a:cubicBezTo>
                    <a:cubicBezTo>
                      <a:pt x="20110" y="503"/>
                      <a:pt x="19562" y="526"/>
                      <a:pt x="19014" y="571"/>
                    </a:cubicBezTo>
                    <a:cubicBezTo>
                      <a:pt x="18489" y="617"/>
                      <a:pt x="17942" y="640"/>
                      <a:pt x="17417" y="685"/>
                    </a:cubicBezTo>
                    <a:cubicBezTo>
                      <a:pt x="16892" y="731"/>
                      <a:pt x="16344" y="777"/>
                      <a:pt x="15819" y="822"/>
                    </a:cubicBezTo>
                    <a:cubicBezTo>
                      <a:pt x="15545" y="845"/>
                      <a:pt x="15294" y="868"/>
                      <a:pt x="15020" y="891"/>
                    </a:cubicBezTo>
                    <a:cubicBezTo>
                      <a:pt x="14746" y="891"/>
                      <a:pt x="14472" y="914"/>
                      <a:pt x="14198" y="937"/>
                    </a:cubicBezTo>
                    <a:cubicBezTo>
                      <a:pt x="13673" y="982"/>
                      <a:pt x="13148" y="1005"/>
                      <a:pt x="12623" y="1051"/>
                    </a:cubicBezTo>
                    <a:cubicBezTo>
                      <a:pt x="12075" y="1096"/>
                      <a:pt x="11551" y="1119"/>
                      <a:pt x="11003" y="1165"/>
                    </a:cubicBezTo>
                    <a:cubicBezTo>
                      <a:pt x="10752" y="1188"/>
                      <a:pt x="10478" y="1210"/>
                      <a:pt x="10227" y="1233"/>
                    </a:cubicBezTo>
                    <a:lnTo>
                      <a:pt x="9428" y="1302"/>
                    </a:lnTo>
                    <a:cubicBezTo>
                      <a:pt x="8903" y="1347"/>
                      <a:pt x="8378" y="1416"/>
                      <a:pt x="7853" y="1462"/>
                    </a:cubicBezTo>
                    <a:cubicBezTo>
                      <a:pt x="7579" y="1484"/>
                      <a:pt x="7305" y="1507"/>
                      <a:pt x="7008" y="1530"/>
                    </a:cubicBezTo>
                    <a:cubicBezTo>
                      <a:pt x="6757" y="1553"/>
                      <a:pt x="6483" y="1576"/>
                      <a:pt x="6232" y="1598"/>
                    </a:cubicBezTo>
                    <a:cubicBezTo>
                      <a:pt x="5684" y="1644"/>
                      <a:pt x="5159" y="1713"/>
                      <a:pt x="4634" y="1804"/>
                    </a:cubicBezTo>
                    <a:cubicBezTo>
                      <a:pt x="4132" y="1872"/>
                      <a:pt x="3630" y="1964"/>
                      <a:pt x="3151" y="2055"/>
                    </a:cubicBezTo>
                    <a:cubicBezTo>
                      <a:pt x="3014" y="2078"/>
                      <a:pt x="2900" y="2101"/>
                      <a:pt x="2763" y="2123"/>
                    </a:cubicBezTo>
                    <a:cubicBezTo>
                      <a:pt x="2626" y="2146"/>
                      <a:pt x="2512" y="2192"/>
                      <a:pt x="2375" y="2215"/>
                    </a:cubicBezTo>
                    <a:cubicBezTo>
                      <a:pt x="2146" y="2283"/>
                      <a:pt x="1918" y="2352"/>
                      <a:pt x="1690" y="2420"/>
                    </a:cubicBezTo>
                    <a:cubicBezTo>
                      <a:pt x="1485" y="2489"/>
                      <a:pt x="1256" y="2534"/>
                      <a:pt x="1028" y="2603"/>
                    </a:cubicBezTo>
                    <a:cubicBezTo>
                      <a:pt x="914" y="2626"/>
                      <a:pt x="800" y="2648"/>
                      <a:pt x="686" y="2671"/>
                    </a:cubicBezTo>
                    <a:cubicBezTo>
                      <a:pt x="526" y="2694"/>
                      <a:pt x="389" y="2717"/>
                      <a:pt x="252" y="2763"/>
                    </a:cubicBezTo>
                    <a:cubicBezTo>
                      <a:pt x="161" y="2763"/>
                      <a:pt x="92" y="2831"/>
                      <a:pt x="69" y="2900"/>
                    </a:cubicBezTo>
                    <a:cubicBezTo>
                      <a:pt x="24" y="2968"/>
                      <a:pt x="1" y="3059"/>
                      <a:pt x="24" y="3128"/>
                    </a:cubicBezTo>
                    <a:cubicBezTo>
                      <a:pt x="47" y="3196"/>
                      <a:pt x="92" y="3265"/>
                      <a:pt x="161" y="3310"/>
                    </a:cubicBezTo>
                    <a:cubicBezTo>
                      <a:pt x="214" y="3337"/>
                      <a:pt x="260" y="3348"/>
                      <a:pt x="307" y="3348"/>
                    </a:cubicBezTo>
                    <a:cubicBezTo>
                      <a:pt x="340" y="3348"/>
                      <a:pt x="374" y="3343"/>
                      <a:pt x="412" y="3333"/>
                    </a:cubicBezTo>
                    <a:cubicBezTo>
                      <a:pt x="617" y="3310"/>
                      <a:pt x="823" y="3265"/>
                      <a:pt x="1051" y="3219"/>
                    </a:cubicBezTo>
                    <a:cubicBezTo>
                      <a:pt x="1233" y="3173"/>
                      <a:pt x="1416" y="3128"/>
                      <a:pt x="1621" y="3082"/>
                    </a:cubicBezTo>
                    <a:cubicBezTo>
                      <a:pt x="1987" y="2991"/>
                      <a:pt x="2352" y="2877"/>
                      <a:pt x="2717" y="2785"/>
                    </a:cubicBezTo>
                    <a:cubicBezTo>
                      <a:pt x="3105" y="2694"/>
                      <a:pt x="3493" y="2626"/>
                      <a:pt x="3904" y="2557"/>
                    </a:cubicBezTo>
                    <a:cubicBezTo>
                      <a:pt x="4292" y="2511"/>
                      <a:pt x="4703" y="2420"/>
                      <a:pt x="5091" y="2375"/>
                    </a:cubicBezTo>
                    <a:cubicBezTo>
                      <a:pt x="6118" y="2238"/>
                      <a:pt x="7168" y="2169"/>
                      <a:pt x="8195" y="2078"/>
                    </a:cubicBezTo>
                    <a:cubicBezTo>
                      <a:pt x="8469" y="2055"/>
                      <a:pt x="8743" y="2032"/>
                      <a:pt x="8994" y="1987"/>
                    </a:cubicBezTo>
                    <a:cubicBezTo>
                      <a:pt x="9268" y="1964"/>
                      <a:pt x="9542" y="1941"/>
                      <a:pt x="9793" y="1918"/>
                    </a:cubicBezTo>
                    <a:cubicBezTo>
                      <a:pt x="10341" y="1850"/>
                      <a:pt x="10866" y="1827"/>
                      <a:pt x="11414" y="1781"/>
                    </a:cubicBezTo>
                    <a:cubicBezTo>
                      <a:pt x="11939" y="1758"/>
                      <a:pt x="12486" y="1713"/>
                      <a:pt x="13011" y="1667"/>
                    </a:cubicBezTo>
                    <a:cubicBezTo>
                      <a:pt x="13536" y="1644"/>
                      <a:pt x="14061" y="1598"/>
                      <a:pt x="14586" y="1553"/>
                    </a:cubicBezTo>
                    <a:cubicBezTo>
                      <a:pt x="15111" y="1530"/>
                      <a:pt x="15659" y="1484"/>
                      <a:pt x="16184" y="1439"/>
                    </a:cubicBezTo>
                    <a:cubicBezTo>
                      <a:pt x="16458" y="1416"/>
                      <a:pt x="16709" y="1393"/>
                      <a:pt x="16983" y="1370"/>
                    </a:cubicBezTo>
                    <a:cubicBezTo>
                      <a:pt x="17257" y="1347"/>
                      <a:pt x="17508" y="1325"/>
                      <a:pt x="17782" y="1302"/>
                    </a:cubicBezTo>
                    <a:cubicBezTo>
                      <a:pt x="18056" y="1279"/>
                      <a:pt x="18330" y="1256"/>
                      <a:pt x="18604" y="1233"/>
                    </a:cubicBezTo>
                    <a:cubicBezTo>
                      <a:pt x="18877" y="1233"/>
                      <a:pt x="19151" y="1210"/>
                      <a:pt x="19425" y="1188"/>
                    </a:cubicBezTo>
                    <a:cubicBezTo>
                      <a:pt x="19950" y="1165"/>
                      <a:pt x="20498" y="1119"/>
                      <a:pt x="21023" y="1096"/>
                    </a:cubicBezTo>
                    <a:cubicBezTo>
                      <a:pt x="21297" y="1073"/>
                      <a:pt x="21571" y="1073"/>
                      <a:pt x="21845" y="1051"/>
                    </a:cubicBezTo>
                    <a:cubicBezTo>
                      <a:pt x="22096" y="1028"/>
                      <a:pt x="22370" y="1028"/>
                      <a:pt x="22644" y="1005"/>
                    </a:cubicBezTo>
                    <a:cubicBezTo>
                      <a:pt x="22918" y="982"/>
                      <a:pt x="23191" y="982"/>
                      <a:pt x="23465" y="959"/>
                    </a:cubicBezTo>
                    <a:cubicBezTo>
                      <a:pt x="23716" y="959"/>
                      <a:pt x="23967" y="937"/>
                      <a:pt x="24241" y="914"/>
                    </a:cubicBezTo>
                    <a:cubicBezTo>
                      <a:pt x="24492" y="914"/>
                      <a:pt x="24766" y="891"/>
                      <a:pt x="25017" y="891"/>
                    </a:cubicBezTo>
                    <a:cubicBezTo>
                      <a:pt x="25291" y="868"/>
                      <a:pt x="25565" y="868"/>
                      <a:pt x="25839" y="868"/>
                    </a:cubicBezTo>
                    <a:cubicBezTo>
                      <a:pt x="26113" y="845"/>
                      <a:pt x="26364" y="845"/>
                      <a:pt x="26638" y="845"/>
                    </a:cubicBezTo>
                    <a:cubicBezTo>
                      <a:pt x="26935" y="845"/>
                      <a:pt x="27209" y="845"/>
                      <a:pt x="27505" y="822"/>
                    </a:cubicBezTo>
                    <a:cubicBezTo>
                      <a:pt x="27756" y="822"/>
                      <a:pt x="28008" y="822"/>
                      <a:pt x="28259" y="800"/>
                    </a:cubicBezTo>
                    <a:cubicBezTo>
                      <a:pt x="28555" y="800"/>
                      <a:pt x="28829" y="777"/>
                      <a:pt x="29103" y="777"/>
                    </a:cubicBezTo>
                    <a:cubicBezTo>
                      <a:pt x="29377" y="754"/>
                      <a:pt x="29651" y="754"/>
                      <a:pt x="29925" y="754"/>
                    </a:cubicBezTo>
                    <a:cubicBezTo>
                      <a:pt x="30199" y="754"/>
                      <a:pt x="30450" y="731"/>
                      <a:pt x="30724" y="731"/>
                    </a:cubicBezTo>
                    <a:cubicBezTo>
                      <a:pt x="31249" y="708"/>
                      <a:pt x="31751" y="708"/>
                      <a:pt x="32276" y="708"/>
                    </a:cubicBezTo>
                    <a:cubicBezTo>
                      <a:pt x="32550" y="685"/>
                      <a:pt x="32801" y="663"/>
                      <a:pt x="33075" y="663"/>
                    </a:cubicBezTo>
                    <a:lnTo>
                      <a:pt x="33919" y="663"/>
                    </a:lnTo>
                    <a:cubicBezTo>
                      <a:pt x="34946" y="640"/>
                      <a:pt x="35996" y="640"/>
                      <a:pt x="37046" y="640"/>
                    </a:cubicBezTo>
                    <a:cubicBezTo>
                      <a:pt x="37206" y="640"/>
                      <a:pt x="37343" y="663"/>
                      <a:pt x="37503" y="663"/>
                    </a:cubicBezTo>
                    <a:cubicBezTo>
                      <a:pt x="37480" y="708"/>
                      <a:pt x="37480" y="754"/>
                      <a:pt x="37457" y="777"/>
                    </a:cubicBezTo>
                    <a:cubicBezTo>
                      <a:pt x="37412" y="800"/>
                      <a:pt x="37389" y="800"/>
                      <a:pt x="37343" y="800"/>
                    </a:cubicBezTo>
                    <a:cubicBezTo>
                      <a:pt x="37252" y="800"/>
                      <a:pt x="37206" y="822"/>
                      <a:pt x="37138" y="891"/>
                    </a:cubicBezTo>
                    <a:cubicBezTo>
                      <a:pt x="37092" y="937"/>
                      <a:pt x="37069" y="1005"/>
                      <a:pt x="37069" y="1073"/>
                    </a:cubicBezTo>
                    <a:cubicBezTo>
                      <a:pt x="37069" y="1142"/>
                      <a:pt x="37092" y="1233"/>
                      <a:pt x="37138" y="1279"/>
                    </a:cubicBezTo>
                    <a:cubicBezTo>
                      <a:pt x="37175" y="1316"/>
                      <a:pt x="37243" y="1353"/>
                      <a:pt x="37304" y="1353"/>
                    </a:cubicBezTo>
                    <a:cubicBezTo>
                      <a:pt x="37317" y="1353"/>
                      <a:pt x="37331" y="1352"/>
                      <a:pt x="37343" y="1347"/>
                    </a:cubicBezTo>
                    <a:cubicBezTo>
                      <a:pt x="37800" y="1302"/>
                      <a:pt x="38256" y="1256"/>
                      <a:pt x="38713" y="1210"/>
                    </a:cubicBezTo>
                    <a:cubicBezTo>
                      <a:pt x="38918" y="1210"/>
                      <a:pt x="39123" y="1188"/>
                      <a:pt x="39329" y="1188"/>
                    </a:cubicBezTo>
                    <a:cubicBezTo>
                      <a:pt x="39397" y="1165"/>
                      <a:pt x="39489" y="1165"/>
                      <a:pt x="39580" y="1165"/>
                    </a:cubicBezTo>
                    <a:lnTo>
                      <a:pt x="40995" y="1165"/>
                    </a:lnTo>
                    <a:cubicBezTo>
                      <a:pt x="40995" y="1165"/>
                      <a:pt x="41018" y="1188"/>
                      <a:pt x="41018" y="1210"/>
                    </a:cubicBezTo>
                    <a:cubicBezTo>
                      <a:pt x="41086" y="1279"/>
                      <a:pt x="41155" y="1325"/>
                      <a:pt x="41246" y="1325"/>
                    </a:cubicBezTo>
                    <a:cubicBezTo>
                      <a:pt x="41338" y="1332"/>
                      <a:pt x="41426" y="1335"/>
                      <a:pt x="41514" y="1335"/>
                    </a:cubicBezTo>
                    <a:cubicBezTo>
                      <a:pt x="41690" y="1335"/>
                      <a:pt x="41863" y="1325"/>
                      <a:pt x="42045" y="1325"/>
                    </a:cubicBezTo>
                    <a:lnTo>
                      <a:pt x="44602" y="1325"/>
                    </a:lnTo>
                    <a:cubicBezTo>
                      <a:pt x="45035" y="1325"/>
                      <a:pt x="45446" y="1325"/>
                      <a:pt x="45880" y="1302"/>
                    </a:cubicBezTo>
                    <a:cubicBezTo>
                      <a:pt x="45903" y="1347"/>
                      <a:pt x="45971" y="1393"/>
                      <a:pt x="46017" y="1393"/>
                    </a:cubicBezTo>
                    <a:cubicBezTo>
                      <a:pt x="46154" y="1439"/>
                      <a:pt x="46313" y="1439"/>
                      <a:pt x="46450" y="1462"/>
                    </a:cubicBezTo>
                    <a:cubicBezTo>
                      <a:pt x="46587" y="1462"/>
                      <a:pt x="46724" y="1484"/>
                      <a:pt x="46861" y="1484"/>
                    </a:cubicBezTo>
                    <a:cubicBezTo>
                      <a:pt x="47135" y="1484"/>
                      <a:pt x="47409" y="1507"/>
                      <a:pt x="47683" y="1507"/>
                    </a:cubicBezTo>
                    <a:cubicBezTo>
                      <a:pt x="48231" y="1484"/>
                      <a:pt x="48779" y="1484"/>
                      <a:pt x="49349" y="1484"/>
                    </a:cubicBezTo>
                    <a:cubicBezTo>
                      <a:pt x="49920" y="1484"/>
                      <a:pt x="50513" y="1484"/>
                      <a:pt x="51084" y="1507"/>
                    </a:cubicBezTo>
                    <a:cubicBezTo>
                      <a:pt x="51358" y="1507"/>
                      <a:pt x="51632" y="1530"/>
                      <a:pt x="51906" y="1530"/>
                    </a:cubicBezTo>
                    <a:cubicBezTo>
                      <a:pt x="52180" y="1553"/>
                      <a:pt x="52453" y="1576"/>
                      <a:pt x="52727" y="1576"/>
                    </a:cubicBezTo>
                    <a:cubicBezTo>
                      <a:pt x="52887" y="1598"/>
                      <a:pt x="53047" y="1598"/>
                      <a:pt x="53230" y="1598"/>
                    </a:cubicBezTo>
                    <a:cubicBezTo>
                      <a:pt x="53298" y="1598"/>
                      <a:pt x="53389" y="1598"/>
                      <a:pt x="53458" y="1621"/>
                    </a:cubicBezTo>
                    <a:cubicBezTo>
                      <a:pt x="53503" y="1621"/>
                      <a:pt x="53555" y="1627"/>
                      <a:pt x="53603" y="1627"/>
                    </a:cubicBezTo>
                    <a:cubicBezTo>
                      <a:pt x="53652" y="1627"/>
                      <a:pt x="53697" y="1621"/>
                      <a:pt x="53732" y="1598"/>
                    </a:cubicBezTo>
                    <a:cubicBezTo>
                      <a:pt x="53823" y="1576"/>
                      <a:pt x="53891" y="1530"/>
                      <a:pt x="53937" y="1462"/>
                    </a:cubicBezTo>
                    <a:cubicBezTo>
                      <a:pt x="53983" y="1393"/>
                      <a:pt x="53983" y="1302"/>
                      <a:pt x="53960" y="1210"/>
                    </a:cubicBezTo>
                    <a:cubicBezTo>
                      <a:pt x="53937" y="1096"/>
                      <a:pt x="53823" y="1005"/>
                      <a:pt x="53709" y="959"/>
                    </a:cubicBezTo>
                    <a:cubicBezTo>
                      <a:pt x="53663" y="914"/>
                      <a:pt x="53595" y="891"/>
                      <a:pt x="53526" y="845"/>
                    </a:cubicBezTo>
                    <a:cubicBezTo>
                      <a:pt x="53366" y="777"/>
                      <a:pt x="53207" y="731"/>
                      <a:pt x="53024" y="685"/>
                    </a:cubicBezTo>
                    <a:cubicBezTo>
                      <a:pt x="52705" y="617"/>
                      <a:pt x="52362" y="549"/>
                      <a:pt x="52020" y="526"/>
                    </a:cubicBezTo>
                    <a:cubicBezTo>
                      <a:pt x="51792" y="480"/>
                      <a:pt x="51540" y="434"/>
                      <a:pt x="51289" y="412"/>
                    </a:cubicBezTo>
                    <a:cubicBezTo>
                      <a:pt x="51038" y="412"/>
                      <a:pt x="50810" y="389"/>
                      <a:pt x="50559" y="366"/>
                    </a:cubicBezTo>
                    <a:cubicBezTo>
                      <a:pt x="50445" y="366"/>
                      <a:pt x="50331" y="343"/>
                      <a:pt x="50217" y="343"/>
                    </a:cubicBezTo>
                    <a:cubicBezTo>
                      <a:pt x="50080" y="320"/>
                      <a:pt x="49943" y="320"/>
                      <a:pt x="49829" y="297"/>
                    </a:cubicBezTo>
                    <a:cubicBezTo>
                      <a:pt x="49577" y="297"/>
                      <a:pt x="49326" y="275"/>
                      <a:pt x="49075" y="275"/>
                    </a:cubicBezTo>
                    <a:cubicBezTo>
                      <a:pt x="48824" y="252"/>
                      <a:pt x="48573" y="229"/>
                      <a:pt x="48322" y="229"/>
                    </a:cubicBezTo>
                    <a:cubicBezTo>
                      <a:pt x="48048" y="206"/>
                      <a:pt x="47797" y="206"/>
                      <a:pt x="47523" y="206"/>
                    </a:cubicBezTo>
                    <a:cubicBezTo>
                      <a:pt x="47021" y="206"/>
                      <a:pt x="46496" y="183"/>
                      <a:pt x="45994" y="160"/>
                    </a:cubicBezTo>
                    <a:cubicBezTo>
                      <a:pt x="45720" y="138"/>
                      <a:pt x="45469" y="138"/>
                      <a:pt x="45218" y="138"/>
                    </a:cubicBezTo>
                    <a:cubicBezTo>
                      <a:pt x="44967" y="115"/>
                      <a:pt x="44739" y="92"/>
                      <a:pt x="44487" y="92"/>
                    </a:cubicBezTo>
                    <a:lnTo>
                      <a:pt x="40561" y="92"/>
                    </a:lnTo>
                    <a:cubicBezTo>
                      <a:pt x="40288" y="69"/>
                      <a:pt x="40014" y="69"/>
                      <a:pt x="39740" y="46"/>
                    </a:cubicBezTo>
                    <a:lnTo>
                      <a:pt x="38210" y="46"/>
                    </a:lnTo>
                    <a:cubicBezTo>
                      <a:pt x="37959" y="24"/>
                      <a:pt x="37708" y="24"/>
                      <a:pt x="37457" y="1"/>
                    </a:cubicBez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
              <p:cNvSpPr/>
              <p:nvPr/>
            </p:nvSpPr>
            <p:spPr>
              <a:xfrm>
                <a:off x="5370909" y="4241417"/>
                <a:ext cx="1045169" cy="70981"/>
              </a:xfrm>
              <a:custGeom>
                <a:rect b="b" l="l" r="r" t="t"/>
                <a:pathLst>
                  <a:path extrusionOk="0" h="2626" w="38667">
                    <a:moveTo>
                      <a:pt x="33234" y="0"/>
                    </a:moveTo>
                    <a:cubicBezTo>
                      <a:pt x="32915" y="0"/>
                      <a:pt x="32618" y="23"/>
                      <a:pt x="32298" y="23"/>
                    </a:cubicBezTo>
                    <a:cubicBezTo>
                      <a:pt x="32002" y="46"/>
                      <a:pt x="31682" y="46"/>
                      <a:pt x="31385" y="46"/>
                    </a:cubicBezTo>
                    <a:cubicBezTo>
                      <a:pt x="31271" y="69"/>
                      <a:pt x="31134" y="69"/>
                      <a:pt x="31020" y="69"/>
                    </a:cubicBezTo>
                    <a:cubicBezTo>
                      <a:pt x="30792" y="69"/>
                      <a:pt x="30586" y="69"/>
                      <a:pt x="30381" y="115"/>
                    </a:cubicBezTo>
                    <a:cubicBezTo>
                      <a:pt x="30335" y="137"/>
                      <a:pt x="30290" y="160"/>
                      <a:pt x="30267" y="183"/>
                    </a:cubicBezTo>
                    <a:cubicBezTo>
                      <a:pt x="29970" y="206"/>
                      <a:pt x="29696" y="206"/>
                      <a:pt x="29400" y="206"/>
                    </a:cubicBezTo>
                    <a:lnTo>
                      <a:pt x="29354" y="206"/>
                    </a:lnTo>
                    <a:cubicBezTo>
                      <a:pt x="29171" y="183"/>
                      <a:pt x="28966" y="183"/>
                      <a:pt x="28760" y="183"/>
                    </a:cubicBezTo>
                    <a:cubicBezTo>
                      <a:pt x="28623" y="183"/>
                      <a:pt x="28497" y="173"/>
                      <a:pt x="28366" y="173"/>
                    </a:cubicBezTo>
                    <a:cubicBezTo>
                      <a:pt x="28301" y="173"/>
                      <a:pt x="28235" y="175"/>
                      <a:pt x="28167" y="183"/>
                    </a:cubicBezTo>
                    <a:cubicBezTo>
                      <a:pt x="27779" y="183"/>
                      <a:pt x="27391" y="206"/>
                      <a:pt x="26980" y="206"/>
                    </a:cubicBezTo>
                    <a:cubicBezTo>
                      <a:pt x="26638" y="206"/>
                      <a:pt x="26272" y="206"/>
                      <a:pt x="25907" y="229"/>
                    </a:cubicBezTo>
                    <a:lnTo>
                      <a:pt x="23967" y="229"/>
                    </a:lnTo>
                    <a:cubicBezTo>
                      <a:pt x="23648" y="251"/>
                      <a:pt x="23328" y="274"/>
                      <a:pt x="22986" y="297"/>
                    </a:cubicBezTo>
                    <a:cubicBezTo>
                      <a:pt x="22689" y="297"/>
                      <a:pt x="22369" y="320"/>
                      <a:pt x="22050" y="343"/>
                    </a:cubicBezTo>
                    <a:cubicBezTo>
                      <a:pt x="21958" y="343"/>
                      <a:pt x="21867" y="343"/>
                      <a:pt x="21776" y="366"/>
                    </a:cubicBezTo>
                    <a:cubicBezTo>
                      <a:pt x="21730" y="343"/>
                      <a:pt x="21662" y="343"/>
                      <a:pt x="21616" y="343"/>
                    </a:cubicBezTo>
                    <a:lnTo>
                      <a:pt x="20657" y="343"/>
                    </a:lnTo>
                    <a:cubicBezTo>
                      <a:pt x="20247" y="366"/>
                      <a:pt x="19836" y="366"/>
                      <a:pt x="19425" y="388"/>
                    </a:cubicBezTo>
                    <a:cubicBezTo>
                      <a:pt x="19037" y="388"/>
                      <a:pt x="18626" y="411"/>
                      <a:pt x="18238" y="434"/>
                    </a:cubicBezTo>
                    <a:cubicBezTo>
                      <a:pt x="18033" y="457"/>
                      <a:pt x="17850" y="457"/>
                      <a:pt x="17644" y="480"/>
                    </a:cubicBezTo>
                    <a:cubicBezTo>
                      <a:pt x="17553" y="480"/>
                      <a:pt x="17462" y="480"/>
                      <a:pt x="17371" y="503"/>
                    </a:cubicBezTo>
                    <a:lnTo>
                      <a:pt x="17211" y="503"/>
                    </a:lnTo>
                    <a:cubicBezTo>
                      <a:pt x="17165" y="525"/>
                      <a:pt x="17142" y="525"/>
                      <a:pt x="17119" y="525"/>
                    </a:cubicBezTo>
                    <a:lnTo>
                      <a:pt x="16343" y="525"/>
                    </a:lnTo>
                    <a:cubicBezTo>
                      <a:pt x="16001" y="548"/>
                      <a:pt x="15659" y="548"/>
                      <a:pt x="15316" y="571"/>
                    </a:cubicBezTo>
                    <a:cubicBezTo>
                      <a:pt x="15134" y="594"/>
                      <a:pt x="14974" y="594"/>
                      <a:pt x="14791" y="594"/>
                    </a:cubicBezTo>
                    <a:cubicBezTo>
                      <a:pt x="14632" y="617"/>
                      <a:pt x="14472" y="617"/>
                      <a:pt x="14312" y="617"/>
                    </a:cubicBezTo>
                    <a:cubicBezTo>
                      <a:pt x="14129" y="639"/>
                      <a:pt x="13970" y="639"/>
                      <a:pt x="13810" y="662"/>
                    </a:cubicBezTo>
                    <a:lnTo>
                      <a:pt x="13582" y="662"/>
                    </a:lnTo>
                    <a:cubicBezTo>
                      <a:pt x="13467" y="685"/>
                      <a:pt x="13330" y="685"/>
                      <a:pt x="13239" y="731"/>
                    </a:cubicBezTo>
                    <a:cubicBezTo>
                      <a:pt x="13194" y="731"/>
                      <a:pt x="13148" y="754"/>
                      <a:pt x="13125" y="799"/>
                    </a:cubicBezTo>
                    <a:lnTo>
                      <a:pt x="12760" y="799"/>
                    </a:lnTo>
                    <a:cubicBezTo>
                      <a:pt x="12417" y="822"/>
                      <a:pt x="12075" y="845"/>
                      <a:pt x="11733" y="868"/>
                    </a:cubicBezTo>
                    <a:cubicBezTo>
                      <a:pt x="11413" y="891"/>
                      <a:pt x="11094" y="913"/>
                      <a:pt x="10774" y="959"/>
                    </a:cubicBezTo>
                    <a:cubicBezTo>
                      <a:pt x="10432" y="982"/>
                      <a:pt x="10112" y="1005"/>
                      <a:pt x="9770" y="1050"/>
                    </a:cubicBezTo>
                    <a:cubicBezTo>
                      <a:pt x="9770" y="1073"/>
                      <a:pt x="9747" y="1073"/>
                      <a:pt x="9747" y="1073"/>
                    </a:cubicBezTo>
                    <a:lnTo>
                      <a:pt x="9770" y="1073"/>
                    </a:lnTo>
                    <a:cubicBezTo>
                      <a:pt x="9724" y="1073"/>
                      <a:pt x="9678" y="1073"/>
                      <a:pt x="9633" y="1096"/>
                    </a:cubicBezTo>
                    <a:cubicBezTo>
                      <a:pt x="9587" y="1119"/>
                      <a:pt x="9564" y="1164"/>
                      <a:pt x="9541" y="1210"/>
                    </a:cubicBezTo>
                    <a:cubicBezTo>
                      <a:pt x="9541" y="1233"/>
                      <a:pt x="9541" y="1256"/>
                      <a:pt x="9541" y="1279"/>
                    </a:cubicBezTo>
                    <a:cubicBezTo>
                      <a:pt x="9382" y="1301"/>
                      <a:pt x="9222" y="1301"/>
                      <a:pt x="9039" y="1324"/>
                    </a:cubicBezTo>
                    <a:cubicBezTo>
                      <a:pt x="8606" y="1370"/>
                      <a:pt x="8172" y="1416"/>
                      <a:pt x="7715" y="1438"/>
                    </a:cubicBezTo>
                    <a:lnTo>
                      <a:pt x="7419" y="1438"/>
                    </a:lnTo>
                    <a:cubicBezTo>
                      <a:pt x="7327" y="1438"/>
                      <a:pt x="7236" y="1438"/>
                      <a:pt x="7145" y="1461"/>
                    </a:cubicBezTo>
                    <a:cubicBezTo>
                      <a:pt x="6825" y="1461"/>
                      <a:pt x="6506" y="1507"/>
                      <a:pt x="6163" y="1530"/>
                    </a:cubicBezTo>
                    <a:cubicBezTo>
                      <a:pt x="5616" y="1575"/>
                      <a:pt x="5068" y="1644"/>
                      <a:pt x="4520" y="1712"/>
                    </a:cubicBezTo>
                    <a:cubicBezTo>
                      <a:pt x="4474" y="1735"/>
                      <a:pt x="4429" y="1735"/>
                      <a:pt x="4383" y="1735"/>
                    </a:cubicBezTo>
                    <a:cubicBezTo>
                      <a:pt x="4360" y="1712"/>
                      <a:pt x="4337" y="1689"/>
                      <a:pt x="4292" y="1689"/>
                    </a:cubicBezTo>
                    <a:cubicBezTo>
                      <a:pt x="4063" y="1712"/>
                      <a:pt x="3858" y="1712"/>
                      <a:pt x="3630" y="1735"/>
                    </a:cubicBezTo>
                    <a:cubicBezTo>
                      <a:pt x="3401" y="1758"/>
                      <a:pt x="3173" y="1781"/>
                      <a:pt x="2968" y="1826"/>
                    </a:cubicBezTo>
                    <a:cubicBezTo>
                      <a:pt x="2740" y="1849"/>
                      <a:pt x="2534" y="1895"/>
                      <a:pt x="2306" y="1918"/>
                    </a:cubicBezTo>
                    <a:cubicBezTo>
                      <a:pt x="2100" y="1963"/>
                      <a:pt x="1872" y="1986"/>
                      <a:pt x="1644" y="2032"/>
                    </a:cubicBezTo>
                    <a:cubicBezTo>
                      <a:pt x="1598" y="2055"/>
                      <a:pt x="1553" y="2100"/>
                      <a:pt x="1553" y="2146"/>
                    </a:cubicBezTo>
                    <a:cubicBezTo>
                      <a:pt x="1553" y="2146"/>
                      <a:pt x="1553" y="2169"/>
                      <a:pt x="1553" y="2169"/>
                    </a:cubicBezTo>
                    <a:cubicBezTo>
                      <a:pt x="1461" y="2192"/>
                      <a:pt x="1347" y="2214"/>
                      <a:pt x="1233" y="2214"/>
                    </a:cubicBezTo>
                    <a:cubicBezTo>
                      <a:pt x="845" y="2283"/>
                      <a:pt x="480" y="2351"/>
                      <a:pt x="92" y="2397"/>
                    </a:cubicBezTo>
                    <a:cubicBezTo>
                      <a:pt x="46" y="2420"/>
                      <a:pt x="1" y="2488"/>
                      <a:pt x="23" y="2534"/>
                    </a:cubicBezTo>
                    <a:cubicBezTo>
                      <a:pt x="46" y="2602"/>
                      <a:pt x="92" y="2625"/>
                      <a:pt x="160" y="2625"/>
                    </a:cubicBezTo>
                    <a:cubicBezTo>
                      <a:pt x="503" y="2557"/>
                      <a:pt x="845" y="2511"/>
                      <a:pt x="1187" y="2443"/>
                    </a:cubicBezTo>
                    <a:cubicBezTo>
                      <a:pt x="1484" y="2397"/>
                      <a:pt x="1758" y="2351"/>
                      <a:pt x="2055" y="2306"/>
                    </a:cubicBezTo>
                    <a:cubicBezTo>
                      <a:pt x="2329" y="2260"/>
                      <a:pt x="2603" y="2192"/>
                      <a:pt x="2899" y="2146"/>
                    </a:cubicBezTo>
                    <a:cubicBezTo>
                      <a:pt x="3105" y="2100"/>
                      <a:pt x="3310" y="2077"/>
                      <a:pt x="3516" y="2032"/>
                    </a:cubicBezTo>
                    <a:lnTo>
                      <a:pt x="3538" y="2032"/>
                    </a:lnTo>
                    <a:cubicBezTo>
                      <a:pt x="3630" y="2032"/>
                      <a:pt x="3721" y="2009"/>
                      <a:pt x="3812" y="2009"/>
                    </a:cubicBezTo>
                    <a:cubicBezTo>
                      <a:pt x="3881" y="2009"/>
                      <a:pt x="3949" y="1986"/>
                      <a:pt x="4018" y="1986"/>
                    </a:cubicBezTo>
                    <a:cubicBezTo>
                      <a:pt x="4041" y="2032"/>
                      <a:pt x="4086" y="2077"/>
                      <a:pt x="4132" y="2077"/>
                    </a:cubicBezTo>
                    <a:lnTo>
                      <a:pt x="4223" y="2077"/>
                    </a:lnTo>
                    <a:cubicBezTo>
                      <a:pt x="4269" y="2055"/>
                      <a:pt x="4337" y="2055"/>
                      <a:pt x="4406" y="2055"/>
                    </a:cubicBezTo>
                    <a:cubicBezTo>
                      <a:pt x="4474" y="2055"/>
                      <a:pt x="4543" y="2032"/>
                      <a:pt x="4611" y="2032"/>
                    </a:cubicBezTo>
                    <a:cubicBezTo>
                      <a:pt x="4771" y="2009"/>
                      <a:pt x="4931" y="1986"/>
                      <a:pt x="5091" y="1986"/>
                    </a:cubicBezTo>
                    <a:cubicBezTo>
                      <a:pt x="5342" y="1963"/>
                      <a:pt x="5593" y="1918"/>
                      <a:pt x="5821" y="1895"/>
                    </a:cubicBezTo>
                    <a:cubicBezTo>
                      <a:pt x="6483" y="1895"/>
                      <a:pt x="7145" y="1895"/>
                      <a:pt x="7807" y="1872"/>
                    </a:cubicBezTo>
                    <a:lnTo>
                      <a:pt x="7967" y="1872"/>
                    </a:lnTo>
                    <a:cubicBezTo>
                      <a:pt x="8058" y="1849"/>
                      <a:pt x="8149" y="1849"/>
                      <a:pt x="8218" y="1826"/>
                    </a:cubicBezTo>
                    <a:cubicBezTo>
                      <a:pt x="8263" y="1826"/>
                      <a:pt x="8332" y="1781"/>
                      <a:pt x="8332" y="1712"/>
                    </a:cubicBezTo>
                    <a:cubicBezTo>
                      <a:pt x="8332" y="1712"/>
                      <a:pt x="8332" y="1689"/>
                      <a:pt x="8332" y="1689"/>
                    </a:cubicBezTo>
                    <a:lnTo>
                      <a:pt x="8400" y="1689"/>
                    </a:lnTo>
                    <a:cubicBezTo>
                      <a:pt x="8811" y="1667"/>
                      <a:pt x="9222" y="1621"/>
                      <a:pt x="9633" y="1598"/>
                    </a:cubicBezTo>
                    <a:cubicBezTo>
                      <a:pt x="10318" y="1530"/>
                      <a:pt x="11025" y="1484"/>
                      <a:pt x="11733" y="1416"/>
                    </a:cubicBezTo>
                    <a:cubicBezTo>
                      <a:pt x="11870" y="1416"/>
                      <a:pt x="12029" y="1393"/>
                      <a:pt x="12166" y="1393"/>
                    </a:cubicBezTo>
                    <a:cubicBezTo>
                      <a:pt x="12212" y="1393"/>
                      <a:pt x="12258" y="1370"/>
                      <a:pt x="12281" y="1370"/>
                    </a:cubicBezTo>
                    <a:cubicBezTo>
                      <a:pt x="12737" y="1347"/>
                      <a:pt x="13171" y="1324"/>
                      <a:pt x="13627" y="1301"/>
                    </a:cubicBezTo>
                    <a:cubicBezTo>
                      <a:pt x="14015" y="1279"/>
                      <a:pt x="14426" y="1233"/>
                      <a:pt x="14814" y="1210"/>
                    </a:cubicBezTo>
                    <a:cubicBezTo>
                      <a:pt x="15020" y="1210"/>
                      <a:pt x="15225" y="1187"/>
                      <a:pt x="15430" y="1164"/>
                    </a:cubicBezTo>
                    <a:cubicBezTo>
                      <a:pt x="15659" y="1164"/>
                      <a:pt x="15910" y="1142"/>
                      <a:pt x="16138" y="1119"/>
                    </a:cubicBezTo>
                    <a:cubicBezTo>
                      <a:pt x="16229" y="1096"/>
                      <a:pt x="16321" y="1096"/>
                      <a:pt x="16412" y="1096"/>
                    </a:cubicBezTo>
                    <a:cubicBezTo>
                      <a:pt x="16709" y="1073"/>
                      <a:pt x="17005" y="1073"/>
                      <a:pt x="17302" y="1073"/>
                    </a:cubicBezTo>
                    <a:cubicBezTo>
                      <a:pt x="17508" y="1073"/>
                      <a:pt x="17690" y="1073"/>
                      <a:pt x="17896" y="1050"/>
                    </a:cubicBezTo>
                    <a:lnTo>
                      <a:pt x="18512" y="1050"/>
                    </a:lnTo>
                    <a:cubicBezTo>
                      <a:pt x="19060" y="1028"/>
                      <a:pt x="19607" y="982"/>
                      <a:pt x="20155" y="959"/>
                    </a:cubicBezTo>
                    <a:cubicBezTo>
                      <a:pt x="20429" y="936"/>
                      <a:pt x="20703" y="936"/>
                      <a:pt x="20977" y="913"/>
                    </a:cubicBezTo>
                    <a:cubicBezTo>
                      <a:pt x="21251" y="913"/>
                      <a:pt x="21502" y="891"/>
                      <a:pt x="21776" y="868"/>
                    </a:cubicBezTo>
                    <a:cubicBezTo>
                      <a:pt x="22415" y="868"/>
                      <a:pt x="23054" y="891"/>
                      <a:pt x="23693" y="891"/>
                    </a:cubicBezTo>
                    <a:lnTo>
                      <a:pt x="26204" y="891"/>
                    </a:lnTo>
                    <a:cubicBezTo>
                      <a:pt x="26478" y="891"/>
                      <a:pt x="26729" y="868"/>
                      <a:pt x="26980" y="868"/>
                    </a:cubicBezTo>
                    <a:cubicBezTo>
                      <a:pt x="27254" y="868"/>
                      <a:pt x="27505" y="868"/>
                      <a:pt x="27756" y="845"/>
                    </a:cubicBezTo>
                    <a:cubicBezTo>
                      <a:pt x="28053" y="845"/>
                      <a:pt x="28327" y="822"/>
                      <a:pt x="28601" y="822"/>
                    </a:cubicBezTo>
                    <a:cubicBezTo>
                      <a:pt x="28760" y="799"/>
                      <a:pt x="28920" y="799"/>
                      <a:pt x="29080" y="799"/>
                    </a:cubicBezTo>
                    <a:cubicBezTo>
                      <a:pt x="29126" y="799"/>
                      <a:pt x="29194" y="799"/>
                      <a:pt x="29240" y="776"/>
                    </a:cubicBezTo>
                    <a:cubicBezTo>
                      <a:pt x="29285" y="776"/>
                      <a:pt x="29331" y="787"/>
                      <a:pt x="29370" y="787"/>
                    </a:cubicBezTo>
                    <a:cubicBezTo>
                      <a:pt x="29389" y="787"/>
                      <a:pt x="29407" y="784"/>
                      <a:pt x="29422" y="776"/>
                    </a:cubicBezTo>
                    <a:cubicBezTo>
                      <a:pt x="29468" y="754"/>
                      <a:pt x="29514" y="731"/>
                      <a:pt x="29536" y="708"/>
                    </a:cubicBezTo>
                    <a:lnTo>
                      <a:pt x="30016" y="708"/>
                    </a:lnTo>
                    <a:cubicBezTo>
                      <a:pt x="30701" y="685"/>
                      <a:pt x="31362" y="685"/>
                      <a:pt x="32024" y="662"/>
                    </a:cubicBezTo>
                    <a:cubicBezTo>
                      <a:pt x="32298" y="639"/>
                      <a:pt x="32572" y="639"/>
                      <a:pt x="32823" y="639"/>
                    </a:cubicBezTo>
                    <a:cubicBezTo>
                      <a:pt x="32869" y="662"/>
                      <a:pt x="32915" y="685"/>
                      <a:pt x="32983" y="685"/>
                    </a:cubicBezTo>
                    <a:lnTo>
                      <a:pt x="36772" y="685"/>
                    </a:lnTo>
                    <a:cubicBezTo>
                      <a:pt x="37183" y="685"/>
                      <a:pt x="37594" y="708"/>
                      <a:pt x="38005" y="708"/>
                    </a:cubicBezTo>
                    <a:cubicBezTo>
                      <a:pt x="38142" y="685"/>
                      <a:pt x="38279" y="685"/>
                      <a:pt x="38416" y="662"/>
                    </a:cubicBezTo>
                    <a:cubicBezTo>
                      <a:pt x="38484" y="662"/>
                      <a:pt x="38552" y="639"/>
                      <a:pt x="38598" y="594"/>
                    </a:cubicBezTo>
                    <a:cubicBezTo>
                      <a:pt x="38644" y="548"/>
                      <a:pt x="38667" y="480"/>
                      <a:pt x="38667" y="411"/>
                    </a:cubicBezTo>
                    <a:cubicBezTo>
                      <a:pt x="38667" y="366"/>
                      <a:pt x="38644" y="297"/>
                      <a:pt x="38598" y="251"/>
                    </a:cubicBezTo>
                    <a:cubicBezTo>
                      <a:pt x="38552" y="206"/>
                      <a:pt x="38484" y="160"/>
                      <a:pt x="38416" y="160"/>
                    </a:cubicBezTo>
                    <a:cubicBezTo>
                      <a:pt x="38210" y="183"/>
                      <a:pt x="38005" y="183"/>
                      <a:pt x="37799" y="183"/>
                    </a:cubicBezTo>
                    <a:lnTo>
                      <a:pt x="37411" y="183"/>
                    </a:lnTo>
                    <a:cubicBezTo>
                      <a:pt x="37411" y="183"/>
                      <a:pt x="37388" y="183"/>
                      <a:pt x="37388" y="160"/>
                    </a:cubicBezTo>
                    <a:cubicBezTo>
                      <a:pt x="37366" y="115"/>
                      <a:pt x="37297" y="46"/>
                      <a:pt x="37229" y="46"/>
                    </a:cubicBezTo>
                    <a:cubicBezTo>
                      <a:pt x="37183" y="23"/>
                      <a:pt x="37160" y="23"/>
                      <a:pt x="37114" y="23"/>
                    </a:cubicBezTo>
                    <a:lnTo>
                      <a:pt x="35996" y="23"/>
                    </a:lnTo>
                    <a:cubicBezTo>
                      <a:pt x="35654" y="46"/>
                      <a:pt x="35311" y="46"/>
                      <a:pt x="34946" y="69"/>
                    </a:cubicBezTo>
                    <a:cubicBezTo>
                      <a:pt x="34741" y="69"/>
                      <a:pt x="34535" y="92"/>
                      <a:pt x="34330" y="92"/>
                    </a:cubicBezTo>
                    <a:cubicBezTo>
                      <a:pt x="34284" y="46"/>
                      <a:pt x="34216" y="23"/>
                      <a:pt x="34147" y="23"/>
                    </a:cubicBezTo>
                    <a:cubicBezTo>
                      <a:pt x="34094" y="16"/>
                      <a:pt x="34043" y="13"/>
                      <a:pt x="33993" y="13"/>
                    </a:cubicBezTo>
                    <a:cubicBezTo>
                      <a:pt x="33894" y="13"/>
                      <a:pt x="33797" y="23"/>
                      <a:pt x="33691" y="23"/>
                    </a:cubicBezTo>
                    <a:cubicBezTo>
                      <a:pt x="33554" y="0"/>
                      <a:pt x="33394" y="0"/>
                      <a:pt x="33234" y="0"/>
                    </a:cubicBez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
              <p:cNvSpPr/>
              <p:nvPr/>
            </p:nvSpPr>
            <p:spPr>
              <a:xfrm>
                <a:off x="5332661" y="4144541"/>
                <a:ext cx="1557252" cy="94551"/>
              </a:xfrm>
              <a:custGeom>
                <a:rect b="b" l="l" r="r" t="t"/>
                <a:pathLst>
                  <a:path extrusionOk="0" h="3498" w="57612">
                    <a:moveTo>
                      <a:pt x="37069" y="1"/>
                    </a:moveTo>
                    <a:cubicBezTo>
                      <a:pt x="36544" y="1"/>
                      <a:pt x="36019" y="1"/>
                      <a:pt x="35494" y="24"/>
                    </a:cubicBezTo>
                    <a:lnTo>
                      <a:pt x="34718" y="24"/>
                    </a:lnTo>
                    <a:cubicBezTo>
                      <a:pt x="34489" y="46"/>
                      <a:pt x="34238" y="46"/>
                      <a:pt x="33987" y="46"/>
                    </a:cubicBezTo>
                    <a:cubicBezTo>
                      <a:pt x="33485" y="69"/>
                      <a:pt x="32960" y="92"/>
                      <a:pt x="32435" y="92"/>
                    </a:cubicBezTo>
                    <a:cubicBezTo>
                      <a:pt x="31887" y="115"/>
                      <a:pt x="31362" y="138"/>
                      <a:pt x="30815" y="138"/>
                    </a:cubicBezTo>
                    <a:lnTo>
                      <a:pt x="29148" y="138"/>
                    </a:lnTo>
                    <a:cubicBezTo>
                      <a:pt x="28966" y="138"/>
                      <a:pt x="28783" y="128"/>
                      <a:pt x="28600" y="128"/>
                    </a:cubicBezTo>
                    <a:cubicBezTo>
                      <a:pt x="28509" y="128"/>
                      <a:pt x="28418" y="130"/>
                      <a:pt x="28327" y="138"/>
                    </a:cubicBezTo>
                    <a:cubicBezTo>
                      <a:pt x="28075" y="161"/>
                      <a:pt x="27847" y="161"/>
                      <a:pt x="27596" y="161"/>
                    </a:cubicBezTo>
                    <a:cubicBezTo>
                      <a:pt x="27071" y="161"/>
                      <a:pt x="26546" y="161"/>
                      <a:pt x="26021" y="183"/>
                    </a:cubicBezTo>
                    <a:cubicBezTo>
                      <a:pt x="25473" y="229"/>
                      <a:pt x="24903" y="229"/>
                      <a:pt x="24355" y="229"/>
                    </a:cubicBezTo>
                    <a:cubicBezTo>
                      <a:pt x="23807" y="252"/>
                      <a:pt x="23282" y="298"/>
                      <a:pt x="22734" y="320"/>
                    </a:cubicBezTo>
                    <a:cubicBezTo>
                      <a:pt x="21684" y="366"/>
                      <a:pt x="20634" y="389"/>
                      <a:pt x="19607" y="435"/>
                    </a:cubicBezTo>
                    <a:cubicBezTo>
                      <a:pt x="19356" y="457"/>
                      <a:pt x="19105" y="457"/>
                      <a:pt x="18854" y="480"/>
                    </a:cubicBezTo>
                    <a:cubicBezTo>
                      <a:pt x="18626" y="503"/>
                      <a:pt x="18398" y="503"/>
                      <a:pt x="18169" y="526"/>
                    </a:cubicBezTo>
                    <a:cubicBezTo>
                      <a:pt x="17667" y="571"/>
                      <a:pt x="17142" y="617"/>
                      <a:pt x="16640" y="663"/>
                    </a:cubicBezTo>
                    <a:cubicBezTo>
                      <a:pt x="16366" y="686"/>
                      <a:pt x="16092" y="708"/>
                      <a:pt x="15818" y="731"/>
                    </a:cubicBezTo>
                    <a:cubicBezTo>
                      <a:pt x="15544" y="754"/>
                      <a:pt x="15270" y="777"/>
                      <a:pt x="14997" y="800"/>
                    </a:cubicBezTo>
                    <a:cubicBezTo>
                      <a:pt x="14723" y="823"/>
                      <a:pt x="14426" y="823"/>
                      <a:pt x="14152" y="845"/>
                    </a:cubicBezTo>
                    <a:cubicBezTo>
                      <a:pt x="13878" y="868"/>
                      <a:pt x="13604" y="891"/>
                      <a:pt x="13330" y="914"/>
                    </a:cubicBezTo>
                    <a:cubicBezTo>
                      <a:pt x="13056" y="937"/>
                      <a:pt x="12783" y="959"/>
                      <a:pt x="12531" y="959"/>
                    </a:cubicBezTo>
                    <a:cubicBezTo>
                      <a:pt x="12235" y="982"/>
                      <a:pt x="11938" y="1028"/>
                      <a:pt x="11641" y="1051"/>
                    </a:cubicBezTo>
                    <a:cubicBezTo>
                      <a:pt x="11093" y="1096"/>
                      <a:pt x="10568" y="1165"/>
                      <a:pt x="10021" y="1211"/>
                    </a:cubicBezTo>
                    <a:cubicBezTo>
                      <a:pt x="9496" y="1279"/>
                      <a:pt x="8994" y="1348"/>
                      <a:pt x="8491" y="1416"/>
                    </a:cubicBezTo>
                    <a:cubicBezTo>
                      <a:pt x="7989" y="1484"/>
                      <a:pt x="7510" y="1576"/>
                      <a:pt x="7031" y="1644"/>
                    </a:cubicBezTo>
                    <a:cubicBezTo>
                      <a:pt x="6574" y="1690"/>
                      <a:pt x="6095" y="1758"/>
                      <a:pt x="5638" y="1827"/>
                    </a:cubicBezTo>
                    <a:cubicBezTo>
                      <a:pt x="5159" y="1895"/>
                      <a:pt x="4680" y="1987"/>
                      <a:pt x="4200" y="2055"/>
                    </a:cubicBezTo>
                    <a:lnTo>
                      <a:pt x="4292" y="2055"/>
                    </a:lnTo>
                    <a:cubicBezTo>
                      <a:pt x="3584" y="2192"/>
                      <a:pt x="2876" y="2375"/>
                      <a:pt x="2192" y="2557"/>
                    </a:cubicBezTo>
                    <a:cubicBezTo>
                      <a:pt x="1849" y="2649"/>
                      <a:pt x="1507" y="2717"/>
                      <a:pt x="1164" y="2808"/>
                    </a:cubicBezTo>
                    <a:cubicBezTo>
                      <a:pt x="1005" y="2831"/>
                      <a:pt x="845" y="2877"/>
                      <a:pt x="685" y="2922"/>
                    </a:cubicBezTo>
                    <a:cubicBezTo>
                      <a:pt x="525" y="2968"/>
                      <a:pt x="343" y="3014"/>
                      <a:pt x="160" y="3059"/>
                    </a:cubicBezTo>
                    <a:cubicBezTo>
                      <a:pt x="46" y="3105"/>
                      <a:pt x="0" y="3242"/>
                      <a:pt x="23" y="3333"/>
                    </a:cubicBezTo>
                    <a:cubicBezTo>
                      <a:pt x="63" y="3433"/>
                      <a:pt x="155" y="3497"/>
                      <a:pt x="253" y="3497"/>
                    </a:cubicBezTo>
                    <a:cubicBezTo>
                      <a:pt x="268" y="3497"/>
                      <a:pt x="282" y="3496"/>
                      <a:pt x="297" y="3493"/>
                    </a:cubicBezTo>
                    <a:cubicBezTo>
                      <a:pt x="434" y="3447"/>
                      <a:pt x="571" y="3402"/>
                      <a:pt x="731" y="3356"/>
                    </a:cubicBezTo>
                    <a:cubicBezTo>
                      <a:pt x="868" y="3310"/>
                      <a:pt x="1027" y="3288"/>
                      <a:pt x="1164" y="3265"/>
                    </a:cubicBezTo>
                    <a:cubicBezTo>
                      <a:pt x="1461" y="3219"/>
                      <a:pt x="1758" y="3151"/>
                      <a:pt x="2055" y="3082"/>
                    </a:cubicBezTo>
                    <a:cubicBezTo>
                      <a:pt x="2374" y="3014"/>
                      <a:pt x="2694" y="2968"/>
                      <a:pt x="3013" y="2900"/>
                    </a:cubicBezTo>
                    <a:cubicBezTo>
                      <a:pt x="3310" y="2831"/>
                      <a:pt x="3607" y="2763"/>
                      <a:pt x="3903" y="2717"/>
                    </a:cubicBezTo>
                    <a:cubicBezTo>
                      <a:pt x="4383" y="2626"/>
                      <a:pt x="4885" y="2557"/>
                      <a:pt x="5364" y="2489"/>
                    </a:cubicBezTo>
                    <a:cubicBezTo>
                      <a:pt x="5844" y="2397"/>
                      <a:pt x="6346" y="2352"/>
                      <a:pt x="6848" y="2306"/>
                    </a:cubicBezTo>
                    <a:cubicBezTo>
                      <a:pt x="7373" y="2238"/>
                      <a:pt x="7898" y="2146"/>
                      <a:pt x="8446" y="2078"/>
                    </a:cubicBezTo>
                    <a:cubicBezTo>
                      <a:pt x="8720" y="2032"/>
                      <a:pt x="8994" y="1987"/>
                      <a:pt x="9267" y="1964"/>
                    </a:cubicBezTo>
                    <a:cubicBezTo>
                      <a:pt x="9541" y="1918"/>
                      <a:pt x="9815" y="1895"/>
                      <a:pt x="10089" y="1850"/>
                    </a:cubicBezTo>
                    <a:cubicBezTo>
                      <a:pt x="10637" y="1804"/>
                      <a:pt x="11185" y="1736"/>
                      <a:pt x="11733" y="1690"/>
                    </a:cubicBezTo>
                    <a:cubicBezTo>
                      <a:pt x="12006" y="1667"/>
                      <a:pt x="12303" y="1644"/>
                      <a:pt x="12600" y="1621"/>
                    </a:cubicBezTo>
                    <a:cubicBezTo>
                      <a:pt x="12851" y="1599"/>
                      <a:pt x="13125" y="1576"/>
                      <a:pt x="13376" y="1553"/>
                    </a:cubicBezTo>
                    <a:cubicBezTo>
                      <a:pt x="13650" y="1530"/>
                      <a:pt x="13947" y="1507"/>
                      <a:pt x="14221" y="1484"/>
                    </a:cubicBezTo>
                    <a:cubicBezTo>
                      <a:pt x="14494" y="1484"/>
                      <a:pt x="14768" y="1462"/>
                      <a:pt x="15065" y="1439"/>
                    </a:cubicBezTo>
                    <a:cubicBezTo>
                      <a:pt x="15339" y="1439"/>
                      <a:pt x="15613" y="1416"/>
                      <a:pt x="15864" y="1370"/>
                    </a:cubicBezTo>
                    <a:cubicBezTo>
                      <a:pt x="16161" y="1348"/>
                      <a:pt x="16435" y="1325"/>
                      <a:pt x="16708" y="1302"/>
                    </a:cubicBezTo>
                    <a:cubicBezTo>
                      <a:pt x="17211" y="1256"/>
                      <a:pt x="17736" y="1211"/>
                      <a:pt x="18238" y="1188"/>
                    </a:cubicBezTo>
                    <a:cubicBezTo>
                      <a:pt x="18466" y="1165"/>
                      <a:pt x="18694" y="1142"/>
                      <a:pt x="18945" y="1119"/>
                    </a:cubicBezTo>
                    <a:cubicBezTo>
                      <a:pt x="19174" y="1096"/>
                      <a:pt x="19425" y="1096"/>
                      <a:pt x="19676" y="1096"/>
                    </a:cubicBezTo>
                    <a:cubicBezTo>
                      <a:pt x="20726" y="1028"/>
                      <a:pt x="21776" y="1028"/>
                      <a:pt x="22826" y="959"/>
                    </a:cubicBezTo>
                    <a:cubicBezTo>
                      <a:pt x="23351" y="937"/>
                      <a:pt x="23876" y="914"/>
                      <a:pt x="24423" y="891"/>
                    </a:cubicBezTo>
                    <a:cubicBezTo>
                      <a:pt x="24971" y="868"/>
                      <a:pt x="25542" y="868"/>
                      <a:pt x="26112" y="845"/>
                    </a:cubicBezTo>
                    <a:cubicBezTo>
                      <a:pt x="26615" y="823"/>
                      <a:pt x="27140" y="823"/>
                      <a:pt x="27665" y="823"/>
                    </a:cubicBezTo>
                    <a:cubicBezTo>
                      <a:pt x="27916" y="823"/>
                      <a:pt x="28144" y="800"/>
                      <a:pt x="28372" y="800"/>
                    </a:cubicBezTo>
                    <a:cubicBezTo>
                      <a:pt x="28509" y="788"/>
                      <a:pt x="28646" y="783"/>
                      <a:pt x="28786" y="783"/>
                    </a:cubicBezTo>
                    <a:cubicBezTo>
                      <a:pt x="28926" y="783"/>
                      <a:pt x="29068" y="788"/>
                      <a:pt x="29217" y="800"/>
                    </a:cubicBezTo>
                    <a:lnTo>
                      <a:pt x="30860" y="800"/>
                    </a:lnTo>
                    <a:cubicBezTo>
                      <a:pt x="31431" y="800"/>
                      <a:pt x="31979" y="777"/>
                      <a:pt x="32526" y="754"/>
                    </a:cubicBezTo>
                    <a:cubicBezTo>
                      <a:pt x="33029" y="731"/>
                      <a:pt x="33531" y="708"/>
                      <a:pt x="34056" y="708"/>
                    </a:cubicBezTo>
                    <a:cubicBezTo>
                      <a:pt x="34307" y="686"/>
                      <a:pt x="34558" y="686"/>
                      <a:pt x="34809" y="686"/>
                    </a:cubicBezTo>
                    <a:cubicBezTo>
                      <a:pt x="35060" y="663"/>
                      <a:pt x="35311" y="663"/>
                      <a:pt x="35585" y="663"/>
                    </a:cubicBezTo>
                    <a:cubicBezTo>
                      <a:pt x="35760" y="655"/>
                      <a:pt x="35932" y="653"/>
                      <a:pt x="36104" y="653"/>
                    </a:cubicBezTo>
                    <a:cubicBezTo>
                      <a:pt x="36447" y="653"/>
                      <a:pt x="36787" y="663"/>
                      <a:pt x="37137" y="663"/>
                    </a:cubicBezTo>
                    <a:lnTo>
                      <a:pt x="38781" y="663"/>
                    </a:lnTo>
                    <a:cubicBezTo>
                      <a:pt x="39328" y="686"/>
                      <a:pt x="39876" y="686"/>
                      <a:pt x="40424" y="686"/>
                    </a:cubicBezTo>
                    <a:cubicBezTo>
                      <a:pt x="40949" y="708"/>
                      <a:pt x="41474" y="708"/>
                      <a:pt x="42022" y="708"/>
                    </a:cubicBezTo>
                    <a:cubicBezTo>
                      <a:pt x="42547" y="708"/>
                      <a:pt x="43072" y="731"/>
                      <a:pt x="43597" y="731"/>
                    </a:cubicBezTo>
                    <a:cubicBezTo>
                      <a:pt x="44144" y="731"/>
                      <a:pt x="44715" y="754"/>
                      <a:pt x="45263" y="754"/>
                    </a:cubicBezTo>
                    <a:cubicBezTo>
                      <a:pt x="45491" y="777"/>
                      <a:pt x="45719" y="777"/>
                      <a:pt x="45948" y="777"/>
                    </a:cubicBezTo>
                    <a:cubicBezTo>
                      <a:pt x="45993" y="823"/>
                      <a:pt x="46062" y="823"/>
                      <a:pt x="46107" y="823"/>
                    </a:cubicBezTo>
                    <a:cubicBezTo>
                      <a:pt x="46313" y="823"/>
                      <a:pt x="46518" y="823"/>
                      <a:pt x="46724" y="800"/>
                    </a:cubicBezTo>
                    <a:lnTo>
                      <a:pt x="46747" y="800"/>
                    </a:lnTo>
                    <a:cubicBezTo>
                      <a:pt x="47249" y="823"/>
                      <a:pt x="47751" y="845"/>
                      <a:pt x="48276" y="868"/>
                    </a:cubicBezTo>
                    <a:cubicBezTo>
                      <a:pt x="48778" y="891"/>
                      <a:pt x="49280" y="914"/>
                      <a:pt x="49782" y="937"/>
                    </a:cubicBezTo>
                    <a:cubicBezTo>
                      <a:pt x="50056" y="937"/>
                      <a:pt x="50307" y="959"/>
                      <a:pt x="50558" y="982"/>
                    </a:cubicBezTo>
                    <a:cubicBezTo>
                      <a:pt x="50809" y="982"/>
                      <a:pt x="51038" y="1005"/>
                      <a:pt x="51289" y="1028"/>
                    </a:cubicBezTo>
                    <a:cubicBezTo>
                      <a:pt x="51791" y="1051"/>
                      <a:pt x="52316" y="1096"/>
                      <a:pt x="52841" y="1142"/>
                    </a:cubicBezTo>
                    <a:cubicBezTo>
                      <a:pt x="53092" y="1142"/>
                      <a:pt x="53343" y="1165"/>
                      <a:pt x="53617" y="1188"/>
                    </a:cubicBezTo>
                    <a:cubicBezTo>
                      <a:pt x="53731" y="1188"/>
                      <a:pt x="53845" y="1188"/>
                      <a:pt x="53982" y="1211"/>
                    </a:cubicBezTo>
                    <a:cubicBezTo>
                      <a:pt x="54119" y="1211"/>
                      <a:pt x="54256" y="1211"/>
                      <a:pt x="54393" y="1233"/>
                    </a:cubicBezTo>
                    <a:cubicBezTo>
                      <a:pt x="54507" y="1233"/>
                      <a:pt x="54598" y="1233"/>
                      <a:pt x="54690" y="1256"/>
                    </a:cubicBezTo>
                    <a:lnTo>
                      <a:pt x="54621" y="1233"/>
                    </a:lnTo>
                    <a:lnTo>
                      <a:pt x="54621" y="1233"/>
                    </a:lnTo>
                    <a:cubicBezTo>
                      <a:pt x="54758" y="1256"/>
                      <a:pt x="54895" y="1256"/>
                      <a:pt x="55032" y="1279"/>
                    </a:cubicBezTo>
                    <a:lnTo>
                      <a:pt x="54987" y="1279"/>
                    </a:lnTo>
                    <a:cubicBezTo>
                      <a:pt x="55146" y="1279"/>
                      <a:pt x="55283" y="1302"/>
                      <a:pt x="55420" y="1302"/>
                    </a:cubicBezTo>
                    <a:cubicBezTo>
                      <a:pt x="55534" y="1325"/>
                      <a:pt x="55648" y="1325"/>
                      <a:pt x="55785" y="1325"/>
                    </a:cubicBezTo>
                    <a:cubicBezTo>
                      <a:pt x="55877" y="1348"/>
                      <a:pt x="55991" y="1348"/>
                      <a:pt x="56105" y="1370"/>
                    </a:cubicBezTo>
                    <a:lnTo>
                      <a:pt x="56379" y="1370"/>
                    </a:lnTo>
                    <a:cubicBezTo>
                      <a:pt x="56470" y="1393"/>
                      <a:pt x="56584" y="1393"/>
                      <a:pt x="56698" y="1416"/>
                    </a:cubicBezTo>
                    <a:lnTo>
                      <a:pt x="56995" y="1416"/>
                    </a:lnTo>
                    <a:cubicBezTo>
                      <a:pt x="57041" y="1439"/>
                      <a:pt x="57086" y="1439"/>
                      <a:pt x="57132" y="1439"/>
                    </a:cubicBezTo>
                    <a:cubicBezTo>
                      <a:pt x="57178" y="1416"/>
                      <a:pt x="57223" y="1416"/>
                      <a:pt x="57246" y="1416"/>
                    </a:cubicBezTo>
                    <a:cubicBezTo>
                      <a:pt x="57383" y="1370"/>
                      <a:pt x="57497" y="1279"/>
                      <a:pt x="57543" y="1165"/>
                    </a:cubicBezTo>
                    <a:cubicBezTo>
                      <a:pt x="57589" y="1096"/>
                      <a:pt x="57611" y="1005"/>
                      <a:pt x="57611" y="959"/>
                    </a:cubicBezTo>
                    <a:cubicBezTo>
                      <a:pt x="57589" y="823"/>
                      <a:pt x="57520" y="731"/>
                      <a:pt x="57383" y="686"/>
                    </a:cubicBezTo>
                    <a:cubicBezTo>
                      <a:pt x="57292" y="640"/>
                      <a:pt x="57201" y="617"/>
                      <a:pt x="57086" y="594"/>
                    </a:cubicBezTo>
                    <a:cubicBezTo>
                      <a:pt x="56995" y="571"/>
                      <a:pt x="56904" y="549"/>
                      <a:pt x="56813" y="549"/>
                    </a:cubicBezTo>
                    <a:cubicBezTo>
                      <a:pt x="56607" y="508"/>
                      <a:pt x="56393" y="499"/>
                      <a:pt x="56177" y="499"/>
                    </a:cubicBezTo>
                    <a:cubicBezTo>
                      <a:pt x="56032" y="499"/>
                      <a:pt x="55886" y="503"/>
                      <a:pt x="55740" y="503"/>
                    </a:cubicBezTo>
                    <a:lnTo>
                      <a:pt x="55009" y="503"/>
                    </a:lnTo>
                    <a:cubicBezTo>
                      <a:pt x="54941" y="503"/>
                      <a:pt x="54850" y="503"/>
                      <a:pt x="54758" y="549"/>
                    </a:cubicBezTo>
                    <a:lnTo>
                      <a:pt x="54576" y="549"/>
                    </a:lnTo>
                    <a:cubicBezTo>
                      <a:pt x="54279" y="526"/>
                      <a:pt x="54005" y="526"/>
                      <a:pt x="53708" y="503"/>
                    </a:cubicBezTo>
                    <a:cubicBezTo>
                      <a:pt x="53412" y="480"/>
                      <a:pt x="53115" y="480"/>
                      <a:pt x="52795" y="457"/>
                    </a:cubicBezTo>
                    <a:lnTo>
                      <a:pt x="52407" y="457"/>
                    </a:lnTo>
                    <a:cubicBezTo>
                      <a:pt x="52042" y="435"/>
                      <a:pt x="51677" y="412"/>
                      <a:pt x="51289" y="366"/>
                    </a:cubicBezTo>
                    <a:cubicBezTo>
                      <a:pt x="50262" y="298"/>
                      <a:pt x="49235" y="252"/>
                      <a:pt x="48185" y="229"/>
                    </a:cubicBezTo>
                    <a:cubicBezTo>
                      <a:pt x="47682" y="206"/>
                      <a:pt x="47180" y="183"/>
                      <a:pt x="46701" y="161"/>
                    </a:cubicBezTo>
                    <a:cubicBezTo>
                      <a:pt x="46450" y="138"/>
                      <a:pt x="46222" y="138"/>
                      <a:pt x="45971" y="138"/>
                    </a:cubicBezTo>
                    <a:cubicBezTo>
                      <a:pt x="45719" y="138"/>
                      <a:pt x="45468" y="115"/>
                      <a:pt x="45194" y="115"/>
                    </a:cubicBezTo>
                    <a:cubicBezTo>
                      <a:pt x="44647" y="92"/>
                      <a:pt x="44076" y="92"/>
                      <a:pt x="43528" y="69"/>
                    </a:cubicBezTo>
                    <a:lnTo>
                      <a:pt x="41953" y="69"/>
                    </a:lnTo>
                    <a:cubicBezTo>
                      <a:pt x="41428" y="69"/>
                      <a:pt x="40880" y="46"/>
                      <a:pt x="40355" y="46"/>
                    </a:cubicBezTo>
                    <a:cubicBezTo>
                      <a:pt x="39808" y="24"/>
                      <a:pt x="39260" y="24"/>
                      <a:pt x="38712" y="24"/>
                    </a:cubicBezTo>
                    <a:cubicBezTo>
                      <a:pt x="38484" y="1"/>
                      <a:pt x="38233" y="1"/>
                      <a:pt x="38004" y="1"/>
                    </a:cubicBezTo>
                    <a:close/>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
              <p:cNvSpPr/>
              <p:nvPr/>
            </p:nvSpPr>
            <p:spPr>
              <a:xfrm>
                <a:off x="5335743" y="4139000"/>
                <a:ext cx="1499246" cy="88253"/>
              </a:xfrm>
              <a:custGeom>
                <a:rect b="b" l="l" r="r" t="t"/>
                <a:pathLst>
                  <a:path extrusionOk="0" h="3265" w="55466">
                    <a:moveTo>
                      <a:pt x="32983" y="0"/>
                    </a:moveTo>
                    <a:cubicBezTo>
                      <a:pt x="32755" y="0"/>
                      <a:pt x="32549" y="23"/>
                      <a:pt x="32344" y="23"/>
                    </a:cubicBezTo>
                    <a:lnTo>
                      <a:pt x="31933" y="23"/>
                    </a:lnTo>
                    <a:cubicBezTo>
                      <a:pt x="31819" y="46"/>
                      <a:pt x="31705" y="46"/>
                      <a:pt x="31591" y="46"/>
                    </a:cubicBezTo>
                    <a:cubicBezTo>
                      <a:pt x="31271" y="69"/>
                      <a:pt x="30952" y="92"/>
                      <a:pt x="30632" y="115"/>
                    </a:cubicBezTo>
                    <a:cubicBezTo>
                      <a:pt x="30381" y="137"/>
                      <a:pt x="30130" y="137"/>
                      <a:pt x="29856" y="160"/>
                    </a:cubicBezTo>
                    <a:cubicBezTo>
                      <a:pt x="29536" y="183"/>
                      <a:pt x="29194" y="183"/>
                      <a:pt x="28874" y="229"/>
                    </a:cubicBezTo>
                    <a:cubicBezTo>
                      <a:pt x="28806" y="251"/>
                      <a:pt x="28760" y="274"/>
                      <a:pt x="28738" y="343"/>
                    </a:cubicBezTo>
                    <a:lnTo>
                      <a:pt x="28076" y="343"/>
                    </a:lnTo>
                    <a:cubicBezTo>
                      <a:pt x="28053" y="343"/>
                      <a:pt x="28030" y="320"/>
                      <a:pt x="28007" y="320"/>
                    </a:cubicBezTo>
                    <a:cubicBezTo>
                      <a:pt x="27992" y="312"/>
                      <a:pt x="27974" y="310"/>
                      <a:pt x="27956" y="310"/>
                    </a:cubicBezTo>
                    <a:cubicBezTo>
                      <a:pt x="27918" y="310"/>
                      <a:pt x="27878" y="320"/>
                      <a:pt x="27847" y="320"/>
                    </a:cubicBezTo>
                    <a:lnTo>
                      <a:pt x="27688" y="320"/>
                    </a:lnTo>
                    <a:cubicBezTo>
                      <a:pt x="27627" y="320"/>
                      <a:pt x="27556" y="310"/>
                      <a:pt x="27488" y="310"/>
                    </a:cubicBezTo>
                    <a:cubicBezTo>
                      <a:pt x="27454" y="310"/>
                      <a:pt x="27421" y="312"/>
                      <a:pt x="27391" y="320"/>
                    </a:cubicBezTo>
                    <a:lnTo>
                      <a:pt x="24583" y="320"/>
                    </a:lnTo>
                    <a:cubicBezTo>
                      <a:pt x="24424" y="309"/>
                      <a:pt x="24264" y="303"/>
                      <a:pt x="24107" y="303"/>
                    </a:cubicBezTo>
                    <a:cubicBezTo>
                      <a:pt x="23950" y="303"/>
                      <a:pt x="23796" y="309"/>
                      <a:pt x="23647" y="320"/>
                    </a:cubicBezTo>
                    <a:lnTo>
                      <a:pt x="23237" y="320"/>
                    </a:lnTo>
                    <a:cubicBezTo>
                      <a:pt x="23054" y="320"/>
                      <a:pt x="22871" y="343"/>
                      <a:pt x="22666" y="343"/>
                    </a:cubicBezTo>
                    <a:cubicBezTo>
                      <a:pt x="22415" y="366"/>
                      <a:pt x="22164" y="366"/>
                      <a:pt x="21913" y="388"/>
                    </a:cubicBezTo>
                    <a:cubicBezTo>
                      <a:pt x="21730" y="388"/>
                      <a:pt x="21570" y="411"/>
                      <a:pt x="21388" y="411"/>
                    </a:cubicBezTo>
                    <a:cubicBezTo>
                      <a:pt x="21114" y="434"/>
                      <a:pt x="20840" y="434"/>
                      <a:pt x="20566" y="434"/>
                    </a:cubicBezTo>
                    <a:cubicBezTo>
                      <a:pt x="19973" y="457"/>
                      <a:pt x="19379" y="480"/>
                      <a:pt x="18786" y="503"/>
                    </a:cubicBezTo>
                    <a:cubicBezTo>
                      <a:pt x="18489" y="503"/>
                      <a:pt x="18215" y="525"/>
                      <a:pt x="17941" y="548"/>
                    </a:cubicBezTo>
                    <a:cubicBezTo>
                      <a:pt x="17667" y="548"/>
                      <a:pt x="17371" y="571"/>
                      <a:pt x="17097" y="594"/>
                    </a:cubicBezTo>
                    <a:lnTo>
                      <a:pt x="16777" y="594"/>
                    </a:lnTo>
                    <a:cubicBezTo>
                      <a:pt x="16480" y="617"/>
                      <a:pt x="16184" y="617"/>
                      <a:pt x="15887" y="640"/>
                    </a:cubicBezTo>
                    <a:cubicBezTo>
                      <a:pt x="15613" y="640"/>
                      <a:pt x="15362" y="662"/>
                      <a:pt x="15088" y="685"/>
                    </a:cubicBezTo>
                    <a:lnTo>
                      <a:pt x="14905" y="685"/>
                    </a:lnTo>
                    <a:cubicBezTo>
                      <a:pt x="14449" y="708"/>
                      <a:pt x="13970" y="708"/>
                      <a:pt x="13490" y="731"/>
                    </a:cubicBezTo>
                    <a:cubicBezTo>
                      <a:pt x="13216" y="731"/>
                      <a:pt x="12942" y="754"/>
                      <a:pt x="12669" y="754"/>
                    </a:cubicBezTo>
                    <a:cubicBezTo>
                      <a:pt x="12349" y="776"/>
                      <a:pt x="12052" y="776"/>
                      <a:pt x="11756" y="799"/>
                    </a:cubicBezTo>
                    <a:cubicBezTo>
                      <a:pt x="11482" y="822"/>
                      <a:pt x="11208" y="845"/>
                      <a:pt x="10911" y="868"/>
                    </a:cubicBezTo>
                    <a:cubicBezTo>
                      <a:pt x="10774" y="891"/>
                      <a:pt x="10614" y="891"/>
                      <a:pt x="10454" y="913"/>
                    </a:cubicBezTo>
                    <a:cubicBezTo>
                      <a:pt x="10386" y="913"/>
                      <a:pt x="10295" y="936"/>
                      <a:pt x="10226" y="936"/>
                    </a:cubicBezTo>
                    <a:cubicBezTo>
                      <a:pt x="10112" y="936"/>
                      <a:pt x="10021" y="959"/>
                      <a:pt x="9907" y="982"/>
                    </a:cubicBezTo>
                    <a:cubicBezTo>
                      <a:pt x="9861" y="982"/>
                      <a:pt x="9815" y="982"/>
                      <a:pt x="9770" y="1005"/>
                    </a:cubicBezTo>
                    <a:cubicBezTo>
                      <a:pt x="9496" y="1028"/>
                      <a:pt x="9245" y="1050"/>
                      <a:pt x="8971" y="1073"/>
                    </a:cubicBezTo>
                    <a:cubicBezTo>
                      <a:pt x="8674" y="1096"/>
                      <a:pt x="8377" y="1119"/>
                      <a:pt x="8081" y="1164"/>
                    </a:cubicBezTo>
                    <a:cubicBezTo>
                      <a:pt x="7967" y="1164"/>
                      <a:pt x="7852" y="1187"/>
                      <a:pt x="7738" y="1210"/>
                    </a:cubicBezTo>
                    <a:lnTo>
                      <a:pt x="7715" y="1210"/>
                    </a:lnTo>
                    <a:cubicBezTo>
                      <a:pt x="7236" y="1256"/>
                      <a:pt x="6734" y="1301"/>
                      <a:pt x="6232" y="1370"/>
                    </a:cubicBezTo>
                    <a:cubicBezTo>
                      <a:pt x="5935" y="1393"/>
                      <a:pt x="5661" y="1438"/>
                      <a:pt x="5364" y="1461"/>
                    </a:cubicBezTo>
                    <a:cubicBezTo>
                      <a:pt x="5205" y="1484"/>
                      <a:pt x="5068" y="1507"/>
                      <a:pt x="4931" y="1530"/>
                    </a:cubicBezTo>
                    <a:cubicBezTo>
                      <a:pt x="4839" y="1553"/>
                      <a:pt x="4771" y="1553"/>
                      <a:pt x="4680" y="1575"/>
                    </a:cubicBezTo>
                    <a:lnTo>
                      <a:pt x="4566" y="1575"/>
                    </a:lnTo>
                    <a:cubicBezTo>
                      <a:pt x="4520" y="1575"/>
                      <a:pt x="4474" y="1575"/>
                      <a:pt x="4429" y="1598"/>
                    </a:cubicBezTo>
                    <a:cubicBezTo>
                      <a:pt x="4383" y="1621"/>
                      <a:pt x="4360" y="1621"/>
                      <a:pt x="4314" y="1644"/>
                    </a:cubicBezTo>
                    <a:cubicBezTo>
                      <a:pt x="4292" y="1644"/>
                      <a:pt x="4292" y="1667"/>
                      <a:pt x="4269" y="1667"/>
                    </a:cubicBezTo>
                    <a:cubicBezTo>
                      <a:pt x="3881" y="1712"/>
                      <a:pt x="3493" y="1781"/>
                      <a:pt x="3082" y="1826"/>
                    </a:cubicBezTo>
                    <a:cubicBezTo>
                      <a:pt x="2511" y="1918"/>
                      <a:pt x="1918" y="2009"/>
                      <a:pt x="1347" y="2100"/>
                    </a:cubicBezTo>
                    <a:cubicBezTo>
                      <a:pt x="1233" y="2123"/>
                      <a:pt x="1119" y="2146"/>
                      <a:pt x="1005" y="2169"/>
                    </a:cubicBezTo>
                    <a:cubicBezTo>
                      <a:pt x="891" y="2192"/>
                      <a:pt x="754" y="2214"/>
                      <a:pt x="708" y="2329"/>
                    </a:cubicBezTo>
                    <a:cubicBezTo>
                      <a:pt x="685" y="2374"/>
                      <a:pt x="685" y="2397"/>
                      <a:pt x="685" y="2443"/>
                    </a:cubicBezTo>
                    <a:cubicBezTo>
                      <a:pt x="685" y="2488"/>
                      <a:pt x="708" y="2511"/>
                      <a:pt x="708" y="2557"/>
                    </a:cubicBezTo>
                    <a:lnTo>
                      <a:pt x="731" y="2557"/>
                    </a:lnTo>
                    <a:cubicBezTo>
                      <a:pt x="731" y="2580"/>
                      <a:pt x="708" y="2580"/>
                      <a:pt x="708" y="2602"/>
                    </a:cubicBezTo>
                    <a:cubicBezTo>
                      <a:pt x="662" y="2625"/>
                      <a:pt x="640" y="2648"/>
                      <a:pt x="640" y="2671"/>
                    </a:cubicBezTo>
                    <a:lnTo>
                      <a:pt x="617" y="2671"/>
                    </a:lnTo>
                    <a:cubicBezTo>
                      <a:pt x="548" y="2694"/>
                      <a:pt x="480" y="2717"/>
                      <a:pt x="411" y="2739"/>
                    </a:cubicBezTo>
                    <a:lnTo>
                      <a:pt x="366" y="2739"/>
                    </a:lnTo>
                    <a:cubicBezTo>
                      <a:pt x="343" y="2739"/>
                      <a:pt x="297" y="2739"/>
                      <a:pt x="274" y="2762"/>
                    </a:cubicBezTo>
                    <a:cubicBezTo>
                      <a:pt x="206" y="2785"/>
                      <a:pt x="183" y="2808"/>
                      <a:pt x="137" y="2854"/>
                    </a:cubicBezTo>
                    <a:cubicBezTo>
                      <a:pt x="92" y="2899"/>
                      <a:pt x="23" y="2945"/>
                      <a:pt x="23" y="3013"/>
                    </a:cubicBezTo>
                    <a:cubicBezTo>
                      <a:pt x="0" y="3082"/>
                      <a:pt x="0" y="3127"/>
                      <a:pt x="46" y="3173"/>
                    </a:cubicBezTo>
                    <a:cubicBezTo>
                      <a:pt x="92" y="3219"/>
                      <a:pt x="160" y="3264"/>
                      <a:pt x="229" y="3264"/>
                    </a:cubicBezTo>
                    <a:cubicBezTo>
                      <a:pt x="366" y="3242"/>
                      <a:pt x="525" y="3196"/>
                      <a:pt x="685" y="3173"/>
                    </a:cubicBezTo>
                    <a:cubicBezTo>
                      <a:pt x="777" y="3150"/>
                      <a:pt x="891" y="3105"/>
                      <a:pt x="1005" y="3082"/>
                    </a:cubicBezTo>
                    <a:cubicBezTo>
                      <a:pt x="1050" y="3082"/>
                      <a:pt x="1073" y="3059"/>
                      <a:pt x="1119" y="3059"/>
                    </a:cubicBezTo>
                    <a:cubicBezTo>
                      <a:pt x="1233" y="3059"/>
                      <a:pt x="1324" y="3036"/>
                      <a:pt x="1416" y="3036"/>
                    </a:cubicBezTo>
                    <a:cubicBezTo>
                      <a:pt x="1667" y="2991"/>
                      <a:pt x="1918" y="2945"/>
                      <a:pt x="2169" y="2899"/>
                    </a:cubicBezTo>
                    <a:cubicBezTo>
                      <a:pt x="2397" y="2854"/>
                      <a:pt x="2648" y="2808"/>
                      <a:pt x="2899" y="2739"/>
                    </a:cubicBezTo>
                    <a:cubicBezTo>
                      <a:pt x="3013" y="2717"/>
                      <a:pt x="3128" y="2694"/>
                      <a:pt x="3242" y="2648"/>
                    </a:cubicBezTo>
                    <a:cubicBezTo>
                      <a:pt x="3287" y="2648"/>
                      <a:pt x="3333" y="2625"/>
                      <a:pt x="3379" y="2625"/>
                    </a:cubicBezTo>
                    <a:cubicBezTo>
                      <a:pt x="3470" y="2602"/>
                      <a:pt x="3538" y="2580"/>
                      <a:pt x="3607" y="2557"/>
                    </a:cubicBezTo>
                    <a:cubicBezTo>
                      <a:pt x="3698" y="2534"/>
                      <a:pt x="3744" y="2488"/>
                      <a:pt x="3767" y="2420"/>
                    </a:cubicBezTo>
                    <a:cubicBezTo>
                      <a:pt x="3812" y="2420"/>
                      <a:pt x="3858" y="2420"/>
                      <a:pt x="3904" y="2397"/>
                    </a:cubicBezTo>
                    <a:lnTo>
                      <a:pt x="4155" y="2397"/>
                    </a:lnTo>
                    <a:cubicBezTo>
                      <a:pt x="4178" y="2397"/>
                      <a:pt x="4200" y="2374"/>
                      <a:pt x="4223" y="2374"/>
                    </a:cubicBezTo>
                    <a:cubicBezTo>
                      <a:pt x="4269" y="2374"/>
                      <a:pt x="4292" y="2351"/>
                      <a:pt x="4314" y="2306"/>
                    </a:cubicBezTo>
                    <a:cubicBezTo>
                      <a:pt x="4360" y="2260"/>
                      <a:pt x="4406" y="2192"/>
                      <a:pt x="4383" y="2146"/>
                    </a:cubicBezTo>
                    <a:cubicBezTo>
                      <a:pt x="4520" y="2123"/>
                      <a:pt x="4657" y="2123"/>
                      <a:pt x="4794" y="2100"/>
                    </a:cubicBezTo>
                    <a:lnTo>
                      <a:pt x="4999" y="2077"/>
                    </a:lnTo>
                    <a:lnTo>
                      <a:pt x="5798" y="2077"/>
                    </a:lnTo>
                    <a:cubicBezTo>
                      <a:pt x="5981" y="2055"/>
                      <a:pt x="6163" y="2055"/>
                      <a:pt x="6346" y="2055"/>
                    </a:cubicBezTo>
                    <a:cubicBezTo>
                      <a:pt x="6551" y="2032"/>
                      <a:pt x="6757" y="2032"/>
                      <a:pt x="6962" y="2009"/>
                    </a:cubicBezTo>
                    <a:cubicBezTo>
                      <a:pt x="7145" y="1986"/>
                      <a:pt x="7327" y="1963"/>
                      <a:pt x="7510" y="1941"/>
                    </a:cubicBezTo>
                    <a:cubicBezTo>
                      <a:pt x="7601" y="1941"/>
                      <a:pt x="7670" y="1918"/>
                      <a:pt x="7761" y="1918"/>
                    </a:cubicBezTo>
                    <a:cubicBezTo>
                      <a:pt x="7944" y="1895"/>
                      <a:pt x="8103" y="1872"/>
                      <a:pt x="8263" y="1826"/>
                    </a:cubicBezTo>
                    <a:cubicBezTo>
                      <a:pt x="8286" y="1804"/>
                      <a:pt x="8332" y="1804"/>
                      <a:pt x="8355" y="1781"/>
                    </a:cubicBezTo>
                    <a:cubicBezTo>
                      <a:pt x="8743" y="1712"/>
                      <a:pt x="9131" y="1667"/>
                      <a:pt x="9541" y="1621"/>
                    </a:cubicBezTo>
                    <a:cubicBezTo>
                      <a:pt x="9564" y="1621"/>
                      <a:pt x="9610" y="1598"/>
                      <a:pt x="9656" y="1575"/>
                    </a:cubicBezTo>
                    <a:cubicBezTo>
                      <a:pt x="9861" y="1575"/>
                      <a:pt x="10089" y="1553"/>
                      <a:pt x="10318" y="1553"/>
                    </a:cubicBezTo>
                    <a:cubicBezTo>
                      <a:pt x="10477" y="1530"/>
                      <a:pt x="10660" y="1530"/>
                      <a:pt x="10842" y="1507"/>
                    </a:cubicBezTo>
                    <a:cubicBezTo>
                      <a:pt x="10911" y="1507"/>
                      <a:pt x="10979" y="1507"/>
                      <a:pt x="11071" y="1484"/>
                    </a:cubicBezTo>
                    <a:cubicBezTo>
                      <a:pt x="11139" y="1484"/>
                      <a:pt x="11231" y="1484"/>
                      <a:pt x="11322" y="1461"/>
                    </a:cubicBezTo>
                    <a:cubicBezTo>
                      <a:pt x="11390" y="1461"/>
                      <a:pt x="11436" y="1438"/>
                      <a:pt x="11482" y="1416"/>
                    </a:cubicBezTo>
                    <a:lnTo>
                      <a:pt x="11824" y="1416"/>
                    </a:lnTo>
                    <a:cubicBezTo>
                      <a:pt x="12212" y="1416"/>
                      <a:pt x="12600" y="1393"/>
                      <a:pt x="12988" y="1393"/>
                    </a:cubicBezTo>
                    <a:cubicBezTo>
                      <a:pt x="13171" y="1393"/>
                      <a:pt x="13353" y="1370"/>
                      <a:pt x="13536" y="1370"/>
                    </a:cubicBezTo>
                    <a:cubicBezTo>
                      <a:pt x="13741" y="1347"/>
                      <a:pt x="13947" y="1347"/>
                      <a:pt x="14152" y="1324"/>
                    </a:cubicBezTo>
                    <a:cubicBezTo>
                      <a:pt x="14198" y="1324"/>
                      <a:pt x="14221" y="1301"/>
                      <a:pt x="14266" y="1279"/>
                    </a:cubicBezTo>
                    <a:cubicBezTo>
                      <a:pt x="14289" y="1279"/>
                      <a:pt x="14289" y="1279"/>
                      <a:pt x="14289" y="1256"/>
                    </a:cubicBezTo>
                    <a:lnTo>
                      <a:pt x="15088" y="1256"/>
                    </a:lnTo>
                    <a:cubicBezTo>
                      <a:pt x="15704" y="1233"/>
                      <a:pt x="16321" y="1210"/>
                      <a:pt x="16937" y="1187"/>
                    </a:cubicBezTo>
                    <a:cubicBezTo>
                      <a:pt x="17028" y="1164"/>
                      <a:pt x="17097" y="1119"/>
                      <a:pt x="17142" y="1050"/>
                    </a:cubicBezTo>
                    <a:cubicBezTo>
                      <a:pt x="17256" y="1050"/>
                      <a:pt x="17371" y="1050"/>
                      <a:pt x="17485" y="1073"/>
                    </a:cubicBezTo>
                    <a:lnTo>
                      <a:pt x="18306" y="1073"/>
                    </a:lnTo>
                    <a:cubicBezTo>
                      <a:pt x="18557" y="1050"/>
                      <a:pt x="18831" y="1050"/>
                      <a:pt x="19082" y="1050"/>
                    </a:cubicBezTo>
                    <a:lnTo>
                      <a:pt x="20041" y="1050"/>
                    </a:lnTo>
                    <a:cubicBezTo>
                      <a:pt x="20132" y="1050"/>
                      <a:pt x="20201" y="1005"/>
                      <a:pt x="20247" y="913"/>
                    </a:cubicBezTo>
                    <a:cubicBezTo>
                      <a:pt x="20269" y="891"/>
                      <a:pt x="20269" y="868"/>
                      <a:pt x="20269" y="822"/>
                    </a:cubicBezTo>
                    <a:lnTo>
                      <a:pt x="20612" y="822"/>
                    </a:lnTo>
                    <a:cubicBezTo>
                      <a:pt x="20635" y="822"/>
                      <a:pt x="20680" y="822"/>
                      <a:pt x="20726" y="845"/>
                    </a:cubicBezTo>
                    <a:lnTo>
                      <a:pt x="21296" y="845"/>
                    </a:lnTo>
                    <a:cubicBezTo>
                      <a:pt x="21445" y="856"/>
                      <a:pt x="21599" y="862"/>
                      <a:pt x="21753" y="862"/>
                    </a:cubicBezTo>
                    <a:cubicBezTo>
                      <a:pt x="21907" y="862"/>
                      <a:pt x="22061" y="856"/>
                      <a:pt x="22209" y="845"/>
                    </a:cubicBezTo>
                    <a:cubicBezTo>
                      <a:pt x="22483" y="845"/>
                      <a:pt x="22734" y="845"/>
                      <a:pt x="23008" y="822"/>
                    </a:cubicBezTo>
                    <a:cubicBezTo>
                      <a:pt x="23168" y="822"/>
                      <a:pt x="23328" y="799"/>
                      <a:pt x="23488" y="799"/>
                    </a:cubicBezTo>
                    <a:lnTo>
                      <a:pt x="23625" y="799"/>
                    </a:lnTo>
                    <a:cubicBezTo>
                      <a:pt x="23693" y="799"/>
                      <a:pt x="23762" y="776"/>
                      <a:pt x="23830" y="776"/>
                    </a:cubicBezTo>
                    <a:lnTo>
                      <a:pt x="24013" y="776"/>
                    </a:lnTo>
                    <a:cubicBezTo>
                      <a:pt x="24104" y="776"/>
                      <a:pt x="24172" y="731"/>
                      <a:pt x="24218" y="640"/>
                    </a:cubicBezTo>
                    <a:cubicBezTo>
                      <a:pt x="24606" y="662"/>
                      <a:pt x="25017" y="662"/>
                      <a:pt x="25405" y="662"/>
                    </a:cubicBezTo>
                    <a:cubicBezTo>
                      <a:pt x="25451" y="731"/>
                      <a:pt x="25496" y="754"/>
                      <a:pt x="25565" y="754"/>
                    </a:cubicBezTo>
                    <a:cubicBezTo>
                      <a:pt x="25930" y="754"/>
                      <a:pt x="26318" y="731"/>
                      <a:pt x="26683" y="731"/>
                    </a:cubicBezTo>
                    <a:lnTo>
                      <a:pt x="27185" y="731"/>
                    </a:lnTo>
                    <a:cubicBezTo>
                      <a:pt x="27345" y="731"/>
                      <a:pt x="27528" y="731"/>
                      <a:pt x="27688" y="754"/>
                    </a:cubicBezTo>
                    <a:cubicBezTo>
                      <a:pt x="27779" y="754"/>
                      <a:pt x="27870" y="754"/>
                      <a:pt x="27961" y="731"/>
                    </a:cubicBezTo>
                    <a:cubicBezTo>
                      <a:pt x="28007" y="731"/>
                      <a:pt x="28030" y="731"/>
                      <a:pt x="28076" y="708"/>
                    </a:cubicBezTo>
                    <a:cubicBezTo>
                      <a:pt x="28076" y="708"/>
                      <a:pt x="28098" y="685"/>
                      <a:pt x="28098" y="685"/>
                    </a:cubicBezTo>
                    <a:lnTo>
                      <a:pt x="29034" y="685"/>
                    </a:lnTo>
                    <a:cubicBezTo>
                      <a:pt x="29171" y="708"/>
                      <a:pt x="29308" y="708"/>
                      <a:pt x="29445" y="708"/>
                    </a:cubicBezTo>
                    <a:cubicBezTo>
                      <a:pt x="29628" y="731"/>
                      <a:pt x="29810" y="731"/>
                      <a:pt x="29993" y="731"/>
                    </a:cubicBezTo>
                    <a:lnTo>
                      <a:pt x="31499" y="731"/>
                    </a:lnTo>
                    <a:cubicBezTo>
                      <a:pt x="31591" y="731"/>
                      <a:pt x="31692" y="741"/>
                      <a:pt x="31797" y="741"/>
                    </a:cubicBezTo>
                    <a:cubicBezTo>
                      <a:pt x="31849" y="741"/>
                      <a:pt x="31903" y="738"/>
                      <a:pt x="31956" y="731"/>
                    </a:cubicBezTo>
                    <a:cubicBezTo>
                      <a:pt x="32024" y="708"/>
                      <a:pt x="32070" y="685"/>
                      <a:pt x="32116" y="617"/>
                    </a:cubicBezTo>
                    <a:lnTo>
                      <a:pt x="32344" y="617"/>
                    </a:lnTo>
                    <a:cubicBezTo>
                      <a:pt x="32527" y="617"/>
                      <a:pt x="32686" y="594"/>
                      <a:pt x="32869" y="594"/>
                    </a:cubicBezTo>
                    <a:lnTo>
                      <a:pt x="33508" y="594"/>
                    </a:lnTo>
                    <a:cubicBezTo>
                      <a:pt x="33531" y="594"/>
                      <a:pt x="33531" y="594"/>
                      <a:pt x="33554" y="571"/>
                    </a:cubicBezTo>
                    <a:cubicBezTo>
                      <a:pt x="33713" y="594"/>
                      <a:pt x="33896" y="594"/>
                      <a:pt x="34056" y="594"/>
                    </a:cubicBezTo>
                    <a:cubicBezTo>
                      <a:pt x="34353" y="594"/>
                      <a:pt x="34649" y="571"/>
                      <a:pt x="34923" y="571"/>
                    </a:cubicBezTo>
                    <a:lnTo>
                      <a:pt x="35311" y="571"/>
                    </a:lnTo>
                    <a:cubicBezTo>
                      <a:pt x="35403" y="548"/>
                      <a:pt x="35494" y="548"/>
                      <a:pt x="35585" y="548"/>
                    </a:cubicBezTo>
                    <a:lnTo>
                      <a:pt x="35631" y="548"/>
                    </a:lnTo>
                    <a:cubicBezTo>
                      <a:pt x="35654" y="548"/>
                      <a:pt x="35699" y="548"/>
                      <a:pt x="35722" y="525"/>
                    </a:cubicBezTo>
                    <a:cubicBezTo>
                      <a:pt x="35745" y="525"/>
                      <a:pt x="35768" y="503"/>
                      <a:pt x="35791" y="503"/>
                    </a:cubicBezTo>
                    <a:lnTo>
                      <a:pt x="36475" y="503"/>
                    </a:lnTo>
                    <a:cubicBezTo>
                      <a:pt x="36772" y="503"/>
                      <a:pt x="37092" y="503"/>
                      <a:pt x="37411" y="525"/>
                    </a:cubicBezTo>
                    <a:lnTo>
                      <a:pt x="37890" y="525"/>
                    </a:lnTo>
                    <a:cubicBezTo>
                      <a:pt x="37982" y="525"/>
                      <a:pt x="38050" y="525"/>
                      <a:pt x="38119" y="548"/>
                    </a:cubicBezTo>
                    <a:lnTo>
                      <a:pt x="38279" y="548"/>
                    </a:lnTo>
                    <a:cubicBezTo>
                      <a:pt x="38339" y="548"/>
                      <a:pt x="38390" y="558"/>
                      <a:pt x="38444" y="558"/>
                    </a:cubicBezTo>
                    <a:cubicBezTo>
                      <a:pt x="38471" y="558"/>
                      <a:pt x="38499" y="556"/>
                      <a:pt x="38530" y="548"/>
                    </a:cubicBezTo>
                    <a:cubicBezTo>
                      <a:pt x="38575" y="548"/>
                      <a:pt x="38598" y="548"/>
                      <a:pt x="38621" y="525"/>
                    </a:cubicBezTo>
                    <a:lnTo>
                      <a:pt x="40675" y="525"/>
                    </a:lnTo>
                    <a:cubicBezTo>
                      <a:pt x="40789" y="525"/>
                      <a:pt x="40881" y="548"/>
                      <a:pt x="40972" y="548"/>
                    </a:cubicBezTo>
                    <a:cubicBezTo>
                      <a:pt x="41246" y="571"/>
                      <a:pt x="41543" y="571"/>
                      <a:pt x="41839" y="571"/>
                    </a:cubicBezTo>
                    <a:lnTo>
                      <a:pt x="43026" y="571"/>
                    </a:lnTo>
                    <a:cubicBezTo>
                      <a:pt x="43049" y="594"/>
                      <a:pt x="43072" y="594"/>
                      <a:pt x="43095" y="594"/>
                    </a:cubicBezTo>
                    <a:lnTo>
                      <a:pt x="43757" y="594"/>
                    </a:lnTo>
                    <a:cubicBezTo>
                      <a:pt x="43962" y="617"/>
                      <a:pt x="44167" y="617"/>
                      <a:pt x="44396" y="617"/>
                    </a:cubicBezTo>
                    <a:lnTo>
                      <a:pt x="45925" y="617"/>
                    </a:lnTo>
                    <a:lnTo>
                      <a:pt x="45993" y="640"/>
                    </a:lnTo>
                    <a:cubicBezTo>
                      <a:pt x="46016" y="640"/>
                      <a:pt x="46016" y="640"/>
                      <a:pt x="46039" y="662"/>
                    </a:cubicBezTo>
                    <a:cubicBezTo>
                      <a:pt x="46313" y="685"/>
                      <a:pt x="46564" y="708"/>
                      <a:pt x="46815" y="731"/>
                    </a:cubicBezTo>
                    <a:cubicBezTo>
                      <a:pt x="47112" y="776"/>
                      <a:pt x="47409" y="776"/>
                      <a:pt x="47683" y="799"/>
                    </a:cubicBezTo>
                    <a:cubicBezTo>
                      <a:pt x="47934" y="822"/>
                      <a:pt x="48185" y="822"/>
                      <a:pt x="48436" y="822"/>
                    </a:cubicBezTo>
                    <a:cubicBezTo>
                      <a:pt x="48596" y="845"/>
                      <a:pt x="48733" y="845"/>
                      <a:pt x="48892" y="845"/>
                    </a:cubicBezTo>
                    <a:cubicBezTo>
                      <a:pt x="48961" y="845"/>
                      <a:pt x="49052" y="868"/>
                      <a:pt x="49121" y="868"/>
                    </a:cubicBezTo>
                    <a:lnTo>
                      <a:pt x="49417" y="868"/>
                    </a:lnTo>
                    <a:cubicBezTo>
                      <a:pt x="49463" y="868"/>
                      <a:pt x="49509" y="845"/>
                      <a:pt x="49531" y="822"/>
                    </a:cubicBezTo>
                    <a:lnTo>
                      <a:pt x="49919" y="822"/>
                    </a:lnTo>
                    <a:cubicBezTo>
                      <a:pt x="50011" y="845"/>
                      <a:pt x="50125" y="845"/>
                      <a:pt x="50239" y="845"/>
                    </a:cubicBezTo>
                    <a:lnTo>
                      <a:pt x="50307" y="845"/>
                    </a:lnTo>
                    <a:cubicBezTo>
                      <a:pt x="50490" y="845"/>
                      <a:pt x="50673" y="868"/>
                      <a:pt x="50878" y="868"/>
                    </a:cubicBezTo>
                    <a:cubicBezTo>
                      <a:pt x="50924" y="868"/>
                      <a:pt x="50969" y="845"/>
                      <a:pt x="50992" y="799"/>
                    </a:cubicBezTo>
                    <a:cubicBezTo>
                      <a:pt x="51038" y="799"/>
                      <a:pt x="51061" y="822"/>
                      <a:pt x="51106" y="822"/>
                    </a:cubicBezTo>
                    <a:lnTo>
                      <a:pt x="51631" y="822"/>
                    </a:lnTo>
                    <a:cubicBezTo>
                      <a:pt x="51654" y="822"/>
                      <a:pt x="51700" y="799"/>
                      <a:pt x="51723" y="799"/>
                    </a:cubicBezTo>
                    <a:lnTo>
                      <a:pt x="51951" y="799"/>
                    </a:lnTo>
                    <a:cubicBezTo>
                      <a:pt x="52179" y="822"/>
                      <a:pt x="52430" y="845"/>
                      <a:pt x="52681" y="891"/>
                    </a:cubicBezTo>
                    <a:cubicBezTo>
                      <a:pt x="52773" y="891"/>
                      <a:pt x="52887" y="913"/>
                      <a:pt x="52978" y="913"/>
                    </a:cubicBezTo>
                    <a:cubicBezTo>
                      <a:pt x="52978" y="982"/>
                      <a:pt x="53046" y="1028"/>
                      <a:pt x="53092" y="1028"/>
                    </a:cubicBezTo>
                    <a:cubicBezTo>
                      <a:pt x="53412" y="1050"/>
                      <a:pt x="53731" y="1096"/>
                      <a:pt x="54051" y="1096"/>
                    </a:cubicBezTo>
                    <a:lnTo>
                      <a:pt x="54553" y="1096"/>
                    </a:lnTo>
                    <a:cubicBezTo>
                      <a:pt x="54644" y="1096"/>
                      <a:pt x="54713" y="1119"/>
                      <a:pt x="54804" y="1119"/>
                    </a:cubicBezTo>
                    <a:lnTo>
                      <a:pt x="55101" y="1119"/>
                    </a:lnTo>
                    <a:cubicBezTo>
                      <a:pt x="55146" y="1119"/>
                      <a:pt x="55169" y="1119"/>
                      <a:pt x="55192" y="1096"/>
                    </a:cubicBezTo>
                    <a:cubicBezTo>
                      <a:pt x="55238" y="1096"/>
                      <a:pt x="55283" y="1119"/>
                      <a:pt x="55329" y="1119"/>
                    </a:cubicBezTo>
                    <a:cubicBezTo>
                      <a:pt x="55375" y="1119"/>
                      <a:pt x="55443" y="1096"/>
                      <a:pt x="55443" y="1050"/>
                    </a:cubicBezTo>
                    <a:cubicBezTo>
                      <a:pt x="55466" y="1005"/>
                      <a:pt x="55420" y="936"/>
                      <a:pt x="55375" y="936"/>
                    </a:cubicBezTo>
                    <a:cubicBezTo>
                      <a:pt x="55352" y="913"/>
                      <a:pt x="55306" y="913"/>
                      <a:pt x="55283" y="913"/>
                    </a:cubicBezTo>
                    <a:cubicBezTo>
                      <a:pt x="55261" y="868"/>
                      <a:pt x="55261" y="845"/>
                      <a:pt x="55215" y="822"/>
                    </a:cubicBezTo>
                    <a:cubicBezTo>
                      <a:pt x="55192" y="799"/>
                      <a:pt x="55146" y="776"/>
                      <a:pt x="55101" y="776"/>
                    </a:cubicBezTo>
                    <a:cubicBezTo>
                      <a:pt x="55078" y="754"/>
                      <a:pt x="55055" y="754"/>
                      <a:pt x="55032" y="754"/>
                    </a:cubicBezTo>
                    <a:cubicBezTo>
                      <a:pt x="54781" y="731"/>
                      <a:pt x="54553" y="731"/>
                      <a:pt x="54302" y="708"/>
                    </a:cubicBezTo>
                    <a:cubicBezTo>
                      <a:pt x="53845" y="662"/>
                      <a:pt x="53366" y="617"/>
                      <a:pt x="52910" y="571"/>
                    </a:cubicBezTo>
                    <a:cubicBezTo>
                      <a:pt x="52658" y="548"/>
                      <a:pt x="52407" y="525"/>
                      <a:pt x="52156" y="503"/>
                    </a:cubicBezTo>
                    <a:cubicBezTo>
                      <a:pt x="52019" y="503"/>
                      <a:pt x="51882" y="480"/>
                      <a:pt x="51768" y="480"/>
                    </a:cubicBezTo>
                    <a:cubicBezTo>
                      <a:pt x="51745" y="457"/>
                      <a:pt x="51700" y="434"/>
                      <a:pt x="51677" y="434"/>
                    </a:cubicBezTo>
                    <a:cubicBezTo>
                      <a:pt x="51586" y="411"/>
                      <a:pt x="51517" y="411"/>
                      <a:pt x="51426" y="388"/>
                    </a:cubicBezTo>
                    <a:lnTo>
                      <a:pt x="51266" y="388"/>
                    </a:lnTo>
                    <a:cubicBezTo>
                      <a:pt x="51129" y="366"/>
                      <a:pt x="51015" y="343"/>
                      <a:pt x="50878" y="343"/>
                    </a:cubicBezTo>
                    <a:cubicBezTo>
                      <a:pt x="50604" y="320"/>
                      <a:pt x="50330" y="297"/>
                      <a:pt x="50056" y="274"/>
                    </a:cubicBezTo>
                    <a:cubicBezTo>
                      <a:pt x="49919" y="251"/>
                      <a:pt x="49782" y="251"/>
                      <a:pt x="49646" y="251"/>
                    </a:cubicBezTo>
                    <a:cubicBezTo>
                      <a:pt x="49509" y="251"/>
                      <a:pt x="49394" y="251"/>
                      <a:pt x="49280" y="229"/>
                    </a:cubicBezTo>
                    <a:cubicBezTo>
                      <a:pt x="49029" y="229"/>
                      <a:pt x="48778" y="206"/>
                      <a:pt x="48527" y="206"/>
                    </a:cubicBezTo>
                    <a:cubicBezTo>
                      <a:pt x="48344" y="206"/>
                      <a:pt x="48185" y="206"/>
                      <a:pt x="48025" y="183"/>
                    </a:cubicBezTo>
                    <a:cubicBezTo>
                      <a:pt x="47865" y="183"/>
                      <a:pt x="47728" y="183"/>
                      <a:pt x="47591" y="160"/>
                    </a:cubicBezTo>
                    <a:cubicBezTo>
                      <a:pt x="47272" y="160"/>
                      <a:pt x="46952" y="137"/>
                      <a:pt x="46610" y="115"/>
                    </a:cubicBezTo>
                    <a:lnTo>
                      <a:pt x="46199" y="115"/>
                    </a:lnTo>
                    <a:cubicBezTo>
                      <a:pt x="46039" y="115"/>
                      <a:pt x="45879" y="115"/>
                      <a:pt x="45720" y="92"/>
                    </a:cubicBezTo>
                    <a:lnTo>
                      <a:pt x="45240" y="92"/>
                    </a:lnTo>
                    <a:cubicBezTo>
                      <a:pt x="45172" y="69"/>
                      <a:pt x="45103" y="69"/>
                      <a:pt x="45035" y="69"/>
                    </a:cubicBezTo>
                    <a:cubicBezTo>
                      <a:pt x="45012" y="92"/>
                      <a:pt x="44989" y="137"/>
                      <a:pt x="44966" y="160"/>
                    </a:cubicBezTo>
                    <a:cubicBezTo>
                      <a:pt x="44966" y="183"/>
                      <a:pt x="44966" y="183"/>
                      <a:pt x="44966" y="183"/>
                    </a:cubicBezTo>
                    <a:lnTo>
                      <a:pt x="44464" y="183"/>
                    </a:lnTo>
                    <a:cubicBezTo>
                      <a:pt x="44225" y="172"/>
                      <a:pt x="43985" y="166"/>
                      <a:pt x="43742" y="166"/>
                    </a:cubicBezTo>
                    <a:cubicBezTo>
                      <a:pt x="43500" y="166"/>
                      <a:pt x="43254" y="172"/>
                      <a:pt x="43003" y="183"/>
                    </a:cubicBezTo>
                    <a:lnTo>
                      <a:pt x="42912" y="183"/>
                    </a:lnTo>
                    <a:cubicBezTo>
                      <a:pt x="42866" y="183"/>
                      <a:pt x="42821" y="183"/>
                      <a:pt x="42775" y="160"/>
                    </a:cubicBezTo>
                    <a:cubicBezTo>
                      <a:pt x="42547" y="160"/>
                      <a:pt x="42319" y="137"/>
                      <a:pt x="42068" y="137"/>
                    </a:cubicBezTo>
                    <a:cubicBezTo>
                      <a:pt x="41634" y="115"/>
                      <a:pt x="41200" y="115"/>
                      <a:pt x="40766" y="115"/>
                    </a:cubicBezTo>
                    <a:cubicBezTo>
                      <a:pt x="40698" y="92"/>
                      <a:pt x="40630" y="92"/>
                      <a:pt x="40584" y="92"/>
                    </a:cubicBezTo>
                    <a:lnTo>
                      <a:pt x="37754" y="92"/>
                    </a:lnTo>
                    <a:cubicBezTo>
                      <a:pt x="37502" y="92"/>
                      <a:pt x="37229" y="69"/>
                      <a:pt x="36955" y="69"/>
                    </a:cubicBezTo>
                    <a:lnTo>
                      <a:pt x="35562" y="69"/>
                    </a:lnTo>
                    <a:cubicBezTo>
                      <a:pt x="35357" y="46"/>
                      <a:pt x="35129" y="46"/>
                      <a:pt x="34900" y="23"/>
                    </a:cubicBezTo>
                    <a:cubicBezTo>
                      <a:pt x="34604" y="23"/>
                      <a:pt x="34307" y="23"/>
                      <a:pt x="34010" y="0"/>
                    </a:cubicBezTo>
                    <a:cubicBezTo>
                      <a:pt x="33919" y="0"/>
                      <a:pt x="33828" y="0"/>
                      <a:pt x="33759" y="23"/>
                    </a:cubicBezTo>
                    <a:lnTo>
                      <a:pt x="33325" y="23"/>
                    </a:lnTo>
                    <a:lnTo>
                      <a:pt x="33211" y="0"/>
                    </a:lnTo>
                    <a:close/>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
              <p:cNvSpPr/>
              <p:nvPr/>
            </p:nvSpPr>
            <p:spPr>
              <a:xfrm>
                <a:off x="6860883" y="4166760"/>
                <a:ext cx="211023" cy="183885"/>
              </a:xfrm>
              <a:custGeom>
                <a:rect b="b" l="l" r="r" t="t"/>
                <a:pathLst>
                  <a:path extrusionOk="0" h="6803" w="7807">
                    <a:moveTo>
                      <a:pt x="731" y="1"/>
                    </a:moveTo>
                    <a:cubicBezTo>
                      <a:pt x="548" y="1"/>
                      <a:pt x="434" y="137"/>
                      <a:pt x="434" y="320"/>
                    </a:cubicBezTo>
                    <a:cubicBezTo>
                      <a:pt x="389" y="252"/>
                      <a:pt x="320" y="206"/>
                      <a:pt x="229" y="206"/>
                    </a:cubicBezTo>
                    <a:cubicBezTo>
                      <a:pt x="115" y="206"/>
                      <a:pt x="1" y="320"/>
                      <a:pt x="1" y="434"/>
                    </a:cubicBezTo>
                    <a:cubicBezTo>
                      <a:pt x="23" y="640"/>
                      <a:pt x="46" y="822"/>
                      <a:pt x="69" y="1028"/>
                    </a:cubicBezTo>
                    <a:cubicBezTo>
                      <a:pt x="69" y="1028"/>
                      <a:pt x="69" y="1028"/>
                      <a:pt x="69" y="1028"/>
                    </a:cubicBezTo>
                    <a:lnTo>
                      <a:pt x="69" y="1028"/>
                    </a:lnTo>
                    <a:cubicBezTo>
                      <a:pt x="69" y="1050"/>
                      <a:pt x="69" y="1051"/>
                      <a:pt x="92" y="1073"/>
                    </a:cubicBezTo>
                    <a:cubicBezTo>
                      <a:pt x="92" y="1119"/>
                      <a:pt x="92" y="1165"/>
                      <a:pt x="115" y="1233"/>
                    </a:cubicBezTo>
                    <a:cubicBezTo>
                      <a:pt x="160" y="1553"/>
                      <a:pt x="206" y="1895"/>
                      <a:pt x="297" y="2215"/>
                    </a:cubicBezTo>
                    <a:cubicBezTo>
                      <a:pt x="320" y="2374"/>
                      <a:pt x="389" y="2534"/>
                      <a:pt x="434" y="2671"/>
                    </a:cubicBezTo>
                    <a:cubicBezTo>
                      <a:pt x="480" y="2831"/>
                      <a:pt x="548" y="3013"/>
                      <a:pt x="617" y="3173"/>
                    </a:cubicBezTo>
                    <a:cubicBezTo>
                      <a:pt x="754" y="3447"/>
                      <a:pt x="936" y="3698"/>
                      <a:pt x="1096" y="3949"/>
                    </a:cubicBezTo>
                    <a:cubicBezTo>
                      <a:pt x="1188" y="4086"/>
                      <a:pt x="1279" y="4223"/>
                      <a:pt x="1370" y="4337"/>
                    </a:cubicBezTo>
                    <a:cubicBezTo>
                      <a:pt x="1484" y="4474"/>
                      <a:pt x="1598" y="4611"/>
                      <a:pt x="1713" y="4748"/>
                    </a:cubicBezTo>
                    <a:cubicBezTo>
                      <a:pt x="1827" y="4885"/>
                      <a:pt x="1941" y="4999"/>
                      <a:pt x="2078" y="5113"/>
                    </a:cubicBezTo>
                    <a:cubicBezTo>
                      <a:pt x="2192" y="5228"/>
                      <a:pt x="2306" y="5342"/>
                      <a:pt x="2443" y="5456"/>
                    </a:cubicBezTo>
                    <a:cubicBezTo>
                      <a:pt x="2671" y="5661"/>
                      <a:pt x="2922" y="5821"/>
                      <a:pt x="3173" y="5981"/>
                    </a:cubicBezTo>
                    <a:cubicBezTo>
                      <a:pt x="3424" y="6118"/>
                      <a:pt x="3698" y="6255"/>
                      <a:pt x="3949" y="6369"/>
                    </a:cubicBezTo>
                    <a:cubicBezTo>
                      <a:pt x="4109" y="6437"/>
                      <a:pt x="4292" y="6506"/>
                      <a:pt x="4452" y="6551"/>
                    </a:cubicBezTo>
                    <a:cubicBezTo>
                      <a:pt x="4589" y="6597"/>
                      <a:pt x="4748" y="6620"/>
                      <a:pt x="4885" y="6666"/>
                    </a:cubicBezTo>
                    <a:cubicBezTo>
                      <a:pt x="5045" y="6688"/>
                      <a:pt x="5182" y="6734"/>
                      <a:pt x="5319" y="6757"/>
                    </a:cubicBezTo>
                    <a:cubicBezTo>
                      <a:pt x="5502" y="6780"/>
                      <a:pt x="5684" y="6780"/>
                      <a:pt x="5844" y="6780"/>
                    </a:cubicBezTo>
                    <a:cubicBezTo>
                      <a:pt x="6004" y="6802"/>
                      <a:pt x="6141" y="6802"/>
                      <a:pt x="6300" y="6802"/>
                    </a:cubicBezTo>
                    <a:cubicBezTo>
                      <a:pt x="6483" y="6780"/>
                      <a:pt x="6643" y="6757"/>
                      <a:pt x="6825" y="6734"/>
                    </a:cubicBezTo>
                    <a:lnTo>
                      <a:pt x="6803" y="6734"/>
                    </a:lnTo>
                    <a:cubicBezTo>
                      <a:pt x="6894" y="6734"/>
                      <a:pt x="7008" y="6711"/>
                      <a:pt x="7122" y="6666"/>
                    </a:cubicBezTo>
                    <a:cubicBezTo>
                      <a:pt x="7213" y="6643"/>
                      <a:pt x="7305" y="6620"/>
                      <a:pt x="7396" y="6574"/>
                    </a:cubicBezTo>
                    <a:cubicBezTo>
                      <a:pt x="7487" y="6551"/>
                      <a:pt x="7601" y="6529"/>
                      <a:pt x="7670" y="6483"/>
                    </a:cubicBezTo>
                    <a:cubicBezTo>
                      <a:pt x="7761" y="6437"/>
                      <a:pt x="7807" y="6346"/>
                      <a:pt x="7784" y="6255"/>
                    </a:cubicBezTo>
                    <a:cubicBezTo>
                      <a:pt x="7761" y="6163"/>
                      <a:pt x="7647" y="6118"/>
                      <a:pt x="7556" y="6118"/>
                    </a:cubicBezTo>
                    <a:cubicBezTo>
                      <a:pt x="7442" y="6118"/>
                      <a:pt x="7328" y="6141"/>
                      <a:pt x="7236" y="6163"/>
                    </a:cubicBezTo>
                    <a:cubicBezTo>
                      <a:pt x="7076" y="6163"/>
                      <a:pt x="6940" y="6186"/>
                      <a:pt x="6803" y="6186"/>
                    </a:cubicBezTo>
                    <a:cubicBezTo>
                      <a:pt x="6666" y="6209"/>
                      <a:pt x="6529" y="6209"/>
                      <a:pt x="6415" y="6232"/>
                    </a:cubicBezTo>
                    <a:lnTo>
                      <a:pt x="6027" y="6232"/>
                    </a:lnTo>
                    <a:cubicBezTo>
                      <a:pt x="5684" y="6163"/>
                      <a:pt x="5342" y="6072"/>
                      <a:pt x="5022" y="5958"/>
                    </a:cubicBezTo>
                    <a:cubicBezTo>
                      <a:pt x="4680" y="5821"/>
                      <a:pt x="4360" y="5661"/>
                      <a:pt x="4041" y="5501"/>
                    </a:cubicBezTo>
                    <a:cubicBezTo>
                      <a:pt x="3744" y="5342"/>
                      <a:pt x="3470" y="5159"/>
                      <a:pt x="3196" y="4954"/>
                    </a:cubicBezTo>
                    <a:cubicBezTo>
                      <a:pt x="2991" y="4817"/>
                      <a:pt x="2785" y="4657"/>
                      <a:pt x="2603" y="4497"/>
                    </a:cubicBezTo>
                    <a:cubicBezTo>
                      <a:pt x="2420" y="4315"/>
                      <a:pt x="2260" y="4132"/>
                      <a:pt x="2101" y="3926"/>
                    </a:cubicBezTo>
                    <a:cubicBezTo>
                      <a:pt x="1986" y="3790"/>
                      <a:pt x="1895" y="3653"/>
                      <a:pt x="1804" y="3493"/>
                    </a:cubicBezTo>
                    <a:cubicBezTo>
                      <a:pt x="1713" y="3333"/>
                      <a:pt x="1598" y="3150"/>
                      <a:pt x="1507" y="2968"/>
                    </a:cubicBezTo>
                    <a:cubicBezTo>
                      <a:pt x="1439" y="2762"/>
                      <a:pt x="1370" y="2580"/>
                      <a:pt x="1302" y="2374"/>
                    </a:cubicBezTo>
                    <a:cubicBezTo>
                      <a:pt x="1256" y="2169"/>
                      <a:pt x="1210" y="1941"/>
                      <a:pt x="1165" y="1735"/>
                    </a:cubicBezTo>
                    <a:cubicBezTo>
                      <a:pt x="1142" y="1484"/>
                      <a:pt x="1119" y="1233"/>
                      <a:pt x="1119" y="959"/>
                    </a:cubicBezTo>
                    <a:cubicBezTo>
                      <a:pt x="1096" y="708"/>
                      <a:pt x="1096" y="457"/>
                      <a:pt x="1005" y="229"/>
                    </a:cubicBezTo>
                    <a:cubicBezTo>
                      <a:pt x="982" y="92"/>
                      <a:pt x="868" y="1"/>
                      <a:pt x="731" y="1"/>
                    </a:cubicBezTo>
                    <a:close/>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
              <p:cNvSpPr/>
              <p:nvPr/>
            </p:nvSpPr>
            <p:spPr>
              <a:xfrm>
                <a:off x="6984275" y="4319155"/>
                <a:ext cx="130204" cy="25949"/>
              </a:xfrm>
              <a:custGeom>
                <a:rect b="b" l="l" r="r" t="t"/>
                <a:pathLst>
                  <a:path extrusionOk="0" h="960" w="4817">
                    <a:moveTo>
                      <a:pt x="4703" y="0"/>
                    </a:moveTo>
                    <a:cubicBezTo>
                      <a:pt x="4657" y="23"/>
                      <a:pt x="4611" y="46"/>
                      <a:pt x="4589" y="69"/>
                    </a:cubicBezTo>
                    <a:cubicBezTo>
                      <a:pt x="4520" y="92"/>
                      <a:pt x="4452" y="114"/>
                      <a:pt x="4383" y="160"/>
                    </a:cubicBezTo>
                    <a:cubicBezTo>
                      <a:pt x="4269" y="206"/>
                      <a:pt x="4155" y="251"/>
                      <a:pt x="4041" y="320"/>
                    </a:cubicBezTo>
                    <a:cubicBezTo>
                      <a:pt x="3949" y="343"/>
                      <a:pt x="3881" y="366"/>
                      <a:pt x="3813" y="411"/>
                    </a:cubicBezTo>
                    <a:cubicBezTo>
                      <a:pt x="3744" y="411"/>
                      <a:pt x="3698" y="434"/>
                      <a:pt x="3653" y="457"/>
                    </a:cubicBezTo>
                    <a:cubicBezTo>
                      <a:pt x="3584" y="480"/>
                      <a:pt x="3539" y="503"/>
                      <a:pt x="3470" y="525"/>
                    </a:cubicBezTo>
                    <a:cubicBezTo>
                      <a:pt x="3424" y="525"/>
                      <a:pt x="3356" y="548"/>
                      <a:pt x="3310" y="548"/>
                    </a:cubicBezTo>
                    <a:lnTo>
                      <a:pt x="3333" y="548"/>
                    </a:lnTo>
                    <a:cubicBezTo>
                      <a:pt x="3196" y="594"/>
                      <a:pt x="3059" y="617"/>
                      <a:pt x="2922" y="662"/>
                    </a:cubicBezTo>
                    <a:cubicBezTo>
                      <a:pt x="2877" y="662"/>
                      <a:pt x="2831" y="662"/>
                      <a:pt x="2808" y="685"/>
                    </a:cubicBezTo>
                    <a:cubicBezTo>
                      <a:pt x="2717" y="685"/>
                      <a:pt x="2648" y="708"/>
                      <a:pt x="2580" y="708"/>
                    </a:cubicBezTo>
                    <a:cubicBezTo>
                      <a:pt x="2489" y="731"/>
                      <a:pt x="2397" y="731"/>
                      <a:pt x="2329" y="754"/>
                    </a:cubicBezTo>
                    <a:cubicBezTo>
                      <a:pt x="2238" y="754"/>
                      <a:pt x="2169" y="754"/>
                      <a:pt x="2078" y="776"/>
                    </a:cubicBezTo>
                    <a:lnTo>
                      <a:pt x="1416" y="776"/>
                    </a:lnTo>
                    <a:cubicBezTo>
                      <a:pt x="1256" y="776"/>
                      <a:pt x="1119" y="754"/>
                      <a:pt x="959" y="754"/>
                    </a:cubicBezTo>
                    <a:cubicBezTo>
                      <a:pt x="822" y="731"/>
                      <a:pt x="685" y="708"/>
                      <a:pt x="548" y="662"/>
                    </a:cubicBezTo>
                    <a:cubicBezTo>
                      <a:pt x="480" y="662"/>
                      <a:pt x="412" y="639"/>
                      <a:pt x="343" y="639"/>
                    </a:cubicBezTo>
                    <a:cubicBezTo>
                      <a:pt x="320" y="639"/>
                      <a:pt x="275" y="639"/>
                      <a:pt x="252" y="617"/>
                    </a:cubicBezTo>
                    <a:lnTo>
                      <a:pt x="206" y="617"/>
                    </a:lnTo>
                    <a:cubicBezTo>
                      <a:pt x="183" y="617"/>
                      <a:pt x="183" y="594"/>
                      <a:pt x="160" y="594"/>
                    </a:cubicBezTo>
                    <a:lnTo>
                      <a:pt x="115" y="594"/>
                    </a:lnTo>
                    <a:cubicBezTo>
                      <a:pt x="103" y="582"/>
                      <a:pt x="98" y="577"/>
                      <a:pt x="92" y="577"/>
                    </a:cubicBezTo>
                    <a:cubicBezTo>
                      <a:pt x="86" y="577"/>
                      <a:pt x="81" y="582"/>
                      <a:pt x="69" y="594"/>
                    </a:cubicBezTo>
                    <a:cubicBezTo>
                      <a:pt x="46" y="594"/>
                      <a:pt x="24" y="617"/>
                      <a:pt x="24" y="639"/>
                    </a:cubicBezTo>
                    <a:cubicBezTo>
                      <a:pt x="1" y="662"/>
                      <a:pt x="24" y="731"/>
                      <a:pt x="69" y="731"/>
                    </a:cubicBezTo>
                    <a:lnTo>
                      <a:pt x="115" y="754"/>
                    </a:lnTo>
                    <a:lnTo>
                      <a:pt x="138" y="754"/>
                    </a:lnTo>
                    <a:cubicBezTo>
                      <a:pt x="183" y="776"/>
                      <a:pt x="229" y="776"/>
                      <a:pt x="252" y="799"/>
                    </a:cubicBezTo>
                    <a:cubicBezTo>
                      <a:pt x="320" y="799"/>
                      <a:pt x="389" y="822"/>
                      <a:pt x="457" y="822"/>
                    </a:cubicBezTo>
                    <a:cubicBezTo>
                      <a:pt x="617" y="845"/>
                      <a:pt x="754" y="868"/>
                      <a:pt x="914" y="891"/>
                    </a:cubicBezTo>
                    <a:cubicBezTo>
                      <a:pt x="937" y="913"/>
                      <a:pt x="982" y="913"/>
                      <a:pt x="1005" y="913"/>
                    </a:cubicBezTo>
                    <a:cubicBezTo>
                      <a:pt x="1005" y="913"/>
                      <a:pt x="1028" y="936"/>
                      <a:pt x="1051" y="936"/>
                    </a:cubicBezTo>
                    <a:cubicBezTo>
                      <a:pt x="1188" y="936"/>
                      <a:pt x="1325" y="959"/>
                      <a:pt x="1462" y="959"/>
                    </a:cubicBezTo>
                    <a:lnTo>
                      <a:pt x="1941" y="959"/>
                    </a:lnTo>
                    <a:lnTo>
                      <a:pt x="2009" y="936"/>
                    </a:lnTo>
                    <a:lnTo>
                      <a:pt x="2420" y="936"/>
                    </a:lnTo>
                    <a:cubicBezTo>
                      <a:pt x="2489" y="936"/>
                      <a:pt x="2557" y="913"/>
                      <a:pt x="2626" y="913"/>
                    </a:cubicBezTo>
                    <a:cubicBezTo>
                      <a:pt x="2694" y="913"/>
                      <a:pt x="2763" y="891"/>
                      <a:pt x="2831" y="891"/>
                    </a:cubicBezTo>
                    <a:cubicBezTo>
                      <a:pt x="2900" y="868"/>
                      <a:pt x="2968" y="868"/>
                      <a:pt x="3036" y="845"/>
                    </a:cubicBezTo>
                    <a:cubicBezTo>
                      <a:pt x="3173" y="822"/>
                      <a:pt x="3310" y="799"/>
                      <a:pt x="3447" y="754"/>
                    </a:cubicBezTo>
                    <a:cubicBezTo>
                      <a:pt x="3584" y="708"/>
                      <a:pt x="3698" y="662"/>
                      <a:pt x="3835" y="617"/>
                    </a:cubicBezTo>
                    <a:cubicBezTo>
                      <a:pt x="3904" y="594"/>
                      <a:pt x="3972" y="594"/>
                      <a:pt x="4018" y="548"/>
                    </a:cubicBezTo>
                    <a:cubicBezTo>
                      <a:pt x="4109" y="525"/>
                      <a:pt x="4178" y="503"/>
                      <a:pt x="4246" y="457"/>
                    </a:cubicBezTo>
                    <a:cubicBezTo>
                      <a:pt x="4360" y="411"/>
                      <a:pt x="4452" y="343"/>
                      <a:pt x="4566" y="297"/>
                    </a:cubicBezTo>
                    <a:cubicBezTo>
                      <a:pt x="4634" y="251"/>
                      <a:pt x="4680" y="229"/>
                      <a:pt x="4726" y="206"/>
                    </a:cubicBezTo>
                    <a:cubicBezTo>
                      <a:pt x="4748" y="183"/>
                      <a:pt x="4748" y="183"/>
                      <a:pt x="4771" y="160"/>
                    </a:cubicBezTo>
                    <a:cubicBezTo>
                      <a:pt x="4771" y="160"/>
                      <a:pt x="4794" y="160"/>
                      <a:pt x="4794" y="137"/>
                    </a:cubicBezTo>
                    <a:cubicBezTo>
                      <a:pt x="4817" y="114"/>
                      <a:pt x="4817" y="114"/>
                      <a:pt x="4817" y="92"/>
                    </a:cubicBezTo>
                    <a:cubicBezTo>
                      <a:pt x="4817" y="69"/>
                      <a:pt x="4794" y="46"/>
                      <a:pt x="4794" y="23"/>
                    </a:cubicBezTo>
                    <a:cubicBezTo>
                      <a:pt x="4771" y="0"/>
                      <a:pt x="4748" y="0"/>
                      <a:pt x="4726" y="0"/>
                    </a:cubicBezTo>
                    <a:close/>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
              <p:cNvSpPr/>
              <p:nvPr/>
            </p:nvSpPr>
            <p:spPr>
              <a:xfrm>
                <a:off x="7007737" y="4324075"/>
                <a:ext cx="99335" cy="24381"/>
              </a:xfrm>
              <a:custGeom>
                <a:rect b="b" l="l" r="r" t="t"/>
                <a:pathLst>
                  <a:path extrusionOk="0" h="902" w="3675">
                    <a:moveTo>
                      <a:pt x="3538" y="1"/>
                    </a:moveTo>
                    <a:cubicBezTo>
                      <a:pt x="3401" y="69"/>
                      <a:pt x="3241" y="138"/>
                      <a:pt x="3081" y="206"/>
                    </a:cubicBezTo>
                    <a:cubicBezTo>
                      <a:pt x="3036" y="229"/>
                      <a:pt x="2967" y="252"/>
                      <a:pt x="2922" y="275"/>
                    </a:cubicBezTo>
                    <a:cubicBezTo>
                      <a:pt x="2853" y="321"/>
                      <a:pt x="2808" y="343"/>
                      <a:pt x="2739" y="366"/>
                    </a:cubicBezTo>
                    <a:cubicBezTo>
                      <a:pt x="2671" y="389"/>
                      <a:pt x="2602" y="412"/>
                      <a:pt x="2534" y="435"/>
                    </a:cubicBezTo>
                    <a:cubicBezTo>
                      <a:pt x="2465" y="457"/>
                      <a:pt x="2420" y="480"/>
                      <a:pt x="2351" y="503"/>
                    </a:cubicBezTo>
                    <a:cubicBezTo>
                      <a:pt x="2283" y="526"/>
                      <a:pt x="2214" y="549"/>
                      <a:pt x="2146" y="572"/>
                    </a:cubicBezTo>
                    <a:cubicBezTo>
                      <a:pt x="2077" y="594"/>
                      <a:pt x="2009" y="617"/>
                      <a:pt x="1963" y="617"/>
                    </a:cubicBezTo>
                    <a:cubicBezTo>
                      <a:pt x="1917" y="640"/>
                      <a:pt x="1872" y="640"/>
                      <a:pt x="1826" y="640"/>
                    </a:cubicBezTo>
                    <a:cubicBezTo>
                      <a:pt x="1803" y="663"/>
                      <a:pt x="1758" y="663"/>
                      <a:pt x="1735" y="663"/>
                    </a:cubicBezTo>
                    <a:cubicBezTo>
                      <a:pt x="1689" y="686"/>
                      <a:pt x="1621" y="686"/>
                      <a:pt x="1575" y="686"/>
                    </a:cubicBezTo>
                    <a:cubicBezTo>
                      <a:pt x="1529" y="709"/>
                      <a:pt x="1484" y="709"/>
                      <a:pt x="1461" y="709"/>
                    </a:cubicBezTo>
                    <a:cubicBezTo>
                      <a:pt x="1415" y="709"/>
                      <a:pt x="1370" y="731"/>
                      <a:pt x="1324" y="731"/>
                    </a:cubicBezTo>
                    <a:lnTo>
                      <a:pt x="959" y="731"/>
                    </a:lnTo>
                    <a:cubicBezTo>
                      <a:pt x="822" y="731"/>
                      <a:pt x="662" y="731"/>
                      <a:pt x="525" y="709"/>
                    </a:cubicBezTo>
                    <a:cubicBezTo>
                      <a:pt x="388" y="686"/>
                      <a:pt x="228" y="663"/>
                      <a:pt x="91" y="640"/>
                    </a:cubicBezTo>
                    <a:cubicBezTo>
                      <a:pt x="46" y="640"/>
                      <a:pt x="0" y="663"/>
                      <a:pt x="0" y="709"/>
                    </a:cubicBezTo>
                    <a:cubicBezTo>
                      <a:pt x="0" y="754"/>
                      <a:pt x="23" y="800"/>
                      <a:pt x="69" y="800"/>
                    </a:cubicBezTo>
                    <a:cubicBezTo>
                      <a:pt x="205" y="823"/>
                      <a:pt x="342" y="846"/>
                      <a:pt x="479" y="868"/>
                    </a:cubicBezTo>
                    <a:cubicBezTo>
                      <a:pt x="616" y="891"/>
                      <a:pt x="776" y="891"/>
                      <a:pt x="913" y="891"/>
                    </a:cubicBezTo>
                    <a:cubicBezTo>
                      <a:pt x="959" y="899"/>
                      <a:pt x="1004" y="901"/>
                      <a:pt x="1051" y="901"/>
                    </a:cubicBezTo>
                    <a:cubicBezTo>
                      <a:pt x="1144" y="901"/>
                      <a:pt x="1240" y="891"/>
                      <a:pt x="1347" y="891"/>
                    </a:cubicBezTo>
                    <a:cubicBezTo>
                      <a:pt x="1370" y="891"/>
                      <a:pt x="1415" y="868"/>
                      <a:pt x="1438" y="868"/>
                    </a:cubicBezTo>
                    <a:lnTo>
                      <a:pt x="1552" y="868"/>
                    </a:lnTo>
                    <a:cubicBezTo>
                      <a:pt x="1643" y="846"/>
                      <a:pt x="1712" y="846"/>
                      <a:pt x="1803" y="823"/>
                    </a:cubicBezTo>
                    <a:cubicBezTo>
                      <a:pt x="1872" y="800"/>
                      <a:pt x="1940" y="800"/>
                      <a:pt x="2009" y="777"/>
                    </a:cubicBezTo>
                    <a:cubicBezTo>
                      <a:pt x="2100" y="754"/>
                      <a:pt x="2168" y="731"/>
                      <a:pt x="2237" y="709"/>
                    </a:cubicBezTo>
                    <a:cubicBezTo>
                      <a:pt x="2305" y="686"/>
                      <a:pt x="2374" y="663"/>
                      <a:pt x="2442" y="640"/>
                    </a:cubicBezTo>
                    <a:cubicBezTo>
                      <a:pt x="2511" y="617"/>
                      <a:pt x="2579" y="594"/>
                      <a:pt x="2671" y="572"/>
                    </a:cubicBezTo>
                    <a:cubicBezTo>
                      <a:pt x="2808" y="503"/>
                      <a:pt x="2945" y="457"/>
                      <a:pt x="3081" y="389"/>
                    </a:cubicBezTo>
                    <a:cubicBezTo>
                      <a:pt x="3264" y="321"/>
                      <a:pt x="3447" y="229"/>
                      <a:pt x="3606" y="161"/>
                    </a:cubicBezTo>
                    <a:cubicBezTo>
                      <a:pt x="3652" y="138"/>
                      <a:pt x="3675" y="92"/>
                      <a:pt x="3652" y="47"/>
                    </a:cubicBezTo>
                    <a:cubicBezTo>
                      <a:pt x="3652" y="24"/>
                      <a:pt x="3606" y="1"/>
                      <a:pt x="3584" y="1"/>
                    </a:cubicBezTo>
                    <a:close/>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
              <p:cNvSpPr/>
              <p:nvPr/>
            </p:nvSpPr>
            <p:spPr>
              <a:xfrm>
                <a:off x="7033010" y="4320399"/>
                <a:ext cx="83333" cy="27787"/>
              </a:xfrm>
              <a:custGeom>
                <a:rect b="b" l="l" r="r" t="t"/>
                <a:pathLst>
                  <a:path extrusionOk="0" h="1028" w="3083">
                    <a:moveTo>
                      <a:pt x="2945" y="0"/>
                    </a:moveTo>
                    <a:cubicBezTo>
                      <a:pt x="2671" y="137"/>
                      <a:pt x="2375" y="297"/>
                      <a:pt x="2078" y="434"/>
                    </a:cubicBezTo>
                    <a:cubicBezTo>
                      <a:pt x="2010" y="457"/>
                      <a:pt x="1941" y="479"/>
                      <a:pt x="1873" y="502"/>
                    </a:cubicBezTo>
                    <a:cubicBezTo>
                      <a:pt x="1827" y="525"/>
                      <a:pt x="1781" y="548"/>
                      <a:pt x="1736" y="571"/>
                    </a:cubicBezTo>
                    <a:cubicBezTo>
                      <a:pt x="1713" y="571"/>
                      <a:pt x="1690" y="593"/>
                      <a:pt x="1644" y="593"/>
                    </a:cubicBezTo>
                    <a:cubicBezTo>
                      <a:pt x="1599" y="616"/>
                      <a:pt x="1553" y="639"/>
                      <a:pt x="1507" y="639"/>
                    </a:cubicBezTo>
                    <a:cubicBezTo>
                      <a:pt x="1485" y="662"/>
                      <a:pt x="1462" y="662"/>
                      <a:pt x="1416" y="685"/>
                    </a:cubicBezTo>
                    <a:cubicBezTo>
                      <a:pt x="1348" y="685"/>
                      <a:pt x="1256" y="708"/>
                      <a:pt x="1188" y="730"/>
                    </a:cubicBezTo>
                    <a:cubicBezTo>
                      <a:pt x="1119" y="753"/>
                      <a:pt x="1051" y="776"/>
                      <a:pt x="960" y="776"/>
                    </a:cubicBezTo>
                    <a:cubicBezTo>
                      <a:pt x="891" y="799"/>
                      <a:pt x="823" y="799"/>
                      <a:pt x="731" y="822"/>
                    </a:cubicBezTo>
                    <a:cubicBezTo>
                      <a:pt x="686" y="822"/>
                      <a:pt x="594" y="845"/>
                      <a:pt x="526" y="845"/>
                    </a:cubicBezTo>
                    <a:lnTo>
                      <a:pt x="92" y="845"/>
                    </a:lnTo>
                    <a:cubicBezTo>
                      <a:pt x="69" y="845"/>
                      <a:pt x="24" y="867"/>
                      <a:pt x="1" y="913"/>
                    </a:cubicBezTo>
                    <a:cubicBezTo>
                      <a:pt x="1" y="959"/>
                      <a:pt x="24" y="1004"/>
                      <a:pt x="69" y="1004"/>
                    </a:cubicBezTo>
                    <a:lnTo>
                      <a:pt x="275" y="1004"/>
                    </a:lnTo>
                    <a:cubicBezTo>
                      <a:pt x="298" y="1004"/>
                      <a:pt x="320" y="1027"/>
                      <a:pt x="343" y="1027"/>
                    </a:cubicBezTo>
                    <a:cubicBezTo>
                      <a:pt x="389" y="1004"/>
                      <a:pt x="412" y="1004"/>
                      <a:pt x="457" y="1004"/>
                    </a:cubicBezTo>
                    <a:lnTo>
                      <a:pt x="640" y="1004"/>
                    </a:lnTo>
                    <a:cubicBezTo>
                      <a:pt x="686" y="982"/>
                      <a:pt x="708" y="982"/>
                      <a:pt x="731" y="982"/>
                    </a:cubicBezTo>
                    <a:lnTo>
                      <a:pt x="823" y="982"/>
                    </a:lnTo>
                    <a:cubicBezTo>
                      <a:pt x="868" y="959"/>
                      <a:pt x="937" y="959"/>
                      <a:pt x="982" y="936"/>
                    </a:cubicBezTo>
                    <a:cubicBezTo>
                      <a:pt x="1051" y="936"/>
                      <a:pt x="1142" y="913"/>
                      <a:pt x="1211" y="890"/>
                    </a:cubicBezTo>
                    <a:cubicBezTo>
                      <a:pt x="1279" y="890"/>
                      <a:pt x="1325" y="867"/>
                      <a:pt x="1393" y="845"/>
                    </a:cubicBezTo>
                    <a:cubicBezTo>
                      <a:pt x="1416" y="845"/>
                      <a:pt x="1462" y="845"/>
                      <a:pt x="1485" y="822"/>
                    </a:cubicBezTo>
                    <a:cubicBezTo>
                      <a:pt x="1507" y="822"/>
                      <a:pt x="1530" y="822"/>
                      <a:pt x="1553" y="799"/>
                    </a:cubicBezTo>
                    <a:lnTo>
                      <a:pt x="1667" y="776"/>
                    </a:lnTo>
                    <a:cubicBezTo>
                      <a:pt x="1690" y="753"/>
                      <a:pt x="1713" y="753"/>
                      <a:pt x="1736" y="730"/>
                    </a:cubicBezTo>
                    <a:cubicBezTo>
                      <a:pt x="1804" y="708"/>
                      <a:pt x="1873" y="685"/>
                      <a:pt x="1941" y="662"/>
                    </a:cubicBezTo>
                    <a:cubicBezTo>
                      <a:pt x="2010" y="639"/>
                      <a:pt x="2055" y="616"/>
                      <a:pt x="2101" y="593"/>
                    </a:cubicBezTo>
                    <a:cubicBezTo>
                      <a:pt x="2146" y="571"/>
                      <a:pt x="2192" y="548"/>
                      <a:pt x="2238" y="525"/>
                    </a:cubicBezTo>
                    <a:cubicBezTo>
                      <a:pt x="2489" y="411"/>
                      <a:pt x="2763" y="274"/>
                      <a:pt x="3014" y="160"/>
                    </a:cubicBezTo>
                    <a:cubicBezTo>
                      <a:pt x="3059" y="137"/>
                      <a:pt x="3082" y="91"/>
                      <a:pt x="3059" y="46"/>
                    </a:cubicBezTo>
                    <a:cubicBezTo>
                      <a:pt x="3059" y="23"/>
                      <a:pt x="3014" y="0"/>
                      <a:pt x="2991" y="0"/>
                    </a:cubicBezTo>
                    <a:close/>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
              <p:cNvSpPr/>
              <p:nvPr/>
            </p:nvSpPr>
            <p:spPr>
              <a:xfrm>
                <a:off x="7045363" y="4309884"/>
                <a:ext cx="85172" cy="36436"/>
              </a:xfrm>
              <a:custGeom>
                <a:rect b="b" l="l" r="r" t="t"/>
                <a:pathLst>
                  <a:path extrusionOk="0" h="1348" w="3151">
                    <a:moveTo>
                      <a:pt x="3082" y="1"/>
                    </a:moveTo>
                    <a:cubicBezTo>
                      <a:pt x="3059" y="1"/>
                      <a:pt x="3036" y="24"/>
                      <a:pt x="3013" y="24"/>
                    </a:cubicBezTo>
                    <a:cubicBezTo>
                      <a:pt x="2876" y="115"/>
                      <a:pt x="2739" y="206"/>
                      <a:pt x="2602" y="275"/>
                    </a:cubicBezTo>
                    <a:cubicBezTo>
                      <a:pt x="2488" y="343"/>
                      <a:pt x="2374" y="412"/>
                      <a:pt x="2283" y="480"/>
                    </a:cubicBezTo>
                    <a:lnTo>
                      <a:pt x="2283" y="457"/>
                    </a:lnTo>
                    <a:cubicBezTo>
                      <a:pt x="2237" y="503"/>
                      <a:pt x="2169" y="526"/>
                      <a:pt x="2100" y="572"/>
                    </a:cubicBezTo>
                    <a:cubicBezTo>
                      <a:pt x="2077" y="572"/>
                      <a:pt x="2032" y="594"/>
                      <a:pt x="2009" y="594"/>
                    </a:cubicBezTo>
                    <a:cubicBezTo>
                      <a:pt x="1963" y="617"/>
                      <a:pt x="1941" y="640"/>
                      <a:pt x="1895" y="663"/>
                    </a:cubicBezTo>
                    <a:cubicBezTo>
                      <a:pt x="1758" y="709"/>
                      <a:pt x="1621" y="777"/>
                      <a:pt x="1484" y="846"/>
                    </a:cubicBezTo>
                    <a:cubicBezTo>
                      <a:pt x="1416" y="868"/>
                      <a:pt x="1370" y="891"/>
                      <a:pt x="1301" y="891"/>
                    </a:cubicBezTo>
                    <a:cubicBezTo>
                      <a:pt x="1256" y="914"/>
                      <a:pt x="1187" y="937"/>
                      <a:pt x="1142" y="960"/>
                    </a:cubicBezTo>
                    <a:cubicBezTo>
                      <a:pt x="1073" y="982"/>
                      <a:pt x="1005" y="1005"/>
                      <a:pt x="936" y="1028"/>
                    </a:cubicBezTo>
                    <a:cubicBezTo>
                      <a:pt x="868" y="1051"/>
                      <a:pt x="776" y="1074"/>
                      <a:pt x="708" y="1097"/>
                    </a:cubicBezTo>
                    <a:cubicBezTo>
                      <a:pt x="640" y="1119"/>
                      <a:pt x="571" y="1142"/>
                      <a:pt x="503" y="1142"/>
                    </a:cubicBezTo>
                    <a:cubicBezTo>
                      <a:pt x="411" y="1165"/>
                      <a:pt x="297" y="1165"/>
                      <a:pt x="206" y="1188"/>
                    </a:cubicBezTo>
                    <a:cubicBezTo>
                      <a:pt x="183" y="1188"/>
                      <a:pt x="137" y="1165"/>
                      <a:pt x="92" y="1165"/>
                    </a:cubicBezTo>
                    <a:cubicBezTo>
                      <a:pt x="69" y="1165"/>
                      <a:pt x="69" y="1188"/>
                      <a:pt x="46" y="1188"/>
                    </a:cubicBezTo>
                    <a:cubicBezTo>
                      <a:pt x="23" y="1211"/>
                      <a:pt x="23" y="1234"/>
                      <a:pt x="0" y="1234"/>
                    </a:cubicBezTo>
                    <a:cubicBezTo>
                      <a:pt x="0" y="1256"/>
                      <a:pt x="23" y="1279"/>
                      <a:pt x="23" y="1302"/>
                    </a:cubicBezTo>
                    <a:cubicBezTo>
                      <a:pt x="46" y="1325"/>
                      <a:pt x="69" y="1348"/>
                      <a:pt x="69" y="1348"/>
                    </a:cubicBezTo>
                    <a:lnTo>
                      <a:pt x="297" y="1348"/>
                    </a:lnTo>
                    <a:cubicBezTo>
                      <a:pt x="366" y="1325"/>
                      <a:pt x="434" y="1325"/>
                      <a:pt x="525" y="1302"/>
                    </a:cubicBezTo>
                    <a:cubicBezTo>
                      <a:pt x="548" y="1302"/>
                      <a:pt x="594" y="1302"/>
                      <a:pt x="617" y="1279"/>
                    </a:cubicBezTo>
                    <a:cubicBezTo>
                      <a:pt x="662" y="1279"/>
                      <a:pt x="708" y="1279"/>
                      <a:pt x="754" y="1256"/>
                    </a:cubicBezTo>
                    <a:cubicBezTo>
                      <a:pt x="868" y="1234"/>
                      <a:pt x="982" y="1188"/>
                      <a:pt x="1073" y="1165"/>
                    </a:cubicBezTo>
                    <a:cubicBezTo>
                      <a:pt x="1142" y="1142"/>
                      <a:pt x="1187" y="1119"/>
                      <a:pt x="1256" y="1097"/>
                    </a:cubicBezTo>
                    <a:cubicBezTo>
                      <a:pt x="1324" y="1074"/>
                      <a:pt x="1393" y="1051"/>
                      <a:pt x="1461" y="1028"/>
                    </a:cubicBezTo>
                    <a:cubicBezTo>
                      <a:pt x="1553" y="982"/>
                      <a:pt x="1667" y="937"/>
                      <a:pt x="1758" y="891"/>
                    </a:cubicBezTo>
                    <a:cubicBezTo>
                      <a:pt x="1872" y="846"/>
                      <a:pt x="2009" y="777"/>
                      <a:pt x="2123" y="731"/>
                    </a:cubicBezTo>
                    <a:cubicBezTo>
                      <a:pt x="2169" y="709"/>
                      <a:pt x="2214" y="686"/>
                      <a:pt x="2260" y="663"/>
                    </a:cubicBezTo>
                    <a:cubicBezTo>
                      <a:pt x="2306" y="640"/>
                      <a:pt x="2351" y="617"/>
                      <a:pt x="2397" y="594"/>
                    </a:cubicBezTo>
                    <a:cubicBezTo>
                      <a:pt x="2511" y="526"/>
                      <a:pt x="2625" y="457"/>
                      <a:pt x="2739" y="389"/>
                    </a:cubicBezTo>
                    <a:cubicBezTo>
                      <a:pt x="2854" y="321"/>
                      <a:pt x="2991" y="229"/>
                      <a:pt x="3127" y="161"/>
                    </a:cubicBezTo>
                    <a:cubicBezTo>
                      <a:pt x="3150" y="138"/>
                      <a:pt x="3150" y="69"/>
                      <a:pt x="3127" y="47"/>
                    </a:cubicBezTo>
                    <a:cubicBezTo>
                      <a:pt x="3127" y="24"/>
                      <a:pt x="3105" y="1"/>
                      <a:pt x="3082" y="1"/>
                    </a:cubicBezTo>
                    <a:close/>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
              <p:cNvSpPr/>
              <p:nvPr/>
            </p:nvSpPr>
            <p:spPr>
              <a:xfrm>
                <a:off x="8197246" y="4175410"/>
                <a:ext cx="435588" cy="49438"/>
              </a:xfrm>
              <a:custGeom>
                <a:rect b="b" l="l" r="r" t="t"/>
                <a:pathLst>
                  <a:path extrusionOk="0" h="1829" w="16115">
                    <a:moveTo>
                      <a:pt x="617" y="0"/>
                    </a:moveTo>
                    <a:cubicBezTo>
                      <a:pt x="434" y="0"/>
                      <a:pt x="251" y="0"/>
                      <a:pt x="92" y="23"/>
                    </a:cubicBezTo>
                    <a:cubicBezTo>
                      <a:pt x="46" y="23"/>
                      <a:pt x="0" y="46"/>
                      <a:pt x="0" y="91"/>
                    </a:cubicBezTo>
                    <a:cubicBezTo>
                      <a:pt x="0" y="137"/>
                      <a:pt x="46" y="183"/>
                      <a:pt x="92" y="183"/>
                    </a:cubicBezTo>
                    <a:cubicBezTo>
                      <a:pt x="228" y="160"/>
                      <a:pt x="388" y="160"/>
                      <a:pt x="525" y="160"/>
                    </a:cubicBezTo>
                    <a:cubicBezTo>
                      <a:pt x="662" y="160"/>
                      <a:pt x="822" y="183"/>
                      <a:pt x="959" y="183"/>
                    </a:cubicBezTo>
                    <a:lnTo>
                      <a:pt x="1119" y="183"/>
                    </a:lnTo>
                    <a:cubicBezTo>
                      <a:pt x="1461" y="206"/>
                      <a:pt x="1803" y="251"/>
                      <a:pt x="2123" y="274"/>
                    </a:cubicBezTo>
                    <a:cubicBezTo>
                      <a:pt x="2465" y="320"/>
                      <a:pt x="2808" y="342"/>
                      <a:pt x="3127" y="388"/>
                    </a:cubicBezTo>
                    <a:cubicBezTo>
                      <a:pt x="3447" y="411"/>
                      <a:pt x="3766" y="434"/>
                      <a:pt x="4109" y="457"/>
                    </a:cubicBezTo>
                    <a:cubicBezTo>
                      <a:pt x="4428" y="502"/>
                      <a:pt x="4771" y="525"/>
                      <a:pt x="5113" y="571"/>
                    </a:cubicBezTo>
                    <a:cubicBezTo>
                      <a:pt x="5455" y="594"/>
                      <a:pt x="5798" y="639"/>
                      <a:pt x="6117" y="685"/>
                    </a:cubicBezTo>
                    <a:cubicBezTo>
                      <a:pt x="6300" y="708"/>
                      <a:pt x="6460" y="730"/>
                      <a:pt x="6620" y="753"/>
                    </a:cubicBezTo>
                    <a:cubicBezTo>
                      <a:pt x="6779" y="776"/>
                      <a:pt x="6939" y="799"/>
                      <a:pt x="7122" y="822"/>
                    </a:cubicBezTo>
                    <a:cubicBezTo>
                      <a:pt x="7784" y="913"/>
                      <a:pt x="8468" y="982"/>
                      <a:pt x="9153" y="1073"/>
                    </a:cubicBezTo>
                    <a:cubicBezTo>
                      <a:pt x="9861" y="1141"/>
                      <a:pt x="10546" y="1233"/>
                      <a:pt x="11253" y="1301"/>
                    </a:cubicBezTo>
                    <a:cubicBezTo>
                      <a:pt x="11573" y="1324"/>
                      <a:pt x="11915" y="1370"/>
                      <a:pt x="12257" y="1415"/>
                    </a:cubicBezTo>
                    <a:cubicBezTo>
                      <a:pt x="12600" y="1438"/>
                      <a:pt x="12942" y="1484"/>
                      <a:pt x="13285" y="1529"/>
                    </a:cubicBezTo>
                    <a:cubicBezTo>
                      <a:pt x="13490" y="1529"/>
                      <a:pt x="13673" y="1552"/>
                      <a:pt x="13878" y="1575"/>
                    </a:cubicBezTo>
                    <a:cubicBezTo>
                      <a:pt x="14061" y="1575"/>
                      <a:pt x="14266" y="1598"/>
                      <a:pt x="14449" y="1621"/>
                    </a:cubicBezTo>
                    <a:cubicBezTo>
                      <a:pt x="14882" y="1666"/>
                      <a:pt x="15293" y="1735"/>
                      <a:pt x="15704" y="1826"/>
                    </a:cubicBezTo>
                    <a:cubicBezTo>
                      <a:pt x="15720" y="1828"/>
                      <a:pt x="15735" y="1829"/>
                      <a:pt x="15750" y="1829"/>
                    </a:cubicBezTo>
                    <a:cubicBezTo>
                      <a:pt x="15913" y="1829"/>
                      <a:pt x="16050" y="1719"/>
                      <a:pt x="16092" y="1552"/>
                    </a:cubicBezTo>
                    <a:cubicBezTo>
                      <a:pt x="16115" y="1392"/>
                      <a:pt x="16001" y="1210"/>
                      <a:pt x="15841" y="1187"/>
                    </a:cubicBezTo>
                    <a:cubicBezTo>
                      <a:pt x="15476" y="1119"/>
                      <a:pt x="15111" y="1050"/>
                      <a:pt x="14745" y="1027"/>
                    </a:cubicBezTo>
                    <a:cubicBezTo>
                      <a:pt x="14586" y="1004"/>
                      <a:pt x="14449" y="982"/>
                      <a:pt x="14289" y="959"/>
                    </a:cubicBezTo>
                    <a:cubicBezTo>
                      <a:pt x="14106" y="959"/>
                      <a:pt x="13924" y="936"/>
                      <a:pt x="13764" y="913"/>
                    </a:cubicBezTo>
                    <a:cubicBezTo>
                      <a:pt x="13604" y="913"/>
                      <a:pt x="13422" y="890"/>
                      <a:pt x="13262" y="890"/>
                    </a:cubicBezTo>
                    <a:cubicBezTo>
                      <a:pt x="13102" y="867"/>
                      <a:pt x="12942" y="845"/>
                      <a:pt x="12782" y="822"/>
                    </a:cubicBezTo>
                    <a:cubicBezTo>
                      <a:pt x="12417" y="799"/>
                      <a:pt x="12052" y="753"/>
                      <a:pt x="11710" y="730"/>
                    </a:cubicBezTo>
                    <a:cubicBezTo>
                      <a:pt x="11025" y="662"/>
                      <a:pt x="10340" y="594"/>
                      <a:pt x="9655" y="525"/>
                    </a:cubicBezTo>
                    <a:cubicBezTo>
                      <a:pt x="8971" y="457"/>
                      <a:pt x="8286" y="388"/>
                      <a:pt x="7578" y="342"/>
                    </a:cubicBezTo>
                    <a:cubicBezTo>
                      <a:pt x="7167" y="297"/>
                      <a:pt x="6734" y="251"/>
                      <a:pt x="6323" y="228"/>
                    </a:cubicBezTo>
                    <a:cubicBezTo>
                      <a:pt x="6117" y="206"/>
                      <a:pt x="5889" y="183"/>
                      <a:pt x="5684" y="183"/>
                    </a:cubicBezTo>
                    <a:cubicBezTo>
                      <a:pt x="5478" y="160"/>
                      <a:pt x="5273" y="160"/>
                      <a:pt x="5067" y="137"/>
                    </a:cubicBezTo>
                    <a:lnTo>
                      <a:pt x="5090" y="137"/>
                    </a:lnTo>
                    <a:cubicBezTo>
                      <a:pt x="4406" y="91"/>
                      <a:pt x="3721" y="91"/>
                      <a:pt x="3036" y="69"/>
                    </a:cubicBezTo>
                    <a:cubicBezTo>
                      <a:pt x="2716" y="69"/>
                      <a:pt x="2374" y="46"/>
                      <a:pt x="2032" y="46"/>
                    </a:cubicBezTo>
                    <a:cubicBezTo>
                      <a:pt x="1712" y="23"/>
                      <a:pt x="1370" y="0"/>
                      <a:pt x="1027" y="0"/>
                    </a:cubicBezTo>
                    <a:close/>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
              <p:cNvSpPr/>
              <p:nvPr/>
            </p:nvSpPr>
            <p:spPr>
              <a:xfrm>
                <a:off x="6812770" y="4217982"/>
                <a:ext cx="177101" cy="172560"/>
              </a:xfrm>
              <a:custGeom>
                <a:rect b="b" l="l" r="r" t="t"/>
                <a:pathLst>
                  <a:path extrusionOk="0" h="6384" w="6552">
                    <a:moveTo>
                      <a:pt x="206" y="0"/>
                    </a:moveTo>
                    <a:cubicBezTo>
                      <a:pt x="69" y="46"/>
                      <a:pt x="0" y="183"/>
                      <a:pt x="46" y="320"/>
                    </a:cubicBezTo>
                    <a:cubicBezTo>
                      <a:pt x="114" y="639"/>
                      <a:pt x="160" y="936"/>
                      <a:pt x="274" y="1233"/>
                    </a:cubicBezTo>
                    <a:cubicBezTo>
                      <a:pt x="411" y="1575"/>
                      <a:pt x="571" y="1895"/>
                      <a:pt x="731" y="2191"/>
                    </a:cubicBezTo>
                    <a:cubicBezTo>
                      <a:pt x="913" y="2465"/>
                      <a:pt x="1119" y="2762"/>
                      <a:pt x="1324" y="3036"/>
                    </a:cubicBezTo>
                    <a:cubicBezTo>
                      <a:pt x="1507" y="3310"/>
                      <a:pt x="1712" y="3606"/>
                      <a:pt x="1940" y="3857"/>
                    </a:cubicBezTo>
                    <a:cubicBezTo>
                      <a:pt x="2169" y="4131"/>
                      <a:pt x="2397" y="4360"/>
                      <a:pt x="2648" y="4588"/>
                    </a:cubicBezTo>
                    <a:cubicBezTo>
                      <a:pt x="2899" y="4793"/>
                      <a:pt x="3173" y="5022"/>
                      <a:pt x="3447" y="5204"/>
                    </a:cubicBezTo>
                    <a:cubicBezTo>
                      <a:pt x="3721" y="5387"/>
                      <a:pt x="3995" y="5569"/>
                      <a:pt x="4291" y="5706"/>
                    </a:cubicBezTo>
                    <a:cubicBezTo>
                      <a:pt x="4611" y="5866"/>
                      <a:pt x="4931" y="6026"/>
                      <a:pt x="5273" y="6140"/>
                    </a:cubicBezTo>
                    <a:cubicBezTo>
                      <a:pt x="5410" y="6186"/>
                      <a:pt x="5547" y="6231"/>
                      <a:pt x="5684" y="6277"/>
                    </a:cubicBezTo>
                    <a:cubicBezTo>
                      <a:pt x="5752" y="6300"/>
                      <a:pt x="5821" y="6323"/>
                      <a:pt x="5866" y="6345"/>
                    </a:cubicBezTo>
                    <a:cubicBezTo>
                      <a:pt x="5912" y="6345"/>
                      <a:pt x="5935" y="6345"/>
                      <a:pt x="5958" y="6368"/>
                    </a:cubicBezTo>
                    <a:cubicBezTo>
                      <a:pt x="6005" y="6378"/>
                      <a:pt x="6052" y="6383"/>
                      <a:pt x="6098" y="6383"/>
                    </a:cubicBezTo>
                    <a:cubicBezTo>
                      <a:pt x="6162" y="6383"/>
                      <a:pt x="6224" y="6372"/>
                      <a:pt x="6277" y="6345"/>
                    </a:cubicBezTo>
                    <a:cubicBezTo>
                      <a:pt x="6437" y="6300"/>
                      <a:pt x="6551" y="6140"/>
                      <a:pt x="6505" y="5980"/>
                    </a:cubicBezTo>
                    <a:cubicBezTo>
                      <a:pt x="6483" y="5889"/>
                      <a:pt x="6414" y="5820"/>
                      <a:pt x="6346" y="5775"/>
                    </a:cubicBezTo>
                    <a:cubicBezTo>
                      <a:pt x="6313" y="5759"/>
                      <a:pt x="6270" y="5743"/>
                      <a:pt x="6223" y="5743"/>
                    </a:cubicBezTo>
                    <a:cubicBezTo>
                      <a:pt x="6203" y="5743"/>
                      <a:pt x="6183" y="5745"/>
                      <a:pt x="6163" y="5752"/>
                    </a:cubicBezTo>
                    <a:cubicBezTo>
                      <a:pt x="5844" y="5661"/>
                      <a:pt x="5524" y="5547"/>
                      <a:pt x="5227" y="5432"/>
                    </a:cubicBezTo>
                    <a:cubicBezTo>
                      <a:pt x="4885" y="5295"/>
                      <a:pt x="4565" y="5136"/>
                      <a:pt x="4246" y="4953"/>
                    </a:cubicBezTo>
                    <a:cubicBezTo>
                      <a:pt x="3926" y="4771"/>
                      <a:pt x="3629" y="4542"/>
                      <a:pt x="3333" y="4314"/>
                    </a:cubicBezTo>
                    <a:lnTo>
                      <a:pt x="3333" y="4314"/>
                    </a:lnTo>
                    <a:lnTo>
                      <a:pt x="3401" y="4360"/>
                    </a:lnTo>
                    <a:cubicBezTo>
                      <a:pt x="3173" y="4200"/>
                      <a:pt x="2945" y="4017"/>
                      <a:pt x="2762" y="3812"/>
                    </a:cubicBezTo>
                    <a:cubicBezTo>
                      <a:pt x="2534" y="3606"/>
                      <a:pt x="2351" y="3401"/>
                      <a:pt x="2169" y="3173"/>
                    </a:cubicBezTo>
                    <a:cubicBezTo>
                      <a:pt x="1667" y="2511"/>
                      <a:pt x="1119" y="1826"/>
                      <a:pt x="776" y="1050"/>
                    </a:cubicBezTo>
                    <a:cubicBezTo>
                      <a:pt x="731" y="913"/>
                      <a:pt x="662" y="799"/>
                      <a:pt x="639" y="662"/>
                    </a:cubicBezTo>
                    <a:cubicBezTo>
                      <a:pt x="594" y="502"/>
                      <a:pt x="571" y="342"/>
                      <a:pt x="525" y="183"/>
                    </a:cubicBezTo>
                    <a:cubicBezTo>
                      <a:pt x="502" y="69"/>
                      <a:pt x="388" y="0"/>
                      <a:pt x="274" y="0"/>
                    </a:cubicBezTo>
                    <a:close/>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
              <p:cNvSpPr/>
              <p:nvPr/>
            </p:nvSpPr>
            <p:spPr>
              <a:xfrm>
                <a:off x="7004629" y="4370972"/>
                <a:ext cx="17921" cy="17921"/>
              </a:xfrm>
              <a:custGeom>
                <a:rect b="b" l="l" r="r" t="t"/>
                <a:pathLst>
                  <a:path extrusionOk="0" h="663" w="663">
                    <a:moveTo>
                      <a:pt x="343" y="1"/>
                    </a:moveTo>
                    <a:cubicBezTo>
                      <a:pt x="161" y="1"/>
                      <a:pt x="1" y="160"/>
                      <a:pt x="1" y="343"/>
                    </a:cubicBezTo>
                    <a:cubicBezTo>
                      <a:pt x="1" y="526"/>
                      <a:pt x="161" y="663"/>
                      <a:pt x="343" y="663"/>
                    </a:cubicBezTo>
                    <a:cubicBezTo>
                      <a:pt x="526" y="663"/>
                      <a:pt x="663" y="503"/>
                      <a:pt x="663" y="320"/>
                    </a:cubicBezTo>
                    <a:cubicBezTo>
                      <a:pt x="663" y="160"/>
                      <a:pt x="503" y="1"/>
                      <a:pt x="343" y="1"/>
                    </a:cubicBezTo>
                    <a:close/>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
              <p:cNvSpPr/>
              <p:nvPr/>
            </p:nvSpPr>
            <p:spPr>
              <a:xfrm>
                <a:off x="7039200" y="4372215"/>
                <a:ext cx="10515" cy="11136"/>
              </a:xfrm>
              <a:custGeom>
                <a:rect b="b" l="l" r="r" t="t"/>
                <a:pathLst>
                  <a:path extrusionOk="0" h="412" w="389">
                    <a:moveTo>
                      <a:pt x="183" y="0"/>
                    </a:moveTo>
                    <a:cubicBezTo>
                      <a:pt x="91" y="0"/>
                      <a:pt x="0" y="92"/>
                      <a:pt x="0" y="206"/>
                    </a:cubicBezTo>
                    <a:cubicBezTo>
                      <a:pt x="0" y="320"/>
                      <a:pt x="91" y="411"/>
                      <a:pt x="206" y="411"/>
                    </a:cubicBezTo>
                    <a:cubicBezTo>
                      <a:pt x="297" y="411"/>
                      <a:pt x="388" y="320"/>
                      <a:pt x="388" y="206"/>
                    </a:cubicBezTo>
                    <a:cubicBezTo>
                      <a:pt x="388" y="92"/>
                      <a:pt x="297" y="0"/>
                      <a:pt x="183" y="0"/>
                    </a:cubicBezTo>
                    <a:close/>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
              <p:cNvSpPr/>
              <p:nvPr/>
            </p:nvSpPr>
            <p:spPr>
              <a:xfrm>
                <a:off x="5404237" y="4206251"/>
                <a:ext cx="509624" cy="48762"/>
              </a:xfrm>
              <a:custGeom>
                <a:rect b="b" l="l" r="r" t="t"/>
                <a:pathLst>
                  <a:path extrusionOk="0" h="1804" w="18854">
                    <a:moveTo>
                      <a:pt x="4572" y="1246"/>
                    </a:moveTo>
                    <a:cubicBezTo>
                      <a:pt x="4554" y="1249"/>
                      <a:pt x="4536" y="1252"/>
                      <a:pt x="4519" y="1256"/>
                    </a:cubicBezTo>
                    <a:cubicBezTo>
                      <a:pt x="4537" y="1256"/>
                      <a:pt x="4554" y="1256"/>
                      <a:pt x="4572" y="1246"/>
                    </a:cubicBezTo>
                    <a:close/>
                    <a:moveTo>
                      <a:pt x="434" y="1484"/>
                    </a:moveTo>
                    <a:cubicBezTo>
                      <a:pt x="434" y="1484"/>
                      <a:pt x="428" y="1484"/>
                      <a:pt x="423" y="1487"/>
                    </a:cubicBezTo>
                    <a:lnTo>
                      <a:pt x="423" y="1487"/>
                    </a:lnTo>
                    <a:cubicBezTo>
                      <a:pt x="426" y="1486"/>
                      <a:pt x="430" y="1485"/>
                      <a:pt x="434" y="1484"/>
                    </a:cubicBezTo>
                    <a:close/>
                    <a:moveTo>
                      <a:pt x="17484" y="0"/>
                    </a:moveTo>
                    <a:cubicBezTo>
                      <a:pt x="17142" y="0"/>
                      <a:pt x="16822" y="23"/>
                      <a:pt x="16503" y="23"/>
                    </a:cubicBezTo>
                    <a:cubicBezTo>
                      <a:pt x="16160" y="23"/>
                      <a:pt x="15818" y="46"/>
                      <a:pt x="15476" y="69"/>
                    </a:cubicBezTo>
                    <a:cubicBezTo>
                      <a:pt x="15133" y="92"/>
                      <a:pt x="14814" y="92"/>
                      <a:pt x="14494" y="114"/>
                    </a:cubicBezTo>
                    <a:cubicBezTo>
                      <a:pt x="14152" y="137"/>
                      <a:pt x="13809" y="137"/>
                      <a:pt x="13467" y="160"/>
                    </a:cubicBezTo>
                    <a:cubicBezTo>
                      <a:pt x="13125" y="160"/>
                      <a:pt x="12805" y="183"/>
                      <a:pt x="12463" y="206"/>
                    </a:cubicBezTo>
                    <a:cubicBezTo>
                      <a:pt x="12120" y="229"/>
                      <a:pt x="11778" y="229"/>
                      <a:pt x="11436" y="251"/>
                    </a:cubicBezTo>
                    <a:cubicBezTo>
                      <a:pt x="11276" y="274"/>
                      <a:pt x="11139" y="274"/>
                      <a:pt x="10979" y="297"/>
                    </a:cubicBezTo>
                    <a:cubicBezTo>
                      <a:pt x="10796" y="297"/>
                      <a:pt x="10637" y="297"/>
                      <a:pt x="10477" y="320"/>
                    </a:cubicBezTo>
                    <a:cubicBezTo>
                      <a:pt x="10135" y="320"/>
                      <a:pt x="9769" y="320"/>
                      <a:pt x="9427" y="343"/>
                    </a:cubicBezTo>
                    <a:cubicBezTo>
                      <a:pt x="9085" y="343"/>
                      <a:pt x="8765" y="366"/>
                      <a:pt x="8423" y="388"/>
                    </a:cubicBezTo>
                    <a:cubicBezTo>
                      <a:pt x="7738" y="411"/>
                      <a:pt x="7076" y="434"/>
                      <a:pt x="6391" y="503"/>
                    </a:cubicBezTo>
                    <a:cubicBezTo>
                      <a:pt x="6231" y="525"/>
                      <a:pt x="6072" y="525"/>
                      <a:pt x="5912" y="548"/>
                    </a:cubicBezTo>
                    <a:cubicBezTo>
                      <a:pt x="5729" y="571"/>
                      <a:pt x="5547" y="594"/>
                      <a:pt x="5364" y="617"/>
                    </a:cubicBezTo>
                    <a:cubicBezTo>
                      <a:pt x="5044" y="662"/>
                      <a:pt x="4725" y="731"/>
                      <a:pt x="4405" y="799"/>
                    </a:cubicBezTo>
                    <a:cubicBezTo>
                      <a:pt x="4086" y="845"/>
                      <a:pt x="3743" y="913"/>
                      <a:pt x="3424" y="982"/>
                    </a:cubicBezTo>
                    <a:cubicBezTo>
                      <a:pt x="3104" y="1050"/>
                      <a:pt x="2762" y="1119"/>
                      <a:pt x="2442" y="1164"/>
                    </a:cubicBezTo>
                    <a:cubicBezTo>
                      <a:pt x="2100" y="1210"/>
                      <a:pt x="1758" y="1279"/>
                      <a:pt x="1415" y="1324"/>
                    </a:cubicBezTo>
                    <a:cubicBezTo>
                      <a:pt x="1096" y="1370"/>
                      <a:pt x="753" y="1461"/>
                      <a:pt x="411" y="1507"/>
                    </a:cubicBezTo>
                    <a:cubicBezTo>
                      <a:pt x="411" y="1495"/>
                      <a:pt x="417" y="1489"/>
                      <a:pt x="423" y="1487"/>
                    </a:cubicBezTo>
                    <a:lnTo>
                      <a:pt x="423" y="1487"/>
                    </a:lnTo>
                    <a:cubicBezTo>
                      <a:pt x="335" y="1507"/>
                      <a:pt x="247" y="1508"/>
                      <a:pt x="137" y="1530"/>
                    </a:cubicBezTo>
                    <a:cubicBezTo>
                      <a:pt x="69" y="1530"/>
                      <a:pt x="0" y="1575"/>
                      <a:pt x="0" y="1667"/>
                    </a:cubicBezTo>
                    <a:cubicBezTo>
                      <a:pt x="0" y="1735"/>
                      <a:pt x="69" y="1804"/>
                      <a:pt x="137" y="1804"/>
                    </a:cubicBezTo>
                    <a:cubicBezTo>
                      <a:pt x="571" y="1781"/>
                      <a:pt x="982" y="1689"/>
                      <a:pt x="1392" y="1644"/>
                    </a:cubicBezTo>
                    <a:cubicBezTo>
                      <a:pt x="1644" y="1598"/>
                      <a:pt x="1872" y="1575"/>
                      <a:pt x="2100" y="1552"/>
                    </a:cubicBezTo>
                    <a:cubicBezTo>
                      <a:pt x="2397" y="1507"/>
                      <a:pt x="2671" y="1484"/>
                      <a:pt x="2967" y="1438"/>
                    </a:cubicBezTo>
                    <a:cubicBezTo>
                      <a:pt x="3287" y="1416"/>
                      <a:pt x="3584" y="1370"/>
                      <a:pt x="3903" y="1324"/>
                    </a:cubicBezTo>
                    <a:lnTo>
                      <a:pt x="3880" y="1324"/>
                    </a:lnTo>
                    <a:cubicBezTo>
                      <a:pt x="4109" y="1301"/>
                      <a:pt x="4337" y="1279"/>
                      <a:pt x="4588" y="1233"/>
                    </a:cubicBezTo>
                    <a:lnTo>
                      <a:pt x="4588" y="1233"/>
                    </a:lnTo>
                    <a:cubicBezTo>
                      <a:pt x="4583" y="1238"/>
                      <a:pt x="4577" y="1243"/>
                      <a:pt x="4572" y="1246"/>
                    </a:cubicBezTo>
                    <a:lnTo>
                      <a:pt x="4572" y="1246"/>
                    </a:lnTo>
                    <a:cubicBezTo>
                      <a:pt x="4674" y="1227"/>
                      <a:pt x="4791" y="1210"/>
                      <a:pt x="4908" y="1210"/>
                    </a:cubicBezTo>
                    <a:cubicBezTo>
                      <a:pt x="5204" y="1164"/>
                      <a:pt x="5501" y="1142"/>
                      <a:pt x="5798" y="1119"/>
                    </a:cubicBezTo>
                    <a:cubicBezTo>
                      <a:pt x="6140" y="1096"/>
                      <a:pt x="6482" y="1073"/>
                      <a:pt x="6825" y="1050"/>
                    </a:cubicBezTo>
                    <a:cubicBezTo>
                      <a:pt x="7167" y="1027"/>
                      <a:pt x="7487" y="1027"/>
                      <a:pt x="7806" y="1005"/>
                    </a:cubicBezTo>
                    <a:cubicBezTo>
                      <a:pt x="8149" y="982"/>
                      <a:pt x="8491" y="982"/>
                      <a:pt x="8833" y="982"/>
                    </a:cubicBezTo>
                    <a:cubicBezTo>
                      <a:pt x="9176" y="959"/>
                      <a:pt x="9518" y="959"/>
                      <a:pt x="9861" y="936"/>
                    </a:cubicBezTo>
                    <a:lnTo>
                      <a:pt x="10865" y="936"/>
                    </a:lnTo>
                    <a:cubicBezTo>
                      <a:pt x="11527" y="891"/>
                      <a:pt x="12212" y="845"/>
                      <a:pt x="12874" y="822"/>
                    </a:cubicBezTo>
                    <a:cubicBezTo>
                      <a:pt x="13216" y="822"/>
                      <a:pt x="13558" y="799"/>
                      <a:pt x="13878" y="776"/>
                    </a:cubicBezTo>
                    <a:cubicBezTo>
                      <a:pt x="14197" y="776"/>
                      <a:pt x="14540" y="754"/>
                      <a:pt x="14859" y="754"/>
                    </a:cubicBezTo>
                    <a:cubicBezTo>
                      <a:pt x="15202" y="731"/>
                      <a:pt x="15544" y="708"/>
                      <a:pt x="15909" y="685"/>
                    </a:cubicBezTo>
                    <a:cubicBezTo>
                      <a:pt x="16229" y="685"/>
                      <a:pt x="16571" y="685"/>
                      <a:pt x="16914" y="662"/>
                    </a:cubicBezTo>
                    <a:cubicBezTo>
                      <a:pt x="17165" y="662"/>
                      <a:pt x="17439" y="662"/>
                      <a:pt x="17690" y="639"/>
                    </a:cubicBezTo>
                    <a:cubicBezTo>
                      <a:pt x="17964" y="639"/>
                      <a:pt x="18260" y="639"/>
                      <a:pt x="18534" y="617"/>
                    </a:cubicBezTo>
                    <a:cubicBezTo>
                      <a:pt x="18626" y="594"/>
                      <a:pt x="18694" y="571"/>
                      <a:pt x="18762" y="525"/>
                    </a:cubicBezTo>
                    <a:cubicBezTo>
                      <a:pt x="18808" y="457"/>
                      <a:pt x="18854" y="388"/>
                      <a:pt x="18854" y="297"/>
                    </a:cubicBezTo>
                    <a:cubicBezTo>
                      <a:pt x="18854" y="137"/>
                      <a:pt x="18717" y="0"/>
                      <a:pt x="18557" y="0"/>
                    </a:cubicBezTo>
                    <a:close/>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
              <p:cNvSpPr/>
              <p:nvPr/>
            </p:nvSpPr>
            <p:spPr>
              <a:xfrm>
                <a:off x="5965055" y="4201304"/>
                <a:ext cx="72197" cy="13596"/>
              </a:xfrm>
              <a:custGeom>
                <a:rect b="b" l="l" r="r" t="t"/>
                <a:pathLst>
                  <a:path extrusionOk="0" h="503" w="2671">
                    <a:moveTo>
                      <a:pt x="2077" y="1"/>
                    </a:moveTo>
                    <a:cubicBezTo>
                      <a:pt x="1940" y="24"/>
                      <a:pt x="1803" y="24"/>
                      <a:pt x="1667" y="24"/>
                    </a:cubicBezTo>
                    <a:cubicBezTo>
                      <a:pt x="1530" y="46"/>
                      <a:pt x="1415" y="46"/>
                      <a:pt x="1279" y="69"/>
                    </a:cubicBezTo>
                    <a:cubicBezTo>
                      <a:pt x="1142" y="69"/>
                      <a:pt x="982" y="92"/>
                      <a:pt x="845" y="115"/>
                    </a:cubicBezTo>
                    <a:cubicBezTo>
                      <a:pt x="617" y="138"/>
                      <a:pt x="388" y="161"/>
                      <a:pt x="160" y="161"/>
                    </a:cubicBezTo>
                    <a:cubicBezTo>
                      <a:pt x="114" y="183"/>
                      <a:pt x="92" y="183"/>
                      <a:pt x="46" y="206"/>
                    </a:cubicBezTo>
                    <a:cubicBezTo>
                      <a:pt x="23" y="252"/>
                      <a:pt x="0" y="297"/>
                      <a:pt x="0" y="320"/>
                    </a:cubicBezTo>
                    <a:cubicBezTo>
                      <a:pt x="0" y="412"/>
                      <a:pt x="69" y="503"/>
                      <a:pt x="160" y="503"/>
                    </a:cubicBezTo>
                    <a:cubicBezTo>
                      <a:pt x="365" y="480"/>
                      <a:pt x="571" y="457"/>
                      <a:pt x="776" y="434"/>
                    </a:cubicBezTo>
                    <a:cubicBezTo>
                      <a:pt x="959" y="412"/>
                      <a:pt x="1142" y="389"/>
                      <a:pt x="1324" y="389"/>
                    </a:cubicBezTo>
                    <a:cubicBezTo>
                      <a:pt x="1507" y="389"/>
                      <a:pt x="1689" y="366"/>
                      <a:pt x="1872" y="366"/>
                    </a:cubicBezTo>
                    <a:cubicBezTo>
                      <a:pt x="2077" y="366"/>
                      <a:pt x="2283" y="366"/>
                      <a:pt x="2511" y="343"/>
                    </a:cubicBezTo>
                    <a:cubicBezTo>
                      <a:pt x="2557" y="343"/>
                      <a:pt x="2580" y="320"/>
                      <a:pt x="2625" y="297"/>
                    </a:cubicBezTo>
                    <a:cubicBezTo>
                      <a:pt x="2648" y="275"/>
                      <a:pt x="2671" y="229"/>
                      <a:pt x="2671" y="183"/>
                    </a:cubicBezTo>
                    <a:cubicBezTo>
                      <a:pt x="2671" y="92"/>
                      <a:pt x="2602" y="1"/>
                      <a:pt x="2511" y="1"/>
                    </a:cubicBezTo>
                    <a:close/>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
              <p:cNvSpPr/>
              <p:nvPr/>
            </p:nvSpPr>
            <p:spPr>
              <a:xfrm>
                <a:off x="7642591" y="4034124"/>
                <a:ext cx="45681" cy="3108"/>
              </a:xfrm>
              <a:custGeom>
                <a:rect b="b" l="l" r="r" t="t"/>
                <a:pathLst>
                  <a:path extrusionOk="0" h="115" w="1690">
                    <a:moveTo>
                      <a:pt x="0" y="0"/>
                    </a:moveTo>
                    <a:lnTo>
                      <a:pt x="434" y="46"/>
                    </a:lnTo>
                    <a:cubicBezTo>
                      <a:pt x="617" y="69"/>
                      <a:pt x="799" y="69"/>
                      <a:pt x="982" y="91"/>
                    </a:cubicBezTo>
                    <a:cubicBezTo>
                      <a:pt x="1073" y="91"/>
                      <a:pt x="1164" y="91"/>
                      <a:pt x="1256" y="114"/>
                    </a:cubicBezTo>
                    <a:lnTo>
                      <a:pt x="1415" y="114"/>
                    </a:lnTo>
                    <a:cubicBezTo>
                      <a:pt x="1484" y="114"/>
                      <a:pt x="1552" y="114"/>
                      <a:pt x="1621" y="91"/>
                    </a:cubicBezTo>
                    <a:cubicBezTo>
                      <a:pt x="1644" y="91"/>
                      <a:pt x="1667" y="69"/>
                      <a:pt x="1689" y="46"/>
                    </a:cubicBezTo>
                    <a:cubicBezTo>
                      <a:pt x="1507" y="46"/>
                      <a:pt x="1301" y="23"/>
                      <a:pt x="1096" y="23"/>
                    </a:cubicBezTo>
                    <a:cubicBezTo>
                      <a:pt x="890" y="0"/>
                      <a:pt x="685" y="0"/>
                      <a:pt x="480"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
              <p:cNvSpPr/>
              <p:nvPr/>
            </p:nvSpPr>
            <p:spPr>
              <a:xfrm>
                <a:off x="7181702" y="3956386"/>
                <a:ext cx="1507274" cy="165018"/>
              </a:xfrm>
              <a:custGeom>
                <a:rect b="b" l="l" r="r" t="t"/>
                <a:pathLst>
                  <a:path extrusionOk="0" h="6105" w="55763">
                    <a:moveTo>
                      <a:pt x="54005" y="4999"/>
                    </a:moveTo>
                    <a:cubicBezTo>
                      <a:pt x="53964" y="4999"/>
                      <a:pt x="53941" y="4999"/>
                      <a:pt x="53921" y="5016"/>
                    </a:cubicBezTo>
                    <a:lnTo>
                      <a:pt x="53921" y="5016"/>
                    </a:lnTo>
                    <a:cubicBezTo>
                      <a:pt x="53949" y="5010"/>
                      <a:pt x="53977" y="5005"/>
                      <a:pt x="54005" y="4999"/>
                    </a:cubicBezTo>
                    <a:close/>
                    <a:moveTo>
                      <a:pt x="54016" y="5653"/>
                    </a:moveTo>
                    <a:cubicBezTo>
                      <a:pt x="54005" y="5656"/>
                      <a:pt x="53994" y="5658"/>
                      <a:pt x="53983" y="5661"/>
                    </a:cubicBezTo>
                    <a:cubicBezTo>
                      <a:pt x="53991" y="5661"/>
                      <a:pt x="54003" y="5657"/>
                      <a:pt x="54016" y="5653"/>
                    </a:cubicBezTo>
                    <a:close/>
                    <a:moveTo>
                      <a:pt x="44926" y="5950"/>
                    </a:moveTo>
                    <a:lnTo>
                      <a:pt x="44926" y="5950"/>
                    </a:lnTo>
                    <a:cubicBezTo>
                      <a:pt x="44948" y="5958"/>
                      <a:pt x="44974" y="5958"/>
                      <a:pt x="44989" y="5958"/>
                    </a:cubicBezTo>
                    <a:cubicBezTo>
                      <a:pt x="44968" y="5955"/>
                      <a:pt x="44947" y="5953"/>
                      <a:pt x="44926" y="5950"/>
                    </a:cubicBezTo>
                    <a:close/>
                    <a:moveTo>
                      <a:pt x="15933" y="0"/>
                    </a:moveTo>
                    <a:cubicBezTo>
                      <a:pt x="15431" y="0"/>
                      <a:pt x="14929" y="23"/>
                      <a:pt x="14449" y="46"/>
                    </a:cubicBezTo>
                    <a:cubicBezTo>
                      <a:pt x="13901" y="69"/>
                      <a:pt x="13354" y="137"/>
                      <a:pt x="12806" y="206"/>
                    </a:cubicBezTo>
                    <a:cubicBezTo>
                      <a:pt x="12281" y="274"/>
                      <a:pt x="11779" y="342"/>
                      <a:pt x="11276" y="411"/>
                    </a:cubicBezTo>
                    <a:cubicBezTo>
                      <a:pt x="10752" y="479"/>
                      <a:pt x="10249" y="548"/>
                      <a:pt x="9724" y="639"/>
                    </a:cubicBezTo>
                    <a:cubicBezTo>
                      <a:pt x="8697" y="845"/>
                      <a:pt x="7693" y="1096"/>
                      <a:pt x="6689" y="1347"/>
                    </a:cubicBezTo>
                    <a:cubicBezTo>
                      <a:pt x="6552" y="1392"/>
                      <a:pt x="6392" y="1415"/>
                      <a:pt x="6255" y="1461"/>
                    </a:cubicBezTo>
                    <a:cubicBezTo>
                      <a:pt x="6095" y="1507"/>
                      <a:pt x="5935" y="1552"/>
                      <a:pt x="5798" y="1598"/>
                    </a:cubicBezTo>
                    <a:cubicBezTo>
                      <a:pt x="5502" y="1666"/>
                      <a:pt x="5205" y="1758"/>
                      <a:pt x="4931" y="1849"/>
                    </a:cubicBezTo>
                    <a:cubicBezTo>
                      <a:pt x="4612" y="1963"/>
                      <a:pt x="4292" y="2054"/>
                      <a:pt x="3995" y="2191"/>
                    </a:cubicBezTo>
                    <a:cubicBezTo>
                      <a:pt x="3835" y="2237"/>
                      <a:pt x="3676" y="2305"/>
                      <a:pt x="3539" y="2374"/>
                    </a:cubicBezTo>
                    <a:cubicBezTo>
                      <a:pt x="3379" y="2420"/>
                      <a:pt x="3242" y="2488"/>
                      <a:pt x="3105" y="2557"/>
                    </a:cubicBezTo>
                    <a:cubicBezTo>
                      <a:pt x="3128" y="2534"/>
                      <a:pt x="3128" y="2534"/>
                      <a:pt x="3128" y="2534"/>
                    </a:cubicBezTo>
                    <a:lnTo>
                      <a:pt x="3128" y="2534"/>
                    </a:lnTo>
                    <a:cubicBezTo>
                      <a:pt x="2877" y="2648"/>
                      <a:pt x="2649" y="2762"/>
                      <a:pt x="2397" y="2899"/>
                    </a:cubicBezTo>
                    <a:cubicBezTo>
                      <a:pt x="2169" y="3013"/>
                      <a:pt x="1941" y="3196"/>
                      <a:pt x="1713" y="3333"/>
                    </a:cubicBezTo>
                    <a:cubicBezTo>
                      <a:pt x="1439" y="3515"/>
                      <a:pt x="1165" y="3698"/>
                      <a:pt x="891" y="3880"/>
                    </a:cubicBezTo>
                    <a:cubicBezTo>
                      <a:pt x="663" y="4063"/>
                      <a:pt x="412" y="4246"/>
                      <a:pt x="183" y="4428"/>
                    </a:cubicBezTo>
                    <a:cubicBezTo>
                      <a:pt x="46" y="4520"/>
                      <a:pt x="1" y="4679"/>
                      <a:pt x="92" y="4816"/>
                    </a:cubicBezTo>
                    <a:cubicBezTo>
                      <a:pt x="135" y="4888"/>
                      <a:pt x="225" y="4933"/>
                      <a:pt x="319" y="4933"/>
                    </a:cubicBezTo>
                    <a:cubicBezTo>
                      <a:pt x="373" y="4933"/>
                      <a:pt x="430" y="4918"/>
                      <a:pt x="480" y="4885"/>
                    </a:cubicBezTo>
                    <a:cubicBezTo>
                      <a:pt x="686" y="4748"/>
                      <a:pt x="891" y="4588"/>
                      <a:pt x="1096" y="4451"/>
                    </a:cubicBezTo>
                    <a:cubicBezTo>
                      <a:pt x="1347" y="4291"/>
                      <a:pt x="1576" y="4154"/>
                      <a:pt x="1827" y="3995"/>
                    </a:cubicBezTo>
                    <a:lnTo>
                      <a:pt x="2146" y="3812"/>
                    </a:lnTo>
                    <a:cubicBezTo>
                      <a:pt x="2260" y="3743"/>
                      <a:pt x="2352" y="3675"/>
                      <a:pt x="2443" y="3607"/>
                    </a:cubicBezTo>
                    <a:cubicBezTo>
                      <a:pt x="2557" y="3538"/>
                      <a:pt x="2649" y="3470"/>
                      <a:pt x="2763" y="3424"/>
                    </a:cubicBezTo>
                    <a:cubicBezTo>
                      <a:pt x="2831" y="3378"/>
                      <a:pt x="2922" y="3333"/>
                      <a:pt x="2991" y="3310"/>
                    </a:cubicBezTo>
                    <a:cubicBezTo>
                      <a:pt x="3174" y="3218"/>
                      <a:pt x="3333" y="3150"/>
                      <a:pt x="3516" y="3059"/>
                    </a:cubicBezTo>
                    <a:cubicBezTo>
                      <a:pt x="3744" y="2967"/>
                      <a:pt x="3995" y="2876"/>
                      <a:pt x="4223" y="2785"/>
                    </a:cubicBezTo>
                    <a:cubicBezTo>
                      <a:pt x="4680" y="2602"/>
                      <a:pt x="5159" y="2442"/>
                      <a:pt x="5639" y="2305"/>
                    </a:cubicBezTo>
                    <a:cubicBezTo>
                      <a:pt x="5753" y="2283"/>
                      <a:pt x="5844" y="2260"/>
                      <a:pt x="5958" y="2237"/>
                    </a:cubicBezTo>
                    <a:cubicBezTo>
                      <a:pt x="6072" y="2191"/>
                      <a:pt x="6209" y="2146"/>
                      <a:pt x="6323" y="2123"/>
                    </a:cubicBezTo>
                    <a:cubicBezTo>
                      <a:pt x="6574" y="2054"/>
                      <a:pt x="6826" y="1986"/>
                      <a:pt x="7077" y="1917"/>
                    </a:cubicBezTo>
                    <a:cubicBezTo>
                      <a:pt x="7579" y="1803"/>
                      <a:pt x="8081" y="1666"/>
                      <a:pt x="8583" y="1552"/>
                    </a:cubicBezTo>
                    <a:cubicBezTo>
                      <a:pt x="8811" y="1507"/>
                      <a:pt x="9062" y="1438"/>
                      <a:pt x="9314" y="1392"/>
                    </a:cubicBezTo>
                    <a:cubicBezTo>
                      <a:pt x="9587" y="1324"/>
                      <a:pt x="9838" y="1278"/>
                      <a:pt x="10090" y="1233"/>
                    </a:cubicBezTo>
                    <a:cubicBezTo>
                      <a:pt x="10569" y="1141"/>
                      <a:pt x="11071" y="1096"/>
                      <a:pt x="11550" y="1027"/>
                    </a:cubicBezTo>
                    <a:cubicBezTo>
                      <a:pt x="11801" y="1004"/>
                      <a:pt x="12053" y="959"/>
                      <a:pt x="12326" y="913"/>
                    </a:cubicBezTo>
                    <a:cubicBezTo>
                      <a:pt x="12578" y="890"/>
                      <a:pt x="12829" y="867"/>
                      <a:pt x="13080" y="822"/>
                    </a:cubicBezTo>
                    <a:cubicBezTo>
                      <a:pt x="13627" y="753"/>
                      <a:pt x="14175" y="731"/>
                      <a:pt x="14723" y="685"/>
                    </a:cubicBezTo>
                    <a:cubicBezTo>
                      <a:pt x="15225" y="662"/>
                      <a:pt x="15705" y="639"/>
                      <a:pt x="16207" y="639"/>
                    </a:cubicBezTo>
                    <a:cubicBezTo>
                      <a:pt x="16755" y="639"/>
                      <a:pt x="17325" y="662"/>
                      <a:pt x="17873" y="662"/>
                    </a:cubicBezTo>
                    <a:cubicBezTo>
                      <a:pt x="18466" y="685"/>
                      <a:pt x="19037" y="708"/>
                      <a:pt x="19608" y="753"/>
                    </a:cubicBezTo>
                    <a:cubicBezTo>
                      <a:pt x="20110" y="799"/>
                      <a:pt x="20612" y="867"/>
                      <a:pt x="21114" y="913"/>
                    </a:cubicBezTo>
                    <a:cubicBezTo>
                      <a:pt x="21388" y="936"/>
                      <a:pt x="21639" y="982"/>
                      <a:pt x="21913" y="1004"/>
                    </a:cubicBezTo>
                    <a:cubicBezTo>
                      <a:pt x="22187" y="1050"/>
                      <a:pt x="22438" y="1073"/>
                      <a:pt x="22712" y="1119"/>
                    </a:cubicBezTo>
                    <a:cubicBezTo>
                      <a:pt x="22986" y="1164"/>
                      <a:pt x="23237" y="1210"/>
                      <a:pt x="23511" y="1256"/>
                    </a:cubicBezTo>
                    <a:cubicBezTo>
                      <a:pt x="23785" y="1301"/>
                      <a:pt x="24059" y="1370"/>
                      <a:pt x="24310" y="1415"/>
                    </a:cubicBezTo>
                    <a:cubicBezTo>
                      <a:pt x="24880" y="1552"/>
                      <a:pt x="25451" y="1666"/>
                      <a:pt x="26022" y="1803"/>
                    </a:cubicBezTo>
                    <a:cubicBezTo>
                      <a:pt x="26296" y="1849"/>
                      <a:pt x="26569" y="1917"/>
                      <a:pt x="26843" y="1986"/>
                    </a:cubicBezTo>
                    <a:cubicBezTo>
                      <a:pt x="27117" y="2032"/>
                      <a:pt x="27391" y="2077"/>
                      <a:pt x="27665" y="2146"/>
                    </a:cubicBezTo>
                    <a:cubicBezTo>
                      <a:pt x="27916" y="2214"/>
                      <a:pt x="28190" y="2283"/>
                      <a:pt x="28441" y="2351"/>
                    </a:cubicBezTo>
                    <a:cubicBezTo>
                      <a:pt x="28715" y="2420"/>
                      <a:pt x="28966" y="2511"/>
                      <a:pt x="29217" y="2579"/>
                    </a:cubicBezTo>
                    <a:cubicBezTo>
                      <a:pt x="30244" y="2876"/>
                      <a:pt x="31271" y="3196"/>
                      <a:pt x="32299" y="3515"/>
                    </a:cubicBezTo>
                    <a:cubicBezTo>
                      <a:pt x="32550" y="3584"/>
                      <a:pt x="32778" y="3652"/>
                      <a:pt x="33029" y="3743"/>
                    </a:cubicBezTo>
                    <a:cubicBezTo>
                      <a:pt x="33303" y="3812"/>
                      <a:pt x="33554" y="3880"/>
                      <a:pt x="33828" y="3972"/>
                    </a:cubicBezTo>
                    <a:cubicBezTo>
                      <a:pt x="34307" y="4109"/>
                      <a:pt x="34809" y="4200"/>
                      <a:pt x="35312" y="4314"/>
                    </a:cubicBezTo>
                    <a:cubicBezTo>
                      <a:pt x="35585" y="4383"/>
                      <a:pt x="35837" y="4428"/>
                      <a:pt x="36110" y="4497"/>
                    </a:cubicBezTo>
                    <a:cubicBezTo>
                      <a:pt x="36384" y="4542"/>
                      <a:pt x="36635" y="4634"/>
                      <a:pt x="36909" y="4702"/>
                    </a:cubicBezTo>
                    <a:cubicBezTo>
                      <a:pt x="37183" y="4771"/>
                      <a:pt x="37457" y="4816"/>
                      <a:pt x="37731" y="4885"/>
                    </a:cubicBezTo>
                    <a:cubicBezTo>
                      <a:pt x="38005" y="4953"/>
                      <a:pt x="38279" y="5022"/>
                      <a:pt x="38553" y="5045"/>
                    </a:cubicBezTo>
                    <a:cubicBezTo>
                      <a:pt x="38804" y="5090"/>
                      <a:pt x="39032" y="5136"/>
                      <a:pt x="39283" y="5181"/>
                    </a:cubicBezTo>
                    <a:cubicBezTo>
                      <a:pt x="39511" y="5227"/>
                      <a:pt x="39740" y="5296"/>
                      <a:pt x="39968" y="5318"/>
                    </a:cubicBezTo>
                    <a:cubicBezTo>
                      <a:pt x="40470" y="5410"/>
                      <a:pt x="40949" y="5501"/>
                      <a:pt x="41429" y="5569"/>
                    </a:cubicBezTo>
                    <a:cubicBezTo>
                      <a:pt x="41908" y="5638"/>
                      <a:pt x="42387" y="5706"/>
                      <a:pt x="42867" y="5752"/>
                    </a:cubicBezTo>
                    <a:cubicBezTo>
                      <a:pt x="43118" y="5775"/>
                      <a:pt x="43369" y="5798"/>
                      <a:pt x="43597" y="5843"/>
                    </a:cubicBezTo>
                    <a:cubicBezTo>
                      <a:pt x="43848" y="5866"/>
                      <a:pt x="44122" y="5889"/>
                      <a:pt x="44373" y="5912"/>
                    </a:cubicBezTo>
                    <a:cubicBezTo>
                      <a:pt x="44557" y="5912"/>
                      <a:pt x="44742" y="5930"/>
                      <a:pt x="44926" y="5950"/>
                    </a:cubicBezTo>
                    <a:lnTo>
                      <a:pt x="44926" y="5950"/>
                    </a:lnTo>
                    <a:cubicBezTo>
                      <a:pt x="44915" y="5947"/>
                      <a:pt x="44906" y="5942"/>
                      <a:pt x="44898" y="5935"/>
                    </a:cubicBezTo>
                    <a:lnTo>
                      <a:pt x="44898" y="5935"/>
                    </a:lnTo>
                    <a:cubicBezTo>
                      <a:pt x="45423" y="5980"/>
                      <a:pt x="45948" y="6003"/>
                      <a:pt x="46473" y="6049"/>
                    </a:cubicBezTo>
                    <a:cubicBezTo>
                      <a:pt x="46998" y="6072"/>
                      <a:pt x="47500" y="6072"/>
                      <a:pt x="48025" y="6094"/>
                    </a:cubicBezTo>
                    <a:cubicBezTo>
                      <a:pt x="48345" y="6094"/>
                      <a:pt x="48664" y="6105"/>
                      <a:pt x="48984" y="6105"/>
                    </a:cubicBezTo>
                    <a:cubicBezTo>
                      <a:pt x="49144" y="6105"/>
                      <a:pt x="49303" y="6102"/>
                      <a:pt x="49463" y="6094"/>
                    </a:cubicBezTo>
                    <a:lnTo>
                      <a:pt x="50171" y="6094"/>
                    </a:lnTo>
                    <a:cubicBezTo>
                      <a:pt x="50399" y="6094"/>
                      <a:pt x="50627" y="6072"/>
                      <a:pt x="50856" y="6072"/>
                    </a:cubicBezTo>
                    <a:cubicBezTo>
                      <a:pt x="51129" y="6049"/>
                      <a:pt x="51426" y="6026"/>
                      <a:pt x="51723" y="5980"/>
                    </a:cubicBezTo>
                    <a:cubicBezTo>
                      <a:pt x="51974" y="5958"/>
                      <a:pt x="52248" y="5935"/>
                      <a:pt x="52499" y="5889"/>
                    </a:cubicBezTo>
                    <a:cubicBezTo>
                      <a:pt x="52750" y="5866"/>
                      <a:pt x="53024" y="5821"/>
                      <a:pt x="53275" y="5775"/>
                    </a:cubicBezTo>
                    <a:cubicBezTo>
                      <a:pt x="53435" y="5752"/>
                      <a:pt x="53617" y="5729"/>
                      <a:pt x="53777" y="5706"/>
                    </a:cubicBezTo>
                    <a:cubicBezTo>
                      <a:pt x="53800" y="5684"/>
                      <a:pt x="53846" y="5684"/>
                      <a:pt x="53869" y="5684"/>
                    </a:cubicBezTo>
                    <a:cubicBezTo>
                      <a:pt x="53919" y="5667"/>
                      <a:pt x="53970" y="5662"/>
                      <a:pt x="54021" y="5652"/>
                    </a:cubicBezTo>
                    <a:lnTo>
                      <a:pt x="54021" y="5652"/>
                    </a:lnTo>
                    <a:cubicBezTo>
                      <a:pt x="54019" y="5652"/>
                      <a:pt x="54018" y="5653"/>
                      <a:pt x="54016" y="5653"/>
                    </a:cubicBezTo>
                    <a:lnTo>
                      <a:pt x="54016" y="5653"/>
                    </a:lnTo>
                    <a:cubicBezTo>
                      <a:pt x="54213" y="5610"/>
                      <a:pt x="54427" y="5567"/>
                      <a:pt x="54622" y="5524"/>
                    </a:cubicBezTo>
                    <a:cubicBezTo>
                      <a:pt x="54804" y="5501"/>
                      <a:pt x="54987" y="5455"/>
                      <a:pt x="55147" y="5410"/>
                    </a:cubicBezTo>
                    <a:cubicBezTo>
                      <a:pt x="55284" y="5364"/>
                      <a:pt x="55421" y="5318"/>
                      <a:pt x="55558" y="5250"/>
                    </a:cubicBezTo>
                    <a:cubicBezTo>
                      <a:pt x="55695" y="5181"/>
                      <a:pt x="55740" y="5045"/>
                      <a:pt x="55740" y="4908"/>
                    </a:cubicBezTo>
                    <a:cubicBezTo>
                      <a:pt x="55763" y="4816"/>
                      <a:pt x="55717" y="4748"/>
                      <a:pt x="55717" y="4656"/>
                    </a:cubicBezTo>
                    <a:cubicBezTo>
                      <a:pt x="55672" y="4542"/>
                      <a:pt x="55626" y="4451"/>
                      <a:pt x="55580" y="4337"/>
                    </a:cubicBezTo>
                    <a:cubicBezTo>
                      <a:pt x="55580" y="4337"/>
                      <a:pt x="55580" y="4314"/>
                      <a:pt x="55558" y="4314"/>
                    </a:cubicBezTo>
                    <a:lnTo>
                      <a:pt x="55580" y="4314"/>
                    </a:lnTo>
                    <a:lnTo>
                      <a:pt x="55558" y="4268"/>
                    </a:lnTo>
                    <a:cubicBezTo>
                      <a:pt x="55535" y="4268"/>
                      <a:pt x="55535" y="4246"/>
                      <a:pt x="55535" y="4246"/>
                    </a:cubicBezTo>
                    <a:cubicBezTo>
                      <a:pt x="55489" y="4131"/>
                      <a:pt x="55443" y="3995"/>
                      <a:pt x="55352" y="3903"/>
                    </a:cubicBezTo>
                    <a:cubicBezTo>
                      <a:pt x="55288" y="3852"/>
                      <a:pt x="55210" y="3822"/>
                      <a:pt x="55129" y="3822"/>
                    </a:cubicBezTo>
                    <a:cubicBezTo>
                      <a:pt x="55066" y="3822"/>
                      <a:pt x="55001" y="3840"/>
                      <a:pt x="54941" y="3880"/>
                    </a:cubicBezTo>
                    <a:cubicBezTo>
                      <a:pt x="54850" y="3926"/>
                      <a:pt x="54804" y="4063"/>
                      <a:pt x="54804" y="4154"/>
                    </a:cubicBezTo>
                    <a:cubicBezTo>
                      <a:pt x="54804" y="4246"/>
                      <a:pt x="54850" y="4314"/>
                      <a:pt x="54896" y="4383"/>
                    </a:cubicBezTo>
                    <a:cubicBezTo>
                      <a:pt x="54918" y="4451"/>
                      <a:pt x="54964" y="4520"/>
                      <a:pt x="55010" y="4611"/>
                    </a:cubicBezTo>
                    <a:cubicBezTo>
                      <a:pt x="55033" y="4656"/>
                      <a:pt x="55055" y="4702"/>
                      <a:pt x="55055" y="4748"/>
                    </a:cubicBezTo>
                    <a:cubicBezTo>
                      <a:pt x="54896" y="4816"/>
                      <a:pt x="54736" y="4839"/>
                      <a:pt x="54553" y="4885"/>
                    </a:cubicBezTo>
                    <a:cubicBezTo>
                      <a:pt x="54348" y="4930"/>
                      <a:pt x="54120" y="4976"/>
                      <a:pt x="53914" y="5022"/>
                    </a:cubicBezTo>
                    <a:cubicBezTo>
                      <a:pt x="53916" y="5020"/>
                      <a:pt x="53918" y="5018"/>
                      <a:pt x="53921" y="5016"/>
                    </a:cubicBezTo>
                    <a:lnTo>
                      <a:pt x="53921" y="5016"/>
                    </a:lnTo>
                    <a:cubicBezTo>
                      <a:pt x="53835" y="5033"/>
                      <a:pt x="53749" y="5050"/>
                      <a:pt x="53663" y="5067"/>
                    </a:cubicBezTo>
                    <a:cubicBezTo>
                      <a:pt x="53572" y="5067"/>
                      <a:pt x="53458" y="5090"/>
                      <a:pt x="53366" y="5113"/>
                    </a:cubicBezTo>
                    <a:cubicBezTo>
                      <a:pt x="53161" y="5159"/>
                      <a:pt x="52933" y="5181"/>
                      <a:pt x="52727" y="5204"/>
                    </a:cubicBezTo>
                    <a:cubicBezTo>
                      <a:pt x="52522" y="5227"/>
                      <a:pt x="52294" y="5273"/>
                      <a:pt x="52088" y="5296"/>
                    </a:cubicBezTo>
                    <a:cubicBezTo>
                      <a:pt x="51860" y="5318"/>
                      <a:pt x="51654" y="5341"/>
                      <a:pt x="51426" y="5364"/>
                    </a:cubicBezTo>
                    <a:cubicBezTo>
                      <a:pt x="51175" y="5387"/>
                      <a:pt x="50924" y="5410"/>
                      <a:pt x="50673" y="5433"/>
                    </a:cubicBezTo>
                    <a:lnTo>
                      <a:pt x="49988" y="5433"/>
                    </a:lnTo>
                    <a:cubicBezTo>
                      <a:pt x="49760" y="5433"/>
                      <a:pt x="49509" y="5455"/>
                      <a:pt x="49258" y="5455"/>
                    </a:cubicBezTo>
                    <a:cubicBezTo>
                      <a:pt x="48596" y="5455"/>
                      <a:pt x="47911" y="5455"/>
                      <a:pt x="47249" y="5410"/>
                    </a:cubicBezTo>
                    <a:cubicBezTo>
                      <a:pt x="46519" y="5387"/>
                      <a:pt x="45788" y="5364"/>
                      <a:pt x="45058" y="5318"/>
                    </a:cubicBezTo>
                    <a:lnTo>
                      <a:pt x="45104" y="5318"/>
                    </a:lnTo>
                    <a:cubicBezTo>
                      <a:pt x="44898" y="5296"/>
                      <a:pt x="44693" y="5273"/>
                      <a:pt x="44487" y="5273"/>
                    </a:cubicBezTo>
                    <a:cubicBezTo>
                      <a:pt x="44396" y="5250"/>
                      <a:pt x="44282" y="5250"/>
                      <a:pt x="44168" y="5227"/>
                    </a:cubicBezTo>
                    <a:cubicBezTo>
                      <a:pt x="43666" y="5181"/>
                      <a:pt x="43141" y="5136"/>
                      <a:pt x="42638" y="5067"/>
                    </a:cubicBezTo>
                    <a:cubicBezTo>
                      <a:pt x="42365" y="5045"/>
                      <a:pt x="42113" y="4999"/>
                      <a:pt x="41840" y="4976"/>
                    </a:cubicBezTo>
                    <a:cubicBezTo>
                      <a:pt x="41566" y="4930"/>
                      <a:pt x="41315" y="4885"/>
                      <a:pt x="41041" y="4839"/>
                    </a:cubicBezTo>
                    <a:cubicBezTo>
                      <a:pt x="40767" y="4793"/>
                      <a:pt x="40516" y="4748"/>
                      <a:pt x="40242" y="4702"/>
                    </a:cubicBezTo>
                    <a:cubicBezTo>
                      <a:pt x="39991" y="4656"/>
                      <a:pt x="39740" y="4611"/>
                      <a:pt x="39466" y="4565"/>
                    </a:cubicBezTo>
                    <a:cubicBezTo>
                      <a:pt x="39192" y="4497"/>
                      <a:pt x="38918" y="4451"/>
                      <a:pt x="38644" y="4405"/>
                    </a:cubicBezTo>
                    <a:cubicBezTo>
                      <a:pt x="38393" y="4360"/>
                      <a:pt x="38119" y="4291"/>
                      <a:pt x="37868" y="4246"/>
                    </a:cubicBezTo>
                    <a:cubicBezTo>
                      <a:pt x="37571" y="4177"/>
                      <a:pt x="37275" y="4109"/>
                      <a:pt x="37001" y="4040"/>
                    </a:cubicBezTo>
                    <a:cubicBezTo>
                      <a:pt x="36727" y="3995"/>
                      <a:pt x="36476" y="3903"/>
                      <a:pt x="36225" y="3835"/>
                    </a:cubicBezTo>
                    <a:cubicBezTo>
                      <a:pt x="35700" y="3721"/>
                      <a:pt x="35175" y="3629"/>
                      <a:pt x="34650" y="3492"/>
                    </a:cubicBezTo>
                    <a:cubicBezTo>
                      <a:pt x="34421" y="3447"/>
                      <a:pt x="34170" y="3378"/>
                      <a:pt x="33919" y="3310"/>
                    </a:cubicBezTo>
                    <a:cubicBezTo>
                      <a:pt x="33668" y="3241"/>
                      <a:pt x="33394" y="3173"/>
                      <a:pt x="33143" y="3082"/>
                    </a:cubicBezTo>
                    <a:cubicBezTo>
                      <a:pt x="32641" y="2945"/>
                      <a:pt x="32139" y="2785"/>
                      <a:pt x="31637" y="2625"/>
                    </a:cubicBezTo>
                    <a:cubicBezTo>
                      <a:pt x="31135" y="2465"/>
                      <a:pt x="30632" y="2328"/>
                      <a:pt x="30130" y="2169"/>
                    </a:cubicBezTo>
                    <a:cubicBezTo>
                      <a:pt x="29856" y="2077"/>
                      <a:pt x="29605" y="2009"/>
                      <a:pt x="29331" y="1940"/>
                    </a:cubicBezTo>
                    <a:cubicBezTo>
                      <a:pt x="29080" y="1872"/>
                      <a:pt x="28829" y="1780"/>
                      <a:pt x="28578" y="1712"/>
                    </a:cubicBezTo>
                    <a:cubicBezTo>
                      <a:pt x="28304" y="1644"/>
                      <a:pt x="28030" y="1575"/>
                      <a:pt x="27779" y="1507"/>
                    </a:cubicBezTo>
                    <a:cubicBezTo>
                      <a:pt x="27505" y="1438"/>
                      <a:pt x="27231" y="1392"/>
                      <a:pt x="26957" y="1324"/>
                    </a:cubicBezTo>
                    <a:lnTo>
                      <a:pt x="25268" y="959"/>
                    </a:lnTo>
                    <a:cubicBezTo>
                      <a:pt x="24721" y="845"/>
                      <a:pt x="24173" y="708"/>
                      <a:pt x="23625" y="616"/>
                    </a:cubicBezTo>
                    <a:cubicBezTo>
                      <a:pt x="23374" y="571"/>
                      <a:pt x="23100" y="525"/>
                      <a:pt x="22849" y="479"/>
                    </a:cubicBezTo>
                    <a:cubicBezTo>
                      <a:pt x="22552" y="434"/>
                      <a:pt x="22278" y="411"/>
                      <a:pt x="22004" y="365"/>
                    </a:cubicBezTo>
                    <a:cubicBezTo>
                      <a:pt x="21479" y="297"/>
                      <a:pt x="20977" y="228"/>
                      <a:pt x="20452" y="183"/>
                    </a:cubicBezTo>
                    <a:cubicBezTo>
                      <a:pt x="19904" y="137"/>
                      <a:pt x="19357" y="69"/>
                      <a:pt x="18809" y="46"/>
                    </a:cubicBezTo>
                    <a:cubicBezTo>
                      <a:pt x="17919" y="23"/>
                      <a:pt x="17006" y="0"/>
                      <a:pt x="16093"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
              <p:cNvSpPr/>
              <p:nvPr/>
            </p:nvSpPr>
            <p:spPr>
              <a:xfrm>
                <a:off x="8668596" y="4087184"/>
                <a:ext cx="21002" cy="11731"/>
              </a:xfrm>
              <a:custGeom>
                <a:rect b="b" l="l" r="r" t="t"/>
                <a:pathLst>
                  <a:path extrusionOk="0" h="434" w="777">
                    <a:moveTo>
                      <a:pt x="503" y="23"/>
                    </a:moveTo>
                    <a:cubicBezTo>
                      <a:pt x="503" y="23"/>
                      <a:pt x="500" y="23"/>
                      <a:pt x="496" y="24"/>
                    </a:cubicBezTo>
                    <a:lnTo>
                      <a:pt x="496" y="24"/>
                    </a:lnTo>
                    <a:cubicBezTo>
                      <a:pt x="498" y="24"/>
                      <a:pt x="500" y="23"/>
                      <a:pt x="503" y="23"/>
                    </a:cubicBezTo>
                    <a:close/>
                    <a:moveTo>
                      <a:pt x="640" y="0"/>
                    </a:moveTo>
                    <a:cubicBezTo>
                      <a:pt x="617" y="0"/>
                      <a:pt x="594" y="23"/>
                      <a:pt x="571" y="23"/>
                    </a:cubicBezTo>
                    <a:cubicBezTo>
                      <a:pt x="549" y="23"/>
                      <a:pt x="503" y="23"/>
                      <a:pt x="480" y="46"/>
                    </a:cubicBezTo>
                    <a:cubicBezTo>
                      <a:pt x="480" y="32"/>
                      <a:pt x="489" y="26"/>
                      <a:pt x="496" y="24"/>
                    </a:cubicBezTo>
                    <a:lnTo>
                      <a:pt x="496" y="24"/>
                    </a:lnTo>
                    <a:cubicBezTo>
                      <a:pt x="362" y="47"/>
                      <a:pt x="249" y="92"/>
                      <a:pt x="115" y="114"/>
                    </a:cubicBezTo>
                    <a:cubicBezTo>
                      <a:pt x="46" y="137"/>
                      <a:pt x="1" y="206"/>
                      <a:pt x="24" y="274"/>
                    </a:cubicBezTo>
                    <a:cubicBezTo>
                      <a:pt x="46" y="342"/>
                      <a:pt x="92" y="365"/>
                      <a:pt x="161" y="365"/>
                    </a:cubicBezTo>
                    <a:cubicBezTo>
                      <a:pt x="183" y="388"/>
                      <a:pt x="206" y="411"/>
                      <a:pt x="229" y="411"/>
                    </a:cubicBezTo>
                    <a:cubicBezTo>
                      <a:pt x="252" y="434"/>
                      <a:pt x="275" y="434"/>
                      <a:pt x="298" y="434"/>
                    </a:cubicBezTo>
                    <a:cubicBezTo>
                      <a:pt x="320" y="411"/>
                      <a:pt x="343" y="411"/>
                      <a:pt x="366" y="411"/>
                    </a:cubicBezTo>
                    <a:cubicBezTo>
                      <a:pt x="389" y="434"/>
                      <a:pt x="412" y="434"/>
                      <a:pt x="434" y="434"/>
                    </a:cubicBezTo>
                    <a:cubicBezTo>
                      <a:pt x="480" y="434"/>
                      <a:pt x="503" y="411"/>
                      <a:pt x="549" y="411"/>
                    </a:cubicBezTo>
                    <a:cubicBezTo>
                      <a:pt x="571" y="388"/>
                      <a:pt x="617" y="365"/>
                      <a:pt x="640" y="342"/>
                    </a:cubicBezTo>
                    <a:cubicBezTo>
                      <a:pt x="663" y="342"/>
                      <a:pt x="663" y="342"/>
                      <a:pt x="663" y="320"/>
                    </a:cubicBezTo>
                    <a:lnTo>
                      <a:pt x="686" y="320"/>
                    </a:lnTo>
                    <a:cubicBezTo>
                      <a:pt x="708" y="297"/>
                      <a:pt x="708" y="297"/>
                      <a:pt x="708" y="297"/>
                    </a:cubicBezTo>
                    <a:cubicBezTo>
                      <a:pt x="731" y="274"/>
                      <a:pt x="754" y="251"/>
                      <a:pt x="777" y="206"/>
                    </a:cubicBezTo>
                    <a:cubicBezTo>
                      <a:pt x="777" y="206"/>
                      <a:pt x="777" y="183"/>
                      <a:pt x="777" y="160"/>
                    </a:cubicBezTo>
                    <a:cubicBezTo>
                      <a:pt x="777" y="137"/>
                      <a:pt x="777" y="114"/>
                      <a:pt x="777" y="91"/>
                    </a:cubicBezTo>
                    <a:cubicBezTo>
                      <a:pt x="754" y="46"/>
                      <a:pt x="708" y="0"/>
                      <a:pt x="663"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
              <p:cNvSpPr/>
              <p:nvPr/>
            </p:nvSpPr>
            <p:spPr>
              <a:xfrm>
                <a:off x="8068908" y="4017446"/>
                <a:ext cx="602796" cy="96551"/>
              </a:xfrm>
              <a:custGeom>
                <a:rect b="b" l="l" r="r" t="t"/>
                <a:pathLst>
                  <a:path extrusionOk="0" h="3572" w="22301">
                    <a:moveTo>
                      <a:pt x="297" y="1"/>
                    </a:moveTo>
                    <a:cubicBezTo>
                      <a:pt x="252" y="1"/>
                      <a:pt x="183" y="24"/>
                      <a:pt x="138" y="46"/>
                    </a:cubicBezTo>
                    <a:cubicBezTo>
                      <a:pt x="69" y="92"/>
                      <a:pt x="23" y="161"/>
                      <a:pt x="1" y="252"/>
                    </a:cubicBezTo>
                    <a:cubicBezTo>
                      <a:pt x="1" y="252"/>
                      <a:pt x="1" y="252"/>
                      <a:pt x="1" y="275"/>
                    </a:cubicBezTo>
                    <a:cubicBezTo>
                      <a:pt x="1" y="320"/>
                      <a:pt x="1" y="366"/>
                      <a:pt x="1" y="435"/>
                    </a:cubicBezTo>
                    <a:cubicBezTo>
                      <a:pt x="23" y="457"/>
                      <a:pt x="23" y="480"/>
                      <a:pt x="46" y="503"/>
                    </a:cubicBezTo>
                    <a:cubicBezTo>
                      <a:pt x="69" y="549"/>
                      <a:pt x="115" y="594"/>
                      <a:pt x="160" y="617"/>
                    </a:cubicBezTo>
                    <a:cubicBezTo>
                      <a:pt x="183" y="640"/>
                      <a:pt x="206" y="640"/>
                      <a:pt x="252" y="640"/>
                    </a:cubicBezTo>
                    <a:cubicBezTo>
                      <a:pt x="868" y="914"/>
                      <a:pt x="1530" y="1142"/>
                      <a:pt x="2192" y="1325"/>
                    </a:cubicBezTo>
                    <a:cubicBezTo>
                      <a:pt x="2329" y="1370"/>
                      <a:pt x="2466" y="1416"/>
                      <a:pt x="2625" y="1462"/>
                    </a:cubicBezTo>
                    <a:cubicBezTo>
                      <a:pt x="2671" y="1484"/>
                      <a:pt x="2717" y="1507"/>
                      <a:pt x="2762" y="1530"/>
                    </a:cubicBezTo>
                    <a:cubicBezTo>
                      <a:pt x="2945" y="1576"/>
                      <a:pt x="3105" y="1621"/>
                      <a:pt x="3265" y="1690"/>
                    </a:cubicBezTo>
                    <a:cubicBezTo>
                      <a:pt x="3424" y="1736"/>
                      <a:pt x="3607" y="1781"/>
                      <a:pt x="3790" y="1850"/>
                    </a:cubicBezTo>
                    <a:cubicBezTo>
                      <a:pt x="4109" y="1941"/>
                      <a:pt x="4406" y="2032"/>
                      <a:pt x="4725" y="2124"/>
                    </a:cubicBezTo>
                    <a:cubicBezTo>
                      <a:pt x="5091" y="2215"/>
                      <a:pt x="5456" y="2329"/>
                      <a:pt x="5821" y="2420"/>
                    </a:cubicBezTo>
                    <a:cubicBezTo>
                      <a:pt x="6209" y="2512"/>
                      <a:pt x="6574" y="2580"/>
                      <a:pt x="6939" y="2671"/>
                    </a:cubicBezTo>
                    <a:cubicBezTo>
                      <a:pt x="7556" y="2808"/>
                      <a:pt x="8172" y="2922"/>
                      <a:pt x="8811" y="2968"/>
                    </a:cubicBezTo>
                    <a:lnTo>
                      <a:pt x="8948" y="2968"/>
                    </a:lnTo>
                    <a:cubicBezTo>
                      <a:pt x="8971" y="2968"/>
                      <a:pt x="9017" y="2968"/>
                      <a:pt x="9039" y="2945"/>
                    </a:cubicBezTo>
                    <a:cubicBezTo>
                      <a:pt x="9085" y="2945"/>
                      <a:pt x="9131" y="2968"/>
                      <a:pt x="9176" y="2968"/>
                    </a:cubicBezTo>
                    <a:cubicBezTo>
                      <a:pt x="9496" y="3014"/>
                      <a:pt x="9838" y="3059"/>
                      <a:pt x="10158" y="3082"/>
                    </a:cubicBezTo>
                    <a:cubicBezTo>
                      <a:pt x="10865" y="3174"/>
                      <a:pt x="11573" y="3242"/>
                      <a:pt x="12281" y="3288"/>
                    </a:cubicBezTo>
                    <a:cubicBezTo>
                      <a:pt x="12691" y="3310"/>
                      <a:pt x="13079" y="3333"/>
                      <a:pt x="13468" y="3356"/>
                    </a:cubicBezTo>
                    <a:cubicBezTo>
                      <a:pt x="13536" y="3356"/>
                      <a:pt x="13627" y="3356"/>
                      <a:pt x="13696" y="3379"/>
                    </a:cubicBezTo>
                    <a:cubicBezTo>
                      <a:pt x="13741" y="3447"/>
                      <a:pt x="13810" y="3493"/>
                      <a:pt x="13901" y="3516"/>
                    </a:cubicBezTo>
                    <a:cubicBezTo>
                      <a:pt x="14152" y="3562"/>
                      <a:pt x="14426" y="3562"/>
                      <a:pt x="14700" y="3562"/>
                    </a:cubicBezTo>
                    <a:cubicBezTo>
                      <a:pt x="14761" y="3569"/>
                      <a:pt x="14824" y="3572"/>
                      <a:pt x="14889" y="3572"/>
                    </a:cubicBezTo>
                    <a:cubicBezTo>
                      <a:pt x="15017" y="3572"/>
                      <a:pt x="15149" y="3562"/>
                      <a:pt x="15271" y="3562"/>
                    </a:cubicBezTo>
                    <a:lnTo>
                      <a:pt x="15773" y="3562"/>
                    </a:lnTo>
                    <a:cubicBezTo>
                      <a:pt x="15933" y="3562"/>
                      <a:pt x="16092" y="3562"/>
                      <a:pt x="16229" y="3539"/>
                    </a:cubicBezTo>
                    <a:cubicBezTo>
                      <a:pt x="16617" y="3516"/>
                      <a:pt x="16983" y="3493"/>
                      <a:pt x="17348" y="3470"/>
                    </a:cubicBezTo>
                    <a:cubicBezTo>
                      <a:pt x="17690" y="3447"/>
                      <a:pt x="18033" y="3425"/>
                      <a:pt x="18375" y="3402"/>
                    </a:cubicBezTo>
                    <a:cubicBezTo>
                      <a:pt x="18580" y="3379"/>
                      <a:pt x="18786" y="3356"/>
                      <a:pt x="18991" y="3333"/>
                    </a:cubicBezTo>
                    <a:cubicBezTo>
                      <a:pt x="19083" y="3333"/>
                      <a:pt x="19197" y="3310"/>
                      <a:pt x="19311" y="3288"/>
                    </a:cubicBezTo>
                    <a:cubicBezTo>
                      <a:pt x="19425" y="3288"/>
                      <a:pt x="19562" y="3265"/>
                      <a:pt x="19699" y="3242"/>
                    </a:cubicBezTo>
                    <a:cubicBezTo>
                      <a:pt x="19813" y="3196"/>
                      <a:pt x="19881" y="3105"/>
                      <a:pt x="19904" y="2991"/>
                    </a:cubicBezTo>
                    <a:cubicBezTo>
                      <a:pt x="19927" y="3014"/>
                      <a:pt x="19927" y="3014"/>
                      <a:pt x="19950" y="3014"/>
                    </a:cubicBezTo>
                    <a:cubicBezTo>
                      <a:pt x="20155" y="2991"/>
                      <a:pt x="20361" y="2968"/>
                      <a:pt x="20566" y="2945"/>
                    </a:cubicBezTo>
                    <a:cubicBezTo>
                      <a:pt x="20749" y="2900"/>
                      <a:pt x="20931" y="2877"/>
                      <a:pt x="21114" y="2831"/>
                    </a:cubicBezTo>
                    <a:cubicBezTo>
                      <a:pt x="21297" y="2808"/>
                      <a:pt x="21479" y="2786"/>
                      <a:pt x="21662" y="2763"/>
                    </a:cubicBezTo>
                    <a:cubicBezTo>
                      <a:pt x="21753" y="2740"/>
                      <a:pt x="21844" y="2717"/>
                      <a:pt x="21936" y="2694"/>
                    </a:cubicBezTo>
                    <a:cubicBezTo>
                      <a:pt x="22050" y="2671"/>
                      <a:pt x="22210" y="2649"/>
                      <a:pt x="22232" y="2512"/>
                    </a:cubicBezTo>
                    <a:cubicBezTo>
                      <a:pt x="22255" y="2443"/>
                      <a:pt x="22210" y="2397"/>
                      <a:pt x="22164" y="2375"/>
                    </a:cubicBezTo>
                    <a:cubicBezTo>
                      <a:pt x="22141" y="2352"/>
                      <a:pt x="22141" y="2352"/>
                      <a:pt x="22141" y="2352"/>
                    </a:cubicBezTo>
                    <a:cubicBezTo>
                      <a:pt x="22141" y="2329"/>
                      <a:pt x="22141" y="2306"/>
                      <a:pt x="22141" y="2283"/>
                    </a:cubicBezTo>
                    <a:cubicBezTo>
                      <a:pt x="22141" y="2261"/>
                      <a:pt x="22141" y="2261"/>
                      <a:pt x="22141" y="2261"/>
                    </a:cubicBezTo>
                    <a:cubicBezTo>
                      <a:pt x="22232" y="2238"/>
                      <a:pt x="22255" y="2146"/>
                      <a:pt x="22301" y="2055"/>
                    </a:cubicBezTo>
                    <a:cubicBezTo>
                      <a:pt x="22301" y="2009"/>
                      <a:pt x="22301" y="1964"/>
                      <a:pt x="22278" y="1895"/>
                    </a:cubicBezTo>
                    <a:cubicBezTo>
                      <a:pt x="22255" y="1827"/>
                      <a:pt x="22210" y="1758"/>
                      <a:pt x="22141" y="1713"/>
                    </a:cubicBezTo>
                    <a:cubicBezTo>
                      <a:pt x="22050" y="1667"/>
                      <a:pt x="21936" y="1667"/>
                      <a:pt x="21844" y="1667"/>
                    </a:cubicBezTo>
                    <a:cubicBezTo>
                      <a:pt x="21776" y="1667"/>
                      <a:pt x="21707" y="1690"/>
                      <a:pt x="21662" y="1690"/>
                    </a:cubicBezTo>
                    <a:cubicBezTo>
                      <a:pt x="21570" y="1713"/>
                      <a:pt x="21479" y="1713"/>
                      <a:pt x="21388" y="1736"/>
                    </a:cubicBezTo>
                    <a:cubicBezTo>
                      <a:pt x="21205" y="1736"/>
                      <a:pt x="21023" y="1781"/>
                      <a:pt x="20840" y="1804"/>
                    </a:cubicBezTo>
                    <a:cubicBezTo>
                      <a:pt x="20521" y="1850"/>
                      <a:pt x="20178" y="1895"/>
                      <a:pt x="19859" y="1964"/>
                    </a:cubicBezTo>
                    <a:cubicBezTo>
                      <a:pt x="19128" y="2055"/>
                      <a:pt x="18421" y="2146"/>
                      <a:pt x="17690" y="2238"/>
                    </a:cubicBezTo>
                    <a:lnTo>
                      <a:pt x="17576" y="2238"/>
                    </a:lnTo>
                    <a:cubicBezTo>
                      <a:pt x="17530" y="2230"/>
                      <a:pt x="17482" y="2228"/>
                      <a:pt x="17433" y="2228"/>
                    </a:cubicBezTo>
                    <a:cubicBezTo>
                      <a:pt x="17335" y="2228"/>
                      <a:pt x="17234" y="2238"/>
                      <a:pt x="17142" y="2238"/>
                    </a:cubicBezTo>
                    <a:cubicBezTo>
                      <a:pt x="17051" y="2215"/>
                      <a:pt x="16960" y="2215"/>
                      <a:pt x="16868" y="2215"/>
                    </a:cubicBezTo>
                    <a:cubicBezTo>
                      <a:pt x="16686" y="2215"/>
                      <a:pt x="16526" y="2215"/>
                      <a:pt x="16344" y="2192"/>
                    </a:cubicBezTo>
                    <a:cubicBezTo>
                      <a:pt x="15955" y="2192"/>
                      <a:pt x="15545" y="2169"/>
                      <a:pt x="15157" y="2169"/>
                    </a:cubicBezTo>
                    <a:cubicBezTo>
                      <a:pt x="14449" y="2124"/>
                      <a:pt x="13764" y="2101"/>
                      <a:pt x="13057" y="2078"/>
                    </a:cubicBezTo>
                    <a:cubicBezTo>
                      <a:pt x="11915" y="2032"/>
                      <a:pt x="10751" y="1941"/>
                      <a:pt x="9610" y="1850"/>
                    </a:cubicBezTo>
                    <a:cubicBezTo>
                      <a:pt x="9039" y="1804"/>
                      <a:pt x="8469" y="1736"/>
                      <a:pt x="7875" y="1667"/>
                    </a:cubicBezTo>
                    <a:cubicBezTo>
                      <a:pt x="7624" y="1621"/>
                      <a:pt x="7373" y="1599"/>
                      <a:pt x="7099" y="1553"/>
                    </a:cubicBezTo>
                    <a:cubicBezTo>
                      <a:pt x="7031" y="1530"/>
                      <a:pt x="6939" y="1507"/>
                      <a:pt x="6848" y="1484"/>
                    </a:cubicBezTo>
                    <a:cubicBezTo>
                      <a:pt x="6688" y="1439"/>
                      <a:pt x="6529" y="1393"/>
                      <a:pt x="6369" y="1370"/>
                    </a:cubicBezTo>
                    <a:cubicBezTo>
                      <a:pt x="6026" y="1279"/>
                      <a:pt x="5661" y="1188"/>
                      <a:pt x="5319" y="1119"/>
                    </a:cubicBezTo>
                    <a:cubicBezTo>
                      <a:pt x="4954" y="1028"/>
                      <a:pt x="4588" y="959"/>
                      <a:pt x="4223" y="868"/>
                    </a:cubicBezTo>
                    <a:cubicBezTo>
                      <a:pt x="3881" y="800"/>
                      <a:pt x="3539" y="708"/>
                      <a:pt x="3219" y="617"/>
                    </a:cubicBezTo>
                    <a:cubicBezTo>
                      <a:pt x="2991" y="571"/>
                      <a:pt x="2785" y="503"/>
                      <a:pt x="2580" y="457"/>
                    </a:cubicBezTo>
                    <a:lnTo>
                      <a:pt x="2557" y="457"/>
                    </a:lnTo>
                    <a:cubicBezTo>
                      <a:pt x="2352" y="389"/>
                      <a:pt x="2146" y="320"/>
                      <a:pt x="1918" y="252"/>
                    </a:cubicBezTo>
                    <a:cubicBezTo>
                      <a:pt x="1900" y="246"/>
                      <a:pt x="1880" y="243"/>
                      <a:pt x="1859" y="243"/>
                    </a:cubicBezTo>
                    <a:cubicBezTo>
                      <a:pt x="1802" y="243"/>
                      <a:pt x="1740" y="264"/>
                      <a:pt x="1690" y="298"/>
                    </a:cubicBezTo>
                    <a:cubicBezTo>
                      <a:pt x="1621" y="298"/>
                      <a:pt x="1553" y="275"/>
                      <a:pt x="1484" y="252"/>
                    </a:cubicBezTo>
                    <a:cubicBezTo>
                      <a:pt x="1347" y="206"/>
                      <a:pt x="1210" y="183"/>
                      <a:pt x="1096" y="138"/>
                    </a:cubicBezTo>
                    <a:cubicBezTo>
                      <a:pt x="1028" y="138"/>
                      <a:pt x="982" y="115"/>
                      <a:pt x="936" y="92"/>
                    </a:cubicBezTo>
                    <a:cubicBezTo>
                      <a:pt x="845" y="92"/>
                      <a:pt x="754" y="69"/>
                      <a:pt x="685" y="46"/>
                    </a:cubicBezTo>
                    <a:cubicBezTo>
                      <a:pt x="571" y="24"/>
                      <a:pt x="480" y="24"/>
                      <a:pt x="389"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
              <p:cNvSpPr/>
              <p:nvPr/>
            </p:nvSpPr>
            <p:spPr>
              <a:xfrm>
                <a:off x="7177405" y="3899623"/>
                <a:ext cx="468916" cy="178939"/>
              </a:xfrm>
              <a:custGeom>
                <a:rect b="b" l="l" r="r" t="t"/>
                <a:pathLst>
                  <a:path extrusionOk="0" h="6620" w="17348">
                    <a:moveTo>
                      <a:pt x="14608" y="0"/>
                    </a:moveTo>
                    <a:cubicBezTo>
                      <a:pt x="14380" y="0"/>
                      <a:pt x="14152" y="23"/>
                      <a:pt x="13946" y="46"/>
                    </a:cubicBezTo>
                    <a:cubicBezTo>
                      <a:pt x="13558" y="69"/>
                      <a:pt x="13193" y="91"/>
                      <a:pt x="12828" y="183"/>
                    </a:cubicBezTo>
                    <a:cubicBezTo>
                      <a:pt x="12668" y="206"/>
                      <a:pt x="12531" y="228"/>
                      <a:pt x="12371" y="274"/>
                    </a:cubicBezTo>
                    <a:cubicBezTo>
                      <a:pt x="12212" y="297"/>
                      <a:pt x="12029" y="343"/>
                      <a:pt x="11869" y="388"/>
                    </a:cubicBezTo>
                    <a:cubicBezTo>
                      <a:pt x="11709" y="411"/>
                      <a:pt x="11550" y="457"/>
                      <a:pt x="11390" y="502"/>
                    </a:cubicBezTo>
                    <a:cubicBezTo>
                      <a:pt x="11299" y="502"/>
                      <a:pt x="11207" y="525"/>
                      <a:pt x="11139" y="525"/>
                    </a:cubicBezTo>
                    <a:cubicBezTo>
                      <a:pt x="11025" y="548"/>
                      <a:pt x="10933" y="571"/>
                      <a:pt x="10819" y="594"/>
                    </a:cubicBezTo>
                    <a:cubicBezTo>
                      <a:pt x="10751" y="594"/>
                      <a:pt x="10682" y="616"/>
                      <a:pt x="10614" y="616"/>
                    </a:cubicBezTo>
                    <a:cubicBezTo>
                      <a:pt x="10591" y="639"/>
                      <a:pt x="10568" y="639"/>
                      <a:pt x="10568" y="639"/>
                    </a:cubicBezTo>
                    <a:cubicBezTo>
                      <a:pt x="10522" y="662"/>
                      <a:pt x="10477" y="662"/>
                      <a:pt x="10431" y="685"/>
                    </a:cubicBezTo>
                    <a:cubicBezTo>
                      <a:pt x="10386" y="708"/>
                      <a:pt x="10363" y="731"/>
                      <a:pt x="10340" y="776"/>
                    </a:cubicBezTo>
                    <a:cubicBezTo>
                      <a:pt x="10180" y="799"/>
                      <a:pt x="10043" y="822"/>
                      <a:pt x="9883" y="845"/>
                    </a:cubicBezTo>
                    <a:cubicBezTo>
                      <a:pt x="9678" y="890"/>
                      <a:pt x="9473" y="936"/>
                      <a:pt x="9267" y="982"/>
                    </a:cubicBezTo>
                    <a:cubicBezTo>
                      <a:pt x="9199" y="982"/>
                      <a:pt x="9107" y="1005"/>
                      <a:pt x="9039" y="1027"/>
                    </a:cubicBezTo>
                    <a:cubicBezTo>
                      <a:pt x="8970" y="1050"/>
                      <a:pt x="8902" y="1073"/>
                      <a:pt x="8811" y="1073"/>
                    </a:cubicBezTo>
                    <a:cubicBezTo>
                      <a:pt x="8468" y="1187"/>
                      <a:pt x="8149" y="1278"/>
                      <a:pt x="7806" y="1393"/>
                    </a:cubicBezTo>
                    <a:cubicBezTo>
                      <a:pt x="7624" y="1461"/>
                      <a:pt x="7464" y="1507"/>
                      <a:pt x="7304" y="1575"/>
                    </a:cubicBezTo>
                    <a:cubicBezTo>
                      <a:pt x="7122" y="1644"/>
                      <a:pt x="6962" y="1712"/>
                      <a:pt x="6802" y="1781"/>
                    </a:cubicBezTo>
                    <a:cubicBezTo>
                      <a:pt x="6551" y="1872"/>
                      <a:pt x="6323" y="1986"/>
                      <a:pt x="6094" y="2077"/>
                    </a:cubicBezTo>
                    <a:cubicBezTo>
                      <a:pt x="5889" y="2169"/>
                      <a:pt x="5684" y="2260"/>
                      <a:pt x="5478" y="2374"/>
                    </a:cubicBezTo>
                    <a:cubicBezTo>
                      <a:pt x="5341" y="2442"/>
                      <a:pt x="5227" y="2534"/>
                      <a:pt x="5113" y="2602"/>
                    </a:cubicBezTo>
                    <a:cubicBezTo>
                      <a:pt x="5067" y="2625"/>
                      <a:pt x="5044" y="2648"/>
                      <a:pt x="4999" y="2694"/>
                    </a:cubicBezTo>
                    <a:cubicBezTo>
                      <a:pt x="4976" y="2716"/>
                      <a:pt x="4953" y="2739"/>
                      <a:pt x="4930" y="2785"/>
                    </a:cubicBezTo>
                    <a:cubicBezTo>
                      <a:pt x="4907" y="2785"/>
                      <a:pt x="4907" y="2808"/>
                      <a:pt x="4907" y="2808"/>
                    </a:cubicBezTo>
                    <a:cubicBezTo>
                      <a:pt x="4907" y="2808"/>
                      <a:pt x="4885" y="2808"/>
                      <a:pt x="4885" y="2831"/>
                    </a:cubicBezTo>
                    <a:cubicBezTo>
                      <a:pt x="4839" y="2785"/>
                      <a:pt x="4771" y="2785"/>
                      <a:pt x="4725" y="2785"/>
                    </a:cubicBezTo>
                    <a:cubicBezTo>
                      <a:pt x="4679" y="2785"/>
                      <a:pt x="4656" y="2785"/>
                      <a:pt x="4611" y="2808"/>
                    </a:cubicBezTo>
                    <a:cubicBezTo>
                      <a:pt x="4611" y="2808"/>
                      <a:pt x="4588" y="2831"/>
                      <a:pt x="4565" y="2831"/>
                    </a:cubicBezTo>
                    <a:cubicBezTo>
                      <a:pt x="4542" y="2831"/>
                      <a:pt x="4497" y="2853"/>
                      <a:pt x="4474" y="2853"/>
                    </a:cubicBezTo>
                    <a:cubicBezTo>
                      <a:pt x="4405" y="2899"/>
                      <a:pt x="4360" y="2922"/>
                      <a:pt x="4291" y="2945"/>
                    </a:cubicBezTo>
                    <a:cubicBezTo>
                      <a:pt x="4131" y="3036"/>
                      <a:pt x="3972" y="3104"/>
                      <a:pt x="3812" y="3173"/>
                    </a:cubicBezTo>
                    <a:cubicBezTo>
                      <a:pt x="3538" y="3310"/>
                      <a:pt x="3264" y="3470"/>
                      <a:pt x="2990" y="3629"/>
                    </a:cubicBezTo>
                    <a:cubicBezTo>
                      <a:pt x="2876" y="3721"/>
                      <a:pt x="2739" y="3789"/>
                      <a:pt x="2625" y="3880"/>
                    </a:cubicBezTo>
                    <a:cubicBezTo>
                      <a:pt x="2556" y="3903"/>
                      <a:pt x="2488" y="3949"/>
                      <a:pt x="2419" y="3995"/>
                    </a:cubicBezTo>
                    <a:cubicBezTo>
                      <a:pt x="2374" y="4040"/>
                      <a:pt x="2305" y="4086"/>
                      <a:pt x="2260" y="4109"/>
                    </a:cubicBezTo>
                    <a:cubicBezTo>
                      <a:pt x="2100" y="4223"/>
                      <a:pt x="1963" y="4314"/>
                      <a:pt x="1826" y="4405"/>
                    </a:cubicBezTo>
                    <a:cubicBezTo>
                      <a:pt x="1643" y="4542"/>
                      <a:pt x="1461" y="4702"/>
                      <a:pt x="1301" y="4839"/>
                    </a:cubicBezTo>
                    <a:cubicBezTo>
                      <a:pt x="1233" y="4908"/>
                      <a:pt x="1187" y="4976"/>
                      <a:pt x="1118" y="5045"/>
                    </a:cubicBezTo>
                    <a:cubicBezTo>
                      <a:pt x="1073" y="5067"/>
                      <a:pt x="1050" y="5113"/>
                      <a:pt x="1027" y="5159"/>
                    </a:cubicBezTo>
                    <a:cubicBezTo>
                      <a:pt x="1027" y="5182"/>
                      <a:pt x="1004" y="5204"/>
                      <a:pt x="1004" y="5204"/>
                    </a:cubicBezTo>
                    <a:lnTo>
                      <a:pt x="1004" y="5227"/>
                    </a:lnTo>
                    <a:cubicBezTo>
                      <a:pt x="981" y="5227"/>
                      <a:pt x="959" y="5250"/>
                      <a:pt x="959" y="5250"/>
                    </a:cubicBezTo>
                    <a:cubicBezTo>
                      <a:pt x="913" y="5273"/>
                      <a:pt x="867" y="5273"/>
                      <a:pt x="845" y="5296"/>
                    </a:cubicBezTo>
                    <a:cubicBezTo>
                      <a:pt x="799" y="5318"/>
                      <a:pt x="776" y="5364"/>
                      <a:pt x="730" y="5387"/>
                    </a:cubicBezTo>
                    <a:cubicBezTo>
                      <a:pt x="662" y="5433"/>
                      <a:pt x="571" y="5501"/>
                      <a:pt x="502" y="5570"/>
                    </a:cubicBezTo>
                    <a:cubicBezTo>
                      <a:pt x="342" y="5729"/>
                      <a:pt x="183" y="5889"/>
                      <a:pt x="91" y="6095"/>
                    </a:cubicBezTo>
                    <a:lnTo>
                      <a:pt x="68" y="6095"/>
                    </a:lnTo>
                    <a:cubicBezTo>
                      <a:pt x="68" y="6117"/>
                      <a:pt x="46" y="6140"/>
                      <a:pt x="46" y="6140"/>
                    </a:cubicBezTo>
                    <a:cubicBezTo>
                      <a:pt x="0" y="6209"/>
                      <a:pt x="0" y="6277"/>
                      <a:pt x="23" y="6323"/>
                    </a:cubicBezTo>
                    <a:cubicBezTo>
                      <a:pt x="23" y="6368"/>
                      <a:pt x="23" y="6391"/>
                      <a:pt x="23" y="6414"/>
                    </a:cubicBezTo>
                    <a:cubicBezTo>
                      <a:pt x="68" y="6551"/>
                      <a:pt x="183" y="6620"/>
                      <a:pt x="297" y="6620"/>
                    </a:cubicBezTo>
                    <a:cubicBezTo>
                      <a:pt x="365" y="6620"/>
                      <a:pt x="411" y="6597"/>
                      <a:pt x="457" y="6574"/>
                    </a:cubicBezTo>
                    <a:lnTo>
                      <a:pt x="479" y="6574"/>
                    </a:lnTo>
                    <a:cubicBezTo>
                      <a:pt x="499" y="6581"/>
                      <a:pt x="517" y="6583"/>
                      <a:pt x="535" y="6583"/>
                    </a:cubicBezTo>
                    <a:cubicBezTo>
                      <a:pt x="577" y="6583"/>
                      <a:pt x="614" y="6567"/>
                      <a:pt x="662" y="6551"/>
                    </a:cubicBezTo>
                    <a:cubicBezTo>
                      <a:pt x="730" y="6505"/>
                      <a:pt x="799" y="6437"/>
                      <a:pt x="867" y="6368"/>
                    </a:cubicBezTo>
                    <a:cubicBezTo>
                      <a:pt x="890" y="6346"/>
                      <a:pt x="890" y="6323"/>
                      <a:pt x="913" y="6323"/>
                    </a:cubicBezTo>
                    <a:cubicBezTo>
                      <a:pt x="936" y="6300"/>
                      <a:pt x="959" y="6277"/>
                      <a:pt x="981" y="6254"/>
                    </a:cubicBezTo>
                    <a:cubicBezTo>
                      <a:pt x="1027" y="6209"/>
                      <a:pt x="1073" y="6163"/>
                      <a:pt x="1118" y="6117"/>
                    </a:cubicBezTo>
                    <a:cubicBezTo>
                      <a:pt x="1141" y="6117"/>
                      <a:pt x="1164" y="6095"/>
                      <a:pt x="1187" y="6072"/>
                    </a:cubicBezTo>
                    <a:cubicBezTo>
                      <a:pt x="1255" y="6026"/>
                      <a:pt x="1278" y="5958"/>
                      <a:pt x="1278" y="5889"/>
                    </a:cubicBezTo>
                    <a:cubicBezTo>
                      <a:pt x="1415" y="5843"/>
                      <a:pt x="1529" y="5775"/>
                      <a:pt x="1666" y="5707"/>
                    </a:cubicBezTo>
                    <a:cubicBezTo>
                      <a:pt x="1758" y="5661"/>
                      <a:pt x="1872" y="5592"/>
                      <a:pt x="1963" y="5524"/>
                    </a:cubicBezTo>
                    <a:cubicBezTo>
                      <a:pt x="2146" y="5433"/>
                      <a:pt x="2328" y="5318"/>
                      <a:pt x="2511" y="5204"/>
                    </a:cubicBezTo>
                    <a:cubicBezTo>
                      <a:pt x="2671" y="5113"/>
                      <a:pt x="2830" y="5022"/>
                      <a:pt x="3013" y="4930"/>
                    </a:cubicBezTo>
                    <a:cubicBezTo>
                      <a:pt x="3036" y="4942"/>
                      <a:pt x="3064" y="4948"/>
                      <a:pt x="3093" y="4948"/>
                    </a:cubicBezTo>
                    <a:cubicBezTo>
                      <a:pt x="3121" y="4948"/>
                      <a:pt x="3150" y="4942"/>
                      <a:pt x="3173" y="4930"/>
                    </a:cubicBezTo>
                    <a:cubicBezTo>
                      <a:pt x="3355" y="4885"/>
                      <a:pt x="3538" y="4816"/>
                      <a:pt x="3698" y="4748"/>
                    </a:cubicBezTo>
                    <a:cubicBezTo>
                      <a:pt x="3880" y="4679"/>
                      <a:pt x="4063" y="4611"/>
                      <a:pt x="4246" y="4542"/>
                    </a:cubicBezTo>
                    <a:cubicBezTo>
                      <a:pt x="4565" y="4405"/>
                      <a:pt x="4885" y="4269"/>
                      <a:pt x="5204" y="4109"/>
                    </a:cubicBezTo>
                    <a:cubicBezTo>
                      <a:pt x="5341" y="4063"/>
                      <a:pt x="5455" y="3995"/>
                      <a:pt x="5569" y="3949"/>
                    </a:cubicBezTo>
                    <a:cubicBezTo>
                      <a:pt x="5592" y="3926"/>
                      <a:pt x="5592" y="3926"/>
                      <a:pt x="5615" y="3926"/>
                    </a:cubicBezTo>
                    <a:cubicBezTo>
                      <a:pt x="5820" y="3880"/>
                      <a:pt x="6049" y="3812"/>
                      <a:pt x="6254" y="3744"/>
                    </a:cubicBezTo>
                    <a:cubicBezTo>
                      <a:pt x="6414" y="3698"/>
                      <a:pt x="6574" y="3652"/>
                      <a:pt x="6733" y="3607"/>
                    </a:cubicBezTo>
                    <a:cubicBezTo>
                      <a:pt x="6893" y="3561"/>
                      <a:pt x="7053" y="3515"/>
                      <a:pt x="7213" y="3447"/>
                    </a:cubicBezTo>
                    <a:cubicBezTo>
                      <a:pt x="7578" y="3310"/>
                      <a:pt x="7920" y="3196"/>
                      <a:pt x="8263" y="3082"/>
                    </a:cubicBezTo>
                    <a:cubicBezTo>
                      <a:pt x="8308" y="3059"/>
                      <a:pt x="8331" y="3059"/>
                      <a:pt x="8354" y="3036"/>
                    </a:cubicBezTo>
                    <a:lnTo>
                      <a:pt x="8400" y="3036"/>
                    </a:lnTo>
                    <a:cubicBezTo>
                      <a:pt x="8537" y="3036"/>
                      <a:pt x="8696" y="3013"/>
                      <a:pt x="8856" y="2990"/>
                    </a:cubicBezTo>
                    <a:cubicBezTo>
                      <a:pt x="8948" y="2967"/>
                      <a:pt x="9062" y="2967"/>
                      <a:pt x="9176" y="2945"/>
                    </a:cubicBezTo>
                    <a:cubicBezTo>
                      <a:pt x="9336" y="2945"/>
                      <a:pt x="9473" y="2922"/>
                      <a:pt x="9632" y="2899"/>
                    </a:cubicBezTo>
                    <a:cubicBezTo>
                      <a:pt x="9975" y="2853"/>
                      <a:pt x="10340" y="2831"/>
                      <a:pt x="10682" y="2785"/>
                    </a:cubicBezTo>
                    <a:cubicBezTo>
                      <a:pt x="11435" y="2694"/>
                      <a:pt x="12166" y="2602"/>
                      <a:pt x="12919" y="2511"/>
                    </a:cubicBezTo>
                    <a:cubicBezTo>
                      <a:pt x="13513" y="2442"/>
                      <a:pt x="14083" y="2397"/>
                      <a:pt x="14677" y="2351"/>
                    </a:cubicBezTo>
                    <a:cubicBezTo>
                      <a:pt x="14951" y="2328"/>
                      <a:pt x="15224" y="2306"/>
                      <a:pt x="15521" y="2260"/>
                    </a:cubicBezTo>
                    <a:cubicBezTo>
                      <a:pt x="15635" y="2260"/>
                      <a:pt x="15749" y="2237"/>
                      <a:pt x="15864" y="2237"/>
                    </a:cubicBezTo>
                    <a:cubicBezTo>
                      <a:pt x="15932" y="2214"/>
                      <a:pt x="16001" y="2214"/>
                      <a:pt x="16069" y="2214"/>
                    </a:cubicBezTo>
                    <a:cubicBezTo>
                      <a:pt x="16183" y="2191"/>
                      <a:pt x="16320" y="2191"/>
                      <a:pt x="16434" y="2146"/>
                    </a:cubicBezTo>
                    <a:cubicBezTo>
                      <a:pt x="16571" y="2123"/>
                      <a:pt x="16640" y="1986"/>
                      <a:pt x="16640" y="1849"/>
                    </a:cubicBezTo>
                    <a:cubicBezTo>
                      <a:pt x="16640" y="1758"/>
                      <a:pt x="16571" y="1666"/>
                      <a:pt x="16503" y="1621"/>
                    </a:cubicBezTo>
                    <a:cubicBezTo>
                      <a:pt x="16571" y="1621"/>
                      <a:pt x="16640" y="1621"/>
                      <a:pt x="16731" y="1598"/>
                    </a:cubicBezTo>
                    <a:cubicBezTo>
                      <a:pt x="16845" y="1552"/>
                      <a:pt x="16936" y="1415"/>
                      <a:pt x="16914" y="1301"/>
                    </a:cubicBezTo>
                    <a:cubicBezTo>
                      <a:pt x="16914" y="1187"/>
                      <a:pt x="16845" y="1096"/>
                      <a:pt x="16754" y="1050"/>
                    </a:cubicBezTo>
                    <a:cubicBezTo>
                      <a:pt x="16777" y="1027"/>
                      <a:pt x="16799" y="1005"/>
                      <a:pt x="16799" y="982"/>
                    </a:cubicBezTo>
                    <a:cubicBezTo>
                      <a:pt x="16822" y="936"/>
                      <a:pt x="16845" y="890"/>
                      <a:pt x="16845" y="822"/>
                    </a:cubicBezTo>
                    <a:cubicBezTo>
                      <a:pt x="16845" y="822"/>
                      <a:pt x="16822" y="799"/>
                      <a:pt x="16822" y="776"/>
                    </a:cubicBezTo>
                    <a:lnTo>
                      <a:pt x="17051" y="776"/>
                    </a:lnTo>
                    <a:cubicBezTo>
                      <a:pt x="17096" y="776"/>
                      <a:pt x="17142" y="753"/>
                      <a:pt x="17187" y="731"/>
                    </a:cubicBezTo>
                    <a:cubicBezTo>
                      <a:pt x="17256" y="708"/>
                      <a:pt x="17302" y="639"/>
                      <a:pt x="17302" y="548"/>
                    </a:cubicBezTo>
                    <a:cubicBezTo>
                      <a:pt x="17347" y="411"/>
                      <a:pt x="17256" y="251"/>
                      <a:pt x="17096" y="228"/>
                    </a:cubicBezTo>
                    <a:cubicBezTo>
                      <a:pt x="16754" y="160"/>
                      <a:pt x="16434" y="137"/>
                      <a:pt x="16092" y="91"/>
                    </a:cubicBezTo>
                    <a:cubicBezTo>
                      <a:pt x="15704" y="69"/>
                      <a:pt x="15339" y="23"/>
                      <a:pt x="14951" y="23"/>
                    </a:cubicBezTo>
                    <a:cubicBezTo>
                      <a:pt x="14836" y="0"/>
                      <a:pt x="14722" y="0"/>
                      <a:pt x="14608"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
              <p:cNvSpPr/>
              <p:nvPr/>
            </p:nvSpPr>
            <p:spPr>
              <a:xfrm>
                <a:off x="7580260" y="3901461"/>
                <a:ext cx="583686" cy="157531"/>
              </a:xfrm>
              <a:custGeom>
                <a:rect b="b" l="l" r="r" t="t"/>
                <a:pathLst>
                  <a:path extrusionOk="0" h="5828" w="21594">
                    <a:moveTo>
                      <a:pt x="800" y="1"/>
                    </a:moveTo>
                    <a:cubicBezTo>
                      <a:pt x="754" y="1"/>
                      <a:pt x="709" y="23"/>
                      <a:pt x="663" y="46"/>
                    </a:cubicBezTo>
                    <a:cubicBezTo>
                      <a:pt x="594" y="92"/>
                      <a:pt x="549" y="160"/>
                      <a:pt x="549" y="229"/>
                    </a:cubicBezTo>
                    <a:cubicBezTo>
                      <a:pt x="503" y="343"/>
                      <a:pt x="572" y="503"/>
                      <a:pt x="686" y="548"/>
                    </a:cubicBezTo>
                    <a:cubicBezTo>
                      <a:pt x="731" y="571"/>
                      <a:pt x="777" y="571"/>
                      <a:pt x="800" y="594"/>
                    </a:cubicBezTo>
                    <a:cubicBezTo>
                      <a:pt x="845" y="617"/>
                      <a:pt x="891" y="617"/>
                      <a:pt x="914" y="617"/>
                    </a:cubicBezTo>
                    <a:lnTo>
                      <a:pt x="1051" y="617"/>
                    </a:lnTo>
                    <a:cubicBezTo>
                      <a:pt x="1051" y="640"/>
                      <a:pt x="1051" y="663"/>
                      <a:pt x="1051" y="685"/>
                    </a:cubicBezTo>
                    <a:cubicBezTo>
                      <a:pt x="1028" y="777"/>
                      <a:pt x="1074" y="891"/>
                      <a:pt x="1142" y="959"/>
                    </a:cubicBezTo>
                    <a:cubicBezTo>
                      <a:pt x="1097" y="959"/>
                      <a:pt x="1051" y="982"/>
                      <a:pt x="1028" y="1005"/>
                    </a:cubicBezTo>
                    <a:cubicBezTo>
                      <a:pt x="982" y="1028"/>
                      <a:pt x="937" y="1073"/>
                      <a:pt x="914" y="1142"/>
                    </a:cubicBezTo>
                    <a:cubicBezTo>
                      <a:pt x="891" y="1279"/>
                      <a:pt x="982" y="1393"/>
                      <a:pt x="1097" y="1416"/>
                    </a:cubicBezTo>
                    <a:cubicBezTo>
                      <a:pt x="1211" y="1439"/>
                      <a:pt x="1325" y="1461"/>
                      <a:pt x="1439" y="1461"/>
                    </a:cubicBezTo>
                    <a:cubicBezTo>
                      <a:pt x="1530" y="1484"/>
                      <a:pt x="1622" y="1484"/>
                      <a:pt x="1690" y="1507"/>
                    </a:cubicBezTo>
                    <a:lnTo>
                      <a:pt x="1827" y="1530"/>
                    </a:lnTo>
                    <a:lnTo>
                      <a:pt x="1188" y="1530"/>
                    </a:lnTo>
                    <a:cubicBezTo>
                      <a:pt x="1051" y="1507"/>
                      <a:pt x="914" y="1461"/>
                      <a:pt x="800" y="1439"/>
                    </a:cubicBezTo>
                    <a:cubicBezTo>
                      <a:pt x="791" y="1434"/>
                      <a:pt x="782" y="1432"/>
                      <a:pt x="774" y="1432"/>
                    </a:cubicBezTo>
                    <a:cubicBezTo>
                      <a:pt x="738" y="1432"/>
                      <a:pt x="704" y="1466"/>
                      <a:pt x="686" y="1484"/>
                    </a:cubicBezTo>
                    <a:cubicBezTo>
                      <a:pt x="686" y="1507"/>
                      <a:pt x="686" y="1530"/>
                      <a:pt x="709" y="1553"/>
                    </a:cubicBezTo>
                    <a:lnTo>
                      <a:pt x="161" y="1553"/>
                    </a:lnTo>
                    <a:cubicBezTo>
                      <a:pt x="92" y="1553"/>
                      <a:pt x="47" y="1621"/>
                      <a:pt x="24" y="1667"/>
                    </a:cubicBezTo>
                    <a:cubicBezTo>
                      <a:pt x="1" y="1735"/>
                      <a:pt x="47" y="1804"/>
                      <a:pt x="92" y="1850"/>
                    </a:cubicBezTo>
                    <a:cubicBezTo>
                      <a:pt x="206" y="1918"/>
                      <a:pt x="366" y="1918"/>
                      <a:pt x="480" y="1918"/>
                    </a:cubicBezTo>
                    <a:lnTo>
                      <a:pt x="526" y="1918"/>
                    </a:lnTo>
                    <a:cubicBezTo>
                      <a:pt x="572" y="1918"/>
                      <a:pt x="617" y="1918"/>
                      <a:pt x="663" y="1941"/>
                    </a:cubicBezTo>
                    <a:cubicBezTo>
                      <a:pt x="663" y="2078"/>
                      <a:pt x="777" y="2146"/>
                      <a:pt x="891" y="2146"/>
                    </a:cubicBezTo>
                    <a:cubicBezTo>
                      <a:pt x="1279" y="2146"/>
                      <a:pt x="1644" y="2146"/>
                      <a:pt x="2032" y="2169"/>
                    </a:cubicBezTo>
                    <a:cubicBezTo>
                      <a:pt x="2420" y="2169"/>
                      <a:pt x="2808" y="2169"/>
                      <a:pt x="3196" y="2192"/>
                    </a:cubicBezTo>
                    <a:cubicBezTo>
                      <a:pt x="3539" y="2215"/>
                      <a:pt x="3881" y="2215"/>
                      <a:pt x="4201" y="2215"/>
                    </a:cubicBezTo>
                    <a:cubicBezTo>
                      <a:pt x="4543" y="2238"/>
                      <a:pt x="4886" y="2238"/>
                      <a:pt x="5205" y="2238"/>
                    </a:cubicBezTo>
                    <a:cubicBezTo>
                      <a:pt x="5251" y="2260"/>
                      <a:pt x="5274" y="2283"/>
                      <a:pt x="5319" y="2283"/>
                    </a:cubicBezTo>
                    <a:cubicBezTo>
                      <a:pt x="5593" y="2374"/>
                      <a:pt x="5890" y="2420"/>
                      <a:pt x="6164" y="2489"/>
                    </a:cubicBezTo>
                    <a:cubicBezTo>
                      <a:pt x="6346" y="2511"/>
                      <a:pt x="6552" y="2557"/>
                      <a:pt x="6734" y="2580"/>
                    </a:cubicBezTo>
                    <a:cubicBezTo>
                      <a:pt x="7054" y="2648"/>
                      <a:pt x="7396" y="2694"/>
                      <a:pt x="7739" y="2740"/>
                    </a:cubicBezTo>
                    <a:cubicBezTo>
                      <a:pt x="8104" y="2808"/>
                      <a:pt x="8492" y="2877"/>
                      <a:pt x="8880" y="2922"/>
                    </a:cubicBezTo>
                    <a:cubicBezTo>
                      <a:pt x="9222" y="2991"/>
                      <a:pt x="9565" y="3059"/>
                      <a:pt x="9907" y="3105"/>
                    </a:cubicBezTo>
                    <a:cubicBezTo>
                      <a:pt x="10204" y="3151"/>
                      <a:pt x="10501" y="3196"/>
                      <a:pt x="10797" y="3219"/>
                    </a:cubicBezTo>
                    <a:cubicBezTo>
                      <a:pt x="11094" y="3265"/>
                      <a:pt x="11368" y="3310"/>
                      <a:pt x="11665" y="3333"/>
                    </a:cubicBezTo>
                    <a:cubicBezTo>
                      <a:pt x="11665" y="3356"/>
                      <a:pt x="11687" y="3356"/>
                      <a:pt x="11710" y="3356"/>
                    </a:cubicBezTo>
                    <a:lnTo>
                      <a:pt x="11779" y="3356"/>
                    </a:lnTo>
                    <a:cubicBezTo>
                      <a:pt x="11916" y="3379"/>
                      <a:pt x="12030" y="3402"/>
                      <a:pt x="12167" y="3424"/>
                    </a:cubicBezTo>
                    <a:cubicBezTo>
                      <a:pt x="12190" y="3470"/>
                      <a:pt x="12212" y="3516"/>
                      <a:pt x="12258" y="3516"/>
                    </a:cubicBezTo>
                    <a:cubicBezTo>
                      <a:pt x="12349" y="3561"/>
                      <a:pt x="12441" y="3607"/>
                      <a:pt x="12555" y="3653"/>
                    </a:cubicBezTo>
                    <a:cubicBezTo>
                      <a:pt x="12646" y="3698"/>
                      <a:pt x="12760" y="3721"/>
                      <a:pt x="12874" y="3767"/>
                    </a:cubicBezTo>
                    <a:cubicBezTo>
                      <a:pt x="13011" y="3790"/>
                      <a:pt x="13125" y="3835"/>
                      <a:pt x="13262" y="3881"/>
                    </a:cubicBezTo>
                    <a:cubicBezTo>
                      <a:pt x="13491" y="3927"/>
                      <a:pt x="13696" y="3995"/>
                      <a:pt x="13924" y="4064"/>
                    </a:cubicBezTo>
                    <a:cubicBezTo>
                      <a:pt x="14198" y="4132"/>
                      <a:pt x="14495" y="4223"/>
                      <a:pt x="14792" y="4292"/>
                    </a:cubicBezTo>
                    <a:cubicBezTo>
                      <a:pt x="14815" y="4292"/>
                      <a:pt x="14837" y="4315"/>
                      <a:pt x="14860" y="4315"/>
                    </a:cubicBezTo>
                    <a:cubicBezTo>
                      <a:pt x="15157" y="4406"/>
                      <a:pt x="15476" y="4520"/>
                      <a:pt x="15773" y="4611"/>
                    </a:cubicBezTo>
                    <a:cubicBezTo>
                      <a:pt x="16138" y="4703"/>
                      <a:pt x="16526" y="4817"/>
                      <a:pt x="16892" y="4931"/>
                    </a:cubicBezTo>
                    <a:cubicBezTo>
                      <a:pt x="17280" y="5022"/>
                      <a:pt x="17668" y="5136"/>
                      <a:pt x="18056" y="5250"/>
                    </a:cubicBezTo>
                    <a:cubicBezTo>
                      <a:pt x="18124" y="5250"/>
                      <a:pt x="18170" y="5273"/>
                      <a:pt x="18238" y="5296"/>
                    </a:cubicBezTo>
                    <a:lnTo>
                      <a:pt x="18421" y="5342"/>
                    </a:lnTo>
                    <a:cubicBezTo>
                      <a:pt x="18649" y="5433"/>
                      <a:pt x="18900" y="5502"/>
                      <a:pt x="19151" y="5570"/>
                    </a:cubicBezTo>
                    <a:cubicBezTo>
                      <a:pt x="19265" y="5616"/>
                      <a:pt x="19380" y="5661"/>
                      <a:pt x="19494" y="5684"/>
                    </a:cubicBezTo>
                    <a:cubicBezTo>
                      <a:pt x="19608" y="5730"/>
                      <a:pt x="19745" y="5775"/>
                      <a:pt x="19859" y="5821"/>
                    </a:cubicBezTo>
                    <a:cubicBezTo>
                      <a:pt x="19875" y="5825"/>
                      <a:pt x="19891" y="5827"/>
                      <a:pt x="19907" y="5827"/>
                    </a:cubicBezTo>
                    <a:cubicBezTo>
                      <a:pt x="19981" y="5827"/>
                      <a:pt x="20050" y="5786"/>
                      <a:pt x="20087" y="5730"/>
                    </a:cubicBezTo>
                    <a:cubicBezTo>
                      <a:pt x="20156" y="5661"/>
                      <a:pt x="20156" y="5547"/>
                      <a:pt x="20110" y="5456"/>
                    </a:cubicBezTo>
                    <a:cubicBezTo>
                      <a:pt x="20042" y="5342"/>
                      <a:pt x="19905" y="5296"/>
                      <a:pt x="19790" y="5273"/>
                    </a:cubicBezTo>
                    <a:cubicBezTo>
                      <a:pt x="19768" y="5250"/>
                      <a:pt x="19722" y="5228"/>
                      <a:pt x="19676" y="5228"/>
                    </a:cubicBezTo>
                    <a:cubicBezTo>
                      <a:pt x="19722" y="5136"/>
                      <a:pt x="19676" y="5022"/>
                      <a:pt x="19608" y="4954"/>
                    </a:cubicBezTo>
                    <a:cubicBezTo>
                      <a:pt x="19494" y="4862"/>
                      <a:pt x="19357" y="4817"/>
                      <a:pt x="19197" y="4771"/>
                    </a:cubicBezTo>
                    <a:cubicBezTo>
                      <a:pt x="19106" y="4748"/>
                      <a:pt x="19014" y="4703"/>
                      <a:pt x="18923" y="4680"/>
                    </a:cubicBezTo>
                    <a:lnTo>
                      <a:pt x="18923" y="4680"/>
                    </a:lnTo>
                    <a:cubicBezTo>
                      <a:pt x="19037" y="4703"/>
                      <a:pt x="19129" y="4748"/>
                      <a:pt x="19243" y="4771"/>
                    </a:cubicBezTo>
                    <a:cubicBezTo>
                      <a:pt x="19357" y="4817"/>
                      <a:pt x="19494" y="4862"/>
                      <a:pt x="19608" y="4885"/>
                    </a:cubicBezTo>
                    <a:cubicBezTo>
                      <a:pt x="19631" y="4908"/>
                      <a:pt x="19631" y="4908"/>
                      <a:pt x="19654" y="4908"/>
                    </a:cubicBezTo>
                    <a:cubicBezTo>
                      <a:pt x="19927" y="4999"/>
                      <a:pt x="20224" y="5114"/>
                      <a:pt x="20498" y="5205"/>
                    </a:cubicBezTo>
                    <a:cubicBezTo>
                      <a:pt x="20612" y="5228"/>
                      <a:pt x="20749" y="5273"/>
                      <a:pt x="20863" y="5319"/>
                    </a:cubicBezTo>
                    <a:lnTo>
                      <a:pt x="21114" y="5387"/>
                    </a:lnTo>
                    <a:cubicBezTo>
                      <a:pt x="21183" y="5410"/>
                      <a:pt x="21274" y="5433"/>
                      <a:pt x="21343" y="5433"/>
                    </a:cubicBezTo>
                    <a:cubicBezTo>
                      <a:pt x="21359" y="5437"/>
                      <a:pt x="21374" y="5439"/>
                      <a:pt x="21389" y="5439"/>
                    </a:cubicBezTo>
                    <a:cubicBezTo>
                      <a:pt x="21457" y="5439"/>
                      <a:pt x="21510" y="5398"/>
                      <a:pt x="21548" y="5342"/>
                    </a:cubicBezTo>
                    <a:cubicBezTo>
                      <a:pt x="21594" y="5296"/>
                      <a:pt x="21594" y="5205"/>
                      <a:pt x="21548" y="5159"/>
                    </a:cubicBezTo>
                    <a:cubicBezTo>
                      <a:pt x="21571" y="5045"/>
                      <a:pt x="21502" y="4977"/>
                      <a:pt x="21411" y="4954"/>
                    </a:cubicBezTo>
                    <a:cubicBezTo>
                      <a:pt x="20749" y="4748"/>
                      <a:pt x="20110" y="4543"/>
                      <a:pt x="19448" y="4337"/>
                    </a:cubicBezTo>
                    <a:cubicBezTo>
                      <a:pt x="19106" y="4246"/>
                      <a:pt x="18763" y="4155"/>
                      <a:pt x="18444" y="4064"/>
                    </a:cubicBezTo>
                    <a:lnTo>
                      <a:pt x="18421" y="4064"/>
                    </a:lnTo>
                    <a:cubicBezTo>
                      <a:pt x="18056" y="3927"/>
                      <a:pt x="17713" y="3812"/>
                      <a:pt x="17348" y="3676"/>
                    </a:cubicBezTo>
                    <a:cubicBezTo>
                      <a:pt x="16755" y="3470"/>
                      <a:pt x="16161" y="3288"/>
                      <a:pt x="15545" y="3082"/>
                    </a:cubicBezTo>
                    <a:cubicBezTo>
                      <a:pt x="15294" y="3014"/>
                      <a:pt x="15020" y="2922"/>
                      <a:pt x="14746" y="2854"/>
                    </a:cubicBezTo>
                    <a:lnTo>
                      <a:pt x="14655" y="2808"/>
                    </a:lnTo>
                    <a:cubicBezTo>
                      <a:pt x="14358" y="2717"/>
                      <a:pt x="14084" y="2626"/>
                      <a:pt x="13810" y="2534"/>
                    </a:cubicBezTo>
                    <a:cubicBezTo>
                      <a:pt x="13673" y="2489"/>
                      <a:pt x="13536" y="2443"/>
                      <a:pt x="13399" y="2397"/>
                    </a:cubicBezTo>
                    <a:cubicBezTo>
                      <a:pt x="13331" y="2374"/>
                      <a:pt x="13262" y="2352"/>
                      <a:pt x="13194" y="2329"/>
                    </a:cubicBezTo>
                    <a:cubicBezTo>
                      <a:pt x="13057" y="2306"/>
                      <a:pt x="12943" y="2260"/>
                      <a:pt x="12829" y="2238"/>
                    </a:cubicBezTo>
                    <a:cubicBezTo>
                      <a:pt x="12737" y="2215"/>
                      <a:pt x="12646" y="2192"/>
                      <a:pt x="12578" y="2192"/>
                    </a:cubicBezTo>
                    <a:cubicBezTo>
                      <a:pt x="12098" y="2032"/>
                      <a:pt x="11642" y="1850"/>
                      <a:pt x="11163" y="1690"/>
                    </a:cubicBezTo>
                    <a:cubicBezTo>
                      <a:pt x="10866" y="1598"/>
                      <a:pt x="10546" y="1484"/>
                      <a:pt x="10227" y="1393"/>
                    </a:cubicBezTo>
                    <a:cubicBezTo>
                      <a:pt x="10090" y="1347"/>
                      <a:pt x="9953" y="1302"/>
                      <a:pt x="9839" y="1256"/>
                    </a:cubicBezTo>
                    <a:cubicBezTo>
                      <a:pt x="9747" y="1233"/>
                      <a:pt x="9679" y="1210"/>
                      <a:pt x="9588" y="1188"/>
                    </a:cubicBezTo>
                    <a:cubicBezTo>
                      <a:pt x="9405" y="1119"/>
                      <a:pt x="9222" y="1073"/>
                      <a:pt x="9017" y="1051"/>
                    </a:cubicBezTo>
                    <a:cubicBezTo>
                      <a:pt x="8971" y="1051"/>
                      <a:pt x="8926" y="1051"/>
                      <a:pt x="8880" y="1073"/>
                    </a:cubicBezTo>
                    <a:cubicBezTo>
                      <a:pt x="8720" y="1028"/>
                      <a:pt x="8583" y="982"/>
                      <a:pt x="8423" y="959"/>
                    </a:cubicBezTo>
                    <a:cubicBezTo>
                      <a:pt x="8309" y="937"/>
                      <a:pt x="8195" y="914"/>
                      <a:pt x="8104" y="891"/>
                    </a:cubicBezTo>
                    <a:cubicBezTo>
                      <a:pt x="8035" y="891"/>
                      <a:pt x="7990" y="868"/>
                      <a:pt x="7921" y="868"/>
                    </a:cubicBezTo>
                    <a:cubicBezTo>
                      <a:pt x="7876" y="845"/>
                      <a:pt x="7807" y="845"/>
                      <a:pt x="7762" y="845"/>
                    </a:cubicBezTo>
                    <a:lnTo>
                      <a:pt x="7716" y="845"/>
                    </a:lnTo>
                    <a:cubicBezTo>
                      <a:pt x="7625" y="822"/>
                      <a:pt x="7510" y="800"/>
                      <a:pt x="7419" y="777"/>
                    </a:cubicBezTo>
                    <a:cubicBezTo>
                      <a:pt x="7054" y="685"/>
                      <a:pt x="6712" y="617"/>
                      <a:pt x="6346" y="548"/>
                    </a:cubicBezTo>
                    <a:cubicBezTo>
                      <a:pt x="6095" y="480"/>
                      <a:pt x="5821" y="434"/>
                      <a:pt x="5570" y="389"/>
                    </a:cubicBezTo>
                    <a:cubicBezTo>
                      <a:pt x="5456" y="366"/>
                      <a:pt x="5342" y="343"/>
                      <a:pt x="5228" y="320"/>
                    </a:cubicBezTo>
                    <a:cubicBezTo>
                      <a:pt x="5114" y="320"/>
                      <a:pt x="5000" y="297"/>
                      <a:pt x="4886" y="275"/>
                    </a:cubicBezTo>
                    <a:lnTo>
                      <a:pt x="4406" y="206"/>
                    </a:lnTo>
                    <a:cubicBezTo>
                      <a:pt x="4292" y="183"/>
                      <a:pt x="4178" y="183"/>
                      <a:pt x="4064" y="160"/>
                    </a:cubicBezTo>
                    <a:cubicBezTo>
                      <a:pt x="3927" y="160"/>
                      <a:pt x="3813" y="138"/>
                      <a:pt x="3676" y="138"/>
                    </a:cubicBezTo>
                    <a:cubicBezTo>
                      <a:pt x="3653" y="138"/>
                      <a:pt x="3630" y="138"/>
                      <a:pt x="3607" y="115"/>
                    </a:cubicBezTo>
                    <a:cubicBezTo>
                      <a:pt x="3448" y="92"/>
                      <a:pt x="3288" y="69"/>
                      <a:pt x="3105" y="69"/>
                    </a:cubicBezTo>
                    <a:cubicBezTo>
                      <a:pt x="3060" y="69"/>
                      <a:pt x="3014" y="92"/>
                      <a:pt x="2968" y="115"/>
                    </a:cubicBezTo>
                    <a:cubicBezTo>
                      <a:pt x="2945" y="138"/>
                      <a:pt x="2923" y="160"/>
                      <a:pt x="2900" y="206"/>
                    </a:cubicBezTo>
                    <a:cubicBezTo>
                      <a:pt x="2808" y="206"/>
                      <a:pt x="2717" y="183"/>
                      <a:pt x="2626" y="183"/>
                    </a:cubicBezTo>
                    <a:cubicBezTo>
                      <a:pt x="2512" y="160"/>
                      <a:pt x="2398" y="160"/>
                      <a:pt x="2261" y="138"/>
                    </a:cubicBezTo>
                    <a:cubicBezTo>
                      <a:pt x="2147" y="115"/>
                      <a:pt x="2032" y="92"/>
                      <a:pt x="1895" y="92"/>
                    </a:cubicBezTo>
                    <a:cubicBezTo>
                      <a:pt x="1804" y="69"/>
                      <a:pt x="1690" y="69"/>
                      <a:pt x="1576" y="46"/>
                    </a:cubicBezTo>
                    <a:cubicBezTo>
                      <a:pt x="1462" y="46"/>
                      <a:pt x="1348" y="23"/>
                      <a:pt x="1211" y="23"/>
                    </a:cubicBezTo>
                    <a:cubicBezTo>
                      <a:pt x="1165" y="23"/>
                      <a:pt x="1119" y="1"/>
                      <a:pt x="1051"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
              <p:cNvSpPr/>
              <p:nvPr/>
            </p:nvSpPr>
            <p:spPr>
              <a:xfrm>
                <a:off x="5393749" y="3924301"/>
                <a:ext cx="1510977" cy="189670"/>
              </a:xfrm>
              <a:custGeom>
                <a:rect b="b" l="l" r="r" t="t"/>
                <a:pathLst>
                  <a:path extrusionOk="0" h="7017" w="55900">
                    <a:moveTo>
                      <a:pt x="54507" y="4383"/>
                    </a:moveTo>
                    <a:cubicBezTo>
                      <a:pt x="54526" y="4396"/>
                      <a:pt x="54546" y="4407"/>
                      <a:pt x="54564" y="4417"/>
                    </a:cubicBezTo>
                    <a:lnTo>
                      <a:pt x="54564" y="4417"/>
                    </a:lnTo>
                    <a:cubicBezTo>
                      <a:pt x="54545" y="4399"/>
                      <a:pt x="54526" y="4383"/>
                      <a:pt x="54507" y="4383"/>
                    </a:cubicBezTo>
                    <a:close/>
                    <a:moveTo>
                      <a:pt x="55214" y="5752"/>
                    </a:moveTo>
                    <a:cubicBezTo>
                      <a:pt x="55228" y="5766"/>
                      <a:pt x="55242" y="5772"/>
                      <a:pt x="55256" y="5779"/>
                    </a:cubicBezTo>
                    <a:lnTo>
                      <a:pt x="55256" y="5779"/>
                    </a:lnTo>
                    <a:cubicBezTo>
                      <a:pt x="55242" y="5768"/>
                      <a:pt x="55228" y="5759"/>
                      <a:pt x="55214" y="5752"/>
                    </a:cubicBezTo>
                    <a:close/>
                    <a:moveTo>
                      <a:pt x="600" y="6158"/>
                    </a:moveTo>
                    <a:cubicBezTo>
                      <a:pt x="604" y="6161"/>
                      <a:pt x="609" y="6163"/>
                      <a:pt x="616" y="6163"/>
                    </a:cubicBezTo>
                    <a:cubicBezTo>
                      <a:pt x="611" y="6161"/>
                      <a:pt x="606" y="6159"/>
                      <a:pt x="600" y="6158"/>
                    </a:cubicBezTo>
                    <a:close/>
                    <a:moveTo>
                      <a:pt x="38666" y="0"/>
                    </a:moveTo>
                    <a:cubicBezTo>
                      <a:pt x="38164" y="0"/>
                      <a:pt x="37639" y="46"/>
                      <a:pt x="37137" y="92"/>
                    </a:cubicBezTo>
                    <a:cubicBezTo>
                      <a:pt x="36863" y="114"/>
                      <a:pt x="36612" y="137"/>
                      <a:pt x="36338" y="160"/>
                    </a:cubicBezTo>
                    <a:cubicBezTo>
                      <a:pt x="36087" y="206"/>
                      <a:pt x="35836" y="251"/>
                      <a:pt x="35585" y="274"/>
                    </a:cubicBezTo>
                    <a:cubicBezTo>
                      <a:pt x="35448" y="297"/>
                      <a:pt x="35334" y="320"/>
                      <a:pt x="35219" y="343"/>
                    </a:cubicBezTo>
                    <a:cubicBezTo>
                      <a:pt x="35083" y="365"/>
                      <a:pt x="34946" y="388"/>
                      <a:pt x="34809" y="411"/>
                    </a:cubicBezTo>
                    <a:cubicBezTo>
                      <a:pt x="34580" y="457"/>
                      <a:pt x="34329" y="502"/>
                      <a:pt x="34101" y="525"/>
                    </a:cubicBezTo>
                    <a:cubicBezTo>
                      <a:pt x="33873" y="571"/>
                      <a:pt x="33645" y="594"/>
                      <a:pt x="33416" y="639"/>
                    </a:cubicBezTo>
                    <a:cubicBezTo>
                      <a:pt x="33211" y="662"/>
                      <a:pt x="33005" y="708"/>
                      <a:pt x="32800" y="753"/>
                    </a:cubicBezTo>
                    <a:cubicBezTo>
                      <a:pt x="32298" y="868"/>
                      <a:pt x="31796" y="982"/>
                      <a:pt x="31294" y="1119"/>
                    </a:cubicBezTo>
                    <a:cubicBezTo>
                      <a:pt x="30791" y="1256"/>
                      <a:pt x="30289" y="1415"/>
                      <a:pt x="29764" y="1552"/>
                    </a:cubicBezTo>
                    <a:cubicBezTo>
                      <a:pt x="29536" y="1598"/>
                      <a:pt x="29308" y="1666"/>
                      <a:pt x="29079" y="1758"/>
                    </a:cubicBezTo>
                    <a:cubicBezTo>
                      <a:pt x="28828" y="1849"/>
                      <a:pt x="28577" y="1918"/>
                      <a:pt x="28326" y="2009"/>
                    </a:cubicBezTo>
                    <a:cubicBezTo>
                      <a:pt x="28121" y="2077"/>
                      <a:pt x="27893" y="2169"/>
                      <a:pt x="27664" y="2237"/>
                    </a:cubicBezTo>
                    <a:cubicBezTo>
                      <a:pt x="27413" y="2328"/>
                      <a:pt x="27162" y="2420"/>
                      <a:pt x="26911" y="2511"/>
                    </a:cubicBezTo>
                    <a:cubicBezTo>
                      <a:pt x="26683" y="2579"/>
                      <a:pt x="26432" y="2671"/>
                      <a:pt x="26204" y="2739"/>
                    </a:cubicBezTo>
                    <a:cubicBezTo>
                      <a:pt x="25952" y="2831"/>
                      <a:pt x="25701" y="2899"/>
                      <a:pt x="25450" y="2990"/>
                    </a:cubicBezTo>
                    <a:cubicBezTo>
                      <a:pt x="25199" y="3059"/>
                      <a:pt x="24971" y="3150"/>
                      <a:pt x="24720" y="3219"/>
                    </a:cubicBezTo>
                    <a:cubicBezTo>
                      <a:pt x="24492" y="3310"/>
                      <a:pt x="24263" y="3401"/>
                      <a:pt x="24035" y="3492"/>
                    </a:cubicBezTo>
                    <a:cubicBezTo>
                      <a:pt x="23784" y="3561"/>
                      <a:pt x="23556" y="3629"/>
                      <a:pt x="23328" y="3698"/>
                    </a:cubicBezTo>
                    <a:cubicBezTo>
                      <a:pt x="23054" y="3766"/>
                      <a:pt x="22803" y="3858"/>
                      <a:pt x="22551" y="3926"/>
                    </a:cubicBezTo>
                    <a:cubicBezTo>
                      <a:pt x="22163" y="4063"/>
                      <a:pt x="21798" y="4177"/>
                      <a:pt x="21410" y="4291"/>
                    </a:cubicBezTo>
                    <a:cubicBezTo>
                      <a:pt x="21205" y="4360"/>
                      <a:pt x="20999" y="4428"/>
                      <a:pt x="20794" y="4474"/>
                    </a:cubicBezTo>
                    <a:cubicBezTo>
                      <a:pt x="20611" y="4542"/>
                      <a:pt x="20406" y="4611"/>
                      <a:pt x="20200" y="4657"/>
                    </a:cubicBezTo>
                    <a:cubicBezTo>
                      <a:pt x="20018" y="4702"/>
                      <a:pt x="19835" y="4748"/>
                      <a:pt x="19653" y="4794"/>
                    </a:cubicBezTo>
                    <a:cubicBezTo>
                      <a:pt x="19470" y="4862"/>
                      <a:pt x="19287" y="4908"/>
                      <a:pt x="19082" y="4953"/>
                    </a:cubicBezTo>
                    <a:cubicBezTo>
                      <a:pt x="18740" y="5067"/>
                      <a:pt x="18374" y="5159"/>
                      <a:pt x="18009" y="5250"/>
                    </a:cubicBezTo>
                    <a:cubicBezTo>
                      <a:pt x="17758" y="5296"/>
                      <a:pt x="17530" y="5341"/>
                      <a:pt x="17279" y="5410"/>
                    </a:cubicBezTo>
                    <a:cubicBezTo>
                      <a:pt x="16777" y="5524"/>
                      <a:pt x="16252" y="5592"/>
                      <a:pt x="15727" y="5707"/>
                    </a:cubicBezTo>
                    <a:cubicBezTo>
                      <a:pt x="15202" y="5798"/>
                      <a:pt x="14677" y="5843"/>
                      <a:pt x="14152" y="5935"/>
                    </a:cubicBezTo>
                    <a:cubicBezTo>
                      <a:pt x="13650" y="6003"/>
                      <a:pt x="13125" y="6072"/>
                      <a:pt x="12622" y="6117"/>
                    </a:cubicBezTo>
                    <a:cubicBezTo>
                      <a:pt x="12371" y="6140"/>
                      <a:pt x="12120" y="6163"/>
                      <a:pt x="11869" y="6186"/>
                    </a:cubicBezTo>
                    <a:cubicBezTo>
                      <a:pt x="11618" y="6209"/>
                      <a:pt x="11367" y="6209"/>
                      <a:pt x="11139" y="6232"/>
                    </a:cubicBezTo>
                    <a:cubicBezTo>
                      <a:pt x="10911" y="6232"/>
                      <a:pt x="10682" y="6254"/>
                      <a:pt x="10477" y="6254"/>
                    </a:cubicBezTo>
                    <a:cubicBezTo>
                      <a:pt x="10249" y="6277"/>
                      <a:pt x="10020" y="6277"/>
                      <a:pt x="9792" y="6300"/>
                    </a:cubicBezTo>
                    <a:cubicBezTo>
                      <a:pt x="9290" y="6300"/>
                      <a:pt x="8811" y="6300"/>
                      <a:pt x="8308" y="6346"/>
                    </a:cubicBezTo>
                    <a:cubicBezTo>
                      <a:pt x="7829" y="6368"/>
                      <a:pt x="7350" y="6368"/>
                      <a:pt x="6870" y="6368"/>
                    </a:cubicBezTo>
                    <a:cubicBezTo>
                      <a:pt x="6730" y="6375"/>
                      <a:pt x="6590" y="6378"/>
                      <a:pt x="6449" y="6378"/>
                    </a:cubicBezTo>
                    <a:cubicBezTo>
                      <a:pt x="6108" y="6378"/>
                      <a:pt x="5765" y="6362"/>
                      <a:pt x="5410" y="6346"/>
                    </a:cubicBezTo>
                    <a:lnTo>
                      <a:pt x="5273" y="6346"/>
                    </a:lnTo>
                    <a:cubicBezTo>
                      <a:pt x="4862" y="6323"/>
                      <a:pt x="4451" y="6300"/>
                      <a:pt x="4063" y="6254"/>
                    </a:cubicBezTo>
                    <a:cubicBezTo>
                      <a:pt x="3629" y="6232"/>
                      <a:pt x="3196" y="6186"/>
                      <a:pt x="2762" y="6095"/>
                    </a:cubicBezTo>
                    <a:cubicBezTo>
                      <a:pt x="2556" y="6072"/>
                      <a:pt x="2328" y="6026"/>
                      <a:pt x="2100" y="5980"/>
                    </a:cubicBezTo>
                    <a:cubicBezTo>
                      <a:pt x="1895" y="5958"/>
                      <a:pt x="1666" y="5889"/>
                      <a:pt x="1461" y="5866"/>
                    </a:cubicBezTo>
                    <a:cubicBezTo>
                      <a:pt x="1050" y="5821"/>
                      <a:pt x="639" y="5729"/>
                      <a:pt x="251" y="5638"/>
                    </a:cubicBezTo>
                    <a:cubicBezTo>
                      <a:pt x="231" y="5630"/>
                      <a:pt x="210" y="5626"/>
                      <a:pt x="190" y="5626"/>
                    </a:cubicBezTo>
                    <a:cubicBezTo>
                      <a:pt x="99" y="5626"/>
                      <a:pt x="19" y="5704"/>
                      <a:pt x="0" y="5798"/>
                    </a:cubicBezTo>
                    <a:cubicBezTo>
                      <a:pt x="0" y="5843"/>
                      <a:pt x="23" y="5912"/>
                      <a:pt x="46" y="5958"/>
                    </a:cubicBezTo>
                    <a:cubicBezTo>
                      <a:pt x="91" y="6003"/>
                      <a:pt x="114" y="6026"/>
                      <a:pt x="183" y="6049"/>
                    </a:cubicBezTo>
                    <a:cubicBezTo>
                      <a:pt x="314" y="6071"/>
                      <a:pt x="467" y="6114"/>
                      <a:pt x="600" y="6158"/>
                    </a:cubicBezTo>
                    <a:lnTo>
                      <a:pt x="600" y="6158"/>
                    </a:lnTo>
                    <a:cubicBezTo>
                      <a:pt x="596" y="6155"/>
                      <a:pt x="593" y="6151"/>
                      <a:pt x="589" y="6147"/>
                    </a:cubicBezTo>
                    <a:lnTo>
                      <a:pt x="589" y="6147"/>
                    </a:lnTo>
                    <a:cubicBezTo>
                      <a:pt x="813" y="6234"/>
                      <a:pt x="1057" y="6279"/>
                      <a:pt x="1301" y="6346"/>
                    </a:cubicBezTo>
                    <a:cubicBezTo>
                      <a:pt x="1529" y="6414"/>
                      <a:pt x="1780" y="6483"/>
                      <a:pt x="2032" y="6551"/>
                    </a:cubicBezTo>
                    <a:cubicBezTo>
                      <a:pt x="2556" y="6665"/>
                      <a:pt x="3059" y="6756"/>
                      <a:pt x="3584" y="6825"/>
                    </a:cubicBezTo>
                    <a:cubicBezTo>
                      <a:pt x="4086" y="6871"/>
                      <a:pt x="4565" y="6939"/>
                      <a:pt x="5067" y="6962"/>
                    </a:cubicBezTo>
                    <a:cubicBezTo>
                      <a:pt x="5569" y="6985"/>
                      <a:pt x="6072" y="7008"/>
                      <a:pt x="6597" y="7008"/>
                    </a:cubicBezTo>
                    <a:cubicBezTo>
                      <a:pt x="6744" y="7014"/>
                      <a:pt x="6893" y="7017"/>
                      <a:pt x="7043" y="7017"/>
                    </a:cubicBezTo>
                    <a:cubicBezTo>
                      <a:pt x="7406" y="7017"/>
                      <a:pt x="7777" y="7001"/>
                      <a:pt x="8149" y="6985"/>
                    </a:cubicBezTo>
                    <a:cubicBezTo>
                      <a:pt x="8400" y="6985"/>
                      <a:pt x="8674" y="6962"/>
                      <a:pt x="8925" y="6962"/>
                    </a:cubicBezTo>
                    <a:cubicBezTo>
                      <a:pt x="9199" y="6962"/>
                      <a:pt x="9473" y="6939"/>
                      <a:pt x="9724" y="6939"/>
                    </a:cubicBezTo>
                    <a:cubicBezTo>
                      <a:pt x="9952" y="6939"/>
                      <a:pt x="10180" y="6916"/>
                      <a:pt x="10408" y="6916"/>
                    </a:cubicBezTo>
                    <a:cubicBezTo>
                      <a:pt x="10659" y="6893"/>
                      <a:pt x="10888" y="6893"/>
                      <a:pt x="11116" y="6871"/>
                    </a:cubicBezTo>
                    <a:cubicBezTo>
                      <a:pt x="11641" y="6848"/>
                      <a:pt x="12143" y="6825"/>
                      <a:pt x="12645" y="6779"/>
                    </a:cubicBezTo>
                    <a:cubicBezTo>
                      <a:pt x="13079" y="6734"/>
                      <a:pt x="13513" y="6688"/>
                      <a:pt x="13946" y="6620"/>
                    </a:cubicBezTo>
                    <a:cubicBezTo>
                      <a:pt x="14380" y="6551"/>
                      <a:pt x="14837" y="6483"/>
                      <a:pt x="15270" y="6437"/>
                    </a:cubicBezTo>
                    <a:cubicBezTo>
                      <a:pt x="15727" y="6368"/>
                      <a:pt x="16160" y="6277"/>
                      <a:pt x="16594" y="6209"/>
                    </a:cubicBezTo>
                    <a:cubicBezTo>
                      <a:pt x="16845" y="6163"/>
                      <a:pt x="17096" y="6117"/>
                      <a:pt x="17324" y="6072"/>
                    </a:cubicBezTo>
                    <a:cubicBezTo>
                      <a:pt x="17548" y="6011"/>
                      <a:pt x="17772" y="5950"/>
                      <a:pt x="17995" y="5905"/>
                    </a:cubicBezTo>
                    <a:lnTo>
                      <a:pt x="17995" y="5905"/>
                    </a:lnTo>
                    <a:cubicBezTo>
                      <a:pt x="17992" y="5907"/>
                      <a:pt x="17989" y="5909"/>
                      <a:pt x="17986" y="5912"/>
                    </a:cubicBezTo>
                    <a:cubicBezTo>
                      <a:pt x="18511" y="5798"/>
                      <a:pt x="19036" y="5661"/>
                      <a:pt x="19561" y="5501"/>
                    </a:cubicBezTo>
                    <a:cubicBezTo>
                      <a:pt x="19790" y="5433"/>
                      <a:pt x="20041" y="5364"/>
                      <a:pt x="20269" y="5318"/>
                    </a:cubicBezTo>
                    <a:cubicBezTo>
                      <a:pt x="20543" y="5250"/>
                      <a:pt x="20794" y="5159"/>
                      <a:pt x="21045" y="5090"/>
                    </a:cubicBezTo>
                    <a:cubicBezTo>
                      <a:pt x="21319" y="5022"/>
                      <a:pt x="21593" y="4930"/>
                      <a:pt x="21867" y="4839"/>
                    </a:cubicBezTo>
                    <a:cubicBezTo>
                      <a:pt x="22118" y="4771"/>
                      <a:pt x="22369" y="4679"/>
                      <a:pt x="22597" y="4611"/>
                    </a:cubicBezTo>
                    <a:cubicBezTo>
                      <a:pt x="22871" y="4520"/>
                      <a:pt x="23122" y="4428"/>
                      <a:pt x="23373" y="4360"/>
                    </a:cubicBezTo>
                    <a:cubicBezTo>
                      <a:pt x="23601" y="4291"/>
                      <a:pt x="23852" y="4223"/>
                      <a:pt x="24104" y="4154"/>
                    </a:cubicBezTo>
                    <a:cubicBezTo>
                      <a:pt x="24560" y="3995"/>
                      <a:pt x="25017" y="3812"/>
                      <a:pt x="25496" y="3652"/>
                    </a:cubicBezTo>
                    <a:cubicBezTo>
                      <a:pt x="25975" y="3492"/>
                      <a:pt x="26477" y="3333"/>
                      <a:pt x="26957" y="3173"/>
                    </a:cubicBezTo>
                    <a:cubicBezTo>
                      <a:pt x="27208" y="3082"/>
                      <a:pt x="27459" y="3013"/>
                      <a:pt x="27710" y="2922"/>
                    </a:cubicBezTo>
                    <a:cubicBezTo>
                      <a:pt x="27961" y="2831"/>
                      <a:pt x="28189" y="2739"/>
                      <a:pt x="28418" y="2671"/>
                    </a:cubicBezTo>
                    <a:cubicBezTo>
                      <a:pt x="28646" y="2579"/>
                      <a:pt x="28874" y="2511"/>
                      <a:pt x="29125" y="2420"/>
                    </a:cubicBezTo>
                    <a:cubicBezTo>
                      <a:pt x="29353" y="2351"/>
                      <a:pt x="29582" y="2260"/>
                      <a:pt x="29833" y="2191"/>
                    </a:cubicBezTo>
                    <a:cubicBezTo>
                      <a:pt x="30266" y="2077"/>
                      <a:pt x="30677" y="1963"/>
                      <a:pt x="31111" y="1849"/>
                    </a:cubicBezTo>
                    <a:cubicBezTo>
                      <a:pt x="31316" y="1781"/>
                      <a:pt x="31545" y="1712"/>
                      <a:pt x="31773" y="1666"/>
                    </a:cubicBezTo>
                    <a:cubicBezTo>
                      <a:pt x="31955" y="1598"/>
                      <a:pt x="32161" y="1552"/>
                      <a:pt x="32344" y="1507"/>
                    </a:cubicBezTo>
                    <a:cubicBezTo>
                      <a:pt x="32572" y="1461"/>
                      <a:pt x="32800" y="1415"/>
                      <a:pt x="33028" y="1370"/>
                    </a:cubicBezTo>
                    <a:cubicBezTo>
                      <a:pt x="33234" y="1324"/>
                      <a:pt x="33439" y="1278"/>
                      <a:pt x="33645" y="1256"/>
                    </a:cubicBezTo>
                    <a:cubicBezTo>
                      <a:pt x="33873" y="1210"/>
                      <a:pt x="34124" y="1187"/>
                      <a:pt x="34352" y="1141"/>
                    </a:cubicBezTo>
                    <a:cubicBezTo>
                      <a:pt x="34580" y="1119"/>
                      <a:pt x="34831" y="1073"/>
                      <a:pt x="35060" y="1027"/>
                    </a:cubicBezTo>
                    <a:cubicBezTo>
                      <a:pt x="35334" y="959"/>
                      <a:pt x="35585" y="936"/>
                      <a:pt x="35859" y="890"/>
                    </a:cubicBezTo>
                    <a:cubicBezTo>
                      <a:pt x="36110" y="868"/>
                      <a:pt x="36361" y="822"/>
                      <a:pt x="36635" y="799"/>
                    </a:cubicBezTo>
                    <a:cubicBezTo>
                      <a:pt x="37160" y="731"/>
                      <a:pt x="37685" y="685"/>
                      <a:pt x="38210" y="662"/>
                    </a:cubicBezTo>
                    <a:cubicBezTo>
                      <a:pt x="38529" y="639"/>
                      <a:pt x="38872" y="639"/>
                      <a:pt x="39191" y="639"/>
                    </a:cubicBezTo>
                    <a:cubicBezTo>
                      <a:pt x="39488" y="639"/>
                      <a:pt x="39785" y="639"/>
                      <a:pt x="40081" y="662"/>
                    </a:cubicBezTo>
                    <a:lnTo>
                      <a:pt x="40583" y="662"/>
                    </a:lnTo>
                    <a:cubicBezTo>
                      <a:pt x="41063" y="685"/>
                      <a:pt x="41542" y="731"/>
                      <a:pt x="42021" y="776"/>
                    </a:cubicBezTo>
                    <a:cubicBezTo>
                      <a:pt x="42273" y="822"/>
                      <a:pt x="42524" y="822"/>
                      <a:pt x="42798" y="845"/>
                    </a:cubicBezTo>
                    <a:cubicBezTo>
                      <a:pt x="42912" y="868"/>
                      <a:pt x="43049" y="890"/>
                      <a:pt x="43163" y="913"/>
                    </a:cubicBezTo>
                    <a:cubicBezTo>
                      <a:pt x="43300" y="913"/>
                      <a:pt x="43437" y="936"/>
                      <a:pt x="43574" y="959"/>
                    </a:cubicBezTo>
                    <a:cubicBezTo>
                      <a:pt x="44076" y="1005"/>
                      <a:pt x="44601" y="1119"/>
                      <a:pt x="45103" y="1210"/>
                    </a:cubicBezTo>
                    <a:cubicBezTo>
                      <a:pt x="45240" y="1233"/>
                      <a:pt x="45354" y="1233"/>
                      <a:pt x="45491" y="1278"/>
                    </a:cubicBezTo>
                    <a:cubicBezTo>
                      <a:pt x="45628" y="1301"/>
                      <a:pt x="45765" y="1347"/>
                      <a:pt x="45902" y="1370"/>
                    </a:cubicBezTo>
                    <a:cubicBezTo>
                      <a:pt x="46153" y="1415"/>
                      <a:pt x="46404" y="1484"/>
                      <a:pt x="46655" y="1552"/>
                    </a:cubicBezTo>
                    <a:cubicBezTo>
                      <a:pt x="46906" y="1621"/>
                      <a:pt x="47157" y="1712"/>
                      <a:pt x="47408" y="1781"/>
                    </a:cubicBezTo>
                    <a:cubicBezTo>
                      <a:pt x="47591" y="1849"/>
                      <a:pt x="47751" y="1895"/>
                      <a:pt x="47910" y="1963"/>
                    </a:cubicBezTo>
                    <a:cubicBezTo>
                      <a:pt x="48070" y="2009"/>
                      <a:pt x="48230" y="2054"/>
                      <a:pt x="48367" y="2100"/>
                    </a:cubicBezTo>
                    <a:cubicBezTo>
                      <a:pt x="48397" y="2100"/>
                      <a:pt x="48437" y="2110"/>
                      <a:pt x="48473" y="2123"/>
                    </a:cubicBezTo>
                    <a:lnTo>
                      <a:pt x="48473" y="2123"/>
                    </a:lnTo>
                    <a:cubicBezTo>
                      <a:pt x="48468" y="2123"/>
                      <a:pt x="48463" y="2123"/>
                      <a:pt x="48458" y="2123"/>
                    </a:cubicBezTo>
                    <a:cubicBezTo>
                      <a:pt x="48480" y="2130"/>
                      <a:pt x="48502" y="2137"/>
                      <a:pt x="48524" y="2144"/>
                    </a:cubicBezTo>
                    <a:lnTo>
                      <a:pt x="48524" y="2144"/>
                    </a:lnTo>
                    <a:cubicBezTo>
                      <a:pt x="48525" y="2145"/>
                      <a:pt x="48526" y="2145"/>
                      <a:pt x="48527" y="2146"/>
                    </a:cubicBezTo>
                    <a:cubicBezTo>
                      <a:pt x="48526" y="2146"/>
                      <a:pt x="48526" y="2145"/>
                      <a:pt x="48526" y="2145"/>
                    </a:cubicBezTo>
                    <a:lnTo>
                      <a:pt x="48526" y="2145"/>
                    </a:lnTo>
                    <a:cubicBezTo>
                      <a:pt x="49345" y="2414"/>
                      <a:pt x="50123" y="2726"/>
                      <a:pt x="50900" y="3082"/>
                    </a:cubicBezTo>
                    <a:cubicBezTo>
                      <a:pt x="51311" y="3264"/>
                      <a:pt x="51722" y="3470"/>
                      <a:pt x="52110" y="3675"/>
                    </a:cubicBezTo>
                    <a:cubicBezTo>
                      <a:pt x="52270" y="3766"/>
                      <a:pt x="52430" y="3858"/>
                      <a:pt x="52590" y="3949"/>
                    </a:cubicBezTo>
                    <a:cubicBezTo>
                      <a:pt x="52727" y="4017"/>
                      <a:pt x="52863" y="4109"/>
                      <a:pt x="52978" y="4177"/>
                    </a:cubicBezTo>
                    <a:cubicBezTo>
                      <a:pt x="53069" y="4246"/>
                      <a:pt x="53160" y="4291"/>
                      <a:pt x="53251" y="4360"/>
                    </a:cubicBezTo>
                    <a:cubicBezTo>
                      <a:pt x="53320" y="4405"/>
                      <a:pt x="53388" y="4428"/>
                      <a:pt x="53434" y="4474"/>
                    </a:cubicBezTo>
                    <a:lnTo>
                      <a:pt x="53457" y="4497"/>
                    </a:lnTo>
                    <a:cubicBezTo>
                      <a:pt x="53457" y="4492"/>
                      <a:pt x="53457" y="4488"/>
                      <a:pt x="53457" y="4485"/>
                    </a:cubicBezTo>
                    <a:lnTo>
                      <a:pt x="53457" y="4485"/>
                    </a:lnTo>
                    <a:cubicBezTo>
                      <a:pt x="53462" y="4491"/>
                      <a:pt x="53468" y="4497"/>
                      <a:pt x="53480" y="4497"/>
                    </a:cubicBezTo>
                    <a:cubicBezTo>
                      <a:pt x="53503" y="4520"/>
                      <a:pt x="53525" y="4520"/>
                      <a:pt x="53548" y="4542"/>
                    </a:cubicBezTo>
                    <a:cubicBezTo>
                      <a:pt x="53640" y="4611"/>
                      <a:pt x="53754" y="4679"/>
                      <a:pt x="53868" y="4748"/>
                    </a:cubicBezTo>
                    <a:cubicBezTo>
                      <a:pt x="53982" y="4816"/>
                      <a:pt x="54073" y="4862"/>
                      <a:pt x="54187" y="4930"/>
                    </a:cubicBezTo>
                    <a:cubicBezTo>
                      <a:pt x="54279" y="4999"/>
                      <a:pt x="54370" y="5067"/>
                      <a:pt x="54438" y="5159"/>
                    </a:cubicBezTo>
                    <a:cubicBezTo>
                      <a:pt x="54530" y="5227"/>
                      <a:pt x="54644" y="5318"/>
                      <a:pt x="54735" y="5387"/>
                    </a:cubicBezTo>
                    <a:cubicBezTo>
                      <a:pt x="54826" y="5455"/>
                      <a:pt x="54918" y="5524"/>
                      <a:pt x="55009" y="5592"/>
                    </a:cubicBezTo>
                    <a:cubicBezTo>
                      <a:pt x="55093" y="5655"/>
                      <a:pt x="55177" y="5718"/>
                      <a:pt x="55261" y="5782"/>
                    </a:cubicBezTo>
                    <a:lnTo>
                      <a:pt x="55261" y="5782"/>
                    </a:lnTo>
                    <a:cubicBezTo>
                      <a:pt x="55260" y="5781"/>
                      <a:pt x="55258" y="5780"/>
                      <a:pt x="55256" y="5779"/>
                    </a:cubicBezTo>
                    <a:lnTo>
                      <a:pt x="55256" y="5779"/>
                    </a:lnTo>
                    <a:cubicBezTo>
                      <a:pt x="55288" y="5803"/>
                      <a:pt x="55320" y="5835"/>
                      <a:pt x="55351" y="5866"/>
                    </a:cubicBezTo>
                    <a:cubicBezTo>
                      <a:pt x="55397" y="5889"/>
                      <a:pt x="55443" y="5912"/>
                      <a:pt x="55511" y="5935"/>
                    </a:cubicBezTo>
                    <a:cubicBezTo>
                      <a:pt x="55580" y="5935"/>
                      <a:pt x="55671" y="5912"/>
                      <a:pt x="55739" y="5866"/>
                    </a:cubicBezTo>
                    <a:cubicBezTo>
                      <a:pt x="55854" y="5798"/>
                      <a:pt x="55899" y="5638"/>
                      <a:pt x="55854" y="5501"/>
                    </a:cubicBezTo>
                    <a:cubicBezTo>
                      <a:pt x="55808" y="5387"/>
                      <a:pt x="55717" y="5296"/>
                      <a:pt x="55625" y="5227"/>
                    </a:cubicBezTo>
                    <a:cubicBezTo>
                      <a:pt x="55625" y="5250"/>
                      <a:pt x="55625" y="5250"/>
                      <a:pt x="55625" y="5250"/>
                    </a:cubicBezTo>
                    <a:cubicBezTo>
                      <a:pt x="55557" y="5204"/>
                      <a:pt x="55488" y="5136"/>
                      <a:pt x="55420" y="5090"/>
                    </a:cubicBezTo>
                    <a:cubicBezTo>
                      <a:pt x="55329" y="5022"/>
                      <a:pt x="55214" y="4953"/>
                      <a:pt x="55123" y="4885"/>
                    </a:cubicBezTo>
                    <a:cubicBezTo>
                      <a:pt x="55032" y="4794"/>
                      <a:pt x="54941" y="4725"/>
                      <a:pt x="54849" y="4634"/>
                    </a:cubicBezTo>
                    <a:cubicBezTo>
                      <a:pt x="54804" y="4588"/>
                      <a:pt x="54735" y="4542"/>
                      <a:pt x="54689" y="4520"/>
                    </a:cubicBezTo>
                    <a:cubicBezTo>
                      <a:pt x="54657" y="4470"/>
                      <a:pt x="54612" y="4445"/>
                      <a:pt x="54564" y="4417"/>
                    </a:cubicBezTo>
                    <a:lnTo>
                      <a:pt x="54564" y="4417"/>
                    </a:lnTo>
                    <a:cubicBezTo>
                      <a:pt x="54568" y="4421"/>
                      <a:pt x="54572" y="4425"/>
                      <a:pt x="54575" y="4428"/>
                    </a:cubicBezTo>
                    <a:cubicBezTo>
                      <a:pt x="54370" y="4291"/>
                      <a:pt x="54187" y="4177"/>
                      <a:pt x="53982" y="4063"/>
                    </a:cubicBezTo>
                    <a:cubicBezTo>
                      <a:pt x="53936" y="4032"/>
                      <a:pt x="53900" y="4002"/>
                      <a:pt x="53861" y="3971"/>
                    </a:cubicBezTo>
                    <a:lnTo>
                      <a:pt x="53861" y="3971"/>
                    </a:lnTo>
                    <a:cubicBezTo>
                      <a:pt x="53863" y="3972"/>
                      <a:pt x="53866" y="3972"/>
                      <a:pt x="53868" y="3972"/>
                    </a:cubicBezTo>
                    <a:cubicBezTo>
                      <a:pt x="53859" y="3966"/>
                      <a:pt x="53850" y="3961"/>
                      <a:pt x="53841" y="3956"/>
                    </a:cubicBezTo>
                    <a:lnTo>
                      <a:pt x="53841" y="3956"/>
                    </a:lnTo>
                    <a:cubicBezTo>
                      <a:pt x="53828" y="3946"/>
                      <a:pt x="53814" y="3936"/>
                      <a:pt x="53799" y="3926"/>
                    </a:cubicBezTo>
                    <a:lnTo>
                      <a:pt x="53799" y="3926"/>
                    </a:lnTo>
                    <a:cubicBezTo>
                      <a:pt x="53803" y="3930"/>
                      <a:pt x="53807" y="3934"/>
                      <a:pt x="53811" y="3938"/>
                    </a:cubicBezTo>
                    <a:lnTo>
                      <a:pt x="53811" y="3938"/>
                    </a:lnTo>
                    <a:cubicBezTo>
                      <a:pt x="53715" y="3881"/>
                      <a:pt x="53617" y="3824"/>
                      <a:pt x="53503" y="3766"/>
                    </a:cubicBezTo>
                    <a:cubicBezTo>
                      <a:pt x="53366" y="3652"/>
                      <a:pt x="53229" y="3561"/>
                      <a:pt x="53092" y="3492"/>
                    </a:cubicBezTo>
                    <a:cubicBezTo>
                      <a:pt x="52909" y="3378"/>
                      <a:pt x="52749" y="3287"/>
                      <a:pt x="52567" y="3196"/>
                    </a:cubicBezTo>
                    <a:cubicBezTo>
                      <a:pt x="52384" y="3082"/>
                      <a:pt x="52202" y="2990"/>
                      <a:pt x="51996" y="2876"/>
                    </a:cubicBezTo>
                    <a:cubicBezTo>
                      <a:pt x="51768" y="2762"/>
                      <a:pt x="51540" y="2671"/>
                      <a:pt x="51311" y="2557"/>
                    </a:cubicBezTo>
                    <a:cubicBezTo>
                      <a:pt x="51106" y="2465"/>
                      <a:pt x="50900" y="2351"/>
                      <a:pt x="50672" y="2283"/>
                    </a:cubicBezTo>
                    <a:cubicBezTo>
                      <a:pt x="50444" y="2169"/>
                      <a:pt x="50216" y="2077"/>
                      <a:pt x="49987" y="1986"/>
                    </a:cubicBezTo>
                    <a:cubicBezTo>
                      <a:pt x="49531" y="1803"/>
                      <a:pt x="49074" y="1644"/>
                      <a:pt x="48595" y="1484"/>
                    </a:cubicBezTo>
                    <a:lnTo>
                      <a:pt x="48595" y="1484"/>
                    </a:lnTo>
                    <a:lnTo>
                      <a:pt x="48686" y="1507"/>
                    </a:lnTo>
                    <a:cubicBezTo>
                      <a:pt x="48458" y="1438"/>
                      <a:pt x="48230" y="1370"/>
                      <a:pt x="48002" y="1301"/>
                    </a:cubicBezTo>
                    <a:cubicBezTo>
                      <a:pt x="47545" y="1141"/>
                      <a:pt x="47066" y="1005"/>
                      <a:pt x="46587" y="868"/>
                    </a:cubicBezTo>
                    <a:cubicBezTo>
                      <a:pt x="46358" y="799"/>
                      <a:pt x="46107" y="753"/>
                      <a:pt x="45856" y="685"/>
                    </a:cubicBezTo>
                    <a:cubicBezTo>
                      <a:pt x="45719" y="662"/>
                      <a:pt x="45605" y="616"/>
                      <a:pt x="45468" y="594"/>
                    </a:cubicBezTo>
                    <a:cubicBezTo>
                      <a:pt x="45331" y="571"/>
                      <a:pt x="45194" y="548"/>
                      <a:pt x="45057" y="525"/>
                    </a:cubicBezTo>
                    <a:cubicBezTo>
                      <a:pt x="44532" y="434"/>
                      <a:pt x="44030" y="343"/>
                      <a:pt x="43528" y="297"/>
                    </a:cubicBezTo>
                    <a:cubicBezTo>
                      <a:pt x="43254" y="251"/>
                      <a:pt x="42980" y="228"/>
                      <a:pt x="42729" y="206"/>
                    </a:cubicBezTo>
                    <a:cubicBezTo>
                      <a:pt x="42455" y="183"/>
                      <a:pt x="42204" y="160"/>
                      <a:pt x="41953" y="137"/>
                    </a:cubicBezTo>
                    <a:cubicBezTo>
                      <a:pt x="41679" y="92"/>
                      <a:pt x="41382" y="69"/>
                      <a:pt x="41086" y="46"/>
                    </a:cubicBezTo>
                    <a:cubicBezTo>
                      <a:pt x="40766" y="23"/>
                      <a:pt x="40446" y="23"/>
                      <a:pt x="40127"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
              <p:cNvSpPr/>
              <p:nvPr/>
            </p:nvSpPr>
            <p:spPr>
              <a:xfrm>
                <a:off x="5399290" y="3899001"/>
                <a:ext cx="1291953" cy="204509"/>
              </a:xfrm>
              <a:custGeom>
                <a:rect b="b" l="l" r="r" t="t"/>
                <a:pathLst>
                  <a:path extrusionOk="0" h="7566" w="47797">
                    <a:moveTo>
                      <a:pt x="37457" y="69"/>
                    </a:moveTo>
                    <a:cubicBezTo>
                      <a:pt x="37457" y="69"/>
                      <a:pt x="37457" y="69"/>
                      <a:pt x="37457" y="92"/>
                    </a:cubicBezTo>
                    <a:cubicBezTo>
                      <a:pt x="37457" y="69"/>
                      <a:pt x="37457" y="69"/>
                      <a:pt x="37434" y="69"/>
                    </a:cubicBezTo>
                    <a:close/>
                    <a:moveTo>
                      <a:pt x="37982" y="0"/>
                    </a:moveTo>
                    <a:cubicBezTo>
                      <a:pt x="37913" y="23"/>
                      <a:pt x="37822" y="23"/>
                      <a:pt x="37731" y="23"/>
                    </a:cubicBezTo>
                    <a:cubicBezTo>
                      <a:pt x="37594" y="23"/>
                      <a:pt x="37457" y="23"/>
                      <a:pt x="37320" y="46"/>
                    </a:cubicBezTo>
                    <a:cubicBezTo>
                      <a:pt x="37274" y="46"/>
                      <a:pt x="37229" y="69"/>
                      <a:pt x="37183" y="92"/>
                    </a:cubicBezTo>
                    <a:cubicBezTo>
                      <a:pt x="37114" y="137"/>
                      <a:pt x="37092" y="183"/>
                      <a:pt x="37069" y="251"/>
                    </a:cubicBezTo>
                    <a:cubicBezTo>
                      <a:pt x="36795" y="274"/>
                      <a:pt x="36521" y="297"/>
                      <a:pt x="36270" y="320"/>
                    </a:cubicBezTo>
                    <a:cubicBezTo>
                      <a:pt x="36042" y="343"/>
                      <a:pt x="35813" y="366"/>
                      <a:pt x="35585" y="388"/>
                    </a:cubicBezTo>
                    <a:cubicBezTo>
                      <a:pt x="35517" y="366"/>
                      <a:pt x="35471" y="366"/>
                      <a:pt x="35403" y="366"/>
                    </a:cubicBezTo>
                    <a:cubicBezTo>
                      <a:pt x="35357" y="366"/>
                      <a:pt x="35288" y="366"/>
                      <a:pt x="35220" y="388"/>
                    </a:cubicBezTo>
                    <a:cubicBezTo>
                      <a:pt x="35174" y="388"/>
                      <a:pt x="35129" y="411"/>
                      <a:pt x="35060" y="411"/>
                    </a:cubicBezTo>
                    <a:cubicBezTo>
                      <a:pt x="34946" y="434"/>
                      <a:pt x="34832" y="457"/>
                      <a:pt x="34718" y="480"/>
                    </a:cubicBezTo>
                    <a:cubicBezTo>
                      <a:pt x="34490" y="525"/>
                      <a:pt x="34238" y="571"/>
                      <a:pt x="34010" y="617"/>
                    </a:cubicBezTo>
                    <a:cubicBezTo>
                      <a:pt x="33599" y="685"/>
                      <a:pt x="33188" y="776"/>
                      <a:pt x="32800" y="868"/>
                    </a:cubicBezTo>
                    <a:cubicBezTo>
                      <a:pt x="32412" y="959"/>
                      <a:pt x="32024" y="1050"/>
                      <a:pt x="31636" y="1142"/>
                    </a:cubicBezTo>
                    <a:cubicBezTo>
                      <a:pt x="31271" y="1210"/>
                      <a:pt x="30929" y="1324"/>
                      <a:pt x="30586" y="1416"/>
                    </a:cubicBezTo>
                    <a:cubicBezTo>
                      <a:pt x="30518" y="1438"/>
                      <a:pt x="30472" y="1438"/>
                      <a:pt x="30427" y="1461"/>
                    </a:cubicBezTo>
                    <a:cubicBezTo>
                      <a:pt x="30404" y="1461"/>
                      <a:pt x="30381" y="1484"/>
                      <a:pt x="30358" y="1484"/>
                    </a:cubicBezTo>
                    <a:cubicBezTo>
                      <a:pt x="30221" y="1507"/>
                      <a:pt x="30084" y="1552"/>
                      <a:pt x="29947" y="1598"/>
                    </a:cubicBezTo>
                    <a:cubicBezTo>
                      <a:pt x="29833" y="1621"/>
                      <a:pt x="29719" y="1644"/>
                      <a:pt x="29605" y="1689"/>
                    </a:cubicBezTo>
                    <a:cubicBezTo>
                      <a:pt x="29582" y="1712"/>
                      <a:pt x="29536" y="1712"/>
                      <a:pt x="29514" y="1735"/>
                    </a:cubicBezTo>
                    <a:cubicBezTo>
                      <a:pt x="29514" y="1735"/>
                      <a:pt x="29491" y="1758"/>
                      <a:pt x="29491" y="1758"/>
                    </a:cubicBezTo>
                    <a:cubicBezTo>
                      <a:pt x="29422" y="1758"/>
                      <a:pt x="29377" y="1781"/>
                      <a:pt x="29331" y="1804"/>
                    </a:cubicBezTo>
                    <a:cubicBezTo>
                      <a:pt x="29308" y="1804"/>
                      <a:pt x="29285" y="1804"/>
                      <a:pt x="29263" y="1826"/>
                    </a:cubicBezTo>
                    <a:cubicBezTo>
                      <a:pt x="29217" y="1826"/>
                      <a:pt x="29148" y="1849"/>
                      <a:pt x="29103" y="1872"/>
                    </a:cubicBezTo>
                    <a:cubicBezTo>
                      <a:pt x="28989" y="1918"/>
                      <a:pt x="28897" y="1963"/>
                      <a:pt x="28783" y="1986"/>
                    </a:cubicBezTo>
                    <a:cubicBezTo>
                      <a:pt x="28532" y="2077"/>
                      <a:pt x="28281" y="2169"/>
                      <a:pt x="28030" y="2260"/>
                    </a:cubicBezTo>
                    <a:cubicBezTo>
                      <a:pt x="27779" y="2329"/>
                      <a:pt x="27528" y="2420"/>
                      <a:pt x="27277" y="2511"/>
                    </a:cubicBezTo>
                    <a:cubicBezTo>
                      <a:pt x="27244" y="2495"/>
                      <a:pt x="27212" y="2479"/>
                      <a:pt x="27180" y="2479"/>
                    </a:cubicBezTo>
                    <a:cubicBezTo>
                      <a:pt x="27167" y="2479"/>
                      <a:pt x="27153" y="2482"/>
                      <a:pt x="27140" y="2488"/>
                    </a:cubicBezTo>
                    <a:cubicBezTo>
                      <a:pt x="26980" y="2511"/>
                      <a:pt x="26843" y="2557"/>
                      <a:pt x="26706" y="2602"/>
                    </a:cubicBezTo>
                    <a:cubicBezTo>
                      <a:pt x="26569" y="2648"/>
                      <a:pt x="26432" y="2694"/>
                      <a:pt x="26295" y="2739"/>
                    </a:cubicBezTo>
                    <a:cubicBezTo>
                      <a:pt x="26067" y="2831"/>
                      <a:pt x="25839" y="2922"/>
                      <a:pt x="25610" y="2990"/>
                    </a:cubicBezTo>
                    <a:cubicBezTo>
                      <a:pt x="25154" y="3173"/>
                      <a:pt x="24675" y="3333"/>
                      <a:pt x="24218" y="3470"/>
                    </a:cubicBezTo>
                    <a:cubicBezTo>
                      <a:pt x="23374" y="3744"/>
                      <a:pt x="22552" y="4018"/>
                      <a:pt x="21707" y="4269"/>
                    </a:cubicBezTo>
                    <a:cubicBezTo>
                      <a:pt x="21685" y="4292"/>
                      <a:pt x="21639" y="4292"/>
                      <a:pt x="21616" y="4292"/>
                    </a:cubicBezTo>
                    <a:cubicBezTo>
                      <a:pt x="21479" y="4337"/>
                      <a:pt x="21319" y="4383"/>
                      <a:pt x="21182" y="4428"/>
                    </a:cubicBezTo>
                    <a:cubicBezTo>
                      <a:pt x="21114" y="4451"/>
                      <a:pt x="21068" y="4451"/>
                      <a:pt x="21023" y="4474"/>
                    </a:cubicBezTo>
                    <a:cubicBezTo>
                      <a:pt x="20931" y="4497"/>
                      <a:pt x="20863" y="4520"/>
                      <a:pt x="20772" y="4543"/>
                    </a:cubicBezTo>
                    <a:cubicBezTo>
                      <a:pt x="20726" y="4565"/>
                      <a:pt x="20657" y="4588"/>
                      <a:pt x="20612" y="4634"/>
                    </a:cubicBezTo>
                    <a:cubicBezTo>
                      <a:pt x="20543" y="4657"/>
                      <a:pt x="20475" y="4680"/>
                      <a:pt x="20406" y="4702"/>
                    </a:cubicBezTo>
                    <a:cubicBezTo>
                      <a:pt x="20383" y="4702"/>
                      <a:pt x="20383" y="4725"/>
                      <a:pt x="20361" y="4725"/>
                    </a:cubicBezTo>
                    <a:cubicBezTo>
                      <a:pt x="20315" y="4725"/>
                      <a:pt x="20292" y="4725"/>
                      <a:pt x="20247" y="4748"/>
                    </a:cubicBezTo>
                    <a:lnTo>
                      <a:pt x="20201" y="4748"/>
                    </a:lnTo>
                    <a:cubicBezTo>
                      <a:pt x="20110" y="4794"/>
                      <a:pt x="20018" y="4817"/>
                      <a:pt x="19927" y="4839"/>
                    </a:cubicBezTo>
                    <a:lnTo>
                      <a:pt x="19904" y="4839"/>
                    </a:lnTo>
                    <a:cubicBezTo>
                      <a:pt x="19744" y="4885"/>
                      <a:pt x="19562" y="4931"/>
                      <a:pt x="19402" y="4999"/>
                    </a:cubicBezTo>
                    <a:cubicBezTo>
                      <a:pt x="19265" y="5022"/>
                      <a:pt x="19151" y="5068"/>
                      <a:pt x="19014" y="5090"/>
                    </a:cubicBezTo>
                    <a:cubicBezTo>
                      <a:pt x="18831" y="5136"/>
                      <a:pt x="18649" y="5205"/>
                      <a:pt x="18466" y="5250"/>
                    </a:cubicBezTo>
                    <a:cubicBezTo>
                      <a:pt x="18284" y="5296"/>
                      <a:pt x="18101" y="5341"/>
                      <a:pt x="17918" y="5387"/>
                    </a:cubicBezTo>
                    <a:cubicBezTo>
                      <a:pt x="17690" y="5433"/>
                      <a:pt x="17462" y="5478"/>
                      <a:pt x="17256" y="5524"/>
                    </a:cubicBezTo>
                    <a:cubicBezTo>
                      <a:pt x="17211" y="5501"/>
                      <a:pt x="17165" y="5501"/>
                      <a:pt x="17119" y="5501"/>
                    </a:cubicBezTo>
                    <a:cubicBezTo>
                      <a:pt x="16777" y="5501"/>
                      <a:pt x="16435" y="5570"/>
                      <a:pt x="16115" y="5638"/>
                    </a:cubicBezTo>
                    <a:cubicBezTo>
                      <a:pt x="15910" y="5661"/>
                      <a:pt x="15704" y="5707"/>
                      <a:pt x="15522" y="5752"/>
                    </a:cubicBezTo>
                    <a:cubicBezTo>
                      <a:pt x="15134" y="5821"/>
                      <a:pt x="14768" y="5866"/>
                      <a:pt x="14380" y="5912"/>
                    </a:cubicBezTo>
                    <a:cubicBezTo>
                      <a:pt x="13970" y="5981"/>
                      <a:pt x="13559" y="6003"/>
                      <a:pt x="13148" y="6049"/>
                    </a:cubicBezTo>
                    <a:cubicBezTo>
                      <a:pt x="12942" y="6072"/>
                      <a:pt x="12760" y="6095"/>
                      <a:pt x="12554" y="6118"/>
                    </a:cubicBezTo>
                    <a:cubicBezTo>
                      <a:pt x="12463" y="6140"/>
                      <a:pt x="12349" y="6140"/>
                      <a:pt x="12235" y="6163"/>
                    </a:cubicBezTo>
                    <a:cubicBezTo>
                      <a:pt x="12189" y="6163"/>
                      <a:pt x="12144" y="6163"/>
                      <a:pt x="12098" y="6186"/>
                    </a:cubicBezTo>
                    <a:lnTo>
                      <a:pt x="11938" y="6186"/>
                    </a:lnTo>
                    <a:cubicBezTo>
                      <a:pt x="11892" y="6209"/>
                      <a:pt x="11847" y="6232"/>
                      <a:pt x="11801" y="6254"/>
                    </a:cubicBezTo>
                    <a:cubicBezTo>
                      <a:pt x="11482" y="6277"/>
                      <a:pt x="11185" y="6323"/>
                      <a:pt x="10888" y="6346"/>
                    </a:cubicBezTo>
                    <a:cubicBezTo>
                      <a:pt x="10637" y="6369"/>
                      <a:pt x="10386" y="6369"/>
                      <a:pt x="10135" y="6391"/>
                    </a:cubicBezTo>
                    <a:cubicBezTo>
                      <a:pt x="9861" y="6414"/>
                      <a:pt x="9610" y="6437"/>
                      <a:pt x="9359" y="6437"/>
                    </a:cubicBezTo>
                    <a:cubicBezTo>
                      <a:pt x="9108" y="6460"/>
                      <a:pt x="8834" y="6460"/>
                      <a:pt x="8560" y="6483"/>
                    </a:cubicBezTo>
                    <a:lnTo>
                      <a:pt x="8195" y="6483"/>
                    </a:lnTo>
                    <a:cubicBezTo>
                      <a:pt x="8035" y="6483"/>
                      <a:pt x="7852" y="6483"/>
                      <a:pt x="7693" y="6506"/>
                    </a:cubicBezTo>
                    <a:cubicBezTo>
                      <a:pt x="7601" y="6506"/>
                      <a:pt x="7533" y="6551"/>
                      <a:pt x="7487" y="6597"/>
                    </a:cubicBezTo>
                    <a:lnTo>
                      <a:pt x="7305" y="6597"/>
                    </a:lnTo>
                    <a:cubicBezTo>
                      <a:pt x="7190" y="6574"/>
                      <a:pt x="7099" y="6574"/>
                      <a:pt x="6985" y="6551"/>
                    </a:cubicBezTo>
                    <a:lnTo>
                      <a:pt x="6734" y="6551"/>
                    </a:lnTo>
                    <a:cubicBezTo>
                      <a:pt x="6620" y="6528"/>
                      <a:pt x="6506" y="6528"/>
                      <a:pt x="6392" y="6528"/>
                    </a:cubicBezTo>
                    <a:cubicBezTo>
                      <a:pt x="6118" y="6506"/>
                      <a:pt x="5844" y="6506"/>
                      <a:pt x="5570" y="6483"/>
                    </a:cubicBezTo>
                    <a:cubicBezTo>
                      <a:pt x="5045" y="6460"/>
                      <a:pt x="4543" y="6414"/>
                      <a:pt x="4041" y="6369"/>
                    </a:cubicBezTo>
                    <a:cubicBezTo>
                      <a:pt x="3561" y="6346"/>
                      <a:pt x="3105" y="6300"/>
                      <a:pt x="2625" y="6254"/>
                    </a:cubicBezTo>
                    <a:cubicBezTo>
                      <a:pt x="2123" y="6186"/>
                      <a:pt x="1598" y="6140"/>
                      <a:pt x="1096" y="6049"/>
                    </a:cubicBezTo>
                    <a:cubicBezTo>
                      <a:pt x="982" y="6049"/>
                      <a:pt x="891" y="6026"/>
                      <a:pt x="777" y="6003"/>
                    </a:cubicBezTo>
                    <a:cubicBezTo>
                      <a:pt x="731" y="5981"/>
                      <a:pt x="662" y="5981"/>
                      <a:pt x="617" y="5981"/>
                    </a:cubicBezTo>
                    <a:cubicBezTo>
                      <a:pt x="583" y="5969"/>
                      <a:pt x="554" y="5963"/>
                      <a:pt x="528" y="5963"/>
                    </a:cubicBezTo>
                    <a:cubicBezTo>
                      <a:pt x="503" y="5963"/>
                      <a:pt x="480" y="5969"/>
                      <a:pt x="457" y="5981"/>
                    </a:cubicBezTo>
                    <a:cubicBezTo>
                      <a:pt x="389" y="6003"/>
                      <a:pt x="366" y="6026"/>
                      <a:pt x="320" y="6072"/>
                    </a:cubicBezTo>
                    <a:cubicBezTo>
                      <a:pt x="297" y="6118"/>
                      <a:pt x="274" y="6163"/>
                      <a:pt x="274" y="6209"/>
                    </a:cubicBezTo>
                    <a:cubicBezTo>
                      <a:pt x="229" y="6209"/>
                      <a:pt x="183" y="6232"/>
                      <a:pt x="137" y="6254"/>
                    </a:cubicBezTo>
                    <a:cubicBezTo>
                      <a:pt x="23" y="6346"/>
                      <a:pt x="0" y="6506"/>
                      <a:pt x="115" y="6620"/>
                    </a:cubicBezTo>
                    <a:cubicBezTo>
                      <a:pt x="160" y="6665"/>
                      <a:pt x="206" y="6665"/>
                      <a:pt x="274" y="6665"/>
                    </a:cubicBezTo>
                    <a:lnTo>
                      <a:pt x="320" y="6665"/>
                    </a:lnTo>
                    <a:cubicBezTo>
                      <a:pt x="480" y="6665"/>
                      <a:pt x="617" y="6688"/>
                      <a:pt x="777" y="6734"/>
                    </a:cubicBezTo>
                    <a:cubicBezTo>
                      <a:pt x="822" y="6734"/>
                      <a:pt x="868" y="6757"/>
                      <a:pt x="891" y="6779"/>
                    </a:cubicBezTo>
                    <a:cubicBezTo>
                      <a:pt x="1050" y="6825"/>
                      <a:pt x="1210" y="6871"/>
                      <a:pt x="1370" y="6916"/>
                    </a:cubicBezTo>
                    <a:cubicBezTo>
                      <a:pt x="1393" y="6939"/>
                      <a:pt x="1438" y="6985"/>
                      <a:pt x="1507" y="6985"/>
                    </a:cubicBezTo>
                    <a:cubicBezTo>
                      <a:pt x="1781" y="7053"/>
                      <a:pt x="2055" y="7099"/>
                      <a:pt x="2329" y="7145"/>
                    </a:cubicBezTo>
                    <a:cubicBezTo>
                      <a:pt x="2466" y="7168"/>
                      <a:pt x="2603" y="7213"/>
                      <a:pt x="2762" y="7236"/>
                    </a:cubicBezTo>
                    <a:cubicBezTo>
                      <a:pt x="2876" y="7236"/>
                      <a:pt x="2991" y="7259"/>
                      <a:pt x="3105" y="7259"/>
                    </a:cubicBezTo>
                    <a:cubicBezTo>
                      <a:pt x="3333" y="7304"/>
                      <a:pt x="3561" y="7327"/>
                      <a:pt x="3812" y="7350"/>
                    </a:cubicBezTo>
                    <a:cubicBezTo>
                      <a:pt x="4063" y="7373"/>
                      <a:pt x="4314" y="7396"/>
                      <a:pt x="4566" y="7419"/>
                    </a:cubicBezTo>
                    <a:cubicBezTo>
                      <a:pt x="4748" y="7419"/>
                      <a:pt x="4954" y="7441"/>
                      <a:pt x="5136" y="7441"/>
                    </a:cubicBezTo>
                    <a:cubicBezTo>
                      <a:pt x="5159" y="7464"/>
                      <a:pt x="5182" y="7464"/>
                      <a:pt x="5205" y="7464"/>
                    </a:cubicBezTo>
                    <a:cubicBezTo>
                      <a:pt x="5319" y="7487"/>
                      <a:pt x="5433" y="7487"/>
                      <a:pt x="5524" y="7487"/>
                    </a:cubicBezTo>
                    <a:cubicBezTo>
                      <a:pt x="5684" y="7487"/>
                      <a:pt x="5821" y="7510"/>
                      <a:pt x="5981" y="7510"/>
                    </a:cubicBezTo>
                    <a:lnTo>
                      <a:pt x="6483" y="7510"/>
                    </a:lnTo>
                    <a:cubicBezTo>
                      <a:pt x="6894" y="7533"/>
                      <a:pt x="7327" y="7556"/>
                      <a:pt x="7738" y="7556"/>
                    </a:cubicBezTo>
                    <a:cubicBezTo>
                      <a:pt x="7875" y="7556"/>
                      <a:pt x="8002" y="7566"/>
                      <a:pt x="8125" y="7566"/>
                    </a:cubicBezTo>
                    <a:cubicBezTo>
                      <a:pt x="8187" y="7566"/>
                      <a:pt x="8248" y="7563"/>
                      <a:pt x="8309" y="7556"/>
                    </a:cubicBezTo>
                    <a:lnTo>
                      <a:pt x="8971" y="7556"/>
                    </a:lnTo>
                    <a:cubicBezTo>
                      <a:pt x="9313" y="7556"/>
                      <a:pt x="9678" y="7533"/>
                      <a:pt x="10021" y="7533"/>
                    </a:cubicBezTo>
                    <a:cubicBezTo>
                      <a:pt x="10226" y="7510"/>
                      <a:pt x="10454" y="7487"/>
                      <a:pt x="10660" y="7487"/>
                    </a:cubicBezTo>
                    <a:cubicBezTo>
                      <a:pt x="10957" y="7464"/>
                      <a:pt x="11231" y="7464"/>
                      <a:pt x="11527" y="7441"/>
                    </a:cubicBezTo>
                    <a:cubicBezTo>
                      <a:pt x="11984" y="7419"/>
                      <a:pt x="12417" y="7396"/>
                      <a:pt x="12874" y="7373"/>
                    </a:cubicBezTo>
                    <a:cubicBezTo>
                      <a:pt x="13057" y="7350"/>
                      <a:pt x="13262" y="7327"/>
                      <a:pt x="13445" y="7304"/>
                    </a:cubicBezTo>
                    <a:cubicBezTo>
                      <a:pt x="13559" y="7304"/>
                      <a:pt x="13696" y="7282"/>
                      <a:pt x="13810" y="7282"/>
                    </a:cubicBezTo>
                    <a:cubicBezTo>
                      <a:pt x="13947" y="7259"/>
                      <a:pt x="14061" y="7259"/>
                      <a:pt x="14198" y="7213"/>
                    </a:cubicBezTo>
                    <a:cubicBezTo>
                      <a:pt x="14335" y="7190"/>
                      <a:pt x="14403" y="7031"/>
                      <a:pt x="14403" y="6916"/>
                    </a:cubicBezTo>
                    <a:cubicBezTo>
                      <a:pt x="14403" y="6916"/>
                      <a:pt x="14403" y="6912"/>
                      <a:pt x="14401" y="6906"/>
                    </a:cubicBezTo>
                    <a:lnTo>
                      <a:pt x="14401" y="6906"/>
                    </a:lnTo>
                    <a:cubicBezTo>
                      <a:pt x="14459" y="6939"/>
                      <a:pt x="14502" y="6939"/>
                      <a:pt x="14563" y="6939"/>
                    </a:cubicBezTo>
                    <a:cubicBezTo>
                      <a:pt x="15042" y="6871"/>
                      <a:pt x="15522" y="6779"/>
                      <a:pt x="16001" y="6688"/>
                    </a:cubicBezTo>
                    <a:cubicBezTo>
                      <a:pt x="16069" y="6688"/>
                      <a:pt x="16161" y="6665"/>
                      <a:pt x="16229" y="6643"/>
                    </a:cubicBezTo>
                    <a:cubicBezTo>
                      <a:pt x="16267" y="6680"/>
                      <a:pt x="16319" y="6717"/>
                      <a:pt x="16387" y="6717"/>
                    </a:cubicBezTo>
                    <a:cubicBezTo>
                      <a:pt x="16402" y="6717"/>
                      <a:pt x="16418" y="6715"/>
                      <a:pt x="16435" y="6711"/>
                    </a:cubicBezTo>
                    <a:cubicBezTo>
                      <a:pt x="16572" y="6688"/>
                      <a:pt x="16709" y="6665"/>
                      <a:pt x="16846" y="6620"/>
                    </a:cubicBezTo>
                    <a:cubicBezTo>
                      <a:pt x="16960" y="6597"/>
                      <a:pt x="17074" y="6574"/>
                      <a:pt x="17188" y="6551"/>
                    </a:cubicBezTo>
                    <a:cubicBezTo>
                      <a:pt x="17416" y="6483"/>
                      <a:pt x="17667" y="6414"/>
                      <a:pt x="17918" y="6346"/>
                    </a:cubicBezTo>
                    <a:cubicBezTo>
                      <a:pt x="18443" y="6209"/>
                      <a:pt x="18968" y="6072"/>
                      <a:pt x="19493" y="5912"/>
                    </a:cubicBezTo>
                    <a:cubicBezTo>
                      <a:pt x="19973" y="5775"/>
                      <a:pt x="20475" y="5638"/>
                      <a:pt x="20954" y="5501"/>
                    </a:cubicBezTo>
                    <a:cubicBezTo>
                      <a:pt x="21456" y="5341"/>
                      <a:pt x="21958" y="5182"/>
                      <a:pt x="22438" y="5022"/>
                    </a:cubicBezTo>
                    <a:cubicBezTo>
                      <a:pt x="22598" y="4976"/>
                      <a:pt x="22734" y="4931"/>
                      <a:pt x="22871" y="4885"/>
                    </a:cubicBezTo>
                    <a:cubicBezTo>
                      <a:pt x="22917" y="4885"/>
                      <a:pt x="22963" y="4862"/>
                      <a:pt x="22986" y="4862"/>
                    </a:cubicBezTo>
                    <a:cubicBezTo>
                      <a:pt x="23008" y="4839"/>
                      <a:pt x="23054" y="4817"/>
                      <a:pt x="23077" y="4817"/>
                    </a:cubicBezTo>
                    <a:cubicBezTo>
                      <a:pt x="23305" y="4725"/>
                      <a:pt x="23556" y="4634"/>
                      <a:pt x="23784" y="4565"/>
                    </a:cubicBezTo>
                    <a:cubicBezTo>
                      <a:pt x="24264" y="4406"/>
                      <a:pt x="24720" y="4246"/>
                      <a:pt x="25200" y="4109"/>
                    </a:cubicBezTo>
                    <a:cubicBezTo>
                      <a:pt x="25268" y="4086"/>
                      <a:pt x="25314" y="4040"/>
                      <a:pt x="25359" y="3972"/>
                    </a:cubicBezTo>
                    <a:cubicBezTo>
                      <a:pt x="25474" y="3949"/>
                      <a:pt x="25588" y="3903"/>
                      <a:pt x="25702" y="3881"/>
                    </a:cubicBezTo>
                    <a:cubicBezTo>
                      <a:pt x="25930" y="3812"/>
                      <a:pt x="26158" y="3767"/>
                      <a:pt x="26387" y="3675"/>
                    </a:cubicBezTo>
                    <a:cubicBezTo>
                      <a:pt x="26934" y="3515"/>
                      <a:pt x="27459" y="3333"/>
                      <a:pt x="28007" y="3173"/>
                    </a:cubicBezTo>
                    <a:cubicBezTo>
                      <a:pt x="28258" y="3105"/>
                      <a:pt x="28486" y="3036"/>
                      <a:pt x="28738" y="2968"/>
                    </a:cubicBezTo>
                    <a:cubicBezTo>
                      <a:pt x="28966" y="2876"/>
                      <a:pt x="29217" y="2808"/>
                      <a:pt x="29468" y="2739"/>
                    </a:cubicBezTo>
                    <a:cubicBezTo>
                      <a:pt x="29833" y="2648"/>
                      <a:pt x="30198" y="2557"/>
                      <a:pt x="30564" y="2443"/>
                    </a:cubicBezTo>
                    <a:cubicBezTo>
                      <a:pt x="31089" y="2306"/>
                      <a:pt x="31614" y="2192"/>
                      <a:pt x="32139" y="2055"/>
                    </a:cubicBezTo>
                    <a:cubicBezTo>
                      <a:pt x="32458" y="1986"/>
                      <a:pt x="32778" y="1918"/>
                      <a:pt x="33097" y="1849"/>
                    </a:cubicBezTo>
                    <a:lnTo>
                      <a:pt x="33074" y="1849"/>
                    </a:lnTo>
                    <a:cubicBezTo>
                      <a:pt x="33325" y="1781"/>
                      <a:pt x="33577" y="1735"/>
                      <a:pt x="33828" y="1667"/>
                    </a:cubicBezTo>
                    <a:cubicBezTo>
                      <a:pt x="33919" y="1644"/>
                      <a:pt x="33987" y="1552"/>
                      <a:pt x="34010" y="1461"/>
                    </a:cubicBezTo>
                    <a:cubicBezTo>
                      <a:pt x="34010" y="1461"/>
                      <a:pt x="34010" y="1461"/>
                      <a:pt x="34010" y="1438"/>
                    </a:cubicBezTo>
                    <a:cubicBezTo>
                      <a:pt x="34147" y="1438"/>
                      <a:pt x="34284" y="1438"/>
                      <a:pt x="34398" y="1416"/>
                    </a:cubicBezTo>
                    <a:cubicBezTo>
                      <a:pt x="34535" y="1416"/>
                      <a:pt x="34649" y="1416"/>
                      <a:pt x="34763" y="1393"/>
                    </a:cubicBezTo>
                    <a:cubicBezTo>
                      <a:pt x="34786" y="1484"/>
                      <a:pt x="34855" y="1530"/>
                      <a:pt x="34946" y="1552"/>
                    </a:cubicBezTo>
                    <a:lnTo>
                      <a:pt x="35562" y="1552"/>
                    </a:lnTo>
                    <a:cubicBezTo>
                      <a:pt x="35768" y="1530"/>
                      <a:pt x="35950" y="1530"/>
                      <a:pt x="36156" y="1507"/>
                    </a:cubicBezTo>
                    <a:cubicBezTo>
                      <a:pt x="36521" y="1484"/>
                      <a:pt x="36909" y="1438"/>
                      <a:pt x="37297" y="1416"/>
                    </a:cubicBezTo>
                    <a:cubicBezTo>
                      <a:pt x="37685" y="1370"/>
                      <a:pt x="38073" y="1324"/>
                      <a:pt x="38461" y="1301"/>
                    </a:cubicBezTo>
                    <a:cubicBezTo>
                      <a:pt x="38621" y="1279"/>
                      <a:pt x="38781" y="1256"/>
                      <a:pt x="38918" y="1256"/>
                    </a:cubicBezTo>
                    <a:cubicBezTo>
                      <a:pt x="39169" y="1233"/>
                      <a:pt x="39397" y="1233"/>
                      <a:pt x="39625" y="1210"/>
                    </a:cubicBezTo>
                    <a:lnTo>
                      <a:pt x="39694" y="1210"/>
                    </a:lnTo>
                    <a:cubicBezTo>
                      <a:pt x="39694" y="1210"/>
                      <a:pt x="39694" y="1210"/>
                      <a:pt x="39694" y="1233"/>
                    </a:cubicBezTo>
                    <a:cubicBezTo>
                      <a:pt x="39739" y="1279"/>
                      <a:pt x="39808" y="1324"/>
                      <a:pt x="39876" y="1324"/>
                    </a:cubicBezTo>
                    <a:cubicBezTo>
                      <a:pt x="39922" y="1324"/>
                      <a:pt x="39968" y="1347"/>
                      <a:pt x="40013" y="1347"/>
                    </a:cubicBezTo>
                    <a:cubicBezTo>
                      <a:pt x="40447" y="1393"/>
                      <a:pt x="40858" y="1416"/>
                      <a:pt x="41291" y="1461"/>
                    </a:cubicBezTo>
                    <a:lnTo>
                      <a:pt x="41634" y="1461"/>
                    </a:lnTo>
                    <a:cubicBezTo>
                      <a:pt x="42090" y="1507"/>
                      <a:pt x="42524" y="1552"/>
                      <a:pt x="42981" y="1598"/>
                    </a:cubicBezTo>
                    <a:cubicBezTo>
                      <a:pt x="44008" y="1712"/>
                      <a:pt x="45035" y="1804"/>
                      <a:pt x="46039" y="1963"/>
                    </a:cubicBezTo>
                    <a:cubicBezTo>
                      <a:pt x="46222" y="1986"/>
                      <a:pt x="46382" y="2032"/>
                      <a:pt x="46564" y="2055"/>
                    </a:cubicBezTo>
                    <a:cubicBezTo>
                      <a:pt x="46655" y="2055"/>
                      <a:pt x="46724" y="2055"/>
                      <a:pt x="46792" y="2009"/>
                    </a:cubicBezTo>
                    <a:cubicBezTo>
                      <a:pt x="46815" y="1986"/>
                      <a:pt x="46838" y="1963"/>
                      <a:pt x="46861" y="1918"/>
                    </a:cubicBezTo>
                    <a:cubicBezTo>
                      <a:pt x="46906" y="1941"/>
                      <a:pt x="46952" y="1941"/>
                      <a:pt x="47021" y="1963"/>
                    </a:cubicBezTo>
                    <a:cubicBezTo>
                      <a:pt x="47066" y="1986"/>
                      <a:pt x="47135" y="1986"/>
                      <a:pt x="47180" y="2009"/>
                    </a:cubicBezTo>
                    <a:cubicBezTo>
                      <a:pt x="47249" y="2032"/>
                      <a:pt x="47340" y="2055"/>
                      <a:pt x="47409" y="2055"/>
                    </a:cubicBezTo>
                    <a:cubicBezTo>
                      <a:pt x="47426" y="2058"/>
                      <a:pt x="47444" y="2059"/>
                      <a:pt x="47461" y="2059"/>
                    </a:cubicBezTo>
                    <a:cubicBezTo>
                      <a:pt x="47574" y="2059"/>
                      <a:pt x="47669" y="1994"/>
                      <a:pt x="47728" y="1895"/>
                    </a:cubicBezTo>
                    <a:cubicBezTo>
                      <a:pt x="47797" y="1758"/>
                      <a:pt x="47728" y="1575"/>
                      <a:pt x="47591" y="1507"/>
                    </a:cubicBezTo>
                    <a:cubicBezTo>
                      <a:pt x="47454" y="1438"/>
                      <a:pt x="47295" y="1393"/>
                      <a:pt x="47135" y="1347"/>
                    </a:cubicBezTo>
                    <a:cubicBezTo>
                      <a:pt x="47158" y="1324"/>
                      <a:pt x="47158" y="1301"/>
                      <a:pt x="47158" y="1279"/>
                    </a:cubicBezTo>
                    <a:cubicBezTo>
                      <a:pt x="47158" y="1233"/>
                      <a:pt x="47158" y="1187"/>
                      <a:pt x="47135" y="1142"/>
                    </a:cubicBezTo>
                    <a:cubicBezTo>
                      <a:pt x="47112" y="1073"/>
                      <a:pt x="47066" y="1005"/>
                      <a:pt x="46998" y="982"/>
                    </a:cubicBezTo>
                    <a:cubicBezTo>
                      <a:pt x="46906" y="936"/>
                      <a:pt x="46838" y="913"/>
                      <a:pt x="46747" y="913"/>
                    </a:cubicBezTo>
                    <a:cubicBezTo>
                      <a:pt x="46655" y="891"/>
                      <a:pt x="46587" y="868"/>
                      <a:pt x="46496" y="868"/>
                    </a:cubicBezTo>
                    <a:cubicBezTo>
                      <a:pt x="46336" y="845"/>
                      <a:pt x="46176" y="822"/>
                      <a:pt x="46016" y="799"/>
                    </a:cubicBezTo>
                    <a:cubicBezTo>
                      <a:pt x="45697" y="731"/>
                      <a:pt x="45354" y="685"/>
                      <a:pt x="45012" y="639"/>
                    </a:cubicBezTo>
                    <a:cubicBezTo>
                      <a:pt x="44898" y="639"/>
                      <a:pt x="44761" y="617"/>
                      <a:pt x="44647" y="594"/>
                    </a:cubicBezTo>
                    <a:cubicBezTo>
                      <a:pt x="44259" y="548"/>
                      <a:pt x="43894" y="480"/>
                      <a:pt x="43506" y="434"/>
                    </a:cubicBezTo>
                    <a:cubicBezTo>
                      <a:pt x="43506" y="434"/>
                      <a:pt x="43506" y="411"/>
                      <a:pt x="43483" y="411"/>
                    </a:cubicBezTo>
                    <a:cubicBezTo>
                      <a:pt x="43437" y="343"/>
                      <a:pt x="43369" y="297"/>
                      <a:pt x="43300" y="297"/>
                    </a:cubicBezTo>
                    <a:cubicBezTo>
                      <a:pt x="42341" y="206"/>
                      <a:pt x="41383" y="114"/>
                      <a:pt x="40447" y="69"/>
                    </a:cubicBezTo>
                    <a:lnTo>
                      <a:pt x="39990" y="69"/>
                    </a:lnTo>
                    <a:cubicBezTo>
                      <a:pt x="39534" y="46"/>
                      <a:pt x="39077" y="23"/>
                      <a:pt x="38644" y="23"/>
                    </a:cubicBezTo>
                    <a:cubicBezTo>
                      <a:pt x="38530" y="0"/>
                      <a:pt x="38415" y="0"/>
                      <a:pt x="38324"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
              <p:cNvSpPr/>
              <p:nvPr/>
            </p:nvSpPr>
            <p:spPr>
              <a:xfrm>
                <a:off x="6573392" y="3909488"/>
                <a:ext cx="336875" cy="165640"/>
              </a:xfrm>
              <a:custGeom>
                <a:rect b="b" l="l" r="r" t="t"/>
                <a:pathLst>
                  <a:path extrusionOk="0" h="6128" w="12463">
                    <a:moveTo>
                      <a:pt x="137" y="0"/>
                    </a:moveTo>
                    <a:cubicBezTo>
                      <a:pt x="69" y="0"/>
                      <a:pt x="23" y="46"/>
                      <a:pt x="23" y="115"/>
                    </a:cubicBezTo>
                    <a:cubicBezTo>
                      <a:pt x="0" y="183"/>
                      <a:pt x="46" y="251"/>
                      <a:pt x="114" y="251"/>
                    </a:cubicBezTo>
                    <a:cubicBezTo>
                      <a:pt x="342" y="297"/>
                      <a:pt x="593" y="343"/>
                      <a:pt x="822" y="366"/>
                    </a:cubicBezTo>
                    <a:cubicBezTo>
                      <a:pt x="1004" y="388"/>
                      <a:pt x="1164" y="411"/>
                      <a:pt x="1347" y="457"/>
                    </a:cubicBezTo>
                    <a:cubicBezTo>
                      <a:pt x="1575" y="480"/>
                      <a:pt x="1780" y="525"/>
                      <a:pt x="2009" y="571"/>
                    </a:cubicBezTo>
                    <a:cubicBezTo>
                      <a:pt x="2191" y="617"/>
                      <a:pt x="2397" y="662"/>
                      <a:pt x="2579" y="731"/>
                    </a:cubicBezTo>
                    <a:lnTo>
                      <a:pt x="2511" y="731"/>
                    </a:lnTo>
                    <a:cubicBezTo>
                      <a:pt x="2442" y="731"/>
                      <a:pt x="2397" y="776"/>
                      <a:pt x="2374" y="822"/>
                    </a:cubicBezTo>
                    <a:cubicBezTo>
                      <a:pt x="2328" y="891"/>
                      <a:pt x="2351" y="959"/>
                      <a:pt x="2374" y="1005"/>
                    </a:cubicBezTo>
                    <a:cubicBezTo>
                      <a:pt x="2397" y="1050"/>
                      <a:pt x="2420" y="1073"/>
                      <a:pt x="2442" y="1096"/>
                    </a:cubicBezTo>
                    <a:cubicBezTo>
                      <a:pt x="2488" y="1119"/>
                      <a:pt x="2534" y="1142"/>
                      <a:pt x="2579" y="1187"/>
                    </a:cubicBezTo>
                    <a:cubicBezTo>
                      <a:pt x="2625" y="1210"/>
                      <a:pt x="2671" y="1233"/>
                      <a:pt x="2716" y="1233"/>
                    </a:cubicBezTo>
                    <a:cubicBezTo>
                      <a:pt x="2762" y="1279"/>
                      <a:pt x="2808" y="1301"/>
                      <a:pt x="2876" y="1324"/>
                    </a:cubicBezTo>
                    <a:lnTo>
                      <a:pt x="2899" y="1324"/>
                    </a:lnTo>
                    <a:cubicBezTo>
                      <a:pt x="2853" y="1438"/>
                      <a:pt x="2922" y="1553"/>
                      <a:pt x="3013" y="1621"/>
                    </a:cubicBezTo>
                    <a:cubicBezTo>
                      <a:pt x="3081" y="1644"/>
                      <a:pt x="3127" y="1644"/>
                      <a:pt x="3173" y="1667"/>
                    </a:cubicBezTo>
                    <a:cubicBezTo>
                      <a:pt x="3515" y="1781"/>
                      <a:pt x="3835" y="1895"/>
                      <a:pt x="4154" y="2009"/>
                    </a:cubicBezTo>
                    <a:cubicBezTo>
                      <a:pt x="4451" y="2123"/>
                      <a:pt x="4771" y="2237"/>
                      <a:pt x="5090" y="2351"/>
                    </a:cubicBezTo>
                    <a:cubicBezTo>
                      <a:pt x="5432" y="2488"/>
                      <a:pt x="5775" y="2625"/>
                      <a:pt x="6140" y="2762"/>
                    </a:cubicBezTo>
                    <a:cubicBezTo>
                      <a:pt x="6460" y="2876"/>
                      <a:pt x="6779" y="3013"/>
                      <a:pt x="7122" y="3127"/>
                    </a:cubicBezTo>
                    <a:cubicBezTo>
                      <a:pt x="7190" y="3150"/>
                      <a:pt x="7281" y="3173"/>
                      <a:pt x="7350" y="3219"/>
                    </a:cubicBezTo>
                    <a:cubicBezTo>
                      <a:pt x="7452" y="3253"/>
                      <a:pt x="7566" y="3312"/>
                      <a:pt x="7674" y="3312"/>
                    </a:cubicBezTo>
                    <a:cubicBezTo>
                      <a:pt x="7712" y="3312"/>
                      <a:pt x="7748" y="3305"/>
                      <a:pt x="7783" y="3287"/>
                    </a:cubicBezTo>
                    <a:cubicBezTo>
                      <a:pt x="7829" y="3264"/>
                      <a:pt x="7875" y="3219"/>
                      <a:pt x="7898" y="3173"/>
                    </a:cubicBezTo>
                    <a:cubicBezTo>
                      <a:pt x="7989" y="3242"/>
                      <a:pt x="8057" y="3287"/>
                      <a:pt x="8126" y="3356"/>
                    </a:cubicBezTo>
                    <a:cubicBezTo>
                      <a:pt x="8240" y="3447"/>
                      <a:pt x="8331" y="3538"/>
                      <a:pt x="8445" y="3630"/>
                    </a:cubicBezTo>
                    <a:cubicBezTo>
                      <a:pt x="8560" y="3721"/>
                      <a:pt x="8674" y="3812"/>
                      <a:pt x="8788" y="3904"/>
                    </a:cubicBezTo>
                    <a:cubicBezTo>
                      <a:pt x="9016" y="4086"/>
                      <a:pt x="9244" y="4246"/>
                      <a:pt x="9473" y="4406"/>
                    </a:cubicBezTo>
                    <a:cubicBezTo>
                      <a:pt x="9701" y="4588"/>
                      <a:pt x="9975" y="4725"/>
                      <a:pt x="10226" y="4885"/>
                    </a:cubicBezTo>
                    <a:cubicBezTo>
                      <a:pt x="10271" y="4931"/>
                      <a:pt x="10317" y="4953"/>
                      <a:pt x="10363" y="4999"/>
                    </a:cubicBezTo>
                    <a:cubicBezTo>
                      <a:pt x="10591" y="5136"/>
                      <a:pt x="10774" y="5296"/>
                      <a:pt x="10979" y="5433"/>
                    </a:cubicBezTo>
                    <a:cubicBezTo>
                      <a:pt x="11093" y="5524"/>
                      <a:pt x="11207" y="5615"/>
                      <a:pt x="11299" y="5684"/>
                    </a:cubicBezTo>
                    <a:cubicBezTo>
                      <a:pt x="11367" y="5730"/>
                      <a:pt x="11413" y="5775"/>
                      <a:pt x="11481" y="5798"/>
                    </a:cubicBezTo>
                    <a:cubicBezTo>
                      <a:pt x="11504" y="5821"/>
                      <a:pt x="11504" y="5821"/>
                      <a:pt x="11527" y="5844"/>
                    </a:cubicBezTo>
                    <a:cubicBezTo>
                      <a:pt x="11572" y="5866"/>
                      <a:pt x="11641" y="5866"/>
                      <a:pt x="11687" y="5866"/>
                    </a:cubicBezTo>
                    <a:cubicBezTo>
                      <a:pt x="11755" y="5866"/>
                      <a:pt x="11778" y="5844"/>
                      <a:pt x="11824" y="5821"/>
                    </a:cubicBezTo>
                    <a:cubicBezTo>
                      <a:pt x="11869" y="5866"/>
                      <a:pt x="11915" y="5889"/>
                      <a:pt x="11960" y="5935"/>
                    </a:cubicBezTo>
                    <a:cubicBezTo>
                      <a:pt x="11983" y="5981"/>
                      <a:pt x="12006" y="6003"/>
                      <a:pt x="12029" y="6026"/>
                    </a:cubicBezTo>
                    <a:cubicBezTo>
                      <a:pt x="12052" y="6095"/>
                      <a:pt x="12120" y="6118"/>
                      <a:pt x="12166" y="6118"/>
                    </a:cubicBezTo>
                    <a:cubicBezTo>
                      <a:pt x="12186" y="6124"/>
                      <a:pt x="12204" y="6127"/>
                      <a:pt x="12221" y="6127"/>
                    </a:cubicBezTo>
                    <a:cubicBezTo>
                      <a:pt x="12263" y="6127"/>
                      <a:pt x="12300" y="6111"/>
                      <a:pt x="12349" y="6095"/>
                    </a:cubicBezTo>
                    <a:cubicBezTo>
                      <a:pt x="12440" y="6026"/>
                      <a:pt x="12463" y="5889"/>
                      <a:pt x="12394" y="5775"/>
                    </a:cubicBezTo>
                    <a:cubicBezTo>
                      <a:pt x="12326" y="5684"/>
                      <a:pt x="12212" y="5615"/>
                      <a:pt x="12120" y="5547"/>
                    </a:cubicBezTo>
                    <a:cubicBezTo>
                      <a:pt x="12029" y="5456"/>
                      <a:pt x="11915" y="5364"/>
                      <a:pt x="11801" y="5296"/>
                    </a:cubicBezTo>
                    <a:cubicBezTo>
                      <a:pt x="11755" y="5250"/>
                      <a:pt x="11709" y="5227"/>
                      <a:pt x="11664" y="5182"/>
                    </a:cubicBezTo>
                    <a:cubicBezTo>
                      <a:pt x="11595" y="5136"/>
                      <a:pt x="11550" y="5090"/>
                      <a:pt x="11481" y="5045"/>
                    </a:cubicBezTo>
                    <a:cubicBezTo>
                      <a:pt x="11321" y="4908"/>
                      <a:pt x="11184" y="4794"/>
                      <a:pt x="11025" y="4657"/>
                    </a:cubicBezTo>
                    <a:cubicBezTo>
                      <a:pt x="10842" y="4543"/>
                      <a:pt x="10637" y="4406"/>
                      <a:pt x="10454" y="4292"/>
                    </a:cubicBezTo>
                    <a:cubicBezTo>
                      <a:pt x="10271" y="4177"/>
                      <a:pt x="10112" y="4063"/>
                      <a:pt x="9929" y="3949"/>
                    </a:cubicBezTo>
                    <a:cubicBezTo>
                      <a:pt x="9678" y="3789"/>
                      <a:pt x="9450" y="3607"/>
                      <a:pt x="9221" y="3447"/>
                    </a:cubicBezTo>
                    <a:cubicBezTo>
                      <a:pt x="9107" y="3333"/>
                      <a:pt x="8970" y="3242"/>
                      <a:pt x="8856" y="3150"/>
                    </a:cubicBezTo>
                    <a:cubicBezTo>
                      <a:pt x="8719" y="3036"/>
                      <a:pt x="8605" y="2922"/>
                      <a:pt x="8491" y="2831"/>
                    </a:cubicBezTo>
                    <a:cubicBezTo>
                      <a:pt x="7966" y="2420"/>
                      <a:pt x="7373" y="2077"/>
                      <a:pt x="6756" y="1826"/>
                    </a:cubicBezTo>
                    <a:cubicBezTo>
                      <a:pt x="6460" y="1689"/>
                      <a:pt x="6163" y="1575"/>
                      <a:pt x="5866" y="1438"/>
                    </a:cubicBezTo>
                    <a:cubicBezTo>
                      <a:pt x="5752" y="1416"/>
                      <a:pt x="5661" y="1370"/>
                      <a:pt x="5547" y="1347"/>
                    </a:cubicBezTo>
                    <a:cubicBezTo>
                      <a:pt x="5318" y="1233"/>
                      <a:pt x="5090" y="1142"/>
                      <a:pt x="4862" y="1050"/>
                    </a:cubicBezTo>
                    <a:cubicBezTo>
                      <a:pt x="4725" y="982"/>
                      <a:pt x="4565" y="936"/>
                      <a:pt x="4428" y="891"/>
                    </a:cubicBezTo>
                    <a:cubicBezTo>
                      <a:pt x="4337" y="868"/>
                      <a:pt x="4246" y="845"/>
                      <a:pt x="4177" y="799"/>
                    </a:cubicBezTo>
                    <a:cubicBezTo>
                      <a:pt x="4154" y="799"/>
                      <a:pt x="4109" y="799"/>
                      <a:pt x="4086" y="776"/>
                    </a:cubicBezTo>
                    <a:cubicBezTo>
                      <a:pt x="4040" y="776"/>
                      <a:pt x="3972" y="754"/>
                      <a:pt x="3903" y="754"/>
                    </a:cubicBezTo>
                    <a:cubicBezTo>
                      <a:pt x="3858" y="754"/>
                      <a:pt x="3812" y="776"/>
                      <a:pt x="3766" y="799"/>
                    </a:cubicBezTo>
                    <a:cubicBezTo>
                      <a:pt x="3766" y="822"/>
                      <a:pt x="3743" y="822"/>
                      <a:pt x="3743" y="845"/>
                    </a:cubicBezTo>
                    <a:cubicBezTo>
                      <a:pt x="3424" y="708"/>
                      <a:pt x="3104" y="594"/>
                      <a:pt x="2785" y="503"/>
                    </a:cubicBezTo>
                    <a:cubicBezTo>
                      <a:pt x="2374" y="388"/>
                      <a:pt x="1963" y="297"/>
                      <a:pt x="1552" y="229"/>
                    </a:cubicBezTo>
                    <a:cubicBezTo>
                      <a:pt x="1073" y="137"/>
                      <a:pt x="616" y="92"/>
                      <a:pt x="160" y="23"/>
                    </a:cubicBezTo>
                    <a:cubicBezTo>
                      <a:pt x="160" y="0"/>
                      <a:pt x="137" y="0"/>
                      <a:pt x="137"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
              <p:cNvSpPr/>
              <p:nvPr/>
            </p:nvSpPr>
            <p:spPr>
              <a:xfrm>
                <a:off x="5372747" y="3768824"/>
                <a:ext cx="1606636" cy="251595"/>
              </a:xfrm>
              <a:custGeom>
                <a:rect b="b" l="l" r="r" t="t"/>
                <a:pathLst>
                  <a:path extrusionOk="0" h="9308" w="59439">
                    <a:moveTo>
                      <a:pt x="16892" y="7510"/>
                    </a:moveTo>
                    <a:cubicBezTo>
                      <a:pt x="16872" y="7510"/>
                      <a:pt x="16852" y="7510"/>
                      <a:pt x="16831" y="7525"/>
                    </a:cubicBezTo>
                    <a:lnTo>
                      <a:pt x="16831" y="7525"/>
                    </a:lnTo>
                    <a:cubicBezTo>
                      <a:pt x="16851" y="7520"/>
                      <a:pt x="16871" y="7515"/>
                      <a:pt x="16892" y="7510"/>
                    </a:cubicBezTo>
                    <a:close/>
                    <a:moveTo>
                      <a:pt x="58922" y="8149"/>
                    </a:moveTo>
                    <a:cubicBezTo>
                      <a:pt x="58927" y="8155"/>
                      <a:pt x="58931" y="8161"/>
                      <a:pt x="58936" y="8167"/>
                    </a:cubicBezTo>
                    <a:lnTo>
                      <a:pt x="58936" y="8167"/>
                    </a:lnTo>
                    <a:cubicBezTo>
                      <a:pt x="58934" y="8159"/>
                      <a:pt x="58929" y="8154"/>
                      <a:pt x="58922" y="8149"/>
                    </a:cubicBezTo>
                    <a:close/>
                    <a:moveTo>
                      <a:pt x="16908" y="8168"/>
                    </a:moveTo>
                    <a:lnTo>
                      <a:pt x="16908" y="8168"/>
                    </a:lnTo>
                    <a:cubicBezTo>
                      <a:pt x="16903" y="8169"/>
                      <a:pt x="16897" y="8171"/>
                      <a:pt x="16892" y="8172"/>
                    </a:cubicBezTo>
                    <a:cubicBezTo>
                      <a:pt x="16897" y="8172"/>
                      <a:pt x="16903" y="8170"/>
                      <a:pt x="16908" y="8168"/>
                    </a:cubicBezTo>
                    <a:close/>
                    <a:moveTo>
                      <a:pt x="42661" y="0"/>
                    </a:moveTo>
                    <a:cubicBezTo>
                      <a:pt x="42433" y="0"/>
                      <a:pt x="42182" y="0"/>
                      <a:pt x="41931" y="23"/>
                    </a:cubicBezTo>
                    <a:cubicBezTo>
                      <a:pt x="41429" y="46"/>
                      <a:pt x="40904" y="92"/>
                      <a:pt x="40379" y="160"/>
                    </a:cubicBezTo>
                    <a:cubicBezTo>
                      <a:pt x="40128" y="183"/>
                      <a:pt x="39877" y="228"/>
                      <a:pt x="39626" y="251"/>
                    </a:cubicBezTo>
                    <a:cubicBezTo>
                      <a:pt x="39397" y="297"/>
                      <a:pt x="39146" y="343"/>
                      <a:pt x="38918" y="365"/>
                    </a:cubicBezTo>
                    <a:cubicBezTo>
                      <a:pt x="38462" y="434"/>
                      <a:pt x="38028" y="525"/>
                      <a:pt x="37571" y="617"/>
                    </a:cubicBezTo>
                    <a:cubicBezTo>
                      <a:pt x="37320" y="662"/>
                      <a:pt x="37069" y="708"/>
                      <a:pt x="36818" y="753"/>
                    </a:cubicBezTo>
                    <a:cubicBezTo>
                      <a:pt x="36590" y="799"/>
                      <a:pt x="36362" y="845"/>
                      <a:pt x="36156" y="890"/>
                    </a:cubicBezTo>
                    <a:cubicBezTo>
                      <a:pt x="35745" y="1005"/>
                      <a:pt x="35335" y="1119"/>
                      <a:pt x="34924" y="1256"/>
                    </a:cubicBezTo>
                    <a:cubicBezTo>
                      <a:pt x="34718" y="1324"/>
                      <a:pt x="34536" y="1393"/>
                      <a:pt x="34330" y="1461"/>
                    </a:cubicBezTo>
                    <a:cubicBezTo>
                      <a:pt x="34102" y="1530"/>
                      <a:pt x="33874" y="1598"/>
                      <a:pt x="33645" y="1689"/>
                    </a:cubicBezTo>
                    <a:cubicBezTo>
                      <a:pt x="33143" y="1849"/>
                      <a:pt x="32641" y="2055"/>
                      <a:pt x="32139" y="2237"/>
                    </a:cubicBezTo>
                    <a:cubicBezTo>
                      <a:pt x="31888" y="2328"/>
                      <a:pt x="31637" y="2443"/>
                      <a:pt x="31386" y="2534"/>
                    </a:cubicBezTo>
                    <a:cubicBezTo>
                      <a:pt x="31180" y="2602"/>
                      <a:pt x="30975" y="2694"/>
                      <a:pt x="30770" y="2762"/>
                    </a:cubicBezTo>
                    <a:cubicBezTo>
                      <a:pt x="30359" y="2922"/>
                      <a:pt x="29948" y="3104"/>
                      <a:pt x="29537" y="3264"/>
                    </a:cubicBezTo>
                    <a:cubicBezTo>
                      <a:pt x="29377" y="3356"/>
                      <a:pt x="29195" y="3424"/>
                      <a:pt x="29012" y="3493"/>
                    </a:cubicBezTo>
                    <a:cubicBezTo>
                      <a:pt x="28852" y="3561"/>
                      <a:pt x="28670" y="3629"/>
                      <a:pt x="28487" y="3698"/>
                    </a:cubicBezTo>
                    <a:cubicBezTo>
                      <a:pt x="28418" y="3721"/>
                      <a:pt x="28327" y="3744"/>
                      <a:pt x="28236" y="3789"/>
                    </a:cubicBezTo>
                    <a:cubicBezTo>
                      <a:pt x="28145" y="3812"/>
                      <a:pt x="28030" y="3858"/>
                      <a:pt x="27916" y="3903"/>
                    </a:cubicBezTo>
                    <a:cubicBezTo>
                      <a:pt x="27711" y="3972"/>
                      <a:pt x="27505" y="4063"/>
                      <a:pt x="27277" y="4132"/>
                    </a:cubicBezTo>
                    <a:cubicBezTo>
                      <a:pt x="26752" y="4314"/>
                      <a:pt x="26250" y="4542"/>
                      <a:pt x="25725" y="4748"/>
                    </a:cubicBezTo>
                    <a:cubicBezTo>
                      <a:pt x="25474" y="4839"/>
                      <a:pt x="25200" y="4930"/>
                      <a:pt x="24949" y="5022"/>
                    </a:cubicBezTo>
                    <a:cubicBezTo>
                      <a:pt x="24698" y="5113"/>
                      <a:pt x="24447" y="5204"/>
                      <a:pt x="24196" y="5319"/>
                    </a:cubicBezTo>
                    <a:cubicBezTo>
                      <a:pt x="23922" y="5410"/>
                      <a:pt x="23671" y="5524"/>
                      <a:pt x="23397" y="5615"/>
                    </a:cubicBezTo>
                    <a:cubicBezTo>
                      <a:pt x="23146" y="5729"/>
                      <a:pt x="22895" y="5821"/>
                      <a:pt x="22621" y="5889"/>
                    </a:cubicBezTo>
                    <a:cubicBezTo>
                      <a:pt x="22393" y="5980"/>
                      <a:pt x="22142" y="6049"/>
                      <a:pt x="21890" y="6140"/>
                    </a:cubicBezTo>
                    <a:cubicBezTo>
                      <a:pt x="21639" y="6209"/>
                      <a:pt x="21365" y="6300"/>
                      <a:pt x="21114" y="6391"/>
                    </a:cubicBezTo>
                    <a:cubicBezTo>
                      <a:pt x="20544" y="6574"/>
                      <a:pt x="19973" y="6734"/>
                      <a:pt x="19403" y="6893"/>
                    </a:cubicBezTo>
                    <a:cubicBezTo>
                      <a:pt x="19106" y="6985"/>
                      <a:pt x="18786" y="7053"/>
                      <a:pt x="18489" y="7122"/>
                    </a:cubicBezTo>
                    <a:cubicBezTo>
                      <a:pt x="18193" y="7190"/>
                      <a:pt x="17896" y="7281"/>
                      <a:pt x="17599" y="7350"/>
                    </a:cubicBezTo>
                    <a:cubicBezTo>
                      <a:pt x="17348" y="7396"/>
                      <a:pt x="17097" y="7464"/>
                      <a:pt x="16823" y="7533"/>
                    </a:cubicBezTo>
                    <a:cubicBezTo>
                      <a:pt x="16826" y="7530"/>
                      <a:pt x="16829" y="7527"/>
                      <a:pt x="16831" y="7525"/>
                    </a:cubicBezTo>
                    <a:lnTo>
                      <a:pt x="16831" y="7525"/>
                    </a:lnTo>
                    <a:cubicBezTo>
                      <a:pt x="16768" y="7542"/>
                      <a:pt x="16711" y="7555"/>
                      <a:pt x="16641" y="7555"/>
                    </a:cubicBezTo>
                    <a:lnTo>
                      <a:pt x="16732" y="7555"/>
                    </a:lnTo>
                    <a:cubicBezTo>
                      <a:pt x="16207" y="7670"/>
                      <a:pt x="15682" y="7761"/>
                      <a:pt x="15157" y="7852"/>
                    </a:cubicBezTo>
                    <a:cubicBezTo>
                      <a:pt x="14883" y="7875"/>
                      <a:pt x="14632" y="7921"/>
                      <a:pt x="14358" y="7966"/>
                    </a:cubicBezTo>
                    <a:cubicBezTo>
                      <a:pt x="14130" y="7989"/>
                      <a:pt x="13879" y="8035"/>
                      <a:pt x="13651" y="8080"/>
                    </a:cubicBezTo>
                    <a:cubicBezTo>
                      <a:pt x="13399" y="8103"/>
                      <a:pt x="13148" y="8149"/>
                      <a:pt x="12897" y="8172"/>
                    </a:cubicBezTo>
                    <a:cubicBezTo>
                      <a:pt x="12623" y="8217"/>
                      <a:pt x="12372" y="8240"/>
                      <a:pt x="12098" y="8286"/>
                    </a:cubicBezTo>
                    <a:cubicBezTo>
                      <a:pt x="11825" y="8309"/>
                      <a:pt x="11573" y="8354"/>
                      <a:pt x="11300" y="8377"/>
                    </a:cubicBezTo>
                    <a:cubicBezTo>
                      <a:pt x="11026" y="8400"/>
                      <a:pt x="10775" y="8423"/>
                      <a:pt x="10501" y="8446"/>
                    </a:cubicBezTo>
                    <a:cubicBezTo>
                      <a:pt x="10090" y="8468"/>
                      <a:pt x="9656" y="8491"/>
                      <a:pt x="9222" y="8514"/>
                    </a:cubicBezTo>
                    <a:cubicBezTo>
                      <a:pt x="8812" y="8514"/>
                      <a:pt x="8378" y="8514"/>
                      <a:pt x="7967" y="8491"/>
                    </a:cubicBezTo>
                    <a:cubicBezTo>
                      <a:pt x="7602" y="8491"/>
                      <a:pt x="7237" y="8468"/>
                      <a:pt x="6871" y="8468"/>
                    </a:cubicBezTo>
                    <a:cubicBezTo>
                      <a:pt x="6506" y="8468"/>
                      <a:pt x="6141" y="8446"/>
                      <a:pt x="5776" y="8446"/>
                    </a:cubicBezTo>
                    <a:cubicBezTo>
                      <a:pt x="5616" y="8446"/>
                      <a:pt x="5479" y="8423"/>
                      <a:pt x="5319" y="8423"/>
                    </a:cubicBezTo>
                    <a:cubicBezTo>
                      <a:pt x="5182" y="8423"/>
                      <a:pt x="5068" y="8423"/>
                      <a:pt x="4954" y="8400"/>
                    </a:cubicBezTo>
                    <a:lnTo>
                      <a:pt x="5023" y="8400"/>
                    </a:lnTo>
                    <a:cubicBezTo>
                      <a:pt x="4657" y="8377"/>
                      <a:pt x="4269" y="8354"/>
                      <a:pt x="3881" y="8331"/>
                    </a:cubicBezTo>
                    <a:cubicBezTo>
                      <a:pt x="3676" y="8309"/>
                      <a:pt x="3470" y="8286"/>
                      <a:pt x="3288" y="8263"/>
                    </a:cubicBezTo>
                    <a:cubicBezTo>
                      <a:pt x="3082" y="8240"/>
                      <a:pt x="2877" y="8195"/>
                      <a:pt x="2672" y="8149"/>
                    </a:cubicBezTo>
                    <a:cubicBezTo>
                      <a:pt x="2443" y="8126"/>
                      <a:pt x="2238" y="8080"/>
                      <a:pt x="2032" y="8035"/>
                    </a:cubicBezTo>
                    <a:cubicBezTo>
                      <a:pt x="1827" y="8012"/>
                      <a:pt x="1644" y="7966"/>
                      <a:pt x="1439" y="7921"/>
                    </a:cubicBezTo>
                    <a:cubicBezTo>
                      <a:pt x="1256" y="7898"/>
                      <a:pt x="1051" y="7852"/>
                      <a:pt x="868" y="7806"/>
                    </a:cubicBezTo>
                    <a:cubicBezTo>
                      <a:pt x="663" y="7761"/>
                      <a:pt x="457" y="7692"/>
                      <a:pt x="275" y="7647"/>
                    </a:cubicBezTo>
                    <a:cubicBezTo>
                      <a:pt x="263" y="7644"/>
                      <a:pt x="251" y="7643"/>
                      <a:pt x="239" y="7643"/>
                    </a:cubicBezTo>
                    <a:cubicBezTo>
                      <a:pt x="133" y="7643"/>
                      <a:pt x="21" y="7727"/>
                      <a:pt x="1" y="7829"/>
                    </a:cubicBezTo>
                    <a:cubicBezTo>
                      <a:pt x="1" y="7898"/>
                      <a:pt x="1" y="7966"/>
                      <a:pt x="47" y="8012"/>
                    </a:cubicBezTo>
                    <a:cubicBezTo>
                      <a:pt x="69" y="8058"/>
                      <a:pt x="138" y="8080"/>
                      <a:pt x="184" y="8103"/>
                    </a:cubicBezTo>
                    <a:cubicBezTo>
                      <a:pt x="412" y="8172"/>
                      <a:pt x="640" y="8240"/>
                      <a:pt x="846" y="8286"/>
                    </a:cubicBezTo>
                    <a:cubicBezTo>
                      <a:pt x="1074" y="8354"/>
                      <a:pt x="1279" y="8423"/>
                      <a:pt x="1485" y="8491"/>
                    </a:cubicBezTo>
                    <a:cubicBezTo>
                      <a:pt x="1690" y="8537"/>
                      <a:pt x="1918" y="8605"/>
                      <a:pt x="2124" y="8651"/>
                    </a:cubicBezTo>
                    <a:cubicBezTo>
                      <a:pt x="2375" y="8719"/>
                      <a:pt x="2626" y="8765"/>
                      <a:pt x="2877" y="8811"/>
                    </a:cubicBezTo>
                    <a:cubicBezTo>
                      <a:pt x="3311" y="8902"/>
                      <a:pt x="3767" y="8948"/>
                      <a:pt x="4201" y="8993"/>
                    </a:cubicBezTo>
                    <a:cubicBezTo>
                      <a:pt x="4680" y="9039"/>
                      <a:pt x="5160" y="9062"/>
                      <a:pt x="5639" y="9062"/>
                    </a:cubicBezTo>
                    <a:lnTo>
                      <a:pt x="5570" y="9062"/>
                    </a:lnTo>
                    <a:cubicBezTo>
                      <a:pt x="6324" y="9108"/>
                      <a:pt x="7100" y="9108"/>
                      <a:pt x="7853" y="9130"/>
                    </a:cubicBezTo>
                    <a:cubicBezTo>
                      <a:pt x="7944" y="9130"/>
                      <a:pt x="8036" y="9153"/>
                      <a:pt x="8104" y="9153"/>
                    </a:cubicBezTo>
                    <a:cubicBezTo>
                      <a:pt x="8302" y="9153"/>
                      <a:pt x="8489" y="9163"/>
                      <a:pt x="8674" y="9163"/>
                    </a:cubicBezTo>
                    <a:cubicBezTo>
                      <a:pt x="8766" y="9163"/>
                      <a:pt x="8857" y="9161"/>
                      <a:pt x="8949" y="9153"/>
                    </a:cubicBezTo>
                    <a:cubicBezTo>
                      <a:pt x="9245" y="9153"/>
                      <a:pt x="9519" y="9130"/>
                      <a:pt x="9793" y="9130"/>
                    </a:cubicBezTo>
                    <a:cubicBezTo>
                      <a:pt x="10341" y="9108"/>
                      <a:pt x="10889" y="9085"/>
                      <a:pt x="11436" y="9016"/>
                    </a:cubicBezTo>
                    <a:cubicBezTo>
                      <a:pt x="11688" y="8993"/>
                      <a:pt x="11961" y="8948"/>
                      <a:pt x="12213" y="8925"/>
                    </a:cubicBezTo>
                    <a:cubicBezTo>
                      <a:pt x="12486" y="8879"/>
                      <a:pt x="12760" y="8856"/>
                      <a:pt x="13011" y="8811"/>
                    </a:cubicBezTo>
                    <a:cubicBezTo>
                      <a:pt x="13262" y="8788"/>
                      <a:pt x="13514" y="8742"/>
                      <a:pt x="13765" y="8719"/>
                    </a:cubicBezTo>
                    <a:cubicBezTo>
                      <a:pt x="13993" y="8674"/>
                      <a:pt x="14244" y="8628"/>
                      <a:pt x="14472" y="8605"/>
                    </a:cubicBezTo>
                    <a:cubicBezTo>
                      <a:pt x="15310" y="8492"/>
                      <a:pt x="16126" y="8334"/>
                      <a:pt x="16942" y="8153"/>
                    </a:cubicBezTo>
                    <a:lnTo>
                      <a:pt x="16942" y="8153"/>
                    </a:lnTo>
                    <a:cubicBezTo>
                      <a:pt x="16931" y="8157"/>
                      <a:pt x="16919" y="8164"/>
                      <a:pt x="16908" y="8168"/>
                    </a:cubicBezTo>
                    <a:lnTo>
                      <a:pt x="16908" y="8168"/>
                    </a:lnTo>
                    <a:cubicBezTo>
                      <a:pt x="17131" y="8123"/>
                      <a:pt x="17354" y="8056"/>
                      <a:pt x="17576" y="8012"/>
                    </a:cubicBezTo>
                    <a:cubicBezTo>
                      <a:pt x="17873" y="7943"/>
                      <a:pt x="18170" y="7875"/>
                      <a:pt x="18467" y="7806"/>
                    </a:cubicBezTo>
                    <a:cubicBezTo>
                      <a:pt x="18718" y="7738"/>
                      <a:pt x="18969" y="7692"/>
                      <a:pt x="19197" y="7624"/>
                    </a:cubicBezTo>
                    <a:cubicBezTo>
                      <a:pt x="19722" y="7487"/>
                      <a:pt x="20224" y="7350"/>
                      <a:pt x="20726" y="7190"/>
                    </a:cubicBezTo>
                    <a:cubicBezTo>
                      <a:pt x="21229" y="7030"/>
                      <a:pt x="21754" y="6871"/>
                      <a:pt x="22256" y="6711"/>
                    </a:cubicBezTo>
                    <a:cubicBezTo>
                      <a:pt x="22507" y="6620"/>
                      <a:pt x="22758" y="6528"/>
                      <a:pt x="23009" y="6460"/>
                    </a:cubicBezTo>
                    <a:cubicBezTo>
                      <a:pt x="23260" y="6368"/>
                      <a:pt x="23511" y="6277"/>
                      <a:pt x="23785" y="6163"/>
                    </a:cubicBezTo>
                    <a:cubicBezTo>
                      <a:pt x="23899" y="6117"/>
                      <a:pt x="24013" y="6072"/>
                      <a:pt x="24150" y="6026"/>
                    </a:cubicBezTo>
                    <a:cubicBezTo>
                      <a:pt x="24287" y="5980"/>
                      <a:pt x="24424" y="5912"/>
                      <a:pt x="24561" y="5866"/>
                    </a:cubicBezTo>
                    <a:cubicBezTo>
                      <a:pt x="24812" y="5775"/>
                      <a:pt x="25063" y="5684"/>
                      <a:pt x="25314" y="5592"/>
                    </a:cubicBezTo>
                    <a:cubicBezTo>
                      <a:pt x="25588" y="5478"/>
                      <a:pt x="25839" y="5387"/>
                      <a:pt x="26090" y="5296"/>
                    </a:cubicBezTo>
                    <a:cubicBezTo>
                      <a:pt x="26364" y="5182"/>
                      <a:pt x="26615" y="5090"/>
                      <a:pt x="26866" y="4976"/>
                    </a:cubicBezTo>
                    <a:cubicBezTo>
                      <a:pt x="27117" y="4885"/>
                      <a:pt x="27391" y="4794"/>
                      <a:pt x="27642" y="4702"/>
                    </a:cubicBezTo>
                    <a:cubicBezTo>
                      <a:pt x="27734" y="4657"/>
                      <a:pt x="27848" y="4634"/>
                      <a:pt x="27939" y="4588"/>
                    </a:cubicBezTo>
                    <a:cubicBezTo>
                      <a:pt x="28053" y="4565"/>
                      <a:pt x="28167" y="4520"/>
                      <a:pt x="28259" y="4474"/>
                    </a:cubicBezTo>
                    <a:cubicBezTo>
                      <a:pt x="28624" y="4337"/>
                      <a:pt x="28989" y="4200"/>
                      <a:pt x="29354" y="4063"/>
                    </a:cubicBezTo>
                    <a:cubicBezTo>
                      <a:pt x="29720" y="3903"/>
                      <a:pt x="30108" y="3721"/>
                      <a:pt x="30496" y="3584"/>
                    </a:cubicBezTo>
                    <a:cubicBezTo>
                      <a:pt x="30701" y="3493"/>
                      <a:pt x="30929" y="3401"/>
                      <a:pt x="31135" y="3310"/>
                    </a:cubicBezTo>
                    <a:cubicBezTo>
                      <a:pt x="31340" y="3241"/>
                      <a:pt x="31546" y="3173"/>
                      <a:pt x="31751" y="3082"/>
                    </a:cubicBezTo>
                    <a:cubicBezTo>
                      <a:pt x="32230" y="2899"/>
                      <a:pt x="32732" y="2716"/>
                      <a:pt x="33235" y="2534"/>
                    </a:cubicBezTo>
                    <a:cubicBezTo>
                      <a:pt x="33486" y="2420"/>
                      <a:pt x="33760" y="2328"/>
                      <a:pt x="34011" y="2237"/>
                    </a:cubicBezTo>
                    <a:cubicBezTo>
                      <a:pt x="34239" y="2169"/>
                      <a:pt x="34467" y="2100"/>
                      <a:pt x="34673" y="2032"/>
                    </a:cubicBezTo>
                    <a:cubicBezTo>
                      <a:pt x="35015" y="1895"/>
                      <a:pt x="35380" y="1781"/>
                      <a:pt x="35745" y="1689"/>
                    </a:cubicBezTo>
                    <a:cubicBezTo>
                      <a:pt x="35882" y="1644"/>
                      <a:pt x="36042" y="1598"/>
                      <a:pt x="36179" y="1552"/>
                    </a:cubicBezTo>
                    <a:cubicBezTo>
                      <a:pt x="36316" y="1530"/>
                      <a:pt x="36453" y="1484"/>
                      <a:pt x="36590" y="1461"/>
                    </a:cubicBezTo>
                    <a:cubicBezTo>
                      <a:pt x="36818" y="1415"/>
                      <a:pt x="37069" y="1370"/>
                      <a:pt x="37298" y="1324"/>
                    </a:cubicBezTo>
                    <a:cubicBezTo>
                      <a:pt x="37549" y="1278"/>
                      <a:pt x="37800" y="1233"/>
                      <a:pt x="38051" y="1187"/>
                    </a:cubicBezTo>
                    <a:cubicBezTo>
                      <a:pt x="38484" y="1119"/>
                      <a:pt x="38895" y="1027"/>
                      <a:pt x="39329" y="959"/>
                    </a:cubicBezTo>
                    <a:cubicBezTo>
                      <a:pt x="39854" y="868"/>
                      <a:pt x="40379" y="799"/>
                      <a:pt x="40904" y="753"/>
                    </a:cubicBezTo>
                    <a:cubicBezTo>
                      <a:pt x="41383" y="708"/>
                      <a:pt x="41863" y="662"/>
                      <a:pt x="42342" y="662"/>
                    </a:cubicBezTo>
                    <a:cubicBezTo>
                      <a:pt x="42684" y="639"/>
                      <a:pt x="43027" y="639"/>
                      <a:pt x="43369" y="639"/>
                    </a:cubicBezTo>
                    <a:cubicBezTo>
                      <a:pt x="43438" y="662"/>
                      <a:pt x="43506" y="662"/>
                      <a:pt x="43575" y="662"/>
                    </a:cubicBezTo>
                    <a:lnTo>
                      <a:pt x="43826" y="662"/>
                    </a:lnTo>
                    <a:cubicBezTo>
                      <a:pt x="44031" y="685"/>
                      <a:pt x="44236" y="685"/>
                      <a:pt x="44442" y="708"/>
                    </a:cubicBezTo>
                    <a:cubicBezTo>
                      <a:pt x="44670" y="731"/>
                      <a:pt x="44898" y="753"/>
                      <a:pt x="45149" y="776"/>
                    </a:cubicBezTo>
                    <a:cubicBezTo>
                      <a:pt x="45629" y="822"/>
                      <a:pt x="46108" y="913"/>
                      <a:pt x="46587" y="982"/>
                    </a:cubicBezTo>
                    <a:cubicBezTo>
                      <a:pt x="46702" y="1005"/>
                      <a:pt x="46816" y="1027"/>
                      <a:pt x="46907" y="1050"/>
                    </a:cubicBezTo>
                    <a:cubicBezTo>
                      <a:pt x="47044" y="1073"/>
                      <a:pt x="47158" y="1096"/>
                      <a:pt x="47272" y="1142"/>
                    </a:cubicBezTo>
                    <a:cubicBezTo>
                      <a:pt x="47500" y="1187"/>
                      <a:pt x="47752" y="1256"/>
                      <a:pt x="47980" y="1324"/>
                    </a:cubicBezTo>
                    <a:cubicBezTo>
                      <a:pt x="48436" y="1438"/>
                      <a:pt x="48893" y="1575"/>
                      <a:pt x="49326" y="1712"/>
                    </a:cubicBezTo>
                    <a:cubicBezTo>
                      <a:pt x="49578" y="1781"/>
                      <a:pt x="49829" y="1895"/>
                      <a:pt x="50080" y="2009"/>
                    </a:cubicBezTo>
                    <a:cubicBezTo>
                      <a:pt x="50217" y="2055"/>
                      <a:pt x="50354" y="2123"/>
                      <a:pt x="50513" y="2191"/>
                    </a:cubicBezTo>
                    <a:cubicBezTo>
                      <a:pt x="50673" y="2260"/>
                      <a:pt x="50833" y="2328"/>
                      <a:pt x="50993" y="2397"/>
                    </a:cubicBezTo>
                    <a:cubicBezTo>
                      <a:pt x="51472" y="2602"/>
                      <a:pt x="51951" y="2876"/>
                      <a:pt x="52408" y="3173"/>
                    </a:cubicBezTo>
                    <a:cubicBezTo>
                      <a:pt x="52408" y="3173"/>
                      <a:pt x="52431" y="3173"/>
                      <a:pt x="52454" y="3196"/>
                    </a:cubicBezTo>
                    <a:cubicBezTo>
                      <a:pt x="52449" y="3191"/>
                      <a:pt x="52445" y="3187"/>
                      <a:pt x="52442" y="3184"/>
                    </a:cubicBezTo>
                    <a:lnTo>
                      <a:pt x="52442" y="3184"/>
                    </a:lnTo>
                    <a:cubicBezTo>
                      <a:pt x="52453" y="3190"/>
                      <a:pt x="52465" y="3196"/>
                      <a:pt x="52476" y="3196"/>
                    </a:cubicBezTo>
                    <a:lnTo>
                      <a:pt x="52454" y="3196"/>
                    </a:lnTo>
                    <a:cubicBezTo>
                      <a:pt x="52499" y="3219"/>
                      <a:pt x="52545" y="3264"/>
                      <a:pt x="52590" y="3287"/>
                    </a:cubicBezTo>
                    <a:cubicBezTo>
                      <a:pt x="52933" y="3515"/>
                      <a:pt x="53275" y="3744"/>
                      <a:pt x="53595" y="3949"/>
                    </a:cubicBezTo>
                    <a:cubicBezTo>
                      <a:pt x="53755" y="4063"/>
                      <a:pt x="53914" y="4154"/>
                      <a:pt x="54074" y="4269"/>
                    </a:cubicBezTo>
                    <a:cubicBezTo>
                      <a:pt x="54211" y="4360"/>
                      <a:pt x="54348" y="4451"/>
                      <a:pt x="54485" y="4565"/>
                    </a:cubicBezTo>
                    <a:cubicBezTo>
                      <a:pt x="54805" y="4816"/>
                      <a:pt x="55078" y="5090"/>
                      <a:pt x="55375" y="5387"/>
                    </a:cubicBezTo>
                    <a:cubicBezTo>
                      <a:pt x="55649" y="5638"/>
                      <a:pt x="55946" y="5889"/>
                      <a:pt x="56220" y="6117"/>
                    </a:cubicBezTo>
                    <a:cubicBezTo>
                      <a:pt x="56402" y="6277"/>
                      <a:pt x="56585" y="6437"/>
                      <a:pt x="56745" y="6597"/>
                    </a:cubicBezTo>
                    <a:cubicBezTo>
                      <a:pt x="56927" y="6757"/>
                      <a:pt x="57087" y="6916"/>
                      <a:pt x="57247" y="7099"/>
                    </a:cubicBezTo>
                    <a:cubicBezTo>
                      <a:pt x="57407" y="7281"/>
                      <a:pt x="57566" y="7464"/>
                      <a:pt x="57726" y="7670"/>
                    </a:cubicBezTo>
                    <a:cubicBezTo>
                      <a:pt x="57795" y="7761"/>
                      <a:pt x="57863" y="7875"/>
                      <a:pt x="57932" y="7966"/>
                    </a:cubicBezTo>
                    <a:cubicBezTo>
                      <a:pt x="58000" y="8058"/>
                      <a:pt x="58069" y="8149"/>
                      <a:pt x="58137" y="8240"/>
                    </a:cubicBezTo>
                    <a:cubicBezTo>
                      <a:pt x="58228" y="8354"/>
                      <a:pt x="58342" y="8468"/>
                      <a:pt x="58434" y="8583"/>
                    </a:cubicBezTo>
                    <a:cubicBezTo>
                      <a:pt x="58434" y="8583"/>
                      <a:pt x="58434" y="8583"/>
                      <a:pt x="58434" y="8560"/>
                    </a:cubicBezTo>
                    <a:cubicBezTo>
                      <a:pt x="58525" y="8674"/>
                      <a:pt x="58616" y="8788"/>
                      <a:pt x="58685" y="8902"/>
                    </a:cubicBezTo>
                    <a:cubicBezTo>
                      <a:pt x="58708" y="8993"/>
                      <a:pt x="58753" y="9085"/>
                      <a:pt x="58799" y="9176"/>
                    </a:cubicBezTo>
                    <a:cubicBezTo>
                      <a:pt x="58850" y="9261"/>
                      <a:pt x="58963" y="9308"/>
                      <a:pt x="59074" y="9308"/>
                    </a:cubicBezTo>
                    <a:cubicBezTo>
                      <a:pt x="59113" y="9308"/>
                      <a:pt x="59152" y="9302"/>
                      <a:pt x="59187" y="9290"/>
                    </a:cubicBezTo>
                    <a:cubicBezTo>
                      <a:pt x="59347" y="9244"/>
                      <a:pt x="59438" y="9039"/>
                      <a:pt x="59370" y="8879"/>
                    </a:cubicBezTo>
                    <a:cubicBezTo>
                      <a:pt x="59347" y="8834"/>
                      <a:pt x="59324" y="8765"/>
                      <a:pt x="59301" y="8697"/>
                    </a:cubicBezTo>
                    <a:cubicBezTo>
                      <a:pt x="59278" y="8628"/>
                      <a:pt x="59233" y="8560"/>
                      <a:pt x="59187" y="8491"/>
                    </a:cubicBezTo>
                    <a:cubicBezTo>
                      <a:pt x="59110" y="8376"/>
                      <a:pt x="59017" y="8277"/>
                      <a:pt x="58936" y="8167"/>
                    </a:cubicBezTo>
                    <a:lnTo>
                      <a:pt x="58936" y="8167"/>
                    </a:lnTo>
                    <a:cubicBezTo>
                      <a:pt x="58936" y="8169"/>
                      <a:pt x="58936" y="8170"/>
                      <a:pt x="58936" y="8172"/>
                    </a:cubicBezTo>
                    <a:cubicBezTo>
                      <a:pt x="58927" y="8163"/>
                      <a:pt x="58922" y="8155"/>
                      <a:pt x="58918" y="8146"/>
                    </a:cubicBezTo>
                    <a:lnTo>
                      <a:pt x="58918" y="8146"/>
                    </a:lnTo>
                    <a:cubicBezTo>
                      <a:pt x="58919" y="8147"/>
                      <a:pt x="58921" y="8148"/>
                      <a:pt x="58922" y="8149"/>
                    </a:cubicBezTo>
                    <a:lnTo>
                      <a:pt x="58922" y="8149"/>
                    </a:lnTo>
                    <a:cubicBezTo>
                      <a:pt x="58919" y="8144"/>
                      <a:pt x="58915" y="8139"/>
                      <a:pt x="58911" y="8134"/>
                    </a:cubicBezTo>
                    <a:lnTo>
                      <a:pt x="58911" y="8134"/>
                    </a:lnTo>
                    <a:cubicBezTo>
                      <a:pt x="58906" y="8124"/>
                      <a:pt x="58900" y="8113"/>
                      <a:pt x="58890" y="8103"/>
                    </a:cubicBezTo>
                    <a:lnTo>
                      <a:pt x="58890" y="8103"/>
                    </a:lnTo>
                    <a:cubicBezTo>
                      <a:pt x="58890" y="8103"/>
                      <a:pt x="58890" y="8103"/>
                      <a:pt x="58890" y="8103"/>
                    </a:cubicBezTo>
                    <a:cubicBezTo>
                      <a:pt x="58799" y="8012"/>
                      <a:pt x="58731" y="7921"/>
                      <a:pt x="58639" y="7829"/>
                    </a:cubicBezTo>
                    <a:cubicBezTo>
                      <a:pt x="58571" y="7738"/>
                      <a:pt x="58525" y="7647"/>
                      <a:pt x="58457" y="7555"/>
                    </a:cubicBezTo>
                    <a:cubicBezTo>
                      <a:pt x="58365" y="7464"/>
                      <a:pt x="58297" y="7350"/>
                      <a:pt x="58206" y="7236"/>
                    </a:cubicBezTo>
                    <a:cubicBezTo>
                      <a:pt x="58023" y="7008"/>
                      <a:pt x="57840" y="6779"/>
                      <a:pt x="57635" y="6574"/>
                    </a:cubicBezTo>
                    <a:cubicBezTo>
                      <a:pt x="57452" y="6368"/>
                      <a:pt x="57247" y="6163"/>
                      <a:pt x="57041" y="5958"/>
                    </a:cubicBezTo>
                    <a:cubicBezTo>
                      <a:pt x="56813" y="5775"/>
                      <a:pt x="56608" y="5592"/>
                      <a:pt x="56379" y="5410"/>
                    </a:cubicBezTo>
                    <a:cubicBezTo>
                      <a:pt x="56220" y="5250"/>
                      <a:pt x="56037" y="5113"/>
                      <a:pt x="55877" y="4953"/>
                    </a:cubicBezTo>
                    <a:cubicBezTo>
                      <a:pt x="55695" y="4794"/>
                      <a:pt x="55512" y="4611"/>
                      <a:pt x="55330" y="4451"/>
                    </a:cubicBezTo>
                    <a:cubicBezTo>
                      <a:pt x="54850" y="3995"/>
                      <a:pt x="54302" y="3629"/>
                      <a:pt x="53755" y="3287"/>
                    </a:cubicBezTo>
                    <a:cubicBezTo>
                      <a:pt x="53458" y="3082"/>
                      <a:pt x="53138" y="2876"/>
                      <a:pt x="52842" y="2671"/>
                    </a:cubicBezTo>
                    <a:lnTo>
                      <a:pt x="52842" y="2671"/>
                    </a:lnTo>
                    <a:cubicBezTo>
                      <a:pt x="52842" y="2674"/>
                      <a:pt x="52842" y="2677"/>
                      <a:pt x="52843" y="2679"/>
                    </a:cubicBezTo>
                    <a:lnTo>
                      <a:pt x="52843" y="2679"/>
                    </a:lnTo>
                    <a:cubicBezTo>
                      <a:pt x="52643" y="2547"/>
                      <a:pt x="52424" y="2416"/>
                      <a:pt x="52225" y="2306"/>
                    </a:cubicBezTo>
                    <a:cubicBezTo>
                      <a:pt x="52043" y="2191"/>
                      <a:pt x="51837" y="2077"/>
                      <a:pt x="51632" y="1986"/>
                    </a:cubicBezTo>
                    <a:cubicBezTo>
                      <a:pt x="51381" y="1849"/>
                      <a:pt x="51130" y="1758"/>
                      <a:pt x="50879" y="1644"/>
                    </a:cubicBezTo>
                    <a:cubicBezTo>
                      <a:pt x="50650" y="1552"/>
                      <a:pt x="50422" y="1438"/>
                      <a:pt x="50171" y="1324"/>
                    </a:cubicBezTo>
                    <a:cubicBezTo>
                      <a:pt x="49669" y="1119"/>
                      <a:pt x="49167" y="982"/>
                      <a:pt x="48642" y="822"/>
                    </a:cubicBezTo>
                    <a:cubicBezTo>
                      <a:pt x="48368" y="753"/>
                      <a:pt x="48094" y="662"/>
                      <a:pt x="47843" y="594"/>
                    </a:cubicBezTo>
                    <a:cubicBezTo>
                      <a:pt x="47706" y="571"/>
                      <a:pt x="47569" y="525"/>
                      <a:pt x="47432" y="502"/>
                    </a:cubicBezTo>
                    <a:cubicBezTo>
                      <a:pt x="47295" y="480"/>
                      <a:pt x="47158" y="434"/>
                      <a:pt x="47021" y="411"/>
                    </a:cubicBezTo>
                    <a:cubicBezTo>
                      <a:pt x="46496" y="320"/>
                      <a:pt x="45971" y="206"/>
                      <a:pt x="45423" y="137"/>
                    </a:cubicBezTo>
                    <a:cubicBezTo>
                      <a:pt x="45149" y="114"/>
                      <a:pt x="44898" y="92"/>
                      <a:pt x="44624" y="69"/>
                    </a:cubicBezTo>
                    <a:cubicBezTo>
                      <a:pt x="44328" y="46"/>
                      <a:pt x="44031" y="23"/>
                      <a:pt x="43734" y="23"/>
                    </a:cubicBezTo>
                    <a:lnTo>
                      <a:pt x="43826" y="23"/>
                    </a:lnTo>
                    <a:cubicBezTo>
                      <a:pt x="43689" y="23"/>
                      <a:pt x="43552" y="0"/>
                      <a:pt x="43438"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
              <p:cNvSpPr/>
              <p:nvPr/>
            </p:nvSpPr>
            <p:spPr>
              <a:xfrm>
                <a:off x="5383261" y="3972414"/>
                <a:ext cx="89469" cy="24705"/>
              </a:xfrm>
              <a:custGeom>
                <a:rect b="b" l="l" r="r" t="t"/>
                <a:pathLst>
                  <a:path extrusionOk="0" h="914" w="3310">
                    <a:moveTo>
                      <a:pt x="137" y="1"/>
                    </a:moveTo>
                    <a:cubicBezTo>
                      <a:pt x="68" y="1"/>
                      <a:pt x="23" y="46"/>
                      <a:pt x="0" y="115"/>
                    </a:cubicBezTo>
                    <a:cubicBezTo>
                      <a:pt x="0" y="183"/>
                      <a:pt x="46" y="252"/>
                      <a:pt x="114" y="252"/>
                    </a:cubicBezTo>
                    <a:cubicBezTo>
                      <a:pt x="365" y="297"/>
                      <a:pt x="639" y="366"/>
                      <a:pt x="890" y="411"/>
                    </a:cubicBezTo>
                    <a:cubicBezTo>
                      <a:pt x="1141" y="480"/>
                      <a:pt x="1392" y="526"/>
                      <a:pt x="1643" y="594"/>
                    </a:cubicBezTo>
                    <a:cubicBezTo>
                      <a:pt x="2146" y="731"/>
                      <a:pt x="2648" y="845"/>
                      <a:pt x="3173" y="914"/>
                    </a:cubicBezTo>
                    <a:cubicBezTo>
                      <a:pt x="3218" y="914"/>
                      <a:pt x="3287" y="868"/>
                      <a:pt x="3310" y="799"/>
                    </a:cubicBezTo>
                    <a:cubicBezTo>
                      <a:pt x="3310" y="754"/>
                      <a:pt x="3264" y="685"/>
                      <a:pt x="3196" y="663"/>
                    </a:cubicBezTo>
                    <a:cubicBezTo>
                      <a:pt x="2944" y="640"/>
                      <a:pt x="2671" y="571"/>
                      <a:pt x="2420" y="526"/>
                    </a:cubicBezTo>
                    <a:cubicBezTo>
                      <a:pt x="2168" y="457"/>
                      <a:pt x="1917" y="411"/>
                      <a:pt x="1689" y="343"/>
                    </a:cubicBezTo>
                    <a:cubicBezTo>
                      <a:pt x="1461" y="274"/>
                      <a:pt x="1210" y="229"/>
                      <a:pt x="982" y="160"/>
                    </a:cubicBezTo>
                    <a:cubicBezTo>
                      <a:pt x="845" y="138"/>
                      <a:pt x="708" y="115"/>
                      <a:pt x="571" y="92"/>
                    </a:cubicBezTo>
                    <a:cubicBezTo>
                      <a:pt x="434" y="46"/>
                      <a:pt x="297" y="23"/>
                      <a:pt x="160"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
              <p:cNvSpPr/>
              <p:nvPr/>
            </p:nvSpPr>
            <p:spPr>
              <a:xfrm>
                <a:off x="5381396" y="3972414"/>
                <a:ext cx="35815" cy="12974"/>
              </a:xfrm>
              <a:custGeom>
                <a:rect b="b" l="l" r="r" t="t"/>
                <a:pathLst>
                  <a:path extrusionOk="0" h="480" w="1325">
                    <a:moveTo>
                      <a:pt x="115" y="1"/>
                    </a:moveTo>
                    <a:cubicBezTo>
                      <a:pt x="69" y="1"/>
                      <a:pt x="23" y="23"/>
                      <a:pt x="1" y="69"/>
                    </a:cubicBezTo>
                    <a:cubicBezTo>
                      <a:pt x="1" y="92"/>
                      <a:pt x="1" y="138"/>
                      <a:pt x="23" y="160"/>
                    </a:cubicBezTo>
                    <a:cubicBezTo>
                      <a:pt x="46" y="183"/>
                      <a:pt x="69" y="183"/>
                      <a:pt x="92" y="183"/>
                    </a:cubicBezTo>
                    <a:cubicBezTo>
                      <a:pt x="274" y="252"/>
                      <a:pt x="457" y="297"/>
                      <a:pt x="640" y="343"/>
                    </a:cubicBezTo>
                    <a:cubicBezTo>
                      <a:pt x="822" y="389"/>
                      <a:pt x="1005" y="457"/>
                      <a:pt x="1210" y="480"/>
                    </a:cubicBezTo>
                    <a:cubicBezTo>
                      <a:pt x="1256" y="480"/>
                      <a:pt x="1302" y="457"/>
                      <a:pt x="1324" y="411"/>
                    </a:cubicBezTo>
                    <a:cubicBezTo>
                      <a:pt x="1324" y="343"/>
                      <a:pt x="1302" y="297"/>
                      <a:pt x="1233" y="297"/>
                    </a:cubicBezTo>
                    <a:cubicBezTo>
                      <a:pt x="868" y="206"/>
                      <a:pt x="503" y="92"/>
                      <a:pt x="115"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
              <p:cNvSpPr/>
              <p:nvPr/>
            </p:nvSpPr>
            <p:spPr>
              <a:xfrm>
                <a:off x="5371530" y="3967468"/>
                <a:ext cx="91334" cy="27976"/>
              </a:xfrm>
              <a:custGeom>
                <a:rect b="b" l="l" r="r" t="t"/>
                <a:pathLst>
                  <a:path extrusionOk="0" h="1035" w="3379">
                    <a:moveTo>
                      <a:pt x="571" y="161"/>
                    </a:moveTo>
                    <a:lnTo>
                      <a:pt x="571" y="161"/>
                    </a:lnTo>
                    <a:cubicBezTo>
                      <a:pt x="577" y="164"/>
                      <a:pt x="583" y="167"/>
                      <a:pt x="590" y="170"/>
                    </a:cubicBezTo>
                    <a:lnTo>
                      <a:pt x="590" y="170"/>
                    </a:lnTo>
                    <a:cubicBezTo>
                      <a:pt x="583" y="161"/>
                      <a:pt x="571" y="161"/>
                      <a:pt x="571" y="161"/>
                    </a:cubicBezTo>
                    <a:close/>
                    <a:moveTo>
                      <a:pt x="137" y="1"/>
                    </a:moveTo>
                    <a:cubicBezTo>
                      <a:pt x="114" y="1"/>
                      <a:pt x="114" y="24"/>
                      <a:pt x="92" y="24"/>
                    </a:cubicBezTo>
                    <a:cubicBezTo>
                      <a:pt x="69" y="24"/>
                      <a:pt x="46" y="47"/>
                      <a:pt x="23" y="69"/>
                    </a:cubicBezTo>
                    <a:cubicBezTo>
                      <a:pt x="0" y="138"/>
                      <a:pt x="23" y="206"/>
                      <a:pt x="92" y="229"/>
                    </a:cubicBezTo>
                    <a:cubicBezTo>
                      <a:pt x="206" y="298"/>
                      <a:pt x="343" y="343"/>
                      <a:pt x="480" y="389"/>
                    </a:cubicBezTo>
                    <a:cubicBezTo>
                      <a:pt x="548" y="412"/>
                      <a:pt x="617" y="435"/>
                      <a:pt x="662" y="457"/>
                    </a:cubicBezTo>
                    <a:cubicBezTo>
                      <a:pt x="731" y="457"/>
                      <a:pt x="776" y="480"/>
                      <a:pt x="845" y="503"/>
                    </a:cubicBezTo>
                    <a:cubicBezTo>
                      <a:pt x="913" y="526"/>
                      <a:pt x="959" y="526"/>
                      <a:pt x="1027" y="549"/>
                    </a:cubicBezTo>
                    <a:cubicBezTo>
                      <a:pt x="1096" y="572"/>
                      <a:pt x="1187" y="594"/>
                      <a:pt x="1256" y="594"/>
                    </a:cubicBezTo>
                    <a:cubicBezTo>
                      <a:pt x="1393" y="640"/>
                      <a:pt x="1507" y="663"/>
                      <a:pt x="1644" y="686"/>
                    </a:cubicBezTo>
                    <a:cubicBezTo>
                      <a:pt x="2169" y="823"/>
                      <a:pt x="2694" y="937"/>
                      <a:pt x="3242" y="1028"/>
                    </a:cubicBezTo>
                    <a:cubicBezTo>
                      <a:pt x="3250" y="1032"/>
                      <a:pt x="3258" y="1034"/>
                      <a:pt x="3267" y="1034"/>
                    </a:cubicBezTo>
                    <a:cubicBezTo>
                      <a:pt x="3309" y="1034"/>
                      <a:pt x="3356" y="993"/>
                      <a:pt x="3356" y="937"/>
                    </a:cubicBezTo>
                    <a:cubicBezTo>
                      <a:pt x="3378" y="891"/>
                      <a:pt x="3333" y="823"/>
                      <a:pt x="3264" y="823"/>
                    </a:cubicBezTo>
                    <a:cubicBezTo>
                      <a:pt x="2808" y="709"/>
                      <a:pt x="2351" y="617"/>
                      <a:pt x="1872" y="503"/>
                    </a:cubicBezTo>
                    <a:cubicBezTo>
                      <a:pt x="1667" y="457"/>
                      <a:pt x="1461" y="412"/>
                      <a:pt x="1233" y="343"/>
                    </a:cubicBezTo>
                    <a:cubicBezTo>
                      <a:pt x="1119" y="321"/>
                      <a:pt x="1005" y="298"/>
                      <a:pt x="891" y="252"/>
                    </a:cubicBezTo>
                    <a:cubicBezTo>
                      <a:pt x="784" y="231"/>
                      <a:pt x="678" y="209"/>
                      <a:pt x="590" y="170"/>
                    </a:cubicBezTo>
                    <a:lnTo>
                      <a:pt x="590" y="170"/>
                    </a:lnTo>
                    <a:cubicBezTo>
                      <a:pt x="592" y="173"/>
                      <a:pt x="594" y="177"/>
                      <a:pt x="594" y="184"/>
                    </a:cubicBezTo>
                    <a:cubicBezTo>
                      <a:pt x="457" y="115"/>
                      <a:pt x="320" y="69"/>
                      <a:pt x="183" y="24"/>
                    </a:cubicBezTo>
                    <a:cubicBezTo>
                      <a:pt x="160" y="24"/>
                      <a:pt x="160" y="1"/>
                      <a:pt x="137"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
              <p:cNvSpPr/>
              <p:nvPr/>
            </p:nvSpPr>
            <p:spPr>
              <a:xfrm>
                <a:off x="5763303" y="3739821"/>
                <a:ext cx="942131" cy="249892"/>
              </a:xfrm>
              <a:custGeom>
                <a:rect b="b" l="l" r="r" t="t"/>
                <a:pathLst>
                  <a:path extrusionOk="0" h="9245" w="34855">
                    <a:moveTo>
                      <a:pt x="29126" y="0"/>
                    </a:moveTo>
                    <a:cubicBezTo>
                      <a:pt x="28874" y="0"/>
                      <a:pt x="28623" y="0"/>
                      <a:pt x="28372" y="23"/>
                    </a:cubicBezTo>
                    <a:cubicBezTo>
                      <a:pt x="28190" y="46"/>
                      <a:pt x="27984" y="69"/>
                      <a:pt x="27779" y="92"/>
                    </a:cubicBezTo>
                    <a:cubicBezTo>
                      <a:pt x="27642" y="115"/>
                      <a:pt x="27505" y="115"/>
                      <a:pt x="27368" y="137"/>
                    </a:cubicBezTo>
                    <a:cubicBezTo>
                      <a:pt x="27163" y="137"/>
                      <a:pt x="26957" y="160"/>
                      <a:pt x="26774" y="183"/>
                    </a:cubicBezTo>
                    <a:cubicBezTo>
                      <a:pt x="26569" y="206"/>
                      <a:pt x="26386" y="229"/>
                      <a:pt x="26204" y="252"/>
                    </a:cubicBezTo>
                    <a:cubicBezTo>
                      <a:pt x="26135" y="274"/>
                      <a:pt x="26044" y="274"/>
                      <a:pt x="25953" y="297"/>
                    </a:cubicBezTo>
                    <a:cubicBezTo>
                      <a:pt x="25861" y="297"/>
                      <a:pt x="25747" y="320"/>
                      <a:pt x="25656" y="343"/>
                    </a:cubicBezTo>
                    <a:cubicBezTo>
                      <a:pt x="25656" y="343"/>
                      <a:pt x="25633" y="343"/>
                      <a:pt x="25633" y="366"/>
                    </a:cubicBezTo>
                    <a:lnTo>
                      <a:pt x="25473" y="366"/>
                    </a:lnTo>
                    <a:cubicBezTo>
                      <a:pt x="25291" y="388"/>
                      <a:pt x="25108" y="411"/>
                      <a:pt x="24926" y="434"/>
                    </a:cubicBezTo>
                    <a:cubicBezTo>
                      <a:pt x="24766" y="457"/>
                      <a:pt x="24606" y="480"/>
                      <a:pt x="24469" y="503"/>
                    </a:cubicBezTo>
                    <a:cubicBezTo>
                      <a:pt x="24264" y="548"/>
                      <a:pt x="24081" y="571"/>
                      <a:pt x="23876" y="617"/>
                    </a:cubicBezTo>
                    <a:cubicBezTo>
                      <a:pt x="23670" y="662"/>
                      <a:pt x="23488" y="708"/>
                      <a:pt x="23282" y="754"/>
                    </a:cubicBezTo>
                    <a:cubicBezTo>
                      <a:pt x="23100" y="799"/>
                      <a:pt x="22917" y="845"/>
                      <a:pt x="22734" y="913"/>
                    </a:cubicBezTo>
                    <a:cubicBezTo>
                      <a:pt x="22369" y="1005"/>
                      <a:pt x="22004" y="1096"/>
                      <a:pt x="21662" y="1210"/>
                    </a:cubicBezTo>
                    <a:cubicBezTo>
                      <a:pt x="21525" y="1256"/>
                      <a:pt x="21388" y="1301"/>
                      <a:pt x="21251" y="1347"/>
                    </a:cubicBezTo>
                    <a:cubicBezTo>
                      <a:pt x="21091" y="1393"/>
                      <a:pt x="20954" y="1438"/>
                      <a:pt x="20794" y="1484"/>
                    </a:cubicBezTo>
                    <a:cubicBezTo>
                      <a:pt x="20657" y="1530"/>
                      <a:pt x="20498" y="1575"/>
                      <a:pt x="20361" y="1644"/>
                    </a:cubicBezTo>
                    <a:cubicBezTo>
                      <a:pt x="20224" y="1690"/>
                      <a:pt x="20064" y="1758"/>
                      <a:pt x="19927" y="1804"/>
                    </a:cubicBezTo>
                    <a:cubicBezTo>
                      <a:pt x="19858" y="1826"/>
                      <a:pt x="19790" y="1872"/>
                      <a:pt x="19721" y="1895"/>
                    </a:cubicBezTo>
                    <a:cubicBezTo>
                      <a:pt x="19653" y="1918"/>
                      <a:pt x="19562" y="1941"/>
                      <a:pt x="19493" y="1963"/>
                    </a:cubicBezTo>
                    <a:cubicBezTo>
                      <a:pt x="19151" y="2078"/>
                      <a:pt x="18786" y="2192"/>
                      <a:pt x="18443" y="2329"/>
                    </a:cubicBezTo>
                    <a:cubicBezTo>
                      <a:pt x="18375" y="2351"/>
                      <a:pt x="18283" y="2374"/>
                      <a:pt x="18215" y="2420"/>
                    </a:cubicBezTo>
                    <a:cubicBezTo>
                      <a:pt x="18101" y="2443"/>
                      <a:pt x="18010" y="2488"/>
                      <a:pt x="17895" y="2557"/>
                    </a:cubicBezTo>
                    <a:cubicBezTo>
                      <a:pt x="17895" y="2557"/>
                      <a:pt x="17873" y="2580"/>
                      <a:pt x="17873" y="2580"/>
                    </a:cubicBezTo>
                    <a:cubicBezTo>
                      <a:pt x="17833" y="2553"/>
                      <a:pt x="17785" y="2542"/>
                      <a:pt x="17738" y="2542"/>
                    </a:cubicBezTo>
                    <a:cubicBezTo>
                      <a:pt x="17705" y="2542"/>
                      <a:pt x="17673" y="2547"/>
                      <a:pt x="17644" y="2557"/>
                    </a:cubicBezTo>
                    <a:cubicBezTo>
                      <a:pt x="17622" y="2557"/>
                      <a:pt x="17622" y="2557"/>
                      <a:pt x="17622" y="2580"/>
                    </a:cubicBezTo>
                    <a:lnTo>
                      <a:pt x="17599" y="2580"/>
                    </a:lnTo>
                    <a:cubicBezTo>
                      <a:pt x="17576" y="2580"/>
                      <a:pt x="17576" y="2580"/>
                      <a:pt x="17576" y="2603"/>
                    </a:cubicBezTo>
                    <a:cubicBezTo>
                      <a:pt x="16572" y="3059"/>
                      <a:pt x="15544" y="3493"/>
                      <a:pt x="14540" y="3926"/>
                    </a:cubicBezTo>
                    <a:lnTo>
                      <a:pt x="14517" y="3904"/>
                    </a:lnTo>
                    <a:cubicBezTo>
                      <a:pt x="14494" y="3892"/>
                      <a:pt x="14460" y="3886"/>
                      <a:pt x="14423" y="3886"/>
                    </a:cubicBezTo>
                    <a:cubicBezTo>
                      <a:pt x="14386" y="3886"/>
                      <a:pt x="14346" y="3892"/>
                      <a:pt x="14312" y="3904"/>
                    </a:cubicBezTo>
                    <a:lnTo>
                      <a:pt x="14289" y="3904"/>
                    </a:lnTo>
                    <a:cubicBezTo>
                      <a:pt x="14152" y="3972"/>
                      <a:pt x="13992" y="4041"/>
                      <a:pt x="13833" y="4109"/>
                    </a:cubicBezTo>
                    <a:cubicBezTo>
                      <a:pt x="13673" y="4177"/>
                      <a:pt x="13513" y="4246"/>
                      <a:pt x="13353" y="4314"/>
                    </a:cubicBezTo>
                    <a:cubicBezTo>
                      <a:pt x="13011" y="4451"/>
                      <a:pt x="12668" y="4588"/>
                      <a:pt x="12326" y="4748"/>
                    </a:cubicBezTo>
                    <a:cubicBezTo>
                      <a:pt x="11961" y="4885"/>
                      <a:pt x="11618" y="5022"/>
                      <a:pt x="11276" y="5182"/>
                    </a:cubicBezTo>
                    <a:cubicBezTo>
                      <a:pt x="11116" y="5250"/>
                      <a:pt x="10957" y="5319"/>
                      <a:pt x="10797" y="5387"/>
                    </a:cubicBezTo>
                    <a:cubicBezTo>
                      <a:pt x="10637" y="5456"/>
                      <a:pt x="10454" y="5547"/>
                      <a:pt x="10295" y="5638"/>
                    </a:cubicBezTo>
                    <a:cubicBezTo>
                      <a:pt x="10249" y="5661"/>
                      <a:pt x="10226" y="5707"/>
                      <a:pt x="10203" y="5752"/>
                    </a:cubicBezTo>
                    <a:cubicBezTo>
                      <a:pt x="9633" y="5981"/>
                      <a:pt x="9085" y="6209"/>
                      <a:pt x="8514" y="6437"/>
                    </a:cubicBezTo>
                    <a:cubicBezTo>
                      <a:pt x="8195" y="6574"/>
                      <a:pt x="7898" y="6688"/>
                      <a:pt x="7578" y="6825"/>
                    </a:cubicBezTo>
                    <a:cubicBezTo>
                      <a:pt x="7305" y="6939"/>
                      <a:pt x="7053" y="7031"/>
                      <a:pt x="6780" y="7145"/>
                    </a:cubicBezTo>
                    <a:cubicBezTo>
                      <a:pt x="6757" y="7145"/>
                      <a:pt x="6757" y="7145"/>
                      <a:pt x="6734" y="7168"/>
                    </a:cubicBezTo>
                    <a:cubicBezTo>
                      <a:pt x="6688" y="7168"/>
                      <a:pt x="6665" y="7168"/>
                      <a:pt x="6620" y="7190"/>
                    </a:cubicBezTo>
                    <a:cubicBezTo>
                      <a:pt x="6369" y="7282"/>
                      <a:pt x="6095" y="7373"/>
                      <a:pt x="5821" y="7464"/>
                    </a:cubicBezTo>
                    <a:cubicBezTo>
                      <a:pt x="5638" y="7510"/>
                      <a:pt x="5478" y="7578"/>
                      <a:pt x="5319" y="7647"/>
                    </a:cubicBezTo>
                    <a:cubicBezTo>
                      <a:pt x="5182" y="7693"/>
                      <a:pt x="5022" y="7715"/>
                      <a:pt x="4885" y="7761"/>
                    </a:cubicBezTo>
                    <a:cubicBezTo>
                      <a:pt x="4702" y="7830"/>
                      <a:pt x="4520" y="7898"/>
                      <a:pt x="4337" y="7944"/>
                    </a:cubicBezTo>
                    <a:cubicBezTo>
                      <a:pt x="3972" y="8058"/>
                      <a:pt x="3584" y="8172"/>
                      <a:pt x="3196" y="8263"/>
                    </a:cubicBezTo>
                    <a:cubicBezTo>
                      <a:pt x="3059" y="8309"/>
                      <a:pt x="2899" y="8354"/>
                      <a:pt x="2762" y="8377"/>
                    </a:cubicBezTo>
                    <a:cubicBezTo>
                      <a:pt x="2580" y="8423"/>
                      <a:pt x="2420" y="8469"/>
                      <a:pt x="2237" y="8514"/>
                    </a:cubicBezTo>
                    <a:cubicBezTo>
                      <a:pt x="1895" y="8606"/>
                      <a:pt x="1575" y="8697"/>
                      <a:pt x="1233" y="8765"/>
                    </a:cubicBezTo>
                    <a:cubicBezTo>
                      <a:pt x="1073" y="8811"/>
                      <a:pt x="913" y="8857"/>
                      <a:pt x="731" y="8902"/>
                    </a:cubicBezTo>
                    <a:lnTo>
                      <a:pt x="776" y="8879"/>
                    </a:lnTo>
                    <a:lnTo>
                      <a:pt x="776" y="8879"/>
                    </a:lnTo>
                    <a:cubicBezTo>
                      <a:pt x="685" y="8902"/>
                      <a:pt x="617" y="8925"/>
                      <a:pt x="548" y="8925"/>
                    </a:cubicBezTo>
                    <a:cubicBezTo>
                      <a:pt x="388" y="8948"/>
                      <a:pt x="251" y="8994"/>
                      <a:pt x="115" y="9016"/>
                    </a:cubicBezTo>
                    <a:cubicBezTo>
                      <a:pt x="46" y="9016"/>
                      <a:pt x="0" y="9062"/>
                      <a:pt x="23" y="9131"/>
                    </a:cubicBezTo>
                    <a:cubicBezTo>
                      <a:pt x="23" y="9199"/>
                      <a:pt x="69" y="9245"/>
                      <a:pt x="137" y="9245"/>
                    </a:cubicBezTo>
                    <a:cubicBezTo>
                      <a:pt x="206" y="9222"/>
                      <a:pt x="297" y="9222"/>
                      <a:pt x="366" y="9199"/>
                    </a:cubicBezTo>
                    <a:cubicBezTo>
                      <a:pt x="434" y="9199"/>
                      <a:pt x="503" y="9176"/>
                      <a:pt x="548" y="9176"/>
                    </a:cubicBezTo>
                    <a:lnTo>
                      <a:pt x="571" y="9176"/>
                    </a:lnTo>
                    <a:cubicBezTo>
                      <a:pt x="571" y="9210"/>
                      <a:pt x="596" y="9231"/>
                      <a:pt x="627" y="9231"/>
                    </a:cubicBezTo>
                    <a:cubicBezTo>
                      <a:pt x="638" y="9231"/>
                      <a:pt x="650" y="9228"/>
                      <a:pt x="662" y="9222"/>
                    </a:cubicBezTo>
                    <a:cubicBezTo>
                      <a:pt x="913" y="9153"/>
                      <a:pt x="1142" y="9085"/>
                      <a:pt x="1393" y="9016"/>
                    </a:cubicBezTo>
                    <a:cubicBezTo>
                      <a:pt x="1553" y="8971"/>
                      <a:pt x="1712" y="8925"/>
                      <a:pt x="1872" y="8879"/>
                    </a:cubicBezTo>
                    <a:cubicBezTo>
                      <a:pt x="2055" y="8834"/>
                      <a:pt x="2237" y="8788"/>
                      <a:pt x="2420" y="8743"/>
                    </a:cubicBezTo>
                    <a:cubicBezTo>
                      <a:pt x="2739" y="8674"/>
                      <a:pt x="3059" y="8583"/>
                      <a:pt x="3379" y="8491"/>
                    </a:cubicBezTo>
                    <a:cubicBezTo>
                      <a:pt x="3584" y="8469"/>
                      <a:pt x="3812" y="8423"/>
                      <a:pt x="4018" y="8377"/>
                    </a:cubicBezTo>
                    <a:cubicBezTo>
                      <a:pt x="4040" y="8400"/>
                      <a:pt x="4086" y="8423"/>
                      <a:pt x="4155" y="8423"/>
                    </a:cubicBezTo>
                    <a:cubicBezTo>
                      <a:pt x="4292" y="8377"/>
                      <a:pt x="4429" y="8332"/>
                      <a:pt x="4565" y="8309"/>
                    </a:cubicBezTo>
                    <a:cubicBezTo>
                      <a:pt x="4702" y="8263"/>
                      <a:pt x="4817" y="8218"/>
                      <a:pt x="4954" y="8195"/>
                    </a:cubicBezTo>
                    <a:cubicBezTo>
                      <a:pt x="5136" y="8126"/>
                      <a:pt x="5296" y="8081"/>
                      <a:pt x="5478" y="8012"/>
                    </a:cubicBezTo>
                    <a:cubicBezTo>
                      <a:pt x="5707" y="7944"/>
                      <a:pt x="5935" y="7875"/>
                      <a:pt x="6140" y="7784"/>
                    </a:cubicBezTo>
                    <a:cubicBezTo>
                      <a:pt x="6323" y="7738"/>
                      <a:pt x="6506" y="7693"/>
                      <a:pt x="6665" y="7624"/>
                    </a:cubicBezTo>
                    <a:lnTo>
                      <a:pt x="6711" y="7624"/>
                    </a:lnTo>
                    <a:cubicBezTo>
                      <a:pt x="6894" y="7556"/>
                      <a:pt x="7076" y="7510"/>
                      <a:pt x="7259" y="7441"/>
                    </a:cubicBezTo>
                    <a:lnTo>
                      <a:pt x="7282" y="7441"/>
                    </a:lnTo>
                    <a:cubicBezTo>
                      <a:pt x="7396" y="7396"/>
                      <a:pt x="7533" y="7373"/>
                      <a:pt x="7647" y="7327"/>
                    </a:cubicBezTo>
                    <a:cubicBezTo>
                      <a:pt x="7670" y="7327"/>
                      <a:pt x="7693" y="7305"/>
                      <a:pt x="7715" y="7305"/>
                    </a:cubicBezTo>
                    <a:cubicBezTo>
                      <a:pt x="7738" y="7282"/>
                      <a:pt x="7761" y="7282"/>
                      <a:pt x="7784" y="7259"/>
                    </a:cubicBezTo>
                    <a:cubicBezTo>
                      <a:pt x="8126" y="7168"/>
                      <a:pt x="8446" y="7053"/>
                      <a:pt x="8765" y="6939"/>
                    </a:cubicBezTo>
                    <a:cubicBezTo>
                      <a:pt x="9108" y="6802"/>
                      <a:pt x="9473" y="6665"/>
                      <a:pt x="9815" y="6528"/>
                    </a:cubicBezTo>
                    <a:cubicBezTo>
                      <a:pt x="10158" y="6392"/>
                      <a:pt x="10523" y="6255"/>
                      <a:pt x="10865" y="6095"/>
                    </a:cubicBezTo>
                    <a:cubicBezTo>
                      <a:pt x="10979" y="6049"/>
                      <a:pt x="11071" y="6003"/>
                      <a:pt x="11185" y="5958"/>
                    </a:cubicBezTo>
                    <a:cubicBezTo>
                      <a:pt x="11253" y="5935"/>
                      <a:pt x="11345" y="5912"/>
                      <a:pt x="11413" y="5867"/>
                    </a:cubicBezTo>
                    <a:cubicBezTo>
                      <a:pt x="11482" y="5844"/>
                      <a:pt x="11573" y="5798"/>
                      <a:pt x="11641" y="5752"/>
                    </a:cubicBezTo>
                    <a:cubicBezTo>
                      <a:pt x="11755" y="5707"/>
                      <a:pt x="11847" y="5684"/>
                      <a:pt x="11938" y="5638"/>
                    </a:cubicBezTo>
                    <a:cubicBezTo>
                      <a:pt x="12486" y="5456"/>
                      <a:pt x="13034" y="5250"/>
                      <a:pt x="13559" y="5022"/>
                    </a:cubicBezTo>
                    <a:cubicBezTo>
                      <a:pt x="13581" y="5022"/>
                      <a:pt x="13627" y="4999"/>
                      <a:pt x="13650" y="4999"/>
                    </a:cubicBezTo>
                    <a:cubicBezTo>
                      <a:pt x="13992" y="4908"/>
                      <a:pt x="14358" y="4771"/>
                      <a:pt x="14700" y="4634"/>
                    </a:cubicBezTo>
                    <a:cubicBezTo>
                      <a:pt x="15065" y="4497"/>
                      <a:pt x="15430" y="4360"/>
                      <a:pt x="15796" y="4223"/>
                    </a:cubicBezTo>
                    <a:cubicBezTo>
                      <a:pt x="16115" y="4109"/>
                      <a:pt x="16412" y="3972"/>
                      <a:pt x="16731" y="3858"/>
                    </a:cubicBezTo>
                    <a:cubicBezTo>
                      <a:pt x="16914" y="3789"/>
                      <a:pt x="17074" y="3744"/>
                      <a:pt x="17256" y="3652"/>
                    </a:cubicBezTo>
                    <a:cubicBezTo>
                      <a:pt x="17462" y="3584"/>
                      <a:pt x="17667" y="3493"/>
                      <a:pt x="17873" y="3401"/>
                    </a:cubicBezTo>
                    <a:cubicBezTo>
                      <a:pt x="18101" y="3310"/>
                      <a:pt x="18329" y="3219"/>
                      <a:pt x="18557" y="3105"/>
                    </a:cubicBezTo>
                    <a:cubicBezTo>
                      <a:pt x="18580" y="3105"/>
                      <a:pt x="18626" y="3082"/>
                      <a:pt x="18649" y="3082"/>
                    </a:cubicBezTo>
                    <a:lnTo>
                      <a:pt x="18786" y="3036"/>
                    </a:lnTo>
                    <a:cubicBezTo>
                      <a:pt x="18877" y="3013"/>
                      <a:pt x="18945" y="2991"/>
                      <a:pt x="19037" y="2968"/>
                    </a:cubicBezTo>
                    <a:cubicBezTo>
                      <a:pt x="19219" y="2922"/>
                      <a:pt x="19379" y="2876"/>
                      <a:pt x="19562" y="2831"/>
                    </a:cubicBezTo>
                    <a:cubicBezTo>
                      <a:pt x="19653" y="2785"/>
                      <a:pt x="19767" y="2762"/>
                      <a:pt x="19858" y="2739"/>
                    </a:cubicBezTo>
                    <a:cubicBezTo>
                      <a:pt x="20566" y="2534"/>
                      <a:pt x="21296" y="2329"/>
                      <a:pt x="22004" y="2123"/>
                    </a:cubicBezTo>
                    <a:cubicBezTo>
                      <a:pt x="22369" y="2032"/>
                      <a:pt x="22757" y="1918"/>
                      <a:pt x="23122" y="1826"/>
                    </a:cubicBezTo>
                    <a:cubicBezTo>
                      <a:pt x="23191" y="1804"/>
                      <a:pt x="23282" y="1781"/>
                      <a:pt x="23351" y="1758"/>
                    </a:cubicBezTo>
                    <a:cubicBezTo>
                      <a:pt x="23374" y="1758"/>
                      <a:pt x="23419" y="1781"/>
                      <a:pt x="23465" y="1781"/>
                    </a:cubicBezTo>
                    <a:cubicBezTo>
                      <a:pt x="23670" y="1758"/>
                      <a:pt x="23876" y="1712"/>
                      <a:pt x="24058" y="1690"/>
                    </a:cubicBezTo>
                    <a:cubicBezTo>
                      <a:pt x="24172" y="1667"/>
                      <a:pt x="24287" y="1644"/>
                      <a:pt x="24401" y="1621"/>
                    </a:cubicBezTo>
                    <a:cubicBezTo>
                      <a:pt x="24560" y="1598"/>
                      <a:pt x="24720" y="1575"/>
                      <a:pt x="24880" y="1553"/>
                    </a:cubicBezTo>
                    <a:cubicBezTo>
                      <a:pt x="25108" y="1530"/>
                      <a:pt x="25337" y="1484"/>
                      <a:pt x="25565" y="1461"/>
                    </a:cubicBezTo>
                    <a:cubicBezTo>
                      <a:pt x="25747" y="1438"/>
                      <a:pt x="25930" y="1416"/>
                      <a:pt x="26113" y="1393"/>
                    </a:cubicBezTo>
                    <a:cubicBezTo>
                      <a:pt x="26455" y="1347"/>
                      <a:pt x="26797" y="1301"/>
                      <a:pt x="27140" y="1279"/>
                    </a:cubicBezTo>
                    <a:cubicBezTo>
                      <a:pt x="27368" y="1256"/>
                      <a:pt x="27619" y="1233"/>
                      <a:pt x="27847" y="1233"/>
                    </a:cubicBezTo>
                    <a:cubicBezTo>
                      <a:pt x="27939" y="1210"/>
                      <a:pt x="28007" y="1210"/>
                      <a:pt x="28098" y="1210"/>
                    </a:cubicBezTo>
                    <a:cubicBezTo>
                      <a:pt x="28304" y="1210"/>
                      <a:pt x="28486" y="1187"/>
                      <a:pt x="28692" y="1187"/>
                    </a:cubicBezTo>
                    <a:cubicBezTo>
                      <a:pt x="28852" y="1165"/>
                      <a:pt x="29034" y="1142"/>
                      <a:pt x="29217" y="1119"/>
                    </a:cubicBezTo>
                    <a:lnTo>
                      <a:pt x="29217" y="1119"/>
                    </a:lnTo>
                    <a:cubicBezTo>
                      <a:pt x="29194" y="1165"/>
                      <a:pt x="29171" y="1210"/>
                      <a:pt x="29194" y="1279"/>
                    </a:cubicBezTo>
                    <a:cubicBezTo>
                      <a:pt x="29194" y="1393"/>
                      <a:pt x="29285" y="1484"/>
                      <a:pt x="29399" y="1507"/>
                    </a:cubicBezTo>
                    <a:cubicBezTo>
                      <a:pt x="29559" y="1530"/>
                      <a:pt x="29719" y="1553"/>
                      <a:pt x="29879" y="1553"/>
                    </a:cubicBezTo>
                    <a:cubicBezTo>
                      <a:pt x="30039" y="1575"/>
                      <a:pt x="30175" y="1575"/>
                      <a:pt x="30335" y="1598"/>
                    </a:cubicBezTo>
                    <a:cubicBezTo>
                      <a:pt x="30700" y="1621"/>
                      <a:pt x="31043" y="1621"/>
                      <a:pt x="31408" y="1644"/>
                    </a:cubicBezTo>
                    <a:cubicBezTo>
                      <a:pt x="31636" y="1644"/>
                      <a:pt x="31887" y="1644"/>
                      <a:pt x="32116" y="1621"/>
                    </a:cubicBezTo>
                    <a:cubicBezTo>
                      <a:pt x="32138" y="1644"/>
                      <a:pt x="32161" y="1644"/>
                      <a:pt x="32184" y="1644"/>
                    </a:cubicBezTo>
                    <a:cubicBezTo>
                      <a:pt x="32504" y="1690"/>
                      <a:pt x="32823" y="1735"/>
                      <a:pt x="33120" y="1781"/>
                    </a:cubicBezTo>
                    <a:cubicBezTo>
                      <a:pt x="33280" y="1826"/>
                      <a:pt x="33462" y="1849"/>
                      <a:pt x="33622" y="1872"/>
                    </a:cubicBezTo>
                    <a:cubicBezTo>
                      <a:pt x="33782" y="1895"/>
                      <a:pt x="33964" y="1941"/>
                      <a:pt x="34124" y="1963"/>
                    </a:cubicBezTo>
                    <a:cubicBezTo>
                      <a:pt x="34142" y="1966"/>
                      <a:pt x="34159" y="1968"/>
                      <a:pt x="34176" y="1968"/>
                    </a:cubicBezTo>
                    <a:cubicBezTo>
                      <a:pt x="34290" y="1968"/>
                      <a:pt x="34384" y="1903"/>
                      <a:pt x="34444" y="1804"/>
                    </a:cubicBezTo>
                    <a:cubicBezTo>
                      <a:pt x="34467" y="1758"/>
                      <a:pt x="34467" y="1712"/>
                      <a:pt x="34467" y="1644"/>
                    </a:cubicBezTo>
                    <a:cubicBezTo>
                      <a:pt x="34512" y="1667"/>
                      <a:pt x="34535" y="1667"/>
                      <a:pt x="34558" y="1667"/>
                    </a:cubicBezTo>
                    <a:cubicBezTo>
                      <a:pt x="34626" y="1644"/>
                      <a:pt x="34672" y="1644"/>
                      <a:pt x="34718" y="1598"/>
                    </a:cubicBezTo>
                    <a:cubicBezTo>
                      <a:pt x="34786" y="1553"/>
                      <a:pt x="34832" y="1484"/>
                      <a:pt x="34855" y="1393"/>
                    </a:cubicBezTo>
                    <a:cubicBezTo>
                      <a:pt x="34855" y="1324"/>
                      <a:pt x="34832" y="1233"/>
                      <a:pt x="34786" y="1165"/>
                    </a:cubicBezTo>
                    <a:cubicBezTo>
                      <a:pt x="34786" y="1142"/>
                      <a:pt x="34763" y="1119"/>
                      <a:pt x="34741" y="1096"/>
                    </a:cubicBezTo>
                    <a:cubicBezTo>
                      <a:pt x="34695" y="1073"/>
                      <a:pt x="34649" y="1050"/>
                      <a:pt x="34581" y="1028"/>
                    </a:cubicBezTo>
                    <a:cubicBezTo>
                      <a:pt x="34512" y="1005"/>
                      <a:pt x="34444" y="1005"/>
                      <a:pt x="34352" y="982"/>
                    </a:cubicBezTo>
                    <a:cubicBezTo>
                      <a:pt x="34330" y="891"/>
                      <a:pt x="34261" y="822"/>
                      <a:pt x="34170" y="777"/>
                    </a:cubicBezTo>
                    <a:cubicBezTo>
                      <a:pt x="34101" y="731"/>
                      <a:pt x="34033" y="708"/>
                      <a:pt x="33964" y="685"/>
                    </a:cubicBezTo>
                    <a:cubicBezTo>
                      <a:pt x="33919" y="685"/>
                      <a:pt x="33873" y="662"/>
                      <a:pt x="33828" y="662"/>
                    </a:cubicBezTo>
                    <a:cubicBezTo>
                      <a:pt x="33759" y="640"/>
                      <a:pt x="33691" y="617"/>
                      <a:pt x="33622" y="594"/>
                    </a:cubicBezTo>
                    <a:cubicBezTo>
                      <a:pt x="33462" y="548"/>
                      <a:pt x="33303" y="503"/>
                      <a:pt x="33120" y="480"/>
                    </a:cubicBezTo>
                    <a:cubicBezTo>
                      <a:pt x="32800" y="411"/>
                      <a:pt x="32504" y="343"/>
                      <a:pt x="32184" y="297"/>
                    </a:cubicBezTo>
                    <a:cubicBezTo>
                      <a:pt x="31819" y="252"/>
                      <a:pt x="31477" y="206"/>
                      <a:pt x="31134" y="160"/>
                    </a:cubicBezTo>
                    <a:cubicBezTo>
                      <a:pt x="30952" y="137"/>
                      <a:pt x="30792" y="115"/>
                      <a:pt x="30632" y="115"/>
                    </a:cubicBezTo>
                    <a:cubicBezTo>
                      <a:pt x="30518" y="69"/>
                      <a:pt x="30427" y="69"/>
                      <a:pt x="30312" y="46"/>
                    </a:cubicBezTo>
                    <a:cubicBezTo>
                      <a:pt x="30221" y="46"/>
                      <a:pt x="30130" y="23"/>
                      <a:pt x="30039" y="23"/>
                    </a:cubicBezTo>
                    <a:cubicBezTo>
                      <a:pt x="29856" y="0"/>
                      <a:pt x="29650" y="0"/>
                      <a:pt x="29468"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
              <p:cNvSpPr/>
              <p:nvPr/>
            </p:nvSpPr>
            <p:spPr>
              <a:xfrm>
                <a:off x="6653590" y="3761418"/>
                <a:ext cx="269030" cy="183750"/>
              </a:xfrm>
              <a:custGeom>
                <a:rect b="b" l="l" r="r" t="t"/>
                <a:pathLst>
                  <a:path extrusionOk="0" h="6798" w="9953">
                    <a:moveTo>
                      <a:pt x="845" y="0"/>
                    </a:moveTo>
                    <a:cubicBezTo>
                      <a:pt x="776" y="0"/>
                      <a:pt x="685" y="46"/>
                      <a:pt x="617" y="114"/>
                    </a:cubicBezTo>
                    <a:cubicBezTo>
                      <a:pt x="571" y="183"/>
                      <a:pt x="548" y="251"/>
                      <a:pt x="548" y="343"/>
                    </a:cubicBezTo>
                    <a:cubicBezTo>
                      <a:pt x="548" y="434"/>
                      <a:pt x="594" y="480"/>
                      <a:pt x="662" y="548"/>
                    </a:cubicBezTo>
                    <a:cubicBezTo>
                      <a:pt x="685" y="571"/>
                      <a:pt x="731" y="594"/>
                      <a:pt x="776" y="617"/>
                    </a:cubicBezTo>
                    <a:cubicBezTo>
                      <a:pt x="799" y="639"/>
                      <a:pt x="845" y="662"/>
                      <a:pt x="891" y="662"/>
                    </a:cubicBezTo>
                    <a:cubicBezTo>
                      <a:pt x="913" y="685"/>
                      <a:pt x="959" y="708"/>
                      <a:pt x="982" y="731"/>
                    </a:cubicBezTo>
                    <a:cubicBezTo>
                      <a:pt x="891" y="685"/>
                      <a:pt x="799" y="662"/>
                      <a:pt x="708" y="639"/>
                    </a:cubicBezTo>
                    <a:cubicBezTo>
                      <a:pt x="571" y="548"/>
                      <a:pt x="434" y="480"/>
                      <a:pt x="297" y="411"/>
                    </a:cubicBezTo>
                    <a:cubicBezTo>
                      <a:pt x="285" y="405"/>
                      <a:pt x="271" y="402"/>
                      <a:pt x="257" y="402"/>
                    </a:cubicBezTo>
                    <a:cubicBezTo>
                      <a:pt x="220" y="402"/>
                      <a:pt x="183" y="423"/>
                      <a:pt x="183" y="457"/>
                    </a:cubicBezTo>
                    <a:cubicBezTo>
                      <a:pt x="160" y="480"/>
                      <a:pt x="160" y="502"/>
                      <a:pt x="160" y="502"/>
                    </a:cubicBezTo>
                    <a:cubicBezTo>
                      <a:pt x="92" y="525"/>
                      <a:pt x="23" y="594"/>
                      <a:pt x="0" y="685"/>
                    </a:cubicBezTo>
                    <a:cubicBezTo>
                      <a:pt x="0" y="754"/>
                      <a:pt x="0" y="799"/>
                      <a:pt x="46" y="868"/>
                    </a:cubicBezTo>
                    <a:cubicBezTo>
                      <a:pt x="69" y="891"/>
                      <a:pt x="92" y="913"/>
                      <a:pt x="137" y="936"/>
                    </a:cubicBezTo>
                    <a:lnTo>
                      <a:pt x="183" y="936"/>
                    </a:lnTo>
                    <a:cubicBezTo>
                      <a:pt x="274" y="982"/>
                      <a:pt x="366" y="1005"/>
                      <a:pt x="457" y="1050"/>
                    </a:cubicBezTo>
                    <a:cubicBezTo>
                      <a:pt x="799" y="1164"/>
                      <a:pt x="1119" y="1279"/>
                      <a:pt x="1438" y="1393"/>
                    </a:cubicBezTo>
                    <a:cubicBezTo>
                      <a:pt x="1804" y="1530"/>
                      <a:pt x="2169" y="1667"/>
                      <a:pt x="2534" y="1826"/>
                    </a:cubicBezTo>
                    <a:cubicBezTo>
                      <a:pt x="2853" y="1940"/>
                      <a:pt x="3173" y="2077"/>
                      <a:pt x="3493" y="2214"/>
                    </a:cubicBezTo>
                    <a:cubicBezTo>
                      <a:pt x="3812" y="2351"/>
                      <a:pt x="4109" y="2488"/>
                      <a:pt x="4428" y="2625"/>
                    </a:cubicBezTo>
                    <a:lnTo>
                      <a:pt x="4474" y="2625"/>
                    </a:lnTo>
                    <a:cubicBezTo>
                      <a:pt x="4520" y="2671"/>
                      <a:pt x="4565" y="2717"/>
                      <a:pt x="4634" y="2739"/>
                    </a:cubicBezTo>
                    <a:cubicBezTo>
                      <a:pt x="4748" y="2853"/>
                      <a:pt x="4885" y="2945"/>
                      <a:pt x="5022" y="3036"/>
                    </a:cubicBezTo>
                    <a:cubicBezTo>
                      <a:pt x="5319" y="3242"/>
                      <a:pt x="5615" y="3447"/>
                      <a:pt x="5912" y="3675"/>
                    </a:cubicBezTo>
                    <a:cubicBezTo>
                      <a:pt x="6209" y="3858"/>
                      <a:pt x="6483" y="4063"/>
                      <a:pt x="6757" y="4269"/>
                    </a:cubicBezTo>
                    <a:cubicBezTo>
                      <a:pt x="6894" y="4383"/>
                      <a:pt x="7031" y="4497"/>
                      <a:pt x="7190" y="4588"/>
                    </a:cubicBezTo>
                    <a:cubicBezTo>
                      <a:pt x="7259" y="4657"/>
                      <a:pt x="7327" y="4702"/>
                      <a:pt x="7396" y="4771"/>
                    </a:cubicBezTo>
                    <a:cubicBezTo>
                      <a:pt x="7441" y="4794"/>
                      <a:pt x="7464" y="4816"/>
                      <a:pt x="7510" y="4839"/>
                    </a:cubicBezTo>
                    <a:cubicBezTo>
                      <a:pt x="7556" y="4885"/>
                      <a:pt x="7601" y="4931"/>
                      <a:pt x="7670" y="4953"/>
                    </a:cubicBezTo>
                    <a:cubicBezTo>
                      <a:pt x="7692" y="4976"/>
                      <a:pt x="7692" y="4976"/>
                      <a:pt x="7715" y="4976"/>
                    </a:cubicBezTo>
                    <a:cubicBezTo>
                      <a:pt x="7738" y="4999"/>
                      <a:pt x="7784" y="4999"/>
                      <a:pt x="7807" y="4999"/>
                    </a:cubicBezTo>
                    <a:cubicBezTo>
                      <a:pt x="7807" y="4999"/>
                      <a:pt x="7807" y="4999"/>
                      <a:pt x="7829" y="5022"/>
                    </a:cubicBezTo>
                    <a:cubicBezTo>
                      <a:pt x="7875" y="5068"/>
                      <a:pt x="7944" y="5136"/>
                      <a:pt x="7989" y="5182"/>
                    </a:cubicBezTo>
                    <a:cubicBezTo>
                      <a:pt x="8035" y="5204"/>
                      <a:pt x="8080" y="5250"/>
                      <a:pt x="8126" y="5273"/>
                    </a:cubicBezTo>
                    <a:cubicBezTo>
                      <a:pt x="8160" y="5284"/>
                      <a:pt x="8195" y="5290"/>
                      <a:pt x="8232" y="5290"/>
                    </a:cubicBezTo>
                    <a:cubicBezTo>
                      <a:pt x="8269" y="5290"/>
                      <a:pt x="8309" y="5284"/>
                      <a:pt x="8354" y="5273"/>
                    </a:cubicBezTo>
                    <a:cubicBezTo>
                      <a:pt x="8446" y="5410"/>
                      <a:pt x="8537" y="5524"/>
                      <a:pt x="8628" y="5661"/>
                    </a:cubicBezTo>
                    <a:cubicBezTo>
                      <a:pt x="8788" y="5844"/>
                      <a:pt x="8925" y="6026"/>
                      <a:pt x="9085" y="6209"/>
                    </a:cubicBezTo>
                    <a:cubicBezTo>
                      <a:pt x="9245" y="6414"/>
                      <a:pt x="9427" y="6597"/>
                      <a:pt x="9610" y="6757"/>
                    </a:cubicBezTo>
                    <a:cubicBezTo>
                      <a:pt x="9638" y="6785"/>
                      <a:pt x="9679" y="6798"/>
                      <a:pt x="9722" y="6798"/>
                    </a:cubicBezTo>
                    <a:cubicBezTo>
                      <a:pt x="9781" y="6798"/>
                      <a:pt x="9844" y="6774"/>
                      <a:pt x="9884" y="6734"/>
                    </a:cubicBezTo>
                    <a:cubicBezTo>
                      <a:pt x="9952" y="6642"/>
                      <a:pt x="9952" y="6528"/>
                      <a:pt x="9861" y="6460"/>
                    </a:cubicBezTo>
                    <a:cubicBezTo>
                      <a:pt x="9815" y="6414"/>
                      <a:pt x="9770" y="6369"/>
                      <a:pt x="9747" y="6346"/>
                    </a:cubicBezTo>
                    <a:cubicBezTo>
                      <a:pt x="9747" y="6323"/>
                      <a:pt x="9770" y="6300"/>
                      <a:pt x="9770" y="6300"/>
                    </a:cubicBezTo>
                    <a:cubicBezTo>
                      <a:pt x="9792" y="6209"/>
                      <a:pt x="9792" y="6140"/>
                      <a:pt x="9747" y="6049"/>
                    </a:cubicBezTo>
                    <a:cubicBezTo>
                      <a:pt x="9724" y="6003"/>
                      <a:pt x="9678" y="5981"/>
                      <a:pt x="9655" y="5935"/>
                    </a:cubicBezTo>
                    <a:cubicBezTo>
                      <a:pt x="9587" y="5866"/>
                      <a:pt x="9541" y="5821"/>
                      <a:pt x="9496" y="5752"/>
                    </a:cubicBezTo>
                    <a:cubicBezTo>
                      <a:pt x="9359" y="5593"/>
                      <a:pt x="9222" y="5456"/>
                      <a:pt x="9085" y="5296"/>
                    </a:cubicBezTo>
                    <a:cubicBezTo>
                      <a:pt x="8993" y="5204"/>
                      <a:pt x="8879" y="5090"/>
                      <a:pt x="8788" y="4999"/>
                    </a:cubicBezTo>
                    <a:cubicBezTo>
                      <a:pt x="8583" y="4771"/>
                      <a:pt x="8377" y="4543"/>
                      <a:pt x="8172" y="4314"/>
                    </a:cubicBezTo>
                    <a:cubicBezTo>
                      <a:pt x="7921" y="4063"/>
                      <a:pt x="7692" y="3812"/>
                      <a:pt x="7441" y="3561"/>
                    </a:cubicBezTo>
                    <a:cubicBezTo>
                      <a:pt x="7304" y="3447"/>
                      <a:pt x="7190" y="3333"/>
                      <a:pt x="7053" y="3219"/>
                    </a:cubicBezTo>
                    <a:cubicBezTo>
                      <a:pt x="6939" y="3105"/>
                      <a:pt x="6802" y="2990"/>
                      <a:pt x="6642" y="2899"/>
                    </a:cubicBezTo>
                    <a:cubicBezTo>
                      <a:pt x="6528" y="2831"/>
                      <a:pt x="6414" y="2739"/>
                      <a:pt x="6277" y="2671"/>
                    </a:cubicBezTo>
                    <a:cubicBezTo>
                      <a:pt x="6209" y="2625"/>
                      <a:pt x="6140" y="2602"/>
                      <a:pt x="6072" y="2557"/>
                    </a:cubicBezTo>
                    <a:cubicBezTo>
                      <a:pt x="6049" y="2534"/>
                      <a:pt x="6026" y="2534"/>
                      <a:pt x="6003" y="2511"/>
                    </a:cubicBezTo>
                    <a:cubicBezTo>
                      <a:pt x="5935" y="2465"/>
                      <a:pt x="5866" y="2397"/>
                      <a:pt x="5798" y="2329"/>
                    </a:cubicBezTo>
                    <a:cubicBezTo>
                      <a:pt x="5661" y="2214"/>
                      <a:pt x="5524" y="2123"/>
                      <a:pt x="5387" y="2032"/>
                    </a:cubicBezTo>
                    <a:cubicBezTo>
                      <a:pt x="5068" y="1826"/>
                      <a:pt x="4748" y="1644"/>
                      <a:pt x="4428" y="1461"/>
                    </a:cubicBezTo>
                    <a:cubicBezTo>
                      <a:pt x="4269" y="1370"/>
                      <a:pt x="4132" y="1279"/>
                      <a:pt x="3972" y="1210"/>
                    </a:cubicBezTo>
                    <a:cubicBezTo>
                      <a:pt x="3835" y="1119"/>
                      <a:pt x="3675" y="1050"/>
                      <a:pt x="3515" y="982"/>
                    </a:cubicBezTo>
                    <a:cubicBezTo>
                      <a:pt x="3196" y="822"/>
                      <a:pt x="2876" y="708"/>
                      <a:pt x="2557" y="571"/>
                    </a:cubicBezTo>
                    <a:cubicBezTo>
                      <a:pt x="2237" y="457"/>
                      <a:pt x="1918" y="366"/>
                      <a:pt x="1598" y="251"/>
                    </a:cubicBezTo>
                    <a:cubicBezTo>
                      <a:pt x="1530" y="229"/>
                      <a:pt x="1415" y="183"/>
                      <a:pt x="1324" y="183"/>
                    </a:cubicBezTo>
                    <a:cubicBezTo>
                      <a:pt x="1210" y="137"/>
                      <a:pt x="1096" y="92"/>
                      <a:pt x="982" y="46"/>
                    </a:cubicBezTo>
                    <a:cubicBezTo>
                      <a:pt x="936" y="23"/>
                      <a:pt x="891" y="0"/>
                      <a:pt x="845"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
              <p:cNvSpPr/>
              <p:nvPr/>
            </p:nvSpPr>
            <p:spPr>
              <a:xfrm>
                <a:off x="6905915" y="3916273"/>
                <a:ext cx="33977" cy="42356"/>
              </a:xfrm>
              <a:custGeom>
                <a:rect b="b" l="l" r="r" t="t"/>
                <a:pathLst>
                  <a:path extrusionOk="0" h="1567" w="1257">
                    <a:moveTo>
                      <a:pt x="92" y="0"/>
                    </a:moveTo>
                    <a:cubicBezTo>
                      <a:pt x="92" y="0"/>
                      <a:pt x="69" y="23"/>
                      <a:pt x="47" y="23"/>
                    </a:cubicBezTo>
                    <a:cubicBezTo>
                      <a:pt x="24" y="46"/>
                      <a:pt x="1" y="92"/>
                      <a:pt x="47" y="137"/>
                    </a:cubicBezTo>
                    <a:cubicBezTo>
                      <a:pt x="92" y="206"/>
                      <a:pt x="161" y="297"/>
                      <a:pt x="229" y="366"/>
                    </a:cubicBezTo>
                    <a:cubicBezTo>
                      <a:pt x="252" y="411"/>
                      <a:pt x="275" y="434"/>
                      <a:pt x="298" y="457"/>
                    </a:cubicBezTo>
                    <a:cubicBezTo>
                      <a:pt x="298" y="457"/>
                      <a:pt x="275" y="480"/>
                      <a:pt x="275" y="480"/>
                    </a:cubicBezTo>
                    <a:cubicBezTo>
                      <a:pt x="275" y="503"/>
                      <a:pt x="275" y="525"/>
                      <a:pt x="275" y="548"/>
                    </a:cubicBezTo>
                    <a:cubicBezTo>
                      <a:pt x="275" y="594"/>
                      <a:pt x="298" y="617"/>
                      <a:pt x="320" y="640"/>
                    </a:cubicBezTo>
                    <a:cubicBezTo>
                      <a:pt x="343" y="685"/>
                      <a:pt x="366" y="708"/>
                      <a:pt x="389" y="754"/>
                    </a:cubicBezTo>
                    <a:cubicBezTo>
                      <a:pt x="457" y="845"/>
                      <a:pt x="526" y="913"/>
                      <a:pt x="594" y="1005"/>
                    </a:cubicBezTo>
                    <a:cubicBezTo>
                      <a:pt x="663" y="1096"/>
                      <a:pt x="731" y="1165"/>
                      <a:pt x="800" y="1256"/>
                    </a:cubicBezTo>
                    <a:cubicBezTo>
                      <a:pt x="868" y="1347"/>
                      <a:pt x="960" y="1416"/>
                      <a:pt x="1005" y="1507"/>
                    </a:cubicBezTo>
                    <a:cubicBezTo>
                      <a:pt x="1034" y="1550"/>
                      <a:pt x="1081" y="1566"/>
                      <a:pt x="1124" y="1566"/>
                    </a:cubicBezTo>
                    <a:cubicBezTo>
                      <a:pt x="1148" y="1566"/>
                      <a:pt x="1171" y="1561"/>
                      <a:pt x="1188" y="1553"/>
                    </a:cubicBezTo>
                    <a:cubicBezTo>
                      <a:pt x="1233" y="1507"/>
                      <a:pt x="1256" y="1416"/>
                      <a:pt x="1211" y="1370"/>
                    </a:cubicBezTo>
                    <a:cubicBezTo>
                      <a:pt x="1211" y="1347"/>
                      <a:pt x="1188" y="1324"/>
                      <a:pt x="1165" y="1302"/>
                    </a:cubicBezTo>
                    <a:cubicBezTo>
                      <a:pt x="1188" y="1279"/>
                      <a:pt x="1188" y="1256"/>
                      <a:pt x="1188" y="1233"/>
                    </a:cubicBezTo>
                    <a:cubicBezTo>
                      <a:pt x="1188" y="1210"/>
                      <a:pt x="1188" y="1187"/>
                      <a:pt x="1188" y="1165"/>
                    </a:cubicBezTo>
                    <a:cubicBezTo>
                      <a:pt x="1165" y="1142"/>
                      <a:pt x="1142" y="1119"/>
                      <a:pt x="1119" y="1096"/>
                    </a:cubicBezTo>
                    <a:cubicBezTo>
                      <a:pt x="1096" y="1050"/>
                      <a:pt x="1074" y="1028"/>
                      <a:pt x="1051" y="1005"/>
                    </a:cubicBezTo>
                    <a:cubicBezTo>
                      <a:pt x="982" y="913"/>
                      <a:pt x="914" y="845"/>
                      <a:pt x="845" y="777"/>
                    </a:cubicBezTo>
                    <a:cubicBezTo>
                      <a:pt x="708" y="640"/>
                      <a:pt x="572" y="503"/>
                      <a:pt x="457" y="366"/>
                    </a:cubicBezTo>
                    <a:cubicBezTo>
                      <a:pt x="412" y="320"/>
                      <a:pt x="366" y="274"/>
                      <a:pt x="320" y="229"/>
                    </a:cubicBezTo>
                    <a:cubicBezTo>
                      <a:pt x="275" y="183"/>
                      <a:pt x="229" y="115"/>
                      <a:pt x="161" y="46"/>
                    </a:cubicBezTo>
                    <a:cubicBezTo>
                      <a:pt x="161" y="23"/>
                      <a:pt x="138" y="0"/>
                      <a:pt x="92"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
              <p:cNvSpPr/>
              <p:nvPr/>
            </p:nvSpPr>
            <p:spPr>
              <a:xfrm>
                <a:off x="5361043" y="3648514"/>
                <a:ext cx="1663372" cy="363040"/>
              </a:xfrm>
              <a:custGeom>
                <a:rect b="b" l="l" r="r" t="t"/>
                <a:pathLst>
                  <a:path extrusionOk="0" h="13431" w="61538">
                    <a:moveTo>
                      <a:pt x="53434" y="3150"/>
                    </a:moveTo>
                    <a:lnTo>
                      <a:pt x="53457" y="3173"/>
                    </a:lnTo>
                    <a:cubicBezTo>
                      <a:pt x="53434" y="3173"/>
                      <a:pt x="53434" y="3173"/>
                      <a:pt x="53434" y="3150"/>
                    </a:cubicBezTo>
                    <a:close/>
                    <a:moveTo>
                      <a:pt x="45560" y="0"/>
                    </a:moveTo>
                    <a:cubicBezTo>
                      <a:pt x="45309" y="0"/>
                      <a:pt x="45080" y="23"/>
                      <a:pt x="44829" y="23"/>
                    </a:cubicBezTo>
                    <a:cubicBezTo>
                      <a:pt x="44578" y="46"/>
                      <a:pt x="44327" y="69"/>
                      <a:pt x="44076" y="92"/>
                    </a:cubicBezTo>
                    <a:cubicBezTo>
                      <a:pt x="43825" y="114"/>
                      <a:pt x="43574" y="114"/>
                      <a:pt x="43323" y="137"/>
                    </a:cubicBezTo>
                    <a:cubicBezTo>
                      <a:pt x="42798" y="160"/>
                      <a:pt x="42273" y="229"/>
                      <a:pt x="41748" y="320"/>
                    </a:cubicBezTo>
                    <a:cubicBezTo>
                      <a:pt x="41474" y="366"/>
                      <a:pt x="41223" y="411"/>
                      <a:pt x="40949" y="480"/>
                    </a:cubicBezTo>
                    <a:cubicBezTo>
                      <a:pt x="40812" y="502"/>
                      <a:pt x="40675" y="525"/>
                      <a:pt x="40538" y="548"/>
                    </a:cubicBezTo>
                    <a:cubicBezTo>
                      <a:pt x="40401" y="594"/>
                      <a:pt x="40264" y="617"/>
                      <a:pt x="40127" y="662"/>
                    </a:cubicBezTo>
                    <a:cubicBezTo>
                      <a:pt x="39579" y="799"/>
                      <a:pt x="39032" y="959"/>
                      <a:pt x="38484" y="1096"/>
                    </a:cubicBezTo>
                    <a:cubicBezTo>
                      <a:pt x="37434" y="1393"/>
                      <a:pt x="36407" y="1735"/>
                      <a:pt x="35380" y="2123"/>
                    </a:cubicBezTo>
                    <a:cubicBezTo>
                      <a:pt x="34877" y="2306"/>
                      <a:pt x="34352" y="2465"/>
                      <a:pt x="33850" y="2671"/>
                    </a:cubicBezTo>
                    <a:cubicBezTo>
                      <a:pt x="33622" y="2785"/>
                      <a:pt x="33371" y="2899"/>
                      <a:pt x="33120" y="2990"/>
                    </a:cubicBezTo>
                    <a:cubicBezTo>
                      <a:pt x="32869" y="3105"/>
                      <a:pt x="32618" y="3219"/>
                      <a:pt x="32367" y="3333"/>
                    </a:cubicBezTo>
                    <a:cubicBezTo>
                      <a:pt x="31819" y="3561"/>
                      <a:pt x="31294" y="3812"/>
                      <a:pt x="30769" y="4040"/>
                    </a:cubicBezTo>
                    <a:cubicBezTo>
                      <a:pt x="30495" y="4155"/>
                      <a:pt x="30221" y="4291"/>
                      <a:pt x="29947" y="4406"/>
                    </a:cubicBezTo>
                    <a:cubicBezTo>
                      <a:pt x="29673" y="4543"/>
                      <a:pt x="29399" y="4679"/>
                      <a:pt x="29125" y="4816"/>
                    </a:cubicBezTo>
                    <a:cubicBezTo>
                      <a:pt x="28806" y="4976"/>
                      <a:pt x="28509" y="5136"/>
                      <a:pt x="28190" y="5273"/>
                    </a:cubicBezTo>
                    <a:cubicBezTo>
                      <a:pt x="27893" y="5456"/>
                      <a:pt x="27573" y="5615"/>
                      <a:pt x="27254" y="5775"/>
                    </a:cubicBezTo>
                    <a:cubicBezTo>
                      <a:pt x="26980" y="5889"/>
                      <a:pt x="26706" y="6003"/>
                      <a:pt x="26455" y="6117"/>
                    </a:cubicBezTo>
                    <a:cubicBezTo>
                      <a:pt x="26295" y="6186"/>
                      <a:pt x="26135" y="6277"/>
                      <a:pt x="25976" y="6346"/>
                    </a:cubicBezTo>
                    <a:cubicBezTo>
                      <a:pt x="25816" y="6414"/>
                      <a:pt x="25679" y="6483"/>
                      <a:pt x="25542" y="6551"/>
                    </a:cubicBezTo>
                    <a:lnTo>
                      <a:pt x="25565" y="6551"/>
                    </a:lnTo>
                    <a:cubicBezTo>
                      <a:pt x="25040" y="6802"/>
                      <a:pt x="24515" y="7008"/>
                      <a:pt x="24013" y="7259"/>
                    </a:cubicBezTo>
                    <a:cubicBezTo>
                      <a:pt x="23488" y="7510"/>
                      <a:pt x="22940" y="7738"/>
                      <a:pt x="22415" y="7944"/>
                    </a:cubicBezTo>
                    <a:cubicBezTo>
                      <a:pt x="22141" y="8058"/>
                      <a:pt x="21867" y="8149"/>
                      <a:pt x="21593" y="8240"/>
                    </a:cubicBezTo>
                    <a:cubicBezTo>
                      <a:pt x="21342" y="8354"/>
                      <a:pt x="21091" y="8446"/>
                      <a:pt x="20840" y="8537"/>
                    </a:cubicBezTo>
                    <a:cubicBezTo>
                      <a:pt x="20589" y="8628"/>
                      <a:pt x="20338" y="8720"/>
                      <a:pt x="20064" y="8811"/>
                    </a:cubicBezTo>
                    <a:cubicBezTo>
                      <a:pt x="19790" y="8902"/>
                      <a:pt x="19539" y="9016"/>
                      <a:pt x="19265" y="9108"/>
                    </a:cubicBezTo>
                    <a:cubicBezTo>
                      <a:pt x="18786" y="9290"/>
                      <a:pt x="18283" y="9450"/>
                      <a:pt x="17804" y="9587"/>
                    </a:cubicBezTo>
                    <a:cubicBezTo>
                      <a:pt x="17165" y="9792"/>
                      <a:pt x="16526" y="9952"/>
                      <a:pt x="15887" y="10112"/>
                    </a:cubicBezTo>
                    <a:cubicBezTo>
                      <a:pt x="15248" y="10249"/>
                      <a:pt x="14609" y="10386"/>
                      <a:pt x="13947" y="10500"/>
                    </a:cubicBezTo>
                    <a:cubicBezTo>
                      <a:pt x="13399" y="10591"/>
                      <a:pt x="12828" y="10683"/>
                      <a:pt x="12258" y="10774"/>
                    </a:cubicBezTo>
                    <a:cubicBezTo>
                      <a:pt x="11961" y="10797"/>
                      <a:pt x="11687" y="10842"/>
                      <a:pt x="11413" y="10865"/>
                    </a:cubicBezTo>
                    <a:cubicBezTo>
                      <a:pt x="11093" y="10888"/>
                      <a:pt x="10797" y="10888"/>
                      <a:pt x="10477" y="10911"/>
                    </a:cubicBezTo>
                    <a:cubicBezTo>
                      <a:pt x="9884" y="10934"/>
                      <a:pt x="9267" y="10956"/>
                      <a:pt x="8651" y="10956"/>
                    </a:cubicBezTo>
                    <a:cubicBezTo>
                      <a:pt x="8354" y="10934"/>
                      <a:pt x="8080" y="10934"/>
                      <a:pt x="7784" y="10911"/>
                    </a:cubicBezTo>
                    <a:cubicBezTo>
                      <a:pt x="7487" y="10911"/>
                      <a:pt x="7190" y="10888"/>
                      <a:pt x="6894" y="10865"/>
                    </a:cubicBezTo>
                    <a:cubicBezTo>
                      <a:pt x="6825" y="10865"/>
                      <a:pt x="6757" y="10842"/>
                      <a:pt x="6688" y="10842"/>
                    </a:cubicBezTo>
                    <a:lnTo>
                      <a:pt x="6642" y="10842"/>
                    </a:lnTo>
                    <a:cubicBezTo>
                      <a:pt x="6323" y="10797"/>
                      <a:pt x="6026" y="10774"/>
                      <a:pt x="5707" y="10728"/>
                    </a:cubicBezTo>
                    <a:cubicBezTo>
                      <a:pt x="5410" y="10683"/>
                      <a:pt x="5090" y="10614"/>
                      <a:pt x="4794" y="10546"/>
                    </a:cubicBezTo>
                    <a:cubicBezTo>
                      <a:pt x="4474" y="10500"/>
                      <a:pt x="4177" y="10431"/>
                      <a:pt x="3858" y="10363"/>
                    </a:cubicBezTo>
                    <a:cubicBezTo>
                      <a:pt x="3561" y="10295"/>
                      <a:pt x="3287" y="10203"/>
                      <a:pt x="2990" y="10112"/>
                    </a:cubicBezTo>
                    <a:cubicBezTo>
                      <a:pt x="2785" y="10021"/>
                      <a:pt x="2602" y="9952"/>
                      <a:pt x="2397" y="9861"/>
                    </a:cubicBezTo>
                    <a:cubicBezTo>
                      <a:pt x="2192" y="9747"/>
                      <a:pt x="1963" y="9633"/>
                      <a:pt x="1758" y="9518"/>
                    </a:cubicBezTo>
                    <a:cubicBezTo>
                      <a:pt x="1507" y="9381"/>
                      <a:pt x="1279" y="9222"/>
                      <a:pt x="1027" y="9085"/>
                    </a:cubicBezTo>
                    <a:cubicBezTo>
                      <a:pt x="799" y="8971"/>
                      <a:pt x="594" y="8834"/>
                      <a:pt x="366" y="8720"/>
                    </a:cubicBezTo>
                    <a:cubicBezTo>
                      <a:pt x="341" y="8707"/>
                      <a:pt x="312" y="8702"/>
                      <a:pt x="281" y="8702"/>
                    </a:cubicBezTo>
                    <a:cubicBezTo>
                      <a:pt x="197" y="8702"/>
                      <a:pt x="102" y="8744"/>
                      <a:pt x="69" y="8811"/>
                    </a:cubicBezTo>
                    <a:cubicBezTo>
                      <a:pt x="0" y="8925"/>
                      <a:pt x="46" y="9085"/>
                      <a:pt x="160" y="9130"/>
                    </a:cubicBezTo>
                    <a:cubicBezTo>
                      <a:pt x="274" y="9199"/>
                      <a:pt x="411" y="9267"/>
                      <a:pt x="525" y="9336"/>
                    </a:cubicBezTo>
                    <a:cubicBezTo>
                      <a:pt x="639" y="9404"/>
                      <a:pt x="754" y="9473"/>
                      <a:pt x="868" y="9541"/>
                    </a:cubicBezTo>
                    <a:cubicBezTo>
                      <a:pt x="1119" y="9701"/>
                      <a:pt x="1370" y="9884"/>
                      <a:pt x="1621" y="10043"/>
                    </a:cubicBezTo>
                    <a:cubicBezTo>
                      <a:pt x="1849" y="10158"/>
                      <a:pt x="2055" y="10295"/>
                      <a:pt x="2283" y="10409"/>
                    </a:cubicBezTo>
                    <a:cubicBezTo>
                      <a:pt x="2534" y="10546"/>
                      <a:pt x="2808" y="10660"/>
                      <a:pt x="3082" y="10751"/>
                    </a:cubicBezTo>
                    <a:cubicBezTo>
                      <a:pt x="3584" y="10934"/>
                      <a:pt x="4109" y="11048"/>
                      <a:pt x="4611" y="11162"/>
                    </a:cubicBezTo>
                    <a:cubicBezTo>
                      <a:pt x="4885" y="11208"/>
                      <a:pt x="5159" y="11276"/>
                      <a:pt x="5410" y="11322"/>
                    </a:cubicBezTo>
                    <a:cubicBezTo>
                      <a:pt x="5707" y="11367"/>
                      <a:pt x="6003" y="11413"/>
                      <a:pt x="6277" y="11436"/>
                    </a:cubicBezTo>
                    <a:cubicBezTo>
                      <a:pt x="6871" y="11504"/>
                      <a:pt x="7464" y="11550"/>
                      <a:pt x="8058" y="11573"/>
                    </a:cubicBezTo>
                    <a:cubicBezTo>
                      <a:pt x="8332" y="11573"/>
                      <a:pt x="8628" y="11596"/>
                      <a:pt x="8925" y="11596"/>
                    </a:cubicBezTo>
                    <a:cubicBezTo>
                      <a:pt x="9245" y="11596"/>
                      <a:pt x="9541" y="11573"/>
                      <a:pt x="9861" y="11573"/>
                    </a:cubicBezTo>
                    <a:cubicBezTo>
                      <a:pt x="10454" y="11550"/>
                      <a:pt x="11071" y="11550"/>
                      <a:pt x="11664" y="11481"/>
                    </a:cubicBezTo>
                    <a:cubicBezTo>
                      <a:pt x="11961" y="11459"/>
                      <a:pt x="12235" y="11413"/>
                      <a:pt x="12509" y="11390"/>
                    </a:cubicBezTo>
                    <a:cubicBezTo>
                      <a:pt x="12805" y="11344"/>
                      <a:pt x="13102" y="11299"/>
                      <a:pt x="13399" y="11253"/>
                    </a:cubicBezTo>
                    <a:cubicBezTo>
                      <a:pt x="13695" y="11208"/>
                      <a:pt x="13992" y="11162"/>
                      <a:pt x="14312" y="11093"/>
                    </a:cubicBezTo>
                    <a:cubicBezTo>
                      <a:pt x="14563" y="11048"/>
                      <a:pt x="14837" y="11002"/>
                      <a:pt x="15111" y="10934"/>
                    </a:cubicBezTo>
                    <a:cubicBezTo>
                      <a:pt x="15658" y="10819"/>
                      <a:pt x="16206" y="10705"/>
                      <a:pt x="16754" y="10568"/>
                    </a:cubicBezTo>
                    <a:cubicBezTo>
                      <a:pt x="17256" y="10431"/>
                      <a:pt x="17736" y="10295"/>
                      <a:pt x="18238" y="10135"/>
                    </a:cubicBezTo>
                    <a:cubicBezTo>
                      <a:pt x="18763" y="9998"/>
                      <a:pt x="19265" y="9792"/>
                      <a:pt x="19767" y="9610"/>
                    </a:cubicBezTo>
                    <a:cubicBezTo>
                      <a:pt x="20132" y="9473"/>
                      <a:pt x="20520" y="9336"/>
                      <a:pt x="20908" y="9199"/>
                    </a:cubicBezTo>
                    <a:cubicBezTo>
                      <a:pt x="21296" y="9062"/>
                      <a:pt x="21662" y="8925"/>
                      <a:pt x="22050" y="8765"/>
                    </a:cubicBezTo>
                    <a:cubicBezTo>
                      <a:pt x="22255" y="8697"/>
                      <a:pt x="22460" y="8628"/>
                      <a:pt x="22643" y="8537"/>
                    </a:cubicBezTo>
                    <a:cubicBezTo>
                      <a:pt x="22871" y="8468"/>
                      <a:pt x="23054" y="8377"/>
                      <a:pt x="23282" y="8286"/>
                    </a:cubicBezTo>
                    <a:cubicBezTo>
                      <a:pt x="23693" y="8126"/>
                      <a:pt x="24081" y="7944"/>
                      <a:pt x="24492" y="7738"/>
                    </a:cubicBezTo>
                    <a:lnTo>
                      <a:pt x="24492" y="7761"/>
                    </a:lnTo>
                    <a:cubicBezTo>
                      <a:pt x="24834" y="7601"/>
                      <a:pt x="25154" y="7441"/>
                      <a:pt x="25496" y="7282"/>
                    </a:cubicBezTo>
                    <a:cubicBezTo>
                      <a:pt x="25679" y="7213"/>
                      <a:pt x="25839" y="7145"/>
                      <a:pt x="25998" y="7053"/>
                    </a:cubicBezTo>
                    <a:cubicBezTo>
                      <a:pt x="26158" y="6985"/>
                      <a:pt x="26295" y="6916"/>
                      <a:pt x="26455" y="6825"/>
                    </a:cubicBezTo>
                    <a:cubicBezTo>
                      <a:pt x="26774" y="6688"/>
                      <a:pt x="27094" y="6551"/>
                      <a:pt x="27391" y="6414"/>
                    </a:cubicBezTo>
                    <a:cubicBezTo>
                      <a:pt x="27756" y="6254"/>
                      <a:pt x="28098" y="6072"/>
                      <a:pt x="28463" y="5889"/>
                    </a:cubicBezTo>
                    <a:cubicBezTo>
                      <a:pt x="28783" y="5707"/>
                      <a:pt x="29125" y="5547"/>
                      <a:pt x="29445" y="5364"/>
                    </a:cubicBezTo>
                    <a:cubicBezTo>
                      <a:pt x="29787" y="5204"/>
                      <a:pt x="30107" y="5045"/>
                      <a:pt x="30449" y="4885"/>
                    </a:cubicBezTo>
                    <a:cubicBezTo>
                      <a:pt x="30472" y="4885"/>
                      <a:pt x="30472" y="4885"/>
                      <a:pt x="30472" y="4862"/>
                    </a:cubicBezTo>
                    <a:cubicBezTo>
                      <a:pt x="30472" y="4862"/>
                      <a:pt x="30472" y="4885"/>
                      <a:pt x="30472" y="4885"/>
                    </a:cubicBezTo>
                    <a:cubicBezTo>
                      <a:pt x="30700" y="4771"/>
                      <a:pt x="30929" y="4679"/>
                      <a:pt x="31180" y="4565"/>
                    </a:cubicBezTo>
                    <a:cubicBezTo>
                      <a:pt x="31431" y="4451"/>
                      <a:pt x="31682" y="4337"/>
                      <a:pt x="31956" y="4223"/>
                    </a:cubicBezTo>
                    <a:cubicBezTo>
                      <a:pt x="32481" y="3995"/>
                      <a:pt x="33006" y="3766"/>
                      <a:pt x="33508" y="3538"/>
                    </a:cubicBezTo>
                    <a:cubicBezTo>
                      <a:pt x="33759" y="3424"/>
                      <a:pt x="33987" y="3310"/>
                      <a:pt x="34238" y="3219"/>
                    </a:cubicBezTo>
                    <a:cubicBezTo>
                      <a:pt x="34512" y="3105"/>
                      <a:pt x="34763" y="3013"/>
                      <a:pt x="35037" y="2922"/>
                    </a:cubicBezTo>
                    <a:cubicBezTo>
                      <a:pt x="35288" y="2853"/>
                      <a:pt x="35539" y="2762"/>
                      <a:pt x="35790" y="2671"/>
                    </a:cubicBezTo>
                    <a:cubicBezTo>
                      <a:pt x="36019" y="2580"/>
                      <a:pt x="36270" y="2488"/>
                      <a:pt x="36521" y="2397"/>
                    </a:cubicBezTo>
                    <a:cubicBezTo>
                      <a:pt x="36726" y="2328"/>
                      <a:pt x="36932" y="2260"/>
                      <a:pt x="37137" y="2192"/>
                    </a:cubicBezTo>
                    <a:cubicBezTo>
                      <a:pt x="37343" y="2123"/>
                      <a:pt x="37548" y="2055"/>
                      <a:pt x="37753" y="1986"/>
                    </a:cubicBezTo>
                    <a:cubicBezTo>
                      <a:pt x="38210" y="1849"/>
                      <a:pt x="38666" y="1735"/>
                      <a:pt x="39123" y="1598"/>
                    </a:cubicBezTo>
                    <a:cubicBezTo>
                      <a:pt x="39534" y="1484"/>
                      <a:pt x="39967" y="1370"/>
                      <a:pt x="40401" y="1256"/>
                    </a:cubicBezTo>
                    <a:cubicBezTo>
                      <a:pt x="40835" y="1164"/>
                      <a:pt x="41246" y="1073"/>
                      <a:pt x="41679" y="1005"/>
                    </a:cubicBezTo>
                    <a:cubicBezTo>
                      <a:pt x="41760" y="984"/>
                      <a:pt x="41858" y="964"/>
                      <a:pt x="41959" y="944"/>
                    </a:cubicBezTo>
                    <a:lnTo>
                      <a:pt x="41959" y="944"/>
                    </a:lnTo>
                    <a:cubicBezTo>
                      <a:pt x="41955" y="948"/>
                      <a:pt x="41953" y="952"/>
                      <a:pt x="41953" y="959"/>
                    </a:cubicBezTo>
                    <a:cubicBezTo>
                      <a:pt x="42341" y="890"/>
                      <a:pt x="42752" y="822"/>
                      <a:pt x="43163" y="799"/>
                    </a:cubicBezTo>
                    <a:cubicBezTo>
                      <a:pt x="43368" y="776"/>
                      <a:pt x="43597" y="776"/>
                      <a:pt x="43802" y="754"/>
                    </a:cubicBezTo>
                    <a:cubicBezTo>
                      <a:pt x="44008" y="754"/>
                      <a:pt x="44236" y="731"/>
                      <a:pt x="44441" y="708"/>
                    </a:cubicBezTo>
                    <a:cubicBezTo>
                      <a:pt x="44624" y="685"/>
                      <a:pt x="44806" y="685"/>
                      <a:pt x="44989" y="685"/>
                    </a:cubicBezTo>
                    <a:cubicBezTo>
                      <a:pt x="45194" y="662"/>
                      <a:pt x="45400" y="662"/>
                      <a:pt x="45605" y="662"/>
                    </a:cubicBezTo>
                    <a:cubicBezTo>
                      <a:pt x="46039" y="662"/>
                      <a:pt x="46450" y="685"/>
                      <a:pt x="46861" y="731"/>
                    </a:cubicBezTo>
                    <a:cubicBezTo>
                      <a:pt x="47180" y="754"/>
                      <a:pt x="47477" y="799"/>
                      <a:pt x="47797" y="868"/>
                    </a:cubicBezTo>
                    <a:cubicBezTo>
                      <a:pt x="48139" y="913"/>
                      <a:pt x="48458" y="982"/>
                      <a:pt x="48801" y="1073"/>
                    </a:cubicBezTo>
                    <a:cubicBezTo>
                      <a:pt x="48961" y="1119"/>
                      <a:pt x="49143" y="1187"/>
                      <a:pt x="49303" y="1233"/>
                    </a:cubicBezTo>
                    <a:cubicBezTo>
                      <a:pt x="49463" y="1279"/>
                      <a:pt x="49645" y="1324"/>
                      <a:pt x="49805" y="1370"/>
                    </a:cubicBezTo>
                    <a:cubicBezTo>
                      <a:pt x="49965" y="1415"/>
                      <a:pt x="50125" y="1484"/>
                      <a:pt x="50284" y="1530"/>
                    </a:cubicBezTo>
                    <a:cubicBezTo>
                      <a:pt x="50444" y="1598"/>
                      <a:pt x="50627" y="1644"/>
                      <a:pt x="50809" y="1712"/>
                    </a:cubicBezTo>
                    <a:cubicBezTo>
                      <a:pt x="50901" y="1758"/>
                      <a:pt x="51015" y="1804"/>
                      <a:pt x="51129" y="1849"/>
                    </a:cubicBezTo>
                    <a:cubicBezTo>
                      <a:pt x="51243" y="1895"/>
                      <a:pt x="51380" y="1963"/>
                      <a:pt x="51494" y="2032"/>
                    </a:cubicBezTo>
                    <a:cubicBezTo>
                      <a:pt x="51722" y="2146"/>
                      <a:pt x="51951" y="2237"/>
                      <a:pt x="52179" y="2374"/>
                    </a:cubicBezTo>
                    <a:cubicBezTo>
                      <a:pt x="52293" y="2420"/>
                      <a:pt x="52407" y="2511"/>
                      <a:pt x="52521" y="2580"/>
                    </a:cubicBezTo>
                    <a:cubicBezTo>
                      <a:pt x="52613" y="2648"/>
                      <a:pt x="52727" y="2717"/>
                      <a:pt x="52841" y="2762"/>
                    </a:cubicBezTo>
                    <a:cubicBezTo>
                      <a:pt x="53046" y="2899"/>
                      <a:pt x="53252" y="3036"/>
                      <a:pt x="53457" y="3196"/>
                    </a:cubicBezTo>
                    <a:cubicBezTo>
                      <a:pt x="53526" y="3242"/>
                      <a:pt x="53594" y="3287"/>
                      <a:pt x="53640" y="3310"/>
                    </a:cubicBezTo>
                    <a:cubicBezTo>
                      <a:pt x="53959" y="3538"/>
                      <a:pt x="54233" y="3766"/>
                      <a:pt x="54530" y="3995"/>
                    </a:cubicBezTo>
                    <a:cubicBezTo>
                      <a:pt x="54713" y="4132"/>
                      <a:pt x="54872" y="4269"/>
                      <a:pt x="55009" y="4428"/>
                    </a:cubicBezTo>
                    <a:cubicBezTo>
                      <a:pt x="55169" y="4588"/>
                      <a:pt x="55329" y="4748"/>
                      <a:pt x="55466" y="4908"/>
                    </a:cubicBezTo>
                    <a:cubicBezTo>
                      <a:pt x="55626" y="5068"/>
                      <a:pt x="55785" y="5204"/>
                      <a:pt x="55945" y="5364"/>
                    </a:cubicBezTo>
                    <a:cubicBezTo>
                      <a:pt x="56105" y="5524"/>
                      <a:pt x="56242" y="5661"/>
                      <a:pt x="56379" y="5821"/>
                    </a:cubicBezTo>
                    <a:cubicBezTo>
                      <a:pt x="56653" y="6117"/>
                      <a:pt x="56927" y="6414"/>
                      <a:pt x="57178" y="6711"/>
                    </a:cubicBezTo>
                    <a:cubicBezTo>
                      <a:pt x="57246" y="6802"/>
                      <a:pt x="57337" y="6894"/>
                      <a:pt x="57383" y="6985"/>
                    </a:cubicBezTo>
                    <a:cubicBezTo>
                      <a:pt x="57520" y="7167"/>
                      <a:pt x="57657" y="7327"/>
                      <a:pt x="57794" y="7510"/>
                    </a:cubicBezTo>
                    <a:cubicBezTo>
                      <a:pt x="57931" y="7692"/>
                      <a:pt x="58068" y="7898"/>
                      <a:pt x="58182" y="8103"/>
                    </a:cubicBezTo>
                    <a:cubicBezTo>
                      <a:pt x="58296" y="8309"/>
                      <a:pt x="58410" y="8491"/>
                      <a:pt x="58547" y="8674"/>
                    </a:cubicBezTo>
                    <a:cubicBezTo>
                      <a:pt x="58661" y="8857"/>
                      <a:pt x="58753" y="9016"/>
                      <a:pt x="58867" y="9199"/>
                    </a:cubicBezTo>
                    <a:cubicBezTo>
                      <a:pt x="58935" y="9290"/>
                      <a:pt x="58981" y="9404"/>
                      <a:pt x="59049" y="9496"/>
                    </a:cubicBezTo>
                    <a:lnTo>
                      <a:pt x="59232" y="9838"/>
                    </a:lnTo>
                    <a:cubicBezTo>
                      <a:pt x="59323" y="9975"/>
                      <a:pt x="59415" y="10135"/>
                      <a:pt x="59506" y="10295"/>
                    </a:cubicBezTo>
                    <a:cubicBezTo>
                      <a:pt x="59552" y="10386"/>
                      <a:pt x="59620" y="10477"/>
                      <a:pt x="59688" y="10591"/>
                    </a:cubicBezTo>
                    <a:cubicBezTo>
                      <a:pt x="59757" y="10683"/>
                      <a:pt x="59825" y="10774"/>
                      <a:pt x="59871" y="10865"/>
                    </a:cubicBezTo>
                    <a:cubicBezTo>
                      <a:pt x="59985" y="11048"/>
                      <a:pt x="60099" y="11230"/>
                      <a:pt x="60191" y="11413"/>
                    </a:cubicBezTo>
                    <a:cubicBezTo>
                      <a:pt x="60259" y="11573"/>
                      <a:pt x="60328" y="11755"/>
                      <a:pt x="60373" y="11915"/>
                    </a:cubicBezTo>
                    <a:cubicBezTo>
                      <a:pt x="60442" y="12075"/>
                      <a:pt x="60487" y="12235"/>
                      <a:pt x="60533" y="12417"/>
                    </a:cubicBezTo>
                    <a:cubicBezTo>
                      <a:pt x="60601" y="12554"/>
                      <a:pt x="60647" y="12714"/>
                      <a:pt x="60693" y="12851"/>
                    </a:cubicBezTo>
                    <a:cubicBezTo>
                      <a:pt x="60761" y="13011"/>
                      <a:pt x="60853" y="13125"/>
                      <a:pt x="60921" y="13285"/>
                    </a:cubicBezTo>
                    <a:cubicBezTo>
                      <a:pt x="60944" y="13353"/>
                      <a:pt x="61035" y="13399"/>
                      <a:pt x="61104" y="13422"/>
                    </a:cubicBezTo>
                    <a:cubicBezTo>
                      <a:pt x="61128" y="13428"/>
                      <a:pt x="61153" y="13431"/>
                      <a:pt x="61177" y="13431"/>
                    </a:cubicBezTo>
                    <a:cubicBezTo>
                      <a:pt x="61242" y="13431"/>
                      <a:pt x="61305" y="13409"/>
                      <a:pt x="61355" y="13376"/>
                    </a:cubicBezTo>
                    <a:cubicBezTo>
                      <a:pt x="61446" y="13330"/>
                      <a:pt x="61492" y="13262"/>
                      <a:pt x="61515" y="13170"/>
                    </a:cubicBezTo>
                    <a:cubicBezTo>
                      <a:pt x="61537" y="13079"/>
                      <a:pt x="61515" y="13011"/>
                      <a:pt x="61469" y="12919"/>
                    </a:cubicBezTo>
                    <a:cubicBezTo>
                      <a:pt x="61423" y="12851"/>
                      <a:pt x="61378" y="12782"/>
                      <a:pt x="61332" y="12691"/>
                    </a:cubicBezTo>
                    <a:cubicBezTo>
                      <a:pt x="61263" y="12486"/>
                      <a:pt x="61195" y="12280"/>
                      <a:pt x="61126" y="12075"/>
                    </a:cubicBezTo>
                    <a:cubicBezTo>
                      <a:pt x="61035" y="11801"/>
                      <a:pt x="60944" y="11527"/>
                      <a:pt x="60830" y="11276"/>
                    </a:cubicBezTo>
                    <a:cubicBezTo>
                      <a:pt x="60670" y="10934"/>
                      <a:pt x="60487" y="10591"/>
                      <a:pt x="60259" y="10295"/>
                    </a:cubicBezTo>
                    <a:cubicBezTo>
                      <a:pt x="60168" y="10135"/>
                      <a:pt x="60077" y="9998"/>
                      <a:pt x="59985" y="9838"/>
                    </a:cubicBezTo>
                    <a:cubicBezTo>
                      <a:pt x="59894" y="9701"/>
                      <a:pt x="59825" y="9541"/>
                      <a:pt x="59734" y="9381"/>
                    </a:cubicBezTo>
                    <a:cubicBezTo>
                      <a:pt x="59666" y="9290"/>
                      <a:pt x="59620" y="9176"/>
                      <a:pt x="59574" y="9085"/>
                    </a:cubicBezTo>
                    <a:cubicBezTo>
                      <a:pt x="59483" y="8971"/>
                      <a:pt x="59415" y="8857"/>
                      <a:pt x="59346" y="8742"/>
                    </a:cubicBezTo>
                    <a:cubicBezTo>
                      <a:pt x="59232" y="8560"/>
                      <a:pt x="59118" y="8377"/>
                      <a:pt x="59004" y="8195"/>
                    </a:cubicBezTo>
                    <a:cubicBezTo>
                      <a:pt x="58890" y="8012"/>
                      <a:pt x="58775" y="7807"/>
                      <a:pt x="58661" y="7624"/>
                    </a:cubicBezTo>
                    <a:cubicBezTo>
                      <a:pt x="58524" y="7419"/>
                      <a:pt x="58387" y="7190"/>
                      <a:pt x="58228" y="7008"/>
                    </a:cubicBezTo>
                    <a:cubicBezTo>
                      <a:pt x="58159" y="6916"/>
                      <a:pt x="58091" y="6825"/>
                      <a:pt x="58022" y="6734"/>
                    </a:cubicBezTo>
                    <a:cubicBezTo>
                      <a:pt x="57977" y="6688"/>
                      <a:pt x="57931" y="6620"/>
                      <a:pt x="57885" y="6574"/>
                    </a:cubicBezTo>
                    <a:cubicBezTo>
                      <a:pt x="57862" y="6528"/>
                      <a:pt x="57840" y="6483"/>
                      <a:pt x="57794" y="6460"/>
                    </a:cubicBezTo>
                    <a:cubicBezTo>
                      <a:pt x="57748" y="6369"/>
                      <a:pt x="57657" y="6277"/>
                      <a:pt x="57589" y="6209"/>
                    </a:cubicBezTo>
                    <a:cubicBezTo>
                      <a:pt x="57406" y="5981"/>
                      <a:pt x="57201" y="5775"/>
                      <a:pt x="57018" y="5547"/>
                    </a:cubicBezTo>
                    <a:cubicBezTo>
                      <a:pt x="56904" y="5433"/>
                      <a:pt x="56790" y="5296"/>
                      <a:pt x="56676" y="5182"/>
                    </a:cubicBezTo>
                    <a:cubicBezTo>
                      <a:pt x="56539" y="5045"/>
                      <a:pt x="56424" y="4908"/>
                      <a:pt x="56288" y="4794"/>
                    </a:cubicBezTo>
                    <a:cubicBezTo>
                      <a:pt x="56173" y="4657"/>
                      <a:pt x="56036" y="4543"/>
                      <a:pt x="55922" y="4428"/>
                    </a:cubicBezTo>
                    <a:cubicBezTo>
                      <a:pt x="55785" y="4291"/>
                      <a:pt x="55648" y="4155"/>
                      <a:pt x="55534" y="4018"/>
                    </a:cubicBezTo>
                    <a:cubicBezTo>
                      <a:pt x="55420" y="3903"/>
                      <a:pt x="55283" y="3766"/>
                      <a:pt x="55146" y="3675"/>
                    </a:cubicBezTo>
                    <a:cubicBezTo>
                      <a:pt x="55032" y="3561"/>
                      <a:pt x="54895" y="3447"/>
                      <a:pt x="54758" y="3333"/>
                    </a:cubicBezTo>
                    <a:cubicBezTo>
                      <a:pt x="54621" y="3242"/>
                      <a:pt x="54484" y="3150"/>
                      <a:pt x="54347" y="3036"/>
                    </a:cubicBezTo>
                    <a:cubicBezTo>
                      <a:pt x="54233" y="2945"/>
                      <a:pt x="54096" y="2853"/>
                      <a:pt x="53959" y="2762"/>
                    </a:cubicBezTo>
                    <a:cubicBezTo>
                      <a:pt x="53777" y="2625"/>
                      <a:pt x="53594" y="2488"/>
                      <a:pt x="53389" y="2351"/>
                    </a:cubicBezTo>
                    <a:cubicBezTo>
                      <a:pt x="53160" y="2214"/>
                      <a:pt x="52932" y="2077"/>
                      <a:pt x="52704" y="1918"/>
                    </a:cubicBezTo>
                    <a:cubicBezTo>
                      <a:pt x="52590" y="1849"/>
                      <a:pt x="52476" y="1781"/>
                      <a:pt x="52362" y="1712"/>
                    </a:cubicBezTo>
                    <a:cubicBezTo>
                      <a:pt x="52247" y="1667"/>
                      <a:pt x="52110" y="1598"/>
                      <a:pt x="51996" y="1552"/>
                    </a:cubicBezTo>
                    <a:cubicBezTo>
                      <a:pt x="51882" y="1484"/>
                      <a:pt x="51768" y="1438"/>
                      <a:pt x="51654" y="1370"/>
                    </a:cubicBezTo>
                    <a:cubicBezTo>
                      <a:pt x="51517" y="1301"/>
                      <a:pt x="51380" y="1256"/>
                      <a:pt x="51220" y="1187"/>
                    </a:cubicBezTo>
                    <a:cubicBezTo>
                      <a:pt x="51083" y="1142"/>
                      <a:pt x="50946" y="1073"/>
                      <a:pt x="50809" y="1027"/>
                    </a:cubicBezTo>
                    <a:cubicBezTo>
                      <a:pt x="50672" y="982"/>
                      <a:pt x="50513" y="936"/>
                      <a:pt x="50376" y="890"/>
                    </a:cubicBezTo>
                    <a:cubicBezTo>
                      <a:pt x="50102" y="776"/>
                      <a:pt x="49828" y="708"/>
                      <a:pt x="49531" y="617"/>
                    </a:cubicBezTo>
                    <a:cubicBezTo>
                      <a:pt x="49257" y="548"/>
                      <a:pt x="49006" y="457"/>
                      <a:pt x="48732" y="388"/>
                    </a:cubicBezTo>
                    <a:cubicBezTo>
                      <a:pt x="48436" y="297"/>
                      <a:pt x="48162" y="251"/>
                      <a:pt x="47888" y="206"/>
                    </a:cubicBezTo>
                    <a:cubicBezTo>
                      <a:pt x="47386" y="114"/>
                      <a:pt x="46883" y="69"/>
                      <a:pt x="46381" y="23"/>
                    </a:cubicBezTo>
                    <a:cubicBezTo>
                      <a:pt x="46107" y="0"/>
                      <a:pt x="45856" y="0"/>
                      <a:pt x="45582"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
              <p:cNvSpPr/>
              <p:nvPr/>
            </p:nvSpPr>
            <p:spPr>
              <a:xfrm>
                <a:off x="6953434" y="3890351"/>
                <a:ext cx="57412" cy="118337"/>
              </a:xfrm>
              <a:custGeom>
                <a:rect b="b" l="l" r="r" t="t"/>
                <a:pathLst>
                  <a:path extrusionOk="0" h="4378" w="2124">
                    <a:moveTo>
                      <a:pt x="92" y="1"/>
                    </a:moveTo>
                    <a:cubicBezTo>
                      <a:pt x="23" y="24"/>
                      <a:pt x="0" y="92"/>
                      <a:pt x="46" y="161"/>
                    </a:cubicBezTo>
                    <a:cubicBezTo>
                      <a:pt x="206" y="503"/>
                      <a:pt x="388" y="845"/>
                      <a:pt x="548" y="1211"/>
                    </a:cubicBezTo>
                    <a:cubicBezTo>
                      <a:pt x="617" y="1370"/>
                      <a:pt x="685" y="1507"/>
                      <a:pt x="776" y="1667"/>
                    </a:cubicBezTo>
                    <a:cubicBezTo>
                      <a:pt x="845" y="1850"/>
                      <a:pt x="913" y="2009"/>
                      <a:pt x="982" y="2169"/>
                    </a:cubicBezTo>
                    <a:cubicBezTo>
                      <a:pt x="1050" y="2329"/>
                      <a:pt x="1119" y="2466"/>
                      <a:pt x="1187" y="2626"/>
                    </a:cubicBezTo>
                    <a:cubicBezTo>
                      <a:pt x="1256" y="2785"/>
                      <a:pt x="1347" y="2945"/>
                      <a:pt x="1416" y="3105"/>
                    </a:cubicBezTo>
                    <a:cubicBezTo>
                      <a:pt x="1484" y="3265"/>
                      <a:pt x="1553" y="3402"/>
                      <a:pt x="1621" y="3562"/>
                    </a:cubicBezTo>
                    <a:cubicBezTo>
                      <a:pt x="1712" y="3721"/>
                      <a:pt x="1781" y="3881"/>
                      <a:pt x="1826" y="4064"/>
                    </a:cubicBezTo>
                    <a:cubicBezTo>
                      <a:pt x="1872" y="4132"/>
                      <a:pt x="1895" y="4223"/>
                      <a:pt x="1941" y="4315"/>
                    </a:cubicBezTo>
                    <a:cubicBezTo>
                      <a:pt x="1941" y="4338"/>
                      <a:pt x="1963" y="4360"/>
                      <a:pt x="1986" y="4360"/>
                    </a:cubicBezTo>
                    <a:cubicBezTo>
                      <a:pt x="1998" y="4372"/>
                      <a:pt x="2015" y="4378"/>
                      <a:pt x="2032" y="4378"/>
                    </a:cubicBezTo>
                    <a:cubicBezTo>
                      <a:pt x="2049" y="4378"/>
                      <a:pt x="2066" y="4372"/>
                      <a:pt x="2078" y="4360"/>
                    </a:cubicBezTo>
                    <a:cubicBezTo>
                      <a:pt x="2100" y="4360"/>
                      <a:pt x="2100" y="4338"/>
                      <a:pt x="2123" y="4315"/>
                    </a:cubicBezTo>
                    <a:cubicBezTo>
                      <a:pt x="2123" y="4269"/>
                      <a:pt x="2123" y="4246"/>
                      <a:pt x="2123" y="4223"/>
                    </a:cubicBezTo>
                    <a:cubicBezTo>
                      <a:pt x="2078" y="4132"/>
                      <a:pt x="2055" y="4041"/>
                      <a:pt x="2009" y="3950"/>
                    </a:cubicBezTo>
                    <a:cubicBezTo>
                      <a:pt x="1986" y="3904"/>
                      <a:pt x="1986" y="3858"/>
                      <a:pt x="1963" y="3813"/>
                    </a:cubicBezTo>
                    <a:cubicBezTo>
                      <a:pt x="1941" y="3790"/>
                      <a:pt x="1941" y="3744"/>
                      <a:pt x="1918" y="3721"/>
                    </a:cubicBezTo>
                    <a:cubicBezTo>
                      <a:pt x="1826" y="3539"/>
                      <a:pt x="1758" y="3356"/>
                      <a:pt x="1667" y="3174"/>
                    </a:cubicBezTo>
                    <a:cubicBezTo>
                      <a:pt x="1598" y="3037"/>
                      <a:pt x="1530" y="2877"/>
                      <a:pt x="1461" y="2717"/>
                    </a:cubicBezTo>
                    <a:cubicBezTo>
                      <a:pt x="1393" y="2557"/>
                      <a:pt x="1324" y="2397"/>
                      <a:pt x="1256" y="2238"/>
                    </a:cubicBezTo>
                    <a:cubicBezTo>
                      <a:pt x="1187" y="2078"/>
                      <a:pt x="1119" y="1895"/>
                      <a:pt x="1028" y="1736"/>
                    </a:cubicBezTo>
                    <a:cubicBezTo>
                      <a:pt x="982" y="1599"/>
                      <a:pt x="891" y="1439"/>
                      <a:pt x="845" y="1302"/>
                    </a:cubicBezTo>
                    <a:cubicBezTo>
                      <a:pt x="685" y="982"/>
                      <a:pt x="525" y="663"/>
                      <a:pt x="366" y="343"/>
                    </a:cubicBezTo>
                    <a:cubicBezTo>
                      <a:pt x="320" y="252"/>
                      <a:pt x="274" y="138"/>
                      <a:pt x="229" y="46"/>
                    </a:cubicBezTo>
                    <a:cubicBezTo>
                      <a:pt x="206" y="24"/>
                      <a:pt x="160" y="1"/>
                      <a:pt x="137"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
              <p:cNvSpPr/>
              <p:nvPr/>
            </p:nvSpPr>
            <p:spPr>
              <a:xfrm>
                <a:off x="6945406" y="3876160"/>
                <a:ext cx="64818" cy="127582"/>
              </a:xfrm>
              <a:custGeom>
                <a:rect b="b" l="l" r="r" t="t"/>
                <a:pathLst>
                  <a:path extrusionOk="0" h="4720" w="2398">
                    <a:moveTo>
                      <a:pt x="69" y="1"/>
                    </a:moveTo>
                    <a:cubicBezTo>
                      <a:pt x="24" y="24"/>
                      <a:pt x="1" y="69"/>
                      <a:pt x="24" y="115"/>
                    </a:cubicBezTo>
                    <a:cubicBezTo>
                      <a:pt x="366" y="777"/>
                      <a:pt x="685" y="1439"/>
                      <a:pt x="1028" y="2101"/>
                    </a:cubicBezTo>
                    <a:cubicBezTo>
                      <a:pt x="1096" y="2238"/>
                      <a:pt x="1188" y="2397"/>
                      <a:pt x="1256" y="2534"/>
                    </a:cubicBezTo>
                    <a:cubicBezTo>
                      <a:pt x="1325" y="2671"/>
                      <a:pt x="1416" y="2831"/>
                      <a:pt x="1484" y="2968"/>
                    </a:cubicBezTo>
                    <a:cubicBezTo>
                      <a:pt x="1530" y="3082"/>
                      <a:pt x="1576" y="3174"/>
                      <a:pt x="1644" y="3265"/>
                    </a:cubicBezTo>
                    <a:cubicBezTo>
                      <a:pt x="1667" y="3333"/>
                      <a:pt x="1690" y="3402"/>
                      <a:pt x="1735" y="3447"/>
                    </a:cubicBezTo>
                    <a:cubicBezTo>
                      <a:pt x="1781" y="3562"/>
                      <a:pt x="1827" y="3653"/>
                      <a:pt x="1872" y="3767"/>
                    </a:cubicBezTo>
                    <a:cubicBezTo>
                      <a:pt x="1895" y="3835"/>
                      <a:pt x="1941" y="3904"/>
                      <a:pt x="1964" y="3950"/>
                    </a:cubicBezTo>
                    <a:cubicBezTo>
                      <a:pt x="2009" y="4064"/>
                      <a:pt x="2055" y="4155"/>
                      <a:pt x="2078" y="4246"/>
                    </a:cubicBezTo>
                    <a:cubicBezTo>
                      <a:pt x="2146" y="4383"/>
                      <a:pt x="2192" y="4520"/>
                      <a:pt x="2238" y="4657"/>
                    </a:cubicBezTo>
                    <a:cubicBezTo>
                      <a:pt x="2238" y="4680"/>
                      <a:pt x="2260" y="4703"/>
                      <a:pt x="2283" y="4703"/>
                    </a:cubicBezTo>
                    <a:cubicBezTo>
                      <a:pt x="2295" y="4714"/>
                      <a:pt x="2306" y="4720"/>
                      <a:pt x="2317" y="4720"/>
                    </a:cubicBezTo>
                    <a:cubicBezTo>
                      <a:pt x="2329" y="4720"/>
                      <a:pt x="2340" y="4714"/>
                      <a:pt x="2352" y="4703"/>
                    </a:cubicBezTo>
                    <a:cubicBezTo>
                      <a:pt x="2375" y="4703"/>
                      <a:pt x="2397" y="4680"/>
                      <a:pt x="2397" y="4657"/>
                    </a:cubicBezTo>
                    <a:cubicBezTo>
                      <a:pt x="2397" y="4634"/>
                      <a:pt x="2397" y="4612"/>
                      <a:pt x="2397" y="4589"/>
                    </a:cubicBezTo>
                    <a:cubicBezTo>
                      <a:pt x="2352" y="4475"/>
                      <a:pt x="2329" y="4383"/>
                      <a:pt x="2283" y="4269"/>
                    </a:cubicBezTo>
                    <a:cubicBezTo>
                      <a:pt x="2260" y="4201"/>
                      <a:pt x="2238" y="4132"/>
                      <a:pt x="2192" y="4064"/>
                    </a:cubicBezTo>
                    <a:cubicBezTo>
                      <a:pt x="2146" y="3972"/>
                      <a:pt x="2123" y="3881"/>
                      <a:pt x="2078" y="3767"/>
                    </a:cubicBezTo>
                    <a:cubicBezTo>
                      <a:pt x="2032" y="3699"/>
                      <a:pt x="2009" y="3630"/>
                      <a:pt x="1964" y="3562"/>
                    </a:cubicBezTo>
                    <a:cubicBezTo>
                      <a:pt x="1941" y="3470"/>
                      <a:pt x="1895" y="3402"/>
                      <a:pt x="1850" y="3310"/>
                    </a:cubicBezTo>
                    <a:cubicBezTo>
                      <a:pt x="1850" y="3288"/>
                      <a:pt x="1827" y="3265"/>
                      <a:pt x="1827" y="3242"/>
                    </a:cubicBezTo>
                    <a:cubicBezTo>
                      <a:pt x="1781" y="3174"/>
                      <a:pt x="1758" y="3128"/>
                      <a:pt x="1735" y="3059"/>
                    </a:cubicBezTo>
                    <a:cubicBezTo>
                      <a:pt x="1644" y="2877"/>
                      <a:pt x="1553" y="2717"/>
                      <a:pt x="1462" y="2557"/>
                    </a:cubicBezTo>
                    <a:cubicBezTo>
                      <a:pt x="1393" y="2397"/>
                      <a:pt x="1302" y="2238"/>
                      <a:pt x="1210" y="2078"/>
                    </a:cubicBezTo>
                    <a:cubicBezTo>
                      <a:pt x="1165" y="1941"/>
                      <a:pt x="1096" y="1804"/>
                      <a:pt x="1028" y="1690"/>
                    </a:cubicBezTo>
                    <a:cubicBezTo>
                      <a:pt x="845" y="1348"/>
                      <a:pt x="685" y="1028"/>
                      <a:pt x="503" y="686"/>
                    </a:cubicBezTo>
                    <a:cubicBezTo>
                      <a:pt x="412" y="480"/>
                      <a:pt x="297" y="252"/>
                      <a:pt x="183" y="46"/>
                    </a:cubicBezTo>
                    <a:cubicBezTo>
                      <a:pt x="183" y="1"/>
                      <a:pt x="138" y="1"/>
                      <a:pt x="115"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
              <p:cNvSpPr/>
              <p:nvPr/>
            </p:nvSpPr>
            <p:spPr>
              <a:xfrm>
                <a:off x="6685675" y="3649730"/>
                <a:ext cx="352931" cy="355417"/>
              </a:xfrm>
              <a:custGeom>
                <a:rect b="b" l="l" r="r" t="t"/>
                <a:pathLst>
                  <a:path extrusionOk="0" h="13149" w="13057">
                    <a:moveTo>
                      <a:pt x="480" y="1"/>
                    </a:moveTo>
                    <a:cubicBezTo>
                      <a:pt x="411" y="1"/>
                      <a:pt x="343" y="24"/>
                      <a:pt x="297" y="69"/>
                    </a:cubicBezTo>
                    <a:cubicBezTo>
                      <a:pt x="297" y="69"/>
                      <a:pt x="274" y="92"/>
                      <a:pt x="274" y="115"/>
                    </a:cubicBezTo>
                    <a:cubicBezTo>
                      <a:pt x="228" y="115"/>
                      <a:pt x="206" y="115"/>
                      <a:pt x="183" y="138"/>
                    </a:cubicBezTo>
                    <a:cubicBezTo>
                      <a:pt x="114" y="161"/>
                      <a:pt x="46" y="229"/>
                      <a:pt x="23" y="298"/>
                    </a:cubicBezTo>
                    <a:cubicBezTo>
                      <a:pt x="0" y="366"/>
                      <a:pt x="23" y="435"/>
                      <a:pt x="46" y="503"/>
                    </a:cubicBezTo>
                    <a:cubicBezTo>
                      <a:pt x="69" y="572"/>
                      <a:pt x="137" y="617"/>
                      <a:pt x="206" y="640"/>
                    </a:cubicBezTo>
                    <a:cubicBezTo>
                      <a:pt x="457" y="731"/>
                      <a:pt x="708" y="823"/>
                      <a:pt x="982" y="937"/>
                    </a:cubicBezTo>
                    <a:cubicBezTo>
                      <a:pt x="1256" y="1028"/>
                      <a:pt x="1530" y="1142"/>
                      <a:pt x="1803" y="1234"/>
                    </a:cubicBezTo>
                    <a:cubicBezTo>
                      <a:pt x="1940" y="1279"/>
                      <a:pt x="2077" y="1325"/>
                      <a:pt x="2191" y="1370"/>
                    </a:cubicBezTo>
                    <a:cubicBezTo>
                      <a:pt x="2283" y="1416"/>
                      <a:pt x="2374" y="1439"/>
                      <a:pt x="2443" y="1485"/>
                    </a:cubicBezTo>
                    <a:cubicBezTo>
                      <a:pt x="2511" y="1507"/>
                      <a:pt x="2580" y="1530"/>
                      <a:pt x="2625" y="1553"/>
                    </a:cubicBezTo>
                    <a:lnTo>
                      <a:pt x="3082" y="1759"/>
                    </a:lnTo>
                    <a:cubicBezTo>
                      <a:pt x="3104" y="1759"/>
                      <a:pt x="3127" y="1781"/>
                      <a:pt x="3150" y="1781"/>
                    </a:cubicBezTo>
                    <a:cubicBezTo>
                      <a:pt x="3173" y="1781"/>
                      <a:pt x="3173" y="1804"/>
                      <a:pt x="3173" y="1804"/>
                    </a:cubicBezTo>
                    <a:cubicBezTo>
                      <a:pt x="3219" y="1850"/>
                      <a:pt x="3264" y="1873"/>
                      <a:pt x="3310" y="1895"/>
                    </a:cubicBezTo>
                    <a:lnTo>
                      <a:pt x="3401" y="1964"/>
                    </a:lnTo>
                    <a:cubicBezTo>
                      <a:pt x="3493" y="2010"/>
                      <a:pt x="3561" y="2055"/>
                      <a:pt x="3629" y="2101"/>
                    </a:cubicBezTo>
                    <a:cubicBezTo>
                      <a:pt x="3789" y="2192"/>
                      <a:pt x="3972" y="2283"/>
                      <a:pt x="4132" y="2398"/>
                    </a:cubicBezTo>
                    <a:cubicBezTo>
                      <a:pt x="4269" y="2466"/>
                      <a:pt x="4383" y="2535"/>
                      <a:pt x="4520" y="2626"/>
                    </a:cubicBezTo>
                    <a:cubicBezTo>
                      <a:pt x="4542" y="2626"/>
                      <a:pt x="4542" y="2649"/>
                      <a:pt x="4565" y="2672"/>
                    </a:cubicBezTo>
                    <a:cubicBezTo>
                      <a:pt x="4725" y="2786"/>
                      <a:pt x="4862" y="2900"/>
                      <a:pt x="5022" y="3014"/>
                    </a:cubicBezTo>
                    <a:cubicBezTo>
                      <a:pt x="5159" y="3128"/>
                      <a:pt x="5319" y="3242"/>
                      <a:pt x="5455" y="3356"/>
                    </a:cubicBezTo>
                    <a:cubicBezTo>
                      <a:pt x="5638" y="3516"/>
                      <a:pt x="5844" y="3676"/>
                      <a:pt x="6026" y="3813"/>
                    </a:cubicBezTo>
                    <a:cubicBezTo>
                      <a:pt x="6117" y="3904"/>
                      <a:pt x="6232" y="3995"/>
                      <a:pt x="6323" y="4087"/>
                    </a:cubicBezTo>
                    <a:cubicBezTo>
                      <a:pt x="6369" y="4132"/>
                      <a:pt x="6414" y="4178"/>
                      <a:pt x="6437" y="4201"/>
                    </a:cubicBezTo>
                    <a:cubicBezTo>
                      <a:pt x="6528" y="4292"/>
                      <a:pt x="6642" y="4406"/>
                      <a:pt x="6734" y="4498"/>
                    </a:cubicBezTo>
                    <a:cubicBezTo>
                      <a:pt x="6825" y="4589"/>
                      <a:pt x="6939" y="4703"/>
                      <a:pt x="7030" y="4817"/>
                    </a:cubicBezTo>
                    <a:cubicBezTo>
                      <a:pt x="7145" y="4931"/>
                      <a:pt x="7282" y="5045"/>
                      <a:pt x="7396" y="5159"/>
                    </a:cubicBezTo>
                    <a:cubicBezTo>
                      <a:pt x="7624" y="5433"/>
                      <a:pt x="7875" y="5684"/>
                      <a:pt x="8103" y="5958"/>
                    </a:cubicBezTo>
                    <a:cubicBezTo>
                      <a:pt x="8354" y="6255"/>
                      <a:pt x="8628" y="6529"/>
                      <a:pt x="8879" y="6826"/>
                    </a:cubicBezTo>
                    <a:cubicBezTo>
                      <a:pt x="8993" y="6963"/>
                      <a:pt x="9108" y="7122"/>
                      <a:pt x="9244" y="7259"/>
                    </a:cubicBezTo>
                    <a:cubicBezTo>
                      <a:pt x="9267" y="7305"/>
                      <a:pt x="9313" y="7328"/>
                      <a:pt x="9336" y="7374"/>
                    </a:cubicBezTo>
                    <a:cubicBezTo>
                      <a:pt x="9336" y="7419"/>
                      <a:pt x="9359" y="7442"/>
                      <a:pt x="9381" y="7488"/>
                    </a:cubicBezTo>
                    <a:lnTo>
                      <a:pt x="9336" y="7488"/>
                    </a:lnTo>
                    <a:cubicBezTo>
                      <a:pt x="9290" y="7510"/>
                      <a:pt x="9244" y="7602"/>
                      <a:pt x="9290" y="7647"/>
                    </a:cubicBezTo>
                    <a:cubicBezTo>
                      <a:pt x="9336" y="7739"/>
                      <a:pt x="9404" y="7830"/>
                      <a:pt x="9450" y="7921"/>
                    </a:cubicBezTo>
                    <a:cubicBezTo>
                      <a:pt x="9496" y="7990"/>
                      <a:pt x="9541" y="8058"/>
                      <a:pt x="9587" y="8127"/>
                    </a:cubicBezTo>
                    <a:cubicBezTo>
                      <a:pt x="9678" y="8287"/>
                      <a:pt x="9769" y="8446"/>
                      <a:pt x="9861" y="8583"/>
                    </a:cubicBezTo>
                    <a:cubicBezTo>
                      <a:pt x="10021" y="8880"/>
                      <a:pt x="10158" y="9177"/>
                      <a:pt x="10317" y="9451"/>
                    </a:cubicBezTo>
                    <a:cubicBezTo>
                      <a:pt x="10500" y="9770"/>
                      <a:pt x="10660" y="10090"/>
                      <a:pt x="10842" y="10386"/>
                    </a:cubicBezTo>
                    <a:cubicBezTo>
                      <a:pt x="11025" y="10729"/>
                      <a:pt x="11207" y="11071"/>
                      <a:pt x="11367" y="11414"/>
                    </a:cubicBezTo>
                    <a:cubicBezTo>
                      <a:pt x="11459" y="11596"/>
                      <a:pt x="11550" y="11802"/>
                      <a:pt x="11618" y="12007"/>
                    </a:cubicBezTo>
                    <a:cubicBezTo>
                      <a:pt x="11618" y="11984"/>
                      <a:pt x="11618" y="11984"/>
                      <a:pt x="11618" y="11984"/>
                    </a:cubicBezTo>
                    <a:cubicBezTo>
                      <a:pt x="11664" y="12121"/>
                      <a:pt x="11687" y="12258"/>
                      <a:pt x="11732" y="12395"/>
                    </a:cubicBezTo>
                    <a:cubicBezTo>
                      <a:pt x="11742" y="12433"/>
                      <a:pt x="11775" y="12451"/>
                      <a:pt x="11809" y="12451"/>
                    </a:cubicBezTo>
                    <a:cubicBezTo>
                      <a:pt x="11857" y="12451"/>
                      <a:pt x="11906" y="12416"/>
                      <a:pt x="11892" y="12349"/>
                    </a:cubicBezTo>
                    <a:cubicBezTo>
                      <a:pt x="11869" y="12258"/>
                      <a:pt x="11847" y="12167"/>
                      <a:pt x="11824" y="12053"/>
                    </a:cubicBezTo>
                    <a:cubicBezTo>
                      <a:pt x="11778" y="11961"/>
                      <a:pt x="11755" y="11847"/>
                      <a:pt x="11710" y="11756"/>
                    </a:cubicBezTo>
                    <a:cubicBezTo>
                      <a:pt x="11641" y="11596"/>
                      <a:pt x="11573" y="11414"/>
                      <a:pt x="11481" y="11254"/>
                    </a:cubicBezTo>
                    <a:cubicBezTo>
                      <a:pt x="11390" y="11094"/>
                      <a:pt x="11322" y="10934"/>
                      <a:pt x="11230" y="10774"/>
                    </a:cubicBezTo>
                    <a:cubicBezTo>
                      <a:pt x="11139" y="10615"/>
                      <a:pt x="11048" y="10455"/>
                      <a:pt x="10956" y="10295"/>
                    </a:cubicBezTo>
                    <a:cubicBezTo>
                      <a:pt x="10888" y="10158"/>
                      <a:pt x="10797" y="10021"/>
                      <a:pt x="10728" y="9861"/>
                    </a:cubicBezTo>
                    <a:lnTo>
                      <a:pt x="10728" y="9861"/>
                    </a:lnTo>
                    <a:cubicBezTo>
                      <a:pt x="10842" y="10044"/>
                      <a:pt x="10956" y="10227"/>
                      <a:pt x="11071" y="10409"/>
                    </a:cubicBezTo>
                    <a:cubicBezTo>
                      <a:pt x="11162" y="10569"/>
                      <a:pt x="11253" y="10729"/>
                      <a:pt x="11344" y="10889"/>
                    </a:cubicBezTo>
                    <a:cubicBezTo>
                      <a:pt x="11413" y="11026"/>
                      <a:pt x="11504" y="11163"/>
                      <a:pt x="11573" y="11299"/>
                    </a:cubicBezTo>
                    <a:cubicBezTo>
                      <a:pt x="11732" y="11619"/>
                      <a:pt x="11869" y="11939"/>
                      <a:pt x="11984" y="12281"/>
                    </a:cubicBezTo>
                    <a:cubicBezTo>
                      <a:pt x="11984" y="12281"/>
                      <a:pt x="12006" y="12304"/>
                      <a:pt x="12006" y="12327"/>
                    </a:cubicBezTo>
                    <a:cubicBezTo>
                      <a:pt x="12026" y="12386"/>
                      <a:pt x="12080" y="12445"/>
                      <a:pt x="12139" y="12445"/>
                    </a:cubicBezTo>
                    <a:cubicBezTo>
                      <a:pt x="12148" y="12445"/>
                      <a:pt x="12157" y="12444"/>
                      <a:pt x="12166" y="12441"/>
                    </a:cubicBezTo>
                    <a:cubicBezTo>
                      <a:pt x="12189" y="12441"/>
                      <a:pt x="12212" y="12441"/>
                      <a:pt x="12212" y="12418"/>
                    </a:cubicBezTo>
                    <a:cubicBezTo>
                      <a:pt x="12235" y="12464"/>
                      <a:pt x="12257" y="12486"/>
                      <a:pt x="12303" y="12509"/>
                    </a:cubicBezTo>
                    <a:cubicBezTo>
                      <a:pt x="12326" y="12509"/>
                      <a:pt x="12326" y="12532"/>
                      <a:pt x="12349" y="12532"/>
                    </a:cubicBezTo>
                    <a:cubicBezTo>
                      <a:pt x="12349" y="12532"/>
                      <a:pt x="12349" y="12555"/>
                      <a:pt x="12349" y="12555"/>
                    </a:cubicBezTo>
                    <a:cubicBezTo>
                      <a:pt x="12326" y="12555"/>
                      <a:pt x="12326" y="12578"/>
                      <a:pt x="12303" y="12578"/>
                    </a:cubicBezTo>
                    <a:cubicBezTo>
                      <a:pt x="12257" y="12623"/>
                      <a:pt x="12235" y="12692"/>
                      <a:pt x="12235" y="12737"/>
                    </a:cubicBezTo>
                    <a:cubicBezTo>
                      <a:pt x="12212" y="12806"/>
                      <a:pt x="12235" y="12852"/>
                      <a:pt x="12257" y="12897"/>
                    </a:cubicBezTo>
                    <a:cubicBezTo>
                      <a:pt x="12257" y="12920"/>
                      <a:pt x="12303" y="12966"/>
                      <a:pt x="12326" y="12989"/>
                    </a:cubicBezTo>
                    <a:cubicBezTo>
                      <a:pt x="12349" y="13011"/>
                      <a:pt x="12349" y="13011"/>
                      <a:pt x="12372" y="13034"/>
                    </a:cubicBezTo>
                    <a:cubicBezTo>
                      <a:pt x="12394" y="13057"/>
                      <a:pt x="12417" y="13080"/>
                      <a:pt x="12440" y="13103"/>
                    </a:cubicBezTo>
                    <a:cubicBezTo>
                      <a:pt x="12509" y="13148"/>
                      <a:pt x="12577" y="13148"/>
                      <a:pt x="12645" y="13148"/>
                    </a:cubicBezTo>
                    <a:cubicBezTo>
                      <a:pt x="12737" y="13125"/>
                      <a:pt x="12805" y="13057"/>
                      <a:pt x="12851" y="12989"/>
                    </a:cubicBezTo>
                    <a:cubicBezTo>
                      <a:pt x="12851" y="12966"/>
                      <a:pt x="12851" y="12943"/>
                      <a:pt x="12851" y="12920"/>
                    </a:cubicBezTo>
                    <a:cubicBezTo>
                      <a:pt x="12851" y="12920"/>
                      <a:pt x="12851" y="12897"/>
                      <a:pt x="12851" y="12897"/>
                    </a:cubicBezTo>
                    <a:lnTo>
                      <a:pt x="12874" y="12897"/>
                    </a:lnTo>
                    <a:cubicBezTo>
                      <a:pt x="12988" y="12829"/>
                      <a:pt x="13056" y="12715"/>
                      <a:pt x="13033" y="12578"/>
                    </a:cubicBezTo>
                    <a:cubicBezTo>
                      <a:pt x="13011" y="12532"/>
                      <a:pt x="13011" y="12486"/>
                      <a:pt x="12988" y="12441"/>
                    </a:cubicBezTo>
                    <a:cubicBezTo>
                      <a:pt x="12942" y="12281"/>
                      <a:pt x="12874" y="12098"/>
                      <a:pt x="12805" y="11939"/>
                    </a:cubicBezTo>
                    <a:cubicBezTo>
                      <a:pt x="12805" y="11916"/>
                      <a:pt x="12805" y="11893"/>
                      <a:pt x="12782" y="11870"/>
                    </a:cubicBezTo>
                    <a:cubicBezTo>
                      <a:pt x="12760" y="11733"/>
                      <a:pt x="12691" y="11619"/>
                      <a:pt x="12645" y="11482"/>
                    </a:cubicBezTo>
                    <a:cubicBezTo>
                      <a:pt x="12623" y="11414"/>
                      <a:pt x="12600" y="11345"/>
                      <a:pt x="12554" y="11277"/>
                    </a:cubicBezTo>
                    <a:cubicBezTo>
                      <a:pt x="12486" y="11117"/>
                      <a:pt x="12417" y="10957"/>
                      <a:pt x="12349" y="10774"/>
                    </a:cubicBezTo>
                    <a:cubicBezTo>
                      <a:pt x="12280" y="10638"/>
                      <a:pt x="12235" y="10501"/>
                      <a:pt x="12143" y="10364"/>
                    </a:cubicBezTo>
                    <a:cubicBezTo>
                      <a:pt x="12143" y="10364"/>
                      <a:pt x="12143" y="10341"/>
                      <a:pt x="12143" y="10341"/>
                    </a:cubicBezTo>
                    <a:cubicBezTo>
                      <a:pt x="12075" y="10204"/>
                      <a:pt x="12029" y="10090"/>
                      <a:pt x="11961" y="9976"/>
                    </a:cubicBezTo>
                    <a:cubicBezTo>
                      <a:pt x="11892" y="9816"/>
                      <a:pt x="11824" y="9656"/>
                      <a:pt x="11732" y="9519"/>
                    </a:cubicBezTo>
                    <a:cubicBezTo>
                      <a:pt x="11664" y="9359"/>
                      <a:pt x="11573" y="9200"/>
                      <a:pt x="11481" y="9040"/>
                    </a:cubicBezTo>
                    <a:lnTo>
                      <a:pt x="11322" y="8766"/>
                    </a:lnTo>
                    <a:cubicBezTo>
                      <a:pt x="11344" y="8743"/>
                      <a:pt x="11344" y="8697"/>
                      <a:pt x="11367" y="8675"/>
                    </a:cubicBezTo>
                    <a:cubicBezTo>
                      <a:pt x="11367" y="8652"/>
                      <a:pt x="11367" y="8629"/>
                      <a:pt x="11390" y="8606"/>
                    </a:cubicBezTo>
                    <a:cubicBezTo>
                      <a:pt x="11390" y="8538"/>
                      <a:pt x="11367" y="8469"/>
                      <a:pt x="11344" y="8423"/>
                    </a:cubicBezTo>
                    <a:cubicBezTo>
                      <a:pt x="11322" y="8378"/>
                      <a:pt x="11299" y="8355"/>
                      <a:pt x="11276" y="8309"/>
                    </a:cubicBezTo>
                    <a:cubicBezTo>
                      <a:pt x="11253" y="8241"/>
                      <a:pt x="11230" y="8195"/>
                      <a:pt x="11185" y="8150"/>
                    </a:cubicBezTo>
                    <a:cubicBezTo>
                      <a:pt x="11139" y="8035"/>
                      <a:pt x="11048" y="7921"/>
                      <a:pt x="10979" y="7807"/>
                    </a:cubicBezTo>
                    <a:lnTo>
                      <a:pt x="10660" y="7351"/>
                    </a:lnTo>
                    <a:cubicBezTo>
                      <a:pt x="10682" y="7351"/>
                      <a:pt x="10682" y="7374"/>
                      <a:pt x="10705" y="7396"/>
                    </a:cubicBezTo>
                    <a:cubicBezTo>
                      <a:pt x="10591" y="7214"/>
                      <a:pt x="10454" y="7054"/>
                      <a:pt x="10340" y="6894"/>
                    </a:cubicBezTo>
                    <a:cubicBezTo>
                      <a:pt x="10249" y="6780"/>
                      <a:pt x="10135" y="6643"/>
                      <a:pt x="10043" y="6506"/>
                    </a:cubicBezTo>
                    <a:cubicBezTo>
                      <a:pt x="9815" y="6255"/>
                      <a:pt x="9610" y="5981"/>
                      <a:pt x="9381" y="5730"/>
                    </a:cubicBezTo>
                    <a:cubicBezTo>
                      <a:pt x="9153" y="5456"/>
                      <a:pt x="8902" y="5182"/>
                      <a:pt x="8628" y="4908"/>
                    </a:cubicBezTo>
                    <a:cubicBezTo>
                      <a:pt x="8491" y="4771"/>
                      <a:pt x="8354" y="4634"/>
                      <a:pt x="8217" y="4498"/>
                    </a:cubicBezTo>
                    <a:cubicBezTo>
                      <a:pt x="8195" y="4429"/>
                      <a:pt x="8195" y="4383"/>
                      <a:pt x="8149" y="4361"/>
                    </a:cubicBezTo>
                    <a:cubicBezTo>
                      <a:pt x="7943" y="4110"/>
                      <a:pt x="7692" y="3927"/>
                      <a:pt x="7464" y="3721"/>
                    </a:cubicBezTo>
                    <a:cubicBezTo>
                      <a:pt x="7327" y="3607"/>
                      <a:pt x="7190" y="3493"/>
                      <a:pt x="7030" y="3379"/>
                    </a:cubicBezTo>
                    <a:cubicBezTo>
                      <a:pt x="6871" y="3242"/>
                      <a:pt x="6711" y="3128"/>
                      <a:pt x="6528" y="2991"/>
                    </a:cubicBezTo>
                    <a:cubicBezTo>
                      <a:pt x="6391" y="2877"/>
                      <a:pt x="6254" y="2786"/>
                      <a:pt x="6117" y="2694"/>
                    </a:cubicBezTo>
                    <a:cubicBezTo>
                      <a:pt x="5980" y="2580"/>
                      <a:pt x="5844" y="2489"/>
                      <a:pt x="5707" y="2375"/>
                    </a:cubicBezTo>
                    <a:cubicBezTo>
                      <a:pt x="5547" y="2283"/>
                      <a:pt x="5410" y="2192"/>
                      <a:pt x="5273" y="2101"/>
                    </a:cubicBezTo>
                    <a:cubicBezTo>
                      <a:pt x="5204" y="2055"/>
                      <a:pt x="5136" y="2032"/>
                      <a:pt x="5067" y="1987"/>
                    </a:cubicBezTo>
                    <a:cubicBezTo>
                      <a:pt x="4976" y="1941"/>
                      <a:pt x="4885" y="1873"/>
                      <a:pt x="4816" y="1827"/>
                    </a:cubicBezTo>
                    <a:cubicBezTo>
                      <a:pt x="4657" y="1736"/>
                      <a:pt x="4520" y="1667"/>
                      <a:pt x="4360" y="1599"/>
                    </a:cubicBezTo>
                    <a:cubicBezTo>
                      <a:pt x="4063" y="1439"/>
                      <a:pt x="3766" y="1279"/>
                      <a:pt x="3470" y="1142"/>
                    </a:cubicBezTo>
                    <a:cubicBezTo>
                      <a:pt x="3333" y="1074"/>
                      <a:pt x="3196" y="1028"/>
                      <a:pt x="3036" y="960"/>
                    </a:cubicBezTo>
                    <a:cubicBezTo>
                      <a:pt x="2968" y="937"/>
                      <a:pt x="2899" y="891"/>
                      <a:pt x="2831" y="868"/>
                    </a:cubicBezTo>
                    <a:cubicBezTo>
                      <a:pt x="2739" y="823"/>
                      <a:pt x="2625" y="777"/>
                      <a:pt x="2534" y="777"/>
                    </a:cubicBezTo>
                    <a:lnTo>
                      <a:pt x="2443" y="777"/>
                    </a:lnTo>
                    <a:cubicBezTo>
                      <a:pt x="2214" y="686"/>
                      <a:pt x="1986" y="572"/>
                      <a:pt x="1758" y="480"/>
                    </a:cubicBezTo>
                    <a:cubicBezTo>
                      <a:pt x="1552" y="389"/>
                      <a:pt x="1347" y="298"/>
                      <a:pt x="1142" y="206"/>
                    </a:cubicBezTo>
                    <a:cubicBezTo>
                      <a:pt x="1050" y="184"/>
                      <a:pt x="982" y="161"/>
                      <a:pt x="890" y="115"/>
                    </a:cubicBezTo>
                    <a:cubicBezTo>
                      <a:pt x="868" y="92"/>
                      <a:pt x="822" y="92"/>
                      <a:pt x="776" y="69"/>
                    </a:cubicBezTo>
                    <a:lnTo>
                      <a:pt x="685" y="47"/>
                    </a:lnTo>
                    <a:cubicBezTo>
                      <a:pt x="639" y="24"/>
                      <a:pt x="571" y="1"/>
                      <a:pt x="502"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
              <p:cNvSpPr/>
              <p:nvPr/>
            </p:nvSpPr>
            <p:spPr>
              <a:xfrm>
                <a:off x="6767116" y="3694789"/>
                <a:ext cx="170911" cy="145259"/>
              </a:xfrm>
              <a:custGeom>
                <a:rect b="b" l="l" r="r" t="t"/>
                <a:pathLst>
                  <a:path extrusionOk="0" h="5374" w="6323">
                    <a:moveTo>
                      <a:pt x="3721" y="3064"/>
                    </a:moveTo>
                    <a:cubicBezTo>
                      <a:pt x="3723" y="3070"/>
                      <a:pt x="3727" y="3082"/>
                      <a:pt x="3744" y="3082"/>
                    </a:cubicBezTo>
                    <a:cubicBezTo>
                      <a:pt x="3736" y="3076"/>
                      <a:pt x="3729" y="3070"/>
                      <a:pt x="3721" y="3064"/>
                    </a:cubicBezTo>
                    <a:close/>
                    <a:moveTo>
                      <a:pt x="137" y="0"/>
                    </a:moveTo>
                    <a:cubicBezTo>
                      <a:pt x="91" y="0"/>
                      <a:pt x="69" y="23"/>
                      <a:pt x="46" y="46"/>
                    </a:cubicBezTo>
                    <a:cubicBezTo>
                      <a:pt x="0" y="114"/>
                      <a:pt x="23" y="160"/>
                      <a:pt x="69" y="206"/>
                    </a:cubicBezTo>
                    <a:cubicBezTo>
                      <a:pt x="662" y="639"/>
                      <a:pt x="1233" y="1073"/>
                      <a:pt x="1826" y="1507"/>
                    </a:cubicBezTo>
                    <a:cubicBezTo>
                      <a:pt x="1895" y="1552"/>
                      <a:pt x="1940" y="1598"/>
                      <a:pt x="1986" y="1621"/>
                    </a:cubicBezTo>
                    <a:cubicBezTo>
                      <a:pt x="2077" y="1689"/>
                      <a:pt x="2169" y="1781"/>
                      <a:pt x="2260" y="1849"/>
                    </a:cubicBezTo>
                    <a:cubicBezTo>
                      <a:pt x="2397" y="1940"/>
                      <a:pt x="2534" y="2054"/>
                      <a:pt x="2671" y="2169"/>
                    </a:cubicBezTo>
                    <a:cubicBezTo>
                      <a:pt x="2922" y="2374"/>
                      <a:pt x="3173" y="2579"/>
                      <a:pt x="3401" y="2785"/>
                    </a:cubicBezTo>
                    <a:cubicBezTo>
                      <a:pt x="3508" y="2870"/>
                      <a:pt x="3615" y="2976"/>
                      <a:pt x="3721" y="3064"/>
                    </a:cubicBezTo>
                    <a:lnTo>
                      <a:pt x="3721" y="3064"/>
                    </a:lnTo>
                    <a:cubicBezTo>
                      <a:pt x="3721" y="3061"/>
                      <a:pt x="3721" y="3059"/>
                      <a:pt x="3721" y="3059"/>
                    </a:cubicBezTo>
                    <a:lnTo>
                      <a:pt x="3721" y="3059"/>
                    </a:lnTo>
                    <a:cubicBezTo>
                      <a:pt x="3903" y="3219"/>
                      <a:pt x="4063" y="3378"/>
                      <a:pt x="4223" y="3515"/>
                    </a:cubicBezTo>
                    <a:cubicBezTo>
                      <a:pt x="4428" y="3698"/>
                      <a:pt x="4611" y="3858"/>
                      <a:pt x="4793" y="4040"/>
                    </a:cubicBezTo>
                    <a:cubicBezTo>
                      <a:pt x="4908" y="4154"/>
                      <a:pt x="5022" y="4246"/>
                      <a:pt x="5136" y="4360"/>
                    </a:cubicBezTo>
                    <a:cubicBezTo>
                      <a:pt x="5159" y="4383"/>
                      <a:pt x="5182" y="4428"/>
                      <a:pt x="5227" y="4451"/>
                    </a:cubicBezTo>
                    <a:lnTo>
                      <a:pt x="5410" y="4634"/>
                    </a:lnTo>
                    <a:cubicBezTo>
                      <a:pt x="5501" y="4725"/>
                      <a:pt x="5592" y="4816"/>
                      <a:pt x="5661" y="4885"/>
                    </a:cubicBezTo>
                    <a:cubicBezTo>
                      <a:pt x="5729" y="4953"/>
                      <a:pt x="5775" y="4999"/>
                      <a:pt x="5821" y="5045"/>
                    </a:cubicBezTo>
                    <a:cubicBezTo>
                      <a:pt x="5866" y="5090"/>
                      <a:pt x="5912" y="5136"/>
                      <a:pt x="5958" y="5182"/>
                    </a:cubicBezTo>
                    <a:cubicBezTo>
                      <a:pt x="6026" y="5227"/>
                      <a:pt x="6117" y="5296"/>
                      <a:pt x="6186" y="5364"/>
                    </a:cubicBezTo>
                    <a:cubicBezTo>
                      <a:pt x="6199" y="5371"/>
                      <a:pt x="6213" y="5374"/>
                      <a:pt x="6225" y="5374"/>
                    </a:cubicBezTo>
                    <a:cubicBezTo>
                      <a:pt x="6256" y="5374"/>
                      <a:pt x="6284" y="5357"/>
                      <a:pt x="6300" y="5341"/>
                    </a:cubicBezTo>
                    <a:cubicBezTo>
                      <a:pt x="6323" y="5296"/>
                      <a:pt x="6323" y="5250"/>
                      <a:pt x="6277" y="5227"/>
                    </a:cubicBezTo>
                    <a:cubicBezTo>
                      <a:pt x="6209" y="5159"/>
                      <a:pt x="6140" y="5113"/>
                      <a:pt x="6072" y="5045"/>
                    </a:cubicBezTo>
                    <a:lnTo>
                      <a:pt x="6049" y="5045"/>
                    </a:lnTo>
                    <a:cubicBezTo>
                      <a:pt x="5912" y="4908"/>
                      <a:pt x="5775" y="4771"/>
                      <a:pt x="5638" y="4634"/>
                    </a:cubicBezTo>
                    <a:cubicBezTo>
                      <a:pt x="5524" y="4520"/>
                      <a:pt x="5433" y="4428"/>
                      <a:pt x="5318" y="4314"/>
                    </a:cubicBezTo>
                    <a:cubicBezTo>
                      <a:pt x="5227" y="4223"/>
                      <a:pt x="5136" y="4154"/>
                      <a:pt x="5045" y="4063"/>
                    </a:cubicBezTo>
                    <a:cubicBezTo>
                      <a:pt x="4953" y="3972"/>
                      <a:pt x="4862" y="3881"/>
                      <a:pt x="4771" y="3789"/>
                    </a:cubicBezTo>
                    <a:cubicBezTo>
                      <a:pt x="4520" y="3584"/>
                      <a:pt x="4291" y="3378"/>
                      <a:pt x="4063" y="3150"/>
                    </a:cubicBezTo>
                    <a:cubicBezTo>
                      <a:pt x="3972" y="3082"/>
                      <a:pt x="3880" y="2990"/>
                      <a:pt x="3789" y="2922"/>
                    </a:cubicBezTo>
                    <a:cubicBezTo>
                      <a:pt x="3675" y="2808"/>
                      <a:pt x="3561" y="2694"/>
                      <a:pt x="3424" y="2602"/>
                    </a:cubicBezTo>
                    <a:cubicBezTo>
                      <a:pt x="3196" y="2374"/>
                      <a:pt x="2945" y="2169"/>
                      <a:pt x="2694" y="1963"/>
                    </a:cubicBezTo>
                    <a:cubicBezTo>
                      <a:pt x="2625" y="1895"/>
                      <a:pt x="2534" y="1826"/>
                      <a:pt x="2465" y="1758"/>
                    </a:cubicBezTo>
                    <a:cubicBezTo>
                      <a:pt x="2397" y="1712"/>
                      <a:pt x="2351" y="1666"/>
                      <a:pt x="2306" y="1621"/>
                    </a:cubicBezTo>
                    <a:cubicBezTo>
                      <a:pt x="2237" y="1575"/>
                      <a:pt x="2169" y="1507"/>
                      <a:pt x="2100" y="1461"/>
                    </a:cubicBezTo>
                    <a:cubicBezTo>
                      <a:pt x="2032" y="1393"/>
                      <a:pt x="1940" y="1347"/>
                      <a:pt x="1872" y="1278"/>
                    </a:cubicBezTo>
                    <a:cubicBezTo>
                      <a:pt x="1301" y="868"/>
                      <a:pt x="753" y="434"/>
                      <a:pt x="183" y="23"/>
                    </a:cubicBezTo>
                    <a:cubicBezTo>
                      <a:pt x="183" y="0"/>
                      <a:pt x="160" y="0"/>
                      <a:pt x="137"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
              <p:cNvSpPr/>
              <p:nvPr/>
            </p:nvSpPr>
            <p:spPr>
              <a:xfrm>
                <a:off x="6780064" y="3707115"/>
                <a:ext cx="146854" cy="133096"/>
              </a:xfrm>
              <a:custGeom>
                <a:rect b="b" l="l" r="r" t="t"/>
                <a:pathLst>
                  <a:path extrusionOk="0" h="4924" w="5433">
                    <a:moveTo>
                      <a:pt x="137" y="1"/>
                    </a:moveTo>
                    <a:cubicBezTo>
                      <a:pt x="115" y="1"/>
                      <a:pt x="69" y="1"/>
                      <a:pt x="46" y="46"/>
                    </a:cubicBezTo>
                    <a:cubicBezTo>
                      <a:pt x="1" y="92"/>
                      <a:pt x="23" y="160"/>
                      <a:pt x="69" y="206"/>
                    </a:cubicBezTo>
                    <a:cubicBezTo>
                      <a:pt x="503" y="526"/>
                      <a:pt x="959" y="845"/>
                      <a:pt x="1393" y="1165"/>
                    </a:cubicBezTo>
                    <a:cubicBezTo>
                      <a:pt x="1827" y="1507"/>
                      <a:pt x="2237" y="1872"/>
                      <a:pt x="2648" y="2215"/>
                    </a:cubicBezTo>
                    <a:lnTo>
                      <a:pt x="2625" y="2215"/>
                    </a:lnTo>
                    <a:cubicBezTo>
                      <a:pt x="2762" y="2329"/>
                      <a:pt x="2899" y="2443"/>
                      <a:pt x="3013" y="2557"/>
                    </a:cubicBezTo>
                    <a:cubicBezTo>
                      <a:pt x="3128" y="2648"/>
                      <a:pt x="3219" y="2740"/>
                      <a:pt x="3310" y="2831"/>
                    </a:cubicBezTo>
                    <a:cubicBezTo>
                      <a:pt x="3424" y="2922"/>
                      <a:pt x="3516" y="3014"/>
                      <a:pt x="3607" y="3128"/>
                    </a:cubicBezTo>
                    <a:cubicBezTo>
                      <a:pt x="3721" y="3242"/>
                      <a:pt x="3858" y="3356"/>
                      <a:pt x="3972" y="3470"/>
                    </a:cubicBezTo>
                    <a:cubicBezTo>
                      <a:pt x="4086" y="3584"/>
                      <a:pt x="4200" y="3698"/>
                      <a:pt x="4292" y="3813"/>
                    </a:cubicBezTo>
                    <a:lnTo>
                      <a:pt x="4474" y="3995"/>
                    </a:lnTo>
                    <a:cubicBezTo>
                      <a:pt x="4543" y="4064"/>
                      <a:pt x="4611" y="4132"/>
                      <a:pt x="4680" y="4201"/>
                    </a:cubicBezTo>
                    <a:cubicBezTo>
                      <a:pt x="4885" y="4429"/>
                      <a:pt x="5091" y="4657"/>
                      <a:pt x="5296" y="4885"/>
                    </a:cubicBezTo>
                    <a:cubicBezTo>
                      <a:pt x="5309" y="4912"/>
                      <a:pt x="5331" y="4923"/>
                      <a:pt x="5355" y="4923"/>
                    </a:cubicBezTo>
                    <a:cubicBezTo>
                      <a:pt x="5372" y="4923"/>
                      <a:pt x="5391" y="4918"/>
                      <a:pt x="5410" y="4908"/>
                    </a:cubicBezTo>
                    <a:cubicBezTo>
                      <a:pt x="5433" y="4862"/>
                      <a:pt x="5433" y="4817"/>
                      <a:pt x="5410" y="4771"/>
                    </a:cubicBezTo>
                    <a:cubicBezTo>
                      <a:pt x="5296" y="4634"/>
                      <a:pt x="5159" y="4497"/>
                      <a:pt x="5045" y="4360"/>
                    </a:cubicBezTo>
                    <a:cubicBezTo>
                      <a:pt x="4931" y="4223"/>
                      <a:pt x="4817" y="4109"/>
                      <a:pt x="4703" y="3972"/>
                    </a:cubicBezTo>
                    <a:cubicBezTo>
                      <a:pt x="4474" y="3744"/>
                      <a:pt x="4246" y="3516"/>
                      <a:pt x="4018" y="3288"/>
                    </a:cubicBezTo>
                    <a:cubicBezTo>
                      <a:pt x="3881" y="3151"/>
                      <a:pt x="3744" y="3036"/>
                      <a:pt x="3630" y="2900"/>
                    </a:cubicBezTo>
                    <a:cubicBezTo>
                      <a:pt x="3493" y="2763"/>
                      <a:pt x="3333" y="2626"/>
                      <a:pt x="3196" y="2489"/>
                    </a:cubicBezTo>
                    <a:cubicBezTo>
                      <a:pt x="3150" y="2443"/>
                      <a:pt x="3105" y="2397"/>
                      <a:pt x="3059" y="2352"/>
                    </a:cubicBezTo>
                    <a:lnTo>
                      <a:pt x="2785" y="2101"/>
                    </a:lnTo>
                    <a:cubicBezTo>
                      <a:pt x="2671" y="1987"/>
                      <a:pt x="2534" y="1872"/>
                      <a:pt x="2397" y="1758"/>
                    </a:cubicBezTo>
                    <a:cubicBezTo>
                      <a:pt x="2260" y="1644"/>
                      <a:pt x="2146" y="1530"/>
                      <a:pt x="2009" y="1416"/>
                    </a:cubicBezTo>
                    <a:cubicBezTo>
                      <a:pt x="1872" y="1302"/>
                      <a:pt x="1735" y="1165"/>
                      <a:pt x="1575" y="1051"/>
                    </a:cubicBezTo>
                    <a:cubicBezTo>
                      <a:pt x="1439" y="914"/>
                      <a:pt x="1302" y="800"/>
                      <a:pt x="1142" y="708"/>
                    </a:cubicBezTo>
                    <a:cubicBezTo>
                      <a:pt x="1005" y="594"/>
                      <a:pt x="868" y="480"/>
                      <a:pt x="708" y="366"/>
                    </a:cubicBezTo>
                    <a:cubicBezTo>
                      <a:pt x="548" y="252"/>
                      <a:pt x="366" y="138"/>
                      <a:pt x="206" y="24"/>
                    </a:cubicBezTo>
                    <a:cubicBezTo>
                      <a:pt x="183" y="1"/>
                      <a:pt x="160" y="1"/>
                      <a:pt x="137"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
              <p:cNvSpPr/>
              <p:nvPr/>
            </p:nvSpPr>
            <p:spPr>
              <a:xfrm>
                <a:off x="6751060" y="3693546"/>
                <a:ext cx="174641" cy="143259"/>
              </a:xfrm>
              <a:custGeom>
                <a:rect b="b" l="l" r="r" t="t"/>
                <a:pathLst>
                  <a:path extrusionOk="0" h="5300" w="6461">
                    <a:moveTo>
                      <a:pt x="115" y="1"/>
                    </a:moveTo>
                    <a:cubicBezTo>
                      <a:pt x="92" y="1"/>
                      <a:pt x="46" y="23"/>
                      <a:pt x="24" y="46"/>
                    </a:cubicBezTo>
                    <a:cubicBezTo>
                      <a:pt x="1" y="92"/>
                      <a:pt x="1" y="160"/>
                      <a:pt x="69" y="206"/>
                    </a:cubicBezTo>
                    <a:cubicBezTo>
                      <a:pt x="389" y="411"/>
                      <a:pt x="731" y="617"/>
                      <a:pt x="1074" y="822"/>
                    </a:cubicBezTo>
                    <a:cubicBezTo>
                      <a:pt x="1210" y="891"/>
                      <a:pt x="1370" y="1005"/>
                      <a:pt x="1507" y="1096"/>
                    </a:cubicBezTo>
                    <a:cubicBezTo>
                      <a:pt x="1644" y="1187"/>
                      <a:pt x="1781" y="1279"/>
                      <a:pt x="1918" y="1370"/>
                    </a:cubicBezTo>
                    <a:cubicBezTo>
                      <a:pt x="2215" y="1576"/>
                      <a:pt x="2512" y="1804"/>
                      <a:pt x="2808" y="2009"/>
                    </a:cubicBezTo>
                    <a:cubicBezTo>
                      <a:pt x="2854" y="2055"/>
                      <a:pt x="2900" y="2078"/>
                      <a:pt x="2945" y="2123"/>
                    </a:cubicBezTo>
                    <a:cubicBezTo>
                      <a:pt x="3036" y="2215"/>
                      <a:pt x="3128" y="2283"/>
                      <a:pt x="3242" y="2374"/>
                    </a:cubicBezTo>
                    <a:cubicBezTo>
                      <a:pt x="3356" y="2466"/>
                      <a:pt x="3493" y="2580"/>
                      <a:pt x="3630" y="2694"/>
                    </a:cubicBezTo>
                    <a:cubicBezTo>
                      <a:pt x="3676" y="2740"/>
                      <a:pt x="3721" y="2785"/>
                      <a:pt x="3790" y="2831"/>
                    </a:cubicBezTo>
                    <a:cubicBezTo>
                      <a:pt x="3950" y="2968"/>
                      <a:pt x="4132" y="3128"/>
                      <a:pt x="4292" y="3265"/>
                    </a:cubicBezTo>
                    <a:cubicBezTo>
                      <a:pt x="4452" y="3424"/>
                      <a:pt x="4634" y="3584"/>
                      <a:pt x="4794" y="3721"/>
                    </a:cubicBezTo>
                    <a:cubicBezTo>
                      <a:pt x="4977" y="3881"/>
                      <a:pt x="5136" y="4018"/>
                      <a:pt x="5296" y="4178"/>
                    </a:cubicBezTo>
                    <a:cubicBezTo>
                      <a:pt x="5319" y="4200"/>
                      <a:pt x="5365" y="4246"/>
                      <a:pt x="5387" y="4269"/>
                    </a:cubicBezTo>
                    <a:lnTo>
                      <a:pt x="5570" y="4451"/>
                    </a:lnTo>
                    <a:cubicBezTo>
                      <a:pt x="5639" y="4520"/>
                      <a:pt x="5707" y="4588"/>
                      <a:pt x="5776" y="4657"/>
                    </a:cubicBezTo>
                    <a:cubicBezTo>
                      <a:pt x="5821" y="4703"/>
                      <a:pt x="5867" y="4748"/>
                      <a:pt x="5912" y="4794"/>
                    </a:cubicBezTo>
                    <a:cubicBezTo>
                      <a:pt x="5935" y="4817"/>
                      <a:pt x="5958" y="4840"/>
                      <a:pt x="5981" y="4885"/>
                    </a:cubicBezTo>
                    <a:cubicBezTo>
                      <a:pt x="6095" y="4999"/>
                      <a:pt x="6209" y="5136"/>
                      <a:pt x="6323" y="5273"/>
                    </a:cubicBezTo>
                    <a:cubicBezTo>
                      <a:pt x="6337" y="5286"/>
                      <a:pt x="6357" y="5300"/>
                      <a:pt x="6381" y="5300"/>
                    </a:cubicBezTo>
                    <a:cubicBezTo>
                      <a:pt x="6399" y="5300"/>
                      <a:pt x="6418" y="5292"/>
                      <a:pt x="6437" y="5273"/>
                    </a:cubicBezTo>
                    <a:cubicBezTo>
                      <a:pt x="6460" y="5250"/>
                      <a:pt x="6460" y="5205"/>
                      <a:pt x="6437" y="5159"/>
                    </a:cubicBezTo>
                    <a:cubicBezTo>
                      <a:pt x="6346" y="5045"/>
                      <a:pt x="6232" y="4908"/>
                      <a:pt x="6118" y="4794"/>
                    </a:cubicBezTo>
                    <a:cubicBezTo>
                      <a:pt x="6095" y="4748"/>
                      <a:pt x="6049" y="4725"/>
                      <a:pt x="6027" y="4680"/>
                    </a:cubicBezTo>
                    <a:cubicBezTo>
                      <a:pt x="6004" y="4657"/>
                      <a:pt x="5958" y="4611"/>
                      <a:pt x="5912" y="4566"/>
                    </a:cubicBezTo>
                    <a:cubicBezTo>
                      <a:pt x="5844" y="4497"/>
                      <a:pt x="5776" y="4429"/>
                      <a:pt x="5707" y="4360"/>
                    </a:cubicBezTo>
                    <a:cubicBezTo>
                      <a:pt x="5616" y="4246"/>
                      <a:pt x="5502" y="4155"/>
                      <a:pt x="5410" y="4063"/>
                    </a:cubicBezTo>
                    <a:cubicBezTo>
                      <a:pt x="5387" y="4041"/>
                      <a:pt x="5365" y="4018"/>
                      <a:pt x="5319" y="3995"/>
                    </a:cubicBezTo>
                    <a:cubicBezTo>
                      <a:pt x="5273" y="3927"/>
                      <a:pt x="5205" y="3881"/>
                      <a:pt x="5136" y="3835"/>
                    </a:cubicBezTo>
                    <a:cubicBezTo>
                      <a:pt x="5068" y="3744"/>
                      <a:pt x="4999" y="3675"/>
                      <a:pt x="4908" y="3607"/>
                    </a:cubicBezTo>
                    <a:cubicBezTo>
                      <a:pt x="4748" y="3447"/>
                      <a:pt x="4566" y="3287"/>
                      <a:pt x="4383" y="3128"/>
                    </a:cubicBezTo>
                    <a:lnTo>
                      <a:pt x="4383" y="3128"/>
                    </a:lnTo>
                    <a:cubicBezTo>
                      <a:pt x="4383" y="3129"/>
                      <a:pt x="4383" y="3130"/>
                      <a:pt x="4383" y="3131"/>
                    </a:cubicBezTo>
                    <a:lnTo>
                      <a:pt x="4383" y="3131"/>
                    </a:lnTo>
                    <a:cubicBezTo>
                      <a:pt x="4210" y="2979"/>
                      <a:pt x="4056" y="2847"/>
                      <a:pt x="3881" y="2694"/>
                    </a:cubicBezTo>
                    <a:lnTo>
                      <a:pt x="3881" y="2694"/>
                    </a:lnTo>
                    <a:cubicBezTo>
                      <a:pt x="3843" y="2656"/>
                      <a:pt x="3805" y="2618"/>
                      <a:pt x="3767" y="2580"/>
                    </a:cubicBezTo>
                    <a:lnTo>
                      <a:pt x="3447" y="2352"/>
                    </a:lnTo>
                    <a:cubicBezTo>
                      <a:pt x="3333" y="2237"/>
                      <a:pt x="3196" y="2123"/>
                      <a:pt x="3082" y="2032"/>
                    </a:cubicBezTo>
                    <a:cubicBezTo>
                      <a:pt x="3014" y="1986"/>
                      <a:pt x="2968" y="1918"/>
                      <a:pt x="2900" y="1872"/>
                    </a:cubicBezTo>
                    <a:cubicBezTo>
                      <a:pt x="2831" y="1827"/>
                      <a:pt x="2740" y="1758"/>
                      <a:pt x="2671" y="1690"/>
                    </a:cubicBezTo>
                    <a:cubicBezTo>
                      <a:pt x="2626" y="1667"/>
                      <a:pt x="2580" y="1621"/>
                      <a:pt x="2512" y="1576"/>
                    </a:cubicBezTo>
                    <a:cubicBezTo>
                      <a:pt x="2443" y="1507"/>
                      <a:pt x="2375" y="1461"/>
                      <a:pt x="2306" y="1393"/>
                    </a:cubicBezTo>
                    <a:cubicBezTo>
                      <a:pt x="2215" y="1347"/>
                      <a:pt x="2123" y="1279"/>
                      <a:pt x="2055" y="1210"/>
                    </a:cubicBezTo>
                    <a:cubicBezTo>
                      <a:pt x="1987" y="1165"/>
                      <a:pt x="1895" y="1119"/>
                      <a:pt x="1827" y="1073"/>
                    </a:cubicBezTo>
                    <a:cubicBezTo>
                      <a:pt x="1781" y="1028"/>
                      <a:pt x="1713" y="982"/>
                      <a:pt x="1667" y="959"/>
                    </a:cubicBezTo>
                    <a:cubicBezTo>
                      <a:pt x="1598" y="891"/>
                      <a:pt x="1507" y="845"/>
                      <a:pt x="1439" y="777"/>
                    </a:cubicBezTo>
                    <a:cubicBezTo>
                      <a:pt x="1347" y="731"/>
                      <a:pt x="1279" y="685"/>
                      <a:pt x="1210" y="640"/>
                    </a:cubicBezTo>
                    <a:cubicBezTo>
                      <a:pt x="1188" y="617"/>
                      <a:pt x="1142" y="617"/>
                      <a:pt x="1119" y="594"/>
                    </a:cubicBezTo>
                    <a:cubicBezTo>
                      <a:pt x="1074" y="548"/>
                      <a:pt x="1005" y="526"/>
                      <a:pt x="937" y="480"/>
                    </a:cubicBezTo>
                    <a:cubicBezTo>
                      <a:pt x="800" y="389"/>
                      <a:pt x="663" y="320"/>
                      <a:pt x="549" y="229"/>
                    </a:cubicBezTo>
                    <a:cubicBezTo>
                      <a:pt x="412" y="160"/>
                      <a:pt x="297" y="92"/>
                      <a:pt x="183" y="23"/>
                    </a:cubicBezTo>
                    <a:cubicBezTo>
                      <a:pt x="161" y="1"/>
                      <a:pt x="138" y="1"/>
                      <a:pt x="115"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
              <p:cNvSpPr/>
              <p:nvPr/>
            </p:nvSpPr>
            <p:spPr>
              <a:xfrm>
                <a:off x="5454810" y="3629377"/>
                <a:ext cx="1308630" cy="322711"/>
              </a:xfrm>
              <a:custGeom>
                <a:rect b="b" l="l" r="r" t="t"/>
                <a:pathLst>
                  <a:path extrusionOk="0" h="11939" w="48414">
                    <a:moveTo>
                      <a:pt x="19752" y="8482"/>
                    </a:moveTo>
                    <a:lnTo>
                      <a:pt x="19752" y="8482"/>
                    </a:lnTo>
                    <a:cubicBezTo>
                      <a:pt x="19742" y="8485"/>
                      <a:pt x="19732" y="8488"/>
                      <a:pt x="19722" y="8492"/>
                    </a:cubicBezTo>
                    <a:cubicBezTo>
                      <a:pt x="19722" y="8492"/>
                      <a:pt x="19735" y="8492"/>
                      <a:pt x="19752" y="8482"/>
                    </a:cubicBezTo>
                    <a:close/>
                    <a:moveTo>
                      <a:pt x="1872" y="11162"/>
                    </a:moveTo>
                    <a:cubicBezTo>
                      <a:pt x="1885" y="11165"/>
                      <a:pt x="1898" y="11167"/>
                      <a:pt x="1912" y="11169"/>
                    </a:cubicBezTo>
                    <a:lnTo>
                      <a:pt x="1912" y="11169"/>
                    </a:lnTo>
                    <a:cubicBezTo>
                      <a:pt x="1903" y="11162"/>
                      <a:pt x="1888" y="11162"/>
                      <a:pt x="1872" y="11162"/>
                    </a:cubicBezTo>
                    <a:close/>
                    <a:moveTo>
                      <a:pt x="40995" y="1"/>
                    </a:moveTo>
                    <a:cubicBezTo>
                      <a:pt x="40539" y="1"/>
                      <a:pt x="40105" y="24"/>
                      <a:pt x="39648" y="69"/>
                    </a:cubicBezTo>
                    <a:cubicBezTo>
                      <a:pt x="39466" y="92"/>
                      <a:pt x="39260" y="115"/>
                      <a:pt x="39078" y="138"/>
                    </a:cubicBezTo>
                    <a:cubicBezTo>
                      <a:pt x="39032" y="69"/>
                      <a:pt x="38941" y="46"/>
                      <a:pt x="38849" y="46"/>
                    </a:cubicBezTo>
                    <a:cubicBezTo>
                      <a:pt x="38735" y="69"/>
                      <a:pt x="38621" y="115"/>
                      <a:pt x="38484" y="138"/>
                    </a:cubicBezTo>
                    <a:cubicBezTo>
                      <a:pt x="38347" y="183"/>
                      <a:pt x="38210" y="206"/>
                      <a:pt x="38073" y="252"/>
                    </a:cubicBezTo>
                    <a:cubicBezTo>
                      <a:pt x="37845" y="297"/>
                      <a:pt x="37617" y="366"/>
                      <a:pt x="37389" y="434"/>
                    </a:cubicBezTo>
                    <a:cubicBezTo>
                      <a:pt x="37229" y="480"/>
                      <a:pt x="37069" y="526"/>
                      <a:pt x="36909" y="571"/>
                    </a:cubicBezTo>
                    <a:cubicBezTo>
                      <a:pt x="36704" y="617"/>
                      <a:pt x="36521" y="663"/>
                      <a:pt x="36339" y="708"/>
                    </a:cubicBezTo>
                    <a:cubicBezTo>
                      <a:pt x="36179" y="754"/>
                      <a:pt x="36019" y="777"/>
                      <a:pt x="35859" y="822"/>
                    </a:cubicBezTo>
                    <a:cubicBezTo>
                      <a:pt x="35745" y="845"/>
                      <a:pt x="35631" y="868"/>
                      <a:pt x="35540" y="891"/>
                    </a:cubicBezTo>
                    <a:cubicBezTo>
                      <a:pt x="35426" y="914"/>
                      <a:pt x="35334" y="937"/>
                      <a:pt x="35220" y="959"/>
                    </a:cubicBezTo>
                    <a:cubicBezTo>
                      <a:pt x="35175" y="982"/>
                      <a:pt x="35152" y="982"/>
                      <a:pt x="35106" y="1005"/>
                    </a:cubicBezTo>
                    <a:cubicBezTo>
                      <a:pt x="34992" y="1028"/>
                      <a:pt x="34878" y="1051"/>
                      <a:pt x="34787" y="1074"/>
                    </a:cubicBezTo>
                    <a:cubicBezTo>
                      <a:pt x="34535" y="1142"/>
                      <a:pt x="34284" y="1210"/>
                      <a:pt x="34033" y="1279"/>
                    </a:cubicBezTo>
                    <a:cubicBezTo>
                      <a:pt x="33942" y="1302"/>
                      <a:pt x="33828" y="1347"/>
                      <a:pt x="33737" y="1370"/>
                    </a:cubicBezTo>
                    <a:cubicBezTo>
                      <a:pt x="33622" y="1416"/>
                      <a:pt x="33485" y="1462"/>
                      <a:pt x="33371" y="1507"/>
                    </a:cubicBezTo>
                    <a:cubicBezTo>
                      <a:pt x="33234" y="1553"/>
                      <a:pt x="33097" y="1598"/>
                      <a:pt x="32960" y="1644"/>
                    </a:cubicBezTo>
                    <a:cubicBezTo>
                      <a:pt x="32938" y="1621"/>
                      <a:pt x="32915" y="1576"/>
                      <a:pt x="32892" y="1553"/>
                    </a:cubicBezTo>
                    <a:cubicBezTo>
                      <a:pt x="32846" y="1530"/>
                      <a:pt x="32778" y="1530"/>
                      <a:pt x="32732" y="1530"/>
                    </a:cubicBezTo>
                    <a:cubicBezTo>
                      <a:pt x="32504" y="1621"/>
                      <a:pt x="32276" y="1735"/>
                      <a:pt x="32047" y="1850"/>
                    </a:cubicBezTo>
                    <a:cubicBezTo>
                      <a:pt x="32002" y="1872"/>
                      <a:pt x="31933" y="1895"/>
                      <a:pt x="31888" y="1918"/>
                    </a:cubicBezTo>
                    <a:cubicBezTo>
                      <a:pt x="31682" y="2009"/>
                      <a:pt x="31500" y="2078"/>
                      <a:pt x="31317" y="2146"/>
                    </a:cubicBezTo>
                    <a:cubicBezTo>
                      <a:pt x="31317" y="2146"/>
                      <a:pt x="31317" y="2146"/>
                      <a:pt x="31317" y="2146"/>
                    </a:cubicBezTo>
                    <a:lnTo>
                      <a:pt x="31317" y="2146"/>
                    </a:lnTo>
                    <a:cubicBezTo>
                      <a:pt x="31317" y="2169"/>
                      <a:pt x="31294" y="2169"/>
                      <a:pt x="31271" y="2169"/>
                    </a:cubicBezTo>
                    <a:lnTo>
                      <a:pt x="31317" y="2146"/>
                    </a:lnTo>
                    <a:lnTo>
                      <a:pt x="31317" y="2146"/>
                    </a:lnTo>
                    <a:cubicBezTo>
                      <a:pt x="30998" y="2283"/>
                      <a:pt x="30678" y="2420"/>
                      <a:pt x="30358" y="2557"/>
                    </a:cubicBezTo>
                    <a:cubicBezTo>
                      <a:pt x="29948" y="2717"/>
                      <a:pt x="29560" y="2900"/>
                      <a:pt x="29149" y="3082"/>
                    </a:cubicBezTo>
                    <a:cubicBezTo>
                      <a:pt x="28989" y="3151"/>
                      <a:pt x="28806" y="3219"/>
                      <a:pt x="28647" y="3310"/>
                    </a:cubicBezTo>
                    <a:cubicBezTo>
                      <a:pt x="28487" y="3379"/>
                      <a:pt x="28327" y="3447"/>
                      <a:pt x="28167" y="3539"/>
                    </a:cubicBezTo>
                    <a:cubicBezTo>
                      <a:pt x="27825" y="3698"/>
                      <a:pt x="27482" y="3881"/>
                      <a:pt x="27140" y="4041"/>
                    </a:cubicBezTo>
                    <a:cubicBezTo>
                      <a:pt x="27094" y="4064"/>
                      <a:pt x="27049" y="4109"/>
                      <a:pt x="27049" y="4155"/>
                    </a:cubicBezTo>
                    <a:cubicBezTo>
                      <a:pt x="27026" y="4155"/>
                      <a:pt x="27026" y="4155"/>
                      <a:pt x="27003" y="4178"/>
                    </a:cubicBezTo>
                    <a:cubicBezTo>
                      <a:pt x="26775" y="4269"/>
                      <a:pt x="26524" y="4383"/>
                      <a:pt x="26296" y="4497"/>
                    </a:cubicBezTo>
                    <a:cubicBezTo>
                      <a:pt x="26044" y="4634"/>
                      <a:pt x="25793" y="4748"/>
                      <a:pt x="25519" y="4863"/>
                    </a:cubicBezTo>
                    <a:cubicBezTo>
                      <a:pt x="25109" y="5068"/>
                      <a:pt x="24698" y="5251"/>
                      <a:pt x="24287" y="5456"/>
                    </a:cubicBezTo>
                    <a:cubicBezTo>
                      <a:pt x="24059" y="5547"/>
                      <a:pt x="23830" y="5684"/>
                      <a:pt x="23602" y="5798"/>
                    </a:cubicBezTo>
                    <a:cubicBezTo>
                      <a:pt x="23556" y="5821"/>
                      <a:pt x="23511" y="5844"/>
                      <a:pt x="23442" y="5890"/>
                    </a:cubicBezTo>
                    <a:cubicBezTo>
                      <a:pt x="23420" y="5912"/>
                      <a:pt x="23374" y="5912"/>
                      <a:pt x="23328" y="5935"/>
                    </a:cubicBezTo>
                    <a:cubicBezTo>
                      <a:pt x="23305" y="5958"/>
                      <a:pt x="23260" y="5958"/>
                      <a:pt x="23237" y="5981"/>
                    </a:cubicBezTo>
                    <a:cubicBezTo>
                      <a:pt x="23054" y="6049"/>
                      <a:pt x="22895" y="6141"/>
                      <a:pt x="22712" y="6209"/>
                    </a:cubicBezTo>
                    <a:cubicBezTo>
                      <a:pt x="22484" y="6301"/>
                      <a:pt x="22255" y="6415"/>
                      <a:pt x="22027" y="6529"/>
                    </a:cubicBezTo>
                    <a:cubicBezTo>
                      <a:pt x="21571" y="6711"/>
                      <a:pt x="21114" y="6917"/>
                      <a:pt x="20680" y="7099"/>
                    </a:cubicBezTo>
                    <a:cubicBezTo>
                      <a:pt x="20544" y="7168"/>
                      <a:pt x="20429" y="7214"/>
                      <a:pt x="20292" y="7282"/>
                    </a:cubicBezTo>
                    <a:cubicBezTo>
                      <a:pt x="20247" y="7305"/>
                      <a:pt x="20201" y="7328"/>
                      <a:pt x="20156" y="7350"/>
                    </a:cubicBezTo>
                    <a:cubicBezTo>
                      <a:pt x="20087" y="7373"/>
                      <a:pt x="19996" y="7396"/>
                      <a:pt x="19927" y="7442"/>
                    </a:cubicBezTo>
                    <a:cubicBezTo>
                      <a:pt x="19699" y="7533"/>
                      <a:pt x="19471" y="7647"/>
                      <a:pt x="19242" y="7738"/>
                    </a:cubicBezTo>
                    <a:cubicBezTo>
                      <a:pt x="19128" y="7807"/>
                      <a:pt x="18991" y="7875"/>
                      <a:pt x="18877" y="7921"/>
                    </a:cubicBezTo>
                    <a:cubicBezTo>
                      <a:pt x="18763" y="7990"/>
                      <a:pt x="18649" y="8058"/>
                      <a:pt x="18535" y="8104"/>
                    </a:cubicBezTo>
                    <a:cubicBezTo>
                      <a:pt x="18512" y="8127"/>
                      <a:pt x="18512" y="8127"/>
                      <a:pt x="18489" y="8127"/>
                    </a:cubicBezTo>
                    <a:cubicBezTo>
                      <a:pt x="18078" y="8286"/>
                      <a:pt x="17668" y="8469"/>
                      <a:pt x="17257" y="8629"/>
                    </a:cubicBezTo>
                    <a:cubicBezTo>
                      <a:pt x="17051" y="8720"/>
                      <a:pt x="16846" y="8811"/>
                      <a:pt x="16640" y="8903"/>
                    </a:cubicBezTo>
                    <a:lnTo>
                      <a:pt x="16595" y="8903"/>
                    </a:lnTo>
                    <a:cubicBezTo>
                      <a:pt x="16344" y="8971"/>
                      <a:pt x="16115" y="9040"/>
                      <a:pt x="15887" y="9108"/>
                    </a:cubicBezTo>
                    <a:cubicBezTo>
                      <a:pt x="15431" y="9222"/>
                      <a:pt x="14951" y="9359"/>
                      <a:pt x="14495" y="9496"/>
                    </a:cubicBezTo>
                    <a:cubicBezTo>
                      <a:pt x="14061" y="9633"/>
                      <a:pt x="13627" y="9747"/>
                      <a:pt x="13194" y="9907"/>
                    </a:cubicBezTo>
                    <a:cubicBezTo>
                      <a:pt x="12943" y="9975"/>
                      <a:pt x="12692" y="10044"/>
                      <a:pt x="12463" y="10135"/>
                    </a:cubicBezTo>
                    <a:cubicBezTo>
                      <a:pt x="12441" y="10135"/>
                      <a:pt x="12418" y="10158"/>
                      <a:pt x="12395" y="10158"/>
                    </a:cubicBezTo>
                    <a:cubicBezTo>
                      <a:pt x="12372" y="10158"/>
                      <a:pt x="12326" y="10158"/>
                      <a:pt x="12304" y="10135"/>
                    </a:cubicBezTo>
                    <a:lnTo>
                      <a:pt x="12167" y="10158"/>
                    </a:lnTo>
                    <a:cubicBezTo>
                      <a:pt x="12098" y="10181"/>
                      <a:pt x="12030" y="10204"/>
                      <a:pt x="11961" y="10204"/>
                    </a:cubicBezTo>
                    <a:cubicBezTo>
                      <a:pt x="11870" y="10226"/>
                      <a:pt x="11779" y="10249"/>
                      <a:pt x="11710" y="10249"/>
                    </a:cubicBezTo>
                    <a:cubicBezTo>
                      <a:pt x="11505" y="10295"/>
                      <a:pt x="11299" y="10341"/>
                      <a:pt x="11117" y="10363"/>
                    </a:cubicBezTo>
                    <a:cubicBezTo>
                      <a:pt x="10706" y="10432"/>
                      <a:pt x="10318" y="10500"/>
                      <a:pt x="9930" y="10592"/>
                    </a:cubicBezTo>
                    <a:cubicBezTo>
                      <a:pt x="9542" y="10683"/>
                      <a:pt x="9154" y="10774"/>
                      <a:pt x="8766" y="10866"/>
                    </a:cubicBezTo>
                    <a:cubicBezTo>
                      <a:pt x="8583" y="10888"/>
                      <a:pt x="8423" y="10934"/>
                      <a:pt x="8264" y="10980"/>
                    </a:cubicBezTo>
                    <a:cubicBezTo>
                      <a:pt x="8218" y="11003"/>
                      <a:pt x="8149" y="11003"/>
                      <a:pt x="8104" y="11025"/>
                    </a:cubicBezTo>
                    <a:lnTo>
                      <a:pt x="8035" y="11025"/>
                    </a:lnTo>
                    <a:cubicBezTo>
                      <a:pt x="7853" y="11025"/>
                      <a:pt x="7670" y="11048"/>
                      <a:pt x="7510" y="11071"/>
                    </a:cubicBezTo>
                    <a:cubicBezTo>
                      <a:pt x="7168" y="11094"/>
                      <a:pt x="6803" y="11139"/>
                      <a:pt x="6460" y="11162"/>
                    </a:cubicBezTo>
                    <a:cubicBezTo>
                      <a:pt x="6118" y="11208"/>
                      <a:pt x="5776" y="11254"/>
                      <a:pt x="5433" y="11276"/>
                    </a:cubicBezTo>
                    <a:cubicBezTo>
                      <a:pt x="5388" y="11276"/>
                      <a:pt x="5342" y="11276"/>
                      <a:pt x="5319" y="11299"/>
                    </a:cubicBezTo>
                    <a:lnTo>
                      <a:pt x="5251" y="11299"/>
                    </a:lnTo>
                    <a:cubicBezTo>
                      <a:pt x="4863" y="11299"/>
                      <a:pt x="4497" y="11299"/>
                      <a:pt x="4109" y="11322"/>
                    </a:cubicBezTo>
                    <a:cubicBezTo>
                      <a:pt x="3950" y="11322"/>
                      <a:pt x="3813" y="11322"/>
                      <a:pt x="3653" y="11345"/>
                    </a:cubicBezTo>
                    <a:cubicBezTo>
                      <a:pt x="3425" y="11322"/>
                      <a:pt x="3173" y="11299"/>
                      <a:pt x="2922" y="11299"/>
                    </a:cubicBezTo>
                    <a:cubicBezTo>
                      <a:pt x="2808" y="11276"/>
                      <a:pt x="2717" y="11276"/>
                      <a:pt x="2603" y="11254"/>
                    </a:cubicBezTo>
                    <a:cubicBezTo>
                      <a:pt x="2386" y="11232"/>
                      <a:pt x="2150" y="11210"/>
                      <a:pt x="1912" y="11169"/>
                    </a:cubicBezTo>
                    <a:lnTo>
                      <a:pt x="1912" y="11169"/>
                    </a:lnTo>
                    <a:cubicBezTo>
                      <a:pt x="1916" y="11173"/>
                      <a:pt x="1918" y="11178"/>
                      <a:pt x="1918" y="11185"/>
                    </a:cubicBezTo>
                    <a:cubicBezTo>
                      <a:pt x="1827" y="11162"/>
                      <a:pt x="1735" y="11139"/>
                      <a:pt x="1644" y="11139"/>
                    </a:cubicBezTo>
                    <a:cubicBezTo>
                      <a:pt x="1553" y="11117"/>
                      <a:pt x="1462" y="11117"/>
                      <a:pt x="1393" y="11094"/>
                    </a:cubicBezTo>
                    <a:cubicBezTo>
                      <a:pt x="1302" y="11071"/>
                      <a:pt x="1210" y="11048"/>
                      <a:pt x="1119" y="11025"/>
                    </a:cubicBezTo>
                    <a:cubicBezTo>
                      <a:pt x="1005" y="10980"/>
                      <a:pt x="891" y="10980"/>
                      <a:pt x="800" y="10957"/>
                    </a:cubicBezTo>
                    <a:cubicBezTo>
                      <a:pt x="594" y="10911"/>
                      <a:pt x="389" y="10866"/>
                      <a:pt x="161" y="10843"/>
                    </a:cubicBezTo>
                    <a:cubicBezTo>
                      <a:pt x="92" y="10843"/>
                      <a:pt x="1" y="10911"/>
                      <a:pt x="1" y="11003"/>
                    </a:cubicBezTo>
                    <a:cubicBezTo>
                      <a:pt x="1" y="11094"/>
                      <a:pt x="92" y="11162"/>
                      <a:pt x="161" y="11162"/>
                    </a:cubicBezTo>
                    <a:cubicBezTo>
                      <a:pt x="206" y="11185"/>
                      <a:pt x="252" y="11185"/>
                      <a:pt x="297" y="11185"/>
                    </a:cubicBezTo>
                    <a:lnTo>
                      <a:pt x="366" y="11185"/>
                    </a:lnTo>
                    <a:cubicBezTo>
                      <a:pt x="366" y="11254"/>
                      <a:pt x="412" y="11322"/>
                      <a:pt x="457" y="11368"/>
                    </a:cubicBezTo>
                    <a:cubicBezTo>
                      <a:pt x="503" y="11391"/>
                      <a:pt x="526" y="11391"/>
                      <a:pt x="571" y="11391"/>
                    </a:cubicBezTo>
                    <a:cubicBezTo>
                      <a:pt x="617" y="11391"/>
                      <a:pt x="686" y="11413"/>
                      <a:pt x="754" y="11413"/>
                    </a:cubicBezTo>
                    <a:lnTo>
                      <a:pt x="845" y="11413"/>
                    </a:lnTo>
                    <a:lnTo>
                      <a:pt x="1142" y="11436"/>
                    </a:lnTo>
                    <a:cubicBezTo>
                      <a:pt x="1233" y="11459"/>
                      <a:pt x="1347" y="11459"/>
                      <a:pt x="1462" y="11482"/>
                    </a:cubicBezTo>
                    <a:cubicBezTo>
                      <a:pt x="1462" y="11505"/>
                      <a:pt x="1484" y="11550"/>
                      <a:pt x="1484" y="11573"/>
                    </a:cubicBezTo>
                    <a:cubicBezTo>
                      <a:pt x="1507" y="11619"/>
                      <a:pt x="1530" y="11642"/>
                      <a:pt x="1576" y="11664"/>
                    </a:cubicBezTo>
                    <a:cubicBezTo>
                      <a:pt x="1644" y="11687"/>
                      <a:pt x="1713" y="11687"/>
                      <a:pt x="1781" y="11687"/>
                    </a:cubicBezTo>
                    <a:cubicBezTo>
                      <a:pt x="1827" y="11699"/>
                      <a:pt x="1872" y="11699"/>
                      <a:pt x="1918" y="11699"/>
                    </a:cubicBezTo>
                    <a:cubicBezTo>
                      <a:pt x="1964" y="11699"/>
                      <a:pt x="2009" y="11699"/>
                      <a:pt x="2055" y="11710"/>
                    </a:cubicBezTo>
                    <a:lnTo>
                      <a:pt x="2534" y="11710"/>
                    </a:lnTo>
                    <a:cubicBezTo>
                      <a:pt x="2626" y="11710"/>
                      <a:pt x="2740" y="11710"/>
                      <a:pt x="2831" y="11733"/>
                    </a:cubicBezTo>
                    <a:cubicBezTo>
                      <a:pt x="2854" y="11756"/>
                      <a:pt x="2854" y="11779"/>
                      <a:pt x="2877" y="11779"/>
                    </a:cubicBezTo>
                    <a:cubicBezTo>
                      <a:pt x="2922" y="11847"/>
                      <a:pt x="2968" y="11847"/>
                      <a:pt x="3037" y="11847"/>
                    </a:cubicBezTo>
                    <a:cubicBezTo>
                      <a:pt x="3105" y="11858"/>
                      <a:pt x="3168" y="11864"/>
                      <a:pt x="3231" y="11864"/>
                    </a:cubicBezTo>
                    <a:cubicBezTo>
                      <a:pt x="3293" y="11864"/>
                      <a:pt x="3356" y="11858"/>
                      <a:pt x="3425" y="11847"/>
                    </a:cubicBezTo>
                    <a:lnTo>
                      <a:pt x="3767" y="11847"/>
                    </a:lnTo>
                    <a:cubicBezTo>
                      <a:pt x="3972" y="11824"/>
                      <a:pt x="4178" y="11824"/>
                      <a:pt x="4383" y="11824"/>
                    </a:cubicBezTo>
                    <a:lnTo>
                      <a:pt x="4520" y="11824"/>
                    </a:lnTo>
                    <a:cubicBezTo>
                      <a:pt x="4726" y="11824"/>
                      <a:pt x="4954" y="11847"/>
                      <a:pt x="5159" y="11847"/>
                    </a:cubicBezTo>
                    <a:cubicBezTo>
                      <a:pt x="5205" y="11893"/>
                      <a:pt x="5273" y="11938"/>
                      <a:pt x="5342" y="11938"/>
                    </a:cubicBezTo>
                    <a:cubicBezTo>
                      <a:pt x="5502" y="11938"/>
                      <a:pt x="5661" y="11916"/>
                      <a:pt x="5821" y="11893"/>
                    </a:cubicBezTo>
                    <a:cubicBezTo>
                      <a:pt x="6004" y="11870"/>
                      <a:pt x="6164" y="11870"/>
                      <a:pt x="6346" y="11847"/>
                    </a:cubicBezTo>
                    <a:cubicBezTo>
                      <a:pt x="6529" y="11824"/>
                      <a:pt x="6734" y="11801"/>
                      <a:pt x="6917" y="11779"/>
                    </a:cubicBezTo>
                    <a:cubicBezTo>
                      <a:pt x="6944" y="11785"/>
                      <a:pt x="6968" y="11788"/>
                      <a:pt x="6992" y="11788"/>
                    </a:cubicBezTo>
                    <a:cubicBezTo>
                      <a:pt x="7048" y="11788"/>
                      <a:pt x="7097" y="11772"/>
                      <a:pt x="7145" y="11756"/>
                    </a:cubicBezTo>
                    <a:cubicBezTo>
                      <a:pt x="7214" y="11756"/>
                      <a:pt x="7282" y="11733"/>
                      <a:pt x="7351" y="11733"/>
                    </a:cubicBezTo>
                    <a:cubicBezTo>
                      <a:pt x="7442" y="11710"/>
                      <a:pt x="7533" y="11687"/>
                      <a:pt x="7624" y="11687"/>
                    </a:cubicBezTo>
                    <a:cubicBezTo>
                      <a:pt x="7807" y="11664"/>
                      <a:pt x="7990" y="11642"/>
                      <a:pt x="8172" y="11619"/>
                    </a:cubicBezTo>
                    <a:cubicBezTo>
                      <a:pt x="8423" y="11596"/>
                      <a:pt x="8674" y="11596"/>
                      <a:pt x="8925" y="11573"/>
                    </a:cubicBezTo>
                    <a:cubicBezTo>
                      <a:pt x="9222" y="11550"/>
                      <a:pt x="9542" y="11505"/>
                      <a:pt x="9838" y="11482"/>
                    </a:cubicBezTo>
                    <a:cubicBezTo>
                      <a:pt x="9975" y="11482"/>
                      <a:pt x="10112" y="11459"/>
                      <a:pt x="10249" y="11436"/>
                    </a:cubicBezTo>
                    <a:cubicBezTo>
                      <a:pt x="10409" y="11413"/>
                      <a:pt x="10546" y="11413"/>
                      <a:pt x="10706" y="11391"/>
                    </a:cubicBezTo>
                    <a:cubicBezTo>
                      <a:pt x="10751" y="11368"/>
                      <a:pt x="10774" y="11345"/>
                      <a:pt x="10797" y="11322"/>
                    </a:cubicBezTo>
                    <a:cubicBezTo>
                      <a:pt x="10843" y="11299"/>
                      <a:pt x="10866" y="11254"/>
                      <a:pt x="10866" y="11185"/>
                    </a:cubicBezTo>
                    <a:cubicBezTo>
                      <a:pt x="11025" y="11162"/>
                      <a:pt x="11185" y="11139"/>
                      <a:pt x="11322" y="11094"/>
                    </a:cubicBezTo>
                    <a:cubicBezTo>
                      <a:pt x="11368" y="11094"/>
                      <a:pt x="11413" y="11071"/>
                      <a:pt x="11459" y="11025"/>
                    </a:cubicBezTo>
                    <a:cubicBezTo>
                      <a:pt x="11619" y="10980"/>
                      <a:pt x="11779" y="10957"/>
                      <a:pt x="11938" y="10911"/>
                    </a:cubicBezTo>
                    <a:cubicBezTo>
                      <a:pt x="12030" y="10888"/>
                      <a:pt x="12144" y="10866"/>
                      <a:pt x="12235" y="10866"/>
                    </a:cubicBezTo>
                    <a:cubicBezTo>
                      <a:pt x="12395" y="10820"/>
                      <a:pt x="12555" y="10797"/>
                      <a:pt x="12714" y="10774"/>
                    </a:cubicBezTo>
                    <a:cubicBezTo>
                      <a:pt x="12760" y="10751"/>
                      <a:pt x="12829" y="10751"/>
                      <a:pt x="12874" y="10729"/>
                    </a:cubicBezTo>
                    <a:cubicBezTo>
                      <a:pt x="12924" y="10762"/>
                      <a:pt x="12974" y="10783"/>
                      <a:pt x="13025" y="10783"/>
                    </a:cubicBezTo>
                    <a:cubicBezTo>
                      <a:pt x="13043" y="10783"/>
                      <a:pt x="13061" y="10780"/>
                      <a:pt x="13080" y="10774"/>
                    </a:cubicBezTo>
                    <a:cubicBezTo>
                      <a:pt x="13308" y="10683"/>
                      <a:pt x="13513" y="10614"/>
                      <a:pt x="13742" y="10523"/>
                    </a:cubicBezTo>
                    <a:cubicBezTo>
                      <a:pt x="13764" y="10523"/>
                      <a:pt x="13787" y="10500"/>
                      <a:pt x="13833" y="10500"/>
                    </a:cubicBezTo>
                    <a:cubicBezTo>
                      <a:pt x="13993" y="10455"/>
                      <a:pt x="14130" y="10432"/>
                      <a:pt x="14289" y="10409"/>
                    </a:cubicBezTo>
                    <a:cubicBezTo>
                      <a:pt x="14358" y="10386"/>
                      <a:pt x="14426" y="10386"/>
                      <a:pt x="14472" y="10363"/>
                    </a:cubicBezTo>
                    <a:cubicBezTo>
                      <a:pt x="14586" y="10341"/>
                      <a:pt x="14677" y="10341"/>
                      <a:pt x="14769" y="10295"/>
                    </a:cubicBezTo>
                    <a:cubicBezTo>
                      <a:pt x="14837" y="10272"/>
                      <a:pt x="14883" y="10226"/>
                      <a:pt x="14906" y="10158"/>
                    </a:cubicBezTo>
                    <a:cubicBezTo>
                      <a:pt x="14929" y="10181"/>
                      <a:pt x="14951" y="10204"/>
                      <a:pt x="14974" y="10204"/>
                    </a:cubicBezTo>
                    <a:cubicBezTo>
                      <a:pt x="15001" y="10210"/>
                      <a:pt x="15026" y="10213"/>
                      <a:pt x="15049" y="10213"/>
                    </a:cubicBezTo>
                    <a:cubicBezTo>
                      <a:pt x="15106" y="10213"/>
                      <a:pt x="15154" y="10197"/>
                      <a:pt x="15202" y="10181"/>
                    </a:cubicBezTo>
                    <a:cubicBezTo>
                      <a:pt x="15225" y="10181"/>
                      <a:pt x="15271" y="10158"/>
                      <a:pt x="15294" y="10158"/>
                    </a:cubicBezTo>
                    <a:cubicBezTo>
                      <a:pt x="15385" y="10112"/>
                      <a:pt x="15476" y="10089"/>
                      <a:pt x="15568" y="10044"/>
                    </a:cubicBezTo>
                    <a:cubicBezTo>
                      <a:pt x="15727" y="9998"/>
                      <a:pt x="15887" y="9930"/>
                      <a:pt x="16047" y="9884"/>
                    </a:cubicBezTo>
                    <a:cubicBezTo>
                      <a:pt x="16389" y="9747"/>
                      <a:pt x="16709" y="9610"/>
                      <a:pt x="17051" y="9496"/>
                    </a:cubicBezTo>
                    <a:cubicBezTo>
                      <a:pt x="17257" y="9428"/>
                      <a:pt x="17462" y="9336"/>
                      <a:pt x="17690" y="9268"/>
                    </a:cubicBezTo>
                    <a:cubicBezTo>
                      <a:pt x="17827" y="9222"/>
                      <a:pt x="17987" y="9176"/>
                      <a:pt x="18147" y="9131"/>
                    </a:cubicBezTo>
                    <a:cubicBezTo>
                      <a:pt x="18398" y="9040"/>
                      <a:pt x="18672" y="8971"/>
                      <a:pt x="18923" y="8880"/>
                    </a:cubicBezTo>
                    <a:cubicBezTo>
                      <a:pt x="18969" y="8857"/>
                      <a:pt x="19037" y="8834"/>
                      <a:pt x="19060" y="8766"/>
                    </a:cubicBezTo>
                    <a:cubicBezTo>
                      <a:pt x="19106" y="8743"/>
                      <a:pt x="19151" y="8720"/>
                      <a:pt x="19174" y="8720"/>
                    </a:cubicBezTo>
                    <a:cubicBezTo>
                      <a:pt x="19197" y="8697"/>
                      <a:pt x="19242" y="8697"/>
                      <a:pt x="19265" y="8674"/>
                    </a:cubicBezTo>
                    <a:lnTo>
                      <a:pt x="19242" y="8674"/>
                    </a:lnTo>
                    <a:cubicBezTo>
                      <a:pt x="19357" y="8629"/>
                      <a:pt x="19471" y="8583"/>
                      <a:pt x="19608" y="8537"/>
                    </a:cubicBezTo>
                    <a:cubicBezTo>
                      <a:pt x="19653" y="8515"/>
                      <a:pt x="19722" y="8492"/>
                      <a:pt x="19767" y="8469"/>
                    </a:cubicBezTo>
                    <a:lnTo>
                      <a:pt x="19767" y="8469"/>
                    </a:lnTo>
                    <a:cubicBezTo>
                      <a:pt x="19762" y="8474"/>
                      <a:pt x="19757" y="8478"/>
                      <a:pt x="19752" y="8482"/>
                    </a:cubicBezTo>
                    <a:lnTo>
                      <a:pt x="19752" y="8482"/>
                    </a:lnTo>
                    <a:cubicBezTo>
                      <a:pt x="19882" y="8436"/>
                      <a:pt x="20028" y="8373"/>
                      <a:pt x="20156" y="8309"/>
                    </a:cubicBezTo>
                    <a:cubicBezTo>
                      <a:pt x="20201" y="8286"/>
                      <a:pt x="20224" y="8241"/>
                      <a:pt x="20247" y="8172"/>
                    </a:cubicBezTo>
                    <a:cubicBezTo>
                      <a:pt x="20315" y="8172"/>
                      <a:pt x="20361" y="8149"/>
                      <a:pt x="20407" y="8127"/>
                    </a:cubicBezTo>
                    <a:lnTo>
                      <a:pt x="20521" y="8127"/>
                    </a:lnTo>
                    <a:lnTo>
                      <a:pt x="20566" y="8104"/>
                    </a:lnTo>
                    <a:cubicBezTo>
                      <a:pt x="20612" y="8104"/>
                      <a:pt x="20635" y="8081"/>
                      <a:pt x="20680" y="8058"/>
                    </a:cubicBezTo>
                    <a:cubicBezTo>
                      <a:pt x="20703" y="8058"/>
                      <a:pt x="20749" y="8035"/>
                      <a:pt x="20772" y="8012"/>
                    </a:cubicBezTo>
                    <a:cubicBezTo>
                      <a:pt x="20817" y="7990"/>
                      <a:pt x="20863" y="7967"/>
                      <a:pt x="20909" y="7944"/>
                    </a:cubicBezTo>
                    <a:cubicBezTo>
                      <a:pt x="21046" y="7898"/>
                      <a:pt x="21160" y="7830"/>
                      <a:pt x="21297" y="7761"/>
                    </a:cubicBezTo>
                    <a:cubicBezTo>
                      <a:pt x="21525" y="7647"/>
                      <a:pt x="21753" y="7510"/>
                      <a:pt x="21982" y="7396"/>
                    </a:cubicBezTo>
                    <a:cubicBezTo>
                      <a:pt x="22438" y="7145"/>
                      <a:pt x="22917" y="6917"/>
                      <a:pt x="23397" y="6711"/>
                    </a:cubicBezTo>
                    <a:cubicBezTo>
                      <a:pt x="23808" y="6506"/>
                      <a:pt x="24241" y="6323"/>
                      <a:pt x="24652" y="6141"/>
                    </a:cubicBezTo>
                    <a:cubicBezTo>
                      <a:pt x="24812" y="6095"/>
                      <a:pt x="24994" y="6027"/>
                      <a:pt x="25131" y="5935"/>
                    </a:cubicBezTo>
                    <a:lnTo>
                      <a:pt x="25154" y="5935"/>
                    </a:lnTo>
                    <a:cubicBezTo>
                      <a:pt x="25542" y="5776"/>
                      <a:pt x="25907" y="5593"/>
                      <a:pt x="26296" y="5433"/>
                    </a:cubicBezTo>
                    <a:cubicBezTo>
                      <a:pt x="26455" y="5365"/>
                      <a:pt x="26615" y="5273"/>
                      <a:pt x="26775" y="5205"/>
                    </a:cubicBezTo>
                    <a:cubicBezTo>
                      <a:pt x="26866" y="5159"/>
                      <a:pt x="26957" y="5114"/>
                      <a:pt x="27049" y="5091"/>
                    </a:cubicBezTo>
                    <a:cubicBezTo>
                      <a:pt x="27186" y="5022"/>
                      <a:pt x="27368" y="4977"/>
                      <a:pt x="27482" y="4840"/>
                    </a:cubicBezTo>
                    <a:cubicBezTo>
                      <a:pt x="27528" y="4794"/>
                      <a:pt x="27551" y="4726"/>
                      <a:pt x="27551" y="4657"/>
                    </a:cubicBezTo>
                    <a:cubicBezTo>
                      <a:pt x="27642" y="4634"/>
                      <a:pt x="27734" y="4589"/>
                      <a:pt x="27825" y="4543"/>
                    </a:cubicBezTo>
                    <a:cubicBezTo>
                      <a:pt x="27893" y="4520"/>
                      <a:pt x="27939" y="4497"/>
                      <a:pt x="28007" y="4474"/>
                    </a:cubicBezTo>
                    <a:cubicBezTo>
                      <a:pt x="28053" y="4520"/>
                      <a:pt x="28099" y="4543"/>
                      <a:pt x="28144" y="4566"/>
                    </a:cubicBezTo>
                    <a:cubicBezTo>
                      <a:pt x="28164" y="4572"/>
                      <a:pt x="28184" y="4575"/>
                      <a:pt x="28204" y="4575"/>
                    </a:cubicBezTo>
                    <a:cubicBezTo>
                      <a:pt x="28251" y="4575"/>
                      <a:pt x="28295" y="4559"/>
                      <a:pt x="28327" y="4543"/>
                    </a:cubicBezTo>
                    <a:cubicBezTo>
                      <a:pt x="28601" y="4429"/>
                      <a:pt x="28852" y="4292"/>
                      <a:pt x="29126" y="4155"/>
                    </a:cubicBezTo>
                    <a:cubicBezTo>
                      <a:pt x="29263" y="4109"/>
                      <a:pt x="29400" y="4041"/>
                      <a:pt x="29514" y="3972"/>
                    </a:cubicBezTo>
                    <a:lnTo>
                      <a:pt x="29537" y="3972"/>
                    </a:lnTo>
                    <a:cubicBezTo>
                      <a:pt x="29571" y="3984"/>
                      <a:pt x="29605" y="3989"/>
                      <a:pt x="29639" y="3989"/>
                    </a:cubicBezTo>
                    <a:cubicBezTo>
                      <a:pt x="29674" y="3989"/>
                      <a:pt x="29708" y="3984"/>
                      <a:pt x="29742" y="3972"/>
                    </a:cubicBezTo>
                    <a:cubicBezTo>
                      <a:pt x="29742" y="3972"/>
                      <a:pt x="29765" y="3972"/>
                      <a:pt x="29788" y="3950"/>
                    </a:cubicBezTo>
                    <a:cubicBezTo>
                      <a:pt x="29879" y="3927"/>
                      <a:pt x="29948" y="3881"/>
                      <a:pt x="30016" y="3858"/>
                    </a:cubicBezTo>
                    <a:cubicBezTo>
                      <a:pt x="30130" y="3790"/>
                      <a:pt x="30221" y="3767"/>
                      <a:pt x="30336" y="3721"/>
                    </a:cubicBezTo>
                    <a:cubicBezTo>
                      <a:pt x="30495" y="3653"/>
                      <a:pt x="30678" y="3584"/>
                      <a:pt x="30838" y="3516"/>
                    </a:cubicBezTo>
                    <a:cubicBezTo>
                      <a:pt x="31043" y="3425"/>
                      <a:pt x="31249" y="3356"/>
                      <a:pt x="31454" y="3265"/>
                    </a:cubicBezTo>
                    <a:cubicBezTo>
                      <a:pt x="31637" y="3196"/>
                      <a:pt x="31819" y="3128"/>
                      <a:pt x="32002" y="3059"/>
                    </a:cubicBezTo>
                    <a:cubicBezTo>
                      <a:pt x="32184" y="2991"/>
                      <a:pt x="32367" y="2922"/>
                      <a:pt x="32550" y="2854"/>
                    </a:cubicBezTo>
                    <a:cubicBezTo>
                      <a:pt x="32732" y="2808"/>
                      <a:pt x="32938" y="2740"/>
                      <a:pt x="33120" y="2671"/>
                    </a:cubicBezTo>
                    <a:cubicBezTo>
                      <a:pt x="33485" y="2557"/>
                      <a:pt x="33874" y="2420"/>
                      <a:pt x="34239" y="2306"/>
                    </a:cubicBezTo>
                    <a:cubicBezTo>
                      <a:pt x="34421" y="2260"/>
                      <a:pt x="34627" y="2192"/>
                      <a:pt x="34809" y="2123"/>
                    </a:cubicBezTo>
                    <a:cubicBezTo>
                      <a:pt x="35106" y="2055"/>
                      <a:pt x="35403" y="1987"/>
                      <a:pt x="35700" y="1918"/>
                    </a:cubicBezTo>
                    <a:cubicBezTo>
                      <a:pt x="35951" y="1850"/>
                      <a:pt x="36202" y="1781"/>
                      <a:pt x="36453" y="1735"/>
                    </a:cubicBezTo>
                    <a:cubicBezTo>
                      <a:pt x="36750" y="1667"/>
                      <a:pt x="37069" y="1576"/>
                      <a:pt x="37366" y="1507"/>
                    </a:cubicBezTo>
                    <a:cubicBezTo>
                      <a:pt x="37526" y="1484"/>
                      <a:pt x="37663" y="1439"/>
                      <a:pt x="37822" y="1416"/>
                    </a:cubicBezTo>
                    <a:cubicBezTo>
                      <a:pt x="37914" y="1393"/>
                      <a:pt x="38005" y="1370"/>
                      <a:pt x="38096" y="1347"/>
                    </a:cubicBezTo>
                    <a:cubicBezTo>
                      <a:pt x="38233" y="1302"/>
                      <a:pt x="38393" y="1256"/>
                      <a:pt x="38530" y="1188"/>
                    </a:cubicBezTo>
                    <a:cubicBezTo>
                      <a:pt x="38598" y="1165"/>
                      <a:pt x="38621" y="1119"/>
                      <a:pt x="38644" y="1051"/>
                    </a:cubicBezTo>
                    <a:cubicBezTo>
                      <a:pt x="38690" y="1051"/>
                      <a:pt x="38735" y="1051"/>
                      <a:pt x="38781" y="1028"/>
                    </a:cubicBezTo>
                    <a:cubicBezTo>
                      <a:pt x="39146" y="982"/>
                      <a:pt x="39511" y="959"/>
                      <a:pt x="39877" y="914"/>
                    </a:cubicBezTo>
                    <a:cubicBezTo>
                      <a:pt x="40265" y="868"/>
                      <a:pt x="40653" y="822"/>
                      <a:pt x="41063" y="800"/>
                    </a:cubicBezTo>
                    <a:lnTo>
                      <a:pt x="41246" y="800"/>
                    </a:lnTo>
                    <a:cubicBezTo>
                      <a:pt x="41383" y="822"/>
                      <a:pt x="41497" y="845"/>
                      <a:pt x="41634" y="845"/>
                    </a:cubicBezTo>
                    <a:lnTo>
                      <a:pt x="41840" y="868"/>
                    </a:lnTo>
                    <a:cubicBezTo>
                      <a:pt x="41954" y="868"/>
                      <a:pt x="42091" y="891"/>
                      <a:pt x="42205" y="891"/>
                    </a:cubicBezTo>
                    <a:cubicBezTo>
                      <a:pt x="42319" y="914"/>
                      <a:pt x="42433" y="914"/>
                      <a:pt x="42547" y="937"/>
                    </a:cubicBezTo>
                    <a:cubicBezTo>
                      <a:pt x="42707" y="959"/>
                      <a:pt x="42844" y="959"/>
                      <a:pt x="43004" y="982"/>
                    </a:cubicBezTo>
                    <a:lnTo>
                      <a:pt x="42935" y="982"/>
                    </a:lnTo>
                    <a:cubicBezTo>
                      <a:pt x="43369" y="1051"/>
                      <a:pt x="43803" y="1119"/>
                      <a:pt x="44236" y="1188"/>
                    </a:cubicBezTo>
                    <a:cubicBezTo>
                      <a:pt x="44442" y="1210"/>
                      <a:pt x="44647" y="1256"/>
                      <a:pt x="44830" y="1302"/>
                    </a:cubicBezTo>
                    <a:cubicBezTo>
                      <a:pt x="45035" y="1347"/>
                      <a:pt x="45241" y="1393"/>
                      <a:pt x="45446" y="1439"/>
                    </a:cubicBezTo>
                    <a:cubicBezTo>
                      <a:pt x="45514" y="1439"/>
                      <a:pt x="45560" y="1439"/>
                      <a:pt x="45629" y="1416"/>
                    </a:cubicBezTo>
                    <a:cubicBezTo>
                      <a:pt x="45674" y="1393"/>
                      <a:pt x="45697" y="1347"/>
                      <a:pt x="45720" y="1302"/>
                    </a:cubicBezTo>
                    <a:cubicBezTo>
                      <a:pt x="45720" y="1302"/>
                      <a:pt x="45743" y="1302"/>
                      <a:pt x="45743" y="1325"/>
                    </a:cubicBezTo>
                    <a:cubicBezTo>
                      <a:pt x="45880" y="1347"/>
                      <a:pt x="46017" y="1393"/>
                      <a:pt x="46154" y="1416"/>
                    </a:cubicBezTo>
                    <a:cubicBezTo>
                      <a:pt x="46313" y="1462"/>
                      <a:pt x="46473" y="1507"/>
                      <a:pt x="46633" y="1553"/>
                    </a:cubicBezTo>
                    <a:cubicBezTo>
                      <a:pt x="46724" y="1576"/>
                      <a:pt x="46815" y="1598"/>
                      <a:pt x="46907" y="1621"/>
                    </a:cubicBezTo>
                    <a:cubicBezTo>
                      <a:pt x="47021" y="1667"/>
                      <a:pt x="47135" y="1690"/>
                      <a:pt x="47249" y="1690"/>
                    </a:cubicBezTo>
                    <a:cubicBezTo>
                      <a:pt x="47340" y="1690"/>
                      <a:pt x="47432" y="1644"/>
                      <a:pt x="47455" y="1553"/>
                    </a:cubicBezTo>
                    <a:cubicBezTo>
                      <a:pt x="47455" y="1530"/>
                      <a:pt x="47455" y="1530"/>
                      <a:pt x="47455" y="1507"/>
                    </a:cubicBezTo>
                    <a:cubicBezTo>
                      <a:pt x="47569" y="1553"/>
                      <a:pt x="47660" y="1598"/>
                      <a:pt x="47751" y="1644"/>
                    </a:cubicBezTo>
                    <a:cubicBezTo>
                      <a:pt x="47820" y="1667"/>
                      <a:pt x="47888" y="1713"/>
                      <a:pt x="47957" y="1758"/>
                    </a:cubicBezTo>
                    <a:cubicBezTo>
                      <a:pt x="48048" y="1804"/>
                      <a:pt x="48139" y="1872"/>
                      <a:pt x="48253" y="1918"/>
                    </a:cubicBezTo>
                    <a:cubicBezTo>
                      <a:pt x="48263" y="1928"/>
                      <a:pt x="48280" y="1933"/>
                      <a:pt x="48299" y="1933"/>
                    </a:cubicBezTo>
                    <a:cubicBezTo>
                      <a:pt x="48325" y="1933"/>
                      <a:pt x="48354" y="1922"/>
                      <a:pt x="48368" y="1895"/>
                    </a:cubicBezTo>
                    <a:cubicBezTo>
                      <a:pt x="48390" y="1850"/>
                      <a:pt x="48368" y="1804"/>
                      <a:pt x="48322" y="1781"/>
                    </a:cubicBezTo>
                    <a:lnTo>
                      <a:pt x="48253" y="1735"/>
                    </a:lnTo>
                    <a:cubicBezTo>
                      <a:pt x="48322" y="1735"/>
                      <a:pt x="48368" y="1690"/>
                      <a:pt x="48390" y="1644"/>
                    </a:cubicBezTo>
                    <a:cubicBezTo>
                      <a:pt x="48413" y="1576"/>
                      <a:pt x="48368" y="1507"/>
                      <a:pt x="48322" y="1484"/>
                    </a:cubicBezTo>
                    <a:cubicBezTo>
                      <a:pt x="48139" y="1393"/>
                      <a:pt x="47957" y="1325"/>
                      <a:pt x="47774" y="1256"/>
                    </a:cubicBezTo>
                    <a:cubicBezTo>
                      <a:pt x="47660" y="1210"/>
                      <a:pt x="47546" y="1165"/>
                      <a:pt x="47432" y="1119"/>
                    </a:cubicBezTo>
                    <a:cubicBezTo>
                      <a:pt x="47318" y="1074"/>
                      <a:pt x="47203" y="1028"/>
                      <a:pt x="47089" y="982"/>
                    </a:cubicBezTo>
                    <a:cubicBezTo>
                      <a:pt x="46656" y="845"/>
                      <a:pt x="46245" y="731"/>
                      <a:pt x="45811" y="594"/>
                    </a:cubicBezTo>
                    <a:cubicBezTo>
                      <a:pt x="45697" y="571"/>
                      <a:pt x="45583" y="549"/>
                      <a:pt x="45492" y="526"/>
                    </a:cubicBezTo>
                    <a:cubicBezTo>
                      <a:pt x="45400" y="503"/>
                      <a:pt x="45309" y="480"/>
                      <a:pt x="45195" y="457"/>
                    </a:cubicBezTo>
                    <a:cubicBezTo>
                      <a:pt x="45081" y="434"/>
                      <a:pt x="44967" y="412"/>
                      <a:pt x="44852" y="389"/>
                    </a:cubicBezTo>
                    <a:cubicBezTo>
                      <a:pt x="44716" y="366"/>
                      <a:pt x="44601" y="343"/>
                      <a:pt x="44487" y="343"/>
                    </a:cubicBezTo>
                    <a:cubicBezTo>
                      <a:pt x="44373" y="320"/>
                      <a:pt x="44282" y="297"/>
                      <a:pt x="44191" y="297"/>
                    </a:cubicBezTo>
                    <a:cubicBezTo>
                      <a:pt x="44168" y="297"/>
                      <a:pt x="44145" y="297"/>
                      <a:pt x="44122" y="275"/>
                    </a:cubicBezTo>
                    <a:lnTo>
                      <a:pt x="44054" y="275"/>
                    </a:lnTo>
                    <a:cubicBezTo>
                      <a:pt x="43985" y="275"/>
                      <a:pt x="43917" y="275"/>
                      <a:pt x="43825" y="252"/>
                    </a:cubicBezTo>
                    <a:lnTo>
                      <a:pt x="43757" y="252"/>
                    </a:lnTo>
                    <a:cubicBezTo>
                      <a:pt x="43734" y="229"/>
                      <a:pt x="43711" y="229"/>
                      <a:pt x="43666" y="206"/>
                    </a:cubicBezTo>
                    <a:cubicBezTo>
                      <a:pt x="43209" y="138"/>
                      <a:pt x="42730" y="92"/>
                      <a:pt x="42273" y="46"/>
                    </a:cubicBezTo>
                    <a:cubicBezTo>
                      <a:pt x="42182" y="46"/>
                      <a:pt x="42091" y="24"/>
                      <a:pt x="41999" y="24"/>
                    </a:cubicBezTo>
                    <a:cubicBezTo>
                      <a:pt x="41908" y="24"/>
                      <a:pt x="41817" y="24"/>
                      <a:pt x="41703"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
              <p:cNvSpPr/>
              <p:nvPr/>
            </p:nvSpPr>
            <p:spPr>
              <a:xfrm>
                <a:off x="5420887" y="3912570"/>
                <a:ext cx="56790" cy="23624"/>
              </a:xfrm>
              <a:custGeom>
                <a:rect b="b" l="l" r="r" t="t"/>
                <a:pathLst>
                  <a:path extrusionOk="0" h="874" w="2101">
                    <a:moveTo>
                      <a:pt x="92" y="1"/>
                    </a:moveTo>
                    <a:cubicBezTo>
                      <a:pt x="46" y="1"/>
                      <a:pt x="23" y="23"/>
                      <a:pt x="23" y="46"/>
                    </a:cubicBezTo>
                    <a:cubicBezTo>
                      <a:pt x="0" y="92"/>
                      <a:pt x="0" y="160"/>
                      <a:pt x="69" y="206"/>
                    </a:cubicBezTo>
                    <a:cubicBezTo>
                      <a:pt x="137" y="252"/>
                      <a:pt x="229" y="297"/>
                      <a:pt x="320" y="320"/>
                    </a:cubicBezTo>
                    <a:cubicBezTo>
                      <a:pt x="411" y="366"/>
                      <a:pt x="480" y="389"/>
                      <a:pt x="548" y="434"/>
                    </a:cubicBezTo>
                    <a:cubicBezTo>
                      <a:pt x="708" y="480"/>
                      <a:pt x="845" y="526"/>
                      <a:pt x="982" y="571"/>
                    </a:cubicBezTo>
                    <a:cubicBezTo>
                      <a:pt x="1324" y="685"/>
                      <a:pt x="1644" y="777"/>
                      <a:pt x="1963" y="868"/>
                    </a:cubicBezTo>
                    <a:cubicBezTo>
                      <a:pt x="1972" y="872"/>
                      <a:pt x="1981" y="874"/>
                      <a:pt x="1990" y="874"/>
                    </a:cubicBezTo>
                    <a:cubicBezTo>
                      <a:pt x="2032" y="874"/>
                      <a:pt x="2077" y="837"/>
                      <a:pt x="2077" y="799"/>
                    </a:cubicBezTo>
                    <a:cubicBezTo>
                      <a:pt x="2100" y="754"/>
                      <a:pt x="2077" y="685"/>
                      <a:pt x="2009" y="662"/>
                    </a:cubicBezTo>
                    <a:cubicBezTo>
                      <a:pt x="1781" y="594"/>
                      <a:pt x="1530" y="526"/>
                      <a:pt x="1301" y="457"/>
                    </a:cubicBezTo>
                    <a:cubicBezTo>
                      <a:pt x="1187" y="411"/>
                      <a:pt x="1073" y="389"/>
                      <a:pt x="959" y="343"/>
                    </a:cubicBezTo>
                    <a:cubicBezTo>
                      <a:pt x="851" y="299"/>
                      <a:pt x="742" y="256"/>
                      <a:pt x="633" y="213"/>
                    </a:cubicBezTo>
                    <a:lnTo>
                      <a:pt x="633" y="213"/>
                    </a:lnTo>
                    <a:cubicBezTo>
                      <a:pt x="639" y="219"/>
                      <a:pt x="639" y="229"/>
                      <a:pt x="639" y="229"/>
                    </a:cubicBezTo>
                    <a:lnTo>
                      <a:pt x="617" y="206"/>
                    </a:lnTo>
                    <a:lnTo>
                      <a:pt x="617" y="206"/>
                    </a:lnTo>
                    <a:cubicBezTo>
                      <a:pt x="622" y="208"/>
                      <a:pt x="628" y="210"/>
                      <a:pt x="633" y="213"/>
                    </a:cubicBezTo>
                    <a:lnTo>
                      <a:pt x="633" y="213"/>
                    </a:lnTo>
                    <a:cubicBezTo>
                      <a:pt x="630" y="209"/>
                      <a:pt x="625" y="206"/>
                      <a:pt x="617" y="206"/>
                    </a:cubicBezTo>
                    <a:cubicBezTo>
                      <a:pt x="571" y="183"/>
                      <a:pt x="503" y="160"/>
                      <a:pt x="434" y="137"/>
                    </a:cubicBezTo>
                    <a:cubicBezTo>
                      <a:pt x="343" y="92"/>
                      <a:pt x="251" y="46"/>
                      <a:pt x="160"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
              <p:cNvSpPr/>
              <p:nvPr/>
            </p:nvSpPr>
            <p:spPr>
              <a:xfrm>
                <a:off x="5414724" y="3913192"/>
                <a:ext cx="65413" cy="22408"/>
              </a:xfrm>
              <a:custGeom>
                <a:rect b="b" l="l" r="r" t="t"/>
                <a:pathLst>
                  <a:path extrusionOk="0" h="829" w="2420">
                    <a:moveTo>
                      <a:pt x="91" y="0"/>
                    </a:moveTo>
                    <a:cubicBezTo>
                      <a:pt x="46" y="0"/>
                      <a:pt x="23" y="23"/>
                      <a:pt x="0" y="69"/>
                    </a:cubicBezTo>
                    <a:cubicBezTo>
                      <a:pt x="0" y="114"/>
                      <a:pt x="23" y="160"/>
                      <a:pt x="69" y="160"/>
                    </a:cubicBezTo>
                    <a:cubicBezTo>
                      <a:pt x="274" y="229"/>
                      <a:pt x="479" y="274"/>
                      <a:pt x="662" y="343"/>
                    </a:cubicBezTo>
                    <a:cubicBezTo>
                      <a:pt x="845" y="388"/>
                      <a:pt x="1027" y="457"/>
                      <a:pt x="1210" y="503"/>
                    </a:cubicBezTo>
                    <a:cubicBezTo>
                      <a:pt x="1370" y="548"/>
                      <a:pt x="1552" y="594"/>
                      <a:pt x="1712" y="639"/>
                    </a:cubicBezTo>
                    <a:cubicBezTo>
                      <a:pt x="1803" y="662"/>
                      <a:pt x="1917" y="685"/>
                      <a:pt x="2009" y="731"/>
                    </a:cubicBezTo>
                    <a:cubicBezTo>
                      <a:pt x="2123" y="754"/>
                      <a:pt x="2214" y="799"/>
                      <a:pt x="2328" y="822"/>
                    </a:cubicBezTo>
                    <a:cubicBezTo>
                      <a:pt x="2333" y="826"/>
                      <a:pt x="2338" y="828"/>
                      <a:pt x="2344" y="828"/>
                    </a:cubicBezTo>
                    <a:cubicBezTo>
                      <a:pt x="2368" y="828"/>
                      <a:pt x="2401" y="795"/>
                      <a:pt x="2420" y="776"/>
                    </a:cubicBezTo>
                    <a:cubicBezTo>
                      <a:pt x="2420" y="754"/>
                      <a:pt x="2420" y="731"/>
                      <a:pt x="2420" y="708"/>
                    </a:cubicBezTo>
                    <a:cubicBezTo>
                      <a:pt x="2397" y="685"/>
                      <a:pt x="2374" y="685"/>
                      <a:pt x="2351" y="662"/>
                    </a:cubicBezTo>
                    <a:cubicBezTo>
                      <a:pt x="2260" y="639"/>
                      <a:pt x="2169" y="594"/>
                      <a:pt x="2077" y="571"/>
                    </a:cubicBezTo>
                    <a:cubicBezTo>
                      <a:pt x="1986" y="548"/>
                      <a:pt x="1872" y="525"/>
                      <a:pt x="1780" y="480"/>
                    </a:cubicBezTo>
                    <a:cubicBezTo>
                      <a:pt x="1689" y="457"/>
                      <a:pt x="1598" y="434"/>
                      <a:pt x="1507" y="411"/>
                    </a:cubicBezTo>
                    <a:cubicBezTo>
                      <a:pt x="1415" y="388"/>
                      <a:pt x="1347" y="366"/>
                      <a:pt x="1256" y="343"/>
                    </a:cubicBezTo>
                    <a:cubicBezTo>
                      <a:pt x="1073" y="297"/>
                      <a:pt x="913" y="251"/>
                      <a:pt x="753" y="183"/>
                    </a:cubicBezTo>
                    <a:cubicBezTo>
                      <a:pt x="525" y="137"/>
                      <a:pt x="320" y="69"/>
                      <a:pt x="114"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
              <p:cNvSpPr/>
              <p:nvPr/>
            </p:nvSpPr>
            <p:spPr>
              <a:xfrm>
                <a:off x="5371530" y="3891595"/>
                <a:ext cx="81468" cy="42843"/>
              </a:xfrm>
              <a:custGeom>
                <a:rect b="b" l="l" r="r" t="t"/>
                <a:pathLst>
                  <a:path extrusionOk="0" h="1585" w="3014">
                    <a:moveTo>
                      <a:pt x="69" y="0"/>
                    </a:moveTo>
                    <a:cubicBezTo>
                      <a:pt x="46" y="0"/>
                      <a:pt x="23" y="23"/>
                      <a:pt x="0" y="23"/>
                    </a:cubicBezTo>
                    <a:cubicBezTo>
                      <a:pt x="0" y="46"/>
                      <a:pt x="0" y="69"/>
                      <a:pt x="0" y="92"/>
                    </a:cubicBezTo>
                    <a:cubicBezTo>
                      <a:pt x="0" y="115"/>
                      <a:pt x="23" y="137"/>
                      <a:pt x="46" y="160"/>
                    </a:cubicBezTo>
                    <a:cubicBezTo>
                      <a:pt x="183" y="252"/>
                      <a:pt x="297" y="343"/>
                      <a:pt x="434" y="434"/>
                    </a:cubicBezTo>
                    <a:cubicBezTo>
                      <a:pt x="548" y="525"/>
                      <a:pt x="662" y="594"/>
                      <a:pt x="776" y="662"/>
                    </a:cubicBezTo>
                    <a:cubicBezTo>
                      <a:pt x="868" y="731"/>
                      <a:pt x="982" y="799"/>
                      <a:pt x="1096" y="868"/>
                    </a:cubicBezTo>
                    <a:cubicBezTo>
                      <a:pt x="1210" y="936"/>
                      <a:pt x="1301" y="982"/>
                      <a:pt x="1416" y="1050"/>
                    </a:cubicBezTo>
                    <a:cubicBezTo>
                      <a:pt x="1461" y="1073"/>
                      <a:pt x="1530" y="1096"/>
                      <a:pt x="1575" y="1119"/>
                    </a:cubicBezTo>
                    <a:cubicBezTo>
                      <a:pt x="1644" y="1165"/>
                      <a:pt x="1712" y="1187"/>
                      <a:pt x="1758" y="1210"/>
                    </a:cubicBezTo>
                    <a:cubicBezTo>
                      <a:pt x="1826" y="1233"/>
                      <a:pt x="1872" y="1256"/>
                      <a:pt x="1918" y="1279"/>
                    </a:cubicBezTo>
                    <a:cubicBezTo>
                      <a:pt x="1986" y="1302"/>
                      <a:pt x="2055" y="1324"/>
                      <a:pt x="2123" y="1347"/>
                    </a:cubicBezTo>
                    <a:cubicBezTo>
                      <a:pt x="2192" y="1370"/>
                      <a:pt x="2237" y="1393"/>
                      <a:pt x="2306" y="1416"/>
                    </a:cubicBezTo>
                    <a:cubicBezTo>
                      <a:pt x="2374" y="1438"/>
                      <a:pt x="2443" y="1461"/>
                      <a:pt x="2511" y="1484"/>
                    </a:cubicBezTo>
                    <a:cubicBezTo>
                      <a:pt x="2534" y="1484"/>
                      <a:pt x="2557" y="1507"/>
                      <a:pt x="2580" y="1507"/>
                    </a:cubicBezTo>
                    <a:cubicBezTo>
                      <a:pt x="2625" y="1507"/>
                      <a:pt x="2648" y="1507"/>
                      <a:pt x="2671" y="1530"/>
                    </a:cubicBezTo>
                    <a:cubicBezTo>
                      <a:pt x="2762" y="1553"/>
                      <a:pt x="2831" y="1575"/>
                      <a:pt x="2899" y="1575"/>
                    </a:cubicBezTo>
                    <a:cubicBezTo>
                      <a:pt x="2911" y="1582"/>
                      <a:pt x="2924" y="1584"/>
                      <a:pt x="2935" y="1584"/>
                    </a:cubicBezTo>
                    <a:cubicBezTo>
                      <a:pt x="2968" y="1584"/>
                      <a:pt x="2997" y="1563"/>
                      <a:pt x="3013" y="1530"/>
                    </a:cubicBezTo>
                    <a:cubicBezTo>
                      <a:pt x="3013" y="1484"/>
                      <a:pt x="2990" y="1438"/>
                      <a:pt x="2945" y="1438"/>
                    </a:cubicBezTo>
                    <a:cubicBezTo>
                      <a:pt x="2854" y="1393"/>
                      <a:pt x="2762" y="1370"/>
                      <a:pt x="2671" y="1347"/>
                    </a:cubicBezTo>
                    <a:cubicBezTo>
                      <a:pt x="2625" y="1347"/>
                      <a:pt x="2580" y="1324"/>
                      <a:pt x="2557" y="1324"/>
                    </a:cubicBezTo>
                    <a:cubicBezTo>
                      <a:pt x="2511" y="1324"/>
                      <a:pt x="2465" y="1302"/>
                      <a:pt x="2420" y="1279"/>
                    </a:cubicBezTo>
                    <a:cubicBezTo>
                      <a:pt x="2329" y="1256"/>
                      <a:pt x="2237" y="1233"/>
                      <a:pt x="2146" y="1187"/>
                    </a:cubicBezTo>
                    <a:cubicBezTo>
                      <a:pt x="2077" y="1165"/>
                      <a:pt x="2009" y="1142"/>
                      <a:pt x="1918" y="1119"/>
                    </a:cubicBezTo>
                    <a:lnTo>
                      <a:pt x="1940" y="1119"/>
                    </a:lnTo>
                    <a:cubicBezTo>
                      <a:pt x="1872" y="1073"/>
                      <a:pt x="1804" y="1050"/>
                      <a:pt x="1735" y="1028"/>
                    </a:cubicBezTo>
                    <a:cubicBezTo>
                      <a:pt x="1689" y="1005"/>
                      <a:pt x="1644" y="982"/>
                      <a:pt x="1621" y="959"/>
                    </a:cubicBezTo>
                    <a:cubicBezTo>
                      <a:pt x="1575" y="936"/>
                      <a:pt x="1530" y="913"/>
                      <a:pt x="1484" y="891"/>
                    </a:cubicBezTo>
                    <a:cubicBezTo>
                      <a:pt x="1416" y="845"/>
                      <a:pt x="1324" y="822"/>
                      <a:pt x="1256" y="777"/>
                    </a:cubicBezTo>
                    <a:cubicBezTo>
                      <a:pt x="1233" y="754"/>
                      <a:pt x="1210" y="754"/>
                      <a:pt x="1187" y="731"/>
                    </a:cubicBezTo>
                    <a:cubicBezTo>
                      <a:pt x="1142" y="708"/>
                      <a:pt x="1096" y="685"/>
                      <a:pt x="1073" y="662"/>
                    </a:cubicBezTo>
                    <a:cubicBezTo>
                      <a:pt x="1005" y="617"/>
                      <a:pt x="936" y="571"/>
                      <a:pt x="845" y="525"/>
                    </a:cubicBezTo>
                    <a:cubicBezTo>
                      <a:pt x="776" y="457"/>
                      <a:pt x="685" y="411"/>
                      <a:pt x="594" y="343"/>
                    </a:cubicBezTo>
                    <a:cubicBezTo>
                      <a:pt x="548" y="297"/>
                      <a:pt x="480" y="252"/>
                      <a:pt x="411" y="206"/>
                    </a:cubicBezTo>
                    <a:cubicBezTo>
                      <a:pt x="320" y="137"/>
                      <a:pt x="229" y="69"/>
                      <a:pt x="137"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
              <p:cNvSpPr/>
              <p:nvPr/>
            </p:nvSpPr>
            <p:spPr>
              <a:xfrm>
                <a:off x="5364124" y="3888513"/>
                <a:ext cx="82090" cy="44437"/>
              </a:xfrm>
              <a:custGeom>
                <a:rect b="b" l="l" r="r" t="t"/>
                <a:pathLst>
                  <a:path extrusionOk="0" h="1644" w="3037">
                    <a:moveTo>
                      <a:pt x="137" y="0"/>
                    </a:moveTo>
                    <a:cubicBezTo>
                      <a:pt x="92" y="0"/>
                      <a:pt x="46" y="23"/>
                      <a:pt x="23" y="46"/>
                    </a:cubicBezTo>
                    <a:cubicBezTo>
                      <a:pt x="23" y="92"/>
                      <a:pt x="0" y="114"/>
                      <a:pt x="23" y="137"/>
                    </a:cubicBezTo>
                    <a:cubicBezTo>
                      <a:pt x="23" y="183"/>
                      <a:pt x="46" y="206"/>
                      <a:pt x="69" y="206"/>
                    </a:cubicBezTo>
                    <a:lnTo>
                      <a:pt x="457" y="480"/>
                    </a:lnTo>
                    <a:cubicBezTo>
                      <a:pt x="571" y="548"/>
                      <a:pt x="685" y="617"/>
                      <a:pt x="776" y="685"/>
                    </a:cubicBezTo>
                    <a:cubicBezTo>
                      <a:pt x="845" y="708"/>
                      <a:pt x="913" y="754"/>
                      <a:pt x="959" y="776"/>
                    </a:cubicBezTo>
                    <a:cubicBezTo>
                      <a:pt x="1028" y="822"/>
                      <a:pt x="1073" y="845"/>
                      <a:pt x="1119" y="868"/>
                    </a:cubicBezTo>
                    <a:cubicBezTo>
                      <a:pt x="1233" y="936"/>
                      <a:pt x="1347" y="982"/>
                      <a:pt x="1461" y="1050"/>
                    </a:cubicBezTo>
                    <a:cubicBezTo>
                      <a:pt x="1575" y="1119"/>
                      <a:pt x="1690" y="1164"/>
                      <a:pt x="1826" y="1233"/>
                    </a:cubicBezTo>
                    <a:cubicBezTo>
                      <a:pt x="1872" y="1256"/>
                      <a:pt x="1941" y="1279"/>
                      <a:pt x="1986" y="1324"/>
                    </a:cubicBezTo>
                    <a:cubicBezTo>
                      <a:pt x="2055" y="1347"/>
                      <a:pt x="2100" y="1370"/>
                      <a:pt x="2169" y="1393"/>
                    </a:cubicBezTo>
                    <a:cubicBezTo>
                      <a:pt x="2283" y="1438"/>
                      <a:pt x="2397" y="1484"/>
                      <a:pt x="2534" y="1530"/>
                    </a:cubicBezTo>
                    <a:cubicBezTo>
                      <a:pt x="2580" y="1552"/>
                      <a:pt x="2648" y="1552"/>
                      <a:pt x="2717" y="1575"/>
                    </a:cubicBezTo>
                    <a:cubicBezTo>
                      <a:pt x="2785" y="1598"/>
                      <a:pt x="2854" y="1621"/>
                      <a:pt x="2945" y="1644"/>
                    </a:cubicBezTo>
                    <a:cubicBezTo>
                      <a:pt x="2968" y="1644"/>
                      <a:pt x="3013" y="1621"/>
                      <a:pt x="3036" y="1575"/>
                    </a:cubicBezTo>
                    <a:cubicBezTo>
                      <a:pt x="3036" y="1530"/>
                      <a:pt x="3013" y="1484"/>
                      <a:pt x="2968" y="1484"/>
                    </a:cubicBezTo>
                    <a:cubicBezTo>
                      <a:pt x="2854" y="1438"/>
                      <a:pt x="2762" y="1416"/>
                      <a:pt x="2648" y="1393"/>
                    </a:cubicBezTo>
                    <a:cubicBezTo>
                      <a:pt x="2603" y="1370"/>
                      <a:pt x="2557" y="1347"/>
                      <a:pt x="2488" y="1324"/>
                    </a:cubicBezTo>
                    <a:cubicBezTo>
                      <a:pt x="2443" y="1324"/>
                      <a:pt x="2397" y="1301"/>
                      <a:pt x="2351" y="1279"/>
                    </a:cubicBezTo>
                    <a:lnTo>
                      <a:pt x="2329" y="1279"/>
                    </a:lnTo>
                    <a:cubicBezTo>
                      <a:pt x="2260" y="1233"/>
                      <a:pt x="2192" y="1210"/>
                      <a:pt x="2100" y="1164"/>
                    </a:cubicBezTo>
                    <a:cubicBezTo>
                      <a:pt x="2055" y="1142"/>
                      <a:pt x="1986" y="1119"/>
                      <a:pt x="1941" y="1073"/>
                    </a:cubicBezTo>
                    <a:cubicBezTo>
                      <a:pt x="1895" y="1050"/>
                      <a:pt x="1849" y="1027"/>
                      <a:pt x="1804" y="1005"/>
                    </a:cubicBezTo>
                    <a:cubicBezTo>
                      <a:pt x="1621" y="913"/>
                      <a:pt x="1438" y="822"/>
                      <a:pt x="1256" y="708"/>
                    </a:cubicBezTo>
                    <a:cubicBezTo>
                      <a:pt x="1096" y="617"/>
                      <a:pt x="913" y="502"/>
                      <a:pt x="754" y="388"/>
                    </a:cubicBezTo>
                    <a:cubicBezTo>
                      <a:pt x="662" y="343"/>
                      <a:pt x="594" y="274"/>
                      <a:pt x="503" y="229"/>
                    </a:cubicBezTo>
                    <a:cubicBezTo>
                      <a:pt x="411" y="160"/>
                      <a:pt x="297" y="92"/>
                      <a:pt x="183" y="23"/>
                    </a:cubicBezTo>
                    <a:cubicBezTo>
                      <a:pt x="183" y="0"/>
                      <a:pt x="160" y="0"/>
                      <a:pt x="137"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
              <p:cNvSpPr/>
              <p:nvPr/>
            </p:nvSpPr>
            <p:spPr>
              <a:xfrm>
                <a:off x="5365367" y="3890351"/>
                <a:ext cx="81468" cy="45221"/>
              </a:xfrm>
              <a:custGeom>
                <a:rect b="b" l="l" r="r" t="t"/>
                <a:pathLst>
                  <a:path extrusionOk="0" h="1673" w="3014">
                    <a:moveTo>
                      <a:pt x="160" y="1"/>
                    </a:moveTo>
                    <a:cubicBezTo>
                      <a:pt x="91" y="1"/>
                      <a:pt x="46" y="24"/>
                      <a:pt x="23" y="69"/>
                    </a:cubicBezTo>
                    <a:cubicBezTo>
                      <a:pt x="0" y="92"/>
                      <a:pt x="0" y="138"/>
                      <a:pt x="0" y="183"/>
                    </a:cubicBezTo>
                    <a:cubicBezTo>
                      <a:pt x="23" y="229"/>
                      <a:pt x="46" y="252"/>
                      <a:pt x="69" y="275"/>
                    </a:cubicBezTo>
                    <a:cubicBezTo>
                      <a:pt x="251" y="389"/>
                      <a:pt x="411" y="503"/>
                      <a:pt x="594" y="617"/>
                    </a:cubicBezTo>
                    <a:cubicBezTo>
                      <a:pt x="753" y="731"/>
                      <a:pt x="913" y="823"/>
                      <a:pt x="1073" y="937"/>
                    </a:cubicBezTo>
                    <a:cubicBezTo>
                      <a:pt x="1210" y="1028"/>
                      <a:pt x="1370" y="1096"/>
                      <a:pt x="1529" y="1188"/>
                    </a:cubicBezTo>
                    <a:cubicBezTo>
                      <a:pt x="1689" y="1256"/>
                      <a:pt x="1872" y="1348"/>
                      <a:pt x="2032" y="1416"/>
                    </a:cubicBezTo>
                    <a:lnTo>
                      <a:pt x="2054" y="1416"/>
                    </a:lnTo>
                    <a:cubicBezTo>
                      <a:pt x="2077" y="1416"/>
                      <a:pt x="2077" y="1439"/>
                      <a:pt x="2100" y="1439"/>
                    </a:cubicBezTo>
                    <a:lnTo>
                      <a:pt x="2077" y="1439"/>
                    </a:lnTo>
                    <a:cubicBezTo>
                      <a:pt x="2100" y="1439"/>
                      <a:pt x="2123" y="1439"/>
                      <a:pt x="2146" y="1462"/>
                    </a:cubicBezTo>
                    <a:cubicBezTo>
                      <a:pt x="2260" y="1507"/>
                      <a:pt x="2351" y="1530"/>
                      <a:pt x="2465" y="1576"/>
                    </a:cubicBezTo>
                    <a:cubicBezTo>
                      <a:pt x="2602" y="1599"/>
                      <a:pt x="2716" y="1644"/>
                      <a:pt x="2830" y="1667"/>
                    </a:cubicBezTo>
                    <a:cubicBezTo>
                      <a:pt x="2843" y="1671"/>
                      <a:pt x="2855" y="1673"/>
                      <a:pt x="2868" y="1673"/>
                    </a:cubicBezTo>
                    <a:cubicBezTo>
                      <a:pt x="2929" y="1673"/>
                      <a:pt x="2994" y="1632"/>
                      <a:pt x="3013" y="1576"/>
                    </a:cubicBezTo>
                    <a:cubicBezTo>
                      <a:pt x="3013" y="1507"/>
                      <a:pt x="2967" y="1439"/>
                      <a:pt x="2899" y="1416"/>
                    </a:cubicBezTo>
                    <a:cubicBezTo>
                      <a:pt x="2808" y="1393"/>
                      <a:pt x="2693" y="1348"/>
                      <a:pt x="2602" y="1325"/>
                    </a:cubicBezTo>
                    <a:cubicBezTo>
                      <a:pt x="2488" y="1302"/>
                      <a:pt x="2397" y="1256"/>
                      <a:pt x="2305" y="1233"/>
                    </a:cubicBezTo>
                    <a:cubicBezTo>
                      <a:pt x="2146" y="1165"/>
                      <a:pt x="1963" y="1074"/>
                      <a:pt x="1803" y="1005"/>
                    </a:cubicBezTo>
                    <a:cubicBezTo>
                      <a:pt x="1621" y="914"/>
                      <a:pt x="1461" y="823"/>
                      <a:pt x="1278" y="708"/>
                    </a:cubicBezTo>
                    <a:cubicBezTo>
                      <a:pt x="1210" y="663"/>
                      <a:pt x="1141" y="617"/>
                      <a:pt x="1073" y="571"/>
                    </a:cubicBezTo>
                    <a:cubicBezTo>
                      <a:pt x="959" y="503"/>
                      <a:pt x="867" y="457"/>
                      <a:pt x="776" y="389"/>
                    </a:cubicBezTo>
                    <a:cubicBezTo>
                      <a:pt x="594" y="252"/>
                      <a:pt x="411" y="138"/>
                      <a:pt x="228" y="24"/>
                    </a:cubicBezTo>
                    <a:cubicBezTo>
                      <a:pt x="206" y="1"/>
                      <a:pt x="183" y="1"/>
                      <a:pt x="160"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
              <p:cNvSpPr/>
              <p:nvPr/>
            </p:nvSpPr>
            <p:spPr>
              <a:xfrm>
                <a:off x="5355474" y="3886648"/>
                <a:ext cx="93199" cy="49546"/>
              </a:xfrm>
              <a:custGeom>
                <a:rect b="b" l="l" r="r" t="t"/>
                <a:pathLst>
                  <a:path extrusionOk="0" h="1833" w="3448">
                    <a:moveTo>
                      <a:pt x="161" y="1"/>
                    </a:moveTo>
                    <a:cubicBezTo>
                      <a:pt x="115" y="1"/>
                      <a:pt x="47" y="24"/>
                      <a:pt x="24" y="69"/>
                    </a:cubicBezTo>
                    <a:cubicBezTo>
                      <a:pt x="24" y="92"/>
                      <a:pt x="1" y="138"/>
                      <a:pt x="24" y="161"/>
                    </a:cubicBezTo>
                    <a:cubicBezTo>
                      <a:pt x="24" y="206"/>
                      <a:pt x="47" y="229"/>
                      <a:pt x="92" y="252"/>
                    </a:cubicBezTo>
                    <a:cubicBezTo>
                      <a:pt x="343" y="435"/>
                      <a:pt x="594" y="594"/>
                      <a:pt x="868" y="777"/>
                    </a:cubicBezTo>
                    <a:cubicBezTo>
                      <a:pt x="982" y="845"/>
                      <a:pt x="1119" y="914"/>
                      <a:pt x="1233" y="982"/>
                    </a:cubicBezTo>
                    <a:cubicBezTo>
                      <a:pt x="1370" y="1051"/>
                      <a:pt x="1507" y="1119"/>
                      <a:pt x="1621" y="1188"/>
                    </a:cubicBezTo>
                    <a:cubicBezTo>
                      <a:pt x="1758" y="1256"/>
                      <a:pt x="1873" y="1302"/>
                      <a:pt x="2010" y="1370"/>
                    </a:cubicBezTo>
                    <a:cubicBezTo>
                      <a:pt x="2146" y="1416"/>
                      <a:pt x="2283" y="1485"/>
                      <a:pt x="2420" y="1530"/>
                    </a:cubicBezTo>
                    <a:cubicBezTo>
                      <a:pt x="2557" y="1599"/>
                      <a:pt x="2694" y="1644"/>
                      <a:pt x="2854" y="1690"/>
                    </a:cubicBezTo>
                    <a:cubicBezTo>
                      <a:pt x="2991" y="1736"/>
                      <a:pt x="3151" y="1781"/>
                      <a:pt x="3311" y="1827"/>
                    </a:cubicBezTo>
                    <a:cubicBezTo>
                      <a:pt x="3319" y="1831"/>
                      <a:pt x="3328" y="1833"/>
                      <a:pt x="3337" y="1833"/>
                    </a:cubicBezTo>
                    <a:cubicBezTo>
                      <a:pt x="3379" y="1833"/>
                      <a:pt x="3425" y="1796"/>
                      <a:pt x="3425" y="1758"/>
                    </a:cubicBezTo>
                    <a:cubicBezTo>
                      <a:pt x="3448" y="1690"/>
                      <a:pt x="3425" y="1644"/>
                      <a:pt x="3356" y="1621"/>
                    </a:cubicBezTo>
                    <a:cubicBezTo>
                      <a:pt x="3288" y="1621"/>
                      <a:pt x="3242" y="1599"/>
                      <a:pt x="3174" y="1576"/>
                    </a:cubicBezTo>
                    <a:cubicBezTo>
                      <a:pt x="3128" y="1553"/>
                      <a:pt x="3059" y="1553"/>
                      <a:pt x="3014" y="1530"/>
                    </a:cubicBezTo>
                    <a:cubicBezTo>
                      <a:pt x="2968" y="1507"/>
                      <a:pt x="2900" y="1507"/>
                      <a:pt x="2854" y="1485"/>
                    </a:cubicBezTo>
                    <a:cubicBezTo>
                      <a:pt x="2786" y="1462"/>
                      <a:pt x="2717" y="1439"/>
                      <a:pt x="2671" y="1416"/>
                    </a:cubicBezTo>
                    <a:lnTo>
                      <a:pt x="2694" y="1416"/>
                    </a:lnTo>
                    <a:cubicBezTo>
                      <a:pt x="2580" y="1370"/>
                      <a:pt x="2489" y="1325"/>
                      <a:pt x="2375" y="1279"/>
                    </a:cubicBezTo>
                    <a:cubicBezTo>
                      <a:pt x="2261" y="1233"/>
                      <a:pt x="2146" y="1188"/>
                      <a:pt x="2032" y="1119"/>
                    </a:cubicBezTo>
                    <a:cubicBezTo>
                      <a:pt x="1941" y="1074"/>
                      <a:pt x="1850" y="1028"/>
                      <a:pt x="1758" y="982"/>
                    </a:cubicBezTo>
                    <a:cubicBezTo>
                      <a:pt x="1644" y="914"/>
                      <a:pt x="1530" y="868"/>
                      <a:pt x="1416" y="800"/>
                    </a:cubicBezTo>
                    <a:cubicBezTo>
                      <a:pt x="1211" y="686"/>
                      <a:pt x="1028" y="571"/>
                      <a:pt x="845" y="435"/>
                    </a:cubicBezTo>
                    <a:cubicBezTo>
                      <a:pt x="754" y="366"/>
                      <a:pt x="663" y="320"/>
                      <a:pt x="572" y="252"/>
                    </a:cubicBezTo>
                    <a:cubicBezTo>
                      <a:pt x="457" y="161"/>
                      <a:pt x="343" y="92"/>
                      <a:pt x="229" y="24"/>
                    </a:cubicBezTo>
                    <a:cubicBezTo>
                      <a:pt x="206" y="1"/>
                      <a:pt x="183" y="1"/>
                      <a:pt x="161"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
              <p:cNvSpPr/>
              <p:nvPr/>
            </p:nvSpPr>
            <p:spPr>
              <a:xfrm>
                <a:off x="5370287" y="3895298"/>
                <a:ext cx="74684" cy="39058"/>
              </a:xfrm>
              <a:custGeom>
                <a:rect b="b" l="l" r="r" t="t"/>
                <a:pathLst>
                  <a:path extrusionOk="0" h="1445" w="2763">
                    <a:moveTo>
                      <a:pt x="115" y="0"/>
                    </a:moveTo>
                    <a:cubicBezTo>
                      <a:pt x="69" y="0"/>
                      <a:pt x="46" y="23"/>
                      <a:pt x="24" y="46"/>
                    </a:cubicBezTo>
                    <a:cubicBezTo>
                      <a:pt x="1" y="92"/>
                      <a:pt x="24" y="137"/>
                      <a:pt x="69" y="160"/>
                    </a:cubicBezTo>
                    <a:cubicBezTo>
                      <a:pt x="138" y="206"/>
                      <a:pt x="183" y="251"/>
                      <a:pt x="252" y="297"/>
                    </a:cubicBezTo>
                    <a:cubicBezTo>
                      <a:pt x="320" y="343"/>
                      <a:pt x="366" y="366"/>
                      <a:pt x="434" y="411"/>
                    </a:cubicBezTo>
                    <a:cubicBezTo>
                      <a:pt x="526" y="457"/>
                      <a:pt x="617" y="525"/>
                      <a:pt x="731" y="594"/>
                    </a:cubicBezTo>
                    <a:cubicBezTo>
                      <a:pt x="914" y="685"/>
                      <a:pt x="1119" y="799"/>
                      <a:pt x="1325" y="891"/>
                    </a:cubicBezTo>
                    <a:cubicBezTo>
                      <a:pt x="1370" y="936"/>
                      <a:pt x="1416" y="959"/>
                      <a:pt x="1484" y="982"/>
                    </a:cubicBezTo>
                    <a:cubicBezTo>
                      <a:pt x="1530" y="1005"/>
                      <a:pt x="1598" y="1028"/>
                      <a:pt x="1644" y="1050"/>
                    </a:cubicBezTo>
                    <a:cubicBezTo>
                      <a:pt x="1758" y="1096"/>
                      <a:pt x="1872" y="1142"/>
                      <a:pt x="1986" y="1187"/>
                    </a:cubicBezTo>
                    <a:cubicBezTo>
                      <a:pt x="2078" y="1233"/>
                      <a:pt x="2192" y="1279"/>
                      <a:pt x="2306" y="1324"/>
                    </a:cubicBezTo>
                    <a:cubicBezTo>
                      <a:pt x="2420" y="1370"/>
                      <a:pt x="2534" y="1393"/>
                      <a:pt x="2648" y="1438"/>
                    </a:cubicBezTo>
                    <a:cubicBezTo>
                      <a:pt x="2657" y="1443"/>
                      <a:pt x="2665" y="1444"/>
                      <a:pt x="2673" y="1444"/>
                    </a:cubicBezTo>
                    <a:cubicBezTo>
                      <a:pt x="2710" y="1444"/>
                      <a:pt x="2744" y="1407"/>
                      <a:pt x="2763" y="1370"/>
                    </a:cubicBezTo>
                    <a:cubicBezTo>
                      <a:pt x="2763" y="1347"/>
                      <a:pt x="2740" y="1301"/>
                      <a:pt x="2694" y="1279"/>
                    </a:cubicBezTo>
                    <a:cubicBezTo>
                      <a:pt x="2557" y="1233"/>
                      <a:pt x="2397" y="1187"/>
                      <a:pt x="2260" y="1119"/>
                    </a:cubicBezTo>
                    <a:cubicBezTo>
                      <a:pt x="2123" y="1073"/>
                      <a:pt x="1986" y="1028"/>
                      <a:pt x="1872" y="982"/>
                    </a:cubicBezTo>
                    <a:cubicBezTo>
                      <a:pt x="1735" y="913"/>
                      <a:pt x="1598" y="845"/>
                      <a:pt x="1462" y="776"/>
                    </a:cubicBezTo>
                    <a:cubicBezTo>
                      <a:pt x="1302" y="708"/>
                      <a:pt x="1165" y="640"/>
                      <a:pt x="1005" y="548"/>
                    </a:cubicBezTo>
                    <a:cubicBezTo>
                      <a:pt x="891" y="480"/>
                      <a:pt x="754" y="411"/>
                      <a:pt x="640" y="343"/>
                    </a:cubicBezTo>
                    <a:cubicBezTo>
                      <a:pt x="548" y="297"/>
                      <a:pt x="480" y="251"/>
                      <a:pt x="412" y="206"/>
                    </a:cubicBezTo>
                    <a:cubicBezTo>
                      <a:pt x="320" y="137"/>
                      <a:pt x="229" y="92"/>
                      <a:pt x="138" y="23"/>
                    </a:cubicBezTo>
                    <a:cubicBezTo>
                      <a:pt x="138" y="23"/>
                      <a:pt x="115" y="0"/>
                      <a:pt x="115"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
              <p:cNvSpPr/>
              <p:nvPr/>
            </p:nvSpPr>
            <p:spPr>
              <a:xfrm>
                <a:off x="7126183" y="3797206"/>
                <a:ext cx="1585012" cy="238432"/>
              </a:xfrm>
              <a:custGeom>
                <a:rect b="b" l="l" r="r" t="t"/>
                <a:pathLst>
                  <a:path extrusionOk="0" h="8821" w="58639">
                    <a:moveTo>
                      <a:pt x="22187" y="434"/>
                    </a:moveTo>
                    <a:cubicBezTo>
                      <a:pt x="22193" y="435"/>
                      <a:pt x="22199" y="437"/>
                      <a:pt x="22205" y="438"/>
                    </a:cubicBezTo>
                    <a:lnTo>
                      <a:pt x="22205" y="438"/>
                    </a:lnTo>
                    <a:cubicBezTo>
                      <a:pt x="22199" y="435"/>
                      <a:pt x="22193" y="434"/>
                      <a:pt x="22187" y="434"/>
                    </a:cubicBezTo>
                    <a:close/>
                    <a:moveTo>
                      <a:pt x="22033" y="1070"/>
                    </a:moveTo>
                    <a:cubicBezTo>
                      <a:pt x="22039" y="1072"/>
                      <a:pt x="22044" y="1073"/>
                      <a:pt x="22050" y="1073"/>
                    </a:cubicBezTo>
                    <a:cubicBezTo>
                      <a:pt x="22044" y="1072"/>
                      <a:pt x="22038" y="1071"/>
                      <a:pt x="22033" y="1070"/>
                    </a:cubicBezTo>
                    <a:close/>
                    <a:moveTo>
                      <a:pt x="22267" y="1116"/>
                    </a:moveTo>
                    <a:cubicBezTo>
                      <a:pt x="22270" y="1118"/>
                      <a:pt x="22274" y="1119"/>
                      <a:pt x="22278" y="1119"/>
                    </a:cubicBezTo>
                    <a:cubicBezTo>
                      <a:pt x="22274" y="1118"/>
                      <a:pt x="22271" y="1117"/>
                      <a:pt x="22267" y="1116"/>
                    </a:cubicBezTo>
                    <a:close/>
                    <a:moveTo>
                      <a:pt x="9975" y="1918"/>
                    </a:moveTo>
                    <a:cubicBezTo>
                      <a:pt x="9952" y="1918"/>
                      <a:pt x="9952" y="1940"/>
                      <a:pt x="9930" y="1940"/>
                    </a:cubicBezTo>
                    <a:cubicBezTo>
                      <a:pt x="9952" y="1918"/>
                      <a:pt x="9952" y="1918"/>
                      <a:pt x="9975" y="1918"/>
                    </a:cubicBezTo>
                    <a:close/>
                    <a:moveTo>
                      <a:pt x="4123" y="4908"/>
                    </a:moveTo>
                    <a:lnTo>
                      <a:pt x="4123" y="4908"/>
                    </a:lnTo>
                    <a:cubicBezTo>
                      <a:pt x="4122" y="4909"/>
                      <a:pt x="4120" y="4910"/>
                      <a:pt x="4119" y="4911"/>
                    </a:cubicBezTo>
                    <a:lnTo>
                      <a:pt x="4119" y="4911"/>
                    </a:lnTo>
                    <a:cubicBezTo>
                      <a:pt x="4120" y="4910"/>
                      <a:pt x="4121" y="4909"/>
                      <a:pt x="4123" y="4908"/>
                    </a:cubicBezTo>
                    <a:close/>
                    <a:moveTo>
                      <a:pt x="16686" y="0"/>
                    </a:moveTo>
                    <a:cubicBezTo>
                      <a:pt x="16206" y="0"/>
                      <a:pt x="15750" y="23"/>
                      <a:pt x="15293" y="46"/>
                    </a:cubicBezTo>
                    <a:cubicBezTo>
                      <a:pt x="14768" y="92"/>
                      <a:pt x="14244" y="160"/>
                      <a:pt x="13719" y="251"/>
                    </a:cubicBezTo>
                    <a:cubicBezTo>
                      <a:pt x="13422" y="297"/>
                      <a:pt x="13148" y="343"/>
                      <a:pt x="12851" y="388"/>
                    </a:cubicBezTo>
                    <a:cubicBezTo>
                      <a:pt x="12600" y="457"/>
                      <a:pt x="12326" y="525"/>
                      <a:pt x="12075" y="594"/>
                    </a:cubicBezTo>
                    <a:cubicBezTo>
                      <a:pt x="11550" y="731"/>
                      <a:pt x="11048" y="868"/>
                      <a:pt x="10523" y="1050"/>
                    </a:cubicBezTo>
                    <a:cubicBezTo>
                      <a:pt x="10249" y="1141"/>
                      <a:pt x="9975" y="1233"/>
                      <a:pt x="9701" y="1324"/>
                    </a:cubicBezTo>
                    <a:cubicBezTo>
                      <a:pt x="9450" y="1415"/>
                      <a:pt x="9199" y="1529"/>
                      <a:pt x="8948" y="1621"/>
                    </a:cubicBezTo>
                    <a:cubicBezTo>
                      <a:pt x="8537" y="1781"/>
                      <a:pt x="8126" y="1963"/>
                      <a:pt x="7715" y="2169"/>
                    </a:cubicBezTo>
                    <a:cubicBezTo>
                      <a:pt x="7510" y="2260"/>
                      <a:pt x="7305" y="2374"/>
                      <a:pt x="7099" y="2465"/>
                    </a:cubicBezTo>
                    <a:cubicBezTo>
                      <a:pt x="6871" y="2557"/>
                      <a:pt x="6643" y="2671"/>
                      <a:pt x="6437" y="2785"/>
                    </a:cubicBezTo>
                    <a:cubicBezTo>
                      <a:pt x="6026" y="2990"/>
                      <a:pt x="5593" y="3219"/>
                      <a:pt x="5205" y="3447"/>
                    </a:cubicBezTo>
                    <a:cubicBezTo>
                      <a:pt x="4794" y="3675"/>
                      <a:pt x="4383" y="3949"/>
                      <a:pt x="3995" y="4200"/>
                    </a:cubicBezTo>
                    <a:cubicBezTo>
                      <a:pt x="3584" y="4497"/>
                      <a:pt x="3173" y="4794"/>
                      <a:pt x="2785" y="5113"/>
                    </a:cubicBezTo>
                    <a:cubicBezTo>
                      <a:pt x="2397" y="5410"/>
                      <a:pt x="2078" y="5775"/>
                      <a:pt x="1735" y="6140"/>
                    </a:cubicBezTo>
                    <a:cubicBezTo>
                      <a:pt x="1621" y="6254"/>
                      <a:pt x="1507" y="6368"/>
                      <a:pt x="1393" y="6505"/>
                    </a:cubicBezTo>
                    <a:cubicBezTo>
                      <a:pt x="1279" y="6642"/>
                      <a:pt x="1165" y="6779"/>
                      <a:pt x="1073" y="6916"/>
                    </a:cubicBezTo>
                    <a:cubicBezTo>
                      <a:pt x="936" y="7076"/>
                      <a:pt x="822" y="7236"/>
                      <a:pt x="731" y="7396"/>
                    </a:cubicBezTo>
                    <a:cubicBezTo>
                      <a:pt x="640" y="7555"/>
                      <a:pt x="548" y="7715"/>
                      <a:pt x="457" y="7852"/>
                    </a:cubicBezTo>
                    <a:cubicBezTo>
                      <a:pt x="343" y="8058"/>
                      <a:pt x="229" y="8240"/>
                      <a:pt x="92" y="8423"/>
                    </a:cubicBezTo>
                    <a:cubicBezTo>
                      <a:pt x="1" y="8537"/>
                      <a:pt x="46" y="8697"/>
                      <a:pt x="160" y="8788"/>
                    </a:cubicBezTo>
                    <a:cubicBezTo>
                      <a:pt x="197" y="8810"/>
                      <a:pt x="238" y="8820"/>
                      <a:pt x="280" y="8820"/>
                    </a:cubicBezTo>
                    <a:cubicBezTo>
                      <a:pt x="370" y="8820"/>
                      <a:pt x="463" y="8774"/>
                      <a:pt x="525" y="8697"/>
                    </a:cubicBezTo>
                    <a:cubicBezTo>
                      <a:pt x="594" y="8583"/>
                      <a:pt x="685" y="8468"/>
                      <a:pt x="777" y="8331"/>
                    </a:cubicBezTo>
                    <a:cubicBezTo>
                      <a:pt x="845" y="8240"/>
                      <a:pt x="914" y="8149"/>
                      <a:pt x="982" y="8058"/>
                    </a:cubicBezTo>
                    <a:cubicBezTo>
                      <a:pt x="1142" y="7806"/>
                      <a:pt x="1302" y="7578"/>
                      <a:pt x="1484" y="7350"/>
                    </a:cubicBezTo>
                    <a:cubicBezTo>
                      <a:pt x="1575" y="7259"/>
                      <a:pt x="1644" y="7167"/>
                      <a:pt x="1735" y="7053"/>
                    </a:cubicBezTo>
                    <a:cubicBezTo>
                      <a:pt x="1849" y="6916"/>
                      <a:pt x="1986" y="6802"/>
                      <a:pt x="2123" y="6665"/>
                    </a:cubicBezTo>
                    <a:cubicBezTo>
                      <a:pt x="2329" y="6460"/>
                      <a:pt x="2534" y="6231"/>
                      <a:pt x="2740" y="6026"/>
                    </a:cubicBezTo>
                    <a:cubicBezTo>
                      <a:pt x="3141" y="5603"/>
                      <a:pt x="3629" y="5266"/>
                      <a:pt x="4119" y="4911"/>
                    </a:cubicBezTo>
                    <a:lnTo>
                      <a:pt x="4119" y="4911"/>
                    </a:lnTo>
                    <a:cubicBezTo>
                      <a:pt x="4113" y="4916"/>
                      <a:pt x="4109" y="4921"/>
                      <a:pt x="4109" y="4930"/>
                    </a:cubicBezTo>
                    <a:lnTo>
                      <a:pt x="4155" y="4885"/>
                    </a:lnTo>
                    <a:lnTo>
                      <a:pt x="4155" y="4885"/>
                    </a:lnTo>
                    <a:cubicBezTo>
                      <a:pt x="4143" y="4896"/>
                      <a:pt x="4131" y="4902"/>
                      <a:pt x="4123" y="4908"/>
                    </a:cubicBezTo>
                    <a:lnTo>
                      <a:pt x="4123" y="4908"/>
                    </a:lnTo>
                    <a:cubicBezTo>
                      <a:pt x="4133" y="4900"/>
                      <a:pt x="4144" y="4893"/>
                      <a:pt x="4155" y="4885"/>
                    </a:cubicBezTo>
                    <a:cubicBezTo>
                      <a:pt x="4269" y="4816"/>
                      <a:pt x="4383" y="4725"/>
                      <a:pt x="4497" y="4657"/>
                    </a:cubicBezTo>
                    <a:cubicBezTo>
                      <a:pt x="4908" y="4383"/>
                      <a:pt x="5342" y="4109"/>
                      <a:pt x="5775" y="3880"/>
                    </a:cubicBezTo>
                    <a:cubicBezTo>
                      <a:pt x="6232" y="3607"/>
                      <a:pt x="6711" y="3356"/>
                      <a:pt x="7190" y="3127"/>
                    </a:cubicBezTo>
                    <a:cubicBezTo>
                      <a:pt x="7647" y="2922"/>
                      <a:pt x="8103" y="2694"/>
                      <a:pt x="8583" y="2488"/>
                    </a:cubicBezTo>
                    <a:cubicBezTo>
                      <a:pt x="9039" y="2283"/>
                      <a:pt x="9519" y="2100"/>
                      <a:pt x="9998" y="1918"/>
                    </a:cubicBezTo>
                    <a:cubicBezTo>
                      <a:pt x="10865" y="1598"/>
                      <a:pt x="11756" y="1324"/>
                      <a:pt x="12646" y="1119"/>
                    </a:cubicBezTo>
                    <a:cubicBezTo>
                      <a:pt x="13125" y="1005"/>
                      <a:pt x="13627" y="913"/>
                      <a:pt x="14129" y="845"/>
                    </a:cubicBezTo>
                    <a:cubicBezTo>
                      <a:pt x="14586" y="776"/>
                      <a:pt x="15042" y="731"/>
                      <a:pt x="15499" y="685"/>
                    </a:cubicBezTo>
                    <a:lnTo>
                      <a:pt x="15408" y="685"/>
                    </a:lnTo>
                    <a:cubicBezTo>
                      <a:pt x="15933" y="662"/>
                      <a:pt x="16458" y="639"/>
                      <a:pt x="16983" y="639"/>
                    </a:cubicBezTo>
                    <a:cubicBezTo>
                      <a:pt x="17119" y="662"/>
                      <a:pt x="17256" y="662"/>
                      <a:pt x="17416" y="662"/>
                    </a:cubicBezTo>
                    <a:lnTo>
                      <a:pt x="17759" y="662"/>
                    </a:lnTo>
                    <a:cubicBezTo>
                      <a:pt x="18033" y="662"/>
                      <a:pt x="18284" y="662"/>
                      <a:pt x="18535" y="685"/>
                    </a:cubicBezTo>
                    <a:cubicBezTo>
                      <a:pt x="18786" y="708"/>
                      <a:pt x="19060" y="708"/>
                      <a:pt x="19311" y="731"/>
                    </a:cubicBezTo>
                    <a:cubicBezTo>
                      <a:pt x="19448" y="731"/>
                      <a:pt x="19585" y="731"/>
                      <a:pt x="19722" y="753"/>
                    </a:cubicBezTo>
                    <a:cubicBezTo>
                      <a:pt x="19859" y="753"/>
                      <a:pt x="20018" y="776"/>
                      <a:pt x="20155" y="776"/>
                    </a:cubicBezTo>
                    <a:cubicBezTo>
                      <a:pt x="20406" y="822"/>
                      <a:pt x="20680" y="845"/>
                      <a:pt x="20931" y="890"/>
                    </a:cubicBezTo>
                    <a:cubicBezTo>
                      <a:pt x="21205" y="936"/>
                      <a:pt x="21479" y="959"/>
                      <a:pt x="21753" y="1005"/>
                    </a:cubicBezTo>
                    <a:lnTo>
                      <a:pt x="21685" y="1005"/>
                    </a:lnTo>
                    <a:cubicBezTo>
                      <a:pt x="21815" y="1026"/>
                      <a:pt x="21924" y="1048"/>
                      <a:pt x="22033" y="1070"/>
                    </a:cubicBezTo>
                    <a:lnTo>
                      <a:pt x="22033" y="1070"/>
                    </a:lnTo>
                    <a:cubicBezTo>
                      <a:pt x="22026" y="1067"/>
                      <a:pt x="22019" y="1064"/>
                      <a:pt x="22011" y="1061"/>
                    </a:cubicBezTo>
                    <a:lnTo>
                      <a:pt x="22011" y="1061"/>
                    </a:lnTo>
                    <a:cubicBezTo>
                      <a:pt x="22099" y="1080"/>
                      <a:pt x="22176" y="1098"/>
                      <a:pt x="22267" y="1116"/>
                    </a:cubicBezTo>
                    <a:lnTo>
                      <a:pt x="22267" y="1116"/>
                    </a:lnTo>
                    <a:cubicBezTo>
                      <a:pt x="22263" y="1115"/>
                      <a:pt x="22261" y="1112"/>
                      <a:pt x="22259" y="1108"/>
                    </a:cubicBezTo>
                    <a:lnTo>
                      <a:pt x="22259" y="1108"/>
                    </a:lnTo>
                    <a:cubicBezTo>
                      <a:pt x="22266" y="1119"/>
                      <a:pt x="22283" y="1119"/>
                      <a:pt x="22301" y="1119"/>
                    </a:cubicBezTo>
                    <a:lnTo>
                      <a:pt x="22324" y="1119"/>
                    </a:lnTo>
                    <a:cubicBezTo>
                      <a:pt x="22552" y="1164"/>
                      <a:pt x="22780" y="1210"/>
                      <a:pt x="23031" y="1278"/>
                    </a:cubicBezTo>
                    <a:cubicBezTo>
                      <a:pt x="23282" y="1347"/>
                      <a:pt x="23533" y="1415"/>
                      <a:pt x="23784" y="1484"/>
                    </a:cubicBezTo>
                    <a:cubicBezTo>
                      <a:pt x="24241" y="1598"/>
                      <a:pt x="24720" y="1712"/>
                      <a:pt x="25200" y="1826"/>
                    </a:cubicBezTo>
                    <a:cubicBezTo>
                      <a:pt x="26227" y="2123"/>
                      <a:pt x="27231" y="2465"/>
                      <a:pt x="28235" y="2831"/>
                    </a:cubicBezTo>
                    <a:cubicBezTo>
                      <a:pt x="28486" y="2899"/>
                      <a:pt x="28738" y="2990"/>
                      <a:pt x="28966" y="3082"/>
                    </a:cubicBezTo>
                    <a:cubicBezTo>
                      <a:pt x="29217" y="3173"/>
                      <a:pt x="29445" y="3264"/>
                      <a:pt x="29696" y="3356"/>
                    </a:cubicBezTo>
                    <a:cubicBezTo>
                      <a:pt x="30198" y="3515"/>
                      <a:pt x="30701" y="3698"/>
                      <a:pt x="31203" y="3880"/>
                    </a:cubicBezTo>
                    <a:cubicBezTo>
                      <a:pt x="31454" y="3972"/>
                      <a:pt x="31728" y="4063"/>
                      <a:pt x="32002" y="4154"/>
                    </a:cubicBezTo>
                    <a:cubicBezTo>
                      <a:pt x="32230" y="4246"/>
                      <a:pt x="32458" y="4337"/>
                      <a:pt x="32686" y="4428"/>
                    </a:cubicBezTo>
                    <a:cubicBezTo>
                      <a:pt x="32960" y="4520"/>
                      <a:pt x="33211" y="4634"/>
                      <a:pt x="33485" y="4725"/>
                    </a:cubicBezTo>
                    <a:cubicBezTo>
                      <a:pt x="33736" y="4816"/>
                      <a:pt x="34010" y="4930"/>
                      <a:pt x="34284" y="5022"/>
                    </a:cubicBezTo>
                    <a:cubicBezTo>
                      <a:pt x="34763" y="5204"/>
                      <a:pt x="35243" y="5387"/>
                      <a:pt x="35722" y="5547"/>
                    </a:cubicBezTo>
                    <a:cubicBezTo>
                      <a:pt x="36201" y="5707"/>
                      <a:pt x="36658" y="5889"/>
                      <a:pt x="37137" y="6049"/>
                    </a:cubicBezTo>
                    <a:cubicBezTo>
                      <a:pt x="37594" y="6209"/>
                      <a:pt x="38050" y="6368"/>
                      <a:pt x="38507" y="6528"/>
                    </a:cubicBezTo>
                    <a:cubicBezTo>
                      <a:pt x="38758" y="6620"/>
                      <a:pt x="39009" y="6688"/>
                      <a:pt x="39260" y="6779"/>
                    </a:cubicBezTo>
                    <a:cubicBezTo>
                      <a:pt x="39488" y="6848"/>
                      <a:pt x="39739" y="6916"/>
                      <a:pt x="39968" y="6985"/>
                    </a:cubicBezTo>
                    <a:cubicBezTo>
                      <a:pt x="40493" y="7145"/>
                      <a:pt x="41018" y="7259"/>
                      <a:pt x="41543" y="7396"/>
                    </a:cubicBezTo>
                    <a:cubicBezTo>
                      <a:pt x="41794" y="7441"/>
                      <a:pt x="42068" y="7510"/>
                      <a:pt x="42341" y="7578"/>
                    </a:cubicBezTo>
                    <a:cubicBezTo>
                      <a:pt x="42593" y="7624"/>
                      <a:pt x="42844" y="7669"/>
                      <a:pt x="43095" y="7715"/>
                    </a:cubicBezTo>
                    <a:cubicBezTo>
                      <a:pt x="43369" y="7784"/>
                      <a:pt x="43620" y="7806"/>
                      <a:pt x="43871" y="7852"/>
                    </a:cubicBezTo>
                    <a:cubicBezTo>
                      <a:pt x="44122" y="7898"/>
                      <a:pt x="44373" y="7943"/>
                      <a:pt x="44624" y="7989"/>
                    </a:cubicBezTo>
                    <a:cubicBezTo>
                      <a:pt x="45172" y="8080"/>
                      <a:pt x="45697" y="8149"/>
                      <a:pt x="46222" y="8194"/>
                    </a:cubicBezTo>
                    <a:cubicBezTo>
                      <a:pt x="46359" y="8217"/>
                      <a:pt x="46473" y="8217"/>
                      <a:pt x="46610" y="8240"/>
                    </a:cubicBezTo>
                    <a:cubicBezTo>
                      <a:pt x="46747" y="8240"/>
                      <a:pt x="46884" y="8263"/>
                      <a:pt x="47021" y="8286"/>
                    </a:cubicBezTo>
                    <a:cubicBezTo>
                      <a:pt x="47272" y="8309"/>
                      <a:pt x="47546" y="8331"/>
                      <a:pt x="47797" y="8331"/>
                    </a:cubicBezTo>
                    <a:cubicBezTo>
                      <a:pt x="48322" y="8377"/>
                      <a:pt x="48847" y="8400"/>
                      <a:pt x="49349" y="8423"/>
                    </a:cubicBezTo>
                    <a:cubicBezTo>
                      <a:pt x="49623" y="8446"/>
                      <a:pt x="49874" y="8446"/>
                      <a:pt x="50148" y="8468"/>
                    </a:cubicBezTo>
                    <a:lnTo>
                      <a:pt x="50969" y="8468"/>
                    </a:lnTo>
                    <a:cubicBezTo>
                      <a:pt x="51221" y="8446"/>
                      <a:pt x="51472" y="8446"/>
                      <a:pt x="51723" y="8423"/>
                    </a:cubicBezTo>
                    <a:lnTo>
                      <a:pt x="52065" y="8423"/>
                    </a:lnTo>
                    <a:cubicBezTo>
                      <a:pt x="52202" y="8400"/>
                      <a:pt x="52316" y="8400"/>
                      <a:pt x="52430" y="8400"/>
                    </a:cubicBezTo>
                    <a:cubicBezTo>
                      <a:pt x="52955" y="8377"/>
                      <a:pt x="53503" y="8354"/>
                      <a:pt x="54028" y="8286"/>
                    </a:cubicBezTo>
                    <a:cubicBezTo>
                      <a:pt x="54279" y="8263"/>
                      <a:pt x="54530" y="8217"/>
                      <a:pt x="54781" y="8172"/>
                    </a:cubicBezTo>
                    <a:cubicBezTo>
                      <a:pt x="54987" y="8126"/>
                      <a:pt x="55192" y="8103"/>
                      <a:pt x="55375" y="8058"/>
                    </a:cubicBezTo>
                    <a:cubicBezTo>
                      <a:pt x="55557" y="8035"/>
                      <a:pt x="55717" y="7989"/>
                      <a:pt x="55877" y="7966"/>
                    </a:cubicBezTo>
                    <a:cubicBezTo>
                      <a:pt x="56082" y="7921"/>
                      <a:pt x="56288" y="7852"/>
                      <a:pt x="56493" y="7806"/>
                    </a:cubicBezTo>
                    <a:cubicBezTo>
                      <a:pt x="56858" y="7715"/>
                      <a:pt x="57246" y="7624"/>
                      <a:pt x="57612" y="7487"/>
                    </a:cubicBezTo>
                    <a:cubicBezTo>
                      <a:pt x="57817" y="7441"/>
                      <a:pt x="58000" y="7396"/>
                      <a:pt x="58159" y="7304"/>
                    </a:cubicBezTo>
                    <a:cubicBezTo>
                      <a:pt x="58296" y="7259"/>
                      <a:pt x="58410" y="7190"/>
                      <a:pt x="58502" y="7122"/>
                    </a:cubicBezTo>
                    <a:cubicBezTo>
                      <a:pt x="58525" y="7099"/>
                      <a:pt x="58525" y="7099"/>
                      <a:pt x="58547" y="7099"/>
                    </a:cubicBezTo>
                    <a:cubicBezTo>
                      <a:pt x="58593" y="7030"/>
                      <a:pt x="58593" y="7030"/>
                      <a:pt x="58616" y="6962"/>
                    </a:cubicBezTo>
                    <a:cubicBezTo>
                      <a:pt x="58639" y="6916"/>
                      <a:pt x="58639" y="6848"/>
                      <a:pt x="58639" y="6802"/>
                    </a:cubicBezTo>
                    <a:cubicBezTo>
                      <a:pt x="58616" y="6756"/>
                      <a:pt x="58593" y="6711"/>
                      <a:pt x="58570" y="6688"/>
                    </a:cubicBezTo>
                    <a:cubicBezTo>
                      <a:pt x="58502" y="6620"/>
                      <a:pt x="58410" y="6597"/>
                      <a:pt x="58342" y="6574"/>
                    </a:cubicBezTo>
                    <a:cubicBezTo>
                      <a:pt x="58296" y="6551"/>
                      <a:pt x="58274" y="6551"/>
                      <a:pt x="58251" y="6551"/>
                    </a:cubicBezTo>
                    <a:cubicBezTo>
                      <a:pt x="58228" y="6551"/>
                      <a:pt x="58205" y="6528"/>
                      <a:pt x="58182" y="6528"/>
                    </a:cubicBezTo>
                    <a:lnTo>
                      <a:pt x="58045" y="6528"/>
                    </a:lnTo>
                    <a:cubicBezTo>
                      <a:pt x="57863" y="6551"/>
                      <a:pt x="57703" y="6597"/>
                      <a:pt x="57520" y="6642"/>
                    </a:cubicBezTo>
                    <a:cubicBezTo>
                      <a:pt x="57246" y="6711"/>
                      <a:pt x="56972" y="6802"/>
                      <a:pt x="56699" y="6871"/>
                    </a:cubicBezTo>
                    <a:cubicBezTo>
                      <a:pt x="56425" y="6939"/>
                      <a:pt x="56151" y="7008"/>
                      <a:pt x="55854" y="7053"/>
                    </a:cubicBezTo>
                    <a:cubicBezTo>
                      <a:pt x="55580" y="7122"/>
                      <a:pt x="55283" y="7145"/>
                      <a:pt x="55010" y="7190"/>
                    </a:cubicBezTo>
                    <a:cubicBezTo>
                      <a:pt x="54736" y="7236"/>
                      <a:pt x="54462" y="7236"/>
                      <a:pt x="54188" y="7259"/>
                    </a:cubicBezTo>
                    <a:cubicBezTo>
                      <a:pt x="54051" y="7281"/>
                      <a:pt x="53937" y="7281"/>
                      <a:pt x="53823" y="7304"/>
                    </a:cubicBezTo>
                    <a:cubicBezTo>
                      <a:pt x="53549" y="7327"/>
                      <a:pt x="53275" y="7327"/>
                      <a:pt x="53001" y="7327"/>
                    </a:cubicBezTo>
                    <a:cubicBezTo>
                      <a:pt x="52902" y="7335"/>
                      <a:pt x="52803" y="7337"/>
                      <a:pt x="52704" y="7337"/>
                    </a:cubicBezTo>
                    <a:cubicBezTo>
                      <a:pt x="52506" y="7337"/>
                      <a:pt x="52309" y="7327"/>
                      <a:pt x="52111" y="7327"/>
                    </a:cubicBezTo>
                    <a:cubicBezTo>
                      <a:pt x="51540" y="7327"/>
                      <a:pt x="50969" y="7327"/>
                      <a:pt x="50399" y="7350"/>
                    </a:cubicBezTo>
                    <a:cubicBezTo>
                      <a:pt x="49851" y="7350"/>
                      <a:pt x="49280" y="7373"/>
                      <a:pt x="48733" y="7373"/>
                    </a:cubicBezTo>
                    <a:cubicBezTo>
                      <a:pt x="48185" y="7373"/>
                      <a:pt x="47614" y="7327"/>
                      <a:pt x="47066" y="7304"/>
                    </a:cubicBezTo>
                    <a:cubicBezTo>
                      <a:pt x="46770" y="7281"/>
                      <a:pt x="46496" y="7281"/>
                      <a:pt x="46199" y="7259"/>
                    </a:cubicBezTo>
                    <a:cubicBezTo>
                      <a:pt x="45902" y="7236"/>
                      <a:pt x="45605" y="7190"/>
                      <a:pt x="45286" y="7145"/>
                    </a:cubicBezTo>
                    <a:cubicBezTo>
                      <a:pt x="44692" y="7053"/>
                      <a:pt x="44099" y="6985"/>
                      <a:pt x="43506" y="6871"/>
                    </a:cubicBezTo>
                    <a:lnTo>
                      <a:pt x="43574" y="6871"/>
                    </a:lnTo>
                    <a:cubicBezTo>
                      <a:pt x="43506" y="6871"/>
                      <a:pt x="43437" y="6848"/>
                      <a:pt x="43369" y="6848"/>
                    </a:cubicBezTo>
                    <a:cubicBezTo>
                      <a:pt x="42912" y="6756"/>
                      <a:pt x="42478" y="6642"/>
                      <a:pt x="42045" y="6528"/>
                    </a:cubicBezTo>
                    <a:cubicBezTo>
                      <a:pt x="41794" y="6460"/>
                      <a:pt x="41565" y="6414"/>
                      <a:pt x="41337" y="6346"/>
                    </a:cubicBezTo>
                    <a:cubicBezTo>
                      <a:pt x="41063" y="6277"/>
                      <a:pt x="40812" y="6231"/>
                      <a:pt x="40538" y="6186"/>
                    </a:cubicBezTo>
                    <a:cubicBezTo>
                      <a:pt x="40486" y="6173"/>
                      <a:pt x="40440" y="6159"/>
                      <a:pt x="40399" y="6159"/>
                    </a:cubicBezTo>
                    <a:cubicBezTo>
                      <a:pt x="40368" y="6159"/>
                      <a:pt x="40339" y="6167"/>
                      <a:pt x="40310" y="6186"/>
                    </a:cubicBezTo>
                    <a:cubicBezTo>
                      <a:pt x="40242" y="6231"/>
                      <a:pt x="40173" y="6300"/>
                      <a:pt x="40150" y="6368"/>
                    </a:cubicBezTo>
                    <a:cubicBezTo>
                      <a:pt x="39945" y="6300"/>
                      <a:pt x="39739" y="6254"/>
                      <a:pt x="39534" y="6186"/>
                    </a:cubicBezTo>
                    <a:cubicBezTo>
                      <a:pt x="39283" y="6095"/>
                      <a:pt x="39032" y="6026"/>
                      <a:pt x="38804" y="5935"/>
                    </a:cubicBezTo>
                    <a:cubicBezTo>
                      <a:pt x="38324" y="5798"/>
                      <a:pt x="37891" y="5615"/>
                      <a:pt x="37434" y="5455"/>
                    </a:cubicBezTo>
                    <a:cubicBezTo>
                      <a:pt x="37206" y="5387"/>
                      <a:pt x="36978" y="5296"/>
                      <a:pt x="36749" y="5227"/>
                    </a:cubicBezTo>
                    <a:cubicBezTo>
                      <a:pt x="36521" y="5136"/>
                      <a:pt x="36270" y="5045"/>
                      <a:pt x="36042" y="4976"/>
                    </a:cubicBezTo>
                    <a:cubicBezTo>
                      <a:pt x="35540" y="4794"/>
                      <a:pt x="35060" y="4634"/>
                      <a:pt x="34581" y="4451"/>
                    </a:cubicBezTo>
                    <a:cubicBezTo>
                      <a:pt x="34307" y="4337"/>
                      <a:pt x="34056" y="4246"/>
                      <a:pt x="33782" y="4154"/>
                    </a:cubicBezTo>
                    <a:cubicBezTo>
                      <a:pt x="33508" y="4040"/>
                      <a:pt x="33234" y="3949"/>
                      <a:pt x="32983" y="3835"/>
                    </a:cubicBezTo>
                    <a:cubicBezTo>
                      <a:pt x="32755" y="3744"/>
                      <a:pt x="32527" y="3652"/>
                      <a:pt x="32275" y="3584"/>
                    </a:cubicBezTo>
                    <a:cubicBezTo>
                      <a:pt x="32024" y="3470"/>
                      <a:pt x="31751" y="3378"/>
                      <a:pt x="31499" y="3287"/>
                    </a:cubicBezTo>
                    <a:cubicBezTo>
                      <a:pt x="30997" y="3104"/>
                      <a:pt x="30495" y="2922"/>
                      <a:pt x="29993" y="2762"/>
                    </a:cubicBezTo>
                    <a:cubicBezTo>
                      <a:pt x="29742" y="2671"/>
                      <a:pt x="29514" y="2579"/>
                      <a:pt x="29285" y="2511"/>
                    </a:cubicBezTo>
                    <a:cubicBezTo>
                      <a:pt x="29034" y="2420"/>
                      <a:pt x="28783" y="2328"/>
                      <a:pt x="28532" y="2237"/>
                    </a:cubicBezTo>
                    <a:cubicBezTo>
                      <a:pt x="28030" y="2054"/>
                      <a:pt x="27528" y="1895"/>
                      <a:pt x="27048" y="1712"/>
                    </a:cubicBezTo>
                    <a:cubicBezTo>
                      <a:pt x="26524" y="1552"/>
                      <a:pt x="25999" y="1393"/>
                      <a:pt x="25496" y="1233"/>
                    </a:cubicBezTo>
                    <a:cubicBezTo>
                      <a:pt x="24971" y="1096"/>
                      <a:pt x="24446" y="982"/>
                      <a:pt x="23944" y="845"/>
                    </a:cubicBezTo>
                    <a:cubicBezTo>
                      <a:pt x="23670" y="776"/>
                      <a:pt x="23396" y="708"/>
                      <a:pt x="23123" y="639"/>
                    </a:cubicBezTo>
                    <a:cubicBezTo>
                      <a:pt x="22832" y="550"/>
                      <a:pt x="22519" y="504"/>
                      <a:pt x="22205" y="438"/>
                    </a:cubicBezTo>
                    <a:lnTo>
                      <a:pt x="22205" y="438"/>
                    </a:lnTo>
                    <a:cubicBezTo>
                      <a:pt x="22214" y="441"/>
                      <a:pt x="22224" y="446"/>
                      <a:pt x="22235" y="450"/>
                    </a:cubicBezTo>
                    <a:lnTo>
                      <a:pt x="22235" y="450"/>
                    </a:lnTo>
                    <a:cubicBezTo>
                      <a:pt x="22113" y="429"/>
                      <a:pt x="21992" y="409"/>
                      <a:pt x="21890" y="388"/>
                    </a:cubicBezTo>
                    <a:lnTo>
                      <a:pt x="21958" y="388"/>
                    </a:lnTo>
                    <a:cubicBezTo>
                      <a:pt x="21685" y="343"/>
                      <a:pt x="21388" y="297"/>
                      <a:pt x="21114" y="251"/>
                    </a:cubicBezTo>
                    <a:cubicBezTo>
                      <a:pt x="20840" y="228"/>
                      <a:pt x="20566" y="183"/>
                      <a:pt x="20292" y="137"/>
                    </a:cubicBezTo>
                    <a:cubicBezTo>
                      <a:pt x="20155" y="137"/>
                      <a:pt x="19995" y="114"/>
                      <a:pt x="19859" y="92"/>
                    </a:cubicBezTo>
                    <a:cubicBezTo>
                      <a:pt x="19722" y="92"/>
                      <a:pt x="19562" y="92"/>
                      <a:pt x="19425" y="69"/>
                    </a:cubicBezTo>
                    <a:cubicBezTo>
                      <a:pt x="19151" y="69"/>
                      <a:pt x="18877" y="46"/>
                      <a:pt x="18603" y="46"/>
                    </a:cubicBezTo>
                    <a:cubicBezTo>
                      <a:pt x="18329" y="23"/>
                      <a:pt x="18055" y="0"/>
                      <a:pt x="17804"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
              <p:cNvSpPr/>
              <p:nvPr/>
            </p:nvSpPr>
            <p:spPr>
              <a:xfrm>
                <a:off x="7108911" y="3741065"/>
                <a:ext cx="713862" cy="284707"/>
              </a:xfrm>
              <a:custGeom>
                <a:rect b="b" l="l" r="r" t="t"/>
                <a:pathLst>
                  <a:path extrusionOk="0" h="10533" w="26410">
                    <a:moveTo>
                      <a:pt x="15522" y="0"/>
                    </a:moveTo>
                    <a:cubicBezTo>
                      <a:pt x="15339" y="0"/>
                      <a:pt x="15156" y="0"/>
                      <a:pt x="14974" y="23"/>
                    </a:cubicBezTo>
                    <a:cubicBezTo>
                      <a:pt x="14860" y="23"/>
                      <a:pt x="14768" y="23"/>
                      <a:pt x="14654" y="46"/>
                    </a:cubicBezTo>
                    <a:cubicBezTo>
                      <a:pt x="14563" y="46"/>
                      <a:pt x="14449" y="69"/>
                      <a:pt x="14335" y="91"/>
                    </a:cubicBezTo>
                    <a:cubicBezTo>
                      <a:pt x="14175" y="91"/>
                      <a:pt x="14015" y="137"/>
                      <a:pt x="13855" y="160"/>
                    </a:cubicBezTo>
                    <a:cubicBezTo>
                      <a:pt x="13696" y="183"/>
                      <a:pt x="13513" y="228"/>
                      <a:pt x="13353" y="274"/>
                    </a:cubicBezTo>
                    <a:cubicBezTo>
                      <a:pt x="13239" y="297"/>
                      <a:pt x="13125" y="320"/>
                      <a:pt x="13011" y="342"/>
                    </a:cubicBezTo>
                    <a:cubicBezTo>
                      <a:pt x="12851" y="365"/>
                      <a:pt x="12691" y="388"/>
                      <a:pt x="12554" y="434"/>
                    </a:cubicBezTo>
                    <a:cubicBezTo>
                      <a:pt x="12463" y="434"/>
                      <a:pt x="12372" y="457"/>
                      <a:pt x="12303" y="457"/>
                    </a:cubicBezTo>
                    <a:cubicBezTo>
                      <a:pt x="12212" y="479"/>
                      <a:pt x="12098" y="502"/>
                      <a:pt x="12029" y="525"/>
                    </a:cubicBezTo>
                    <a:cubicBezTo>
                      <a:pt x="12007" y="502"/>
                      <a:pt x="11984" y="502"/>
                      <a:pt x="11961" y="479"/>
                    </a:cubicBezTo>
                    <a:cubicBezTo>
                      <a:pt x="11892" y="434"/>
                      <a:pt x="11847" y="411"/>
                      <a:pt x="11778" y="411"/>
                    </a:cubicBezTo>
                    <a:lnTo>
                      <a:pt x="11618" y="411"/>
                    </a:lnTo>
                    <a:cubicBezTo>
                      <a:pt x="11573" y="411"/>
                      <a:pt x="11504" y="434"/>
                      <a:pt x="11459" y="457"/>
                    </a:cubicBezTo>
                    <a:cubicBezTo>
                      <a:pt x="11367" y="457"/>
                      <a:pt x="11276" y="479"/>
                      <a:pt x="11185" y="525"/>
                    </a:cubicBezTo>
                    <a:cubicBezTo>
                      <a:pt x="11025" y="571"/>
                      <a:pt x="10865" y="616"/>
                      <a:pt x="10705" y="685"/>
                    </a:cubicBezTo>
                    <a:cubicBezTo>
                      <a:pt x="10363" y="799"/>
                      <a:pt x="9998" y="936"/>
                      <a:pt x="9656" y="1096"/>
                    </a:cubicBezTo>
                    <a:cubicBezTo>
                      <a:pt x="9016" y="1370"/>
                      <a:pt x="8377" y="1712"/>
                      <a:pt x="7761" y="2054"/>
                    </a:cubicBezTo>
                    <a:cubicBezTo>
                      <a:pt x="7464" y="2237"/>
                      <a:pt x="7190" y="2397"/>
                      <a:pt x="6916" y="2579"/>
                    </a:cubicBezTo>
                    <a:cubicBezTo>
                      <a:pt x="6757" y="2693"/>
                      <a:pt x="6597" y="2785"/>
                      <a:pt x="6437" y="2899"/>
                    </a:cubicBezTo>
                    <a:cubicBezTo>
                      <a:pt x="6369" y="2945"/>
                      <a:pt x="6300" y="2990"/>
                      <a:pt x="6232" y="3059"/>
                    </a:cubicBezTo>
                    <a:cubicBezTo>
                      <a:pt x="6186" y="3059"/>
                      <a:pt x="6140" y="3082"/>
                      <a:pt x="6118" y="3104"/>
                    </a:cubicBezTo>
                    <a:cubicBezTo>
                      <a:pt x="5638" y="3378"/>
                      <a:pt x="5182" y="3606"/>
                      <a:pt x="4702" y="3858"/>
                    </a:cubicBezTo>
                    <a:cubicBezTo>
                      <a:pt x="4588" y="3926"/>
                      <a:pt x="4520" y="4063"/>
                      <a:pt x="4565" y="4200"/>
                    </a:cubicBezTo>
                    <a:cubicBezTo>
                      <a:pt x="4565" y="4200"/>
                      <a:pt x="4565" y="4200"/>
                      <a:pt x="4565" y="4223"/>
                    </a:cubicBezTo>
                    <a:cubicBezTo>
                      <a:pt x="4337" y="4405"/>
                      <a:pt x="4132" y="4588"/>
                      <a:pt x="3926" y="4793"/>
                    </a:cubicBezTo>
                    <a:cubicBezTo>
                      <a:pt x="3767" y="4953"/>
                      <a:pt x="3607" y="5090"/>
                      <a:pt x="3447" y="5250"/>
                    </a:cubicBezTo>
                    <a:cubicBezTo>
                      <a:pt x="3379" y="5296"/>
                      <a:pt x="3310" y="5341"/>
                      <a:pt x="3242" y="5387"/>
                    </a:cubicBezTo>
                    <a:cubicBezTo>
                      <a:pt x="3127" y="5478"/>
                      <a:pt x="3036" y="5569"/>
                      <a:pt x="2922" y="5661"/>
                    </a:cubicBezTo>
                    <a:cubicBezTo>
                      <a:pt x="2876" y="5684"/>
                      <a:pt x="2854" y="5752"/>
                      <a:pt x="2854" y="5821"/>
                    </a:cubicBezTo>
                    <a:cubicBezTo>
                      <a:pt x="2717" y="5935"/>
                      <a:pt x="2602" y="6072"/>
                      <a:pt x="2488" y="6209"/>
                    </a:cubicBezTo>
                    <a:cubicBezTo>
                      <a:pt x="2443" y="6277"/>
                      <a:pt x="2374" y="6346"/>
                      <a:pt x="2329" y="6414"/>
                    </a:cubicBezTo>
                    <a:cubicBezTo>
                      <a:pt x="2260" y="6528"/>
                      <a:pt x="2214" y="6642"/>
                      <a:pt x="2169" y="6734"/>
                    </a:cubicBezTo>
                    <a:cubicBezTo>
                      <a:pt x="2169" y="6779"/>
                      <a:pt x="2169" y="6802"/>
                      <a:pt x="2169" y="6825"/>
                    </a:cubicBezTo>
                    <a:cubicBezTo>
                      <a:pt x="2078" y="6916"/>
                      <a:pt x="1986" y="7030"/>
                      <a:pt x="1895" y="7144"/>
                    </a:cubicBezTo>
                    <a:lnTo>
                      <a:pt x="1872" y="7144"/>
                    </a:lnTo>
                    <a:cubicBezTo>
                      <a:pt x="1781" y="7167"/>
                      <a:pt x="1735" y="7213"/>
                      <a:pt x="1689" y="7281"/>
                    </a:cubicBezTo>
                    <a:cubicBezTo>
                      <a:pt x="1621" y="7350"/>
                      <a:pt x="1575" y="7418"/>
                      <a:pt x="1530" y="7510"/>
                    </a:cubicBezTo>
                    <a:lnTo>
                      <a:pt x="1370" y="7715"/>
                    </a:lnTo>
                    <a:cubicBezTo>
                      <a:pt x="1279" y="7852"/>
                      <a:pt x="1187" y="7989"/>
                      <a:pt x="1073" y="8126"/>
                    </a:cubicBezTo>
                    <a:cubicBezTo>
                      <a:pt x="982" y="8286"/>
                      <a:pt x="868" y="8423"/>
                      <a:pt x="754" y="8582"/>
                    </a:cubicBezTo>
                    <a:cubicBezTo>
                      <a:pt x="708" y="8674"/>
                      <a:pt x="640" y="8742"/>
                      <a:pt x="594" y="8833"/>
                    </a:cubicBezTo>
                    <a:cubicBezTo>
                      <a:pt x="525" y="8948"/>
                      <a:pt x="457" y="9039"/>
                      <a:pt x="388" y="9153"/>
                    </a:cubicBezTo>
                    <a:cubicBezTo>
                      <a:pt x="320" y="9244"/>
                      <a:pt x="251" y="9358"/>
                      <a:pt x="206" y="9450"/>
                    </a:cubicBezTo>
                    <a:cubicBezTo>
                      <a:pt x="183" y="9495"/>
                      <a:pt x="160" y="9541"/>
                      <a:pt x="160" y="9610"/>
                    </a:cubicBezTo>
                    <a:cubicBezTo>
                      <a:pt x="160" y="9678"/>
                      <a:pt x="183" y="9724"/>
                      <a:pt x="206" y="9792"/>
                    </a:cubicBezTo>
                    <a:cubicBezTo>
                      <a:pt x="137" y="9792"/>
                      <a:pt x="92" y="9815"/>
                      <a:pt x="69" y="9838"/>
                    </a:cubicBezTo>
                    <a:cubicBezTo>
                      <a:pt x="23" y="9883"/>
                      <a:pt x="0" y="9929"/>
                      <a:pt x="0" y="9975"/>
                    </a:cubicBezTo>
                    <a:cubicBezTo>
                      <a:pt x="0" y="10020"/>
                      <a:pt x="0" y="10089"/>
                      <a:pt x="46" y="10112"/>
                    </a:cubicBezTo>
                    <a:cubicBezTo>
                      <a:pt x="92" y="10157"/>
                      <a:pt x="115" y="10180"/>
                      <a:pt x="183" y="10180"/>
                    </a:cubicBezTo>
                    <a:cubicBezTo>
                      <a:pt x="183" y="10180"/>
                      <a:pt x="183" y="10180"/>
                      <a:pt x="183" y="10203"/>
                    </a:cubicBezTo>
                    <a:cubicBezTo>
                      <a:pt x="274" y="10226"/>
                      <a:pt x="366" y="10271"/>
                      <a:pt x="457" y="10317"/>
                    </a:cubicBezTo>
                    <a:cubicBezTo>
                      <a:pt x="457" y="10317"/>
                      <a:pt x="457" y="10340"/>
                      <a:pt x="457" y="10340"/>
                    </a:cubicBezTo>
                    <a:cubicBezTo>
                      <a:pt x="476" y="10436"/>
                      <a:pt x="577" y="10533"/>
                      <a:pt x="677" y="10533"/>
                    </a:cubicBezTo>
                    <a:cubicBezTo>
                      <a:pt x="695" y="10533"/>
                      <a:pt x="713" y="10530"/>
                      <a:pt x="731" y="10523"/>
                    </a:cubicBezTo>
                    <a:cubicBezTo>
                      <a:pt x="776" y="10500"/>
                      <a:pt x="822" y="10500"/>
                      <a:pt x="868" y="10454"/>
                    </a:cubicBezTo>
                    <a:lnTo>
                      <a:pt x="891" y="10454"/>
                    </a:lnTo>
                    <a:cubicBezTo>
                      <a:pt x="910" y="10458"/>
                      <a:pt x="929" y="10460"/>
                      <a:pt x="947" y="10460"/>
                    </a:cubicBezTo>
                    <a:cubicBezTo>
                      <a:pt x="1035" y="10460"/>
                      <a:pt x="1104" y="10416"/>
                      <a:pt x="1142" y="10340"/>
                    </a:cubicBezTo>
                    <a:cubicBezTo>
                      <a:pt x="1164" y="10271"/>
                      <a:pt x="1142" y="10180"/>
                      <a:pt x="1096" y="10135"/>
                    </a:cubicBezTo>
                    <a:cubicBezTo>
                      <a:pt x="1096" y="10135"/>
                      <a:pt x="1096" y="10135"/>
                      <a:pt x="1096" y="10112"/>
                    </a:cubicBezTo>
                    <a:cubicBezTo>
                      <a:pt x="1096" y="10112"/>
                      <a:pt x="1119" y="10089"/>
                      <a:pt x="1119" y="10066"/>
                    </a:cubicBezTo>
                    <a:cubicBezTo>
                      <a:pt x="1233" y="9861"/>
                      <a:pt x="1370" y="9655"/>
                      <a:pt x="1507" y="9450"/>
                    </a:cubicBezTo>
                    <a:cubicBezTo>
                      <a:pt x="1598" y="9336"/>
                      <a:pt x="1667" y="9199"/>
                      <a:pt x="1758" y="9085"/>
                    </a:cubicBezTo>
                    <a:cubicBezTo>
                      <a:pt x="1804" y="9016"/>
                      <a:pt x="1849" y="8925"/>
                      <a:pt x="1895" y="8856"/>
                    </a:cubicBezTo>
                    <a:cubicBezTo>
                      <a:pt x="1963" y="8856"/>
                      <a:pt x="2032" y="8833"/>
                      <a:pt x="2078" y="8765"/>
                    </a:cubicBezTo>
                    <a:cubicBezTo>
                      <a:pt x="2351" y="8514"/>
                      <a:pt x="2625" y="8217"/>
                      <a:pt x="2876" y="7943"/>
                    </a:cubicBezTo>
                    <a:cubicBezTo>
                      <a:pt x="2945" y="7898"/>
                      <a:pt x="2991" y="7852"/>
                      <a:pt x="3036" y="7806"/>
                    </a:cubicBezTo>
                    <a:cubicBezTo>
                      <a:pt x="3173" y="7715"/>
                      <a:pt x="3287" y="7624"/>
                      <a:pt x="3401" y="7510"/>
                    </a:cubicBezTo>
                    <a:cubicBezTo>
                      <a:pt x="3538" y="7418"/>
                      <a:pt x="3652" y="7304"/>
                      <a:pt x="3767" y="7190"/>
                    </a:cubicBezTo>
                    <a:cubicBezTo>
                      <a:pt x="3881" y="7099"/>
                      <a:pt x="3995" y="6985"/>
                      <a:pt x="4109" y="6871"/>
                    </a:cubicBezTo>
                    <a:cubicBezTo>
                      <a:pt x="4314" y="6688"/>
                      <a:pt x="4543" y="6482"/>
                      <a:pt x="4748" y="6300"/>
                    </a:cubicBezTo>
                    <a:cubicBezTo>
                      <a:pt x="4839" y="6186"/>
                      <a:pt x="4931" y="6094"/>
                      <a:pt x="5045" y="6003"/>
                    </a:cubicBezTo>
                    <a:cubicBezTo>
                      <a:pt x="5182" y="5935"/>
                      <a:pt x="5319" y="5866"/>
                      <a:pt x="5456" y="5775"/>
                    </a:cubicBezTo>
                    <a:cubicBezTo>
                      <a:pt x="5570" y="5729"/>
                      <a:pt x="5684" y="5684"/>
                      <a:pt x="5798" y="5638"/>
                    </a:cubicBezTo>
                    <a:cubicBezTo>
                      <a:pt x="6118" y="5478"/>
                      <a:pt x="6437" y="5296"/>
                      <a:pt x="6757" y="5136"/>
                    </a:cubicBezTo>
                    <a:cubicBezTo>
                      <a:pt x="7053" y="4976"/>
                      <a:pt x="7305" y="4816"/>
                      <a:pt x="7601" y="4679"/>
                    </a:cubicBezTo>
                    <a:cubicBezTo>
                      <a:pt x="7921" y="4497"/>
                      <a:pt x="8240" y="4337"/>
                      <a:pt x="8560" y="4154"/>
                    </a:cubicBezTo>
                    <a:cubicBezTo>
                      <a:pt x="8560" y="4154"/>
                      <a:pt x="8583" y="4154"/>
                      <a:pt x="8583" y="4131"/>
                    </a:cubicBezTo>
                    <a:cubicBezTo>
                      <a:pt x="8697" y="4086"/>
                      <a:pt x="8811" y="4040"/>
                      <a:pt x="8925" y="3995"/>
                    </a:cubicBezTo>
                    <a:cubicBezTo>
                      <a:pt x="9199" y="3880"/>
                      <a:pt x="9450" y="3766"/>
                      <a:pt x="9724" y="3629"/>
                    </a:cubicBezTo>
                    <a:cubicBezTo>
                      <a:pt x="9998" y="3584"/>
                      <a:pt x="10249" y="3515"/>
                      <a:pt x="10500" y="3470"/>
                    </a:cubicBezTo>
                    <a:cubicBezTo>
                      <a:pt x="10865" y="3378"/>
                      <a:pt x="11253" y="3287"/>
                      <a:pt x="11618" y="3196"/>
                    </a:cubicBezTo>
                    <a:cubicBezTo>
                      <a:pt x="12303" y="3036"/>
                      <a:pt x="12988" y="2876"/>
                      <a:pt x="13673" y="2762"/>
                    </a:cubicBezTo>
                    <a:cubicBezTo>
                      <a:pt x="13969" y="2693"/>
                      <a:pt x="14266" y="2625"/>
                      <a:pt x="14563" y="2557"/>
                    </a:cubicBezTo>
                    <a:cubicBezTo>
                      <a:pt x="14700" y="2534"/>
                      <a:pt x="14860" y="2488"/>
                      <a:pt x="15019" y="2465"/>
                    </a:cubicBezTo>
                    <a:cubicBezTo>
                      <a:pt x="15042" y="2442"/>
                      <a:pt x="15065" y="2442"/>
                      <a:pt x="15088" y="2442"/>
                    </a:cubicBezTo>
                    <a:lnTo>
                      <a:pt x="15385" y="2442"/>
                    </a:lnTo>
                    <a:cubicBezTo>
                      <a:pt x="15567" y="2442"/>
                      <a:pt x="15727" y="2442"/>
                      <a:pt x="15910" y="2420"/>
                    </a:cubicBezTo>
                    <a:cubicBezTo>
                      <a:pt x="16252" y="2420"/>
                      <a:pt x="16617" y="2420"/>
                      <a:pt x="16960" y="2397"/>
                    </a:cubicBezTo>
                    <a:cubicBezTo>
                      <a:pt x="17690" y="2374"/>
                      <a:pt x="18398" y="2351"/>
                      <a:pt x="19128" y="2328"/>
                    </a:cubicBezTo>
                    <a:cubicBezTo>
                      <a:pt x="19402" y="2305"/>
                      <a:pt x="19676" y="2305"/>
                      <a:pt x="19950" y="2305"/>
                    </a:cubicBezTo>
                    <a:lnTo>
                      <a:pt x="20087" y="2305"/>
                    </a:lnTo>
                    <a:cubicBezTo>
                      <a:pt x="20361" y="2305"/>
                      <a:pt x="20612" y="2328"/>
                      <a:pt x="20863" y="2328"/>
                    </a:cubicBezTo>
                    <a:cubicBezTo>
                      <a:pt x="20908" y="2328"/>
                      <a:pt x="20954" y="2351"/>
                      <a:pt x="21023" y="2351"/>
                    </a:cubicBezTo>
                    <a:cubicBezTo>
                      <a:pt x="21068" y="2351"/>
                      <a:pt x="21114" y="2374"/>
                      <a:pt x="21159" y="2397"/>
                    </a:cubicBezTo>
                    <a:cubicBezTo>
                      <a:pt x="21342" y="2442"/>
                      <a:pt x="21525" y="2511"/>
                      <a:pt x="21707" y="2557"/>
                    </a:cubicBezTo>
                    <a:cubicBezTo>
                      <a:pt x="22027" y="2648"/>
                      <a:pt x="22346" y="2739"/>
                      <a:pt x="22689" y="2830"/>
                    </a:cubicBezTo>
                    <a:cubicBezTo>
                      <a:pt x="23396" y="2990"/>
                      <a:pt x="24104" y="3173"/>
                      <a:pt x="24812" y="3333"/>
                    </a:cubicBezTo>
                    <a:cubicBezTo>
                      <a:pt x="24994" y="3378"/>
                      <a:pt x="25200" y="3447"/>
                      <a:pt x="25405" y="3470"/>
                    </a:cubicBezTo>
                    <a:cubicBezTo>
                      <a:pt x="25473" y="3492"/>
                      <a:pt x="25565" y="3515"/>
                      <a:pt x="25633" y="3538"/>
                    </a:cubicBezTo>
                    <a:cubicBezTo>
                      <a:pt x="25770" y="3561"/>
                      <a:pt x="25930" y="3606"/>
                      <a:pt x="26067" y="3606"/>
                    </a:cubicBezTo>
                    <a:cubicBezTo>
                      <a:pt x="26113" y="3606"/>
                      <a:pt x="26181" y="3584"/>
                      <a:pt x="26227" y="3561"/>
                    </a:cubicBezTo>
                    <a:cubicBezTo>
                      <a:pt x="26272" y="3538"/>
                      <a:pt x="26295" y="3515"/>
                      <a:pt x="26341" y="3470"/>
                    </a:cubicBezTo>
                    <a:cubicBezTo>
                      <a:pt x="26386" y="3378"/>
                      <a:pt x="26409" y="3241"/>
                      <a:pt x="26341" y="3150"/>
                    </a:cubicBezTo>
                    <a:cubicBezTo>
                      <a:pt x="26318" y="3104"/>
                      <a:pt x="26295" y="3059"/>
                      <a:pt x="26272" y="3013"/>
                    </a:cubicBezTo>
                    <a:cubicBezTo>
                      <a:pt x="26227" y="2990"/>
                      <a:pt x="26181" y="2945"/>
                      <a:pt x="26135" y="2922"/>
                    </a:cubicBezTo>
                    <a:cubicBezTo>
                      <a:pt x="26090" y="2899"/>
                      <a:pt x="26021" y="2876"/>
                      <a:pt x="25976" y="2853"/>
                    </a:cubicBezTo>
                    <a:cubicBezTo>
                      <a:pt x="25930" y="2808"/>
                      <a:pt x="25884" y="2762"/>
                      <a:pt x="25816" y="2739"/>
                    </a:cubicBezTo>
                    <a:cubicBezTo>
                      <a:pt x="25747" y="2716"/>
                      <a:pt x="25656" y="2693"/>
                      <a:pt x="25565" y="2671"/>
                    </a:cubicBezTo>
                    <a:cubicBezTo>
                      <a:pt x="25565" y="2648"/>
                      <a:pt x="25565" y="2625"/>
                      <a:pt x="25588" y="2579"/>
                    </a:cubicBezTo>
                    <a:cubicBezTo>
                      <a:pt x="25588" y="2534"/>
                      <a:pt x="25565" y="2488"/>
                      <a:pt x="25542" y="2442"/>
                    </a:cubicBezTo>
                    <a:cubicBezTo>
                      <a:pt x="25519" y="2397"/>
                      <a:pt x="25496" y="2351"/>
                      <a:pt x="25451" y="2328"/>
                    </a:cubicBezTo>
                    <a:cubicBezTo>
                      <a:pt x="25336" y="2237"/>
                      <a:pt x="25200" y="2169"/>
                      <a:pt x="25085" y="2100"/>
                    </a:cubicBezTo>
                    <a:cubicBezTo>
                      <a:pt x="25108" y="2032"/>
                      <a:pt x="25085" y="1963"/>
                      <a:pt x="25063" y="1917"/>
                    </a:cubicBezTo>
                    <a:cubicBezTo>
                      <a:pt x="25040" y="1849"/>
                      <a:pt x="24971" y="1803"/>
                      <a:pt x="24926" y="1780"/>
                    </a:cubicBezTo>
                    <a:cubicBezTo>
                      <a:pt x="24812" y="1735"/>
                      <a:pt x="24697" y="1689"/>
                      <a:pt x="24583" y="1666"/>
                    </a:cubicBezTo>
                    <a:cubicBezTo>
                      <a:pt x="24515" y="1621"/>
                      <a:pt x="24446" y="1598"/>
                      <a:pt x="24355" y="1575"/>
                    </a:cubicBezTo>
                    <a:cubicBezTo>
                      <a:pt x="24195" y="1529"/>
                      <a:pt x="24035" y="1484"/>
                      <a:pt x="23876" y="1438"/>
                    </a:cubicBezTo>
                    <a:cubicBezTo>
                      <a:pt x="23556" y="1347"/>
                      <a:pt x="23259" y="1255"/>
                      <a:pt x="22940" y="1164"/>
                    </a:cubicBezTo>
                    <a:cubicBezTo>
                      <a:pt x="22780" y="1119"/>
                      <a:pt x="22620" y="1050"/>
                      <a:pt x="22483" y="1027"/>
                    </a:cubicBezTo>
                    <a:cubicBezTo>
                      <a:pt x="22301" y="982"/>
                      <a:pt x="22118" y="936"/>
                      <a:pt x="21936" y="890"/>
                    </a:cubicBezTo>
                    <a:cubicBezTo>
                      <a:pt x="21913" y="890"/>
                      <a:pt x="21890" y="890"/>
                      <a:pt x="21844" y="867"/>
                    </a:cubicBezTo>
                    <a:cubicBezTo>
                      <a:pt x="21821" y="822"/>
                      <a:pt x="21776" y="753"/>
                      <a:pt x="21730" y="731"/>
                    </a:cubicBezTo>
                    <a:cubicBezTo>
                      <a:pt x="21639" y="662"/>
                      <a:pt x="21547" y="616"/>
                      <a:pt x="21456" y="594"/>
                    </a:cubicBezTo>
                    <a:cubicBezTo>
                      <a:pt x="21365" y="571"/>
                      <a:pt x="21296" y="548"/>
                      <a:pt x="21228" y="548"/>
                    </a:cubicBezTo>
                    <a:cubicBezTo>
                      <a:pt x="21023" y="502"/>
                      <a:pt x="20840" y="457"/>
                      <a:pt x="20634" y="434"/>
                    </a:cubicBezTo>
                    <a:cubicBezTo>
                      <a:pt x="20292" y="365"/>
                      <a:pt x="19950" y="342"/>
                      <a:pt x="19607" y="297"/>
                    </a:cubicBezTo>
                    <a:cubicBezTo>
                      <a:pt x="19174" y="274"/>
                      <a:pt x="18740" y="251"/>
                      <a:pt x="18283" y="206"/>
                    </a:cubicBezTo>
                    <a:cubicBezTo>
                      <a:pt x="18169" y="206"/>
                      <a:pt x="18032" y="183"/>
                      <a:pt x="17918" y="160"/>
                    </a:cubicBezTo>
                    <a:cubicBezTo>
                      <a:pt x="17644" y="137"/>
                      <a:pt x="17370" y="91"/>
                      <a:pt x="17097" y="91"/>
                    </a:cubicBezTo>
                    <a:cubicBezTo>
                      <a:pt x="17089" y="84"/>
                      <a:pt x="17079" y="81"/>
                      <a:pt x="17068" y="81"/>
                    </a:cubicBezTo>
                    <a:cubicBezTo>
                      <a:pt x="17046" y="81"/>
                      <a:pt x="17020" y="91"/>
                      <a:pt x="17005" y="91"/>
                    </a:cubicBezTo>
                    <a:cubicBezTo>
                      <a:pt x="16868" y="69"/>
                      <a:pt x="16709" y="46"/>
                      <a:pt x="16572" y="46"/>
                    </a:cubicBezTo>
                    <a:cubicBezTo>
                      <a:pt x="16252" y="23"/>
                      <a:pt x="15955" y="0"/>
                      <a:pt x="15636"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
              <p:cNvSpPr/>
              <p:nvPr/>
            </p:nvSpPr>
            <p:spPr>
              <a:xfrm>
                <a:off x="7609885" y="3900839"/>
                <a:ext cx="115391" cy="10082"/>
              </a:xfrm>
              <a:custGeom>
                <a:rect b="b" l="l" r="r" t="t"/>
                <a:pathLst>
                  <a:path extrusionOk="0" h="373" w="4269">
                    <a:moveTo>
                      <a:pt x="1758" y="1"/>
                    </a:moveTo>
                    <a:cubicBezTo>
                      <a:pt x="1712" y="1"/>
                      <a:pt x="1667" y="1"/>
                      <a:pt x="1598" y="24"/>
                    </a:cubicBezTo>
                    <a:lnTo>
                      <a:pt x="1096" y="24"/>
                    </a:lnTo>
                    <a:cubicBezTo>
                      <a:pt x="1028" y="24"/>
                      <a:pt x="959" y="24"/>
                      <a:pt x="868" y="46"/>
                    </a:cubicBezTo>
                    <a:lnTo>
                      <a:pt x="662" y="46"/>
                    </a:lnTo>
                    <a:cubicBezTo>
                      <a:pt x="594" y="69"/>
                      <a:pt x="503" y="69"/>
                      <a:pt x="411" y="92"/>
                    </a:cubicBezTo>
                    <a:cubicBezTo>
                      <a:pt x="297" y="92"/>
                      <a:pt x="183" y="115"/>
                      <a:pt x="69" y="115"/>
                    </a:cubicBezTo>
                    <a:cubicBezTo>
                      <a:pt x="23" y="138"/>
                      <a:pt x="1" y="183"/>
                      <a:pt x="1" y="229"/>
                    </a:cubicBezTo>
                    <a:cubicBezTo>
                      <a:pt x="1" y="252"/>
                      <a:pt x="23" y="252"/>
                      <a:pt x="23" y="275"/>
                    </a:cubicBezTo>
                    <a:cubicBezTo>
                      <a:pt x="35" y="286"/>
                      <a:pt x="46" y="292"/>
                      <a:pt x="58" y="292"/>
                    </a:cubicBezTo>
                    <a:cubicBezTo>
                      <a:pt x="69" y="292"/>
                      <a:pt x="80" y="286"/>
                      <a:pt x="92" y="275"/>
                    </a:cubicBezTo>
                    <a:cubicBezTo>
                      <a:pt x="229" y="275"/>
                      <a:pt x="366" y="252"/>
                      <a:pt x="480" y="229"/>
                    </a:cubicBezTo>
                    <a:cubicBezTo>
                      <a:pt x="571" y="229"/>
                      <a:pt x="662" y="206"/>
                      <a:pt x="754" y="206"/>
                    </a:cubicBezTo>
                    <a:cubicBezTo>
                      <a:pt x="868" y="206"/>
                      <a:pt x="982" y="183"/>
                      <a:pt x="1096" y="183"/>
                    </a:cubicBezTo>
                    <a:lnTo>
                      <a:pt x="2420" y="183"/>
                    </a:lnTo>
                    <a:cubicBezTo>
                      <a:pt x="2534" y="183"/>
                      <a:pt x="2648" y="206"/>
                      <a:pt x="2762" y="206"/>
                    </a:cubicBezTo>
                    <a:cubicBezTo>
                      <a:pt x="2854" y="206"/>
                      <a:pt x="2945" y="206"/>
                      <a:pt x="3036" y="229"/>
                    </a:cubicBezTo>
                    <a:lnTo>
                      <a:pt x="3082" y="229"/>
                    </a:lnTo>
                    <a:cubicBezTo>
                      <a:pt x="3128" y="229"/>
                      <a:pt x="3173" y="229"/>
                      <a:pt x="3242" y="252"/>
                    </a:cubicBezTo>
                    <a:cubicBezTo>
                      <a:pt x="3538" y="275"/>
                      <a:pt x="3858" y="320"/>
                      <a:pt x="4155" y="366"/>
                    </a:cubicBezTo>
                    <a:cubicBezTo>
                      <a:pt x="4167" y="370"/>
                      <a:pt x="4179" y="372"/>
                      <a:pt x="4190" y="372"/>
                    </a:cubicBezTo>
                    <a:cubicBezTo>
                      <a:pt x="4238" y="372"/>
                      <a:pt x="4269" y="335"/>
                      <a:pt x="4269" y="298"/>
                    </a:cubicBezTo>
                    <a:cubicBezTo>
                      <a:pt x="4269" y="252"/>
                      <a:pt x="4246" y="229"/>
                      <a:pt x="4246" y="229"/>
                    </a:cubicBezTo>
                    <a:cubicBezTo>
                      <a:pt x="4223" y="206"/>
                      <a:pt x="4200" y="206"/>
                      <a:pt x="4178" y="183"/>
                    </a:cubicBezTo>
                    <a:cubicBezTo>
                      <a:pt x="3995" y="161"/>
                      <a:pt x="3790" y="138"/>
                      <a:pt x="3607" y="115"/>
                    </a:cubicBezTo>
                    <a:cubicBezTo>
                      <a:pt x="3538" y="115"/>
                      <a:pt x="3447" y="92"/>
                      <a:pt x="3379" y="92"/>
                    </a:cubicBezTo>
                    <a:cubicBezTo>
                      <a:pt x="3265" y="69"/>
                      <a:pt x="3173" y="69"/>
                      <a:pt x="3059" y="46"/>
                    </a:cubicBezTo>
                    <a:lnTo>
                      <a:pt x="2831" y="46"/>
                    </a:lnTo>
                    <a:cubicBezTo>
                      <a:pt x="2740" y="46"/>
                      <a:pt x="2671" y="24"/>
                      <a:pt x="2603" y="24"/>
                    </a:cubicBezTo>
                    <a:lnTo>
                      <a:pt x="2123" y="24"/>
                    </a:lnTo>
                    <a:lnTo>
                      <a:pt x="1827" y="1"/>
                    </a:ln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
              <p:cNvSpPr/>
              <p:nvPr/>
            </p:nvSpPr>
            <p:spPr>
              <a:xfrm>
                <a:off x="7632103" y="3901461"/>
                <a:ext cx="54303" cy="15002"/>
              </a:xfrm>
              <a:custGeom>
                <a:rect b="b" l="l" r="r" t="t"/>
                <a:pathLst>
                  <a:path extrusionOk="0" h="555" w="2009">
                    <a:moveTo>
                      <a:pt x="206" y="1"/>
                    </a:moveTo>
                    <a:cubicBezTo>
                      <a:pt x="183" y="1"/>
                      <a:pt x="160" y="1"/>
                      <a:pt x="137" y="23"/>
                    </a:cubicBezTo>
                    <a:cubicBezTo>
                      <a:pt x="114" y="23"/>
                      <a:pt x="92" y="46"/>
                      <a:pt x="69" y="69"/>
                    </a:cubicBezTo>
                    <a:cubicBezTo>
                      <a:pt x="46" y="115"/>
                      <a:pt x="46" y="183"/>
                      <a:pt x="92" y="229"/>
                    </a:cubicBezTo>
                    <a:cubicBezTo>
                      <a:pt x="114" y="252"/>
                      <a:pt x="114" y="252"/>
                      <a:pt x="137" y="275"/>
                    </a:cubicBezTo>
                    <a:cubicBezTo>
                      <a:pt x="160" y="275"/>
                      <a:pt x="183" y="297"/>
                      <a:pt x="229" y="297"/>
                    </a:cubicBezTo>
                    <a:cubicBezTo>
                      <a:pt x="251" y="297"/>
                      <a:pt x="274" y="320"/>
                      <a:pt x="297" y="320"/>
                    </a:cubicBezTo>
                    <a:lnTo>
                      <a:pt x="343" y="320"/>
                    </a:lnTo>
                    <a:cubicBezTo>
                      <a:pt x="251" y="343"/>
                      <a:pt x="160" y="366"/>
                      <a:pt x="69" y="389"/>
                    </a:cubicBezTo>
                    <a:cubicBezTo>
                      <a:pt x="23" y="412"/>
                      <a:pt x="0" y="434"/>
                      <a:pt x="0" y="480"/>
                    </a:cubicBezTo>
                    <a:cubicBezTo>
                      <a:pt x="19" y="517"/>
                      <a:pt x="53" y="555"/>
                      <a:pt x="89" y="555"/>
                    </a:cubicBezTo>
                    <a:cubicBezTo>
                      <a:pt x="98" y="555"/>
                      <a:pt x="106" y="553"/>
                      <a:pt x="114" y="548"/>
                    </a:cubicBezTo>
                    <a:cubicBezTo>
                      <a:pt x="183" y="526"/>
                      <a:pt x="251" y="503"/>
                      <a:pt x="343" y="480"/>
                    </a:cubicBezTo>
                    <a:cubicBezTo>
                      <a:pt x="388" y="480"/>
                      <a:pt x="457" y="457"/>
                      <a:pt x="525" y="457"/>
                    </a:cubicBezTo>
                    <a:cubicBezTo>
                      <a:pt x="594" y="434"/>
                      <a:pt x="662" y="412"/>
                      <a:pt x="731" y="412"/>
                    </a:cubicBezTo>
                    <a:lnTo>
                      <a:pt x="822" y="412"/>
                    </a:lnTo>
                    <a:cubicBezTo>
                      <a:pt x="845" y="389"/>
                      <a:pt x="868" y="389"/>
                      <a:pt x="868" y="389"/>
                    </a:cubicBezTo>
                    <a:cubicBezTo>
                      <a:pt x="982" y="412"/>
                      <a:pt x="1073" y="412"/>
                      <a:pt x="1164" y="434"/>
                    </a:cubicBezTo>
                    <a:cubicBezTo>
                      <a:pt x="1301" y="434"/>
                      <a:pt x="1415" y="434"/>
                      <a:pt x="1530" y="457"/>
                    </a:cubicBezTo>
                    <a:cubicBezTo>
                      <a:pt x="1575" y="457"/>
                      <a:pt x="1644" y="434"/>
                      <a:pt x="1667" y="389"/>
                    </a:cubicBezTo>
                    <a:cubicBezTo>
                      <a:pt x="1735" y="389"/>
                      <a:pt x="1826" y="389"/>
                      <a:pt x="1895" y="412"/>
                    </a:cubicBezTo>
                    <a:cubicBezTo>
                      <a:pt x="1940" y="412"/>
                      <a:pt x="1986" y="366"/>
                      <a:pt x="2009" y="320"/>
                    </a:cubicBezTo>
                    <a:cubicBezTo>
                      <a:pt x="2009" y="297"/>
                      <a:pt x="2009" y="275"/>
                      <a:pt x="2009" y="252"/>
                    </a:cubicBezTo>
                    <a:cubicBezTo>
                      <a:pt x="1986" y="206"/>
                      <a:pt x="1963" y="206"/>
                      <a:pt x="1940" y="183"/>
                    </a:cubicBezTo>
                    <a:cubicBezTo>
                      <a:pt x="1918" y="183"/>
                      <a:pt x="1872" y="160"/>
                      <a:pt x="1849" y="160"/>
                    </a:cubicBezTo>
                    <a:cubicBezTo>
                      <a:pt x="1826" y="160"/>
                      <a:pt x="1781" y="138"/>
                      <a:pt x="1758" y="138"/>
                    </a:cubicBezTo>
                    <a:cubicBezTo>
                      <a:pt x="1712" y="138"/>
                      <a:pt x="1689" y="138"/>
                      <a:pt x="1644" y="115"/>
                    </a:cubicBezTo>
                    <a:cubicBezTo>
                      <a:pt x="1575" y="115"/>
                      <a:pt x="1530" y="115"/>
                      <a:pt x="1461" y="92"/>
                    </a:cubicBezTo>
                    <a:cubicBezTo>
                      <a:pt x="1301" y="92"/>
                      <a:pt x="1164" y="69"/>
                      <a:pt x="1027" y="46"/>
                    </a:cubicBezTo>
                    <a:cubicBezTo>
                      <a:pt x="890" y="46"/>
                      <a:pt x="776" y="46"/>
                      <a:pt x="662" y="23"/>
                    </a:cubicBezTo>
                    <a:lnTo>
                      <a:pt x="480" y="23"/>
                    </a:lnTo>
                    <a:cubicBezTo>
                      <a:pt x="411" y="1"/>
                      <a:pt x="343" y="1"/>
                      <a:pt x="274"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
              <p:cNvSpPr/>
              <p:nvPr/>
            </p:nvSpPr>
            <p:spPr>
              <a:xfrm>
                <a:off x="7737601" y="3786718"/>
                <a:ext cx="504704" cy="193535"/>
              </a:xfrm>
              <a:custGeom>
                <a:rect b="b" l="l" r="r" t="t"/>
                <a:pathLst>
                  <a:path extrusionOk="0" h="7160" w="18672">
                    <a:moveTo>
                      <a:pt x="92" y="0"/>
                    </a:moveTo>
                    <a:cubicBezTo>
                      <a:pt x="69" y="0"/>
                      <a:pt x="46" y="0"/>
                      <a:pt x="23" y="23"/>
                    </a:cubicBezTo>
                    <a:cubicBezTo>
                      <a:pt x="0" y="69"/>
                      <a:pt x="23" y="114"/>
                      <a:pt x="46" y="137"/>
                    </a:cubicBezTo>
                    <a:cubicBezTo>
                      <a:pt x="229" y="228"/>
                      <a:pt x="388" y="320"/>
                      <a:pt x="571" y="411"/>
                    </a:cubicBezTo>
                    <a:cubicBezTo>
                      <a:pt x="662" y="457"/>
                      <a:pt x="754" y="502"/>
                      <a:pt x="845" y="525"/>
                    </a:cubicBezTo>
                    <a:cubicBezTo>
                      <a:pt x="913" y="571"/>
                      <a:pt x="1028" y="594"/>
                      <a:pt x="1119" y="639"/>
                    </a:cubicBezTo>
                    <a:cubicBezTo>
                      <a:pt x="1096" y="731"/>
                      <a:pt x="1142" y="799"/>
                      <a:pt x="1210" y="845"/>
                    </a:cubicBezTo>
                    <a:cubicBezTo>
                      <a:pt x="1210" y="845"/>
                      <a:pt x="1233" y="868"/>
                      <a:pt x="1233" y="868"/>
                    </a:cubicBezTo>
                    <a:cubicBezTo>
                      <a:pt x="1210" y="868"/>
                      <a:pt x="1210" y="890"/>
                      <a:pt x="1210" y="913"/>
                    </a:cubicBezTo>
                    <a:cubicBezTo>
                      <a:pt x="1187" y="982"/>
                      <a:pt x="1210" y="1050"/>
                      <a:pt x="1256" y="1096"/>
                    </a:cubicBezTo>
                    <a:cubicBezTo>
                      <a:pt x="1370" y="1141"/>
                      <a:pt x="1484" y="1210"/>
                      <a:pt x="1621" y="1256"/>
                    </a:cubicBezTo>
                    <a:cubicBezTo>
                      <a:pt x="1712" y="1301"/>
                      <a:pt x="1826" y="1347"/>
                      <a:pt x="1941" y="1393"/>
                    </a:cubicBezTo>
                    <a:cubicBezTo>
                      <a:pt x="2123" y="1461"/>
                      <a:pt x="2283" y="1507"/>
                      <a:pt x="2466" y="1575"/>
                    </a:cubicBezTo>
                    <a:cubicBezTo>
                      <a:pt x="2762" y="1689"/>
                      <a:pt x="3059" y="1803"/>
                      <a:pt x="3356" y="1917"/>
                    </a:cubicBezTo>
                    <a:cubicBezTo>
                      <a:pt x="3698" y="2054"/>
                      <a:pt x="4040" y="2191"/>
                      <a:pt x="4406" y="2306"/>
                    </a:cubicBezTo>
                    <a:cubicBezTo>
                      <a:pt x="4725" y="2442"/>
                      <a:pt x="5068" y="2534"/>
                      <a:pt x="5387" y="2648"/>
                    </a:cubicBezTo>
                    <a:lnTo>
                      <a:pt x="5615" y="2716"/>
                    </a:lnTo>
                    <a:cubicBezTo>
                      <a:pt x="5707" y="2739"/>
                      <a:pt x="5798" y="2785"/>
                      <a:pt x="5889" y="2808"/>
                    </a:cubicBezTo>
                    <a:lnTo>
                      <a:pt x="5935" y="2808"/>
                    </a:lnTo>
                    <a:cubicBezTo>
                      <a:pt x="5981" y="2831"/>
                      <a:pt x="6003" y="2853"/>
                      <a:pt x="6049" y="2876"/>
                    </a:cubicBezTo>
                    <a:cubicBezTo>
                      <a:pt x="6140" y="2922"/>
                      <a:pt x="6255" y="2967"/>
                      <a:pt x="6346" y="2990"/>
                    </a:cubicBezTo>
                    <a:cubicBezTo>
                      <a:pt x="6643" y="3127"/>
                      <a:pt x="6962" y="3241"/>
                      <a:pt x="7259" y="3355"/>
                    </a:cubicBezTo>
                    <a:cubicBezTo>
                      <a:pt x="7601" y="3492"/>
                      <a:pt x="7921" y="3629"/>
                      <a:pt x="8263" y="3766"/>
                    </a:cubicBezTo>
                    <a:cubicBezTo>
                      <a:pt x="8423" y="3812"/>
                      <a:pt x="8583" y="3880"/>
                      <a:pt x="8742" y="3949"/>
                    </a:cubicBezTo>
                    <a:cubicBezTo>
                      <a:pt x="8925" y="3995"/>
                      <a:pt x="9085" y="4063"/>
                      <a:pt x="9245" y="4132"/>
                    </a:cubicBezTo>
                    <a:cubicBezTo>
                      <a:pt x="9450" y="4177"/>
                      <a:pt x="9655" y="4246"/>
                      <a:pt x="9861" y="4314"/>
                    </a:cubicBezTo>
                    <a:cubicBezTo>
                      <a:pt x="9952" y="4337"/>
                      <a:pt x="10044" y="4383"/>
                      <a:pt x="10135" y="4405"/>
                    </a:cubicBezTo>
                    <a:cubicBezTo>
                      <a:pt x="10158" y="4428"/>
                      <a:pt x="10203" y="4428"/>
                      <a:pt x="10249" y="4451"/>
                    </a:cubicBezTo>
                    <a:cubicBezTo>
                      <a:pt x="10317" y="4474"/>
                      <a:pt x="10386" y="4497"/>
                      <a:pt x="10477" y="4497"/>
                    </a:cubicBezTo>
                    <a:cubicBezTo>
                      <a:pt x="10500" y="4520"/>
                      <a:pt x="10546" y="4520"/>
                      <a:pt x="10591" y="4542"/>
                    </a:cubicBezTo>
                    <a:cubicBezTo>
                      <a:pt x="10610" y="4549"/>
                      <a:pt x="10630" y="4551"/>
                      <a:pt x="10650" y="4551"/>
                    </a:cubicBezTo>
                    <a:cubicBezTo>
                      <a:pt x="10707" y="4551"/>
                      <a:pt x="10769" y="4530"/>
                      <a:pt x="10820" y="4497"/>
                    </a:cubicBezTo>
                    <a:cubicBezTo>
                      <a:pt x="11276" y="4702"/>
                      <a:pt x="11755" y="4885"/>
                      <a:pt x="12235" y="5090"/>
                    </a:cubicBezTo>
                    <a:cubicBezTo>
                      <a:pt x="12395" y="5159"/>
                      <a:pt x="12577" y="5227"/>
                      <a:pt x="12737" y="5296"/>
                    </a:cubicBezTo>
                    <a:cubicBezTo>
                      <a:pt x="12897" y="5364"/>
                      <a:pt x="13056" y="5433"/>
                      <a:pt x="13216" y="5478"/>
                    </a:cubicBezTo>
                    <a:cubicBezTo>
                      <a:pt x="13239" y="5490"/>
                      <a:pt x="13268" y="5495"/>
                      <a:pt x="13296" y="5495"/>
                    </a:cubicBezTo>
                    <a:cubicBezTo>
                      <a:pt x="13325" y="5495"/>
                      <a:pt x="13353" y="5490"/>
                      <a:pt x="13376" y="5478"/>
                    </a:cubicBezTo>
                    <a:cubicBezTo>
                      <a:pt x="13444" y="5501"/>
                      <a:pt x="13513" y="5524"/>
                      <a:pt x="13581" y="5547"/>
                    </a:cubicBezTo>
                    <a:cubicBezTo>
                      <a:pt x="13810" y="5638"/>
                      <a:pt x="14038" y="5729"/>
                      <a:pt x="14266" y="5821"/>
                    </a:cubicBezTo>
                    <a:cubicBezTo>
                      <a:pt x="14540" y="5912"/>
                      <a:pt x="14837" y="6026"/>
                      <a:pt x="15134" y="6140"/>
                    </a:cubicBezTo>
                    <a:cubicBezTo>
                      <a:pt x="15271" y="6209"/>
                      <a:pt x="15385" y="6254"/>
                      <a:pt x="15522" y="6300"/>
                    </a:cubicBezTo>
                    <a:cubicBezTo>
                      <a:pt x="15681" y="6346"/>
                      <a:pt x="15818" y="6414"/>
                      <a:pt x="15978" y="6460"/>
                    </a:cubicBezTo>
                    <a:cubicBezTo>
                      <a:pt x="16006" y="6469"/>
                      <a:pt x="16039" y="6475"/>
                      <a:pt x="16072" y="6475"/>
                    </a:cubicBezTo>
                    <a:cubicBezTo>
                      <a:pt x="16118" y="6475"/>
                      <a:pt x="16166" y="6464"/>
                      <a:pt x="16206" y="6437"/>
                    </a:cubicBezTo>
                    <a:cubicBezTo>
                      <a:pt x="16435" y="6505"/>
                      <a:pt x="16686" y="6574"/>
                      <a:pt x="16914" y="6665"/>
                    </a:cubicBezTo>
                    <a:cubicBezTo>
                      <a:pt x="16982" y="6688"/>
                      <a:pt x="17051" y="6688"/>
                      <a:pt x="17119" y="6711"/>
                    </a:cubicBezTo>
                    <a:cubicBezTo>
                      <a:pt x="17165" y="6734"/>
                      <a:pt x="17188" y="6734"/>
                      <a:pt x="17233" y="6756"/>
                    </a:cubicBezTo>
                    <a:cubicBezTo>
                      <a:pt x="17530" y="6871"/>
                      <a:pt x="17850" y="6985"/>
                      <a:pt x="18169" y="7076"/>
                    </a:cubicBezTo>
                    <a:cubicBezTo>
                      <a:pt x="18238" y="7099"/>
                      <a:pt x="18329" y="7122"/>
                      <a:pt x="18398" y="7144"/>
                    </a:cubicBezTo>
                    <a:cubicBezTo>
                      <a:pt x="18416" y="7154"/>
                      <a:pt x="18435" y="7159"/>
                      <a:pt x="18456" y="7159"/>
                    </a:cubicBezTo>
                    <a:cubicBezTo>
                      <a:pt x="18485" y="7159"/>
                      <a:pt x="18517" y="7148"/>
                      <a:pt x="18557" y="7122"/>
                    </a:cubicBezTo>
                    <a:cubicBezTo>
                      <a:pt x="18603" y="7099"/>
                      <a:pt x="18626" y="7076"/>
                      <a:pt x="18649" y="7008"/>
                    </a:cubicBezTo>
                    <a:cubicBezTo>
                      <a:pt x="18671" y="6916"/>
                      <a:pt x="18626" y="6779"/>
                      <a:pt x="18512" y="6756"/>
                    </a:cubicBezTo>
                    <a:cubicBezTo>
                      <a:pt x="18375" y="6734"/>
                      <a:pt x="18261" y="6688"/>
                      <a:pt x="18124" y="6642"/>
                    </a:cubicBezTo>
                    <a:cubicBezTo>
                      <a:pt x="18101" y="6619"/>
                      <a:pt x="18055" y="6597"/>
                      <a:pt x="18010" y="6574"/>
                    </a:cubicBezTo>
                    <a:cubicBezTo>
                      <a:pt x="17873" y="6528"/>
                      <a:pt x="17713" y="6460"/>
                      <a:pt x="17576" y="6414"/>
                    </a:cubicBezTo>
                    <a:cubicBezTo>
                      <a:pt x="17530" y="6414"/>
                      <a:pt x="17507" y="6391"/>
                      <a:pt x="17462" y="6391"/>
                    </a:cubicBezTo>
                    <a:cubicBezTo>
                      <a:pt x="17302" y="6323"/>
                      <a:pt x="17165" y="6277"/>
                      <a:pt x="17028" y="6231"/>
                    </a:cubicBezTo>
                    <a:cubicBezTo>
                      <a:pt x="16663" y="6095"/>
                      <a:pt x="16298" y="5958"/>
                      <a:pt x="15955" y="5843"/>
                    </a:cubicBezTo>
                    <a:cubicBezTo>
                      <a:pt x="15271" y="5615"/>
                      <a:pt x="14586" y="5364"/>
                      <a:pt x="13901" y="5159"/>
                    </a:cubicBezTo>
                    <a:cubicBezTo>
                      <a:pt x="13399" y="4976"/>
                      <a:pt x="12874" y="4771"/>
                      <a:pt x="12372" y="4588"/>
                    </a:cubicBezTo>
                    <a:cubicBezTo>
                      <a:pt x="12189" y="4520"/>
                      <a:pt x="12029" y="4451"/>
                      <a:pt x="11870" y="4383"/>
                    </a:cubicBezTo>
                    <a:cubicBezTo>
                      <a:pt x="11618" y="4268"/>
                      <a:pt x="11367" y="4177"/>
                      <a:pt x="11116" y="4063"/>
                    </a:cubicBezTo>
                    <a:cubicBezTo>
                      <a:pt x="10865" y="3972"/>
                      <a:pt x="10591" y="3858"/>
                      <a:pt x="10317" y="3766"/>
                    </a:cubicBezTo>
                    <a:lnTo>
                      <a:pt x="10226" y="3766"/>
                    </a:lnTo>
                    <a:lnTo>
                      <a:pt x="9952" y="3652"/>
                    </a:lnTo>
                    <a:lnTo>
                      <a:pt x="9929" y="3652"/>
                    </a:lnTo>
                    <a:cubicBezTo>
                      <a:pt x="9907" y="3629"/>
                      <a:pt x="9884" y="3629"/>
                      <a:pt x="9861" y="3607"/>
                    </a:cubicBezTo>
                    <a:cubicBezTo>
                      <a:pt x="9770" y="3561"/>
                      <a:pt x="9655" y="3538"/>
                      <a:pt x="9564" y="3492"/>
                    </a:cubicBezTo>
                    <a:cubicBezTo>
                      <a:pt x="9473" y="3470"/>
                      <a:pt x="9382" y="3424"/>
                      <a:pt x="9290" y="3401"/>
                    </a:cubicBezTo>
                    <a:cubicBezTo>
                      <a:pt x="9131" y="3333"/>
                      <a:pt x="8971" y="3241"/>
                      <a:pt x="8811" y="3173"/>
                    </a:cubicBezTo>
                    <a:cubicBezTo>
                      <a:pt x="8560" y="3059"/>
                      <a:pt x="8332" y="2967"/>
                      <a:pt x="8081" y="2853"/>
                    </a:cubicBezTo>
                    <a:cubicBezTo>
                      <a:pt x="8081" y="2831"/>
                      <a:pt x="8035" y="2808"/>
                      <a:pt x="8012" y="2785"/>
                    </a:cubicBezTo>
                    <a:cubicBezTo>
                      <a:pt x="7944" y="2739"/>
                      <a:pt x="7852" y="2716"/>
                      <a:pt x="7784" y="2671"/>
                    </a:cubicBezTo>
                    <a:cubicBezTo>
                      <a:pt x="7601" y="2579"/>
                      <a:pt x="7396" y="2511"/>
                      <a:pt x="7213" y="2420"/>
                    </a:cubicBezTo>
                    <a:cubicBezTo>
                      <a:pt x="7145" y="2397"/>
                      <a:pt x="7099" y="2374"/>
                      <a:pt x="7031" y="2351"/>
                    </a:cubicBezTo>
                    <a:cubicBezTo>
                      <a:pt x="6711" y="2191"/>
                      <a:pt x="6369" y="2054"/>
                      <a:pt x="6049" y="1895"/>
                    </a:cubicBezTo>
                    <a:cubicBezTo>
                      <a:pt x="5821" y="1781"/>
                      <a:pt x="5570" y="1689"/>
                      <a:pt x="5342" y="1575"/>
                    </a:cubicBezTo>
                    <a:cubicBezTo>
                      <a:pt x="5319" y="1575"/>
                      <a:pt x="5319" y="1552"/>
                      <a:pt x="5296" y="1552"/>
                    </a:cubicBezTo>
                    <a:cubicBezTo>
                      <a:pt x="5227" y="1507"/>
                      <a:pt x="5159" y="1484"/>
                      <a:pt x="5113" y="1438"/>
                    </a:cubicBezTo>
                    <a:cubicBezTo>
                      <a:pt x="5022" y="1415"/>
                      <a:pt x="4931" y="1370"/>
                      <a:pt x="4839" y="1347"/>
                    </a:cubicBezTo>
                    <a:lnTo>
                      <a:pt x="4634" y="1256"/>
                    </a:lnTo>
                    <a:cubicBezTo>
                      <a:pt x="4497" y="1210"/>
                      <a:pt x="4360" y="1164"/>
                      <a:pt x="4246" y="1119"/>
                    </a:cubicBezTo>
                    <a:cubicBezTo>
                      <a:pt x="3995" y="1027"/>
                      <a:pt x="3744" y="936"/>
                      <a:pt x="3493" y="845"/>
                    </a:cubicBezTo>
                    <a:cubicBezTo>
                      <a:pt x="3470" y="822"/>
                      <a:pt x="3424" y="822"/>
                      <a:pt x="3401" y="799"/>
                    </a:cubicBezTo>
                    <a:cubicBezTo>
                      <a:pt x="3287" y="753"/>
                      <a:pt x="3150" y="708"/>
                      <a:pt x="3036" y="662"/>
                    </a:cubicBezTo>
                    <a:lnTo>
                      <a:pt x="2534" y="480"/>
                    </a:lnTo>
                    <a:cubicBezTo>
                      <a:pt x="2443" y="434"/>
                      <a:pt x="2374" y="411"/>
                      <a:pt x="2283" y="365"/>
                    </a:cubicBezTo>
                    <a:cubicBezTo>
                      <a:pt x="2237" y="365"/>
                      <a:pt x="2214" y="343"/>
                      <a:pt x="2192" y="343"/>
                    </a:cubicBezTo>
                    <a:cubicBezTo>
                      <a:pt x="2123" y="320"/>
                      <a:pt x="2077" y="297"/>
                      <a:pt x="2009" y="274"/>
                    </a:cubicBezTo>
                    <a:cubicBezTo>
                      <a:pt x="1963" y="251"/>
                      <a:pt x="1895" y="228"/>
                      <a:pt x="1826" y="228"/>
                    </a:cubicBezTo>
                    <a:cubicBezTo>
                      <a:pt x="1781" y="206"/>
                      <a:pt x="1735" y="206"/>
                      <a:pt x="1689" y="206"/>
                    </a:cubicBezTo>
                    <a:cubicBezTo>
                      <a:pt x="1553" y="160"/>
                      <a:pt x="1416" y="91"/>
                      <a:pt x="1279" y="46"/>
                    </a:cubicBezTo>
                    <a:cubicBezTo>
                      <a:pt x="1249" y="34"/>
                      <a:pt x="1220" y="28"/>
                      <a:pt x="1191" y="28"/>
                    </a:cubicBezTo>
                    <a:cubicBezTo>
                      <a:pt x="1109" y="28"/>
                      <a:pt x="1033" y="75"/>
                      <a:pt x="982" y="160"/>
                    </a:cubicBezTo>
                    <a:cubicBezTo>
                      <a:pt x="936" y="206"/>
                      <a:pt x="936" y="274"/>
                      <a:pt x="936" y="343"/>
                    </a:cubicBezTo>
                    <a:cubicBezTo>
                      <a:pt x="936" y="365"/>
                      <a:pt x="959" y="388"/>
                      <a:pt x="959" y="411"/>
                    </a:cubicBezTo>
                    <a:cubicBezTo>
                      <a:pt x="936" y="388"/>
                      <a:pt x="913" y="388"/>
                      <a:pt x="891" y="388"/>
                    </a:cubicBezTo>
                    <a:cubicBezTo>
                      <a:pt x="845" y="365"/>
                      <a:pt x="799" y="343"/>
                      <a:pt x="754" y="320"/>
                    </a:cubicBezTo>
                    <a:cubicBezTo>
                      <a:pt x="685" y="297"/>
                      <a:pt x="617" y="251"/>
                      <a:pt x="548" y="228"/>
                    </a:cubicBezTo>
                    <a:lnTo>
                      <a:pt x="571" y="228"/>
                    </a:lnTo>
                    <a:cubicBezTo>
                      <a:pt x="434" y="160"/>
                      <a:pt x="297" y="91"/>
                      <a:pt x="137"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
              <p:cNvSpPr/>
              <p:nvPr/>
            </p:nvSpPr>
            <p:spPr>
              <a:xfrm>
                <a:off x="7057094" y="3658380"/>
                <a:ext cx="1668292" cy="348255"/>
              </a:xfrm>
              <a:custGeom>
                <a:rect b="b" l="l" r="r" t="t"/>
                <a:pathLst>
                  <a:path extrusionOk="0" h="12884" w="61720">
                    <a:moveTo>
                      <a:pt x="10751" y="2009"/>
                    </a:moveTo>
                    <a:lnTo>
                      <a:pt x="10686" y="2031"/>
                    </a:lnTo>
                    <a:lnTo>
                      <a:pt x="10686" y="2031"/>
                    </a:lnTo>
                    <a:cubicBezTo>
                      <a:pt x="10702" y="2029"/>
                      <a:pt x="10722" y="2024"/>
                      <a:pt x="10751" y="2009"/>
                    </a:cubicBezTo>
                    <a:close/>
                    <a:moveTo>
                      <a:pt x="3581" y="7078"/>
                    </a:moveTo>
                    <a:cubicBezTo>
                      <a:pt x="3575" y="7085"/>
                      <a:pt x="3568" y="7092"/>
                      <a:pt x="3561" y="7099"/>
                    </a:cubicBezTo>
                    <a:cubicBezTo>
                      <a:pt x="3568" y="7092"/>
                      <a:pt x="3575" y="7085"/>
                      <a:pt x="3581" y="7078"/>
                    </a:cubicBezTo>
                    <a:close/>
                    <a:moveTo>
                      <a:pt x="17188" y="1"/>
                    </a:moveTo>
                    <a:cubicBezTo>
                      <a:pt x="16891" y="1"/>
                      <a:pt x="16594" y="1"/>
                      <a:pt x="16297" y="23"/>
                    </a:cubicBezTo>
                    <a:cubicBezTo>
                      <a:pt x="16001" y="69"/>
                      <a:pt x="15704" y="115"/>
                      <a:pt x="15407" y="160"/>
                    </a:cubicBezTo>
                    <a:cubicBezTo>
                      <a:pt x="15110" y="206"/>
                      <a:pt x="14837" y="229"/>
                      <a:pt x="14563" y="274"/>
                    </a:cubicBezTo>
                    <a:cubicBezTo>
                      <a:pt x="14266" y="320"/>
                      <a:pt x="14015" y="389"/>
                      <a:pt x="13741" y="457"/>
                    </a:cubicBezTo>
                    <a:cubicBezTo>
                      <a:pt x="13444" y="503"/>
                      <a:pt x="13170" y="571"/>
                      <a:pt x="12896" y="640"/>
                    </a:cubicBezTo>
                    <a:cubicBezTo>
                      <a:pt x="12600" y="708"/>
                      <a:pt x="12303" y="799"/>
                      <a:pt x="12006" y="914"/>
                    </a:cubicBezTo>
                    <a:cubicBezTo>
                      <a:pt x="11458" y="1096"/>
                      <a:pt x="10911" y="1256"/>
                      <a:pt x="10386" y="1461"/>
                    </a:cubicBezTo>
                    <a:cubicBezTo>
                      <a:pt x="10180" y="1530"/>
                      <a:pt x="9975" y="1621"/>
                      <a:pt x="9769" y="1690"/>
                    </a:cubicBezTo>
                    <a:cubicBezTo>
                      <a:pt x="9541" y="1758"/>
                      <a:pt x="9336" y="1872"/>
                      <a:pt x="9130" y="1963"/>
                    </a:cubicBezTo>
                    <a:cubicBezTo>
                      <a:pt x="8879" y="2078"/>
                      <a:pt x="8651" y="2192"/>
                      <a:pt x="8400" y="2306"/>
                    </a:cubicBezTo>
                    <a:cubicBezTo>
                      <a:pt x="8149" y="2443"/>
                      <a:pt x="7898" y="2557"/>
                      <a:pt x="7669" y="2671"/>
                    </a:cubicBezTo>
                    <a:cubicBezTo>
                      <a:pt x="7441" y="2808"/>
                      <a:pt x="7236" y="2922"/>
                      <a:pt x="7030" y="3059"/>
                    </a:cubicBezTo>
                    <a:cubicBezTo>
                      <a:pt x="6802" y="3219"/>
                      <a:pt x="6574" y="3379"/>
                      <a:pt x="6368" y="3538"/>
                    </a:cubicBezTo>
                    <a:cubicBezTo>
                      <a:pt x="5957" y="3858"/>
                      <a:pt x="5569" y="4223"/>
                      <a:pt x="5159" y="4566"/>
                    </a:cubicBezTo>
                    <a:cubicBezTo>
                      <a:pt x="4862" y="4817"/>
                      <a:pt x="4542" y="5113"/>
                      <a:pt x="4268" y="5387"/>
                    </a:cubicBezTo>
                    <a:cubicBezTo>
                      <a:pt x="4086" y="5570"/>
                      <a:pt x="3926" y="5752"/>
                      <a:pt x="3766" y="5912"/>
                    </a:cubicBezTo>
                    <a:cubicBezTo>
                      <a:pt x="3561" y="6118"/>
                      <a:pt x="3355" y="6346"/>
                      <a:pt x="3173" y="6551"/>
                    </a:cubicBezTo>
                    <a:cubicBezTo>
                      <a:pt x="3081" y="6665"/>
                      <a:pt x="2990" y="6757"/>
                      <a:pt x="2922" y="6871"/>
                    </a:cubicBezTo>
                    <a:cubicBezTo>
                      <a:pt x="2830" y="6962"/>
                      <a:pt x="2762" y="7076"/>
                      <a:pt x="2671" y="7168"/>
                    </a:cubicBezTo>
                    <a:cubicBezTo>
                      <a:pt x="2488" y="7419"/>
                      <a:pt x="2328" y="7647"/>
                      <a:pt x="2168" y="7898"/>
                    </a:cubicBezTo>
                    <a:cubicBezTo>
                      <a:pt x="2009" y="8103"/>
                      <a:pt x="1849" y="8309"/>
                      <a:pt x="1712" y="8514"/>
                    </a:cubicBezTo>
                    <a:cubicBezTo>
                      <a:pt x="1598" y="8697"/>
                      <a:pt x="1507" y="8902"/>
                      <a:pt x="1392" y="9108"/>
                    </a:cubicBezTo>
                    <a:cubicBezTo>
                      <a:pt x="1401" y="9099"/>
                      <a:pt x="1410" y="9090"/>
                      <a:pt x="1417" y="9082"/>
                    </a:cubicBezTo>
                    <a:lnTo>
                      <a:pt x="1417" y="9082"/>
                    </a:lnTo>
                    <a:cubicBezTo>
                      <a:pt x="1401" y="9115"/>
                      <a:pt x="1385" y="9152"/>
                      <a:pt x="1370" y="9199"/>
                    </a:cubicBezTo>
                    <a:cubicBezTo>
                      <a:pt x="1370" y="9176"/>
                      <a:pt x="1392" y="9131"/>
                      <a:pt x="1392" y="9108"/>
                    </a:cubicBezTo>
                    <a:lnTo>
                      <a:pt x="1392" y="9108"/>
                    </a:lnTo>
                    <a:cubicBezTo>
                      <a:pt x="1255" y="9382"/>
                      <a:pt x="1141" y="9656"/>
                      <a:pt x="1027" y="9930"/>
                    </a:cubicBezTo>
                    <a:cubicBezTo>
                      <a:pt x="890" y="10203"/>
                      <a:pt x="776" y="10477"/>
                      <a:pt x="662" y="10751"/>
                    </a:cubicBezTo>
                    <a:cubicBezTo>
                      <a:pt x="616" y="10888"/>
                      <a:pt x="548" y="11048"/>
                      <a:pt x="502" y="11185"/>
                    </a:cubicBezTo>
                    <a:cubicBezTo>
                      <a:pt x="457" y="11345"/>
                      <a:pt x="411" y="11482"/>
                      <a:pt x="365" y="11641"/>
                    </a:cubicBezTo>
                    <a:cubicBezTo>
                      <a:pt x="274" y="11892"/>
                      <a:pt x="206" y="12144"/>
                      <a:pt x="91" y="12372"/>
                    </a:cubicBezTo>
                    <a:cubicBezTo>
                      <a:pt x="91" y="12395"/>
                      <a:pt x="69" y="12417"/>
                      <a:pt x="69" y="12440"/>
                    </a:cubicBezTo>
                    <a:cubicBezTo>
                      <a:pt x="23" y="12509"/>
                      <a:pt x="0" y="12577"/>
                      <a:pt x="23" y="12669"/>
                    </a:cubicBezTo>
                    <a:cubicBezTo>
                      <a:pt x="46" y="12737"/>
                      <a:pt x="91" y="12805"/>
                      <a:pt x="160" y="12828"/>
                    </a:cubicBezTo>
                    <a:cubicBezTo>
                      <a:pt x="206" y="12865"/>
                      <a:pt x="266" y="12883"/>
                      <a:pt x="326" y="12883"/>
                    </a:cubicBezTo>
                    <a:cubicBezTo>
                      <a:pt x="416" y="12883"/>
                      <a:pt x="507" y="12842"/>
                      <a:pt x="548" y="12760"/>
                    </a:cubicBezTo>
                    <a:cubicBezTo>
                      <a:pt x="639" y="12623"/>
                      <a:pt x="708" y="12463"/>
                      <a:pt x="776" y="12303"/>
                    </a:cubicBezTo>
                    <a:cubicBezTo>
                      <a:pt x="822" y="12189"/>
                      <a:pt x="845" y="12075"/>
                      <a:pt x="890" y="11961"/>
                    </a:cubicBezTo>
                    <a:cubicBezTo>
                      <a:pt x="1004" y="11687"/>
                      <a:pt x="1096" y="11390"/>
                      <a:pt x="1210" y="11116"/>
                    </a:cubicBezTo>
                    <a:cubicBezTo>
                      <a:pt x="1301" y="10843"/>
                      <a:pt x="1415" y="10591"/>
                      <a:pt x="1529" y="10340"/>
                    </a:cubicBezTo>
                    <a:cubicBezTo>
                      <a:pt x="1643" y="10089"/>
                      <a:pt x="1758" y="9838"/>
                      <a:pt x="1872" y="9587"/>
                    </a:cubicBezTo>
                    <a:cubicBezTo>
                      <a:pt x="1963" y="9427"/>
                      <a:pt x="2032" y="9268"/>
                      <a:pt x="2123" y="9108"/>
                    </a:cubicBezTo>
                    <a:cubicBezTo>
                      <a:pt x="2237" y="8880"/>
                      <a:pt x="2397" y="8674"/>
                      <a:pt x="2557" y="8469"/>
                    </a:cubicBezTo>
                    <a:cubicBezTo>
                      <a:pt x="2716" y="8240"/>
                      <a:pt x="2876" y="7989"/>
                      <a:pt x="3059" y="7761"/>
                    </a:cubicBezTo>
                    <a:cubicBezTo>
                      <a:pt x="3218" y="7510"/>
                      <a:pt x="3424" y="7259"/>
                      <a:pt x="3606" y="7031"/>
                    </a:cubicBezTo>
                    <a:lnTo>
                      <a:pt x="3606" y="7031"/>
                    </a:lnTo>
                    <a:cubicBezTo>
                      <a:pt x="3606" y="7046"/>
                      <a:pt x="3596" y="7062"/>
                      <a:pt x="3581" y="7078"/>
                    </a:cubicBezTo>
                    <a:lnTo>
                      <a:pt x="3581" y="7078"/>
                    </a:lnTo>
                    <a:cubicBezTo>
                      <a:pt x="3639" y="7017"/>
                      <a:pt x="3682" y="6955"/>
                      <a:pt x="3743" y="6894"/>
                    </a:cubicBezTo>
                    <a:cubicBezTo>
                      <a:pt x="4040" y="6551"/>
                      <a:pt x="4337" y="6255"/>
                      <a:pt x="4634" y="5958"/>
                    </a:cubicBezTo>
                    <a:cubicBezTo>
                      <a:pt x="4885" y="5684"/>
                      <a:pt x="5136" y="5456"/>
                      <a:pt x="5410" y="5205"/>
                    </a:cubicBezTo>
                    <a:cubicBezTo>
                      <a:pt x="5547" y="5091"/>
                      <a:pt x="5684" y="4976"/>
                      <a:pt x="5821" y="4862"/>
                    </a:cubicBezTo>
                    <a:cubicBezTo>
                      <a:pt x="5980" y="4725"/>
                      <a:pt x="6140" y="4588"/>
                      <a:pt x="6300" y="4429"/>
                    </a:cubicBezTo>
                    <a:cubicBezTo>
                      <a:pt x="6460" y="4292"/>
                      <a:pt x="6619" y="4155"/>
                      <a:pt x="6802" y="4018"/>
                    </a:cubicBezTo>
                    <a:cubicBezTo>
                      <a:pt x="6962" y="3904"/>
                      <a:pt x="7122" y="3767"/>
                      <a:pt x="7281" y="3653"/>
                    </a:cubicBezTo>
                    <a:cubicBezTo>
                      <a:pt x="7532" y="3493"/>
                      <a:pt x="7784" y="3356"/>
                      <a:pt x="8057" y="3219"/>
                    </a:cubicBezTo>
                    <a:cubicBezTo>
                      <a:pt x="8354" y="3059"/>
                      <a:pt x="8651" y="2922"/>
                      <a:pt x="8948" y="2762"/>
                    </a:cubicBezTo>
                    <a:cubicBezTo>
                      <a:pt x="9244" y="2625"/>
                      <a:pt x="9518" y="2488"/>
                      <a:pt x="9815" y="2352"/>
                    </a:cubicBezTo>
                    <a:cubicBezTo>
                      <a:pt x="9952" y="2306"/>
                      <a:pt x="10089" y="2260"/>
                      <a:pt x="10226" y="2215"/>
                    </a:cubicBezTo>
                    <a:cubicBezTo>
                      <a:pt x="10363" y="2146"/>
                      <a:pt x="10500" y="2100"/>
                      <a:pt x="10637" y="2055"/>
                    </a:cubicBezTo>
                    <a:cubicBezTo>
                      <a:pt x="10614" y="2055"/>
                      <a:pt x="10591" y="2078"/>
                      <a:pt x="10545" y="2078"/>
                    </a:cubicBezTo>
                    <a:lnTo>
                      <a:pt x="10686" y="2031"/>
                    </a:lnTo>
                    <a:lnTo>
                      <a:pt x="10686" y="2031"/>
                    </a:lnTo>
                    <a:cubicBezTo>
                      <a:pt x="10676" y="2032"/>
                      <a:pt x="10668" y="2032"/>
                      <a:pt x="10659" y="2032"/>
                    </a:cubicBezTo>
                    <a:cubicBezTo>
                      <a:pt x="11070" y="1895"/>
                      <a:pt x="11504" y="1758"/>
                      <a:pt x="11915" y="1621"/>
                    </a:cubicBezTo>
                    <a:cubicBezTo>
                      <a:pt x="12166" y="1530"/>
                      <a:pt x="12417" y="1461"/>
                      <a:pt x="12645" y="1370"/>
                    </a:cubicBezTo>
                    <a:cubicBezTo>
                      <a:pt x="12896" y="1302"/>
                      <a:pt x="13147" y="1256"/>
                      <a:pt x="13399" y="1187"/>
                    </a:cubicBezTo>
                    <a:cubicBezTo>
                      <a:pt x="13878" y="1073"/>
                      <a:pt x="14357" y="959"/>
                      <a:pt x="14859" y="891"/>
                    </a:cubicBezTo>
                    <a:cubicBezTo>
                      <a:pt x="15110" y="845"/>
                      <a:pt x="15384" y="822"/>
                      <a:pt x="15658" y="777"/>
                    </a:cubicBezTo>
                    <a:cubicBezTo>
                      <a:pt x="15909" y="731"/>
                      <a:pt x="16183" y="708"/>
                      <a:pt x="16434" y="662"/>
                    </a:cubicBezTo>
                    <a:lnTo>
                      <a:pt x="16891" y="662"/>
                    </a:lnTo>
                    <a:cubicBezTo>
                      <a:pt x="17073" y="662"/>
                      <a:pt x="17233" y="640"/>
                      <a:pt x="17416" y="640"/>
                    </a:cubicBezTo>
                    <a:cubicBezTo>
                      <a:pt x="17758" y="662"/>
                      <a:pt x="18123" y="662"/>
                      <a:pt x="18466" y="685"/>
                    </a:cubicBezTo>
                    <a:cubicBezTo>
                      <a:pt x="18808" y="708"/>
                      <a:pt x="19151" y="708"/>
                      <a:pt x="19493" y="754"/>
                    </a:cubicBezTo>
                    <a:cubicBezTo>
                      <a:pt x="19812" y="777"/>
                      <a:pt x="20109" y="822"/>
                      <a:pt x="20429" y="868"/>
                    </a:cubicBezTo>
                    <a:lnTo>
                      <a:pt x="20406" y="868"/>
                    </a:lnTo>
                    <a:cubicBezTo>
                      <a:pt x="20474" y="891"/>
                      <a:pt x="20543" y="891"/>
                      <a:pt x="20611" y="914"/>
                    </a:cubicBezTo>
                    <a:lnTo>
                      <a:pt x="20657" y="914"/>
                    </a:lnTo>
                    <a:cubicBezTo>
                      <a:pt x="20657" y="914"/>
                      <a:pt x="20657" y="914"/>
                      <a:pt x="20657" y="914"/>
                    </a:cubicBezTo>
                    <a:lnTo>
                      <a:pt x="20657" y="914"/>
                    </a:lnTo>
                    <a:cubicBezTo>
                      <a:pt x="20657" y="914"/>
                      <a:pt x="20657" y="914"/>
                      <a:pt x="20657" y="914"/>
                    </a:cubicBezTo>
                    <a:lnTo>
                      <a:pt x="20657" y="914"/>
                    </a:lnTo>
                    <a:cubicBezTo>
                      <a:pt x="20657" y="914"/>
                      <a:pt x="20661" y="914"/>
                      <a:pt x="20666" y="915"/>
                    </a:cubicBezTo>
                    <a:lnTo>
                      <a:pt x="20666" y="915"/>
                    </a:lnTo>
                    <a:cubicBezTo>
                      <a:pt x="20663" y="915"/>
                      <a:pt x="20660" y="914"/>
                      <a:pt x="20657" y="914"/>
                    </a:cubicBezTo>
                    <a:lnTo>
                      <a:pt x="20657" y="914"/>
                    </a:lnTo>
                    <a:cubicBezTo>
                      <a:pt x="20657" y="914"/>
                      <a:pt x="20680" y="936"/>
                      <a:pt x="20680" y="936"/>
                    </a:cubicBezTo>
                    <a:cubicBezTo>
                      <a:pt x="20680" y="923"/>
                      <a:pt x="20673" y="918"/>
                      <a:pt x="20666" y="915"/>
                    </a:cubicBezTo>
                    <a:lnTo>
                      <a:pt x="20666" y="915"/>
                    </a:lnTo>
                    <a:cubicBezTo>
                      <a:pt x="21667" y="1120"/>
                      <a:pt x="22669" y="1371"/>
                      <a:pt x="23647" y="1644"/>
                    </a:cubicBezTo>
                    <a:cubicBezTo>
                      <a:pt x="23898" y="1735"/>
                      <a:pt x="24149" y="1804"/>
                      <a:pt x="24400" y="1872"/>
                    </a:cubicBezTo>
                    <a:cubicBezTo>
                      <a:pt x="24674" y="1963"/>
                      <a:pt x="24948" y="2032"/>
                      <a:pt x="25222" y="2123"/>
                    </a:cubicBezTo>
                    <a:cubicBezTo>
                      <a:pt x="25496" y="2215"/>
                      <a:pt x="25770" y="2306"/>
                      <a:pt x="26044" y="2420"/>
                    </a:cubicBezTo>
                    <a:cubicBezTo>
                      <a:pt x="26318" y="2534"/>
                      <a:pt x="26592" y="2625"/>
                      <a:pt x="26888" y="2717"/>
                    </a:cubicBezTo>
                    <a:cubicBezTo>
                      <a:pt x="27436" y="2899"/>
                      <a:pt x="27961" y="3105"/>
                      <a:pt x="28509" y="3310"/>
                    </a:cubicBezTo>
                    <a:cubicBezTo>
                      <a:pt x="28988" y="3493"/>
                      <a:pt x="29468" y="3698"/>
                      <a:pt x="29947" y="3904"/>
                    </a:cubicBezTo>
                    <a:cubicBezTo>
                      <a:pt x="30449" y="4109"/>
                      <a:pt x="30928" y="4337"/>
                      <a:pt x="31431" y="4543"/>
                    </a:cubicBezTo>
                    <a:cubicBezTo>
                      <a:pt x="31682" y="4657"/>
                      <a:pt x="31933" y="4748"/>
                      <a:pt x="32161" y="4862"/>
                    </a:cubicBezTo>
                    <a:cubicBezTo>
                      <a:pt x="32435" y="4976"/>
                      <a:pt x="32686" y="5091"/>
                      <a:pt x="32937" y="5205"/>
                    </a:cubicBezTo>
                    <a:cubicBezTo>
                      <a:pt x="33257" y="5342"/>
                      <a:pt x="33599" y="5501"/>
                      <a:pt x="33896" y="5638"/>
                    </a:cubicBezTo>
                    <a:cubicBezTo>
                      <a:pt x="34078" y="5730"/>
                      <a:pt x="34261" y="5821"/>
                      <a:pt x="34443" y="5912"/>
                    </a:cubicBezTo>
                    <a:cubicBezTo>
                      <a:pt x="34443" y="5910"/>
                      <a:pt x="34443" y="5908"/>
                      <a:pt x="34443" y="5906"/>
                    </a:cubicBezTo>
                    <a:lnTo>
                      <a:pt x="34443" y="5906"/>
                    </a:lnTo>
                    <a:cubicBezTo>
                      <a:pt x="34451" y="5910"/>
                      <a:pt x="34458" y="5912"/>
                      <a:pt x="34466" y="5912"/>
                    </a:cubicBezTo>
                    <a:cubicBezTo>
                      <a:pt x="35014" y="6186"/>
                      <a:pt x="35539" y="6437"/>
                      <a:pt x="36087" y="6643"/>
                    </a:cubicBezTo>
                    <a:cubicBezTo>
                      <a:pt x="36589" y="6848"/>
                      <a:pt x="37091" y="7076"/>
                      <a:pt x="37571" y="7305"/>
                    </a:cubicBezTo>
                    <a:cubicBezTo>
                      <a:pt x="38118" y="7533"/>
                      <a:pt x="38643" y="7784"/>
                      <a:pt x="39191" y="8012"/>
                    </a:cubicBezTo>
                    <a:cubicBezTo>
                      <a:pt x="39442" y="8126"/>
                      <a:pt x="39693" y="8195"/>
                      <a:pt x="39944" y="8309"/>
                    </a:cubicBezTo>
                    <a:cubicBezTo>
                      <a:pt x="40195" y="8400"/>
                      <a:pt x="40447" y="8492"/>
                      <a:pt x="40698" y="8583"/>
                    </a:cubicBezTo>
                    <a:cubicBezTo>
                      <a:pt x="40972" y="8674"/>
                      <a:pt x="41245" y="8788"/>
                      <a:pt x="41519" y="8880"/>
                    </a:cubicBezTo>
                    <a:cubicBezTo>
                      <a:pt x="41770" y="8971"/>
                      <a:pt x="42044" y="9039"/>
                      <a:pt x="42318" y="9131"/>
                    </a:cubicBezTo>
                    <a:cubicBezTo>
                      <a:pt x="42569" y="9199"/>
                      <a:pt x="42820" y="9268"/>
                      <a:pt x="43071" y="9336"/>
                    </a:cubicBezTo>
                    <a:cubicBezTo>
                      <a:pt x="43345" y="9405"/>
                      <a:pt x="43642" y="9473"/>
                      <a:pt x="43916" y="9541"/>
                    </a:cubicBezTo>
                    <a:cubicBezTo>
                      <a:pt x="44464" y="9678"/>
                      <a:pt x="44989" y="9793"/>
                      <a:pt x="45537" y="9930"/>
                    </a:cubicBezTo>
                    <a:cubicBezTo>
                      <a:pt x="46016" y="10044"/>
                      <a:pt x="46518" y="10158"/>
                      <a:pt x="46997" y="10249"/>
                    </a:cubicBezTo>
                    <a:cubicBezTo>
                      <a:pt x="47568" y="10340"/>
                      <a:pt x="48139" y="10500"/>
                      <a:pt x="48709" y="10591"/>
                    </a:cubicBezTo>
                    <a:cubicBezTo>
                      <a:pt x="49006" y="10660"/>
                      <a:pt x="49303" y="10706"/>
                      <a:pt x="49577" y="10751"/>
                    </a:cubicBezTo>
                    <a:cubicBezTo>
                      <a:pt x="49851" y="10797"/>
                      <a:pt x="50124" y="10843"/>
                      <a:pt x="50421" y="10888"/>
                    </a:cubicBezTo>
                    <a:cubicBezTo>
                      <a:pt x="50969" y="10957"/>
                      <a:pt x="51540" y="11025"/>
                      <a:pt x="52110" y="11071"/>
                    </a:cubicBezTo>
                    <a:cubicBezTo>
                      <a:pt x="52430" y="11094"/>
                      <a:pt x="52727" y="11116"/>
                      <a:pt x="53046" y="11116"/>
                    </a:cubicBezTo>
                    <a:cubicBezTo>
                      <a:pt x="53320" y="11116"/>
                      <a:pt x="53594" y="11094"/>
                      <a:pt x="53868" y="11094"/>
                    </a:cubicBezTo>
                    <a:cubicBezTo>
                      <a:pt x="54347" y="11094"/>
                      <a:pt x="54849" y="11048"/>
                      <a:pt x="55329" y="11002"/>
                    </a:cubicBezTo>
                    <a:cubicBezTo>
                      <a:pt x="55580" y="10979"/>
                      <a:pt x="55808" y="10957"/>
                      <a:pt x="56036" y="10911"/>
                    </a:cubicBezTo>
                    <a:cubicBezTo>
                      <a:pt x="56287" y="10865"/>
                      <a:pt x="56538" y="10820"/>
                      <a:pt x="56789" y="10774"/>
                    </a:cubicBezTo>
                    <a:cubicBezTo>
                      <a:pt x="57041" y="10728"/>
                      <a:pt x="57314" y="10683"/>
                      <a:pt x="57566" y="10614"/>
                    </a:cubicBezTo>
                    <a:cubicBezTo>
                      <a:pt x="57794" y="10569"/>
                      <a:pt x="58045" y="10500"/>
                      <a:pt x="58273" y="10432"/>
                    </a:cubicBezTo>
                    <a:cubicBezTo>
                      <a:pt x="58707" y="10318"/>
                      <a:pt x="59140" y="10181"/>
                      <a:pt x="59574" y="10021"/>
                    </a:cubicBezTo>
                    <a:cubicBezTo>
                      <a:pt x="59780" y="9952"/>
                      <a:pt x="60008" y="9884"/>
                      <a:pt x="60213" y="9793"/>
                    </a:cubicBezTo>
                    <a:cubicBezTo>
                      <a:pt x="60396" y="9701"/>
                      <a:pt x="60601" y="9610"/>
                      <a:pt x="60784" y="9519"/>
                    </a:cubicBezTo>
                    <a:cubicBezTo>
                      <a:pt x="60944" y="9427"/>
                      <a:pt x="61103" y="9336"/>
                      <a:pt x="61240" y="9245"/>
                    </a:cubicBezTo>
                    <a:cubicBezTo>
                      <a:pt x="61332" y="9199"/>
                      <a:pt x="61423" y="9131"/>
                      <a:pt x="61491" y="9085"/>
                    </a:cubicBezTo>
                    <a:cubicBezTo>
                      <a:pt x="61583" y="9016"/>
                      <a:pt x="61651" y="8948"/>
                      <a:pt x="61697" y="8834"/>
                    </a:cubicBezTo>
                    <a:cubicBezTo>
                      <a:pt x="61720" y="8765"/>
                      <a:pt x="61720" y="8674"/>
                      <a:pt x="61674" y="8606"/>
                    </a:cubicBezTo>
                    <a:cubicBezTo>
                      <a:pt x="61628" y="8537"/>
                      <a:pt x="61583" y="8492"/>
                      <a:pt x="61514" y="8469"/>
                    </a:cubicBezTo>
                    <a:cubicBezTo>
                      <a:pt x="61469" y="8446"/>
                      <a:pt x="61446" y="8446"/>
                      <a:pt x="61423" y="8446"/>
                    </a:cubicBezTo>
                    <a:cubicBezTo>
                      <a:pt x="61377" y="8446"/>
                      <a:pt x="61332" y="8446"/>
                      <a:pt x="61286" y="8469"/>
                    </a:cubicBezTo>
                    <a:cubicBezTo>
                      <a:pt x="61263" y="8469"/>
                      <a:pt x="61263" y="8492"/>
                      <a:pt x="61240" y="8492"/>
                    </a:cubicBezTo>
                    <a:cubicBezTo>
                      <a:pt x="61218" y="8492"/>
                      <a:pt x="61195" y="8514"/>
                      <a:pt x="61172" y="8537"/>
                    </a:cubicBezTo>
                    <a:cubicBezTo>
                      <a:pt x="61103" y="8560"/>
                      <a:pt x="61058" y="8583"/>
                      <a:pt x="61012" y="8628"/>
                    </a:cubicBezTo>
                    <a:cubicBezTo>
                      <a:pt x="60898" y="8697"/>
                      <a:pt x="60761" y="8788"/>
                      <a:pt x="60624" y="8857"/>
                    </a:cubicBezTo>
                    <a:cubicBezTo>
                      <a:pt x="60487" y="8948"/>
                      <a:pt x="60327" y="9016"/>
                      <a:pt x="60190" y="9085"/>
                    </a:cubicBezTo>
                    <a:cubicBezTo>
                      <a:pt x="60031" y="9176"/>
                      <a:pt x="59848" y="9245"/>
                      <a:pt x="59688" y="9290"/>
                    </a:cubicBezTo>
                    <a:cubicBezTo>
                      <a:pt x="59506" y="9359"/>
                      <a:pt x="59346" y="9427"/>
                      <a:pt x="59163" y="9496"/>
                    </a:cubicBezTo>
                    <a:cubicBezTo>
                      <a:pt x="58844" y="9587"/>
                      <a:pt x="58547" y="9678"/>
                      <a:pt x="58227" y="9770"/>
                    </a:cubicBezTo>
                    <a:cubicBezTo>
                      <a:pt x="57862" y="9861"/>
                      <a:pt x="57497" y="9975"/>
                      <a:pt x="57132" y="10044"/>
                    </a:cubicBezTo>
                    <a:cubicBezTo>
                      <a:pt x="56767" y="10135"/>
                      <a:pt x="56401" y="10203"/>
                      <a:pt x="56013" y="10249"/>
                    </a:cubicBezTo>
                    <a:cubicBezTo>
                      <a:pt x="55694" y="10318"/>
                      <a:pt x="55374" y="10340"/>
                      <a:pt x="55032" y="10386"/>
                    </a:cubicBezTo>
                    <a:cubicBezTo>
                      <a:pt x="54553" y="10432"/>
                      <a:pt x="54050" y="10454"/>
                      <a:pt x="53571" y="10454"/>
                    </a:cubicBezTo>
                    <a:lnTo>
                      <a:pt x="52727" y="10454"/>
                    </a:lnTo>
                    <a:cubicBezTo>
                      <a:pt x="52430" y="10432"/>
                      <a:pt x="52133" y="10409"/>
                      <a:pt x="51836" y="10386"/>
                    </a:cubicBezTo>
                    <a:cubicBezTo>
                      <a:pt x="51562" y="10386"/>
                      <a:pt x="51311" y="10340"/>
                      <a:pt x="51060" y="10318"/>
                    </a:cubicBezTo>
                    <a:cubicBezTo>
                      <a:pt x="50786" y="10272"/>
                      <a:pt x="50512" y="10249"/>
                      <a:pt x="50239" y="10203"/>
                    </a:cubicBezTo>
                    <a:cubicBezTo>
                      <a:pt x="49714" y="10135"/>
                      <a:pt x="49189" y="10021"/>
                      <a:pt x="48641" y="9930"/>
                    </a:cubicBezTo>
                    <a:cubicBezTo>
                      <a:pt x="48390" y="9884"/>
                      <a:pt x="48116" y="9815"/>
                      <a:pt x="47842" y="9747"/>
                    </a:cubicBezTo>
                    <a:cubicBezTo>
                      <a:pt x="47591" y="9701"/>
                      <a:pt x="47317" y="9656"/>
                      <a:pt x="47066" y="9587"/>
                    </a:cubicBezTo>
                    <a:cubicBezTo>
                      <a:pt x="46564" y="9496"/>
                      <a:pt x="46084" y="9382"/>
                      <a:pt x="45582" y="9268"/>
                    </a:cubicBezTo>
                    <a:cubicBezTo>
                      <a:pt x="45308" y="9199"/>
                      <a:pt x="45057" y="9131"/>
                      <a:pt x="44783" y="9085"/>
                    </a:cubicBezTo>
                    <a:cubicBezTo>
                      <a:pt x="44509" y="9016"/>
                      <a:pt x="44236" y="8948"/>
                      <a:pt x="43984" y="8880"/>
                    </a:cubicBezTo>
                    <a:cubicBezTo>
                      <a:pt x="43437" y="8743"/>
                      <a:pt x="42912" y="8628"/>
                      <a:pt x="42364" y="8469"/>
                    </a:cubicBezTo>
                    <a:cubicBezTo>
                      <a:pt x="41839" y="8309"/>
                      <a:pt x="41291" y="8126"/>
                      <a:pt x="40766" y="7921"/>
                    </a:cubicBezTo>
                    <a:cubicBezTo>
                      <a:pt x="40515" y="7830"/>
                      <a:pt x="40264" y="7738"/>
                      <a:pt x="40013" y="7624"/>
                    </a:cubicBezTo>
                    <a:cubicBezTo>
                      <a:pt x="39739" y="7533"/>
                      <a:pt x="39465" y="7442"/>
                      <a:pt x="39214" y="7327"/>
                    </a:cubicBezTo>
                    <a:cubicBezTo>
                      <a:pt x="38666" y="7099"/>
                      <a:pt x="38141" y="6848"/>
                      <a:pt x="37616" y="6597"/>
                    </a:cubicBezTo>
                    <a:cubicBezTo>
                      <a:pt x="37137" y="6392"/>
                      <a:pt x="36635" y="6186"/>
                      <a:pt x="36133" y="5981"/>
                    </a:cubicBezTo>
                    <a:cubicBezTo>
                      <a:pt x="35699" y="5798"/>
                      <a:pt x="35288" y="5593"/>
                      <a:pt x="34877" y="5410"/>
                    </a:cubicBezTo>
                    <a:cubicBezTo>
                      <a:pt x="34740" y="5342"/>
                      <a:pt x="34603" y="5273"/>
                      <a:pt x="34466" y="5205"/>
                    </a:cubicBezTo>
                    <a:cubicBezTo>
                      <a:pt x="33964" y="4954"/>
                      <a:pt x="33439" y="4703"/>
                      <a:pt x="32937" y="4497"/>
                    </a:cubicBezTo>
                    <a:cubicBezTo>
                      <a:pt x="32686" y="4383"/>
                      <a:pt x="32435" y="4269"/>
                      <a:pt x="32184" y="4155"/>
                    </a:cubicBezTo>
                    <a:cubicBezTo>
                      <a:pt x="31933" y="4041"/>
                      <a:pt x="31659" y="3949"/>
                      <a:pt x="31408" y="3835"/>
                    </a:cubicBezTo>
                    <a:cubicBezTo>
                      <a:pt x="30928" y="3630"/>
                      <a:pt x="30426" y="3401"/>
                      <a:pt x="29947" y="3196"/>
                    </a:cubicBezTo>
                    <a:cubicBezTo>
                      <a:pt x="29696" y="3082"/>
                      <a:pt x="29445" y="2991"/>
                      <a:pt x="29216" y="2877"/>
                    </a:cubicBezTo>
                    <a:cubicBezTo>
                      <a:pt x="28965" y="2785"/>
                      <a:pt x="28714" y="2694"/>
                      <a:pt x="28486" y="2603"/>
                    </a:cubicBezTo>
                    <a:cubicBezTo>
                      <a:pt x="27961" y="2420"/>
                      <a:pt x="27436" y="2215"/>
                      <a:pt x="26911" y="2032"/>
                    </a:cubicBezTo>
                    <a:cubicBezTo>
                      <a:pt x="26614" y="1941"/>
                      <a:pt x="26318" y="1827"/>
                      <a:pt x="26021" y="1712"/>
                    </a:cubicBezTo>
                    <a:cubicBezTo>
                      <a:pt x="25747" y="1621"/>
                      <a:pt x="25496" y="1530"/>
                      <a:pt x="25222" y="1439"/>
                    </a:cubicBezTo>
                    <a:cubicBezTo>
                      <a:pt x="24948" y="1347"/>
                      <a:pt x="24674" y="1279"/>
                      <a:pt x="24400" y="1210"/>
                    </a:cubicBezTo>
                    <a:cubicBezTo>
                      <a:pt x="24149" y="1119"/>
                      <a:pt x="23898" y="1050"/>
                      <a:pt x="23624" y="959"/>
                    </a:cubicBezTo>
                    <a:cubicBezTo>
                      <a:pt x="23122" y="799"/>
                      <a:pt x="22597" y="685"/>
                      <a:pt x="22072" y="571"/>
                    </a:cubicBezTo>
                    <a:cubicBezTo>
                      <a:pt x="21570" y="434"/>
                      <a:pt x="21045" y="343"/>
                      <a:pt x="20543" y="252"/>
                    </a:cubicBezTo>
                    <a:lnTo>
                      <a:pt x="20566" y="252"/>
                    </a:lnTo>
                    <a:cubicBezTo>
                      <a:pt x="20315" y="206"/>
                      <a:pt x="20064" y="160"/>
                      <a:pt x="19812" y="115"/>
                    </a:cubicBezTo>
                    <a:cubicBezTo>
                      <a:pt x="19516" y="92"/>
                      <a:pt x="19242" y="69"/>
                      <a:pt x="18968" y="69"/>
                    </a:cubicBezTo>
                    <a:cubicBezTo>
                      <a:pt x="18397" y="23"/>
                      <a:pt x="17849" y="1"/>
                      <a:pt x="17302"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
              <p:cNvSpPr/>
              <p:nvPr/>
            </p:nvSpPr>
            <p:spPr>
              <a:xfrm>
                <a:off x="7951679" y="3860132"/>
                <a:ext cx="64818" cy="27165"/>
              </a:xfrm>
              <a:custGeom>
                <a:rect b="b" l="l" r="r" t="t"/>
                <a:pathLst>
                  <a:path extrusionOk="0" h="1005" w="2398">
                    <a:moveTo>
                      <a:pt x="161" y="0"/>
                    </a:moveTo>
                    <a:cubicBezTo>
                      <a:pt x="115" y="0"/>
                      <a:pt x="92" y="23"/>
                      <a:pt x="69" y="69"/>
                    </a:cubicBezTo>
                    <a:cubicBezTo>
                      <a:pt x="69" y="69"/>
                      <a:pt x="69" y="92"/>
                      <a:pt x="69" y="92"/>
                    </a:cubicBezTo>
                    <a:cubicBezTo>
                      <a:pt x="46" y="115"/>
                      <a:pt x="24" y="137"/>
                      <a:pt x="1" y="160"/>
                    </a:cubicBezTo>
                    <a:cubicBezTo>
                      <a:pt x="1" y="229"/>
                      <a:pt x="24" y="274"/>
                      <a:pt x="69" y="297"/>
                    </a:cubicBezTo>
                    <a:cubicBezTo>
                      <a:pt x="434" y="434"/>
                      <a:pt x="800" y="548"/>
                      <a:pt x="1142" y="662"/>
                    </a:cubicBezTo>
                    <a:cubicBezTo>
                      <a:pt x="1302" y="731"/>
                      <a:pt x="1462" y="776"/>
                      <a:pt x="1621" y="845"/>
                    </a:cubicBezTo>
                    <a:cubicBezTo>
                      <a:pt x="1690" y="868"/>
                      <a:pt x="1758" y="891"/>
                      <a:pt x="1827" y="913"/>
                    </a:cubicBezTo>
                    <a:cubicBezTo>
                      <a:pt x="1895" y="936"/>
                      <a:pt x="1941" y="936"/>
                      <a:pt x="1987" y="959"/>
                    </a:cubicBezTo>
                    <a:cubicBezTo>
                      <a:pt x="2032" y="982"/>
                      <a:pt x="2101" y="982"/>
                      <a:pt x="2146" y="1005"/>
                    </a:cubicBezTo>
                    <a:lnTo>
                      <a:pt x="2306" y="1005"/>
                    </a:lnTo>
                    <a:cubicBezTo>
                      <a:pt x="2329" y="1005"/>
                      <a:pt x="2375" y="959"/>
                      <a:pt x="2375" y="936"/>
                    </a:cubicBezTo>
                    <a:cubicBezTo>
                      <a:pt x="2397" y="891"/>
                      <a:pt x="2375" y="822"/>
                      <a:pt x="2329" y="799"/>
                    </a:cubicBezTo>
                    <a:lnTo>
                      <a:pt x="2306" y="776"/>
                    </a:lnTo>
                    <a:lnTo>
                      <a:pt x="2260" y="754"/>
                    </a:lnTo>
                    <a:cubicBezTo>
                      <a:pt x="2238" y="731"/>
                      <a:pt x="2215" y="731"/>
                      <a:pt x="2192" y="731"/>
                    </a:cubicBezTo>
                    <a:cubicBezTo>
                      <a:pt x="2146" y="708"/>
                      <a:pt x="2101" y="685"/>
                      <a:pt x="2055" y="662"/>
                    </a:cubicBezTo>
                    <a:cubicBezTo>
                      <a:pt x="1987" y="639"/>
                      <a:pt x="1895" y="617"/>
                      <a:pt x="1804" y="571"/>
                    </a:cubicBezTo>
                    <a:cubicBezTo>
                      <a:pt x="1644" y="525"/>
                      <a:pt x="1484" y="457"/>
                      <a:pt x="1325" y="411"/>
                    </a:cubicBezTo>
                    <a:cubicBezTo>
                      <a:pt x="1165" y="343"/>
                      <a:pt x="982" y="297"/>
                      <a:pt x="822" y="229"/>
                    </a:cubicBezTo>
                    <a:cubicBezTo>
                      <a:pt x="617" y="160"/>
                      <a:pt x="412" y="92"/>
                      <a:pt x="206"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
              <p:cNvSpPr/>
              <p:nvPr/>
            </p:nvSpPr>
            <p:spPr>
              <a:xfrm>
                <a:off x="7042282" y="3876782"/>
                <a:ext cx="74062" cy="130149"/>
              </a:xfrm>
              <a:custGeom>
                <a:rect b="b" l="l" r="r" t="t"/>
                <a:pathLst>
                  <a:path extrusionOk="0" h="4815" w="2740">
                    <a:moveTo>
                      <a:pt x="2420" y="1"/>
                    </a:moveTo>
                    <a:cubicBezTo>
                      <a:pt x="2374" y="1"/>
                      <a:pt x="2351" y="23"/>
                      <a:pt x="2306" y="23"/>
                    </a:cubicBezTo>
                    <a:cubicBezTo>
                      <a:pt x="2237" y="46"/>
                      <a:pt x="2191" y="92"/>
                      <a:pt x="2169" y="138"/>
                    </a:cubicBezTo>
                    <a:cubicBezTo>
                      <a:pt x="2100" y="206"/>
                      <a:pt x="2055" y="297"/>
                      <a:pt x="2009" y="389"/>
                    </a:cubicBezTo>
                    <a:cubicBezTo>
                      <a:pt x="1895" y="548"/>
                      <a:pt x="1803" y="685"/>
                      <a:pt x="1712" y="845"/>
                    </a:cubicBezTo>
                    <a:cubicBezTo>
                      <a:pt x="1621" y="1005"/>
                      <a:pt x="1507" y="1165"/>
                      <a:pt x="1415" y="1325"/>
                    </a:cubicBezTo>
                    <a:cubicBezTo>
                      <a:pt x="1415" y="1347"/>
                      <a:pt x="1393" y="1370"/>
                      <a:pt x="1393" y="1393"/>
                    </a:cubicBezTo>
                    <a:cubicBezTo>
                      <a:pt x="1370" y="1439"/>
                      <a:pt x="1347" y="1484"/>
                      <a:pt x="1324" y="1507"/>
                    </a:cubicBezTo>
                    <a:cubicBezTo>
                      <a:pt x="1187" y="1758"/>
                      <a:pt x="1050" y="2009"/>
                      <a:pt x="913" y="2260"/>
                    </a:cubicBezTo>
                    <a:cubicBezTo>
                      <a:pt x="890" y="2306"/>
                      <a:pt x="868" y="2352"/>
                      <a:pt x="845" y="2397"/>
                    </a:cubicBezTo>
                    <a:cubicBezTo>
                      <a:pt x="799" y="2397"/>
                      <a:pt x="754" y="2420"/>
                      <a:pt x="731" y="2443"/>
                    </a:cubicBezTo>
                    <a:cubicBezTo>
                      <a:pt x="685" y="2466"/>
                      <a:pt x="639" y="2511"/>
                      <a:pt x="617" y="2557"/>
                    </a:cubicBezTo>
                    <a:cubicBezTo>
                      <a:pt x="594" y="2580"/>
                      <a:pt x="571" y="2603"/>
                      <a:pt x="548" y="2648"/>
                    </a:cubicBezTo>
                    <a:cubicBezTo>
                      <a:pt x="525" y="2694"/>
                      <a:pt x="480" y="2763"/>
                      <a:pt x="457" y="2808"/>
                    </a:cubicBezTo>
                    <a:cubicBezTo>
                      <a:pt x="411" y="2945"/>
                      <a:pt x="343" y="3059"/>
                      <a:pt x="274" y="3196"/>
                    </a:cubicBezTo>
                    <a:cubicBezTo>
                      <a:pt x="229" y="3356"/>
                      <a:pt x="183" y="3493"/>
                      <a:pt x="137" y="3653"/>
                    </a:cubicBezTo>
                    <a:cubicBezTo>
                      <a:pt x="69" y="3812"/>
                      <a:pt x="46" y="3995"/>
                      <a:pt x="0" y="4155"/>
                    </a:cubicBezTo>
                    <a:cubicBezTo>
                      <a:pt x="0" y="4246"/>
                      <a:pt x="0" y="4337"/>
                      <a:pt x="0" y="4452"/>
                    </a:cubicBezTo>
                    <a:cubicBezTo>
                      <a:pt x="0" y="4474"/>
                      <a:pt x="0" y="4520"/>
                      <a:pt x="23" y="4566"/>
                    </a:cubicBezTo>
                    <a:cubicBezTo>
                      <a:pt x="23" y="4634"/>
                      <a:pt x="69" y="4680"/>
                      <a:pt x="114" y="4725"/>
                    </a:cubicBezTo>
                    <a:cubicBezTo>
                      <a:pt x="151" y="4786"/>
                      <a:pt x="225" y="4814"/>
                      <a:pt x="300" y="4814"/>
                    </a:cubicBezTo>
                    <a:cubicBezTo>
                      <a:pt x="368" y="4814"/>
                      <a:pt x="436" y="4791"/>
                      <a:pt x="480" y="4748"/>
                    </a:cubicBezTo>
                    <a:cubicBezTo>
                      <a:pt x="502" y="4725"/>
                      <a:pt x="525" y="4703"/>
                      <a:pt x="548" y="4680"/>
                    </a:cubicBezTo>
                    <a:cubicBezTo>
                      <a:pt x="559" y="4691"/>
                      <a:pt x="571" y="4697"/>
                      <a:pt x="585" y="4697"/>
                    </a:cubicBezTo>
                    <a:cubicBezTo>
                      <a:pt x="599" y="4697"/>
                      <a:pt x="617" y="4691"/>
                      <a:pt x="639" y="4680"/>
                    </a:cubicBezTo>
                    <a:cubicBezTo>
                      <a:pt x="685" y="4680"/>
                      <a:pt x="708" y="4657"/>
                      <a:pt x="754" y="4634"/>
                    </a:cubicBezTo>
                    <a:cubicBezTo>
                      <a:pt x="845" y="4566"/>
                      <a:pt x="868" y="4429"/>
                      <a:pt x="890" y="4292"/>
                    </a:cubicBezTo>
                    <a:cubicBezTo>
                      <a:pt x="913" y="4223"/>
                      <a:pt x="913" y="4132"/>
                      <a:pt x="936" y="4064"/>
                    </a:cubicBezTo>
                    <a:cubicBezTo>
                      <a:pt x="936" y="3995"/>
                      <a:pt x="936" y="3949"/>
                      <a:pt x="936" y="3904"/>
                    </a:cubicBezTo>
                    <a:lnTo>
                      <a:pt x="936" y="3881"/>
                    </a:lnTo>
                    <a:cubicBezTo>
                      <a:pt x="959" y="3812"/>
                      <a:pt x="982" y="3744"/>
                      <a:pt x="1027" y="3698"/>
                    </a:cubicBezTo>
                    <a:cubicBezTo>
                      <a:pt x="1027" y="3653"/>
                      <a:pt x="1027" y="3630"/>
                      <a:pt x="1050" y="3607"/>
                    </a:cubicBezTo>
                    <a:cubicBezTo>
                      <a:pt x="1050" y="3607"/>
                      <a:pt x="1050" y="3584"/>
                      <a:pt x="1050" y="3584"/>
                    </a:cubicBezTo>
                    <a:cubicBezTo>
                      <a:pt x="1073" y="3561"/>
                      <a:pt x="1119" y="3539"/>
                      <a:pt x="1142" y="3493"/>
                    </a:cubicBezTo>
                    <a:cubicBezTo>
                      <a:pt x="1164" y="3470"/>
                      <a:pt x="1187" y="3424"/>
                      <a:pt x="1187" y="3402"/>
                    </a:cubicBezTo>
                    <a:cubicBezTo>
                      <a:pt x="1233" y="3356"/>
                      <a:pt x="1256" y="3310"/>
                      <a:pt x="1278" y="3265"/>
                    </a:cubicBezTo>
                    <a:cubicBezTo>
                      <a:pt x="1324" y="3196"/>
                      <a:pt x="1370" y="3128"/>
                      <a:pt x="1393" y="3036"/>
                    </a:cubicBezTo>
                    <a:cubicBezTo>
                      <a:pt x="1507" y="2877"/>
                      <a:pt x="1598" y="2717"/>
                      <a:pt x="1689" y="2557"/>
                    </a:cubicBezTo>
                    <a:cubicBezTo>
                      <a:pt x="1849" y="2238"/>
                      <a:pt x="2032" y="1941"/>
                      <a:pt x="2214" y="1621"/>
                    </a:cubicBezTo>
                    <a:cubicBezTo>
                      <a:pt x="2283" y="1461"/>
                      <a:pt x="2374" y="1325"/>
                      <a:pt x="2443" y="1165"/>
                    </a:cubicBezTo>
                    <a:lnTo>
                      <a:pt x="2580" y="891"/>
                    </a:lnTo>
                    <a:cubicBezTo>
                      <a:pt x="2602" y="822"/>
                      <a:pt x="2625" y="731"/>
                      <a:pt x="2671" y="640"/>
                    </a:cubicBezTo>
                    <a:cubicBezTo>
                      <a:pt x="2694" y="594"/>
                      <a:pt x="2694" y="526"/>
                      <a:pt x="2716" y="480"/>
                    </a:cubicBezTo>
                    <a:cubicBezTo>
                      <a:pt x="2739" y="412"/>
                      <a:pt x="2739" y="320"/>
                      <a:pt x="2739" y="252"/>
                    </a:cubicBezTo>
                    <a:cubicBezTo>
                      <a:pt x="2716" y="138"/>
                      <a:pt x="2625" y="46"/>
                      <a:pt x="2511" y="23"/>
                    </a:cubicBezTo>
                    <a:cubicBezTo>
                      <a:pt x="2488" y="1"/>
                      <a:pt x="2465" y="1"/>
                      <a:pt x="2420"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
              <p:cNvSpPr/>
              <p:nvPr/>
            </p:nvSpPr>
            <p:spPr>
              <a:xfrm>
                <a:off x="7017603" y="3989686"/>
                <a:ext cx="26543" cy="7271"/>
              </a:xfrm>
              <a:custGeom>
                <a:rect b="b" l="l" r="r" t="t"/>
                <a:pathLst>
                  <a:path extrusionOk="0" h="269" w="982">
                    <a:moveTo>
                      <a:pt x="114" y="1"/>
                    </a:moveTo>
                    <a:cubicBezTo>
                      <a:pt x="92" y="1"/>
                      <a:pt x="69" y="1"/>
                      <a:pt x="46" y="24"/>
                    </a:cubicBezTo>
                    <a:cubicBezTo>
                      <a:pt x="23" y="46"/>
                      <a:pt x="0" y="69"/>
                      <a:pt x="0" y="92"/>
                    </a:cubicBezTo>
                    <a:cubicBezTo>
                      <a:pt x="0" y="138"/>
                      <a:pt x="46" y="206"/>
                      <a:pt x="114" y="206"/>
                    </a:cubicBezTo>
                    <a:lnTo>
                      <a:pt x="731" y="206"/>
                    </a:lnTo>
                    <a:cubicBezTo>
                      <a:pt x="731" y="229"/>
                      <a:pt x="753" y="252"/>
                      <a:pt x="776" y="252"/>
                    </a:cubicBezTo>
                    <a:cubicBezTo>
                      <a:pt x="788" y="263"/>
                      <a:pt x="805" y="269"/>
                      <a:pt x="822" y="269"/>
                    </a:cubicBezTo>
                    <a:cubicBezTo>
                      <a:pt x="839" y="269"/>
                      <a:pt x="856" y="263"/>
                      <a:pt x="868" y="252"/>
                    </a:cubicBezTo>
                    <a:cubicBezTo>
                      <a:pt x="868" y="252"/>
                      <a:pt x="890" y="229"/>
                      <a:pt x="913" y="229"/>
                    </a:cubicBezTo>
                    <a:lnTo>
                      <a:pt x="936" y="206"/>
                    </a:lnTo>
                    <a:cubicBezTo>
                      <a:pt x="982" y="183"/>
                      <a:pt x="982" y="115"/>
                      <a:pt x="959" y="92"/>
                    </a:cubicBezTo>
                    <a:cubicBezTo>
                      <a:pt x="936" y="1"/>
                      <a:pt x="845" y="1"/>
                      <a:pt x="753"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
              <p:cNvSpPr/>
              <p:nvPr/>
            </p:nvSpPr>
            <p:spPr>
              <a:xfrm>
                <a:off x="7071285" y="3630620"/>
                <a:ext cx="642909" cy="298627"/>
              </a:xfrm>
              <a:custGeom>
                <a:rect b="b" l="l" r="r" t="t"/>
                <a:pathLst>
                  <a:path extrusionOk="0" h="11048" w="23785">
                    <a:moveTo>
                      <a:pt x="16868" y="0"/>
                    </a:moveTo>
                    <a:cubicBezTo>
                      <a:pt x="16731" y="0"/>
                      <a:pt x="16594" y="23"/>
                      <a:pt x="16480" y="23"/>
                    </a:cubicBezTo>
                    <a:cubicBezTo>
                      <a:pt x="16366" y="23"/>
                      <a:pt x="16252" y="23"/>
                      <a:pt x="16160" y="46"/>
                    </a:cubicBezTo>
                    <a:cubicBezTo>
                      <a:pt x="16069" y="46"/>
                      <a:pt x="15978" y="46"/>
                      <a:pt x="15886" y="69"/>
                    </a:cubicBezTo>
                    <a:cubicBezTo>
                      <a:pt x="15407" y="69"/>
                      <a:pt x="14928" y="115"/>
                      <a:pt x="14448" y="137"/>
                    </a:cubicBezTo>
                    <a:cubicBezTo>
                      <a:pt x="14312" y="160"/>
                      <a:pt x="14152" y="160"/>
                      <a:pt x="14015" y="183"/>
                    </a:cubicBezTo>
                    <a:cubicBezTo>
                      <a:pt x="13969" y="183"/>
                      <a:pt x="13901" y="183"/>
                      <a:pt x="13855" y="206"/>
                    </a:cubicBezTo>
                    <a:lnTo>
                      <a:pt x="13764" y="206"/>
                    </a:lnTo>
                    <a:cubicBezTo>
                      <a:pt x="13672" y="229"/>
                      <a:pt x="13627" y="251"/>
                      <a:pt x="13581" y="297"/>
                    </a:cubicBezTo>
                    <a:lnTo>
                      <a:pt x="13558" y="297"/>
                    </a:lnTo>
                    <a:cubicBezTo>
                      <a:pt x="13490" y="320"/>
                      <a:pt x="13444" y="320"/>
                      <a:pt x="13376" y="343"/>
                    </a:cubicBezTo>
                    <a:cubicBezTo>
                      <a:pt x="13353" y="343"/>
                      <a:pt x="13307" y="366"/>
                      <a:pt x="13262" y="366"/>
                    </a:cubicBezTo>
                    <a:cubicBezTo>
                      <a:pt x="13147" y="388"/>
                      <a:pt x="13056" y="434"/>
                      <a:pt x="12942" y="457"/>
                    </a:cubicBezTo>
                    <a:cubicBezTo>
                      <a:pt x="12782" y="503"/>
                      <a:pt x="12622" y="525"/>
                      <a:pt x="12463" y="571"/>
                    </a:cubicBezTo>
                    <a:cubicBezTo>
                      <a:pt x="12417" y="571"/>
                      <a:pt x="12394" y="594"/>
                      <a:pt x="12349" y="594"/>
                    </a:cubicBezTo>
                    <a:cubicBezTo>
                      <a:pt x="12326" y="594"/>
                      <a:pt x="12280" y="617"/>
                      <a:pt x="12257" y="617"/>
                    </a:cubicBezTo>
                    <a:cubicBezTo>
                      <a:pt x="12075" y="639"/>
                      <a:pt x="11915" y="685"/>
                      <a:pt x="11732" y="708"/>
                    </a:cubicBezTo>
                    <a:cubicBezTo>
                      <a:pt x="11390" y="776"/>
                      <a:pt x="11048" y="845"/>
                      <a:pt x="10705" y="936"/>
                    </a:cubicBezTo>
                    <a:cubicBezTo>
                      <a:pt x="10523" y="982"/>
                      <a:pt x="10340" y="1028"/>
                      <a:pt x="10180" y="1096"/>
                    </a:cubicBezTo>
                    <a:cubicBezTo>
                      <a:pt x="9952" y="1164"/>
                      <a:pt x="9746" y="1210"/>
                      <a:pt x="9541" y="1301"/>
                    </a:cubicBezTo>
                    <a:cubicBezTo>
                      <a:pt x="9495" y="1324"/>
                      <a:pt x="9450" y="1347"/>
                      <a:pt x="9427" y="1393"/>
                    </a:cubicBezTo>
                    <a:cubicBezTo>
                      <a:pt x="9381" y="1461"/>
                      <a:pt x="9381" y="1507"/>
                      <a:pt x="9381" y="1575"/>
                    </a:cubicBezTo>
                    <a:cubicBezTo>
                      <a:pt x="9336" y="1575"/>
                      <a:pt x="9290" y="1598"/>
                      <a:pt x="9267" y="1621"/>
                    </a:cubicBezTo>
                    <a:cubicBezTo>
                      <a:pt x="9244" y="1621"/>
                      <a:pt x="9221" y="1644"/>
                      <a:pt x="9221" y="1644"/>
                    </a:cubicBezTo>
                    <a:lnTo>
                      <a:pt x="9199" y="1644"/>
                    </a:lnTo>
                    <a:cubicBezTo>
                      <a:pt x="9085" y="1667"/>
                      <a:pt x="8970" y="1735"/>
                      <a:pt x="8879" y="1781"/>
                    </a:cubicBezTo>
                    <a:cubicBezTo>
                      <a:pt x="8811" y="1804"/>
                      <a:pt x="8742" y="1826"/>
                      <a:pt x="8674" y="1872"/>
                    </a:cubicBezTo>
                    <a:cubicBezTo>
                      <a:pt x="8514" y="1941"/>
                      <a:pt x="8354" y="2009"/>
                      <a:pt x="8217" y="2100"/>
                    </a:cubicBezTo>
                    <a:cubicBezTo>
                      <a:pt x="7898" y="2260"/>
                      <a:pt x="7555" y="2420"/>
                      <a:pt x="7236" y="2602"/>
                    </a:cubicBezTo>
                    <a:cubicBezTo>
                      <a:pt x="6939" y="2762"/>
                      <a:pt x="6642" y="2922"/>
                      <a:pt x="6368" y="3105"/>
                    </a:cubicBezTo>
                    <a:cubicBezTo>
                      <a:pt x="6209" y="3219"/>
                      <a:pt x="6049" y="3333"/>
                      <a:pt x="5889" y="3424"/>
                    </a:cubicBezTo>
                    <a:cubicBezTo>
                      <a:pt x="5729" y="3538"/>
                      <a:pt x="5547" y="3675"/>
                      <a:pt x="5387" y="3789"/>
                    </a:cubicBezTo>
                    <a:cubicBezTo>
                      <a:pt x="5227" y="3881"/>
                      <a:pt x="5090" y="3995"/>
                      <a:pt x="4930" y="4109"/>
                    </a:cubicBezTo>
                    <a:cubicBezTo>
                      <a:pt x="4816" y="4200"/>
                      <a:pt x="4702" y="4292"/>
                      <a:pt x="4588" y="4383"/>
                    </a:cubicBezTo>
                    <a:cubicBezTo>
                      <a:pt x="4519" y="4451"/>
                      <a:pt x="4428" y="4520"/>
                      <a:pt x="4360" y="4611"/>
                    </a:cubicBezTo>
                    <a:cubicBezTo>
                      <a:pt x="4291" y="4680"/>
                      <a:pt x="4223" y="4771"/>
                      <a:pt x="4200" y="4885"/>
                    </a:cubicBezTo>
                    <a:cubicBezTo>
                      <a:pt x="4177" y="4953"/>
                      <a:pt x="4177" y="5022"/>
                      <a:pt x="4223" y="5090"/>
                    </a:cubicBezTo>
                    <a:cubicBezTo>
                      <a:pt x="3994" y="5273"/>
                      <a:pt x="3789" y="5478"/>
                      <a:pt x="3561" y="5661"/>
                    </a:cubicBezTo>
                    <a:cubicBezTo>
                      <a:pt x="3401" y="5821"/>
                      <a:pt x="3241" y="5981"/>
                      <a:pt x="3059" y="6118"/>
                    </a:cubicBezTo>
                    <a:cubicBezTo>
                      <a:pt x="2990" y="6209"/>
                      <a:pt x="2899" y="6277"/>
                      <a:pt x="2830" y="6369"/>
                    </a:cubicBezTo>
                    <a:cubicBezTo>
                      <a:pt x="2808" y="6391"/>
                      <a:pt x="2762" y="6437"/>
                      <a:pt x="2739" y="6460"/>
                    </a:cubicBezTo>
                    <a:cubicBezTo>
                      <a:pt x="2602" y="6597"/>
                      <a:pt x="2488" y="6734"/>
                      <a:pt x="2351" y="6871"/>
                    </a:cubicBezTo>
                    <a:cubicBezTo>
                      <a:pt x="2237" y="7008"/>
                      <a:pt x="2100" y="7168"/>
                      <a:pt x="1986" y="7327"/>
                    </a:cubicBezTo>
                    <a:cubicBezTo>
                      <a:pt x="1872" y="7441"/>
                      <a:pt x="1780" y="7578"/>
                      <a:pt x="1666" y="7692"/>
                    </a:cubicBezTo>
                    <a:cubicBezTo>
                      <a:pt x="1621" y="7761"/>
                      <a:pt x="1575" y="7852"/>
                      <a:pt x="1529" y="7921"/>
                    </a:cubicBezTo>
                    <a:cubicBezTo>
                      <a:pt x="1484" y="7989"/>
                      <a:pt x="1438" y="8058"/>
                      <a:pt x="1392" y="8126"/>
                    </a:cubicBezTo>
                    <a:cubicBezTo>
                      <a:pt x="1347" y="8195"/>
                      <a:pt x="1278" y="8286"/>
                      <a:pt x="1233" y="8354"/>
                    </a:cubicBezTo>
                    <a:cubicBezTo>
                      <a:pt x="1187" y="8423"/>
                      <a:pt x="1141" y="8491"/>
                      <a:pt x="1096" y="8583"/>
                    </a:cubicBezTo>
                    <a:cubicBezTo>
                      <a:pt x="1004" y="8742"/>
                      <a:pt x="913" y="8902"/>
                      <a:pt x="822" y="9085"/>
                    </a:cubicBezTo>
                    <a:cubicBezTo>
                      <a:pt x="708" y="9245"/>
                      <a:pt x="616" y="9427"/>
                      <a:pt x="525" y="9610"/>
                    </a:cubicBezTo>
                    <a:cubicBezTo>
                      <a:pt x="457" y="9747"/>
                      <a:pt x="365" y="9907"/>
                      <a:pt x="297" y="10043"/>
                    </a:cubicBezTo>
                    <a:cubicBezTo>
                      <a:pt x="251" y="10158"/>
                      <a:pt x="205" y="10295"/>
                      <a:pt x="160" y="10409"/>
                    </a:cubicBezTo>
                    <a:cubicBezTo>
                      <a:pt x="137" y="10454"/>
                      <a:pt x="137" y="10500"/>
                      <a:pt x="114" y="10546"/>
                    </a:cubicBezTo>
                    <a:cubicBezTo>
                      <a:pt x="114" y="10568"/>
                      <a:pt x="114" y="10568"/>
                      <a:pt x="114" y="10591"/>
                    </a:cubicBezTo>
                    <a:cubicBezTo>
                      <a:pt x="91" y="10637"/>
                      <a:pt x="46" y="10683"/>
                      <a:pt x="23" y="10728"/>
                    </a:cubicBezTo>
                    <a:cubicBezTo>
                      <a:pt x="23" y="10751"/>
                      <a:pt x="23" y="10751"/>
                      <a:pt x="0" y="10774"/>
                    </a:cubicBezTo>
                    <a:cubicBezTo>
                      <a:pt x="0" y="10797"/>
                      <a:pt x="0" y="10820"/>
                      <a:pt x="0" y="10865"/>
                    </a:cubicBezTo>
                    <a:cubicBezTo>
                      <a:pt x="0" y="10888"/>
                      <a:pt x="0" y="10934"/>
                      <a:pt x="23" y="10957"/>
                    </a:cubicBezTo>
                    <a:cubicBezTo>
                      <a:pt x="46" y="11002"/>
                      <a:pt x="91" y="11048"/>
                      <a:pt x="160" y="11048"/>
                    </a:cubicBezTo>
                    <a:cubicBezTo>
                      <a:pt x="228" y="11048"/>
                      <a:pt x="274" y="11025"/>
                      <a:pt x="320" y="10979"/>
                    </a:cubicBezTo>
                    <a:cubicBezTo>
                      <a:pt x="320" y="10979"/>
                      <a:pt x="320" y="10957"/>
                      <a:pt x="320" y="10957"/>
                    </a:cubicBezTo>
                    <a:cubicBezTo>
                      <a:pt x="342" y="10957"/>
                      <a:pt x="388" y="10957"/>
                      <a:pt x="411" y="10934"/>
                    </a:cubicBezTo>
                    <a:cubicBezTo>
                      <a:pt x="479" y="10888"/>
                      <a:pt x="548" y="10865"/>
                      <a:pt x="594" y="10797"/>
                    </a:cubicBezTo>
                    <a:cubicBezTo>
                      <a:pt x="616" y="10751"/>
                      <a:pt x="639" y="10705"/>
                      <a:pt x="685" y="10660"/>
                    </a:cubicBezTo>
                    <a:lnTo>
                      <a:pt x="822" y="10454"/>
                    </a:lnTo>
                    <a:cubicBezTo>
                      <a:pt x="936" y="10295"/>
                      <a:pt x="1027" y="10158"/>
                      <a:pt x="1141" y="9998"/>
                    </a:cubicBezTo>
                    <a:cubicBezTo>
                      <a:pt x="1324" y="9724"/>
                      <a:pt x="1507" y="9427"/>
                      <a:pt x="1689" y="9153"/>
                    </a:cubicBezTo>
                    <a:cubicBezTo>
                      <a:pt x="1872" y="8879"/>
                      <a:pt x="2032" y="8606"/>
                      <a:pt x="2191" y="8332"/>
                    </a:cubicBezTo>
                    <a:cubicBezTo>
                      <a:pt x="2260" y="8240"/>
                      <a:pt x="2328" y="8126"/>
                      <a:pt x="2397" y="8012"/>
                    </a:cubicBezTo>
                    <a:cubicBezTo>
                      <a:pt x="2488" y="7966"/>
                      <a:pt x="2534" y="7852"/>
                      <a:pt x="2602" y="7761"/>
                    </a:cubicBezTo>
                    <a:cubicBezTo>
                      <a:pt x="2602" y="7738"/>
                      <a:pt x="2602" y="7738"/>
                      <a:pt x="2625" y="7715"/>
                    </a:cubicBezTo>
                    <a:cubicBezTo>
                      <a:pt x="2648" y="7693"/>
                      <a:pt x="2671" y="7647"/>
                      <a:pt x="2693" y="7624"/>
                    </a:cubicBezTo>
                    <a:lnTo>
                      <a:pt x="2693" y="7624"/>
                    </a:lnTo>
                    <a:cubicBezTo>
                      <a:pt x="2692" y="7625"/>
                      <a:pt x="2671" y="7647"/>
                      <a:pt x="2671" y="7647"/>
                    </a:cubicBezTo>
                    <a:cubicBezTo>
                      <a:pt x="2671" y="7624"/>
                      <a:pt x="2693" y="7624"/>
                      <a:pt x="2693" y="7624"/>
                    </a:cubicBezTo>
                    <a:lnTo>
                      <a:pt x="2693" y="7624"/>
                    </a:lnTo>
                    <a:cubicBezTo>
                      <a:pt x="2693" y="7624"/>
                      <a:pt x="2693" y="7624"/>
                      <a:pt x="2693" y="7624"/>
                    </a:cubicBezTo>
                    <a:cubicBezTo>
                      <a:pt x="2876" y="7396"/>
                      <a:pt x="3104" y="7190"/>
                      <a:pt x="3310" y="7008"/>
                    </a:cubicBezTo>
                    <a:cubicBezTo>
                      <a:pt x="3424" y="6894"/>
                      <a:pt x="3538" y="6779"/>
                      <a:pt x="3675" y="6665"/>
                    </a:cubicBezTo>
                    <a:cubicBezTo>
                      <a:pt x="3972" y="6414"/>
                      <a:pt x="4246" y="6140"/>
                      <a:pt x="4542" y="5889"/>
                    </a:cubicBezTo>
                    <a:cubicBezTo>
                      <a:pt x="4565" y="5866"/>
                      <a:pt x="4588" y="5844"/>
                      <a:pt x="4611" y="5844"/>
                    </a:cubicBezTo>
                    <a:cubicBezTo>
                      <a:pt x="4816" y="5684"/>
                      <a:pt x="4999" y="5501"/>
                      <a:pt x="5181" y="5341"/>
                    </a:cubicBezTo>
                    <a:cubicBezTo>
                      <a:pt x="5204" y="5319"/>
                      <a:pt x="5227" y="5319"/>
                      <a:pt x="5250" y="5296"/>
                    </a:cubicBezTo>
                    <a:cubicBezTo>
                      <a:pt x="5273" y="5273"/>
                      <a:pt x="5296" y="5250"/>
                      <a:pt x="5318" y="5250"/>
                    </a:cubicBezTo>
                    <a:cubicBezTo>
                      <a:pt x="5455" y="5113"/>
                      <a:pt x="5615" y="4999"/>
                      <a:pt x="5752" y="4862"/>
                    </a:cubicBezTo>
                    <a:cubicBezTo>
                      <a:pt x="5889" y="4771"/>
                      <a:pt x="6049" y="4657"/>
                      <a:pt x="6186" y="4543"/>
                    </a:cubicBezTo>
                    <a:cubicBezTo>
                      <a:pt x="6323" y="4428"/>
                      <a:pt x="6482" y="4314"/>
                      <a:pt x="6642" y="4200"/>
                    </a:cubicBezTo>
                    <a:cubicBezTo>
                      <a:pt x="7122" y="3881"/>
                      <a:pt x="7601" y="3584"/>
                      <a:pt x="8103" y="3287"/>
                    </a:cubicBezTo>
                    <a:cubicBezTo>
                      <a:pt x="8149" y="3264"/>
                      <a:pt x="8194" y="3242"/>
                      <a:pt x="8240" y="3219"/>
                    </a:cubicBezTo>
                    <a:lnTo>
                      <a:pt x="8308" y="3219"/>
                    </a:lnTo>
                    <a:cubicBezTo>
                      <a:pt x="8491" y="3219"/>
                      <a:pt x="8674" y="3173"/>
                      <a:pt x="8833" y="3105"/>
                    </a:cubicBezTo>
                    <a:cubicBezTo>
                      <a:pt x="8948" y="3082"/>
                      <a:pt x="9039" y="3059"/>
                      <a:pt x="9130" y="3036"/>
                    </a:cubicBezTo>
                    <a:cubicBezTo>
                      <a:pt x="9290" y="2990"/>
                      <a:pt x="9427" y="2945"/>
                      <a:pt x="9587" y="2899"/>
                    </a:cubicBezTo>
                    <a:cubicBezTo>
                      <a:pt x="9929" y="2785"/>
                      <a:pt x="10294" y="2671"/>
                      <a:pt x="10637" y="2534"/>
                    </a:cubicBezTo>
                    <a:cubicBezTo>
                      <a:pt x="11321" y="2329"/>
                      <a:pt x="11983" y="2100"/>
                      <a:pt x="12645" y="1872"/>
                    </a:cubicBezTo>
                    <a:cubicBezTo>
                      <a:pt x="12942" y="1781"/>
                      <a:pt x="13216" y="1689"/>
                      <a:pt x="13513" y="1575"/>
                    </a:cubicBezTo>
                    <a:cubicBezTo>
                      <a:pt x="13650" y="1530"/>
                      <a:pt x="13787" y="1484"/>
                      <a:pt x="13923" y="1438"/>
                    </a:cubicBezTo>
                    <a:cubicBezTo>
                      <a:pt x="14083" y="1393"/>
                      <a:pt x="14243" y="1347"/>
                      <a:pt x="14380" y="1301"/>
                    </a:cubicBezTo>
                    <a:lnTo>
                      <a:pt x="15156" y="1301"/>
                    </a:lnTo>
                    <a:cubicBezTo>
                      <a:pt x="15225" y="1301"/>
                      <a:pt x="15270" y="1279"/>
                      <a:pt x="15316" y="1279"/>
                    </a:cubicBezTo>
                    <a:cubicBezTo>
                      <a:pt x="15498" y="1301"/>
                      <a:pt x="15658" y="1301"/>
                      <a:pt x="15841" y="1324"/>
                    </a:cubicBezTo>
                    <a:cubicBezTo>
                      <a:pt x="16206" y="1347"/>
                      <a:pt x="16548" y="1370"/>
                      <a:pt x="16914" y="1393"/>
                    </a:cubicBezTo>
                    <a:lnTo>
                      <a:pt x="17393" y="1438"/>
                    </a:lnTo>
                    <a:cubicBezTo>
                      <a:pt x="17484" y="1438"/>
                      <a:pt x="17576" y="1438"/>
                      <a:pt x="17667" y="1461"/>
                    </a:cubicBezTo>
                    <a:lnTo>
                      <a:pt x="17918" y="1461"/>
                    </a:lnTo>
                    <a:cubicBezTo>
                      <a:pt x="17964" y="1461"/>
                      <a:pt x="18009" y="1438"/>
                      <a:pt x="18078" y="1393"/>
                    </a:cubicBezTo>
                    <a:cubicBezTo>
                      <a:pt x="18123" y="1370"/>
                      <a:pt x="18192" y="1301"/>
                      <a:pt x="18215" y="1233"/>
                    </a:cubicBezTo>
                    <a:cubicBezTo>
                      <a:pt x="18215" y="1187"/>
                      <a:pt x="18237" y="1142"/>
                      <a:pt x="18215" y="1073"/>
                    </a:cubicBezTo>
                    <a:lnTo>
                      <a:pt x="18215" y="1073"/>
                    </a:lnTo>
                    <a:cubicBezTo>
                      <a:pt x="18260" y="1096"/>
                      <a:pt x="18329" y="1096"/>
                      <a:pt x="18374" y="1096"/>
                    </a:cubicBezTo>
                    <a:cubicBezTo>
                      <a:pt x="18534" y="1142"/>
                      <a:pt x="18694" y="1187"/>
                      <a:pt x="18854" y="1233"/>
                    </a:cubicBezTo>
                    <a:cubicBezTo>
                      <a:pt x="19196" y="1324"/>
                      <a:pt x="19539" y="1393"/>
                      <a:pt x="19881" y="1461"/>
                    </a:cubicBezTo>
                    <a:cubicBezTo>
                      <a:pt x="20588" y="1575"/>
                      <a:pt x="21296" y="1689"/>
                      <a:pt x="22026" y="1804"/>
                    </a:cubicBezTo>
                    <a:lnTo>
                      <a:pt x="22072" y="1804"/>
                    </a:lnTo>
                    <a:cubicBezTo>
                      <a:pt x="22118" y="1804"/>
                      <a:pt x="22163" y="1804"/>
                      <a:pt x="22209" y="1781"/>
                    </a:cubicBezTo>
                    <a:cubicBezTo>
                      <a:pt x="22369" y="1804"/>
                      <a:pt x="22506" y="1849"/>
                      <a:pt x="22666" y="1895"/>
                    </a:cubicBezTo>
                    <a:cubicBezTo>
                      <a:pt x="22757" y="1941"/>
                      <a:pt x="22825" y="1963"/>
                      <a:pt x="22917" y="1986"/>
                    </a:cubicBezTo>
                    <a:cubicBezTo>
                      <a:pt x="22962" y="1986"/>
                      <a:pt x="22985" y="2009"/>
                      <a:pt x="23031" y="2009"/>
                    </a:cubicBezTo>
                    <a:cubicBezTo>
                      <a:pt x="23054" y="2032"/>
                      <a:pt x="23076" y="2032"/>
                      <a:pt x="23099" y="2032"/>
                    </a:cubicBezTo>
                    <a:cubicBezTo>
                      <a:pt x="23168" y="2055"/>
                      <a:pt x="23236" y="2077"/>
                      <a:pt x="23282" y="2077"/>
                    </a:cubicBezTo>
                    <a:cubicBezTo>
                      <a:pt x="23350" y="2077"/>
                      <a:pt x="23396" y="2077"/>
                      <a:pt x="23442" y="2055"/>
                    </a:cubicBezTo>
                    <a:cubicBezTo>
                      <a:pt x="23487" y="2032"/>
                      <a:pt x="23510" y="1986"/>
                      <a:pt x="23556" y="1941"/>
                    </a:cubicBezTo>
                    <a:cubicBezTo>
                      <a:pt x="23579" y="1895"/>
                      <a:pt x="23601" y="1826"/>
                      <a:pt x="23601" y="1758"/>
                    </a:cubicBezTo>
                    <a:cubicBezTo>
                      <a:pt x="23670" y="1735"/>
                      <a:pt x="23738" y="1667"/>
                      <a:pt x="23761" y="1598"/>
                    </a:cubicBezTo>
                    <a:cubicBezTo>
                      <a:pt x="23784" y="1530"/>
                      <a:pt x="23761" y="1438"/>
                      <a:pt x="23738" y="1370"/>
                    </a:cubicBezTo>
                    <a:cubicBezTo>
                      <a:pt x="23716" y="1324"/>
                      <a:pt x="23647" y="1256"/>
                      <a:pt x="23579" y="1233"/>
                    </a:cubicBezTo>
                    <a:cubicBezTo>
                      <a:pt x="23510" y="1233"/>
                      <a:pt x="23442" y="1187"/>
                      <a:pt x="23350" y="1164"/>
                    </a:cubicBezTo>
                    <a:cubicBezTo>
                      <a:pt x="23282" y="1142"/>
                      <a:pt x="23213" y="1142"/>
                      <a:pt x="23122" y="1119"/>
                    </a:cubicBezTo>
                    <a:cubicBezTo>
                      <a:pt x="22985" y="1073"/>
                      <a:pt x="22825" y="1050"/>
                      <a:pt x="22666" y="1005"/>
                    </a:cubicBezTo>
                    <a:cubicBezTo>
                      <a:pt x="22369" y="936"/>
                      <a:pt x="22049" y="891"/>
                      <a:pt x="21753" y="822"/>
                    </a:cubicBezTo>
                    <a:cubicBezTo>
                      <a:pt x="21410" y="754"/>
                      <a:pt x="21068" y="685"/>
                      <a:pt x="20725" y="639"/>
                    </a:cubicBezTo>
                    <a:lnTo>
                      <a:pt x="20246" y="548"/>
                    </a:lnTo>
                    <a:cubicBezTo>
                      <a:pt x="20155" y="548"/>
                      <a:pt x="20064" y="525"/>
                      <a:pt x="19972" y="525"/>
                    </a:cubicBezTo>
                    <a:cubicBezTo>
                      <a:pt x="19858" y="503"/>
                      <a:pt x="19721" y="480"/>
                      <a:pt x="19607" y="480"/>
                    </a:cubicBezTo>
                    <a:cubicBezTo>
                      <a:pt x="19402" y="411"/>
                      <a:pt x="19196" y="366"/>
                      <a:pt x="18991" y="320"/>
                    </a:cubicBezTo>
                    <a:cubicBezTo>
                      <a:pt x="18808" y="274"/>
                      <a:pt x="18626" y="229"/>
                      <a:pt x="18443" y="183"/>
                    </a:cubicBezTo>
                    <a:cubicBezTo>
                      <a:pt x="18237" y="137"/>
                      <a:pt x="18055" y="115"/>
                      <a:pt x="17849" y="69"/>
                    </a:cubicBezTo>
                    <a:cubicBezTo>
                      <a:pt x="17690" y="46"/>
                      <a:pt x="17507" y="46"/>
                      <a:pt x="17347" y="23"/>
                    </a:cubicBezTo>
                    <a:cubicBezTo>
                      <a:pt x="17302" y="12"/>
                      <a:pt x="17262" y="12"/>
                      <a:pt x="17222" y="12"/>
                    </a:cubicBezTo>
                    <a:cubicBezTo>
                      <a:pt x="17182" y="12"/>
                      <a:pt x="17142" y="12"/>
                      <a:pt x="17096"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
              <p:cNvSpPr/>
              <p:nvPr/>
            </p:nvSpPr>
            <p:spPr>
              <a:xfrm>
                <a:off x="7561771" y="3637404"/>
                <a:ext cx="1056278" cy="310358"/>
              </a:xfrm>
              <a:custGeom>
                <a:rect b="b" l="l" r="r" t="t"/>
                <a:pathLst>
                  <a:path extrusionOk="0" h="11482" w="39078">
                    <a:moveTo>
                      <a:pt x="15978" y="6255"/>
                    </a:moveTo>
                    <a:cubicBezTo>
                      <a:pt x="15989" y="6255"/>
                      <a:pt x="15995" y="6260"/>
                      <a:pt x="16001" y="6266"/>
                    </a:cubicBezTo>
                    <a:lnTo>
                      <a:pt x="15978" y="6255"/>
                    </a:lnTo>
                    <a:close/>
                    <a:moveTo>
                      <a:pt x="21570" y="8081"/>
                    </a:moveTo>
                    <a:cubicBezTo>
                      <a:pt x="21575" y="8082"/>
                      <a:pt x="21580" y="8084"/>
                      <a:pt x="21585" y="8086"/>
                    </a:cubicBezTo>
                    <a:lnTo>
                      <a:pt x="21585" y="8086"/>
                    </a:lnTo>
                    <a:cubicBezTo>
                      <a:pt x="21582" y="8083"/>
                      <a:pt x="21577" y="8081"/>
                      <a:pt x="21570" y="8081"/>
                    </a:cubicBezTo>
                    <a:close/>
                    <a:moveTo>
                      <a:pt x="160" y="0"/>
                    </a:moveTo>
                    <a:cubicBezTo>
                      <a:pt x="114" y="0"/>
                      <a:pt x="69" y="23"/>
                      <a:pt x="46" y="69"/>
                    </a:cubicBezTo>
                    <a:cubicBezTo>
                      <a:pt x="0" y="115"/>
                      <a:pt x="0" y="206"/>
                      <a:pt x="46" y="252"/>
                    </a:cubicBezTo>
                    <a:cubicBezTo>
                      <a:pt x="91" y="274"/>
                      <a:pt x="114" y="297"/>
                      <a:pt x="160" y="320"/>
                    </a:cubicBezTo>
                    <a:cubicBezTo>
                      <a:pt x="206" y="320"/>
                      <a:pt x="274" y="320"/>
                      <a:pt x="320" y="343"/>
                    </a:cubicBezTo>
                    <a:lnTo>
                      <a:pt x="365" y="343"/>
                    </a:lnTo>
                    <a:cubicBezTo>
                      <a:pt x="297" y="366"/>
                      <a:pt x="251" y="411"/>
                      <a:pt x="251" y="480"/>
                    </a:cubicBezTo>
                    <a:cubicBezTo>
                      <a:pt x="251" y="548"/>
                      <a:pt x="320" y="640"/>
                      <a:pt x="388" y="640"/>
                    </a:cubicBezTo>
                    <a:cubicBezTo>
                      <a:pt x="845" y="662"/>
                      <a:pt x="1301" y="662"/>
                      <a:pt x="1735" y="708"/>
                    </a:cubicBezTo>
                    <a:cubicBezTo>
                      <a:pt x="2100" y="731"/>
                      <a:pt x="2465" y="754"/>
                      <a:pt x="2808" y="822"/>
                    </a:cubicBezTo>
                    <a:cubicBezTo>
                      <a:pt x="2853" y="822"/>
                      <a:pt x="2922" y="845"/>
                      <a:pt x="2967" y="845"/>
                    </a:cubicBezTo>
                    <a:cubicBezTo>
                      <a:pt x="3059" y="845"/>
                      <a:pt x="3127" y="799"/>
                      <a:pt x="3150" y="708"/>
                    </a:cubicBezTo>
                    <a:cubicBezTo>
                      <a:pt x="3264" y="754"/>
                      <a:pt x="3401" y="777"/>
                      <a:pt x="3515" y="799"/>
                    </a:cubicBezTo>
                    <a:cubicBezTo>
                      <a:pt x="3515" y="822"/>
                      <a:pt x="3538" y="822"/>
                      <a:pt x="3538" y="822"/>
                    </a:cubicBezTo>
                    <a:cubicBezTo>
                      <a:pt x="3492" y="936"/>
                      <a:pt x="3561" y="1050"/>
                      <a:pt x="3675" y="1096"/>
                    </a:cubicBezTo>
                    <a:cubicBezTo>
                      <a:pt x="3744" y="1119"/>
                      <a:pt x="3858" y="1142"/>
                      <a:pt x="3949" y="1187"/>
                    </a:cubicBezTo>
                    <a:lnTo>
                      <a:pt x="4109" y="1233"/>
                    </a:lnTo>
                    <a:cubicBezTo>
                      <a:pt x="4109" y="1256"/>
                      <a:pt x="4086" y="1256"/>
                      <a:pt x="4086" y="1279"/>
                    </a:cubicBezTo>
                    <a:cubicBezTo>
                      <a:pt x="4063" y="1347"/>
                      <a:pt x="4063" y="1416"/>
                      <a:pt x="4109" y="1484"/>
                    </a:cubicBezTo>
                    <a:cubicBezTo>
                      <a:pt x="4132" y="1553"/>
                      <a:pt x="4177" y="1575"/>
                      <a:pt x="4246" y="1598"/>
                    </a:cubicBezTo>
                    <a:cubicBezTo>
                      <a:pt x="4451" y="1690"/>
                      <a:pt x="4657" y="1758"/>
                      <a:pt x="4862" y="1826"/>
                    </a:cubicBezTo>
                    <a:cubicBezTo>
                      <a:pt x="5067" y="1895"/>
                      <a:pt x="5250" y="1963"/>
                      <a:pt x="5455" y="2032"/>
                    </a:cubicBezTo>
                    <a:cubicBezTo>
                      <a:pt x="5889" y="2169"/>
                      <a:pt x="6323" y="2329"/>
                      <a:pt x="6779" y="2488"/>
                    </a:cubicBezTo>
                    <a:cubicBezTo>
                      <a:pt x="7122" y="2603"/>
                      <a:pt x="7487" y="2739"/>
                      <a:pt x="7852" y="2854"/>
                    </a:cubicBezTo>
                    <a:cubicBezTo>
                      <a:pt x="8126" y="2945"/>
                      <a:pt x="8423" y="3013"/>
                      <a:pt x="8697" y="3105"/>
                    </a:cubicBezTo>
                    <a:cubicBezTo>
                      <a:pt x="9062" y="3264"/>
                      <a:pt x="9427" y="3401"/>
                      <a:pt x="9815" y="3561"/>
                    </a:cubicBezTo>
                    <a:cubicBezTo>
                      <a:pt x="9906" y="3584"/>
                      <a:pt x="9998" y="3630"/>
                      <a:pt x="10089" y="3653"/>
                    </a:cubicBezTo>
                    <a:cubicBezTo>
                      <a:pt x="10135" y="3675"/>
                      <a:pt x="10203" y="3698"/>
                      <a:pt x="10249" y="3721"/>
                    </a:cubicBezTo>
                    <a:cubicBezTo>
                      <a:pt x="10272" y="3721"/>
                      <a:pt x="10317" y="3744"/>
                      <a:pt x="10340" y="3744"/>
                    </a:cubicBezTo>
                    <a:cubicBezTo>
                      <a:pt x="10363" y="3767"/>
                      <a:pt x="10409" y="3767"/>
                      <a:pt x="10431" y="3789"/>
                    </a:cubicBezTo>
                    <a:cubicBezTo>
                      <a:pt x="10477" y="3789"/>
                      <a:pt x="10523" y="3789"/>
                      <a:pt x="10568" y="3812"/>
                    </a:cubicBezTo>
                    <a:cubicBezTo>
                      <a:pt x="10637" y="3812"/>
                      <a:pt x="10705" y="3789"/>
                      <a:pt x="10774" y="3744"/>
                    </a:cubicBezTo>
                    <a:cubicBezTo>
                      <a:pt x="10797" y="3744"/>
                      <a:pt x="10819" y="3767"/>
                      <a:pt x="10842" y="3767"/>
                    </a:cubicBezTo>
                    <a:cubicBezTo>
                      <a:pt x="11002" y="3858"/>
                      <a:pt x="11162" y="3926"/>
                      <a:pt x="11344" y="3995"/>
                    </a:cubicBezTo>
                    <a:cubicBezTo>
                      <a:pt x="11344" y="3995"/>
                      <a:pt x="11367" y="4018"/>
                      <a:pt x="11367" y="4018"/>
                    </a:cubicBezTo>
                    <a:cubicBezTo>
                      <a:pt x="11641" y="4155"/>
                      <a:pt x="11915" y="4314"/>
                      <a:pt x="12189" y="4474"/>
                    </a:cubicBezTo>
                    <a:cubicBezTo>
                      <a:pt x="12508" y="4657"/>
                      <a:pt x="12805" y="4862"/>
                      <a:pt x="13125" y="5045"/>
                    </a:cubicBezTo>
                    <a:cubicBezTo>
                      <a:pt x="13262" y="5136"/>
                      <a:pt x="13399" y="5227"/>
                      <a:pt x="13558" y="5319"/>
                    </a:cubicBezTo>
                    <a:cubicBezTo>
                      <a:pt x="13627" y="5342"/>
                      <a:pt x="13695" y="5387"/>
                      <a:pt x="13764" y="5433"/>
                    </a:cubicBezTo>
                    <a:cubicBezTo>
                      <a:pt x="13832" y="5479"/>
                      <a:pt x="13878" y="5501"/>
                      <a:pt x="13924" y="5524"/>
                    </a:cubicBezTo>
                    <a:lnTo>
                      <a:pt x="13946" y="5524"/>
                    </a:lnTo>
                    <a:cubicBezTo>
                      <a:pt x="13969" y="5536"/>
                      <a:pt x="13998" y="5541"/>
                      <a:pt x="14026" y="5541"/>
                    </a:cubicBezTo>
                    <a:cubicBezTo>
                      <a:pt x="14055" y="5541"/>
                      <a:pt x="14083" y="5536"/>
                      <a:pt x="14106" y="5524"/>
                    </a:cubicBezTo>
                    <a:cubicBezTo>
                      <a:pt x="14152" y="5524"/>
                      <a:pt x="14175" y="5501"/>
                      <a:pt x="14220" y="5479"/>
                    </a:cubicBezTo>
                    <a:cubicBezTo>
                      <a:pt x="14243" y="5501"/>
                      <a:pt x="14243" y="5501"/>
                      <a:pt x="14266" y="5501"/>
                    </a:cubicBezTo>
                    <a:cubicBezTo>
                      <a:pt x="14517" y="5638"/>
                      <a:pt x="14768" y="5775"/>
                      <a:pt x="15019" y="5889"/>
                    </a:cubicBezTo>
                    <a:cubicBezTo>
                      <a:pt x="15042" y="5912"/>
                      <a:pt x="15088" y="5935"/>
                      <a:pt x="15111" y="5935"/>
                    </a:cubicBezTo>
                    <a:cubicBezTo>
                      <a:pt x="15156" y="5958"/>
                      <a:pt x="15202" y="5958"/>
                      <a:pt x="15270" y="5958"/>
                    </a:cubicBezTo>
                    <a:cubicBezTo>
                      <a:pt x="15270" y="5935"/>
                      <a:pt x="15293" y="5935"/>
                      <a:pt x="15316" y="5935"/>
                    </a:cubicBezTo>
                    <a:cubicBezTo>
                      <a:pt x="15362" y="5958"/>
                      <a:pt x="15430" y="5981"/>
                      <a:pt x="15476" y="6026"/>
                    </a:cubicBezTo>
                    <a:cubicBezTo>
                      <a:pt x="15750" y="6163"/>
                      <a:pt x="16024" y="6300"/>
                      <a:pt x="16297" y="6460"/>
                    </a:cubicBezTo>
                    <a:cubicBezTo>
                      <a:pt x="16434" y="6551"/>
                      <a:pt x="16594" y="6643"/>
                      <a:pt x="16754" y="6734"/>
                    </a:cubicBezTo>
                    <a:cubicBezTo>
                      <a:pt x="16800" y="6757"/>
                      <a:pt x="16868" y="6802"/>
                      <a:pt x="16937" y="6848"/>
                    </a:cubicBezTo>
                    <a:lnTo>
                      <a:pt x="17028" y="6894"/>
                    </a:lnTo>
                    <a:cubicBezTo>
                      <a:pt x="17119" y="6939"/>
                      <a:pt x="17210" y="7008"/>
                      <a:pt x="17302" y="7008"/>
                    </a:cubicBezTo>
                    <a:cubicBezTo>
                      <a:pt x="17347" y="7008"/>
                      <a:pt x="17393" y="7008"/>
                      <a:pt x="17439" y="6985"/>
                    </a:cubicBezTo>
                    <a:cubicBezTo>
                      <a:pt x="17530" y="7031"/>
                      <a:pt x="17621" y="7099"/>
                      <a:pt x="17735" y="7145"/>
                    </a:cubicBezTo>
                    <a:cubicBezTo>
                      <a:pt x="17918" y="7259"/>
                      <a:pt x="18123" y="7350"/>
                      <a:pt x="18329" y="7464"/>
                    </a:cubicBezTo>
                    <a:cubicBezTo>
                      <a:pt x="18420" y="7487"/>
                      <a:pt x="18489" y="7533"/>
                      <a:pt x="18580" y="7578"/>
                    </a:cubicBezTo>
                    <a:cubicBezTo>
                      <a:pt x="18694" y="7647"/>
                      <a:pt x="18831" y="7715"/>
                      <a:pt x="18968" y="7761"/>
                    </a:cubicBezTo>
                    <a:cubicBezTo>
                      <a:pt x="18985" y="7767"/>
                      <a:pt x="19005" y="7770"/>
                      <a:pt x="19026" y="7770"/>
                    </a:cubicBezTo>
                    <a:cubicBezTo>
                      <a:pt x="19091" y="7770"/>
                      <a:pt x="19168" y="7744"/>
                      <a:pt x="19219" y="7693"/>
                    </a:cubicBezTo>
                    <a:cubicBezTo>
                      <a:pt x="19402" y="7784"/>
                      <a:pt x="19584" y="7898"/>
                      <a:pt x="19744" y="7989"/>
                    </a:cubicBezTo>
                    <a:cubicBezTo>
                      <a:pt x="19767" y="7989"/>
                      <a:pt x="19790" y="8012"/>
                      <a:pt x="19790" y="8012"/>
                    </a:cubicBezTo>
                    <a:cubicBezTo>
                      <a:pt x="19813" y="8012"/>
                      <a:pt x="19813" y="8035"/>
                      <a:pt x="19813" y="8035"/>
                    </a:cubicBezTo>
                    <a:cubicBezTo>
                      <a:pt x="19835" y="8058"/>
                      <a:pt x="19858" y="8103"/>
                      <a:pt x="19881" y="8103"/>
                    </a:cubicBezTo>
                    <a:cubicBezTo>
                      <a:pt x="19927" y="8149"/>
                      <a:pt x="19972" y="8149"/>
                      <a:pt x="19995" y="8172"/>
                    </a:cubicBezTo>
                    <a:cubicBezTo>
                      <a:pt x="20064" y="8172"/>
                      <a:pt x="20109" y="8195"/>
                      <a:pt x="20155" y="8218"/>
                    </a:cubicBezTo>
                    <a:cubicBezTo>
                      <a:pt x="20201" y="8240"/>
                      <a:pt x="20246" y="8240"/>
                      <a:pt x="20269" y="8263"/>
                    </a:cubicBezTo>
                    <a:cubicBezTo>
                      <a:pt x="20338" y="8286"/>
                      <a:pt x="20406" y="8332"/>
                      <a:pt x="20452" y="8355"/>
                    </a:cubicBezTo>
                    <a:cubicBezTo>
                      <a:pt x="20589" y="8423"/>
                      <a:pt x="20703" y="8491"/>
                      <a:pt x="20840" y="8560"/>
                    </a:cubicBezTo>
                    <a:cubicBezTo>
                      <a:pt x="20908" y="8583"/>
                      <a:pt x="20977" y="8628"/>
                      <a:pt x="21045" y="8651"/>
                    </a:cubicBezTo>
                    <a:cubicBezTo>
                      <a:pt x="21159" y="8697"/>
                      <a:pt x="21251" y="8743"/>
                      <a:pt x="21365" y="8743"/>
                    </a:cubicBezTo>
                    <a:cubicBezTo>
                      <a:pt x="21378" y="8749"/>
                      <a:pt x="21391" y="8752"/>
                      <a:pt x="21405" y="8752"/>
                    </a:cubicBezTo>
                    <a:cubicBezTo>
                      <a:pt x="21437" y="8752"/>
                      <a:pt x="21469" y="8736"/>
                      <a:pt x="21502" y="8720"/>
                    </a:cubicBezTo>
                    <a:cubicBezTo>
                      <a:pt x="21616" y="8765"/>
                      <a:pt x="21753" y="8811"/>
                      <a:pt x="21890" y="8857"/>
                    </a:cubicBezTo>
                    <a:cubicBezTo>
                      <a:pt x="21981" y="8902"/>
                      <a:pt x="22072" y="8948"/>
                      <a:pt x="22164" y="8971"/>
                    </a:cubicBezTo>
                    <a:cubicBezTo>
                      <a:pt x="22255" y="9016"/>
                      <a:pt x="22323" y="9039"/>
                      <a:pt x="22392" y="9085"/>
                    </a:cubicBezTo>
                    <a:cubicBezTo>
                      <a:pt x="22437" y="9108"/>
                      <a:pt x="22483" y="9131"/>
                      <a:pt x="22529" y="9153"/>
                    </a:cubicBezTo>
                    <a:cubicBezTo>
                      <a:pt x="22620" y="9199"/>
                      <a:pt x="22711" y="9245"/>
                      <a:pt x="22803" y="9268"/>
                    </a:cubicBezTo>
                    <a:cubicBezTo>
                      <a:pt x="22825" y="9279"/>
                      <a:pt x="22848" y="9285"/>
                      <a:pt x="22871" y="9285"/>
                    </a:cubicBezTo>
                    <a:cubicBezTo>
                      <a:pt x="22894" y="9285"/>
                      <a:pt x="22917" y="9279"/>
                      <a:pt x="22940" y="9268"/>
                    </a:cubicBezTo>
                    <a:cubicBezTo>
                      <a:pt x="23122" y="9313"/>
                      <a:pt x="23282" y="9382"/>
                      <a:pt x="23465" y="9450"/>
                    </a:cubicBezTo>
                    <a:cubicBezTo>
                      <a:pt x="23853" y="9610"/>
                      <a:pt x="24263" y="9792"/>
                      <a:pt x="24674" y="9929"/>
                    </a:cubicBezTo>
                    <a:cubicBezTo>
                      <a:pt x="24834" y="9975"/>
                      <a:pt x="24971" y="10044"/>
                      <a:pt x="25131" y="10089"/>
                    </a:cubicBezTo>
                    <a:cubicBezTo>
                      <a:pt x="25291" y="10135"/>
                      <a:pt x="25450" y="10203"/>
                      <a:pt x="25587" y="10249"/>
                    </a:cubicBezTo>
                    <a:cubicBezTo>
                      <a:pt x="25656" y="10249"/>
                      <a:pt x="25724" y="10249"/>
                      <a:pt x="25770" y="10226"/>
                    </a:cubicBezTo>
                    <a:cubicBezTo>
                      <a:pt x="25816" y="10203"/>
                      <a:pt x="25861" y="10158"/>
                      <a:pt x="25884" y="10089"/>
                    </a:cubicBezTo>
                    <a:cubicBezTo>
                      <a:pt x="25884" y="10089"/>
                      <a:pt x="25884" y="10066"/>
                      <a:pt x="25884" y="10066"/>
                    </a:cubicBezTo>
                    <a:cubicBezTo>
                      <a:pt x="25932" y="10083"/>
                      <a:pt x="25981" y="10099"/>
                      <a:pt x="26029" y="10099"/>
                    </a:cubicBezTo>
                    <a:cubicBezTo>
                      <a:pt x="26049" y="10099"/>
                      <a:pt x="26069" y="10096"/>
                      <a:pt x="26090" y="10089"/>
                    </a:cubicBezTo>
                    <a:cubicBezTo>
                      <a:pt x="26135" y="10089"/>
                      <a:pt x="26181" y="10089"/>
                      <a:pt x="26204" y="10066"/>
                    </a:cubicBezTo>
                    <a:cubicBezTo>
                      <a:pt x="26226" y="10066"/>
                      <a:pt x="26272" y="10044"/>
                      <a:pt x="26272" y="10021"/>
                    </a:cubicBezTo>
                    <a:cubicBezTo>
                      <a:pt x="26478" y="10066"/>
                      <a:pt x="26660" y="10112"/>
                      <a:pt x="26843" y="10158"/>
                    </a:cubicBezTo>
                    <a:cubicBezTo>
                      <a:pt x="27003" y="10203"/>
                      <a:pt x="27139" y="10226"/>
                      <a:pt x="27299" y="10272"/>
                    </a:cubicBezTo>
                    <a:cubicBezTo>
                      <a:pt x="27482" y="10317"/>
                      <a:pt x="27687" y="10386"/>
                      <a:pt x="27893" y="10432"/>
                    </a:cubicBezTo>
                    <a:cubicBezTo>
                      <a:pt x="27961" y="10454"/>
                      <a:pt x="28052" y="10500"/>
                      <a:pt x="28144" y="10523"/>
                    </a:cubicBezTo>
                    <a:cubicBezTo>
                      <a:pt x="28189" y="10523"/>
                      <a:pt x="28235" y="10546"/>
                      <a:pt x="28304" y="10546"/>
                    </a:cubicBezTo>
                    <a:cubicBezTo>
                      <a:pt x="28372" y="10569"/>
                      <a:pt x="28463" y="10591"/>
                      <a:pt x="28555" y="10614"/>
                    </a:cubicBezTo>
                    <a:cubicBezTo>
                      <a:pt x="28600" y="10614"/>
                      <a:pt x="28646" y="10591"/>
                      <a:pt x="28692" y="10569"/>
                    </a:cubicBezTo>
                    <a:cubicBezTo>
                      <a:pt x="28714" y="10569"/>
                      <a:pt x="28737" y="10569"/>
                      <a:pt x="28760" y="10591"/>
                    </a:cubicBezTo>
                    <a:cubicBezTo>
                      <a:pt x="28760" y="10660"/>
                      <a:pt x="28806" y="10728"/>
                      <a:pt x="28874" y="10774"/>
                    </a:cubicBezTo>
                    <a:cubicBezTo>
                      <a:pt x="28920" y="10774"/>
                      <a:pt x="28965" y="10774"/>
                      <a:pt x="29034" y="10797"/>
                    </a:cubicBezTo>
                    <a:cubicBezTo>
                      <a:pt x="29080" y="10797"/>
                      <a:pt x="29125" y="10820"/>
                      <a:pt x="29171" y="10820"/>
                    </a:cubicBezTo>
                    <a:lnTo>
                      <a:pt x="29399" y="10865"/>
                    </a:lnTo>
                    <a:cubicBezTo>
                      <a:pt x="29605" y="10888"/>
                      <a:pt x="29787" y="10911"/>
                      <a:pt x="29993" y="10957"/>
                    </a:cubicBezTo>
                    <a:cubicBezTo>
                      <a:pt x="30130" y="10979"/>
                      <a:pt x="30289" y="11002"/>
                      <a:pt x="30449" y="11025"/>
                    </a:cubicBezTo>
                    <a:cubicBezTo>
                      <a:pt x="30586" y="11048"/>
                      <a:pt x="30700" y="11094"/>
                      <a:pt x="30837" y="11116"/>
                    </a:cubicBezTo>
                    <a:cubicBezTo>
                      <a:pt x="30883" y="11116"/>
                      <a:pt x="30906" y="11139"/>
                      <a:pt x="30951" y="11139"/>
                    </a:cubicBezTo>
                    <a:cubicBezTo>
                      <a:pt x="30951" y="11162"/>
                      <a:pt x="30974" y="11185"/>
                      <a:pt x="30997" y="11208"/>
                    </a:cubicBezTo>
                    <a:cubicBezTo>
                      <a:pt x="31020" y="11208"/>
                      <a:pt x="31043" y="11208"/>
                      <a:pt x="31065" y="11230"/>
                    </a:cubicBezTo>
                    <a:cubicBezTo>
                      <a:pt x="31111" y="11230"/>
                      <a:pt x="31157" y="11253"/>
                      <a:pt x="31225" y="11253"/>
                    </a:cubicBezTo>
                    <a:cubicBezTo>
                      <a:pt x="31271" y="11253"/>
                      <a:pt x="31339" y="11276"/>
                      <a:pt x="31385" y="11276"/>
                    </a:cubicBezTo>
                    <a:cubicBezTo>
                      <a:pt x="31476" y="11299"/>
                      <a:pt x="31568" y="11299"/>
                      <a:pt x="31659" y="11299"/>
                    </a:cubicBezTo>
                    <a:cubicBezTo>
                      <a:pt x="31841" y="11322"/>
                      <a:pt x="32024" y="11345"/>
                      <a:pt x="32207" y="11367"/>
                    </a:cubicBezTo>
                    <a:cubicBezTo>
                      <a:pt x="32321" y="11367"/>
                      <a:pt x="32412" y="11390"/>
                      <a:pt x="32526" y="11390"/>
                    </a:cubicBezTo>
                    <a:lnTo>
                      <a:pt x="32572" y="11390"/>
                    </a:lnTo>
                    <a:cubicBezTo>
                      <a:pt x="32823" y="11436"/>
                      <a:pt x="33051" y="11436"/>
                      <a:pt x="33302" y="11459"/>
                    </a:cubicBezTo>
                    <a:lnTo>
                      <a:pt x="33804" y="11459"/>
                    </a:lnTo>
                    <a:cubicBezTo>
                      <a:pt x="33850" y="11459"/>
                      <a:pt x="33873" y="11459"/>
                      <a:pt x="33919" y="11482"/>
                    </a:cubicBezTo>
                    <a:lnTo>
                      <a:pt x="34010" y="11482"/>
                    </a:lnTo>
                    <a:cubicBezTo>
                      <a:pt x="34056" y="11482"/>
                      <a:pt x="34101" y="11482"/>
                      <a:pt x="34147" y="11459"/>
                    </a:cubicBezTo>
                    <a:lnTo>
                      <a:pt x="34535" y="11459"/>
                    </a:lnTo>
                    <a:cubicBezTo>
                      <a:pt x="34695" y="11459"/>
                      <a:pt x="34877" y="11482"/>
                      <a:pt x="35060" y="11482"/>
                    </a:cubicBezTo>
                    <a:lnTo>
                      <a:pt x="35311" y="11482"/>
                    </a:lnTo>
                    <a:cubicBezTo>
                      <a:pt x="35448" y="11482"/>
                      <a:pt x="35562" y="11482"/>
                      <a:pt x="35699" y="11459"/>
                    </a:cubicBezTo>
                    <a:cubicBezTo>
                      <a:pt x="35745" y="11459"/>
                      <a:pt x="35790" y="11413"/>
                      <a:pt x="35813" y="11367"/>
                    </a:cubicBezTo>
                    <a:cubicBezTo>
                      <a:pt x="36019" y="11345"/>
                      <a:pt x="36247" y="11345"/>
                      <a:pt x="36452" y="11322"/>
                    </a:cubicBezTo>
                    <a:cubicBezTo>
                      <a:pt x="36863" y="11276"/>
                      <a:pt x="37251" y="11230"/>
                      <a:pt x="37639" y="11162"/>
                    </a:cubicBezTo>
                    <a:cubicBezTo>
                      <a:pt x="38073" y="11071"/>
                      <a:pt x="38506" y="10934"/>
                      <a:pt x="38940" y="10820"/>
                    </a:cubicBezTo>
                    <a:cubicBezTo>
                      <a:pt x="39031" y="10797"/>
                      <a:pt x="39077" y="10706"/>
                      <a:pt x="39054" y="10614"/>
                    </a:cubicBezTo>
                    <a:cubicBezTo>
                      <a:pt x="39054" y="10555"/>
                      <a:pt x="38986" y="10496"/>
                      <a:pt x="38908" y="10496"/>
                    </a:cubicBezTo>
                    <a:cubicBezTo>
                      <a:pt x="38896" y="10496"/>
                      <a:pt x="38884" y="10497"/>
                      <a:pt x="38872" y="10500"/>
                    </a:cubicBezTo>
                    <a:cubicBezTo>
                      <a:pt x="38324" y="10660"/>
                      <a:pt x="37753" y="10820"/>
                      <a:pt x="37183" y="10911"/>
                    </a:cubicBezTo>
                    <a:cubicBezTo>
                      <a:pt x="36680" y="10979"/>
                      <a:pt x="36155" y="11025"/>
                      <a:pt x="35653" y="11071"/>
                    </a:cubicBezTo>
                    <a:lnTo>
                      <a:pt x="34900" y="11071"/>
                    </a:lnTo>
                    <a:cubicBezTo>
                      <a:pt x="34649" y="11071"/>
                      <a:pt x="34421" y="11094"/>
                      <a:pt x="34192" y="11094"/>
                    </a:cubicBezTo>
                    <a:cubicBezTo>
                      <a:pt x="34170" y="11071"/>
                      <a:pt x="34147" y="11071"/>
                      <a:pt x="34101" y="11048"/>
                    </a:cubicBezTo>
                    <a:cubicBezTo>
                      <a:pt x="33964" y="11025"/>
                      <a:pt x="33804" y="11025"/>
                      <a:pt x="33668" y="11025"/>
                    </a:cubicBezTo>
                    <a:lnTo>
                      <a:pt x="33439" y="11002"/>
                    </a:lnTo>
                    <a:cubicBezTo>
                      <a:pt x="33234" y="10979"/>
                      <a:pt x="33028" y="10934"/>
                      <a:pt x="32823" y="10911"/>
                    </a:cubicBezTo>
                    <a:cubicBezTo>
                      <a:pt x="32412" y="10865"/>
                      <a:pt x="32024" y="10820"/>
                      <a:pt x="31613" y="10751"/>
                    </a:cubicBezTo>
                    <a:cubicBezTo>
                      <a:pt x="31294" y="10706"/>
                      <a:pt x="30974" y="10660"/>
                      <a:pt x="30677" y="10637"/>
                    </a:cubicBezTo>
                    <a:cubicBezTo>
                      <a:pt x="30495" y="10591"/>
                      <a:pt x="30335" y="10546"/>
                      <a:pt x="30152" y="10500"/>
                    </a:cubicBezTo>
                    <a:cubicBezTo>
                      <a:pt x="29742" y="10409"/>
                      <a:pt x="29331" y="10317"/>
                      <a:pt x="28897" y="10203"/>
                    </a:cubicBezTo>
                    <a:cubicBezTo>
                      <a:pt x="28806" y="10181"/>
                      <a:pt x="28692" y="10135"/>
                      <a:pt x="28577" y="10112"/>
                    </a:cubicBezTo>
                    <a:cubicBezTo>
                      <a:pt x="28486" y="10089"/>
                      <a:pt x="28418" y="10066"/>
                      <a:pt x="28349" y="10044"/>
                    </a:cubicBezTo>
                    <a:cubicBezTo>
                      <a:pt x="28258" y="10044"/>
                      <a:pt x="28167" y="10021"/>
                      <a:pt x="28098" y="9998"/>
                    </a:cubicBezTo>
                    <a:cubicBezTo>
                      <a:pt x="27984" y="9975"/>
                      <a:pt x="27893" y="9952"/>
                      <a:pt x="27779" y="9929"/>
                    </a:cubicBezTo>
                    <a:cubicBezTo>
                      <a:pt x="27642" y="9884"/>
                      <a:pt x="27527" y="9861"/>
                      <a:pt x="27391" y="9815"/>
                    </a:cubicBezTo>
                    <a:cubicBezTo>
                      <a:pt x="26980" y="9701"/>
                      <a:pt x="26569" y="9564"/>
                      <a:pt x="26158" y="9450"/>
                    </a:cubicBezTo>
                    <a:cubicBezTo>
                      <a:pt x="25382" y="9222"/>
                      <a:pt x="24606" y="8994"/>
                      <a:pt x="23807" y="8765"/>
                    </a:cubicBezTo>
                    <a:cubicBezTo>
                      <a:pt x="23602" y="8697"/>
                      <a:pt x="23373" y="8628"/>
                      <a:pt x="23168" y="8560"/>
                    </a:cubicBezTo>
                    <a:cubicBezTo>
                      <a:pt x="23077" y="8560"/>
                      <a:pt x="23008" y="8514"/>
                      <a:pt x="22917" y="8491"/>
                    </a:cubicBezTo>
                    <a:cubicBezTo>
                      <a:pt x="22848" y="8469"/>
                      <a:pt x="22803" y="8469"/>
                      <a:pt x="22734" y="8446"/>
                    </a:cubicBezTo>
                    <a:cubicBezTo>
                      <a:pt x="22643" y="8400"/>
                      <a:pt x="22552" y="8377"/>
                      <a:pt x="22460" y="8355"/>
                    </a:cubicBezTo>
                    <a:cubicBezTo>
                      <a:pt x="22437" y="8343"/>
                      <a:pt x="22420" y="8337"/>
                      <a:pt x="22403" y="8337"/>
                    </a:cubicBezTo>
                    <a:cubicBezTo>
                      <a:pt x="22386" y="8337"/>
                      <a:pt x="22369" y="8343"/>
                      <a:pt x="22346" y="8355"/>
                    </a:cubicBezTo>
                    <a:lnTo>
                      <a:pt x="22323" y="8355"/>
                    </a:lnTo>
                    <a:cubicBezTo>
                      <a:pt x="22301" y="8332"/>
                      <a:pt x="22255" y="8332"/>
                      <a:pt x="22209" y="8309"/>
                    </a:cubicBezTo>
                    <a:cubicBezTo>
                      <a:pt x="22141" y="8286"/>
                      <a:pt x="22049" y="8240"/>
                      <a:pt x="21981" y="8218"/>
                    </a:cubicBezTo>
                    <a:cubicBezTo>
                      <a:pt x="21912" y="8195"/>
                      <a:pt x="21844" y="8172"/>
                      <a:pt x="21776" y="8149"/>
                    </a:cubicBezTo>
                    <a:cubicBezTo>
                      <a:pt x="21712" y="8128"/>
                      <a:pt x="21649" y="8107"/>
                      <a:pt x="21585" y="8086"/>
                    </a:cubicBezTo>
                    <a:lnTo>
                      <a:pt x="21585" y="8086"/>
                    </a:lnTo>
                    <a:cubicBezTo>
                      <a:pt x="21593" y="8092"/>
                      <a:pt x="21593" y="8103"/>
                      <a:pt x="21593" y="8103"/>
                    </a:cubicBezTo>
                    <a:cubicBezTo>
                      <a:pt x="21547" y="8081"/>
                      <a:pt x="21524" y="8081"/>
                      <a:pt x="21479" y="8081"/>
                    </a:cubicBezTo>
                    <a:cubicBezTo>
                      <a:pt x="21433" y="8081"/>
                      <a:pt x="21410" y="8103"/>
                      <a:pt x="21387" y="8103"/>
                    </a:cubicBezTo>
                    <a:cubicBezTo>
                      <a:pt x="21068" y="7944"/>
                      <a:pt x="20726" y="7761"/>
                      <a:pt x="20383" y="7601"/>
                    </a:cubicBezTo>
                    <a:cubicBezTo>
                      <a:pt x="19630" y="7236"/>
                      <a:pt x="18854" y="6939"/>
                      <a:pt x="18101" y="6620"/>
                    </a:cubicBezTo>
                    <a:cubicBezTo>
                      <a:pt x="18032" y="6597"/>
                      <a:pt x="17987" y="6551"/>
                      <a:pt x="17918" y="6528"/>
                    </a:cubicBezTo>
                    <a:cubicBezTo>
                      <a:pt x="17850" y="6506"/>
                      <a:pt x="17781" y="6460"/>
                      <a:pt x="17713" y="6437"/>
                    </a:cubicBezTo>
                    <a:lnTo>
                      <a:pt x="17667" y="6437"/>
                    </a:lnTo>
                    <a:lnTo>
                      <a:pt x="17598" y="6414"/>
                    </a:lnTo>
                    <a:cubicBezTo>
                      <a:pt x="17416" y="6323"/>
                      <a:pt x="17256" y="6255"/>
                      <a:pt x="17074" y="6163"/>
                    </a:cubicBezTo>
                    <a:cubicBezTo>
                      <a:pt x="17028" y="6163"/>
                      <a:pt x="16982" y="6140"/>
                      <a:pt x="16914" y="6118"/>
                    </a:cubicBezTo>
                    <a:cubicBezTo>
                      <a:pt x="16891" y="6095"/>
                      <a:pt x="16868" y="6095"/>
                      <a:pt x="16845" y="6072"/>
                    </a:cubicBezTo>
                    <a:cubicBezTo>
                      <a:pt x="16731" y="6004"/>
                      <a:pt x="16594" y="5958"/>
                      <a:pt x="16457" y="5889"/>
                    </a:cubicBezTo>
                    <a:cubicBezTo>
                      <a:pt x="16343" y="5844"/>
                      <a:pt x="16229" y="5775"/>
                      <a:pt x="16092" y="5730"/>
                    </a:cubicBezTo>
                    <a:cubicBezTo>
                      <a:pt x="15818" y="5593"/>
                      <a:pt x="15544" y="5433"/>
                      <a:pt x="15247" y="5296"/>
                    </a:cubicBezTo>
                    <a:cubicBezTo>
                      <a:pt x="14517" y="4931"/>
                      <a:pt x="13787" y="4566"/>
                      <a:pt x="13056" y="4223"/>
                    </a:cubicBezTo>
                    <a:cubicBezTo>
                      <a:pt x="12760" y="4086"/>
                      <a:pt x="12463" y="3926"/>
                      <a:pt x="12143" y="3789"/>
                    </a:cubicBezTo>
                    <a:cubicBezTo>
                      <a:pt x="12120" y="3744"/>
                      <a:pt x="12075" y="3721"/>
                      <a:pt x="12052" y="3698"/>
                    </a:cubicBezTo>
                    <a:cubicBezTo>
                      <a:pt x="12006" y="3675"/>
                      <a:pt x="11938" y="3653"/>
                      <a:pt x="11892" y="3630"/>
                    </a:cubicBezTo>
                    <a:cubicBezTo>
                      <a:pt x="11481" y="3424"/>
                      <a:pt x="11048" y="3219"/>
                      <a:pt x="10614" y="3036"/>
                    </a:cubicBezTo>
                    <a:cubicBezTo>
                      <a:pt x="10272" y="2876"/>
                      <a:pt x="9906" y="2739"/>
                      <a:pt x="9564" y="2580"/>
                    </a:cubicBezTo>
                    <a:cubicBezTo>
                      <a:pt x="9541" y="2580"/>
                      <a:pt x="9518" y="2580"/>
                      <a:pt x="9518" y="2557"/>
                    </a:cubicBezTo>
                    <a:lnTo>
                      <a:pt x="9404" y="2511"/>
                    </a:lnTo>
                    <a:cubicBezTo>
                      <a:pt x="9359" y="2488"/>
                      <a:pt x="9290" y="2466"/>
                      <a:pt x="9222" y="2443"/>
                    </a:cubicBezTo>
                    <a:cubicBezTo>
                      <a:pt x="9199" y="2431"/>
                      <a:pt x="9182" y="2426"/>
                      <a:pt x="9165" y="2426"/>
                    </a:cubicBezTo>
                    <a:cubicBezTo>
                      <a:pt x="9147" y="2426"/>
                      <a:pt x="9130" y="2431"/>
                      <a:pt x="9107" y="2443"/>
                    </a:cubicBezTo>
                    <a:cubicBezTo>
                      <a:pt x="9085" y="2420"/>
                      <a:pt x="9062" y="2420"/>
                      <a:pt x="9039" y="2397"/>
                    </a:cubicBezTo>
                    <a:cubicBezTo>
                      <a:pt x="9016" y="2397"/>
                      <a:pt x="8993" y="2374"/>
                      <a:pt x="8971" y="2374"/>
                    </a:cubicBezTo>
                    <a:cubicBezTo>
                      <a:pt x="8925" y="2351"/>
                      <a:pt x="8902" y="2329"/>
                      <a:pt x="8856" y="2306"/>
                    </a:cubicBezTo>
                    <a:cubicBezTo>
                      <a:pt x="8765" y="2260"/>
                      <a:pt x="8651" y="2215"/>
                      <a:pt x="8537" y="2192"/>
                    </a:cubicBezTo>
                    <a:cubicBezTo>
                      <a:pt x="8514" y="2192"/>
                      <a:pt x="8514" y="2169"/>
                      <a:pt x="8491" y="2169"/>
                    </a:cubicBezTo>
                    <a:cubicBezTo>
                      <a:pt x="8400" y="2123"/>
                      <a:pt x="8331" y="2100"/>
                      <a:pt x="8263" y="2078"/>
                    </a:cubicBezTo>
                    <a:cubicBezTo>
                      <a:pt x="8217" y="2055"/>
                      <a:pt x="8172" y="2032"/>
                      <a:pt x="8126" y="2009"/>
                    </a:cubicBezTo>
                    <a:cubicBezTo>
                      <a:pt x="8052" y="1991"/>
                      <a:pt x="7978" y="1957"/>
                      <a:pt x="7916" y="1957"/>
                    </a:cubicBezTo>
                    <a:cubicBezTo>
                      <a:pt x="7902" y="1957"/>
                      <a:pt x="7888" y="1959"/>
                      <a:pt x="7875" y="1963"/>
                    </a:cubicBezTo>
                    <a:cubicBezTo>
                      <a:pt x="7806" y="1918"/>
                      <a:pt x="7738" y="1895"/>
                      <a:pt x="7669" y="1872"/>
                    </a:cubicBezTo>
                    <a:cubicBezTo>
                      <a:pt x="7578" y="1849"/>
                      <a:pt x="7464" y="1804"/>
                      <a:pt x="7373" y="1781"/>
                    </a:cubicBezTo>
                    <a:cubicBezTo>
                      <a:pt x="7373" y="1781"/>
                      <a:pt x="7373" y="1758"/>
                      <a:pt x="7373" y="1758"/>
                    </a:cubicBezTo>
                    <a:lnTo>
                      <a:pt x="7396" y="1758"/>
                    </a:lnTo>
                    <a:cubicBezTo>
                      <a:pt x="7441" y="1621"/>
                      <a:pt x="7350" y="1484"/>
                      <a:pt x="7236" y="1461"/>
                    </a:cubicBezTo>
                    <a:cubicBezTo>
                      <a:pt x="7053" y="1393"/>
                      <a:pt x="6848" y="1347"/>
                      <a:pt x="6665" y="1279"/>
                    </a:cubicBezTo>
                    <a:cubicBezTo>
                      <a:pt x="6460" y="1233"/>
                      <a:pt x="6254" y="1187"/>
                      <a:pt x="6072" y="1119"/>
                    </a:cubicBezTo>
                    <a:cubicBezTo>
                      <a:pt x="5638" y="1005"/>
                      <a:pt x="5204" y="868"/>
                      <a:pt x="4771" y="754"/>
                    </a:cubicBezTo>
                    <a:cubicBezTo>
                      <a:pt x="4405" y="640"/>
                      <a:pt x="4017" y="548"/>
                      <a:pt x="3629" y="457"/>
                    </a:cubicBezTo>
                    <a:cubicBezTo>
                      <a:pt x="3538" y="434"/>
                      <a:pt x="3447" y="411"/>
                      <a:pt x="3355" y="388"/>
                    </a:cubicBezTo>
                    <a:cubicBezTo>
                      <a:pt x="3355" y="343"/>
                      <a:pt x="3333" y="297"/>
                      <a:pt x="3310" y="274"/>
                    </a:cubicBezTo>
                    <a:cubicBezTo>
                      <a:pt x="3264" y="229"/>
                      <a:pt x="3219" y="206"/>
                      <a:pt x="3173" y="206"/>
                    </a:cubicBezTo>
                    <a:cubicBezTo>
                      <a:pt x="3104" y="206"/>
                      <a:pt x="3059" y="206"/>
                      <a:pt x="3013" y="183"/>
                    </a:cubicBezTo>
                    <a:lnTo>
                      <a:pt x="2808" y="183"/>
                    </a:lnTo>
                    <a:cubicBezTo>
                      <a:pt x="2694" y="160"/>
                      <a:pt x="2602" y="160"/>
                      <a:pt x="2488" y="160"/>
                    </a:cubicBezTo>
                    <a:cubicBezTo>
                      <a:pt x="2328" y="137"/>
                      <a:pt x="2169" y="137"/>
                      <a:pt x="2009" y="115"/>
                    </a:cubicBezTo>
                    <a:cubicBezTo>
                      <a:pt x="1963" y="115"/>
                      <a:pt x="1940" y="92"/>
                      <a:pt x="1895" y="92"/>
                    </a:cubicBezTo>
                    <a:cubicBezTo>
                      <a:pt x="1781" y="69"/>
                      <a:pt x="1666" y="69"/>
                      <a:pt x="1552" y="69"/>
                    </a:cubicBezTo>
                    <a:cubicBezTo>
                      <a:pt x="1438" y="46"/>
                      <a:pt x="1324" y="23"/>
                      <a:pt x="1210" y="23"/>
                    </a:cubicBezTo>
                    <a:lnTo>
                      <a:pt x="822" y="23"/>
                    </a:lnTo>
                    <a:cubicBezTo>
                      <a:pt x="594" y="23"/>
                      <a:pt x="388" y="0"/>
                      <a:pt x="160"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
              <p:cNvSpPr/>
              <p:nvPr/>
            </p:nvSpPr>
            <p:spPr>
              <a:xfrm>
                <a:off x="7026847" y="3583723"/>
                <a:ext cx="27" cy="27"/>
              </a:xfrm>
              <a:custGeom>
                <a:rect b="b" l="l" r="r" t="t"/>
                <a:pathLst>
                  <a:path extrusionOk="0" h="1" w="1">
                    <a:moveTo>
                      <a:pt x="1" y="1"/>
                    </a:moveTo>
                    <a:lnTo>
                      <a:pt x="1" y="1"/>
                    </a:lnTo>
                    <a:lnTo>
                      <a:pt x="1" y="1"/>
                    </a:ln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
              <p:cNvSpPr/>
              <p:nvPr/>
            </p:nvSpPr>
            <p:spPr>
              <a:xfrm>
                <a:off x="7044120" y="3657758"/>
                <a:ext cx="3730" cy="17299"/>
              </a:xfrm>
              <a:custGeom>
                <a:rect b="b" l="l" r="r" t="t"/>
                <a:pathLst>
                  <a:path extrusionOk="0" h="640" w="138">
                    <a:moveTo>
                      <a:pt x="24" y="1"/>
                    </a:moveTo>
                    <a:cubicBezTo>
                      <a:pt x="24" y="183"/>
                      <a:pt x="24" y="366"/>
                      <a:pt x="24" y="548"/>
                    </a:cubicBezTo>
                    <a:lnTo>
                      <a:pt x="1" y="640"/>
                    </a:lnTo>
                    <a:cubicBezTo>
                      <a:pt x="69" y="617"/>
                      <a:pt x="115" y="571"/>
                      <a:pt x="115" y="503"/>
                    </a:cubicBezTo>
                    <a:cubicBezTo>
                      <a:pt x="138" y="457"/>
                      <a:pt x="115" y="412"/>
                      <a:pt x="115" y="366"/>
                    </a:cubicBezTo>
                    <a:cubicBezTo>
                      <a:pt x="115" y="320"/>
                      <a:pt x="92" y="275"/>
                      <a:pt x="92" y="252"/>
                    </a:cubicBezTo>
                    <a:cubicBezTo>
                      <a:pt x="69" y="183"/>
                      <a:pt x="46" y="115"/>
                      <a:pt x="46" y="46"/>
                    </a:cubicBezTo>
                    <a:cubicBezTo>
                      <a:pt x="24" y="24"/>
                      <a:pt x="24" y="1"/>
                      <a:pt x="24"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
              <p:cNvSpPr/>
              <p:nvPr/>
            </p:nvSpPr>
            <p:spPr>
              <a:xfrm>
                <a:off x="7044120" y="3644189"/>
                <a:ext cx="4352" cy="9271"/>
              </a:xfrm>
              <a:custGeom>
                <a:rect b="b" l="l" r="r" t="t"/>
                <a:pathLst>
                  <a:path extrusionOk="0" h="343" w="161">
                    <a:moveTo>
                      <a:pt x="115" y="1"/>
                    </a:moveTo>
                    <a:cubicBezTo>
                      <a:pt x="46" y="23"/>
                      <a:pt x="1" y="92"/>
                      <a:pt x="24" y="137"/>
                    </a:cubicBezTo>
                    <a:cubicBezTo>
                      <a:pt x="24" y="206"/>
                      <a:pt x="24" y="274"/>
                      <a:pt x="24" y="343"/>
                    </a:cubicBezTo>
                    <a:cubicBezTo>
                      <a:pt x="92" y="320"/>
                      <a:pt x="161" y="229"/>
                      <a:pt x="138" y="137"/>
                    </a:cubicBezTo>
                    <a:cubicBezTo>
                      <a:pt x="138" y="92"/>
                      <a:pt x="115" y="46"/>
                      <a:pt x="115"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
              <p:cNvSpPr/>
              <p:nvPr/>
            </p:nvSpPr>
            <p:spPr>
              <a:xfrm>
                <a:off x="7445164" y="3127159"/>
                <a:ext cx="133907" cy="47546"/>
              </a:xfrm>
              <a:custGeom>
                <a:rect b="b" l="l" r="r" t="t"/>
                <a:pathLst>
                  <a:path extrusionOk="0" h="1759" w="4954">
                    <a:moveTo>
                      <a:pt x="343" y="1"/>
                    </a:moveTo>
                    <a:cubicBezTo>
                      <a:pt x="274" y="1"/>
                      <a:pt x="228" y="47"/>
                      <a:pt x="183" y="92"/>
                    </a:cubicBezTo>
                    <a:cubicBezTo>
                      <a:pt x="137" y="138"/>
                      <a:pt x="114" y="206"/>
                      <a:pt x="91" y="252"/>
                    </a:cubicBezTo>
                    <a:cubicBezTo>
                      <a:pt x="69" y="298"/>
                      <a:pt x="46" y="366"/>
                      <a:pt x="23" y="412"/>
                    </a:cubicBezTo>
                    <a:cubicBezTo>
                      <a:pt x="0" y="503"/>
                      <a:pt x="23" y="617"/>
                      <a:pt x="91" y="686"/>
                    </a:cubicBezTo>
                    <a:cubicBezTo>
                      <a:pt x="137" y="709"/>
                      <a:pt x="183" y="731"/>
                      <a:pt x="228" y="731"/>
                    </a:cubicBezTo>
                    <a:lnTo>
                      <a:pt x="365" y="731"/>
                    </a:lnTo>
                    <a:cubicBezTo>
                      <a:pt x="320" y="823"/>
                      <a:pt x="388" y="960"/>
                      <a:pt x="480" y="1005"/>
                    </a:cubicBezTo>
                    <a:cubicBezTo>
                      <a:pt x="501" y="1011"/>
                      <a:pt x="524" y="1014"/>
                      <a:pt x="547" y="1014"/>
                    </a:cubicBezTo>
                    <a:cubicBezTo>
                      <a:pt x="621" y="1014"/>
                      <a:pt x="696" y="984"/>
                      <a:pt x="731" y="914"/>
                    </a:cubicBezTo>
                    <a:cubicBezTo>
                      <a:pt x="753" y="914"/>
                      <a:pt x="753" y="937"/>
                      <a:pt x="776" y="960"/>
                    </a:cubicBezTo>
                    <a:cubicBezTo>
                      <a:pt x="982" y="1142"/>
                      <a:pt x="1233" y="1279"/>
                      <a:pt x="1461" y="1393"/>
                    </a:cubicBezTo>
                    <a:cubicBezTo>
                      <a:pt x="1735" y="1530"/>
                      <a:pt x="2032" y="1622"/>
                      <a:pt x="2306" y="1690"/>
                    </a:cubicBezTo>
                    <a:cubicBezTo>
                      <a:pt x="2465" y="1736"/>
                      <a:pt x="2625" y="1759"/>
                      <a:pt x="2785" y="1759"/>
                    </a:cubicBezTo>
                    <a:lnTo>
                      <a:pt x="3287" y="1759"/>
                    </a:lnTo>
                    <a:cubicBezTo>
                      <a:pt x="3584" y="1736"/>
                      <a:pt x="3903" y="1713"/>
                      <a:pt x="4177" y="1576"/>
                    </a:cubicBezTo>
                    <a:cubicBezTo>
                      <a:pt x="4337" y="1485"/>
                      <a:pt x="4474" y="1393"/>
                      <a:pt x="4634" y="1302"/>
                    </a:cubicBezTo>
                    <a:cubicBezTo>
                      <a:pt x="4679" y="1256"/>
                      <a:pt x="4725" y="1234"/>
                      <a:pt x="4771" y="1211"/>
                    </a:cubicBezTo>
                    <a:cubicBezTo>
                      <a:pt x="4794" y="1188"/>
                      <a:pt x="4839" y="1142"/>
                      <a:pt x="4862" y="1119"/>
                    </a:cubicBezTo>
                    <a:cubicBezTo>
                      <a:pt x="4953" y="1028"/>
                      <a:pt x="4953" y="914"/>
                      <a:pt x="4908" y="800"/>
                    </a:cubicBezTo>
                    <a:cubicBezTo>
                      <a:pt x="4885" y="731"/>
                      <a:pt x="4839" y="663"/>
                      <a:pt x="4748" y="617"/>
                    </a:cubicBezTo>
                    <a:cubicBezTo>
                      <a:pt x="4725" y="617"/>
                      <a:pt x="4702" y="594"/>
                      <a:pt x="4679" y="594"/>
                    </a:cubicBezTo>
                    <a:lnTo>
                      <a:pt x="4611" y="594"/>
                    </a:lnTo>
                    <a:cubicBezTo>
                      <a:pt x="4565" y="594"/>
                      <a:pt x="4542" y="594"/>
                      <a:pt x="4497" y="617"/>
                    </a:cubicBezTo>
                    <a:cubicBezTo>
                      <a:pt x="4474" y="640"/>
                      <a:pt x="4428" y="640"/>
                      <a:pt x="4405" y="663"/>
                    </a:cubicBezTo>
                    <a:cubicBezTo>
                      <a:pt x="4314" y="709"/>
                      <a:pt x="4223" y="731"/>
                      <a:pt x="4132" y="777"/>
                    </a:cubicBezTo>
                    <a:cubicBezTo>
                      <a:pt x="4086" y="777"/>
                      <a:pt x="4040" y="800"/>
                      <a:pt x="3972" y="823"/>
                    </a:cubicBezTo>
                    <a:cubicBezTo>
                      <a:pt x="3926" y="846"/>
                      <a:pt x="3858" y="868"/>
                      <a:pt x="3812" y="868"/>
                    </a:cubicBezTo>
                    <a:cubicBezTo>
                      <a:pt x="3538" y="914"/>
                      <a:pt x="3264" y="914"/>
                      <a:pt x="2990" y="914"/>
                    </a:cubicBezTo>
                    <a:cubicBezTo>
                      <a:pt x="2929" y="922"/>
                      <a:pt x="2866" y="924"/>
                      <a:pt x="2801" y="924"/>
                    </a:cubicBezTo>
                    <a:cubicBezTo>
                      <a:pt x="2671" y="924"/>
                      <a:pt x="2534" y="914"/>
                      <a:pt x="2397" y="914"/>
                    </a:cubicBezTo>
                    <a:cubicBezTo>
                      <a:pt x="2260" y="914"/>
                      <a:pt x="2100" y="914"/>
                      <a:pt x="1940" y="891"/>
                    </a:cubicBezTo>
                    <a:cubicBezTo>
                      <a:pt x="1826" y="891"/>
                      <a:pt x="1712" y="868"/>
                      <a:pt x="1621" y="868"/>
                    </a:cubicBezTo>
                    <a:cubicBezTo>
                      <a:pt x="1484" y="823"/>
                      <a:pt x="1370" y="754"/>
                      <a:pt x="1278" y="686"/>
                    </a:cubicBezTo>
                    <a:cubicBezTo>
                      <a:pt x="1164" y="640"/>
                      <a:pt x="1073" y="572"/>
                      <a:pt x="959" y="480"/>
                    </a:cubicBezTo>
                    <a:cubicBezTo>
                      <a:pt x="936" y="457"/>
                      <a:pt x="890" y="435"/>
                      <a:pt x="845" y="389"/>
                    </a:cubicBezTo>
                    <a:cubicBezTo>
                      <a:pt x="822" y="343"/>
                      <a:pt x="799" y="321"/>
                      <a:pt x="753" y="298"/>
                    </a:cubicBezTo>
                    <a:cubicBezTo>
                      <a:pt x="731" y="275"/>
                      <a:pt x="708" y="252"/>
                      <a:pt x="662" y="229"/>
                    </a:cubicBezTo>
                    <a:cubicBezTo>
                      <a:pt x="616" y="161"/>
                      <a:pt x="548" y="69"/>
                      <a:pt x="480" y="24"/>
                    </a:cubicBezTo>
                    <a:cubicBezTo>
                      <a:pt x="434" y="1"/>
                      <a:pt x="411" y="1"/>
                      <a:pt x="365"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
              <p:cNvSpPr/>
              <p:nvPr/>
            </p:nvSpPr>
            <p:spPr>
              <a:xfrm>
                <a:off x="7561149" y="3154324"/>
                <a:ext cx="270246" cy="128960"/>
              </a:xfrm>
              <a:custGeom>
                <a:rect b="b" l="l" r="r" t="t"/>
                <a:pathLst>
                  <a:path extrusionOk="0" h="4771" w="9998">
                    <a:moveTo>
                      <a:pt x="251" y="0"/>
                    </a:moveTo>
                    <a:cubicBezTo>
                      <a:pt x="206" y="0"/>
                      <a:pt x="160" y="0"/>
                      <a:pt x="137" y="23"/>
                    </a:cubicBezTo>
                    <a:cubicBezTo>
                      <a:pt x="23" y="92"/>
                      <a:pt x="0" y="251"/>
                      <a:pt x="69" y="343"/>
                    </a:cubicBezTo>
                    <a:cubicBezTo>
                      <a:pt x="183" y="480"/>
                      <a:pt x="297" y="617"/>
                      <a:pt x="411" y="731"/>
                    </a:cubicBezTo>
                    <a:cubicBezTo>
                      <a:pt x="503" y="845"/>
                      <a:pt x="594" y="959"/>
                      <a:pt x="708" y="1073"/>
                    </a:cubicBezTo>
                    <a:cubicBezTo>
                      <a:pt x="822" y="1210"/>
                      <a:pt x="959" y="1347"/>
                      <a:pt x="1073" y="1484"/>
                    </a:cubicBezTo>
                    <a:cubicBezTo>
                      <a:pt x="1187" y="1598"/>
                      <a:pt x="1301" y="1712"/>
                      <a:pt x="1438" y="1826"/>
                    </a:cubicBezTo>
                    <a:cubicBezTo>
                      <a:pt x="1667" y="2032"/>
                      <a:pt x="1918" y="2260"/>
                      <a:pt x="2169" y="2465"/>
                    </a:cubicBezTo>
                    <a:cubicBezTo>
                      <a:pt x="2420" y="2671"/>
                      <a:pt x="2671" y="2831"/>
                      <a:pt x="2922" y="3013"/>
                    </a:cubicBezTo>
                    <a:cubicBezTo>
                      <a:pt x="3470" y="3356"/>
                      <a:pt x="4063" y="3629"/>
                      <a:pt x="4657" y="3903"/>
                    </a:cubicBezTo>
                    <a:cubicBezTo>
                      <a:pt x="4953" y="4018"/>
                      <a:pt x="5273" y="4154"/>
                      <a:pt x="5593" y="4246"/>
                    </a:cubicBezTo>
                    <a:cubicBezTo>
                      <a:pt x="5844" y="4314"/>
                      <a:pt x="6095" y="4360"/>
                      <a:pt x="6346" y="4428"/>
                    </a:cubicBezTo>
                    <a:cubicBezTo>
                      <a:pt x="6483" y="4451"/>
                      <a:pt x="6620" y="4474"/>
                      <a:pt x="6734" y="4497"/>
                    </a:cubicBezTo>
                    <a:cubicBezTo>
                      <a:pt x="6871" y="4520"/>
                      <a:pt x="7008" y="4565"/>
                      <a:pt x="7145" y="4588"/>
                    </a:cubicBezTo>
                    <a:cubicBezTo>
                      <a:pt x="7419" y="4657"/>
                      <a:pt x="7692" y="4702"/>
                      <a:pt x="7966" y="4725"/>
                    </a:cubicBezTo>
                    <a:cubicBezTo>
                      <a:pt x="8240" y="4771"/>
                      <a:pt x="8537" y="4771"/>
                      <a:pt x="8811" y="4771"/>
                    </a:cubicBezTo>
                    <a:cubicBezTo>
                      <a:pt x="9108" y="4771"/>
                      <a:pt x="9404" y="4725"/>
                      <a:pt x="9701" y="4679"/>
                    </a:cubicBezTo>
                    <a:cubicBezTo>
                      <a:pt x="9770" y="4657"/>
                      <a:pt x="9838" y="4657"/>
                      <a:pt x="9884" y="4611"/>
                    </a:cubicBezTo>
                    <a:cubicBezTo>
                      <a:pt x="9975" y="4565"/>
                      <a:pt x="9998" y="4474"/>
                      <a:pt x="9975" y="4383"/>
                    </a:cubicBezTo>
                    <a:cubicBezTo>
                      <a:pt x="9952" y="4337"/>
                      <a:pt x="9884" y="4269"/>
                      <a:pt x="9838" y="4269"/>
                    </a:cubicBezTo>
                    <a:lnTo>
                      <a:pt x="9450" y="4269"/>
                    </a:lnTo>
                    <a:cubicBezTo>
                      <a:pt x="9396" y="4287"/>
                      <a:pt x="9342" y="4290"/>
                      <a:pt x="9288" y="4291"/>
                    </a:cubicBezTo>
                    <a:lnTo>
                      <a:pt x="9288" y="4291"/>
                    </a:lnTo>
                    <a:cubicBezTo>
                      <a:pt x="9061" y="4269"/>
                      <a:pt x="8833" y="4269"/>
                      <a:pt x="8583" y="4246"/>
                    </a:cubicBezTo>
                    <a:cubicBezTo>
                      <a:pt x="8354" y="4223"/>
                      <a:pt x="8103" y="4177"/>
                      <a:pt x="7875" y="4132"/>
                    </a:cubicBezTo>
                    <a:cubicBezTo>
                      <a:pt x="7624" y="4086"/>
                      <a:pt x="7396" y="4040"/>
                      <a:pt x="7167" y="3995"/>
                    </a:cubicBezTo>
                    <a:cubicBezTo>
                      <a:pt x="7145" y="3995"/>
                      <a:pt x="7099" y="3995"/>
                      <a:pt x="7076" y="3972"/>
                    </a:cubicBezTo>
                    <a:cubicBezTo>
                      <a:pt x="7031" y="3972"/>
                      <a:pt x="7008" y="3972"/>
                      <a:pt x="6985" y="3949"/>
                    </a:cubicBezTo>
                    <a:cubicBezTo>
                      <a:pt x="6871" y="3926"/>
                      <a:pt x="6757" y="3903"/>
                      <a:pt x="6643" y="3881"/>
                    </a:cubicBezTo>
                    <a:cubicBezTo>
                      <a:pt x="6574" y="3858"/>
                      <a:pt x="6528" y="3835"/>
                      <a:pt x="6483" y="3812"/>
                    </a:cubicBezTo>
                    <a:cubicBezTo>
                      <a:pt x="6277" y="3766"/>
                      <a:pt x="6095" y="3698"/>
                      <a:pt x="5889" y="3629"/>
                    </a:cubicBezTo>
                    <a:cubicBezTo>
                      <a:pt x="5707" y="3538"/>
                      <a:pt x="5524" y="3470"/>
                      <a:pt x="5319" y="3378"/>
                    </a:cubicBezTo>
                    <a:cubicBezTo>
                      <a:pt x="4931" y="3219"/>
                      <a:pt x="4588" y="2990"/>
                      <a:pt x="4223" y="2785"/>
                    </a:cubicBezTo>
                    <a:lnTo>
                      <a:pt x="4223" y="2785"/>
                    </a:lnTo>
                    <a:lnTo>
                      <a:pt x="4269" y="2808"/>
                    </a:lnTo>
                    <a:cubicBezTo>
                      <a:pt x="3995" y="2648"/>
                      <a:pt x="3744" y="2465"/>
                      <a:pt x="3470" y="2306"/>
                    </a:cubicBezTo>
                    <a:cubicBezTo>
                      <a:pt x="3196" y="2123"/>
                      <a:pt x="2922" y="1940"/>
                      <a:pt x="2671" y="1735"/>
                    </a:cubicBezTo>
                    <a:cubicBezTo>
                      <a:pt x="2420" y="1552"/>
                      <a:pt x="2192" y="1347"/>
                      <a:pt x="1963" y="1164"/>
                    </a:cubicBezTo>
                    <a:cubicBezTo>
                      <a:pt x="1826" y="1050"/>
                      <a:pt x="1712" y="936"/>
                      <a:pt x="1598" y="822"/>
                    </a:cubicBezTo>
                    <a:cubicBezTo>
                      <a:pt x="1484" y="754"/>
                      <a:pt x="1393" y="639"/>
                      <a:pt x="1301" y="548"/>
                    </a:cubicBezTo>
                    <a:cubicBezTo>
                      <a:pt x="1210" y="434"/>
                      <a:pt x="1119" y="343"/>
                      <a:pt x="1050" y="206"/>
                    </a:cubicBezTo>
                    <a:cubicBezTo>
                      <a:pt x="1005" y="160"/>
                      <a:pt x="982" y="114"/>
                      <a:pt x="913" y="92"/>
                    </a:cubicBezTo>
                    <a:cubicBezTo>
                      <a:pt x="881" y="75"/>
                      <a:pt x="837" y="59"/>
                      <a:pt x="790" y="59"/>
                    </a:cubicBezTo>
                    <a:cubicBezTo>
                      <a:pt x="771" y="59"/>
                      <a:pt x="751" y="62"/>
                      <a:pt x="731" y="69"/>
                    </a:cubicBezTo>
                    <a:cubicBezTo>
                      <a:pt x="662" y="114"/>
                      <a:pt x="594" y="183"/>
                      <a:pt x="594" y="251"/>
                    </a:cubicBezTo>
                    <a:cubicBezTo>
                      <a:pt x="525" y="206"/>
                      <a:pt x="480" y="137"/>
                      <a:pt x="434" y="92"/>
                    </a:cubicBezTo>
                    <a:cubicBezTo>
                      <a:pt x="388" y="23"/>
                      <a:pt x="320" y="0"/>
                      <a:pt x="251"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
              <p:cNvSpPr/>
              <p:nvPr/>
            </p:nvSpPr>
            <p:spPr>
              <a:xfrm>
                <a:off x="7573475" y="3152459"/>
                <a:ext cx="40140" cy="38085"/>
              </a:xfrm>
              <a:custGeom>
                <a:rect b="b" l="l" r="r" t="t"/>
                <a:pathLst>
                  <a:path extrusionOk="0" h="1409" w="1485">
                    <a:moveTo>
                      <a:pt x="92" y="1"/>
                    </a:moveTo>
                    <a:cubicBezTo>
                      <a:pt x="69" y="1"/>
                      <a:pt x="47" y="24"/>
                      <a:pt x="24" y="46"/>
                    </a:cubicBezTo>
                    <a:cubicBezTo>
                      <a:pt x="24" y="69"/>
                      <a:pt x="1" y="92"/>
                      <a:pt x="1" y="115"/>
                    </a:cubicBezTo>
                    <a:cubicBezTo>
                      <a:pt x="1" y="138"/>
                      <a:pt x="24" y="161"/>
                      <a:pt x="47" y="183"/>
                    </a:cubicBezTo>
                    <a:cubicBezTo>
                      <a:pt x="161" y="298"/>
                      <a:pt x="275" y="412"/>
                      <a:pt x="366" y="526"/>
                    </a:cubicBezTo>
                    <a:cubicBezTo>
                      <a:pt x="480" y="640"/>
                      <a:pt x="571" y="731"/>
                      <a:pt x="686" y="823"/>
                    </a:cubicBezTo>
                    <a:cubicBezTo>
                      <a:pt x="777" y="914"/>
                      <a:pt x="868" y="1005"/>
                      <a:pt x="960" y="1096"/>
                    </a:cubicBezTo>
                    <a:cubicBezTo>
                      <a:pt x="1028" y="1165"/>
                      <a:pt x="1074" y="1211"/>
                      <a:pt x="1119" y="1256"/>
                    </a:cubicBezTo>
                    <a:cubicBezTo>
                      <a:pt x="1188" y="1302"/>
                      <a:pt x="1256" y="1370"/>
                      <a:pt x="1348" y="1393"/>
                    </a:cubicBezTo>
                    <a:cubicBezTo>
                      <a:pt x="1357" y="1403"/>
                      <a:pt x="1374" y="1408"/>
                      <a:pt x="1393" y="1408"/>
                    </a:cubicBezTo>
                    <a:cubicBezTo>
                      <a:pt x="1419" y="1408"/>
                      <a:pt x="1448" y="1397"/>
                      <a:pt x="1462" y="1370"/>
                    </a:cubicBezTo>
                    <a:cubicBezTo>
                      <a:pt x="1485" y="1347"/>
                      <a:pt x="1485" y="1325"/>
                      <a:pt x="1485" y="1302"/>
                    </a:cubicBezTo>
                    <a:cubicBezTo>
                      <a:pt x="1485" y="1279"/>
                      <a:pt x="1462" y="1256"/>
                      <a:pt x="1439" y="1233"/>
                    </a:cubicBezTo>
                    <a:cubicBezTo>
                      <a:pt x="1370" y="1188"/>
                      <a:pt x="1325" y="1142"/>
                      <a:pt x="1256" y="1096"/>
                    </a:cubicBezTo>
                    <a:cubicBezTo>
                      <a:pt x="1211" y="1051"/>
                      <a:pt x="1142" y="1005"/>
                      <a:pt x="1096" y="937"/>
                    </a:cubicBezTo>
                    <a:cubicBezTo>
                      <a:pt x="1005" y="845"/>
                      <a:pt x="914" y="754"/>
                      <a:pt x="800" y="663"/>
                    </a:cubicBezTo>
                    <a:cubicBezTo>
                      <a:pt x="708" y="571"/>
                      <a:pt x="594" y="480"/>
                      <a:pt x="503" y="366"/>
                    </a:cubicBezTo>
                    <a:cubicBezTo>
                      <a:pt x="457" y="320"/>
                      <a:pt x="412" y="275"/>
                      <a:pt x="366" y="229"/>
                    </a:cubicBezTo>
                    <a:lnTo>
                      <a:pt x="161" y="24"/>
                    </a:lnTo>
                    <a:cubicBezTo>
                      <a:pt x="161" y="1"/>
                      <a:pt x="138" y="1"/>
                      <a:pt x="115"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
              <p:cNvSpPr/>
              <p:nvPr/>
            </p:nvSpPr>
            <p:spPr>
              <a:xfrm>
                <a:off x="7567312" y="3151838"/>
                <a:ext cx="354796" cy="136042"/>
              </a:xfrm>
              <a:custGeom>
                <a:rect b="b" l="l" r="r" t="t"/>
                <a:pathLst>
                  <a:path extrusionOk="0" h="5033" w="13126">
                    <a:moveTo>
                      <a:pt x="3196" y="3425"/>
                    </a:moveTo>
                    <a:cubicBezTo>
                      <a:pt x="3216" y="3444"/>
                      <a:pt x="3218" y="3447"/>
                      <a:pt x="3233" y="3448"/>
                    </a:cubicBezTo>
                    <a:lnTo>
                      <a:pt x="3233" y="3448"/>
                    </a:lnTo>
                    <a:cubicBezTo>
                      <a:pt x="3221" y="3440"/>
                      <a:pt x="3209" y="3432"/>
                      <a:pt x="3196" y="3425"/>
                    </a:cubicBezTo>
                    <a:close/>
                    <a:moveTo>
                      <a:pt x="160" y="1"/>
                    </a:moveTo>
                    <a:cubicBezTo>
                      <a:pt x="115" y="1"/>
                      <a:pt x="92" y="24"/>
                      <a:pt x="69" y="24"/>
                    </a:cubicBezTo>
                    <a:cubicBezTo>
                      <a:pt x="23" y="69"/>
                      <a:pt x="1" y="161"/>
                      <a:pt x="46" y="206"/>
                    </a:cubicBezTo>
                    <a:cubicBezTo>
                      <a:pt x="229" y="457"/>
                      <a:pt x="411" y="731"/>
                      <a:pt x="617" y="982"/>
                    </a:cubicBezTo>
                    <a:cubicBezTo>
                      <a:pt x="799" y="1234"/>
                      <a:pt x="1005" y="1462"/>
                      <a:pt x="1233" y="1690"/>
                    </a:cubicBezTo>
                    <a:cubicBezTo>
                      <a:pt x="1439" y="1941"/>
                      <a:pt x="1690" y="2169"/>
                      <a:pt x="1918" y="2398"/>
                    </a:cubicBezTo>
                    <a:cubicBezTo>
                      <a:pt x="2055" y="2512"/>
                      <a:pt x="2169" y="2626"/>
                      <a:pt x="2306" y="2740"/>
                    </a:cubicBezTo>
                    <a:cubicBezTo>
                      <a:pt x="2443" y="2854"/>
                      <a:pt x="2557" y="2968"/>
                      <a:pt x="2694" y="3082"/>
                    </a:cubicBezTo>
                    <a:cubicBezTo>
                      <a:pt x="2877" y="3219"/>
                      <a:pt x="3059" y="3333"/>
                      <a:pt x="3242" y="3448"/>
                    </a:cubicBezTo>
                    <a:cubicBezTo>
                      <a:pt x="3239" y="3448"/>
                      <a:pt x="3236" y="3448"/>
                      <a:pt x="3233" y="3448"/>
                    </a:cubicBezTo>
                    <a:lnTo>
                      <a:pt x="3233" y="3448"/>
                    </a:lnTo>
                    <a:cubicBezTo>
                      <a:pt x="3516" y="3621"/>
                      <a:pt x="3779" y="3773"/>
                      <a:pt x="4064" y="3904"/>
                    </a:cubicBezTo>
                    <a:cubicBezTo>
                      <a:pt x="4337" y="4064"/>
                      <a:pt x="4634" y="4201"/>
                      <a:pt x="4931" y="4315"/>
                    </a:cubicBezTo>
                    <a:cubicBezTo>
                      <a:pt x="5091" y="4383"/>
                      <a:pt x="5228" y="4429"/>
                      <a:pt x="5387" y="4498"/>
                    </a:cubicBezTo>
                    <a:cubicBezTo>
                      <a:pt x="5547" y="4543"/>
                      <a:pt x="5707" y="4589"/>
                      <a:pt x="5867" y="4635"/>
                    </a:cubicBezTo>
                    <a:cubicBezTo>
                      <a:pt x="6163" y="4703"/>
                      <a:pt x="6483" y="4794"/>
                      <a:pt x="6780" y="4840"/>
                    </a:cubicBezTo>
                    <a:cubicBezTo>
                      <a:pt x="6939" y="4863"/>
                      <a:pt x="7099" y="4886"/>
                      <a:pt x="7259" y="4886"/>
                    </a:cubicBezTo>
                    <a:cubicBezTo>
                      <a:pt x="7396" y="4908"/>
                      <a:pt x="7556" y="4931"/>
                      <a:pt x="7716" y="4954"/>
                    </a:cubicBezTo>
                    <a:cubicBezTo>
                      <a:pt x="8035" y="4977"/>
                      <a:pt x="8332" y="5000"/>
                      <a:pt x="8629" y="5023"/>
                    </a:cubicBezTo>
                    <a:cubicBezTo>
                      <a:pt x="8735" y="5023"/>
                      <a:pt x="8842" y="5033"/>
                      <a:pt x="8948" y="5033"/>
                    </a:cubicBezTo>
                    <a:cubicBezTo>
                      <a:pt x="9001" y="5033"/>
                      <a:pt x="9055" y="5030"/>
                      <a:pt x="9108" y="5023"/>
                    </a:cubicBezTo>
                    <a:cubicBezTo>
                      <a:pt x="9245" y="5023"/>
                      <a:pt x="9405" y="5023"/>
                      <a:pt x="9564" y="5000"/>
                    </a:cubicBezTo>
                    <a:cubicBezTo>
                      <a:pt x="9861" y="4954"/>
                      <a:pt x="10158" y="4908"/>
                      <a:pt x="10432" y="4840"/>
                    </a:cubicBezTo>
                    <a:cubicBezTo>
                      <a:pt x="10660" y="4771"/>
                      <a:pt x="10888" y="4703"/>
                      <a:pt x="11094" y="4612"/>
                    </a:cubicBezTo>
                    <a:cubicBezTo>
                      <a:pt x="11208" y="4566"/>
                      <a:pt x="11322" y="4543"/>
                      <a:pt x="11413" y="4475"/>
                    </a:cubicBezTo>
                    <a:cubicBezTo>
                      <a:pt x="11550" y="4406"/>
                      <a:pt x="11687" y="4338"/>
                      <a:pt x="11801" y="4246"/>
                    </a:cubicBezTo>
                    <a:lnTo>
                      <a:pt x="12098" y="4064"/>
                    </a:lnTo>
                    <a:cubicBezTo>
                      <a:pt x="12258" y="3973"/>
                      <a:pt x="12395" y="3836"/>
                      <a:pt x="12509" y="3699"/>
                    </a:cubicBezTo>
                    <a:cubicBezTo>
                      <a:pt x="12623" y="3585"/>
                      <a:pt x="12714" y="3470"/>
                      <a:pt x="12806" y="3356"/>
                    </a:cubicBezTo>
                    <a:cubicBezTo>
                      <a:pt x="12851" y="3288"/>
                      <a:pt x="12897" y="3242"/>
                      <a:pt x="12943" y="3174"/>
                    </a:cubicBezTo>
                    <a:cubicBezTo>
                      <a:pt x="12965" y="3151"/>
                      <a:pt x="12988" y="3128"/>
                      <a:pt x="13011" y="3105"/>
                    </a:cubicBezTo>
                    <a:cubicBezTo>
                      <a:pt x="13057" y="3037"/>
                      <a:pt x="13080" y="2991"/>
                      <a:pt x="13080" y="2923"/>
                    </a:cubicBezTo>
                    <a:cubicBezTo>
                      <a:pt x="13102" y="2877"/>
                      <a:pt x="13125" y="2831"/>
                      <a:pt x="13125" y="2763"/>
                    </a:cubicBezTo>
                    <a:cubicBezTo>
                      <a:pt x="13102" y="2694"/>
                      <a:pt x="13080" y="2626"/>
                      <a:pt x="13011" y="2580"/>
                    </a:cubicBezTo>
                    <a:cubicBezTo>
                      <a:pt x="12960" y="2529"/>
                      <a:pt x="12908" y="2503"/>
                      <a:pt x="12847" y="2503"/>
                    </a:cubicBezTo>
                    <a:cubicBezTo>
                      <a:pt x="12827" y="2503"/>
                      <a:pt x="12806" y="2506"/>
                      <a:pt x="12783" y="2512"/>
                    </a:cubicBezTo>
                    <a:cubicBezTo>
                      <a:pt x="12714" y="2512"/>
                      <a:pt x="12623" y="2557"/>
                      <a:pt x="12577" y="2603"/>
                    </a:cubicBezTo>
                    <a:cubicBezTo>
                      <a:pt x="12532" y="2672"/>
                      <a:pt x="12486" y="2740"/>
                      <a:pt x="12440" y="2786"/>
                    </a:cubicBezTo>
                    <a:cubicBezTo>
                      <a:pt x="12372" y="2854"/>
                      <a:pt x="12303" y="2945"/>
                      <a:pt x="12258" y="3014"/>
                    </a:cubicBezTo>
                    <a:cubicBezTo>
                      <a:pt x="12144" y="3128"/>
                      <a:pt x="12030" y="3265"/>
                      <a:pt x="11915" y="3379"/>
                    </a:cubicBezTo>
                    <a:cubicBezTo>
                      <a:pt x="11801" y="3493"/>
                      <a:pt x="11664" y="3562"/>
                      <a:pt x="11527" y="3653"/>
                    </a:cubicBezTo>
                    <a:cubicBezTo>
                      <a:pt x="11413" y="3721"/>
                      <a:pt x="11322" y="3813"/>
                      <a:pt x="11185" y="3881"/>
                    </a:cubicBezTo>
                    <a:cubicBezTo>
                      <a:pt x="11025" y="3950"/>
                      <a:pt x="10843" y="4018"/>
                      <a:pt x="10660" y="4087"/>
                    </a:cubicBezTo>
                    <a:cubicBezTo>
                      <a:pt x="10500" y="4155"/>
                      <a:pt x="10318" y="4201"/>
                      <a:pt x="10135" y="4246"/>
                    </a:cubicBezTo>
                    <a:cubicBezTo>
                      <a:pt x="9724" y="4338"/>
                      <a:pt x="9291" y="4383"/>
                      <a:pt x="8857" y="4383"/>
                    </a:cubicBezTo>
                    <a:cubicBezTo>
                      <a:pt x="8332" y="4361"/>
                      <a:pt x="7784" y="4315"/>
                      <a:pt x="7236" y="4246"/>
                    </a:cubicBezTo>
                    <a:cubicBezTo>
                      <a:pt x="7099" y="4246"/>
                      <a:pt x="6939" y="4224"/>
                      <a:pt x="6803" y="4201"/>
                    </a:cubicBezTo>
                    <a:cubicBezTo>
                      <a:pt x="6643" y="4178"/>
                      <a:pt x="6506" y="4155"/>
                      <a:pt x="6369" y="4132"/>
                    </a:cubicBezTo>
                    <a:cubicBezTo>
                      <a:pt x="6232" y="4110"/>
                      <a:pt x="6095" y="4064"/>
                      <a:pt x="5958" y="4041"/>
                    </a:cubicBezTo>
                    <a:cubicBezTo>
                      <a:pt x="5821" y="3995"/>
                      <a:pt x="5707" y="3973"/>
                      <a:pt x="5570" y="3927"/>
                    </a:cubicBezTo>
                    <a:cubicBezTo>
                      <a:pt x="5365" y="3858"/>
                      <a:pt x="5182" y="3790"/>
                      <a:pt x="4977" y="3721"/>
                    </a:cubicBezTo>
                    <a:cubicBezTo>
                      <a:pt x="4771" y="3653"/>
                      <a:pt x="4588" y="3562"/>
                      <a:pt x="4383" y="3470"/>
                    </a:cubicBezTo>
                    <a:cubicBezTo>
                      <a:pt x="3995" y="3311"/>
                      <a:pt x="3607" y="3128"/>
                      <a:pt x="3242" y="2900"/>
                    </a:cubicBezTo>
                    <a:cubicBezTo>
                      <a:pt x="3059" y="2786"/>
                      <a:pt x="2877" y="2649"/>
                      <a:pt x="2694" y="2512"/>
                    </a:cubicBezTo>
                    <a:cubicBezTo>
                      <a:pt x="2511" y="2375"/>
                      <a:pt x="2329" y="2238"/>
                      <a:pt x="2146" y="2078"/>
                    </a:cubicBezTo>
                    <a:cubicBezTo>
                      <a:pt x="1964" y="1941"/>
                      <a:pt x="1781" y="1781"/>
                      <a:pt x="1598" y="1622"/>
                    </a:cubicBezTo>
                    <a:cubicBezTo>
                      <a:pt x="1439" y="1485"/>
                      <a:pt x="1302" y="1325"/>
                      <a:pt x="1142" y="1165"/>
                    </a:cubicBezTo>
                    <a:lnTo>
                      <a:pt x="1142" y="1165"/>
                    </a:lnTo>
                    <a:cubicBezTo>
                      <a:pt x="1145" y="1168"/>
                      <a:pt x="1165" y="1188"/>
                      <a:pt x="1165" y="1188"/>
                    </a:cubicBezTo>
                    <a:cubicBezTo>
                      <a:pt x="1119" y="1142"/>
                      <a:pt x="1051" y="1074"/>
                      <a:pt x="1005" y="1005"/>
                    </a:cubicBezTo>
                    <a:lnTo>
                      <a:pt x="1005" y="1005"/>
                    </a:lnTo>
                    <a:cubicBezTo>
                      <a:pt x="1005" y="1028"/>
                      <a:pt x="1028" y="1028"/>
                      <a:pt x="1028" y="1051"/>
                    </a:cubicBezTo>
                    <a:cubicBezTo>
                      <a:pt x="891" y="891"/>
                      <a:pt x="754" y="754"/>
                      <a:pt x="640" y="594"/>
                    </a:cubicBezTo>
                    <a:cubicBezTo>
                      <a:pt x="503" y="412"/>
                      <a:pt x="389" y="229"/>
                      <a:pt x="252" y="69"/>
                    </a:cubicBezTo>
                    <a:cubicBezTo>
                      <a:pt x="229" y="24"/>
                      <a:pt x="183" y="1"/>
                      <a:pt x="160"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
              <p:cNvSpPr/>
              <p:nvPr/>
            </p:nvSpPr>
            <p:spPr>
              <a:xfrm>
                <a:off x="6204027" y="3138269"/>
                <a:ext cx="262651" cy="124662"/>
              </a:xfrm>
              <a:custGeom>
                <a:rect b="b" l="l" r="r" t="t"/>
                <a:pathLst>
                  <a:path extrusionOk="0" h="4612" w="9717">
                    <a:moveTo>
                      <a:pt x="4170" y="3630"/>
                    </a:moveTo>
                    <a:cubicBezTo>
                      <a:pt x="4170" y="3630"/>
                      <a:pt x="4151" y="3630"/>
                      <a:pt x="4131" y="3647"/>
                    </a:cubicBezTo>
                    <a:lnTo>
                      <a:pt x="4131" y="3647"/>
                    </a:lnTo>
                    <a:cubicBezTo>
                      <a:pt x="4144" y="3641"/>
                      <a:pt x="4157" y="3636"/>
                      <a:pt x="4170" y="3630"/>
                    </a:cubicBezTo>
                    <a:close/>
                    <a:moveTo>
                      <a:pt x="9397" y="1"/>
                    </a:moveTo>
                    <a:cubicBezTo>
                      <a:pt x="9305" y="1"/>
                      <a:pt x="9237" y="24"/>
                      <a:pt x="9168" y="92"/>
                    </a:cubicBezTo>
                    <a:cubicBezTo>
                      <a:pt x="8895" y="389"/>
                      <a:pt x="8643" y="731"/>
                      <a:pt x="8324" y="1005"/>
                    </a:cubicBezTo>
                    <a:cubicBezTo>
                      <a:pt x="8164" y="1119"/>
                      <a:pt x="8027" y="1233"/>
                      <a:pt x="7867" y="1348"/>
                    </a:cubicBezTo>
                    <a:cubicBezTo>
                      <a:pt x="7708" y="1484"/>
                      <a:pt x="7548" y="1599"/>
                      <a:pt x="7388" y="1736"/>
                    </a:cubicBezTo>
                    <a:cubicBezTo>
                      <a:pt x="7388" y="1736"/>
                      <a:pt x="7411" y="1713"/>
                      <a:pt x="7411" y="1713"/>
                    </a:cubicBezTo>
                    <a:lnTo>
                      <a:pt x="7411" y="1713"/>
                    </a:lnTo>
                    <a:cubicBezTo>
                      <a:pt x="7274" y="1827"/>
                      <a:pt x="7137" y="1964"/>
                      <a:pt x="6977" y="2078"/>
                    </a:cubicBezTo>
                    <a:cubicBezTo>
                      <a:pt x="6909" y="2146"/>
                      <a:pt x="6840" y="2192"/>
                      <a:pt x="6749" y="2261"/>
                    </a:cubicBezTo>
                    <a:cubicBezTo>
                      <a:pt x="6658" y="2306"/>
                      <a:pt x="6566" y="2375"/>
                      <a:pt x="6475" y="2443"/>
                    </a:cubicBezTo>
                    <a:cubicBezTo>
                      <a:pt x="6292" y="2557"/>
                      <a:pt x="6087" y="2671"/>
                      <a:pt x="5882" y="2786"/>
                    </a:cubicBezTo>
                    <a:cubicBezTo>
                      <a:pt x="5813" y="2831"/>
                      <a:pt x="5722" y="2877"/>
                      <a:pt x="5653" y="2922"/>
                    </a:cubicBezTo>
                    <a:cubicBezTo>
                      <a:pt x="5562" y="2968"/>
                      <a:pt x="5448" y="3014"/>
                      <a:pt x="5357" y="3059"/>
                    </a:cubicBezTo>
                    <a:cubicBezTo>
                      <a:pt x="5265" y="3105"/>
                      <a:pt x="5174" y="3151"/>
                      <a:pt x="5083" y="3196"/>
                    </a:cubicBezTo>
                    <a:cubicBezTo>
                      <a:pt x="4991" y="3242"/>
                      <a:pt x="4923" y="3288"/>
                      <a:pt x="4854" y="3333"/>
                    </a:cubicBezTo>
                    <a:cubicBezTo>
                      <a:pt x="4740" y="3379"/>
                      <a:pt x="4649" y="3425"/>
                      <a:pt x="4535" y="3470"/>
                    </a:cubicBezTo>
                    <a:cubicBezTo>
                      <a:pt x="4398" y="3539"/>
                      <a:pt x="4261" y="3584"/>
                      <a:pt x="4124" y="3653"/>
                    </a:cubicBezTo>
                    <a:cubicBezTo>
                      <a:pt x="4126" y="3651"/>
                      <a:pt x="4129" y="3649"/>
                      <a:pt x="4131" y="3647"/>
                    </a:cubicBezTo>
                    <a:lnTo>
                      <a:pt x="4131" y="3647"/>
                    </a:lnTo>
                    <a:cubicBezTo>
                      <a:pt x="3984" y="3710"/>
                      <a:pt x="3837" y="3773"/>
                      <a:pt x="3690" y="3835"/>
                    </a:cubicBezTo>
                    <a:cubicBezTo>
                      <a:pt x="3599" y="3858"/>
                      <a:pt x="3508" y="3904"/>
                      <a:pt x="3439" y="3927"/>
                    </a:cubicBezTo>
                    <a:cubicBezTo>
                      <a:pt x="3325" y="3972"/>
                      <a:pt x="3234" y="4018"/>
                      <a:pt x="3143" y="4041"/>
                    </a:cubicBezTo>
                    <a:cubicBezTo>
                      <a:pt x="2983" y="4109"/>
                      <a:pt x="2823" y="4155"/>
                      <a:pt x="2663" y="4201"/>
                    </a:cubicBezTo>
                    <a:cubicBezTo>
                      <a:pt x="2503" y="4269"/>
                      <a:pt x="2344" y="4292"/>
                      <a:pt x="2161" y="4338"/>
                    </a:cubicBezTo>
                    <a:cubicBezTo>
                      <a:pt x="1910" y="4383"/>
                      <a:pt x="1636" y="4406"/>
                      <a:pt x="1385" y="4406"/>
                    </a:cubicBezTo>
                    <a:lnTo>
                      <a:pt x="997" y="4406"/>
                    </a:lnTo>
                    <a:cubicBezTo>
                      <a:pt x="860" y="4406"/>
                      <a:pt x="746" y="4383"/>
                      <a:pt x="609" y="4383"/>
                    </a:cubicBezTo>
                    <a:lnTo>
                      <a:pt x="632" y="4383"/>
                    </a:lnTo>
                    <a:cubicBezTo>
                      <a:pt x="472" y="4360"/>
                      <a:pt x="312" y="4338"/>
                      <a:pt x="130" y="4292"/>
                    </a:cubicBezTo>
                    <a:cubicBezTo>
                      <a:pt x="124" y="4290"/>
                      <a:pt x="118" y="4290"/>
                      <a:pt x="112" y="4290"/>
                    </a:cubicBezTo>
                    <a:cubicBezTo>
                      <a:pt x="33" y="4290"/>
                      <a:pt x="0" y="4430"/>
                      <a:pt x="107" y="4452"/>
                    </a:cubicBezTo>
                    <a:cubicBezTo>
                      <a:pt x="267" y="4475"/>
                      <a:pt x="404" y="4520"/>
                      <a:pt x="563" y="4543"/>
                    </a:cubicBezTo>
                    <a:cubicBezTo>
                      <a:pt x="700" y="4566"/>
                      <a:pt x="837" y="4566"/>
                      <a:pt x="974" y="4566"/>
                    </a:cubicBezTo>
                    <a:cubicBezTo>
                      <a:pt x="1134" y="4566"/>
                      <a:pt x="1271" y="4589"/>
                      <a:pt x="1431" y="4589"/>
                    </a:cubicBezTo>
                    <a:cubicBezTo>
                      <a:pt x="1545" y="4589"/>
                      <a:pt x="1682" y="4612"/>
                      <a:pt x="1819" y="4612"/>
                    </a:cubicBezTo>
                    <a:cubicBezTo>
                      <a:pt x="2138" y="4612"/>
                      <a:pt x="2458" y="4566"/>
                      <a:pt x="2755" y="4497"/>
                    </a:cubicBezTo>
                    <a:cubicBezTo>
                      <a:pt x="3051" y="4452"/>
                      <a:pt x="3325" y="4383"/>
                      <a:pt x="3622" y="4292"/>
                    </a:cubicBezTo>
                    <a:cubicBezTo>
                      <a:pt x="3759" y="4246"/>
                      <a:pt x="3896" y="4201"/>
                      <a:pt x="4056" y="4132"/>
                    </a:cubicBezTo>
                    <a:cubicBezTo>
                      <a:pt x="4170" y="4109"/>
                      <a:pt x="4307" y="4064"/>
                      <a:pt x="4421" y="4018"/>
                    </a:cubicBezTo>
                    <a:cubicBezTo>
                      <a:pt x="4695" y="3927"/>
                      <a:pt x="4946" y="3835"/>
                      <a:pt x="5197" y="3721"/>
                    </a:cubicBezTo>
                    <a:cubicBezTo>
                      <a:pt x="5334" y="3653"/>
                      <a:pt x="5471" y="3607"/>
                      <a:pt x="5608" y="3539"/>
                    </a:cubicBezTo>
                    <a:cubicBezTo>
                      <a:pt x="5745" y="3470"/>
                      <a:pt x="5882" y="3425"/>
                      <a:pt x="6041" y="3356"/>
                    </a:cubicBezTo>
                    <a:cubicBezTo>
                      <a:pt x="6156" y="3288"/>
                      <a:pt x="6292" y="3219"/>
                      <a:pt x="6407" y="3174"/>
                    </a:cubicBezTo>
                    <a:cubicBezTo>
                      <a:pt x="6566" y="3082"/>
                      <a:pt x="6703" y="3014"/>
                      <a:pt x="6840" y="2922"/>
                    </a:cubicBezTo>
                    <a:cubicBezTo>
                      <a:pt x="6977" y="2854"/>
                      <a:pt x="7114" y="2763"/>
                      <a:pt x="7228" y="2671"/>
                    </a:cubicBezTo>
                    <a:cubicBezTo>
                      <a:pt x="7342" y="2580"/>
                      <a:pt x="7457" y="2489"/>
                      <a:pt x="7594" y="2397"/>
                    </a:cubicBezTo>
                    <a:cubicBezTo>
                      <a:pt x="7708" y="2283"/>
                      <a:pt x="7822" y="2192"/>
                      <a:pt x="7959" y="2101"/>
                    </a:cubicBezTo>
                    <a:cubicBezTo>
                      <a:pt x="8073" y="2009"/>
                      <a:pt x="8164" y="1918"/>
                      <a:pt x="8301" y="1827"/>
                    </a:cubicBezTo>
                    <a:cubicBezTo>
                      <a:pt x="8415" y="1736"/>
                      <a:pt x="8552" y="1644"/>
                      <a:pt x="8666" y="1553"/>
                    </a:cubicBezTo>
                    <a:cubicBezTo>
                      <a:pt x="8803" y="1439"/>
                      <a:pt x="8917" y="1325"/>
                      <a:pt x="9032" y="1211"/>
                    </a:cubicBezTo>
                    <a:cubicBezTo>
                      <a:pt x="9191" y="1051"/>
                      <a:pt x="9351" y="891"/>
                      <a:pt x="9488" y="708"/>
                    </a:cubicBezTo>
                    <a:cubicBezTo>
                      <a:pt x="9534" y="663"/>
                      <a:pt x="9579" y="617"/>
                      <a:pt x="9602" y="549"/>
                    </a:cubicBezTo>
                    <a:cubicBezTo>
                      <a:pt x="9625" y="526"/>
                      <a:pt x="9648" y="457"/>
                      <a:pt x="9671" y="435"/>
                    </a:cubicBezTo>
                    <a:cubicBezTo>
                      <a:pt x="9671" y="412"/>
                      <a:pt x="9671" y="389"/>
                      <a:pt x="9671" y="366"/>
                    </a:cubicBezTo>
                    <a:cubicBezTo>
                      <a:pt x="9716" y="229"/>
                      <a:pt x="9625" y="92"/>
                      <a:pt x="9534" y="46"/>
                    </a:cubicBezTo>
                    <a:cubicBezTo>
                      <a:pt x="9488" y="1"/>
                      <a:pt x="9442" y="1"/>
                      <a:pt x="9397"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
              <p:cNvSpPr/>
              <p:nvPr/>
            </p:nvSpPr>
            <p:spPr>
              <a:xfrm>
                <a:off x="6449379" y="3140134"/>
                <a:ext cx="158585" cy="64196"/>
              </a:xfrm>
              <a:custGeom>
                <a:rect b="b" l="l" r="r" t="t"/>
                <a:pathLst>
                  <a:path extrusionOk="0" h="2375" w="5867">
                    <a:moveTo>
                      <a:pt x="320" y="0"/>
                    </a:moveTo>
                    <a:cubicBezTo>
                      <a:pt x="206" y="0"/>
                      <a:pt x="91" y="114"/>
                      <a:pt x="114" y="251"/>
                    </a:cubicBezTo>
                    <a:cubicBezTo>
                      <a:pt x="114" y="274"/>
                      <a:pt x="114" y="297"/>
                      <a:pt x="114" y="343"/>
                    </a:cubicBezTo>
                    <a:cubicBezTo>
                      <a:pt x="23" y="411"/>
                      <a:pt x="0" y="571"/>
                      <a:pt x="69" y="685"/>
                    </a:cubicBezTo>
                    <a:cubicBezTo>
                      <a:pt x="137" y="822"/>
                      <a:pt x="206" y="959"/>
                      <a:pt x="297" y="1073"/>
                    </a:cubicBezTo>
                    <a:cubicBezTo>
                      <a:pt x="343" y="1142"/>
                      <a:pt x="388" y="1210"/>
                      <a:pt x="457" y="1279"/>
                    </a:cubicBezTo>
                    <a:cubicBezTo>
                      <a:pt x="502" y="1324"/>
                      <a:pt x="548" y="1393"/>
                      <a:pt x="616" y="1438"/>
                    </a:cubicBezTo>
                    <a:cubicBezTo>
                      <a:pt x="753" y="1530"/>
                      <a:pt x="890" y="1644"/>
                      <a:pt x="1027" y="1735"/>
                    </a:cubicBezTo>
                    <a:cubicBezTo>
                      <a:pt x="1164" y="1826"/>
                      <a:pt x="1301" y="1918"/>
                      <a:pt x="1461" y="1986"/>
                    </a:cubicBezTo>
                    <a:cubicBezTo>
                      <a:pt x="1758" y="2123"/>
                      <a:pt x="2077" y="2214"/>
                      <a:pt x="2397" y="2283"/>
                    </a:cubicBezTo>
                    <a:cubicBezTo>
                      <a:pt x="2716" y="2374"/>
                      <a:pt x="3036" y="2374"/>
                      <a:pt x="3355" y="2374"/>
                    </a:cubicBezTo>
                    <a:cubicBezTo>
                      <a:pt x="3675" y="2374"/>
                      <a:pt x="4017" y="2351"/>
                      <a:pt x="4314" y="2260"/>
                    </a:cubicBezTo>
                    <a:cubicBezTo>
                      <a:pt x="4611" y="2192"/>
                      <a:pt x="4885" y="2077"/>
                      <a:pt x="5181" y="1940"/>
                    </a:cubicBezTo>
                    <a:cubicBezTo>
                      <a:pt x="5250" y="1918"/>
                      <a:pt x="5341" y="1872"/>
                      <a:pt x="5410" y="1826"/>
                    </a:cubicBezTo>
                    <a:cubicBezTo>
                      <a:pt x="5478" y="1803"/>
                      <a:pt x="5524" y="1781"/>
                      <a:pt x="5592" y="1735"/>
                    </a:cubicBezTo>
                    <a:cubicBezTo>
                      <a:pt x="5638" y="1712"/>
                      <a:pt x="5684" y="1667"/>
                      <a:pt x="5729" y="1621"/>
                    </a:cubicBezTo>
                    <a:cubicBezTo>
                      <a:pt x="5843" y="1507"/>
                      <a:pt x="5866" y="1324"/>
                      <a:pt x="5752" y="1210"/>
                    </a:cubicBezTo>
                    <a:cubicBezTo>
                      <a:pt x="5706" y="1164"/>
                      <a:pt x="5649" y="1147"/>
                      <a:pt x="5589" y="1147"/>
                    </a:cubicBezTo>
                    <a:cubicBezTo>
                      <a:pt x="5530" y="1147"/>
                      <a:pt x="5467" y="1164"/>
                      <a:pt x="5410" y="1187"/>
                    </a:cubicBezTo>
                    <a:cubicBezTo>
                      <a:pt x="5318" y="1210"/>
                      <a:pt x="5250" y="1233"/>
                      <a:pt x="5181" y="1256"/>
                    </a:cubicBezTo>
                    <a:cubicBezTo>
                      <a:pt x="5022" y="1301"/>
                      <a:pt x="4862" y="1347"/>
                      <a:pt x="4702" y="1393"/>
                    </a:cubicBezTo>
                    <a:cubicBezTo>
                      <a:pt x="4634" y="1415"/>
                      <a:pt x="4565" y="1438"/>
                      <a:pt x="4497" y="1438"/>
                    </a:cubicBezTo>
                    <a:cubicBezTo>
                      <a:pt x="4314" y="1484"/>
                      <a:pt x="4154" y="1507"/>
                      <a:pt x="3972" y="1530"/>
                    </a:cubicBezTo>
                    <a:cubicBezTo>
                      <a:pt x="3869" y="1541"/>
                      <a:pt x="3766" y="1547"/>
                      <a:pt x="3664" y="1547"/>
                    </a:cubicBezTo>
                    <a:cubicBezTo>
                      <a:pt x="3561" y="1547"/>
                      <a:pt x="3458" y="1541"/>
                      <a:pt x="3355" y="1530"/>
                    </a:cubicBezTo>
                    <a:cubicBezTo>
                      <a:pt x="3104" y="1507"/>
                      <a:pt x="2853" y="1461"/>
                      <a:pt x="2602" y="1415"/>
                    </a:cubicBezTo>
                    <a:cubicBezTo>
                      <a:pt x="2351" y="1393"/>
                      <a:pt x="2123" y="1347"/>
                      <a:pt x="1895" y="1256"/>
                    </a:cubicBezTo>
                    <a:cubicBezTo>
                      <a:pt x="1781" y="1210"/>
                      <a:pt x="1666" y="1164"/>
                      <a:pt x="1552" y="1096"/>
                    </a:cubicBezTo>
                    <a:cubicBezTo>
                      <a:pt x="1438" y="1027"/>
                      <a:pt x="1301" y="936"/>
                      <a:pt x="1187" y="868"/>
                    </a:cubicBezTo>
                    <a:lnTo>
                      <a:pt x="1187" y="868"/>
                    </a:lnTo>
                    <a:lnTo>
                      <a:pt x="1233" y="890"/>
                    </a:lnTo>
                    <a:cubicBezTo>
                      <a:pt x="1210" y="868"/>
                      <a:pt x="1187" y="868"/>
                      <a:pt x="1187" y="868"/>
                    </a:cubicBezTo>
                    <a:lnTo>
                      <a:pt x="1187" y="868"/>
                    </a:lnTo>
                    <a:cubicBezTo>
                      <a:pt x="1187" y="868"/>
                      <a:pt x="1187" y="868"/>
                      <a:pt x="1187" y="868"/>
                    </a:cubicBezTo>
                    <a:cubicBezTo>
                      <a:pt x="1004" y="731"/>
                      <a:pt x="845" y="617"/>
                      <a:pt x="708" y="457"/>
                    </a:cubicBezTo>
                    <a:cubicBezTo>
                      <a:pt x="662" y="388"/>
                      <a:pt x="616" y="320"/>
                      <a:pt x="571" y="229"/>
                    </a:cubicBezTo>
                    <a:cubicBezTo>
                      <a:pt x="571" y="229"/>
                      <a:pt x="571" y="229"/>
                      <a:pt x="571" y="206"/>
                    </a:cubicBezTo>
                    <a:cubicBezTo>
                      <a:pt x="548" y="160"/>
                      <a:pt x="548" y="92"/>
                      <a:pt x="502" y="46"/>
                    </a:cubicBezTo>
                    <a:cubicBezTo>
                      <a:pt x="457" y="23"/>
                      <a:pt x="411" y="0"/>
                      <a:pt x="343"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
              <p:cNvSpPr/>
              <p:nvPr/>
            </p:nvSpPr>
            <p:spPr>
              <a:xfrm>
                <a:off x="8292257" y="3290042"/>
                <a:ext cx="453482" cy="574658"/>
              </a:xfrm>
              <a:custGeom>
                <a:rect b="b" l="l" r="r" t="t"/>
                <a:pathLst>
                  <a:path extrusionOk="0" h="21260" w="16777">
                    <a:moveTo>
                      <a:pt x="114" y="1"/>
                    </a:moveTo>
                    <a:cubicBezTo>
                      <a:pt x="46" y="24"/>
                      <a:pt x="0" y="115"/>
                      <a:pt x="23" y="206"/>
                    </a:cubicBezTo>
                    <a:cubicBezTo>
                      <a:pt x="137" y="549"/>
                      <a:pt x="251" y="891"/>
                      <a:pt x="366" y="1211"/>
                    </a:cubicBezTo>
                    <a:cubicBezTo>
                      <a:pt x="457" y="1530"/>
                      <a:pt x="548" y="1827"/>
                      <a:pt x="662" y="2124"/>
                    </a:cubicBezTo>
                    <a:cubicBezTo>
                      <a:pt x="731" y="2283"/>
                      <a:pt x="776" y="2443"/>
                      <a:pt x="845" y="2603"/>
                    </a:cubicBezTo>
                    <a:cubicBezTo>
                      <a:pt x="913" y="2763"/>
                      <a:pt x="982" y="2922"/>
                      <a:pt x="1027" y="3082"/>
                    </a:cubicBezTo>
                    <a:cubicBezTo>
                      <a:pt x="1164" y="3379"/>
                      <a:pt x="1301" y="3676"/>
                      <a:pt x="1438" y="3972"/>
                    </a:cubicBezTo>
                    <a:cubicBezTo>
                      <a:pt x="1575" y="4292"/>
                      <a:pt x="1735" y="4612"/>
                      <a:pt x="1918" y="4908"/>
                    </a:cubicBezTo>
                    <a:cubicBezTo>
                      <a:pt x="2055" y="5205"/>
                      <a:pt x="2237" y="5479"/>
                      <a:pt x="2397" y="5753"/>
                    </a:cubicBezTo>
                    <a:cubicBezTo>
                      <a:pt x="2557" y="6050"/>
                      <a:pt x="2739" y="6323"/>
                      <a:pt x="2899" y="6620"/>
                    </a:cubicBezTo>
                    <a:cubicBezTo>
                      <a:pt x="3082" y="6894"/>
                      <a:pt x="3242" y="7168"/>
                      <a:pt x="3424" y="7442"/>
                    </a:cubicBezTo>
                    <a:cubicBezTo>
                      <a:pt x="3584" y="7716"/>
                      <a:pt x="3767" y="7990"/>
                      <a:pt x="3926" y="8264"/>
                    </a:cubicBezTo>
                    <a:cubicBezTo>
                      <a:pt x="4018" y="8423"/>
                      <a:pt x="4132" y="8537"/>
                      <a:pt x="4223" y="8697"/>
                    </a:cubicBezTo>
                    <a:cubicBezTo>
                      <a:pt x="4314" y="8811"/>
                      <a:pt x="4406" y="8948"/>
                      <a:pt x="4497" y="9085"/>
                    </a:cubicBezTo>
                    <a:cubicBezTo>
                      <a:pt x="4680" y="9359"/>
                      <a:pt x="4885" y="9610"/>
                      <a:pt x="5068" y="9884"/>
                    </a:cubicBezTo>
                    <a:cubicBezTo>
                      <a:pt x="5273" y="10135"/>
                      <a:pt x="5478" y="10386"/>
                      <a:pt x="5661" y="10637"/>
                    </a:cubicBezTo>
                    <a:cubicBezTo>
                      <a:pt x="5866" y="10888"/>
                      <a:pt x="6049" y="11140"/>
                      <a:pt x="6254" y="11391"/>
                    </a:cubicBezTo>
                    <a:cubicBezTo>
                      <a:pt x="6460" y="11665"/>
                      <a:pt x="6665" y="11938"/>
                      <a:pt x="6894" y="12190"/>
                    </a:cubicBezTo>
                    <a:cubicBezTo>
                      <a:pt x="7099" y="12463"/>
                      <a:pt x="7304" y="12715"/>
                      <a:pt x="7510" y="12966"/>
                    </a:cubicBezTo>
                    <a:cubicBezTo>
                      <a:pt x="7715" y="13217"/>
                      <a:pt x="7921" y="13468"/>
                      <a:pt x="8103" y="13719"/>
                    </a:cubicBezTo>
                    <a:cubicBezTo>
                      <a:pt x="8263" y="13901"/>
                      <a:pt x="8400" y="14084"/>
                      <a:pt x="8560" y="14244"/>
                    </a:cubicBezTo>
                    <a:cubicBezTo>
                      <a:pt x="8697" y="14426"/>
                      <a:pt x="8857" y="14609"/>
                      <a:pt x="8994" y="14792"/>
                    </a:cubicBezTo>
                    <a:cubicBezTo>
                      <a:pt x="9085" y="14883"/>
                      <a:pt x="9176" y="14997"/>
                      <a:pt x="9267" y="15088"/>
                    </a:cubicBezTo>
                    <a:cubicBezTo>
                      <a:pt x="9290" y="15111"/>
                      <a:pt x="9313" y="15134"/>
                      <a:pt x="9336" y="15157"/>
                    </a:cubicBezTo>
                    <a:cubicBezTo>
                      <a:pt x="9359" y="15180"/>
                      <a:pt x="9382" y="15202"/>
                      <a:pt x="9382" y="15225"/>
                    </a:cubicBezTo>
                    <a:cubicBezTo>
                      <a:pt x="9404" y="15248"/>
                      <a:pt x="9427" y="15248"/>
                      <a:pt x="9427" y="15271"/>
                    </a:cubicBezTo>
                    <a:cubicBezTo>
                      <a:pt x="9496" y="15339"/>
                      <a:pt x="9564" y="15408"/>
                      <a:pt x="9633" y="15499"/>
                    </a:cubicBezTo>
                    <a:cubicBezTo>
                      <a:pt x="9884" y="15750"/>
                      <a:pt x="10135" y="16024"/>
                      <a:pt x="10363" y="16298"/>
                    </a:cubicBezTo>
                    <a:cubicBezTo>
                      <a:pt x="10386" y="16321"/>
                      <a:pt x="10409" y="16344"/>
                      <a:pt x="10432" y="16367"/>
                    </a:cubicBezTo>
                    <a:cubicBezTo>
                      <a:pt x="10477" y="16412"/>
                      <a:pt x="10523" y="16481"/>
                      <a:pt x="10591" y="16526"/>
                    </a:cubicBezTo>
                    <a:cubicBezTo>
                      <a:pt x="11048" y="17051"/>
                      <a:pt x="11504" y="17576"/>
                      <a:pt x="12006" y="18056"/>
                    </a:cubicBezTo>
                    <a:cubicBezTo>
                      <a:pt x="12235" y="18307"/>
                      <a:pt x="12486" y="18535"/>
                      <a:pt x="12737" y="18763"/>
                    </a:cubicBezTo>
                    <a:cubicBezTo>
                      <a:pt x="12988" y="18946"/>
                      <a:pt x="13216" y="19151"/>
                      <a:pt x="13444" y="19357"/>
                    </a:cubicBezTo>
                    <a:cubicBezTo>
                      <a:pt x="13581" y="19471"/>
                      <a:pt x="13741" y="19608"/>
                      <a:pt x="13878" y="19722"/>
                    </a:cubicBezTo>
                    <a:cubicBezTo>
                      <a:pt x="14038" y="19836"/>
                      <a:pt x="14198" y="19973"/>
                      <a:pt x="14357" y="20110"/>
                    </a:cubicBezTo>
                    <a:cubicBezTo>
                      <a:pt x="14426" y="20156"/>
                      <a:pt x="14494" y="20224"/>
                      <a:pt x="14586" y="20270"/>
                    </a:cubicBezTo>
                    <a:cubicBezTo>
                      <a:pt x="14654" y="20338"/>
                      <a:pt x="14723" y="20384"/>
                      <a:pt x="14791" y="20452"/>
                    </a:cubicBezTo>
                    <a:cubicBezTo>
                      <a:pt x="14930" y="20551"/>
                      <a:pt x="15068" y="20650"/>
                      <a:pt x="15207" y="20749"/>
                    </a:cubicBezTo>
                    <a:lnTo>
                      <a:pt x="15207" y="20749"/>
                    </a:lnTo>
                    <a:cubicBezTo>
                      <a:pt x="15205" y="20749"/>
                      <a:pt x="15204" y="20749"/>
                      <a:pt x="15202" y="20749"/>
                    </a:cubicBezTo>
                    <a:cubicBezTo>
                      <a:pt x="15216" y="20759"/>
                      <a:pt x="15231" y="20768"/>
                      <a:pt x="15246" y="20777"/>
                    </a:cubicBezTo>
                    <a:lnTo>
                      <a:pt x="15246" y="20777"/>
                    </a:lnTo>
                    <a:cubicBezTo>
                      <a:pt x="15254" y="20783"/>
                      <a:pt x="15262" y="20789"/>
                      <a:pt x="15270" y="20795"/>
                    </a:cubicBezTo>
                    <a:cubicBezTo>
                      <a:pt x="15268" y="20792"/>
                      <a:pt x="15266" y="20790"/>
                      <a:pt x="15264" y="20788"/>
                    </a:cubicBezTo>
                    <a:lnTo>
                      <a:pt x="15264" y="20788"/>
                    </a:lnTo>
                    <a:cubicBezTo>
                      <a:pt x="15385" y="20861"/>
                      <a:pt x="15519" y="20922"/>
                      <a:pt x="15636" y="21000"/>
                    </a:cubicBezTo>
                    <a:cubicBezTo>
                      <a:pt x="15704" y="21023"/>
                      <a:pt x="15750" y="21046"/>
                      <a:pt x="15818" y="21069"/>
                    </a:cubicBezTo>
                    <a:cubicBezTo>
                      <a:pt x="15841" y="21091"/>
                      <a:pt x="15887" y="21137"/>
                      <a:pt x="15910" y="21160"/>
                    </a:cubicBezTo>
                    <a:cubicBezTo>
                      <a:pt x="15979" y="21230"/>
                      <a:pt x="16089" y="21259"/>
                      <a:pt x="16188" y="21259"/>
                    </a:cubicBezTo>
                    <a:cubicBezTo>
                      <a:pt x="16218" y="21259"/>
                      <a:pt x="16248" y="21257"/>
                      <a:pt x="16275" y="21251"/>
                    </a:cubicBezTo>
                    <a:cubicBezTo>
                      <a:pt x="16298" y="21228"/>
                      <a:pt x="16343" y="21228"/>
                      <a:pt x="16366" y="21206"/>
                    </a:cubicBezTo>
                    <a:cubicBezTo>
                      <a:pt x="16389" y="21183"/>
                      <a:pt x="16412" y="21137"/>
                      <a:pt x="16435" y="21114"/>
                    </a:cubicBezTo>
                    <a:cubicBezTo>
                      <a:pt x="16457" y="21091"/>
                      <a:pt x="16457" y="21046"/>
                      <a:pt x="16457" y="21023"/>
                    </a:cubicBezTo>
                    <a:cubicBezTo>
                      <a:pt x="16480" y="21000"/>
                      <a:pt x="16503" y="21000"/>
                      <a:pt x="16503" y="21000"/>
                    </a:cubicBezTo>
                    <a:cubicBezTo>
                      <a:pt x="16594" y="20954"/>
                      <a:pt x="16686" y="20909"/>
                      <a:pt x="16731" y="20817"/>
                    </a:cubicBezTo>
                    <a:cubicBezTo>
                      <a:pt x="16754" y="20726"/>
                      <a:pt x="16777" y="20635"/>
                      <a:pt x="16731" y="20544"/>
                    </a:cubicBezTo>
                    <a:cubicBezTo>
                      <a:pt x="16686" y="20429"/>
                      <a:pt x="16572" y="20361"/>
                      <a:pt x="16480" y="20270"/>
                    </a:cubicBezTo>
                    <a:cubicBezTo>
                      <a:pt x="16412" y="20224"/>
                      <a:pt x="16343" y="20178"/>
                      <a:pt x="16275" y="20133"/>
                    </a:cubicBezTo>
                    <a:cubicBezTo>
                      <a:pt x="16161" y="20041"/>
                      <a:pt x="16024" y="19950"/>
                      <a:pt x="15887" y="19859"/>
                    </a:cubicBezTo>
                    <a:cubicBezTo>
                      <a:pt x="15704" y="19745"/>
                      <a:pt x="15522" y="19608"/>
                      <a:pt x="15339" y="19494"/>
                    </a:cubicBezTo>
                    <a:cubicBezTo>
                      <a:pt x="15339" y="19471"/>
                      <a:pt x="15316" y="19448"/>
                      <a:pt x="15293" y="19425"/>
                    </a:cubicBezTo>
                    <a:cubicBezTo>
                      <a:pt x="15270" y="19379"/>
                      <a:pt x="15225" y="19357"/>
                      <a:pt x="15179" y="19334"/>
                    </a:cubicBezTo>
                    <a:cubicBezTo>
                      <a:pt x="15088" y="19265"/>
                      <a:pt x="15019" y="19197"/>
                      <a:pt x="14928" y="19128"/>
                    </a:cubicBezTo>
                    <a:cubicBezTo>
                      <a:pt x="14905" y="19106"/>
                      <a:pt x="14905" y="19106"/>
                      <a:pt x="14882" y="19083"/>
                    </a:cubicBezTo>
                    <a:lnTo>
                      <a:pt x="14860" y="19083"/>
                    </a:lnTo>
                    <a:cubicBezTo>
                      <a:pt x="14609" y="18832"/>
                      <a:pt x="14335" y="18581"/>
                      <a:pt x="14061" y="18330"/>
                    </a:cubicBezTo>
                    <a:cubicBezTo>
                      <a:pt x="13878" y="18170"/>
                      <a:pt x="13718" y="18033"/>
                      <a:pt x="13536" y="17873"/>
                    </a:cubicBezTo>
                    <a:cubicBezTo>
                      <a:pt x="13467" y="17805"/>
                      <a:pt x="13399" y="17736"/>
                      <a:pt x="13330" y="17668"/>
                    </a:cubicBezTo>
                    <a:cubicBezTo>
                      <a:pt x="13034" y="17417"/>
                      <a:pt x="12760" y="17143"/>
                      <a:pt x="12463" y="16869"/>
                    </a:cubicBezTo>
                    <a:cubicBezTo>
                      <a:pt x="12303" y="16732"/>
                      <a:pt x="12143" y="16595"/>
                      <a:pt x="11984" y="16435"/>
                    </a:cubicBezTo>
                    <a:cubicBezTo>
                      <a:pt x="11961" y="16412"/>
                      <a:pt x="11938" y="16389"/>
                      <a:pt x="11915" y="16367"/>
                    </a:cubicBezTo>
                    <a:cubicBezTo>
                      <a:pt x="11824" y="16275"/>
                      <a:pt x="11755" y="16184"/>
                      <a:pt x="11664" y="16093"/>
                    </a:cubicBezTo>
                    <a:cubicBezTo>
                      <a:pt x="11459" y="15910"/>
                      <a:pt x="11276" y="15705"/>
                      <a:pt x="11093" y="15499"/>
                    </a:cubicBezTo>
                    <a:cubicBezTo>
                      <a:pt x="10865" y="15271"/>
                      <a:pt x="10660" y="15020"/>
                      <a:pt x="10432" y="14792"/>
                    </a:cubicBezTo>
                    <a:lnTo>
                      <a:pt x="10432" y="14792"/>
                    </a:lnTo>
                    <a:cubicBezTo>
                      <a:pt x="10435" y="14795"/>
                      <a:pt x="10454" y="14814"/>
                      <a:pt x="10454" y="14814"/>
                    </a:cubicBezTo>
                    <a:cubicBezTo>
                      <a:pt x="10203" y="14518"/>
                      <a:pt x="9929" y="14244"/>
                      <a:pt x="9678" y="13970"/>
                    </a:cubicBezTo>
                    <a:cubicBezTo>
                      <a:pt x="9655" y="13947"/>
                      <a:pt x="9633" y="13924"/>
                      <a:pt x="9610" y="13901"/>
                    </a:cubicBezTo>
                    <a:cubicBezTo>
                      <a:pt x="9610" y="13879"/>
                      <a:pt x="9610" y="13879"/>
                      <a:pt x="9610" y="13879"/>
                    </a:cubicBezTo>
                    <a:cubicBezTo>
                      <a:pt x="9450" y="13628"/>
                      <a:pt x="9267" y="13422"/>
                      <a:pt x="9085" y="13194"/>
                    </a:cubicBezTo>
                    <a:cubicBezTo>
                      <a:pt x="8994" y="13080"/>
                      <a:pt x="8902" y="12966"/>
                      <a:pt x="8788" y="12829"/>
                    </a:cubicBezTo>
                    <a:cubicBezTo>
                      <a:pt x="8537" y="12532"/>
                      <a:pt x="8286" y="12235"/>
                      <a:pt x="8035" y="11916"/>
                    </a:cubicBezTo>
                    <a:cubicBezTo>
                      <a:pt x="7578" y="11368"/>
                      <a:pt x="7145" y="10797"/>
                      <a:pt x="6688" y="10249"/>
                    </a:cubicBezTo>
                    <a:cubicBezTo>
                      <a:pt x="6414" y="9884"/>
                      <a:pt x="6140" y="9519"/>
                      <a:pt x="5889" y="9154"/>
                    </a:cubicBezTo>
                    <a:cubicBezTo>
                      <a:pt x="5729" y="8948"/>
                      <a:pt x="5593" y="8743"/>
                      <a:pt x="5433" y="8537"/>
                    </a:cubicBezTo>
                    <a:cubicBezTo>
                      <a:pt x="5364" y="8446"/>
                      <a:pt x="5296" y="8355"/>
                      <a:pt x="5227" y="8264"/>
                    </a:cubicBezTo>
                    <a:cubicBezTo>
                      <a:pt x="5159" y="8172"/>
                      <a:pt x="5090" y="8058"/>
                      <a:pt x="5022" y="7967"/>
                    </a:cubicBezTo>
                    <a:cubicBezTo>
                      <a:pt x="4978" y="7923"/>
                      <a:pt x="4924" y="7897"/>
                      <a:pt x="4867" y="7897"/>
                    </a:cubicBezTo>
                    <a:cubicBezTo>
                      <a:pt x="4836" y="7897"/>
                      <a:pt x="4803" y="7905"/>
                      <a:pt x="4771" y="7921"/>
                    </a:cubicBezTo>
                    <a:lnTo>
                      <a:pt x="4702" y="7830"/>
                    </a:lnTo>
                    <a:cubicBezTo>
                      <a:pt x="4520" y="7556"/>
                      <a:pt x="4337" y="7282"/>
                      <a:pt x="4132" y="7008"/>
                    </a:cubicBezTo>
                    <a:cubicBezTo>
                      <a:pt x="4109" y="6985"/>
                      <a:pt x="4086" y="6963"/>
                      <a:pt x="4063" y="6963"/>
                    </a:cubicBezTo>
                    <a:cubicBezTo>
                      <a:pt x="4040" y="6917"/>
                      <a:pt x="4018" y="6848"/>
                      <a:pt x="3972" y="6803"/>
                    </a:cubicBezTo>
                    <a:cubicBezTo>
                      <a:pt x="3812" y="6529"/>
                      <a:pt x="3630" y="6232"/>
                      <a:pt x="3447" y="5958"/>
                    </a:cubicBezTo>
                    <a:cubicBezTo>
                      <a:pt x="3242" y="5639"/>
                      <a:pt x="3059" y="5342"/>
                      <a:pt x="2854" y="5045"/>
                    </a:cubicBezTo>
                    <a:cubicBezTo>
                      <a:pt x="2808" y="5000"/>
                      <a:pt x="2785" y="4931"/>
                      <a:pt x="2739" y="4863"/>
                    </a:cubicBezTo>
                    <a:cubicBezTo>
                      <a:pt x="2739" y="4863"/>
                      <a:pt x="2717" y="4840"/>
                      <a:pt x="2717" y="4840"/>
                    </a:cubicBezTo>
                    <a:cubicBezTo>
                      <a:pt x="2625" y="4657"/>
                      <a:pt x="2511" y="4497"/>
                      <a:pt x="2397" y="4315"/>
                    </a:cubicBezTo>
                    <a:cubicBezTo>
                      <a:pt x="2283" y="4155"/>
                      <a:pt x="2169" y="3972"/>
                      <a:pt x="2055" y="3813"/>
                    </a:cubicBezTo>
                    <a:cubicBezTo>
                      <a:pt x="2021" y="3779"/>
                      <a:pt x="1988" y="3758"/>
                      <a:pt x="1954" y="3758"/>
                    </a:cubicBezTo>
                    <a:cubicBezTo>
                      <a:pt x="1942" y="3758"/>
                      <a:pt x="1930" y="3761"/>
                      <a:pt x="1918" y="3767"/>
                    </a:cubicBezTo>
                    <a:cubicBezTo>
                      <a:pt x="1849" y="3653"/>
                      <a:pt x="1804" y="3562"/>
                      <a:pt x="1758" y="3447"/>
                    </a:cubicBezTo>
                    <a:lnTo>
                      <a:pt x="1758" y="3447"/>
                    </a:lnTo>
                    <a:lnTo>
                      <a:pt x="1781" y="3516"/>
                    </a:lnTo>
                    <a:cubicBezTo>
                      <a:pt x="1735" y="3402"/>
                      <a:pt x="1667" y="3288"/>
                      <a:pt x="1621" y="3196"/>
                    </a:cubicBezTo>
                    <a:cubicBezTo>
                      <a:pt x="1621" y="3196"/>
                      <a:pt x="1621" y="3219"/>
                      <a:pt x="1621" y="3219"/>
                    </a:cubicBezTo>
                    <a:cubicBezTo>
                      <a:pt x="1507" y="2968"/>
                      <a:pt x="1393" y="2740"/>
                      <a:pt x="1279" y="2489"/>
                    </a:cubicBezTo>
                    <a:cubicBezTo>
                      <a:pt x="1210" y="2352"/>
                      <a:pt x="1142" y="2238"/>
                      <a:pt x="1096" y="2101"/>
                    </a:cubicBezTo>
                    <a:cubicBezTo>
                      <a:pt x="1027" y="1987"/>
                      <a:pt x="982" y="1850"/>
                      <a:pt x="936" y="1736"/>
                    </a:cubicBezTo>
                    <a:cubicBezTo>
                      <a:pt x="822" y="1484"/>
                      <a:pt x="731" y="1211"/>
                      <a:pt x="639" y="959"/>
                    </a:cubicBezTo>
                    <a:cubicBezTo>
                      <a:pt x="525" y="663"/>
                      <a:pt x="434" y="389"/>
                      <a:pt x="320" y="92"/>
                    </a:cubicBezTo>
                    <a:cubicBezTo>
                      <a:pt x="297" y="24"/>
                      <a:pt x="229" y="1"/>
                      <a:pt x="183"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
              <p:cNvSpPr/>
              <p:nvPr/>
            </p:nvSpPr>
            <p:spPr>
              <a:xfrm>
                <a:off x="8682786" y="3810775"/>
                <a:ext cx="61737" cy="41356"/>
              </a:xfrm>
              <a:custGeom>
                <a:rect b="b" l="l" r="r" t="t"/>
                <a:pathLst>
                  <a:path extrusionOk="0" h="1530" w="2284">
                    <a:moveTo>
                      <a:pt x="92" y="0"/>
                    </a:moveTo>
                    <a:cubicBezTo>
                      <a:pt x="69" y="0"/>
                      <a:pt x="46" y="0"/>
                      <a:pt x="24" y="23"/>
                    </a:cubicBezTo>
                    <a:cubicBezTo>
                      <a:pt x="1" y="46"/>
                      <a:pt x="1" y="114"/>
                      <a:pt x="46" y="137"/>
                    </a:cubicBezTo>
                    <a:cubicBezTo>
                      <a:pt x="183" y="274"/>
                      <a:pt x="343" y="388"/>
                      <a:pt x="503" y="525"/>
                    </a:cubicBezTo>
                    <a:cubicBezTo>
                      <a:pt x="686" y="639"/>
                      <a:pt x="868" y="754"/>
                      <a:pt x="1028" y="868"/>
                    </a:cubicBezTo>
                    <a:cubicBezTo>
                      <a:pt x="1188" y="982"/>
                      <a:pt x="1347" y="1096"/>
                      <a:pt x="1507" y="1187"/>
                    </a:cubicBezTo>
                    <a:cubicBezTo>
                      <a:pt x="1576" y="1256"/>
                      <a:pt x="1667" y="1301"/>
                      <a:pt x="1758" y="1347"/>
                    </a:cubicBezTo>
                    <a:cubicBezTo>
                      <a:pt x="1781" y="1370"/>
                      <a:pt x="1827" y="1393"/>
                      <a:pt x="1850" y="1416"/>
                    </a:cubicBezTo>
                    <a:cubicBezTo>
                      <a:pt x="1895" y="1438"/>
                      <a:pt x="1918" y="1461"/>
                      <a:pt x="1941" y="1461"/>
                    </a:cubicBezTo>
                    <a:lnTo>
                      <a:pt x="2032" y="1461"/>
                    </a:lnTo>
                    <a:cubicBezTo>
                      <a:pt x="2078" y="1507"/>
                      <a:pt x="2124" y="1530"/>
                      <a:pt x="2192" y="1530"/>
                    </a:cubicBezTo>
                    <a:cubicBezTo>
                      <a:pt x="2238" y="1530"/>
                      <a:pt x="2260" y="1484"/>
                      <a:pt x="2283" y="1438"/>
                    </a:cubicBezTo>
                    <a:cubicBezTo>
                      <a:pt x="2283" y="1393"/>
                      <a:pt x="2260" y="1324"/>
                      <a:pt x="2192" y="1324"/>
                    </a:cubicBezTo>
                    <a:cubicBezTo>
                      <a:pt x="2169" y="1301"/>
                      <a:pt x="2169" y="1301"/>
                      <a:pt x="2146" y="1279"/>
                    </a:cubicBezTo>
                    <a:cubicBezTo>
                      <a:pt x="2078" y="1233"/>
                      <a:pt x="2032" y="1210"/>
                      <a:pt x="1987" y="1164"/>
                    </a:cubicBezTo>
                    <a:cubicBezTo>
                      <a:pt x="1964" y="1142"/>
                      <a:pt x="1918" y="1119"/>
                      <a:pt x="1895" y="1096"/>
                    </a:cubicBezTo>
                    <a:cubicBezTo>
                      <a:pt x="1872" y="1096"/>
                      <a:pt x="1872" y="1073"/>
                      <a:pt x="1850" y="1073"/>
                    </a:cubicBezTo>
                    <a:cubicBezTo>
                      <a:pt x="1831" y="1064"/>
                      <a:pt x="1812" y="1058"/>
                      <a:pt x="1795" y="1058"/>
                    </a:cubicBezTo>
                    <a:cubicBezTo>
                      <a:pt x="1770" y="1058"/>
                      <a:pt x="1749" y="1069"/>
                      <a:pt x="1735" y="1096"/>
                    </a:cubicBezTo>
                    <a:cubicBezTo>
                      <a:pt x="1735" y="1096"/>
                      <a:pt x="1713" y="1119"/>
                      <a:pt x="1713" y="1142"/>
                    </a:cubicBezTo>
                    <a:cubicBezTo>
                      <a:pt x="1690" y="1119"/>
                      <a:pt x="1667" y="1119"/>
                      <a:pt x="1667" y="1096"/>
                    </a:cubicBezTo>
                    <a:cubicBezTo>
                      <a:pt x="1393" y="936"/>
                      <a:pt x="1142" y="754"/>
                      <a:pt x="891" y="594"/>
                    </a:cubicBezTo>
                    <a:cubicBezTo>
                      <a:pt x="777" y="503"/>
                      <a:pt x="640" y="411"/>
                      <a:pt x="526" y="320"/>
                    </a:cubicBezTo>
                    <a:cubicBezTo>
                      <a:pt x="389" y="229"/>
                      <a:pt x="275" y="114"/>
                      <a:pt x="138"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
              <p:cNvSpPr/>
              <p:nvPr/>
            </p:nvSpPr>
            <p:spPr>
              <a:xfrm>
                <a:off x="8328045" y="3447384"/>
                <a:ext cx="320224" cy="412775"/>
              </a:xfrm>
              <a:custGeom>
                <a:rect b="b" l="l" r="r" t="t"/>
                <a:pathLst>
                  <a:path extrusionOk="0" h="15271" w="11847">
                    <a:moveTo>
                      <a:pt x="616" y="1005"/>
                    </a:moveTo>
                    <a:cubicBezTo>
                      <a:pt x="616" y="1005"/>
                      <a:pt x="617" y="1014"/>
                      <a:pt x="623" y="1021"/>
                    </a:cubicBezTo>
                    <a:lnTo>
                      <a:pt x="623" y="1021"/>
                    </a:lnTo>
                    <a:cubicBezTo>
                      <a:pt x="619" y="1018"/>
                      <a:pt x="616" y="1013"/>
                      <a:pt x="616" y="1005"/>
                    </a:cubicBezTo>
                    <a:close/>
                    <a:moveTo>
                      <a:pt x="8423" y="11641"/>
                    </a:moveTo>
                    <a:cubicBezTo>
                      <a:pt x="8427" y="11646"/>
                      <a:pt x="8431" y="11651"/>
                      <a:pt x="8435" y="11657"/>
                    </a:cubicBezTo>
                    <a:lnTo>
                      <a:pt x="8435" y="11657"/>
                    </a:lnTo>
                    <a:cubicBezTo>
                      <a:pt x="8432" y="11651"/>
                      <a:pt x="8428" y="11646"/>
                      <a:pt x="8423" y="11641"/>
                    </a:cubicBezTo>
                    <a:close/>
                    <a:moveTo>
                      <a:pt x="92" y="0"/>
                    </a:moveTo>
                    <a:cubicBezTo>
                      <a:pt x="92" y="0"/>
                      <a:pt x="92" y="23"/>
                      <a:pt x="69" y="23"/>
                    </a:cubicBezTo>
                    <a:cubicBezTo>
                      <a:pt x="23" y="23"/>
                      <a:pt x="0" y="69"/>
                      <a:pt x="23" y="114"/>
                    </a:cubicBezTo>
                    <a:cubicBezTo>
                      <a:pt x="160" y="434"/>
                      <a:pt x="320" y="754"/>
                      <a:pt x="457" y="1050"/>
                    </a:cubicBezTo>
                    <a:cubicBezTo>
                      <a:pt x="548" y="1210"/>
                      <a:pt x="639" y="1370"/>
                      <a:pt x="708" y="1530"/>
                    </a:cubicBezTo>
                    <a:cubicBezTo>
                      <a:pt x="799" y="1667"/>
                      <a:pt x="890" y="1826"/>
                      <a:pt x="959" y="1963"/>
                    </a:cubicBezTo>
                    <a:cubicBezTo>
                      <a:pt x="1050" y="2123"/>
                      <a:pt x="1141" y="2283"/>
                      <a:pt x="1256" y="2443"/>
                    </a:cubicBezTo>
                    <a:cubicBezTo>
                      <a:pt x="1347" y="2580"/>
                      <a:pt x="1438" y="2739"/>
                      <a:pt x="1530" y="2876"/>
                    </a:cubicBezTo>
                    <a:cubicBezTo>
                      <a:pt x="1689" y="3150"/>
                      <a:pt x="1872" y="3447"/>
                      <a:pt x="2032" y="3744"/>
                    </a:cubicBezTo>
                    <a:cubicBezTo>
                      <a:pt x="2191" y="4018"/>
                      <a:pt x="2374" y="4314"/>
                      <a:pt x="2534" y="4611"/>
                    </a:cubicBezTo>
                    <a:cubicBezTo>
                      <a:pt x="2625" y="4748"/>
                      <a:pt x="2716" y="4885"/>
                      <a:pt x="2785" y="5022"/>
                    </a:cubicBezTo>
                    <a:cubicBezTo>
                      <a:pt x="2876" y="5182"/>
                      <a:pt x="2968" y="5319"/>
                      <a:pt x="3036" y="5456"/>
                    </a:cubicBezTo>
                    <a:cubicBezTo>
                      <a:pt x="3219" y="5729"/>
                      <a:pt x="3378" y="6003"/>
                      <a:pt x="3538" y="6300"/>
                    </a:cubicBezTo>
                    <a:cubicBezTo>
                      <a:pt x="3721" y="6597"/>
                      <a:pt x="3926" y="6871"/>
                      <a:pt x="4109" y="7167"/>
                    </a:cubicBezTo>
                    <a:cubicBezTo>
                      <a:pt x="4200" y="7304"/>
                      <a:pt x="4314" y="7441"/>
                      <a:pt x="4405" y="7601"/>
                    </a:cubicBezTo>
                    <a:cubicBezTo>
                      <a:pt x="4497" y="7738"/>
                      <a:pt x="4588" y="7875"/>
                      <a:pt x="4679" y="8035"/>
                    </a:cubicBezTo>
                    <a:cubicBezTo>
                      <a:pt x="4862" y="8309"/>
                      <a:pt x="5067" y="8583"/>
                      <a:pt x="5273" y="8856"/>
                    </a:cubicBezTo>
                    <a:cubicBezTo>
                      <a:pt x="5478" y="9153"/>
                      <a:pt x="5729" y="9427"/>
                      <a:pt x="5958" y="9701"/>
                    </a:cubicBezTo>
                    <a:cubicBezTo>
                      <a:pt x="6163" y="9975"/>
                      <a:pt x="6391" y="10226"/>
                      <a:pt x="6620" y="10500"/>
                    </a:cubicBezTo>
                    <a:cubicBezTo>
                      <a:pt x="6734" y="10637"/>
                      <a:pt x="6871" y="10774"/>
                      <a:pt x="6985" y="10911"/>
                    </a:cubicBezTo>
                    <a:cubicBezTo>
                      <a:pt x="7099" y="11048"/>
                      <a:pt x="7236" y="11185"/>
                      <a:pt x="7350" y="11344"/>
                    </a:cubicBezTo>
                    <a:lnTo>
                      <a:pt x="7377" y="11358"/>
                    </a:lnTo>
                    <a:lnTo>
                      <a:pt x="7377" y="11358"/>
                    </a:lnTo>
                    <a:cubicBezTo>
                      <a:pt x="7373" y="11352"/>
                      <a:pt x="7373" y="11344"/>
                      <a:pt x="7373" y="11344"/>
                    </a:cubicBezTo>
                    <a:lnTo>
                      <a:pt x="7373" y="11344"/>
                    </a:lnTo>
                    <a:cubicBezTo>
                      <a:pt x="7375" y="11350"/>
                      <a:pt x="7378" y="11355"/>
                      <a:pt x="7382" y="11360"/>
                    </a:cubicBezTo>
                    <a:lnTo>
                      <a:pt x="7382" y="11360"/>
                    </a:lnTo>
                    <a:lnTo>
                      <a:pt x="7377" y="11358"/>
                    </a:lnTo>
                    <a:lnTo>
                      <a:pt x="7377" y="11358"/>
                    </a:lnTo>
                    <a:cubicBezTo>
                      <a:pt x="7378" y="11361"/>
                      <a:pt x="7381" y="11363"/>
                      <a:pt x="7384" y="11365"/>
                    </a:cubicBezTo>
                    <a:lnTo>
                      <a:pt x="7384" y="11365"/>
                    </a:lnTo>
                    <a:cubicBezTo>
                      <a:pt x="7383" y="11363"/>
                      <a:pt x="7382" y="11362"/>
                      <a:pt x="7382" y="11360"/>
                    </a:cubicBezTo>
                    <a:lnTo>
                      <a:pt x="7382" y="11360"/>
                    </a:lnTo>
                    <a:lnTo>
                      <a:pt x="7396" y="11367"/>
                    </a:lnTo>
                    <a:cubicBezTo>
                      <a:pt x="7391" y="11367"/>
                      <a:pt x="7387" y="11366"/>
                      <a:pt x="7384" y="11365"/>
                    </a:cubicBezTo>
                    <a:lnTo>
                      <a:pt x="7384" y="11365"/>
                    </a:lnTo>
                    <a:cubicBezTo>
                      <a:pt x="7409" y="11403"/>
                      <a:pt x="7445" y="11439"/>
                      <a:pt x="7464" y="11459"/>
                    </a:cubicBezTo>
                    <a:cubicBezTo>
                      <a:pt x="7487" y="11481"/>
                      <a:pt x="7510" y="11504"/>
                      <a:pt x="7533" y="11527"/>
                    </a:cubicBezTo>
                    <a:cubicBezTo>
                      <a:pt x="7555" y="11550"/>
                      <a:pt x="7578" y="11596"/>
                      <a:pt x="7624" y="11618"/>
                    </a:cubicBezTo>
                    <a:lnTo>
                      <a:pt x="7601" y="11618"/>
                    </a:lnTo>
                    <a:cubicBezTo>
                      <a:pt x="7829" y="11869"/>
                      <a:pt x="8058" y="12120"/>
                      <a:pt x="8286" y="12372"/>
                    </a:cubicBezTo>
                    <a:cubicBezTo>
                      <a:pt x="8514" y="12645"/>
                      <a:pt x="8765" y="12874"/>
                      <a:pt x="9039" y="13125"/>
                    </a:cubicBezTo>
                    <a:cubicBezTo>
                      <a:pt x="9541" y="13581"/>
                      <a:pt x="10066" y="13992"/>
                      <a:pt x="10546" y="14449"/>
                    </a:cubicBezTo>
                    <a:cubicBezTo>
                      <a:pt x="10660" y="14540"/>
                      <a:pt x="10797" y="14654"/>
                      <a:pt x="10911" y="14768"/>
                    </a:cubicBezTo>
                    <a:cubicBezTo>
                      <a:pt x="11025" y="14882"/>
                      <a:pt x="11139" y="14974"/>
                      <a:pt x="11253" y="15088"/>
                    </a:cubicBezTo>
                    <a:cubicBezTo>
                      <a:pt x="11276" y="15111"/>
                      <a:pt x="11299" y="15133"/>
                      <a:pt x="11299" y="15156"/>
                    </a:cubicBezTo>
                    <a:cubicBezTo>
                      <a:pt x="11344" y="15202"/>
                      <a:pt x="11413" y="15248"/>
                      <a:pt x="11481" y="15270"/>
                    </a:cubicBezTo>
                    <a:cubicBezTo>
                      <a:pt x="11550" y="15270"/>
                      <a:pt x="11641" y="15270"/>
                      <a:pt x="11687" y="15225"/>
                    </a:cubicBezTo>
                    <a:cubicBezTo>
                      <a:pt x="11824" y="15133"/>
                      <a:pt x="11847" y="14951"/>
                      <a:pt x="11755" y="14837"/>
                    </a:cubicBezTo>
                    <a:cubicBezTo>
                      <a:pt x="11550" y="14540"/>
                      <a:pt x="11276" y="14289"/>
                      <a:pt x="11002" y="14038"/>
                    </a:cubicBezTo>
                    <a:cubicBezTo>
                      <a:pt x="10751" y="13810"/>
                      <a:pt x="10477" y="13581"/>
                      <a:pt x="10226" y="13353"/>
                    </a:cubicBezTo>
                    <a:cubicBezTo>
                      <a:pt x="9975" y="13148"/>
                      <a:pt x="9724" y="12942"/>
                      <a:pt x="9496" y="12737"/>
                    </a:cubicBezTo>
                    <a:cubicBezTo>
                      <a:pt x="9244" y="12486"/>
                      <a:pt x="8993" y="12257"/>
                      <a:pt x="8765" y="12006"/>
                    </a:cubicBezTo>
                    <a:cubicBezTo>
                      <a:pt x="8742" y="12006"/>
                      <a:pt x="8742" y="11984"/>
                      <a:pt x="8742" y="11984"/>
                    </a:cubicBezTo>
                    <a:cubicBezTo>
                      <a:pt x="8742" y="11984"/>
                      <a:pt x="8742" y="11984"/>
                      <a:pt x="8742" y="12006"/>
                    </a:cubicBezTo>
                    <a:lnTo>
                      <a:pt x="8719" y="11961"/>
                    </a:lnTo>
                    <a:cubicBezTo>
                      <a:pt x="8632" y="11874"/>
                      <a:pt x="8524" y="11766"/>
                      <a:pt x="8435" y="11657"/>
                    </a:cubicBezTo>
                    <a:lnTo>
                      <a:pt x="8435" y="11657"/>
                    </a:lnTo>
                    <a:cubicBezTo>
                      <a:pt x="8444" y="11670"/>
                      <a:pt x="8448" y="11683"/>
                      <a:pt x="8458" y="11697"/>
                    </a:cubicBezTo>
                    <a:lnTo>
                      <a:pt x="8458" y="11697"/>
                    </a:lnTo>
                    <a:cubicBezTo>
                      <a:pt x="8233" y="11428"/>
                      <a:pt x="8008" y="11181"/>
                      <a:pt x="7761" y="10934"/>
                    </a:cubicBezTo>
                    <a:cubicBezTo>
                      <a:pt x="7624" y="10774"/>
                      <a:pt x="7487" y="10614"/>
                      <a:pt x="7350" y="10477"/>
                    </a:cubicBezTo>
                    <a:cubicBezTo>
                      <a:pt x="7236" y="10340"/>
                      <a:pt x="7099" y="10203"/>
                      <a:pt x="6985" y="10066"/>
                    </a:cubicBezTo>
                    <a:cubicBezTo>
                      <a:pt x="6734" y="9792"/>
                      <a:pt x="6505" y="9541"/>
                      <a:pt x="6277" y="9267"/>
                    </a:cubicBezTo>
                    <a:cubicBezTo>
                      <a:pt x="6163" y="9130"/>
                      <a:pt x="6049" y="9016"/>
                      <a:pt x="5935" y="8879"/>
                    </a:cubicBezTo>
                    <a:cubicBezTo>
                      <a:pt x="5821" y="8742"/>
                      <a:pt x="5729" y="8628"/>
                      <a:pt x="5615" y="8491"/>
                    </a:cubicBezTo>
                    <a:cubicBezTo>
                      <a:pt x="5410" y="8217"/>
                      <a:pt x="5204" y="7943"/>
                      <a:pt x="4999" y="7670"/>
                    </a:cubicBezTo>
                    <a:cubicBezTo>
                      <a:pt x="4794" y="7396"/>
                      <a:pt x="4588" y="7099"/>
                      <a:pt x="4383" y="6825"/>
                    </a:cubicBezTo>
                    <a:cubicBezTo>
                      <a:pt x="3995" y="6277"/>
                      <a:pt x="3607" y="5729"/>
                      <a:pt x="3241" y="5159"/>
                    </a:cubicBezTo>
                    <a:cubicBezTo>
                      <a:pt x="3059" y="4885"/>
                      <a:pt x="2876" y="4611"/>
                      <a:pt x="2694" y="4337"/>
                    </a:cubicBezTo>
                    <a:cubicBezTo>
                      <a:pt x="2511" y="4063"/>
                      <a:pt x="2306" y="3789"/>
                      <a:pt x="2146" y="3493"/>
                    </a:cubicBezTo>
                    <a:cubicBezTo>
                      <a:pt x="2009" y="3287"/>
                      <a:pt x="1872" y="3105"/>
                      <a:pt x="1758" y="2899"/>
                    </a:cubicBezTo>
                    <a:cubicBezTo>
                      <a:pt x="1621" y="2716"/>
                      <a:pt x="1484" y="2534"/>
                      <a:pt x="1370" y="2328"/>
                    </a:cubicBezTo>
                    <a:cubicBezTo>
                      <a:pt x="1119" y="1895"/>
                      <a:pt x="868" y="1461"/>
                      <a:pt x="639" y="1027"/>
                    </a:cubicBezTo>
                    <a:cubicBezTo>
                      <a:pt x="548" y="868"/>
                      <a:pt x="480" y="708"/>
                      <a:pt x="411" y="571"/>
                    </a:cubicBezTo>
                    <a:cubicBezTo>
                      <a:pt x="320" y="411"/>
                      <a:pt x="251" y="229"/>
                      <a:pt x="183" y="69"/>
                    </a:cubicBezTo>
                    <a:cubicBezTo>
                      <a:pt x="160" y="23"/>
                      <a:pt x="137" y="0"/>
                      <a:pt x="92"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
              <p:cNvSpPr/>
              <p:nvPr/>
            </p:nvSpPr>
            <p:spPr>
              <a:xfrm>
                <a:off x="8656892" y="3870619"/>
                <a:ext cx="8028" cy="8055"/>
              </a:xfrm>
              <a:custGeom>
                <a:rect b="b" l="l" r="r" t="t"/>
                <a:pathLst>
                  <a:path extrusionOk="0" h="298" w="297">
                    <a:moveTo>
                      <a:pt x="137" y="0"/>
                    </a:moveTo>
                    <a:cubicBezTo>
                      <a:pt x="46" y="0"/>
                      <a:pt x="0" y="92"/>
                      <a:pt x="0" y="160"/>
                    </a:cubicBezTo>
                    <a:cubicBezTo>
                      <a:pt x="0" y="229"/>
                      <a:pt x="69" y="297"/>
                      <a:pt x="160" y="297"/>
                    </a:cubicBezTo>
                    <a:cubicBezTo>
                      <a:pt x="228" y="297"/>
                      <a:pt x="297" y="206"/>
                      <a:pt x="274" y="137"/>
                    </a:cubicBezTo>
                    <a:cubicBezTo>
                      <a:pt x="274" y="69"/>
                      <a:pt x="206" y="0"/>
                      <a:pt x="137"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
              <p:cNvSpPr/>
              <p:nvPr/>
            </p:nvSpPr>
            <p:spPr>
              <a:xfrm>
                <a:off x="8246603" y="3351130"/>
                <a:ext cx="163504" cy="296654"/>
              </a:xfrm>
              <a:custGeom>
                <a:rect b="b" l="l" r="r" t="t"/>
                <a:pathLst>
                  <a:path extrusionOk="0" h="10975" w="6049">
                    <a:moveTo>
                      <a:pt x="69" y="1"/>
                    </a:moveTo>
                    <a:cubicBezTo>
                      <a:pt x="23" y="23"/>
                      <a:pt x="0" y="92"/>
                      <a:pt x="23" y="137"/>
                    </a:cubicBezTo>
                    <a:cubicBezTo>
                      <a:pt x="69" y="320"/>
                      <a:pt x="137" y="480"/>
                      <a:pt x="206" y="662"/>
                    </a:cubicBezTo>
                    <a:cubicBezTo>
                      <a:pt x="251" y="822"/>
                      <a:pt x="297" y="959"/>
                      <a:pt x="365" y="1119"/>
                    </a:cubicBezTo>
                    <a:cubicBezTo>
                      <a:pt x="434" y="1279"/>
                      <a:pt x="502" y="1461"/>
                      <a:pt x="571" y="1621"/>
                    </a:cubicBezTo>
                    <a:cubicBezTo>
                      <a:pt x="617" y="1804"/>
                      <a:pt x="685" y="1964"/>
                      <a:pt x="754" y="2123"/>
                    </a:cubicBezTo>
                    <a:cubicBezTo>
                      <a:pt x="890" y="2443"/>
                      <a:pt x="1050" y="2762"/>
                      <a:pt x="1187" y="3082"/>
                    </a:cubicBezTo>
                    <a:cubicBezTo>
                      <a:pt x="1301" y="3402"/>
                      <a:pt x="1461" y="3698"/>
                      <a:pt x="1598" y="3995"/>
                    </a:cubicBezTo>
                    <a:cubicBezTo>
                      <a:pt x="1705" y="4187"/>
                      <a:pt x="1791" y="4378"/>
                      <a:pt x="1895" y="4588"/>
                    </a:cubicBezTo>
                    <a:lnTo>
                      <a:pt x="1895" y="4588"/>
                    </a:lnTo>
                    <a:cubicBezTo>
                      <a:pt x="1895" y="4588"/>
                      <a:pt x="1895" y="4588"/>
                      <a:pt x="1895" y="4588"/>
                    </a:cubicBezTo>
                    <a:cubicBezTo>
                      <a:pt x="1899" y="4597"/>
                      <a:pt x="1904" y="4606"/>
                      <a:pt x="1908" y="4615"/>
                    </a:cubicBezTo>
                    <a:lnTo>
                      <a:pt x="1908" y="4615"/>
                    </a:lnTo>
                    <a:cubicBezTo>
                      <a:pt x="1911" y="4621"/>
                      <a:pt x="1914" y="4628"/>
                      <a:pt x="1918" y="4634"/>
                    </a:cubicBezTo>
                    <a:cubicBezTo>
                      <a:pt x="1918" y="4634"/>
                      <a:pt x="1918" y="4634"/>
                      <a:pt x="1918" y="4634"/>
                    </a:cubicBezTo>
                    <a:lnTo>
                      <a:pt x="1918" y="4634"/>
                    </a:lnTo>
                    <a:cubicBezTo>
                      <a:pt x="2070" y="4936"/>
                      <a:pt x="2222" y="5220"/>
                      <a:pt x="2374" y="5524"/>
                    </a:cubicBezTo>
                    <a:cubicBezTo>
                      <a:pt x="2511" y="5821"/>
                      <a:pt x="2671" y="6141"/>
                      <a:pt x="2831" y="6437"/>
                    </a:cubicBezTo>
                    <a:cubicBezTo>
                      <a:pt x="2990" y="6734"/>
                      <a:pt x="3150" y="7031"/>
                      <a:pt x="3333" y="7327"/>
                    </a:cubicBezTo>
                    <a:cubicBezTo>
                      <a:pt x="3493" y="7624"/>
                      <a:pt x="3652" y="7921"/>
                      <a:pt x="3812" y="8195"/>
                    </a:cubicBezTo>
                    <a:cubicBezTo>
                      <a:pt x="3949" y="8446"/>
                      <a:pt x="4086" y="8674"/>
                      <a:pt x="4246" y="8902"/>
                    </a:cubicBezTo>
                    <a:cubicBezTo>
                      <a:pt x="4383" y="9108"/>
                      <a:pt x="4520" y="9336"/>
                      <a:pt x="4657" y="9541"/>
                    </a:cubicBezTo>
                    <a:cubicBezTo>
                      <a:pt x="4794" y="9770"/>
                      <a:pt x="4931" y="9975"/>
                      <a:pt x="5067" y="10203"/>
                    </a:cubicBezTo>
                    <a:cubicBezTo>
                      <a:pt x="5136" y="10295"/>
                      <a:pt x="5204" y="10409"/>
                      <a:pt x="5273" y="10523"/>
                    </a:cubicBezTo>
                    <a:cubicBezTo>
                      <a:pt x="5364" y="10637"/>
                      <a:pt x="5433" y="10751"/>
                      <a:pt x="5524" y="10865"/>
                    </a:cubicBezTo>
                    <a:cubicBezTo>
                      <a:pt x="5574" y="10932"/>
                      <a:pt x="5661" y="10975"/>
                      <a:pt x="5749" y="10975"/>
                    </a:cubicBezTo>
                    <a:cubicBezTo>
                      <a:pt x="5781" y="10975"/>
                      <a:pt x="5813" y="10969"/>
                      <a:pt x="5844" y="10957"/>
                    </a:cubicBezTo>
                    <a:cubicBezTo>
                      <a:pt x="5912" y="10934"/>
                      <a:pt x="5958" y="10888"/>
                      <a:pt x="6003" y="10820"/>
                    </a:cubicBezTo>
                    <a:cubicBezTo>
                      <a:pt x="6026" y="10751"/>
                      <a:pt x="6049" y="10660"/>
                      <a:pt x="6003" y="10591"/>
                    </a:cubicBezTo>
                    <a:cubicBezTo>
                      <a:pt x="5935" y="10432"/>
                      <a:pt x="5844" y="10272"/>
                      <a:pt x="5729" y="10112"/>
                    </a:cubicBezTo>
                    <a:cubicBezTo>
                      <a:pt x="5638" y="9975"/>
                      <a:pt x="5570" y="9838"/>
                      <a:pt x="5456" y="9701"/>
                    </a:cubicBezTo>
                    <a:cubicBezTo>
                      <a:pt x="5296" y="9427"/>
                      <a:pt x="5113" y="9176"/>
                      <a:pt x="4931" y="8902"/>
                    </a:cubicBezTo>
                    <a:cubicBezTo>
                      <a:pt x="4748" y="8628"/>
                      <a:pt x="4543" y="8332"/>
                      <a:pt x="4360" y="8035"/>
                    </a:cubicBezTo>
                    <a:cubicBezTo>
                      <a:pt x="4269" y="7898"/>
                      <a:pt x="4177" y="7761"/>
                      <a:pt x="4086" y="7601"/>
                    </a:cubicBezTo>
                    <a:cubicBezTo>
                      <a:pt x="4018" y="7464"/>
                      <a:pt x="3926" y="7327"/>
                      <a:pt x="3835" y="7190"/>
                    </a:cubicBezTo>
                    <a:cubicBezTo>
                      <a:pt x="3652" y="6917"/>
                      <a:pt x="3493" y="6620"/>
                      <a:pt x="3333" y="6346"/>
                    </a:cubicBezTo>
                    <a:cubicBezTo>
                      <a:pt x="3150" y="6049"/>
                      <a:pt x="2990" y="5775"/>
                      <a:pt x="2831" y="5479"/>
                    </a:cubicBezTo>
                    <a:cubicBezTo>
                      <a:pt x="2648" y="5182"/>
                      <a:pt x="2488" y="4885"/>
                      <a:pt x="2328" y="4588"/>
                    </a:cubicBezTo>
                    <a:cubicBezTo>
                      <a:pt x="2146" y="4292"/>
                      <a:pt x="1963" y="3972"/>
                      <a:pt x="1803" y="3653"/>
                    </a:cubicBezTo>
                    <a:cubicBezTo>
                      <a:pt x="1712" y="3516"/>
                      <a:pt x="1644" y="3379"/>
                      <a:pt x="1575" y="3242"/>
                    </a:cubicBezTo>
                    <a:cubicBezTo>
                      <a:pt x="1438" y="2991"/>
                      <a:pt x="1324" y="2740"/>
                      <a:pt x="1210" y="2488"/>
                    </a:cubicBezTo>
                    <a:cubicBezTo>
                      <a:pt x="1096" y="2237"/>
                      <a:pt x="959" y="1964"/>
                      <a:pt x="845" y="1690"/>
                    </a:cubicBezTo>
                    <a:cubicBezTo>
                      <a:pt x="731" y="1439"/>
                      <a:pt x="617" y="1165"/>
                      <a:pt x="525" y="914"/>
                    </a:cubicBezTo>
                    <a:cubicBezTo>
                      <a:pt x="411" y="617"/>
                      <a:pt x="320" y="343"/>
                      <a:pt x="206" y="69"/>
                    </a:cubicBezTo>
                    <a:cubicBezTo>
                      <a:pt x="206" y="23"/>
                      <a:pt x="160" y="1"/>
                      <a:pt x="114"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
              <p:cNvSpPr/>
              <p:nvPr/>
            </p:nvSpPr>
            <p:spPr>
              <a:xfrm>
                <a:off x="5334499" y="3288826"/>
                <a:ext cx="462132" cy="603364"/>
              </a:xfrm>
              <a:custGeom>
                <a:rect b="b" l="l" r="r" t="t"/>
                <a:pathLst>
                  <a:path extrusionOk="0" h="22322" w="17097">
                    <a:moveTo>
                      <a:pt x="15408" y="4908"/>
                    </a:moveTo>
                    <a:lnTo>
                      <a:pt x="15408" y="4908"/>
                    </a:lnTo>
                    <a:cubicBezTo>
                      <a:pt x="15405" y="4914"/>
                      <a:pt x="15402" y="4921"/>
                      <a:pt x="15399" y="4928"/>
                    </a:cubicBezTo>
                    <a:lnTo>
                      <a:pt x="15399" y="4928"/>
                    </a:lnTo>
                    <a:cubicBezTo>
                      <a:pt x="15404" y="4923"/>
                      <a:pt x="15408" y="4917"/>
                      <a:pt x="15408" y="4908"/>
                    </a:cubicBezTo>
                    <a:close/>
                    <a:moveTo>
                      <a:pt x="13308" y="7601"/>
                    </a:moveTo>
                    <a:lnTo>
                      <a:pt x="13308" y="7601"/>
                    </a:lnTo>
                    <a:cubicBezTo>
                      <a:pt x="13240" y="7715"/>
                      <a:pt x="13171" y="7852"/>
                      <a:pt x="13080" y="7989"/>
                    </a:cubicBezTo>
                    <a:cubicBezTo>
                      <a:pt x="13148" y="7875"/>
                      <a:pt x="13217" y="7738"/>
                      <a:pt x="13308" y="7601"/>
                    </a:cubicBezTo>
                    <a:close/>
                    <a:moveTo>
                      <a:pt x="4269" y="18785"/>
                    </a:moveTo>
                    <a:cubicBezTo>
                      <a:pt x="4269" y="18808"/>
                      <a:pt x="4292" y="18831"/>
                      <a:pt x="4292" y="18854"/>
                    </a:cubicBezTo>
                    <a:cubicBezTo>
                      <a:pt x="4315" y="18854"/>
                      <a:pt x="4315" y="18877"/>
                      <a:pt x="4315" y="18877"/>
                    </a:cubicBezTo>
                    <a:cubicBezTo>
                      <a:pt x="4246" y="18968"/>
                      <a:pt x="4178" y="19059"/>
                      <a:pt x="4109" y="19151"/>
                    </a:cubicBezTo>
                    <a:cubicBezTo>
                      <a:pt x="4018" y="19242"/>
                      <a:pt x="3950" y="19333"/>
                      <a:pt x="3881" y="19424"/>
                    </a:cubicBezTo>
                    <a:lnTo>
                      <a:pt x="3858" y="19424"/>
                    </a:lnTo>
                    <a:cubicBezTo>
                      <a:pt x="3835" y="19379"/>
                      <a:pt x="3790" y="19333"/>
                      <a:pt x="3744" y="19310"/>
                    </a:cubicBezTo>
                    <a:cubicBezTo>
                      <a:pt x="3927" y="19128"/>
                      <a:pt x="4109" y="18945"/>
                      <a:pt x="4269" y="18785"/>
                    </a:cubicBezTo>
                    <a:close/>
                    <a:moveTo>
                      <a:pt x="16777" y="0"/>
                    </a:moveTo>
                    <a:cubicBezTo>
                      <a:pt x="16732" y="0"/>
                      <a:pt x="16686" y="23"/>
                      <a:pt x="16640" y="46"/>
                    </a:cubicBezTo>
                    <a:cubicBezTo>
                      <a:pt x="16572" y="69"/>
                      <a:pt x="16526" y="160"/>
                      <a:pt x="16504" y="228"/>
                    </a:cubicBezTo>
                    <a:cubicBezTo>
                      <a:pt x="16435" y="616"/>
                      <a:pt x="16344" y="1004"/>
                      <a:pt x="16207" y="1393"/>
                    </a:cubicBezTo>
                    <a:cubicBezTo>
                      <a:pt x="16070" y="1781"/>
                      <a:pt x="15887" y="2169"/>
                      <a:pt x="15727" y="2534"/>
                    </a:cubicBezTo>
                    <a:cubicBezTo>
                      <a:pt x="15636" y="2739"/>
                      <a:pt x="15545" y="2945"/>
                      <a:pt x="15476" y="3150"/>
                    </a:cubicBezTo>
                    <a:cubicBezTo>
                      <a:pt x="15476" y="3127"/>
                      <a:pt x="15476" y="3127"/>
                      <a:pt x="15476" y="3127"/>
                    </a:cubicBezTo>
                    <a:cubicBezTo>
                      <a:pt x="15476" y="3127"/>
                      <a:pt x="15454" y="3150"/>
                      <a:pt x="15454" y="3150"/>
                    </a:cubicBezTo>
                    <a:cubicBezTo>
                      <a:pt x="15454" y="3173"/>
                      <a:pt x="15454" y="3196"/>
                      <a:pt x="15431" y="3196"/>
                    </a:cubicBezTo>
                    <a:lnTo>
                      <a:pt x="15454" y="3196"/>
                    </a:lnTo>
                    <a:cubicBezTo>
                      <a:pt x="15385" y="3333"/>
                      <a:pt x="15339" y="3470"/>
                      <a:pt x="15271" y="3607"/>
                    </a:cubicBezTo>
                    <a:cubicBezTo>
                      <a:pt x="15225" y="3698"/>
                      <a:pt x="15180" y="3789"/>
                      <a:pt x="15134" y="3880"/>
                    </a:cubicBezTo>
                    <a:cubicBezTo>
                      <a:pt x="15043" y="4109"/>
                      <a:pt x="14951" y="4337"/>
                      <a:pt x="14860" y="4542"/>
                    </a:cubicBezTo>
                    <a:lnTo>
                      <a:pt x="14906" y="4451"/>
                    </a:lnTo>
                    <a:lnTo>
                      <a:pt x="14906" y="4451"/>
                    </a:lnTo>
                    <a:cubicBezTo>
                      <a:pt x="14769" y="4771"/>
                      <a:pt x="14632" y="5067"/>
                      <a:pt x="14495" y="5364"/>
                    </a:cubicBezTo>
                    <a:cubicBezTo>
                      <a:pt x="14381" y="5547"/>
                      <a:pt x="14289" y="5729"/>
                      <a:pt x="14198" y="5935"/>
                    </a:cubicBezTo>
                    <a:cubicBezTo>
                      <a:pt x="14198" y="5912"/>
                      <a:pt x="14198" y="5889"/>
                      <a:pt x="14198" y="5866"/>
                    </a:cubicBezTo>
                    <a:cubicBezTo>
                      <a:pt x="14175" y="5775"/>
                      <a:pt x="14084" y="5684"/>
                      <a:pt x="13993" y="5661"/>
                    </a:cubicBezTo>
                    <a:cubicBezTo>
                      <a:pt x="13963" y="5651"/>
                      <a:pt x="13934" y="5647"/>
                      <a:pt x="13906" y="5647"/>
                    </a:cubicBezTo>
                    <a:cubicBezTo>
                      <a:pt x="13800" y="5647"/>
                      <a:pt x="13704" y="5708"/>
                      <a:pt x="13650" y="5798"/>
                    </a:cubicBezTo>
                    <a:cubicBezTo>
                      <a:pt x="13536" y="5958"/>
                      <a:pt x="13422" y="6117"/>
                      <a:pt x="13331" y="6277"/>
                    </a:cubicBezTo>
                    <a:cubicBezTo>
                      <a:pt x="13240" y="6414"/>
                      <a:pt x="13125" y="6551"/>
                      <a:pt x="13034" y="6688"/>
                    </a:cubicBezTo>
                    <a:cubicBezTo>
                      <a:pt x="12851" y="6985"/>
                      <a:pt x="12646" y="7304"/>
                      <a:pt x="12463" y="7601"/>
                    </a:cubicBezTo>
                    <a:cubicBezTo>
                      <a:pt x="12349" y="7738"/>
                      <a:pt x="12258" y="7898"/>
                      <a:pt x="12167" y="8058"/>
                    </a:cubicBezTo>
                    <a:cubicBezTo>
                      <a:pt x="12053" y="8194"/>
                      <a:pt x="11938" y="8354"/>
                      <a:pt x="11847" y="8491"/>
                    </a:cubicBezTo>
                    <a:cubicBezTo>
                      <a:pt x="11802" y="8560"/>
                      <a:pt x="11756" y="8628"/>
                      <a:pt x="11710" y="8697"/>
                    </a:cubicBezTo>
                    <a:lnTo>
                      <a:pt x="11665" y="8697"/>
                    </a:lnTo>
                    <a:cubicBezTo>
                      <a:pt x="11619" y="8697"/>
                      <a:pt x="11573" y="8697"/>
                      <a:pt x="11528" y="8719"/>
                    </a:cubicBezTo>
                    <a:cubicBezTo>
                      <a:pt x="11482" y="8765"/>
                      <a:pt x="11436" y="8788"/>
                      <a:pt x="11413" y="8834"/>
                    </a:cubicBezTo>
                    <a:cubicBezTo>
                      <a:pt x="11368" y="8879"/>
                      <a:pt x="11345" y="8902"/>
                      <a:pt x="11322" y="8948"/>
                    </a:cubicBezTo>
                    <a:cubicBezTo>
                      <a:pt x="11094" y="9244"/>
                      <a:pt x="10843" y="9518"/>
                      <a:pt x="10592" y="9792"/>
                    </a:cubicBezTo>
                    <a:cubicBezTo>
                      <a:pt x="10386" y="10043"/>
                      <a:pt x="10158" y="10294"/>
                      <a:pt x="9953" y="10545"/>
                    </a:cubicBezTo>
                    <a:cubicBezTo>
                      <a:pt x="9473" y="11116"/>
                      <a:pt x="9017" y="11687"/>
                      <a:pt x="8560" y="12280"/>
                    </a:cubicBezTo>
                    <a:cubicBezTo>
                      <a:pt x="8332" y="12577"/>
                      <a:pt x="8104" y="12896"/>
                      <a:pt x="7853" y="13193"/>
                    </a:cubicBezTo>
                    <a:cubicBezTo>
                      <a:pt x="7761" y="13330"/>
                      <a:pt x="7670" y="13444"/>
                      <a:pt x="7579" y="13581"/>
                    </a:cubicBezTo>
                    <a:cubicBezTo>
                      <a:pt x="7533" y="13650"/>
                      <a:pt x="7465" y="13741"/>
                      <a:pt x="7419" y="13809"/>
                    </a:cubicBezTo>
                    <a:cubicBezTo>
                      <a:pt x="7351" y="13901"/>
                      <a:pt x="7282" y="13992"/>
                      <a:pt x="7236" y="14083"/>
                    </a:cubicBezTo>
                    <a:cubicBezTo>
                      <a:pt x="7191" y="14129"/>
                      <a:pt x="7191" y="14197"/>
                      <a:pt x="7191" y="14243"/>
                    </a:cubicBezTo>
                    <a:cubicBezTo>
                      <a:pt x="7145" y="14266"/>
                      <a:pt x="7122" y="14312"/>
                      <a:pt x="7077" y="14334"/>
                    </a:cubicBezTo>
                    <a:cubicBezTo>
                      <a:pt x="6963" y="14449"/>
                      <a:pt x="6848" y="14563"/>
                      <a:pt x="6734" y="14654"/>
                    </a:cubicBezTo>
                    <a:cubicBezTo>
                      <a:pt x="6711" y="14654"/>
                      <a:pt x="6689" y="14677"/>
                      <a:pt x="6666" y="14677"/>
                    </a:cubicBezTo>
                    <a:cubicBezTo>
                      <a:pt x="6552" y="14700"/>
                      <a:pt x="6438" y="14745"/>
                      <a:pt x="6346" y="14814"/>
                    </a:cubicBezTo>
                    <a:cubicBezTo>
                      <a:pt x="6255" y="14882"/>
                      <a:pt x="6164" y="14951"/>
                      <a:pt x="6072" y="15019"/>
                    </a:cubicBezTo>
                    <a:cubicBezTo>
                      <a:pt x="5935" y="15133"/>
                      <a:pt x="5821" y="15225"/>
                      <a:pt x="5707" y="15339"/>
                    </a:cubicBezTo>
                    <a:cubicBezTo>
                      <a:pt x="5570" y="15476"/>
                      <a:pt x="5433" y="15590"/>
                      <a:pt x="5296" y="15727"/>
                    </a:cubicBezTo>
                    <a:cubicBezTo>
                      <a:pt x="5022" y="15978"/>
                      <a:pt x="4771" y="16252"/>
                      <a:pt x="4497" y="16503"/>
                    </a:cubicBezTo>
                    <a:cubicBezTo>
                      <a:pt x="3995" y="17028"/>
                      <a:pt x="3539" y="17553"/>
                      <a:pt x="3059" y="18078"/>
                    </a:cubicBezTo>
                    <a:cubicBezTo>
                      <a:pt x="2945" y="18215"/>
                      <a:pt x="2831" y="18329"/>
                      <a:pt x="2740" y="18466"/>
                    </a:cubicBezTo>
                    <a:cubicBezTo>
                      <a:pt x="2649" y="18511"/>
                      <a:pt x="2580" y="18580"/>
                      <a:pt x="2512" y="18648"/>
                    </a:cubicBezTo>
                    <a:cubicBezTo>
                      <a:pt x="2397" y="18717"/>
                      <a:pt x="2306" y="18785"/>
                      <a:pt x="2192" y="18877"/>
                    </a:cubicBezTo>
                    <a:cubicBezTo>
                      <a:pt x="1781" y="19151"/>
                      <a:pt x="1370" y="19447"/>
                      <a:pt x="959" y="19721"/>
                    </a:cubicBezTo>
                    <a:cubicBezTo>
                      <a:pt x="731" y="19881"/>
                      <a:pt x="480" y="20041"/>
                      <a:pt x="252" y="20223"/>
                    </a:cubicBezTo>
                    <a:cubicBezTo>
                      <a:pt x="183" y="20292"/>
                      <a:pt x="115" y="20360"/>
                      <a:pt x="69" y="20429"/>
                    </a:cubicBezTo>
                    <a:cubicBezTo>
                      <a:pt x="24" y="20520"/>
                      <a:pt x="1" y="20634"/>
                      <a:pt x="24" y="20748"/>
                    </a:cubicBezTo>
                    <a:cubicBezTo>
                      <a:pt x="46" y="20817"/>
                      <a:pt x="92" y="20885"/>
                      <a:pt x="138" y="20931"/>
                    </a:cubicBezTo>
                    <a:cubicBezTo>
                      <a:pt x="229" y="20999"/>
                      <a:pt x="320" y="21091"/>
                      <a:pt x="412" y="21159"/>
                    </a:cubicBezTo>
                    <a:cubicBezTo>
                      <a:pt x="480" y="21228"/>
                      <a:pt x="571" y="21319"/>
                      <a:pt x="663" y="21387"/>
                    </a:cubicBezTo>
                    <a:cubicBezTo>
                      <a:pt x="777" y="21456"/>
                      <a:pt x="868" y="21524"/>
                      <a:pt x="959" y="21616"/>
                    </a:cubicBezTo>
                    <a:cubicBezTo>
                      <a:pt x="1028" y="21661"/>
                      <a:pt x="1096" y="21730"/>
                      <a:pt x="1188" y="21798"/>
                    </a:cubicBezTo>
                    <a:cubicBezTo>
                      <a:pt x="1256" y="21844"/>
                      <a:pt x="1325" y="21912"/>
                      <a:pt x="1416" y="21958"/>
                    </a:cubicBezTo>
                    <a:cubicBezTo>
                      <a:pt x="1530" y="22027"/>
                      <a:pt x="1667" y="22095"/>
                      <a:pt x="1781" y="22186"/>
                    </a:cubicBezTo>
                    <a:cubicBezTo>
                      <a:pt x="1906" y="22240"/>
                      <a:pt x="2031" y="22322"/>
                      <a:pt x="2168" y="22322"/>
                    </a:cubicBezTo>
                    <a:cubicBezTo>
                      <a:pt x="2205" y="22322"/>
                      <a:pt x="2244" y="22315"/>
                      <a:pt x="2283" y="22300"/>
                    </a:cubicBezTo>
                    <a:cubicBezTo>
                      <a:pt x="2329" y="22278"/>
                      <a:pt x="2375" y="22255"/>
                      <a:pt x="2420" y="22232"/>
                    </a:cubicBezTo>
                    <a:cubicBezTo>
                      <a:pt x="2443" y="22209"/>
                      <a:pt x="2466" y="22209"/>
                      <a:pt x="2489" y="22186"/>
                    </a:cubicBezTo>
                    <a:cubicBezTo>
                      <a:pt x="2534" y="22164"/>
                      <a:pt x="2580" y="22118"/>
                      <a:pt x="2626" y="22095"/>
                    </a:cubicBezTo>
                    <a:cubicBezTo>
                      <a:pt x="2694" y="22049"/>
                      <a:pt x="2740" y="22027"/>
                      <a:pt x="2763" y="22004"/>
                    </a:cubicBezTo>
                    <a:lnTo>
                      <a:pt x="2763" y="22004"/>
                    </a:lnTo>
                    <a:lnTo>
                      <a:pt x="2694" y="22049"/>
                    </a:lnTo>
                    <a:cubicBezTo>
                      <a:pt x="2922" y="21890"/>
                      <a:pt x="3128" y="21684"/>
                      <a:pt x="3333" y="21524"/>
                    </a:cubicBezTo>
                    <a:cubicBezTo>
                      <a:pt x="3562" y="21319"/>
                      <a:pt x="3790" y="21136"/>
                      <a:pt x="3995" y="20931"/>
                    </a:cubicBezTo>
                    <a:cubicBezTo>
                      <a:pt x="4224" y="20726"/>
                      <a:pt x="4452" y="20497"/>
                      <a:pt x="4657" y="20269"/>
                    </a:cubicBezTo>
                    <a:cubicBezTo>
                      <a:pt x="4863" y="20041"/>
                      <a:pt x="5045" y="19790"/>
                      <a:pt x="5273" y="19561"/>
                    </a:cubicBezTo>
                    <a:cubicBezTo>
                      <a:pt x="5707" y="19082"/>
                      <a:pt x="6164" y="18603"/>
                      <a:pt x="6597" y="18123"/>
                    </a:cubicBezTo>
                    <a:cubicBezTo>
                      <a:pt x="7054" y="17621"/>
                      <a:pt x="7510" y="17119"/>
                      <a:pt x="7967" y="16617"/>
                    </a:cubicBezTo>
                    <a:cubicBezTo>
                      <a:pt x="8423" y="16092"/>
                      <a:pt x="8857" y="15567"/>
                      <a:pt x="9268" y="15019"/>
                    </a:cubicBezTo>
                    <a:cubicBezTo>
                      <a:pt x="9473" y="14745"/>
                      <a:pt x="9656" y="14471"/>
                      <a:pt x="9861" y="14197"/>
                    </a:cubicBezTo>
                    <a:cubicBezTo>
                      <a:pt x="10067" y="13924"/>
                      <a:pt x="10249" y="13673"/>
                      <a:pt x="10432" y="13399"/>
                    </a:cubicBezTo>
                    <a:cubicBezTo>
                      <a:pt x="10615" y="13125"/>
                      <a:pt x="10820" y="12851"/>
                      <a:pt x="11003" y="12600"/>
                    </a:cubicBezTo>
                    <a:cubicBezTo>
                      <a:pt x="11094" y="12463"/>
                      <a:pt x="11185" y="12326"/>
                      <a:pt x="11277" y="12189"/>
                    </a:cubicBezTo>
                    <a:cubicBezTo>
                      <a:pt x="11368" y="12029"/>
                      <a:pt x="11459" y="11892"/>
                      <a:pt x="11550" y="11755"/>
                    </a:cubicBezTo>
                    <a:cubicBezTo>
                      <a:pt x="11756" y="11481"/>
                      <a:pt x="11916" y="11162"/>
                      <a:pt x="12098" y="10888"/>
                    </a:cubicBezTo>
                    <a:cubicBezTo>
                      <a:pt x="12281" y="10591"/>
                      <a:pt x="12441" y="10317"/>
                      <a:pt x="12600" y="10043"/>
                    </a:cubicBezTo>
                    <a:cubicBezTo>
                      <a:pt x="12943" y="9495"/>
                      <a:pt x="13285" y="8925"/>
                      <a:pt x="13628" y="8354"/>
                    </a:cubicBezTo>
                    <a:cubicBezTo>
                      <a:pt x="13787" y="8080"/>
                      <a:pt x="13947" y="7784"/>
                      <a:pt x="14107" y="7510"/>
                    </a:cubicBezTo>
                    <a:cubicBezTo>
                      <a:pt x="14244" y="7213"/>
                      <a:pt x="14426" y="6916"/>
                      <a:pt x="14586" y="6620"/>
                    </a:cubicBezTo>
                    <a:cubicBezTo>
                      <a:pt x="14857" y="6078"/>
                      <a:pt x="15150" y="5492"/>
                      <a:pt x="15399" y="4928"/>
                    </a:cubicBezTo>
                    <a:lnTo>
                      <a:pt x="15399" y="4928"/>
                    </a:lnTo>
                    <a:cubicBezTo>
                      <a:pt x="15397" y="4929"/>
                      <a:pt x="15396" y="4931"/>
                      <a:pt x="15394" y="4932"/>
                    </a:cubicBezTo>
                    <a:lnTo>
                      <a:pt x="15394" y="4932"/>
                    </a:lnTo>
                    <a:cubicBezTo>
                      <a:pt x="15504" y="4688"/>
                      <a:pt x="15594" y="4444"/>
                      <a:pt x="15705" y="4200"/>
                    </a:cubicBezTo>
                    <a:cubicBezTo>
                      <a:pt x="15727" y="4132"/>
                      <a:pt x="15750" y="4086"/>
                      <a:pt x="15796" y="4017"/>
                    </a:cubicBezTo>
                    <a:cubicBezTo>
                      <a:pt x="15910" y="3766"/>
                      <a:pt x="16001" y="3492"/>
                      <a:pt x="16115" y="3241"/>
                    </a:cubicBezTo>
                    <a:cubicBezTo>
                      <a:pt x="16230" y="3013"/>
                      <a:pt x="16321" y="2762"/>
                      <a:pt x="16412" y="2534"/>
                    </a:cubicBezTo>
                    <a:cubicBezTo>
                      <a:pt x="16526" y="2306"/>
                      <a:pt x="16618" y="2054"/>
                      <a:pt x="16709" y="1826"/>
                    </a:cubicBezTo>
                    <a:cubicBezTo>
                      <a:pt x="16777" y="1575"/>
                      <a:pt x="16869" y="1347"/>
                      <a:pt x="16937" y="1119"/>
                    </a:cubicBezTo>
                    <a:cubicBezTo>
                      <a:pt x="16983" y="868"/>
                      <a:pt x="17029" y="639"/>
                      <a:pt x="17074" y="388"/>
                    </a:cubicBezTo>
                    <a:cubicBezTo>
                      <a:pt x="17097" y="297"/>
                      <a:pt x="17097" y="228"/>
                      <a:pt x="17051" y="160"/>
                    </a:cubicBezTo>
                    <a:cubicBezTo>
                      <a:pt x="17006" y="91"/>
                      <a:pt x="16937" y="46"/>
                      <a:pt x="16869" y="23"/>
                    </a:cubicBezTo>
                    <a:cubicBezTo>
                      <a:pt x="16846" y="23"/>
                      <a:pt x="16823" y="0"/>
                      <a:pt x="16777" y="0"/>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
              <p:cNvSpPr/>
              <p:nvPr/>
            </p:nvSpPr>
            <p:spPr>
              <a:xfrm>
                <a:off x="5663968" y="3296826"/>
                <a:ext cx="122797" cy="231647"/>
              </a:xfrm>
              <a:custGeom>
                <a:rect b="b" l="l" r="r" t="t"/>
                <a:pathLst>
                  <a:path extrusionOk="0" h="8570" w="4543">
                    <a:moveTo>
                      <a:pt x="4360" y="1"/>
                    </a:moveTo>
                    <a:cubicBezTo>
                      <a:pt x="4246" y="1"/>
                      <a:pt x="4178" y="92"/>
                      <a:pt x="4155" y="184"/>
                    </a:cubicBezTo>
                    <a:cubicBezTo>
                      <a:pt x="4155" y="206"/>
                      <a:pt x="4155" y="229"/>
                      <a:pt x="4155" y="252"/>
                    </a:cubicBezTo>
                    <a:cubicBezTo>
                      <a:pt x="4132" y="457"/>
                      <a:pt x="4041" y="663"/>
                      <a:pt x="3972" y="845"/>
                    </a:cubicBezTo>
                    <a:cubicBezTo>
                      <a:pt x="3835" y="1142"/>
                      <a:pt x="3698" y="1393"/>
                      <a:pt x="3561" y="1667"/>
                    </a:cubicBezTo>
                    <a:cubicBezTo>
                      <a:pt x="3402" y="2010"/>
                      <a:pt x="3265" y="2329"/>
                      <a:pt x="3105" y="2649"/>
                    </a:cubicBezTo>
                    <a:cubicBezTo>
                      <a:pt x="3082" y="2717"/>
                      <a:pt x="3036" y="2763"/>
                      <a:pt x="3013" y="2831"/>
                    </a:cubicBezTo>
                    <a:cubicBezTo>
                      <a:pt x="3013" y="2831"/>
                      <a:pt x="2991" y="2854"/>
                      <a:pt x="2991" y="2877"/>
                    </a:cubicBezTo>
                    <a:cubicBezTo>
                      <a:pt x="2968" y="2900"/>
                      <a:pt x="2945" y="2968"/>
                      <a:pt x="2922" y="3014"/>
                    </a:cubicBezTo>
                    <a:cubicBezTo>
                      <a:pt x="2877" y="3105"/>
                      <a:pt x="2808" y="3196"/>
                      <a:pt x="2762" y="3311"/>
                    </a:cubicBezTo>
                    <a:cubicBezTo>
                      <a:pt x="2671" y="3448"/>
                      <a:pt x="2580" y="3607"/>
                      <a:pt x="2488" y="3767"/>
                    </a:cubicBezTo>
                    <a:cubicBezTo>
                      <a:pt x="2329" y="4064"/>
                      <a:pt x="2146" y="4383"/>
                      <a:pt x="1964" y="4703"/>
                    </a:cubicBezTo>
                    <a:cubicBezTo>
                      <a:pt x="1804" y="5000"/>
                      <a:pt x="1598" y="5296"/>
                      <a:pt x="1416" y="5616"/>
                    </a:cubicBezTo>
                    <a:cubicBezTo>
                      <a:pt x="1256" y="5913"/>
                      <a:pt x="1073" y="6209"/>
                      <a:pt x="891" y="6506"/>
                    </a:cubicBezTo>
                    <a:cubicBezTo>
                      <a:pt x="799" y="6620"/>
                      <a:pt x="708" y="6757"/>
                      <a:pt x="640" y="6894"/>
                    </a:cubicBezTo>
                    <a:cubicBezTo>
                      <a:pt x="594" y="6940"/>
                      <a:pt x="548" y="7008"/>
                      <a:pt x="526" y="7077"/>
                    </a:cubicBezTo>
                    <a:cubicBezTo>
                      <a:pt x="480" y="7122"/>
                      <a:pt x="434" y="7191"/>
                      <a:pt x="411" y="7259"/>
                    </a:cubicBezTo>
                    <a:cubicBezTo>
                      <a:pt x="389" y="7282"/>
                      <a:pt x="389" y="7305"/>
                      <a:pt x="366" y="7328"/>
                    </a:cubicBezTo>
                    <a:cubicBezTo>
                      <a:pt x="343" y="7419"/>
                      <a:pt x="389" y="7533"/>
                      <a:pt x="480" y="7602"/>
                    </a:cubicBezTo>
                    <a:lnTo>
                      <a:pt x="503" y="7602"/>
                    </a:lnTo>
                    <a:cubicBezTo>
                      <a:pt x="434" y="7716"/>
                      <a:pt x="366" y="7830"/>
                      <a:pt x="297" y="7944"/>
                    </a:cubicBezTo>
                    <a:cubicBezTo>
                      <a:pt x="252" y="7990"/>
                      <a:pt x="229" y="8035"/>
                      <a:pt x="206" y="8081"/>
                    </a:cubicBezTo>
                    <a:cubicBezTo>
                      <a:pt x="137" y="8172"/>
                      <a:pt x="69" y="8264"/>
                      <a:pt x="23" y="8355"/>
                    </a:cubicBezTo>
                    <a:cubicBezTo>
                      <a:pt x="1" y="8423"/>
                      <a:pt x="1" y="8515"/>
                      <a:pt x="69" y="8560"/>
                    </a:cubicBezTo>
                    <a:cubicBezTo>
                      <a:pt x="87" y="8567"/>
                      <a:pt x="107" y="8569"/>
                      <a:pt x="128" y="8569"/>
                    </a:cubicBezTo>
                    <a:cubicBezTo>
                      <a:pt x="183" y="8569"/>
                      <a:pt x="241" y="8548"/>
                      <a:pt x="274" y="8515"/>
                    </a:cubicBezTo>
                    <a:cubicBezTo>
                      <a:pt x="389" y="8355"/>
                      <a:pt x="480" y="8195"/>
                      <a:pt x="571" y="8058"/>
                    </a:cubicBezTo>
                    <a:cubicBezTo>
                      <a:pt x="685" y="7898"/>
                      <a:pt x="777" y="7739"/>
                      <a:pt x="868" y="7579"/>
                    </a:cubicBezTo>
                    <a:cubicBezTo>
                      <a:pt x="1028" y="7373"/>
                      <a:pt x="1165" y="7145"/>
                      <a:pt x="1302" y="6917"/>
                    </a:cubicBezTo>
                    <a:cubicBezTo>
                      <a:pt x="1347" y="6848"/>
                      <a:pt x="1370" y="6803"/>
                      <a:pt x="1416" y="6734"/>
                    </a:cubicBezTo>
                    <a:cubicBezTo>
                      <a:pt x="1621" y="6415"/>
                      <a:pt x="1804" y="6118"/>
                      <a:pt x="2009" y="5799"/>
                    </a:cubicBezTo>
                    <a:cubicBezTo>
                      <a:pt x="2192" y="5502"/>
                      <a:pt x="2374" y="5205"/>
                      <a:pt x="2580" y="4908"/>
                    </a:cubicBezTo>
                    <a:cubicBezTo>
                      <a:pt x="2671" y="4771"/>
                      <a:pt x="2762" y="4612"/>
                      <a:pt x="2854" y="4475"/>
                    </a:cubicBezTo>
                    <a:cubicBezTo>
                      <a:pt x="2899" y="4406"/>
                      <a:pt x="2877" y="4338"/>
                      <a:pt x="2831" y="4315"/>
                    </a:cubicBezTo>
                    <a:cubicBezTo>
                      <a:pt x="2922" y="4155"/>
                      <a:pt x="2991" y="4018"/>
                      <a:pt x="3082" y="3858"/>
                    </a:cubicBezTo>
                    <a:cubicBezTo>
                      <a:pt x="3219" y="3630"/>
                      <a:pt x="3356" y="3379"/>
                      <a:pt x="3493" y="3128"/>
                    </a:cubicBezTo>
                    <a:cubicBezTo>
                      <a:pt x="3561" y="3014"/>
                      <a:pt x="3607" y="2900"/>
                      <a:pt x="3675" y="2786"/>
                    </a:cubicBezTo>
                    <a:cubicBezTo>
                      <a:pt x="3698" y="2717"/>
                      <a:pt x="3744" y="2671"/>
                      <a:pt x="3767" y="2603"/>
                    </a:cubicBezTo>
                    <a:cubicBezTo>
                      <a:pt x="3790" y="2557"/>
                      <a:pt x="3790" y="2535"/>
                      <a:pt x="3812" y="2512"/>
                    </a:cubicBezTo>
                    <a:cubicBezTo>
                      <a:pt x="3835" y="2443"/>
                      <a:pt x="3858" y="2398"/>
                      <a:pt x="3858" y="2352"/>
                    </a:cubicBezTo>
                    <a:cubicBezTo>
                      <a:pt x="3881" y="2306"/>
                      <a:pt x="3881" y="2261"/>
                      <a:pt x="3881" y="2215"/>
                    </a:cubicBezTo>
                    <a:cubicBezTo>
                      <a:pt x="3858" y="2192"/>
                      <a:pt x="3858" y="2169"/>
                      <a:pt x="3858" y="2169"/>
                    </a:cubicBezTo>
                    <a:cubicBezTo>
                      <a:pt x="3949" y="1941"/>
                      <a:pt x="4063" y="1690"/>
                      <a:pt x="4178" y="1462"/>
                    </a:cubicBezTo>
                    <a:cubicBezTo>
                      <a:pt x="4269" y="1279"/>
                      <a:pt x="4360" y="1074"/>
                      <a:pt x="4429" y="868"/>
                    </a:cubicBezTo>
                    <a:cubicBezTo>
                      <a:pt x="4497" y="640"/>
                      <a:pt x="4543" y="435"/>
                      <a:pt x="4543" y="206"/>
                    </a:cubicBezTo>
                    <a:cubicBezTo>
                      <a:pt x="4543" y="92"/>
                      <a:pt x="4451" y="1"/>
                      <a:pt x="4360" y="1"/>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
              <p:cNvSpPr/>
              <p:nvPr/>
            </p:nvSpPr>
            <p:spPr>
              <a:xfrm>
                <a:off x="5632505" y="3287582"/>
                <a:ext cx="175235" cy="305682"/>
              </a:xfrm>
              <a:custGeom>
                <a:rect b="b" l="l" r="r" t="t"/>
                <a:pathLst>
                  <a:path extrusionOk="0" h="11309" w="6483">
                    <a:moveTo>
                      <a:pt x="6209" y="1"/>
                    </a:moveTo>
                    <a:cubicBezTo>
                      <a:pt x="6163" y="1"/>
                      <a:pt x="6118" y="1"/>
                      <a:pt x="6095" y="23"/>
                    </a:cubicBezTo>
                    <a:cubicBezTo>
                      <a:pt x="6026" y="46"/>
                      <a:pt x="5981" y="115"/>
                      <a:pt x="5958" y="183"/>
                    </a:cubicBezTo>
                    <a:cubicBezTo>
                      <a:pt x="5867" y="389"/>
                      <a:pt x="5798" y="594"/>
                      <a:pt x="5707" y="822"/>
                    </a:cubicBezTo>
                    <a:cubicBezTo>
                      <a:pt x="5638" y="1028"/>
                      <a:pt x="5547" y="1210"/>
                      <a:pt x="5456" y="1416"/>
                    </a:cubicBezTo>
                    <a:cubicBezTo>
                      <a:pt x="5456" y="1461"/>
                      <a:pt x="5433" y="1507"/>
                      <a:pt x="5410" y="1553"/>
                    </a:cubicBezTo>
                    <a:cubicBezTo>
                      <a:pt x="5273" y="1849"/>
                      <a:pt x="5136" y="2146"/>
                      <a:pt x="4999" y="2420"/>
                    </a:cubicBezTo>
                    <a:cubicBezTo>
                      <a:pt x="4931" y="2580"/>
                      <a:pt x="4839" y="2740"/>
                      <a:pt x="4771" y="2877"/>
                    </a:cubicBezTo>
                    <a:cubicBezTo>
                      <a:pt x="4680" y="3036"/>
                      <a:pt x="4611" y="3196"/>
                      <a:pt x="4520" y="3333"/>
                    </a:cubicBezTo>
                    <a:cubicBezTo>
                      <a:pt x="4383" y="3607"/>
                      <a:pt x="4246" y="3904"/>
                      <a:pt x="4109" y="4178"/>
                    </a:cubicBezTo>
                    <a:cubicBezTo>
                      <a:pt x="3972" y="4497"/>
                      <a:pt x="3812" y="4771"/>
                      <a:pt x="3652" y="5068"/>
                    </a:cubicBezTo>
                    <a:cubicBezTo>
                      <a:pt x="3333" y="5684"/>
                      <a:pt x="2968" y="6277"/>
                      <a:pt x="2603" y="6871"/>
                    </a:cubicBezTo>
                    <a:cubicBezTo>
                      <a:pt x="2443" y="7168"/>
                      <a:pt x="2260" y="7464"/>
                      <a:pt x="2100" y="7738"/>
                    </a:cubicBezTo>
                    <a:cubicBezTo>
                      <a:pt x="1918" y="8035"/>
                      <a:pt x="1712" y="8309"/>
                      <a:pt x="1530" y="8583"/>
                    </a:cubicBezTo>
                    <a:cubicBezTo>
                      <a:pt x="1279" y="8948"/>
                      <a:pt x="1028" y="9290"/>
                      <a:pt x="799" y="9656"/>
                    </a:cubicBezTo>
                    <a:cubicBezTo>
                      <a:pt x="548" y="10066"/>
                      <a:pt x="320" y="10477"/>
                      <a:pt x="69" y="10888"/>
                    </a:cubicBezTo>
                    <a:cubicBezTo>
                      <a:pt x="0" y="11025"/>
                      <a:pt x="23" y="11185"/>
                      <a:pt x="160" y="11276"/>
                    </a:cubicBezTo>
                    <a:cubicBezTo>
                      <a:pt x="204" y="11298"/>
                      <a:pt x="250" y="11308"/>
                      <a:pt x="296" y="11308"/>
                    </a:cubicBezTo>
                    <a:cubicBezTo>
                      <a:pt x="393" y="11308"/>
                      <a:pt x="486" y="11262"/>
                      <a:pt x="548" y="11185"/>
                    </a:cubicBezTo>
                    <a:cubicBezTo>
                      <a:pt x="754" y="10843"/>
                      <a:pt x="982" y="10523"/>
                      <a:pt x="1187" y="10181"/>
                    </a:cubicBezTo>
                    <a:cubicBezTo>
                      <a:pt x="1370" y="9907"/>
                      <a:pt x="1575" y="9610"/>
                      <a:pt x="1781" y="9336"/>
                    </a:cubicBezTo>
                    <a:cubicBezTo>
                      <a:pt x="1963" y="9062"/>
                      <a:pt x="2169" y="8765"/>
                      <a:pt x="2351" y="8492"/>
                    </a:cubicBezTo>
                    <a:cubicBezTo>
                      <a:pt x="2557" y="8218"/>
                      <a:pt x="2739" y="7921"/>
                      <a:pt x="2899" y="7624"/>
                    </a:cubicBezTo>
                    <a:cubicBezTo>
                      <a:pt x="3242" y="7076"/>
                      <a:pt x="3584" y="6506"/>
                      <a:pt x="3926" y="5935"/>
                    </a:cubicBezTo>
                    <a:cubicBezTo>
                      <a:pt x="4063" y="5661"/>
                      <a:pt x="4223" y="5387"/>
                      <a:pt x="4360" y="5091"/>
                    </a:cubicBezTo>
                    <a:cubicBezTo>
                      <a:pt x="4429" y="4976"/>
                      <a:pt x="4497" y="4839"/>
                      <a:pt x="4566" y="4703"/>
                    </a:cubicBezTo>
                    <a:cubicBezTo>
                      <a:pt x="4634" y="4566"/>
                      <a:pt x="4702" y="4406"/>
                      <a:pt x="4771" y="4246"/>
                    </a:cubicBezTo>
                    <a:cubicBezTo>
                      <a:pt x="4839" y="4109"/>
                      <a:pt x="4885" y="3995"/>
                      <a:pt x="4954" y="3858"/>
                    </a:cubicBezTo>
                    <a:cubicBezTo>
                      <a:pt x="5022" y="3721"/>
                      <a:pt x="5090" y="3561"/>
                      <a:pt x="5159" y="3424"/>
                    </a:cubicBezTo>
                    <a:cubicBezTo>
                      <a:pt x="5250" y="3265"/>
                      <a:pt x="5319" y="3128"/>
                      <a:pt x="5410" y="2968"/>
                    </a:cubicBezTo>
                    <a:cubicBezTo>
                      <a:pt x="5479" y="2808"/>
                      <a:pt x="5547" y="2671"/>
                      <a:pt x="5615" y="2534"/>
                    </a:cubicBezTo>
                    <a:cubicBezTo>
                      <a:pt x="5752" y="2215"/>
                      <a:pt x="5889" y="1895"/>
                      <a:pt x="6004" y="1575"/>
                    </a:cubicBezTo>
                    <a:cubicBezTo>
                      <a:pt x="6072" y="1416"/>
                      <a:pt x="6118" y="1256"/>
                      <a:pt x="6163" y="1119"/>
                    </a:cubicBezTo>
                    <a:cubicBezTo>
                      <a:pt x="6232" y="959"/>
                      <a:pt x="6277" y="822"/>
                      <a:pt x="6323" y="662"/>
                    </a:cubicBezTo>
                    <a:cubicBezTo>
                      <a:pt x="6369" y="548"/>
                      <a:pt x="6414" y="434"/>
                      <a:pt x="6460" y="320"/>
                    </a:cubicBezTo>
                    <a:cubicBezTo>
                      <a:pt x="6483" y="252"/>
                      <a:pt x="6460" y="183"/>
                      <a:pt x="6437" y="115"/>
                    </a:cubicBezTo>
                    <a:cubicBezTo>
                      <a:pt x="6414" y="69"/>
                      <a:pt x="6346" y="23"/>
                      <a:pt x="6277" y="1"/>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
              <p:cNvSpPr/>
              <p:nvPr/>
            </p:nvSpPr>
            <p:spPr>
              <a:xfrm>
                <a:off x="5781197" y="3228360"/>
                <a:ext cx="366500" cy="99362"/>
              </a:xfrm>
              <a:custGeom>
                <a:rect b="b" l="l" r="r" t="t"/>
                <a:pathLst>
                  <a:path extrusionOk="0" h="3676" w="13559">
                    <a:moveTo>
                      <a:pt x="13353" y="0"/>
                    </a:moveTo>
                    <a:cubicBezTo>
                      <a:pt x="13330" y="0"/>
                      <a:pt x="13307" y="0"/>
                      <a:pt x="13285" y="23"/>
                    </a:cubicBezTo>
                    <a:cubicBezTo>
                      <a:pt x="12691" y="274"/>
                      <a:pt x="12098" y="548"/>
                      <a:pt x="11481" y="776"/>
                    </a:cubicBezTo>
                    <a:cubicBezTo>
                      <a:pt x="11185" y="868"/>
                      <a:pt x="10888" y="982"/>
                      <a:pt x="10591" y="1096"/>
                    </a:cubicBezTo>
                    <a:cubicBezTo>
                      <a:pt x="10295" y="1210"/>
                      <a:pt x="9975" y="1324"/>
                      <a:pt x="9678" y="1415"/>
                    </a:cubicBezTo>
                    <a:cubicBezTo>
                      <a:pt x="9108" y="1621"/>
                      <a:pt x="8537" y="1804"/>
                      <a:pt x="7966" y="1986"/>
                    </a:cubicBezTo>
                    <a:lnTo>
                      <a:pt x="7784" y="2032"/>
                    </a:lnTo>
                    <a:cubicBezTo>
                      <a:pt x="7784" y="2009"/>
                      <a:pt x="7784" y="1986"/>
                      <a:pt x="7784" y="1986"/>
                    </a:cubicBezTo>
                    <a:cubicBezTo>
                      <a:pt x="7732" y="1883"/>
                      <a:pt x="7643" y="1832"/>
                      <a:pt x="7553" y="1832"/>
                    </a:cubicBezTo>
                    <a:cubicBezTo>
                      <a:pt x="7523" y="1832"/>
                      <a:pt x="7493" y="1838"/>
                      <a:pt x="7464" y="1849"/>
                    </a:cubicBezTo>
                    <a:cubicBezTo>
                      <a:pt x="7099" y="1986"/>
                      <a:pt x="6711" y="2077"/>
                      <a:pt x="6346" y="2192"/>
                    </a:cubicBezTo>
                    <a:cubicBezTo>
                      <a:pt x="6186" y="2237"/>
                      <a:pt x="6049" y="2260"/>
                      <a:pt x="5889" y="2306"/>
                    </a:cubicBezTo>
                    <a:cubicBezTo>
                      <a:pt x="5729" y="2328"/>
                      <a:pt x="5547" y="2374"/>
                      <a:pt x="5387" y="2397"/>
                    </a:cubicBezTo>
                    <a:cubicBezTo>
                      <a:pt x="5022" y="2443"/>
                      <a:pt x="4680" y="2465"/>
                      <a:pt x="4314" y="2511"/>
                    </a:cubicBezTo>
                    <a:cubicBezTo>
                      <a:pt x="3972" y="2534"/>
                      <a:pt x="3607" y="2557"/>
                      <a:pt x="3242" y="2557"/>
                    </a:cubicBezTo>
                    <a:cubicBezTo>
                      <a:pt x="2899" y="2580"/>
                      <a:pt x="2580" y="2580"/>
                      <a:pt x="2237" y="2580"/>
                    </a:cubicBezTo>
                    <a:cubicBezTo>
                      <a:pt x="2177" y="2600"/>
                      <a:pt x="2117" y="2602"/>
                      <a:pt x="2041" y="2602"/>
                    </a:cubicBezTo>
                    <a:lnTo>
                      <a:pt x="2041" y="2602"/>
                    </a:lnTo>
                    <a:cubicBezTo>
                      <a:pt x="1862" y="2601"/>
                      <a:pt x="1662" y="2580"/>
                      <a:pt x="1484" y="2580"/>
                    </a:cubicBezTo>
                    <a:lnTo>
                      <a:pt x="1073" y="2580"/>
                    </a:lnTo>
                    <a:cubicBezTo>
                      <a:pt x="1027" y="2580"/>
                      <a:pt x="972" y="2569"/>
                      <a:pt x="913" y="2569"/>
                    </a:cubicBezTo>
                    <a:cubicBezTo>
                      <a:pt x="883" y="2569"/>
                      <a:pt x="852" y="2572"/>
                      <a:pt x="822" y="2580"/>
                    </a:cubicBezTo>
                    <a:cubicBezTo>
                      <a:pt x="731" y="2602"/>
                      <a:pt x="662" y="2648"/>
                      <a:pt x="617" y="2739"/>
                    </a:cubicBezTo>
                    <a:cubicBezTo>
                      <a:pt x="594" y="2808"/>
                      <a:pt x="594" y="2876"/>
                      <a:pt x="639" y="2922"/>
                    </a:cubicBezTo>
                    <a:cubicBezTo>
                      <a:pt x="503" y="2945"/>
                      <a:pt x="388" y="2968"/>
                      <a:pt x="274" y="3013"/>
                    </a:cubicBezTo>
                    <a:cubicBezTo>
                      <a:pt x="69" y="3082"/>
                      <a:pt x="0" y="3356"/>
                      <a:pt x="137" y="3515"/>
                    </a:cubicBezTo>
                    <a:cubicBezTo>
                      <a:pt x="206" y="3607"/>
                      <a:pt x="297" y="3652"/>
                      <a:pt x="411" y="3652"/>
                    </a:cubicBezTo>
                    <a:lnTo>
                      <a:pt x="525" y="3652"/>
                    </a:lnTo>
                    <a:cubicBezTo>
                      <a:pt x="617" y="3675"/>
                      <a:pt x="685" y="3675"/>
                      <a:pt x="776" y="3675"/>
                    </a:cubicBezTo>
                    <a:lnTo>
                      <a:pt x="1347" y="3675"/>
                    </a:lnTo>
                    <a:cubicBezTo>
                      <a:pt x="1667" y="3652"/>
                      <a:pt x="2009" y="3652"/>
                      <a:pt x="2329" y="3630"/>
                    </a:cubicBezTo>
                    <a:cubicBezTo>
                      <a:pt x="2671" y="3607"/>
                      <a:pt x="3013" y="3561"/>
                      <a:pt x="3356" y="3515"/>
                    </a:cubicBezTo>
                    <a:cubicBezTo>
                      <a:pt x="3698" y="3470"/>
                      <a:pt x="4040" y="3424"/>
                      <a:pt x="4383" y="3356"/>
                    </a:cubicBezTo>
                    <a:cubicBezTo>
                      <a:pt x="4725" y="3310"/>
                      <a:pt x="5045" y="3241"/>
                      <a:pt x="5387" y="3196"/>
                    </a:cubicBezTo>
                    <a:cubicBezTo>
                      <a:pt x="5729" y="3127"/>
                      <a:pt x="6072" y="3059"/>
                      <a:pt x="6391" y="2990"/>
                    </a:cubicBezTo>
                    <a:cubicBezTo>
                      <a:pt x="6574" y="2968"/>
                      <a:pt x="6734" y="2922"/>
                      <a:pt x="6916" y="2876"/>
                    </a:cubicBezTo>
                    <a:cubicBezTo>
                      <a:pt x="7053" y="2853"/>
                      <a:pt x="7213" y="2808"/>
                      <a:pt x="7373" y="2762"/>
                    </a:cubicBezTo>
                    <a:cubicBezTo>
                      <a:pt x="7715" y="2671"/>
                      <a:pt x="8081" y="2580"/>
                      <a:pt x="8423" y="2488"/>
                    </a:cubicBezTo>
                    <a:cubicBezTo>
                      <a:pt x="8742" y="2374"/>
                      <a:pt x="9062" y="2260"/>
                      <a:pt x="9359" y="2146"/>
                    </a:cubicBezTo>
                    <a:cubicBezTo>
                      <a:pt x="9678" y="2032"/>
                      <a:pt x="9998" y="1918"/>
                      <a:pt x="10295" y="1781"/>
                    </a:cubicBezTo>
                    <a:cubicBezTo>
                      <a:pt x="10454" y="1735"/>
                      <a:pt x="10591" y="1667"/>
                      <a:pt x="10751" y="1598"/>
                    </a:cubicBezTo>
                    <a:cubicBezTo>
                      <a:pt x="10888" y="1552"/>
                      <a:pt x="11048" y="1484"/>
                      <a:pt x="11185" y="1415"/>
                    </a:cubicBezTo>
                    <a:cubicBezTo>
                      <a:pt x="11481" y="1279"/>
                      <a:pt x="11778" y="1142"/>
                      <a:pt x="12052" y="1005"/>
                    </a:cubicBezTo>
                    <a:cubicBezTo>
                      <a:pt x="12509" y="776"/>
                      <a:pt x="12965" y="548"/>
                      <a:pt x="13422" y="343"/>
                    </a:cubicBezTo>
                    <a:cubicBezTo>
                      <a:pt x="13513" y="297"/>
                      <a:pt x="13559" y="206"/>
                      <a:pt x="13513" y="114"/>
                    </a:cubicBezTo>
                    <a:cubicBezTo>
                      <a:pt x="13490" y="46"/>
                      <a:pt x="13422" y="0"/>
                      <a:pt x="13353" y="0"/>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
              <p:cNvSpPr/>
              <p:nvPr/>
            </p:nvSpPr>
            <p:spPr>
              <a:xfrm>
                <a:off x="5415319" y="3612726"/>
                <a:ext cx="1238920" cy="280139"/>
              </a:xfrm>
              <a:custGeom>
                <a:rect b="b" l="l" r="r" t="t"/>
                <a:pathLst>
                  <a:path extrusionOk="0" h="10364" w="45835">
                    <a:moveTo>
                      <a:pt x="40333" y="0"/>
                    </a:moveTo>
                    <a:cubicBezTo>
                      <a:pt x="40105" y="0"/>
                      <a:pt x="39877" y="23"/>
                      <a:pt x="39671" y="23"/>
                    </a:cubicBezTo>
                    <a:lnTo>
                      <a:pt x="38918" y="23"/>
                    </a:lnTo>
                    <a:cubicBezTo>
                      <a:pt x="38462" y="46"/>
                      <a:pt x="38005" y="69"/>
                      <a:pt x="37571" y="115"/>
                    </a:cubicBezTo>
                    <a:cubicBezTo>
                      <a:pt x="37092" y="160"/>
                      <a:pt x="36636" y="206"/>
                      <a:pt x="36179" y="274"/>
                    </a:cubicBezTo>
                    <a:cubicBezTo>
                      <a:pt x="35951" y="297"/>
                      <a:pt x="35723" y="320"/>
                      <a:pt x="35494" y="366"/>
                    </a:cubicBezTo>
                    <a:cubicBezTo>
                      <a:pt x="35266" y="411"/>
                      <a:pt x="35061" y="457"/>
                      <a:pt x="34832" y="503"/>
                    </a:cubicBezTo>
                    <a:cubicBezTo>
                      <a:pt x="34604" y="571"/>
                      <a:pt x="34376" y="617"/>
                      <a:pt x="34148" y="685"/>
                    </a:cubicBezTo>
                    <a:cubicBezTo>
                      <a:pt x="33919" y="754"/>
                      <a:pt x="33714" y="822"/>
                      <a:pt x="33486" y="891"/>
                    </a:cubicBezTo>
                    <a:cubicBezTo>
                      <a:pt x="33075" y="1005"/>
                      <a:pt x="32641" y="1142"/>
                      <a:pt x="32230" y="1279"/>
                    </a:cubicBezTo>
                    <a:cubicBezTo>
                      <a:pt x="31797" y="1416"/>
                      <a:pt x="31386" y="1598"/>
                      <a:pt x="30952" y="1758"/>
                    </a:cubicBezTo>
                    <a:cubicBezTo>
                      <a:pt x="30769" y="1826"/>
                      <a:pt x="30564" y="1918"/>
                      <a:pt x="30359" y="1986"/>
                    </a:cubicBezTo>
                    <a:cubicBezTo>
                      <a:pt x="30176" y="2055"/>
                      <a:pt x="29993" y="2146"/>
                      <a:pt x="29788" y="2214"/>
                    </a:cubicBezTo>
                    <a:cubicBezTo>
                      <a:pt x="29377" y="2374"/>
                      <a:pt x="28966" y="2534"/>
                      <a:pt x="28555" y="2717"/>
                    </a:cubicBezTo>
                    <a:cubicBezTo>
                      <a:pt x="28145" y="2922"/>
                      <a:pt x="27734" y="3128"/>
                      <a:pt x="27323" y="3310"/>
                    </a:cubicBezTo>
                    <a:cubicBezTo>
                      <a:pt x="27140" y="3401"/>
                      <a:pt x="26935" y="3493"/>
                      <a:pt x="26729" y="3584"/>
                    </a:cubicBezTo>
                    <a:cubicBezTo>
                      <a:pt x="26547" y="3675"/>
                      <a:pt x="26341" y="3789"/>
                      <a:pt x="26159" y="3881"/>
                    </a:cubicBezTo>
                    <a:cubicBezTo>
                      <a:pt x="25953" y="3972"/>
                      <a:pt x="25771" y="4086"/>
                      <a:pt x="25565" y="4177"/>
                    </a:cubicBezTo>
                    <a:cubicBezTo>
                      <a:pt x="25360" y="4292"/>
                      <a:pt x="25154" y="4383"/>
                      <a:pt x="24949" y="4474"/>
                    </a:cubicBezTo>
                    <a:cubicBezTo>
                      <a:pt x="24561" y="4680"/>
                      <a:pt x="24173" y="4885"/>
                      <a:pt x="23785" y="5090"/>
                    </a:cubicBezTo>
                    <a:cubicBezTo>
                      <a:pt x="23397" y="5296"/>
                      <a:pt x="22986" y="5501"/>
                      <a:pt x="22575" y="5684"/>
                    </a:cubicBezTo>
                    <a:cubicBezTo>
                      <a:pt x="22187" y="5867"/>
                      <a:pt x="21822" y="6049"/>
                      <a:pt x="21434" y="6232"/>
                    </a:cubicBezTo>
                    <a:cubicBezTo>
                      <a:pt x="21023" y="6414"/>
                      <a:pt x="20612" y="6597"/>
                      <a:pt x="20201" y="6757"/>
                    </a:cubicBezTo>
                    <a:cubicBezTo>
                      <a:pt x="19996" y="6848"/>
                      <a:pt x="19813" y="6939"/>
                      <a:pt x="19608" y="7031"/>
                    </a:cubicBezTo>
                    <a:cubicBezTo>
                      <a:pt x="19425" y="7099"/>
                      <a:pt x="19243" y="7190"/>
                      <a:pt x="19060" y="7282"/>
                    </a:cubicBezTo>
                    <a:cubicBezTo>
                      <a:pt x="18855" y="7350"/>
                      <a:pt x="18672" y="7441"/>
                      <a:pt x="18489" y="7510"/>
                    </a:cubicBezTo>
                    <a:cubicBezTo>
                      <a:pt x="18284" y="7601"/>
                      <a:pt x="18079" y="7670"/>
                      <a:pt x="17873" y="7738"/>
                    </a:cubicBezTo>
                    <a:cubicBezTo>
                      <a:pt x="17668" y="7807"/>
                      <a:pt x="17439" y="7875"/>
                      <a:pt x="17234" y="7944"/>
                    </a:cubicBezTo>
                    <a:cubicBezTo>
                      <a:pt x="17029" y="8012"/>
                      <a:pt x="16800" y="8081"/>
                      <a:pt x="16572" y="8149"/>
                    </a:cubicBezTo>
                    <a:cubicBezTo>
                      <a:pt x="16138" y="8309"/>
                      <a:pt x="15728" y="8446"/>
                      <a:pt x="15271" y="8560"/>
                    </a:cubicBezTo>
                    <a:cubicBezTo>
                      <a:pt x="15066" y="8628"/>
                      <a:pt x="14837" y="8697"/>
                      <a:pt x="14609" y="8765"/>
                    </a:cubicBezTo>
                    <a:cubicBezTo>
                      <a:pt x="14175" y="8879"/>
                      <a:pt x="13742" y="8994"/>
                      <a:pt x="13308" y="9085"/>
                    </a:cubicBezTo>
                    <a:cubicBezTo>
                      <a:pt x="13080" y="9131"/>
                      <a:pt x="12852" y="9176"/>
                      <a:pt x="12623" y="9222"/>
                    </a:cubicBezTo>
                    <a:cubicBezTo>
                      <a:pt x="12395" y="9268"/>
                      <a:pt x="12144" y="9313"/>
                      <a:pt x="11916" y="9336"/>
                    </a:cubicBezTo>
                    <a:cubicBezTo>
                      <a:pt x="11482" y="9404"/>
                      <a:pt x="11026" y="9473"/>
                      <a:pt x="10569" y="9541"/>
                    </a:cubicBezTo>
                    <a:cubicBezTo>
                      <a:pt x="10135" y="9587"/>
                      <a:pt x="9702" y="9656"/>
                      <a:pt x="9268" y="9678"/>
                    </a:cubicBezTo>
                    <a:cubicBezTo>
                      <a:pt x="9085" y="9701"/>
                      <a:pt x="8880" y="9701"/>
                      <a:pt x="8697" y="9701"/>
                    </a:cubicBezTo>
                    <a:lnTo>
                      <a:pt x="8172" y="9701"/>
                    </a:lnTo>
                    <a:cubicBezTo>
                      <a:pt x="7990" y="9701"/>
                      <a:pt x="7784" y="9701"/>
                      <a:pt x="7602" y="9678"/>
                    </a:cubicBezTo>
                    <a:cubicBezTo>
                      <a:pt x="7374" y="9678"/>
                      <a:pt x="7168" y="9656"/>
                      <a:pt x="6940" y="9633"/>
                    </a:cubicBezTo>
                    <a:cubicBezTo>
                      <a:pt x="6712" y="9633"/>
                      <a:pt x="6506" y="9610"/>
                      <a:pt x="6301" y="9587"/>
                    </a:cubicBezTo>
                    <a:cubicBezTo>
                      <a:pt x="6072" y="9564"/>
                      <a:pt x="5844" y="9564"/>
                      <a:pt x="5616" y="9541"/>
                    </a:cubicBezTo>
                    <a:cubicBezTo>
                      <a:pt x="5411" y="9519"/>
                      <a:pt x="5205" y="9496"/>
                      <a:pt x="5000" y="9473"/>
                    </a:cubicBezTo>
                    <a:cubicBezTo>
                      <a:pt x="4771" y="9450"/>
                      <a:pt x="4543" y="9427"/>
                      <a:pt x="4338" y="9404"/>
                    </a:cubicBezTo>
                    <a:cubicBezTo>
                      <a:pt x="3881" y="9359"/>
                      <a:pt x="3448" y="9268"/>
                      <a:pt x="3014" y="9153"/>
                    </a:cubicBezTo>
                    <a:cubicBezTo>
                      <a:pt x="2786" y="9108"/>
                      <a:pt x="2535" y="9039"/>
                      <a:pt x="2306" y="8994"/>
                    </a:cubicBezTo>
                    <a:cubicBezTo>
                      <a:pt x="2147" y="8948"/>
                      <a:pt x="2010" y="8902"/>
                      <a:pt x="1873" y="8857"/>
                    </a:cubicBezTo>
                    <a:cubicBezTo>
                      <a:pt x="1713" y="8811"/>
                      <a:pt x="1553" y="8743"/>
                      <a:pt x="1393" y="8674"/>
                    </a:cubicBezTo>
                    <a:cubicBezTo>
                      <a:pt x="1234" y="8606"/>
                      <a:pt x="1097" y="8537"/>
                      <a:pt x="937" y="8446"/>
                    </a:cubicBezTo>
                    <a:cubicBezTo>
                      <a:pt x="868" y="8423"/>
                      <a:pt x="800" y="8377"/>
                      <a:pt x="731" y="8354"/>
                    </a:cubicBezTo>
                    <a:cubicBezTo>
                      <a:pt x="617" y="8309"/>
                      <a:pt x="503" y="8263"/>
                      <a:pt x="389" y="8240"/>
                    </a:cubicBezTo>
                    <a:cubicBezTo>
                      <a:pt x="376" y="8239"/>
                      <a:pt x="362" y="8238"/>
                      <a:pt x="349" y="8238"/>
                    </a:cubicBezTo>
                    <a:cubicBezTo>
                      <a:pt x="184" y="8238"/>
                      <a:pt x="45" y="8366"/>
                      <a:pt x="24" y="8514"/>
                    </a:cubicBezTo>
                    <a:cubicBezTo>
                      <a:pt x="1" y="8606"/>
                      <a:pt x="24" y="8697"/>
                      <a:pt x="92" y="8765"/>
                    </a:cubicBezTo>
                    <a:cubicBezTo>
                      <a:pt x="138" y="8834"/>
                      <a:pt x="206" y="8879"/>
                      <a:pt x="298" y="8879"/>
                    </a:cubicBezTo>
                    <a:cubicBezTo>
                      <a:pt x="298" y="8879"/>
                      <a:pt x="298" y="8879"/>
                      <a:pt x="320" y="8902"/>
                    </a:cubicBezTo>
                    <a:cubicBezTo>
                      <a:pt x="503" y="8948"/>
                      <a:pt x="686" y="9062"/>
                      <a:pt x="891" y="9153"/>
                    </a:cubicBezTo>
                    <a:cubicBezTo>
                      <a:pt x="1074" y="9245"/>
                      <a:pt x="1279" y="9336"/>
                      <a:pt x="1507" y="9427"/>
                    </a:cubicBezTo>
                    <a:cubicBezTo>
                      <a:pt x="1599" y="9450"/>
                      <a:pt x="1690" y="9473"/>
                      <a:pt x="1781" y="9519"/>
                    </a:cubicBezTo>
                    <a:cubicBezTo>
                      <a:pt x="1918" y="9541"/>
                      <a:pt x="2032" y="9587"/>
                      <a:pt x="2169" y="9633"/>
                    </a:cubicBezTo>
                    <a:cubicBezTo>
                      <a:pt x="2375" y="9678"/>
                      <a:pt x="2580" y="9724"/>
                      <a:pt x="2808" y="9770"/>
                    </a:cubicBezTo>
                    <a:cubicBezTo>
                      <a:pt x="3242" y="9884"/>
                      <a:pt x="3676" y="9975"/>
                      <a:pt x="4132" y="10044"/>
                    </a:cubicBezTo>
                    <a:cubicBezTo>
                      <a:pt x="4543" y="10089"/>
                      <a:pt x="4977" y="10135"/>
                      <a:pt x="5411" y="10158"/>
                    </a:cubicBezTo>
                    <a:cubicBezTo>
                      <a:pt x="5844" y="10203"/>
                      <a:pt x="6278" y="10249"/>
                      <a:pt x="6734" y="10272"/>
                    </a:cubicBezTo>
                    <a:cubicBezTo>
                      <a:pt x="7168" y="10317"/>
                      <a:pt x="7602" y="10340"/>
                      <a:pt x="8035" y="10363"/>
                    </a:cubicBezTo>
                    <a:cubicBezTo>
                      <a:pt x="8264" y="10363"/>
                      <a:pt x="8492" y="10363"/>
                      <a:pt x="8720" y="10340"/>
                    </a:cubicBezTo>
                    <a:cubicBezTo>
                      <a:pt x="8948" y="10340"/>
                      <a:pt x="9177" y="10340"/>
                      <a:pt x="9405" y="10317"/>
                    </a:cubicBezTo>
                    <a:cubicBezTo>
                      <a:pt x="9839" y="10295"/>
                      <a:pt x="10272" y="10226"/>
                      <a:pt x="10706" y="10181"/>
                    </a:cubicBezTo>
                    <a:cubicBezTo>
                      <a:pt x="11163" y="10112"/>
                      <a:pt x="11596" y="10044"/>
                      <a:pt x="12053" y="9975"/>
                    </a:cubicBezTo>
                    <a:cubicBezTo>
                      <a:pt x="12509" y="9907"/>
                      <a:pt x="12966" y="9815"/>
                      <a:pt x="13422" y="9724"/>
                    </a:cubicBezTo>
                    <a:cubicBezTo>
                      <a:pt x="13650" y="9678"/>
                      <a:pt x="13879" y="9610"/>
                      <a:pt x="14107" y="9564"/>
                    </a:cubicBezTo>
                    <a:cubicBezTo>
                      <a:pt x="14358" y="9496"/>
                      <a:pt x="14586" y="9427"/>
                      <a:pt x="14837" y="9359"/>
                    </a:cubicBezTo>
                    <a:cubicBezTo>
                      <a:pt x="15248" y="9245"/>
                      <a:pt x="15682" y="9131"/>
                      <a:pt x="16116" y="8994"/>
                    </a:cubicBezTo>
                    <a:cubicBezTo>
                      <a:pt x="16321" y="8925"/>
                      <a:pt x="16549" y="8857"/>
                      <a:pt x="16755" y="8788"/>
                    </a:cubicBezTo>
                    <a:cubicBezTo>
                      <a:pt x="16983" y="8720"/>
                      <a:pt x="17188" y="8651"/>
                      <a:pt x="17417" y="8583"/>
                    </a:cubicBezTo>
                    <a:cubicBezTo>
                      <a:pt x="17828" y="8423"/>
                      <a:pt x="18238" y="8286"/>
                      <a:pt x="18672" y="8149"/>
                    </a:cubicBezTo>
                    <a:cubicBezTo>
                      <a:pt x="18855" y="8081"/>
                      <a:pt x="19060" y="7989"/>
                      <a:pt x="19243" y="7898"/>
                    </a:cubicBezTo>
                    <a:cubicBezTo>
                      <a:pt x="19425" y="7830"/>
                      <a:pt x="19608" y="7738"/>
                      <a:pt x="19790" y="7647"/>
                    </a:cubicBezTo>
                    <a:cubicBezTo>
                      <a:pt x="20201" y="7464"/>
                      <a:pt x="20612" y="7305"/>
                      <a:pt x="21000" y="7122"/>
                    </a:cubicBezTo>
                    <a:cubicBezTo>
                      <a:pt x="21411" y="6962"/>
                      <a:pt x="21799" y="6780"/>
                      <a:pt x="22187" y="6597"/>
                    </a:cubicBezTo>
                    <a:cubicBezTo>
                      <a:pt x="22575" y="6392"/>
                      <a:pt x="22963" y="6232"/>
                      <a:pt x="23374" y="6026"/>
                    </a:cubicBezTo>
                    <a:cubicBezTo>
                      <a:pt x="23557" y="5935"/>
                      <a:pt x="23762" y="5844"/>
                      <a:pt x="23968" y="5730"/>
                    </a:cubicBezTo>
                    <a:cubicBezTo>
                      <a:pt x="24150" y="5638"/>
                      <a:pt x="24356" y="5524"/>
                      <a:pt x="24538" y="5410"/>
                    </a:cubicBezTo>
                    <a:cubicBezTo>
                      <a:pt x="24744" y="5319"/>
                      <a:pt x="24949" y="5205"/>
                      <a:pt x="25132" y="5113"/>
                    </a:cubicBezTo>
                    <a:cubicBezTo>
                      <a:pt x="25337" y="5022"/>
                      <a:pt x="25542" y="4908"/>
                      <a:pt x="25748" y="4817"/>
                    </a:cubicBezTo>
                    <a:cubicBezTo>
                      <a:pt x="25930" y="4725"/>
                      <a:pt x="26136" y="4611"/>
                      <a:pt x="26319" y="4520"/>
                    </a:cubicBezTo>
                    <a:cubicBezTo>
                      <a:pt x="26524" y="4406"/>
                      <a:pt x="26752" y="4314"/>
                      <a:pt x="26935" y="4223"/>
                    </a:cubicBezTo>
                    <a:cubicBezTo>
                      <a:pt x="27140" y="4109"/>
                      <a:pt x="27346" y="4041"/>
                      <a:pt x="27528" y="3949"/>
                    </a:cubicBezTo>
                    <a:cubicBezTo>
                      <a:pt x="27734" y="3835"/>
                      <a:pt x="27939" y="3744"/>
                      <a:pt x="28145" y="3652"/>
                    </a:cubicBezTo>
                    <a:cubicBezTo>
                      <a:pt x="28533" y="3447"/>
                      <a:pt x="28921" y="3264"/>
                      <a:pt x="29331" y="3105"/>
                    </a:cubicBezTo>
                    <a:cubicBezTo>
                      <a:pt x="29537" y="3013"/>
                      <a:pt x="29742" y="2922"/>
                      <a:pt x="29971" y="2854"/>
                    </a:cubicBezTo>
                    <a:cubicBezTo>
                      <a:pt x="30153" y="2762"/>
                      <a:pt x="30359" y="2694"/>
                      <a:pt x="30564" y="2603"/>
                    </a:cubicBezTo>
                    <a:cubicBezTo>
                      <a:pt x="30884" y="2466"/>
                      <a:pt x="31226" y="2351"/>
                      <a:pt x="31546" y="2214"/>
                    </a:cubicBezTo>
                    <a:cubicBezTo>
                      <a:pt x="31865" y="2100"/>
                      <a:pt x="32185" y="1963"/>
                      <a:pt x="32527" y="1872"/>
                    </a:cubicBezTo>
                    <a:cubicBezTo>
                      <a:pt x="32847" y="1758"/>
                      <a:pt x="33189" y="1644"/>
                      <a:pt x="33531" y="1530"/>
                    </a:cubicBezTo>
                    <a:cubicBezTo>
                      <a:pt x="33714" y="1484"/>
                      <a:pt x="33874" y="1438"/>
                      <a:pt x="34056" y="1370"/>
                    </a:cubicBezTo>
                    <a:cubicBezTo>
                      <a:pt x="34216" y="1324"/>
                      <a:pt x="34376" y="1279"/>
                      <a:pt x="34558" y="1233"/>
                    </a:cubicBezTo>
                    <a:lnTo>
                      <a:pt x="34536" y="1233"/>
                    </a:lnTo>
                    <a:cubicBezTo>
                      <a:pt x="34718" y="1187"/>
                      <a:pt x="34901" y="1142"/>
                      <a:pt x="35083" y="1096"/>
                    </a:cubicBezTo>
                    <a:cubicBezTo>
                      <a:pt x="35312" y="1028"/>
                      <a:pt x="35540" y="982"/>
                      <a:pt x="35768" y="936"/>
                    </a:cubicBezTo>
                    <a:cubicBezTo>
                      <a:pt x="35996" y="891"/>
                      <a:pt x="36248" y="868"/>
                      <a:pt x="36499" y="845"/>
                    </a:cubicBezTo>
                    <a:cubicBezTo>
                      <a:pt x="36727" y="799"/>
                      <a:pt x="36955" y="777"/>
                      <a:pt x="37183" y="754"/>
                    </a:cubicBezTo>
                    <a:cubicBezTo>
                      <a:pt x="37640" y="685"/>
                      <a:pt x="38074" y="640"/>
                      <a:pt x="38530" y="617"/>
                    </a:cubicBezTo>
                    <a:cubicBezTo>
                      <a:pt x="38781" y="617"/>
                      <a:pt x="39009" y="594"/>
                      <a:pt x="39260" y="571"/>
                    </a:cubicBezTo>
                    <a:cubicBezTo>
                      <a:pt x="39489" y="571"/>
                      <a:pt x="39717" y="548"/>
                      <a:pt x="39945" y="548"/>
                    </a:cubicBezTo>
                    <a:cubicBezTo>
                      <a:pt x="40562" y="503"/>
                      <a:pt x="41178" y="480"/>
                      <a:pt x="41817" y="480"/>
                    </a:cubicBezTo>
                    <a:lnTo>
                      <a:pt x="42479" y="480"/>
                    </a:lnTo>
                    <a:cubicBezTo>
                      <a:pt x="42730" y="480"/>
                      <a:pt x="42981" y="480"/>
                      <a:pt x="43232" y="503"/>
                    </a:cubicBezTo>
                    <a:cubicBezTo>
                      <a:pt x="43506" y="525"/>
                      <a:pt x="43780" y="548"/>
                      <a:pt x="44054" y="571"/>
                    </a:cubicBezTo>
                    <a:cubicBezTo>
                      <a:pt x="44602" y="640"/>
                      <a:pt x="45149" y="708"/>
                      <a:pt x="45674" y="777"/>
                    </a:cubicBezTo>
                    <a:cubicBezTo>
                      <a:pt x="45687" y="781"/>
                      <a:pt x="45699" y="782"/>
                      <a:pt x="45710" y="782"/>
                    </a:cubicBezTo>
                    <a:cubicBezTo>
                      <a:pt x="45765" y="782"/>
                      <a:pt x="45811" y="742"/>
                      <a:pt x="45811" y="685"/>
                    </a:cubicBezTo>
                    <a:cubicBezTo>
                      <a:pt x="45834" y="617"/>
                      <a:pt x="45789" y="571"/>
                      <a:pt x="45720" y="548"/>
                    </a:cubicBezTo>
                    <a:cubicBezTo>
                      <a:pt x="45264" y="480"/>
                      <a:pt x="44830" y="434"/>
                      <a:pt x="44373" y="366"/>
                    </a:cubicBezTo>
                    <a:cubicBezTo>
                      <a:pt x="43962" y="297"/>
                      <a:pt x="43552" y="206"/>
                      <a:pt x="43118" y="160"/>
                    </a:cubicBezTo>
                    <a:cubicBezTo>
                      <a:pt x="42913" y="137"/>
                      <a:pt x="42684" y="115"/>
                      <a:pt x="42479" y="92"/>
                    </a:cubicBezTo>
                    <a:cubicBezTo>
                      <a:pt x="42251" y="69"/>
                      <a:pt x="42022" y="69"/>
                      <a:pt x="41794" y="46"/>
                    </a:cubicBezTo>
                    <a:cubicBezTo>
                      <a:pt x="41566" y="46"/>
                      <a:pt x="41338" y="23"/>
                      <a:pt x="41109" y="23"/>
                    </a:cubicBezTo>
                    <a:cubicBezTo>
                      <a:pt x="40881" y="23"/>
                      <a:pt x="40630" y="0"/>
                      <a:pt x="40402" y="0"/>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
              <p:cNvSpPr/>
              <p:nvPr/>
            </p:nvSpPr>
            <p:spPr>
              <a:xfrm>
                <a:off x="5378315" y="3619511"/>
                <a:ext cx="1116744" cy="313116"/>
              </a:xfrm>
              <a:custGeom>
                <a:rect b="b" l="l" r="r" t="t"/>
                <a:pathLst>
                  <a:path extrusionOk="0" h="11584" w="41315">
                    <a:moveTo>
                      <a:pt x="37437" y="1225"/>
                    </a:moveTo>
                    <a:lnTo>
                      <a:pt x="37437" y="1225"/>
                    </a:lnTo>
                    <a:cubicBezTo>
                      <a:pt x="37428" y="1228"/>
                      <a:pt x="37420" y="1230"/>
                      <a:pt x="37411" y="1233"/>
                    </a:cubicBezTo>
                    <a:cubicBezTo>
                      <a:pt x="37420" y="1233"/>
                      <a:pt x="37429" y="1230"/>
                      <a:pt x="37437" y="1225"/>
                    </a:cubicBezTo>
                    <a:close/>
                    <a:moveTo>
                      <a:pt x="1941" y="7875"/>
                    </a:moveTo>
                    <a:cubicBezTo>
                      <a:pt x="1872" y="7967"/>
                      <a:pt x="1804" y="8035"/>
                      <a:pt x="1735" y="8103"/>
                    </a:cubicBezTo>
                    <a:cubicBezTo>
                      <a:pt x="1667" y="8172"/>
                      <a:pt x="1621" y="8240"/>
                      <a:pt x="1553" y="8309"/>
                    </a:cubicBezTo>
                    <a:lnTo>
                      <a:pt x="1598" y="8240"/>
                    </a:lnTo>
                    <a:lnTo>
                      <a:pt x="1598" y="8240"/>
                    </a:lnTo>
                    <a:lnTo>
                      <a:pt x="1416" y="8423"/>
                    </a:lnTo>
                    <a:cubicBezTo>
                      <a:pt x="1324" y="8514"/>
                      <a:pt x="1210" y="8606"/>
                      <a:pt x="1073" y="8674"/>
                    </a:cubicBezTo>
                    <a:cubicBezTo>
                      <a:pt x="1073" y="8697"/>
                      <a:pt x="1050" y="8697"/>
                      <a:pt x="1028" y="8697"/>
                    </a:cubicBezTo>
                    <a:cubicBezTo>
                      <a:pt x="982" y="8651"/>
                      <a:pt x="936" y="8606"/>
                      <a:pt x="891" y="8537"/>
                    </a:cubicBezTo>
                    <a:cubicBezTo>
                      <a:pt x="891" y="8514"/>
                      <a:pt x="868" y="8492"/>
                      <a:pt x="868" y="8492"/>
                    </a:cubicBezTo>
                    <a:cubicBezTo>
                      <a:pt x="891" y="8469"/>
                      <a:pt x="891" y="8446"/>
                      <a:pt x="913" y="8423"/>
                    </a:cubicBezTo>
                    <a:cubicBezTo>
                      <a:pt x="1005" y="8332"/>
                      <a:pt x="1119" y="8240"/>
                      <a:pt x="1210" y="8149"/>
                    </a:cubicBezTo>
                    <a:cubicBezTo>
                      <a:pt x="1256" y="8195"/>
                      <a:pt x="1324" y="8218"/>
                      <a:pt x="1393" y="8218"/>
                    </a:cubicBezTo>
                    <a:lnTo>
                      <a:pt x="1438" y="8218"/>
                    </a:lnTo>
                    <a:cubicBezTo>
                      <a:pt x="1461" y="8218"/>
                      <a:pt x="1484" y="8195"/>
                      <a:pt x="1507" y="8195"/>
                    </a:cubicBezTo>
                    <a:cubicBezTo>
                      <a:pt x="1553" y="8172"/>
                      <a:pt x="1621" y="8126"/>
                      <a:pt x="1644" y="8103"/>
                    </a:cubicBezTo>
                    <a:cubicBezTo>
                      <a:pt x="1689" y="8081"/>
                      <a:pt x="1735" y="8035"/>
                      <a:pt x="1781" y="8012"/>
                    </a:cubicBezTo>
                    <a:cubicBezTo>
                      <a:pt x="1826" y="7967"/>
                      <a:pt x="1895" y="7921"/>
                      <a:pt x="1941" y="7875"/>
                    </a:cubicBezTo>
                    <a:close/>
                    <a:moveTo>
                      <a:pt x="16549" y="9975"/>
                    </a:moveTo>
                    <a:cubicBezTo>
                      <a:pt x="16522" y="9983"/>
                      <a:pt x="16496" y="9990"/>
                      <a:pt x="16471" y="9998"/>
                    </a:cubicBezTo>
                    <a:lnTo>
                      <a:pt x="16471" y="9998"/>
                    </a:lnTo>
                    <a:cubicBezTo>
                      <a:pt x="16508" y="9998"/>
                      <a:pt x="16528" y="9996"/>
                      <a:pt x="16549" y="9975"/>
                    </a:cubicBezTo>
                    <a:close/>
                    <a:moveTo>
                      <a:pt x="5958" y="10797"/>
                    </a:moveTo>
                    <a:cubicBezTo>
                      <a:pt x="5935" y="10797"/>
                      <a:pt x="5935" y="10797"/>
                      <a:pt x="5935" y="10820"/>
                    </a:cubicBezTo>
                    <a:cubicBezTo>
                      <a:pt x="5935" y="10820"/>
                      <a:pt x="5935" y="10797"/>
                      <a:pt x="5912" y="10797"/>
                    </a:cubicBezTo>
                    <a:close/>
                    <a:moveTo>
                      <a:pt x="41086" y="1"/>
                    </a:moveTo>
                    <a:cubicBezTo>
                      <a:pt x="40995" y="1"/>
                      <a:pt x="40881" y="23"/>
                      <a:pt x="40789" y="46"/>
                    </a:cubicBezTo>
                    <a:cubicBezTo>
                      <a:pt x="40698" y="46"/>
                      <a:pt x="40607" y="69"/>
                      <a:pt x="40515" y="92"/>
                    </a:cubicBezTo>
                    <a:cubicBezTo>
                      <a:pt x="40287" y="115"/>
                      <a:pt x="40059" y="160"/>
                      <a:pt x="39831" y="206"/>
                    </a:cubicBezTo>
                    <a:cubicBezTo>
                      <a:pt x="39443" y="274"/>
                      <a:pt x="39032" y="366"/>
                      <a:pt x="38644" y="434"/>
                    </a:cubicBezTo>
                    <a:cubicBezTo>
                      <a:pt x="38530" y="457"/>
                      <a:pt x="38393" y="480"/>
                      <a:pt x="38278" y="503"/>
                    </a:cubicBezTo>
                    <a:cubicBezTo>
                      <a:pt x="38142" y="526"/>
                      <a:pt x="38027" y="548"/>
                      <a:pt x="37890" y="594"/>
                    </a:cubicBezTo>
                    <a:cubicBezTo>
                      <a:pt x="37868" y="571"/>
                      <a:pt x="37868" y="571"/>
                      <a:pt x="37868" y="571"/>
                    </a:cubicBezTo>
                    <a:cubicBezTo>
                      <a:pt x="37799" y="526"/>
                      <a:pt x="37731" y="503"/>
                      <a:pt x="37662" y="503"/>
                    </a:cubicBezTo>
                    <a:cubicBezTo>
                      <a:pt x="37571" y="526"/>
                      <a:pt x="37480" y="526"/>
                      <a:pt x="37388" y="548"/>
                    </a:cubicBezTo>
                    <a:cubicBezTo>
                      <a:pt x="37411" y="480"/>
                      <a:pt x="37388" y="411"/>
                      <a:pt x="37343" y="343"/>
                    </a:cubicBezTo>
                    <a:cubicBezTo>
                      <a:pt x="37305" y="287"/>
                      <a:pt x="37221" y="246"/>
                      <a:pt x="37142" y="246"/>
                    </a:cubicBezTo>
                    <a:cubicBezTo>
                      <a:pt x="37125" y="246"/>
                      <a:pt x="37108" y="248"/>
                      <a:pt x="37092" y="252"/>
                    </a:cubicBezTo>
                    <a:cubicBezTo>
                      <a:pt x="36795" y="320"/>
                      <a:pt x="36498" y="411"/>
                      <a:pt x="36224" y="480"/>
                    </a:cubicBezTo>
                    <a:cubicBezTo>
                      <a:pt x="35996" y="548"/>
                      <a:pt x="35768" y="640"/>
                      <a:pt x="35539" y="708"/>
                    </a:cubicBezTo>
                    <a:cubicBezTo>
                      <a:pt x="35357" y="754"/>
                      <a:pt x="35174" y="822"/>
                      <a:pt x="35014" y="868"/>
                    </a:cubicBezTo>
                    <a:cubicBezTo>
                      <a:pt x="34809" y="936"/>
                      <a:pt x="34604" y="1005"/>
                      <a:pt x="34421" y="1073"/>
                    </a:cubicBezTo>
                    <a:cubicBezTo>
                      <a:pt x="34010" y="1233"/>
                      <a:pt x="33576" y="1393"/>
                      <a:pt x="33188" y="1553"/>
                    </a:cubicBezTo>
                    <a:cubicBezTo>
                      <a:pt x="32937" y="1644"/>
                      <a:pt x="32686" y="1758"/>
                      <a:pt x="32435" y="1849"/>
                    </a:cubicBezTo>
                    <a:cubicBezTo>
                      <a:pt x="32230" y="1941"/>
                      <a:pt x="32024" y="2032"/>
                      <a:pt x="31819" y="2123"/>
                    </a:cubicBezTo>
                    <a:cubicBezTo>
                      <a:pt x="31522" y="2237"/>
                      <a:pt x="31248" y="2374"/>
                      <a:pt x="30952" y="2511"/>
                    </a:cubicBezTo>
                    <a:cubicBezTo>
                      <a:pt x="30860" y="2557"/>
                      <a:pt x="30746" y="2603"/>
                      <a:pt x="30655" y="2648"/>
                    </a:cubicBezTo>
                    <a:cubicBezTo>
                      <a:pt x="30495" y="2717"/>
                      <a:pt x="30358" y="2785"/>
                      <a:pt x="30221" y="2854"/>
                    </a:cubicBezTo>
                    <a:cubicBezTo>
                      <a:pt x="30061" y="2922"/>
                      <a:pt x="29902" y="3013"/>
                      <a:pt x="29742" y="3105"/>
                    </a:cubicBezTo>
                    <a:cubicBezTo>
                      <a:pt x="29605" y="3173"/>
                      <a:pt x="29468" y="3242"/>
                      <a:pt x="29331" y="3310"/>
                    </a:cubicBezTo>
                    <a:cubicBezTo>
                      <a:pt x="29148" y="3424"/>
                      <a:pt x="28943" y="3538"/>
                      <a:pt x="28760" y="3653"/>
                    </a:cubicBezTo>
                    <a:cubicBezTo>
                      <a:pt x="28737" y="3675"/>
                      <a:pt x="28715" y="3675"/>
                      <a:pt x="28692" y="3698"/>
                    </a:cubicBezTo>
                    <a:cubicBezTo>
                      <a:pt x="28646" y="3698"/>
                      <a:pt x="28623" y="3698"/>
                      <a:pt x="28578" y="3721"/>
                    </a:cubicBezTo>
                    <a:cubicBezTo>
                      <a:pt x="28167" y="3904"/>
                      <a:pt x="27756" y="4086"/>
                      <a:pt x="27345" y="4269"/>
                    </a:cubicBezTo>
                    <a:cubicBezTo>
                      <a:pt x="26934" y="4474"/>
                      <a:pt x="26501" y="4680"/>
                      <a:pt x="26067" y="4862"/>
                    </a:cubicBezTo>
                    <a:cubicBezTo>
                      <a:pt x="25656" y="5068"/>
                      <a:pt x="25245" y="5273"/>
                      <a:pt x="24834" y="5456"/>
                    </a:cubicBezTo>
                    <a:cubicBezTo>
                      <a:pt x="24606" y="5570"/>
                      <a:pt x="24378" y="5684"/>
                      <a:pt x="24150" y="5798"/>
                    </a:cubicBezTo>
                    <a:cubicBezTo>
                      <a:pt x="24081" y="5821"/>
                      <a:pt x="24013" y="5844"/>
                      <a:pt x="23944" y="5889"/>
                    </a:cubicBezTo>
                    <a:cubicBezTo>
                      <a:pt x="23762" y="5958"/>
                      <a:pt x="23556" y="6049"/>
                      <a:pt x="23351" y="6141"/>
                    </a:cubicBezTo>
                    <a:cubicBezTo>
                      <a:pt x="23168" y="6255"/>
                      <a:pt x="22963" y="6346"/>
                      <a:pt x="22757" y="6437"/>
                    </a:cubicBezTo>
                    <a:cubicBezTo>
                      <a:pt x="22415" y="6620"/>
                      <a:pt x="22072" y="6802"/>
                      <a:pt x="21730" y="6985"/>
                    </a:cubicBezTo>
                    <a:cubicBezTo>
                      <a:pt x="21593" y="7054"/>
                      <a:pt x="21433" y="7145"/>
                      <a:pt x="21296" y="7213"/>
                    </a:cubicBezTo>
                    <a:cubicBezTo>
                      <a:pt x="21205" y="7282"/>
                      <a:pt x="21114" y="7327"/>
                      <a:pt x="21023" y="7373"/>
                    </a:cubicBezTo>
                    <a:cubicBezTo>
                      <a:pt x="20931" y="7419"/>
                      <a:pt x="20817" y="7464"/>
                      <a:pt x="20726" y="7556"/>
                    </a:cubicBezTo>
                    <a:cubicBezTo>
                      <a:pt x="20703" y="7556"/>
                      <a:pt x="20680" y="7579"/>
                      <a:pt x="20680" y="7579"/>
                    </a:cubicBezTo>
                    <a:cubicBezTo>
                      <a:pt x="20566" y="7624"/>
                      <a:pt x="20475" y="7647"/>
                      <a:pt x="20361" y="7693"/>
                    </a:cubicBezTo>
                    <a:cubicBezTo>
                      <a:pt x="20155" y="7738"/>
                      <a:pt x="19950" y="7807"/>
                      <a:pt x="19744" y="7875"/>
                    </a:cubicBezTo>
                    <a:cubicBezTo>
                      <a:pt x="19311" y="8012"/>
                      <a:pt x="18900" y="8149"/>
                      <a:pt x="18489" y="8286"/>
                    </a:cubicBezTo>
                    <a:cubicBezTo>
                      <a:pt x="18147" y="8377"/>
                      <a:pt x="17827" y="8492"/>
                      <a:pt x="17485" y="8606"/>
                    </a:cubicBezTo>
                    <a:lnTo>
                      <a:pt x="17416" y="8606"/>
                    </a:lnTo>
                    <a:cubicBezTo>
                      <a:pt x="17188" y="8628"/>
                      <a:pt x="16960" y="8697"/>
                      <a:pt x="16754" y="8743"/>
                    </a:cubicBezTo>
                    <a:cubicBezTo>
                      <a:pt x="16526" y="8788"/>
                      <a:pt x="16275" y="8857"/>
                      <a:pt x="16047" y="8902"/>
                    </a:cubicBezTo>
                    <a:lnTo>
                      <a:pt x="15955" y="8925"/>
                    </a:lnTo>
                    <a:cubicBezTo>
                      <a:pt x="15910" y="8925"/>
                      <a:pt x="15841" y="8948"/>
                      <a:pt x="15796" y="8948"/>
                    </a:cubicBezTo>
                    <a:cubicBezTo>
                      <a:pt x="15750" y="8948"/>
                      <a:pt x="15704" y="8971"/>
                      <a:pt x="15659" y="8971"/>
                    </a:cubicBezTo>
                    <a:cubicBezTo>
                      <a:pt x="15544" y="8971"/>
                      <a:pt x="15430" y="8994"/>
                      <a:pt x="15316" y="9017"/>
                    </a:cubicBezTo>
                    <a:cubicBezTo>
                      <a:pt x="15134" y="9039"/>
                      <a:pt x="14928" y="9085"/>
                      <a:pt x="14723" y="9108"/>
                    </a:cubicBezTo>
                    <a:cubicBezTo>
                      <a:pt x="14312" y="9176"/>
                      <a:pt x="13901" y="9290"/>
                      <a:pt x="13490" y="9382"/>
                    </a:cubicBezTo>
                    <a:cubicBezTo>
                      <a:pt x="13262" y="9427"/>
                      <a:pt x="13056" y="9496"/>
                      <a:pt x="12828" y="9541"/>
                    </a:cubicBezTo>
                    <a:cubicBezTo>
                      <a:pt x="12600" y="9610"/>
                      <a:pt x="12372" y="9678"/>
                      <a:pt x="12166" y="9747"/>
                    </a:cubicBezTo>
                    <a:cubicBezTo>
                      <a:pt x="11847" y="9815"/>
                      <a:pt x="11527" y="9907"/>
                      <a:pt x="11208" y="9998"/>
                    </a:cubicBezTo>
                    <a:cubicBezTo>
                      <a:pt x="10979" y="10044"/>
                      <a:pt x="10728" y="10089"/>
                      <a:pt x="10477" y="10135"/>
                    </a:cubicBezTo>
                    <a:lnTo>
                      <a:pt x="10181" y="10135"/>
                    </a:lnTo>
                    <a:cubicBezTo>
                      <a:pt x="10158" y="10112"/>
                      <a:pt x="10112" y="10089"/>
                      <a:pt x="10044" y="10066"/>
                    </a:cubicBezTo>
                    <a:cubicBezTo>
                      <a:pt x="10021" y="10044"/>
                      <a:pt x="9975" y="10044"/>
                      <a:pt x="9907" y="10021"/>
                    </a:cubicBezTo>
                    <a:cubicBezTo>
                      <a:pt x="9861" y="10021"/>
                      <a:pt x="9815" y="9998"/>
                      <a:pt x="9770" y="9998"/>
                    </a:cubicBezTo>
                    <a:cubicBezTo>
                      <a:pt x="9678" y="9975"/>
                      <a:pt x="9564" y="9952"/>
                      <a:pt x="9473" y="9930"/>
                    </a:cubicBezTo>
                    <a:cubicBezTo>
                      <a:pt x="9267" y="9884"/>
                      <a:pt x="9062" y="9838"/>
                      <a:pt x="8879" y="9793"/>
                    </a:cubicBezTo>
                    <a:cubicBezTo>
                      <a:pt x="8743" y="9770"/>
                      <a:pt x="8606" y="9747"/>
                      <a:pt x="8491" y="9724"/>
                    </a:cubicBezTo>
                    <a:cubicBezTo>
                      <a:pt x="8400" y="9724"/>
                      <a:pt x="8309" y="9701"/>
                      <a:pt x="8218" y="9701"/>
                    </a:cubicBezTo>
                    <a:cubicBezTo>
                      <a:pt x="8103" y="9678"/>
                      <a:pt x="7989" y="9678"/>
                      <a:pt x="7875" y="9656"/>
                    </a:cubicBezTo>
                    <a:lnTo>
                      <a:pt x="7784" y="9656"/>
                    </a:lnTo>
                    <a:cubicBezTo>
                      <a:pt x="7693" y="9656"/>
                      <a:pt x="7601" y="9656"/>
                      <a:pt x="7533" y="9633"/>
                    </a:cubicBezTo>
                    <a:lnTo>
                      <a:pt x="7213" y="9633"/>
                    </a:lnTo>
                    <a:cubicBezTo>
                      <a:pt x="7175" y="9625"/>
                      <a:pt x="7137" y="9623"/>
                      <a:pt x="7100" y="9623"/>
                    </a:cubicBezTo>
                    <a:cubicBezTo>
                      <a:pt x="7026" y="9623"/>
                      <a:pt x="6955" y="9633"/>
                      <a:pt x="6894" y="9633"/>
                    </a:cubicBezTo>
                    <a:lnTo>
                      <a:pt x="5844" y="9633"/>
                    </a:lnTo>
                    <a:cubicBezTo>
                      <a:pt x="5547" y="9587"/>
                      <a:pt x="5250" y="9541"/>
                      <a:pt x="4931" y="9496"/>
                    </a:cubicBezTo>
                    <a:cubicBezTo>
                      <a:pt x="4794" y="9473"/>
                      <a:pt x="4657" y="9427"/>
                      <a:pt x="4520" y="9405"/>
                    </a:cubicBezTo>
                    <a:cubicBezTo>
                      <a:pt x="4451" y="9382"/>
                      <a:pt x="4383" y="9382"/>
                      <a:pt x="4337" y="9359"/>
                    </a:cubicBezTo>
                    <a:cubicBezTo>
                      <a:pt x="3995" y="9268"/>
                      <a:pt x="3675" y="9176"/>
                      <a:pt x="3356" y="9062"/>
                    </a:cubicBezTo>
                    <a:cubicBezTo>
                      <a:pt x="3082" y="8971"/>
                      <a:pt x="2831" y="8880"/>
                      <a:pt x="2557" y="8811"/>
                    </a:cubicBezTo>
                    <a:cubicBezTo>
                      <a:pt x="2420" y="8765"/>
                      <a:pt x="2306" y="8720"/>
                      <a:pt x="2169" y="8674"/>
                    </a:cubicBezTo>
                    <a:cubicBezTo>
                      <a:pt x="2146" y="8674"/>
                      <a:pt x="2123" y="8651"/>
                      <a:pt x="2078" y="8651"/>
                    </a:cubicBezTo>
                    <a:cubicBezTo>
                      <a:pt x="2100" y="8628"/>
                      <a:pt x="2123" y="8606"/>
                      <a:pt x="2146" y="8583"/>
                    </a:cubicBezTo>
                    <a:cubicBezTo>
                      <a:pt x="2283" y="8446"/>
                      <a:pt x="2420" y="8286"/>
                      <a:pt x="2557" y="8126"/>
                    </a:cubicBezTo>
                    <a:cubicBezTo>
                      <a:pt x="2625" y="8058"/>
                      <a:pt x="2694" y="7967"/>
                      <a:pt x="2762" y="7875"/>
                    </a:cubicBezTo>
                    <a:cubicBezTo>
                      <a:pt x="2785" y="7830"/>
                      <a:pt x="2831" y="7761"/>
                      <a:pt x="2876" y="7715"/>
                    </a:cubicBezTo>
                    <a:cubicBezTo>
                      <a:pt x="2899" y="7670"/>
                      <a:pt x="2922" y="7601"/>
                      <a:pt x="2968" y="7556"/>
                    </a:cubicBezTo>
                    <a:cubicBezTo>
                      <a:pt x="3013" y="7464"/>
                      <a:pt x="3082" y="7373"/>
                      <a:pt x="3127" y="7259"/>
                    </a:cubicBezTo>
                    <a:cubicBezTo>
                      <a:pt x="3173" y="7099"/>
                      <a:pt x="3242" y="6939"/>
                      <a:pt x="3264" y="6780"/>
                    </a:cubicBezTo>
                    <a:cubicBezTo>
                      <a:pt x="3287" y="6757"/>
                      <a:pt x="3310" y="6734"/>
                      <a:pt x="3333" y="6711"/>
                    </a:cubicBezTo>
                    <a:lnTo>
                      <a:pt x="3356" y="6666"/>
                    </a:lnTo>
                    <a:cubicBezTo>
                      <a:pt x="3379" y="6620"/>
                      <a:pt x="3401" y="6574"/>
                      <a:pt x="3424" y="6551"/>
                    </a:cubicBezTo>
                    <a:cubicBezTo>
                      <a:pt x="3470" y="6460"/>
                      <a:pt x="3447" y="6323"/>
                      <a:pt x="3401" y="6255"/>
                    </a:cubicBezTo>
                    <a:cubicBezTo>
                      <a:pt x="3342" y="6195"/>
                      <a:pt x="3249" y="6136"/>
                      <a:pt x="3165" y="6136"/>
                    </a:cubicBezTo>
                    <a:cubicBezTo>
                      <a:pt x="3152" y="6136"/>
                      <a:pt x="3140" y="6137"/>
                      <a:pt x="3127" y="6141"/>
                    </a:cubicBezTo>
                    <a:cubicBezTo>
                      <a:pt x="3059" y="6163"/>
                      <a:pt x="3013" y="6186"/>
                      <a:pt x="2945" y="6186"/>
                    </a:cubicBezTo>
                    <a:cubicBezTo>
                      <a:pt x="2876" y="6209"/>
                      <a:pt x="2808" y="6255"/>
                      <a:pt x="2762" y="6300"/>
                    </a:cubicBezTo>
                    <a:cubicBezTo>
                      <a:pt x="2648" y="6346"/>
                      <a:pt x="2534" y="6437"/>
                      <a:pt x="2420" y="6506"/>
                    </a:cubicBezTo>
                    <a:cubicBezTo>
                      <a:pt x="2306" y="6574"/>
                      <a:pt x="2192" y="6643"/>
                      <a:pt x="2100" y="6734"/>
                    </a:cubicBezTo>
                    <a:cubicBezTo>
                      <a:pt x="2055" y="6757"/>
                      <a:pt x="2009" y="6780"/>
                      <a:pt x="1963" y="6825"/>
                    </a:cubicBezTo>
                    <a:cubicBezTo>
                      <a:pt x="1804" y="6939"/>
                      <a:pt x="1621" y="7076"/>
                      <a:pt x="1461" y="7213"/>
                    </a:cubicBezTo>
                    <a:cubicBezTo>
                      <a:pt x="1279" y="7350"/>
                      <a:pt x="1119" y="7487"/>
                      <a:pt x="936" y="7624"/>
                    </a:cubicBezTo>
                    <a:cubicBezTo>
                      <a:pt x="776" y="7761"/>
                      <a:pt x="640" y="7898"/>
                      <a:pt x="480" y="8035"/>
                    </a:cubicBezTo>
                    <a:cubicBezTo>
                      <a:pt x="457" y="8058"/>
                      <a:pt x="411" y="8103"/>
                      <a:pt x="388" y="8126"/>
                    </a:cubicBezTo>
                    <a:cubicBezTo>
                      <a:pt x="388" y="8149"/>
                      <a:pt x="366" y="8149"/>
                      <a:pt x="366" y="8172"/>
                    </a:cubicBezTo>
                    <a:cubicBezTo>
                      <a:pt x="343" y="8195"/>
                      <a:pt x="320" y="8240"/>
                      <a:pt x="297" y="8263"/>
                    </a:cubicBezTo>
                    <a:cubicBezTo>
                      <a:pt x="297" y="8309"/>
                      <a:pt x="274" y="8355"/>
                      <a:pt x="274" y="8423"/>
                    </a:cubicBezTo>
                    <a:cubicBezTo>
                      <a:pt x="251" y="8492"/>
                      <a:pt x="274" y="8583"/>
                      <a:pt x="297" y="8651"/>
                    </a:cubicBezTo>
                    <a:cubicBezTo>
                      <a:pt x="320" y="8743"/>
                      <a:pt x="366" y="8811"/>
                      <a:pt x="411" y="8880"/>
                    </a:cubicBezTo>
                    <a:cubicBezTo>
                      <a:pt x="343" y="8902"/>
                      <a:pt x="274" y="8925"/>
                      <a:pt x="206" y="8948"/>
                    </a:cubicBezTo>
                    <a:cubicBezTo>
                      <a:pt x="137" y="8994"/>
                      <a:pt x="69" y="9062"/>
                      <a:pt x="46" y="9131"/>
                    </a:cubicBezTo>
                    <a:cubicBezTo>
                      <a:pt x="23" y="9153"/>
                      <a:pt x="23" y="9176"/>
                      <a:pt x="23" y="9222"/>
                    </a:cubicBezTo>
                    <a:cubicBezTo>
                      <a:pt x="0" y="9268"/>
                      <a:pt x="23" y="9336"/>
                      <a:pt x="46" y="9382"/>
                    </a:cubicBezTo>
                    <a:cubicBezTo>
                      <a:pt x="46" y="9450"/>
                      <a:pt x="92" y="9496"/>
                      <a:pt x="137" y="9541"/>
                    </a:cubicBezTo>
                    <a:cubicBezTo>
                      <a:pt x="183" y="9564"/>
                      <a:pt x="229" y="9587"/>
                      <a:pt x="274" y="9610"/>
                    </a:cubicBezTo>
                    <a:lnTo>
                      <a:pt x="320" y="9610"/>
                    </a:lnTo>
                    <a:cubicBezTo>
                      <a:pt x="343" y="9610"/>
                      <a:pt x="366" y="9633"/>
                      <a:pt x="411" y="9633"/>
                    </a:cubicBezTo>
                    <a:cubicBezTo>
                      <a:pt x="411" y="9724"/>
                      <a:pt x="457" y="9815"/>
                      <a:pt x="525" y="9861"/>
                    </a:cubicBezTo>
                    <a:cubicBezTo>
                      <a:pt x="662" y="9952"/>
                      <a:pt x="845" y="10044"/>
                      <a:pt x="1005" y="10135"/>
                    </a:cubicBezTo>
                    <a:cubicBezTo>
                      <a:pt x="1028" y="10158"/>
                      <a:pt x="1050" y="10203"/>
                      <a:pt x="1073" y="10226"/>
                    </a:cubicBezTo>
                    <a:cubicBezTo>
                      <a:pt x="1165" y="10295"/>
                      <a:pt x="1256" y="10340"/>
                      <a:pt x="1370" y="10386"/>
                    </a:cubicBezTo>
                    <a:cubicBezTo>
                      <a:pt x="1416" y="10409"/>
                      <a:pt x="1461" y="10432"/>
                      <a:pt x="1530" y="10432"/>
                    </a:cubicBezTo>
                    <a:cubicBezTo>
                      <a:pt x="1621" y="10477"/>
                      <a:pt x="1712" y="10500"/>
                      <a:pt x="1804" y="10546"/>
                    </a:cubicBezTo>
                    <a:cubicBezTo>
                      <a:pt x="2009" y="10614"/>
                      <a:pt x="2214" y="10683"/>
                      <a:pt x="2420" y="10751"/>
                    </a:cubicBezTo>
                    <a:cubicBezTo>
                      <a:pt x="2854" y="10888"/>
                      <a:pt x="3287" y="11002"/>
                      <a:pt x="3744" y="11116"/>
                    </a:cubicBezTo>
                    <a:cubicBezTo>
                      <a:pt x="4177" y="11231"/>
                      <a:pt x="4588" y="11322"/>
                      <a:pt x="5022" y="11413"/>
                    </a:cubicBezTo>
                    <a:cubicBezTo>
                      <a:pt x="5456" y="11482"/>
                      <a:pt x="5867" y="11527"/>
                      <a:pt x="6300" y="11550"/>
                    </a:cubicBezTo>
                    <a:cubicBezTo>
                      <a:pt x="6528" y="11573"/>
                      <a:pt x="6734" y="11573"/>
                      <a:pt x="6962" y="11573"/>
                    </a:cubicBezTo>
                    <a:cubicBezTo>
                      <a:pt x="7038" y="11581"/>
                      <a:pt x="7114" y="11583"/>
                      <a:pt x="7190" y="11583"/>
                    </a:cubicBezTo>
                    <a:cubicBezTo>
                      <a:pt x="7343" y="11583"/>
                      <a:pt x="7495" y="11573"/>
                      <a:pt x="7647" y="11573"/>
                    </a:cubicBezTo>
                    <a:cubicBezTo>
                      <a:pt x="7875" y="11550"/>
                      <a:pt x="8081" y="11527"/>
                      <a:pt x="8309" y="11527"/>
                    </a:cubicBezTo>
                    <a:cubicBezTo>
                      <a:pt x="8537" y="11504"/>
                      <a:pt x="8743" y="11482"/>
                      <a:pt x="8971" y="11459"/>
                    </a:cubicBezTo>
                    <a:cubicBezTo>
                      <a:pt x="9153" y="11436"/>
                      <a:pt x="9359" y="11413"/>
                      <a:pt x="9564" y="11368"/>
                    </a:cubicBezTo>
                    <a:cubicBezTo>
                      <a:pt x="9770" y="11345"/>
                      <a:pt x="9998" y="11322"/>
                      <a:pt x="10203" y="11276"/>
                    </a:cubicBezTo>
                    <a:cubicBezTo>
                      <a:pt x="10295" y="11253"/>
                      <a:pt x="10386" y="11231"/>
                      <a:pt x="10477" y="11185"/>
                    </a:cubicBezTo>
                    <a:cubicBezTo>
                      <a:pt x="10500" y="11162"/>
                      <a:pt x="10523" y="11162"/>
                      <a:pt x="10546" y="11139"/>
                    </a:cubicBezTo>
                    <a:cubicBezTo>
                      <a:pt x="10683" y="11116"/>
                      <a:pt x="10797" y="11094"/>
                      <a:pt x="10911" y="11071"/>
                    </a:cubicBezTo>
                    <a:cubicBezTo>
                      <a:pt x="11139" y="11025"/>
                      <a:pt x="11345" y="10979"/>
                      <a:pt x="11550" y="10957"/>
                    </a:cubicBezTo>
                    <a:cubicBezTo>
                      <a:pt x="11733" y="10911"/>
                      <a:pt x="11938" y="10865"/>
                      <a:pt x="12143" y="10820"/>
                    </a:cubicBezTo>
                    <a:cubicBezTo>
                      <a:pt x="12280" y="10797"/>
                      <a:pt x="12440" y="10751"/>
                      <a:pt x="12600" y="10728"/>
                    </a:cubicBezTo>
                    <a:cubicBezTo>
                      <a:pt x="12648" y="10745"/>
                      <a:pt x="12685" y="10761"/>
                      <a:pt x="12727" y="10761"/>
                    </a:cubicBezTo>
                    <a:cubicBezTo>
                      <a:pt x="12744" y="10761"/>
                      <a:pt x="12763" y="10758"/>
                      <a:pt x="12783" y="10751"/>
                    </a:cubicBezTo>
                    <a:cubicBezTo>
                      <a:pt x="12988" y="10728"/>
                      <a:pt x="13216" y="10660"/>
                      <a:pt x="13422" y="10614"/>
                    </a:cubicBezTo>
                    <a:cubicBezTo>
                      <a:pt x="13650" y="10569"/>
                      <a:pt x="13855" y="10523"/>
                      <a:pt x="14084" y="10477"/>
                    </a:cubicBezTo>
                    <a:cubicBezTo>
                      <a:pt x="14494" y="10363"/>
                      <a:pt x="14905" y="10249"/>
                      <a:pt x="15316" y="10112"/>
                    </a:cubicBezTo>
                    <a:cubicBezTo>
                      <a:pt x="15373" y="10188"/>
                      <a:pt x="15461" y="10232"/>
                      <a:pt x="15541" y="10232"/>
                    </a:cubicBezTo>
                    <a:cubicBezTo>
                      <a:pt x="15558" y="10232"/>
                      <a:pt x="15574" y="10230"/>
                      <a:pt x="15590" y="10226"/>
                    </a:cubicBezTo>
                    <a:cubicBezTo>
                      <a:pt x="15659" y="10226"/>
                      <a:pt x="15727" y="10203"/>
                      <a:pt x="15796" y="10181"/>
                    </a:cubicBezTo>
                    <a:cubicBezTo>
                      <a:pt x="15910" y="10158"/>
                      <a:pt x="16001" y="10135"/>
                      <a:pt x="16092" y="10112"/>
                    </a:cubicBezTo>
                    <a:cubicBezTo>
                      <a:pt x="16225" y="10074"/>
                      <a:pt x="16343" y="10036"/>
                      <a:pt x="16471" y="9998"/>
                    </a:cubicBezTo>
                    <a:lnTo>
                      <a:pt x="16471" y="9998"/>
                    </a:lnTo>
                    <a:cubicBezTo>
                      <a:pt x="16466" y="9998"/>
                      <a:pt x="16462" y="9998"/>
                      <a:pt x="16457" y="9998"/>
                    </a:cubicBezTo>
                    <a:cubicBezTo>
                      <a:pt x="16891" y="9884"/>
                      <a:pt x="17302" y="9770"/>
                      <a:pt x="17713" y="9656"/>
                    </a:cubicBezTo>
                    <a:cubicBezTo>
                      <a:pt x="18078" y="9541"/>
                      <a:pt x="18443" y="9405"/>
                      <a:pt x="18808" y="9268"/>
                    </a:cubicBezTo>
                    <a:cubicBezTo>
                      <a:pt x="19174" y="9153"/>
                      <a:pt x="19539" y="9017"/>
                      <a:pt x="19881" y="8857"/>
                    </a:cubicBezTo>
                    <a:cubicBezTo>
                      <a:pt x="20292" y="8697"/>
                      <a:pt x="20680" y="8560"/>
                      <a:pt x="21068" y="8377"/>
                    </a:cubicBezTo>
                    <a:cubicBezTo>
                      <a:pt x="21097" y="8387"/>
                      <a:pt x="21125" y="8392"/>
                      <a:pt x="21153" y="8392"/>
                    </a:cubicBezTo>
                    <a:cubicBezTo>
                      <a:pt x="21193" y="8392"/>
                      <a:pt x="21233" y="8381"/>
                      <a:pt x="21274" y="8355"/>
                    </a:cubicBezTo>
                    <a:cubicBezTo>
                      <a:pt x="21479" y="8263"/>
                      <a:pt x="21684" y="8149"/>
                      <a:pt x="21890" y="8058"/>
                    </a:cubicBezTo>
                    <a:cubicBezTo>
                      <a:pt x="22072" y="7967"/>
                      <a:pt x="22255" y="7875"/>
                      <a:pt x="22438" y="7784"/>
                    </a:cubicBezTo>
                    <a:cubicBezTo>
                      <a:pt x="22506" y="7761"/>
                      <a:pt x="22575" y="7715"/>
                      <a:pt x="22643" y="7693"/>
                    </a:cubicBezTo>
                    <a:cubicBezTo>
                      <a:pt x="22666" y="7693"/>
                      <a:pt x="22712" y="7670"/>
                      <a:pt x="22757" y="7670"/>
                    </a:cubicBezTo>
                    <a:cubicBezTo>
                      <a:pt x="22871" y="7624"/>
                      <a:pt x="22963" y="7579"/>
                      <a:pt x="23077" y="7533"/>
                    </a:cubicBezTo>
                    <a:cubicBezTo>
                      <a:pt x="23168" y="7487"/>
                      <a:pt x="23282" y="7442"/>
                      <a:pt x="23374" y="7396"/>
                    </a:cubicBezTo>
                    <a:cubicBezTo>
                      <a:pt x="23556" y="7305"/>
                      <a:pt x="23762" y="7213"/>
                      <a:pt x="23944" y="7122"/>
                    </a:cubicBezTo>
                    <a:cubicBezTo>
                      <a:pt x="24378" y="6917"/>
                      <a:pt x="24789" y="6688"/>
                      <a:pt x="25222" y="6483"/>
                    </a:cubicBezTo>
                    <a:cubicBezTo>
                      <a:pt x="25542" y="6323"/>
                      <a:pt x="25884" y="6163"/>
                      <a:pt x="26204" y="6004"/>
                    </a:cubicBezTo>
                    <a:cubicBezTo>
                      <a:pt x="26224" y="6010"/>
                      <a:pt x="26242" y="6013"/>
                      <a:pt x="26259" y="6013"/>
                    </a:cubicBezTo>
                    <a:cubicBezTo>
                      <a:pt x="26301" y="6013"/>
                      <a:pt x="26338" y="5997"/>
                      <a:pt x="26386" y="5981"/>
                    </a:cubicBezTo>
                    <a:cubicBezTo>
                      <a:pt x="26569" y="5912"/>
                      <a:pt x="26752" y="5798"/>
                      <a:pt x="26934" y="5707"/>
                    </a:cubicBezTo>
                    <a:cubicBezTo>
                      <a:pt x="27117" y="5616"/>
                      <a:pt x="27299" y="5524"/>
                      <a:pt x="27482" y="5433"/>
                    </a:cubicBezTo>
                    <a:cubicBezTo>
                      <a:pt x="27870" y="5228"/>
                      <a:pt x="28258" y="5045"/>
                      <a:pt x="28646" y="4862"/>
                    </a:cubicBezTo>
                    <a:cubicBezTo>
                      <a:pt x="29034" y="4657"/>
                      <a:pt x="29445" y="4451"/>
                      <a:pt x="29833" y="4269"/>
                    </a:cubicBezTo>
                    <a:cubicBezTo>
                      <a:pt x="30267" y="4063"/>
                      <a:pt x="30678" y="3881"/>
                      <a:pt x="31111" y="3675"/>
                    </a:cubicBezTo>
                    <a:cubicBezTo>
                      <a:pt x="31499" y="3493"/>
                      <a:pt x="31910" y="3310"/>
                      <a:pt x="32298" y="3128"/>
                    </a:cubicBezTo>
                    <a:cubicBezTo>
                      <a:pt x="32481" y="3036"/>
                      <a:pt x="32641" y="2968"/>
                      <a:pt x="32823" y="2877"/>
                    </a:cubicBezTo>
                    <a:cubicBezTo>
                      <a:pt x="32937" y="2831"/>
                      <a:pt x="33074" y="2785"/>
                      <a:pt x="33188" y="2717"/>
                    </a:cubicBezTo>
                    <a:cubicBezTo>
                      <a:pt x="33234" y="2717"/>
                      <a:pt x="33257" y="2694"/>
                      <a:pt x="33280" y="2694"/>
                    </a:cubicBezTo>
                    <a:lnTo>
                      <a:pt x="33371" y="2694"/>
                    </a:lnTo>
                    <a:cubicBezTo>
                      <a:pt x="33417" y="2671"/>
                      <a:pt x="33462" y="2671"/>
                      <a:pt x="33508" y="2648"/>
                    </a:cubicBezTo>
                    <a:cubicBezTo>
                      <a:pt x="33554" y="2625"/>
                      <a:pt x="33622" y="2603"/>
                      <a:pt x="33691" y="2580"/>
                    </a:cubicBezTo>
                    <a:cubicBezTo>
                      <a:pt x="33736" y="2557"/>
                      <a:pt x="33782" y="2534"/>
                      <a:pt x="33828" y="2511"/>
                    </a:cubicBezTo>
                    <a:cubicBezTo>
                      <a:pt x="33919" y="2488"/>
                      <a:pt x="34010" y="2443"/>
                      <a:pt x="34079" y="2397"/>
                    </a:cubicBezTo>
                    <a:cubicBezTo>
                      <a:pt x="34284" y="2329"/>
                      <a:pt x="34467" y="2260"/>
                      <a:pt x="34649" y="2169"/>
                    </a:cubicBezTo>
                    <a:cubicBezTo>
                      <a:pt x="35014" y="2032"/>
                      <a:pt x="35380" y="1895"/>
                      <a:pt x="35722" y="1758"/>
                    </a:cubicBezTo>
                    <a:cubicBezTo>
                      <a:pt x="35905" y="1690"/>
                      <a:pt x="36064" y="1644"/>
                      <a:pt x="36247" y="1575"/>
                    </a:cubicBezTo>
                    <a:lnTo>
                      <a:pt x="36384" y="1530"/>
                    </a:lnTo>
                    <a:cubicBezTo>
                      <a:pt x="36544" y="1484"/>
                      <a:pt x="36704" y="1416"/>
                      <a:pt x="36886" y="1370"/>
                    </a:cubicBezTo>
                    <a:cubicBezTo>
                      <a:pt x="37069" y="1324"/>
                      <a:pt x="37274" y="1256"/>
                      <a:pt x="37457" y="1210"/>
                    </a:cubicBezTo>
                    <a:lnTo>
                      <a:pt x="37457" y="1210"/>
                    </a:lnTo>
                    <a:cubicBezTo>
                      <a:pt x="37457" y="1210"/>
                      <a:pt x="37448" y="1219"/>
                      <a:pt x="37437" y="1225"/>
                    </a:cubicBezTo>
                    <a:lnTo>
                      <a:pt x="37437" y="1225"/>
                    </a:lnTo>
                    <a:cubicBezTo>
                      <a:pt x="37725" y="1138"/>
                      <a:pt x="38013" y="1071"/>
                      <a:pt x="38301" y="1005"/>
                    </a:cubicBezTo>
                    <a:cubicBezTo>
                      <a:pt x="38621" y="914"/>
                      <a:pt x="38940" y="845"/>
                      <a:pt x="39260" y="777"/>
                    </a:cubicBezTo>
                    <a:cubicBezTo>
                      <a:pt x="39580" y="708"/>
                      <a:pt x="39922" y="617"/>
                      <a:pt x="40264" y="571"/>
                    </a:cubicBezTo>
                    <a:cubicBezTo>
                      <a:pt x="40401" y="526"/>
                      <a:pt x="40538" y="503"/>
                      <a:pt x="40675" y="480"/>
                    </a:cubicBezTo>
                    <a:cubicBezTo>
                      <a:pt x="40766" y="480"/>
                      <a:pt x="40835" y="457"/>
                      <a:pt x="40926" y="434"/>
                    </a:cubicBezTo>
                    <a:cubicBezTo>
                      <a:pt x="40995" y="434"/>
                      <a:pt x="41063" y="434"/>
                      <a:pt x="41132" y="411"/>
                    </a:cubicBezTo>
                    <a:cubicBezTo>
                      <a:pt x="41223" y="389"/>
                      <a:pt x="41291" y="320"/>
                      <a:pt x="41314" y="229"/>
                    </a:cubicBezTo>
                    <a:cubicBezTo>
                      <a:pt x="41314" y="183"/>
                      <a:pt x="41314" y="115"/>
                      <a:pt x="41269" y="92"/>
                    </a:cubicBezTo>
                    <a:cubicBezTo>
                      <a:pt x="41223" y="23"/>
                      <a:pt x="41154" y="1"/>
                      <a:pt x="41086" y="1"/>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
              <p:cNvSpPr/>
              <p:nvPr/>
            </p:nvSpPr>
            <p:spPr>
              <a:xfrm>
                <a:off x="5536251" y="3380755"/>
                <a:ext cx="286923" cy="427209"/>
              </a:xfrm>
              <a:custGeom>
                <a:rect b="b" l="l" r="r" t="t"/>
                <a:pathLst>
                  <a:path extrusionOk="0" h="15805" w="10615">
                    <a:moveTo>
                      <a:pt x="717" y="14643"/>
                    </a:moveTo>
                    <a:lnTo>
                      <a:pt x="717" y="14643"/>
                    </a:lnTo>
                    <a:cubicBezTo>
                      <a:pt x="700" y="14655"/>
                      <a:pt x="685" y="14659"/>
                      <a:pt x="685" y="14677"/>
                    </a:cubicBezTo>
                    <a:cubicBezTo>
                      <a:pt x="696" y="14665"/>
                      <a:pt x="707" y="14654"/>
                      <a:pt x="717" y="14643"/>
                    </a:cubicBezTo>
                    <a:close/>
                    <a:moveTo>
                      <a:pt x="10409" y="0"/>
                    </a:moveTo>
                    <a:cubicBezTo>
                      <a:pt x="10341" y="0"/>
                      <a:pt x="10272" y="46"/>
                      <a:pt x="10249" y="114"/>
                    </a:cubicBezTo>
                    <a:cubicBezTo>
                      <a:pt x="10181" y="274"/>
                      <a:pt x="10135" y="411"/>
                      <a:pt x="10067" y="571"/>
                    </a:cubicBezTo>
                    <a:cubicBezTo>
                      <a:pt x="9998" y="731"/>
                      <a:pt x="9930" y="868"/>
                      <a:pt x="9861" y="1027"/>
                    </a:cubicBezTo>
                    <a:cubicBezTo>
                      <a:pt x="9816" y="1141"/>
                      <a:pt x="9747" y="1278"/>
                      <a:pt x="9679" y="1415"/>
                    </a:cubicBezTo>
                    <a:cubicBezTo>
                      <a:pt x="9610" y="1552"/>
                      <a:pt x="9542" y="1689"/>
                      <a:pt x="9473" y="1849"/>
                    </a:cubicBezTo>
                    <a:cubicBezTo>
                      <a:pt x="9336" y="2123"/>
                      <a:pt x="9199" y="2420"/>
                      <a:pt x="9062" y="2694"/>
                    </a:cubicBezTo>
                    <a:cubicBezTo>
                      <a:pt x="8948" y="2967"/>
                      <a:pt x="8811" y="3241"/>
                      <a:pt x="8674" y="3515"/>
                    </a:cubicBezTo>
                    <a:cubicBezTo>
                      <a:pt x="8355" y="4086"/>
                      <a:pt x="8012" y="4634"/>
                      <a:pt x="7670" y="5181"/>
                    </a:cubicBezTo>
                    <a:cubicBezTo>
                      <a:pt x="7579" y="5318"/>
                      <a:pt x="7487" y="5455"/>
                      <a:pt x="7396" y="5592"/>
                    </a:cubicBezTo>
                    <a:cubicBezTo>
                      <a:pt x="7305" y="5752"/>
                      <a:pt x="7213" y="5912"/>
                      <a:pt x="7122" y="6049"/>
                    </a:cubicBezTo>
                    <a:cubicBezTo>
                      <a:pt x="6940" y="6346"/>
                      <a:pt x="6757" y="6619"/>
                      <a:pt x="6552" y="6893"/>
                    </a:cubicBezTo>
                    <a:cubicBezTo>
                      <a:pt x="6369" y="7167"/>
                      <a:pt x="6164" y="7441"/>
                      <a:pt x="5981" y="7738"/>
                    </a:cubicBezTo>
                    <a:cubicBezTo>
                      <a:pt x="5776" y="8012"/>
                      <a:pt x="5593" y="8309"/>
                      <a:pt x="5410" y="8582"/>
                    </a:cubicBezTo>
                    <a:cubicBezTo>
                      <a:pt x="5205" y="8856"/>
                      <a:pt x="5022" y="9153"/>
                      <a:pt x="4794" y="9427"/>
                    </a:cubicBezTo>
                    <a:cubicBezTo>
                      <a:pt x="4589" y="9701"/>
                      <a:pt x="4383" y="9975"/>
                      <a:pt x="4178" y="10249"/>
                    </a:cubicBezTo>
                    <a:cubicBezTo>
                      <a:pt x="3972" y="10545"/>
                      <a:pt x="3744" y="10819"/>
                      <a:pt x="3539" y="11093"/>
                    </a:cubicBezTo>
                    <a:cubicBezTo>
                      <a:pt x="3333" y="11367"/>
                      <a:pt x="3105" y="11641"/>
                      <a:pt x="2900" y="11915"/>
                    </a:cubicBezTo>
                    <a:cubicBezTo>
                      <a:pt x="2717" y="12189"/>
                      <a:pt x="2511" y="12440"/>
                      <a:pt x="2306" y="12714"/>
                    </a:cubicBezTo>
                    <a:cubicBezTo>
                      <a:pt x="2215" y="12828"/>
                      <a:pt x="2101" y="12942"/>
                      <a:pt x="2009" y="13079"/>
                    </a:cubicBezTo>
                    <a:cubicBezTo>
                      <a:pt x="1895" y="13216"/>
                      <a:pt x="1781" y="13353"/>
                      <a:pt x="1690" y="13490"/>
                    </a:cubicBezTo>
                    <a:cubicBezTo>
                      <a:pt x="1358" y="13888"/>
                      <a:pt x="1048" y="14286"/>
                      <a:pt x="717" y="14643"/>
                    </a:cubicBezTo>
                    <a:lnTo>
                      <a:pt x="717" y="14643"/>
                    </a:lnTo>
                    <a:cubicBezTo>
                      <a:pt x="722" y="14640"/>
                      <a:pt x="726" y="14636"/>
                      <a:pt x="731" y="14631"/>
                    </a:cubicBezTo>
                    <a:lnTo>
                      <a:pt x="731" y="14631"/>
                    </a:lnTo>
                    <a:cubicBezTo>
                      <a:pt x="640" y="14722"/>
                      <a:pt x="548" y="14814"/>
                      <a:pt x="457" y="14928"/>
                    </a:cubicBezTo>
                    <a:cubicBezTo>
                      <a:pt x="320" y="15042"/>
                      <a:pt x="183" y="15156"/>
                      <a:pt x="69" y="15293"/>
                    </a:cubicBezTo>
                    <a:cubicBezTo>
                      <a:pt x="24" y="15362"/>
                      <a:pt x="1" y="15453"/>
                      <a:pt x="24" y="15544"/>
                    </a:cubicBezTo>
                    <a:cubicBezTo>
                      <a:pt x="24" y="15613"/>
                      <a:pt x="69" y="15704"/>
                      <a:pt x="138" y="15750"/>
                    </a:cubicBezTo>
                    <a:cubicBezTo>
                      <a:pt x="188" y="15783"/>
                      <a:pt x="250" y="15804"/>
                      <a:pt x="316" y="15804"/>
                    </a:cubicBezTo>
                    <a:cubicBezTo>
                      <a:pt x="340" y="15804"/>
                      <a:pt x="364" y="15801"/>
                      <a:pt x="389" y="15795"/>
                    </a:cubicBezTo>
                    <a:cubicBezTo>
                      <a:pt x="412" y="15795"/>
                      <a:pt x="434" y="15795"/>
                      <a:pt x="457" y="15772"/>
                    </a:cubicBezTo>
                    <a:cubicBezTo>
                      <a:pt x="526" y="15750"/>
                      <a:pt x="571" y="15727"/>
                      <a:pt x="594" y="15681"/>
                    </a:cubicBezTo>
                    <a:cubicBezTo>
                      <a:pt x="708" y="15567"/>
                      <a:pt x="822" y="15476"/>
                      <a:pt x="914" y="15362"/>
                    </a:cubicBezTo>
                    <a:cubicBezTo>
                      <a:pt x="1051" y="15225"/>
                      <a:pt x="1165" y="15088"/>
                      <a:pt x="1302" y="14951"/>
                    </a:cubicBezTo>
                    <a:cubicBezTo>
                      <a:pt x="1507" y="14722"/>
                      <a:pt x="1735" y="14471"/>
                      <a:pt x="1941" y="14220"/>
                    </a:cubicBezTo>
                    <a:cubicBezTo>
                      <a:pt x="2146" y="13946"/>
                      <a:pt x="2352" y="13672"/>
                      <a:pt x="2557" y="13421"/>
                    </a:cubicBezTo>
                    <a:cubicBezTo>
                      <a:pt x="2671" y="13284"/>
                      <a:pt x="2785" y="13148"/>
                      <a:pt x="2877" y="13011"/>
                    </a:cubicBezTo>
                    <a:cubicBezTo>
                      <a:pt x="2968" y="12896"/>
                      <a:pt x="3082" y="12759"/>
                      <a:pt x="3173" y="12623"/>
                    </a:cubicBezTo>
                    <a:cubicBezTo>
                      <a:pt x="3379" y="12371"/>
                      <a:pt x="3584" y="12098"/>
                      <a:pt x="3790" y="11846"/>
                    </a:cubicBezTo>
                    <a:cubicBezTo>
                      <a:pt x="3995" y="11573"/>
                      <a:pt x="4201" y="11276"/>
                      <a:pt x="4406" y="11002"/>
                    </a:cubicBezTo>
                    <a:cubicBezTo>
                      <a:pt x="4520" y="10865"/>
                      <a:pt x="4634" y="10705"/>
                      <a:pt x="4748" y="10568"/>
                    </a:cubicBezTo>
                    <a:cubicBezTo>
                      <a:pt x="4840" y="10431"/>
                      <a:pt x="4931" y="10294"/>
                      <a:pt x="5045" y="10180"/>
                    </a:cubicBezTo>
                    <a:cubicBezTo>
                      <a:pt x="5251" y="9906"/>
                      <a:pt x="5456" y="9632"/>
                      <a:pt x="5661" y="9336"/>
                    </a:cubicBezTo>
                    <a:cubicBezTo>
                      <a:pt x="5867" y="9062"/>
                      <a:pt x="6049" y="8765"/>
                      <a:pt x="6232" y="8491"/>
                    </a:cubicBezTo>
                    <a:cubicBezTo>
                      <a:pt x="6323" y="8354"/>
                      <a:pt x="6415" y="8194"/>
                      <a:pt x="6506" y="8057"/>
                    </a:cubicBezTo>
                    <a:cubicBezTo>
                      <a:pt x="6620" y="7921"/>
                      <a:pt x="6711" y="7761"/>
                      <a:pt x="6803" y="7624"/>
                    </a:cubicBezTo>
                    <a:cubicBezTo>
                      <a:pt x="7008" y="7350"/>
                      <a:pt x="7191" y="7076"/>
                      <a:pt x="7373" y="6802"/>
                    </a:cubicBezTo>
                    <a:cubicBezTo>
                      <a:pt x="7465" y="6665"/>
                      <a:pt x="7579" y="6505"/>
                      <a:pt x="7670" y="6346"/>
                    </a:cubicBezTo>
                    <a:cubicBezTo>
                      <a:pt x="7761" y="6209"/>
                      <a:pt x="7830" y="6072"/>
                      <a:pt x="7921" y="5935"/>
                    </a:cubicBezTo>
                    <a:cubicBezTo>
                      <a:pt x="8012" y="5775"/>
                      <a:pt x="8104" y="5638"/>
                      <a:pt x="8195" y="5478"/>
                    </a:cubicBezTo>
                    <a:cubicBezTo>
                      <a:pt x="8286" y="5341"/>
                      <a:pt x="8378" y="5181"/>
                      <a:pt x="8469" y="5045"/>
                    </a:cubicBezTo>
                    <a:cubicBezTo>
                      <a:pt x="8629" y="4748"/>
                      <a:pt x="8788" y="4474"/>
                      <a:pt x="8948" y="4200"/>
                    </a:cubicBezTo>
                    <a:cubicBezTo>
                      <a:pt x="9108" y="3880"/>
                      <a:pt x="9268" y="3561"/>
                      <a:pt x="9405" y="3241"/>
                    </a:cubicBezTo>
                    <a:cubicBezTo>
                      <a:pt x="9519" y="2945"/>
                      <a:pt x="9656" y="2648"/>
                      <a:pt x="9770" y="2328"/>
                    </a:cubicBezTo>
                    <a:cubicBezTo>
                      <a:pt x="9907" y="1986"/>
                      <a:pt x="10044" y="1644"/>
                      <a:pt x="10181" y="1301"/>
                    </a:cubicBezTo>
                    <a:cubicBezTo>
                      <a:pt x="10318" y="959"/>
                      <a:pt x="10432" y="594"/>
                      <a:pt x="10569" y="228"/>
                    </a:cubicBezTo>
                    <a:cubicBezTo>
                      <a:pt x="10614" y="137"/>
                      <a:pt x="10546" y="46"/>
                      <a:pt x="10455" y="0"/>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
              <p:cNvSpPr/>
              <p:nvPr/>
            </p:nvSpPr>
            <p:spPr>
              <a:xfrm>
                <a:off x="5705297" y="3352995"/>
                <a:ext cx="183263" cy="345768"/>
              </a:xfrm>
              <a:custGeom>
                <a:rect b="b" l="l" r="r" t="t"/>
                <a:pathLst>
                  <a:path extrusionOk="0" h="12792" w="6780">
                    <a:moveTo>
                      <a:pt x="3927" y="7167"/>
                    </a:moveTo>
                    <a:lnTo>
                      <a:pt x="3927" y="7167"/>
                    </a:lnTo>
                    <a:cubicBezTo>
                      <a:pt x="3927" y="7178"/>
                      <a:pt x="3922" y="7183"/>
                      <a:pt x="3917" y="7189"/>
                    </a:cubicBezTo>
                    <a:lnTo>
                      <a:pt x="3917" y="7189"/>
                    </a:lnTo>
                    <a:cubicBezTo>
                      <a:pt x="3920" y="7181"/>
                      <a:pt x="3923" y="7174"/>
                      <a:pt x="3927" y="7167"/>
                    </a:cubicBezTo>
                    <a:close/>
                    <a:moveTo>
                      <a:pt x="6529" y="0"/>
                    </a:moveTo>
                    <a:cubicBezTo>
                      <a:pt x="6506" y="0"/>
                      <a:pt x="6460" y="0"/>
                      <a:pt x="6438" y="23"/>
                    </a:cubicBezTo>
                    <a:cubicBezTo>
                      <a:pt x="6369" y="46"/>
                      <a:pt x="6323" y="91"/>
                      <a:pt x="6301" y="160"/>
                    </a:cubicBezTo>
                    <a:cubicBezTo>
                      <a:pt x="6255" y="320"/>
                      <a:pt x="6232" y="502"/>
                      <a:pt x="6186" y="662"/>
                    </a:cubicBezTo>
                    <a:cubicBezTo>
                      <a:pt x="6141" y="822"/>
                      <a:pt x="6072" y="1004"/>
                      <a:pt x="6027" y="1164"/>
                    </a:cubicBezTo>
                    <a:cubicBezTo>
                      <a:pt x="5913" y="1484"/>
                      <a:pt x="5821" y="1803"/>
                      <a:pt x="5707" y="2123"/>
                    </a:cubicBezTo>
                    <a:cubicBezTo>
                      <a:pt x="5570" y="2442"/>
                      <a:pt x="5456" y="2762"/>
                      <a:pt x="5296" y="3059"/>
                    </a:cubicBezTo>
                    <a:cubicBezTo>
                      <a:pt x="5159" y="3378"/>
                      <a:pt x="5022" y="3698"/>
                      <a:pt x="4885" y="4017"/>
                    </a:cubicBezTo>
                    <a:cubicBezTo>
                      <a:pt x="4817" y="4154"/>
                      <a:pt x="4748" y="4268"/>
                      <a:pt x="4680" y="4405"/>
                    </a:cubicBezTo>
                    <a:cubicBezTo>
                      <a:pt x="4703" y="4382"/>
                      <a:pt x="4703" y="4360"/>
                      <a:pt x="4726" y="4360"/>
                    </a:cubicBezTo>
                    <a:cubicBezTo>
                      <a:pt x="4552" y="4642"/>
                      <a:pt x="4399" y="4946"/>
                      <a:pt x="4246" y="5250"/>
                    </a:cubicBezTo>
                    <a:lnTo>
                      <a:pt x="4246" y="5250"/>
                    </a:lnTo>
                    <a:cubicBezTo>
                      <a:pt x="4246" y="5250"/>
                      <a:pt x="4246" y="5250"/>
                      <a:pt x="4246" y="5250"/>
                    </a:cubicBezTo>
                    <a:lnTo>
                      <a:pt x="4246" y="5250"/>
                    </a:lnTo>
                    <a:cubicBezTo>
                      <a:pt x="4087" y="5569"/>
                      <a:pt x="3927" y="5866"/>
                      <a:pt x="3767" y="6163"/>
                    </a:cubicBezTo>
                    <a:cubicBezTo>
                      <a:pt x="3767" y="6140"/>
                      <a:pt x="3790" y="6117"/>
                      <a:pt x="3790" y="6094"/>
                    </a:cubicBezTo>
                    <a:lnTo>
                      <a:pt x="3790" y="6094"/>
                    </a:lnTo>
                    <a:cubicBezTo>
                      <a:pt x="3653" y="6391"/>
                      <a:pt x="3493" y="6665"/>
                      <a:pt x="3333" y="6962"/>
                    </a:cubicBezTo>
                    <a:cubicBezTo>
                      <a:pt x="3196" y="7236"/>
                      <a:pt x="3059" y="7510"/>
                      <a:pt x="2922" y="7783"/>
                    </a:cubicBezTo>
                    <a:cubicBezTo>
                      <a:pt x="2831" y="7920"/>
                      <a:pt x="2763" y="8080"/>
                      <a:pt x="2671" y="8217"/>
                    </a:cubicBezTo>
                    <a:cubicBezTo>
                      <a:pt x="2603" y="8354"/>
                      <a:pt x="2512" y="8514"/>
                      <a:pt x="2420" y="8651"/>
                    </a:cubicBezTo>
                    <a:cubicBezTo>
                      <a:pt x="2238" y="8948"/>
                      <a:pt x="2032" y="9244"/>
                      <a:pt x="1850" y="9564"/>
                    </a:cubicBezTo>
                    <a:cubicBezTo>
                      <a:pt x="1484" y="10157"/>
                      <a:pt x="1119" y="10751"/>
                      <a:pt x="731" y="11344"/>
                    </a:cubicBezTo>
                    <a:cubicBezTo>
                      <a:pt x="617" y="11504"/>
                      <a:pt x="503" y="11664"/>
                      <a:pt x="389" y="11823"/>
                    </a:cubicBezTo>
                    <a:cubicBezTo>
                      <a:pt x="298" y="11960"/>
                      <a:pt x="161" y="12120"/>
                      <a:pt x="69" y="12303"/>
                    </a:cubicBezTo>
                    <a:cubicBezTo>
                      <a:pt x="24" y="12371"/>
                      <a:pt x="1" y="12440"/>
                      <a:pt x="24" y="12531"/>
                    </a:cubicBezTo>
                    <a:cubicBezTo>
                      <a:pt x="24" y="12622"/>
                      <a:pt x="92" y="12691"/>
                      <a:pt x="161" y="12737"/>
                    </a:cubicBezTo>
                    <a:cubicBezTo>
                      <a:pt x="215" y="12773"/>
                      <a:pt x="281" y="12791"/>
                      <a:pt x="346" y="12791"/>
                    </a:cubicBezTo>
                    <a:cubicBezTo>
                      <a:pt x="444" y="12791"/>
                      <a:pt x="540" y="12750"/>
                      <a:pt x="594" y="12668"/>
                    </a:cubicBezTo>
                    <a:cubicBezTo>
                      <a:pt x="686" y="12531"/>
                      <a:pt x="800" y="12394"/>
                      <a:pt x="891" y="12234"/>
                    </a:cubicBezTo>
                    <a:cubicBezTo>
                      <a:pt x="982" y="12120"/>
                      <a:pt x="1074" y="11983"/>
                      <a:pt x="1165" y="11846"/>
                    </a:cubicBezTo>
                    <a:cubicBezTo>
                      <a:pt x="1370" y="11550"/>
                      <a:pt x="1553" y="11253"/>
                      <a:pt x="1736" y="10956"/>
                    </a:cubicBezTo>
                    <a:cubicBezTo>
                      <a:pt x="1918" y="10659"/>
                      <a:pt x="2124" y="10363"/>
                      <a:pt x="2283" y="10066"/>
                    </a:cubicBezTo>
                    <a:cubicBezTo>
                      <a:pt x="2466" y="9769"/>
                      <a:pt x="2649" y="9495"/>
                      <a:pt x="2831" y="9199"/>
                    </a:cubicBezTo>
                    <a:cubicBezTo>
                      <a:pt x="2922" y="9039"/>
                      <a:pt x="3014" y="8879"/>
                      <a:pt x="3105" y="8719"/>
                    </a:cubicBezTo>
                    <a:cubicBezTo>
                      <a:pt x="3219" y="8537"/>
                      <a:pt x="3311" y="8354"/>
                      <a:pt x="3425" y="8171"/>
                    </a:cubicBezTo>
                    <a:cubicBezTo>
                      <a:pt x="3578" y="7865"/>
                      <a:pt x="3752" y="7538"/>
                      <a:pt x="3907" y="7210"/>
                    </a:cubicBezTo>
                    <a:lnTo>
                      <a:pt x="3907" y="7210"/>
                    </a:lnTo>
                    <a:cubicBezTo>
                      <a:pt x="3927" y="7188"/>
                      <a:pt x="3928" y="7166"/>
                      <a:pt x="3950" y="7144"/>
                    </a:cubicBezTo>
                    <a:cubicBezTo>
                      <a:pt x="3995" y="7030"/>
                      <a:pt x="4064" y="6916"/>
                      <a:pt x="4109" y="6802"/>
                    </a:cubicBezTo>
                    <a:cubicBezTo>
                      <a:pt x="4109" y="6802"/>
                      <a:pt x="4109" y="6825"/>
                      <a:pt x="4109" y="6825"/>
                    </a:cubicBezTo>
                    <a:cubicBezTo>
                      <a:pt x="4246" y="6551"/>
                      <a:pt x="4406" y="6254"/>
                      <a:pt x="4543" y="5980"/>
                    </a:cubicBezTo>
                    <a:cubicBezTo>
                      <a:pt x="4703" y="5684"/>
                      <a:pt x="4863" y="5364"/>
                      <a:pt x="5022" y="5067"/>
                    </a:cubicBezTo>
                    <a:cubicBezTo>
                      <a:pt x="5159" y="4748"/>
                      <a:pt x="5319" y="4451"/>
                      <a:pt x="5456" y="4131"/>
                    </a:cubicBezTo>
                    <a:cubicBezTo>
                      <a:pt x="5593" y="3812"/>
                      <a:pt x="5730" y="3492"/>
                      <a:pt x="5867" y="3173"/>
                    </a:cubicBezTo>
                    <a:cubicBezTo>
                      <a:pt x="6004" y="2853"/>
                      <a:pt x="6141" y="2534"/>
                      <a:pt x="6232" y="2214"/>
                    </a:cubicBezTo>
                    <a:cubicBezTo>
                      <a:pt x="6346" y="1895"/>
                      <a:pt x="6438" y="1575"/>
                      <a:pt x="6529" y="1255"/>
                    </a:cubicBezTo>
                    <a:cubicBezTo>
                      <a:pt x="6575" y="1118"/>
                      <a:pt x="6620" y="959"/>
                      <a:pt x="6643" y="822"/>
                    </a:cubicBezTo>
                    <a:cubicBezTo>
                      <a:pt x="6689" y="662"/>
                      <a:pt x="6734" y="479"/>
                      <a:pt x="6757" y="320"/>
                    </a:cubicBezTo>
                    <a:cubicBezTo>
                      <a:pt x="6780" y="251"/>
                      <a:pt x="6780" y="205"/>
                      <a:pt x="6757" y="137"/>
                    </a:cubicBezTo>
                    <a:cubicBezTo>
                      <a:pt x="6734" y="68"/>
                      <a:pt x="6689" y="23"/>
                      <a:pt x="6620" y="0"/>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
              <p:cNvSpPr/>
              <p:nvPr/>
            </p:nvSpPr>
            <p:spPr>
              <a:xfrm>
                <a:off x="5670131" y="3737956"/>
                <a:ext cx="18543" cy="17921"/>
              </a:xfrm>
              <a:custGeom>
                <a:rect b="b" l="l" r="r" t="t"/>
                <a:pathLst>
                  <a:path extrusionOk="0" h="663" w="686">
                    <a:moveTo>
                      <a:pt x="366" y="1"/>
                    </a:moveTo>
                    <a:cubicBezTo>
                      <a:pt x="275" y="1"/>
                      <a:pt x="206" y="24"/>
                      <a:pt x="138" y="92"/>
                    </a:cubicBezTo>
                    <a:cubicBezTo>
                      <a:pt x="69" y="138"/>
                      <a:pt x="24" y="229"/>
                      <a:pt x="24" y="298"/>
                    </a:cubicBezTo>
                    <a:cubicBezTo>
                      <a:pt x="1" y="457"/>
                      <a:pt x="138" y="663"/>
                      <a:pt x="320" y="663"/>
                    </a:cubicBezTo>
                    <a:cubicBezTo>
                      <a:pt x="389" y="663"/>
                      <a:pt x="480" y="640"/>
                      <a:pt x="549" y="572"/>
                    </a:cubicBezTo>
                    <a:cubicBezTo>
                      <a:pt x="617" y="526"/>
                      <a:pt x="663" y="435"/>
                      <a:pt x="663" y="366"/>
                    </a:cubicBezTo>
                    <a:cubicBezTo>
                      <a:pt x="686" y="206"/>
                      <a:pt x="549" y="1"/>
                      <a:pt x="366" y="1"/>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
              <p:cNvSpPr/>
              <p:nvPr/>
            </p:nvSpPr>
            <p:spPr>
              <a:xfrm>
                <a:off x="5313524" y="3728090"/>
                <a:ext cx="1200024" cy="266570"/>
              </a:xfrm>
              <a:custGeom>
                <a:rect b="b" l="l" r="r" t="t"/>
                <a:pathLst>
                  <a:path extrusionOk="0" h="9862" w="44396">
                    <a:moveTo>
                      <a:pt x="32458" y="2991"/>
                    </a:moveTo>
                    <a:cubicBezTo>
                      <a:pt x="32458" y="2991"/>
                      <a:pt x="32447" y="2991"/>
                      <a:pt x="32440" y="2999"/>
                    </a:cubicBezTo>
                    <a:lnTo>
                      <a:pt x="32440" y="2999"/>
                    </a:lnTo>
                    <a:cubicBezTo>
                      <a:pt x="32446" y="2996"/>
                      <a:pt x="32452" y="2994"/>
                      <a:pt x="32458" y="2991"/>
                    </a:cubicBezTo>
                    <a:close/>
                    <a:moveTo>
                      <a:pt x="29423" y="4246"/>
                    </a:moveTo>
                    <a:lnTo>
                      <a:pt x="29423" y="4246"/>
                    </a:lnTo>
                    <a:cubicBezTo>
                      <a:pt x="29412" y="4253"/>
                      <a:pt x="29401" y="4259"/>
                      <a:pt x="29390" y="4265"/>
                    </a:cubicBezTo>
                    <a:lnTo>
                      <a:pt x="29390" y="4265"/>
                    </a:lnTo>
                    <a:cubicBezTo>
                      <a:pt x="29403" y="4260"/>
                      <a:pt x="29414" y="4255"/>
                      <a:pt x="29423" y="4246"/>
                    </a:cubicBezTo>
                    <a:close/>
                    <a:moveTo>
                      <a:pt x="29390" y="4265"/>
                    </a:moveTo>
                    <a:lnTo>
                      <a:pt x="29390" y="4265"/>
                    </a:lnTo>
                    <a:cubicBezTo>
                      <a:pt x="29369" y="4272"/>
                      <a:pt x="29346" y="4278"/>
                      <a:pt x="29331" y="4292"/>
                    </a:cubicBezTo>
                    <a:cubicBezTo>
                      <a:pt x="29334" y="4291"/>
                      <a:pt x="29336" y="4290"/>
                      <a:pt x="29338" y="4290"/>
                    </a:cubicBezTo>
                    <a:lnTo>
                      <a:pt x="29338" y="4290"/>
                    </a:lnTo>
                    <a:cubicBezTo>
                      <a:pt x="29356" y="4282"/>
                      <a:pt x="29373" y="4274"/>
                      <a:pt x="29390" y="4265"/>
                    </a:cubicBezTo>
                    <a:close/>
                    <a:moveTo>
                      <a:pt x="30609" y="4442"/>
                    </a:moveTo>
                    <a:cubicBezTo>
                      <a:pt x="30602" y="4445"/>
                      <a:pt x="30594" y="4448"/>
                      <a:pt x="30587" y="4452"/>
                    </a:cubicBezTo>
                    <a:cubicBezTo>
                      <a:pt x="30604" y="4452"/>
                      <a:pt x="30608" y="4452"/>
                      <a:pt x="30609" y="4442"/>
                    </a:cubicBezTo>
                    <a:close/>
                    <a:moveTo>
                      <a:pt x="1507" y="8378"/>
                    </a:moveTo>
                    <a:cubicBezTo>
                      <a:pt x="1524" y="8395"/>
                      <a:pt x="1541" y="8399"/>
                      <a:pt x="1559" y="8400"/>
                    </a:cubicBezTo>
                    <a:lnTo>
                      <a:pt x="1559" y="8400"/>
                    </a:lnTo>
                    <a:cubicBezTo>
                      <a:pt x="1541" y="8393"/>
                      <a:pt x="1524" y="8385"/>
                      <a:pt x="1507" y="8378"/>
                    </a:cubicBezTo>
                    <a:close/>
                    <a:moveTo>
                      <a:pt x="5652" y="9583"/>
                    </a:moveTo>
                    <a:cubicBezTo>
                      <a:pt x="5661" y="9586"/>
                      <a:pt x="5672" y="9587"/>
                      <a:pt x="5684" y="9587"/>
                    </a:cubicBezTo>
                    <a:cubicBezTo>
                      <a:pt x="5673" y="9586"/>
                      <a:pt x="5663" y="9585"/>
                      <a:pt x="5652" y="9583"/>
                    </a:cubicBezTo>
                    <a:close/>
                    <a:moveTo>
                      <a:pt x="14545" y="9601"/>
                    </a:moveTo>
                    <a:cubicBezTo>
                      <a:pt x="14529" y="9604"/>
                      <a:pt x="14512" y="9607"/>
                      <a:pt x="14495" y="9610"/>
                    </a:cubicBezTo>
                    <a:cubicBezTo>
                      <a:pt x="14512" y="9610"/>
                      <a:pt x="14528" y="9610"/>
                      <a:pt x="14545" y="9601"/>
                    </a:cubicBezTo>
                    <a:close/>
                    <a:moveTo>
                      <a:pt x="43506" y="1"/>
                    </a:moveTo>
                    <a:cubicBezTo>
                      <a:pt x="43300" y="24"/>
                      <a:pt x="43095" y="46"/>
                      <a:pt x="42912" y="69"/>
                    </a:cubicBezTo>
                    <a:cubicBezTo>
                      <a:pt x="42821" y="69"/>
                      <a:pt x="42730" y="92"/>
                      <a:pt x="42638" y="115"/>
                    </a:cubicBezTo>
                    <a:cubicBezTo>
                      <a:pt x="42456" y="138"/>
                      <a:pt x="42273" y="138"/>
                      <a:pt x="42091" y="161"/>
                    </a:cubicBezTo>
                    <a:cubicBezTo>
                      <a:pt x="41862" y="183"/>
                      <a:pt x="41657" y="229"/>
                      <a:pt x="41474" y="275"/>
                    </a:cubicBezTo>
                    <a:cubicBezTo>
                      <a:pt x="41269" y="298"/>
                      <a:pt x="41086" y="343"/>
                      <a:pt x="40904" y="389"/>
                    </a:cubicBezTo>
                    <a:cubicBezTo>
                      <a:pt x="40721" y="412"/>
                      <a:pt x="40561" y="457"/>
                      <a:pt x="40402" y="503"/>
                    </a:cubicBezTo>
                    <a:cubicBezTo>
                      <a:pt x="40173" y="549"/>
                      <a:pt x="39968" y="594"/>
                      <a:pt x="39740" y="640"/>
                    </a:cubicBezTo>
                    <a:cubicBezTo>
                      <a:pt x="39534" y="686"/>
                      <a:pt x="39352" y="731"/>
                      <a:pt x="39146" y="777"/>
                    </a:cubicBezTo>
                    <a:cubicBezTo>
                      <a:pt x="38941" y="845"/>
                      <a:pt x="38758" y="891"/>
                      <a:pt x="38576" y="959"/>
                    </a:cubicBezTo>
                    <a:cubicBezTo>
                      <a:pt x="38370" y="1005"/>
                      <a:pt x="38187" y="1074"/>
                      <a:pt x="37982" y="1119"/>
                    </a:cubicBezTo>
                    <a:cubicBezTo>
                      <a:pt x="37845" y="1165"/>
                      <a:pt x="37685" y="1211"/>
                      <a:pt x="37548" y="1256"/>
                    </a:cubicBezTo>
                    <a:cubicBezTo>
                      <a:pt x="37366" y="1302"/>
                      <a:pt x="37183" y="1347"/>
                      <a:pt x="37023" y="1416"/>
                    </a:cubicBezTo>
                    <a:cubicBezTo>
                      <a:pt x="36841" y="1462"/>
                      <a:pt x="36658" y="1530"/>
                      <a:pt x="36476" y="1576"/>
                    </a:cubicBezTo>
                    <a:cubicBezTo>
                      <a:pt x="36293" y="1644"/>
                      <a:pt x="36110" y="1713"/>
                      <a:pt x="35905" y="1758"/>
                    </a:cubicBezTo>
                    <a:cubicBezTo>
                      <a:pt x="35745" y="1827"/>
                      <a:pt x="35585" y="1872"/>
                      <a:pt x="35403" y="1941"/>
                    </a:cubicBezTo>
                    <a:cubicBezTo>
                      <a:pt x="35220" y="2009"/>
                      <a:pt x="35060" y="2055"/>
                      <a:pt x="34878" y="2124"/>
                    </a:cubicBezTo>
                    <a:cubicBezTo>
                      <a:pt x="34672" y="2192"/>
                      <a:pt x="34490" y="2260"/>
                      <a:pt x="34307" y="2306"/>
                    </a:cubicBezTo>
                    <a:cubicBezTo>
                      <a:pt x="34125" y="2375"/>
                      <a:pt x="33919" y="2420"/>
                      <a:pt x="33759" y="2489"/>
                    </a:cubicBezTo>
                    <a:cubicBezTo>
                      <a:pt x="33303" y="2649"/>
                      <a:pt x="32869" y="2831"/>
                      <a:pt x="32436" y="3014"/>
                    </a:cubicBezTo>
                    <a:cubicBezTo>
                      <a:pt x="32436" y="3007"/>
                      <a:pt x="32438" y="3002"/>
                      <a:pt x="32440" y="2999"/>
                    </a:cubicBezTo>
                    <a:lnTo>
                      <a:pt x="32440" y="2999"/>
                    </a:lnTo>
                    <a:cubicBezTo>
                      <a:pt x="32240" y="3088"/>
                      <a:pt x="32019" y="3176"/>
                      <a:pt x="31819" y="3265"/>
                    </a:cubicBezTo>
                    <a:cubicBezTo>
                      <a:pt x="31819" y="3242"/>
                      <a:pt x="31819" y="3242"/>
                      <a:pt x="31819" y="3242"/>
                    </a:cubicBezTo>
                    <a:cubicBezTo>
                      <a:pt x="31728" y="3288"/>
                      <a:pt x="31614" y="3333"/>
                      <a:pt x="31523" y="3379"/>
                    </a:cubicBezTo>
                    <a:cubicBezTo>
                      <a:pt x="31386" y="3447"/>
                      <a:pt x="31249" y="3516"/>
                      <a:pt x="31112" y="3562"/>
                    </a:cubicBezTo>
                    <a:lnTo>
                      <a:pt x="31203" y="3539"/>
                    </a:lnTo>
                    <a:lnTo>
                      <a:pt x="31203" y="3539"/>
                    </a:lnTo>
                    <a:cubicBezTo>
                      <a:pt x="31134" y="3562"/>
                      <a:pt x="31066" y="3584"/>
                      <a:pt x="30998" y="3607"/>
                    </a:cubicBezTo>
                    <a:cubicBezTo>
                      <a:pt x="30564" y="3790"/>
                      <a:pt x="30153" y="3950"/>
                      <a:pt x="29719" y="4132"/>
                    </a:cubicBezTo>
                    <a:cubicBezTo>
                      <a:pt x="29696" y="4132"/>
                      <a:pt x="29696" y="4155"/>
                      <a:pt x="29674" y="4155"/>
                    </a:cubicBezTo>
                    <a:cubicBezTo>
                      <a:pt x="29674" y="4155"/>
                      <a:pt x="29696" y="4132"/>
                      <a:pt x="29696" y="4132"/>
                    </a:cubicBezTo>
                    <a:lnTo>
                      <a:pt x="29696" y="4132"/>
                    </a:lnTo>
                    <a:cubicBezTo>
                      <a:pt x="29584" y="4177"/>
                      <a:pt x="29472" y="4244"/>
                      <a:pt x="29338" y="4290"/>
                    </a:cubicBezTo>
                    <a:lnTo>
                      <a:pt x="29338" y="4290"/>
                    </a:lnTo>
                    <a:cubicBezTo>
                      <a:pt x="29252" y="4327"/>
                      <a:pt x="29166" y="4349"/>
                      <a:pt x="29080" y="4383"/>
                    </a:cubicBezTo>
                    <a:cubicBezTo>
                      <a:pt x="28943" y="4452"/>
                      <a:pt x="28829" y="4497"/>
                      <a:pt x="28715" y="4543"/>
                    </a:cubicBezTo>
                    <a:cubicBezTo>
                      <a:pt x="28510" y="4634"/>
                      <a:pt x="28304" y="4748"/>
                      <a:pt x="28076" y="4840"/>
                    </a:cubicBezTo>
                    <a:cubicBezTo>
                      <a:pt x="27985" y="4885"/>
                      <a:pt x="27870" y="4931"/>
                      <a:pt x="27756" y="4977"/>
                    </a:cubicBezTo>
                    <a:cubicBezTo>
                      <a:pt x="27711" y="5000"/>
                      <a:pt x="27642" y="5022"/>
                      <a:pt x="27597" y="5045"/>
                    </a:cubicBezTo>
                    <a:cubicBezTo>
                      <a:pt x="27574" y="5068"/>
                      <a:pt x="27574" y="5068"/>
                      <a:pt x="27551" y="5068"/>
                    </a:cubicBezTo>
                    <a:cubicBezTo>
                      <a:pt x="27528" y="5091"/>
                      <a:pt x="27528" y="5091"/>
                      <a:pt x="27505" y="5091"/>
                    </a:cubicBezTo>
                    <a:lnTo>
                      <a:pt x="27482" y="5091"/>
                    </a:lnTo>
                    <a:cubicBezTo>
                      <a:pt x="27482" y="5114"/>
                      <a:pt x="27460" y="5114"/>
                      <a:pt x="27460" y="5114"/>
                    </a:cubicBezTo>
                    <a:cubicBezTo>
                      <a:pt x="27410" y="5130"/>
                      <a:pt x="27360" y="5147"/>
                      <a:pt x="27318" y="5173"/>
                    </a:cubicBezTo>
                    <a:lnTo>
                      <a:pt x="27318" y="5173"/>
                    </a:lnTo>
                    <a:cubicBezTo>
                      <a:pt x="27143" y="5257"/>
                      <a:pt x="26947" y="5322"/>
                      <a:pt x="26752" y="5388"/>
                    </a:cubicBezTo>
                    <a:cubicBezTo>
                      <a:pt x="26547" y="5479"/>
                      <a:pt x="26364" y="5547"/>
                      <a:pt x="26159" y="5616"/>
                    </a:cubicBezTo>
                    <a:cubicBezTo>
                      <a:pt x="25976" y="5684"/>
                      <a:pt x="25793" y="5753"/>
                      <a:pt x="25588" y="5821"/>
                    </a:cubicBezTo>
                    <a:cubicBezTo>
                      <a:pt x="25428" y="5890"/>
                      <a:pt x="25268" y="5958"/>
                      <a:pt x="25086" y="6027"/>
                    </a:cubicBezTo>
                    <a:cubicBezTo>
                      <a:pt x="24926" y="6095"/>
                      <a:pt x="24743" y="6164"/>
                      <a:pt x="24561" y="6232"/>
                    </a:cubicBezTo>
                    <a:cubicBezTo>
                      <a:pt x="24378" y="6301"/>
                      <a:pt x="24173" y="6369"/>
                      <a:pt x="23990" y="6437"/>
                    </a:cubicBezTo>
                    <a:cubicBezTo>
                      <a:pt x="23808" y="6506"/>
                      <a:pt x="23602" y="6597"/>
                      <a:pt x="23420" y="6666"/>
                    </a:cubicBezTo>
                    <a:cubicBezTo>
                      <a:pt x="23237" y="6734"/>
                      <a:pt x="23054" y="6780"/>
                      <a:pt x="22872" y="6848"/>
                    </a:cubicBezTo>
                    <a:cubicBezTo>
                      <a:pt x="22507" y="6985"/>
                      <a:pt x="22141" y="7122"/>
                      <a:pt x="21776" y="7236"/>
                    </a:cubicBezTo>
                    <a:cubicBezTo>
                      <a:pt x="21388" y="7351"/>
                      <a:pt x="21000" y="7465"/>
                      <a:pt x="20589" y="7556"/>
                    </a:cubicBezTo>
                    <a:cubicBezTo>
                      <a:pt x="20407" y="7602"/>
                      <a:pt x="20201" y="7670"/>
                      <a:pt x="20019" y="7693"/>
                    </a:cubicBezTo>
                    <a:cubicBezTo>
                      <a:pt x="19836" y="7739"/>
                      <a:pt x="19676" y="7784"/>
                      <a:pt x="19494" y="7830"/>
                    </a:cubicBezTo>
                    <a:cubicBezTo>
                      <a:pt x="19106" y="7944"/>
                      <a:pt x="18718" y="8035"/>
                      <a:pt x="18329" y="8127"/>
                    </a:cubicBezTo>
                    <a:cubicBezTo>
                      <a:pt x="18193" y="8149"/>
                      <a:pt x="18056" y="8195"/>
                      <a:pt x="17919" y="8241"/>
                    </a:cubicBezTo>
                    <a:cubicBezTo>
                      <a:pt x="17805" y="8264"/>
                      <a:pt x="17690" y="8286"/>
                      <a:pt x="17553" y="8332"/>
                    </a:cubicBezTo>
                    <a:cubicBezTo>
                      <a:pt x="17302" y="8400"/>
                      <a:pt x="17028" y="8469"/>
                      <a:pt x="16755" y="8537"/>
                    </a:cubicBezTo>
                    <a:cubicBezTo>
                      <a:pt x="16481" y="8606"/>
                      <a:pt x="16207" y="8674"/>
                      <a:pt x="15910" y="8720"/>
                    </a:cubicBezTo>
                    <a:cubicBezTo>
                      <a:pt x="15659" y="8788"/>
                      <a:pt x="15385" y="8834"/>
                      <a:pt x="15111" y="8880"/>
                    </a:cubicBezTo>
                    <a:cubicBezTo>
                      <a:pt x="14974" y="8903"/>
                      <a:pt x="14814" y="8903"/>
                      <a:pt x="14655" y="8925"/>
                    </a:cubicBezTo>
                    <a:cubicBezTo>
                      <a:pt x="14518" y="8948"/>
                      <a:pt x="14358" y="8971"/>
                      <a:pt x="14221" y="8994"/>
                    </a:cubicBezTo>
                    <a:cubicBezTo>
                      <a:pt x="13833" y="9040"/>
                      <a:pt x="13445" y="9062"/>
                      <a:pt x="13057" y="9108"/>
                    </a:cubicBezTo>
                    <a:cubicBezTo>
                      <a:pt x="12646" y="9154"/>
                      <a:pt x="12235" y="9177"/>
                      <a:pt x="11824" y="9199"/>
                    </a:cubicBezTo>
                    <a:lnTo>
                      <a:pt x="9473" y="9199"/>
                    </a:lnTo>
                    <a:cubicBezTo>
                      <a:pt x="9154" y="9199"/>
                      <a:pt x="8834" y="9199"/>
                      <a:pt x="8515" y="9177"/>
                    </a:cubicBezTo>
                    <a:cubicBezTo>
                      <a:pt x="8218" y="9177"/>
                      <a:pt x="7921" y="9154"/>
                      <a:pt x="7624" y="9131"/>
                    </a:cubicBezTo>
                    <a:cubicBezTo>
                      <a:pt x="7465" y="9108"/>
                      <a:pt x="7305" y="9108"/>
                      <a:pt x="7168" y="9085"/>
                    </a:cubicBezTo>
                    <a:cubicBezTo>
                      <a:pt x="7008" y="9085"/>
                      <a:pt x="6848" y="9062"/>
                      <a:pt x="6666" y="9062"/>
                    </a:cubicBezTo>
                    <a:cubicBezTo>
                      <a:pt x="6369" y="9017"/>
                      <a:pt x="6049" y="8994"/>
                      <a:pt x="5753" y="8948"/>
                    </a:cubicBezTo>
                    <a:lnTo>
                      <a:pt x="5844" y="8948"/>
                    </a:lnTo>
                    <a:cubicBezTo>
                      <a:pt x="5753" y="8948"/>
                      <a:pt x="5661" y="8925"/>
                      <a:pt x="5570" y="8925"/>
                    </a:cubicBezTo>
                    <a:cubicBezTo>
                      <a:pt x="5228" y="8880"/>
                      <a:pt x="4885" y="8811"/>
                      <a:pt x="4543" y="8720"/>
                    </a:cubicBezTo>
                    <a:cubicBezTo>
                      <a:pt x="4360" y="8674"/>
                      <a:pt x="4178" y="8652"/>
                      <a:pt x="3995" y="8606"/>
                    </a:cubicBezTo>
                    <a:cubicBezTo>
                      <a:pt x="3813" y="8560"/>
                      <a:pt x="3653" y="8515"/>
                      <a:pt x="3493" y="8469"/>
                    </a:cubicBezTo>
                    <a:cubicBezTo>
                      <a:pt x="3082" y="8355"/>
                      <a:pt x="2671" y="8218"/>
                      <a:pt x="2283" y="8058"/>
                    </a:cubicBezTo>
                    <a:cubicBezTo>
                      <a:pt x="1918" y="7921"/>
                      <a:pt x="1553" y="7807"/>
                      <a:pt x="1165" y="7670"/>
                    </a:cubicBezTo>
                    <a:cubicBezTo>
                      <a:pt x="1051" y="7624"/>
                      <a:pt x="914" y="7579"/>
                      <a:pt x="777" y="7533"/>
                    </a:cubicBezTo>
                    <a:cubicBezTo>
                      <a:pt x="640" y="7465"/>
                      <a:pt x="480" y="7442"/>
                      <a:pt x="343" y="7396"/>
                    </a:cubicBezTo>
                    <a:cubicBezTo>
                      <a:pt x="318" y="7388"/>
                      <a:pt x="294" y="7384"/>
                      <a:pt x="270" y="7384"/>
                    </a:cubicBezTo>
                    <a:cubicBezTo>
                      <a:pt x="160" y="7384"/>
                      <a:pt x="61" y="7462"/>
                      <a:pt x="24" y="7556"/>
                    </a:cubicBezTo>
                    <a:cubicBezTo>
                      <a:pt x="1" y="7693"/>
                      <a:pt x="69" y="7830"/>
                      <a:pt x="206" y="7875"/>
                    </a:cubicBezTo>
                    <a:cubicBezTo>
                      <a:pt x="320" y="7921"/>
                      <a:pt x="434" y="7944"/>
                      <a:pt x="549" y="7990"/>
                    </a:cubicBezTo>
                    <a:cubicBezTo>
                      <a:pt x="640" y="8012"/>
                      <a:pt x="731" y="8058"/>
                      <a:pt x="822" y="8081"/>
                    </a:cubicBezTo>
                    <a:cubicBezTo>
                      <a:pt x="1074" y="8195"/>
                      <a:pt x="1325" y="8309"/>
                      <a:pt x="1576" y="8400"/>
                    </a:cubicBezTo>
                    <a:cubicBezTo>
                      <a:pt x="1570" y="8400"/>
                      <a:pt x="1564" y="8400"/>
                      <a:pt x="1559" y="8400"/>
                    </a:cubicBezTo>
                    <a:lnTo>
                      <a:pt x="1559" y="8400"/>
                    </a:lnTo>
                    <a:cubicBezTo>
                      <a:pt x="1907" y="8552"/>
                      <a:pt x="2255" y="8704"/>
                      <a:pt x="2603" y="8834"/>
                    </a:cubicBezTo>
                    <a:cubicBezTo>
                      <a:pt x="2945" y="8948"/>
                      <a:pt x="3310" y="9062"/>
                      <a:pt x="3653" y="9177"/>
                    </a:cubicBezTo>
                    <a:cubicBezTo>
                      <a:pt x="3813" y="9222"/>
                      <a:pt x="3950" y="9245"/>
                      <a:pt x="4109" y="9291"/>
                    </a:cubicBezTo>
                    <a:cubicBezTo>
                      <a:pt x="4269" y="9313"/>
                      <a:pt x="4452" y="9359"/>
                      <a:pt x="4611" y="9405"/>
                    </a:cubicBezTo>
                    <a:cubicBezTo>
                      <a:pt x="4944" y="9471"/>
                      <a:pt x="5297" y="9538"/>
                      <a:pt x="5652" y="9583"/>
                    </a:cubicBezTo>
                    <a:lnTo>
                      <a:pt x="5652" y="9583"/>
                    </a:lnTo>
                    <a:cubicBezTo>
                      <a:pt x="5636" y="9579"/>
                      <a:pt x="5623" y="9573"/>
                      <a:pt x="5612" y="9569"/>
                    </a:cubicBezTo>
                    <a:lnTo>
                      <a:pt x="5612" y="9569"/>
                    </a:lnTo>
                    <a:cubicBezTo>
                      <a:pt x="5813" y="9612"/>
                      <a:pt x="6033" y="9634"/>
                      <a:pt x="6232" y="9656"/>
                    </a:cubicBezTo>
                    <a:cubicBezTo>
                      <a:pt x="6323" y="9656"/>
                      <a:pt x="6415" y="9679"/>
                      <a:pt x="6506" y="9679"/>
                    </a:cubicBezTo>
                    <a:cubicBezTo>
                      <a:pt x="6620" y="9702"/>
                      <a:pt x="6734" y="9702"/>
                      <a:pt x="6848" y="9724"/>
                    </a:cubicBezTo>
                    <a:cubicBezTo>
                      <a:pt x="6940" y="9724"/>
                      <a:pt x="7031" y="9724"/>
                      <a:pt x="7145" y="9747"/>
                    </a:cubicBezTo>
                    <a:cubicBezTo>
                      <a:pt x="7236" y="9747"/>
                      <a:pt x="7351" y="9747"/>
                      <a:pt x="7465" y="9770"/>
                    </a:cubicBezTo>
                    <a:cubicBezTo>
                      <a:pt x="7647" y="9770"/>
                      <a:pt x="7853" y="9793"/>
                      <a:pt x="8035" y="9816"/>
                    </a:cubicBezTo>
                    <a:cubicBezTo>
                      <a:pt x="8241" y="9816"/>
                      <a:pt x="8423" y="9838"/>
                      <a:pt x="8606" y="9838"/>
                    </a:cubicBezTo>
                    <a:cubicBezTo>
                      <a:pt x="8811" y="9861"/>
                      <a:pt x="9017" y="9861"/>
                      <a:pt x="9222" y="9861"/>
                    </a:cubicBezTo>
                    <a:lnTo>
                      <a:pt x="11436" y="9861"/>
                    </a:lnTo>
                    <a:cubicBezTo>
                      <a:pt x="11596" y="9861"/>
                      <a:pt x="11756" y="9838"/>
                      <a:pt x="11938" y="9838"/>
                    </a:cubicBezTo>
                    <a:cubicBezTo>
                      <a:pt x="12098" y="9838"/>
                      <a:pt x="12258" y="9816"/>
                      <a:pt x="12441" y="9816"/>
                    </a:cubicBezTo>
                    <a:cubicBezTo>
                      <a:pt x="12783" y="9793"/>
                      <a:pt x="13125" y="9747"/>
                      <a:pt x="13491" y="9724"/>
                    </a:cubicBezTo>
                    <a:cubicBezTo>
                      <a:pt x="13673" y="9702"/>
                      <a:pt x="13833" y="9679"/>
                      <a:pt x="14016" y="9679"/>
                    </a:cubicBezTo>
                    <a:cubicBezTo>
                      <a:pt x="14198" y="9656"/>
                      <a:pt x="14381" y="9633"/>
                      <a:pt x="14563" y="9587"/>
                    </a:cubicBezTo>
                    <a:lnTo>
                      <a:pt x="14563" y="9587"/>
                    </a:lnTo>
                    <a:cubicBezTo>
                      <a:pt x="14557" y="9594"/>
                      <a:pt x="14551" y="9598"/>
                      <a:pt x="14545" y="9601"/>
                    </a:cubicBezTo>
                    <a:lnTo>
                      <a:pt x="14545" y="9601"/>
                    </a:lnTo>
                    <a:cubicBezTo>
                      <a:pt x="14637" y="9587"/>
                      <a:pt x="14717" y="9584"/>
                      <a:pt x="14814" y="9565"/>
                    </a:cubicBezTo>
                    <a:cubicBezTo>
                      <a:pt x="15248" y="9519"/>
                      <a:pt x="15682" y="9450"/>
                      <a:pt x="16093" y="9359"/>
                    </a:cubicBezTo>
                    <a:cubicBezTo>
                      <a:pt x="16503" y="9268"/>
                      <a:pt x="16914" y="9177"/>
                      <a:pt x="17325" y="9062"/>
                    </a:cubicBezTo>
                    <a:cubicBezTo>
                      <a:pt x="17508" y="8994"/>
                      <a:pt x="17713" y="8948"/>
                      <a:pt x="17896" y="8903"/>
                    </a:cubicBezTo>
                    <a:cubicBezTo>
                      <a:pt x="18101" y="8857"/>
                      <a:pt x="18307" y="8811"/>
                      <a:pt x="18489" y="8766"/>
                    </a:cubicBezTo>
                    <a:cubicBezTo>
                      <a:pt x="18695" y="8720"/>
                      <a:pt x="18877" y="8674"/>
                      <a:pt x="19060" y="8629"/>
                    </a:cubicBezTo>
                    <a:cubicBezTo>
                      <a:pt x="19265" y="8583"/>
                      <a:pt x="19448" y="8515"/>
                      <a:pt x="19631" y="8469"/>
                    </a:cubicBezTo>
                    <a:cubicBezTo>
                      <a:pt x="19813" y="8423"/>
                      <a:pt x="19996" y="8378"/>
                      <a:pt x="20178" y="8332"/>
                    </a:cubicBezTo>
                    <a:cubicBezTo>
                      <a:pt x="20361" y="8286"/>
                      <a:pt x="20544" y="8241"/>
                      <a:pt x="20726" y="8195"/>
                    </a:cubicBezTo>
                    <a:cubicBezTo>
                      <a:pt x="21137" y="8104"/>
                      <a:pt x="21548" y="7990"/>
                      <a:pt x="21936" y="7875"/>
                    </a:cubicBezTo>
                    <a:cubicBezTo>
                      <a:pt x="22301" y="7761"/>
                      <a:pt x="22666" y="7624"/>
                      <a:pt x="23031" y="7487"/>
                    </a:cubicBezTo>
                    <a:cubicBezTo>
                      <a:pt x="23214" y="7419"/>
                      <a:pt x="23397" y="7373"/>
                      <a:pt x="23579" y="7305"/>
                    </a:cubicBezTo>
                    <a:cubicBezTo>
                      <a:pt x="23762" y="7236"/>
                      <a:pt x="23945" y="7145"/>
                      <a:pt x="24150" y="7077"/>
                    </a:cubicBezTo>
                    <a:cubicBezTo>
                      <a:pt x="24333" y="7008"/>
                      <a:pt x="24538" y="6940"/>
                      <a:pt x="24721" y="6871"/>
                    </a:cubicBezTo>
                    <a:cubicBezTo>
                      <a:pt x="24903" y="6803"/>
                      <a:pt x="25063" y="6734"/>
                      <a:pt x="25246" y="6666"/>
                    </a:cubicBezTo>
                    <a:cubicBezTo>
                      <a:pt x="25405" y="6597"/>
                      <a:pt x="25588" y="6529"/>
                      <a:pt x="25748" y="6460"/>
                    </a:cubicBezTo>
                    <a:cubicBezTo>
                      <a:pt x="25930" y="6392"/>
                      <a:pt x="26113" y="6323"/>
                      <a:pt x="26296" y="6255"/>
                    </a:cubicBezTo>
                    <a:cubicBezTo>
                      <a:pt x="26501" y="6186"/>
                      <a:pt x="26706" y="6118"/>
                      <a:pt x="26912" y="6027"/>
                    </a:cubicBezTo>
                    <a:cubicBezTo>
                      <a:pt x="27094" y="5958"/>
                      <a:pt x="27300" y="5890"/>
                      <a:pt x="27505" y="5798"/>
                    </a:cubicBezTo>
                    <a:cubicBezTo>
                      <a:pt x="27574" y="5776"/>
                      <a:pt x="27619" y="5753"/>
                      <a:pt x="27688" y="5730"/>
                    </a:cubicBezTo>
                    <a:cubicBezTo>
                      <a:pt x="27711" y="5707"/>
                      <a:pt x="27734" y="5707"/>
                      <a:pt x="27756" y="5684"/>
                    </a:cubicBezTo>
                    <a:cubicBezTo>
                      <a:pt x="27779" y="5684"/>
                      <a:pt x="27802" y="5661"/>
                      <a:pt x="27825" y="5661"/>
                    </a:cubicBezTo>
                    <a:lnTo>
                      <a:pt x="27848" y="5661"/>
                    </a:lnTo>
                    <a:cubicBezTo>
                      <a:pt x="27939" y="5616"/>
                      <a:pt x="28030" y="5570"/>
                      <a:pt x="28122" y="5524"/>
                    </a:cubicBezTo>
                    <a:cubicBezTo>
                      <a:pt x="28350" y="5433"/>
                      <a:pt x="28555" y="5319"/>
                      <a:pt x="28761" y="5228"/>
                    </a:cubicBezTo>
                    <a:cubicBezTo>
                      <a:pt x="28966" y="5159"/>
                      <a:pt x="29172" y="5045"/>
                      <a:pt x="29377" y="4977"/>
                    </a:cubicBezTo>
                    <a:lnTo>
                      <a:pt x="29331" y="4977"/>
                    </a:lnTo>
                    <a:cubicBezTo>
                      <a:pt x="29628" y="4863"/>
                      <a:pt x="29925" y="4726"/>
                      <a:pt x="30221" y="4611"/>
                    </a:cubicBezTo>
                    <a:cubicBezTo>
                      <a:pt x="30313" y="4566"/>
                      <a:pt x="30427" y="4520"/>
                      <a:pt x="30541" y="4475"/>
                    </a:cubicBezTo>
                    <a:cubicBezTo>
                      <a:pt x="30541" y="4475"/>
                      <a:pt x="30564" y="4452"/>
                      <a:pt x="30564" y="4452"/>
                    </a:cubicBezTo>
                    <a:cubicBezTo>
                      <a:pt x="30587" y="4452"/>
                      <a:pt x="30587" y="4452"/>
                      <a:pt x="30609" y="4429"/>
                    </a:cubicBezTo>
                    <a:lnTo>
                      <a:pt x="30609" y="4429"/>
                    </a:lnTo>
                    <a:cubicBezTo>
                      <a:pt x="30609" y="4435"/>
                      <a:pt x="30609" y="4439"/>
                      <a:pt x="30609" y="4442"/>
                    </a:cubicBezTo>
                    <a:lnTo>
                      <a:pt x="30609" y="4442"/>
                    </a:lnTo>
                    <a:cubicBezTo>
                      <a:pt x="30761" y="4377"/>
                      <a:pt x="30914" y="4312"/>
                      <a:pt x="31066" y="4246"/>
                    </a:cubicBezTo>
                    <a:cubicBezTo>
                      <a:pt x="31271" y="4155"/>
                      <a:pt x="31454" y="4064"/>
                      <a:pt x="31659" y="3972"/>
                    </a:cubicBezTo>
                    <a:cubicBezTo>
                      <a:pt x="31819" y="3904"/>
                      <a:pt x="32002" y="3813"/>
                      <a:pt x="32184" y="3744"/>
                    </a:cubicBezTo>
                    <a:cubicBezTo>
                      <a:pt x="32230" y="3721"/>
                      <a:pt x="32299" y="3698"/>
                      <a:pt x="32344" y="3676"/>
                    </a:cubicBezTo>
                    <a:lnTo>
                      <a:pt x="32321" y="3676"/>
                    </a:lnTo>
                    <a:cubicBezTo>
                      <a:pt x="32367" y="3653"/>
                      <a:pt x="32390" y="3653"/>
                      <a:pt x="32413" y="3630"/>
                    </a:cubicBezTo>
                    <a:cubicBezTo>
                      <a:pt x="32481" y="3607"/>
                      <a:pt x="32550" y="3584"/>
                      <a:pt x="32618" y="3562"/>
                    </a:cubicBezTo>
                    <a:lnTo>
                      <a:pt x="32595" y="3562"/>
                    </a:lnTo>
                    <a:cubicBezTo>
                      <a:pt x="32664" y="3539"/>
                      <a:pt x="32732" y="3516"/>
                      <a:pt x="32801" y="3470"/>
                    </a:cubicBezTo>
                    <a:cubicBezTo>
                      <a:pt x="32824" y="3470"/>
                      <a:pt x="32846" y="3447"/>
                      <a:pt x="32869" y="3447"/>
                    </a:cubicBezTo>
                    <a:cubicBezTo>
                      <a:pt x="32882" y="3435"/>
                      <a:pt x="32901" y="3429"/>
                      <a:pt x="32919" y="3423"/>
                    </a:cubicBezTo>
                    <a:lnTo>
                      <a:pt x="32919" y="3423"/>
                    </a:lnTo>
                    <a:cubicBezTo>
                      <a:pt x="32910" y="3425"/>
                      <a:pt x="32901" y="3425"/>
                      <a:pt x="32892" y="3425"/>
                    </a:cubicBezTo>
                    <a:cubicBezTo>
                      <a:pt x="32914" y="3418"/>
                      <a:pt x="32936" y="3411"/>
                      <a:pt x="32958" y="3404"/>
                    </a:cubicBezTo>
                    <a:lnTo>
                      <a:pt x="32958" y="3404"/>
                    </a:lnTo>
                    <a:cubicBezTo>
                      <a:pt x="32948" y="3413"/>
                      <a:pt x="32933" y="3418"/>
                      <a:pt x="32919" y="3423"/>
                    </a:cubicBezTo>
                    <a:lnTo>
                      <a:pt x="32919" y="3423"/>
                    </a:lnTo>
                    <a:cubicBezTo>
                      <a:pt x="32932" y="3421"/>
                      <a:pt x="32945" y="3416"/>
                      <a:pt x="32958" y="3404"/>
                    </a:cubicBezTo>
                    <a:lnTo>
                      <a:pt x="32958" y="3404"/>
                    </a:lnTo>
                    <a:cubicBezTo>
                      <a:pt x="32958" y="3404"/>
                      <a:pt x="32958" y="3404"/>
                      <a:pt x="32958" y="3404"/>
                    </a:cubicBezTo>
                    <a:lnTo>
                      <a:pt x="32958" y="3404"/>
                    </a:lnTo>
                    <a:cubicBezTo>
                      <a:pt x="32959" y="3403"/>
                      <a:pt x="32960" y="3403"/>
                      <a:pt x="32960" y="3402"/>
                    </a:cubicBezTo>
                    <a:lnTo>
                      <a:pt x="32960" y="3402"/>
                    </a:lnTo>
                    <a:cubicBezTo>
                      <a:pt x="32960" y="3403"/>
                      <a:pt x="32959" y="3403"/>
                      <a:pt x="32958" y="3404"/>
                    </a:cubicBezTo>
                    <a:lnTo>
                      <a:pt x="32958" y="3404"/>
                    </a:lnTo>
                    <a:cubicBezTo>
                      <a:pt x="33091" y="3360"/>
                      <a:pt x="33211" y="3304"/>
                      <a:pt x="33349" y="3265"/>
                    </a:cubicBezTo>
                    <a:lnTo>
                      <a:pt x="33303" y="3265"/>
                    </a:lnTo>
                    <a:cubicBezTo>
                      <a:pt x="33440" y="3219"/>
                      <a:pt x="33554" y="3173"/>
                      <a:pt x="33691" y="3105"/>
                    </a:cubicBezTo>
                    <a:lnTo>
                      <a:pt x="33691" y="3105"/>
                    </a:lnTo>
                    <a:lnTo>
                      <a:pt x="33668" y="3128"/>
                    </a:lnTo>
                    <a:cubicBezTo>
                      <a:pt x="33828" y="3037"/>
                      <a:pt x="34010" y="2991"/>
                      <a:pt x="34170" y="2922"/>
                    </a:cubicBezTo>
                    <a:cubicBezTo>
                      <a:pt x="34376" y="2854"/>
                      <a:pt x="34581" y="2785"/>
                      <a:pt x="34787" y="2694"/>
                    </a:cubicBezTo>
                    <a:cubicBezTo>
                      <a:pt x="34969" y="2626"/>
                      <a:pt x="35152" y="2580"/>
                      <a:pt x="35312" y="2512"/>
                    </a:cubicBezTo>
                    <a:cubicBezTo>
                      <a:pt x="35471" y="2443"/>
                      <a:pt x="35631" y="2397"/>
                      <a:pt x="35814" y="2329"/>
                    </a:cubicBezTo>
                    <a:cubicBezTo>
                      <a:pt x="36179" y="2192"/>
                      <a:pt x="36544" y="2055"/>
                      <a:pt x="36909" y="1918"/>
                    </a:cubicBezTo>
                    <a:cubicBezTo>
                      <a:pt x="37092" y="1850"/>
                      <a:pt x="37274" y="1781"/>
                      <a:pt x="37434" y="1735"/>
                    </a:cubicBezTo>
                    <a:cubicBezTo>
                      <a:pt x="37594" y="1690"/>
                      <a:pt x="37754" y="1621"/>
                      <a:pt x="37914" y="1576"/>
                    </a:cubicBezTo>
                    <a:cubicBezTo>
                      <a:pt x="38233" y="1462"/>
                      <a:pt x="38576" y="1347"/>
                      <a:pt x="38895" y="1233"/>
                    </a:cubicBezTo>
                    <a:cubicBezTo>
                      <a:pt x="39260" y="1119"/>
                      <a:pt x="39648" y="1028"/>
                      <a:pt x="40014" y="937"/>
                    </a:cubicBezTo>
                    <a:cubicBezTo>
                      <a:pt x="40356" y="845"/>
                      <a:pt x="40698" y="754"/>
                      <a:pt x="41041" y="686"/>
                    </a:cubicBezTo>
                    <a:cubicBezTo>
                      <a:pt x="41223" y="640"/>
                      <a:pt x="41406" y="594"/>
                      <a:pt x="41566" y="549"/>
                    </a:cubicBezTo>
                    <a:cubicBezTo>
                      <a:pt x="41771" y="526"/>
                      <a:pt x="41954" y="480"/>
                      <a:pt x="42136" y="457"/>
                    </a:cubicBezTo>
                    <a:cubicBezTo>
                      <a:pt x="42182" y="457"/>
                      <a:pt x="42205" y="434"/>
                      <a:pt x="42228" y="434"/>
                    </a:cubicBezTo>
                    <a:lnTo>
                      <a:pt x="42273" y="434"/>
                    </a:lnTo>
                    <a:cubicBezTo>
                      <a:pt x="42433" y="412"/>
                      <a:pt x="42616" y="389"/>
                      <a:pt x="42775" y="366"/>
                    </a:cubicBezTo>
                    <a:cubicBezTo>
                      <a:pt x="42935" y="343"/>
                      <a:pt x="43095" y="320"/>
                      <a:pt x="43232" y="298"/>
                    </a:cubicBezTo>
                    <a:cubicBezTo>
                      <a:pt x="43255" y="275"/>
                      <a:pt x="43255" y="275"/>
                      <a:pt x="43278" y="275"/>
                    </a:cubicBezTo>
                    <a:lnTo>
                      <a:pt x="43255" y="275"/>
                    </a:lnTo>
                    <a:cubicBezTo>
                      <a:pt x="43414" y="275"/>
                      <a:pt x="43574" y="252"/>
                      <a:pt x="43711" y="252"/>
                    </a:cubicBezTo>
                    <a:lnTo>
                      <a:pt x="44282" y="252"/>
                    </a:lnTo>
                    <a:cubicBezTo>
                      <a:pt x="44328" y="252"/>
                      <a:pt x="44396" y="183"/>
                      <a:pt x="44396" y="138"/>
                    </a:cubicBezTo>
                    <a:cubicBezTo>
                      <a:pt x="44396" y="69"/>
                      <a:pt x="44328" y="24"/>
                      <a:pt x="44282" y="1"/>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
              <p:cNvSpPr/>
              <p:nvPr/>
            </p:nvSpPr>
            <p:spPr>
              <a:xfrm>
                <a:off x="5330796" y="3898379"/>
                <a:ext cx="1006300" cy="167856"/>
              </a:xfrm>
              <a:custGeom>
                <a:rect b="b" l="l" r="r" t="t"/>
                <a:pathLst>
                  <a:path extrusionOk="0" h="6210" w="37229">
                    <a:moveTo>
                      <a:pt x="29324" y="2335"/>
                    </a:moveTo>
                    <a:cubicBezTo>
                      <a:pt x="29311" y="2341"/>
                      <a:pt x="29298" y="2346"/>
                      <a:pt x="29286" y="2352"/>
                    </a:cubicBezTo>
                    <a:cubicBezTo>
                      <a:pt x="29301" y="2352"/>
                      <a:pt x="29315" y="2342"/>
                      <a:pt x="29324" y="2335"/>
                    </a:cubicBezTo>
                    <a:close/>
                    <a:moveTo>
                      <a:pt x="16367" y="5045"/>
                    </a:moveTo>
                    <a:cubicBezTo>
                      <a:pt x="16348" y="5045"/>
                      <a:pt x="16313" y="5045"/>
                      <a:pt x="16288" y="5058"/>
                    </a:cubicBezTo>
                    <a:lnTo>
                      <a:pt x="16288" y="5058"/>
                    </a:lnTo>
                    <a:cubicBezTo>
                      <a:pt x="16314" y="5054"/>
                      <a:pt x="16340" y="5049"/>
                      <a:pt x="16367" y="5045"/>
                    </a:cubicBezTo>
                    <a:close/>
                    <a:moveTo>
                      <a:pt x="15545" y="5159"/>
                    </a:moveTo>
                    <a:cubicBezTo>
                      <a:pt x="15527" y="5159"/>
                      <a:pt x="15509" y="5159"/>
                      <a:pt x="15481" y="5170"/>
                    </a:cubicBezTo>
                    <a:lnTo>
                      <a:pt x="15481" y="5170"/>
                    </a:lnTo>
                    <a:cubicBezTo>
                      <a:pt x="15502" y="5167"/>
                      <a:pt x="15524" y="5163"/>
                      <a:pt x="15545" y="5159"/>
                    </a:cubicBezTo>
                    <a:close/>
                    <a:moveTo>
                      <a:pt x="37092" y="1"/>
                    </a:moveTo>
                    <a:cubicBezTo>
                      <a:pt x="37069" y="1"/>
                      <a:pt x="37069" y="23"/>
                      <a:pt x="37046" y="23"/>
                    </a:cubicBezTo>
                    <a:cubicBezTo>
                      <a:pt x="37001" y="23"/>
                      <a:pt x="36932" y="46"/>
                      <a:pt x="36887" y="46"/>
                    </a:cubicBezTo>
                    <a:lnTo>
                      <a:pt x="36909" y="46"/>
                    </a:lnTo>
                    <a:cubicBezTo>
                      <a:pt x="36841" y="46"/>
                      <a:pt x="36772" y="69"/>
                      <a:pt x="36704" y="69"/>
                    </a:cubicBezTo>
                    <a:lnTo>
                      <a:pt x="36727" y="69"/>
                    </a:lnTo>
                    <a:cubicBezTo>
                      <a:pt x="36635" y="92"/>
                      <a:pt x="36521" y="92"/>
                      <a:pt x="36430" y="115"/>
                    </a:cubicBezTo>
                    <a:lnTo>
                      <a:pt x="36453" y="115"/>
                    </a:lnTo>
                    <a:cubicBezTo>
                      <a:pt x="36339" y="115"/>
                      <a:pt x="36202" y="137"/>
                      <a:pt x="36088" y="160"/>
                    </a:cubicBezTo>
                    <a:cubicBezTo>
                      <a:pt x="35951" y="160"/>
                      <a:pt x="35814" y="183"/>
                      <a:pt x="35700" y="206"/>
                    </a:cubicBezTo>
                    <a:cubicBezTo>
                      <a:pt x="35334" y="252"/>
                      <a:pt x="34992" y="320"/>
                      <a:pt x="34650" y="389"/>
                    </a:cubicBezTo>
                    <a:cubicBezTo>
                      <a:pt x="34490" y="411"/>
                      <a:pt x="34353" y="434"/>
                      <a:pt x="34193" y="457"/>
                    </a:cubicBezTo>
                    <a:cubicBezTo>
                      <a:pt x="34056" y="503"/>
                      <a:pt x="33919" y="526"/>
                      <a:pt x="33782" y="571"/>
                    </a:cubicBezTo>
                    <a:cubicBezTo>
                      <a:pt x="33600" y="594"/>
                      <a:pt x="33440" y="640"/>
                      <a:pt x="33280" y="685"/>
                    </a:cubicBezTo>
                    <a:cubicBezTo>
                      <a:pt x="33120" y="708"/>
                      <a:pt x="32938" y="777"/>
                      <a:pt x="32778" y="799"/>
                    </a:cubicBezTo>
                    <a:cubicBezTo>
                      <a:pt x="32458" y="891"/>
                      <a:pt x="32139" y="959"/>
                      <a:pt x="31842" y="1051"/>
                    </a:cubicBezTo>
                    <a:cubicBezTo>
                      <a:pt x="31660" y="1096"/>
                      <a:pt x="31500" y="1142"/>
                      <a:pt x="31317" y="1187"/>
                    </a:cubicBezTo>
                    <a:cubicBezTo>
                      <a:pt x="31135" y="1256"/>
                      <a:pt x="30952" y="1302"/>
                      <a:pt x="30769" y="1370"/>
                    </a:cubicBezTo>
                    <a:cubicBezTo>
                      <a:pt x="30587" y="1416"/>
                      <a:pt x="30404" y="1484"/>
                      <a:pt x="30222" y="1530"/>
                    </a:cubicBezTo>
                    <a:cubicBezTo>
                      <a:pt x="30039" y="1575"/>
                      <a:pt x="29856" y="1644"/>
                      <a:pt x="29674" y="1690"/>
                    </a:cubicBezTo>
                    <a:cubicBezTo>
                      <a:pt x="29354" y="1804"/>
                      <a:pt x="29035" y="1918"/>
                      <a:pt x="28715" y="2032"/>
                    </a:cubicBezTo>
                    <a:cubicBezTo>
                      <a:pt x="28418" y="2146"/>
                      <a:pt x="28122" y="2237"/>
                      <a:pt x="27825" y="2329"/>
                    </a:cubicBezTo>
                    <a:cubicBezTo>
                      <a:pt x="27642" y="2397"/>
                      <a:pt x="27483" y="2443"/>
                      <a:pt x="27300" y="2511"/>
                    </a:cubicBezTo>
                    <a:cubicBezTo>
                      <a:pt x="27163" y="2557"/>
                      <a:pt x="27026" y="2580"/>
                      <a:pt x="26889" y="2625"/>
                    </a:cubicBezTo>
                    <a:cubicBezTo>
                      <a:pt x="26570" y="2717"/>
                      <a:pt x="26250" y="2808"/>
                      <a:pt x="25953" y="2899"/>
                    </a:cubicBezTo>
                    <a:cubicBezTo>
                      <a:pt x="25816" y="2922"/>
                      <a:pt x="25679" y="2968"/>
                      <a:pt x="25542" y="3013"/>
                    </a:cubicBezTo>
                    <a:cubicBezTo>
                      <a:pt x="25405" y="3059"/>
                      <a:pt x="25268" y="3082"/>
                      <a:pt x="25132" y="3128"/>
                    </a:cubicBezTo>
                    <a:cubicBezTo>
                      <a:pt x="24835" y="3219"/>
                      <a:pt x="24538" y="3287"/>
                      <a:pt x="24264" y="3379"/>
                    </a:cubicBezTo>
                    <a:cubicBezTo>
                      <a:pt x="23990" y="3470"/>
                      <a:pt x="23716" y="3561"/>
                      <a:pt x="23420" y="3630"/>
                    </a:cubicBezTo>
                    <a:cubicBezTo>
                      <a:pt x="23283" y="3675"/>
                      <a:pt x="23146" y="3721"/>
                      <a:pt x="23009" y="3744"/>
                    </a:cubicBezTo>
                    <a:cubicBezTo>
                      <a:pt x="22849" y="3790"/>
                      <a:pt x="22666" y="3835"/>
                      <a:pt x="22507" y="3881"/>
                    </a:cubicBezTo>
                    <a:cubicBezTo>
                      <a:pt x="22187" y="3949"/>
                      <a:pt x="21868" y="4063"/>
                      <a:pt x="21525" y="4132"/>
                    </a:cubicBezTo>
                    <a:cubicBezTo>
                      <a:pt x="21183" y="4200"/>
                      <a:pt x="20840" y="4269"/>
                      <a:pt x="20475" y="4337"/>
                    </a:cubicBezTo>
                    <a:cubicBezTo>
                      <a:pt x="20315" y="4383"/>
                      <a:pt x="20133" y="4429"/>
                      <a:pt x="19973" y="4451"/>
                    </a:cubicBezTo>
                    <a:cubicBezTo>
                      <a:pt x="19790" y="4497"/>
                      <a:pt x="19608" y="4520"/>
                      <a:pt x="19448" y="4566"/>
                    </a:cubicBezTo>
                    <a:cubicBezTo>
                      <a:pt x="19083" y="4634"/>
                      <a:pt x="18740" y="4680"/>
                      <a:pt x="18398" y="4725"/>
                    </a:cubicBezTo>
                    <a:cubicBezTo>
                      <a:pt x="17690" y="4840"/>
                      <a:pt x="16983" y="4954"/>
                      <a:pt x="16275" y="5068"/>
                    </a:cubicBezTo>
                    <a:cubicBezTo>
                      <a:pt x="16279" y="5064"/>
                      <a:pt x="16283" y="5061"/>
                      <a:pt x="16288" y="5058"/>
                    </a:cubicBezTo>
                    <a:lnTo>
                      <a:pt x="16288" y="5058"/>
                    </a:lnTo>
                    <a:cubicBezTo>
                      <a:pt x="16185" y="5076"/>
                      <a:pt x="16093" y="5091"/>
                      <a:pt x="16001" y="5091"/>
                    </a:cubicBezTo>
                    <a:lnTo>
                      <a:pt x="16070" y="5091"/>
                    </a:lnTo>
                    <a:cubicBezTo>
                      <a:pt x="15979" y="5091"/>
                      <a:pt x="15887" y="5113"/>
                      <a:pt x="15796" y="5113"/>
                    </a:cubicBezTo>
                    <a:cubicBezTo>
                      <a:pt x="15682" y="5136"/>
                      <a:pt x="15568" y="5159"/>
                      <a:pt x="15454" y="5182"/>
                    </a:cubicBezTo>
                    <a:cubicBezTo>
                      <a:pt x="15464" y="5177"/>
                      <a:pt x="15473" y="5173"/>
                      <a:pt x="15481" y="5170"/>
                    </a:cubicBezTo>
                    <a:lnTo>
                      <a:pt x="15481" y="5170"/>
                    </a:lnTo>
                    <a:cubicBezTo>
                      <a:pt x="15388" y="5183"/>
                      <a:pt x="15295" y="5186"/>
                      <a:pt x="15203" y="5205"/>
                    </a:cubicBezTo>
                    <a:cubicBezTo>
                      <a:pt x="14837" y="5250"/>
                      <a:pt x="14495" y="5296"/>
                      <a:pt x="14130" y="5342"/>
                    </a:cubicBezTo>
                    <a:cubicBezTo>
                      <a:pt x="13765" y="5364"/>
                      <a:pt x="13422" y="5387"/>
                      <a:pt x="13057" y="5410"/>
                    </a:cubicBezTo>
                    <a:cubicBezTo>
                      <a:pt x="12692" y="5456"/>
                      <a:pt x="12327" y="5479"/>
                      <a:pt x="11939" y="5501"/>
                    </a:cubicBezTo>
                    <a:cubicBezTo>
                      <a:pt x="11756" y="5501"/>
                      <a:pt x="11596" y="5524"/>
                      <a:pt x="11414" y="5524"/>
                    </a:cubicBezTo>
                    <a:cubicBezTo>
                      <a:pt x="11231" y="5547"/>
                      <a:pt x="11048" y="5547"/>
                      <a:pt x="10889" y="5547"/>
                    </a:cubicBezTo>
                    <a:lnTo>
                      <a:pt x="8606" y="5547"/>
                    </a:lnTo>
                    <a:cubicBezTo>
                      <a:pt x="8423" y="5547"/>
                      <a:pt x="8241" y="5547"/>
                      <a:pt x="8081" y="5524"/>
                    </a:cubicBezTo>
                    <a:cubicBezTo>
                      <a:pt x="7898" y="5524"/>
                      <a:pt x="7716" y="5501"/>
                      <a:pt x="7533" y="5501"/>
                    </a:cubicBezTo>
                    <a:cubicBezTo>
                      <a:pt x="7168" y="5456"/>
                      <a:pt x="6803" y="5433"/>
                      <a:pt x="6460" y="5410"/>
                    </a:cubicBezTo>
                    <a:cubicBezTo>
                      <a:pt x="6141" y="5387"/>
                      <a:pt x="5821" y="5342"/>
                      <a:pt x="5502" y="5319"/>
                    </a:cubicBezTo>
                    <a:cubicBezTo>
                      <a:pt x="5182" y="5296"/>
                      <a:pt x="4885" y="5250"/>
                      <a:pt x="4566" y="5228"/>
                    </a:cubicBezTo>
                    <a:lnTo>
                      <a:pt x="4634" y="5228"/>
                    </a:lnTo>
                    <a:lnTo>
                      <a:pt x="4383" y="5205"/>
                    </a:lnTo>
                    <a:lnTo>
                      <a:pt x="4475" y="5205"/>
                    </a:lnTo>
                    <a:cubicBezTo>
                      <a:pt x="4109" y="5159"/>
                      <a:pt x="3767" y="5113"/>
                      <a:pt x="3425" y="5045"/>
                    </a:cubicBezTo>
                    <a:cubicBezTo>
                      <a:pt x="3059" y="4999"/>
                      <a:pt x="2694" y="4931"/>
                      <a:pt x="2352" y="4862"/>
                    </a:cubicBezTo>
                    <a:cubicBezTo>
                      <a:pt x="2169" y="4840"/>
                      <a:pt x="2009" y="4794"/>
                      <a:pt x="1827" y="4748"/>
                    </a:cubicBezTo>
                    <a:cubicBezTo>
                      <a:pt x="1667" y="4703"/>
                      <a:pt x="1485" y="4657"/>
                      <a:pt x="1302" y="4611"/>
                    </a:cubicBezTo>
                    <a:cubicBezTo>
                      <a:pt x="1142" y="4566"/>
                      <a:pt x="982" y="4520"/>
                      <a:pt x="823" y="4497"/>
                    </a:cubicBezTo>
                    <a:cubicBezTo>
                      <a:pt x="640" y="4451"/>
                      <a:pt x="480" y="4406"/>
                      <a:pt x="320" y="4383"/>
                    </a:cubicBezTo>
                    <a:cubicBezTo>
                      <a:pt x="297" y="4373"/>
                      <a:pt x="272" y="4369"/>
                      <a:pt x="247" y="4369"/>
                    </a:cubicBezTo>
                    <a:cubicBezTo>
                      <a:pt x="153" y="4369"/>
                      <a:pt x="60" y="4434"/>
                      <a:pt x="24" y="4543"/>
                    </a:cubicBezTo>
                    <a:cubicBezTo>
                      <a:pt x="1" y="4657"/>
                      <a:pt x="69" y="4817"/>
                      <a:pt x="206" y="4840"/>
                    </a:cubicBezTo>
                    <a:cubicBezTo>
                      <a:pt x="526" y="4908"/>
                      <a:pt x="845" y="4999"/>
                      <a:pt x="1165" y="5113"/>
                    </a:cubicBezTo>
                    <a:cubicBezTo>
                      <a:pt x="1348" y="5159"/>
                      <a:pt x="1530" y="5205"/>
                      <a:pt x="1690" y="5273"/>
                    </a:cubicBezTo>
                    <a:cubicBezTo>
                      <a:pt x="1873" y="5319"/>
                      <a:pt x="2055" y="5364"/>
                      <a:pt x="2238" y="5410"/>
                    </a:cubicBezTo>
                    <a:cubicBezTo>
                      <a:pt x="2580" y="5501"/>
                      <a:pt x="2945" y="5570"/>
                      <a:pt x="3288" y="5616"/>
                    </a:cubicBezTo>
                    <a:cubicBezTo>
                      <a:pt x="3653" y="5684"/>
                      <a:pt x="4018" y="5753"/>
                      <a:pt x="4383" y="5798"/>
                    </a:cubicBezTo>
                    <a:cubicBezTo>
                      <a:pt x="4749" y="5867"/>
                      <a:pt x="5137" y="5912"/>
                      <a:pt x="5525" y="5958"/>
                    </a:cubicBezTo>
                    <a:cubicBezTo>
                      <a:pt x="5890" y="5981"/>
                      <a:pt x="6255" y="6026"/>
                      <a:pt x="6620" y="6049"/>
                    </a:cubicBezTo>
                    <a:cubicBezTo>
                      <a:pt x="6985" y="6095"/>
                      <a:pt x="7351" y="6118"/>
                      <a:pt x="7716" y="6163"/>
                    </a:cubicBezTo>
                    <a:cubicBezTo>
                      <a:pt x="8058" y="6186"/>
                      <a:pt x="8446" y="6186"/>
                      <a:pt x="8811" y="6186"/>
                    </a:cubicBezTo>
                    <a:cubicBezTo>
                      <a:pt x="9177" y="6209"/>
                      <a:pt x="9542" y="6209"/>
                      <a:pt x="9930" y="6209"/>
                    </a:cubicBezTo>
                    <a:lnTo>
                      <a:pt x="11048" y="6209"/>
                    </a:lnTo>
                    <a:cubicBezTo>
                      <a:pt x="11231" y="6186"/>
                      <a:pt x="11414" y="6186"/>
                      <a:pt x="11596" y="6163"/>
                    </a:cubicBezTo>
                    <a:cubicBezTo>
                      <a:pt x="11779" y="6163"/>
                      <a:pt x="11961" y="6141"/>
                      <a:pt x="12144" y="6141"/>
                    </a:cubicBezTo>
                    <a:cubicBezTo>
                      <a:pt x="12327" y="6118"/>
                      <a:pt x="12509" y="6118"/>
                      <a:pt x="12692" y="6095"/>
                    </a:cubicBezTo>
                    <a:cubicBezTo>
                      <a:pt x="12852" y="6095"/>
                      <a:pt x="13034" y="6072"/>
                      <a:pt x="13217" y="6072"/>
                    </a:cubicBezTo>
                    <a:cubicBezTo>
                      <a:pt x="13582" y="6026"/>
                      <a:pt x="13970" y="6004"/>
                      <a:pt x="14358" y="5958"/>
                    </a:cubicBezTo>
                    <a:cubicBezTo>
                      <a:pt x="14541" y="5935"/>
                      <a:pt x="14723" y="5912"/>
                      <a:pt x="14929" y="5889"/>
                    </a:cubicBezTo>
                    <a:cubicBezTo>
                      <a:pt x="15134" y="5867"/>
                      <a:pt x="15339" y="5844"/>
                      <a:pt x="15568" y="5821"/>
                    </a:cubicBezTo>
                    <a:lnTo>
                      <a:pt x="15476" y="5821"/>
                    </a:lnTo>
                    <a:cubicBezTo>
                      <a:pt x="15545" y="5821"/>
                      <a:pt x="15636" y="5798"/>
                      <a:pt x="15728" y="5775"/>
                    </a:cubicBezTo>
                    <a:cubicBezTo>
                      <a:pt x="15728" y="5775"/>
                      <a:pt x="15728" y="5798"/>
                      <a:pt x="15728" y="5798"/>
                    </a:cubicBezTo>
                    <a:cubicBezTo>
                      <a:pt x="15819" y="5775"/>
                      <a:pt x="15933" y="5753"/>
                      <a:pt x="16047" y="5753"/>
                    </a:cubicBezTo>
                    <a:cubicBezTo>
                      <a:pt x="16138" y="5730"/>
                      <a:pt x="16252" y="5707"/>
                      <a:pt x="16344" y="5707"/>
                    </a:cubicBezTo>
                    <a:lnTo>
                      <a:pt x="16252" y="5707"/>
                    </a:lnTo>
                    <a:cubicBezTo>
                      <a:pt x="16641" y="5661"/>
                      <a:pt x="17006" y="5616"/>
                      <a:pt x="17371" y="5547"/>
                    </a:cubicBezTo>
                    <a:cubicBezTo>
                      <a:pt x="17736" y="5501"/>
                      <a:pt x="18079" y="5433"/>
                      <a:pt x="18444" y="5387"/>
                    </a:cubicBezTo>
                    <a:cubicBezTo>
                      <a:pt x="18809" y="5319"/>
                      <a:pt x="19151" y="5273"/>
                      <a:pt x="19494" y="5205"/>
                    </a:cubicBezTo>
                    <a:cubicBezTo>
                      <a:pt x="19676" y="5182"/>
                      <a:pt x="19836" y="5136"/>
                      <a:pt x="20019" y="5113"/>
                    </a:cubicBezTo>
                    <a:cubicBezTo>
                      <a:pt x="20178" y="5068"/>
                      <a:pt x="20361" y="5045"/>
                      <a:pt x="20521" y="4999"/>
                    </a:cubicBezTo>
                    <a:cubicBezTo>
                      <a:pt x="20863" y="4931"/>
                      <a:pt x="21228" y="4862"/>
                      <a:pt x="21571" y="4794"/>
                    </a:cubicBezTo>
                    <a:cubicBezTo>
                      <a:pt x="21731" y="4748"/>
                      <a:pt x="21913" y="4703"/>
                      <a:pt x="22073" y="4657"/>
                    </a:cubicBezTo>
                    <a:cubicBezTo>
                      <a:pt x="22233" y="4611"/>
                      <a:pt x="22392" y="4588"/>
                      <a:pt x="22552" y="4543"/>
                    </a:cubicBezTo>
                    <a:cubicBezTo>
                      <a:pt x="22712" y="4497"/>
                      <a:pt x="22895" y="4451"/>
                      <a:pt x="23077" y="4406"/>
                    </a:cubicBezTo>
                    <a:cubicBezTo>
                      <a:pt x="23214" y="4360"/>
                      <a:pt x="23351" y="4315"/>
                      <a:pt x="23511" y="4292"/>
                    </a:cubicBezTo>
                    <a:cubicBezTo>
                      <a:pt x="23785" y="4200"/>
                      <a:pt x="24059" y="4109"/>
                      <a:pt x="24333" y="4018"/>
                    </a:cubicBezTo>
                    <a:cubicBezTo>
                      <a:pt x="24470" y="3972"/>
                      <a:pt x="24607" y="3926"/>
                      <a:pt x="24744" y="3881"/>
                    </a:cubicBezTo>
                    <a:cubicBezTo>
                      <a:pt x="24880" y="3835"/>
                      <a:pt x="25040" y="3790"/>
                      <a:pt x="25177" y="3744"/>
                    </a:cubicBezTo>
                    <a:cubicBezTo>
                      <a:pt x="25451" y="3653"/>
                      <a:pt x="25725" y="3584"/>
                      <a:pt x="25999" y="3493"/>
                    </a:cubicBezTo>
                    <a:cubicBezTo>
                      <a:pt x="26318" y="3379"/>
                      <a:pt x="26615" y="3287"/>
                      <a:pt x="26935" y="3196"/>
                    </a:cubicBezTo>
                    <a:cubicBezTo>
                      <a:pt x="27231" y="3105"/>
                      <a:pt x="27528" y="3013"/>
                      <a:pt x="27848" y="2899"/>
                    </a:cubicBezTo>
                    <a:cubicBezTo>
                      <a:pt x="28076" y="2808"/>
                      <a:pt x="28327" y="2740"/>
                      <a:pt x="28555" y="2648"/>
                    </a:cubicBezTo>
                    <a:cubicBezTo>
                      <a:pt x="28829" y="2534"/>
                      <a:pt x="29080" y="2443"/>
                      <a:pt x="29331" y="2329"/>
                    </a:cubicBezTo>
                    <a:lnTo>
                      <a:pt x="29331" y="2329"/>
                    </a:lnTo>
                    <a:cubicBezTo>
                      <a:pt x="29331" y="2329"/>
                      <a:pt x="29329" y="2332"/>
                      <a:pt x="29324" y="2335"/>
                    </a:cubicBezTo>
                    <a:lnTo>
                      <a:pt x="29324" y="2335"/>
                    </a:lnTo>
                    <a:cubicBezTo>
                      <a:pt x="29471" y="2272"/>
                      <a:pt x="29618" y="2211"/>
                      <a:pt x="29765" y="2169"/>
                    </a:cubicBezTo>
                    <a:cubicBezTo>
                      <a:pt x="29856" y="2123"/>
                      <a:pt x="29925" y="2100"/>
                      <a:pt x="30016" y="2078"/>
                    </a:cubicBezTo>
                    <a:cubicBezTo>
                      <a:pt x="30107" y="2032"/>
                      <a:pt x="30199" y="2009"/>
                      <a:pt x="30290" y="1986"/>
                    </a:cubicBezTo>
                    <a:cubicBezTo>
                      <a:pt x="30473" y="1918"/>
                      <a:pt x="30655" y="1849"/>
                      <a:pt x="30838" y="1804"/>
                    </a:cubicBezTo>
                    <a:cubicBezTo>
                      <a:pt x="31020" y="1735"/>
                      <a:pt x="31203" y="1667"/>
                      <a:pt x="31386" y="1598"/>
                    </a:cubicBezTo>
                    <a:cubicBezTo>
                      <a:pt x="31728" y="1484"/>
                      <a:pt x="32070" y="1393"/>
                      <a:pt x="32413" y="1279"/>
                    </a:cubicBezTo>
                    <a:cubicBezTo>
                      <a:pt x="32481" y="1256"/>
                      <a:pt x="32573" y="1256"/>
                      <a:pt x="32641" y="1233"/>
                    </a:cubicBezTo>
                    <a:cubicBezTo>
                      <a:pt x="32710" y="1210"/>
                      <a:pt x="32778" y="1187"/>
                      <a:pt x="32846" y="1165"/>
                    </a:cubicBezTo>
                    <a:cubicBezTo>
                      <a:pt x="33006" y="1119"/>
                      <a:pt x="33166" y="1073"/>
                      <a:pt x="33326" y="1028"/>
                    </a:cubicBezTo>
                    <a:cubicBezTo>
                      <a:pt x="33623" y="959"/>
                      <a:pt x="33896" y="868"/>
                      <a:pt x="34193" y="799"/>
                    </a:cubicBezTo>
                    <a:cubicBezTo>
                      <a:pt x="34467" y="731"/>
                      <a:pt x="34764" y="685"/>
                      <a:pt x="35038" y="617"/>
                    </a:cubicBezTo>
                    <a:cubicBezTo>
                      <a:pt x="35220" y="571"/>
                      <a:pt x="35380" y="548"/>
                      <a:pt x="35563" y="503"/>
                    </a:cubicBezTo>
                    <a:cubicBezTo>
                      <a:pt x="35654" y="503"/>
                      <a:pt x="35745" y="480"/>
                      <a:pt x="35837" y="457"/>
                    </a:cubicBezTo>
                    <a:cubicBezTo>
                      <a:pt x="35905" y="457"/>
                      <a:pt x="35996" y="434"/>
                      <a:pt x="36065" y="434"/>
                    </a:cubicBezTo>
                    <a:cubicBezTo>
                      <a:pt x="36247" y="411"/>
                      <a:pt x="36407" y="389"/>
                      <a:pt x="36590" y="343"/>
                    </a:cubicBezTo>
                    <a:cubicBezTo>
                      <a:pt x="36772" y="320"/>
                      <a:pt x="36955" y="297"/>
                      <a:pt x="37115" y="252"/>
                    </a:cubicBezTo>
                    <a:cubicBezTo>
                      <a:pt x="37183" y="229"/>
                      <a:pt x="37229" y="160"/>
                      <a:pt x="37206" y="92"/>
                    </a:cubicBezTo>
                    <a:cubicBezTo>
                      <a:pt x="37183" y="46"/>
                      <a:pt x="37138" y="1"/>
                      <a:pt x="37092" y="1"/>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
              <p:cNvSpPr/>
              <p:nvPr/>
            </p:nvSpPr>
            <p:spPr>
              <a:xfrm>
                <a:off x="5329580" y="4030421"/>
                <a:ext cx="449779" cy="37653"/>
              </a:xfrm>
              <a:custGeom>
                <a:rect b="b" l="l" r="r" t="t"/>
                <a:pathLst>
                  <a:path extrusionOk="0" h="1393" w="16640">
                    <a:moveTo>
                      <a:pt x="183" y="0"/>
                    </a:moveTo>
                    <a:cubicBezTo>
                      <a:pt x="137" y="0"/>
                      <a:pt x="92" y="46"/>
                      <a:pt x="69" y="69"/>
                    </a:cubicBezTo>
                    <a:cubicBezTo>
                      <a:pt x="0" y="160"/>
                      <a:pt x="69" y="297"/>
                      <a:pt x="160" y="320"/>
                    </a:cubicBezTo>
                    <a:cubicBezTo>
                      <a:pt x="206" y="343"/>
                      <a:pt x="251" y="343"/>
                      <a:pt x="297" y="365"/>
                    </a:cubicBezTo>
                    <a:cubicBezTo>
                      <a:pt x="320" y="388"/>
                      <a:pt x="365" y="411"/>
                      <a:pt x="388" y="434"/>
                    </a:cubicBezTo>
                    <a:cubicBezTo>
                      <a:pt x="480" y="457"/>
                      <a:pt x="571" y="479"/>
                      <a:pt x="662" y="479"/>
                    </a:cubicBezTo>
                    <a:cubicBezTo>
                      <a:pt x="731" y="502"/>
                      <a:pt x="822" y="525"/>
                      <a:pt x="913" y="525"/>
                    </a:cubicBezTo>
                    <a:cubicBezTo>
                      <a:pt x="1119" y="571"/>
                      <a:pt x="1301" y="594"/>
                      <a:pt x="1484" y="616"/>
                    </a:cubicBezTo>
                    <a:cubicBezTo>
                      <a:pt x="1803" y="685"/>
                      <a:pt x="2123" y="731"/>
                      <a:pt x="2465" y="776"/>
                    </a:cubicBezTo>
                    <a:cubicBezTo>
                      <a:pt x="2648" y="799"/>
                      <a:pt x="2831" y="845"/>
                      <a:pt x="3013" y="868"/>
                    </a:cubicBezTo>
                    <a:cubicBezTo>
                      <a:pt x="3196" y="890"/>
                      <a:pt x="3378" y="936"/>
                      <a:pt x="3561" y="959"/>
                    </a:cubicBezTo>
                    <a:cubicBezTo>
                      <a:pt x="3903" y="1027"/>
                      <a:pt x="4223" y="1073"/>
                      <a:pt x="4542" y="1141"/>
                    </a:cubicBezTo>
                    <a:cubicBezTo>
                      <a:pt x="4953" y="1210"/>
                      <a:pt x="5387" y="1233"/>
                      <a:pt x="5798" y="1278"/>
                    </a:cubicBezTo>
                    <a:cubicBezTo>
                      <a:pt x="6003" y="1301"/>
                      <a:pt x="6209" y="1324"/>
                      <a:pt x="6414" y="1347"/>
                    </a:cubicBezTo>
                    <a:lnTo>
                      <a:pt x="6734" y="1347"/>
                    </a:lnTo>
                    <a:cubicBezTo>
                      <a:pt x="6779" y="1370"/>
                      <a:pt x="6802" y="1370"/>
                      <a:pt x="6848" y="1370"/>
                    </a:cubicBezTo>
                    <a:cubicBezTo>
                      <a:pt x="6916" y="1370"/>
                      <a:pt x="6962" y="1370"/>
                      <a:pt x="7030" y="1347"/>
                    </a:cubicBezTo>
                    <a:cubicBezTo>
                      <a:pt x="7053" y="1347"/>
                      <a:pt x="7076" y="1324"/>
                      <a:pt x="7099" y="1301"/>
                    </a:cubicBezTo>
                    <a:lnTo>
                      <a:pt x="7145" y="1301"/>
                    </a:lnTo>
                    <a:cubicBezTo>
                      <a:pt x="7236" y="1324"/>
                      <a:pt x="7304" y="1324"/>
                      <a:pt x="7396" y="1347"/>
                    </a:cubicBezTo>
                    <a:cubicBezTo>
                      <a:pt x="7578" y="1347"/>
                      <a:pt x="7738" y="1347"/>
                      <a:pt x="7921" y="1370"/>
                    </a:cubicBezTo>
                    <a:lnTo>
                      <a:pt x="8948" y="1370"/>
                    </a:lnTo>
                    <a:cubicBezTo>
                      <a:pt x="9290" y="1392"/>
                      <a:pt x="9633" y="1392"/>
                      <a:pt x="9975" y="1392"/>
                    </a:cubicBezTo>
                    <a:cubicBezTo>
                      <a:pt x="10363" y="1370"/>
                      <a:pt x="10728" y="1370"/>
                      <a:pt x="11116" y="1370"/>
                    </a:cubicBezTo>
                    <a:cubicBezTo>
                      <a:pt x="11207" y="1370"/>
                      <a:pt x="11322" y="1370"/>
                      <a:pt x="11413" y="1347"/>
                    </a:cubicBezTo>
                    <a:cubicBezTo>
                      <a:pt x="11413" y="1370"/>
                      <a:pt x="11436" y="1370"/>
                      <a:pt x="11459" y="1370"/>
                    </a:cubicBezTo>
                    <a:cubicBezTo>
                      <a:pt x="11481" y="1392"/>
                      <a:pt x="11527" y="1392"/>
                      <a:pt x="11573" y="1392"/>
                    </a:cubicBezTo>
                    <a:lnTo>
                      <a:pt x="11915" y="1392"/>
                    </a:lnTo>
                    <a:cubicBezTo>
                      <a:pt x="12029" y="1392"/>
                      <a:pt x="12143" y="1370"/>
                      <a:pt x="12235" y="1370"/>
                    </a:cubicBezTo>
                    <a:cubicBezTo>
                      <a:pt x="12326" y="1370"/>
                      <a:pt x="12394" y="1370"/>
                      <a:pt x="12486" y="1347"/>
                    </a:cubicBezTo>
                    <a:lnTo>
                      <a:pt x="12714" y="1347"/>
                    </a:lnTo>
                    <a:lnTo>
                      <a:pt x="12874" y="1324"/>
                    </a:lnTo>
                    <a:cubicBezTo>
                      <a:pt x="13011" y="1324"/>
                      <a:pt x="13148" y="1301"/>
                      <a:pt x="13307" y="1301"/>
                    </a:cubicBezTo>
                    <a:cubicBezTo>
                      <a:pt x="13422" y="1278"/>
                      <a:pt x="13558" y="1278"/>
                      <a:pt x="13695" y="1256"/>
                    </a:cubicBezTo>
                    <a:cubicBezTo>
                      <a:pt x="13764" y="1256"/>
                      <a:pt x="13810" y="1256"/>
                      <a:pt x="13878" y="1233"/>
                    </a:cubicBezTo>
                    <a:lnTo>
                      <a:pt x="13992" y="1233"/>
                    </a:lnTo>
                    <a:cubicBezTo>
                      <a:pt x="14015" y="1233"/>
                      <a:pt x="14015" y="1210"/>
                      <a:pt x="14038" y="1210"/>
                    </a:cubicBezTo>
                    <a:cubicBezTo>
                      <a:pt x="14061" y="1210"/>
                      <a:pt x="14106" y="1210"/>
                      <a:pt x="14129" y="1187"/>
                    </a:cubicBezTo>
                    <a:cubicBezTo>
                      <a:pt x="14152" y="1187"/>
                      <a:pt x="14175" y="1164"/>
                      <a:pt x="14198" y="1164"/>
                    </a:cubicBezTo>
                    <a:cubicBezTo>
                      <a:pt x="14220" y="1141"/>
                      <a:pt x="14266" y="1141"/>
                      <a:pt x="14312" y="1141"/>
                    </a:cubicBezTo>
                    <a:cubicBezTo>
                      <a:pt x="14494" y="1119"/>
                      <a:pt x="14677" y="1096"/>
                      <a:pt x="14837" y="1050"/>
                    </a:cubicBezTo>
                    <a:cubicBezTo>
                      <a:pt x="15202" y="1004"/>
                      <a:pt x="15567" y="936"/>
                      <a:pt x="15932" y="845"/>
                    </a:cubicBezTo>
                    <a:cubicBezTo>
                      <a:pt x="16161" y="822"/>
                      <a:pt x="16366" y="776"/>
                      <a:pt x="16571" y="731"/>
                    </a:cubicBezTo>
                    <a:cubicBezTo>
                      <a:pt x="16617" y="731"/>
                      <a:pt x="16640" y="685"/>
                      <a:pt x="16640" y="639"/>
                    </a:cubicBezTo>
                    <a:cubicBezTo>
                      <a:pt x="16617" y="594"/>
                      <a:pt x="16594" y="571"/>
                      <a:pt x="16549" y="571"/>
                    </a:cubicBezTo>
                    <a:cubicBezTo>
                      <a:pt x="16069" y="662"/>
                      <a:pt x="15613" y="753"/>
                      <a:pt x="15133" y="845"/>
                    </a:cubicBezTo>
                    <a:cubicBezTo>
                      <a:pt x="15019" y="868"/>
                      <a:pt x="14905" y="890"/>
                      <a:pt x="14768" y="913"/>
                    </a:cubicBezTo>
                    <a:cubicBezTo>
                      <a:pt x="14654" y="913"/>
                      <a:pt x="14517" y="936"/>
                      <a:pt x="14380" y="959"/>
                    </a:cubicBezTo>
                    <a:cubicBezTo>
                      <a:pt x="14312" y="982"/>
                      <a:pt x="14243" y="982"/>
                      <a:pt x="14198" y="1004"/>
                    </a:cubicBezTo>
                    <a:cubicBezTo>
                      <a:pt x="14175" y="982"/>
                      <a:pt x="14175" y="982"/>
                      <a:pt x="14152" y="982"/>
                    </a:cubicBezTo>
                    <a:cubicBezTo>
                      <a:pt x="14152" y="982"/>
                      <a:pt x="14152" y="959"/>
                      <a:pt x="14129" y="959"/>
                    </a:cubicBezTo>
                    <a:cubicBezTo>
                      <a:pt x="14106" y="959"/>
                      <a:pt x="14083" y="936"/>
                      <a:pt x="14061" y="936"/>
                    </a:cubicBezTo>
                    <a:lnTo>
                      <a:pt x="13946" y="936"/>
                    </a:lnTo>
                    <a:cubicBezTo>
                      <a:pt x="13878" y="936"/>
                      <a:pt x="13810" y="959"/>
                      <a:pt x="13741" y="959"/>
                    </a:cubicBezTo>
                    <a:cubicBezTo>
                      <a:pt x="13650" y="982"/>
                      <a:pt x="13558" y="982"/>
                      <a:pt x="13467" y="1004"/>
                    </a:cubicBezTo>
                    <a:cubicBezTo>
                      <a:pt x="13376" y="1004"/>
                      <a:pt x="13285" y="1027"/>
                      <a:pt x="13193" y="1027"/>
                    </a:cubicBezTo>
                    <a:cubicBezTo>
                      <a:pt x="13102" y="1050"/>
                      <a:pt x="13033" y="1050"/>
                      <a:pt x="12942" y="1050"/>
                    </a:cubicBezTo>
                    <a:cubicBezTo>
                      <a:pt x="12600" y="1073"/>
                      <a:pt x="12257" y="1073"/>
                      <a:pt x="11938" y="1096"/>
                    </a:cubicBezTo>
                    <a:cubicBezTo>
                      <a:pt x="11573" y="1096"/>
                      <a:pt x="11207" y="1096"/>
                      <a:pt x="10865" y="1119"/>
                    </a:cubicBezTo>
                    <a:cubicBezTo>
                      <a:pt x="10546" y="1119"/>
                      <a:pt x="10249" y="1141"/>
                      <a:pt x="9952" y="1141"/>
                    </a:cubicBezTo>
                    <a:cubicBezTo>
                      <a:pt x="9929" y="1119"/>
                      <a:pt x="9906" y="1096"/>
                      <a:pt x="9884" y="1073"/>
                    </a:cubicBezTo>
                    <a:lnTo>
                      <a:pt x="9815" y="1050"/>
                    </a:lnTo>
                    <a:cubicBezTo>
                      <a:pt x="9792" y="1050"/>
                      <a:pt x="9769" y="1050"/>
                      <a:pt x="9747" y="1027"/>
                    </a:cubicBezTo>
                    <a:lnTo>
                      <a:pt x="7601" y="1027"/>
                    </a:lnTo>
                    <a:cubicBezTo>
                      <a:pt x="7555" y="1050"/>
                      <a:pt x="7487" y="1050"/>
                      <a:pt x="7441" y="1050"/>
                    </a:cubicBezTo>
                    <a:cubicBezTo>
                      <a:pt x="7304" y="1027"/>
                      <a:pt x="7190" y="1027"/>
                      <a:pt x="7076" y="1027"/>
                    </a:cubicBezTo>
                    <a:cubicBezTo>
                      <a:pt x="7053" y="1027"/>
                      <a:pt x="7053" y="1004"/>
                      <a:pt x="7030" y="1004"/>
                    </a:cubicBezTo>
                    <a:cubicBezTo>
                      <a:pt x="6962" y="982"/>
                      <a:pt x="6871" y="982"/>
                      <a:pt x="6802" y="982"/>
                    </a:cubicBezTo>
                    <a:cubicBezTo>
                      <a:pt x="6734" y="982"/>
                      <a:pt x="6688" y="959"/>
                      <a:pt x="6620" y="959"/>
                    </a:cubicBezTo>
                    <a:cubicBezTo>
                      <a:pt x="6505" y="959"/>
                      <a:pt x="6368" y="936"/>
                      <a:pt x="6232" y="936"/>
                    </a:cubicBezTo>
                    <a:cubicBezTo>
                      <a:pt x="6140" y="936"/>
                      <a:pt x="6026" y="913"/>
                      <a:pt x="5935" y="913"/>
                    </a:cubicBezTo>
                    <a:cubicBezTo>
                      <a:pt x="5570" y="890"/>
                      <a:pt x="5182" y="845"/>
                      <a:pt x="4816" y="799"/>
                    </a:cubicBezTo>
                    <a:cubicBezTo>
                      <a:pt x="4474" y="753"/>
                      <a:pt x="4132" y="685"/>
                      <a:pt x="3766" y="639"/>
                    </a:cubicBezTo>
                    <a:cubicBezTo>
                      <a:pt x="3607" y="594"/>
                      <a:pt x="3447" y="571"/>
                      <a:pt x="3287" y="548"/>
                    </a:cubicBezTo>
                    <a:cubicBezTo>
                      <a:pt x="3104" y="502"/>
                      <a:pt x="2945" y="479"/>
                      <a:pt x="2762" y="457"/>
                    </a:cubicBezTo>
                    <a:cubicBezTo>
                      <a:pt x="2648" y="457"/>
                      <a:pt x="2511" y="434"/>
                      <a:pt x="2374" y="411"/>
                    </a:cubicBezTo>
                    <a:cubicBezTo>
                      <a:pt x="2328" y="388"/>
                      <a:pt x="2260" y="388"/>
                      <a:pt x="2191" y="388"/>
                    </a:cubicBezTo>
                    <a:cubicBezTo>
                      <a:pt x="2169" y="343"/>
                      <a:pt x="2146" y="343"/>
                      <a:pt x="2123" y="343"/>
                    </a:cubicBezTo>
                    <a:cubicBezTo>
                      <a:pt x="2123" y="320"/>
                      <a:pt x="2123" y="320"/>
                      <a:pt x="2123" y="320"/>
                    </a:cubicBezTo>
                    <a:cubicBezTo>
                      <a:pt x="2077" y="320"/>
                      <a:pt x="2009" y="320"/>
                      <a:pt x="1963" y="297"/>
                    </a:cubicBezTo>
                    <a:cubicBezTo>
                      <a:pt x="1872" y="297"/>
                      <a:pt x="1758" y="274"/>
                      <a:pt x="1644" y="251"/>
                    </a:cubicBezTo>
                    <a:cubicBezTo>
                      <a:pt x="1530" y="251"/>
                      <a:pt x="1415" y="228"/>
                      <a:pt x="1301" y="206"/>
                    </a:cubicBezTo>
                    <a:cubicBezTo>
                      <a:pt x="1233" y="206"/>
                      <a:pt x="1164" y="183"/>
                      <a:pt x="1073" y="183"/>
                    </a:cubicBezTo>
                    <a:cubicBezTo>
                      <a:pt x="936" y="137"/>
                      <a:pt x="799" y="114"/>
                      <a:pt x="662" y="91"/>
                    </a:cubicBezTo>
                    <a:cubicBezTo>
                      <a:pt x="594" y="69"/>
                      <a:pt x="525" y="69"/>
                      <a:pt x="480" y="46"/>
                    </a:cubicBezTo>
                    <a:cubicBezTo>
                      <a:pt x="388" y="23"/>
                      <a:pt x="320" y="23"/>
                      <a:pt x="251" y="0"/>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
              <p:cNvSpPr/>
              <p:nvPr/>
            </p:nvSpPr>
            <p:spPr>
              <a:xfrm>
                <a:off x="5339446" y="3941573"/>
                <a:ext cx="94416" cy="29625"/>
              </a:xfrm>
              <a:custGeom>
                <a:rect b="b" l="l" r="r" t="t"/>
                <a:pathLst>
                  <a:path extrusionOk="0" h="1096" w="3493">
                    <a:moveTo>
                      <a:pt x="92" y="0"/>
                    </a:moveTo>
                    <a:cubicBezTo>
                      <a:pt x="46" y="0"/>
                      <a:pt x="23" y="23"/>
                      <a:pt x="0" y="46"/>
                    </a:cubicBezTo>
                    <a:cubicBezTo>
                      <a:pt x="0" y="92"/>
                      <a:pt x="23" y="137"/>
                      <a:pt x="69" y="160"/>
                    </a:cubicBezTo>
                    <a:cubicBezTo>
                      <a:pt x="206" y="183"/>
                      <a:pt x="343" y="229"/>
                      <a:pt x="480" y="274"/>
                    </a:cubicBezTo>
                    <a:cubicBezTo>
                      <a:pt x="594" y="320"/>
                      <a:pt x="731" y="343"/>
                      <a:pt x="845" y="388"/>
                    </a:cubicBezTo>
                    <a:cubicBezTo>
                      <a:pt x="1165" y="480"/>
                      <a:pt x="1461" y="571"/>
                      <a:pt x="1758" y="639"/>
                    </a:cubicBezTo>
                    <a:cubicBezTo>
                      <a:pt x="2009" y="731"/>
                      <a:pt x="2283" y="799"/>
                      <a:pt x="2534" y="868"/>
                    </a:cubicBezTo>
                    <a:cubicBezTo>
                      <a:pt x="2831" y="936"/>
                      <a:pt x="3105" y="1005"/>
                      <a:pt x="3379" y="1096"/>
                    </a:cubicBezTo>
                    <a:cubicBezTo>
                      <a:pt x="3424" y="1096"/>
                      <a:pt x="3470" y="1073"/>
                      <a:pt x="3493" y="1027"/>
                    </a:cubicBezTo>
                    <a:cubicBezTo>
                      <a:pt x="3493" y="982"/>
                      <a:pt x="3470" y="936"/>
                      <a:pt x="3424" y="936"/>
                    </a:cubicBezTo>
                    <a:cubicBezTo>
                      <a:pt x="3150" y="868"/>
                      <a:pt x="2876" y="776"/>
                      <a:pt x="2580" y="708"/>
                    </a:cubicBezTo>
                    <a:cubicBezTo>
                      <a:pt x="2329" y="639"/>
                      <a:pt x="2055" y="571"/>
                      <a:pt x="1804" y="480"/>
                    </a:cubicBezTo>
                    <a:cubicBezTo>
                      <a:pt x="1621" y="434"/>
                      <a:pt x="1461" y="388"/>
                      <a:pt x="1279" y="343"/>
                    </a:cubicBezTo>
                    <a:cubicBezTo>
                      <a:pt x="1165" y="297"/>
                      <a:pt x="1028" y="274"/>
                      <a:pt x="891" y="229"/>
                    </a:cubicBezTo>
                    <a:cubicBezTo>
                      <a:pt x="776" y="183"/>
                      <a:pt x="662" y="160"/>
                      <a:pt x="548" y="137"/>
                    </a:cubicBezTo>
                    <a:cubicBezTo>
                      <a:pt x="388" y="92"/>
                      <a:pt x="252" y="46"/>
                      <a:pt x="115" y="0"/>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
              <p:cNvSpPr/>
              <p:nvPr/>
            </p:nvSpPr>
            <p:spPr>
              <a:xfrm>
                <a:off x="5357340" y="4119863"/>
                <a:ext cx="192508" cy="51519"/>
              </a:xfrm>
              <a:custGeom>
                <a:rect b="b" l="l" r="r" t="t"/>
                <a:pathLst>
                  <a:path extrusionOk="0" h="1906" w="7122">
                    <a:moveTo>
                      <a:pt x="5730" y="1462"/>
                    </a:moveTo>
                    <a:cubicBezTo>
                      <a:pt x="5742" y="1464"/>
                      <a:pt x="5755" y="1466"/>
                      <a:pt x="5768" y="1468"/>
                    </a:cubicBezTo>
                    <a:lnTo>
                      <a:pt x="5768" y="1468"/>
                    </a:lnTo>
                    <a:cubicBezTo>
                      <a:pt x="5759" y="1462"/>
                      <a:pt x="5744" y="1462"/>
                      <a:pt x="5730" y="1462"/>
                    </a:cubicBezTo>
                    <a:close/>
                    <a:moveTo>
                      <a:pt x="206" y="1"/>
                    </a:moveTo>
                    <a:cubicBezTo>
                      <a:pt x="160" y="1"/>
                      <a:pt x="137" y="1"/>
                      <a:pt x="92" y="24"/>
                    </a:cubicBezTo>
                    <a:cubicBezTo>
                      <a:pt x="69" y="46"/>
                      <a:pt x="23" y="92"/>
                      <a:pt x="23" y="138"/>
                    </a:cubicBezTo>
                    <a:cubicBezTo>
                      <a:pt x="0" y="183"/>
                      <a:pt x="0" y="229"/>
                      <a:pt x="46" y="275"/>
                    </a:cubicBezTo>
                    <a:cubicBezTo>
                      <a:pt x="69" y="320"/>
                      <a:pt x="92" y="343"/>
                      <a:pt x="137" y="366"/>
                    </a:cubicBezTo>
                    <a:cubicBezTo>
                      <a:pt x="319" y="439"/>
                      <a:pt x="516" y="512"/>
                      <a:pt x="703" y="584"/>
                    </a:cubicBezTo>
                    <a:lnTo>
                      <a:pt x="703" y="584"/>
                    </a:lnTo>
                    <a:cubicBezTo>
                      <a:pt x="659" y="571"/>
                      <a:pt x="615" y="560"/>
                      <a:pt x="571" y="549"/>
                    </a:cubicBezTo>
                    <a:cubicBezTo>
                      <a:pt x="548" y="526"/>
                      <a:pt x="503" y="526"/>
                      <a:pt x="480" y="503"/>
                    </a:cubicBezTo>
                    <a:lnTo>
                      <a:pt x="457" y="503"/>
                    </a:lnTo>
                    <a:cubicBezTo>
                      <a:pt x="425" y="487"/>
                      <a:pt x="392" y="471"/>
                      <a:pt x="360" y="471"/>
                    </a:cubicBezTo>
                    <a:cubicBezTo>
                      <a:pt x="347" y="471"/>
                      <a:pt x="333" y="473"/>
                      <a:pt x="320" y="480"/>
                    </a:cubicBezTo>
                    <a:cubicBezTo>
                      <a:pt x="274" y="480"/>
                      <a:pt x="229" y="526"/>
                      <a:pt x="206" y="549"/>
                    </a:cubicBezTo>
                    <a:cubicBezTo>
                      <a:pt x="160" y="640"/>
                      <a:pt x="183" y="754"/>
                      <a:pt x="274" y="800"/>
                    </a:cubicBezTo>
                    <a:cubicBezTo>
                      <a:pt x="320" y="845"/>
                      <a:pt x="388" y="868"/>
                      <a:pt x="457" y="891"/>
                    </a:cubicBezTo>
                    <a:cubicBezTo>
                      <a:pt x="503" y="914"/>
                      <a:pt x="571" y="937"/>
                      <a:pt x="639" y="937"/>
                    </a:cubicBezTo>
                    <a:cubicBezTo>
                      <a:pt x="776" y="982"/>
                      <a:pt x="913" y="1028"/>
                      <a:pt x="1050" y="1051"/>
                    </a:cubicBezTo>
                    <a:cubicBezTo>
                      <a:pt x="1187" y="1096"/>
                      <a:pt x="1347" y="1142"/>
                      <a:pt x="1484" y="1188"/>
                    </a:cubicBezTo>
                    <a:cubicBezTo>
                      <a:pt x="1644" y="1233"/>
                      <a:pt x="1804" y="1256"/>
                      <a:pt x="1963" y="1302"/>
                    </a:cubicBezTo>
                    <a:cubicBezTo>
                      <a:pt x="2123" y="1348"/>
                      <a:pt x="2260" y="1370"/>
                      <a:pt x="2420" y="1416"/>
                    </a:cubicBezTo>
                    <a:cubicBezTo>
                      <a:pt x="2557" y="1439"/>
                      <a:pt x="2717" y="1462"/>
                      <a:pt x="2876" y="1484"/>
                    </a:cubicBezTo>
                    <a:cubicBezTo>
                      <a:pt x="3036" y="1507"/>
                      <a:pt x="3196" y="1553"/>
                      <a:pt x="3356" y="1553"/>
                    </a:cubicBezTo>
                    <a:cubicBezTo>
                      <a:pt x="3515" y="1576"/>
                      <a:pt x="3698" y="1599"/>
                      <a:pt x="3858" y="1621"/>
                    </a:cubicBezTo>
                    <a:cubicBezTo>
                      <a:pt x="4086" y="1667"/>
                      <a:pt x="4337" y="1690"/>
                      <a:pt x="4588" y="1713"/>
                    </a:cubicBezTo>
                    <a:cubicBezTo>
                      <a:pt x="4702" y="1736"/>
                      <a:pt x="4794" y="1736"/>
                      <a:pt x="4908" y="1758"/>
                    </a:cubicBezTo>
                    <a:cubicBezTo>
                      <a:pt x="4976" y="1758"/>
                      <a:pt x="5045" y="1781"/>
                      <a:pt x="5113" y="1781"/>
                    </a:cubicBezTo>
                    <a:lnTo>
                      <a:pt x="5045" y="1781"/>
                    </a:lnTo>
                    <a:cubicBezTo>
                      <a:pt x="5387" y="1827"/>
                      <a:pt x="5730" y="1850"/>
                      <a:pt x="6049" y="1895"/>
                    </a:cubicBezTo>
                    <a:cubicBezTo>
                      <a:pt x="6156" y="1895"/>
                      <a:pt x="6262" y="1905"/>
                      <a:pt x="6369" y="1905"/>
                    </a:cubicBezTo>
                    <a:cubicBezTo>
                      <a:pt x="6422" y="1905"/>
                      <a:pt x="6475" y="1903"/>
                      <a:pt x="6528" y="1895"/>
                    </a:cubicBezTo>
                    <a:lnTo>
                      <a:pt x="6757" y="1895"/>
                    </a:lnTo>
                    <a:cubicBezTo>
                      <a:pt x="6825" y="1895"/>
                      <a:pt x="6916" y="1895"/>
                      <a:pt x="6985" y="1872"/>
                    </a:cubicBezTo>
                    <a:cubicBezTo>
                      <a:pt x="7031" y="1872"/>
                      <a:pt x="7076" y="1827"/>
                      <a:pt x="7099" y="1781"/>
                    </a:cubicBezTo>
                    <a:cubicBezTo>
                      <a:pt x="7122" y="1713"/>
                      <a:pt x="7076" y="1621"/>
                      <a:pt x="6985" y="1599"/>
                    </a:cubicBezTo>
                    <a:cubicBezTo>
                      <a:pt x="6916" y="1576"/>
                      <a:pt x="6848" y="1576"/>
                      <a:pt x="6757" y="1576"/>
                    </a:cubicBezTo>
                    <a:lnTo>
                      <a:pt x="6574" y="1576"/>
                    </a:lnTo>
                    <a:cubicBezTo>
                      <a:pt x="6414" y="1553"/>
                      <a:pt x="6277" y="1553"/>
                      <a:pt x="6140" y="1530"/>
                    </a:cubicBezTo>
                    <a:cubicBezTo>
                      <a:pt x="6016" y="1509"/>
                      <a:pt x="5892" y="1489"/>
                      <a:pt x="5768" y="1468"/>
                    </a:cubicBezTo>
                    <a:lnTo>
                      <a:pt x="5768" y="1468"/>
                    </a:lnTo>
                    <a:cubicBezTo>
                      <a:pt x="5772" y="1471"/>
                      <a:pt x="5775" y="1477"/>
                      <a:pt x="5775" y="1484"/>
                    </a:cubicBezTo>
                    <a:cubicBezTo>
                      <a:pt x="5478" y="1439"/>
                      <a:pt x="5159" y="1370"/>
                      <a:pt x="4839" y="1325"/>
                    </a:cubicBezTo>
                    <a:cubicBezTo>
                      <a:pt x="4702" y="1302"/>
                      <a:pt x="4543" y="1279"/>
                      <a:pt x="4406" y="1256"/>
                    </a:cubicBezTo>
                    <a:cubicBezTo>
                      <a:pt x="4246" y="1233"/>
                      <a:pt x="4063" y="1211"/>
                      <a:pt x="3903" y="1165"/>
                    </a:cubicBezTo>
                    <a:cubicBezTo>
                      <a:pt x="3744" y="1142"/>
                      <a:pt x="3584" y="1119"/>
                      <a:pt x="3424" y="1074"/>
                    </a:cubicBezTo>
                    <a:cubicBezTo>
                      <a:pt x="3264" y="1028"/>
                      <a:pt x="3105" y="982"/>
                      <a:pt x="2945" y="937"/>
                    </a:cubicBezTo>
                    <a:cubicBezTo>
                      <a:pt x="2625" y="823"/>
                      <a:pt x="2329" y="754"/>
                      <a:pt x="2009" y="640"/>
                    </a:cubicBezTo>
                    <a:cubicBezTo>
                      <a:pt x="1872" y="594"/>
                      <a:pt x="1712" y="549"/>
                      <a:pt x="1575" y="503"/>
                    </a:cubicBezTo>
                    <a:cubicBezTo>
                      <a:pt x="1438" y="434"/>
                      <a:pt x="1279" y="389"/>
                      <a:pt x="1142" y="343"/>
                    </a:cubicBezTo>
                    <a:cubicBezTo>
                      <a:pt x="845" y="229"/>
                      <a:pt x="548" y="138"/>
                      <a:pt x="251" y="1"/>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
              <p:cNvSpPr/>
              <p:nvPr/>
            </p:nvSpPr>
            <p:spPr>
              <a:xfrm>
                <a:off x="7042282" y="3643567"/>
                <a:ext cx="19759" cy="310142"/>
              </a:xfrm>
              <a:custGeom>
                <a:rect b="b" l="l" r="r" t="t"/>
                <a:pathLst>
                  <a:path extrusionOk="0" h="11474" w="731">
                    <a:moveTo>
                      <a:pt x="251" y="1"/>
                    </a:moveTo>
                    <a:cubicBezTo>
                      <a:pt x="229" y="1"/>
                      <a:pt x="206" y="1"/>
                      <a:pt x="183" y="24"/>
                    </a:cubicBezTo>
                    <a:cubicBezTo>
                      <a:pt x="114" y="46"/>
                      <a:pt x="69" y="115"/>
                      <a:pt x="92" y="160"/>
                    </a:cubicBezTo>
                    <a:cubicBezTo>
                      <a:pt x="92" y="229"/>
                      <a:pt x="92" y="297"/>
                      <a:pt x="92" y="366"/>
                    </a:cubicBezTo>
                    <a:cubicBezTo>
                      <a:pt x="92" y="389"/>
                      <a:pt x="92" y="434"/>
                      <a:pt x="92" y="457"/>
                    </a:cubicBezTo>
                    <a:lnTo>
                      <a:pt x="92" y="480"/>
                    </a:lnTo>
                    <a:cubicBezTo>
                      <a:pt x="92" y="685"/>
                      <a:pt x="92" y="891"/>
                      <a:pt x="92" y="1073"/>
                    </a:cubicBezTo>
                    <a:lnTo>
                      <a:pt x="69" y="1188"/>
                    </a:lnTo>
                    <a:cubicBezTo>
                      <a:pt x="69" y="1347"/>
                      <a:pt x="69" y="1507"/>
                      <a:pt x="69" y="1667"/>
                    </a:cubicBezTo>
                    <a:cubicBezTo>
                      <a:pt x="69" y="1827"/>
                      <a:pt x="69" y="2009"/>
                      <a:pt x="69" y="2169"/>
                    </a:cubicBezTo>
                    <a:cubicBezTo>
                      <a:pt x="69" y="2352"/>
                      <a:pt x="69" y="2511"/>
                      <a:pt x="69" y="2694"/>
                    </a:cubicBezTo>
                    <a:cubicBezTo>
                      <a:pt x="69" y="2854"/>
                      <a:pt x="69" y="3014"/>
                      <a:pt x="69" y="3173"/>
                    </a:cubicBezTo>
                    <a:cubicBezTo>
                      <a:pt x="46" y="3333"/>
                      <a:pt x="46" y="3493"/>
                      <a:pt x="46" y="3653"/>
                    </a:cubicBezTo>
                    <a:cubicBezTo>
                      <a:pt x="46" y="3835"/>
                      <a:pt x="46" y="3995"/>
                      <a:pt x="46" y="4155"/>
                    </a:cubicBezTo>
                    <a:cubicBezTo>
                      <a:pt x="69" y="4497"/>
                      <a:pt x="46" y="4840"/>
                      <a:pt x="69" y="5159"/>
                    </a:cubicBezTo>
                    <a:cubicBezTo>
                      <a:pt x="69" y="5502"/>
                      <a:pt x="46" y="5821"/>
                      <a:pt x="46" y="6141"/>
                    </a:cubicBezTo>
                    <a:cubicBezTo>
                      <a:pt x="46" y="6300"/>
                      <a:pt x="46" y="6483"/>
                      <a:pt x="46" y="6643"/>
                    </a:cubicBezTo>
                    <a:cubicBezTo>
                      <a:pt x="46" y="6803"/>
                      <a:pt x="46" y="6985"/>
                      <a:pt x="46" y="7145"/>
                    </a:cubicBezTo>
                    <a:cubicBezTo>
                      <a:pt x="46" y="7465"/>
                      <a:pt x="46" y="7807"/>
                      <a:pt x="69" y="8127"/>
                    </a:cubicBezTo>
                    <a:cubicBezTo>
                      <a:pt x="69" y="8378"/>
                      <a:pt x="69" y="8651"/>
                      <a:pt x="69" y="8903"/>
                    </a:cubicBezTo>
                    <a:cubicBezTo>
                      <a:pt x="69" y="9154"/>
                      <a:pt x="69" y="9382"/>
                      <a:pt x="69" y="9633"/>
                    </a:cubicBezTo>
                    <a:cubicBezTo>
                      <a:pt x="69" y="9884"/>
                      <a:pt x="46" y="10135"/>
                      <a:pt x="46" y="10386"/>
                    </a:cubicBezTo>
                    <a:cubicBezTo>
                      <a:pt x="46" y="10523"/>
                      <a:pt x="46" y="10637"/>
                      <a:pt x="23" y="10774"/>
                    </a:cubicBezTo>
                    <a:cubicBezTo>
                      <a:pt x="23" y="10911"/>
                      <a:pt x="0" y="11025"/>
                      <a:pt x="0" y="11162"/>
                    </a:cubicBezTo>
                    <a:cubicBezTo>
                      <a:pt x="0" y="11299"/>
                      <a:pt x="92" y="11413"/>
                      <a:pt x="229" y="11459"/>
                    </a:cubicBezTo>
                    <a:cubicBezTo>
                      <a:pt x="257" y="11468"/>
                      <a:pt x="289" y="11474"/>
                      <a:pt x="322" y="11474"/>
                    </a:cubicBezTo>
                    <a:cubicBezTo>
                      <a:pt x="369" y="11474"/>
                      <a:pt x="417" y="11463"/>
                      <a:pt x="457" y="11436"/>
                    </a:cubicBezTo>
                    <a:cubicBezTo>
                      <a:pt x="525" y="11413"/>
                      <a:pt x="594" y="11345"/>
                      <a:pt x="617" y="11254"/>
                    </a:cubicBezTo>
                    <a:cubicBezTo>
                      <a:pt x="639" y="11071"/>
                      <a:pt x="662" y="10911"/>
                      <a:pt x="685" y="10729"/>
                    </a:cubicBezTo>
                    <a:cubicBezTo>
                      <a:pt x="685" y="10569"/>
                      <a:pt x="708" y="10386"/>
                      <a:pt x="708" y="10226"/>
                    </a:cubicBezTo>
                    <a:cubicBezTo>
                      <a:pt x="708" y="9907"/>
                      <a:pt x="731" y="9610"/>
                      <a:pt x="731" y="9291"/>
                    </a:cubicBezTo>
                    <a:cubicBezTo>
                      <a:pt x="731" y="9131"/>
                      <a:pt x="731" y="8971"/>
                      <a:pt x="708" y="8811"/>
                    </a:cubicBezTo>
                    <a:cubicBezTo>
                      <a:pt x="708" y="8651"/>
                      <a:pt x="708" y="8492"/>
                      <a:pt x="708" y="8309"/>
                    </a:cubicBezTo>
                    <a:cubicBezTo>
                      <a:pt x="708" y="8149"/>
                      <a:pt x="685" y="7990"/>
                      <a:pt x="685" y="7830"/>
                    </a:cubicBezTo>
                    <a:cubicBezTo>
                      <a:pt x="685" y="7670"/>
                      <a:pt x="685" y="7510"/>
                      <a:pt x="685" y="7328"/>
                    </a:cubicBezTo>
                    <a:cubicBezTo>
                      <a:pt x="685" y="7168"/>
                      <a:pt x="685" y="6985"/>
                      <a:pt x="685" y="6825"/>
                    </a:cubicBezTo>
                    <a:cubicBezTo>
                      <a:pt x="685" y="6643"/>
                      <a:pt x="662" y="6483"/>
                      <a:pt x="662" y="6323"/>
                    </a:cubicBezTo>
                    <a:cubicBezTo>
                      <a:pt x="662" y="6164"/>
                      <a:pt x="662" y="6004"/>
                      <a:pt x="685" y="5844"/>
                    </a:cubicBezTo>
                    <a:cubicBezTo>
                      <a:pt x="685" y="5661"/>
                      <a:pt x="685" y="5502"/>
                      <a:pt x="662" y="5319"/>
                    </a:cubicBezTo>
                    <a:cubicBezTo>
                      <a:pt x="662" y="5159"/>
                      <a:pt x="662" y="4999"/>
                      <a:pt x="662" y="4817"/>
                    </a:cubicBezTo>
                    <a:cubicBezTo>
                      <a:pt x="662" y="4657"/>
                      <a:pt x="662" y="4497"/>
                      <a:pt x="639" y="4338"/>
                    </a:cubicBezTo>
                    <a:cubicBezTo>
                      <a:pt x="639" y="3995"/>
                      <a:pt x="617" y="3676"/>
                      <a:pt x="617" y="3356"/>
                    </a:cubicBezTo>
                    <a:cubicBezTo>
                      <a:pt x="594" y="3082"/>
                      <a:pt x="594" y="2831"/>
                      <a:pt x="571" y="2580"/>
                    </a:cubicBezTo>
                    <a:cubicBezTo>
                      <a:pt x="571" y="2306"/>
                      <a:pt x="525" y="2032"/>
                      <a:pt x="502" y="1758"/>
                    </a:cubicBezTo>
                    <a:cubicBezTo>
                      <a:pt x="480" y="1507"/>
                      <a:pt x="480" y="1256"/>
                      <a:pt x="457" y="1005"/>
                    </a:cubicBezTo>
                    <a:cubicBezTo>
                      <a:pt x="434" y="731"/>
                      <a:pt x="434" y="457"/>
                      <a:pt x="434" y="183"/>
                    </a:cubicBezTo>
                    <a:cubicBezTo>
                      <a:pt x="434" y="92"/>
                      <a:pt x="365" y="1"/>
                      <a:pt x="251" y="1"/>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
              <p:cNvSpPr/>
              <p:nvPr/>
            </p:nvSpPr>
            <p:spPr>
              <a:xfrm>
                <a:off x="7047201" y="3613348"/>
                <a:ext cx="642909" cy="328360"/>
              </a:xfrm>
              <a:custGeom>
                <a:rect b="b" l="l" r="r" t="t"/>
                <a:pathLst>
                  <a:path extrusionOk="0" h="12148" w="23785">
                    <a:moveTo>
                      <a:pt x="14495" y="160"/>
                    </a:moveTo>
                    <a:cubicBezTo>
                      <a:pt x="14486" y="160"/>
                      <a:pt x="14478" y="163"/>
                      <a:pt x="14469" y="167"/>
                    </a:cubicBezTo>
                    <a:lnTo>
                      <a:pt x="14469" y="167"/>
                    </a:lnTo>
                    <a:cubicBezTo>
                      <a:pt x="14478" y="165"/>
                      <a:pt x="14487" y="163"/>
                      <a:pt x="14495" y="160"/>
                    </a:cubicBezTo>
                    <a:close/>
                    <a:moveTo>
                      <a:pt x="19926" y="613"/>
                    </a:moveTo>
                    <a:cubicBezTo>
                      <a:pt x="19932" y="617"/>
                      <a:pt x="19938" y="617"/>
                      <a:pt x="19950" y="617"/>
                    </a:cubicBezTo>
                    <a:cubicBezTo>
                      <a:pt x="19942" y="615"/>
                      <a:pt x="19934" y="614"/>
                      <a:pt x="19926" y="613"/>
                    </a:cubicBezTo>
                    <a:close/>
                    <a:moveTo>
                      <a:pt x="5968" y="4257"/>
                    </a:moveTo>
                    <a:cubicBezTo>
                      <a:pt x="5837" y="4366"/>
                      <a:pt x="5726" y="4455"/>
                      <a:pt x="5593" y="4565"/>
                    </a:cubicBezTo>
                    <a:cubicBezTo>
                      <a:pt x="5479" y="4679"/>
                      <a:pt x="5365" y="4771"/>
                      <a:pt x="5228" y="4885"/>
                    </a:cubicBezTo>
                    <a:cubicBezTo>
                      <a:pt x="5114" y="4976"/>
                      <a:pt x="5000" y="5067"/>
                      <a:pt x="4863" y="5182"/>
                    </a:cubicBezTo>
                    <a:cubicBezTo>
                      <a:pt x="5114" y="4931"/>
                      <a:pt x="5388" y="4679"/>
                      <a:pt x="5684" y="4474"/>
                    </a:cubicBezTo>
                    <a:cubicBezTo>
                      <a:pt x="5753" y="4406"/>
                      <a:pt x="5844" y="4337"/>
                      <a:pt x="5913" y="4291"/>
                    </a:cubicBezTo>
                    <a:cubicBezTo>
                      <a:pt x="5931" y="4273"/>
                      <a:pt x="5950" y="4269"/>
                      <a:pt x="5968" y="4257"/>
                    </a:cubicBezTo>
                    <a:close/>
                    <a:moveTo>
                      <a:pt x="16321" y="0"/>
                    </a:moveTo>
                    <a:cubicBezTo>
                      <a:pt x="16116" y="0"/>
                      <a:pt x="15910" y="23"/>
                      <a:pt x="15705" y="46"/>
                    </a:cubicBezTo>
                    <a:cubicBezTo>
                      <a:pt x="15636" y="46"/>
                      <a:pt x="15545" y="69"/>
                      <a:pt x="15476" y="69"/>
                    </a:cubicBezTo>
                    <a:lnTo>
                      <a:pt x="15499" y="69"/>
                    </a:lnTo>
                    <a:cubicBezTo>
                      <a:pt x="15137" y="91"/>
                      <a:pt x="14798" y="136"/>
                      <a:pt x="14436" y="182"/>
                    </a:cubicBezTo>
                    <a:lnTo>
                      <a:pt x="14436" y="182"/>
                    </a:lnTo>
                    <a:cubicBezTo>
                      <a:pt x="14447" y="179"/>
                      <a:pt x="14458" y="173"/>
                      <a:pt x="14469" y="167"/>
                    </a:cubicBezTo>
                    <a:lnTo>
                      <a:pt x="14469" y="167"/>
                    </a:lnTo>
                    <a:cubicBezTo>
                      <a:pt x="14405" y="183"/>
                      <a:pt x="14327" y="183"/>
                      <a:pt x="14267" y="183"/>
                    </a:cubicBezTo>
                    <a:cubicBezTo>
                      <a:pt x="13947" y="229"/>
                      <a:pt x="13605" y="251"/>
                      <a:pt x="13285" y="297"/>
                    </a:cubicBezTo>
                    <a:cubicBezTo>
                      <a:pt x="12988" y="365"/>
                      <a:pt x="12669" y="434"/>
                      <a:pt x="12372" y="502"/>
                    </a:cubicBezTo>
                    <a:cubicBezTo>
                      <a:pt x="12212" y="548"/>
                      <a:pt x="12075" y="571"/>
                      <a:pt x="11916" y="617"/>
                    </a:cubicBezTo>
                    <a:cubicBezTo>
                      <a:pt x="11779" y="662"/>
                      <a:pt x="11619" y="708"/>
                      <a:pt x="11482" y="754"/>
                    </a:cubicBezTo>
                    <a:cubicBezTo>
                      <a:pt x="11322" y="799"/>
                      <a:pt x="11162" y="845"/>
                      <a:pt x="11003" y="913"/>
                    </a:cubicBezTo>
                    <a:cubicBezTo>
                      <a:pt x="10866" y="959"/>
                      <a:pt x="10706" y="1027"/>
                      <a:pt x="10546" y="1073"/>
                    </a:cubicBezTo>
                    <a:cubicBezTo>
                      <a:pt x="10364" y="1142"/>
                      <a:pt x="10204" y="1210"/>
                      <a:pt x="10044" y="1278"/>
                    </a:cubicBezTo>
                    <a:cubicBezTo>
                      <a:pt x="9884" y="1347"/>
                      <a:pt x="9724" y="1393"/>
                      <a:pt x="9565" y="1461"/>
                    </a:cubicBezTo>
                    <a:cubicBezTo>
                      <a:pt x="9428" y="1530"/>
                      <a:pt x="9268" y="1621"/>
                      <a:pt x="9108" y="1689"/>
                    </a:cubicBezTo>
                    <a:cubicBezTo>
                      <a:pt x="8971" y="1758"/>
                      <a:pt x="8834" y="1803"/>
                      <a:pt x="8697" y="1872"/>
                    </a:cubicBezTo>
                    <a:cubicBezTo>
                      <a:pt x="8401" y="2032"/>
                      <a:pt x="8104" y="2191"/>
                      <a:pt x="7784" y="2351"/>
                    </a:cubicBezTo>
                    <a:cubicBezTo>
                      <a:pt x="7647" y="2420"/>
                      <a:pt x="7510" y="2488"/>
                      <a:pt x="7373" y="2580"/>
                    </a:cubicBezTo>
                    <a:cubicBezTo>
                      <a:pt x="7236" y="2671"/>
                      <a:pt x="7100" y="2739"/>
                      <a:pt x="6985" y="2831"/>
                    </a:cubicBezTo>
                    <a:cubicBezTo>
                      <a:pt x="6712" y="2990"/>
                      <a:pt x="6438" y="3150"/>
                      <a:pt x="6187" y="3333"/>
                    </a:cubicBezTo>
                    <a:cubicBezTo>
                      <a:pt x="6050" y="3424"/>
                      <a:pt x="5913" y="3515"/>
                      <a:pt x="5776" y="3607"/>
                    </a:cubicBezTo>
                    <a:cubicBezTo>
                      <a:pt x="5616" y="3721"/>
                      <a:pt x="5456" y="3835"/>
                      <a:pt x="5319" y="3926"/>
                    </a:cubicBezTo>
                    <a:cubicBezTo>
                      <a:pt x="5068" y="4109"/>
                      <a:pt x="4863" y="4291"/>
                      <a:pt x="4634" y="4497"/>
                    </a:cubicBezTo>
                    <a:cubicBezTo>
                      <a:pt x="4406" y="4725"/>
                      <a:pt x="4178" y="4953"/>
                      <a:pt x="3950" y="5182"/>
                    </a:cubicBezTo>
                    <a:cubicBezTo>
                      <a:pt x="3744" y="5410"/>
                      <a:pt x="3539" y="5638"/>
                      <a:pt x="3333" y="5844"/>
                    </a:cubicBezTo>
                    <a:cubicBezTo>
                      <a:pt x="3128" y="6095"/>
                      <a:pt x="2900" y="6346"/>
                      <a:pt x="2694" y="6597"/>
                    </a:cubicBezTo>
                    <a:cubicBezTo>
                      <a:pt x="2466" y="6871"/>
                      <a:pt x="2283" y="7145"/>
                      <a:pt x="2078" y="7418"/>
                    </a:cubicBezTo>
                    <a:cubicBezTo>
                      <a:pt x="1987" y="7533"/>
                      <a:pt x="1873" y="7670"/>
                      <a:pt x="1781" y="7784"/>
                    </a:cubicBezTo>
                    <a:cubicBezTo>
                      <a:pt x="1690" y="7921"/>
                      <a:pt x="1599" y="8058"/>
                      <a:pt x="1507" y="8195"/>
                    </a:cubicBezTo>
                    <a:cubicBezTo>
                      <a:pt x="1370" y="8400"/>
                      <a:pt x="1233" y="8628"/>
                      <a:pt x="1096" y="8856"/>
                    </a:cubicBezTo>
                    <a:cubicBezTo>
                      <a:pt x="982" y="9062"/>
                      <a:pt x="845" y="9290"/>
                      <a:pt x="731" y="9518"/>
                    </a:cubicBezTo>
                    <a:cubicBezTo>
                      <a:pt x="617" y="9769"/>
                      <a:pt x="480" y="9998"/>
                      <a:pt x="389" y="10249"/>
                    </a:cubicBezTo>
                    <a:cubicBezTo>
                      <a:pt x="343" y="10363"/>
                      <a:pt x="298" y="10477"/>
                      <a:pt x="275" y="10591"/>
                    </a:cubicBezTo>
                    <a:cubicBezTo>
                      <a:pt x="252" y="10705"/>
                      <a:pt x="229" y="10819"/>
                      <a:pt x="206" y="10934"/>
                    </a:cubicBezTo>
                    <a:cubicBezTo>
                      <a:pt x="206" y="11002"/>
                      <a:pt x="183" y="11071"/>
                      <a:pt x="183" y="11162"/>
                    </a:cubicBezTo>
                    <a:cubicBezTo>
                      <a:pt x="161" y="11230"/>
                      <a:pt x="138" y="11322"/>
                      <a:pt x="115" y="11390"/>
                    </a:cubicBezTo>
                    <a:cubicBezTo>
                      <a:pt x="92" y="11459"/>
                      <a:pt x="69" y="11550"/>
                      <a:pt x="47" y="11618"/>
                    </a:cubicBezTo>
                    <a:cubicBezTo>
                      <a:pt x="24" y="11664"/>
                      <a:pt x="24" y="11710"/>
                      <a:pt x="1" y="11755"/>
                    </a:cubicBezTo>
                    <a:cubicBezTo>
                      <a:pt x="1" y="11778"/>
                      <a:pt x="1" y="11824"/>
                      <a:pt x="1" y="11847"/>
                    </a:cubicBezTo>
                    <a:cubicBezTo>
                      <a:pt x="1" y="11915"/>
                      <a:pt x="1" y="11961"/>
                      <a:pt x="24" y="12029"/>
                    </a:cubicBezTo>
                    <a:cubicBezTo>
                      <a:pt x="69" y="12098"/>
                      <a:pt x="161" y="12143"/>
                      <a:pt x="252" y="12143"/>
                    </a:cubicBezTo>
                    <a:cubicBezTo>
                      <a:pt x="264" y="12146"/>
                      <a:pt x="276" y="12148"/>
                      <a:pt x="288" y="12148"/>
                    </a:cubicBezTo>
                    <a:cubicBezTo>
                      <a:pt x="366" y="12148"/>
                      <a:pt x="438" y="12088"/>
                      <a:pt x="457" y="12029"/>
                    </a:cubicBezTo>
                    <a:cubicBezTo>
                      <a:pt x="526" y="11938"/>
                      <a:pt x="572" y="11847"/>
                      <a:pt x="594" y="11755"/>
                    </a:cubicBezTo>
                    <a:cubicBezTo>
                      <a:pt x="640" y="11687"/>
                      <a:pt x="663" y="11596"/>
                      <a:pt x="686" y="11527"/>
                    </a:cubicBezTo>
                    <a:cubicBezTo>
                      <a:pt x="754" y="11367"/>
                      <a:pt x="823" y="11185"/>
                      <a:pt x="891" y="11025"/>
                    </a:cubicBezTo>
                    <a:cubicBezTo>
                      <a:pt x="1028" y="10728"/>
                      <a:pt x="1165" y="10454"/>
                      <a:pt x="1302" y="10180"/>
                    </a:cubicBezTo>
                    <a:cubicBezTo>
                      <a:pt x="1393" y="10043"/>
                      <a:pt x="1462" y="9884"/>
                      <a:pt x="1530" y="9747"/>
                    </a:cubicBezTo>
                    <a:cubicBezTo>
                      <a:pt x="1621" y="9610"/>
                      <a:pt x="1713" y="9473"/>
                      <a:pt x="1804" y="9336"/>
                    </a:cubicBezTo>
                    <a:cubicBezTo>
                      <a:pt x="1987" y="9085"/>
                      <a:pt x="2146" y="8811"/>
                      <a:pt x="2329" y="8537"/>
                    </a:cubicBezTo>
                    <a:cubicBezTo>
                      <a:pt x="2489" y="8286"/>
                      <a:pt x="2671" y="8058"/>
                      <a:pt x="2854" y="7829"/>
                    </a:cubicBezTo>
                    <a:cubicBezTo>
                      <a:pt x="2877" y="7807"/>
                      <a:pt x="2877" y="7807"/>
                      <a:pt x="2877" y="7807"/>
                    </a:cubicBezTo>
                    <a:lnTo>
                      <a:pt x="2877" y="7807"/>
                    </a:lnTo>
                    <a:cubicBezTo>
                      <a:pt x="2877" y="7807"/>
                      <a:pt x="2867" y="7807"/>
                      <a:pt x="2860" y="7813"/>
                    </a:cubicBezTo>
                    <a:lnTo>
                      <a:pt x="2860" y="7813"/>
                    </a:lnTo>
                    <a:cubicBezTo>
                      <a:pt x="2864" y="7809"/>
                      <a:pt x="2869" y="7807"/>
                      <a:pt x="2877" y="7807"/>
                    </a:cubicBezTo>
                    <a:cubicBezTo>
                      <a:pt x="3082" y="7578"/>
                      <a:pt x="3265" y="7327"/>
                      <a:pt x="3470" y="7122"/>
                    </a:cubicBezTo>
                    <a:cubicBezTo>
                      <a:pt x="3699" y="6871"/>
                      <a:pt x="3904" y="6665"/>
                      <a:pt x="4132" y="6437"/>
                    </a:cubicBezTo>
                    <a:cubicBezTo>
                      <a:pt x="4246" y="6323"/>
                      <a:pt x="4361" y="6209"/>
                      <a:pt x="4475" y="6095"/>
                    </a:cubicBezTo>
                    <a:cubicBezTo>
                      <a:pt x="4589" y="5980"/>
                      <a:pt x="4726" y="5866"/>
                      <a:pt x="4840" y="5752"/>
                    </a:cubicBezTo>
                    <a:cubicBezTo>
                      <a:pt x="5091" y="5547"/>
                      <a:pt x="5342" y="5341"/>
                      <a:pt x="5570" y="5136"/>
                    </a:cubicBezTo>
                    <a:cubicBezTo>
                      <a:pt x="5684" y="5022"/>
                      <a:pt x="5821" y="4931"/>
                      <a:pt x="5935" y="4839"/>
                    </a:cubicBezTo>
                    <a:cubicBezTo>
                      <a:pt x="6050" y="4725"/>
                      <a:pt x="6141" y="4634"/>
                      <a:pt x="6278" y="4520"/>
                    </a:cubicBezTo>
                    <a:cubicBezTo>
                      <a:pt x="6529" y="4337"/>
                      <a:pt x="6757" y="4132"/>
                      <a:pt x="7031" y="3949"/>
                    </a:cubicBezTo>
                    <a:lnTo>
                      <a:pt x="7031" y="3949"/>
                    </a:lnTo>
                    <a:cubicBezTo>
                      <a:pt x="7008" y="3972"/>
                      <a:pt x="6985" y="3972"/>
                      <a:pt x="6985" y="3995"/>
                    </a:cubicBezTo>
                    <a:cubicBezTo>
                      <a:pt x="7305" y="3766"/>
                      <a:pt x="7602" y="3515"/>
                      <a:pt x="7921" y="3287"/>
                    </a:cubicBezTo>
                    <a:cubicBezTo>
                      <a:pt x="8286" y="3036"/>
                      <a:pt x="8674" y="2808"/>
                      <a:pt x="9063" y="2580"/>
                    </a:cubicBezTo>
                    <a:cubicBezTo>
                      <a:pt x="9268" y="2465"/>
                      <a:pt x="9473" y="2351"/>
                      <a:pt x="9702" y="2237"/>
                    </a:cubicBezTo>
                    <a:cubicBezTo>
                      <a:pt x="9793" y="2169"/>
                      <a:pt x="9907" y="2123"/>
                      <a:pt x="9998" y="2055"/>
                    </a:cubicBezTo>
                    <a:cubicBezTo>
                      <a:pt x="10158" y="1986"/>
                      <a:pt x="10295" y="1918"/>
                      <a:pt x="10432" y="1849"/>
                    </a:cubicBezTo>
                    <a:cubicBezTo>
                      <a:pt x="10478" y="1849"/>
                      <a:pt x="10501" y="1826"/>
                      <a:pt x="10501" y="1781"/>
                    </a:cubicBezTo>
                    <a:cubicBezTo>
                      <a:pt x="10569" y="1758"/>
                      <a:pt x="10637" y="1735"/>
                      <a:pt x="10706" y="1712"/>
                    </a:cubicBezTo>
                    <a:cubicBezTo>
                      <a:pt x="11003" y="1598"/>
                      <a:pt x="11299" y="1484"/>
                      <a:pt x="11596" y="1370"/>
                    </a:cubicBezTo>
                    <a:cubicBezTo>
                      <a:pt x="11893" y="1278"/>
                      <a:pt x="12190" y="1210"/>
                      <a:pt x="12486" y="1142"/>
                    </a:cubicBezTo>
                    <a:cubicBezTo>
                      <a:pt x="12783" y="1050"/>
                      <a:pt x="13080" y="982"/>
                      <a:pt x="13377" y="913"/>
                    </a:cubicBezTo>
                    <a:cubicBezTo>
                      <a:pt x="13696" y="845"/>
                      <a:pt x="14016" y="799"/>
                      <a:pt x="14312" y="776"/>
                    </a:cubicBezTo>
                    <a:cubicBezTo>
                      <a:pt x="14678" y="731"/>
                      <a:pt x="15020" y="662"/>
                      <a:pt x="15385" y="617"/>
                    </a:cubicBezTo>
                    <a:cubicBezTo>
                      <a:pt x="15545" y="594"/>
                      <a:pt x="15728" y="571"/>
                      <a:pt x="15887" y="525"/>
                    </a:cubicBezTo>
                    <a:cubicBezTo>
                      <a:pt x="16024" y="502"/>
                      <a:pt x="16161" y="480"/>
                      <a:pt x="16321" y="480"/>
                    </a:cubicBezTo>
                    <a:cubicBezTo>
                      <a:pt x="16618" y="457"/>
                      <a:pt x="16914" y="434"/>
                      <a:pt x="17211" y="434"/>
                    </a:cubicBezTo>
                    <a:cubicBezTo>
                      <a:pt x="17371" y="434"/>
                      <a:pt x="17508" y="457"/>
                      <a:pt x="17645" y="457"/>
                    </a:cubicBezTo>
                    <a:cubicBezTo>
                      <a:pt x="17805" y="480"/>
                      <a:pt x="17964" y="480"/>
                      <a:pt x="18124" y="502"/>
                    </a:cubicBezTo>
                    <a:lnTo>
                      <a:pt x="19014" y="502"/>
                    </a:lnTo>
                    <a:cubicBezTo>
                      <a:pt x="19326" y="502"/>
                      <a:pt x="19616" y="568"/>
                      <a:pt x="19926" y="613"/>
                    </a:cubicBezTo>
                    <a:lnTo>
                      <a:pt x="19926" y="613"/>
                    </a:lnTo>
                    <a:cubicBezTo>
                      <a:pt x="19921" y="610"/>
                      <a:pt x="19915" y="604"/>
                      <a:pt x="19905" y="594"/>
                    </a:cubicBezTo>
                    <a:lnTo>
                      <a:pt x="19905" y="594"/>
                    </a:lnTo>
                    <a:cubicBezTo>
                      <a:pt x="20178" y="639"/>
                      <a:pt x="20452" y="685"/>
                      <a:pt x="20726" y="731"/>
                    </a:cubicBezTo>
                    <a:lnTo>
                      <a:pt x="20703" y="731"/>
                    </a:lnTo>
                    <a:cubicBezTo>
                      <a:pt x="20955" y="776"/>
                      <a:pt x="21183" y="822"/>
                      <a:pt x="21411" y="868"/>
                    </a:cubicBezTo>
                    <a:cubicBezTo>
                      <a:pt x="21662" y="936"/>
                      <a:pt x="21913" y="1005"/>
                      <a:pt x="22164" y="1050"/>
                    </a:cubicBezTo>
                    <a:cubicBezTo>
                      <a:pt x="22438" y="1096"/>
                      <a:pt x="22689" y="1164"/>
                      <a:pt x="22963" y="1233"/>
                    </a:cubicBezTo>
                    <a:cubicBezTo>
                      <a:pt x="23077" y="1278"/>
                      <a:pt x="23191" y="1324"/>
                      <a:pt x="23328" y="1347"/>
                    </a:cubicBezTo>
                    <a:cubicBezTo>
                      <a:pt x="23442" y="1393"/>
                      <a:pt x="23557" y="1415"/>
                      <a:pt x="23671" y="1461"/>
                    </a:cubicBezTo>
                    <a:cubicBezTo>
                      <a:pt x="23683" y="1467"/>
                      <a:pt x="23695" y="1470"/>
                      <a:pt x="23707" y="1470"/>
                    </a:cubicBezTo>
                    <a:cubicBezTo>
                      <a:pt x="23739" y="1470"/>
                      <a:pt x="23768" y="1449"/>
                      <a:pt x="23785" y="1415"/>
                    </a:cubicBezTo>
                    <a:cubicBezTo>
                      <a:pt x="23785" y="1370"/>
                      <a:pt x="23762" y="1324"/>
                      <a:pt x="23716" y="1301"/>
                    </a:cubicBezTo>
                    <a:cubicBezTo>
                      <a:pt x="23579" y="1256"/>
                      <a:pt x="23420" y="1210"/>
                      <a:pt x="23283" y="1164"/>
                    </a:cubicBezTo>
                    <a:cubicBezTo>
                      <a:pt x="23123" y="1119"/>
                      <a:pt x="22963" y="1073"/>
                      <a:pt x="22803" y="1027"/>
                    </a:cubicBezTo>
                    <a:cubicBezTo>
                      <a:pt x="22484" y="936"/>
                      <a:pt x="22164" y="868"/>
                      <a:pt x="21845" y="776"/>
                    </a:cubicBezTo>
                    <a:cubicBezTo>
                      <a:pt x="21548" y="685"/>
                      <a:pt x="21251" y="594"/>
                      <a:pt x="20932" y="525"/>
                    </a:cubicBezTo>
                    <a:cubicBezTo>
                      <a:pt x="20795" y="480"/>
                      <a:pt x="20658" y="457"/>
                      <a:pt x="20521" y="434"/>
                    </a:cubicBezTo>
                    <a:cubicBezTo>
                      <a:pt x="20338" y="388"/>
                      <a:pt x="20178" y="365"/>
                      <a:pt x="19996" y="320"/>
                    </a:cubicBezTo>
                    <a:cubicBezTo>
                      <a:pt x="19699" y="274"/>
                      <a:pt x="19380" y="183"/>
                      <a:pt x="19060" y="160"/>
                    </a:cubicBezTo>
                    <a:cubicBezTo>
                      <a:pt x="18923" y="137"/>
                      <a:pt x="18786" y="137"/>
                      <a:pt x="18626" y="137"/>
                    </a:cubicBezTo>
                    <a:cubicBezTo>
                      <a:pt x="18489" y="137"/>
                      <a:pt x="18330" y="114"/>
                      <a:pt x="18170" y="114"/>
                    </a:cubicBezTo>
                    <a:cubicBezTo>
                      <a:pt x="17850" y="69"/>
                      <a:pt x="17554" y="23"/>
                      <a:pt x="17234" y="0"/>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
              <p:cNvSpPr/>
              <p:nvPr/>
            </p:nvSpPr>
            <p:spPr>
              <a:xfrm>
                <a:off x="7084854" y="3713278"/>
                <a:ext cx="704591" cy="300952"/>
              </a:xfrm>
              <a:custGeom>
                <a:rect b="b" l="l" r="r" t="t"/>
                <a:pathLst>
                  <a:path extrusionOk="0" h="11134" w="26067">
                    <a:moveTo>
                      <a:pt x="16229" y="549"/>
                    </a:moveTo>
                    <a:cubicBezTo>
                      <a:pt x="15887" y="572"/>
                      <a:pt x="15544" y="594"/>
                      <a:pt x="15202" y="617"/>
                    </a:cubicBezTo>
                    <a:lnTo>
                      <a:pt x="14974" y="617"/>
                    </a:lnTo>
                    <a:cubicBezTo>
                      <a:pt x="15133" y="617"/>
                      <a:pt x="15293" y="594"/>
                      <a:pt x="15430" y="594"/>
                    </a:cubicBezTo>
                    <a:cubicBezTo>
                      <a:pt x="15590" y="572"/>
                      <a:pt x="15773" y="572"/>
                      <a:pt x="15932" y="549"/>
                    </a:cubicBezTo>
                    <a:close/>
                    <a:moveTo>
                      <a:pt x="20624" y="935"/>
                    </a:moveTo>
                    <a:cubicBezTo>
                      <a:pt x="20630" y="937"/>
                      <a:pt x="20634" y="937"/>
                      <a:pt x="20634" y="937"/>
                    </a:cubicBezTo>
                    <a:cubicBezTo>
                      <a:pt x="20631" y="936"/>
                      <a:pt x="20627" y="936"/>
                      <a:pt x="20624" y="935"/>
                    </a:cubicBezTo>
                    <a:close/>
                    <a:moveTo>
                      <a:pt x="5953" y="4630"/>
                    </a:moveTo>
                    <a:cubicBezTo>
                      <a:pt x="5939" y="4639"/>
                      <a:pt x="5926" y="4648"/>
                      <a:pt x="5912" y="4657"/>
                    </a:cubicBezTo>
                    <a:cubicBezTo>
                      <a:pt x="5929" y="4657"/>
                      <a:pt x="5945" y="4645"/>
                      <a:pt x="5953" y="4630"/>
                    </a:cubicBezTo>
                    <a:close/>
                    <a:moveTo>
                      <a:pt x="15955" y="1"/>
                    </a:moveTo>
                    <a:cubicBezTo>
                      <a:pt x="15636" y="1"/>
                      <a:pt x="15339" y="24"/>
                      <a:pt x="15019" y="47"/>
                    </a:cubicBezTo>
                    <a:cubicBezTo>
                      <a:pt x="14859" y="47"/>
                      <a:pt x="14700" y="47"/>
                      <a:pt x="14563" y="69"/>
                    </a:cubicBezTo>
                    <a:cubicBezTo>
                      <a:pt x="14380" y="69"/>
                      <a:pt x="14198" y="92"/>
                      <a:pt x="14015" y="115"/>
                    </a:cubicBezTo>
                    <a:cubicBezTo>
                      <a:pt x="13695" y="161"/>
                      <a:pt x="13376" y="229"/>
                      <a:pt x="13056" y="275"/>
                    </a:cubicBezTo>
                    <a:cubicBezTo>
                      <a:pt x="12737" y="321"/>
                      <a:pt x="12417" y="389"/>
                      <a:pt x="12120" y="480"/>
                    </a:cubicBezTo>
                    <a:cubicBezTo>
                      <a:pt x="11824" y="549"/>
                      <a:pt x="11527" y="617"/>
                      <a:pt x="11230" y="686"/>
                    </a:cubicBezTo>
                    <a:cubicBezTo>
                      <a:pt x="10911" y="800"/>
                      <a:pt x="10591" y="891"/>
                      <a:pt x="10294" y="1005"/>
                    </a:cubicBezTo>
                    <a:cubicBezTo>
                      <a:pt x="10089" y="1074"/>
                      <a:pt x="9906" y="1142"/>
                      <a:pt x="9724" y="1234"/>
                    </a:cubicBezTo>
                    <a:cubicBezTo>
                      <a:pt x="9587" y="1279"/>
                      <a:pt x="9450" y="1348"/>
                      <a:pt x="9313" y="1416"/>
                    </a:cubicBezTo>
                    <a:cubicBezTo>
                      <a:pt x="8993" y="1576"/>
                      <a:pt x="8697" y="1713"/>
                      <a:pt x="8400" y="1873"/>
                    </a:cubicBezTo>
                    <a:cubicBezTo>
                      <a:pt x="8103" y="2032"/>
                      <a:pt x="7829" y="2192"/>
                      <a:pt x="7533" y="2352"/>
                    </a:cubicBezTo>
                    <a:cubicBezTo>
                      <a:pt x="6962" y="2672"/>
                      <a:pt x="6391" y="3060"/>
                      <a:pt x="5866" y="3448"/>
                    </a:cubicBezTo>
                    <a:cubicBezTo>
                      <a:pt x="5615" y="3653"/>
                      <a:pt x="5341" y="3858"/>
                      <a:pt x="5090" y="4064"/>
                    </a:cubicBezTo>
                    <a:cubicBezTo>
                      <a:pt x="4816" y="4246"/>
                      <a:pt x="4565" y="4475"/>
                      <a:pt x="4337" y="4680"/>
                    </a:cubicBezTo>
                    <a:cubicBezTo>
                      <a:pt x="4109" y="4863"/>
                      <a:pt x="3881" y="5068"/>
                      <a:pt x="3675" y="5274"/>
                    </a:cubicBezTo>
                    <a:cubicBezTo>
                      <a:pt x="3447" y="5479"/>
                      <a:pt x="3241" y="5707"/>
                      <a:pt x="3013" y="5936"/>
                    </a:cubicBezTo>
                    <a:cubicBezTo>
                      <a:pt x="2785" y="6164"/>
                      <a:pt x="2579" y="6415"/>
                      <a:pt x="2374" y="6643"/>
                    </a:cubicBezTo>
                    <a:cubicBezTo>
                      <a:pt x="2146" y="6917"/>
                      <a:pt x="1940" y="7168"/>
                      <a:pt x="1735" y="7442"/>
                    </a:cubicBezTo>
                    <a:cubicBezTo>
                      <a:pt x="1575" y="7647"/>
                      <a:pt x="1415" y="7853"/>
                      <a:pt x="1278" y="8081"/>
                    </a:cubicBezTo>
                    <a:cubicBezTo>
                      <a:pt x="1233" y="8172"/>
                      <a:pt x="1164" y="8264"/>
                      <a:pt x="1096" y="8355"/>
                    </a:cubicBezTo>
                    <a:cubicBezTo>
                      <a:pt x="1027" y="8469"/>
                      <a:pt x="959" y="8560"/>
                      <a:pt x="890" y="8675"/>
                    </a:cubicBezTo>
                    <a:cubicBezTo>
                      <a:pt x="822" y="8766"/>
                      <a:pt x="776" y="8880"/>
                      <a:pt x="708" y="8971"/>
                    </a:cubicBezTo>
                    <a:cubicBezTo>
                      <a:pt x="639" y="9085"/>
                      <a:pt x="594" y="9200"/>
                      <a:pt x="525" y="9314"/>
                    </a:cubicBezTo>
                    <a:cubicBezTo>
                      <a:pt x="457" y="9428"/>
                      <a:pt x="388" y="9542"/>
                      <a:pt x="343" y="9656"/>
                    </a:cubicBezTo>
                    <a:cubicBezTo>
                      <a:pt x="274" y="9770"/>
                      <a:pt x="206" y="9907"/>
                      <a:pt x="160" y="10044"/>
                    </a:cubicBezTo>
                    <a:cubicBezTo>
                      <a:pt x="114" y="10158"/>
                      <a:pt x="69" y="10272"/>
                      <a:pt x="23" y="10386"/>
                    </a:cubicBezTo>
                    <a:cubicBezTo>
                      <a:pt x="0" y="10455"/>
                      <a:pt x="0" y="10523"/>
                      <a:pt x="0" y="10592"/>
                    </a:cubicBezTo>
                    <a:cubicBezTo>
                      <a:pt x="0" y="10615"/>
                      <a:pt x="0" y="10660"/>
                      <a:pt x="23" y="10706"/>
                    </a:cubicBezTo>
                    <a:cubicBezTo>
                      <a:pt x="23" y="10752"/>
                      <a:pt x="46" y="10774"/>
                      <a:pt x="69" y="10820"/>
                    </a:cubicBezTo>
                    <a:cubicBezTo>
                      <a:pt x="92" y="10889"/>
                      <a:pt x="114" y="10934"/>
                      <a:pt x="160" y="10980"/>
                    </a:cubicBezTo>
                    <a:cubicBezTo>
                      <a:pt x="206" y="11048"/>
                      <a:pt x="274" y="11094"/>
                      <a:pt x="343" y="11117"/>
                    </a:cubicBezTo>
                    <a:cubicBezTo>
                      <a:pt x="377" y="11128"/>
                      <a:pt x="411" y="11134"/>
                      <a:pt x="442" y="11134"/>
                    </a:cubicBezTo>
                    <a:cubicBezTo>
                      <a:pt x="474" y="11134"/>
                      <a:pt x="502" y="11128"/>
                      <a:pt x="525" y="11117"/>
                    </a:cubicBezTo>
                    <a:cubicBezTo>
                      <a:pt x="594" y="11117"/>
                      <a:pt x="639" y="11071"/>
                      <a:pt x="685" y="11048"/>
                    </a:cubicBezTo>
                    <a:cubicBezTo>
                      <a:pt x="731" y="11003"/>
                      <a:pt x="753" y="10957"/>
                      <a:pt x="776" y="10911"/>
                    </a:cubicBezTo>
                    <a:cubicBezTo>
                      <a:pt x="799" y="10889"/>
                      <a:pt x="822" y="10866"/>
                      <a:pt x="822" y="10843"/>
                    </a:cubicBezTo>
                    <a:cubicBezTo>
                      <a:pt x="913" y="10706"/>
                      <a:pt x="982" y="10569"/>
                      <a:pt x="1050" y="10409"/>
                    </a:cubicBezTo>
                    <a:cubicBezTo>
                      <a:pt x="1119" y="10295"/>
                      <a:pt x="1187" y="10158"/>
                      <a:pt x="1256" y="10021"/>
                    </a:cubicBezTo>
                    <a:cubicBezTo>
                      <a:pt x="1324" y="9861"/>
                      <a:pt x="1415" y="9725"/>
                      <a:pt x="1507" y="9588"/>
                    </a:cubicBezTo>
                    <a:cubicBezTo>
                      <a:pt x="1598" y="9451"/>
                      <a:pt x="1712" y="9314"/>
                      <a:pt x="1803" y="9177"/>
                    </a:cubicBezTo>
                    <a:cubicBezTo>
                      <a:pt x="2022" y="8892"/>
                      <a:pt x="2241" y="8587"/>
                      <a:pt x="2479" y="8281"/>
                    </a:cubicBezTo>
                    <a:lnTo>
                      <a:pt x="2479" y="8281"/>
                    </a:lnTo>
                    <a:lnTo>
                      <a:pt x="2465" y="8309"/>
                    </a:lnTo>
                    <a:cubicBezTo>
                      <a:pt x="2486" y="8289"/>
                      <a:pt x="2488" y="8287"/>
                      <a:pt x="2488" y="8270"/>
                    </a:cubicBezTo>
                    <a:lnTo>
                      <a:pt x="2488" y="8270"/>
                    </a:lnTo>
                    <a:cubicBezTo>
                      <a:pt x="2485" y="8274"/>
                      <a:pt x="2482" y="8278"/>
                      <a:pt x="2479" y="8281"/>
                    </a:cubicBezTo>
                    <a:lnTo>
                      <a:pt x="2479" y="8281"/>
                    </a:lnTo>
                    <a:lnTo>
                      <a:pt x="2488" y="8264"/>
                    </a:lnTo>
                    <a:lnTo>
                      <a:pt x="2488" y="8264"/>
                    </a:lnTo>
                    <a:cubicBezTo>
                      <a:pt x="2488" y="8266"/>
                      <a:pt x="2488" y="8268"/>
                      <a:pt x="2488" y="8270"/>
                    </a:cubicBezTo>
                    <a:lnTo>
                      <a:pt x="2488" y="8270"/>
                    </a:lnTo>
                    <a:cubicBezTo>
                      <a:pt x="2496" y="8260"/>
                      <a:pt x="2503" y="8251"/>
                      <a:pt x="2511" y="8241"/>
                    </a:cubicBezTo>
                    <a:cubicBezTo>
                      <a:pt x="2511" y="8241"/>
                      <a:pt x="2511" y="8264"/>
                      <a:pt x="2511" y="8264"/>
                    </a:cubicBezTo>
                    <a:cubicBezTo>
                      <a:pt x="2694" y="8013"/>
                      <a:pt x="2899" y="7762"/>
                      <a:pt x="3104" y="7510"/>
                    </a:cubicBezTo>
                    <a:cubicBezTo>
                      <a:pt x="3219" y="7396"/>
                      <a:pt x="3310" y="7282"/>
                      <a:pt x="3401" y="7145"/>
                    </a:cubicBezTo>
                    <a:cubicBezTo>
                      <a:pt x="3470" y="7077"/>
                      <a:pt x="3515" y="7008"/>
                      <a:pt x="3584" y="6940"/>
                    </a:cubicBezTo>
                    <a:cubicBezTo>
                      <a:pt x="3629" y="6871"/>
                      <a:pt x="3698" y="6780"/>
                      <a:pt x="3721" y="6689"/>
                    </a:cubicBezTo>
                    <a:cubicBezTo>
                      <a:pt x="3744" y="6666"/>
                      <a:pt x="3744" y="6643"/>
                      <a:pt x="3744" y="6620"/>
                    </a:cubicBezTo>
                    <a:cubicBezTo>
                      <a:pt x="3812" y="6529"/>
                      <a:pt x="3903" y="6438"/>
                      <a:pt x="3995" y="6346"/>
                    </a:cubicBezTo>
                    <a:cubicBezTo>
                      <a:pt x="4109" y="6232"/>
                      <a:pt x="4246" y="6118"/>
                      <a:pt x="4360" y="6004"/>
                    </a:cubicBezTo>
                    <a:cubicBezTo>
                      <a:pt x="4474" y="5890"/>
                      <a:pt x="4588" y="5776"/>
                      <a:pt x="4702" y="5662"/>
                    </a:cubicBezTo>
                    <a:cubicBezTo>
                      <a:pt x="4839" y="5525"/>
                      <a:pt x="4976" y="5411"/>
                      <a:pt x="5113" y="5296"/>
                    </a:cubicBezTo>
                    <a:cubicBezTo>
                      <a:pt x="5387" y="5045"/>
                      <a:pt x="5684" y="4840"/>
                      <a:pt x="5958" y="4612"/>
                    </a:cubicBezTo>
                    <a:lnTo>
                      <a:pt x="5958" y="4612"/>
                    </a:lnTo>
                    <a:cubicBezTo>
                      <a:pt x="5958" y="4618"/>
                      <a:pt x="5956" y="4624"/>
                      <a:pt x="5953" y="4630"/>
                    </a:cubicBezTo>
                    <a:lnTo>
                      <a:pt x="5953" y="4630"/>
                    </a:lnTo>
                    <a:cubicBezTo>
                      <a:pt x="6142" y="4502"/>
                      <a:pt x="6314" y="4373"/>
                      <a:pt x="6505" y="4224"/>
                    </a:cubicBezTo>
                    <a:cubicBezTo>
                      <a:pt x="6574" y="4155"/>
                      <a:pt x="6665" y="4110"/>
                      <a:pt x="6757" y="4041"/>
                    </a:cubicBezTo>
                    <a:cubicBezTo>
                      <a:pt x="6848" y="3950"/>
                      <a:pt x="6939" y="3881"/>
                      <a:pt x="7030" y="3813"/>
                    </a:cubicBezTo>
                    <a:cubicBezTo>
                      <a:pt x="7053" y="3790"/>
                      <a:pt x="7076" y="3744"/>
                      <a:pt x="7076" y="3721"/>
                    </a:cubicBezTo>
                    <a:cubicBezTo>
                      <a:pt x="7122" y="3699"/>
                      <a:pt x="7190" y="3653"/>
                      <a:pt x="7236" y="3630"/>
                    </a:cubicBezTo>
                    <a:cubicBezTo>
                      <a:pt x="7510" y="3448"/>
                      <a:pt x="7806" y="3288"/>
                      <a:pt x="8080" y="3128"/>
                    </a:cubicBezTo>
                    <a:cubicBezTo>
                      <a:pt x="8377" y="2945"/>
                      <a:pt x="8674" y="2763"/>
                      <a:pt x="8993" y="2603"/>
                    </a:cubicBezTo>
                    <a:cubicBezTo>
                      <a:pt x="9130" y="2535"/>
                      <a:pt x="9267" y="2466"/>
                      <a:pt x="9404" y="2398"/>
                    </a:cubicBezTo>
                    <a:cubicBezTo>
                      <a:pt x="9473" y="2375"/>
                      <a:pt x="9541" y="2329"/>
                      <a:pt x="9610" y="2306"/>
                    </a:cubicBezTo>
                    <a:cubicBezTo>
                      <a:pt x="9678" y="2283"/>
                      <a:pt x="9747" y="2238"/>
                      <a:pt x="9815" y="2192"/>
                    </a:cubicBezTo>
                    <a:cubicBezTo>
                      <a:pt x="9838" y="2192"/>
                      <a:pt x="9861" y="2169"/>
                      <a:pt x="9884" y="2147"/>
                    </a:cubicBezTo>
                    <a:cubicBezTo>
                      <a:pt x="10043" y="2078"/>
                      <a:pt x="10226" y="1987"/>
                      <a:pt x="10386" y="1918"/>
                    </a:cubicBezTo>
                    <a:cubicBezTo>
                      <a:pt x="10546" y="1873"/>
                      <a:pt x="10705" y="1804"/>
                      <a:pt x="10842" y="1759"/>
                    </a:cubicBezTo>
                    <a:cubicBezTo>
                      <a:pt x="10865" y="1759"/>
                      <a:pt x="10911" y="1736"/>
                      <a:pt x="10934" y="1736"/>
                    </a:cubicBezTo>
                    <a:cubicBezTo>
                      <a:pt x="10956" y="1736"/>
                      <a:pt x="10979" y="1713"/>
                      <a:pt x="11002" y="1713"/>
                    </a:cubicBezTo>
                    <a:cubicBezTo>
                      <a:pt x="11070" y="1690"/>
                      <a:pt x="11139" y="1667"/>
                      <a:pt x="11185" y="1667"/>
                    </a:cubicBezTo>
                    <a:cubicBezTo>
                      <a:pt x="11344" y="1622"/>
                      <a:pt x="11481" y="1576"/>
                      <a:pt x="11618" y="1553"/>
                    </a:cubicBezTo>
                    <a:cubicBezTo>
                      <a:pt x="11892" y="1462"/>
                      <a:pt x="12166" y="1393"/>
                      <a:pt x="12440" y="1325"/>
                    </a:cubicBezTo>
                    <a:lnTo>
                      <a:pt x="12554" y="1279"/>
                    </a:lnTo>
                    <a:cubicBezTo>
                      <a:pt x="12782" y="1234"/>
                      <a:pt x="13033" y="1165"/>
                      <a:pt x="13262" y="1142"/>
                    </a:cubicBezTo>
                    <a:cubicBezTo>
                      <a:pt x="13421" y="1097"/>
                      <a:pt x="13581" y="1074"/>
                      <a:pt x="13741" y="1051"/>
                    </a:cubicBezTo>
                    <a:cubicBezTo>
                      <a:pt x="13901" y="1005"/>
                      <a:pt x="14083" y="982"/>
                      <a:pt x="14243" y="937"/>
                    </a:cubicBezTo>
                    <a:cubicBezTo>
                      <a:pt x="14266" y="914"/>
                      <a:pt x="14289" y="914"/>
                      <a:pt x="14312" y="891"/>
                    </a:cubicBezTo>
                    <a:cubicBezTo>
                      <a:pt x="14380" y="868"/>
                      <a:pt x="14449" y="868"/>
                      <a:pt x="14517" y="868"/>
                    </a:cubicBezTo>
                    <a:cubicBezTo>
                      <a:pt x="14837" y="846"/>
                      <a:pt x="15133" y="823"/>
                      <a:pt x="15453" y="800"/>
                    </a:cubicBezTo>
                    <a:lnTo>
                      <a:pt x="15567" y="800"/>
                    </a:lnTo>
                    <a:cubicBezTo>
                      <a:pt x="15499" y="846"/>
                      <a:pt x="15521" y="960"/>
                      <a:pt x="15590" y="960"/>
                    </a:cubicBezTo>
                    <a:cubicBezTo>
                      <a:pt x="15681" y="960"/>
                      <a:pt x="15795" y="937"/>
                      <a:pt x="15887" y="937"/>
                    </a:cubicBezTo>
                    <a:lnTo>
                      <a:pt x="15864" y="937"/>
                    </a:lnTo>
                    <a:cubicBezTo>
                      <a:pt x="16252" y="914"/>
                      <a:pt x="16640" y="891"/>
                      <a:pt x="17051" y="868"/>
                    </a:cubicBezTo>
                    <a:cubicBezTo>
                      <a:pt x="17233" y="846"/>
                      <a:pt x="17439" y="846"/>
                      <a:pt x="17621" y="846"/>
                    </a:cubicBezTo>
                    <a:cubicBezTo>
                      <a:pt x="17713" y="823"/>
                      <a:pt x="17827" y="823"/>
                      <a:pt x="17918" y="823"/>
                    </a:cubicBezTo>
                    <a:lnTo>
                      <a:pt x="18078" y="823"/>
                    </a:lnTo>
                    <a:cubicBezTo>
                      <a:pt x="18215" y="846"/>
                      <a:pt x="18375" y="868"/>
                      <a:pt x="18512" y="891"/>
                    </a:cubicBezTo>
                    <a:lnTo>
                      <a:pt x="18489" y="891"/>
                    </a:lnTo>
                    <a:cubicBezTo>
                      <a:pt x="18626" y="891"/>
                      <a:pt x="18763" y="914"/>
                      <a:pt x="18877" y="937"/>
                    </a:cubicBezTo>
                    <a:cubicBezTo>
                      <a:pt x="19151" y="982"/>
                      <a:pt x="19402" y="1028"/>
                      <a:pt x="19676" y="1074"/>
                    </a:cubicBezTo>
                    <a:lnTo>
                      <a:pt x="19653" y="1074"/>
                    </a:lnTo>
                    <a:cubicBezTo>
                      <a:pt x="19813" y="1097"/>
                      <a:pt x="19950" y="1119"/>
                      <a:pt x="20086" y="1142"/>
                    </a:cubicBezTo>
                    <a:cubicBezTo>
                      <a:pt x="20223" y="1188"/>
                      <a:pt x="20360" y="1211"/>
                      <a:pt x="20497" y="1256"/>
                    </a:cubicBezTo>
                    <a:cubicBezTo>
                      <a:pt x="20817" y="1325"/>
                      <a:pt x="21136" y="1393"/>
                      <a:pt x="21456" y="1485"/>
                    </a:cubicBezTo>
                    <a:cubicBezTo>
                      <a:pt x="21502" y="1485"/>
                      <a:pt x="21570" y="1462"/>
                      <a:pt x="21593" y="1393"/>
                    </a:cubicBezTo>
                    <a:cubicBezTo>
                      <a:pt x="21593" y="1348"/>
                      <a:pt x="21570" y="1279"/>
                      <a:pt x="21502" y="1256"/>
                    </a:cubicBezTo>
                    <a:cubicBezTo>
                      <a:pt x="21136" y="1165"/>
                      <a:pt x="20748" y="1074"/>
                      <a:pt x="20383" y="982"/>
                    </a:cubicBezTo>
                    <a:cubicBezTo>
                      <a:pt x="20041" y="914"/>
                      <a:pt x="19721" y="868"/>
                      <a:pt x="19379" y="823"/>
                    </a:cubicBezTo>
                    <a:cubicBezTo>
                      <a:pt x="19037" y="777"/>
                      <a:pt x="18694" y="731"/>
                      <a:pt x="18375" y="686"/>
                    </a:cubicBezTo>
                    <a:lnTo>
                      <a:pt x="18306" y="686"/>
                    </a:lnTo>
                    <a:cubicBezTo>
                      <a:pt x="18306" y="686"/>
                      <a:pt x="18306" y="663"/>
                      <a:pt x="18306" y="663"/>
                    </a:cubicBezTo>
                    <a:cubicBezTo>
                      <a:pt x="18283" y="617"/>
                      <a:pt x="18260" y="594"/>
                      <a:pt x="18215" y="572"/>
                    </a:cubicBezTo>
                    <a:lnTo>
                      <a:pt x="18306" y="572"/>
                    </a:lnTo>
                    <a:cubicBezTo>
                      <a:pt x="18489" y="594"/>
                      <a:pt x="18694" y="640"/>
                      <a:pt x="18877" y="663"/>
                    </a:cubicBezTo>
                    <a:cubicBezTo>
                      <a:pt x="19333" y="731"/>
                      <a:pt x="19790" y="800"/>
                      <a:pt x="20246" y="868"/>
                    </a:cubicBezTo>
                    <a:lnTo>
                      <a:pt x="20201" y="868"/>
                    </a:lnTo>
                    <a:cubicBezTo>
                      <a:pt x="20334" y="891"/>
                      <a:pt x="20489" y="913"/>
                      <a:pt x="20624" y="935"/>
                    </a:cubicBezTo>
                    <a:lnTo>
                      <a:pt x="20624" y="935"/>
                    </a:lnTo>
                    <a:cubicBezTo>
                      <a:pt x="20615" y="933"/>
                      <a:pt x="20602" y="927"/>
                      <a:pt x="20589" y="914"/>
                    </a:cubicBezTo>
                    <a:lnTo>
                      <a:pt x="20589" y="914"/>
                    </a:lnTo>
                    <a:cubicBezTo>
                      <a:pt x="20748" y="960"/>
                      <a:pt x="20931" y="982"/>
                      <a:pt x="21091" y="1028"/>
                    </a:cubicBezTo>
                    <a:cubicBezTo>
                      <a:pt x="21251" y="1074"/>
                      <a:pt x="21388" y="1119"/>
                      <a:pt x="21547" y="1165"/>
                    </a:cubicBezTo>
                    <a:cubicBezTo>
                      <a:pt x="21707" y="1211"/>
                      <a:pt x="21844" y="1279"/>
                      <a:pt x="22004" y="1325"/>
                    </a:cubicBezTo>
                    <a:cubicBezTo>
                      <a:pt x="22164" y="1370"/>
                      <a:pt x="22323" y="1416"/>
                      <a:pt x="22483" y="1485"/>
                    </a:cubicBezTo>
                    <a:cubicBezTo>
                      <a:pt x="22620" y="1530"/>
                      <a:pt x="22780" y="1599"/>
                      <a:pt x="22917" y="1644"/>
                    </a:cubicBezTo>
                    <a:cubicBezTo>
                      <a:pt x="23077" y="1713"/>
                      <a:pt x="23214" y="1759"/>
                      <a:pt x="23351" y="1781"/>
                    </a:cubicBezTo>
                    <a:cubicBezTo>
                      <a:pt x="23647" y="1895"/>
                      <a:pt x="23967" y="1987"/>
                      <a:pt x="24264" y="2101"/>
                    </a:cubicBezTo>
                    <a:cubicBezTo>
                      <a:pt x="24469" y="2169"/>
                      <a:pt x="24652" y="2238"/>
                      <a:pt x="24834" y="2329"/>
                    </a:cubicBezTo>
                    <a:cubicBezTo>
                      <a:pt x="25017" y="2398"/>
                      <a:pt x="25199" y="2466"/>
                      <a:pt x="25382" y="2535"/>
                    </a:cubicBezTo>
                    <a:cubicBezTo>
                      <a:pt x="25450" y="2580"/>
                      <a:pt x="25542" y="2603"/>
                      <a:pt x="25610" y="2649"/>
                    </a:cubicBezTo>
                    <a:cubicBezTo>
                      <a:pt x="25702" y="2717"/>
                      <a:pt x="25793" y="2763"/>
                      <a:pt x="25884" y="2831"/>
                    </a:cubicBezTo>
                    <a:cubicBezTo>
                      <a:pt x="25896" y="2837"/>
                      <a:pt x="25910" y="2840"/>
                      <a:pt x="25924" y="2840"/>
                    </a:cubicBezTo>
                    <a:cubicBezTo>
                      <a:pt x="25963" y="2840"/>
                      <a:pt x="26004" y="2819"/>
                      <a:pt x="26021" y="2786"/>
                    </a:cubicBezTo>
                    <a:cubicBezTo>
                      <a:pt x="26067" y="2740"/>
                      <a:pt x="26044" y="2672"/>
                      <a:pt x="25998" y="2626"/>
                    </a:cubicBezTo>
                    <a:cubicBezTo>
                      <a:pt x="25884" y="2580"/>
                      <a:pt x="25793" y="2512"/>
                      <a:pt x="25702" y="2443"/>
                    </a:cubicBezTo>
                    <a:cubicBezTo>
                      <a:pt x="25610" y="2398"/>
                      <a:pt x="25519" y="2352"/>
                      <a:pt x="25428" y="2306"/>
                    </a:cubicBezTo>
                    <a:cubicBezTo>
                      <a:pt x="25222" y="2215"/>
                      <a:pt x="25017" y="2124"/>
                      <a:pt x="24811" y="2055"/>
                    </a:cubicBezTo>
                    <a:cubicBezTo>
                      <a:pt x="24788" y="2032"/>
                      <a:pt x="24788" y="2032"/>
                      <a:pt x="24788" y="2032"/>
                    </a:cubicBezTo>
                    <a:lnTo>
                      <a:pt x="24766" y="2032"/>
                    </a:lnTo>
                    <a:cubicBezTo>
                      <a:pt x="24743" y="2032"/>
                      <a:pt x="24743" y="2010"/>
                      <a:pt x="24743" y="2010"/>
                    </a:cubicBezTo>
                    <a:cubicBezTo>
                      <a:pt x="24743" y="2010"/>
                      <a:pt x="24743" y="2010"/>
                      <a:pt x="24743" y="2032"/>
                    </a:cubicBezTo>
                    <a:cubicBezTo>
                      <a:pt x="24743" y="2010"/>
                      <a:pt x="24743" y="2010"/>
                      <a:pt x="24720" y="2010"/>
                    </a:cubicBezTo>
                    <a:cubicBezTo>
                      <a:pt x="24560" y="1941"/>
                      <a:pt x="24400" y="1873"/>
                      <a:pt x="24241" y="1804"/>
                    </a:cubicBezTo>
                    <a:cubicBezTo>
                      <a:pt x="24058" y="1736"/>
                      <a:pt x="23875" y="1690"/>
                      <a:pt x="23693" y="1622"/>
                    </a:cubicBezTo>
                    <a:cubicBezTo>
                      <a:pt x="23373" y="1485"/>
                      <a:pt x="23031" y="1370"/>
                      <a:pt x="22711" y="1234"/>
                    </a:cubicBezTo>
                    <a:lnTo>
                      <a:pt x="22711" y="1234"/>
                    </a:lnTo>
                    <a:cubicBezTo>
                      <a:pt x="22711" y="1234"/>
                      <a:pt x="22734" y="1256"/>
                      <a:pt x="22734" y="1256"/>
                    </a:cubicBezTo>
                    <a:cubicBezTo>
                      <a:pt x="22574" y="1188"/>
                      <a:pt x="22415" y="1119"/>
                      <a:pt x="22255" y="1051"/>
                    </a:cubicBezTo>
                    <a:cubicBezTo>
                      <a:pt x="22095" y="982"/>
                      <a:pt x="21958" y="937"/>
                      <a:pt x="21798" y="868"/>
                    </a:cubicBezTo>
                    <a:cubicBezTo>
                      <a:pt x="21479" y="754"/>
                      <a:pt x="21182" y="663"/>
                      <a:pt x="20863" y="572"/>
                    </a:cubicBezTo>
                    <a:cubicBezTo>
                      <a:pt x="20680" y="526"/>
                      <a:pt x="20520" y="503"/>
                      <a:pt x="20338" y="480"/>
                    </a:cubicBezTo>
                    <a:cubicBezTo>
                      <a:pt x="20201" y="435"/>
                      <a:pt x="20041" y="412"/>
                      <a:pt x="19881" y="389"/>
                    </a:cubicBezTo>
                    <a:cubicBezTo>
                      <a:pt x="19539" y="321"/>
                      <a:pt x="19219" y="275"/>
                      <a:pt x="18877" y="206"/>
                    </a:cubicBezTo>
                    <a:cubicBezTo>
                      <a:pt x="18717" y="161"/>
                      <a:pt x="18534" y="138"/>
                      <a:pt x="18352" y="115"/>
                    </a:cubicBezTo>
                    <a:cubicBezTo>
                      <a:pt x="18283" y="92"/>
                      <a:pt x="18192" y="92"/>
                      <a:pt x="18124" y="92"/>
                    </a:cubicBezTo>
                    <a:cubicBezTo>
                      <a:pt x="18032" y="69"/>
                      <a:pt x="17964" y="69"/>
                      <a:pt x="17872" y="69"/>
                    </a:cubicBezTo>
                    <a:cubicBezTo>
                      <a:pt x="17713" y="69"/>
                      <a:pt x="17553" y="47"/>
                      <a:pt x="17393" y="47"/>
                    </a:cubicBezTo>
                    <a:cubicBezTo>
                      <a:pt x="17233" y="47"/>
                      <a:pt x="17074" y="47"/>
                      <a:pt x="16914" y="24"/>
                    </a:cubicBezTo>
                    <a:cubicBezTo>
                      <a:pt x="16617" y="24"/>
                      <a:pt x="16320" y="1"/>
                      <a:pt x="16046" y="1"/>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
              <p:cNvSpPr/>
              <p:nvPr/>
            </p:nvSpPr>
            <p:spPr>
              <a:xfrm>
                <a:off x="7162592" y="3870619"/>
                <a:ext cx="761354" cy="188345"/>
              </a:xfrm>
              <a:custGeom>
                <a:rect b="b" l="l" r="r" t="t"/>
                <a:pathLst>
                  <a:path extrusionOk="0" h="6968" w="28167">
                    <a:moveTo>
                      <a:pt x="20623" y="889"/>
                    </a:moveTo>
                    <a:cubicBezTo>
                      <a:pt x="20627" y="890"/>
                      <a:pt x="20631" y="891"/>
                      <a:pt x="20634" y="891"/>
                    </a:cubicBezTo>
                    <a:cubicBezTo>
                      <a:pt x="20631" y="890"/>
                      <a:pt x="20627" y="890"/>
                      <a:pt x="20623" y="889"/>
                    </a:cubicBezTo>
                    <a:close/>
                    <a:moveTo>
                      <a:pt x="15384" y="0"/>
                    </a:moveTo>
                    <a:cubicBezTo>
                      <a:pt x="15019" y="0"/>
                      <a:pt x="14677" y="23"/>
                      <a:pt x="14312" y="69"/>
                    </a:cubicBezTo>
                    <a:cubicBezTo>
                      <a:pt x="13627" y="137"/>
                      <a:pt x="12942" y="229"/>
                      <a:pt x="12280" y="320"/>
                    </a:cubicBezTo>
                    <a:cubicBezTo>
                      <a:pt x="12120" y="343"/>
                      <a:pt x="11961" y="366"/>
                      <a:pt x="11801" y="411"/>
                    </a:cubicBezTo>
                    <a:cubicBezTo>
                      <a:pt x="11618" y="434"/>
                      <a:pt x="11459" y="457"/>
                      <a:pt x="11276" y="503"/>
                    </a:cubicBezTo>
                    <a:cubicBezTo>
                      <a:pt x="10956" y="548"/>
                      <a:pt x="10614" y="617"/>
                      <a:pt x="10272" y="685"/>
                    </a:cubicBezTo>
                    <a:cubicBezTo>
                      <a:pt x="9975" y="754"/>
                      <a:pt x="9655" y="822"/>
                      <a:pt x="9359" y="913"/>
                    </a:cubicBezTo>
                    <a:cubicBezTo>
                      <a:pt x="9039" y="1028"/>
                      <a:pt x="8719" y="1119"/>
                      <a:pt x="8400" y="1233"/>
                    </a:cubicBezTo>
                    <a:cubicBezTo>
                      <a:pt x="8058" y="1347"/>
                      <a:pt x="7738" y="1484"/>
                      <a:pt x="7396" y="1598"/>
                    </a:cubicBezTo>
                    <a:cubicBezTo>
                      <a:pt x="7076" y="1735"/>
                      <a:pt x="6779" y="1872"/>
                      <a:pt x="6460" y="2009"/>
                    </a:cubicBezTo>
                    <a:cubicBezTo>
                      <a:pt x="6300" y="2078"/>
                      <a:pt x="6163" y="2146"/>
                      <a:pt x="6003" y="2214"/>
                    </a:cubicBezTo>
                    <a:cubicBezTo>
                      <a:pt x="5843" y="2283"/>
                      <a:pt x="5707" y="2351"/>
                      <a:pt x="5547" y="2443"/>
                    </a:cubicBezTo>
                    <a:cubicBezTo>
                      <a:pt x="5250" y="2602"/>
                      <a:pt x="4953" y="2762"/>
                      <a:pt x="4657" y="2922"/>
                    </a:cubicBezTo>
                    <a:cubicBezTo>
                      <a:pt x="4520" y="2991"/>
                      <a:pt x="4383" y="3082"/>
                      <a:pt x="4223" y="3150"/>
                    </a:cubicBezTo>
                    <a:cubicBezTo>
                      <a:pt x="4086" y="3219"/>
                      <a:pt x="3949" y="3310"/>
                      <a:pt x="3812" y="3401"/>
                    </a:cubicBezTo>
                    <a:cubicBezTo>
                      <a:pt x="3538" y="3561"/>
                      <a:pt x="3287" y="3721"/>
                      <a:pt x="3013" y="3904"/>
                    </a:cubicBezTo>
                    <a:cubicBezTo>
                      <a:pt x="2739" y="4063"/>
                      <a:pt x="2488" y="4246"/>
                      <a:pt x="2237" y="4429"/>
                    </a:cubicBezTo>
                    <a:cubicBezTo>
                      <a:pt x="1940" y="4634"/>
                      <a:pt x="1666" y="4839"/>
                      <a:pt x="1415" y="5045"/>
                    </a:cubicBezTo>
                    <a:cubicBezTo>
                      <a:pt x="1164" y="5227"/>
                      <a:pt x="913" y="5410"/>
                      <a:pt x="685" y="5638"/>
                    </a:cubicBezTo>
                    <a:cubicBezTo>
                      <a:pt x="594" y="5730"/>
                      <a:pt x="502" y="5821"/>
                      <a:pt x="411" y="5912"/>
                    </a:cubicBezTo>
                    <a:cubicBezTo>
                      <a:pt x="297" y="6049"/>
                      <a:pt x="206" y="6163"/>
                      <a:pt x="114" y="6300"/>
                    </a:cubicBezTo>
                    <a:cubicBezTo>
                      <a:pt x="69" y="6369"/>
                      <a:pt x="46" y="6437"/>
                      <a:pt x="23" y="6506"/>
                    </a:cubicBezTo>
                    <a:cubicBezTo>
                      <a:pt x="0" y="6528"/>
                      <a:pt x="0" y="6574"/>
                      <a:pt x="0" y="6620"/>
                    </a:cubicBezTo>
                    <a:cubicBezTo>
                      <a:pt x="0" y="6688"/>
                      <a:pt x="23" y="6757"/>
                      <a:pt x="46" y="6802"/>
                    </a:cubicBezTo>
                    <a:cubicBezTo>
                      <a:pt x="84" y="6917"/>
                      <a:pt x="202" y="6968"/>
                      <a:pt x="307" y="6968"/>
                    </a:cubicBezTo>
                    <a:cubicBezTo>
                      <a:pt x="327" y="6968"/>
                      <a:pt x="347" y="6966"/>
                      <a:pt x="365" y="6962"/>
                    </a:cubicBezTo>
                    <a:cubicBezTo>
                      <a:pt x="457" y="6939"/>
                      <a:pt x="548" y="6848"/>
                      <a:pt x="616" y="6780"/>
                    </a:cubicBezTo>
                    <a:cubicBezTo>
                      <a:pt x="822" y="6574"/>
                      <a:pt x="1050" y="6346"/>
                      <a:pt x="1301" y="6163"/>
                    </a:cubicBezTo>
                    <a:cubicBezTo>
                      <a:pt x="1598" y="5912"/>
                      <a:pt x="1895" y="5684"/>
                      <a:pt x="2191" y="5456"/>
                    </a:cubicBezTo>
                    <a:lnTo>
                      <a:pt x="2191" y="5456"/>
                    </a:lnTo>
                    <a:cubicBezTo>
                      <a:pt x="2191" y="5456"/>
                      <a:pt x="2169" y="5478"/>
                      <a:pt x="2146" y="5501"/>
                    </a:cubicBezTo>
                    <a:cubicBezTo>
                      <a:pt x="2420" y="5296"/>
                      <a:pt x="2694" y="5113"/>
                      <a:pt x="2967" y="4908"/>
                    </a:cubicBezTo>
                    <a:cubicBezTo>
                      <a:pt x="3241" y="4725"/>
                      <a:pt x="3515" y="4543"/>
                      <a:pt x="3789" y="4360"/>
                    </a:cubicBezTo>
                    <a:cubicBezTo>
                      <a:pt x="4086" y="4200"/>
                      <a:pt x="4360" y="4018"/>
                      <a:pt x="4634" y="3858"/>
                    </a:cubicBezTo>
                    <a:cubicBezTo>
                      <a:pt x="4953" y="3675"/>
                      <a:pt x="5250" y="3515"/>
                      <a:pt x="5547" y="3356"/>
                    </a:cubicBezTo>
                    <a:cubicBezTo>
                      <a:pt x="5980" y="3127"/>
                      <a:pt x="6414" y="2876"/>
                      <a:pt x="6893" y="2671"/>
                    </a:cubicBezTo>
                    <a:cubicBezTo>
                      <a:pt x="7099" y="2580"/>
                      <a:pt x="7304" y="2488"/>
                      <a:pt x="7510" y="2397"/>
                    </a:cubicBezTo>
                    <a:cubicBezTo>
                      <a:pt x="7533" y="2420"/>
                      <a:pt x="7578" y="2443"/>
                      <a:pt x="7601" y="2443"/>
                    </a:cubicBezTo>
                    <a:cubicBezTo>
                      <a:pt x="7624" y="2454"/>
                      <a:pt x="7647" y="2460"/>
                      <a:pt x="7670" y="2460"/>
                    </a:cubicBezTo>
                    <a:cubicBezTo>
                      <a:pt x="7692" y="2460"/>
                      <a:pt x="7715" y="2454"/>
                      <a:pt x="7738" y="2443"/>
                    </a:cubicBezTo>
                    <a:cubicBezTo>
                      <a:pt x="7761" y="2420"/>
                      <a:pt x="7806" y="2420"/>
                      <a:pt x="7829" y="2397"/>
                    </a:cubicBezTo>
                    <a:cubicBezTo>
                      <a:pt x="8126" y="2306"/>
                      <a:pt x="8423" y="2214"/>
                      <a:pt x="8742" y="2123"/>
                    </a:cubicBezTo>
                    <a:cubicBezTo>
                      <a:pt x="9062" y="2032"/>
                      <a:pt x="9404" y="1918"/>
                      <a:pt x="9747" y="1826"/>
                    </a:cubicBezTo>
                    <a:cubicBezTo>
                      <a:pt x="10089" y="1758"/>
                      <a:pt x="10431" y="1667"/>
                      <a:pt x="10774" y="1575"/>
                    </a:cubicBezTo>
                    <a:cubicBezTo>
                      <a:pt x="11093" y="1507"/>
                      <a:pt x="11436" y="1416"/>
                      <a:pt x="11778" y="1370"/>
                    </a:cubicBezTo>
                    <a:cubicBezTo>
                      <a:pt x="11961" y="1347"/>
                      <a:pt x="12166" y="1324"/>
                      <a:pt x="12372" y="1279"/>
                    </a:cubicBezTo>
                    <a:cubicBezTo>
                      <a:pt x="12577" y="1256"/>
                      <a:pt x="12782" y="1210"/>
                      <a:pt x="12988" y="1187"/>
                    </a:cubicBezTo>
                    <a:cubicBezTo>
                      <a:pt x="13399" y="1119"/>
                      <a:pt x="13832" y="1073"/>
                      <a:pt x="14243" y="1028"/>
                    </a:cubicBezTo>
                    <a:lnTo>
                      <a:pt x="14198" y="1028"/>
                    </a:lnTo>
                    <a:cubicBezTo>
                      <a:pt x="14289" y="1028"/>
                      <a:pt x="14357" y="1028"/>
                      <a:pt x="14449" y="1005"/>
                    </a:cubicBezTo>
                    <a:cubicBezTo>
                      <a:pt x="14745" y="982"/>
                      <a:pt x="15019" y="982"/>
                      <a:pt x="15293" y="959"/>
                    </a:cubicBezTo>
                    <a:lnTo>
                      <a:pt x="16115" y="959"/>
                    </a:lnTo>
                    <a:cubicBezTo>
                      <a:pt x="16389" y="936"/>
                      <a:pt x="16663" y="936"/>
                      <a:pt x="16937" y="936"/>
                    </a:cubicBezTo>
                    <a:cubicBezTo>
                      <a:pt x="17074" y="936"/>
                      <a:pt x="17210" y="936"/>
                      <a:pt x="17347" y="913"/>
                    </a:cubicBezTo>
                    <a:cubicBezTo>
                      <a:pt x="17484" y="913"/>
                      <a:pt x="17621" y="891"/>
                      <a:pt x="17758" y="868"/>
                    </a:cubicBezTo>
                    <a:lnTo>
                      <a:pt x="17804" y="868"/>
                    </a:lnTo>
                    <a:cubicBezTo>
                      <a:pt x="17872" y="868"/>
                      <a:pt x="17918" y="845"/>
                      <a:pt x="17964" y="799"/>
                    </a:cubicBezTo>
                    <a:cubicBezTo>
                      <a:pt x="18009" y="776"/>
                      <a:pt x="18032" y="708"/>
                      <a:pt x="18032" y="640"/>
                    </a:cubicBezTo>
                    <a:cubicBezTo>
                      <a:pt x="18032" y="617"/>
                      <a:pt x="18032" y="594"/>
                      <a:pt x="18032" y="571"/>
                    </a:cubicBezTo>
                    <a:cubicBezTo>
                      <a:pt x="18101" y="571"/>
                      <a:pt x="18169" y="571"/>
                      <a:pt x="18215" y="594"/>
                    </a:cubicBezTo>
                    <a:cubicBezTo>
                      <a:pt x="18397" y="594"/>
                      <a:pt x="18580" y="617"/>
                      <a:pt x="18763" y="640"/>
                    </a:cubicBezTo>
                    <a:cubicBezTo>
                      <a:pt x="19059" y="662"/>
                      <a:pt x="19379" y="708"/>
                      <a:pt x="19698" y="754"/>
                    </a:cubicBezTo>
                    <a:cubicBezTo>
                      <a:pt x="20014" y="799"/>
                      <a:pt x="20308" y="844"/>
                      <a:pt x="20623" y="889"/>
                    </a:cubicBezTo>
                    <a:lnTo>
                      <a:pt x="20623" y="889"/>
                    </a:lnTo>
                    <a:cubicBezTo>
                      <a:pt x="20610" y="885"/>
                      <a:pt x="20597" y="877"/>
                      <a:pt x="20583" y="872"/>
                    </a:cubicBezTo>
                    <a:lnTo>
                      <a:pt x="20583" y="872"/>
                    </a:lnTo>
                    <a:cubicBezTo>
                      <a:pt x="20897" y="938"/>
                      <a:pt x="21211" y="983"/>
                      <a:pt x="21524" y="1050"/>
                    </a:cubicBezTo>
                    <a:cubicBezTo>
                      <a:pt x="21867" y="1142"/>
                      <a:pt x="22186" y="1210"/>
                      <a:pt x="22529" y="1301"/>
                    </a:cubicBezTo>
                    <a:cubicBezTo>
                      <a:pt x="22689" y="1347"/>
                      <a:pt x="22848" y="1393"/>
                      <a:pt x="23008" y="1416"/>
                    </a:cubicBezTo>
                    <a:cubicBezTo>
                      <a:pt x="23145" y="1461"/>
                      <a:pt x="23305" y="1507"/>
                      <a:pt x="23465" y="1553"/>
                    </a:cubicBezTo>
                    <a:cubicBezTo>
                      <a:pt x="23624" y="1598"/>
                      <a:pt x="23807" y="1644"/>
                      <a:pt x="23967" y="1712"/>
                    </a:cubicBezTo>
                    <a:cubicBezTo>
                      <a:pt x="24127" y="1758"/>
                      <a:pt x="24286" y="1804"/>
                      <a:pt x="24423" y="1849"/>
                    </a:cubicBezTo>
                    <a:cubicBezTo>
                      <a:pt x="24720" y="1963"/>
                      <a:pt x="25017" y="2032"/>
                      <a:pt x="25313" y="2123"/>
                    </a:cubicBezTo>
                    <a:cubicBezTo>
                      <a:pt x="25587" y="2214"/>
                      <a:pt x="25884" y="2306"/>
                      <a:pt x="26181" y="2397"/>
                    </a:cubicBezTo>
                    <a:cubicBezTo>
                      <a:pt x="26500" y="2488"/>
                      <a:pt x="26820" y="2580"/>
                      <a:pt x="27139" y="2694"/>
                    </a:cubicBezTo>
                    <a:cubicBezTo>
                      <a:pt x="27436" y="2808"/>
                      <a:pt x="27733" y="2922"/>
                      <a:pt x="28030" y="3013"/>
                    </a:cubicBezTo>
                    <a:cubicBezTo>
                      <a:pt x="28042" y="3019"/>
                      <a:pt x="28056" y="3022"/>
                      <a:pt x="28070" y="3022"/>
                    </a:cubicBezTo>
                    <a:cubicBezTo>
                      <a:pt x="28107" y="3022"/>
                      <a:pt x="28144" y="3001"/>
                      <a:pt x="28144" y="2968"/>
                    </a:cubicBezTo>
                    <a:cubicBezTo>
                      <a:pt x="28167" y="2899"/>
                      <a:pt x="28144" y="2854"/>
                      <a:pt x="28075" y="2854"/>
                    </a:cubicBezTo>
                    <a:cubicBezTo>
                      <a:pt x="27916" y="2785"/>
                      <a:pt x="27779" y="2739"/>
                      <a:pt x="27619" y="2671"/>
                    </a:cubicBezTo>
                    <a:cubicBezTo>
                      <a:pt x="27459" y="2602"/>
                      <a:pt x="27299" y="2534"/>
                      <a:pt x="27139" y="2488"/>
                    </a:cubicBezTo>
                    <a:cubicBezTo>
                      <a:pt x="26820" y="2351"/>
                      <a:pt x="26500" y="2260"/>
                      <a:pt x="26181" y="2146"/>
                    </a:cubicBezTo>
                    <a:cubicBezTo>
                      <a:pt x="26021" y="2100"/>
                      <a:pt x="25861" y="2055"/>
                      <a:pt x="25724" y="1986"/>
                    </a:cubicBezTo>
                    <a:cubicBezTo>
                      <a:pt x="25565" y="1941"/>
                      <a:pt x="25428" y="1872"/>
                      <a:pt x="25268" y="1826"/>
                    </a:cubicBezTo>
                    <a:cubicBezTo>
                      <a:pt x="24971" y="1712"/>
                      <a:pt x="24652" y="1621"/>
                      <a:pt x="24355" y="1507"/>
                    </a:cubicBezTo>
                    <a:cubicBezTo>
                      <a:pt x="24035" y="1370"/>
                      <a:pt x="23716" y="1256"/>
                      <a:pt x="23373" y="1164"/>
                    </a:cubicBezTo>
                    <a:cubicBezTo>
                      <a:pt x="23077" y="1050"/>
                      <a:pt x="22780" y="959"/>
                      <a:pt x="22460" y="868"/>
                    </a:cubicBezTo>
                    <a:cubicBezTo>
                      <a:pt x="21821" y="708"/>
                      <a:pt x="21182" y="525"/>
                      <a:pt x="20520" y="411"/>
                    </a:cubicBezTo>
                    <a:cubicBezTo>
                      <a:pt x="20178" y="343"/>
                      <a:pt x="19813" y="274"/>
                      <a:pt x="19447" y="229"/>
                    </a:cubicBezTo>
                    <a:cubicBezTo>
                      <a:pt x="19105" y="183"/>
                      <a:pt x="18785" y="137"/>
                      <a:pt x="18443" y="92"/>
                    </a:cubicBezTo>
                    <a:cubicBezTo>
                      <a:pt x="18101" y="46"/>
                      <a:pt x="17758" y="23"/>
                      <a:pt x="17416" y="23"/>
                    </a:cubicBezTo>
                    <a:lnTo>
                      <a:pt x="16891" y="23"/>
                    </a:lnTo>
                    <a:cubicBezTo>
                      <a:pt x="16708" y="23"/>
                      <a:pt x="16549" y="23"/>
                      <a:pt x="16366" y="0"/>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
              <p:cNvSpPr/>
              <p:nvPr/>
            </p:nvSpPr>
            <p:spPr>
              <a:xfrm>
                <a:off x="7617912" y="3885432"/>
                <a:ext cx="222133" cy="39518"/>
              </a:xfrm>
              <a:custGeom>
                <a:rect b="b" l="l" r="r" t="t"/>
                <a:pathLst>
                  <a:path extrusionOk="0" h="1462" w="8218">
                    <a:moveTo>
                      <a:pt x="3507" y="775"/>
                    </a:moveTo>
                    <a:cubicBezTo>
                      <a:pt x="3511" y="776"/>
                      <a:pt x="3515" y="776"/>
                      <a:pt x="3515" y="776"/>
                    </a:cubicBezTo>
                    <a:cubicBezTo>
                      <a:pt x="3513" y="776"/>
                      <a:pt x="3510" y="775"/>
                      <a:pt x="3507" y="775"/>
                    </a:cubicBezTo>
                    <a:close/>
                    <a:moveTo>
                      <a:pt x="114" y="0"/>
                    </a:moveTo>
                    <a:cubicBezTo>
                      <a:pt x="69" y="0"/>
                      <a:pt x="0" y="46"/>
                      <a:pt x="0" y="114"/>
                    </a:cubicBezTo>
                    <a:cubicBezTo>
                      <a:pt x="0" y="137"/>
                      <a:pt x="0" y="160"/>
                      <a:pt x="23" y="183"/>
                    </a:cubicBezTo>
                    <a:cubicBezTo>
                      <a:pt x="23" y="228"/>
                      <a:pt x="46" y="274"/>
                      <a:pt x="92" y="274"/>
                    </a:cubicBezTo>
                    <a:lnTo>
                      <a:pt x="502" y="274"/>
                    </a:lnTo>
                    <a:cubicBezTo>
                      <a:pt x="594" y="274"/>
                      <a:pt x="662" y="274"/>
                      <a:pt x="754" y="297"/>
                    </a:cubicBezTo>
                    <a:cubicBezTo>
                      <a:pt x="1187" y="388"/>
                      <a:pt x="1621" y="480"/>
                      <a:pt x="2055" y="548"/>
                    </a:cubicBezTo>
                    <a:cubicBezTo>
                      <a:pt x="2554" y="616"/>
                      <a:pt x="3030" y="684"/>
                      <a:pt x="3507" y="775"/>
                    </a:cubicBezTo>
                    <a:lnTo>
                      <a:pt x="3507" y="775"/>
                    </a:lnTo>
                    <a:cubicBezTo>
                      <a:pt x="3500" y="772"/>
                      <a:pt x="3493" y="767"/>
                      <a:pt x="3493" y="753"/>
                    </a:cubicBezTo>
                    <a:lnTo>
                      <a:pt x="3493" y="753"/>
                    </a:lnTo>
                    <a:cubicBezTo>
                      <a:pt x="3721" y="799"/>
                      <a:pt x="3949" y="845"/>
                      <a:pt x="4200" y="890"/>
                    </a:cubicBezTo>
                    <a:cubicBezTo>
                      <a:pt x="4337" y="913"/>
                      <a:pt x="4474" y="936"/>
                      <a:pt x="4611" y="959"/>
                    </a:cubicBezTo>
                    <a:lnTo>
                      <a:pt x="4657" y="959"/>
                    </a:lnTo>
                    <a:cubicBezTo>
                      <a:pt x="4679" y="982"/>
                      <a:pt x="4702" y="982"/>
                      <a:pt x="4725" y="982"/>
                    </a:cubicBezTo>
                    <a:cubicBezTo>
                      <a:pt x="4816" y="1005"/>
                      <a:pt x="4908" y="1027"/>
                      <a:pt x="5022" y="1050"/>
                    </a:cubicBezTo>
                    <a:cubicBezTo>
                      <a:pt x="5067" y="1050"/>
                      <a:pt x="5113" y="1027"/>
                      <a:pt x="5136" y="982"/>
                    </a:cubicBezTo>
                    <a:cubicBezTo>
                      <a:pt x="5136" y="959"/>
                      <a:pt x="5136" y="936"/>
                      <a:pt x="5159" y="936"/>
                    </a:cubicBezTo>
                    <a:lnTo>
                      <a:pt x="5182" y="936"/>
                    </a:lnTo>
                    <a:cubicBezTo>
                      <a:pt x="5250" y="959"/>
                      <a:pt x="5296" y="959"/>
                      <a:pt x="5364" y="982"/>
                    </a:cubicBezTo>
                    <a:cubicBezTo>
                      <a:pt x="5387" y="982"/>
                      <a:pt x="5433" y="959"/>
                      <a:pt x="5456" y="936"/>
                    </a:cubicBezTo>
                    <a:cubicBezTo>
                      <a:pt x="5456" y="959"/>
                      <a:pt x="5478" y="959"/>
                      <a:pt x="5478" y="959"/>
                    </a:cubicBezTo>
                    <a:cubicBezTo>
                      <a:pt x="5524" y="959"/>
                      <a:pt x="5547" y="959"/>
                      <a:pt x="5570" y="982"/>
                    </a:cubicBezTo>
                    <a:cubicBezTo>
                      <a:pt x="5615" y="982"/>
                      <a:pt x="5661" y="1005"/>
                      <a:pt x="5707" y="1005"/>
                    </a:cubicBezTo>
                    <a:cubicBezTo>
                      <a:pt x="5844" y="1050"/>
                      <a:pt x="5981" y="1096"/>
                      <a:pt x="6117" y="1141"/>
                    </a:cubicBezTo>
                    <a:cubicBezTo>
                      <a:pt x="6277" y="1187"/>
                      <a:pt x="6414" y="1210"/>
                      <a:pt x="6574" y="1256"/>
                    </a:cubicBezTo>
                    <a:cubicBezTo>
                      <a:pt x="6642" y="1278"/>
                      <a:pt x="6688" y="1301"/>
                      <a:pt x="6757" y="1324"/>
                    </a:cubicBezTo>
                    <a:cubicBezTo>
                      <a:pt x="6848" y="1347"/>
                      <a:pt x="6916" y="1370"/>
                      <a:pt x="7008" y="1370"/>
                    </a:cubicBezTo>
                    <a:cubicBezTo>
                      <a:pt x="7053" y="1370"/>
                      <a:pt x="7099" y="1324"/>
                      <a:pt x="7122" y="1278"/>
                    </a:cubicBezTo>
                    <a:cubicBezTo>
                      <a:pt x="7122" y="1278"/>
                      <a:pt x="7122" y="1256"/>
                      <a:pt x="7122" y="1233"/>
                    </a:cubicBezTo>
                    <a:cubicBezTo>
                      <a:pt x="7441" y="1301"/>
                      <a:pt x="7761" y="1393"/>
                      <a:pt x="8080" y="1461"/>
                    </a:cubicBezTo>
                    <a:cubicBezTo>
                      <a:pt x="8126" y="1461"/>
                      <a:pt x="8172" y="1438"/>
                      <a:pt x="8195" y="1393"/>
                    </a:cubicBezTo>
                    <a:cubicBezTo>
                      <a:pt x="8217" y="1347"/>
                      <a:pt x="8172" y="1278"/>
                      <a:pt x="8126" y="1278"/>
                    </a:cubicBezTo>
                    <a:cubicBezTo>
                      <a:pt x="7829" y="1210"/>
                      <a:pt x="7533" y="1119"/>
                      <a:pt x="7236" y="1050"/>
                    </a:cubicBezTo>
                    <a:cubicBezTo>
                      <a:pt x="7076" y="1027"/>
                      <a:pt x="6916" y="982"/>
                      <a:pt x="6757" y="959"/>
                    </a:cubicBezTo>
                    <a:cubicBezTo>
                      <a:pt x="6597" y="913"/>
                      <a:pt x="6437" y="890"/>
                      <a:pt x="6277" y="868"/>
                    </a:cubicBezTo>
                    <a:cubicBezTo>
                      <a:pt x="6095" y="822"/>
                      <a:pt x="5912" y="799"/>
                      <a:pt x="5729" y="776"/>
                    </a:cubicBezTo>
                    <a:cubicBezTo>
                      <a:pt x="5661" y="753"/>
                      <a:pt x="5615" y="731"/>
                      <a:pt x="5547" y="731"/>
                    </a:cubicBezTo>
                    <a:cubicBezTo>
                      <a:pt x="5387" y="685"/>
                      <a:pt x="5204" y="639"/>
                      <a:pt x="5045" y="594"/>
                    </a:cubicBezTo>
                    <a:lnTo>
                      <a:pt x="4520" y="480"/>
                    </a:lnTo>
                    <a:cubicBezTo>
                      <a:pt x="4428" y="457"/>
                      <a:pt x="4337" y="434"/>
                      <a:pt x="4246" y="411"/>
                    </a:cubicBezTo>
                    <a:cubicBezTo>
                      <a:pt x="4154" y="388"/>
                      <a:pt x="4063" y="365"/>
                      <a:pt x="3972" y="343"/>
                    </a:cubicBezTo>
                    <a:cubicBezTo>
                      <a:pt x="3903" y="343"/>
                      <a:pt x="3812" y="320"/>
                      <a:pt x="3721" y="297"/>
                    </a:cubicBezTo>
                    <a:lnTo>
                      <a:pt x="3698" y="297"/>
                    </a:lnTo>
                    <a:cubicBezTo>
                      <a:pt x="3675" y="274"/>
                      <a:pt x="3652" y="251"/>
                      <a:pt x="3630" y="251"/>
                    </a:cubicBezTo>
                    <a:lnTo>
                      <a:pt x="3424" y="251"/>
                    </a:lnTo>
                    <a:cubicBezTo>
                      <a:pt x="3333" y="251"/>
                      <a:pt x="3264" y="228"/>
                      <a:pt x="3196" y="228"/>
                    </a:cubicBezTo>
                    <a:cubicBezTo>
                      <a:pt x="3105" y="206"/>
                      <a:pt x="3036" y="206"/>
                      <a:pt x="2945" y="206"/>
                    </a:cubicBezTo>
                    <a:cubicBezTo>
                      <a:pt x="2785" y="183"/>
                      <a:pt x="2625" y="183"/>
                      <a:pt x="2465" y="160"/>
                    </a:cubicBezTo>
                    <a:lnTo>
                      <a:pt x="2192" y="160"/>
                    </a:lnTo>
                    <a:cubicBezTo>
                      <a:pt x="2077" y="137"/>
                      <a:pt x="1963" y="137"/>
                      <a:pt x="1849" y="137"/>
                    </a:cubicBezTo>
                    <a:cubicBezTo>
                      <a:pt x="1803" y="137"/>
                      <a:pt x="1735" y="114"/>
                      <a:pt x="1667" y="114"/>
                    </a:cubicBezTo>
                    <a:cubicBezTo>
                      <a:pt x="1530" y="114"/>
                      <a:pt x="1370" y="92"/>
                      <a:pt x="1233" y="92"/>
                    </a:cubicBezTo>
                    <a:cubicBezTo>
                      <a:pt x="1187" y="69"/>
                      <a:pt x="1119" y="69"/>
                      <a:pt x="1073" y="69"/>
                    </a:cubicBezTo>
                    <a:cubicBezTo>
                      <a:pt x="754" y="46"/>
                      <a:pt x="434" y="23"/>
                      <a:pt x="137" y="0"/>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
              <p:cNvSpPr/>
              <p:nvPr/>
            </p:nvSpPr>
            <p:spPr>
              <a:xfrm>
                <a:off x="7198380" y="3998958"/>
                <a:ext cx="803926" cy="112310"/>
              </a:xfrm>
              <a:custGeom>
                <a:rect b="b" l="l" r="r" t="t"/>
                <a:pathLst>
                  <a:path extrusionOk="0" h="4155" w="29742">
                    <a:moveTo>
                      <a:pt x="15613" y="594"/>
                    </a:moveTo>
                    <a:cubicBezTo>
                      <a:pt x="15476" y="594"/>
                      <a:pt x="15362" y="594"/>
                      <a:pt x="15225" y="616"/>
                    </a:cubicBezTo>
                    <a:cubicBezTo>
                      <a:pt x="15065" y="616"/>
                      <a:pt x="14928" y="616"/>
                      <a:pt x="14768" y="639"/>
                    </a:cubicBezTo>
                    <a:lnTo>
                      <a:pt x="14563" y="639"/>
                    </a:lnTo>
                    <a:cubicBezTo>
                      <a:pt x="14517" y="639"/>
                      <a:pt x="14448" y="639"/>
                      <a:pt x="14403" y="662"/>
                    </a:cubicBezTo>
                    <a:lnTo>
                      <a:pt x="13741" y="662"/>
                    </a:lnTo>
                    <a:cubicBezTo>
                      <a:pt x="13581" y="685"/>
                      <a:pt x="13421" y="685"/>
                      <a:pt x="13262" y="685"/>
                    </a:cubicBezTo>
                    <a:cubicBezTo>
                      <a:pt x="12896" y="730"/>
                      <a:pt x="12531" y="753"/>
                      <a:pt x="12166" y="776"/>
                    </a:cubicBezTo>
                    <a:cubicBezTo>
                      <a:pt x="12052" y="776"/>
                      <a:pt x="11938" y="799"/>
                      <a:pt x="11824" y="799"/>
                    </a:cubicBezTo>
                    <a:cubicBezTo>
                      <a:pt x="11983" y="776"/>
                      <a:pt x="12143" y="753"/>
                      <a:pt x="12326" y="753"/>
                    </a:cubicBezTo>
                    <a:lnTo>
                      <a:pt x="12234" y="753"/>
                    </a:lnTo>
                    <a:cubicBezTo>
                      <a:pt x="12303" y="753"/>
                      <a:pt x="12371" y="730"/>
                      <a:pt x="12440" y="730"/>
                    </a:cubicBezTo>
                    <a:cubicBezTo>
                      <a:pt x="12782" y="708"/>
                      <a:pt x="13102" y="685"/>
                      <a:pt x="13421" y="662"/>
                    </a:cubicBezTo>
                    <a:cubicBezTo>
                      <a:pt x="13764" y="639"/>
                      <a:pt x="14083" y="639"/>
                      <a:pt x="14426" y="616"/>
                    </a:cubicBezTo>
                    <a:lnTo>
                      <a:pt x="14928" y="616"/>
                    </a:lnTo>
                    <a:cubicBezTo>
                      <a:pt x="15088" y="594"/>
                      <a:pt x="15270" y="594"/>
                      <a:pt x="15430" y="594"/>
                    </a:cubicBezTo>
                    <a:close/>
                    <a:moveTo>
                      <a:pt x="15088" y="0"/>
                    </a:moveTo>
                    <a:cubicBezTo>
                      <a:pt x="14745" y="0"/>
                      <a:pt x="14426" y="0"/>
                      <a:pt x="14083" y="23"/>
                    </a:cubicBezTo>
                    <a:lnTo>
                      <a:pt x="13581" y="23"/>
                    </a:lnTo>
                    <a:cubicBezTo>
                      <a:pt x="13421" y="46"/>
                      <a:pt x="13239" y="46"/>
                      <a:pt x="13079" y="69"/>
                    </a:cubicBezTo>
                    <a:cubicBezTo>
                      <a:pt x="12919" y="69"/>
                      <a:pt x="12759" y="69"/>
                      <a:pt x="12600" y="91"/>
                    </a:cubicBezTo>
                    <a:cubicBezTo>
                      <a:pt x="12417" y="114"/>
                      <a:pt x="12257" y="114"/>
                      <a:pt x="12097" y="137"/>
                    </a:cubicBezTo>
                    <a:cubicBezTo>
                      <a:pt x="11732" y="160"/>
                      <a:pt x="11390" y="205"/>
                      <a:pt x="11025" y="251"/>
                    </a:cubicBezTo>
                    <a:cubicBezTo>
                      <a:pt x="10865" y="274"/>
                      <a:pt x="10705" y="297"/>
                      <a:pt x="10545" y="320"/>
                    </a:cubicBezTo>
                    <a:cubicBezTo>
                      <a:pt x="10408" y="342"/>
                      <a:pt x="10249" y="365"/>
                      <a:pt x="10112" y="388"/>
                    </a:cubicBezTo>
                    <a:cubicBezTo>
                      <a:pt x="9792" y="457"/>
                      <a:pt x="9473" y="502"/>
                      <a:pt x="9176" y="548"/>
                    </a:cubicBezTo>
                    <a:cubicBezTo>
                      <a:pt x="9016" y="571"/>
                      <a:pt x="8879" y="594"/>
                      <a:pt x="8719" y="639"/>
                    </a:cubicBezTo>
                    <a:cubicBezTo>
                      <a:pt x="8560" y="662"/>
                      <a:pt x="8400" y="708"/>
                      <a:pt x="8217" y="730"/>
                    </a:cubicBezTo>
                    <a:cubicBezTo>
                      <a:pt x="7898" y="799"/>
                      <a:pt x="7578" y="845"/>
                      <a:pt x="7259" y="913"/>
                    </a:cubicBezTo>
                    <a:cubicBezTo>
                      <a:pt x="6962" y="982"/>
                      <a:pt x="6642" y="1050"/>
                      <a:pt x="6346" y="1119"/>
                    </a:cubicBezTo>
                    <a:cubicBezTo>
                      <a:pt x="5957" y="1233"/>
                      <a:pt x="5547" y="1324"/>
                      <a:pt x="5159" y="1438"/>
                    </a:cubicBezTo>
                    <a:cubicBezTo>
                      <a:pt x="4953" y="1507"/>
                      <a:pt x="4748" y="1575"/>
                      <a:pt x="4565" y="1643"/>
                    </a:cubicBezTo>
                    <a:cubicBezTo>
                      <a:pt x="4337" y="1712"/>
                      <a:pt x="4131" y="1780"/>
                      <a:pt x="3926" y="1872"/>
                    </a:cubicBezTo>
                    <a:cubicBezTo>
                      <a:pt x="3903" y="1872"/>
                      <a:pt x="3880" y="1895"/>
                      <a:pt x="3858" y="1895"/>
                    </a:cubicBezTo>
                    <a:lnTo>
                      <a:pt x="3698" y="1963"/>
                    </a:lnTo>
                    <a:cubicBezTo>
                      <a:pt x="3470" y="2054"/>
                      <a:pt x="3218" y="2123"/>
                      <a:pt x="2990" y="2214"/>
                    </a:cubicBezTo>
                    <a:lnTo>
                      <a:pt x="3059" y="2191"/>
                    </a:lnTo>
                    <a:lnTo>
                      <a:pt x="3059" y="2191"/>
                    </a:lnTo>
                    <a:cubicBezTo>
                      <a:pt x="2899" y="2260"/>
                      <a:pt x="2739" y="2305"/>
                      <a:pt x="2579" y="2374"/>
                    </a:cubicBezTo>
                    <a:cubicBezTo>
                      <a:pt x="2465" y="2442"/>
                      <a:pt x="2328" y="2488"/>
                      <a:pt x="2214" y="2556"/>
                    </a:cubicBezTo>
                    <a:cubicBezTo>
                      <a:pt x="2077" y="2602"/>
                      <a:pt x="1940" y="2671"/>
                      <a:pt x="1803" y="2739"/>
                    </a:cubicBezTo>
                    <a:cubicBezTo>
                      <a:pt x="1666" y="2785"/>
                      <a:pt x="1529" y="2876"/>
                      <a:pt x="1392" y="2945"/>
                    </a:cubicBezTo>
                    <a:cubicBezTo>
                      <a:pt x="1278" y="2990"/>
                      <a:pt x="1164" y="3036"/>
                      <a:pt x="1050" y="3104"/>
                    </a:cubicBezTo>
                    <a:cubicBezTo>
                      <a:pt x="959" y="3150"/>
                      <a:pt x="845" y="3218"/>
                      <a:pt x="730" y="3287"/>
                    </a:cubicBezTo>
                    <a:cubicBezTo>
                      <a:pt x="685" y="3310"/>
                      <a:pt x="616" y="3355"/>
                      <a:pt x="548" y="3401"/>
                    </a:cubicBezTo>
                    <a:cubicBezTo>
                      <a:pt x="479" y="3424"/>
                      <a:pt x="434" y="3470"/>
                      <a:pt x="365" y="3515"/>
                    </a:cubicBezTo>
                    <a:cubicBezTo>
                      <a:pt x="297" y="3561"/>
                      <a:pt x="251" y="3606"/>
                      <a:pt x="183" y="3652"/>
                    </a:cubicBezTo>
                    <a:cubicBezTo>
                      <a:pt x="137" y="3698"/>
                      <a:pt x="69" y="3743"/>
                      <a:pt x="46" y="3812"/>
                    </a:cubicBezTo>
                    <a:cubicBezTo>
                      <a:pt x="0" y="3903"/>
                      <a:pt x="0" y="3994"/>
                      <a:pt x="69" y="4086"/>
                    </a:cubicBezTo>
                    <a:cubicBezTo>
                      <a:pt x="114" y="4109"/>
                      <a:pt x="137" y="4131"/>
                      <a:pt x="183" y="4131"/>
                    </a:cubicBezTo>
                    <a:cubicBezTo>
                      <a:pt x="183" y="4131"/>
                      <a:pt x="205" y="4154"/>
                      <a:pt x="228" y="4154"/>
                    </a:cubicBezTo>
                    <a:lnTo>
                      <a:pt x="342" y="4154"/>
                    </a:lnTo>
                    <a:cubicBezTo>
                      <a:pt x="411" y="4131"/>
                      <a:pt x="479" y="4086"/>
                      <a:pt x="548" y="4063"/>
                    </a:cubicBezTo>
                    <a:cubicBezTo>
                      <a:pt x="594" y="4040"/>
                      <a:pt x="662" y="3994"/>
                      <a:pt x="730" y="3972"/>
                    </a:cubicBezTo>
                    <a:cubicBezTo>
                      <a:pt x="822" y="3903"/>
                      <a:pt x="936" y="3858"/>
                      <a:pt x="1050" y="3789"/>
                    </a:cubicBezTo>
                    <a:cubicBezTo>
                      <a:pt x="1255" y="3675"/>
                      <a:pt x="1484" y="3584"/>
                      <a:pt x="1689" y="3470"/>
                    </a:cubicBezTo>
                    <a:cubicBezTo>
                      <a:pt x="1735" y="3447"/>
                      <a:pt x="1780" y="3424"/>
                      <a:pt x="1803" y="3424"/>
                    </a:cubicBezTo>
                    <a:cubicBezTo>
                      <a:pt x="1841" y="3461"/>
                      <a:pt x="1893" y="3498"/>
                      <a:pt x="1948" y="3498"/>
                    </a:cubicBezTo>
                    <a:cubicBezTo>
                      <a:pt x="1961" y="3498"/>
                      <a:pt x="1973" y="3497"/>
                      <a:pt x="1986" y="3492"/>
                    </a:cubicBezTo>
                    <a:cubicBezTo>
                      <a:pt x="2077" y="3470"/>
                      <a:pt x="2168" y="3424"/>
                      <a:pt x="2260" y="3401"/>
                    </a:cubicBezTo>
                    <a:cubicBezTo>
                      <a:pt x="2374" y="3355"/>
                      <a:pt x="2465" y="3310"/>
                      <a:pt x="2579" y="3264"/>
                    </a:cubicBezTo>
                    <a:cubicBezTo>
                      <a:pt x="2785" y="3196"/>
                      <a:pt x="2967" y="3104"/>
                      <a:pt x="3173" y="3036"/>
                    </a:cubicBezTo>
                    <a:cubicBezTo>
                      <a:pt x="3333" y="2967"/>
                      <a:pt x="3492" y="2922"/>
                      <a:pt x="3652" y="2853"/>
                    </a:cubicBezTo>
                    <a:cubicBezTo>
                      <a:pt x="3698" y="2899"/>
                      <a:pt x="3766" y="2922"/>
                      <a:pt x="3812" y="2922"/>
                    </a:cubicBezTo>
                    <a:cubicBezTo>
                      <a:pt x="3972" y="2853"/>
                      <a:pt x="4131" y="2808"/>
                      <a:pt x="4291" y="2762"/>
                    </a:cubicBezTo>
                    <a:cubicBezTo>
                      <a:pt x="4474" y="2693"/>
                      <a:pt x="4634" y="2648"/>
                      <a:pt x="4816" y="2602"/>
                    </a:cubicBezTo>
                    <a:cubicBezTo>
                      <a:pt x="5159" y="2488"/>
                      <a:pt x="5501" y="2397"/>
                      <a:pt x="5843" y="2328"/>
                    </a:cubicBezTo>
                    <a:cubicBezTo>
                      <a:pt x="5866" y="2305"/>
                      <a:pt x="5889" y="2305"/>
                      <a:pt x="5912" y="2305"/>
                    </a:cubicBezTo>
                    <a:cubicBezTo>
                      <a:pt x="6346" y="2214"/>
                      <a:pt x="6779" y="2123"/>
                      <a:pt x="7213" y="2032"/>
                    </a:cubicBezTo>
                    <a:cubicBezTo>
                      <a:pt x="7829" y="1917"/>
                      <a:pt x="8423" y="1780"/>
                      <a:pt x="9039" y="1643"/>
                    </a:cubicBezTo>
                    <a:cubicBezTo>
                      <a:pt x="9267" y="1598"/>
                      <a:pt x="9518" y="1552"/>
                      <a:pt x="9746" y="1507"/>
                    </a:cubicBezTo>
                    <a:cubicBezTo>
                      <a:pt x="9998" y="1461"/>
                      <a:pt x="10226" y="1438"/>
                      <a:pt x="10477" y="1415"/>
                    </a:cubicBezTo>
                    <a:cubicBezTo>
                      <a:pt x="10591" y="1392"/>
                      <a:pt x="10728" y="1392"/>
                      <a:pt x="10842" y="1370"/>
                    </a:cubicBezTo>
                    <a:cubicBezTo>
                      <a:pt x="10911" y="1370"/>
                      <a:pt x="10979" y="1347"/>
                      <a:pt x="11048" y="1347"/>
                    </a:cubicBezTo>
                    <a:cubicBezTo>
                      <a:pt x="11093" y="1324"/>
                      <a:pt x="11139" y="1324"/>
                      <a:pt x="11207" y="1301"/>
                    </a:cubicBezTo>
                    <a:lnTo>
                      <a:pt x="11207" y="1301"/>
                    </a:lnTo>
                    <a:cubicBezTo>
                      <a:pt x="11184" y="1324"/>
                      <a:pt x="11184" y="1347"/>
                      <a:pt x="11184" y="1370"/>
                    </a:cubicBezTo>
                    <a:cubicBezTo>
                      <a:pt x="11184" y="1415"/>
                      <a:pt x="11207" y="1484"/>
                      <a:pt x="11253" y="1507"/>
                    </a:cubicBezTo>
                    <a:lnTo>
                      <a:pt x="11321" y="1507"/>
                    </a:lnTo>
                    <a:cubicBezTo>
                      <a:pt x="11413" y="1507"/>
                      <a:pt x="11504" y="1484"/>
                      <a:pt x="11641" y="1461"/>
                    </a:cubicBezTo>
                    <a:lnTo>
                      <a:pt x="11869" y="1461"/>
                    </a:lnTo>
                    <a:cubicBezTo>
                      <a:pt x="11983" y="1438"/>
                      <a:pt x="12097" y="1415"/>
                      <a:pt x="12212" y="1415"/>
                    </a:cubicBezTo>
                    <a:cubicBezTo>
                      <a:pt x="12486" y="1370"/>
                      <a:pt x="12759" y="1347"/>
                      <a:pt x="13033" y="1324"/>
                    </a:cubicBezTo>
                    <a:cubicBezTo>
                      <a:pt x="13376" y="1278"/>
                      <a:pt x="13718" y="1278"/>
                      <a:pt x="14060" y="1255"/>
                    </a:cubicBezTo>
                    <a:lnTo>
                      <a:pt x="15179" y="1255"/>
                    </a:lnTo>
                    <a:cubicBezTo>
                      <a:pt x="15453" y="1255"/>
                      <a:pt x="15727" y="1278"/>
                      <a:pt x="16001" y="1278"/>
                    </a:cubicBezTo>
                    <a:lnTo>
                      <a:pt x="16252" y="1278"/>
                    </a:lnTo>
                    <a:lnTo>
                      <a:pt x="16434" y="1301"/>
                    </a:lnTo>
                    <a:lnTo>
                      <a:pt x="16868" y="1347"/>
                    </a:lnTo>
                    <a:cubicBezTo>
                      <a:pt x="17051" y="1370"/>
                      <a:pt x="17233" y="1370"/>
                      <a:pt x="17416" y="1392"/>
                    </a:cubicBezTo>
                    <a:cubicBezTo>
                      <a:pt x="17507" y="1392"/>
                      <a:pt x="17598" y="1392"/>
                      <a:pt x="17690" y="1415"/>
                    </a:cubicBezTo>
                    <a:lnTo>
                      <a:pt x="17849" y="1415"/>
                    </a:lnTo>
                    <a:cubicBezTo>
                      <a:pt x="17918" y="1415"/>
                      <a:pt x="17986" y="1415"/>
                      <a:pt x="18055" y="1392"/>
                    </a:cubicBezTo>
                    <a:cubicBezTo>
                      <a:pt x="18078" y="1392"/>
                      <a:pt x="18101" y="1370"/>
                      <a:pt x="18146" y="1347"/>
                    </a:cubicBezTo>
                    <a:cubicBezTo>
                      <a:pt x="18169" y="1324"/>
                      <a:pt x="18192" y="1301"/>
                      <a:pt x="18192" y="1278"/>
                    </a:cubicBezTo>
                    <a:cubicBezTo>
                      <a:pt x="18192" y="1255"/>
                      <a:pt x="18192" y="1233"/>
                      <a:pt x="18192" y="1233"/>
                    </a:cubicBezTo>
                    <a:cubicBezTo>
                      <a:pt x="18329" y="1233"/>
                      <a:pt x="18466" y="1255"/>
                      <a:pt x="18580" y="1255"/>
                    </a:cubicBezTo>
                    <a:cubicBezTo>
                      <a:pt x="18785" y="1301"/>
                      <a:pt x="18991" y="1324"/>
                      <a:pt x="19196" y="1347"/>
                    </a:cubicBezTo>
                    <a:cubicBezTo>
                      <a:pt x="19219" y="1347"/>
                      <a:pt x="19242" y="1347"/>
                      <a:pt x="19287" y="1324"/>
                    </a:cubicBezTo>
                    <a:cubicBezTo>
                      <a:pt x="19356" y="1347"/>
                      <a:pt x="19424" y="1347"/>
                      <a:pt x="19493" y="1347"/>
                    </a:cubicBezTo>
                    <a:lnTo>
                      <a:pt x="19447" y="1347"/>
                    </a:lnTo>
                    <a:cubicBezTo>
                      <a:pt x="19721" y="1392"/>
                      <a:pt x="19972" y="1438"/>
                      <a:pt x="20246" y="1507"/>
                    </a:cubicBezTo>
                    <a:cubicBezTo>
                      <a:pt x="20360" y="1529"/>
                      <a:pt x="20474" y="1552"/>
                      <a:pt x="20611" y="1575"/>
                    </a:cubicBezTo>
                    <a:cubicBezTo>
                      <a:pt x="20657" y="1598"/>
                      <a:pt x="20725" y="1598"/>
                      <a:pt x="20771" y="1621"/>
                    </a:cubicBezTo>
                    <a:cubicBezTo>
                      <a:pt x="20794" y="1621"/>
                      <a:pt x="20840" y="1621"/>
                      <a:pt x="20862" y="1643"/>
                    </a:cubicBezTo>
                    <a:lnTo>
                      <a:pt x="20954" y="1643"/>
                    </a:lnTo>
                    <a:cubicBezTo>
                      <a:pt x="20999" y="1643"/>
                      <a:pt x="21022" y="1621"/>
                      <a:pt x="21068" y="1621"/>
                    </a:cubicBezTo>
                    <a:cubicBezTo>
                      <a:pt x="21091" y="1598"/>
                      <a:pt x="21113" y="1598"/>
                      <a:pt x="21136" y="1575"/>
                    </a:cubicBezTo>
                    <a:cubicBezTo>
                      <a:pt x="21342" y="1598"/>
                      <a:pt x="21570" y="1621"/>
                      <a:pt x="21775" y="1666"/>
                    </a:cubicBezTo>
                    <a:lnTo>
                      <a:pt x="21867" y="1666"/>
                    </a:lnTo>
                    <a:cubicBezTo>
                      <a:pt x="22026" y="1712"/>
                      <a:pt x="22163" y="1735"/>
                      <a:pt x="22323" y="1780"/>
                    </a:cubicBezTo>
                    <a:lnTo>
                      <a:pt x="22415" y="1780"/>
                    </a:lnTo>
                    <a:cubicBezTo>
                      <a:pt x="22871" y="1872"/>
                      <a:pt x="23328" y="1963"/>
                      <a:pt x="23784" y="2077"/>
                    </a:cubicBezTo>
                    <a:cubicBezTo>
                      <a:pt x="24126" y="2168"/>
                      <a:pt x="24446" y="2283"/>
                      <a:pt x="24766" y="2374"/>
                    </a:cubicBezTo>
                    <a:cubicBezTo>
                      <a:pt x="25085" y="2488"/>
                      <a:pt x="25405" y="2602"/>
                      <a:pt x="25747" y="2671"/>
                    </a:cubicBezTo>
                    <a:cubicBezTo>
                      <a:pt x="25838" y="2693"/>
                      <a:pt x="25907" y="2716"/>
                      <a:pt x="25975" y="2739"/>
                    </a:cubicBezTo>
                    <a:cubicBezTo>
                      <a:pt x="26295" y="2853"/>
                      <a:pt x="26637" y="2967"/>
                      <a:pt x="26957" y="3059"/>
                    </a:cubicBezTo>
                    <a:cubicBezTo>
                      <a:pt x="27276" y="3150"/>
                      <a:pt x="27573" y="3264"/>
                      <a:pt x="27893" y="3355"/>
                    </a:cubicBezTo>
                    <a:cubicBezTo>
                      <a:pt x="28166" y="3424"/>
                      <a:pt x="28440" y="3492"/>
                      <a:pt x="28737" y="3561"/>
                    </a:cubicBezTo>
                    <a:cubicBezTo>
                      <a:pt x="29034" y="3652"/>
                      <a:pt x="29308" y="3743"/>
                      <a:pt x="29604" y="3812"/>
                    </a:cubicBezTo>
                    <a:cubicBezTo>
                      <a:pt x="29622" y="3818"/>
                      <a:pt x="29637" y="3820"/>
                      <a:pt x="29652" y="3820"/>
                    </a:cubicBezTo>
                    <a:cubicBezTo>
                      <a:pt x="29694" y="3820"/>
                      <a:pt x="29724" y="3795"/>
                      <a:pt x="29741" y="3743"/>
                    </a:cubicBezTo>
                    <a:cubicBezTo>
                      <a:pt x="29741" y="3698"/>
                      <a:pt x="29719" y="3629"/>
                      <a:pt x="29673" y="3629"/>
                    </a:cubicBezTo>
                    <a:cubicBezTo>
                      <a:pt x="29513" y="3584"/>
                      <a:pt x="29331" y="3538"/>
                      <a:pt x="29171" y="3470"/>
                    </a:cubicBezTo>
                    <a:cubicBezTo>
                      <a:pt x="29011" y="3424"/>
                      <a:pt x="28851" y="3378"/>
                      <a:pt x="28669" y="3333"/>
                    </a:cubicBezTo>
                    <a:cubicBezTo>
                      <a:pt x="28349" y="3241"/>
                      <a:pt x="28030" y="3150"/>
                      <a:pt x="27710" y="3059"/>
                    </a:cubicBezTo>
                    <a:cubicBezTo>
                      <a:pt x="27413" y="2945"/>
                      <a:pt x="27094" y="2830"/>
                      <a:pt x="26774" y="2716"/>
                    </a:cubicBezTo>
                    <a:cubicBezTo>
                      <a:pt x="26592" y="2648"/>
                      <a:pt x="26386" y="2579"/>
                      <a:pt x="26181" y="2511"/>
                    </a:cubicBezTo>
                    <a:cubicBezTo>
                      <a:pt x="26181" y="2488"/>
                      <a:pt x="26158" y="2465"/>
                      <a:pt x="26112" y="2465"/>
                    </a:cubicBezTo>
                    <a:cubicBezTo>
                      <a:pt x="26089" y="2465"/>
                      <a:pt x="26044" y="2442"/>
                      <a:pt x="26021" y="2442"/>
                    </a:cubicBezTo>
                    <a:cubicBezTo>
                      <a:pt x="25952" y="2420"/>
                      <a:pt x="25884" y="2397"/>
                      <a:pt x="25838" y="2374"/>
                    </a:cubicBezTo>
                    <a:cubicBezTo>
                      <a:pt x="25519" y="2237"/>
                      <a:pt x="25176" y="2146"/>
                      <a:pt x="24857" y="2032"/>
                    </a:cubicBezTo>
                    <a:cubicBezTo>
                      <a:pt x="24560" y="1917"/>
                      <a:pt x="24263" y="1803"/>
                      <a:pt x="23967" y="1689"/>
                    </a:cubicBezTo>
                    <a:cubicBezTo>
                      <a:pt x="23647" y="1575"/>
                      <a:pt x="23305" y="1484"/>
                      <a:pt x="22985" y="1392"/>
                    </a:cubicBezTo>
                    <a:cubicBezTo>
                      <a:pt x="22825" y="1324"/>
                      <a:pt x="22666" y="1278"/>
                      <a:pt x="22506" y="1210"/>
                    </a:cubicBezTo>
                    <a:cubicBezTo>
                      <a:pt x="22323" y="1141"/>
                      <a:pt x="22163" y="1096"/>
                      <a:pt x="22004" y="1027"/>
                    </a:cubicBezTo>
                    <a:cubicBezTo>
                      <a:pt x="21684" y="913"/>
                      <a:pt x="21365" y="799"/>
                      <a:pt x="21045" y="708"/>
                    </a:cubicBezTo>
                    <a:cubicBezTo>
                      <a:pt x="20908" y="662"/>
                      <a:pt x="20748" y="616"/>
                      <a:pt x="20611" y="594"/>
                    </a:cubicBezTo>
                    <a:cubicBezTo>
                      <a:pt x="20429" y="548"/>
                      <a:pt x="20246" y="525"/>
                      <a:pt x="20086" y="502"/>
                    </a:cubicBezTo>
                    <a:cubicBezTo>
                      <a:pt x="19904" y="457"/>
                      <a:pt x="19744" y="434"/>
                      <a:pt x="19584" y="411"/>
                    </a:cubicBezTo>
                    <a:cubicBezTo>
                      <a:pt x="19424" y="388"/>
                      <a:pt x="19265" y="342"/>
                      <a:pt x="19105" y="320"/>
                    </a:cubicBezTo>
                    <a:cubicBezTo>
                      <a:pt x="18922" y="274"/>
                      <a:pt x="18717" y="251"/>
                      <a:pt x="18534" y="228"/>
                    </a:cubicBezTo>
                    <a:cubicBezTo>
                      <a:pt x="18374" y="205"/>
                      <a:pt x="18215" y="183"/>
                      <a:pt x="18055" y="160"/>
                    </a:cubicBezTo>
                    <a:cubicBezTo>
                      <a:pt x="17895" y="137"/>
                      <a:pt x="17735" y="137"/>
                      <a:pt x="17576" y="114"/>
                    </a:cubicBezTo>
                    <a:cubicBezTo>
                      <a:pt x="17416" y="114"/>
                      <a:pt x="17233" y="114"/>
                      <a:pt x="17073" y="91"/>
                    </a:cubicBezTo>
                    <a:cubicBezTo>
                      <a:pt x="16754" y="91"/>
                      <a:pt x="16434" y="69"/>
                      <a:pt x="16115" y="46"/>
                    </a:cubicBezTo>
                    <a:cubicBezTo>
                      <a:pt x="15841" y="0"/>
                      <a:pt x="15590" y="0"/>
                      <a:pt x="15339" y="0"/>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
              <p:cNvSpPr/>
              <p:nvPr/>
            </p:nvSpPr>
            <p:spPr>
              <a:xfrm>
                <a:off x="6888643" y="4081616"/>
                <a:ext cx="309764" cy="111796"/>
              </a:xfrm>
              <a:custGeom>
                <a:rect b="b" l="l" r="r" t="t"/>
                <a:pathLst>
                  <a:path extrusionOk="0" h="4136" w="11460">
                    <a:moveTo>
                      <a:pt x="7724" y="1743"/>
                    </a:moveTo>
                    <a:cubicBezTo>
                      <a:pt x="7744" y="1758"/>
                      <a:pt x="7764" y="1758"/>
                      <a:pt x="7784" y="1758"/>
                    </a:cubicBezTo>
                    <a:lnTo>
                      <a:pt x="7784" y="1758"/>
                    </a:lnTo>
                    <a:cubicBezTo>
                      <a:pt x="7784" y="1758"/>
                      <a:pt x="7784" y="1758"/>
                      <a:pt x="7784" y="1758"/>
                    </a:cubicBezTo>
                    <a:lnTo>
                      <a:pt x="7784" y="1758"/>
                    </a:lnTo>
                    <a:cubicBezTo>
                      <a:pt x="7764" y="1753"/>
                      <a:pt x="7744" y="1748"/>
                      <a:pt x="7724" y="1743"/>
                    </a:cubicBezTo>
                    <a:close/>
                    <a:moveTo>
                      <a:pt x="1570" y="3065"/>
                    </a:moveTo>
                    <a:lnTo>
                      <a:pt x="1570" y="3065"/>
                    </a:lnTo>
                    <a:cubicBezTo>
                      <a:pt x="1562" y="3070"/>
                      <a:pt x="1553" y="3075"/>
                      <a:pt x="1545" y="3080"/>
                    </a:cubicBezTo>
                    <a:lnTo>
                      <a:pt x="1545" y="3080"/>
                    </a:lnTo>
                    <a:cubicBezTo>
                      <a:pt x="1553" y="3076"/>
                      <a:pt x="1562" y="3072"/>
                      <a:pt x="1570" y="3065"/>
                    </a:cubicBezTo>
                    <a:close/>
                    <a:moveTo>
                      <a:pt x="1545" y="3080"/>
                    </a:moveTo>
                    <a:lnTo>
                      <a:pt x="1545" y="3080"/>
                    </a:lnTo>
                    <a:cubicBezTo>
                      <a:pt x="1532" y="3087"/>
                      <a:pt x="1520" y="3092"/>
                      <a:pt x="1507" y="3105"/>
                    </a:cubicBezTo>
                    <a:cubicBezTo>
                      <a:pt x="1520" y="3097"/>
                      <a:pt x="1532" y="3088"/>
                      <a:pt x="1545" y="3080"/>
                    </a:cubicBezTo>
                    <a:close/>
                    <a:moveTo>
                      <a:pt x="5890" y="1"/>
                    </a:moveTo>
                    <a:cubicBezTo>
                      <a:pt x="5570" y="1"/>
                      <a:pt x="5251" y="46"/>
                      <a:pt x="4954" y="115"/>
                    </a:cubicBezTo>
                    <a:cubicBezTo>
                      <a:pt x="4794" y="138"/>
                      <a:pt x="4634" y="160"/>
                      <a:pt x="4475" y="183"/>
                    </a:cubicBezTo>
                    <a:cubicBezTo>
                      <a:pt x="4315" y="229"/>
                      <a:pt x="4132" y="275"/>
                      <a:pt x="3972" y="320"/>
                    </a:cubicBezTo>
                    <a:cubicBezTo>
                      <a:pt x="3676" y="412"/>
                      <a:pt x="3379" y="503"/>
                      <a:pt x="3105" y="594"/>
                    </a:cubicBezTo>
                    <a:cubicBezTo>
                      <a:pt x="2808" y="708"/>
                      <a:pt x="2512" y="845"/>
                      <a:pt x="2260" y="1005"/>
                    </a:cubicBezTo>
                    <a:cubicBezTo>
                      <a:pt x="2124" y="1073"/>
                      <a:pt x="2009" y="1165"/>
                      <a:pt x="1872" y="1256"/>
                    </a:cubicBezTo>
                    <a:cubicBezTo>
                      <a:pt x="1758" y="1325"/>
                      <a:pt x="1621" y="1393"/>
                      <a:pt x="1507" y="1484"/>
                    </a:cubicBezTo>
                    <a:cubicBezTo>
                      <a:pt x="1256" y="1644"/>
                      <a:pt x="1028" y="1804"/>
                      <a:pt x="822" y="2009"/>
                    </a:cubicBezTo>
                    <a:cubicBezTo>
                      <a:pt x="686" y="2123"/>
                      <a:pt x="594" y="2238"/>
                      <a:pt x="480" y="2352"/>
                    </a:cubicBezTo>
                    <a:cubicBezTo>
                      <a:pt x="366" y="2489"/>
                      <a:pt x="275" y="2648"/>
                      <a:pt x="183" y="2785"/>
                    </a:cubicBezTo>
                    <a:cubicBezTo>
                      <a:pt x="138" y="2831"/>
                      <a:pt x="115" y="2899"/>
                      <a:pt x="92" y="2945"/>
                    </a:cubicBezTo>
                    <a:cubicBezTo>
                      <a:pt x="69" y="2991"/>
                      <a:pt x="69" y="3059"/>
                      <a:pt x="46" y="3105"/>
                    </a:cubicBezTo>
                    <a:cubicBezTo>
                      <a:pt x="24" y="3151"/>
                      <a:pt x="24" y="3242"/>
                      <a:pt x="24" y="3287"/>
                    </a:cubicBezTo>
                    <a:cubicBezTo>
                      <a:pt x="46" y="3402"/>
                      <a:pt x="92" y="3470"/>
                      <a:pt x="161" y="3561"/>
                    </a:cubicBezTo>
                    <a:cubicBezTo>
                      <a:pt x="183" y="3584"/>
                      <a:pt x="206" y="3584"/>
                      <a:pt x="229" y="3607"/>
                    </a:cubicBezTo>
                    <a:cubicBezTo>
                      <a:pt x="183" y="3676"/>
                      <a:pt x="115" y="3767"/>
                      <a:pt x="46" y="3835"/>
                    </a:cubicBezTo>
                    <a:cubicBezTo>
                      <a:pt x="1" y="3927"/>
                      <a:pt x="1" y="4041"/>
                      <a:pt x="92" y="4086"/>
                    </a:cubicBezTo>
                    <a:cubicBezTo>
                      <a:pt x="124" y="4118"/>
                      <a:pt x="165" y="4135"/>
                      <a:pt x="205" y="4135"/>
                    </a:cubicBezTo>
                    <a:cubicBezTo>
                      <a:pt x="252" y="4135"/>
                      <a:pt x="296" y="4112"/>
                      <a:pt x="320" y="4064"/>
                    </a:cubicBezTo>
                    <a:cubicBezTo>
                      <a:pt x="434" y="3949"/>
                      <a:pt x="526" y="3835"/>
                      <a:pt x="617" y="3721"/>
                    </a:cubicBezTo>
                    <a:cubicBezTo>
                      <a:pt x="754" y="3607"/>
                      <a:pt x="914" y="3493"/>
                      <a:pt x="1074" y="3379"/>
                    </a:cubicBezTo>
                    <a:cubicBezTo>
                      <a:pt x="1233" y="3265"/>
                      <a:pt x="1393" y="3151"/>
                      <a:pt x="1576" y="3059"/>
                    </a:cubicBezTo>
                    <a:lnTo>
                      <a:pt x="1576" y="3059"/>
                    </a:lnTo>
                    <a:cubicBezTo>
                      <a:pt x="1574" y="3061"/>
                      <a:pt x="1572" y="3063"/>
                      <a:pt x="1570" y="3065"/>
                    </a:cubicBezTo>
                    <a:lnTo>
                      <a:pt x="1570" y="3065"/>
                    </a:lnTo>
                    <a:cubicBezTo>
                      <a:pt x="1686" y="2993"/>
                      <a:pt x="1799" y="2935"/>
                      <a:pt x="1895" y="2877"/>
                    </a:cubicBezTo>
                    <a:lnTo>
                      <a:pt x="1895" y="2877"/>
                    </a:lnTo>
                    <a:lnTo>
                      <a:pt x="1850" y="2922"/>
                    </a:lnTo>
                    <a:cubicBezTo>
                      <a:pt x="1872" y="2899"/>
                      <a:pt x="1895" y="2877"/>
                      <a:pt x="1941" y="2854"/>
                    </a:cubicBezTo>
                    <a:cubicBezTo>
                      <a:pt x="1941" y="2854"/>
                      <a:pt x="1951" y="2854"/>
                      <a:pt x="1965" y="2847"/>
                    </a:cubicBezTo>
                    <a:lnTo>
                      <a:pt x="1965" y="2847"/>
                    </a:lnTo>
                    <a:cubicBezTo>
                      <a:pt x="1964" y="2851"/>
                      <a:pt x="1964" y="2854"/>
                      <a:pt x="1964" y="2854"/>
                    </a:cubicBezTo>
                    <a:lnTo>
                      <a:pt x="1987" y="2831"/>
                    </a:lnTo>
                    <a:lnTo>
                      <a:pt x="1987" y="2831"/>
                    </a:lnTo>
                    <a:cubicBezTo>
                      <a:pt x="1987" y="2831"/>
                      <a:pt x="1987" y="2831"/>
                      <a:pt x="1987" y="2831"/>
                    </a:cubicBezTo>
                    <a:cubicBezTo>
                      <a:pt x="2078" y="2785"/>
                      <a:pt x="2169" y="2740"/>
                      <a:pt x="2260" y="2694"/>
                    </a:cubicBezTo>
                    <a:cubicBezTo>
                      <a:pt x="2352" y="2648"/>
                      <a:pt x="2466" y="2603"/>
                      <a:pt x="2580" y="2534"/>
                    </a:cubicBezTo>
                    <a:cubicBezTo>
                      <a:pt x="2808" y="2420"/>
                      <a:pt x="3037" y="2306"/>
                      <a:pt x="3265" y="2215"/>
                    </a:cubicBezTo>
                    <a:cubicBezTo>
                      <a:pt x="3698" y="2055"/>
                      <a:pt x="4132" y="1895"/>
                      <a:pt x="4589" y="1781"/>
                    </a:cubicBezTo>
                    <a:cubicBezTo>
                      <a:pt x="4726" y="1735"/>
                      <a:pt x="4885" y="1713"/>
                      <a:pt x="5045" y="1690"/>
                    </a:cubicBezTo>
                    <a:cubicBezTo>
                      <a:pt x="5205" y="1667"/>
                      <a:pt x="5365" y="1644"/>
                      <a:pt x="5524" y="1621"/>
                    </a:cubicBezTo>
                    <a:cubicBezTo>
                      <a:pt x="5661" y="1621"/>
                      <a:pt x="5798" y="1598"/>
                      <a:pt x="5958" y="1576"/>
                    </a:cubicBezTo>
                    <a:cubicBezTo>
                      <a:pt x="6095" y="1576"/>
                      <a:pt x="6255" y="1553"/>
                      <a:pt x="6415" y="1553"/>
                    </a:cubicBezTo>
                    <a:cubicBezTo>
                      <a:pt x="6872" y="1575"/>
                      <a:pt x="7308" y="1638"/>
                      <a:pt x="7724" y="1743"/>
                    </a:cubicBezTo>
                    <a:lnTo>
                      <a:pt x="7724" y="1743"/>
                    </a:lnTo>
                    <a:cubicBezTo>
                      <a:pt x="7721" y="1741"/>
                      <a:pt x="7718" y="1738"/>
                      <a:pt x="7716" y="1735"/>
                    </a:cubicBezTo>
                    <a:lnTo>
                      <a:pt x="7716" y="1735"/>
                    </a:lnTo>
                    <a:cubicBezTo>
                      <a:pt x="7739" y="1743"/>
                      <a:pt x="7761" y="1751"/>
                      <a:pt x="7784" y="1758"/>
                    </a:cubicBezTo>
                    <a:lnTo>
                      <a:pt x="7784" y="1758"/>
                    </a:lnTo>
                    <a:cubicBezTo>
                      <a:pt x="7784" y="1758"/>
                      <a:pt x="7784" y="1758"/>
                      <a:pt x="7784" y="1758"/>
                    </a:cubicBezTo>
                    <a:cubicBezTo>
                      <a:pt x="7784" y="1758"/>
                      <a:pt x="7784" y="1758"/>
                      <a:pt x="7784" y="1758"/>
                    </a:cubicBezTo>
                    <a:lnTo>
                      <a:pt x="7784" y="1758"/>
                    </a:lnTo>
                    <a:cubicBezTo>
                      <a:pt x="8035" y="1842"/>
                      <a:pt x="8288" y="1927"/>
                      <a:pt x="8560" y="2032"/>
                    </a:cubicBezTo>
                    <a:cubicBezTo>
                      <a:pt x="8697" y="2078"/>
                      <a:pt x="8834" y="2123"/>
                      <a:pt x="8971" y="2169"/>
                    </a:cubicBezTo>
                    <a:cubicBezTo>
                      <a:pt x="9085" y="2215"/>
                      <a:pt x="9199" y="2283"/>
                      <a:pt x="9291" y="2329"/>
                    </a:cubicBezTo>
                    <a:cubicBezTo>
                      <a:pt x="9450" y="2443"/>
                      <a:pt x="9587" y="2534"/>
                      <a:pt x="9747" y="2626"/>
                    </a:cubicBezTo>
                    <a:cubicBezTo>
                      <a:pt x="9816" y="2694"/>
                      <a:pt x="9907" y="2740"/>
                      <a:pt x="9998" y="2808"/>
                    </a:cubicBezTo>
                    <a:cubicBezTo>
                      <a:pt x="10090" y="2877"/>
                      <a:pt x="10181" y="2968"/>
                      <a:pt x="10272" y="3036"/>
                    </a:cubicBezTo>
                    <a:cubicBezTo>
                      <a:pt x="10341" y="3105"/>
                      <a:pt x="10409" y="3173"/>
                      <a:pt x="10500" y="3242"/>
                    </a:cubicBezTo>
                    <a:cubicBezTo>
                      <a:pt x="10569" y="3310"/>
                      <a:pt x="10637" y="3379"/>
                      <a:pt x="10706" y="3424"/>
                    </a:cubicBezTo>
                    <a:cubicBezTo>
                      <a:pt x="10774" y="3470"/>
                      <a:pt x="10820" y="3516"/>
                      <a:pt x="10888" y="3584"/>
                    </a:cubicBezTo>
                    <a:cubicBezTo>
                      <a:pt x="10911" y="3607"/>
                      <a:pt x="10934" y="3630"/>
                      <a:pt x="10957" y="3653"/>
                    </a:cubicBezTo>
                    <a:cubicBezTo>
                      <a:pt x="11012" y="3708"/>
                      <a:pt x="11101" y="3738"/>
                      <a:pt x="11188" y="3738"/>
                    </a:cubicBezTo>
                    <a:cubicBezTo>
                      <a:pt x="11244" y="3738"/>
                      <a:pt x="11300" y="3725"/>
                      <a:pt x="11345" y="3698"/>
                    </a:cubicBezTo>
                    <a:cubicBezTo>
                      <a:pt x="11413" y="3630"/>
                      <a:pt x="11459" y="3539"/>
                      <a:pt x="11436" y="3447"/>
                    </a:cubicBezTo>
                    <a:cubicBezTo>
                      <a:pt x="11413" y="3356"/>
                      <a:pt x="11368" y="3265"/>
                      <a:pt x="11299" y="3173"/>
                    </a:cubicBezTo>
                    <a:cubicBezTo>
                      <a:pt x="11254" y="3105"/>
                      <a:pt x="11208" y="3036"/>
                      <a:pt x="11162" y="2968"/>
                    </a:cubicBezTo>
                    <a:cubicBezTo>
                      <a:pt x="11048" y="2854"/>
                      <a:pt x="10957" y="2717"/>
                      <a:pt x="10866" y="2580"/>
                    </a:cubicBezTo>
                    <a:cubicBezTo>
                      <a:pt x="10751" y="2443"/>
                      <a:pt x="10615" y="2329"/>
                      <a:pt x="10500" y="2215"/>
                    </a:cubicBezTo>
                    <a:cubicBezTo>
                      <a:pt x="10386" y="2101"/>
                      <a:pt x="10249" y="2009"/>
                      <a:pt x="10135" y="1895"/>
                    </a:cubicBezTo>
                    <a:cubicBezTo>
                      <a:pt x="10021" y="1804"/>
                      <a:pt x="9907" y="1690"/>
                      <a:pt x="9770" y="1598"/>
                    </a:cubicBezTo>
                    <a:cubicBezTo>
                      <a:pt x="9702" y="1530"/>
                      <a:pt x="9610" y="1461"/>
                      <a:pt x="9519" y="1393"/>
                    </a:cubicBezTo>
                    <a:cubicBezTo>
                      <a:pt x="9519" y="1256"/>
                      <a:pt x="9405" y="1142"/>
                      <a:pt x="9268" y="1119"/>
                    </a:cubicBezTo>
                    <a:cubicBezTo>
                      <a:pt x="9245" y="1119"/>
                      <a:pt x="9199" y="1096"/>
                      <a:pt x="9177" y="1096"/>
                    </a:cubicBezTo>
                    <a:cubicBezTo>
                      <a:pt x="9085" y="1051"/>
                      <a:pt x="9017" y="1005"/>
                      <a:pt x="8925" y="959"/>
                    </a:cubicBezTo>
                    <a:cubicBezTo>
                      <a:pt x="8880" y="936"/>
                      <a:pt x="8811" y="914"/>
                      <a:pt x="8766" y="868"/>
                    </a:cubicBezTo>
                    <a:cubicBezTo>
                      <a:pt x="8629" y="777"/>
                      <a:pt x="8469" y="685"/>
                      <a:pt x="8332" y="594"/>
                    </a:cubicBezTo>
                    <a:cubicBezTo>
                      <a:pt x="8195" y="526"/>
                      <a:pt x="8035" y="457"/>
                      <a:pt x="7898" y="412"/>
                    </a:cubicBezTo>
                    <a:cubicBezTo>
                      <a:pt x="7556" y="297"/>
                      <a:pt x="7236" y="183"/>
                      <a:pt x="6894" y="92"/>
                    </a:cubicBezTo>
                    <a:cubicBezTo>
                      <a:pt x="6734" y="69"/>
                      <a:pt x="6597" y="23"/>
                      <a:pt x="6438" y="23"/>
                    </a:cubicBezTo>
                    <a:cubicBezTo>
                      <a:pt x="6255" y="1"/>
                      <a:pt x="6072" y="1"/>
                      <a:pt x="5890" y="1"/>
                    </a:cubicBezTo>
                    <a:close/>
                  </a:path>
                </a:pathLst>
              </a:custGeom>
              <a:solidFill>
                <a:srgbClr val="6761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
              <p:cNvSpPr/>
              <p:nvPr/>
            </p:nvSpPr>
            <p:spPr>
              <a:xfrm>
                <a:off x="7078069" y="4147623"/>
                <a:ext cx="120932" cy="183372"/>
              </a:xfrm>
              <a:custGeom>
                <a:rect b="b" l="l" r="r" t="t"/>
                <a:pathLst>
                  <a:path extrusionOk="0" h="6784" w="4474">
                    <a:moveTo>
                      <a:pt x="3219" y="1"/>
                    </a:moveTo>
                    <a:cubicBezTo>
                      <a:pt x="3150" y="1"/>
                      <a:pt x="3104" y="69"/>
                      <a:pt x="3104" y="138"/>
                    </a:cubicBezTo>
                    <a:cubicBezTo>
                      <a:pt x="3127" y="229"/>
                      <a:pt x="3150" y="321"/>
                      <a:pt x="3173" y="412"/>
                    </a:cubicBezTo>
                    <a:cubicBezTo>
                      <a:pt x="3196" y="503"/>
                      <a:pt x="3196" y="594"/>
                      <a:pt x="3196" y="686"/>
                    </a:cubicBezTo>
                    <a:cubicBezTo>
                      <a:pt x="3196" y="724"/>
                      <a:pt x="3196" y="762"/>
                      <a:pt x="3196" y="800"/>
                    </a:cubicBezTo>
                    <a:cubicBezTo>
                      <a:pt x="3196" y="1097"/>
                      <a:pt x="3173" y="1370"/>
                      <a:pt x="3150" y="1644"/>
                    </a:cubicBezTo>
                    <a:cubicBezTo>
                      <a:pt x="3104" y="1964"/>
                      <a:pt x="3059" y="2261"/>
                      <a:pt x="2967" y="2557"/>
                    </a:cubicBezTo>
                    <a:cubicBezTo>
                      <a:pt x="2922" y="2740"/>
                      <a:pt x="2876" y="2923"/>
                      <a:pt x="2830" y="3082"/>
                    </a:cubicBezTo>
                    <a:cubicBezTo>
                      <a:pt x="2762" y="3265"/>
                      <a:pt x="2694" y="3425"/>
                      <a:pt x="2625" y="3585"/>
                    </a:cubicBezTo>
                    <a:cubicBezTo>
                      <a:pt x="2557" y="3744"/>
                      <a:pt x="2488" y="3927"/>
                      <a:pt x="2420" y="4087"/>
                    </a:cubicBezTo>
                    <a:cubicBezTo>
                      <a:pt x="2328" y="4246"/>
                      <a:pt x="2237" y="4383"/>
                      <a:pt x="2169" y="4543"/>
                    </a:cubicBezTo>
                    <a:cubicBezTo>
                      <a:pt x="2032" y="4749"/>
                      <a:pt x="1872" y="4954"/>
                      <a:pt x="1735" y="5137"/>
                    </a:cubicBezTo>
                    <a:cubicBezTo>
                      <a:pt x="1644" y="5251"/>
                      <a:pt x="1575" y="5342"/>
                      <a:pt x="1484" y="5456"/>
                    </a:cubicBezTo>
                    <a:cubicBezTo>
                      <a:pt x="1415" y="5547"/>
                      <a:pt x="1324" y="5639"/>
                      <a:pt x="1233" y="5730"/>
                    </a:cubicBezTo>
                    <a:cubicBezTo>
                      <a:pt x="1187" y="5776"/>
                      <a:pt x="1119" y="5821"/>
                      <a:pt x="1073" y="5867"/>
                    </a:cubicBezTo>
                    <a:cubicBezTo>
                      <a:pt x="1004" y="5913"/>
                      <a:pt x="936" y="5981"/>
                      <a:pt x="890" y="6027"/>
                    </a:cubicBezTo>
                    <a:cubicBezTo>
                      <a:pt x="799" y="6095"/>
                      <a:pt x="731" y="6164"/>
                      <a:pt x="639" y="6209"/>
                    </a:cubicBezTo>
                    <a:cubicBezTo>
                      <a:pt x="517" y="6250"/>
                      <a:pt x="395" y="6291"/>
                      <a:pt x="273" y="6332"/>
                    </a:cubicBezTo>
                    <a:lnTo>
                      <a:pt x="273" y="6332"/>
                    </a:lnTo>
                    <a:cubicBezTo>
                      <a:pt x="273" y="6332"/>
                      <a:pt x="273" y="6332"/>
                      <a:pt x="273" y="6332"/>
                    </a:cubicBezTo>
                    <a:lnTo>
                      <a:pt x="273" y="6332"/>
                    </a:lnTo>
                    <a:cubicBezTo>
                      <a:pt x="258" y="6336"/>
                      <a:pt x="243" y="6341"/>
                      <a:pt x="228" y="6346"/>
                    </a:cubicBezTo>
                    <a:cubicBezTo>
                      <a:pt x="228" y="6346"/>
                      <a:pt x="206" y="6346"/>
                      <a:pt x="183" y="6369"/>
                    </a:cubicBezTo>
                    <a:cubicBezTo>
                      <a:pt x="137" y="6369"/>
                      <a:pt x="91" y="6392"/>
                      <a:pt x="46" y="6438"/>
                    </a:cubicBezTo>
                    <a:cubicBezTo>
                      <a:pt x="0" y="6483"/>
                      <a:pt x="0" y="6552"/>
                      <a:pt x="0" y="6597"/>
                    </a:cubicBezTo>
                    <a:cubicBezTo>
                      <a:pt x="21" y="6700"/>
                      <a:pt x="114" y="6784"/>
                      <a:pt x="216" y="6784"/>
                    </a:cubicBezTo>
                    <a:cubicBezTo>
                      <a:pt x="227" y="6784"/>
                      <a:pt x="239" y="6782"/>
                      <a:pt x="251" y="6780"/>
                    </a:cubicBezTo>
                    <a:cubicBezTo>
                      <a:pt x="411" y="6757"/>
                      <a:pt x="594" y="6712"/>
                      <a:pt x="753" y="6666"/>
                    </a:cubicBezTo>
                    <a:cubicBezTo>
                      <a:pt x="913" y="6620"/>
                      <a:pt x="1050" y="6575"/>
                      <a:pt x="1187" y="6506"/>
                    </a:cubicBezTo>
                    <a:cubicBezTo>
                      <a:pt x="1484" y="6415"/>
                      <a:pt x="1712" y="6209"/>
                      <a:pt x="1963" y="6050"/>
                    </a:cubicBezTo>
                    <a:cubicBezTo>
                      <a:pt x="2100" y="5936"/>
                      <a:pt x="2237" y="5844"/>
                      <a:pt x="2374" y="5753"/>
                    </a:cubicBezTo>
                    <a:cubicBezTo>
                      <a:pt x="2488" y="5662"/>
                      <a:pt x="2602" y="5570"/>
                      <a:pt x="2716" y="5456"/>
                    </a:cubicBezTo>
                    <a:cubicBezTo>
                      <a:pt x="2967" y="5228"/>
                      <a:pt x="3173" y="4954"/>
                      <a:pt x="3355" y="4680"/>
                    </a:cubicBezTo>
                    <a:cubicBezTo>
                      <a:pt x="3401" y="4612"/>
                      <a:pt x="3447" y="4543"/>
                      <a:pt x="3492" y="4452"/>
                    </a:cubicBezTo>
                    <a:cubicBezTo>
                      <a:pt x="3789" y="3950"/>
                      <a:pt x="4017" y="3425"/>
                      <a:pt x="4177" y="2877"/>
                    </a:cubicBezTo>
                    <a:cubicBezTo>
                      <a:pt x="4223" y="2717"/>
                      <a:pt x="4268" y="2557"/>
                      <a:pt x="4291" y="2398"/>
                    </a:cubicBezTo>
                    <a:cubicBezTo>
                      <a:pt x="4337" y="2261"/>
                      <a:pt x="4360" y="2147"/>
                      <a:pt x="4360" y="2010"/>
                    </a:cubicBezTo>
                    <a:cubicBezTo>
                      <a:pt x="4383" y="1895"/>
                      <a:pt x="4405" y="1804"/>
                      <a:pt x="4428" y="1690"/>
                    </a:cubicBezTo>
                    <a:cubicBezTo>
                      <a:pt x="4428" y="1599"/>
                      <a:pt x="4451" y="1507"/>
                      <a:pt x="4451" y="1393"/>
                    </a:cubicBezTo>
                    <a:cubicBezTo>
                      <a:pt x="4451" y="1370"/>
                      <a:pt x="4451" y="1325"/>
                      <a:pt x="4474" y="1279"/>
                    </a:cubicBezTo>
                    <a:cubicBezTo>
                      <a:pt x="4474" y="1211"/>
                      <a:pt x="4474" y="1165"/>
                      <a:pt x="4474" y="1097"/>
                    </a:cubicBezTo>
                    <a:cubicBezTo>
                      <a:pt x="4451" y="1028"/>
                      <a:pt x="4428" y="960"/>
                      <a:pt x="4360" y="914"/>
                    </a:cubicBezTo>
                    <a:cubicBezTo>
                      <a:pt x="4310" y="881"/>
                      <a:pt x="4260" y="859"/>
                      <a:pt x="4209" y="859"/>
                    </a:cubicBezTo>
                    <a:cubicBezTo>
                      <a:pt x="4191" y="859"/>
                      <a:pt x="4173" y="862"/>
                      <a:pt x="4154" y="868"/>
                    </a:cubicBezTo>
                    <a:cubicBezTo>
                      <a:pt x="4132" y="868"/>
                      <a:pt x="4086" y="868"/>
                      <a:pt x="4063" y="891"/>
                    </a:cubicBezTo>
                    <a:cubicBezTo>
                      <a:pt x="4063" y="868"/>
                      <a:pt x="4063" y="845"/>
                      <a:pt x="4063" y="823"/>
                    </a:cubicBezTo>
                    <a:cubicBezTo>
                      <a:pt x="4040" y="777"/>
                      <a:pt x="4040" y="754"/>
                      <a:pt x="4040" y="709"/>
                    </a:cubicBezTo>
                    <a:cubicBezTo>
                      <a:pt x="4017" y="617"/>
                      <a:pt x="3995" y="480"/>
                      <a:pt x="3903" y="435"/>
                    </a:cubicBezTo>
                    <a:cubicBezTo>
                      <a:pt x="3880" y="412"/>
                      <a:pt x="3858" y="389"/>
                      <a:pt x="3835" y="389"/>
                    </a:cubicBezTo>
                    <a:cubicBezTo>
                      <a:pt x="3798" y="377"/>
                      <a:pt x="3761" y="371"/>
                      <a:pt x="3726" y="371"/>
                    </a:cubicBezTo>
                    <a:cubicBezTo>
                      <a:pt x="3629" y="371"/>
                      <a:pt x="3543" y="413"/>
                      <a:pt x="3492" y="480"/>
                    </a:cubicBezTo>
                    <a:cubicBezTo>
                      <a:pt x="3470" y="480"/>
                      <a:pt x="3470" y="503"/>
                      <a:pt x="3470" y="503"/>
                    </a:cubicBezTo>
                    <a:lnTo>
                      <a:pt x="3447" y="457"/>
                    </a:lnTo>
                    <a:cubicBezTo>
                      <a:pt x="3447" y="343"/>
                      <a:pt x="3401" y="229"/>
                      <a:pt x="3378" y="115"/>
                    </a:cubicBezTo>
                    <a:cubicBezTo>
                      <a:pt x="3355" y="47"/>
                      <a:pt x="3310" y="1"/>
                      <a:pt x="3241" y="1"/>
                    </a:cubicBezTo>
                    <a:close/>
                  </a:path>
                </a:pathLst>
              </a:custGeom>
              <a:solidFill>
                <a:srgbClr val="6761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
              <p:cNvSpPr/>
              <p:nvPr/>
            </p:nvSpPr>
            <p:spPr>
              <a:xfrm>
                <a:off x="6441972" y="3185787"/>
                <a:ext cx="1191996" cy="489892"/>
              </a:xfrm>
              <a:custGeom>
                <a:rect b="b" l="l" r="r" t="t"/>
                <a:pathLst>
                  <a:path extrusionOk="0" h="18124" w="44099">
                    <a:moveTo>
                      <a:pt x="22164" y="14768"/>
                    </a:moveTo>
                    <a:cubicBezTo>
                      <a:pt x="22164" y="14814"/>
                      <a:pt x="22164" y="14814"/>
                      <a:pt x="22186" y="14837"/>
                    </a:cubicBezTo>
                    <a:cubicBezTo>
                      <a:pt x="22209" y="14905"/>
                      <a:pt x="22278" y="14951"/>
                      <a:pt x="22346" y="14974"/>
                    </a:cubicBezTo>
                    <a:cubicBezTo>
                      <a:pt x="22323" y="14997"/>
                      <a:pt x="22323" y="15019"/>
                      <a:pt x="22301" y="15042"/>
                    </a:cubicBezTo>
                    <a:lnTo>
                      <a:pt x="22278" y="15042"/>
                    </a:lnTo>
                    <a:lnTo>
                      <a:pt x="22232" y="14974"/>
                    </a:lnTo>
                    <a:lnTo>
                      <a:pt x="22186" y="14905"/>
                    </a:lnTo>
                    <a:cubicBezTo>
                      <a:pt x="22164" y="14882"/>
                      <a:pt x="22141" y="14837"/>
                      <a:pt x="22118" y="14814"/>
                    </a:cubicBezTo>
                    <a:lnTo>
                      <a:pt x="22164" y="14768"/>
                    </a:lnTo>
                    <a:close/>
                    <a:moveTo>
                      <a:pt x="38438" y="0"/>
                    </a:moveTo>
                    <a:cubicBezTo>
                      <a:pt x="38347" y="0"/>
                      <a:pt x="38255" y="69"/>
                      <a:pt x="38210" y="137"/>
                    </a:cubicBezTo>
                    <a:lnTo>
                      <a:pt x="38050" y="137"/>
                    </a:lnTo>
                    <a:cubicBezTo>
                      <a:pt x="38027" y="137"/>
                      <a:pt x="38004" y="137"/>
                      <a:pt x="37982" y="160"/>
                    </a:cubicBezTo>
                    <a:lnTo>
                      <a:pt x="37936" y="160"/>
                    </a:lnTo>
                    <a:cubicBezTo>
                      <a:pt x="37639" y="160"/>
                      <a:pt x="37297" y="206"/>
                      <a:pt x="36932" y="274"/>
                    </a:cubicBezTo>
                    <a:cubicBezTo>
                      <a:pt x="36703" y="297"/>
                      <a:pt x="36475" y="366"/>
                      <a:pt x="36224" y="411"/>
                    </a:cubicBezTo>
                    <a:lnTo>
                      <a:pt x="36041" y="434"/>
                    </a:lnTo>
                    <a:lnTo>
                      <a:pt x="35813" y="503"/>
                    </a:lnTo>
                    <a:lnTo>
                      <a:pt x="35631" y="548"/>
                    </a:lnTo>
                    <a:lnTo>
                      <a:pt x="35585" y="548"/>
                    </a:lnTo>
                    <a:cubicBezTo>
                      <a:pt x="35448" y="571"/>
                      <a:pt x="35334" y="594"/>
                      <a:pt x="35197" y="639"/>
                    </a:cubicBezTo>
                    <a:cubicBezTo>
                      <a:pt x="34877" y="708"/>
                      <a:pt x="34535" y="754"/>
                      <a:pt x="34307" y="799"/>
                    </a:cubicBezTo>
                    <a:cubicBezTo>
                      <a:pt x="34010" y="845"/>
                      <a:pt x="33713" y="868"/>
                      <a:pt x="33416" y="913"/>
                    </a:cubicBezTo>
                    <a:lnTo>
                      <a:pt x="33348" y="913"/>
                    </a:lnTo>
                    <a:cubicBezTo>
                      <a:pt x="33188" y="936"/>
                      <a:pt x="33006" y="936"/>
                      <a:pt x="32846" y="959"/>
                    </a:cubicBezTo>
                    <a:lnTo>
                      <a:pt x="32800" y="959"/>
                    </a:lnTo>
                    <a:lnTo>
                      <a:pt x="32572" y="982"/>
                    </a:lnTo>
                    <a:lnTo>
                      <a:pt x="32367" y="1005"/>
                    </a:lnTo>
                    <a:lnTo>
                      <a:pt x="31910" y="1073"/>
                    </a:lnTo>
                    <a:lnTo>
                      <a:pt x="31773" y="1073"/>
                    </a:lnTo>
                    <a:cubicBezTo>
                      <a:pt x="31613" y="1096"/>
                      <a:pt x="31476" y="1119"/>
                      <a:pt x="31339" y="1119"/>
                    </a:cubicBezTo>
                    <a:cubicBezTo>
                      <a:pt x="31020" y="1164"/>
                      <a:pt x="30677" y="1187"/>
                      <a:pt x="30358" y="1233"/>
                    </a:cubicBezTo>
                    <a:cubicBezTo>
                      <a:pt x="30221" y="1233"/>
                      <a:pt x="30084" y="1233"/>
                      <a:pt x="29970" y="1256"/>
                    </a:cubicBezTo>
                    <a:cubicBezTo>
                      <a:pt x="29764" y="1256"/>
                      <a:pt x="29559" y="1279"/>
                      <a:pt x="29354" y="1301"/>
                    </a:cubicBezTo>
                    <a:cubicBezTo>
                      <a:pt x="29285" y="1301"/>
                      <a:pt x="29217" y="1324"/>
                      <a:pt x="29125" y="1324"/>
                    </a:cubicBezTo>
                    <a:cubicBezTo>
                      <a:pt x="29034" y="1324"/>
                      <a:pt x="28920" y="1324"/>
                      <a:pt x="28829" y="1347"/>
                    </a:cubicBezTo>
                    <a:cubicBezTo>
                      <a:pt x="28692" y="1370"/>
                      <a:pt x="28532" y="1370"/>
                      <a:pt x="28395" y="1393"/>
                    </a:cubicBezTo>
                    <a:lnTo>
                      <a:pt x="28258" y="1393"/>
                    </a:lnTo>
                    <a:cubicBezTo>
                      <a:pt x="27961" y="1416"/>
                      <a:pt x="27665" y="1461"/>
                      <a:pt x="27391" y="1461"/>
                    </a:cubicBezTo>
                    <a:cubicBezTo>
                      <a:pt x="27140" y="1484"/>
                      <a:pt x="26888" y="1484"/>
                      <a:pt x="26637" y="1507"/>
                    </a:cubicBezTo>
                    <a:lnTo>
                      <a:pt x="26386" y="1507"/>
                    </a:lnTo>
                    <a:cubicBezTo>
                      <a:pt x="26112" y="1530"/>
                      <a:pt x="25816" y="1530"/>
                      <a:pt x="25542" y="1552"/>
                    </a:cubicBezTo>
                    <a:lnTo>
                      <a:pt x="24971" y="1575"/>
                    </a:lnTo>
                    <a:cubicBezTo>
                      <a:pt x="24492" y="1598"/>
                      <a:pt x="24035" y="1621"/>
                      <a:pt x="23579" y="1644"/>
                    </a:cubicBezTo>
                    <a:lnTo>
                      <a:pt x="22483" y="1644"/>
                    </a:lnTo>
                    <a:cubicBezTo>
                      <a:pt x="21958" y="1667"/>
                      <a:pt x="21456" y="1667"/>
                      <a:pt x="20931" y="1667"/>
                    </a:cubicBezTo>
                    <a:lnTo>
                      <a:pt x="20566" y="1689"/>
                    </a:lnTo>
                    <a:lnTo>
                      <a:pt x="18945" y="1689"/>
                    </a:lnTo>
                    <a:lnTo>
                      <a:pt x="18215" y="1712"/>
                    </a:lnTo>
                    <a:lnTo>
                      <a:pt x="17781" y="1712"/>
                    </a:lnTo>
                    <a:cubicBezTo>
                      <a:pt x="17393" y="1735"/>
                      <a:pt x="17005" y="1735"/>
                      <a:pt x="16617" y="1735"/>
                    </a:cubicBezTo>
                    <a:lnTo>
                      <a:pt x="15750" y="1735"/>
                    </a:lnTo>
                    <a:cubicBezTo>
                      <a:pt x="15042" y="1712"/>
                      <a:pt x="14335" y="1689"/>
                      <a:pt x="13650" y="1667"/>
                    </a:cubicBezTo>
                    <a:lnTo>
                      <a:pt x="13170" y="1667"/>
                    </a:lnTo>
                    <a:cubicBezTo>
                      <a:pt x="12988" y="1644"/>
                      <a:pt x="12828" y="1644"/>
                      <a:pt x="12668" y="1621"/>
                    </a:cubicBezTo>
                    <a:cubicBezTo>
                      <a:pt x="12509" y="1621"/>
                      <a:pt x="12326" y="1621"/>
                      <a:pt x="12166" y="1598"/>
                    </a:cubicBezTo>
                    <a:lnTo>
                      <a:pt x="12006" y="1598"/>
                    </a:lnTo>
                    <a:lnTo>
                      <a:pt x="11710" y="1575"/>
                    </a:lnTo>
                    <a:cubicBezTo>
                      <a:pt x="11459" y="1575"/>
                      <a:pt x="11230" y="1552"/>
                      <a:pt x="10979" y="1552"/>
                    </a:cubicBezTo>
                    <a:lnTo>
                      <a:pt x="10614" y="1530"/>
                    </a:lnTo>
                    <a:cubicBezTo>
                      <a:pt x="10363" y="1507"/>
                      <a:pt x="10066" y="1507"/>
                      <a:pt x="9633" y="1507"/>
                    </a:cubicBezTo>
                    <a:lnTo>
                      <a:pt x="8058" y="1507"/>
                    </a:lnTo>
                    <a:cubicBezTo>
                      <a:pt x="7738" y="1507"/>
                      <a:pt x="7418" y="1530"/>
                      <a:pt x="7167" y="1552"/>
                    </a:cubicBezTo>
                    <a:lnTo>
                      <a:pt x="7008" y="1552"/>
                    </a:lnTo>
                    <a:cubicBezTo>
                      <a:pt x="6893" y="1575"/>
                      <a:pt x="6779" y="1575"/>
                      <a:pt x="6665" y="1575"/>
                    </a:cubicBezTo>
                    <a:cubicBezTo>
                      <a:pt x="6620" y="1552"/>
                      <a:pt x="6551" y="1507"/>
                      <a:pt x="6505" y="1507"/>
                    </a:cubicBezTo>
                    <a:lnTo>
                      <a:pt x="6460" y="1507"/>
                    </a:lnTo>
                    <a:cubicBezTo>
                      <a:pt x="6437" y="1484"/>
                      <a:pt x="6437" y="1484"/>
                      <a:pt x="6414" y="1484"/>
                    </a:cubicBezTo>
                    <a:lnTo>
                      <a:pt x="6277" y="1484"/>
                    </a:lnTo>
                    <a:cubicBezTo>
                      <a:pt x="6232" y="1507"/>
                      <a:pt x="6186" y="1507"/>
                      <a:pt x="6140" y="1507"/>
                    </a:cubicBezTo>
                    <a:lnTo>
                      <a:pt x="6095" y="1507"/>
                    </a:lnTo>
                    <a:cubicBezTo>
                      <a:pt x="5935" y="1507"/>
                      <a:pt x="5798" y="1507"/>
                      <a:pt x="5661" y="1530"/>
                    </a:cubicBezTo>
                    <a:lnTo>
                      <a:pt x="5067" y="1530"/>
                    </a:lnTo>
                    <a:cubicBezTo>
                      <a:pt x="4702" y="1552"/>
                      <a:pt x="4360" y="1575"/>
                      <a:pt x="4086" y="1621"/>
                    </a:cubicBezTo>
                    <a:cubicBezTo>
                      <a:pt x="3698" y="1667"/>
                      <a:pt x="3356" y="1781"/>
                      <a:pt x="3036" y="1872"/>
                    </a:cubicBezTo>
                    <a:lnTo>
                      <a:pt x="2990" y="1895"/>
                    </a:lnTo>
                    <a:cubicBezTo>
                      <a:pt x="2922" y="1895"/>
                      <a:pt x="2831" y="1918"/>
                      <a:pt x="2739" y="1941"/>
                    </a:cubicBezTo>
                    <a:lnTo>
                      <a:pt x="2625" y="1986"/>
                    </a:lnTo>
                    <a:cubicBezTo>
                      <a:pt x="2374" y="2032"/>
                      <a:pt x="2169" y="2077"/>
                      <a:pt x="1963" y="2169"/>
                    </a:cubicBezTo>
                    <a:cubicBezTo>
                      <a:pt x="1644" y="2260"/>
                      <a:pt x="1347" y="2397"/>
                      <a:pt x="1096" y="2557"/>
                    </a:cubicBezTo>
                    <a:cubicBezTo>
                      <a:pt x="936" y="2648"/>
                      <a:pt x="776" y="2739"/>
                      <a:pt x="617" y="2876"/>
                    </a:cubicBezTo>
                    <a:cubicBezTo>
                      <a:pt x="548" y="2922"/>
                      <a:pt x="502" y="2990"/>
                      <a:pt x="434" y="3059"/>
                    </a:cubicBezTo>
                    <a:lnTo>
                      <a:pt x="388" y="3082"/>
                    </a:lnTo>
                    <a:cubicBezTo>
                      <a:pt x="320" y="3173"/>
                      <a:pt x="274" y="3219"/>
                      <a:pt x="251" y="3264"/>
                    </a:cubicBezTo>
                    <a:cubicBezTo>
                      <a:pt x="183" y="3356"/>
                      <a:pt x="137" y="3447"/>
                      <a:pt x="114" y="3538"/>
                    </a:cubicBezTo>
                    <a:cubicBezTo>
                      <a:pt x="69" y="3652"/>
                      <a:pt x="46" y="3767"/>
                      <a:pt x="23" y="3858"/>
                    </a:cubicBezTo>
                    <a:cubicBezTo>
                      <a:pt x="23" y="3926"/>
                      <a:pt x="23" y="3995"/>
                      <a:pt x="23" y="4063"/>
                    </a:cubicBezTo>
                    <a:cubicBezTo>
                      <a:pt x="0" y="4200"/>
                      <a:pt x="23" y="4314"/>
                      <a:pt x="23" y="4406"/>
                    </a:cubicBezTo>
                    <a:cubicBezTo>
                      <a:pt x="46" y="4611"/>
                      <a:pt x="92" y="4794"/>
                      <a:pt x="160" y="4931"/>
                    </a:cubicBezTo>
                    <a:cubicBezTo>
                      <a:pt x="183" y="4999"/>
                      <a:pt x="206" y="5045"/>
                      <a:pt x="229" y="5090"/>
                    </a:cubicBezTo>
                    <a:lnTo>
                      <a:pt x="251" y="5159"/>
                    </a:lnTo>
                    <a:cubicBezTo>
                      <a:pt x="274" y="5227"/>
                      <a:pt x="320" y="5296"/>
                      <a:pt x="365" y="5364"/>
                    </a:cubicBezTo>
                    <a:cubicBezTo>
                      <a:pt x="434" y="5501"/>
                      <a:pt x="548" y="5684"/>
                      <a:pt x="685" y="5821"/>
                    </a:cubicBezTo>
                    <a:cubicBezTo>
                      <a:pt x="753" y="5889"/>
                      <a:pt x="822" y="5958"/>
                      <a:pt x="890" y="6026"/>
                    </a:cubicBezTo>
                    <a:cubicBezTo>
                      <a:pt x="959" y="6095"/>
                      <a:pt x="1027" y="6163"/>
                      <a:pt x="1096" y="6209"/>
                    </a:cubicBezTo>
                    <a:cubicBezTo>
                      <a:pt x="1370" y="6391"/>
                      <a:pt x="1666" y="6551"/>
                      <a:pt x="1986" y="6688"/>
                    </a:cubicBezTo>
                    <a:cubicBezTo>
                      <a:pt x="2055" y="6711"/>
                      <a:pt x="2100" y="6734"/>
                      <a:pt x="2169" y="6757"/>
                    </a:cubicBezTo>
                    <a:lnTo>
                      <a:pt x="2237" y="6779"/>
                    </a:lnTo>
                    <a:lnTo>
                      <a:pt x="2283" y="6802"/>
                    </a:lnTo>
                    <a:cubicBezTo>
                      <a:pt x="2488" y="6871"/>
                      <a:pt x="2694" y="6939"/>
                      <a:pt x="2876" y="7008"/>
                    </a:cubicBezTo>
                    <a:cubicBezTo>
                      <a:pt x="2968" y="7053"/>
                      <a:pt x="3059" y="7099"/>
                      <a:pt x="3127" y="7145"/>
                    </a:cubicBezTo>
                    <a:cubicBezTo>
                      <a:pt x="3378" y="7282"/>
                      <a:pt x="3607" y="7464"/>
                      <a:pt x="3812" y="7647"/>
                    </a:cubicBezTo>
                    <a:cubicBezTo>
                      <a:pt x="3949" y="7784"/>
                      <a:pt x="4086" y="7944"/>
                      <a:pt x="4177" y="8081"/>
                    </a:cubicBezTo>
                    <a:cubicBezTo>
                      <a:pt x="4200" y="8149"/>
                      <a:pt x="4223" y="8195"/>
                      <a:pt x="4269" y="8263"/>
                    </a:cubicBezTo>
                    <a:cubicBezTo>
                      <a:pt x="4269" y="8286"/>
                      <a:pt x="4269" y="8309"/>
                      <a:pt x="4269" y="8332"/>
                    </a:cubicBezTo>
                    <a:cubicBezTo>
                      <a:pt x="4269" y="8377"/>
                      <a:pt x="4246" y="8423"/>
                      <a:pt x="4246" y="8469"/>
                    </a:cubicBezTo>
                    <a:cubicBezTo>
                      <a:pt x="4223" y="8583"/>
                      <a:pt x="4177" y="8697"/>
                      <a:pt x="4132" y="8788"/>
                    </a:cubicBezTo>
                    <a:cubicBezTo>
                      <a:pt x="4086" y="8879"/>
                      <a:pt x="3995" y="8971"/>
                      <a:pt x="3949" y="9016"/>
                    </a:cubicBezTo>
                    <a:cubicBezTo>
                      <a:pt x="3789" y="9176"/>
                      <a:pt x="3584" y="9336"/>
                      <a:pt x="3424" y="9450"/>
                    </a:cubicBezTo>
                    <a:lnTo>
                      <a:pt x="3333" y="9541"/>
                    </a:lnTo>
                    <a:lnTo>
                      <a:pt x="3241" y="9610"/>
                    </a:lnTo>
                    <a:cubicBezTo>
                      <a:pt x="3150" y="9678"/>
                      <a:pt x="3104" y="9724"/>
                      <a:pt x="3036" y="9792"/>
                    </a:cubicBezTo>
                    <a:lnTo>
                      <a:pt x="2945" y="9884"/>
                    </a:lnTo>
                    <a:cubicBezTo>
                      <a:pt x="2831" y="9975"/>
                      <a:pt x="2739" y="10089"/>
                      <a:pt x="2625" y="10203"/>
                    </a:cubicBezTo>
                    <a:cubicBezTo>
                      <a:pt x="2511" y="10340"/>
                      <a:pt x="2420" y="10477"/>
                      <a:pt x="2351" y="10614"/>
                    </a:cubicBezTo>
                    <a:cubicBezTo>
                      <a:pt x="2260" y="10751"/>
                      <a:pt x="2214" y="10888"/>
                      <a:pt x="2191" y="11048"/>
                    </a:cubicBezTo>
                    <a:cubicBezTo>
                      <a:pt x="2191" y="11116"/>
                      <a:pt x="2191" y="11162"/>
                      <a:pt x="2191" y="11230"/>
                    </a:cubicBezTo>
                    <a:cubicBezTo>
                      <a:pt x="2191" y="11322"/>
                      <a:pt x="2191" y="11413"/>
                      <a:pt x="2214" y="11504"/>
                    </a:cubicBezTo>
                    <a:cubicBezTo>
                      <a:pt x="2237" y="11687"/>
                      <a:pt x="2283" y="11870"/>
                      <a:pt x="2328" y="12006"/>
                    </a:cubicBezTo>
                    <a:cubicBezTo>
                      <a:pt x="2443" y="12326"/>
                      <a:pt x="2671" y="12623"/>
                      <a:pt x="2853" y="12874"/>
                    </a:cubicBezTo>
                    <a:cubicBezTo>
                      <a:pt x="3036" y="13125"/>
                      <a:pt x="3287" y="13353"/>
                      <a:pt x="3584" y="13604"/>
                    </a:cubicBezTo>
                    <a:cubicBezTo>
                      <a:pt x="3698" y="13718"/>
                      <a:pt x="3835" y="13810"/>
                      <a:pt x="3949" y="13901"/>
                    </a:cubicBezTo>
                    <a:cubicBezTo>
                      <a:pt x="4109" y="14015"/>
                      <a:pt x="4269" y="14106"/>
                      <a:pt x="4428" y="14175"/>
                    </a:cubicBezTo>
                    <a:cubicBezTo>
                      <a:pt x="4520" y="14243"/>
                      <a:pt x="4634" y="14289"/>
                      <a:pt x="4748" y="14357"/>
                    </a:cubicBezTo>
                    <a:lnTo>
                      <a:pt x="4771" y="14357"/>
                    </a:lnTo>
                    <a:lnTo>
                      <a:pt x="4816" y="14380"/>
                    </a:lnTo>
                    <a:lnTo>
                      <a:pt x="4862" y="14403"/>
                    </a:lnTo>
                    <a:cubicBezTo>
                      <a:pt x="5022" y="14472"/>
                      <a:pt x="5182" y="14540"/>
                      <a:pt x="5341" y="14609"/>
                    </a:cubicBezTo>
                    <a:cubicBezTo>
                      <a:pt x="5615" y="14700"/>
                      <a:pt x="5889" y="14814"/>
                      <a:pt x="6140" y="14882"/>
                    </a:cubicBezTo>
                    <a:cubicBezTo>
                      <a:pt x="6254" y="14905"/>
                      <a:pt x="6369" y="14928"/>
                      <a:pt x="6460" y="14928"/>
                    </a:cubicBezTo>
                    <a:lnTo>
                      <a:pt x="6665" y="14951"/>
                    </a:lnTo>
                    <a:cubicBezTo>
                      <a:pt x="6779" y="14974"/>
                      <a:pt x="6893" y="14997"/>
                      <a:pt x="7008" y="14997"/>
                    </a:cubicBezTo>
                    <a:lnTo>
                      <a:pt x="7190" y="15019"/>
                    </a:lnTo>
                    <a:lnTo>
                      <a:pt x="7350" y="15042"/>
                    </a:lnTo>
                    <a:cubicBezTo>
                      <a:pt x="7441" y="15042"/>
                      <a:pt x="7510" y="15042"/>
                      <a:pt x="7578" y="15065"/>
                    </a:cubicBezTo>
                    <a:lnTo>
                      <a:pt x="8149" y="15111"/>
                    </a:lnTo>
                    <a:cubicBezTo>
                      <a:pt x="8263" y="15111"/>
                      <a:pt x="8400" y="15134"/>
                      <a:pt x="8514" y="15134"/>
                    </a:cubicBezTo>
                    <a:lnTo>
                      <a:pt x="10089" y="15134"/>
                    </a:lnTo>
                    <a:cubicBezTo>
                      <a:pt x="10203" y="15134"/>
                      <a:pt x="10317" y="15111"/>
                      <a:pt x="10431" y="15111"/>
                    </a:cubicBezTo>
                    <a:lnTo>
                      <a:pt x="10682" y="15111"/>
                    </a:lnTo>
                    <a:cubicBezTo>
                      <a:pt x="10751" y="15088"/>
                      <a:pt x="10842" y="15088"/>
                      <a:pt x="10911" y="15065"/>
                    </a:cubicBezTo>
                    <a:cubicBezTo>
                      <a:pt x="11093" y="15042"/>
                      <a:pt x="11253" y="15019"/>
                      <a:pt x="11413" y="14997"/>
                    </a:cubicBezTo>
                    <a:lnTo>
                      <a:pt x="11527" y="14974"/>
                    </a:lnTo>
                    <a:lnTo>
                      <a:pt x="11664" y="14951"/>
                    </a:lnTo>
                    <a:lnTo>
                      <a:pt x="11755" y="14951"/>
                    </a:lnTo>
                    <a:cubicBezTo>
                      <a:pt x="11847" y="14928"/>
                      <a:pt x="11915" y="14928"/>
                      <a:pt x="12006" y="14928"/>
                    </a:cubicBezTo>
                    <a:cubicBezTo>
                      <a:pt x="12166" y="14882"/>
                      <a:pt x="12326" y="14860"/>
                      <a:pt x="12486" y="14814"/>
                    </a:cubicBezTo>
                    <a:lnTo>
                      <a:pt x="12691" y="14791"/>
                    </a:lnTo>
                    <a:lnTo>
                      <a:pt x="12760" y="14791"/>
                    </a:lnTo>
                    <a:cubicBezTo>
                      <a:pt x="12828" y="14768"/>
                      <a:pt x="12897" y="14745"/>
                      <a:pt x="12942" y="14745"/>
                    </a:cubicBezTo>
                    <a:lnTo>
                      <a:pt x="13011" y="14723"/>
                    </a:lnTo>
                    <a:cubicBezTo>
                      <a:pt x="13102" y="14700"/>
                      <a:pt x="13193" y="14700"/>
                      <a:pt x="13262" y="14677"/>
                    </a:cubicBezTo>
                    <a:lnTo>
                      <a:pt x="13307" y="14677"/>
                    </a:lnTo>
                    <a:lnTo>
                      <a:pt x="13604" y="14609"/>
                    </a:lnTo>
                    <a:lnTo>
                      <a:pt x="13673" y="14609"/>
                    </a:lnTo>
                    <a:lnTo>
                      <a:pt x="13741" y="14586"/>
                    </a:lnTo>
                    <a:lnTo>
                      <a:pt x="13901" y="14563"/>
                    </a:lnTo>
                    <a:lnTo>
                      <a:pt x="14061" y="14540"/>
                    </a:lnTo>
                    <a:lnTo>
                      <a:pt x="14129" y="14517"/>
                    </a:lnTo>
                    <a:cubicBezTo>
                      <a:pt x="14403" y="14472"/>
                      <a:pt x="14654" y="14426"/>
                      <a:pt x="14905" y="14357"/>
                    </a:cubicBezTo>
                    <a:cubicBezTo>
                      <a:pt x="14951" y="14357"/>
                      <a:pt x="15019" y="14357"/>
                      <a:pt x="15065" y="14335"/>
                    </a:cubicBezTo>
                    <a:cubicBezTo>
                      <a:pt x="15156" y="14335"/>
                      <a:pt x="15225" y="14312"/>
                      <a:pt x="15293" y="14312"/>
                    </a:cubicBezTo>
                    <a:lnTo>
                      <a:pt x="15476" y="14312"/>
                    </a:lnTo>
                    <a:lnTo>
                      <a:pt x="15681" y="14289"/>
                    </a:lnTo>
                    <a:lnTo>
                      <a:pt x="15750" y="14289"/>
                    </a:lnTo>
                    <a:lnTo>
                      <a:pt x="15818" y="14266"/>
                    </a:lnTo>
                    <a:lnTo>
                      <a:pt x="16046" y="14266"/>
                    </a:lnTo>
                    <a:cubicBezTo>
                      <a:pt x="16343" y="14266"/>
                      <a:pt x="16617" y="14289"/>
                      <a:pt x="16868" y="14335"/>
                    </a:cubicBezTo>
                    <a:cubicBezTo>
                      <a:pt x="17096" y="14357"/>
                      <a:pt x="17347" y="14426"/>
                      <a:pt x="17667" y="14494"/>
                    </a:cubicBezTo>
                    <a:cubicBezTo>
                      <a:pt x="17804" y="14540"/>
                      <a:pt x="17918" y="14563"/>
                      <a:pt x="18055" y="14609"/>
                    </a:cubicBezTo>
                    <a:cubicBezTo>
                      <a:pt x="18215" y="14631"/>
                      <a:pt x="18352" y="14700"/>
                      <a:pt x="18512" y="14745"/>
                    </a:cubicBezTo>
                    <a:cubicBezTo>
                      <a:pt x="18808" y="14860"/>
                      <a:pt x="19082" y="14951"/>
                      <a:pt x="19333" y="15088"/>
                    </a:cubicBezTo>
                    <a:cubicBezTo>
                      <a:pt x="19539" y="15202"/>
                      <a:pt x="19721" y="15339"/>
                      <a:pt x="19858" y="15453"/>
                    </a:cubicBezTo>
                    <a:cubicBezTo>
                      <a:pt x="20018" y="15567"/>
                      <a:pt x="20201" y="15727"/>
                      <a:pt x="20383" y="15887"/>
                    </a:cubicBezTo>
                    <a:lnTo>
                      <a:pt x="20475" y="15978"/>
                    </a:lnTo>
                    <a:cubicBezTo>
                      <a:pt x="20520" y="16024"/>
                      <a:pt x="20566" y="16069"/>
                      <a:pt x="20611" y="16115"/>
                    </a:cubicBezTo>
                    <a:lnTo>
                      <a:pt x="20634" y="16138"/>
                    </a:lnTo>
                    <a:lnTo>
                      <a:pt x="20726" y="16229"/>
                    </a:lnTo>
                    <a:lnTo>
                      <a:pt x="20794" y="16298"/>
                    </a:lnTo>
                    <a:lnTo>
                      <a:pt x="20931" y="16435"/>
                    </a:lnTo>
                    <a:lnTo>
                      <a:pt x="21022" y="16526"/>
                    </a:lnTo>
                    <a:cubicBezTo>
                      <a:pt x="21136" y="16617"/>
                      <a:pt x="21228" y="16731"/>
                      <a:pt x="21319" y="16823"/>
                    </a:cubicBezTo>
                    <a:cubicBezTo>
                      <a:pt x="21433" y="16960"/>
                      <a:pt x="21570" y="17074"/>
                      <a:pt x="21661" y="17233"/>
                    </a:cubicBezTo>
                    <a:cubicBezTo>
                      <a:pt x="21730" y="17348"/>
                      <a:pt x="21798" y="17485"/>
                      <a:pt x="21844" y="17599"/>
                    </a:cubicBezTo>
                    <a:cubicBezTo>
                      <a:pt x="21890" y="17713"/>
                      <a:pt x="21935" y="17781"/>
                      <a:pt x="21958" y="17850"/>
                    </a:cubicBezTo>
                    <a:cubicBezTo>
                      <a:pt x="21958" y="17895"/>
                      <a:pt x="21981" y="17918"/>
                      <a:pt x="22004" y="17964"/>
                    </a:cubicBezTo>
                    <a:cubicBezTo>
                      <a:pt x="22004" y="17987"/>
                      <a:pt x="22004" y="18009"/>
                      <a:pt x="22027" y="18009"/>
                    </a:cubicBezTo>
                    <a:cubicBezTo>
                      <a:pt x="22072" y="18078"/>
                      <a:pt x="22095" y="18101"/>
                      <a:pt x="22141" y="18124"/>
                    </a:cubicBezTo>
                    <a:lnTo>
                      <a:pt x="22278" y="18124"/>
                    </a:lnTo>
                    <a:lnTo>
                      <a:pt x="22301" y="18009"/>
                    </a:lnTo>
                    <a:cubicBezTo>
                      <a:pt x="22301" y="17827"/>
                      <a:pt x="22301" y="17621"/>
                      <a:pt x="22301" y="17416"/>
                    </a:cubicBezTo>
                    <a:lnTo>
                      <a:pt x="22255" y="17302"/>
                    </a:lnTo>
                    <a:lnTo>
                      <a:pt x="22301" y="17302"/>
                    </a:lnTo>
                    <a:cubicBezTo>
                      <a:pt x="22301" y="17233"/>
                      <a:pt x="22301" y="17165"/>
                      <a:pt x="22301" y="17096"/>
                    </a:cubicBezTo>
                    <a:cubicBezTo>
                      <a:pt x="22278" y="17051"/>
                      <a:pt x="22323" y="16982"/>
                      <a:pt x="22392" y="16960"/>
                    </a:cubicBezTo>
                    <a:lnTo>
                      <a:pt x="22369" y="16868"/>
                    </a:lnTo>
                    <a:lnTo>
                      <a:pt x="22392" y="16800"/>
                    </a:lnTo>
                    <a:lnTo>
                      <a:pt x="22438" y="16731"/>
                    </a:lnTo>
                    <a:lnTo>
                      <a:pt x="22552" y="16480"/>
                    </a:lnTo>
                    <a:lnTo>
                      <a:pt x="22574" y="16435"/>
                    </a:lnTo>
                    <a:cubicBezTo>
                      <a:pt x="22620" y="16366"/>
                      <a:pt x="22666" y="16298"/>
                      <a:pt x="22689" y="16229"/>
                    </a:cubicBezTo>
                    <a:cubicBezTo>
                      <a:pt x="22757" y="16138"/>
                      <a:pt x="22803" y="16047"/>
                      <a:pt x="22871" y="15955"/>
                    </a:cubicBezTo>
                    <a:cubicBezTo>
                      <a:pt x="22917" y="15887"/>
                      <a:pt x="22963" y="15818"/>
                      <a:pt x="23031" y="15750"/>
                    </a:cubicBezTo>
                    <a:cubicBezTo>
                      <a:pt x="23077" y="15658"/>
                      <a:pt x="23145" y="15590"/>
                      <a:pt x="23214" y="15522"/>
                    </a:cubicBezTo>
                    <a:cubicBezTo>
                      <a:pt x="23305" y="15407"/>
                      <a:pt x="23419" y="15316"/>
                      <a:pt x="23510" y="15225"/>
                    </a:cubicBezTo>
                    <a:cubicBezTo>
                      <a:pt x="23624" y="15134"/>
                      <a:pt x="23739" y="15019"/>
                      <a:pt x="23876" y="14928"/>
                    </a:cubicBezTo>
                    <a:cubicBezTo>
                      <a:pt x="24058" y="14814"/>
                      <a:pt x="24264" y="14745"/>
                      <a:pt x="24492" y="14654"/>
                    </a:cubicBezTo>
                    <a:cubicBezTo>
                      <a:pt x="24606" y="14631"/>
                      <a:pt x="24720" y="14586"/>
                      <a:pt x="24811" y="14563"/>
                    </a:cubicBezTo>
                    <a:cubicBezTo>
                      <a:pt x="25291" y="14563"/>
                      <a:pt x="25816" y="14631"/>
                      <a:pt x="26455" y="14768"/>
                    </a:cubicBezTo>
                    <a:lnTo>
                      <a:pt x="26500" y="14768"/>
                    </a:lnTo>
                    <a:lnTo>
                      <a:pt x="26546" y="14791"/>
                    </a:lnTo>
                    <a:lnTo>
                      <a:pt x="26683" y="14837"/>
                    </a:lnTo>
                    <a:cubicBezTo>
                      <a:pt x="26752" y="14860"/>
                      <a:pt x="26820" y="14882"/>
                      <a:pt x="26866" y="14905"/>
                    </a:cubicBezTo>
                    <a:lnTo>
                      <a:pt x="27071" y="14974"/>
                    </a:lnTo>
                    <a:lnTo>
                      <a:pt x="27185" y="15019"/>
                    </a:lnTo>
                    <a:lnTo>
                      <a:pt x="27368" y="15088"/>
                    </a:lnTo>
                    <a:lnTo>
                      <a:pt x="27528" y="15156"/>
                    </a:lnTo>
                    <a:lnTo>
                      <a:pt x="27756" y="15225"/>
                    </a:lnTo>
                    <a:lnTo>
                      <a:pt x="27870" y="15270"/>
                    </a:lnTo>
                    <a:lnTo>
                      <a:pt x="28007" y="15316"/>
                    </a:lnTo>
                    <a:cubicBezTo>
                      <a:pt x="28098" y="15362"/>
                      <a:pt x="28212" y="15385"/>
                      <a:pt x="28326" y="15430"/>
                    </a:cubicBezTo>
                    <a:lnTo>
                      <a:pt x="28441" y="15476"/>
                    </a:lnTo>
                    <a:lnTo>
                      <a:pt x="28623" y="15544"/>
                    </a:lnTo>
                    <a:lnTo>
                      <a:pt x="28851" y="15636"/>
                    </a:lnTo>
                    <a:lnTo>
                      <a:pt x="28966" y="15681"/>
                    </a:lnTo>
                    <a:lnTo>
                      <a:pt x="29034" y="15704"/>
                    </a:lnTo>
                    <a:lnTo>
                      <a:pt x="29125" y="15750"/>
                    </a:lnTo>
                    <a:lnTo>
                      <a:pt x="29217" y="15773"/>
                    </a:lnTo>
                    <a:cubicBezTo>
                      <a:pt x="29308" y="15795"/>
                      <a:pt x="29399" y="15841"/>
                      <a:pt x="29491" y="15864"/>
                    </a:cubicBezTo>
                    <a:cubicBezTo>
                      <a:pt x="29605" y="15910"/>
                      <a:pt x="29719" y="15955"/>
                      <a:pt x="29856" y="16001"/>
                    </a:cubicBezTo>
                    <a:lnTo>
                      <a:pt x="30016" y="16047"/>
                    </a:lnTo>
                    <a:lnTo>
                      <a:pt x="30221" y="16115"/>
                    </a:lnTo>
                    <a:cubicBezTo>
                      <a:pt x="30472" y="16183"/>
                      <a:pt x="30700" y="16252"/>
                      <a:pt x="30974" y="16320"/>
                    </a:cubicBezTo>
                    <a:cubicBezTo>
                      <a:pt x="31134" y="16343"/>
                      <a:pt x="31248" y="16366"/>
                      <a:pt x="31362" y="16389"/>
                    </a:cubicBezTo>
                    <a:lnTo>
                      <a:pt x="31499" y="16435"/>
                    </a:lnTo>
                    <a:cubicBezTo>
                      <a:pt x="31568" y="16435"/>
                      <a:pt x="31659" y="16457"/>
                      <a:pt x="31727" y="16457"/>
                    </a:cubicBezTo>
                    <a:lnTo>
                      <a:pt x="31842" y="16480"/>
                    </a:lnTo>
                    <a:lnTo>
                      <a:pt x="32001" y="16503"/>
                    </a:lnTo>
                    <a:lnTo>
                      <a:pt x="32572" y="16503"/>
                    </a:lnTo>
                    <a:lnTo>
                      <a:pt x="32686" y="16480"/>
                    </a:lnTo>
                    <a:lnTo>
                      <a:pt x="32960" y="16480"/>
                    </a:lnTo>
                    <a:lnTo>
                      <a:pt x="33165" y="16457"/>
                    </a:lnTo>
                    <a:cubicBezTo>
                      <a:pt x="33371" y="16435"/>
                      <a:pt x="33553" y="16412"/>
                      <a:pt x="33759" y="16389"/>
                    </a:cubicBezTo>
                    <a:lnTo>
                      <a:pt x="34010" y="16366"/>
                    </a:lnTo>
                    <a:lnTo>
                      <a:pt x="34056" y="16366"/>
                    </a:lnTo>
                    <a:cubicBezTo>
                      <a:pt x="34193" y="16320"/>
                      <a:pt x="34352" y="16275"/>
                      <a:pt x="34512" y="16229"/>
                    </a:cubicBezTo>
                    <a:lnTo>
                      <a:pt x="34672" y="16161"/>
                    </a:lnTo>
                    <a:cubicBezTo>
                      <a:pt x="34923" y="16092"/>
                      <a:pt x="35151" y="16024"/>
                      <a:pt x="35379" y="15932"/>
                    </a:cubicBezTo>
                    <a:cubicBezTo>
                      <a:pt x="35539" y="15887"/>
                      <a:pt x="35699" y="15818"/>
                      <a:pt x="35836" y="15773"/>
                    </a:cubicBezTo>
                    <a:cubicBezTo>
                      <a:pt x="35996" y="15704"/>
                      <a:pt x="36133" y="15613"/>
                      <a:pt x="36292" y="15544"/>
                    </a:cubicBezTo>
                    <a:cubicBezTo>
                      <a:pt x="36635" y="15362"/>
                      <a:pt x="36909" y="15179"/>
                      <a:pt x="37183" y="14997"/>
                    </a:cubicBezTo>
                    <a:cubicBezTo>
                      <a:pt x="37320" y="14860"/>
                      <a:pt x="37457" y="14768"/>
                      <a:pt x="37548" y="14654"/>
                    </a:cubicBezTo>
                    <a:cubicBezTo>
                      <a:pt x="37708" y="14517"/>
                      <a:pt x="37822" y="14380"/>
                      <a:pt x="37913" y="14243"/>
                    </a:cubicBezTo>
                    <a:cubicBezTo>
                      <a:pt x="38050" y="14084"/>
                      <a:pt x="38141" y="13901"/>
                      <a:pt x="38187" y="13741"/>
                    </a:cubicBezTo>
                    <a:cubicBezTo>
                      <a:pt x="38255" y="13559"/>
                      <a:pt x="38301" y="13376"/>
                      <a:pt x="38324" y="13216"/>
                    </a:cubicBezTo>
                    <a:cubicBezTo>
                      <a:pt x="38370" y="12897"/>
                      <a:pt x="38347" y="12554"/>
                      <a:pt x="38255" y="12280"/>
                    </a:cubicBezTo>
                    <a:cubicBezTo>
                      <a:pt x="38187" y="12006"/>
                      <a:pt x="38050" y="11755"/>
                      <a:pt x="37959" y="11550"/>
                    </a:cubicBezTo>
                    <a:lnTo>
                      <a:pt x="37890" y="11436"/>
                    </a:lnTo>
                    <a:cubicBezTo>
                      <a:pt x="37799" y="11253"/>
                      <a:pt x="37708" y="11048"/>
                      <a:pt x="37594" y="10842"/>
                    </a:cubicBezTo>
                    <a:lnTo>
                      <a:pt x="37548" y="10774"/>
                    </a:lnTo>
                    <a:cubicBezTo>
                      <a:pt x="37434" y="10568"/>
                      <a:pt x="37342" y="10386"/>
                      <a:pt x="37274" y="10203"/>
                    </a:cubicBezTo>
                    <a:cubicBezTo>
                      <a:pt x="37205" y="9929"/>
                      <a:pt x="37160" y="9678"/>
                      <a:pt x="37160" y="9382"/>
                    </a:cubicBezTo>
                    <a:cubicBezTo>
                      <a:pt x="37160" y="9245"/>
                      <a:pt x="37160" y="9108"/>
                      <a:pt x="37205" y="8971"/>
                    </a:cubicBezTo>
                    <a:cubicBezTo>
                      <a:pt x="37228" y="8857"/>
                      <a:pt x="37274" y="8742"/>
                      <a:pt x="37342" y="8628"/>
                    </a:cubicBezTo>
                    <a:cubicBezTo>
                      <a:pt x="37411" y="8491"/>
                      <a:pt x="37525" y="8354"/>
                      <a:pt x="37662" y="8217"/>
                    </a:cubicBezTo>
                    <a:cubicBezTo>
                      <a:pt x="37845" y="8012"/>
                      <a:pt x="38004" y="7875"/>
                      <a:pt x="38187" y="7738"/>
                    </a:cubicBezTo>
                    <a:cubicBezTo>
                      <a:pt x="38347" y="7624"/>
                      <a:pt x="38529" y="7510"/>
                      <a:pt x="38712" y="7396"/>
                    </a:cubicBezTo>
                    <a:lnTo>
                      <a:pt x="38849" y="7304"/>
                    </a:lnTo>
                    <a:cubicBezTo>
                      <a:pt x="39123" y="7122"/>
                      <a:pt x="39374" y="7008"/>
                      <a:pt x="39625" y="6894"/>
                    </a:cubicBezTo>
                    <a:cubicBezTo>
                      <a:pt x="39922" y="6779"/>
                      <a:pt x="40241" y="6665"/>
                      <a:pt x="40561" y="6551"/>
                    </a:cubicBezTo>
                    <a:lnTo>
                      <a:pt x="40675" y="6506"/>
                    </a:lnTo>
                    <a:lnTo>
                      <a:pt x="40880" y="6437"/>
                    </a:lnTo>
                    <a:cubicBezTo>
                      <a:pt x="41086" y="6369"/>
                      <a:pt x="41291" y="6300"/>
                      <a:pt x="41497" y="6209"/>
                    </a:cubicBezTo>
                    <a:cubicBezTo>
                      <a:pt x="41816" y="6095"/>
                      <a:pt x="42113" y="5981"/>
                      <a:pt x="42387" y="5844"/>
                    </a:cubicBezTo>
                    <a:cubicBezTo>
                      <a:pt x="42524" y="5775"/>
                      <a:pt x="42661" y="5707"/>
                      <a:pt x="42775" y="5615"/>
                    </a:cubicBezTo>
                    <a:cubicBezTo>
                      <a:pt x="42957" y="5524"/>
                      <a:pt x="43117" y="5433"/>
                      <a:pt x="43231" y="5341"/>
                    </a:cubicBezTo>
                    <a:cubicBezTo>
                      <a:pt x="43368" y="5227"/>
                      <a:pt x="43482" y="5136"/>
                      <a:pt x="43597" y="5045"/>
                    </a:cubicBezTo>
                    <a:cubicBezTo>
                      <a:pt x="43756" y="4885"/>
                      <a:pt x="43848" y="4748"/>
                      <a:pt x="43916" y="4588"/>
                    </a:cubicBezTo>
                    <a:cubicBezTo>
                      <a:pt x="44053" y="4269"/>
                      <a:pt x="44099" y="3903"/>
                      <a:pt x="44053" y="3538"/>
                    </a:cubicBezTo>
                    <a:cubicBezTo>
                      <a:pt x="44030" y="3424"/>
                      <a:pt x="44007" y="3333"/>
                      <a:pt x="43985" y="3219"/>
                    </a:cubicBezTo>
                    <a:lnTo>
                      <a:pt x="43962" y="3127"/>
                    </a:lnTo>
                    <a:cubicBezTo>
                      <a:pt x="43939" y="2922"/>
                      <a:pt x="43893" y="2785"/>
                      <a:pt x="43848" y="2625"/>
                    </a:cubicBezTo>
                    <a:cubicBezTo>
                      <a:pt x="43734" y="2306"/>
                      <a:pt x="43528" y="1986"/>
                      <a:pt x="43300" y="1735"/>
                    </a:cubicBezTo>
                    <a:cubicBezTo>
                      <a:pt x="43072" y="1507"/>
                      <a:pt x="42821" y="1324"/>
                      <a:pt x="42569" y="1164"/>
                    </a:cubicBezTo>
                    <a:cubicBezTo>
                      <a:pt x="42387" y="1028"/>
                      <a:pt x="42227" y="936"/>
                      <a:pt x="42067" y="845"/>
                    </a:cubicBezTo>
                    <a:cubicBezTo>
                      <a:pt x="41930" y="754"/>
                      <a:pt x="41771" y="685"/>
                      <a:pt x="41634" y="617"/>
                    </a:cubicBezTo>
                    <a:cubicBezTo>
                      <a:pt x="41497" y="571"/>
                      <a:pt x="41360" y="525"/>
                      <a:pt x="41200" y="457"/>
                    </a:cubicBezTo>
                    <a:lnTo>
                      <a:pt x="41109" y="434"/>
                    </a:lnTo>
                    <a:lnTo>
                      <a:pt x="41063" y="434"/>
                    </a:lnTo>
                    <a:cubicBezTo>
                      <a:pt x="40972" y="388"/>
                      <a:pt x="40858" y="366"/>
                      <a:pt x="40766" y="343"/>
                    </a:cubicBezTo>
                    <a:lnTo>
                      <a:pt x="40492" y="251"/>
                    </a:lnTo>
                    <a:cubicBezTo>
                      <a:pt x="40218" y="183"/>
                      <a:pt x="39922" y="114"/>
                      <a:pt x="39602" y="69"/>
                    </a:cubicBezTo>
                    <a:cubicBezTo>
                      <a:pt x="39488" y="69"/>
                      <a:pt x="39351" y="46"/>
                      <a:pt x="39237" y="23"/>
                    </a:cubicBezTo>
                    <a:lnTo>
                      <a:pt x="39168" y="23"/>
                    </a:lnTo>
                    <a:cubicBezTo>
                      <a:pt x="39100" y="23"/>
                      <a:pt x="39054" y="0"/>
                      <a:pt x="39009" y="0"/>
                    </a:cubicBezTo>
                    <a:close/>
                  </a:path>
                </a:pathLst>
              </a:custGeom>
              <a:solidFill>
                <a:srgbClr val="C6C4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
              <p:cNvSpPr/>
              <p:nvPr/>
            </p:nvSpPr>
            <p:spPr>
              <a:xfrm>
                <a:off x="5956405" y="4032259"/>
                <a:ext cx="926724" cy="125879"/>
              </a:xfrm>
              <a:custGeom>
                <a:rect b="b" l="l" r="r" t="t"/>
                <a:pathLst>
                  <a:path extrusionOk="0" h="4657" w="34285">
                    <a:moveTo>
                      <a:pt x="16960" y="1"/>
                    </a:moveTo>
                    <a:cubicBezTo>
                      <a:pt x="16732" y="1"/>
                      <a:pt x="16481" y="1"/>
                      <a:pt x="16252" y="23"/>
                    </a:cubicBezTo>
                    <a:cubicBezTo>
                      <a:pt x="15864" y="46"/>
                      <a:pt x="15499" y="69"/>
                      <a:pt x="15134" y="92"/>
                    </a:cubicBezTo>
                    <a:cubicBezTo>
                      <a:pt x="15020" y="115"/>
                      <a:pt x="14906" y="115"/>
                      <a:pt x="14814" y="138"/>
                    </a:cubicBezTo>
                    <a:lnTo>
                      <a:pt x="14769" y="138"/>
                    </a:lnTo>
                    <a:cubicBezTo>
                      <a:pt x="14632" y="160"/>
                      <a:pt x="14449" y="183"/>
                      <a:pt x="14358" y="297"/>
                    </a:cubicBezTo>
                    <a:cubicBezTo>
                      <a:pt x="14312" y="343"/>
                      <a:pt x="14267" y="411"/>
                      <a:pt x="14244" y="480"/>
                    </a:cubicBezTo>
                    <a:lnTo>
                      <a:pt x="14084" y="480"/>
                    </a:lnTo>
                    <a:lnTo>
                      <a:pt x="13879" y="503"/>
                    </a:lnTo>
                    <a:cubicBezTo>
                      <a:pt x="13787" y="526"/>
                      <a:pt x="13696" y="526"/>
                      <a:pt x="13582" y="526"/>
                    </a:cubicBezTo>
                    <a:cubicBezTo>
                      <a:pt x="13513" y="526"/>
                      <a:pt x="13445" y="548"/>
                      <a:pt x="13376" y="548"/>
                    </a:cubicBezTo>
                    <a:lnTo>
                      <a:pt x="13331" y="548"/>
                    </a:lnTo>
                    <a:cubicBezTo>
                      <a:pt x="13239" y="571"/>
                      <a:pt x="13171" y="571"/>
                      <a:pt x="13125" y="571"/>
                    </a:cubicBezTo>
                    <a:cubicBezTo>
                      <a:pt x="13057" y="594"/>
                      <a:pt x="13011" y="594"/>
                      <a:pt x="12966" y="594"/>
                    </a:cubicBezTo>
                    <a:cubicBezTo>
                      <a:pt x="12760" y="617"/>
                      <a:pt x="12555" y="663"/>
                      <a:pt x="12326" y="685"/>
                    </a:cubicBezTo>
                    <a:lnTo>
                      <a:pt x="12075" y="708"/>
                    </a:lnTo>
                    <a:lnTo>
                      <a:pt x="11870" y="754"/>
                    </a:lnTo>
                    <a:cubicBezTo>
                      <a:pt x="11687" y="777"/>
                      <a:pt x="11505" y="800"/>
                      <a:pt x="11345" y="822"/>
                    </a:cubicBezTo>
                    <a:lnTo>
                      <a:pt x="11254" y="822"/>
                    </a:lnTo>
                    <a:cubicBezTo>
                      <a:pt x="11185" y="845"/>
                      <a:pt x="11094" y="868"/>
                      <a:pt x="11003" y="891"/>
                    </a:cubicBezTo>
                    <a:cubicBezTo>
                      <a:pt x="10957" y="891"/>
                      <a:pt x="10911" y="914"/>
                      <a:pt x="10866" y="959"/>
                    </a:cubicBezTo>
                    <a:cubicBezTo>
                      <a:pt x="10751" y="982"/>
                      <a:pt x="10614" y="1005"/>
                      <a:pt x="10478" y="1051"/>
                    </a:cubicBezTo>
                    <a:cubicBezTo>
                      <a:pt x="10409" y="1073"/>
                      <a:pt x="10318" y="1073"/>
                      <a:pt x="10226" y="1096"/>
                    </a:cubicBezTo>
                    <a:lnTo>
                      <a:pt x="10135" y="1119"/>
                    </a:lnTo>
                    <a:lnTo>
                      <a:pt x="9975" y="1142"/>
                    </a:lnTo>
                    <a:cubicBezTo>
                      <a:pt x="9587" y="1233"/>
                      <a:pt x="9268" y="1324"/>
                      <a:pt x="8948" y="1393"/>
                    </a:cubicBezTo>
                    <a:lnTo>
                      <a:pt x="8766" y="1439"/>
                    </a:lnTo>
                    <a:lnTo>
                      <a:pt x="8697" y="1461"/>
                    </a:lnTo>
                    <a:lnTo>
                      <a:pt x="8606" y="1484"/>
                    </a:lnTo>
                    <a:lnTo>
                      <a:pt x="8492" y="1530"/>
                    </a:lnTo>
                    <a:lnTo>
                      <a:pt x="8309" y="1553"/>
                    </a:lnTo>
                    <a:cubicBezTo>
                      <a:pt x="8195" y="1598"/>
                      <a:pt x="8081" y="1621"/>
                      <a:pt x="7990" y="1644"/>
                    </a:cubicBezTo>
                    <a:cubicBezTo>
                      <a:pt x="7624" y="1735"/>
                      <a:pt x="7259" y="1827"/>
                      <a:pt x="6894" y="1918"/>
                    </a:cubicBezTo>
                    <a:lnTo>
                      <a:pt x="6643" y="1986"/>
                    </a:lnTo>
                    <a:cubicBezTo>
                      <a:pt x="6346" y="2055"/>
                      <a:pt x="6141" y="2101"/>
                      <a:pt x="5912" y="2169"/>
                    </a:cubicBezTo>
                    <a:cubicBezTo>
                      <a:pt x="5867" y="2192"/>
                      <a:pt x="5798" y="2215"/>
                      <a:pt x="5776" y="2260"/>
                    </a:cubicBezTo>
                    <a:cubicBezTo>
                      <a:pt x="5707" y="2306"/>
                      <a:pt x="5661" y="2374"/>
                      <a:pt x="5661" y="2466"/>
                    </a:cubicBezTo>
                    <a:lnTo>
                      <a:pt x="5365" y="2534"/>
                    </a:lnTo>
                    <a:cubicBezTo>
                      <a:pt x="5182" y="2580"/>
                      <a:pt x="4999" y="2626"/>
                      <a:pt x="4817" y="2671"/>
                    </a:cubicBezTo>
                    <a:cubicBezTo>
                      <a:pt x="4634" y="2717"/>
                      <a:pt x="4452" y="2762"/>
                      <a:pt x="4269" y="2785"/>
                    </a:cubicBezTo>
                    <a:lnTo>
                      <a:pt x="4201" y="2808"/>
                    </a:lnTo>
                    <a:lnTo>
                      <a:pt x="4132" y="2831"/>
                    </a:lnTo>
                    <a:lnTo>
                      <a:pt x="4064" y="2831"/>
                    </a:lnTo>
                    <a:lnTo>
                      <a:pt x="3881" y="2877"/>
                    </a:lnTo>
                    <a:lnTo>
                      <a:pt x="3721" y="2899"/>
                    </a:lnTo>
                    <a:cubicBezTo>
                      <a:pt x="3607" y="2922"/>
                      <a:pt x="3516" y="2945"/>
                      <a:pt x="3425" y="2968"/>
                    </a:cubicBezTo>
                    <a:lnTo>
                      <a:pt x="3356" y="2991"/>
                    </a:lnTo>
                    <a:lnTo>
                      <a:pt x="3265" y="3014"/>
                    </a:lnTo>
                    <a:cubicBezTo>
                      <a:pt x="3128" y="3036"/>
                      <a:pt x="3014" y="3059"/>
                      <a:pt x="2877" y="3105"/>
                    </a:cubicBezTo>
                    <a:cubicBezTo>
                      <a:pt x="2854" y="3105"/>
                      <a:pt x="2831" y="3105"/>
                      <a:pt x="2808" y="3128"/>
                    </a:cubicBezTo>
                    <a:lnTo>
                      <a:pt x="2329" y="3219"/>
                    </a:lnTo>
                    <a:lnTo>
                      <a:pt x="2169" y="3265"/>
                    </a:lnTo>
                    <a:cubicBezTo>
                      <a:pt x="1941" y="3310"/>
                      <a:pt x="1713" y="3379"/>
                      <a:pt x="1507" y="3424"/>
                    </a:cubicBezTo>
                    <a:cubicBezTo>
                      <a:pt x="1302" y="3470"/>
                      <a:pt x="1119" y="3493"/>
                      <a:pt x="914" y="3539"/>
                    </a:cubicBezTo>
                    <a:lnTo>
                      <a:pt x="891" y="3539"/>
                    </a:lnTo>
                    <a:cubicBezTo>
                      <a:pt x="754" y="3561"/>
                      <a:pt x="640" y="3584"/>
                      <a:pt x="549" y="3607"/>
                    </a:cubicBezTo>
                    <a:lnTo>
                      <a:pt x="389" y="3653"/>
                    </a:lnTo>
                    <a:lnTo>
                      <a:pt x="343" y="3653"/>
                    </a:lnTo>
                    <a:cubicBezTo>
                      <a:pt x="275" y="3675"/>
                      <a:pt x="206" y="3698"/>
                      <a:pt x="138" y="3721"/>
                    </a:cubicBezTo>
                    <a:cubicBezTo>
                      <a:pt x="69" y="3767"/>
                      <a:pt x="46" y="3812"/>
                      <a:pt x="24" y="3881"/>
                    </a:cubicBezTo>
                    <a:cubicBezTo>
                      <a:pt x="1" y="3949"/>
                      <a:pt x="1" y="4018"/>
                      <a:pt x="24" y="4086"/>
                    </a:cubicBezTo>
                    <a:cubicBezTo>
                      <a:pt x="46" y="4132"/>
                      <a:pt x="92" y="4155"/>
                      <a:pt x="115" y="4178"/>
                    </a:cubicBezTo>
                    <a:cubicBezTo>
                      <a:pt x="161" y="4200"/>
                      <a:pt x="206" y="4223"/>
                      <a:pt x="252" y="4223"/>
                    </a:cubicBezTo>
                    <a:lnTo>
                      <a:pt x="434" y="4223"/>
                    </a:lnTo>
                    <a:cubicBezTo>
                      <a:pt x="480" y="4223"/>
                      <a:pt x="526" y="4200"/>
                      <a:pt x="571" y="4200"/>
                    </a:cubicBezTo>
                    <a:lnTo>
                      <a:pt x="685" y="4200"/>
                    </a:lnTo>
                    <a:cubicBezTo>
                      <a:pt x="845" y="4178"/>
                      <a:pt x="982" y="4155"/>
                      <a:pt x="1142" y="4132"/>
                    </a:cubicBezTo>
                    <a:lnTo>
                      <a:pt x="1210" y="4132"/>
                    </a:lnTo>
                    <a:cubicBezTo>
                      <a:pt x="1416" y="4109"/>
                      <a:pt x="1621" y="4086"/>
                      <a:pt x="1827" y="4064"/>
                    </a:cubicBezTo>
                    <a:lnTo>
                      <a:pt x="1872" y="4064"/>
                    </a:lnTo>
                    <a:lnTo>
                      <a:pt x="1918" y="4041"/>
                    </a:lnTo>
                    <a:cubicBezTo>
                      <a:pt x="1941" y="4064"/>
                      <a:pt x="1964" y="4064"/>
                      <a:pt x="1964" y="4064"/>
                    </a:cubicBezTo>
                    <a:cubicBezTo>
                      <a:pt x="2123" y="4064"/>
                      <a:pt x="2283" y="4041"/>
                      <a:pt x="2443" y="4018"/>
                    </a:cubicBezTo>
                    <a:cubicBezTo>
                      <a:pt x="2534" y="3995"/>
                      <a:pt x="2648" y="3995"/>
                      <a:pt x="2740" y="3972"/>
                    </a:cubicBezTo>
                    <a:cubicBezTo>
                      <a:pt x="2945" y="3972"/>
                      <a:pt x="3173" y="3949"/>
                      <a:pt x="3402" y="3949"/>
                    </a:cubicBezTo>
                    <a:lnTo>
                      <a:pt x="3858" y="3949"/>
                    </a:lnTo>
                    <a:cubicBezTo>
                      <a:pt x="3904" y="3949"/>
                      <a:pt x="3927" y="3972"/>
                      <a:pt x="3972" y="3972"/>
                    </a:cubicBezTo>
                    <a:cubicBezTo>
                      <a:pt x="3972" y="3972"/>
                      <a:pt x="3995" y="3972"/>
                      <a:pt x="4018" y="3949"/>
                    </a:cubicBezTo>
                    <a:lnTo>
                      <a:pt x="5593" y="3949"/>
                    </a:lnTo>
                    <a:lnTo>
                      <a:pt x="6004" y="3927"/>
                    </a:lnTo>
                    <a:cubicBezTo>
                      <a:pt x="6323" y="3927"/>
                      <a:pt x="6666" y="3904"/>
                      <a:pt x="7008" y="3904"/>
                    </a:cubicBezTo>
                    <a:cubicBezTo>
                      <a:pt x="7373" y="3904"/>
                      <a:pt x="7693" y="3881"/>
                      <a:pt x="8035" y="3858"/>
                    </a:cubicBezTo>
                    <a:cubicBezTo>
                      <a:pt x="8127" y="3858"/>
                      <a:pt x="8195" y="3835"/>
                      <a:pt x="8286" y="3835"/>
                    </a:cubicBezTo>
                    <a:cubicBezTo>
                      <a:pt x="8355" y="3858"/>
                      <a:pt x="8400" y="3881"/>
                      <a:pt x="8469" y="3881"/>
                    </a:cubicBezTo>
                    <a:lnTo>
                      <a:pt x="8743" y="3881"/>
                    </a:lnTo>
                    <a:lnTo>
                      <a:pt x="8925" y="3904"/>
                    </a:lnTo>
                    <a:lnTo>
                      <a:pt x="9131" y="3904"/>
                    </a:lnTo>
                    <a:cubicBezTo>
                      <a:pt x="9428" y="3927"/>
                      <a:pt x="9724" y="3949"/>
                      <a:pt x="10021" y="3949"/>
                    </a:cubicBezTo>
                    <a:lnTo>
                      <a:pt x="10249" y="3949"/>
                    </a:lnTo>
                    <a:lnTo>
                      <a:pt x="10363" y="3972"/>
                    </a:lnTo>
                    <a:lnTo>
                      <a:pt x="10797" y="3972"/>
                    </a:lnTo>
                    <a:cubicBezTo>
                      <a:pt x="11048" y="3949"/>
                      <a:pt x="11299" y="3949"/>
                      <a:pt x="11550" y="3927"/>
                    </a:cubicBezTo>
                    <a:lnTo>
                      <a:pt x="11573" y="3927"/>
                    </a:lnTo>
                    <a:cubicBezTo>
                      <a:pt x="11801" y="3904"/>
                      <a:pt x="12030" y="3881"/>
                      <a:pt x="12235" y="3858"/>
                    </a:cubicBezTo>
                    <a:cubicBezTo>
                      <a:pt x="12304" y="3858"/>
                      <a:pt x="12372" y="3858"/>
                      <a:pt x="12441" y="3835"/>
                    </a:cubicBezTo>
                    <a:lnTo>
                      <a:pt x="12555" y="3812"/>
                    </a:lnTo>
                    <a:lnTo>
                      <a:pt x="12692" y="3812"/>
                    </a:lnTo>
                    <a:lnTo>
                      <a:pt x="12714" y="3790"/>
                    </a:lnTo>
                    <a:cubicBezTo>
                      <a:pt x="12806" y="3790"/>
                      <a:pt x="12851" y="3790"/>
                      <a:pt x="12874" y="3767"/>
                    </a:cubicBezTo>
                    <a:cubicBezTo>
                      <a:pt x="12897" y="3767"/>
                      <a:pt x="12920" y="3767"/>
                      <a:pt x="12943" y="3744"/>
                    </a:cubicBezTo>
                    <a:lnTo>
                      <a:pt x="13308" y="3790"/>
                    </a:lnTo>
                    <a:lnTo>
                      <a:pt x="13331" y="3790"/>
                    </a:lnTo>
                    <a:cubicBezTo>
                      <a:pt x="13513" y="3790"/>
                      <a:pt x="13696" y="3812"/>
                      <a:pt x="13879" y="3812"/>
                    </a:cubicBezTo>
                    <a:lnTo>
                      <a:pt x="14289" y="3835"/>
                    </a:lnTo>
                    <a:lnTo>
                      <a:pt x="14518" y="3858"/>
                    </a:lnTo>
                    <a:lnTo>
                      <a:pt x="14837" y="3858"/>
                    </a:lnTo>
                    <a:lnTo>
                      <a:pt x="14883" y="3881"/>
                    </a:lnTo>
                    <a:lnTo>
                      <a:pt x="15750" y="3881"/>
                    </a:lnTo>
                    <a:cubicBezTo>
                      <a:pt x="16001" y="3904"/>
                      <a:pt x="16275" y="3904"/>
                      <a:pt x="16549" y="3927"/>
                    </a:cubicBezTo>
                    <a:lnTo>
                      <a:pt x="16732" y="3927"/>
                    </a:lnTo>
                    <a:lnTo>
                      <a:pt x="17668" y="3972"/>
                    </a:lnTo>
                    <a:lnTo>
                      <a:pt x="17896" y="3995"/>
                    </a:lnTo>
                    <a:cubicBezTo>
                      <a:pt x="18124" y="4018"/>
                      <a:pt x="18329" y="4018"/>
                      <a:pt x="18558" y="4018"/>
                    </a:cubicBezTo>
                    <a:lnTo>
                      <a:pt x="19950" y="4018"/>
                    </a:lnTo>
                    <a:lnTo>
                      <a:pt x="20064" y="3995"/>
                    </a:lnTo>
                    <a:lnTo>
                      <a:pt x="20429" y="3995"/>
                    </a:lnTo>
                    <a:cubicBezTo>
                      <a:pt x="20498" y="3995"/>
                      <a:pt x="20566" y="4018"/>
                      <a:pt x="20635" y="4018"/>
                    </a:cubicBezTo>
                    <a:lnTo>
                      <a:pt x="22050" y="4018"/>
                    </a:lnTo>
                    <a:cubicBezTo>
                      <a:pt x="22141" y="4018"/>
                      <a:pt x="22210" y="4018"/>
                      <a:pt x="22278" y="4041"/>
                    </a:cubicBezTo>
                    <a:lnTo>
                      <a:pt x="22758" y="4041"/>
                    </a:lnTo>
                    <a:cubicBezTo>
                      <a:pt x="22917" y="4064"/>
                      <a:pt x="23077" y="4064"/>
                      <a:pt x="23237" y="4064"/>
                    </a:cubicBezTo>
                    <a:cubicBezTo>
                      <a:pt x="23534" y="4064"/>
                      <a:pt x="23808" y="4064"/>
                      <a:pt x="24104" y="4086"/>
                    </a:cubicBezTo>
                    <a:lnTo>
                      <a:pt x="24173" y="4086"/>
                    </a:lnTo>
                    <a:lnTo>
                      <a:pt x="24629" y="4109"/>
                    </a:lnTo>
                    <a:lnTo>
                      <a:pt x="25109" y="4109"/>
                    </a:lnTo>
                    <a:cubicBezTo>
                      <a:pt x="25314" y="4109"/>
                      <a:pt x="25519" y="4132"/>
                      <a:pt x="25725" y="4132"/>
                    </a:cubicBezTo>
                    <a:lnTo>
                      <a:pt x="25862" y="4132"/>
                    </a:lnTo>
                    <a:lnTo>
                      <a:pt x="26022" y="4155"/>
                    </a:lnTo>
                    <a:lnTo>
                      <a:pt x="26090" y="4155"/>
                    </a:lnTo>
                    <a:lnTo>
                      <a:pt x="26935" y="4200"/>
                    </a:lnTo>
                    <a:lnTo>
                      <a:pt x="27756" y="4200"/>
                    </a:lnTo>
                    <a:lnTo>
                      <a:pt x="27848" y="4223"/>
                    </a:lnTo>
                    <a:cubicBezTo>
                      <a:pt x="28122" y="4223"/>
                      <a:pt x="28373" y="4223"/>
                      <a:pt x="28624" y="4246"/>
                    </a:cubicBezTo>
                    <a:lnTo>
                      <a:pt x="28783" y="4246"/>
                    </a:lnTo>
                    <a:lnTo>
                      <a:pt x="29765" y="4292"/>
                    </a:lnTo>
                    <a:lnTo>
                      <a:pt x="30746" y="4360"/>
                    </a:lnTo>
                    <a:lnTo>
                      <a:pt x="31157" y="4383"/>
                    </a:lnTo>
                    <a:cubicBezTo>
                      <a:pt x="31271" y="4383"/>
                      <a:pt x="31363" y="4383"/>
                      <a:pt x="31454" y="4406"/>
                    </a:cubicBezTo>
                    <a:lnTo>
                      <a:pt x="31500" y="4406"/>
                    </a:lnTo>
                    <a:lnTo>
                      <a:pt x="31682" y="4429"/>
                    </a:lnTo>
                    <a:cubicBezTo>
                      <a:pt x="31842" y="4429"/>
                      <a:pt x="32002" y="4452"/>
                      <a:pt x="32139" y="4452"/>
                    </a:cubicBezTo>
                    <a:cubicBezTo>
                      <a:pt x="32253" y="4452"/>
                      <a:pt x="32367" y="4474"/>
                      <a:pt x="32481" y="4474"/>
                    </a:cubicBezTo>
                    <a:lnTo>
                      <a:pt x="32572" y="4497"/>
                    </a:lnTo>
                    <a:lnTo>
                      <a:pt x="32641" y="4497"/>
                    </a:lnTo>
                    <a:lnTo>
                      <a:pt x="32732" y="4520"/>
                    </a:lnTo>
                    <a:lnTo>
                      <a:pt x="32778" y="4520"/>
                    </a:lnTo>
                    <a:lnTo>
                      <a:pt x="32869" y="4543"/>
                    </a:lnTo>
                    <a:lnTo>
                      <a:pt x="32983" y="4566"/>
                    </a:lnTo>
                    <a:lnTo>
                      <a:pt x="33097" y="4566"/>
                    </a:lnTo>
                    <a:lnTo>
                      <a:pt x="33143" y="4589"/>
                    </a:lnTo>
                    <a:lnTo>
                      <a:pt x="33212" y="4589"/>
                    </a:lnTo>
                    <a:lnTo>
                      <a:pt x="33234" y="4611"/>
                    </a:lnTo>
                    <a:lnTo>
                      <a:pt x="33371" y="4634"/>
                    </a:lnTo>
                    <a:lnTo>
                      <a:pt x="33417" y="4634"/>
                    </a:lnTo>
                    <a:cubicBezTo>
                      <a:pt x="33485" y="4657"/>
                      <a:pt x="33554" y="4657"/>
                      <a:pt x="33622" y="4657"/>
                    </a:cubicBezTo>
                    <a:lnTo>
                      <a:pt x="33714" y="4657"/>
                    </a:lnTo>
                    <a:cubicBezTo>
                      <a:pt x="33805" y="4634"/>
                      <a:pt x="33851" y="4611"/>
                      <a:pt x="33942" y="4543"/>
                    </a:cubicBezTo>
                    <a:cubicBezTo>
                      <a:pt x="33988" y="4497"/>
                      <a:pt x="34033" y="4406"/>
                      <a:pt x="34056" y="4337"/>
                    </a:cubicBezTo>
                    <a:cubicBezTo>
                      <a:pt x="34079" y="4269"/>
                      <a:pt x="34102" y="4223"/>
                      <a:pt x="34125" y="4155"/>
                    </a:cubicBezTo>
                    <a:lnTo>
                      <a:pt x="34147" y="4064"/>
                    </a:lnTo>
                    <a:lnTo>
                      <a:pt x="34147" y="4018"/>
                    </a:lnTo>
                    <a:cubicBezTo>
                      <a:pt x="34170" y="3927"/>
                      <a:pt x="34170" y="3858"/>
                      <a:pt x="34193" y="3790"/>
                    </a:cubicBezTo>
                    <a:lnTo>
                      <a:pt x="34216" y="3721"/>
                    </a:lnTo>
                    <a:lnTo>
                      <a:pt x="34239" y="3653"/>
                    </a:lnTo>
                    <a:cubicBezTo>
                      <a:pt x="34262" y="3584"/>
                      <a:pt x="34262" y="3561"/>
                      <a:pt x="34284" y="3516"/>
                    </a:cubicBezTo>
                    <a:cubicBezTo>
                      <a:pt x="34284" y="3447"/>
                      <a:pt x="34284" y="3379"/>
                      <a:pt x="34262" y="3310"/>
                    </a:cubicBezTo>
                    <a:cubicBezTo>
                      <a:pt x="34239" y="3128"/>
                      <a:pt x="34079" y="3014"/>
                      <a:pt x="33942" y="3014"/>
                    </a:cubicBezTo>
                    <a:cubicBezTo>
                      <a:pt x="33873" y="3014"/>
                      <a:pt x="33828" y="3014"/>
                      <a:pt x="33782" y="3036"/>
                    </a:cubicBezTo>
                    <a:cubicBezTo>
                      <a:pt x="33759" y="3014"/>
                      <a:pt x="33714" y="2968"/>
                      <a:pt x="33668" y="2945"/>
                    </a:cubicBezTo>
                    <a:cubicBezTo>
                      <a:pt x="33645" y="2945"/>
                      <a:pt x="33645" y="2945"/>
                      <a:pt x="33622" y="2922"/>
                    </a:cubicBezTo>
                    <a:lnTo>
                      <a:pt x="33577" y="2899"/>
                    </a:lnTo>
                    <a:lnTo>
                      <a:pt x="33440" y="2831"/>
                    </a:lnTo>
                    <a:lnTo>
                      <a:pt x="33371" y="2785"/>
                    </a:lnTo>
                    <a:cubicBezTo>
                      <a:pt x="33234" y="2717"/>
                      <a:pt x="33075" y="2648"/>
                      <a:pt x="32915" y="2580"/>
                    </a:cubicBezTo>
                    <a:cubicBezTo>
                      <a:pt x="32824" y="2534"/>
                      <a:pt x="32732" y="2489"/>
                      <a:pt x="32641" y="2466"/>
                    </a:cubicBezTo>
                    <a:lnTo>
                      <a:pt x="32458" y="2374"/>
                    </a:lnTo>
                    <a:cubicBezTo>
                      <a:pt x="32321" y="2306"/>
                      <a:pt x="32207" y="2260"/>
                      <a:pt x="32070" y="2215"/>
                    </a:cubicBezTo>
                    <a:cubicBezTo>
                      <a:pt x="31774" y="2101"/>
                      <a:pt x="31477" y="2009"/>
                      <a:pt x="31203" y="1918"/>
                    </a:cubicBezTo>
                    <a:cubicBezTo>
                      <a:pt x="31066" y="1872"/>
                      <a:pt x="30929" y="1827"/>
                      <a:pt x="30792" y="1781"/>
                    </a:cubicBezTo>
                    <a:cubicBezTo>
                      <a:pt x="30655" y="1713"/>
                      <a:pt x="30495" y="1667"/>
                      <a:pt x="30358" y="1644"/>
                    </a:cubicBezTo>
                    <a:cubicBezTo>
                      <a:pt x="30084" y="1553"/>
                      <a:pt x="29833" y="1484"/>
                      <a:pt x="29560" y="1416"/>
                    </a:cubicBezTo>
                    <a:cubicBezTo>
                      <a:pt x="29423" y="1370"/>
                      <a:pt x="29286" y="1347"/>
                      <a:pt x="29149" y="1324"/>
                    </a:cubicBezTo>
                    <a:lnTo>
                      <a:pt x="29035" y="1279"/>
                    </a:lnTo>
                    <a:lnTo>
                      <a:pt x="28920" y="1256"/>
                    </a:lnTo>
                    <a:lnTo>
                      <a:pt x="28761" y="1233"/>
                    </a:lnTo>
                    <a:cubicBezTo>
                      <a:pt x="28167" y="1096"/>
                      <a:pt x="27597" y="982"/>
                      <a:pt x="27049" y="868"/>
                    </a:cubicBezTo>
                    <a:lnTo>
                      <a:pt x="26912" y="845"/>
                    </a:lnTo>
                    <a:lnTo>
                      <a:pt x="26638" y="800"/>
                    </a:lnTo>
                    <a:lnTo>
                      <a:pt x="26569" y="800"/>
                    </a:lnTo>
                    <a:cubicBezTo>
                      <a:pt x="26364" y="754"/>
                      <a:pt x="26204" y="731"/>
                      <a:pt x="26044" y="685"/>
                    </a:cubicBezTo>
                    <a:cubicBezTo>
                      <a:pt x="25725" y="617"/>
                      <a:pt x="25405" y="548"/>
                      <a:pt x="25063" y="503"/>
                    </a:cubicBezTo>
                    <a:lnTo>
                      <a:pt x="24949" y="480"/>
                    </a:lnTo>
                    <a:cubicBezTo>
                      <a:pt x="24675" y="434"/>
                      <a:pt x="24401" y="389"/>
                      <a:pt x="24127" y="343"/>
                    </a:cubicBezTo>
                    <a:cubicBezTo>
                      <a:pt x="23967" y="320"/>
                      <a:pt x="23808" y="297"/>
                      <a:pt x="23648" y="275"/>
                    </a:cubicBezTo>
                    <a:cubicBezTo>
                      <a:pt x="23511" y="252"/>
                      <a:pt x="23351" y="252"/>
                      <a:pt x="23214" y="252"/>
                    </a:cubicBezTo>
                    <a:cubicBezTo>
                      <a:pt x="22917" y="229"/>
                      <a:pt x="22621" y="206"/>
                      <a:pt x="22324" y="183"/>
                    </a:cubicBezTo>
                    <a:lnTo>
                      <a:pt x="22118" y="160"/>
                    </a:lnTo>
                    <a:lnTo>
                      <a:pt x="21913" y="160"/>
                    </a:lnTo>
                    <a:lnTo>
                      <a:pt x="21822" y="138"/>
                    </a:lnTo>
                    <a:lnTo>
                      <a:pt x="21525" y="138"/>
                    </a:lnTo>
                    <a:lnTo>
                      <a:pt x="21365" y="115"/>
                    </a:lnTo>
                    <a:cubicBezTo>
                      <a:pt x="20726" y="92"/>
                      <a:pt x="20087" y="69"/>
                      <a:pt x="19448" y="23"/>
                    </a:cubicBezTo>
                    <a:lnTo>
                      <a:pt x="19334" y="23"/>
                    </a:lnTo>
                    <a:cubicBezTo>
                      <a:pt x="19060" y="23"/>
                      <a:pt x="18786" y="1"/>
                      <a:pt x="18535" y="1"/>
                    </a:cubicBezTo>
                    <a:close/>
                  </a:path>
                </a:pathLst>
              </a:custGeom>
              <a:solidFill>
                <a:srgbClr val="B3B0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
              <p:cNvSpPr/>
              <p:nvPr/>
            </p:nvSpPr>
            <p:spPr>
              <a:xfrm>
                <a:off x="7205759" y="4033502"/>
                <a:ext cx="928589" cy="127122"/>
              </a:xfrm>
              <a:custGeom>
                <a:rect b="b" l="l" r="r" t="t"/>
                <a:pathLst>
                  <a:path extrusionOk="0" h="4703" w="34354">
                    <a:moveTo>
                      <a:pt x="15408" y="0"/>
                    </a:moveTo>
                    <a:cubicBezTo>
                      <a:pt x="15111" y="23"/>
                      <a:pt x="14792" y="23"/>
                      <a:pt x="14495" y="23"/>
                    </a:cubicBezTo>
                    <a:lnTo>
                      <a:pt x="13605" y="23"/>
                    </a:lnTo>
                    <a:cubicBezTo>
                      <a:pt x="13445" y="46"/>
                      <a:pt x="13308" y="46"/>
                      <a:pt x="13171" y="46"/>
                    </a:cubicBezTo>
                    <a:lnTo>
                      <a:pt x="13011" y="69"/>
                    </a:lnTo>
                    <a:cubicBezTo>
                      <a:pt x="12920" y="69"/>
                      <a:pt x="12852" y="92"/>
                      <a:pt x="12760" y="92"/>
                    </a:cubicBezTo>
                    <a:cubicBezTo>
                      <a:pt x="12441" y="114"/>
                      <a:pt x="12121" y="137"/>
                      <a:pt x="11824" y="160"/>
                    </a:cubicBezTo>
                    <a:lnTo>
                      <a:pt x="11573" y="183"/>
                    </a:lnTo>
                    <a:lnTo>
                      <a:pt x="11368" y="183"/>
                    </a:lnTo>
                    <a:cubicBezTo>
                      <a:pt x="11231" y="206"/>
                      <a:pt x="11140" y="229"/>
                      <a:pt x="11048" y="229"/>
                    </a:cubicBezTo>
                    <a:lnTo>
                      <a:pt x="11003" y="229"/>
                    </a:lnTo>
                    <a:cubicBezTo>
                      <a:pt x="10820" y="229"/>
                      <a:pt x="10660" y="274"/>
                      <a:pt x="10501" y="297"/>
                    </a:cubicBezTo>
                    <a:cubicBezTo>
                      <a:pt x="10386" y="320"/>
                      <a:pt x="10272" y="320"/>
                      <a:pt x="10158" y="343"/>
                    </a:cubicBezTo>
                    <a:lnTo>
                      <a:pt x="10181" y="365"/>
                    </a:lnTo>
                    <a:lnTo>
                      <a:pt x="10158" y="365"/>
                    </a:lnTo>
                    <a:cubicBezTo>
                      <a:pt x="10044" y="365"/>
                      <a:pt x="9953" y="365"/>
                      <a:pt x="9862" y="388"/>
                    </a:cubicBezTo>
                    <a:cubicBezTo>
                      <a:pt x="9747" y="388"/>
                      <a:pt x="9656" y="388"/>
                      <a:pt x="9565" y="411"/>
                    </a:cubicBezTo>
                    <a:lnTo>
                      <a:pt x="9496" y="411"/>
                    </a:lnTo>
                    <a:lnTo>
                      <a:pt x="9245" y="457"/>
                    </a:lnTo>
                    <a:lnTo>
                      <a:pt x="9177" y="457"/>
                    </a:lnTo>
                    <a:lnTo>
                      <a:pt x="8903" y="502"/>
                    </a:lnTo>
                    <a:cubicBezTo>
                      <a:pt x="8332" y="594"/>
                      <a:pt x="7716" y="708"/>
                      <a:pt x="7054" y="868"/>
                    </a:cubicBezTo>
                    <a:lnTo>
                      <a:pt x="6849" y="936"/>
                    </a:lnTo>
                    <a:cubicBezTo>
                      <a:pt x="6666" y="982"/>
                      <a:pt x="6461" y="1027"/>
                      <a:pt x="6255" y="1073"/>
                    </a:cubicBezTo>
                    <a:cubicBezTo>
                      <a:pt x="6232" y="1073"/>
                      <a:pt x="6209" y="1050"/>
                      <a:pt x="6187" y="1050"/>
                    </a:cubicBezTo>
                    <a:lnTo>
                      <a:pt x="6095" y="1073"/>
                    </a:lnTo>
                    <a:lnTo>
                      <a:pt x="5981" y="1073"/>
                    </a:lnTo>
                    <a:cubicBezTo>
                      <a:pt x="5913" y="1096"/>
                      <a:pt x="5844" y="1096"/>
                      <a:pt x="5799" y="1119"/>
                    </a:cubicBezTo>
                    <a:cubicBezTo>
                      <a:pt x="5684" y="1119"/>
                      <a:pt x="5570" y="1164"/>
                      <a:pt x="5456" y="1187"/>
                    </a:cubicBezTo>
                    <a:lnTo>
                      <a:pt x="5411" y="1187"/>
                    </a:lnTo>
                    <a:lnTo>
                      <a:pt x="5365" y="1210"/>
                    </a:lnTo>
                    <a:lnTo>
                      <a:pt x="5068" y="1278"/>
                    </a:lnTo>
                    <a:lnTo>
                      <a:pt x="4908" y="1324"/>
                    </a:lnTo>
                    <a:lnTo>
                      <a:pt x="4863" y="1324"/>
                    </a:lnTo>
                    <a:cubicBezTo>
                      <a:pt x="4794" y="1347"/>
                      <a:pt x="4726" y="1347"/>
                      <a:pt x="4703" y="1370"/>
                    </a:cubicBezTo>
                    <a:cubicBezTo>
                      <a:pt x="4657" y="1415"/>
                      <a:pt x="4612" y="1461"/>
                      <a:pt x="4589" y="1507"/>
                    </a:cubicBezTo>
                    <a:cubicBezTo>
                      <a:pt x="4566" y="1507"/>
                      <a:pt x="4566" y="1484"/>
                      <a:pt x="4543" y="1484"/>
                    </a:cubicBezTo>
                    <a:cubicBezTo>
                      <a:pt x="4543" y="1484"/>
                      <a:pt x="4520" y="1507"/>
                      <a:pt x="4520" y="1507"/>
                    </a:cubicBezTo>
                    <a:cubicBezTo>
                      <a:pt x="4110" y="1598"/>
                      <a:pt x="3676" y="1735"/>
                      <a:pt x="3311" y="1849"/>
                    </a:cubicBezTo>
                    <a:lnTo>
                      <a:pt x="3242" y="1872"/>
                    </a:lnTo>
                    <a:lnTo>
                      <a:pt x="3082" y="1940"/>
                    </a:lnTo>
                    <a:cubicBezTo>
                      <a:pt x="2968" y="1963"/>
                      <a:pt x="2831" y="2009"/>
                      <a:pt x="2694" y="2055"/>
                    </a:cubicBezTo>
                    <a:cubicBezTo>
                      <a:pt x="2557" y="2100"/>
                      <a:pt x="2398" y="2146"/>
                      <a:pt x="2261" y="2192"/>
                    </a:cubicBezTo>
                    <a:cubicBezTo>
                      <a:pt x="2101" y="2237"/>
                      <a:pt x="1941" y="2283"/>
                      <a:pt x="1781" y="2328"/>
                    </a:cubicBezTo>
                    <a:lnTo>
                      <a:pt x="1736" y="2351"/>
                    </a:lnTo>
                    <a:cubicBezTo>
                      <a:pt x="1576" y="2397"/>
                      <a:pt x="1416" y="2443"/>
                      <a:pt x="1256" y="2511"/>
                    </a:cubicBezTo>
                    <a:lnTo>
                      <a:pt x="1188" y="2534"/>
                    </a:lnTo>
                    <a:lnTo>
                      <a:pt x="1165" y="2534"/>
                    </a:lnTo>
                    <a:lnTo>
                      <a:pt x="1005" y="2580"/>
                    </a:lnTo>
                    <a:cubicBezTo>
                      <a:pt x="960" y="2625"/>
                      <a:pt x="891" y="2648"/>
                      <a:pt x="823" y="2671"/>
                    </a:cubicBezTo>
                    <a:cubicBezTo>
                      <a:pt x="709" y="2716"/>
                      <a:pt x="617" y="2762"/>
                      <a:pt x="526" y="2853"/>
                    </a:cubicBezTo>
                    <a:cubicBezTo>
                      <a:pt x="480" y="2899"/>
                      <a:pt x="435" y="2990"/>
                      <a:pt x="435" y="3059"/>
                    </a:cubicBezTo>
                    <a:cubicBezTo>
                      <a:pt x="435" y="3082"/>
                      <a:pt x="435" y="3082"/>
                      <a:pt x="435" y="3105"/>
                    </a:cubicBezTo>
                    <a:cubicBezTo>
                      <a:pt x="389" y="3105"/>
                      <a:pt x="321" y="3127"/>
                      <a:pt x="275" y="3173"/>
                    </a:cubicBezTo>
                    <a:cubicBezTo>
                      <a:pt x="206" y="3219"/>
                      <a:pt x="138" y="3264"/>
                      <a:pt x="115" y="3333"/>
                    </a:cubicBezTo>
                    <a:lnTo>
                      <a:pt x="92" y="3378"/>
                    </a:lnTo>
                    <a:cubicBezTo>
                      <a:pt x="47" y="3424"/>
                      <a:pt x="47" y="3470"/>
                      <a:pt x="47" y="3515"/>
                    </a:cubicBezTo>
                    <a:cubicBezTo>
                      <a:pt x="24" y="3561"/>
                      <a:pt x="47" y="3629"/>
                      <a:pt x="47" y="3675"/>
                    </a:cubicBezTo>
                    <a:cubicBezTo>
                      <a:pt x="69" y="3766"/>
                      <a:pt x="92" y="3858"/>
                      <a:pt x="115" y="3949"/>
                    </a:cubicBezTo>
                    <a:lnTo>
                      <a:pt x="92" y="4040"/>
                    </a:lnTo>
                    <a:cubicBezTo>
                      <a:pt x="69" y="4109"/>
                      <a:pt x="47" y="4154"/>
                      <a:pt x="47" y="4223"/>
                    </a:cubicBezTo>
                    <a:cubicBezTo>
                      <a:pt x="1" y="4360"/>
                      <a:pt x="24" y="4520"/>
                      <a:pt x="161" y="4611"/>
                    </a:cubicBezTo>
                    <a:cubicBezTo>
                      <a:pt x="229" y="4634"/>
                      <a:pt x="298" y="4657"/>
                      <a:pt x="389" y="4657"/>
                    </a:cubicBezTo>
                    <a:lnTo>
                      <a:pt x="457" y="4657"/>
                    </a:lnTo>
                    <a:cubicBezTo>
                      <a:pt x="503" y="4679"/>
                      <a:pt x="549" y="4702"/>
                      <a:pt x="594" y="4702"/>
                    </a:cubicBezTo>
                    <a:cubicBezTo>
                      <a:pt x="617" y="4702"/>
                      <a:pt x="617" y="4679"/>
                      <a:pt x="663" y="4679"/>
                    </a:cubicBezTo>
                    <a:lnTo>
                      <a:pt x="823" y="4634"/>
                    </a:lnTo>
                    <a:lnTo>
                      <a:pt x="960" y="4588"/>
                    </a:lnTo>
                    <a:lnTo>
                      <a:pt x="1188" y="4543"/>
                    </a:lnTo>
                    <a:lnTo>
                      <a:pt x="1234" y="4565"/>
                    </a:lnTo>
                    <a:cubicBezTo>
                      <a:pt x="1256" y="4565"/>
                      <a:pt x="1279" y="4565"/>
                      <a:pt x="1279" y="4543"/>
                    </a:cubicBezTo>
                    <a:lnTo>
                      <a:pt x="1576" y="4497"/>
                    </a:lnTo>
                    <a:lnTo>
                      <a:pt x="1850" y="4497"/>
                    </a:lnTo>
                    <a:lnTo>
                      <a:pt x="1941" y="4520"/>
                    </a:lnTo>
                    <a:lnTo>
                      <a:pt x="2580" y="4520"/>
                    </a:lnTo>
                    <a:cubicBezTo>
                      <a:pt x="2808" y="4520"/>
                      <a:pt x="2991" y="4520"/>
                      <a:pt x="3151" y="4497"/>
                    </a:cubicBezTo>
                    <a:cubicBezTo>
                      <a:pt x="3585" y="4451"/>
                      <a:pt x="3995" y="4406"/>
                      <a:pt x="4429" y="4360"/>
                    </a:cubicBezTo>
                    <a:cubicBezTo>
                      <a:pt x="4452" y="4360"/>
                      <a:pt x="4475" y="4383"/>
                      <a:pt x="4498" y="4383"/>
                    </a:cubicBezTo>
                    <a:cubicBezTo>
                      <a:pt x="4612" y="4360"/>
                      <a:pt x="4703" y="4360"/>
                      <a:pt x="4771" y="4360"/>
                    </a:cubicBezTo>
                    <a:lnTo>
                      <a:pt x="5137" y="4360"/>
                    </a:lnTo>
                    <a:lnTo>
                      <a:pt x="5251" y="4337"/>
                    </a:lnTo>
                    <a:lnTo>
                      <a:pt x="5525" y="4314"/>
                    </a:lnTo>
                    <a:lnTo>
                      <a:pt x="7396" y="4314"/>
                    </a:lnTo>
                    <a:cubicBezTo>
                      <a:pt x="7465" y="4314"/>
                      <a:pt x="7533" y="4291"/>
                      <a:pt x="7602" y="4291"/>
                    </a:cubicBezTo>
                    <a:cubicBezTo>
                      <a:pt x="7739" y="4291"/>
                      <a:pt x="7876" y="4291"/>
                      <a:pt x="7990" y="4177"/>
                    </a:cubicBezTo>
                    <a:lnTo>
                      <a:pt x="8766" y="4177"/>
                    </a:lnTo>
                    <a:cubicBezTo>
                      <a:pt x="9063" y="4154"/>
                      <a:pt x="9382" y="4154"/>
                      <a:pt x="9702" y="4132"/>
                    </a:cubicBezTo>
                    <a:lnTo>
                      <a:pt x="10067" y="4086"/>
                    </a:lnTo>
                    <a:lnTo>
                      <a:pt x="10113" y="4086"/>
                    </a:lnTo>
                    <a:cubicBezTo>
                      <a:pt x="10295" y="4086"/>
                      <a:pt x="10478" y="4063"/>
                      <a:pt x="10660" y="4040"/>
                    </a:cubicBezTo>
                    <a:cubicBezTo>
                      <a:pt x="10843" y="4040"/>
                      <a:pt x="11026" y="4040"/>
                      <a:pt x="11208" y="4018"/>
                    </a:cubicBezTo>
                    <a:lnTo>
                      <a:pt x="11619" y="4018"/>
                    </a:lnTo>
                    <a:lnTo>
                      <a:pt x="11824" y="3995"/>
                    </a:lnTo>
                    <a:cubicBezTo>
                      <a:pt x="12053" y="3995"/>
                      <a:pt x="12258" y="3972"/>
                      <a:pt x="12464" y="3972"/>
                    </a:cubicBezTo>
                    <a:lnTo>
                      <a:pt x="13422" y="3972"/>
                    </a:lnTo>
                    <a:cubicBezTo>
                      <a:pt x="13742" y="3972"/>
                      <a:pt x="14061" y="3949"/>
                      <a:pt x="14358" y="3926"/>
                    </a:cubicBezTo>
                    <a:cubicBezTo>
                      <a:pt x="14472" y="3903"/>
                      <a:pt x="14586" y="3903"/>
                      <a:pt x="14700" y="3903"/>
                    </a:cubicBezTo>
                    <a:lnTo>
                      <a:pt x="14815" y="3903"/>
                    </a:lnTo>
                    <a:cubicBezTo>
                      <a:pt x="14906" y="3881"/>
                      <a:pt x="14974" y="3881"/>
                      <a:pt x="15066" y="3881"/>
                    </a:cubicBezTo>
                    <a:lnTo>
                      <a:pt x="15294" y="3858"/>
                    </a:lnTo>
                    <a:lnTo>
                      <a:pt x="16663" y="3858"/>
                    </a:lnTo>
                    <a:cubicBezTo>
                      <a:pt x="16869" y="3858"/>
                      <a:pt x="17074" y="3858"/>
                      <a:pt x="17280" y="3881"/>
                    </a:cubicBezTo>
                    <a:lnTo>
                      <a:pt x="17394" y="3881"/>
                    </a:lnTo>
                    <a:cubicBezTo>
                      <a:pt x="17531" y="3881"/>
                      <a:pt x="17668" y="3858"/>
                      <a:pt x="17828" y="3858"/>
                    </a:cubicBezTo>
                    <a:lnTo>
                      <a:pt x="19060" y="3858"/>
                    </a:lnTo>
                    <a:cubicBezTo>
                      <a:pt x="19288" y="3858"/>
                      <a:pt x="19539" y="3858"/>
                      <a:pt x="19791" y="3881"/>
                    </a:cubicBezTo>
                    <a:lnTo>
                      <a:pt x="20955" y="3881"/>
                    </a:lnTo>
                    <a:cubicBezTo>
                      <a:pt x="21274" y="3881"/>
                      <a:pt x="21594" y="3903"/>
                      <a:pt x="21913" y="3903"/>
                    </a:cubicBezTo>
                    <a:lnTo>
                      <a:pt x="22187" y="3903"/>
                    </a:lnTo>
                    <a:lnTo>
                      <a:pt x="22438" y="3926"/>
                    </a:lnTo>
                    <a:lnTo>
                      <a:pt x="23306" y="3926"/>
                    </a:lnTo>
                    <a:cubicBezTo>
                      <a:pt x="23488" y="3926"/>
                      <a:pt x="23671" y="3926"/>
                      <a:pt x="23831" y="3949"/>
                    </a:cubicBezTo>
                    <a:lnTo>
                      <a:pt x="24858" y="3949"/>
                    </a:lnTo>
                    <a:cubicBezTo>
                      <a:pt x="25154" y="3972"/>
                      <a:pt x="25474" y="3972"/>
                      <a:pt x="25771" y="3972"/>
                    </a:cubicBezTo>
                    <a:lnTo>
                      <a:pt x="26387" y="3972"/>
                    </a:lnTo>
                    <a:cubicBezTo>
                      <a:pt x="26501" y="3972"/>
                      <a:pt x="26615" y="3972"/>
                      <a:pt x="26707" y="3995"/>
                    </a:cubicBezTo>
                    <a:lnTo>
                      <a:pt x="27186" y="3995"/>
                    </a:lnTo>
                    <a:lnTo>
                      <a:pt x="27665" y="4018"/>
                    </a:lnTo>
                    <a:cubicBezTo>
                      <a:pt x="27779" y="4018"/>
                      <a:pt x="27916" y="4018"/>
                      <a:pt x="28030" y="4040"/>
                    </a:cubicBezTo>
                    <a:lnTo>
                      <a:pt x="28213" y="4040"/>
                    </a:lnTo>
                    <a:lnTo>
                      <a:pt x="28647" y="4063"/>
                    </a:lnTo>
                    <a:lnTo>
                      <a:pt x="28738" y="4063"/>
                    </a:lnTo>
                    <a:lnTo>
                      <a:pt x="29583" y="4109"/>
                    </a:lnTo>
                    <a:lnTo>
                      <a:pt x="29788" y="4109"/>
                    </a:lnTo>
                    <a:cubicBezTo>
                      <a:pt x="29856" y="4109"/>
                      <a:pt x="29948" y="4109"/>
                      <a:pt x="30016" y="4132"/>
                    </a:cubicBezTo>
                    <a:cubicBezTo>
                      <a:pt x="30199" y="4132"/>
                      <a:pt x="30359" y="4132"/>
                      <a:pt x="30541" y="4154"/>
                    </a:cubicBezTo>
                    <a:cubicBezTo>
                      <a:pt x="30769" y="4154"/>
                      <a:pt x="31021" y="4177"/>
                      <a:pt x="31272" y="4200"/>
                    </a:cubicBezTo>
                    <a:lnTo>
                      <a:pt x="31660" y="4200"/>
                    </a:lnTo>
                    <a:cubicBezTo>
                      <a:pt x="31819" y="4223"/>
                      <a:pt x="31979" y="4223"/>
                      <a:pt x="32139" y="4223"/>
                    </a:cubicBezTo>
                    <a:lnTo>
                      <a:pt x="32847" y="4223"/>
                    </a:lnTo>
                    <a:cubicBezTo>
                      <a:pt x="33075" y="4246"/>
                      <a:pt x="33280" y="4246"/>
                      <a:pt x="33486" y="4269"/>
                    </a:cubicBezTo>
                    <a:cubicBezTo>
                      <a:pt x="33554" y="4269"/>
                      <a:pt x="33623" y="4291"/>
                      <a:pt x="33668" y="4291"/>
                    </a:cubicBezTo>
                    <a:lnTo>
                      <a:pt x="33828" y="4291"/>
                    </a:lnTo>
                    <a:cubicBezTo>
                      <a:pt x="33897" y="4314"/>
                      <a:pt x="33942" y="4314"/>
                      <a:pt x="34011" y="4314"/>
                    </a:cubicBezTo>
                    <a:lnTo>
                      <a:pt x="34148" y="4314"/>
                    </a:lnTo>
                    <a:cubicBezTo>
                      <a:pt x="34170" y="4314"/>
                      <a:pt x="34216" y="4314"/>
                      <a:pt x="34239" y="4291"/>
                    </a:cubicBezTo>
                    <a:cubicBezTo>
                      <a:pt x="34285" y="4269"/>
                      <a:pt x="34330" y="4223"/>
                      <a:pt x="34330" y="4177"/>
                    </a:cubicBezTo>
                    <a:cubicBezTo>
                      <a:pt x="34353" y="4109"/>
                      <a:pt x="34353" y="4063"/>
                      <a:pt x="34330" y="4018"/>
                    </a:cubicBezTo>
                    <a:cubicBezTo>
                      <a:pt x="34307" y="3995"/>
                      <a:pt x="34285" y="3972"/>
                      <a:pt x="34239" y="3949"/>
                    </a:cubicBezTo>
                    <a:cubicBezTo>
                      <a:pt x="34239" y="3949"/>
                      <a:pt x="34216" y="3926"/>
                      <a:pt x="34170" y="3926"/>
                    </a:cubicBezTo>
                    <a:lnTo>
                      <a:pt x="34102" y="3903"/>
                    </a:lnTo>
                    <a:lnTo>
                      <a:pt x="34034" y="3881"/>
                    </a:lnTo>
                    <a:lnTo>
                      <a:pt x="33874" y="3858"/>
                    </a:lnTo>
                    <a:lnTo>
                      <a:pt x="33782" y="3812"/>
                    </a:lnTo>
                    <a:cubicBezTo>
                      <a:pt x="33600" y="3766"/>
                      <a:pt x="33417" y="3721"/>
                      <a:pt x="33257" y="3675"/>
                    </a:cubicBezTo>
                    <a:cubicBezTo>
                      <a:pt x="33098" y="3629"/>
                      <a:pt x="32938" y="3584"/>
                      <a:pt x="32778" y="3561"/>
                    </a:cubicBezTo>
                    <a:lnTo>
                      <a:pt x="32710" y="3538"/>
                    </a:lnTo>
                    <a:lnTo>
                      <a:pt x="32573" y="3493"/>
                    </a:lnTo>
                    <a:lnTo>
                      <a:pt x="32230" y="3424"/>
                    </a:lnTo>
                    <a:lnTo>
                      <a:pt x="32048" y="3378"/>
                    </a:lnTo>
                    <a:cubicBezTo>
                      <a:pt x="31934" y="3356"/>
                      <a:pt x="31842" y="3310"/>
                      <a:pt x="31728" y="3287"/>
                    </a:cubicBezTo>
                    <a:cubicBezTo>
                      <a:pt x="31546" y="3241"/>
                      <a:pt x="31363" y="3196"/>
                      <a:pt x="31180" y="3150"/>
                    </a:cubicBezTo>
                    <a:cubicBezTo>
                      <a:pt x="30861" y="3036"/>
                      <a:pt x="30518" y="2945"/>
                      <a:pt x="30176" y="2831"/>
                    </a:cubicBezTo>
                    <a:cubicBezTo>
                      <a:pt x="30039" y="2785"/>
                      <a:pt x="29879" y="2739"/>
                      <a:pt x="29720" y="2694"/>
                    </a:cubicBezTo>
                    <a:lnTo>
                      <a:pt x="29674" y="2694"/>
                    </a:lnTo>
                    <a:cubicBezTo>
                      <a:pt x="29491" y="2648"/>
                      <a:pt x="29331" y="2602"/>
                      <a:pt x="29149" y="2557"/>
                    </a:cubicBezTo>
                    <a:cubicBezTo>
                      <a:pt x="28829" y="2443"/>
                      <a:pt x="28487" y="2351"/>
                      <a:pt x="28145" y="2260"/>
                    </a:cubicBezTo>
                    <a:cubicBezTo>
                      <a:pt x="27962" y="2214"/>
                      <a:pt x="27802" y="2169"/>
                      <a:pt x="27642" y="2123"/>
                    </a:cubicBezTo>
                    <a:lnTo>
                      <a:pt x="27574" y="2100"/>
                    </a:lnTo>
                    <a:lnTo>
                      <a:pt x="27391" y="2055"/>
                    </a:lnTo>
                    <a:lnTo>
                      <a:pt x="27117" y="1986"/>
                    </a:lnTo>
                    <a:lnTo>
                      <a:pt x="26798" y="1918"/>
                    </a:lnTo>
                    <a:lnTo>
                      <a:pt x="26547" y="1872"/>
                    </a:lnTo>
                    <a:lnTo>
                      <a:pt x="26456" y="1849"/>
                    </a:lnTo>
                    <a:lnTo>
                      <a:pt x="26273" y="1803"/>
                    </a:lnTo>
                    <a:cubicBezTo>
                      <a:pt x="26250" y="1781"/>
                      <a:pt x="26204" y="1758"/>
                      <a:pt x="26159" y="1758"/>
                    </a:cubicBezTo>
                    <a:cubicBezTo>
                      <a:pt x="26067" y="1735"/>
                      <a:pt x="25976" y="1712"/>
                      <a:pt x="25908" y="1689"/>
                    </a:cubicBezTo>
                    <a:lnTo>
                      <a:pt x="25794" y="1644"/>
                    </a:lnTo>
                    <a:lnTo>
                      <a:pt x="25771" y="1644"/>
                    </a:lnTo>
                    <a:lnTo>
                      <a:pt x="25725" y="1621"/>
                    </a:lnTo>
                    <a:lnTo>
                      <a:pt x="25657" y="1621"/>
                    </a:lnTo>
                    <a:cubicBezTo>
                      <a:pt x="25497" y="1575"/>
                      <a:pt x="25337" y="1530"/>
                      <a:pt x="25177" y="1484"/>
                    </a:cubicBezTo>
                    <a:cubicBezTo>
                      <a:pt x="24835" y="1393"/>
                      <a:pt x="24515" y="1301"/>
                      <a:pt x="24196" y="1210"/>
                    </a:cubicBezTo>
                    <a:cubicBezTo>
                      <a:pt x="23922" y="1142"/>
                      <a:pt x="23602" y="1073"/>
                      <a:pt x="23191" y="982"/>
                    </a:cubicBezTo>
                    <a:cubicBezTo>
                      <a:pt x="22986" y="936"/>
                      <a:pt x="22803" y="890"/>
                      <a:pt x="22598" y="868"/>
                    </a:cubicBezTo>
                    <a:lnTo>
                      <a:pt x="22233" y="776"/>
                    </a:lnTo>
                    <a:lnTo>
                      <a:pt x="22119" y="754"/>
                    </a:lnTo>
                    <a:lnTo>
                      <a:pt x="22050" y="731"/>
                    </a:lnTo>
                    <a:lnTo>
                      <a:pt x="21982" y="731"/>
                    </a:lnTo>
                    <a:lnTo>
                      <a:pt x="21936" y="708"/>
                    </a:lnTo>
                    <a:lnTo>
                      <a:pt x="21845" y="685"/>
                    </a:lnTo>
                    <a:cubicBezTo>
                      <a:pt x="21731" y="662"/>
                      <a:pt x="21617" y="639"/>
                      <a:pt x="21480" y="617"/>
                    </a:cubicBezTo>
                    <a:cubicBezTo>
                      <a:pt x="21365" y="571"/>
                      <a:pt x="21251" y="571"/>
                      <a:pt x="21114" y="548"/>
                    </a:cubicBezTo>
                    <a:lnTo>
                      <a:pt x="20955" y="502"/>
                    </a:lnTo>
                    <a:cubicBezTo>
                      <a:pt x="20863" y="480"/>
                      <a:pt x="20772" y="457"/>
                      <a:pt x="20681" y="457"/>
                    </a:cubicBezTo>
                    <a:lnTo>
                      <a:pt x="20315" y="388"/>
                    </a:lnTo>
                    <a:lnTo>
                      <a:pt x="19950" y="320"/>
                    </a:lnTo>
                    <a:cubicBezTo>
                      <a:pt x="19699" y="274"/>
                      <a:pt x="19448" y="229"/>
                      <a:pt x="19174" y="206"/>
                    </a:cubicBezTo>
                    <a:cubicBezTo>
                      <a:pt x="18741" y="137"/>
                      <a:pt x="18307" y="92"/>
                      <a:pt x="17873" y="69"/>
                    </a:cubicBezTo>
                    <a:cubicBezTo>
                      <a:pt x="17828" y="92"/>
                      <a:pt x="17805" y="114"/>
                      <a:pt x="17782" y="114"/>
                    </a:cubicBezTo>
                    <a:cubicBezTo>
                      <a:pt x="17713" y="137"/>
                      <a:pt x="17645" y="137"/>
                      <a:pt x="17576" y="137"/>
                    </a:cubicBezTo>
                    <a:lnTo>
                      <a:pt x="17417" y="137"/>
                    </a:lnTo>
                    <a:cubicBezTo>
                      <a:pt x="17325" y="114"/>
                      <a:pt x="17234" y="114"/>
                      <a:pt x="17143" y="114"/>
                    </a:cubicBezTo>
                    <a:cubicBezTo>
                      <a:pt x="16960" y="92"/>
                      <a:pt x="16778" y="92"/>
                      <a:pt x="16595" y="69"/>
                    </a:cubicBezTo>
                    <a:lnTo>
                      <a:pt x="16161" y="23"/>
                    </a:lnTo>
                    <a:lnTo>
                      <a:pt x="15979" y="0"/>
                    </a:lnTo>
                    <a:close/>
                  </a:path>
                </a:pathLst>
              </a:custGeom>
              <a:solidFill>
                <a:srgbClr val="B3B0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
              <p:cNvSpPr/>
              <p:nvPr/>
            </p:nvSpPr>
            <p:spPr>
              <a:xfrm>
                <a:off x="5324012" y="3623214"/>
                <a:ext cx="1722000" cy="385637"/>
              </a:xfrm>
              <a:custGeom>
                <a:rect b="b" l="l" r="r" t="t"/>
                <a:pathLst>
                  <a:path extrusionOk="0" h="14267" w="63707">
                    <a:moveTo>
                      <a:pt x="46062" y="0"/>
                    </a:moveTo>
                    <a:cubicBezTo>
                      <a:pt x="45674" y="0"/>
                      <a:pt x="45263" y="23"/>
                      <a:pt x="44853" y="46"/>
                    </a:cubicBezTo>
                    <a:cubicBezTo>
                      <a:pt x="43049" y="160"/>
                      <a:pt x="41246" y="503"/>
                      <a:pt x="39511" y="1005"/>
                    </a:cubicBezTo>
                    <a:cubicBezTo>
                      <a:pt x="37777" y="1507"/>
                      <a:pt x="36088" y="2169"/>
                      <a:pt x="34421" y="2899"/>
                    </a:cubicBezTo>
                    <a:cubicBezTo>
                      <a:pt x="32732" y="3630"/>
                      <a:pt x="31089" y="4429"/>
                      <a:pt x="29445" y="5250"/>
                    </a:cubicBezTo>
                    <a:cubicBezTo>
                      <a:pt x="27597" y="6140"/>
                      <a:pt x="25748" y="7053"/>
                      <a:pt x="23876" y="7852"/>
                    </a:cubicBezTo>
                    <a:lnTo>
                      <a:pt x="23830" y="7852"/>
                    </a:lnTo>
                    <a:cubicBezTo>
                      <a:pt x="22735" y="8309"/>
                      <a:pt x="21639" y="8743"/>
                      <a:pt x="20498" y="9131"/>
                    </a:cubicBezTo>
                    <a:cubicBezTo>
                      <a:pt x="19745" y="9382"/>
                      <a:pt x="18969" y="9610"/>
                      <a:pt x="18193" y="9838"/>
                    </a:cubicBezTo>
                    <a:cubicBezTo>
                      <a:pt x="16412" y="10340"/>
                      <a:pt x="14632" y="10751"/>
                      <a:pt x="12806" y="11025"/>
                    </a:cubicBezTo>
                    <a:lnTo>
                      <a:pt x="12760" y="11025"/>
                    </a:lnTo>
                    <a:cubicBezTo>
                      <a:pt x="11540" y="11193"/>
                      <a:pt x="10294" y="11301"/>
                      <a:pt x="9049" y="11301"/>
                    </a:cubicBezTo>
                    <a:cubicBezTo>
                      <a:pt x="8267" y="11301"/>
                      <a:pt x="7486" y="11259"/>
                      <a:pt x="6711" y="11162"/>
                    </a:cubicBezTo>
                    <a:lnTo>
                      <a:pt x="6711" y="11162"/>
                    </a:lnTo>
                    <a:cubicBezTo>
                      <a:pt x="6727" y="11177"/>
                      <a:pt x="6742" y="11182"/>
                      <a:pt x="6750" y="11184"/>
                    </a:cubicBezTo>
                    <a:lnTo>
                      <a:pt x="6750" y="11184"/>
                    </a:lnTo>
                    <a:cubicBezTo>
                      <a:pt x="6205" y="11115"/>
                      <a:pt x="5659" y="11002"/>
                      <a:pt x="5114" y="10888"/>
                    </a:cubicBezTo>
                    <a:cubicBezTo>
                      <a:pt x="4566" y="10751"/>
                      <a:pt x="4041" y="10569"/>
                      <a:pt x="3539" y="10363"/>
                    </a:cubicBezTo>
                    <a:lnTo>
                      <a:pt x="3493" y="10363"/>
                    </a:lnTo>
                    <a:cubicBezTo>
                      <a:pt x="3128" y="10203"/>
                      <a:pt x="2785" y="10021"/>
                      <a:pt x="2443" y="9838"/>
                    </a:cubicBezTo>
                    <a:cubicBezTo>
                      <a:pt x="2101" y="9633"/>
                      <a:pt x="1781" y="9427"/>
                      <a:pt x="1462" y="9176"/>
                    </a:cubicBezTo>
                    <a:lnTo>
                      <a:pt x="1439" y="9176"/>
                    </a:lnTo>
                    <a:cubicBezTo>
                      <a:pt x="1028" y="8834"/>
                      <a:pt x="640" y="8469"/>
                      <a:pt x="298" y="8081"/>
                    </a:cubicBezTo>
                    <a:cubicBezTo>
                      <a:pt x="263" y="8046"/>
                      <a:pt x="218" y="8029"/>
                      <a:pt x="175" y="8029"/>
                    </a:cubicBezTo>
                    <a:cubicBezTo>
                      <a:pt x="132" y="8029"/>
                      <a:pt x="92" y="8046"/>
                      <a:pt x="69" y="8081"/>
                    </a:cubicBezTo>
                    <a:cubicBezTo>
                      <a:pt x="1" y="8149"/>
                      <a:pt x="1" y="8240"/>
                      <a:pt x="69" y="8309"/>
                    </a:cubicBezTo>
                    <a:cubicBezTo>
                      <a:pt x="275" y="8537"/>
                      <a:pt x="480" y="8765"/>
                      <a:pt x="708" y="8971"/>
                    </a:cubicBezTo>
                    <a:cubicBezTo>
                      <a:pt x="937" y="9199"/>
                      <a:pt x="1188" y="9382"/>
                      <a:pt x="1439" y="9587"/>
                    </a:cubicBezTo>
                    <a:cubicBezTo>
                      <a:pt x="1964" y="9952"/>
                      <a:pt x="2512" y="10272"/>
                      <a:pt x="3082" y="10523"/>
                    </a:cubicBezTo>
                    <a:cubicBezTo>
                      <a:pt x="3676" y="10797"/>
                      <a:pt x="4269" y="11002"/>
                      <a:pt x="4885" y="11162"/>
                    </a:cubicBezTo>
                    <a:cubicBezTo>
                      <a:pt x="5502" y="11322"/>
                      <a:pt x="6164" y="11436"/>
                      <a:pt x="6803" y="11504"/>
                    </a:cubicBezTo>
                    <a:cubicBezTo>
                      <a:pt x="7514" y="11599"/>
                      <a:pt x="8231" y="11639"/>
                      <a:pt x="8952" y="11639"/>
                    </a:cubicBezTo>
                    <a:cubicBezTo>
                      <a:pt x="9619" y="11639"/>
                      <a:pt x="10288" y="11605"/>
                      <a:pt x="10957" y="11550"/>
                    </a:cubicBezTo>
                    <a:cubicBezTo>
                      <a:pt x="12349" y="11436"/>
                      <a:pt x="13719" y="11231"/>
                      <a:pt x="15088" y="10934"/>
                    </a:cubicBezTo>
                    <a:cubicBezTo>
                      <a:pt x="16389" y="10683"/>
                      <a:pt x="17645" y="10340"/>
                      <a:pt x="18923" y="9952"/>
                    </a:cubicBezTo>
                    <a:cubicBezTo>
                      <a:pt x="19471" y="9793"/>
                      <a:pt x="20041" y="9610"/>
                      <a:pt x="20589" y="9427"/>
                    </a:cubicBezTo>
                    <a:cubicBezTo>
                      <a:pt x="21411" y="9153"/>
                      <a:pt x="22233" y="8857"/>
                      <a:pt x="23054" y="8537"/>
                    </a:cubicBezTo>
                    <a:cubicBezTo>
                      <a:pt x="26455" y="7168"/>
                      <a:pt x="29674" y="5433"/>
                      <a:pt x="32983" y="3904"/>
                    </a:cubicBezTo>
                    <a:cubicBezTo>
                      <a:pt x="33691" y="3584"/>
                      <a:pt x="34376" y="3264"/>
                      <a:pt x="35083" y="2968"/>
                    </a:cubicBezTo>
                    <a:lnTo>
                      <a:pt x="35060" y="2968"/>
                    </a:lnTo>
                    <a:cubicBezTo>
                      <a:pt x="37663" y="1872"/>
                      <a:pt x="40356" y="959"/>
                      <a:pt x="43163" y="548"/>
                    </a:cubicBezTo>
                    <a:lnTo>
                      <a:pt x="43141" y="548"/>
                    </a:lnTo>
                    <a:cubicBezTo>
                      <a:pt x="43985" y="434"/>
                      <a:pt x="44853" y="343"/>
                      <a:pt x="45720" y="343"/>
                    </a:cubicBezTo>
                    <a:cubicBezTo>
                      <a:pt x="45865" y="339"/>
                      <a:pt x="46009" y="337"/>
                      <a:pt x="46153" y="337"/>
                    </a:cubicBezTo>
                    <a:cubicBezTo>
                      <a:pt x="46847" y="337"/>
                      <a:pt x="47531" y="381"/>
                      <a:pt x="48231" y="457"/>
                    </a:cubicBezTo>
                    <a:cubicBezTo>
                      <a:pt x="48961" y="548"/>
                      <a:pt x="49691" y="685"/>
                      <a:pt x="50399" y="868"/>
                    </a:cubicBezTo>
                    <a:cubicBezTo>
                      <a:pt x="51107" y="1050"/>
                      <a:pt x="51814" y="1279"/>
                      <a:pt x="52499" y="1553"/>
                    </a:cubicBezTo>
                    <a:cubicBezTo>
                      <a:pt x="52499" y="1575"/>
                      <a:pt x="52522" y="1575"/>
                      <a:pt x="52522" y="1575"/>
                    </a:cubicBezTo>
                    <a:cubicBezTo>
                      <a:pt x="53252" y="1872"/>
                      <a:pt x="53983" y="2237"/>
                      <a:pt x="54667" y="2648"/>
                    </a:cubicBezTo>
                    <a:cubicBezTo>
                      <a:pt x="55352" y="3036"/>
                      <a:pt x="56014" y="3493"/>
                      <a:pt x="56653" y="3995"/>
                    </a:cubicBezTo>
                    <a:cubicBezTo>
                      <a:pt x="57315" y="4497"/>
                      <a:pt x="57931" y="5045"/>
                      <a:pt x="58525" y="5638"/>
                    </a:cubicBezTo>
                    <a:cubicBezTo>
                      <a:pt x="59141" y="6255"/>
                      <a:pt x="59735" y="6917"/>
                      <a:pt x="60260" y="7601"/>
                    </a:cubicBezTo>
                    <a:cubicBezTo>
                      <a:pt x="60716" y="8195"/>
                      <a:pt x="61127" y="8811"/>
                      <a:pt x="61515" y="9427"/>
                    </a:cubicBezTo>
                    <a:cubicBezTo>
                      <a:pt x="61880" y="10066"/>
                      <a:pt x="62223" y="10728"/>
                      <a:pt x="62519" y="11413"/>
                    </a:cubicBezTo>
                    <a:lnTo>
                      <a:pt x="62496" y="11413"/>
                    </a:lnTo>
                    <a:cubicBezTo>
                      <a:pt x="62702" y="11870"/>
                      <a:pt x="62862" y="12326"/>
                      <a:pt x="63021" y="12783"/>
                    </a:cubicBezTo>
                    <a:cubicBezTo>
                      <a:pt x="63158" y="13262"/>
                      <a:pt x="63273" y="13764"/>
                      <a:pt x="63387" y="14266"/>
                    </a:cubicBezTo>
                    <a:cubicBezTo>
                      <a:pt x="63455" y="14266"/>
                      <a:pt x="63524" y="14243"/>
                      <a:pt x="63592" y="14243"/>
                    </a:cubicBezTo>
                    <a:lnTo>
                      <a:pt x="63706" y="14243"/>
                    </a:lnTo>
                    <a:cubicBezTo>
                      <a:pt x="63638" y="13878"/>
                      <a:pt x="63546" y="13490"/>
                      <a:pt x="63455" y="13125"/>
                    </a:cubicBezTo>
                    <a:cubicBezTo>
                      <a:pt x="63341" y="12691"/>
                      <a:pt x="63181" y="12258"/>
                      <a:pt x="63021" y="11847"/>
                    </a:cubicBezTo>
                    <a:cubicBezTo>
                      <a:pt x="62748" y="11094"/>
                      <a:pt x="62382" y="10340"/>
                      <a:pt x="61994" y="9633"/>
                    </a:cubicBezTo>
                    <a:cubicBezTo>
                      <a:pt x="61173" y="8149"/>
                      <a:pt x="60145" y="6825"/>
                      <a:pt x="58981" y="5615"/>
                    </a:cubicBezTo>
                    <a:cubicBezTo>
                      <a:pt x="57794" y="4406"/>
                      <a:pt x="56471" y="3356"/>
                      <a:pt x="55010" y="2466"/>
                    </a:cubicBezTo>
                    <a:cubicBezTo>
                      <a:pt x="54257" y="2009"/>
                      <a:pt x="53435" y="1598"/>
                      <a:pt x="52613" y="1256"/>
                    </a:cubicBezTo>
                    <a:cubicBezTo>
                      <a:pt x="52225" y="1096"/>
                      <a:pt x="51814" y="959"/>
                      <a:pt x="51403" y="822"/>
                    </a:cubicBezTo>
                    <a:cubicBezTo>
                      <a:pt x="50970" y="685"/>
                      <a:pt x="50513" y="548"/>
                      <a:pt x="50080" y="457"/>
                    </a:cubicBezTo>
                    <a:cubicBezTo>
                      <a:pt x="48756" y="137"/>
                      <a:pt x="47409" y="0"/>
                      <a:pt x="46062" y="0"/>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
              <p:cNvSpPr/>
              <p:nvPr/>
            </p:nvSpPr>
            <p:spPr>
              <a:xfrm>
                <a:off x="6743032" y="3665164"/>
                <a:ext cx="27" cy="27"/>
              </a:xfrm>
              <a:custGeom>
                <a:rect b="b" l="l" r="r" t="t"/>
                <a:pathLst>
                  <a:path extrusionOk="0" h="1" w="1">
                    <a:moveTo>
                      <a:pt x="1" y="1"/>
                    </a:moveTo>
                    <a:cubicBezTo>
                      <a:pt x="1" y="1"/>
                      <a:pt x="1" y="1"/>
                      <a:pt x="1" y="1"/>
                    </a:cubicBezTo>
                    <a:cubicBezTo>
                      <a:pt x="1" y="1"/>
                      <a:pt x="1" y="1"/>
                      <a:pt x="1" y="1"/>
                    </a:cubicBezTo>
                    <a:cubicBezTo>
                      <a:pt x="1" y="1"/>
                      <a:pt x="1" y="1"/>
                      <a:pt x="1" y="1"/>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
              <p:cNvSpPr/>
              <p:nvPr/>
            </p:nvSpPr>
            <p:spPr>
              <a:xfrm>
                <a:off x="5968758" y="3835453"/>
                <a:ext cx="649" cy="27"/>
              </a:xfrm>
              <a:custGeom>
                <a:rect b="b" l="l" r="r" t="t"/>
                <a:pathLst>
                  <a:path extrusionOk="0" h="1" w="24">
                    <a:moveTo>
                      <a:pt x="0" y="0"/>
                    </a:moveTo>
                    <a:cubicBezTo>
                      <a:pt x="23" y="0"/>
                      <a:pt x="23" y="0"/>
                      <a:pt x="23" y="0"/>
                    </a:cubicBezTo>
                    <a:cubicBezTo>
                      <a:pt x="23" y="0"/>
                      <a:pt x="23" y="0"/>
                      <a:pt x="0" y="0"/>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
              <p:cNvSpPr/>
              <p:nvPr/>
            </p:nvSpPr>
            <p:spPr>
              <a:xfrm>
                <a:off x="5968136" y="3835453"/>
                <a:ext cx="649" cy="27"/>
              </a:xfrm>
              <a:custGeom>
                <a:rect b="b" l="l" r="r" t="t"/>
                <a:pathLst>
                  <a:path extrusionOk="0" h="1" w="24">
                    <a:moveTo>
                      <a:pt x="0" y="0"/>
                    </a:moveTo>
                    <a:cubicBezTo>
                      <a:pt x="23" y="0"/>
                      <a:pt x="23" y="0"/>
                      <a:pt x="23" y="0"/>
                    </a:cubicBezTo>
                    <a:cubicBezTo>
                      <a:pt x="23" y="0"/>
                      <a:pt x="23" y="0"/>
                      <a:pt x="0" y="0"/>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
              <p:cNvSpPr/>
              <p:nvPr/>
            </p:nvSpPr>
            <p:spPr>
              <a:xfrm>
                <a:off x="5362881" y="3871241"/>
                <a:ext cx="27" cy="27"/>
              </a:xfrm>
              <a:custGeom>
                <a:rect b="b" l="l" r="r" t="t"/>
                <a:pathLst>
                  <a:path extrusionOk="0" h="1" w="1">
                    <a:moveTo>
                      <a:pt x="1" y="0"/>
                    </a:moveTo>
                    <a:cubicBezTo>
                      <a:pt x="1" y="0"/>
                      <a:pt x="1" y="0"/>
                      <a:pt x="1" y="0"/>
                    </a:cubicBezTo>
                    <a:cubicBezTo>
                      <a:pt x="1" y="0"/>
                      <a:pt x="1" y="0"/>
                      <a:pt x="1" y="0"/>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
              <p:cNvSpPr/>
              <p:nvPr/>
            </p:nvSpPr>
            <p:spPr>
              <a:xfrm>
                <a:off x="5363502" y="3871241"/>
                <a:ext cx="27" cy="27"/>
              </a:xfrm>
              <a:custGeom>
                <a:rect b="b" l="l" r="r" t="t"/>
                <a:pathLst>
                  <a:path extrusionOk="0" h="1" w="1">
                    <a:moveTo>
                      <a:pt x="1" y="0"/>
                    </a:moveTo>
                    <a:cubicBezTo>
                      <a:pt x="1" y="0"/>
                      <a:pt x="1" y="0"/>
                      <a:pt x="1" y="0"/>
                    </a:cubicBezTo>
                    <a:cubicBezTo>
                      <a:pt x="1" y="0"/>
                      <a:pt x="1" y="0"/>
                      <a:pt x="1" y="0"/>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1"/>
              <p:cNvSpPr/>
              <p:nvPr/>
            </p:nvSpPr>
            <p:spPr>
              <a:xfrm>
                <a:off x="5418427" y="3903326"/>
                <a:ext cx="1243" cy="27"/>
              </a:xfrm>
              <a:custGeom>
                <a:rect b="b" l="l" r="r" t="t"/>
                <a:pathLst>
                  <a:path extrusionOk="0" h="1" w="46">
                    <a:moveTo>
                      <a:pt x="23" y="0"/>
                    </a:moveTo>
                    <a:cubicBezTo>
                      <a:pt x="23" y="0"/>
                      <a:pt x="23" y="0"/>
                      <a:pt x="23" y="0"/>
                    </a:cubicBezTo>
                    <a:cubicBezTo>
                      <a:pt x="46" y="0"/>
                      <a:pt x="46" y="0"/>
                      <a:pt x="46" y="0"/>
                    </a:cubicBezTo>
                    <a:cubicBezTo>
                      <a:pt x="46" y="0"/>
                      <a:pt x="46" y="0"/>
                      <a:pt x="23" y="0"/>
                    </a:cubicBezTo>
                    <a:cubicBezTo>
                      <a:pt x="23" y="0"/>
                      <a:pt x="23" y="0"/>
                      <a:pt x="0" y="0"/>
                    </a:cubicBezTo>
                    <a:cubicBezTo>
                      <a:pt x="23" y="0"/>
                      <a:pt x="23" y="0"/>
                      <a:pt x="23" y="0"/>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
              <p:cNvSpPr/>
              <p:nvPr/>
            </p:nvSpPr>
            <p:spPr>
              <a:xfrm>
                <a:off x="5419644" y="3903326"/>
                <a:ext cx="27" cy="27"/>
              </a:xfrm>
              <a:custGeom>
                <a:rect b="b" l="l" r="r" t="t"/>
                <a:pathLst>
                  <a:path extrusionOk="0" h="1" w="1">
                    <a:moveTo>
                      <a:pt x="1" y="0"/>
                    </a:moveTo>
                    <a:lnTo>
                      <a:pt x="1" y="0"/>
                    </a:lnTo>
                    <a:cubicBezTo>
                      <a:pt x="1" y="0"/>
                      <a:pt x="1" y="0"/>
                      <a:pt x="1" y="0"/>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
              <p:cNvSpPr/>
              <p:nvPr/>
            </p:nvSpPr>
            <p:spPr>
              <a:xfrm>
                <a:off x="5670131" y="3921219"/>
                <a:ext cx="27" cy="27"/>
              </a:xfrm>
              <a:custGeom>
                <a:rect b="b" l="l" r="r" t="t"/>
                <a:pathLst>
                  <a:path extrusionOk="0" h="1" w="1">
                    <a:moveTo>
                      <a:pt x="1" y="0"/>
                    </a:moveTo>
                    <a:lnTo>
                      <a:pt x="1" y="0"/>
                    </a:lnTo>
                    <a:cubicBezTo>
                      <a:pt x="1" y="0"/>
                      <a:pt x="1" y="0"/>
                      <a:pt x="1" y="0"/>
                    </a:cubicBezTo>
                    <a:cubicBezTo>
                      <a:pt x="1" y="0"/>
                      <a:pt x="1" y="0"/>
                      <a:pt x="1" y="0"/>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1"/>
              <p:cNvSpPr/>
              <p:nvPr/>
            </p:nvSpPr>
            <p:spPr>
              <a:xfrm>
                <a:off x="5668914" y="3921219"/>
                <a:ext cx="622" cy="27"/>
              </a:xfrm>
              <a:custGeom>
                <a:rect b="b" l="l" r="r" t="t"/>
                <a:pathLst>
                  <a:path extrusionOk="0" h="1" w="23">
                    <a:moveTo>
                      <a:pt x="0" y="0"/>
                    </a:moveTo>
                    <a:lnTo>
                      <a:pt x="23" y="0"/>
                    </a:lnTo>
                    <a:cubicBezTo>
                      <a:pt x="23" y="0"/>
                      <a:pt x="23" y="0"/>
                      <a:pt x="23" y="0"/>
                    </a:cubicBezTo>
                    <a:cubicBezTo>
                      <a:pt x="23" y="0"/>
                      <a:pt x="23" y="0"/>
                      <a:pt x="0" y="0"/>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1"/>
              <p:cNvSpPr/>
              <p:nvPr/>
            </p:nvSpPr>
            <p:spPr>
              <a:xfrm>
                <a:off x="7013278" y="3931085"/>
                <a:ext cx="27" cy="649"/>
              </a:xfrm>
              <a:custGeom>
                <a:rect b="b" l="l" r="r" t="t"/>
                <a:pathLst>
                  <a:path extrusionOk="0" h="24" w="1">
                    <a:moveTo>
                      <a:pt x="0" y="23"/>
                    </a:moveTo>
                    <a:lnTo>
                      <a:pt x="0" y="0"/>
                    </a:ln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
              <p:cNvSpPr/>
              <p:nvPr/>
            </p:nvSpPr>
            <p:spPr>
              <a:xfrm>
                <a:off x="7013278" y="3931707"/>
                <a:ext cx="27" cy="27"/>
              </a:xfrm>
              <a:custGeom>
                <a:rect b="b" l="l" r="r" t="t"/>
                <a:pathLst>
                  <a:path extrusionOk="0" h="1" w="1">
                    <a:moveTo>
                      <a:pt x="0" y="0"/>
                    </a:moveTo>
                    <a:cubicBezTo>
                      <a:pt x="0" y="0"/>
                      <a:pt x="0" y="0"/>
                      <a:pt x="0" y="0"/>
                    </a:cubicBezTo>
                    <a:cubicBezTo>
                      <a:pt x="0" y="0"/>
                      <a:pt x="0" y="0"/>
                      <a:pt x="0" y="0"/>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1"/>
              <p:cNvSpPr/>
              <p:nvPr/>
            </p:nvSpPr>
            <p:spPr>
              <a:xfrm>
                <a:off x="5305523" y="3931085"/>
                <a:ext cx="8650" cy="8650"/>
              </a:xfrm>
              <a:custGeom>
                <a:rect b="b" l="l" r="r" t="t"/>
                <a:pathLst>
                  <a:path extrusionOk="0" h="320" w="320">
                    <a:moveTo>
                      <a:pt x="160" y="0"/>
                    </a:moveTo>
                    <a:cubicBezTo>
                      <a:pt x="69" y="0"/>
                      <a:pt x="0" y="69"/>
                      <a:pt x="0" y="160"/>
                    </a:cubicBezTo>
                    <a:cubicBezTo>
                      <a:pt x="0" y="251"/>
                      <a:pt x="69" y="320"/>
                      <a:pt x="160" y="320"/>
                    </a:cubicBezTo>
                    <a:cubicBezTo>
                      <a:pt x="251" y="320"/>
                      <a:pt x="320" y="251"/>
                      <a:pt x="320" y="160"/>
                    </a:cubicBezTo>
                    <a:cubicBezTo>
                      <a:pt x="320" y="69"/>
                      <a:pt x="251" y="0"/>
                      <a:pt x="160" y="0"/>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1"/>
              <p:cNvSpPr/>
              <p:nvPr/>
            </p:nvSpPr>
            <p:spPr>
              <a:xfrm>
                <a:off x="5301820" y="3734280"/>
                <a:ext cx="1683726" cy="287518"/>
              </a:xfrm>
              <a:custGeom>
                <a:rect b="b" l="l" r="r" t="t"/>
                <a:pathLst>
                  <a:path extrusionOk="0" h="10637" w="62291">
                    <a:moveTo>
                      <a:pt x="45993" y="0"/>
                    </a:moveTo>
                    <a:cubicBezTo>
                      <a:pt x="44464" y="0"/>
                      <a:pt x="42957" y="183"/>
                      <a:pt x="41474" y="502"/>
                    </a:cubicBezTo>
                    <a:cubicBezTo>
                      <a:pt x="39579" y="890"/>
                      <a:pt x="37753" y="1484"/>
                      <a:pt x="35950" y="2146"/>
                    </a:cubicBezTo>
                    <a:cubicBezTo>
                      <a:pt x="34170" y="2808"/>
                      <a:pt x="32412" y="3561"/>
                      <a:pt x="30654" y="4291"/>
                    </a:cubicBezTo>
                    <a:cubicBezTo>
                      <a:pt x="30654" y="4291"/>
                      <a:pt x="30632" y="4314"/>
                      <a:pt x="30632" y="4314"/>
                    </a:cubicBezTo>
                    <a:cubicBezTo>
                      <a:pt x="30449" y="4382"/>
                      <a:pt x="30266" y="4474"/>
                      <a:pt x="30084" y="4542"/>
                    </a:cubicBezTo>
                    <a:cubicBezTo>
                      <a:pt x="29993" y="4565"/>
                      <a:pt x="29901" y="4611"/>
                      <a:pt x="29810" y="4656"/>
                    </a:cubicBezTo>
                    <a:cubicBezTo>
                      <a:pt x="29741" y="4679"/>
                      <a:pt x="29673" y="4725"/>
                      <a:pt x="29605" y="4748"/>
                    </a:cubicBezTo>
                    <a:lnTo>
                      <a:pt x="29285" y="4885"/>
                    </a:lnTo>
                    <a:cubicBezTo>
                      <a:pt x="28828" y="5067"/>
                      <a:pt x="28372" y="5273"/>
                      <a:pt x="27915" y="5455"/>
                    </a:cubicBezTo>
                    <a:cubicBezTo>
                      <a:pt x="25770" y="6345"/>
                      <a:pt x="23601" y="7190"/>
                      <a:pt x="21387" y="7875"/>
                    </a:cubicBezTo>
                    <a:cubicBezTo>
                      <a:pt x="19470" y="8445"/>
                      <a:pt x="17530" y="8879"/>
                      <a:pt x="15567" y="9153"/>
                    </a:cubicBezTo>
                    <a:lnTo>
                      <a:pt x="15613" y="9153"/>
                    </a:lnTo>
                    <a:cubicBezTo>
                      <a:pt x="13897" y="9398"/>
                      <a:pt x="12157" y="9538"/>
                      <a:pt x="10417" y="9538"/>
                    </a:cubicBezTo>
                    <a:cubicBezTo>
                      <a:pt x="9240" y="9538"/>
                      <a:pt x="8063" y="9474"/>
                      <a:pt x="6893" y="9336"/>
                    </a:cubicBezTo>
                    <a:lnTo>
                      <a:pt x="6916" y="9336"/>
                    </a:lnTo>
                    <a:cubicBezTo>
                      <a:pt x="5227" y="9107"/>
                      <a:pt x="3561" y="8742"/>
                      <a:pt x="2009" y="8103"/>
                    </a:cubicBezTo>
                    <a:cubicBezTo>
                      <a:pt x="1415" y="7852"/>
                      <a:pt x="822" y="7578"/>
                      <a:pt x="274" y="7258"/>
                    </a:cubicBezTo>
                    <a:cubicBezTo>
                      <a:pt x="242" y="7242"/>
                      <a:pt x="209" y="7235"/>
                      <a:pt x="179" y="7235"/>
                    </a:cubicBezTo>
                    <a:cubicBezTo>
                      <a:pt x="124" y="7235"/>
                      <a:pt x="75" y="7260"/>
                      <a:pt x="46" y="7304"/>
                    </a:cubicBezTo>
                    <a:cubicBezTo>
                      <a:pt x="0" y="7395"/>
                      <a:pt x="23" y="7487"/>
                      <a:pt x="114" y="7532"/>
                    </a:cubicBezTo>
                    <a:cubicBezTo>
                      <a:pt x="1392" y="8286"/>
                      <a:pt x="2785" y="8811"/>
                      <a:pt x="4223" y="9176"/>
                    </a:cubicBezTo>
                    <a:cubicBezTo>
                      <a:pt x="5752" y="9541"/>
                      <a:pt x="7327" y="9746"/>
                      <a:pt x="8879" y="9815"/>
                    </a:cubicBezTo>
                    <a:cubicBezTo>
                      <a:pt x="9388" y="9844"/>
                      <a:pt x="9896" y="9856"/>
                      <a:pt x="10405" y="9856"/>
                    </a:cubicBezTo>
                    <a:cubicBezTo>
                      <a:pt x="11517" y="9856"/>
                      <a:pt x="12629" y="9795"/>
                      <a:pt x="13741" y="9701"/>
                    </a:cubicBezTo>
                    <a:cubicBezTo>
                      <a:pt x="15247" y="9564"/>
                      <a:pt x="16754" y="9313"/>
                      <a:pt x="18260" y="9016"/>
                    </a:cubicBezTo>
                    <a:cubicBezTo>
                      <a:pt x="19995" y="8628"/>
                      <a:pt x="21730" y="8126"/>
                      <a:pt x="23419" y="7532"/>
                    </a:cubicBezTo>
                    <a:cubicBezTo>
                      <a:pt x="25222" y="6916"/>
                      <a:pt x="26980" y="6186"/>
                      <a:pt x="28737" y="5455"/>
                    </a:cubicBezTo>
                    <a:cubicBezTo>
                      <a:pt x="29125" y="5295"/>
                      <a:pt x="29513" y="5136"/>
                      <a:pt x="29901" y="4976"/>
                    </a:cubicBezTo>
                    <a:cubicBezTo>
                      <a:pt x="29924" y="4976"/>
                      <a:pt x="29924" y="4953"/>
                      <a:pt x="29924" y="4953"/>
                    </a:cubicBezTo>
                    <a:lnTo>
                      <a:pt x="29947" y="4953"/>
                    </a:lnTo>
                    <a:cubicBezTo>
                      <a:pt x="30152" y="4862"/>
                      <a:pt x="30358" y="4771"/>
                      <a:pt x="30563" y="4679"/>
                    </a:cubicBezTo>
                    <a:cubicBezTo>
                      <a:pt x="30609" y="4679"/>
                      <a:pt x="30632" y="4656"/>
                      <a:pt x="30677" y="4634"/>
                    </a:cubicBezTo>
                    <a:cubicBezTo>
                      <a:pt x="30723" y="4634"/>
                      <a:pt x="30746" y="4611"/>
                      <a:pt x="30791" y="4588"/>
                    </a:cubicBezTo>
                    <a:cubicBezTo>
                      <a:pt x="31020" y="4497"/>
                      <a:pt x="31248" y="4405"/>
                      <a:pt x="31476" y="4291"/>
                    </a:cubicBezTo>
                    <a:cubicBezTo>
                      <a:pt x="33234" y="3561"/>
                      <a:pt x="35014" y="2830"/>
                      <a:pt x="36794" y="2191"/>
                    </a:cubicBezTo>
                    <a:cubicBezTo>
                      <a:pt x="38846" y="1439"/>
                      <a:pt x="40966" y="846"/>
                      <a:pt x="43108" y="526"/>
                    </a:cubicBezTo>
                    <a:lnTo>
                      <a:pt x="43108" y="526"/>
                    </a:lnTo>
                    <a:cubicBezTo>
                      <a:pt x="43099" y="528"/>
                      <a:pt x="43085" y="534"/>
                      <a:pt x="43071" y="548"/>
                    </a:cubicBezTo>
                    <a:cubicBezTo>
                      <a:pt x="43916" y="411"/>
                      <a:pt x="44738" y="342"/>
                      <a:pt x="45582" y="320"/>
                    </a:cubicBezTo>
                    <a:cubicBezTo>
                      <a:pt x="46450" y="320"/>
                      <a:pt x="47317" y="365"/>
                      <a:pt x="48184" y="457"/>
                    </a:cubicBezTo>
                    <a:cubicBezTo>
                      <a:pt x="48595" y="502"/>
                      <a:pt x="49006" y="571"/>
                      <a:pt x="49394" y="662"/>
                    </a:cubicBezTo>
                    <a:cubicBezTo>
                      <a:pt x="49759" y="708"/>
                      <a:pt x="50079" y="799"/>
                      <a:pt x="50421" y="890"/>
                    </a:cubicBezTo>
                    <a:cubicBezTo>
                      <a:pt x="51106" y="1073"/>
                      <a:pt x="51768" y="1301"/>
                      <a:pt x="52430" y="1575"/>
                    </a:cubicBezTo>
                    <a:cubicBezTo>
                      <a:pt x="53160" y="1872"/>
                      <a:pt x="53868" y="2214"/>
                      <a:pt x="54530" y="2625"/>
                    </a:cubicBezTo>
                    <a:cubicBezTo>
                      <a:pt x="55237" y="3013"/>
                      <a:pt x="55899" y="3469"/>
                      <a:pt x="56516" y="3949"/>
                    </a:cubicBezTo>
                    <a:cubicBezTo>
                      <a:pt x="57155" y="4451"/>
                      <a:pt x="57748" y="4976"/>
                      <a:pt x="58319" y="5524"/>
                    </a:cubicBezTo>
                    <a:cubicBezTo>
                      <a:pt x="58889" y="6094"/>
                      <a:pt x="59414" y="6688"/>
                      <a:pt x="59894" y="7304"/>
                    </a:cubicBezTo>
                    <a:cubicBezTo>
                      <a:pt x="59894" y="7304"/>
                      <a:pt x="59894" y="7304"/>
                      <a:pt x="59894" y="7327"/>
                    </a:cubicBezTo>
                    <a:lnTo>
                      <a:pt x="59917" y="7327"/>
                    </a:lnTo>
                    <a:cubicBezTo>
                      <a:pt x="60305" y="7852"/>
                      <a:pt x="60670" y="8400"/>
                      <a:pt x="61012" y="8948"/>
                    </a:cubicBezTo>
                    <a:cubicBezTo>
                      <a:pt x="61355" y="9495"/>
                      <a:pt x="61674" y="10066"/>
                      <a:pt x="61971" y="10637"/>
                    </a:cubicBezTo>
                    <a:cubicBezTo>
                      <a:pt x="62085" y="10614"/>
                      <a:pt x="62176" y="10568"/>
                      <a:pt x="62290" y="10545"/>
                    </a:cubicBezTo>
                    <a:cubicBezTo>
                      <a:pt x="62153" y="10249"/>
                      <a:pt x="61994" y="9975"/>
                      <a:pt x="61834" y="9701"/>
                    </a:cubicBezTo>
                    <a:cubicBezTo>
                      <a:pt x="61606" y="9267"/>
                      <a:pt x="61355" y="8856"/>
                      <a:pt x="61103" y="8468"/>
                    </a:cubicBezTo>
                    <a:cubicBezTo>
                      <a:pt x="60693" y="7806"/>
                      <a:pt x="60213" y="7190"/>
                      <a:pt x="59711" y="6574"/>
                    </a:cubicBezTo>
                    <a:cubicBezTo>
                      <a:pt x="58707" y="5364"/>
                      <a:pt x="57520" y="4268"/>
                      <a:pt x="56242" y="3333"/>
                    </a:cubicBezTo>
                    <a:cubicBezTo>
                      <a:pt x="54963" y="2397"/>
                      <a:pt x="53548" y="1643"/>
                      <a:pt x="52065" y="1073"/>
                    </a:cubicBezTo>
                    <a:cubicBezTo>
                      <a:pt x="51311" y="799"/>
                      <a:pt x="50558" y="571"/>
                      <a:pt x="49759" y="388"/>
                    </a:cubicBezTo>
                    <a:cubicBezTo>
                      <a:pt x="48869" y="205"/>
                      <a:pt x="47979" y="91"/>
                      <a:pt x="47066" y="23"/>
                    </a:cubicBezTo>
                    <a:cubicBezTo>
                      <a:pt x="46701" y="0"/>
                      <a:pt x="46358" y="0"/>
                      <a:pt x="45993" y="0"/>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
              <p:cNvSpPr/>
              <p:nvPr/>
            </p:nvSpPr>
            <p:spPr>
              <a:xfrm>
                <a:off x="6920728" y="3931707"/>
                <a:ext cx="27" cy="27"/>
              </a:xfrm>
              <a:custGeom>
                <a:rect b="b" l="l" r="r" t="t"/>
                <a:pathLst>
                  <a:path extrusionOk="0" h="1" w="1">
                    <a:moveTo>
                      <a:pt x="1" y="0"/>
                    </a:moveTo>
                    <a:lnTo>
                      <a:pt x="1" y="0"/>
                    </a:ln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1"/>
              <p:cNvSpPr/>
              <p:nvPr/>
            </p:nvSpPr>
            <p:spPr>
              <a:xfrm>
                <a:off x="6920728" y="3931707"/>
                <a:ext cx="27" cy="27"/>
              </a:xfrm>
              <a:custGeom>
                <a:rect b="b" l="l" r="r" t="t"/>
                <a:pathLst>
                  <a:path extrusionOk="0" h="1" w="1">
                    <a:moveTo>
                      <a:pt x="1" y="0"/>
                    </a:moveTo>
                    <a:lnTo>
                      <a:pt x="1" y="0"/>
                    </a:lnTo>
                    <a:cubicBezTo>
                      <a:pt x="1" y="0"/>
                      <a:pt x="1" y="0"/>
                      <a:pt x="1" y="0"/>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1"/>
              <p:cNvSpPr/>
              <p:nvPr/>
            </p:nvSpPr>
            <p:spPr>
              <a:xfrm>
                <a:off x="6921349" y="3932302"/>
                <a:ext cx="27" cy="27"/>
              </a:xfrm>
              <a:custGeom>
                <a:rect b="b" l="l" r="r" t="t"/>
                <a:pathLst>
                  <a:path extrusionOk="0" h="1" w="1">
                    <a:moveTo>
                      <a:pt x="1" y="1"/>
                    </a:moveTo>
                    <a:cubicBezTo>
                      <a:pt x="1" y="1"/>
                      <a:pt x="1" y="1"/>
                      <a:pt x="1" y="1"/>
                    </a:cubicBezTo>
                    <a:cubicBezTo>
                      <a:pt x="1" y="1"/>
                      <a:pt x="1" y="1"/>
                      <a:pt x="1" y="1"/>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
              <p:cNvSpPr/>
              <p:nvPr/>
            </p:nvSpPr>
            <p:spPr>
              <a:xfrm>
                <a:off x="5311064" y="3894054"/>
                <a:ext cx="1605366" cy="184615"/>
              </a:xfrm>
              <a:custGeom>
                <a:rect b="b" l="l" r="r" t="t"/>
                <a:pathLst>
                  <a:path extrusionOk="0" h="6830" w="59392">
                    <a:moveTo>
                      <a:pt x="46100" y="525"/>
                    </a:moveTo>
                    <a:cubicBezTo>
                      <a:pt x="46102" y="525"/>
                      <a:pt x="46105" y="526"/>
                      <a:pt x="46108" y="526"/>
                    </a:cubicBezTo>
                    <a:cubicBezTo>
                      <a:pt x="46105" y="525"/>
                      <a:pt x="46103" y="525"/>
                      <a:pt x="46100" y="525"/>
                    </a:cubicBezTo>
                    <a:close/>
                    <a:moveTo>
                      <a:pt x="57680" y="5251"/>
                    </a:moveTo>
                    <a:cubicBezTo>
                      <a:pt x="57694" y="5265"/>
                      <a:pt x="57699" y="5270"/>
                      <a:pt x="57707" y="5272"/>
                    </a:cubicBezTo>
                    <a:lnTo>
                      <a:pt x="57707" y="5272"/>
                    </a:lnTo>
                    <a:cubicBezTo>
                      <a:pt x="57698" y="5265"/>
                      <a:pt x="57689" y="5258"/>
                      <a:pt x="57680" y="5251"/>
                    </a:cubicBezTo>
                    <a:close/>
                    <a:moveTo>
                      <a:pt x="5227" y="6164"/>
                    </a:moveTo>
                    <a:cubicBezTo>
                      <a:pt x="5231" y="6164"/>
                      <a:pt x="5234" y="6164"/>
                      <a:pt x="5237" y="6165"/>
                    </a:cubicBezTo>
                    <a:lnTo>
                      <a:pt x="5237" y="6165"/>
                    </a:lnTo>
                    <a:cubicBezTo>
                      <a:pt x="5234" y="6164"/>
                      <a:pt x="5231" y="6164"/>
                      <a:pt x="5227" y="6164"/>
                    </a:cubicBezTo>
                    <a:close/>
                    <a:moveTo>
                      <a:pt x="42204" y="1"/>
                    </a:moveTo>
                    <a:cubicBezTo>
                      <a:pt x="40538" y="24"/>
                      <a:pt x="38849" y="206"/>
                      <a:pt x="37206" y="503"/>
                    </a:cubicBezTo>
                    <a:cubicBezTo>
                      <a:pt x="35425" y="845"/>
                      <a:pt x="33668" y="1347"/>
                      <a:pt x="31933" y="1895"/>
                    </a:cubicBezTo>
                    <a:cubicBezTo>
                      <a:pt x="30198" y="2443"/>
                      <a:pt x="28509" y="3059"/>
                      <a:pt x="26775" y="3630"/>
                    </a:cubicBezTo>
                    <a:cubicBezTo>
                      <a:pt x="25930" y="3927"/>
                      <a:pt x="25063" y="4201"/>
                      <a:pt x="24195" y="4452"/>
                    </a:cubicBezTo>
                    <a:cubicBezTo>
                      <a:pt x="23282" y="4726"/>
                      <a:pt x="22369" y="4977"/>
                      <a:pt x="21456" y="5182"/>
                    </a:cubicBezTo>
                    <a:cubicBezTo>
                      <a:pt x="19973" y="5547"/>
                      <a:pt x="18466" y="5821"/>
                      <a:pt x="16960" y="6049"/>
                    </a:cubicBezTo>
                    <a:lnTo>
                      <a:pt x="17005" y="6049"/>
                    </a:lnTo>
                    <a:cubicBezTo>
                      <a:pt x="15042" y="6323"/>
                      <a:pt x="13079" y="6483"/>
                      <a:pt x="11116" y="6506"/>
                    </a:cubicBezTo>
                    <a:cubicBezTo>
                      <a:pt x="10953" y="6508"/>
                      <a:pt x="10789" y="6509"/>
                      <a:pt x="10626" y="6509"/>
                    </a:cubicBezTo>
                    <a:cubicBezTo>
                      <a:pt x="8829" y="6509"/>
                      <a:pt x="7033" y="6394"/>
                      <a:pt x="5237" y="6165"/>
                    </a:cubicBezTo>
                    <a:lnTo>
                      <a:pt x="5237" y="6165"/>
                    </a:lnTo>
                    <a:cubicBezTo>
                      <a:pt x="5256" y="6170"/>
                      <a:pt x="5273" y="6186"/>
                      <a:pt x="5273" y="6186"/>
                    </a:cubicBezTo>
                    <a:cubicBezTo>
                      <a:pt x="3584" y="5958"/>
                      <a:pt x="1895" y="5639"/>
                      <a:pt x="229" y="5228"/>
                    </a:cubicBezTo>
                    <a:cubicBezTo>
                      <a:pt x="213" y="5224"/>
                      <a:pt x="197" y="5222"/>
                      <a:pt x="182" y="5222"/>
                    </a:cubicBezTo>
                    <a:cubicBezTo>
                      <a:pt x="108" y="5222"/>
                      <a:pt x="42" y="5266"/>
                      <a:pt x="23" y="5342"/>
                    </a:cubicBezTo>
                    <a:cubicBezTo>
                      <a:pt x="0" y="5433"/>
                      <a:pt x="46" y="5524"/>
                      <a:pt x="137" y="5547"/>
                    </a:cubicBezTo>
                    <a:cubicBezTo>
                      <a:pt x="1073" y="5776"/>
                      <a:pt x="2009" y="5981"/>
                      <a:pt x="2945" y="6141"/>
                    </a:cubicBezTo>
                    <a:cubicBezTo>
                      <a:pt x="3858" y="6323"/>
                      <a:pt x="4771" y="6437"/>
                      <a:pt x="5684" y="6552"/>
                    </a:cubicBezTo>
                    <a:cubicBezTo>
                      <a:pt x="7352" y="6753"/>
                      <a:pt x="9002" y="6830"/>
                      <a:pt x="10666" y="6830"/>
                    </a:cubicBezTo>
                    <a:cubicBezTo>
                      <a:pt x="10892" y="6830"/>
                      <a:pt x="11118" y="6828"/>
                      <a:pt x="11345" y="6826"/>
                    </a:cubicBezTo>
                    <a:cubicBezTo>
                      <a:pt x="15134" y="6757"/>
                      <a:pt x="18900" y="6209"/>
                      <a:pt x="22552" y="5251"/>
                    </a:cubicBezTo>
                    <a:cubicBezTo>
                      <a:pt x="25245" y="4543"/>
                      <a:pt x="27847" y="3607"/>
                      <a:pt x="30472" y="2717"/>
                    </a:cubicBezTo>
                    <a:cubicBezTo>
                      <a:pt x="31773" y="2283"/>
                      <a:pt x="33097" y="1850"/>
                      <a:pt x="34421" y="1484"/>
                    </a:cubicBezTo>
                    <a:cubicBezTo>
                      <a:pt x="35791" y="1119"/>
                      <a:pt x="37160" y="822"/>
                      <a:pt x="38552" y="617"/>
                    </a:cubicBezTo>
                    <a:lnTo>
                      <a:pt x="38575" y="617"/>
                    </a:lnTo>
                    <a:cubicBezTo>
                      <a:pt x="39831" y="434"/>
                      <a:pt x="41063" y="343"/>
                      <a:pt x="42319" y="320"/>
                    </a:cubicBezTo>
                    <a:cubicBezTo>
                      <a:pt x="42476" y="317"/>
                      <a:pt x="42633" y="316"/>
                      <a:pt x="42790" y="316"/>
                    </a:cubicBezTo>
                    <a:cubicBezTo>
                      <a:pt x="43891" y="316"/>
                      <a:pt x="45004" y="386"/>
                      <a:pt x="46100" y="525"/>
                    </a:cubicBezTo>
                    <a:lnTo>
                      <a:pt x="46100" y="525"/>
                    </a:lnTo>
                    <a:cubicBezTo>
                      <a:pt x="46087" y="521"/>
                      <a:pt x="46083" y="508"/>
                      <a:pt x="46069" y="504"/>
                    </a:cubicBezTo>
                    <a:lnTo>
                      <a:pt x="46069" y="504"/>
                    </a:lnTo>
                    <a:cubicBezTo>
                      <a:pt x="47140" y="641"/>
                      <a:pt x="48164" y="846"/>
                      <a:pt x="49212" y="1096"/>
                    </a:cubicBezTo>
                    <a:cubicBezTo>
                      <a:pt x="50262" y="1370"/>
                      <a:pt x="51312" y="1713"/>
                      <a:pt x="52316" y="2124"/>
                    </a:cubicBezTo>
                    <a:cubicBezTo>
                      <a:pt x="52316" y="2124"/>
                      <a:pt x="52293" y="2101"/>
                      <a:pt x="52293" y="2101"/>
                    </a:cubicBezTo>
                    <a:lnTo>
                      <a:pt x="52293" y="2101"/>
                    </a:lnTo>
                    <a:cubicBezTo>
                      <a:pt x="53275" y="2512"/>
                      <a:pt x="54211" y="2991"/>
                      <a:pt x="55124" y="3539"/>
                    </a:cubicBezTo>
                    <a:cubicBezTo>
                      <a:pt x="55580" y="3790"/>
                      <a:pt x="56014" y="4086"/>
                      <a:pt x="56447" y="4360"/>
                    </a:cubicBezTo>
                    <a:cubicBezTo>
                      <a:pt x="56881" y="4657"/>
                      <a:pt x="57315" y="4954"/>
                      <a:pt x="57726" y="5273"/>
                    </a:cubicBezTo>
                    <a:cubicBezTo>
                      <a:pt x="57717" y="5273"/>
                      <a:pt x="57711" y="5273"/>
                      <a:pt x="57707" y="5272"/>
                    </a:cubicBezTo>
                    <a:lnTo>
                      <a:pt x="57707" y="5272"/>
                    </a:lnTo>
                    <a:cubicBezTo>
                      <a:pt x="58039" y="5539"/>
                      <a:pt x="58350" y="5806"/>
                      <a:pt x="58661" y="6072"/>
                    </a:cubicBezTo>
                    <a:cubicBezTo>
                      <a:pt x="58844" y="6255"/>
                      <a:pt x="59004" y="6415"/>
                      <a:pt x="59164" y="6597"/>
                    </a:cubicBezTo>
                    <a:cubicBezTo>
                      <a:pt x="59209" y="6574"/>
                      <a:pt x="59232" y="6529"/>
                      <a:pt x="59278" y="6483"/>
                    </a:cubicBezTo>
                    <a:cubicBezTo>
                      <a:pt x="59301" y="6437"/>
                      <a:pt x="59346" y="6392"/>
                      <a:pt x="59392" y="6369"/>
                    </a:cubicBezTo>
                    <a:cubicBezTo>
                      <a:pt x="59323" y="6278"/>
                      <a:pt x="59232" y="6209"/>
                      <a:pt x="59164" y="6118"/>
                    </a:cubicBezTo>
                    <a:cubicBezTo>
                      <a:pt x="58867" y="5821"/>
                      <a:pt x="58547" y="5547"/>
                      <a:pt x="58228" y="5273"/>
                    </a:cubicBezTo>
                    <a:cubicBezTo>
                      <a:pt x="57612" y="4771"/>
                      <a:pt x="56950" y="4315"/>
                      <a:pt x="56288" y="3881"/>
                    </a:cubicBezTo>
                    <a:cubicBezTo>
                      <a:pt x="55945" y="3653"/>
                      <a:pt x="55626" y="3447"/>
                      <a:pt x="55283" y="3242"/>
                    </a:cubicBezTo>
                    <a:cubicBezTo>
                      <a:pt x="54918" y="3037"/>
                      <a:pt x="54553" y="2808"/>
                      <a:pt x="54165" y="2626"/>
                    </a:cubicBezTo>
                    <a:cubicBezTo>
                      <a:pt x="53435" y="2238"/>
                      <a:pt x="52704" y="1918"/>
                      <a:pt x="51951" y="1621"/>
                    </a:cubicBezTo>
                    <a:cubicBezTo>
                      <a:pt x="50399" y="1028"/>
                      <a:pt x="48778" y="594"/>
                      <a:pt x="47135" y="343"/>
                    </a:cubicBezTo>
                    <a:cubicBezTo>
                      <a:pt x="45674" y="92"/>
                      <a:pt x="44213" y="1"/>
                      <a:pt x="42729" y="1"/>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1"/>
              <p:cNvSpPr/>
              <p:nvPr/>
            </p:nvSpPr>
            <p:spPr>
              <a:xfrm>
                <a:off x="6353125" y="3910732"/>
                <a:ext cx="649" cy="27"/>
              </a:xfrm>
              <a:custGeom>
                <a:rect b="b" l="l" r="r" t="t"/>
                <a:pathLst>
                  <a:path extrusionOk="0" h="1" w="24">
                    <a:moveTo>
                      <a:pt x="23" y="0"/>
                    </a:moveTo>
                    <a:cubicBezTo>
                      <a:pt x="23" y="0"/>
                      <a:pt x="23" y="0"/>
                      <a:pt x="0" y="0"/>
                    </a:cubicBezTo>
                    <a:cubicBezTo>
                      <a:pt x="23" y="0"/>
                      <a:pt x="23" y="0"/>
                      <a:pt x="23" y="0"/>
                    </a:cubicBezTo>
                    <a:cubicBezTo>
                      <a:pt x="23" y="0"/>
                      <a:pt x="23" y="0"/>
                      <a:pt x="23" y="0"/>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
              <p:cNvSpPr/>
              <p:nvPr/>
            </p:nvSpPr>
            <p:spPr>
              <a:xfrm>
                <a:off x="5867558" y="4027339"/>
                <a:ext cx="1019274" cy="124635"/>
              </a:xfrm>
              <a:custGeom>
                <a:rect b="b" l="l" r="r" t="t"/>
                <a:pathLst>
                  <a:path extrusionOk="0" h="4611" w="37709">
                    <a:moveTo>
                      <a:pt x="22233" y="0"/>
                    </a:moveTo>
                    <a:cubicBezTo>
                      <a:pt x="20909" y="0"/>
                      <a:pt x="19562" y="91"/>
                      <a:pt x="18238" y="228"/>
                    </a:cubicBezTo>
                    <a:cubicBezTo>
                      <a:pt x="14837" y="616"/>
                      <a:pt x="11528" y="1552"/>
                      <a:pt x="8241" y="2511"/>
                    </a:cubicBezTo>
                    <a:cubicBezTo>
                      <a:pt x="6597" y="2967"/>
                      <a:pt x="4954" y="3447"/>
                      <a:pt x="3288" y="3857"/>
                    </a:cubicBezTo>
                    <a:cubicBezTo>
                      <a:pt x="2466" y="4063"/>
                      <a:pt x="1621" y="4246"/>
                      <a:pt x="777" y="4405"/>
                    </a:cubicBezTo>
                    <a:cubicBezTo>
                      <a:pt x="526" y="4451"/>
                      <a:pt x="252" y="4497"/>
                      <a:pt x="1" y="4542"/>
                    </a:cubicBezTo>
                    <a:cubicBezTo>
                      <a:pt x="183" y="4542"/>
                      <a:pt x="366" y="4565"/>
                      <a:pt x="549" y="4588"/>
                    </a:cubicBezTo>
                    <a:cubicBezTo>
                      <a:pt x="823" y="4588"/>
                      <a:pt x="1074" y="4588"/>
                      <a:pt x="1325" y="4611"/>
                    </a:cubicBezTo>
                    <a:lnTo>
                      <a:pt x="1348" y="4611"/>
                    </a:lnTo>
                    <a:cubicBezTo>
                      <a:pt x="2055" y="4474"/>
                      <a:pt x="2786" y="4314"/>
                      <a:pt x="3470" y="4131"/>
                    </a:cubicBezTo>
                    <a:cubicBezTo>
                      <a:pt x="5000" y="3766"/>
                      <a:pt x="6506" y="3333"/>
                      <a:pt x="8013" y="2899"/>
                    </a:cubicBezTo>
                    <a:cubicBezTo>
                      <a:pt x="11026" y="2031"/>
                      <a:pt x="14038" y="1164"/>
                      <a:pt x="17143" y="708"/>
                    </a:cubicBezTo>
                    <a:cubicBezTo>
                      <a:pt x="18740" y="479"/>
                      <a:pt x="20338" y="342"/>
                      <a:pt x="21959" y="342"/>
                    </a:cubicBezTo>
                    <a:cubicBezTo>
                      <a:pt x="22097" y="340"/>
                      <a:pt x="22235" y="340"/>
                      <a:pt x="22373" y="340"/>
                    </a:cubicBezTo>
                    <a:cubicBezTo>
                      <a:pt x="23855" y="340"/>
                      <a:pt x="25338" y="449"/>
                      <a:pt x="26821" y="616"/>
                    </a:cubicBezTo>
                    <a:lnTo>
                      <a:pt x="26843" y="616"/>
                    </a:lnTo>
                    <a:cubicBezTo>
                      <a:pt x="28533" y="845"/>
                      <a:pt x="30199" y="1141"/>
                      <a:pt x="31842" y="1552"/>
                    </a:cubicBezTo>
                    <a:cubicBezTo>
                      <a:pt x="32573" y="1735"/>
                      <a:pt x="33303" y="1940"/>
                      <a:pt x="34011" y="2146"/>
                    </a:cubicBezTo>
                    <a:cubicBezTo>
                      <a:pt x="34650" y="2305"/>
                      <a:pt x="35266" y="2488"/>
                      <a:pt x="35882" y="2739"/>
                    </a:cubicBezTo>
                    <a:cubicBezTo>
                      <a:pt x="36293" y="2922"/>
                      <a:pt x="36704" y="3127"/>
                      <a:pt x="37046" y="3378"/>
                    </a:cubicBezTo>
                    <a:cubicBezTo>
                      <a:pt x="37183" y="3492"/>
                      <a:pt x="37297" y="3606"/>
                      <a:pt x="37412" y="3721"/>
                    </a:cubicBezTo>
                    <a:cubicBezTo>
                      <a:pt x="37446" y="3755"/>
                      <a:pt x="37491" y="3772"/>
                      <a:pt x="37534" y="3772"/>
                    </a:cubicBezTo>
                    <a:cubicBezTo>
                      <a:pt x="37577" y="3772"/>
                      <a:pt x="37617" y="3755"/>
                      <a:pt x="37640" y="3721"/>
                    </a:cubicBezTo>
                    <a:cubicBezTo>
                      <a:pt x="37708" y="3652"/>
                      <a:pt x="37708" y="3561"/>
                      <a:pt x="37640" y="3492"/>
                    </a:cubicBezTo>
                    <a:cubicBezTo>
                      <a:pt x="37206" y="3013"/>
                      <a:pt x="36636" y="2716"/>
                      <a:pt x="36042" y="2465"/>
                    </a:cubicBezTo>
                    <a:cubicBezTo>
                      <a:pt x="35403" y="2191"/>
                      <a:pt x="34764" y="2009"/>
                      <a:pt x="34102" y="1826"/>
                    </a:cubicBezTo>
                    <a:cubicBezTo>
                      <a:pt x="33760" y="1735"/>
                      <a:pt x="33440" y="1643"/>
                      <a:pt x="33120" y="1552"/>
                    </a:cubicBezTo>
                    <a:cubicBezTo>
                      <a:pt x="32664" y="1415"/>
                      <a:pt x="32185" y="1301"/>
                      <a:pt x="31728" y="1187"/>
                    </a:cubicBezTo>
                    <a:cubicBezTo>
                      <a:pt x="30838" y="982"/>
                      <a:pt x="29925" y="776"/>
                      <a:pt x="29035" y="616"/>
                    </a:cubicBezTo>
                    <a:cubicBezTo>
                      <a:pt x="27277" y="320"/>
                      <a:pt x="25474" y="114"/>
                      <a:pt x="23694" y="46"/>
                    </a:cubicBezTo>
                    <a:cubicBezTo>
                      <a:pt x="23214" y="23"/>
                      <a:pt x="22735" y="0"/>
                      <a:pt x="22233" y="0"/>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
              <p:cNvSpPr/>
              <p:nvPr/>
            </p:nvSpPr>
            <p:spPr>
              <a:xfrm>
                <a:off x="6591881" y="4043990"/>
                <a:ext cx="649" cy="27"/>
              </a:xfrm>
              <a:custGeom>
                <a:rect b="b" l="l" r="r" t="t"/>
                <a:pathLst>
                  <a:path extrusionOk="0" h="1" w="24">
                    <a:moveTo>
                      <a:pt x="24" y="0"/>
                    </a:moveTo>
                    <a:cubicBezTo>
                      <a:pt x="24" y="0"/>
                      <a:pt x="1" y="0"/>
                      <a:pt x="1" y="0"/>
                    </a:cubicBezTo>
                    <a:cubicBezTo>
                      <a:pt x="1" y="0"/>
                      <a:pt x="24" y="0"/>
                      <a:pt x="24" y="0"/>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
              <p:cNvSpPr/>
              <p:nvPr/>
            </p:nvSpPr>
            <p:spPr>
              <a:xfrm>
                <a:off x="5333283" y="4132216"/>
                <a:ext cx="211023" cy="46924"/>
              </a:xfrm>
              <a:custGeom>
                <a:rect b="b" l="l" r="r" t="t"/>
                <a:pathLst>
                  <a:path extrusionOk="0" h="1736" w="7807">
                    <a:moveTo>
                      <a:pt x="183" y="0"/>
                    </a:moveTo>
                    <a:cubicBezTo>
                      <a:pt x="160" y="0"/>
                      <a:pt x="114" y="0"/>
                      <a:pt x="91" y="23"/>
                    </a:cubicBezTo>
                    <a:cubicBezTo>
                      <a:pt x="46" y="46"/>
                      <a:pt x="23" y="69"/>
                      <a:pt x="23" y="114"/>
                    </a:cubicBezTo>
                    <a:cubicBezTo>
                      <a:pt x="0" y="160"/>
                      <a:pt x="23" y="206"/>
                      <a:pt x="46" y="251"/>
                    </a:cubicBezTo>
                    <a:cubicBezTo>
                      <a:pt x="69" y="274"/>
                      <a:pt x="91" y="297"/>
                      <a:pt x="137" y="320"/>
                    </a:cubicBezTo>
                    <a:cubicBezTo>
                      <a:pt x="1575" y="868"/>
                      <a:pt x="3059" y="1233"/>
                      <a:pt x="4588" y="1484"/>
                    </a:cubicBezTo>
                    <a:cubicBezTo>
                      <a:pt x="5318" y="1598"/>
                      <a:pt x="6026" y="1689"/>
                      <a:pt x="6756" y="1735"/>
                    </a:cubicBezTo>
                    <a:cubicBezTo>
                      <a:pt x="6756" y="1735"/>
                      <a:pt x="6734" y="1712"/>
                      <a:pt x="6734" y="1712"/>
                    </a:cubicBezTo>
                    <a:cubicBezTo>
                      <a:pt x="6734" y="1667"/>
                      <a:pt x="6756" y="1621"/>
                      <a:pt x="6802" y="1598"/>
                    </a:cubicBezTo>
                    <a:cubicBezTo>
                      <a:pt x="7144" y="1552"/>
                      <a:pt x="7464" y="1530"/>
                      <a:pt x="7806" y="1484"/>
                    </a:cubicBezTo>
                    <a:cubicBezTo>
                      <a:pt x="7053" y="1438"/>
                      <a:pt x="6300" y="1393"/>
                      <a:pt x="5570" y="1301"/>
                    </a:cubicBezTo>
                    <a:lnTo>
                      <a:pt x="5615" y="1301"/>
                    </a:lnTo>
                    <a:cubicBezTo>
                      <a:pt x="3766" y="1073"/>
                      <a:pt x="1940" y="662"/>
                      <a:pt x="228" y="0"/>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
              <p:cNvSpPr/>
              <p:nvPr/>
            </p:nvSpPr>
            <p:spPr>
              <a:xfrm>
                <a:off x="5326498" y="3282041"/>
                <a:ext cx="455942" cy="563332"/>
              </a:xfrm>
              <a:custGeom>
                <a:rect b="b" l="l" r="r" t="t"/>
                <a:pathLst>
                  <a:path extrusionOk="0" h="20841" w="16868">
                    <a:moveTo>
                      <a:pt x="13969" y="5364"/>
                    </a:moveTo>
                    <a:cubicBezTo>
                      <a:pt x="13969" y="5364"/>
                      <a:pt x="13957" y="5376"/>
                      <a:pt x="13950" y="5392"/>
                    </a:cubicBezTo>
                    <a:lnTo>
                      <a:pt x="13950" y="5392"/>
                    </a:lnTo>
                    <a:cubicBezTo>
                      <a:pt x="13957" y="5383"/>
                      <a:pt x="13963" y="5373"/>
                      <a:pt x="13969" y="5364"/>
                    </a:cubicBezTo>
                    <a:close/>
                    <a:moveTo>
                      <a:pt x="16708" y="0"/>
                    </a:moveTo>
                    <a:cubicBezTo>
                      <a:pt x="16640" y="0"/>
                      <a:pt x="16548" y="69"/>
                      <a:pt x="16548" y="137"/>
                    </a:cubicBezTo>
                    <a:cubicBezTo>
                      <a:pt x="16548" y="183"/>
                      <a:pt x="16526" y="228"/>
                      <a:pt x="16526" y="274"/>
                    </a:cubicBezTo>
                    <a:cubicBezTo>
                      <a:pt x="16503" y="320"/>
                      <a:pt x="16480" y="365"/>
                      <a:pt x="16480" y="411"/>
                    </a:cubicBezTo>
                    <a:cubicBezTo>
                      <a:pt x="16434" y="525"/>
                      <a:pt x="16411" y="639"/>
                      <a:pt x="16366" y="731"/>
                    </a:cubicBezTo>
                    <a:cubicBezTo>
                      <a:pt x="16366" y="731"/>
                      <a:pt x="16372" y="724"/>
                      <a:pt x="16378" y="715"/>
                    </a:cubicBezTo>
                    <a:lnTo>
                      <a:pt x="16378" y="715"/>
                    </a:lnTo>
                    <a:cubicBezTo>
                      <a:pt x="15785" y="2392"/>
                      <a:pt x="14922" y="3935"/>
                      <a:pt x="13946" y="5410"/>
                    </a:cubicBezTo>
                    <a:cubicBezTo>
                      <a:pt x="13946" y="5404"/>
                      <a:pt x="13948" y="5397"/>
                      <a:pt x="13950" y="5392"/>
                    </a:cubicBezTo>
                    <a:lnTo>
                      <a:pt x="13950" y="5392"/>
                    </a:lnTo>
                    <a:cubicBezTo>
                      <a:pt x="12906" y="6934"/>
                      <a:pt x="11771" y="8409"/>
                      <a:pt x="10614" y="9861"/>
                    </a:cubicBezTo>
                    <a:cubicBezTo>
                      <a:pt x="9450" y="11344"/>
                      <a:pt x="8240" y="12805"/>
                      <a:pt x="6985" y="14220"/>
                    </a:cubicBezTo>
                    <a:cubicBezTo>
                      <a:pt x="5615" y="15750"/>
                      <a:pt x="4200" y="17188"/>
                      <a:pt x="2671" y="18534"/>
                    </a:cubicBezTo>
                    <a:cubicBezTo>
                      <a:pt x="2671" y="18534"/>
                      <a:pt x="2693" y="18511"/>
                      <a:pt x="2693" y="18511"/>
                    </a:cubicBezTo>
                    <a:lnTo>
                      <a:pt x="2693" y="18511"/>
                    </a:lnTo>
                    <a:cubicBezTo>
                      <a:pt x="1872" y="19242"/>
                      <a:pt x="1004" y="19927"/>
                      <a:pt x="114" y="20543"/>
                    </a:cubicBezTo>
                    <a:cubicBezTo>
                      <a:pt x="23" y="20611"/>
                      <a:pt x="0" y="20703"/>
                      <a:pt x="69" y="20771"/>
                    </a:cubicBezTo>
                    <a:cubicBezTo>
                      <a:pt x="98" y="20815"/>
                      <a:pt x="147" y="20840"/>
                      <a:pt x="202" y="20840"/>
                    </a:cubicBezTo>
                    <a:cubicBezTo>
                      <a:pt x="232" y="20840"/>
                      <a:pt x="264" y="20833"/>
                      <a:pt x="297" y="20817"/>
                    </a:cubicBezTo>
                    <a:cubicBezTo>
                      <a:pt x="1826" y="19744"/>
                      <a:pt x="3241" y="18511"/>
                      <a:pt x="4588" y="17210"/>
                    </a:cubicBezTo>
                    <a:cubicBezTo>
                      <a:pt x="5980" y="15864"/>
                      <a:pt x="7259" y="14426"/>
                      <a:pt x="8514" y="12965"/>
                    </a:cubicBezTo>
                    <a:cubicBezTo>
                      <a:pt x="9724" y="11527"/>
                      <a:pt x="10865" y="10066"/>
                      <a:pt x="12006" y="8605"/>
                    </a:cubicBezTo>
                    <a:cubicBezTo>
                      <a:pt x="13170" y="7122"/>
                      <a:pt x="14289" y="5592"/>
                      <a:pt x="15247" y="3949"/>
                    </a:cubicBezTo>
                    <a:cubicBezTo>
                      <a:pt x="15590" y="3333"/>
                      <a:pt x="15909" y="2716"/>
                      <a:pt x="16183" y="2077"/>
                    </a:cubicBezTo>
                    <a:cubicBezTo>
                      <a:pt x="16320" y="1780"/>
                      <a:pt x="16457" y="1461"/>
                      <a:pt x="16571" y="1164"/>
                    </a:cubicBezTo>
                    <a:cubicBezTo>
                      <a:pt x="16617" y="1004"/>
                      <a:pt x="16663" y="845"/>
                      <a:pt x="16731" y="685"/>
                    </a:cubicBezTo>
                    <a:cubicBezTo>
                      <a:pt x="16754" y="616"/>
                      <a:pt x="16777" y="525"/>
                      <a:pt x="16800" y="434"/>
                    </a:cubicBezTo>
                    <a:cubicBezTo>
                      <a:pt x="16822" y="411"/>
                      <a:pt x="16822" y="365"/>
                      <a:pt x="16845" y="320"/>
                    </a:cubicBezTo>
                    <a:cubicBezTo>
                      <a:pt x="16845" y="297"/>
                      <a:pt x="16868" y="251"/>
                      <a:pt x="16868" y="206"/>
                    </a:cubicBezTo>
                    <a:cubicBezTo>
                      <a:pt x="16868" y="160"/>
                      <a:pt x="16868" y="114"/>
                      <a:pt x="16845" y="91"/>
                    </a:cubicBezTo>
                    <a:cubicBezTo>
                      <a:pt x="16822" y="46"/>
                      <a:pt x="16777" y="23"/>
                      <a:pt x="16731" y="23"/>
                    </a:cubicBezTo>
                    <a:cubicBezTo>
                      <a:pt x="16731" y="23"/>
                      <a:pt x="16731" y="0"/>
                      <a:pt x="16708" y="0"/>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
              <p:cNvSpPr/>
              <p:nvPr/>
            </p:nvSpPr>
            <p:spPr>
              <a:xfrm>
                <a:off x="5778737" y="3085209"/>
                <a:ext cx="1262950" cy="209401"/>
              </a:xfrm>
              <a:custGeom>
                <a:rect b="b" l="l" r="r" t="t"/>
                <a:pathLst>
                  <a:path extrusionOk="0" h="7747" w="46724">
                    <a:moveTo>
                      <a:pt x="31727" y="1"/>
                    </a:moveTo>
                    <a:cubicBezTo>
                      <a:pt x="30837" y="1"/>
                      <a:pt x="29924" y="47"/>
                      <a:pt x="29034" y="115"/>
                    </a:cubicBezTo>
                    <a:cubicBezTo>
                      <a:pt x="27687" y="252"/>
                      <a:pt x="26340" y="480"/>
                      <a:pt x="25017" y="800"/>
                    </a:cubicBezTo>
                    <a:cubicBezTo>
                      <a:pt x="22278" y="1439"/>
                      <a:pt x="19653" y="2420"/>
                      <a:pt x="17073" y="3516"/>
                    </a:cubicBezTo>
                    <a:cubicBezTo>
                      <a:pt x="16411" y="3790"/>
                      <a:pt x="15772" y="4087"/>
                      <a:pt x="15110" y="4360"/>
                    </a:cubicBezTo>
                    <a:cubicBezTo>
                      <a:pt x="14471" y="4657"/>
                      <a:pt x="13809" y="4954"/>
                      <a:pt x="13170" y="5251"/>
                    </a:cubicBezTo>
                    <a:cubicBezTo>
                      <a:pt x="11869" y="5798"/>
                      <a:pt x="10523" y="6255"/>
                      <a:pt x="9176" y="6620"/>
                    </a:cubicBezTo>
                    <a:lnTo>
                      <a:pt x="9199" y="6620"/>
                    </a:lnTo>
                    <a:cubicBezTo>
                      <a:pt x="8172" y="6871"/>
                      <a:pt x="7122" y="7077"/>
                      <a:pt x="6072" y="7236"/>
                    </a:cubicBezTo>
                    <a:cubicBezTo>
                      <a:pt x="5115" y="7356"/>
                      <a:pt x="4159" y="7423"/>
                      <a:pt x="3202" y="7423"/>
                    </a:cubicBezTo>
                    <a:cubicBezTo>
                      <a:pt x="3063" y="7423"/>
                      <a:pt x="2924" y="7422"/>
                      <a:pt x="2785" y="7419"/>
                    </a:cubicBezTo>
                    <a:lnTo>
                      <a:pt x="2830" y="7419"/>
                    </a:lnTo>
                    <a:cubicBezTo>
                      <a:pt x="1940" y="7419"/>
                      <a:pt x="1073" y="7351"/>
                      <a:pt x="205" y="7259"/>
                    </a:cubicBezTo>
                    <a:cubicBezTo>
                      <a:pt x="193" y="7256"/>
                      <a:pt x="181" y="7255"/>
                      <a:pt x="170" y="7255"/>
                    </a:cubicBezTo>
                    <a:cubicBezTo>
                      <a:pt x="92" y="7255"/>
                      <a:pt x="23" y="7317"/>
                      <a:pt x="23" y="7396"/>
                    </a:cubicBezTo>
                    <a:cubicBezTo>
                      <a:pt x="0" y="7488"/>
                      <a:pt x="69" y="7556"/>
                      <a:pt x="160" y="7579"/>
                    </a:cubicBezTo>
                    <a:cubicBezTo>
                      <a:pt x="1134" y="7691"/>
                      <a:pt x="2109" y="7747"/>
                      <a:pt x="3084" y="7747"/>
                    </a:cubicBezTo>
                    <a:cubicBezTo>
                      <a:pt x="3501" y="7747"/>
                      <a:pt x="3919" y="7736"/>
                      <a:pt x="4337" y="7716"/>
                    </a:cubicBezTo>
                    <a:cubicBezTo>
                      <a:pt x="5752" y="7647"/>
                      <a:pt x="7144" y="7419"/>
                      <a:pt x="8491" y="7122"/>
                    </a:cubicBezTo>
                    <a:cubicBezTo>
                      <a:pt x="9861" y="6803"/>
                      <a:pt x="11184" y="6369"/>
                      <a:pt x="12485" y="5867"/>
                    </a:cubicBezTo>
                    <a:cubicBezTo>
                      <a:pt x="13147" y="5616"/>
                      <a:pt x="13809" y="5319"/>
                      <a:pt x="14448" y="5022"/>
                    </a:cubicBezTo>
                    <a:cubicBezTo>
                      <a:pt x="15110" y="4726"/>
                      <a:pt x="15750" y="4429"/>
                      <a:pt x="16411" y="4155"/>
                    </a:cubicBezTo>
                    <a:cubicBezTo>
                      <a:pt x="18922" y="3059"/>
                      <a:pt x="21501" y="2055"/>
                      <a:pt x="24172" y="1348"/>
                    </a:cubicBezTo>
                    <a:lnTo>
                      <a:pt x="24149" y="1348"/>
                    </a:lnTo>
                    <a:cubicBezTo>
                      <a:pt x="25427" y="1005"/>
                      <a:pt x="26728" y="731"/>
                      <a:pt x="28052" y="571"/>
                    </a:cubicBezTo>
                    <a:cubicBezTo>
                      <a:pt x="29339" y="391"/>
                      <a:pt x="30648" y="322"/>
                      <a:pt x="31935" y="320"/>
                    </a:cubicBezTo>
                    <a:lnTo>
                      <a:pt x="31935" y="320"/>
                    </a:lnTo>
                    <a:cubicBezTo>
                      <a:pt x="34171" y="343"/>
                      <a:pt x="36407" y="640"/>
                      <a:pt x="38552" y="1233"/>
                    </a:cubicBezTo>
                    <a:lnTo>
                      <a:pt x="38506" y="1233"/>
                    </a:lnTo>
                    <a:cubicBezTo>
                      <a:pt x="39511" y="1507"/>
                      <a:pt x="40492" y="1850"/>
                      <a:pt x="41428" y="2283"/>
                    </a:cubicBezTo>
                    <a:cubicBezTo>
                      <a:pt x="41839" y="2466"/>
                      <a:pt x="42227" y="2649"/>
                      <a:pt x="42638" y="2854"/>
                    </a:cubicBezTo>
                    <a:cubicBezTo>
                      <a:pt x="43049" y="3059"/>
                      <a:pt x="43459" y="3288"/>
                      <a:pt x="43870" y="3516"/>
                    </a:cubicBezTo>
                    <a:cubicBezTo>
                      <a:pt x="44546" y="3944"/>
                      <a:pt x="45200" y="4417"/>
                      <a:pt x="45766" y="4978"/>
                    </a:cubicBezTo>
                    <a:lnTo>
                      <a:pt x="45766" y="4978"/>
                    </a:lnTo>
                    <a:cubicBezTo>
                      <a:pt x="45994" y="5228"/>
                      <a:pt x="46222" y="5479"/>
                      <a:pt x="46404" y="5753"/>
                    </a:cubicBezTo>
                    <a:cubicBezTo>
                      <a:pt x="46431" y="5806"/>
                      <a:pt x="46481" y="5828"/>
                      <a:pt x="46532" y="5828"/>
                    </a:cubicBezTo>
                    <a:cubicBezTo>
                      <a:pt x="46568" y="5828"/>
                      <a:pt x="46604" y="5817"/>
                      <a:pt x="46632" y="5798"/>
                    </a:cubicBezTo>
                    <a:cubicBezTo>
                      <a:pt x="46723" y="5730"/>
                      <a:pt x="46723" y="5639"/>
                      <a:pt x="46678" y="5570"/>
                    </a:cubicBezTo>
                    <a:cubicBezTo>
                      <a:pt x="46016" y="4589"/>
                      <a:pt x="45057" y="3881"/>
                      <a:pt x="44053" y="3265"/>
                    </a:cubicBezTo>
                    <a:cubicBezTo>
                      <a:pt x="43551" y="2968"/>
                      <a:pt x="43026" y="2694"/>
                      <a:pt x="42501" y="2443"/>
                    </a:cubicBezTo>
                    <a:cubicBezTo>
                      <a:pt x="41953" y="2169"/>
                      <a:pt x="41405" y="1895"/>
                      <a:pt x="40835" y="1667"/>
                    </a:cubicBezTo>
                    <a:cubicBezTo>
                      <a:pt x="39602" y="1165"/>
                      <a:pt x="38324" y="800"/>
                      <a:pt x="37046" y="526"/>
                    </a:cubicBezTo>
                    <a:cubicBezTo>
                      <a:pt x="35722" y="252"/>
                      <a:pt x="34375" y="92"/>
                      <a:pt x="33028" y="24"/>
                    </a:cubicBezTo>
                    <a:cubicBezTo>
                      <a:pt x="32595" y="1"/>
                      <a:pt x="32161" y="1"/>
                      <a:pt x="31727" y="1"/>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
              <p:cNvSpPr/>
              <p:nvPr/>
            </p:nvSpPr>
            <p:spPr>
              <a:xfrm>
                <a:off x="5301820" y="3879242"/>
                <a:ext cx="67872" cy="57439"/>
              </a:xfrm>
              <a:custGeom>
                <a:rect b="b" l="l" r="r" t="t"/>
                <a:pathLst>
                  <a:path extrusionOk="0" h="2125" w="2511">
                    <a:moveTo>
                      <a:pt x="662" y="1393"/>
                    </a:moveTo>
                    <a:cubicBezTo>
                      <a:pt x="662" y="1393"/>
                      <a:pt x="644" y="1393"/>
                      <a:pt x="640" y="1410"/>
                    </a:cubicBezTo>
                    <a:lnTo>
                      <a:pt x="640" y="1410"/>
                    </a:lnTo>
                    <a:cubicBezTo>
                      <a:pt x="647" y="1404"/>
                      <a:pt x="655" y="1399"/>
                      <a:pt x="662" y="1393"/>
                    </a:cubicBezTo>
                    <a:close/>
                    <a:moveTo>
                      <a:pt x="2328" y="1"/>
                    </a:moveTo>
                    <a:cubicBezTo>
                      <a:pt x="2283" y="1"/>
                      <a:pt x="2260" y="24"/>
                      <a:pt x="2214" y="69"/>
                    </a:cubicBezTo>
                    <a:cubicBezTo>
                      <a:pt x="1712" y="526"/>
                      <a:pt x="1187" y="982"/>
                      <a:pt x="639" y="1416"/>
                    </a:cubicBezTo>
                    <a:cubicBezTo>
                      <a:pt x="639" y="1414"/>
                      <a:pt x="639" y="1412"/>
                      <a:pt x="640" y="1410"/>
                    </a:cubicBezTo>
                    <a:lnTo>
                      <a:pt x="640" y="1410"/>
                    </a:lnTo>
                    <a:cubicBezTo>
                      <a:pt x="463" y="1543"/>
                      <a:pt x="266" y="1696"/>
                      <a:pt x="69" y="1827"/>
                    </a:cubicBezTo>
                    <a:cubicBezTo>
                      <a:pt x="46" y="1850"/>
                      <a:pt x="0" y="1873"/>
                      <a:pt x="0" y="1918"/>
                    </a:cubicBezTo>
                    <a:cubicBezTo>
                      <a:pt x="0" y="1964"/>
                      <a:pt x="0" y="2010"/>
                      <a:pt x="23" y="2055"/>
                    </a:cubicBezTo>
                    <a:cubicBezTo>
                      <a:pt x="52" y="2099"/>
                      <a:pt x="101" y="2125"/>
                      <a:pt x="150" y="2125"/>
                    </a:cubicBezTo>
                    <a:cubicBezTo>
                      <a:pt x="177" y="2125"/>
                      <a:pt x="204" y="2117"/>
                      <a:pt x="228" y="2101"/>
                    </a:cubicBezTo>
                    <a:cubicBezTo>
                      <a:pt x="1027" y="1553"/>
                      <a:pt x="1735" y="937"/>
                      <a:pt x="2442" y="298"/>
                    </a:cubicBezTo>
                    <a:cubicBezTo>
                      <a:pt x="2511" y="229"/>
                      <a:pt x="2511" y="115"/>
                      <a:pt x="2442" y="47"/>
                    </a:cubicBezTo>
                    <a:cubicBezTo>
                      <a:pt x="2420" y="24"/>
                      <a:pt x="2374" y="1"/>
                      <a:pt x="2328" y="1"/>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
              <p:cNvSpPr/>
              <p:nvPr/>
            </p:nvSpPr>
            <p:spPr>
              <a:xfrm>
                <a:off x="5311686" y="3964386"/>
                <a:ext cx="72819" cy="77306"/>
              </a:xfrm>
              <a:custGeom>
                <a:rect b="b" l="l" r="r" t="t"/>
                <a:pathLst>
                  <a:path extrusionOk="0" h="2860" w="2694">
                    <a:moveTo>
                      <a:pt x="2511" y="1"/>
                    </a:moveTo>
                    <a:cubicBezTo>
                      <a:pt x="2443" y="1"/>
                      <a:pt x="2397" y="24"/>
                      <a:pt x="2351" y="69"/>
                    </a:cubicBezTo>
                    <a:cubicBezTo>
                      <a:pt x="2283" y="229"/>
                      <a:pt x="2169" y="366"/>
                      <a:pt x="2077" y="503"/>
                    </a:cubicBezTo>
                    <a:cubicBezTo>
                      <a:pt x="1484" y="1279"/>
                      <a:pt x="731" y="1873"/>
                      <a:pt x="69" y="2580"/>
                    </a:cubicBezTo>
                    <a:cubicBezTo>
                      <a:pt x="0" y="2649"/>
                      <a:pt x="0" y="2740"/>
                      <a:pt x="69" y="2808"/>
                    </a:cubicBezTo>
                    <a:cubicBezTo>
                      <a:pt x="103" y="2843"/>
                      <a:pt x="143" y="2860"/>
                      <a:pt x="183" y="2860"/>
                    </a:cubicBezTo>
                    <a:cubicBezTo>
                      <a:pt x="223" y="2860"/>
                      <a:pt x="263" y="2843"/>
                      <a:pt x="297" y="2808"/>
                    </a:cubicBezTo>
                    <a:cubicBezTo>
                      <a:pt x="685" y="2398"/>
                      <a:pt x="1119" y="2009"/>
                      <a:pt x="1530" y="1599"/>
                    </a:cubicBezTo>
                    <a:cubicBezTo>
                      <a:pt x="1963" y="1188"/>
                      <a:pt x="2351" y="731"/>
                      <a:pt x="2648" y="229"/>
                    </a:cubicBezTo>
                    <a:cubicBezTo>
                      <a:pt x="2694" y="161"/>
                      <a:pt x="2648" y="46"/>
                      <a:pt x="2580" y="1"/>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1"/>
              <p:cNvSpPr/>
              <p:nvPr/>
            </p:nvSpPr>
            <p:spPr>
              <a:xfrm>
                <a:off x="5334499" y="4056937"/>
                <a:ext cx="75306" cy="81631"/>
              </a:xfrm>
              <a:custGeom>
                <a:rect b="b" l="l" r="r" t="t"/>
                <a:pathLst>
                  <a:path extrusionOk="0" h="3020" w="2786">
                    <a:moveTo>
                      <a:pt x="2603" y="1"/>
                    </a:moveTo>
                    <a:cubicBezTo>
                      <a:pt x="2557" y="1"/>
                      <a:pt x="2489" y="46"/>
                      <a:pt x="2466" y="92"/>
                    </a:cubicBezTo>
                    <a:cubicBezTo>
                      <a:pt x="2375" y="297"/>
                      <a:pt x="2238" y="503"/>
                      <a:pt x="2101" y="708"/>
                    </a:cubicBezTo>
                    <a:cubicBezTo>
                      <a:pt x="1507" y="1484"/>
                      <a:pt x="731" y="2078"/>
                      <a:pt x="46" y="2740"/>
                    </a:cubicBezTo>
                    <a:cubicBezTo>
                      <a:pt x="1" y="2808"/>
                      <a:pt x="1" y="2922"/>
                      <a:pt x="46" y="2968"/>
                    </a:cubicBezTo>
                    <a:cubicBezTo>
                      <a:pt x="81" y="3002"/>
                      <a:pt x="126" y="3019"/>
                      <a:pt x="172" y="3019"/>
                    </a:cubicBezTo>
                    <a:cubicBezTo>
                      <a:pt x="218" y="3019"/>
                      <a:pt x="263" y="3002"/>
                      <a:pt x="298" y="2968"/>
                    </a:cubicBezTo>
                    <a:cubicBezTo>
                      <a:pt x="731" y="2534"/>
                      <a:pt x="1211" y="2146"/>
                      <a:pt x="1644" y="1713"/>
                    </a:cubicBezTo>
                    <a:cubicBezTo>
                      <a:pt x="2078" y="1279"/>
                      <a:pt x="2489" y="800"/>
                      <a:pt x="2763" y="252"/>
                    </a:cubicBezTo>
                    <a:cubicBezTo>
                      <a:pt x="2786" y="183"/>
                      <a:pt x="2763" y="69"/>
                      <a:pt x="2694" y="23"/>
                    </a:cubicBezTo>
                    <a:cubicBezTo>
                      <a:pt x="2671" y="23"/>
                      <a:pt x="2649" y="1"/>
                      <a:pt x="2603" y="1"/>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1"/>
              <p:cNvSpPr/>
              <p:nvPr/>
            </p:nvSpPr>
            <p:spPr>
              <a:xfrm>
                <a:off x="7038578" y="3232684"/>
                <a:ext cx="9271" cy="776166"/>
              </a:xfrm>
              <a:custGeom>
                <a:rect b="b" l="l" r="r" t="t"/>
                <a:pathLst>
                  <a:path extrusionOk="0" h="28715" w="343">
                    <a:moveTo>
                      <a:pt x="183" y="0"/>
                    </a:moveTo>
                    <a:cubicBezTo>
                      <a:pt x="92" y="0"/>
                      <a:pt x="0" y="91"/>
                      <a:pt x="0" y="183"/>
                    </a:cubicBezTo>
                    <a:lnTo>
                      <a:pt x="0" y="10500"/>
                    </a:lnTo>
                    <a:lnTo>
                      <a:pt x="0" y="22004"/>
                    </a:lnTo>
                    <a:lnTo>
                      <a:pt x="0" y="28714"/>
                    </a:lnTo>
                    <a:cubicBezTo>
                      <a:pt x="69" y="28691"/>
                      <a:pt x="114" y="28691"/>
                      <a:pt x="160" y="28691"/>
                    </a:cubicBezTo>
                    <a:lnTo>
                      <a:pt x="343" y="28691"/>
                    </a:lnTo>
                    <a:lnTo>
                      <a:pt x="343" y="20429"/>
                    </a:lnTo>
                    <a:lnTo>
                      <a:pt x="343" y="8970"/>
                    </a:lnTo>
                    <a:lnTo>
                      <a:pt x="343" y="183"/>
                    </a:lnTo>
                    <a:cubicBezTo>
                      <a:pt x="343" y="91"/>
                      <a:pt x="251" y="0"/>
                      <a:pt x="183" y="0"/>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
              <p:cNvSpPr/>
              <p:nvPr/>
            </p:nvSpPr>
            <p:spPr>
              <a:xfrm>
                <a:off x="7036713" y="3625673"/>
                <a:ext cx="1722000" cy="383177"/>
              </a:xfrm>
              <a:custGeom>
                <a:rect b="b" l="l" r="r" t="t"/>
                <a:pathLst>
                  <a:path extrusionOk="0" h="14176" w="63707">
                    <a:moveTo>
                      <a:pt x="17622" y="1"/>
                    </a:moveTo>
                    <a:cubicBezTo>
                      <a:pt x="16275" y="1"/>
                      <a:pt x="14929" y="138"/>
                      <a:pt x="13628" y="434"/>
                    </a:cubicBezTo>
                    <a:cubicBezTo>
                      <a:pt x="13171" y="549"/>
                      <a:pt x="12737" y="663"/>
                      <a:pt x="12304" y="800"/>
                    </a:cubicBezTo>
                    <a:cubicBezTo>
                      <a:pt x="11893" y="937"/>
                      <a:pt x="11482" y="1074"/>
                      <a:pt x="11094" y="1256"/>
                    </a:cubicBezTo>
                    <a:cubicBezTo>
                      <a:pt x="10249" y="1576"/>
                      <a:pt x="9451" y="1987"/>
                      <a:pt x="8674" y="2466"/>
                    </a:cubicBezTo>
                    <a:cubicBezTo>
                      <a:pt x="7236" y="3333"/>
                      <a:pt x="5913" y="4406"/>
                      <a:pt x="4726" y="5616"/>
                    </a:cubicBezTo>
                    <a:cubicBezTo>
                      <a:pt x="3562" y="6803"/>
                      <a:pt x="2534" y="8149"/>
                      <a:pt x="1713" y="9610"/>
                    </a:cubicBezTo>
                    <a:cubicBezTo>
                      <a:pt x="1302" y="10318"/>
                      <a:pt x="960" y="11071"/>
                      <a:pt x="663" y="11824"/>
                    </a:cubicBezTo>
                    <a:cubicBezTo>
                      <a:pt x="503" y="12258"/>
                      <a:pt x="366" y="12669"/>
                      <a:pt x="252" y="13102"/>
                    </a:cubicBezTo>
                    <a:cubicBezTo>
                      <a:pt x="161" y="13445"/>
                      <a:pt x="69" y="13810"/>
                      <a:pt x="1" y="14175"/>
                    </a:cubicBezTo>
                    <a:cubicBezTo>
                      <a:pt x="92" y="14175"/>
                      <a:pt x="161" y="14152"/>
                      <a:pt x="229" y="14152"/>
                    </a:cubicBezTo>
                    <a:lnTo>
                      <a:pt x="343" y="14152"/>
                    </a:lnTo>
                    <a:cubicBezTo>
                      <a:pt x="435" y="13696"/>
                      <a:pt x="549" y="13239"/>
                      <a:pt x="686" y="12783"/>
                    </a:cubicBezTo>
                    <a:cubicBezTo>
                      <a:pt x="823" y="12304"/>
                      <a:pt x="1005" y="11847"/>
                      <a:pt x="1188" y="11391"/>
                    </a:cubicBezTo>
                    <a:cubicBezTo>
                      <a:pt x="1484" y="10706"/>
                      <a:pt x="1804" y="10067"/>
                      <a:pt x="2192" y="9428"/>
                    </a:cubicBezTo>
                    <a:cubicBezTo>
                      <a:pt x="2580" y="8789"/>
                      <a:pt x="2991" y="8172"/>
                      <a:pt x="3425" y="7579"/>
                    </a:cubicBezTo>
                    <a:cubicBezTo>
                      <a:pt x="3972" y="6894"/>
                      <a:pt x="4543" y="6232"/>
                      <a:pt x="5182" y="5616"/>
                    </a:cubicBezTo>
                    <a:cubicBezTo>
                      <a:pt x="5776" y="5045"/>
                      <a:pt x="6392" y="4475"/>
                      <a:pt x="7054" y="3972"/>
                    </a:cubicBezTo>
                    <a:cubicBezTo>
                      <a:pt x="7693" y="3493"/>
                      <a:pt x="8355" y="3037"/>
                      <a:pt x="9040" y="2626"/>
                    </a:cubicBezTo>
                    <a:cubicBezTo>
                      <a:pt x="9724" y="2215"/>
                      <a:pt x="10432" y="1872"/>
                      <a:pt x="11185" y="1553"/>
                    </a:cubicBezTo>
                    <a:lnTo>
                      <a:pt x="11208" y="1553"/>
                    </a:lnTo>
                    <a:cubicBezTo>
                      <a:pt x="11893" y="1279"/>
                      <a:pt x="12578" y="1028"/>
                      <a:pt x="13308" y="845"/>
                    </a:cubicBezTo>
                    <a:cubicBezTo>
                      <a:pt x="14016" y="663"/>
                      <a:pt x="14746" y="526"/>
                      <a:pt x="15476" y="434"/>
                    </a:cubicBezTo>
                    <a:cubicBezTo>
                      <a:pt x="16157" y="359"/>
                      <a:pt x="16854" y="315"/>
                      <a:pt x="17553" y="315"/>
                    </a:cubicBezTo>
                    <a:cubicBezTo>
                      <a:pt x="17697" y="315"/>
                      <a:pt x="17842" y="316"/>
                      <a:pt x="17987" y="320"/>
                    </a:cubicBezTo>
                    <a:cubicBezTo>
                      <a:pt x="18855" y="343"/>
                      <a:pt x="19699" y="412"/>
                      <a:pt x="20566" y="526"/>
                    </a:cubicBezTo>
                    <a:lnTo>
                      <a:pt x="20521" y="526"/>
                    </a:lnTo>
                    <a:cubicBezTo>
                      <a:pt x="23328" y="937"/>
                      <a:pt x="26045" y="1850"/>
                      <a:pt x="28647" y="2968"/>
                    </a:cubicBezTo>
                    <a:lnTo>
                      <a:pt x="28601" y="2945"/>
                    </a:lnTo>
                    <a:lnTo>
                      <a:pt x="28601" y="2945"/>
                    </a:lnTo>
                    <a:cubicBezTo>
                      <a:pt x="29309" y="3242"/>
                      <a:pt x="30016" y="3562"/>
                      <a:pt x="30724" y="3881"/>
                    </a:cubicBezTo>
                    <a:cubicBezTo>
                      <a:pt x="34033" y="5433"/>
                      <a:pt x="37252" y="7168"/>
                      <a:pt x="40653" y="8515"/>
                    </a:cubicBezTo>
                    <a:cubicBezTo>
                      <a:pt x="41452" y="8834"/>
                      <a:pt x="42273" y="9154"/>
                      <a:pt x="43095" y="9428"/>
                    </a:cubicBezTo>
                    <a:cubicBezTo>
                      <a:pt x="43666" y="9610"/>
                      <a:pt x="44213" y="9793"/>
                      <a:pt x="44784" y="9953"/>
                    </a:cubicBezTo>
                    <a:cubicBezTo>
                      <a:pt x="46039" y="10318"/>
                      <a:pt x="47318" y="10660"/>
                      <a:pt x="48619" y="10934"/>
                    </a:cubicBezTo>
                    <a:cubicBezTo>
                      <a:pt x="49965" y="11208"/>
                      <a:pt x="51358" y="11436"/>
                      <a:pt x="52750" y="11528"/>
                    </a:cubicBezTo>
                    <a:cubicBezTo>
                      <a:pt x="53435" y="11585"/>
                      <a:pt x="54125" y="11619"/>
                      <a:pt x="54819" y="11619"/>
                    </a:cubicBezTo>
                    <a:cubicBezTo>
                      <a:pt x="55512" y="11619"/>
                      <a:pt x="56208" y="11585"/>
                      <a:pt x="56904" y="11505"/>
                    </a:cubicBezTo>
                    <a:cubicBezTo>
                      <a:pt x="57543" y="11413"/>
                      <a:pt x="58183" y="11299"/>
                      <a:pt x="58822" y="11140"/>
                    </a:cubicBezTo>
                    <a:cubicBezTo>
                      <a:pt x="59438" y="10980"/>
                      <a:pt x="60031" y="10774"/>
                      <a:pt x="60602" y="10523"/>
                    </a:cubicBezTo>
                    <a:cubicBezTo>
                      <a:pt x="61195" y="10249"/>
                      <a:pt x="61743" y="9953"/>
                      <a:pt x="62245" y="9565"/>
                    </a:cubicBezTo>
                    <a:cubicBezTo>
                      <a:pt x="62497" y="9382"/>
                      <a:pt x="62748" y="9177"/>
                      <a:pt x="62999" y="8971"/>
                    </a:cubicBezTo>
                    <a:cubicBezTo>
                      <a:pt x="63227" y="8743"/>
                      <a:pt x="63432" y="8537"/>
                      <a:pt x="63638" y="8286"/>
                    </a:cubicBezTo>
                    <a:cubicBezTo>
                      <a:pt x="63706" y="8218"/>
                      <a:pt x="63706" y="8127"/>
                      <a:pt x="63638" y="8058"/>
                    </a:cubicBezTo>
                    <a:cubicBezTo>
                      <a:pt x="63600" y="8033"/>
                      <a:pt x="63556" y="8015"/>
                      <a:pt x="63512" y="8015"/>
                    </a:cubicBezTo>
                    <a:cubicBezTo>
                      <a:pt x="63476" y="8015"/>
                      <a:pt x="63440" y="8027"/>
                      <a:pt x="63410" y="8058"/>
                    </a:cubicBezTo>
                    <a:cubicBezTo>
                      <a:pt x="63067" y="8469"/>
                      <a:pt x="62679" y="8834"/>
                      <a:pt x="62268" y="9154"/>
                    </a:cubicBezTo>
                    <a:cubicBezTo>
                      <a:pt x="62268" y="9154"/>
                      <a:pt x="62245" y="9154"/>
                      <a:pt x="62245" y="9177"/>
                    </a:cubicBezTo>
                    <a:cubicBezTo>
                      <a:pt x="61926" y="9405"/>
                      <a:pt x="61606" y="9633"/>
                      <a:pt x="61264" y="9816"/>
                    </a:cubicBezTo>
                    <a:cubicBezTo>
                      <a:pt x="60922" y="10021"/>
                      <a:pt x="60556" y="10181"/>
                      <a:pt x="60191" y="10341"/>
                    </a:cubicBezTo>
                    <a:lnTo>
                      <a:pt x="60168" y="10341"/>
                    </a:lnTo>
                    <a:cubicBezTo>
                      <a:pt x="60168" y="10341"/>
                      <a:pt x="60168" y="10341"/>
                      <a:pt x="60168" y="10363"/>
                    </a:cubicBezTo>
                    <a:cubicBezTo>
                      <a:pt x="59643" y="10569"/>
                      <a:pt x="59118" y="10729"/>
                      <a:pt x="58593" y="10866"/>
                    </a:cubicBezTo>
                    <a:cubicBezTo>
                      <a:pt x="58046" y="11003"/>
                      <a:pt x="57498" y="11094"/>
                      <a:pt x="56927" y="11162"/>
                    </a:cubicBezTo>
                    <a:lnTo>
                      <a:pt x="56973" y="11162"/>
                    </a:lnTo>
                    <a:cubicBezTo>
                      <a:pt x="56210" y="11258"/>
                      <a:pt x="55444" y="11300"/>
                      <a:pt x="54677" y="11300"/>
                    </a:cubicBezTo>
                    <a:cubicBezTo>
                      <a:pt x="53424" y="11300"/>
                      <a:pt x="52170" y="11187"/>
                      <a:pt x="50924" y="11003"/>
                    </a:cubicBezTo>
                    <a:lnTo>
                      <a:pt x="50901" y="11003"/>
                    </a:lnTo>
                    <a:cubicBezTo>
                      <a:pt x="49075" y="10729"/>
                      <a:pt x="47272" y="10318"/>
                      <a:pt x="45515" y="9816"/>
                    </a:cubicBezTo>
                    <a:cubicBezTo>
                      <a:pt x="44738" y="9610"/>
                      <a:pt x="43962" y="9359"/>
                      <a:pt x="43186" y="9108"/>
                    </a:cubicBezTo>
                    <a:cubicBezTo>
                      <a:pt x="42068" y="8743"/>
                      <a:pt x="40949" y="8309"/>
                      <a:pt x="39854" y="7853"/>
                    </a:cubicBezTo>
                    <a:cubicBezTo>
                      <a:pt x="39854" y="7830"/>
                      <a:pt x="39831" y="7830"/>
                      <a:pt x="39831" y="7830"/>
                    </a:cubicBezTo>
                    <a:cubicBezTo>
                      <a:pt x="37936" y="7031"/>
                      <a:pt x="36088" y="6118"/>
                      <a:pt x="34262" y="5228"/>
                    </a:cubicBezTo>
                    <a:cubicBezTo>
                      <a:pt x="32618" y="4429"/>
                      <a:pt x="30952" y="3607"/>
                      <a:pt x="29286" y="2877"/>
                    </a:cubicBezTo>
                    <a:cubicBezTo>
                      <a:pt x="27619" y="2169"/>
                      <a:pt x="25930" y="1507"/>
                      <a:pt x="24196" y="1005"/>
                    </a:cubicBezTo>
                    <a:cubicBezTo>
                      <a:pt x="22438" y="503"/>
                      <a:pt x="20658" y="138"/>
                      <a:pt x="18832" y="24"/>
                    </a:cubicBezTo>
                    <a:cubicBezTo>
                      <a:pt x="18444" y="1"/>
                      <a:pt x="18033" y="1"/>
                      <a:pt x="17622" y="1"/>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
              <p:cNvSpPr/>
              <p:nvPr/>
            </p:nvSpPr>
            <p:spPr>
              <a:xfrm>
                <a:off x="7339666" y="3667624"/>
                <a:ext cx="27" cy="27"/>
              </a:xfrm>
              <a:custGeom>
                <a:rect b="b" l="l" r="r" t="t"/>
                <a:pathLst>
                  <a:path extrusionOk="0" h="1" w="1">
                    <a:moveTo>
                      <a:pt x="0" y="1"/>
                    </a:moveTo>
                    <a:cubicBezTo>
                      <a:pt x="0" y="1"/>
                      <a:pt x="0" y="1"/>
                      <a:pt x="0" y="1"/>
                    </a:cubicBezTo>
                    <a:cubicBezTo>
                      <a:pt x="0" y="1"/>
                      <a:pt x="0" y="1"/>
                      <a:pt x="0" y="1"/>
                    </a:cubicBezTo>
                    <a:cubicBezTo>
                      <a:pt x="0" y="1"/>
                      <a:pt x="0" y="1"/>
                      <a:pt x="0" y="1"/>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1"/>
              <p:cNvSpPr/>
              <p:nvPr/>
            </p:nvSpPr>
            <p:spPr>
              <a:xfrm>
                <a:off x="8113318" y="3837291"/>
                <a:ext cx="27" cy="27"/>
              </a:xfrm>
              <a:custGeom>
                <a:rect b="b" l="l" r="r" t="t"/>
                <a:pathLst>
                  <a:path extrusionOk="0" h="1" w="1">
                    <a:moveTo>
                      <a:pt x="1" y="1"/>
                    </a:moveTo>
                    <a:cubicBezTo>
                      <a:pt x="1" y="1"/>
                      <a:pt x="1" y="1"/>
                      <a:pt x="1" y="1"/>
                    </a:cubicBezTo>
                    <a:cubicBezTo>
                      <a:pt x="1" y="1"/>
                      <a:pt x="1" y="1"/>
                      <a:pt x="1" y="1"/>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1"/>
              <p:cNvSpPr/>
              <p:nvPr/>
            </p:nvSpPr>
            <p:spPr>
              <a:xfrm>
                <a:off x="8719196" y="3873079"/>
                <a:ext cx="649" cy="27"/>
              </a:xfrm>
              <a:custGeom>
                <a:rect b="b" l="l" r="r" t="t"/>
                <a:pathLst>
                  <a:path extrusionOk="0" h="1" w="24">
                    <a:moveTo>
                      <a:pt x="0" y="1"/>
                    </a:moveTo>
                    <a:cubicBezTo>
                      <a:pt x="0" y="1"/>
                      <a:pt x="23" y="1"/>
                      <a:pt x="23" y="1"/>
                    </a:cubicBezTo>
                    <a:cubicBezTo>
                      <a:pt x="23" y="1"/>
                      <a:pt x="0" y="1"/>
                      <a:pt x="0" y="1"/>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1"/>
              <p:cNvSpPr/>
              <p:nvPr/>
            </p:nvSpPr>
            <p:spPr>
              <a:xfrm>
                <a:off x="8719196" y="3873079"/>
                <a:ext cx="27" cy="649"/>
              </a:xfrm>
              <a:custGeom>
                <a:rect b="b" l="l" r="r" t="t"/>
                <a:pathLst>
                  <a:path extrusionOk="0" h="24" w="1">
                    <a:moveTo>
                      <a:pt x="0" y="24"/>
                    </a:moveTo>
                    <a:cubicBezTo>
                      <a:pt x="0" y="24"/>
                      <a:pt x="0" y="24"/>
                      <a:pt x="0" y="24"/>
                    </a:cubicBezTo>
                    <a:cubicBezTo>
                      <a:pt x="0" y="1"/>
                      <a:pt x="0" y="1"/>
                      <a:pt x="0" y="1"/>
                    </a:cubicBezTo>
                    <a:cubicBezTo>
                      <a:pt x="0" y="1"/>
                      <a:pt x="0" y="24"/>
                      <a:pt x="0" y="24"/>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1"/>
              <p:cNvSpPr/>
              <p:nvPr/>
            </p:nvSpPr>
            <p:spPr>
              <a:xfrm>
                <a:off x="8719196" y="3873701"/>
                <a:ext cx="27" cy="27"/>
              </a:xfrm>
              <a:custGeom>
                <a:rect b="b" l="l" r="r" t="t"/>
                <a:pathLst>
                  <a:path extrusionOk="0" h="1" w="1">
                    <a:moveTo>
                      <a:pt x="0" y="1"/>
                    </a:moveTo>
                    <a:cubicBezTo>
                      <a:pt x="0" y="1"/>
                      <a:pt x="0" y="1"/>
                      <a:pt x="0" y="1"/>
                    </a:cubicBezTo>
                    <a:lnTo>
                      <a:pt x="0" y="1"/>
                    </a:ln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1"/>
              <p:cNvSpPr/>
              <p:nvPr/>
            </p:nvSpPr>
            <p:spPr>
              <a:xfrm>
                <a:off x="8663054" y="3905164"/>
                <a:ext cx="649" cy="649"/>
              </a:xfrm>
              <a:custGeom>
                <a:rect b="b" l="l" r="r" t="t"/>
                <a:pathLst>
                  <a:path extrusionOk="0" h="24" w="24">
                    <a:moveTo>
                      <a:pt x="0" y="1"/>
                    </a:moveTo>
                    <a:cubicBezTo>
                      <a:pt x="0" y="1"/>
                      <a:pt x="0" y="1"/>
                      <a:pt x="0" y="23"/>
                    </a:cubicBezTo>
                    <a:cubicBezTo>
                      <a:pt x="0" y="1"/>
                      <a:pt x="0" y="1"/>
                      <a:pt x="0" y="1"/>
                    </a:cubicBezTo>
                    <a:cubicBezTo>
                      <a:pt x="0" y="1"/>
                      <a:pt x="0" y="1"/>
                      <a:pt x="0" y="1"/>
                    </a:cubicBezTo>
                    <a:cubicBezTo>
                      <a:pt x="23" y="1"/>
                      <a:pt x="23" y="1"/>
                      <a:pt x="23" y="1"/>
                    </a:cubicBezTo>
                    <a:cubicBezTo>
                      <a:pt x="23" y="1"/>
                      <a:pt x="0" y="1"/>
                      <a:pt x="0" y="1"/>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1"/>
              <p:cNvSpPr/>
              <p:nvPr/>
            </p:nvSpPr>
            <p:spPr>
              <a:xfrm>
                <a:off x="8663054" y="3905785"/>
                <a:ext cx="27" cy="27"/>
              </a:xfrm>
              <a:custGeom>
                <a:rect b="b" l="l" r="r" t="t"/>
                <a:pathLst>
                  <a:path extrusionOk="0" h="1" w="1">
                    <a:moveTo>
                      <a:pt x="0" y="0"/>
                    </a:moveTo>
                    <a:cubicBezTo>
                      <a:pt x="0" y="0"/>
                      <a:pt x="0" y="0"/>
                      <a:pt x="0" y="0"/>
                    </a:cubicBezTo>
                    <a:cubicBezTo>
                      <a:pt x="0" y="0"/>
                      <a:pt x="0" y="0"/>
                      <a:pt x="0" y="0"/>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
              <p:cNvSpPr/>
              <p:nvPr/>
            </p:nvSpPr>
            <p:spPr>
              <a:xfrm>
                <a:off x="8412567" y="3923058"/>
                <a:ext cx="27" cy="27"/>
              </a:xfrm>
              <a:custGeom>
                <a:rect b="b" l="l" r="r" t="t"/>
                <a:pathLst>
                  <a:path extrusionOk="0" h="1" w="1">
                    <a:moveTo>
                      <a:pt x="0" y="1"/>
                    </a:moveTo>
                    <a:cubicBezTo>
                      <a:pt x="0" y="1"/>
                      <a:pt x="0" y="1"/>
                      <a:pt x="0" y="1"/>
                    </a:cubicBezTo>
                    <a:cubicBezTo>
                      <a:pt x="0" y="1"/>
                      <a:pt x="0" y="1"/>
                      <a:pt x="0" y="1"/>
                    </a:cubicBezTo>
                    <a:cubicBezTo>
                      <a:pt x="0" y="1"/>
                      <a:pt x="0" y="1"/>
                      <a:pt x="0" y="1"/>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
              <p:cNvSpPr/>
              <p:nvPr/>
            </p:nvSpPr>
            <p:spPr>
              <a:xfrm>
                <a:off x="8412567" y="3923058"/>
                <a:ext cx="649" cy="27"/>
              </a:xfrm>
              <a:custGeom>
                <a:rect b="b" l="l" r="r" t="t"/>
                <a:pathLst>
                  <a:path extrusionOk="0" h="1" w="24">
                    <a:moveTo>
                      <a:pt x="23" y="1"/>
                    </a:moveTo>
                    <a:cubicBezTo>
                      <a:pt x="23" y="1"/>
                      <a:pt x="23" y="1"/>
                      <a:pt x="23" y="1"/>
                    </a:cubicBezTo>
                    <a:cubicBezTo>
                      <a:pt x="23" y="1"/>
                      <a:pt x="0" y="1"/>
                      <a:pt x="0" y="1"/>
                    </a:cubicBezTo>
                    <a:cubicBezTo>
                      <a:pt x="0" y="1"/>
                      <a:pt x="23" y="1"/>
                      <a:pt x="23" y="1"/>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
              <p:cNvSpPr/>
              <p:nvPr/>
            </p:nvSpPr>
            <p:spPr>
              <a:xfrm>
                <a:off x="7068798" y="3932923"/>
                <a:ext cx="649" cy="649"/>
              </a:xfrm>
              <a:custGeom>
                <a:rect b="b" l="l" r="r" t="t"/>
                <a:pathLst>
                  <a:path extrusionOk="0" h="24" w="24">
                    <a:moveTo>
                      <a:pt x="1" y="24"/>
                    </a:moveTo>
                    <a:cubicBezTo>
                      <a:pt x="1" y="24"/>
                      <a:pt x="24" y="1"/>
                      <a:pt x="24" y="1"/>
                    </a:cubicBezTo>
                    <a:cubicBezTo>
                      <a:pt x="24" y="1"/>
                      <a:pt x="1" y="24"/>
                      <a:pt x="1" y="24"/>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1"/>
              <p:cNvSpPr/>
              <p:nvPr/>
            </p:nvSpPr>
            <p:spPr>
              <a:xfrm>
                <a:off x="8767931" y="3932923"/>
                <a:ext cx="9298" cy="9298"/>
              </a:xfrm>
              <a:custGeom>
                <a:rect b="b" l="l" r="r" t="t"/>
                <a:pathLst>
                  <a:path extrusionOk="0" h="344" w="344">
                    <a:moveTo>
                      <a:pt x="183" y="1"/>
                    </a:moveTo>
                    <a:cubicBezTo>
                      <a:pt x="92" y="1"/>
                      <a:pt x="1" y="92"/>
                      <a:pt x="1" y="161"/>
                    </a:cubicBezTo>
                    <a:cubicBezTo>
                      <a:pt x="1" y="252"/>
                      <a:pt x="92" y="343"/>
                      <a:pt x="160" y="343"/>
                    </a:cubicBezTo>
                    <a:cubicBezTo>
                      <a:pt x="252" y="343"/>
                      <a:pt x="343" y="275"/>
                      <a:pt x="343" y="183"/>
                    </a:cubicBezTo>
                    <a:cubicBezTo>
                      <a:pt x="343" y="92"/>
                      <a:pt x="275" y="1"/>
                      <a:pt x="183" y="1"/>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1"/>
              <p:cNvSpPr/>
              <p:nvPr/>
            </p:nvSpPr>
            <p:spPr>
              <a:xfrm>
                <a:off x="7098423" y="3736118"/>
                <a:ext cx="1681888" cy="284437"/>
              </a:xfrm>
              <a:custGeom>
                <a:rect b="b" l="l" r="r" t="t"/>
                <a:pathLst>
                  <a:path extrusionOk="0" h="10523" w="62223">
                    <a:moveTo>
                      <a:pt x="16252" y="1"/>
                    </a:moveTo>
                    <a:cubicBezTo>
                      <a:pt x="15887" y="1"/>
                      <a:pt x="15522" y="23"/>
                      <a:pt x="15179" y="46"/>
                    </a:cubicBezTo>
                    <a:cubicBezTo>
                      <a:pt x="14266" y="92"/>
                      <a:pt x="13353" y="206"/>
                      <a:pt x="12463" y="411"/>
                    </a:cubicBezTo>
                    <a:cubicBezTo>
                      <a:pt x="11687" y="571"/>
                      <a:pt x="10911" y="799"/>
                      <a:pt x="10180" y="1073"/>
                    </a:cubicBezTo>
                    <a:cubicBezTo>
                      <a:pt x="8697" y="1644"/>
                      <a:pt x="7282" y="2420"/>
                      <a:pt x="6003" y="3333"/>
                    </a:cubicBezTo>
                    <a:cubicBezTo>
                      <a:pt x="4702" y="4269"/>
                      <a:pt x="3538" y="5364"/>
                      <a:pt x="2511" y="6597"/>
                    </a:cubicBezTo>
                    <a:cubicBezTo>
                      <a:pt x="2009" y="7190"/>
                      <a:pt x="1552" y="7807"/>
                      <a:pt x="1142" y="8469"/>
                    </a:cubicBezTo>
                    <a:cubicBezTo>
                      <a:pt x="891" y="8880"/>
                      <a:pt x="639" y="9290"/>
                      <a:pt x="411" y="9701"/>
                    </a:cubicBezTo>
                    <a:cubicBezTo>
                      <a:pt x="251" y="9952"/>
                      <a:pt x="114" y="10203"/>
                      <a:pt x="0" y="10454"/>
                    </a:cubicBezTo>
                    <a:cubicBezTo>
                      <a:pt x="46" y="10454"/>
                      <a:pt x="92" y="10454"/>
                      <a:pt x="160" y="10477"/>
                    </a:cubicBezTo>
                    <a:cubicBezTo>
                      <a:pt x="206" y="10500"/>
                      <a:pt x="274" y="10500"/>
                      <a:pt x="320" y="10523"/>
                    </a:cubicBezTo>
                    <a:cubicBezTo>
                      <a:pt x="594" y="9998"/>
                      <a:pt x="913" y="9473"/>
                      <a:pt x="1210" y="8971"/>
                    </a:cubicBezTo>
                    <a:cubicBezTo>
                      <a:pt x="1552" y="8400"/>
                      <a:pt x="1941" y="7852"/>
                      <a:pt x="2329" y="7327"/>
                    </a:cubicBezTo>
                    <a:lnTo>
                      <a:pt x="2351" y="7305"/>
                    </a:lnTo>
                    <a:cubicBezTo>
                      <a:pt x="2351" y="7305"/>
                      <a:pt x="2351" y="7305"/>
                      <a:pt x="2351" y="7327"/>
                    </a:cubicBezTo>
                    <a:cubicBezTo>
                      <a:pt x="2831" y="6688"/>
                      <a:pt x="3356" y="6095"/>
                      <a:pt x="3903" y="5547"/>
                    </a:cubicBezTo>
                    <a:cubicBezTo>
                      <a:pt x="4474" y="4976"/>
                      <a:pt x="5068" y="4451"/>
                      <a:pt x="5707" y="3949"/>
                    </a:cubicBezTo>
                    <a:cubicBezTo>
                      <a:pt x="6346" y="3470"/>
                      <a:pt x="7008" y="3036"/>
                      <a:pt x="7693" y="2625"/>
                    </a:cubicBezTo>
                    <a:cubicBezTo>
                      <a:pt x="8377" y="2237"/>
                      <a:pt x="9085" y="1872"/>
                      <a:pt x="9815" y="1575"/>
                    </a:cubicBezTo>
                    <a:cubicBezTo>
                      <a:pt x="10454" y="1302"/>
                      <a:pt x="11139" y="1073"/>
                      <a:pt x="11801" y="891"/>
                    </a:cubicBezTo>
                    <a:cubicBezTo>
                      <a:pt x="12143" y="799"/>
                      <a:pt x="12486" y="731"/>
                      <a:pt x="12828" y="662"/>
                    </a:cubicBezTo>
                    <a:cubicBezTo>
                      <a:pt x="13239" y="571"/>
                      <a:pt x="13627" y="525"/>
                      <a:pt x="14038" y="457"/>
                    </a:cubicBezTo>
                    <a:cubicBezTo>
                      <a:pt x="14756" y="381"/>
                      <a:pt x="15491" y="337"/>
                      <a:pt x="16215" y="337"/>
                    </a:cubicBezTo>
                    <a:cubicBezTo>
                      <a:pt x="16365" y="337"/>
                      <a:pt x="16514" y="339"/>
                      <a:pt x="16663" y="343"/>
                    </a:cubicBezTo>
                    <a:cubicBezTo>
                      <a:pt x="17485" y="366"/>
                      <a:pt x="18329" y="434"/>
                      <a:pt x="19151" y="548"/>
                    </a:cubicBezTo>
                    <a:lnTo>
                      <a:pt x="19105" y="548"/>
                    </a:lnTo>
                    <a:cubicBezTo>
                      <a:pt x="21274" y="845"/>
                      <a:pt x="23373" y="1461"/>
                      <a:pt x="25428" y="2192"/>
                    </a:cubicBezTo>
                    <a:cubicBezTo>
                      <a:pt x="27231" y="2831"/>
                      <a:pt x="28989" y="3561"/>
                      <a:pt x="30746" y="4314"/>
                    </a:cubicBezTo>
                    <a:lnTo>
                      <a:pt x="31454" y="4611"/>
                    </a:lnTo>
                    <a:cubicBezTo>
                      <a:pt x="31476" y="4634"/>
                      <a:pt x="31522" y="4634"/>
                      <a:pt x="31568" y="4657"/>
                    </a:cubicBezTo>
                    <a:cubicBezTo>
                      <a:pt x="31591" y="4657"/>
                      <a:pt x="31636" y="4680"/>
                      <a:pt x="31659" y="4703"/>
                    </a:cubicBezTo>
                    <a:cubicBezTo>
                      <a:pt x="31864" y="4794"/>
                      <a:pt x="32093" y="4862"/>
                      <a:pt x="32298" y="4954"/>
                    </a:cubicBezTo>
                    <a:cubicBezTo>
                      <a:pt x="32321" y="4976"/>
                      <a:pt x="32321" y="4976"/>
                      <a:pt x="32321" y="4976"/>
                    </a:cubicBezTo>
                    <a:cubicBezTo>
                      <a:pt x="32709" y="5136"/>
                      <a:pt x="33097" y="5296"/>
                      <a:pt x="33485" y="5479"/>
                    </a:cubicBezTo>
                    <a:cubicBezTo>
                      <a:pt x="35243" y="6209"/>
                      <a:pt x="37023" y="6917"/>
                      <a:pt x="38826" y="7556"/>
                    </a:cubicBezTo>
                    <a:cubicBezTo>
                      <a:pt x="40515" y="8149"/>
                      <a:pt x="42227" y="8651"/>
                      <a:pt x="43985" y="9016"/>
                    </a:cubicBezTo>
                    <a:cubicBezTo>
                      <a:pt x="45468" y="9336"/>
                      <a:pt x="46975" y="9564"/>
                      <a:pt x="48504" y="9701"/>
                    </a:cubicBezTo>
                    <a:cubicBezTo>
                      <a:pt x="49623" y="9813"/>
                      <a:pt x="50763" y="9869"/>
                      <a:pt x="51895" y="9869"/>
                    </a:cubicBezTo>
                    <a:cubicBezTo>
                      <a:pt x="52380" y="9869"/>
                      <a:pt x="52864" y="9859"/>
                      <a:pt x="53343" y="9838"/>
                    </a:cubicBezTo>
                    <a:cubicBezTo>
                      <a:pt x="54918" y="9747"/>
                      <a:pt x="56493" y="9564"/>
                      <a:pt x="58022" y="9176"/>
                    </a:cubicBezTo>
                    <a:cubicBezTo>
                      <a:pt x="59437" y="8811"/>
                      <a:pt x="60853" y="8286"/>
                      <a:pt x="62131" y="7533"/>
                    </a:cubicBezTo>
                    <a:cubicBezTo>
                      <a:pt x="62199" y="7487"/>
                      <a:pt x="62222" y="7396"/>
                      <a:pt x="62199" y="7327"/>
                    </a:cubicBezTo>
                    <a:cubicBezTo>
                      <a:pt x="62169" y="7267"/>
                      <a:pt x="62108" y="7236"/>
                      <a:pt x="62051" y="7236"/>
                    </a:cubicBezTo>
                    <a:cubicBezTo>
                      <a:pt x="62022" y="7236"/>
                      <a:pt x="61994" y="7244"/>
                      <a:pt x="61971" y="7259"/>
                    </a:cubicBezTo>
                    <a:cubicBezTo>
                      <a:pt x="61400" y="7578"/>
                      <a:pt x="60830" y="7875"/>
                      <a:pt x="60236" y="8126"/>
                    </a:cubicBezTo>
                    <a:cubicBezTo>
                      <a:pt x="58661" y="8743"/>
                      <a:pt x="57018" y="9131"/>
                      <a:pt x="55329" y="9336"/>
                    </a:cubicBezTo>
                    <a:cubicBezTo>
                      <a:pt x="54159" y="9474"/>
                      <a:pt x="52986" y="9538"/>
                      <a:pt x="51813" y="9538"/>
                    </a:cubicBezTo>
                    <a:cubicBezTo>
                      <a:pt x="50080" y="9538"/>
                      <a:pt x="48348" y="9399"/>
                      <a:pt x="46632" y="9153"/>
                    </a:cubicBezTo>
                    <a:lnTo>
                      <a:pt x="46655" y="9153"/>
                    </a:lnTo>
                    <a:cubicBezTo>
                      <a:pt x="44692" y="8880"/>
                      <a:pt x="42752" y="8446"/>
                      <a:pt x="40858" y="7875"/>
                    </a:cubicBezTo>
                    <a:cubicBezTo>
                      <a:pt x="38644" y="7190"/>
                      <a:pt x="36475" y="6346"/>
                      <a:pt x="34330" y="5456"/>
                    </a:cubicBezTo>
                    <a:cubicBezTo>
                      <a:pt x="33873" y="5273"/>
                      <a:pt x="33417" y="5091"/>
                      <a:pt x="32960" y="4885"/>
                    </a:cubicBezTo>
                    <a:lnTo>
                      <a:pt x="32641" y="4748"/>
                    </a:lnTo>
                    <a:cubicBezTo>
                      <a:pt x="32572" y="4725"/>
                      <a:pt x="32504" y="4703"/>
                      <a:pt x="32412" y="4657"/>
                    </a:cubicBezTo>
                    <a:cubicBezTo>
                      <a:pt x="32321" y="4634"/>
                      <a:pt x="32230" y="4588"/>
                      <a:pt x="32138" y="4543"/>
                    </a:cubicBezTo>
                    <a:cubicBezTo>
                      <a:pt x="31979" y="4474"/>
                      <a:pt x="31796" y="4406"/>
                      <a:pt x="31613" y="4314"/>
                    </a:cubicBezTo>
                    <a:lnTo>
                      <a:pt x="31568" y="4314"/>
                    </a:lnTo>
                    <a:cubicBezTo>
                      <a:pt x="29833" y="3561"/>
                      <a:pt x="28075" y="2831"/>
                      <a:pt x="26295" y="2169"/>
                    </a:cubicBezTo>
                    <a:cubicBezTo>
                      <a:pt x="24492" y="1484"/>
                      <a:pt x="22643" y="891"/>
                      <a:pt x="20771" y="503"/>
                    </a:cubicBezTo>
                    <a:cubicBezTo>
                      <a:pt x="19288" y="206"/>
                      <a:pt x="17758" y="1"/>
                      <a:pt x="16252" y="1"/>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
              <p:cNvSpPr/>
              <p:nvPr/>
            </p:nvSpPr>
            <p:spPr>
              <a:xfrm>
                <a:off x="7161349" y="3934167"/>
                <a:ext cx="27" cy="27"/>
              </a:xfrm>
              <a:custGeom>
                <a:rect b="b" l="l" r="r" t="t"/>
                <a:pathLst>
                  <a:path extrusionOk="0" h="1" w="1">
                    <a:moveTo>
                      <a:pt x="1" y="0"/>
                    </a:moveTo>
                    <a:cubicBezTo>
                      <a:pt x="1" y="0"/>
                      <a:pt x="1" y="0"/>
                      <a:pt x="1" y="0"/>
                    </a:cubicBezTo>
                    <a:cubicBezTo>
                      <a:pt x="1" y="0"/>
                      <a:pt x="1" y="0"/>
                      <a:pt x="1" y="0"/>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1"/>
              <p:cNvSpPr/>
              <p:nvPr/>
            </p:nvSpPr>
            <p:spPr>
              <a:xfrm>
                <a:off x="7102748" y="4028556"/>
                <a:ext cx="27" cy="27"/>
              </a:xfrm>
              <a:custGeom>
                <a:rect b="b" l="l" r="r" t="t"/>
                <a:pathLst>
                  <a:path extrusionOk="0" h="1" w="1">
                    <a:moveTo>
                      <a:pt x="0" y="1"/>
                    </a:moveTo>
                    <a:cubicBezTo>
                      <a:pt x="0" y="1"/>
                      <a:pt x="0" y="1"/>
                      <a:pt x="0" y="1"/>
                    </a:cubicBezTo>
                    <a:cubicBezTo>
                      <a:pt x="0" y="1"/>
                      <a:pt x="0" y="1"/>
                      <a:pt x="0" y="1"/>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1"/>
              <p:cNvSpPr/>
              <p:nvPr/>
            </p:nvSpPr>
            <p:spPr>
              <a:xfrm>
                <a:off x="7167512" y="3895919"/>
                <a:ext cx="1604149" cy="184804"/>
              </a:xfrm>
              <a:custGeom>
                <a:rect b="b" l="l" r="r" t="t"/>
                <a:pathLst>
                  <a:path extrusionOk="0" h="6837" w="59347">
                    <a:moveTo>
                      <a:pt x="7046" y="2108"/>
                    </a:moveTo>
                    <a:cubicBezTo>
                      <a:pt x="7033" y="2113"/>
                      <a:pt x="7021" y="2118"/>
                      <a:pt x="7008" y="2123"/>
                    </a:cubicBezTo>
                    <a:cubicBezTo>
                      <a:pt x="7028" y="2123"/>
                      <a:pt x="7031" y="2123"/>
                      <a:pt x="7046" y="2108"/>
                    </a:cubicBezTo>
                    <a:close/>
                    <a:moveTo>
                      <a:pt x="16618" y="0"/>
                    </a:moveTo>
                    <a:cubicBezTo>
                      <a:pt x="15134" y="0"/>
                      <a:pt x="13650" y="114"/>
                      <a:pt x="12190" y="343"/>
                    </a:cubicBezTo>
                    <a:cubicBezTo>
                      <a:pt x="10569" y="617"/>
                      <a:pt x="8948" y="1027"/>
                      <a:pt x="7396" y="1621"/>
                    </a:cubicBezTo>
                    <a:cubicBezTo>
                      <a:pt x="6643" y="1918"/>
                      <a:pt x="5890" y="2260"/>
                      <a:pt x="5182" y="2625"/>
                    </a:cubicBezTo>
                    <a:cubicBezTo>
                      <a:pt x="4794" y="2831"/>
                      <a:pt x="4406" y="3036"/>
                      <a:pt x="4041" y="3264"/>
                    </a:cubicBezTo>
                    <a:cubicBezTo>
                      <a:pt x="3721" y="3470"/>
                      <a:pt x="3379" y="3675"/>
                      <a:pt x="3059" y="3881"/>
                    </a:cubicBezTo>
                    <a:cubicBezTo>
                      <a:pt x="2397" y="4314"/>
                      <a:pt x="1736" y="4771"/>
                      <a:pt x="1119" y="5273"/>
                    </a:cubicBezTo>
                    <a:cubicBezTo>
                      <a:pt x="777" y="5547"/>
                      <a:pt x="457" y="5821"/>
                      <a:pt x="161" y="6140"/>
                    </a:cubicBezTo>
                    <a:cubicBezTo>
                      <a:pt x="115" y="6186"/>
                      <a:pt x="46" y="6254"/>
                      <a:pt x="1" y="6323"/>
                    </a:cubicBezTo>
                    <a:cubicBezTo>
                      <a:pt x="69" y="6414"/>
                      <a:pt x="138" y="6483"/>
                      <a:pt x="206" y="6574"/>
                    </a:cubicBezTo>
                    <a:cubicBezTo>
                      <a:pt x="343" y="6414"/>
                      <a:pt x="503" y="6254"/>
                      <a:pt x="686" y="6095"/>
                    </a:cubicBezTo>
                    <a:cubicBezTo>
                      <a:pt x="976" y="5804"/>
                      <a:pt x="1288" y="5536"/>
                      <a:pt x="1622" y="5289"/>
                    </a:cubicBezTo>
                    <a:lnTo>
                      <a:pt x="1622" y="5289"/>
                    </a:lnTo>
                    <a:cubicBezTo>
                      <a:pt x="1622" y="5291"/>
                      <a:pt x="1621" y="5293"/>
                      <a:pt x="1621" y="5296"/>
                    </a:cubicBezTo>
                    <a:cubicBezTo>
                      <a:pt x="2032" y="4976"/>
                      <a:pt x="2466" y="4679"/>
                      <a:pt x="2900" y="4383"/>
                    </a:cubicBezTo>
                    <a:cubicBezTo>
                      <a:pt x="3333" y="4086"/>
                      <a:pt x="3767" y="3812"/>
                      <a:pt x="4201" y="3538"/>
                    </a:cubicBezTo>
                    <a:cubicBezTo>
                      <a:pt x="5114" y="2990"/>
                      <a:pt x="6072" y="2511"/>
                      <a:pt x="7054" y="2100"/>
                    </a:cubicBezTo>
                    <a:lnTo>
                      <a:pt x="7054" y="2100"/>
                    </a:lnTo>
                    <a:cubicBezTo>
                      <a:pt x="7051" y="2103"/>
                      <a:pt x="7048" y="2106"/>
                      <a:pt x="7046" y="2108"/>
                    </a:cubicBezTo>
                    <a:lnTo>
                      <a:pt x="7046" y="2108"/>
                    </a:lnTo>
                    <a:cubicBezTo>
                      <a:pt x="8061" y="1704"/>
                      <a:pt x="9076" y="1366"/>
                      <a:pt x="10135" y="1096"/>
                    </a:cubicBezTo>
                    <a:cubicBezTo>
                      <a:pt x="11162" y="845"/>
                      <a:pt x="12212" y="662"/>
                      <a:pt x="13262" y="525"/>
                    </a:cubicBezTo>
                    <a:lnTo>
                      <a:pt x="13217" y="525"/>
                    </a:lnTo>
                    <a:cubicBezTo>
                      <a:pt x="14335" y="385"/>
                      <a:pt x="15436" y="316"/>
                      <a:pt x="16550" y="316"/>
                    </a:cubicBezTo>
                    <a:cubicBezTo>
                      <a:pt x="16709" y="316"/>
                      <a:pt x="16869" y="317"/>
                      <a:pt x="17028" y="320"/>
                    </a:cubicBezTo>
                    <a:cubicBezTo>
                      <a:pt x="18284" y="343"/>
                      <a:pt x="19539" y="457"/>
                      <a:pt x="20772" y="617"/>
                    </a:cubicBezTo>
                    <a:cubicBezTo>
                      <a:pt x="22187" y="822"/>
                      <a:pt x="23557" y="1142"/>
                      <a:pt x="24926" y="1507"/>
                    </a:cubicBezTo>
                    <a:cubicBezTo>
                      <a:pt x="26250" y="1872"/>
                      <a:pt x="27551" y="2283"/>
                      <a:pt x="28852" y="2716"/>
                    </a:cubicBezTo>
                    <a:cubicBezTo>
                      <a:pt x="31500" y="3607"/>
                      <a:pt x="34102" y="4565"/>
                      <a:pt x="36795" y="5250"/>
                    </a:cubicBezTo>
                    <a:cubicBezTo>
                      <a:pt x="40447" y="6209"/>
                      <a:pt x="44213" y="6757"/>
                      <a:pt x="47980" y="6825"/>
                    </a:cubicBezTo>
                    <a:cubicBezTo>
                      <a:pt x="48295" y="6833"/>
                      <a:pt x="48611" y="6836"/>
                      <a:pt x="48927" y="6836"/>
                    </a:cubicBezTo>
                    <a:cubicBezTo>
                      <a:pt x="50505" y="6836"/>
                      <a:pt x="52081" y="6741"/>
                      <a:pt x="53640" y="6551"/>
                    </a:cubicBezTo>
                    <a:cubicBezTo>
                      <a:pt x="54576" y="6460"/>
                      <a:pt x="55489" y="6323"/>
                      <a:pt x="56402" y="6163"/>
                    </a:cubicBezTo>
                    <a:cubicBezTo>
                      <a:pt x="57338" y="5980"/>
                      <a:pt x="58274" y="5775"/>
                      <a:pt x="59210" y="5547"/>
                    </a:cubicBezTo>
                    <a:cubicBezTo>
                      <a:pt x="59301" y="5524"/>
                      <a:pt x="59347" y="5433"/>
                      <a:pt x="59324" y="5364"/>
                    </a:cubicBezTo>
                    <a:cubicBezTo>
                      <a:pt x="59304" y="5285"/>
                      <a:pt x="59232" y="5223"/>
                      <a:pt x="59154" y="5223"/>
                    </a:cubicBezTo>
                    <a:cubicBezTo>
                      <a:pt x="59142" y="5223"/>
                      <a:pt x="59130" y="5224"/>
                      <a:pt x="59118" y="5227"/>
                    </a:cubicBezTo>
                    <a:cubicBezTo>
                      <a:pt x="57452" y="5661"/>
                      <a:pt x="55763" y="5980"/>
                      <a:pt x="54051" y="6186"/>
                    </a:cubicBezTo>
                    <a:lnTo>
                      <a:pt x="54097" y="6186"/>
                    </a:lnTo>
                    <a:cubicBezTo>
                      <a:pt x="52319" y="6395"/>
                      <a:pt x="50523" y="6508"/>
                      <a:pt x="48707" y="6508"/>
                    </a:cubicBezTo>
                    <a:cubicBezTo>
                      <a:pt x="48541" y="6508"/>
                      <a:pt x="48375" y="6507"/>
                      <a:pt x="48208" y="6505"/>
                    </a:cubicBezTo>
                    <a:cubicBezTo>
                      <a:pt x="46245" y="6483"/>
                      <a:pt x="44282" y="6323"/>
                      <a:pt x="42342" y="6049"/>
                    </a:cubicBezTo>
                    <a:lnTo>
                      <a:pt x="42387" y="6049"/>
                    </a:lnTo>
                    <a:cubicBezTo>
                      <a:pt x="40881" y="5844"/>
                      <a:pt x="39374" y="5547"/>
                      <a:pt x="37891" y="5204"/>
                    </a:cubicBezTo>
                    <a:cubicBezTo>
                      <a:pt x="36978" y="4976"/>
                      <a:pt x="36065" y="4725"/>
                      <a:pt x="35152" y="4451"/>
                    </a:cubicBezTo>
                    <a:cubicBezTo>
                      <a:pt x="34284" y="4200"/>
                      <a:pt x="33417" y="3926"/>
                      <a:pt x="32550" y="3629"/>
                    </a:cubicBezTo>
                    <a:cubicBezTo>
                      <a:pt x="30838" y="3059"/>
                      <a:pt x="29126" y="2443"/>
                      <a:pt x="27414" y="1895"/>
                    </a:cubicBezTo>
                    <a:cubicBezTo>
                      <a:pt x="25679" y="1347"/>
                      <a:pt x="23922" y="845"/>
                      <a:pt x="22141" y="525"/>
                    </a:cubicBezTo>
                    <a:cubicBezTo>
                      <a:pt x="20475" y="206"/>
                      <a:pt x="18809" y="23"/>
                      <a:pt x="17120" y="0"/>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1"/>
              <p:cNvSpPr/>
              <p:nvPr/>
            </p:nvSpPr>
            <p:spPr>
              <a:xfrm>
                <a:off x="7728952" y="3912570"/>
                <a:ext cx="27" cy="27"/>
              </a:xfrm>
              <a:custGeom>
                <a:rect b="b" l="l" r="r" t="t"/>
                <a:pathLst>
                  <a:path extrusionOk="0" h="1" w="1">
                    <a:moveTo>
                      <a:pt x="1" y="1"/>
                    </a:moveTo>
                    <a:cubicBezTo>
                      <a:pt x="1" y="1"/>
                      <a:pt x="1" y="1"/>
                      <a:pt x="1" y="1"/>
                    </a:cubicBezTo>
                    <a:lnTo>
                      <a:pt x="1" y="1"/>
                    </a:lnTo>
                    <a:cubicBezTo>
                      <a:pt x="1" y="1"/>
                      <a:pt x="1" y="1"/>
                      <a:pt x="1" y="1"/>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
              <p:cNvSpPr/>
              <p:nvPr/>
            </p:nvSpPr>
            <p:spPr>
              <a:xfrm>
                <a:off x="7200840" y="4029799"/>
                <a:ext cx="1058116" cy="128960"/>
              </a:xfrm>
              <a:custGeom>
                <a:rect b="b" l="l" r="r" t="t"/>
                <a:pathLst>
                  <a:path extrusionOk="0" h="4771" w="39146">
                    <a:moveTo>
                      <a:pt x="15271" y="0"/>
                    </a:moveTo>
                    <a:cubicBezTo>
                      <a:pt x="14791" y="0"/>
                      <a:pt x="14312" y="0"/>
                      <a:pt x="13833" y="23"/>
                    </a:cubicBezTo>
                    <a:cubicBezTo>
                      <a:pt x="12029" y="92"/>
                      <a:pt x="10249" y="297"/>
                      <a:pt x="8491" y="617"/>
                    </a:cubicBezTo>
                    <a:cubicBezTo>
                      <a:pt x="7578" y="776"/>
                      <a:pt x="6688" y="959"/>
                      <a:pt x="5798" y="1187"/>
                    </a:cubicBezTo>
                    <a:cubicBezTo>
                      <a:pt x="5341" y="1301"/>
                      <a:pt x="4862" y="1415"/>
                      <a:pt x="4406" y="1530"/>
                    </a:cubicBezTo>
                    <a:cubicBezTo>
                      <a:pt x="4086" y="1621"/>
                      <a:pt x="3744" y="1712"/>
                      <a:pt x="3424" y="1804"/>
                    </a:cubicBezTo>
                    <a:cubicBezTo>
                      <a:pt x="2762" y="1986"/>
                      <a:pt x="2100" y="2169"/>
                      <a:pt x="1484" y="2443"/>
                    </a:cubicBezTo>
                    <a:cubicBezTo>
                      <a:pt x="936" y="2671"/>
                      <a:pt x="411" y="2945"/>
                      <a:pt x="0" y="3356"/>
                    </a:cubicBezTo>
                    <a:lnTo>
                      <a:pt x="0" y="3378"/>
                    </a:lnTo>
                    <a:cubicBezTo>
                      <a:pt x="46" y="3470"/>
                      <a:pt x="92" y="3584"/>
                      <a:pt x="114" y="3698"/>
                    </a:cubicBezTo>
                    <a:cubicBezTo>
                      <a:pt x="229" y="3584"/>
                      <a:pt x="343" y="3470"/>
                      <a:pt x="457" y="3378"/>
                    </a:cubicBezTo>
                    <a:cubicBezTo>
                      <a:pt x="822" y="3105"/>
                      <a:pt x="1210" y="2899"/>
                      <a:pt x="1621" y="2739"/>
                    </a:cubicBezTo>
                    <a:cubicBezTo>
                      <a:pt x="2237" y="2488"/>
                      <a:pt x="2876" y="2306"/>
                      <a:pt x="3515" y="2123"/>
                    </a:cubicBezTo>
                    <a:cubicBezTo>
                      <a:pt x="4223" y="1940"/>
                      <a:pt x="4931" y="1735"/>
                      <a:pt x="5661" y="1552"/>
                    </a:cubicBezTo>
                    <a:cubicBezTo>
                      <a:pt x="7327" y="1142"/>
                      <a:pt x="8994" y="822"/>
                      <a:pt x="10683" y="617"/>
                    </a:cubicBezTo>
                    <a:cubicBezTo>
                      <a:pt x="10683" y="617"/>
                      <a:pt x="10705" y="617"/>
                      <a:pt x="10705" y="594"/>
                    </a:cubicBezTo>
                    <a:cubicBezTo>
                      <a:pt x="12188" y="427"/>
                      <a:pt x="13671" y="317"/>
                      <a:pt x="15153" y="317"/>
                    </a:cubicBezTo>
                    <a:cubicBezTo>
                      <a:pt x="15291" y="317"/>
                      <a:pt x="15429" y="318"/>
                      <a:pt x="15567" y="320"/>
                    </a:cubicBezTo>
                    <a:cubicBezTo>
                      <a:pt x="17165" y="343"/>
                      <a:pt x="18786" y="457"/>
                      <a:pt x="20361" y="685"/>
                    </a:cubicBezTo>
                    <a:cubicBezTo>
                      <a:pt x="23465" y="1142"/>
                      <a:pt x="26501" y="2032"/>
                      <a:pt x="29513" y="2899"/>
                    </a:cubicBezTo>
                    <a:cubicBezTo>
                      <a:pt x="30997" y="3333"/>
                      <a:pt x="32526" y="3744"/>
                      <a:pt x="34033" y="4132"/>
                    </a:cubicBezTo>
                    <a:cubicBezTo>
                      <a:pt x="34786" y="4314"/>
                      <a:pt x="35562" y="4497"/>
                      <a:pt x="36338" y="4634"/>
                    </a:cubicBezTo>
                    <a:cubicBezTo>
                      <a:pt x="36567" y="4680"/>
                      <a:pt x="36818" y="4725"/>
                      <a:pt x="37069" y="4771"/>
                    </a:cubicBezTo>
                    <a:cubicBezTo>
                      <a:pt x="37069" y="4748"/>
                      <a:pt x="37114" y="4725"/>
                      <a:pt x="37137" y="4725"/>
                    </a:cubicBezTo>
                    <a:lnTo>
                      <a:pt x="37160" y="4725"/>
                    </a:lnTo>
                    <a:cubicBezTo>
                      <a:pt x="37616" y="4748"/>
                      <a:pt x="38096" y="4748"/>
                      <a:pt x="38575" y="4771"/>
                    </a:cubicBezTo>
                    <a:lnTo>
                      <a:pt x="39146" y="4771"/>
                    </a:lnTo>
                    <a:cubicBezTo>
                      <a:pt x="38347" y="4657"/>
                      <a:pt x="37525" y="4543"/>
                      <a:pt x="36726" y="4383"/>
                    </a:cubicBezTo>
                    <a:cubicBezTo>
                      <a:pt x="35905" y="4223"/>
                      <a:pt x="35060" y="4040"/>
                      <a:pt x="34238" y="3835"/>
                    </a:cubicBezTo>
                    <a:cubicBezTo>
                      <a:pt x="32572" y="3424"/>
                      <a:pt x="30929" y="2968"/>
                      <a:pt x="29285" y="2488"/>
                    </a:cubicBezTo>
                    <a:cubicBezTo>
                      <a:pt x="25998" y="1552"/>
                      <a:pt x="22689" y="594"/>
                      <a:pt x="19288" y="229"/>
                    </a:cubicBezTo>
                    <a:cubicBezTo>
                      <a:pt x="17941" y="69"/>
                      <a:pt x="16617" y="0"/>
                      <a:pt x="15271" y="0"/>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
              <p:cNvSpPr/>
              <p:nvPr/>
            </p:nvSpPr>
            <p:spPr>
              <a:xfrm>
                <a:off x="8515606" y="4134054"/>
                <a:ext cx="233242" cy="48167"/>
              </a:xfrm>
              <a:custGeom>
                <a:rect b="b" l="l" r="r" t="t"/>
                <a:pathLst>
                  <a:path extrusionOk="0" h="1782" w="8629">
                    <a:moveTo>
                      <a:pt x="8423" y="1"/>
                    </a:moveTo>
                    <a:cubicBezTo>
                      <a:pt x="6688" y="663"/>
                      <a:pt x="4862" y="1074"/>
                      <a:pt x="3036" y="1302"/>
                    </a:cubicBezTo>
                    <a:lnTo>
                      <a:pt x="3082" y="1302"/>
                    </a:lnTo>
                    <a:cubicBezTo>
                      <a:pt x="2054" y="1416"/>
                      <a:pt x="1027" y="1507"/>
                      <a:pt x="0" y="1530"/>
                    </a:cubicBezTo>
                    <a:cubicBezTo>
                      <a:pt x="206" y="1553"/>
                      <a:pt x="388" y="1576"/>
                      <a:pt x="594" y="1621"/>
                    </a:cubicBezTo>
                    <a:cubicBezTo>
                      <a:pt x="616" y="1621"/>
                      <a:pt x="639" y="1644"/>
                      <a:pt x="639" y="1644"/>
                    </a:cubicBezTo>
                    <a:cubicBezTo>
                      <a:pt x="731" y="1667"/>
                      <a:pt x="799" y="1667"/>
                      <a:pt x="867" y="1690"/>
                    </a:cubicBezTo>
                    <a:cubicBezTo>
                      <a:pt x="1096" y="1713"/>
                      <a:pt x="1324" y="1758"/>
                      <a:pt x="1575" y="1781"/>
                    </a:cubicBezTo>
                    <a:cubicBezTo>
                      <a:pt x="2397" y="1713"/>
                      <a:pt x="3241" y="1621"/>
                      <a:pt x="4063" y="1484"/>
                    </a:cubicBezTo>
                    <a:cubicBezTo>
                      <a:pt x="5569" y="1233"/>
                      <a:pt x="7076" y="868"/>
                      <a:pt x="8514" y="320"/>
                    </a:cubicBezTo>
                    <a:cubicBezTo>
                      <a:pt x="8560" y="298"/>
                      <a:pt x="8582" y="298"/>
                      <a:pt x="8605" y="252"/>
                    </a:cubicBezTo>
                    <a:cubicBezTo>
                      <a:pt x="8628" y="206"/>
                      <a:pt x="8628" y="161"/>
                      <a:pt x="8628" y="138"/>
                    </a:cubicBezTo>
                    <a:cubicBezTo>
                      <a:pt x="8605" y="92"/>
                      <a:pt x="8582" y="46"/>
                      <a:pt x="8560" y="24"/>
                    </a:cubicBezTo>
                    <a:cubicBezTo>
                      <a:pt x="8537" y="24"/>
                      <a:pt x="8491" y="1"/>
                      <a:pt x="8468" y="1"/>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
              <p:cNvSpPr/>
              <p:nvPr/>
            </p:nvSpPr>
            <p:spPr>
              <a:xfrm>
                <a:off x="7489574" y="4046449"/>
                <a:ext cx="27" cy="27"/>
              </a:xfrm>
              <a:custGeom>
                <a:rect b="b" l="l" r="r" t="t"/>
                <a:pathLst>
                  <a:path extrusionOk="0" h="1" w="1">
                    <a:moveTo>
                      <a:pt x="1" y="1"/>
                    </a:moveTo>
                    <a:cubicBezTo>
                      <a:pt x="1" y="1"/>
                      <a:pt x="1" y="1"/>
                      <a:pt x="1" y="1"/>
                    </a:cubicBezTo>
                    <a:cubicBezTo>
                      <a:pt x="1" y="1"/>
                      <a:pt x="1" y="1"/>
                      <a:pt x="1" y="1"/>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1"/>
              <p:cNvSpPr/>
              <p:nvPr/>
            </p:nvSpPr>
            <p:spPr>
              <a:xfrm>
                <a:off x="7751170" y="4048315"/>
                <a:ext cx="27" cy="27"/>
              </a:xfrm>
              <a:custGeom>
                <a:rect b="b" l="l" r="r" t="t"/>
                <a:pathLst>
                  <a:path extrusionOk="0" h="1" w="1">
                    <a:moveTo>
                      <a:pt x="1" y="0"/>
                    </a:moveTo>
                    <a:cubicBezTo>
                      <a:pt x="1" y="0"/>
                      <a:pt x="1" y="0"/>
                      <a:pt x="1" y="0"/>
                    </a:cubicBezTo>
                    <a:cubicBezTo>
                      <a:pt x="1" y="0"/>
                      <a:pt x="1" y="0"/>
                      <a:pt x="1" y="0"/>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
              <p:cNvSpPr/>
              <p:nvPr/>
            </p:nvSpPr>
            <p:spPr>
              <a:xfrm>
                <a:off x="8299663" y="3284501"/>
                <a:ext cx="455969" cy="563332"/>
              </a:xfrm>
              <a:custGeom>
                <a:rect b="b" l="l" r="r" t="t"/>
                <a:pathLst>
                  <a:path extrusionOk="0" h="20841" w="16869">
                    <a:moveTo>
                      <a:pt x="137" y="0"/>
                    </a:moveTo>
                    <a:cubicBezTo>
                      <a:pt x="92" y="0"/>
                      <a:pt x="69" y="23"/>
                      <a:pt x="46" y="69"/>
                    </a:cubicBezTo>
                    <a:cubicBezTo>
                      <a:pt x="23" y="115"/>
                      <a:pt x="0" y="137"/>
                      <a:pt x="23" y="183"/>
                    </a:cubicBezTo>
                    <a:cubicBezTo>
                      <a:pt x="23" y="229"/>
                      <a:pt x="23" y="274"/>
                      <a:pt x="46" y="320"/>
                    </a:cubicBezTo>
                    <a:cubicBezTo>
                      <a:pt x="46" y="343"/>
                      <a:pt x="69" y="388"/>
                      <a:pt x="69" y="411"/>
                    </a:cubicBezTo>
                    <a:cubicBezTo>
                      <a:pt x="92" y="503"/>
                      <a:pt x="137" y="594"/>
                      <a:pt x="160" y="685"/>
                    </a:cubicBezTo>
                    <a:cubicBezTo>
                      <a:pt x="206" y="845"/>
                      <a:pt x="251" y="982"/>
                      <a:pt x="320" y="1142"/>
                    </a:cubicBezTo>
                    <a:cubicBezTo>
                      <a:pt x="434" y="1461"/>
                      <a:pt x="548" y="1758"/>
                      <a:pt x="685" y="2078"/>
                    </a:cubicBezTo>
                    <a:cubicBezTo>
                      <a:pt x="982" y="2694"/>
                      <a:pt x="1301" y="3333"/>
                      <a:pt x="1644" y="3926"/>
                    </a:cubicBezTo>
                    <a:cubicBezTo>
                      <a:pt x="2602" y="5570"/>
                      <a:pt x="3721" y="7099"/>
                      <a:pt x="4885" y="8583"/>
                    </a:cubicBezTo>
                    <a:cubicBezTo>
                      <a:pt x="6003" y="10066"/>
                      <a:pt x="7167" y="11527"/>
                      <a:pt x="8354" y="12942"/>
                    </a:cubicBezTo>
                    <a:cubicBezTo>
                      <a:pt x="9610" y="14403"/>
                      <a:pt x="10911" y="15841"/>
                      <a:pt x="12303" y="17188"/>
                    </a:cubicBezTo>
                    <a:cubicBezTo>
                      <a:pt x="13627" y="18489"/>
                      <a:pt x="15065" y="19721"/>
                      <a:pt x="16594" y="20817"/>
                    </a:cubicBezTo>
                    <a:cubicBezTo>
                      <a:pt x="16619" y="20833"/>
                      <a:pt x="16648" y="20841"/>
                      <a:pt x="16679" y="20841"/>
                    </a:cubicBezTo>
                    <a:cubicBezTo>
                      <a:pt x="16735" y="20841"/>
                      <a:pt x="16793" y="20816"/>
                      <a:pt x="16823" y="20771"/>
                    </a:cubicBezTo>
                    <a:cubicBezTo>
                      <a:pt x="16868" y="20680"/>
                      <a:pt x="16845" y="20589"/>
                      <a:pt x="16777" y="20543"/>
                    </a:cubicBezTo>
                    <a:cubicBezTo>
                      <a:pt x="15887" y="19904"/>
                      <a:pt x="15019" y="19219"/>
                      <a:pt x="14198" y="18489"/>
                    </a:cubicBezTo>
                    <a:lnTo>
                      <a:pt x="14198" y="18489"/>
                    </a:lnTo>
                    <a:cubicBezTo>
                      <a:pt x="14198" y="18512"/>
                      <a:pt x="14220" y="18512"/>
                      <a:pt x="14220" y="18535"/>
                    </a:cubicBezTo>
                    <a:cubicBezTo>
                      <a:pt x="12691" y="17188"/>
                      <a:pt x="11253" y="15727"/>
                      <a:pt x="9906" y="14198"/>
                    </a:cubicBezTo>
                    <a:cubicBezTo>
                      <a:pt x="8628" y="12805"/>
                      <a:pt x="7441" y="11345"/>
                      <a:pt x="6277" y="9838"/>
                    </a:cubicBezTo>
                    <a:cubicBezTo>
                      <a:pt x="5113" y="8377"/>
                      <a:pt x="3949" y="6894"/>
                      <a:pt x="2922" y="5342"/>
                    </a:cubicBezTo>
                    <a:lnTo>
                      <a:pt x="2922" y="5342"/>
                    </a:lnTo>
                    <a:cubicBezTo>
                      <a:pt x="2922" y="5346"/>
                      <a:pt x="2922" y="5350"/>
                      <a:pt x="2922" y="5353"/>
                    </a:cubicBezTo>
                    <a:lnTo>
                      <a:pt x="2922" y="5353"/>
                    </a:lnTo>
                    <a:cubicBezTo>
                      <a:pt x="1950" y="3880"/>
                      <a:pt x="1069" y="2339"/>
                      <a:pt x="502" y="685"/>
                    </a:cubicBezTo>
                    <a:cubicBezTo>
                      <a:pt x="502" y="685"/>
                      <a:pt x="502" y="708"/>
                      <a:pt x="502" y="731"/>
                    </a:cubicBezTo>
                    <a:cubicBezTo>
                      <a:pt x="480" y="617"/>
                      <a:pt x="434" y="503"/>
                      <a:pt x="411" y="411"/>
                    </a:cubicBezTo>
                    <a:cubicBezTo>
                      <a:pt x="388" y="366"/>
                      <a:pt x="365" y="297"/>
                      <a:pt x="365" y="251"/>
                    </a:cubicBezTo>
                    <a:cubicBezTo>
                      <a:pt x="343" y="206"/>
                      <a:pt x="343" y="160"/>
                      <a:pt x="343" y="137"/>
                    </a:cubicBezTo>
                    <a:cubicBezTo>
                      <a:pt x="320" y="46"/>
                      <a:pt x="251" y="0"/>
                      <a:pt x="183" y="0"/>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
              <p:cNvSpPr/>
              <p:nvPr/>
            </p:nvSpPr>
            <p:spPr>
              <a:xfrm>
                <a:off x="7041038" y="3087074"/>
                <a:ext cx="1262355" cy="209780"/>
              </a:xfrm>
              <a:custGeom>
                <a:rect b="b" l="l" r="r" t="t"/>
                <a:pathLst>
                  <a:path extrusionOk="0" h="7761" w="46702">
                    <a:moveTo>
                      <a:pt x="14997" y="0"/>
                    </a:moveTo>
                    <a:cubicBezTo>
                      <a:pt x="14563" y="0"/>
                      <a:pt x="14107" y="0"/>
                      <a:pt x="13673" y="23"/>
                    </a:cubicBezTo>
                    <a:cubicBezTo>
                      <a:pt x="12326" y="92"/>
                      <a:pt x="11002" y="251"/>
                      <a:pt x="9679" y="548"/>
                    </a:cubicBezTo>
                    <a:cubicBezTo>
                      <a:pt x="8378" y="799"/>
                      <a:pt x="7099" y="1187"/>
                      <a:pt x="5890" y="1689"/>
                    </a:cubicBezTo>
                    <a:cubicBezTo>
                      <a:pt x="5319" y="1918"/>
                      <a:pt x="4748" y="2169"/>
                      <a:pt x="4200" y="2443"/>
                    </a:cubicBezTo>
                    <a:cubicBezTo>
                      <a:pt x="3675" y="2694"/>
                      <a:pt x="3151" y="2968"/>
                      <a:pt x="2648" y="3287"/>
                    </a:cubicBezTo>
                    <a:cubicBezTo>
                      <a:pt x="1667" y="3881"/>
                      <a:pt x="708" y="4611"/>
                      <a:pt x="46" y="5570"/>
                    </a:cubicBezTo>
                    <a:cubicBezTo>
                      <a:pt x="1" y="5638"/>
                      <a:pt x="1" y="5752"/>
                      <a:pt x="69" y="5798"/>
                    </a:cubicBezTo>
                    <a:cubicBezTo>
                      <a:pt x="98" y="5827"/>
                      <a:pt x="134" y="5839"/>
                      <a:pt x="171" y="5839"/>
                    </a:cubicBezTo>
                    <a:cubicBezTo>
                      <a:pt x="221" y="5839"/>
                      <a:pt x="271" y="5815"/>
                      <a:pt x="297" y="5775"/>
                    </a:cubicBezTo>
                    <a:cubicBezTo>
                      <a:pt x="503" y="5479"/>
                      <a:pt x="708" y="5228"/>
                      <a:pt x="959" y="4977"/>
                    </a:cubicBezTo>
                    <a:lnTo>
                      <a:pt x="959" y="4977"/>
                    </a:lnTo>
                    <a:cubicBezTo>
                      <a:pt x="936" y="4999"/>
                      <a:pt x="936" y="4999"/>
                      <a:pt x="914" y="4999"/>
                    </a:cubicBezTo>
                    <a:cubicBezTo>
                      <a:pt x="1484" y="4428"/>
                      <a:pt x="2169" y="3949"/>
                      <a:pt x="2854" y="3538"/>
                    </a:cubicBezTo>
                    <a:cubicBezTo>
                      <a:pt x="3265" y="3287"/>
                      <a:pt x="3675" y="3082"/>
                      <a:pt x="4086" y="2853"/>
                    </a:cubicBezTo>
                    <a:cubicBezTo>
                      <a:pt x="4474" y="2671"/>
                      <a:pt x="4885" y="2465"/>
                      <a:pt x="5273" y="2283"/>
                    </a:cubicBezTo>
                    <a:cubicBezTo>
                      <a:pt x="6232" y="1872"/>
                      <a:pt x="7213" y="1507"/>
                      <a:pt x="8195" y="1233"/>
                    </a:cubicBezTo>
                    <a:lnTo>
                      <a:pt x="8172" y="1233"/>
                    </a:lnTo>
                    <a:cubicBezTo>
                      <a:pt x="10317" y="640"/>
                      <a:pt x="12530" y="343"/>
                      <a:pt x="14766" y="320"/>
                    </a:cubicBezTo>
                    <a:lnTo>
                      <a:pt x="14766" y="320"/>
                    </a:lnTo>
                    <a:cubicBezTo>
                      <a:pt x="16076" y="321"/>
                      <a:pt x="17385" y="390"/>
                      <a:pt x="18672" y="571"/>
                    </a:cubicBezTo>
                    <a:cubicBezTo>
                      <a:pt x="19973" y="754"/>
                      <a:pt x="21274" y="1027"/>
                      <a:pt x="22575" y="1347"/>
                    </a:cubicBezTo>
                    <a:lnTo>
                      <a:pt x="22552" y="1347"/>
                    </a:lnTo>
                    <a:cubicBezTo>
                      <a:pt x="25223" y="2055"/>
                      <a:pt x="27779" y="3059"/>
                      <a:pt x="30313" y="4155"/>
                    </a:cubicBezTo>
                    <a:cubicBezTo>
                      <a:pt x="30952" y="4451"/>
                      <a:pt x="31614" y="4725"/>
                      <a:pt x="32253" y="5022"/>
                    </a:cubicBezTo>
                    <a:cubicBezTo>
                      <a:pt x="32915" y="5319"/>
                      <a:pt x="33554" y="5615"/>
                      <a:pt x="34216" y="5866"/>
                    </a:cubicBezTo>
                    <a:cubicBezTo>
                      <a:pt x="35517" y="6391"/>
                      <a:pt x="36863" y="6802"/>
                      <a:pt x="38210" y="7122"/>
                    </a:cubicBezTo>
                    <a:cubicBezTo>
                      <a:pt x="39580" y="7441"/>
                      <a:pt x="40972" y="7647"/>
                      <a:pt x="42364" y="7715"/>
                    </a:cubicBezTo>
                    <a:cubicBezTo>
                      <a:pt x="42829" y="7746"/>
                      <a:pt x="43295" y="7761"/>
                      <a:pt x="43763" y="7761"/>
                    </a:cubicBezTo>
                    <a:cubicBezTo>
                      <a:pt x="44698" y="7761"/>
                      <a:pt x="45636" y="7700"/>
                      <a:pt x="46564" y="7578"/>
                    </a:cubicBezTo>
                    <a:cubicBezTo>
                      <a:pt x="46656" y="7578"/>
                      <a:pt x="46701" y="7487"/>
                      <a:pt x="46701" y="7396"/>
                    </a:cubicBezTo>
                    <a:cubicBezTo>
                      <a:pt x="46678" y="7304"/>
                      <a:pt x="46610" y="7259"/>
                      <a:pt x="46519" y="7259"/>
                    </a:cubicBezTo>
                    <a:cubicBezTo>
                      <a:pt x="45651" y="7373"/>
                      <a:pt x="44761" y="7419"/>
                      <a:pt x="43894" y="7441"/>
                    </a:cubicBezTo>
                    <a:lnTo>
                      <a:pt x="43894" y="7441"/>
                    </a:lnTo>
                    <a:cubicBezTo>
                      <a:pt x="42806" y="7440"/>
                      <a:pt x="41741" y="7372"/>
                      <a:pt x="40652" y="7236"/>
                    </a:cubicBezTo>
                    <a:cubicBezTo>
                      <a:pt x="39603" y="7099"/>
                      <a:pt x="38553" y="6894"/>
                      <a:pt x="37525" y="6620"/>
                    </a:cubicBezTo>
                    <a:lnTo>
                      <a:pt x="37548" y="6620"/>
                    </a:lnTo>
                    <a:cubicBezTo>
                      <a:pt x="36179" y="6254"/>
                      <a:pt x="34855" y="5798"/>
                      <a:pt x="33554" y="5250"/>
                    </a:cubicBezTo>
                    <a:cubicBezTo>
                      <a:pt x="32892" y="4976"/>
                      <a:pt x="32253" y="4657"/>
                      <a:pt x="31591" y="4383"/>
                    </a:cubicBezTo>
                    <a:cubicBezTo>
                      <a:pt x="30952" y="4086"/>
                      <a:pt x="30313" y="3789"/>
                      <a:pt x="29651" y="3515"/>
                    </a:cubicBezTo>
                    <a:cubicBezTo>
                      <a:pt x="27071" y="2420"/>
                      <a:pt x="24424" y="1438"/>
                      <a:pt x="21707" y="799"/>
                    </a:cubicBezTo>
                    <a:cubicBezTo>
                      <a:pt x="20384" y="502"/>
                      <a:pt x="19037" y="251"/>
                      <a:pt x="17667" y="137"/>
                    </a:cubicBezTo>
                    <a:cubicBezTo>
                      <a:pt x="16777" y="46"/>
                      <a:pt x="15887" y="0"/>
                      <a:pt x="14997" y="0"/>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
              <p:cNvSpPr/>
              <p:nvPr/>
            </p:nvSpPr>
            <p:spPr>
              <a:xfrm>
                <a:off x="8712411" y="3881729"/>
                <a:ext cx="68494" cy="57277"/>
              </a:xfrm>
              <a:custGeom>
                <a:rect b="b" l="l" r="r" t="t"/>
                <a:pathLst>
                  <a:path extrusionOk="0" h="2119" w="2534">
                    <a:moveTo>
                      <a:pt x="183" y="0"/>
                    </a:moveTo>
                    <a:cubicBezTo>
                      <a:pt x="160" y="0"/>
                      <a:pt x="115" y="0"/>
                      <a:pt x="69" y="46"/>
                    </a:cubicBezTo>
                    <a:cubicBezTo>
                      <a:pt x="23" y="92"/>
                      <a:pt x="0" y="206"/>
                      <a:pt x="69" y="274"/>
                    </a:cubicBezTo>
                    <a:cubicBezTo>
                      <a:pt x="776" y="913"/>
                      <a:pt x="1507" y="1530"/>
                      <a:pt x="2283" y="2100"/>
                    </a:cubicBezTo>
                    <a:cubicBezTo>
                      <a:pt x="2302" y="2113"/>
                      <a:pt x="2325" y="2119"/>
                      <a:pt x="2348" y="2119"/>
                    </a:cubicBezTo>
                    <a:cubicBezTo>
                      <a:pt x="2410" y="2119"/>
                      <a:pt x="2478" y="2081"/>
                      <a:pt x="2511" y="2032"/>
                    </a:cubicBezTo>
                    <a:cubicBezTo>
                      <a:pt x="2534" y="1986"/>
                      <a:pt x="2534" y="1940"/>
                      <a:pt x="2534" y="1918"/>
                    </a:cubicBezTo>
                    <a:cubicBezTo>
                      <a:pt x="2511" y="1872"/>
                      <a:pt x="2488" y="1826"/>
                      <a:pt x="2443" y="1803"/>
                    </a:cubicBezTo>
                    <a:cubicBezTo>
                      <a:pt x="2260" y="1667"/>
                      <a:pt x="2055" y="1530"/>
                      <a:pt x="1849" y="1370"/>
                    </a:cubicBezTo>
                    <a:cubicBezTo>
                      <a:pt x="1872" y="1370"/>
                      <a:pt x="1872" y="1393"/>
                      <a:pt x="1895" y="1393"/>
                    </a:cubicBezTo>
                    <a:cubicBezTo>
                      <a:pt x="1347" y="959"/>
                      <a:pt x="822" y="502"/>
                      <a:pt x="297" y="46"/>
                    </a:cubicBezTo>
                    <a:cubicBezTo>
                      <a:pt x="274" y="0"/>
                      <a:pt x="229" y="0"/>
                      <a:pt x="183" y="0"/>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
              <p:cNvSpPr/>
              <p:nvPr/>
            </p:nvSpPr>
            <p:spPr>
              <a:xfrm>
                <a:off x="8698220" y="3966251"/>
                <a:ext cx="72819" cy="77306"/>
              </a:xfrm>
              <a:custGeom>
                <a:rect b="b" l="l" r="r" t="t"/>
                <a:pathLst>
                  <a:path extrusionOk="0" h="2860" w="2694">
                    <a:moveTo>
                      <a:pt x="183" y="0"/>
                    </a:moveTo>
                    <a:cubicBezTo>
                      <a:pt x="160" y="0"/>
                      <a:pt x="137" y="0"/>
                      <a:pt x="92" y="23"/>
                    </a:cubicBezTo>
                    <a:cubicBezTo>
                      <a:pt x="23" y="69"/>
                      <a:pt x="0" y="160"/>
                      <a:pt x="46" y="251"/>
                    </a:cubicBezTo>
                    <a:cubicBezTo>
                      <a:pt x="343" y="754"/>
                      <a:pt x="731" y="1187"/>
                      <a:pt x="1164" y="1598"/>
                    </a:cubicBezTo>
                    <a:cubicBezTo>
                      <a:pt x="1553" y="2009"/>
                      <a:pt x="1986" y="2397"/>
                      <a:pt x="2397" y="2808"/>
                    </a:cubicBezTo>
                    <a:cubicBezTo>
                      <a:pt x="2420" y="2842"/>
                      <a:pt x="2460" y="2859"/>
                      <a:pt x="2503" y="2859"/>
                    </a:cubicBezTo>
                    <a:cubicBezTo>
                      <a:pt x="2545" y="2859"/>
                      <a:pt x="2591" y="2842"/>
                      <a:pt x="2625" y="2808"/>
                    </a:cubicBezTo>
                    <a:cubicBezTo>
                      <a:pt x="2694" y="2762"/>
                      <a:pt x="2694" y="2648"/>
                      <a:pt x="2625" y="2580"/>
                    </a:cubicBezTo>
                    <a:cubicBezTo>
                      <a:pt x="1963" y="1895"/>
                      <a:pt x="1210" y="1279"/>
                      <a:pt x="617" y="525"/>
                    </a:cubicBezTo>
                    <a:lnTo>
                      <a:pt x="617" y="525"/>
                    </a:lnTo>
                    <a:cubicBezTo>
                      <a:pt x="617" y="525"/>
                      <a:pt x="617" y="526"/>
                      <a:pt x="640" y="548"/>
                    </a:cubicBezTo>
                    <a:cubicBezTo>
                      <a:pt x="617" y="525"/>
                      <a:pt x="617" y="525"/>
                      <a:pt x="617" y="502"/>
                    </a:cubicBezTo>
                    <a:cubicBezTo>
                      <a:pt x="503" y="366"/>
                      <a:pt x="411" y="229"/>
                      <a:pt x="320" y="92"/>
                    </a:cubicBezTo>
                    <a:cubicBezTo>
                      <a:pt x="297" y="23"/>
                      <a:pt x="229" y="0"/>
                      <a:pt x="183" y="0"/>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
              <p:cNvSpPr/>
              <p:nvPr/>
            </p:nvSpPr>
            <p:spPr>
              <a:xfrm>
                <a:off x="8672299" y="4059397"/>
                <a:ext cx="75927" cy="81117"/>
              </a:xfrm>
              <a:custGeom>
                <a:rect b="b" l="l" r="r" t="t"/>
                <a:pathLst>
                  <a:path extrusionOk="0" h="3001" w="2809">
                    <a:moveTo>
                      <a:pt x="183" y="1"/>
                    </a:moveTo>
                    <a:cubicBezTo>
                      <a:pt x="161" y="1"/>
                      <a:pt x="138" y="1"/>
                      <a:pt x="115" y="24"/>
                    </a:cubicBezTo>
                    <a:cubicBezTo>
                      <a:pt x="24" y="69"/>
                      <a:pt x="1" y="161"/>
                      <a:pt x="46" y="229"/>
                    </a:cubicBezTo>
                    <a:cubicBezTo>
                      <a:pt x="320" y="777"/>
                      <a:pt x="731" y="1256"/>
                      <a:pt x="1165" y="1690"/>
                    </a:cubicBezTo>
                    <a:cubicBezTo>
                      <a:pt x="1599" y="2124"/>
                      <a:pt x="2078" y="2512"/>
                      <a:pt x="2512" y="2945"/>
                    </a:cubicBezTo>
                    <a:cubicBezTo>
                      <a:pt x="2549" y="2983"/>
                      <a:pt x="2594" y="3000"/>
                      <a:pt x="2638" y="3000"/>
                    </a:cubicBezTo>
                    <a:cubicBezTo>
                      <a:pt x="2674" y="3000"/>
                      <a:pt x="2709" y="2989"/>
                      <a:pt x="2740" y="2968"/>
                    </a:cubicBezTo>
                    <a:cubicBezTo>
                      <a:pt x="2808" y="2900"/>
                      <a:pt x="2808" y="2786"/>
                      <a:pt x="2740" y="2740"/>
                    </a:cubicBezTo>
                    <a:cubicBezTo>
                      <a:pt x="2055" y="2055"/>
                      <a:pt x="1279" y="1462"/>
                      <a:pt x="708" y="686"/>
                    </a:cubicBezTo>
                    <a:cubicBezTo>
                      <a:pt x="571" y="503"/>
                      <a:pt x="434" y="298"/>
                      <a:pt x="320" y="69"/>
                    </a:cubicBezTo>
                    <a:cubicBezTo>
                      <a:pt x="297" y="24"/>
                      <a:pt x="252" y="1"/>
                      <a:pt x="183" y="1"/>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1"/>
              <p:cNvSpPr/>
              <p:nvPr/>
            </p:nvSpPr>
            <p:spPr>
              <a:xfrm>
                <a:off x="7034875" y="3235144"/>
                <a:ext cx="8650" cy="773707"/>
              </a:xfrm>
              <a:custGeom>
                <a:rect b="b" l="l" r="r" t="t"/>
                <a:pathLst>
                  <a:path extrusionOk="0" h="28624" w="320">
                    <a:moveTo>
                      <a:pt x="160" y="0"/>
                    </a:moveTo>
                    <a:cubicBezTo>
                      <a:pt x="69" y="0"/>
                      <a:pt x="0" y="69"/>
                      <a:pt x="0" y="160"/>
                    </a:cubicBezTo>
                    <a:lnTo>
                      <a:pt x="0" y="8948"/>
                    </a:lnTo>
                    <a:lnTo>
                      <a:pt x="0" y="20406"/>
                    </a:lnTo>
                    <a:lnTo>
                      <a:pt x="0" y="28623"/>
                    </a:lnTo>
                    <a:cubicBezTo>
                      <a:pt x="92" y="28623"/>
                      <a:pt x="206" y="28600"/>
                      <a:pt x="297" y="28600"/>
                    </a:cubicBezTo>
                    <a:lnTo>
                      <a:pt x="320" y="28600"/>
                    </a:lnTo>
                    <a:lnTo>
                      <a:pt x="320" y="21981"/>
                    </a:lnTo>
                    <a:lnTo>
                      <a:pt x="320" y="10477"/>
                    </a:lnTo>
                    <a:lnTo>
                      <a:pt x="320" y="160"/>
                    </a:lnTo>
                    <a:cubicBezTo>
                      <a:pt x="320" y="69"/>
                      <a:pt x="251" y="0"/>
                      <a:pt x="160" y="0"/>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
              <p:cNvSpPr/>
              <p:nvPr/>
            </p:nvSpPr>
            <p:spPr>
              <a:xfrm>
                <a:off x="6871993" y="4001418"/>
                <a:ext cx="340605" cy="164126"/>
              </a:xfrm>
              <a:custGeom>
                <a:rect b="b" l="l" r="r" t="t"/>
                <a:pathLst>
                  <a:path extrusionOk="0" h="6072" w="12601">
                    <a:moveTo>
                      <a:pt x="6300" y="0"/>
                    </a:moveTo>
                    <a:cubicBezTo>
                      <a:pt x="5775" y="0"/>
                      <a:pt x="5250" y="46"/>
                      <a:pt x="4748" y="183"/>
                    </a:cubicBezTo>
                    <a:cubicBezTo>
                      <a:pt x="3561" y="480"/>
                      <a:pt x="2488" y="1142"/>
                      <a:pt x="1667" y="2032"/>
                    </a:cubicBezTo>
                    <a:cubicBezTo>
                      <a:pt x="959" y="2785"/>
                      <a:pt x="434" y="3744"/>
                      <a:pt x="183" y="4771"/>
                    </a:cubicBezTo>
                    <a:cubicBezTo>
                      <a:pt x="92" y="5136"/>
                      <a:pt x="46" y="5501"/>
                      <a:pt x="0" y="5889"/>
                    </a:cubicBezTo>
                    <a:cubicBezTo>
                      <a:pt x="69" y="5866"/>
                      <a:pt x="115" y="5866"/>
                      <a:pt x="160" y="5866"/>
                    </a:cubicBezTo>
                    <a:lnTo>
                      <a:pt x="183" y="5866"/>
                    </a:lnTo>
                    <a:cubicBezTo>
                      <a:pt x="206" y="5844"/>
                      <a:pt x="206" y="5844"/>
                      <a:pt x="206" y="5844"/>
                    </a:cubicBezTo>
                    <a:lnTo>
                      <a:pt x="343" y="5844"/>
                    </a:lnTo>
                    <a:cubicBezTo>
                      <a:pt x="343" y="5730"/>
                      <a:pt x="366" y="5615"/>
                      <a:pt x="366" y="5501"/>
                    </a:cubicBezTo>
                    <a:cubicBezTo>
                      <a:pt x="366" y="5496"/>
                      <a:pt x="366" y="5490"/>
                      <a:pt x="366" y="5478"/>
                    </a:cubicBezTo>
                    <a:cubicBezTo>
                      <a:pt x="411" y="5273"/>
                      <a:pt x="457" y="5068"/>
                      <a:pt x="503" y="4862"/>
                    </a:cubicBezTo>
                    <a:cubicBezTo>
                      <a:pt x="571" y="4565"/>
                      <a:pt x="662" y="4269"/>
                      <a:pt x="777" y="3972"/>
                    </a:cubicBezTo>
                    <a:cubicBezTo>
                      <a:pt x="982" y="3515"/>
                      <a:pt x="1256" y="3059"/>
                      <a:pt x="1553" y="2648"/>
                    </a:cubicBezTo>
                    <a:cubicBezTo>
                      <a:pt x="1872" y="2237"/>
                      <a:pt x="2260" y="1872"/>
                      <a:pt x="2671" y="1552"/>
                    </a:cubicBezTo>
                    <a:cubicBezTo>
                      <a:pt x="3059" y="1233"/>
                      <a:pt x="3516" y="982"/>
                      <a:pt x="3972" y="776"/>
                    </a:cubicBezTo>
                    <a:cubicBezTo>
                      <a:pt x="4474" y="571"/>
                      <a:pt x="4976" y="434"/>
                      <a:pt x="5501" y="366"/>
                    </a:cubicBezTo>
                    <a:lnTo>
                      <a:pt x="5456" y="366"/>
                    </a:lnTo>
                    <a:cubicBezTo>
                      <a:pt x="5741" y="331"/>
                      <a:pt x="6021" y="314"/>
                      <a:pt x="6300" y="314"/>
                    </a:cubicBezTo>
                    <a:cubicBezTo>
                      <a:pt x="6580" y="314"/>
                      <a:pt x="6859" y="331"/>
                      <a:pt x="7145" y="366"/>
                    </a:cubicBezTo>
                    <a:cubicBezTo>
                      <a:pt x="7670" y="457"/>
                      <a:pt x="8172" y="594"/>
                      <a:pt x="8651" y="799"/>
                    </a:cubicBezTo>
                    <a:cubicBezTo>
                      <a:pt x="9108" y="1005"/>
                      <a:pt x="9541" y="1256"/>
                      <a:pt x="9929" y="1552"/>
                    </a:cubicBezTo>
                    <a:lnTo>
                      <a:pt x="9952" y="1552"/>
                    </a:lnTo>
                    <a:cubicBezTo>
                      <a:pt x="10340" y="1872"/>
                      <a:pt x="10706" y="2214"/>
                      <a:pt x="11002" y="2625"/>
                    </a:cubicBezTo>
                    <a:cubicBezTo>
                      <a:pt x="11025" y="2625"/>
                      <a:pt x="11025" y="2625"/>
                      <a:pt x="11025" y="2648"/>
                    </a:cubicBezTo>
                    <a:cubicBezTo>
                      <a:pt x="11345" y="3059"/>
                      <a:pt x="11619" y="3515"/>
                      <a:pt x="11824" y="3995"/>
                    </a:cubicBezTo>
                    <a:cubicBezTo>
                      <a:pt x="11824" y="3995"/>
                      <a:pt x="11801" y="3972"/>
                      <a:pt x="11801" y="3972"/>
                    </a:cubicBezTo>
                    <a:lnTo>
                      <a:pt x="11801" y="3972"/>
                    </a:lnTo>
                    <a:cubicBezTo>
                      <a:pt x="11961" y="4360"/>
                      <a:pt x="12098" y="4748"/>
                      <a:pt x="12166" y="5159"/>
                    </a:cubicBezTo>
                    <a:cubicBezTo>
                      <a:pt x="12166" y="5182"/>
                      <a:pt x="12166" y="5182"/>
                      <a:pt x="12166" y="5182"/>
                    </a:cubicBezTo>
                    <a:cubicBezTo>
                      <a:pt x="12166" y="5205"/>
                      <a:pt x="12189" y="5227"/>
                      <a:pt x="12189" y="5250"/>
                    </a:cubicBezTo>
                    <a:cubicBezTo>
                      <a:pt x="12189" y="5273"/>
                      <a:pt x="12189" y="5273"/>
                      <a:pt x="12189" y="5296"/>
                    </a:cubicBezTo>
                    <a:cubicBezTo>
                      <a:pt x="12189" y="5296"/>
                      <a:pt x="12189" y="5319"/>
                      <a:pt x="12189" y="5319"/>
                    </a:cubicBezTo>
                    <a:cubicBezTo>
                      <a:pt x="12189" y="5319"/>
                      <a:pt x="12189" y="5319"/>
                      <a:pt x="12189" y="5341"/>
                    </a:cubicBezTo>
                    <a:cubicBezTo>
                      <a:pt x="12212" y="5387"/>
                      <a:pt x="12212" y="5410"/>
                      <a:pt x="12212" y="5456"/>
                    </a:cubicBezTo>
                    <a:cubicBezTo>
                      <a:pt x="12235" y="5524"/>
                      <a:pt x="12235" y="5615"/>
                      <a:pt x="12235" y="5684"/>
                    </a:cubicBezTo>
                    <a:cubicBezTo>
                      <a:pt x="12235" y="5707"/>
                      <a:pt x="12235" y="5707"/>
                      <a:pt x="12235" y="5707"/>
                    </a:cubicBezTo>
                    <a:lnTo>
                      <a:pt x="12258" y="5707"/>
                    </a:lnTo>
                    <a:cubicBezTo>
                      <a:pt x="12258" y="5730"/>
                      <a:pt x="12258" y="5752"/>
                      <a:pt x="12258" y="5775"/>
                    </a:cubicBezTo>
                    <a:cubicBezTo>
                      <a:pt x="12258" y="5866"/>
                      <a:pt x="12258" y="5958"/>
                      <a:pt x="12280" y="6072"/>
                    </a:cubicBezTo>
                    <a:cubicBezTo>
                      <a:pt x="12303" y="6049"/>
                      <a:pt x="12326" y="6026"/>
                      <a:pt x="12372" y="6026"/>
                    </a:cubicBezTo>
                    <a:lnTo>
                      <a:pt x="12600" y="6026"/>
                    </a:lnTo>
                    <a:cubicBezTo>
                      <a:pt x="12600" y="5958"/>
                      <a:pt x="12577" y="5866"/>
                      <a:pt x="12577" y="5798"/>
                    </a:cubicBezTo>
                    <a:lnTo>
                      <a:pt x="12577" y="5752"/>
                    </a:lnTo>
                    <a:cubicBezTo>
                      <a:pt x="12577" y="5730"/>
                      <a:pt x="12577" y="5730"/>
                      <a:pt x="12577" y="5730"/>
                    </a:cubicBezTo>
                    <a:cubicBezTo>
                      <a:pt x="12577" y="5707"/>
                      <a:pt x="12577" y="5707"/>
                      <a:pt x="12577" y="5707"/>
                    </a:cubicBezTo>
                    <a:lnTo>
                      <a:pt x="12577" y="5684"/>
                    </a:lnTo>
                    <a:cubicBezTo>
                      <a:pt x="12577" y="5684"/>
                      <a:pt x="12577" y="5661"/>
                      <a:pt x="12577" y="5661"/>
                    </a:cubicBezTo>
                    <a:cubicBezTo>
                      <a:pt x="12577" y="5638"/>
                      <a:pt x="12577" y="5638"/>
                      <a:pt x="12554" y="5638"/>
                    </a:cubicBezTo>
                    <a:cubicBezTo>
                      <a:pt x="12554" y="5501"/>
                      <a:pt x="12532" y="5364"/>
                      <a:pt x="12509" y="5227"/>
                    </a:cubicBezTo>
                    <a:cubicBezTo>
                      <a:pt x="12509" y="5227"/>
                      <a:pt x="12509" y="5205"/>
                      <a:pt x="12509" y="5205"/>
                    </a:cubicBezTo>
                    <a:cubicBezTo>
                      <a:pt x="12509" y="5182"/>
                      <a:pt x="12486" y="5159"/>
                      <a:pt x="12486" y="5113"/>
                    </a:cubicBezTo>
                    <a:cubicBezTo>
                      <a:pt x="12349" y="4360"/>
                      <a:pt x="12052" y="3630"/>
                      <a:pt x="11664" y="2968"/>
                    </a:cubicBezTo>
                    <a:cubicBezTo>
                      <a:pt x="11185" y="2214"/>
                      <a:pt x="10546" y="1575"/>
                      <a:pt x="9815" y="1073"/>
                    </a:cubicBezTo>
                    <a:cubicBezTo>
                      <a:pt x="9062" y="548"/>
                      <a:pt x="8195" y="206"/>
                      <a:pt x="7305" y="69"/>
                    </a:cubicBezTo>
                    <a:cubicBezTo>
                      <a:pt x="6962" y="23"/>
                      <a:pt x="6643" y="0"/>
                      <a:pt x="6300" y="0"/>
                    </a:cubicBezTo>
                    <a:close/>
                  </a:path>
                </a:pathLst>
              </a:custGeom>
              <a:solidFill>
                <a:srgbClr val="B86D9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1"/>
              <p:cNvSpPr/>
              <p:nvPr/>
            </p:nvSpPr>
            <p:spPr>
              <a:xfrm>
                <a:off x="7105207" y="4022393"/>
                <a:ext cx="649" cy="649"/>
              </a:xfrm>
              <a:custGeom>
                <a:rect b="b" l="l" r="r" t="t"/>
                <a:pathLst>
                  <a:path extrusionOk="0" h="24" w="24">
                    <a:moveTo>
                      <a:pt x="23" y="23"/>
                    </a:moveTo>
                    <a:lnTo>
                      <a:pt x="0" y="0"/>
                    </a:lnTo>
                    <a:close/>
                  </a:path>
                </a:pathLst>
              </a:custGeom>
              <a:solidFill>
                <a:srgbClr val="9C5D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1"/>
              <p:cNvSpPr/>
              <p:nvPr/>
            </p:nvSpPr>
            <p:spPr>
              <a:xfrm>
                <a:off x="7169377" y="4072371"/>
                <a:ext cx="27" cy="27"/>
              </a:xfrm>
              <a:custGeom>
                <a:rect b="b" l="l" r="r" t="t"/>
                <a:pathLst>
                  <a:path extrusionOk="0" h="1" w="1">
                    <a:moveTo>
                      <a:pt x="0" y="0"/>
                    </a:moveTo>
                    <a:cubicBezTo>
                      <a:pt x="0" y="0"/>
                      <a:pt x="0" y="0"/>
                      <a:pt x="0" y="0"/>
                    </a:cubicBezTo>
                    <a:cubicBezTo>
                      <a:pt x="0" y="0"/>
                      <a:pt x="0" y="0"/>
                      <a:pt x="0" y="0"/>
                    </a:cubicBezTo>
                    <a:close/>
                  </a:path>
                </a:pathLst>
              </a:custGeom>
              <a:solidFill>
                <a:srgbClr val="9C5D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
              <p:cNvSpPr/>
              <p:nvPr/>
            </p:nvSpPr>
            <p:spPr>
              <a:xfrm>
                <a:off x="7169998" y="4072371"/>
                <a:ext cx="27" cy="27"/>
              </a:xfrm>
              <a:custGeom>
                <a:rect b="b" l="l" r="r" t="t"/>
                <a:pathLst>
                  <a:path extrusionOk="0" h="1" w="1">
                    <a:moveTo>
                      <a:pt x="0" y="0"/>
                    </a:moveTo>
                    <a:cubicBezTo>
                      <a:pt x="0" y="0"/>
                      <a:pt x="0" y="0"/>
                      <a:pt x="0" y="0"/>
                    </a:cubicBezTo>
                    <a:cubicBezTo>
                      <a:pt x="0" y="0"/>
                      <a:pt x="0" y="0"/>
                      <a:pt x="0" y="0"/>
                    </a:cubicBezTo>
                    <a:close/>
                  </a:path>
                </a:pathLst>
              </a:custGeom>
              <a:solidFill>
                <a:srgbClr val="9C5D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
              <p:cNvSpPr/>
              <p:nvPr/>
            </p:nvSpPr>
            <p:spPr>
              <a:xfrm>
                <a:off x="7169998" y="4072993"/>
                <a:ext cx="27" cy="27"/>
              </a:xfrm>
              <a:custGeom>
                <a:rect b="b" l="l" r="r" t="t"/>
                <a:pathLst>
                  <a:path extrusionOk="0" h="1" w="1">
                    <a:moveTo>
                      <a:pt x="0" y="0"/>
                    </a:moveTo>
                    <a:cubicBezTo>
                      <a:pt x="0" y="0"/>
                      <a:pt x="0" y="0"/>
                      <a:pt x="0" y="0"/>
                    </a:cubicBezTo>
                    <a:close/>
                  </a:path>
                </a:pathLst>
              </a:custGeom>
              <a:solidFill>
                <a:srgbClr val="9C5D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
              <p:cNvSpPr/>
              <p:nvPr/>
            </p:nvSpPr>
            <p:spPr>
              <a:xfrm>
                <a:off x="7140373" y="4043368"/>
                <a:ext cx="27" cy="27"/>
              </a:xfrm>
              <a:custGeom>
                <a:rect b="b" l="l" r="r" t="t"/>
                <a:pathLst>
                  <a:path extrusionOk="0" h="1" w="1">
                    <a:moveTo>
                      <a:pt x="0" y="0"/>
                    </a:moveTo>
                    <a:lnTo>
                      <a:pt x="0" y="0"/>
                    </a:lnTo>
                    <a:cubicBezTo>
                      <a:pt x="0" y="0"/>
                      <a:pt x="0" y="0"/>
                      <a:pt x="0" y="0"/>
                    </a:cubicBezTo>
                    <a:close/>
                  </a:path>
                </a:pathLst>
              </a:custGeom>
              <a:solidFill>
                <a:srgbClr val="9C5D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
              <p:cNvSpPr/>
              <p:nvPr/>
            </p:nvSpPr>
            <p:spPr>
              <a:xfrm>
                <a:off x="7140373" y="4043368"/>
                <a:ext cx="649" cy="27"/>
              </a:xfrm>
              <a:custGeom>
                <a:rect b="b" l="l" r="r" t="t"/>
                <a:pathLst>
                  <a:path extrusionOk="0" h="1" w="24">
                    <a:moveTo>
                      <a:pt x="23" y="0"/>
                    </a:moveTo>
                    <a:cubicBezTo>
                      <a:pt x="23" y="0"/>
                      <a:pt x="23" y="0"/>
                      <a:pt x="0" y="0"/>
                    </a:cubicBezTo>
                    <a:cubicBezTo>
                      <a:pt x="0" y="0"/>
                      <a:pt x="0" y="0"/>
                      <a:pt x="0" y="0"/>
                    </a:cubicBezTo>
                    <a:cubicBezTo>
                      <a:pt x="0" y="0"/>
                      <a:pt x="23" y="0"/>
                      <a:pt x="23" y="0"/>
                    </a:cubicBezTo>
                    <a:close/>
                  </a:path>
                </a:pathLst>
              </a:custGeom>
              <a:solidFill>
                <a:srgbClr val="9C5D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
              <p:cNvSpPr/>
              <p:nvPr/>
            </p:nvSpPr>
            <p:spPr>
              <a:xfrm>
                <a:off x="7169377" y="4072371"/>
                <a:ext cx="649" cy="27"/>
              </a:xfrm>
              <a:custGeom>
                <a:rect b="b" l="l" r="r" t="t"/>
                <a:pathLst>
                  <a:path extrusionOk="0" h="1" w="24">
                    <a:moveTo>
                      <a:pt x="23" y="0"/>
                    </a:moveTo>
                    <a:lnTo>
                      <a:pt x="0" y="0"/>
                    </a:lnTo>
                    <a:cubicBezTo>
                      <a:pt x="23" y="0"/>
                      <a:pt x="23" y="0"/>
                      <a:pt x="23" y="0"/>
                    </a:cubicBezTo>
                    <a:close/>
                  </a:path>
                </a:pathLst>
              </a:custGeom>
              <a:solidFill>
                <a:srgbClr val="9C5D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
              <p:cNvSpPr/>
              <p:nvPr/>
            </p:nvSpPr>
            <p:spPr>
              <a:xfrm>
                <a:off x="7169998" y="4072371"/>
                <a:ext cx="27" cy="27"/>
              </a:xfrm>
              <a:custGeom>
                <a:rect b="b" l="l" r="r" t="t"/>
                <a:pathLst>
                  <a:path extrusionOk="0" h="1" w="1">
                    <a:moveTo>
                      <a:pt x="0" y="0"/>
                    </a:moveTo>
                    <a:cubicBezTo>
                      <a:pt x="0" y="0"/>
                      <a:pt x="0" y="0"/>
                      <a:pt x="0" y="0"/>
                    </a:cubicBezTo>
                    <a:cubicBezTo>
                      <a:pt x="0" y="0"/>
                      <a:pt x="0" y="0"/>
                      <a:pt x="0" y="0"/>
                    </a:cubicBezTo>
                    <a:close/>
                  </a:path>
                </a:pathLst>
              </a:custGeom>
              <a:solidFill>
                <a:srgbClr val="9C5D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1"/>
              <p:cNvSpPr/>
              <p:nvPr/>
            </p:nvSpPr>
            <p:spPr>
              <a:xfrm>
                <a:off x="6881859" y="4149488"/>
                <a:ext cx="27" cy="649"/>
              </a:xfrm>
              <a:custGeom>
                <a:rect b="b" l="l" r="r" t="t"/>
                <a:pathLst>
                  <a:path extrusionOk="0" h="24" w="1">
                    <a:moveTo>
                      <a:pt x="1" y="0"/>
                    </a:moveTo>
                    <a:cubicBezTo>
                      <a:pt x="1" y="0"/>
                      <a:pt x="1" y="23"/>
                      <a:pt x="1" y="23"/>
                    </a:cubicBezTo>
                    <a:cubicBezTo>
                      <a:pt x="1" y="23"/>
                      <a:pt x="1" y="0"/>
                      <a:pt x="1" y="0"/>
                    </a:cubicBezTo>
                    <a:close/>
                  </a:path>
                </a:pathLst>
              </a:custGeom>
              <a:solidFill>
                <a:srgbClr val="9C5D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1"/>
              <p:cNvSpPr/>
              <p:nvPr/>
            </p:nvSpPr>
            <p:spPr>
              <a:xfrm>
                <a:off x="6886183" y="4078534"/>
                <a:ext cx="316521" cy="94308"/>
              </a:xfrm>
              <a:custGeom>
                <a:rect b="b" l="l" r="r" t="t"/>
                <a:pathLst>
                  <a:path extrusionOk="0" h="3489" w="11710">
                    <a:moveTo>
                      <a:pt x="9793" y="1667"/>
                    </a:moveTo>
                    <a:lnTo>
                      <a:pt x="9793" y="1667"/>
                    </a:lnTo>
                    <a:cubicBezTo>
                      <a:pt x="9808" y="1682"/>
                      <a:pt x="9813" y="1687"/>
                      <a:pt x="9821" y="1689"/>
                    </a:cubicBezTo>
                    <a:lnTo>
                      <a:pt x="9821" y="1689"/>
                    </a:lnTo>
                    <a:cubicBezTo>
                      <a:pt x="9812" y="1681"/>
                      <a:pt x="9802" y="1674"/>
                      <a:pt x="9793" y="1667"/>
                    </a:cubicBezTo>
                    <a:close/>
                    <a:moveTo>
                      <a:pt x="5798" y="1"/>
                    </a:moveTo>
                    <a:cubicBezTo>
                      <a:pt x="5319" y="1"/>
                      <a:pt x="4862" y="46"/>
                      <a:pt x="4383" y="137"/>
                    </a:cubicBezTo>
                    <a:cubicBezTo>
                      <a:pt x="3538" y="297"/>
                      <a:pt x="2740" y="640"/>
                      <a:pt x="2009" y="1096"/>
                    </a:cubicBezTo>
                    <a:cubicBezTo>
                      <a:pt x="1918" y="1165"/>
                      <a:pt x="1804" y="1233"/>
                      <a:pt x="1712" y="1324"/>
                    </a:cubicBezTo>
                    <a:cubicBezTo>
                      <a:pt x="1393" y="1553"/>
                      <a:pt x="1096" y="1804"/>
                      <a:pt x="822" y="2078"/>
                    </a:cubicBezTo>
                    <a:cubicBezTo>
                      <a:pt x="799" y="2100"/>
                      <a:pt x="777" y="2123"/>
                      <a:pt x="777" y="2146"/>
                    </a:cubicBezTo>
                    <a:lnTo>
                      <a:pt x="754" y="2146"/>
                    </a:lnTo>
                    <a:cubicBezTo>
                      <a:pt x="754" y="2146"/>
                      <a:pt x="754" y="2169"/>
                      <a:pt x="754" y="2169"/>
                    </a:cubicBezTo>
                    <a:cubicBezTo>
                      <a:pt x="525" y="2397"/>
                      <a:pt x="320" y="2648"/>
                      <a:pt x="137" y="2899"/>
                    </a:cubicBezTo>
                    <a:cubicBezTo>
                      <a:pt x="92" y="2968"/>
                      <a:pt x="46" y="3036"/>
                      <a:pt x="0" y="3105"/>
                    </a:cubicBezTo>
                    <a:cubicBezTo>
                      <a:pt x="0" y="3105"/>
                      <a:pt x="0" y="3105"/>
                      <a:pt x="0" y="3128"/>
                    </a:cubicBezTo>
                    <a:lnTo>
                      <a:pt x="23" y="3128"/>
                    </a:lnTo>
                    <a:cubicBezTo>
                      <a:pt x="46" y="3128"/>
                      <a:pt x="69" y="3150"/>
                      <a:pt x="69" y="3150"/>
                    </a:cubicBezTo>
                    <a:cubicBezTo>
                      <a:pt x="92" y="3173"/>
                      <a:pt x="92" y="3196"/>
                      <a:pt x="92" y="3219"/>
                    </a:cubicBezTo>
                    <a:cubicBezTo>
                      <a:pt x="69" y="3265"/>
                      <a:pt x="69" y="3287"/>
                      <a:pt x="69" y="3333"/>
                    </a:cubicBezTo>
                    <a:cubicBezTo>
                      <a:pt x="86" y="3339"/>
                      <a:pt x="105" y="3342"/>
                      <a:pt x="124" y="3342"/>
                    </a:cubicBezTo>
                    <a:cubicBezTo>
                      <a:pt x="180" y="3342"/>
                      <a:pt x="240" y="3316"/>
                      <a:pt x="274" y="3265"/>
                    </a:cubicBezTo>
                    <a:cubicBezTo>
                      <a:pt x="320" y="3196"/>
                      <a:pt x="366" y="3128"/>
                      <a:pt x="411" y="3059"/>
                    </a:cubicBezTo>
                    <a:cubicBezTo>
                      <a:pt x="457" y="3013"/>
                      <a:pt x="503" y="2968"/>
                      <a:pt x="525" y="2922"/>
                    </a:cubicBezTo>
                    <a:cubicBezTo>
                      <a:pt x="685" y="2717"/>
                      <a:pt x="845" y="2534"/>
                      <a:pt x="1005" y="2374"/>
                    </a:cubicBezTo>
                    <a:cubicBezTo>
                      <a:pt x="1005" y="2352"/>
                      <a:pt x="1005" y="2352"/>
                      <a:pt x="1005" y="2352"/>
                    </a:cubicBezTo>
                    <a:cubicBezTo>
                      <a:pt x="1028" y="2329"/>
                      <a:pt x="1050" y="2306"/>
                      <a:pt x="1073" y="2283"/>
                    </a:cubicBezTo>
                    <a:cubicBezTo>
                      <a:pt x="1302" y="2078"/>
                      <a:pt x="1530" y="1872"/>
                      <a:pt x="1758" y="1690"/>
                    </a:cubicBezTo>
                    <a:cubicBezTo>
                      <a:pt x="1758" y="1690"/>
                      <a:pt x="1781" y="1667"/>
                      <a:pt x="1781" y="1667"/>
                    </a:cubicBezTo>
                    <a:cubicBezTo>
                      <a:pt x="1804" y="1644"/>
                      <a:pt x="1826" y="1621"/>
                      <a:pt x="1872" y="1598"/>
                    </a:cubicBezTo>
                    <a:cubicBezTo>
                      <a:pt x="2283" y="1302"/>
                      <a:pt x="2740" y="1050"/>
                      <a:pt x="3196" y="845"/>
                    </a:cubicBezTo>
                    <a:lnTo>
                      <a:pt x="3219" y="845"/>
                    </a:lnTo>
                    <a:cubicBezTo>
                      <a:pt x="3744" y="617"/>
                      <a:pt x="4292" y="457"/>
                      <a:pt x="4862" y="389"/>
                    </a:cubicBezTo>
                    <a:cubicBezTo>
                      <a:pt x="5180" y="340"/>
                      <a:pt x="5505" y="317"/>
                      <a:pt x="5833" y="317"/>
                    </a:cubicBezTo>
                    <a:cubicBezTo>
                      <a:pt x="6116" y="317"/>
                      <a:pt x="6402" y="334"/>
                      <a:pt x="6688" y="366"/>
                    </a:cubicBezTo>
                    <a:lnTo>
                      <a:pt x="6643" y="366"/>
                    </a:lnTo>
                    <a:cubicBezTo>
                      <a:pt x="7236" y="457"/>
                      <a:pt x="7807" y="594"/>
                      <a:pt x="8355" y="845"/>
                    </a:cubicBezTo>
                    <a:lnTo>
                      <a:pt x="8377" y="845"/>
                    </a:lnTo>
                    <a:cubicBezTo>
                      <a:pt x="8880" y="1073"/>
                      <a:pt x="9382" y="1347"/>
                      <a:pt x="9838" y="1690"/>
                    </a:cubicBezTo>
                    <a:cubicBezTo>
                      <a:pt x="9831" y="1690"/>
                      <a:pt x="9825" y="1690"/>
                      <a:pt x="9821" y="1689"/>
                    </a:cubicBezTo>
                    <a:lnTo>
                      <a:pt x="9821" y="1689"/>
                    </a:lnTo>
                    <a:cubicBezTo>
                      <a:pt x="10288" y="2048"/>
                      <a:pt x="10690" y="2452"/>
                      <a:pt x="11048" y="2922"/>
                    </a:cubicBezTo>
                    <a:cubicBezTo>
                      <a:pt x="11048" y="2945"/>
                      <a:pt x="11048" y="2945"/>
                      <a:pt x="11048" y="2945"/>
                    </a:cubicBezTo>
                    <a:lnTo>
                      <a:pt x="11071" y="2945"/>
                    </a:lnTo>
                    <a:cubicBezTo>
                      <a:pt x="11071" y="2968"/>
                      <a:pt x="11071" y="2968"/>
                      <a:pt x="11094" y="2968"/>
                    </a:cubicBezTo>
                    <a:cubicBezTo>
                      <a:pt x="11094" y="2968"/>
                      <a:pt x="11094" y="2968"/>
                      <a:pt x="11094" y="2991"/>
                    </a:cubicBezTo>
                    <a:cubicBezTo>
                      <a:pt x="11162" y="3082"/>
                      <a:pt x="11253" y="3196"/>
                      <a:pt x="11322" y="3310"/>
                    </a:cubicBezTo>
                    <a:cubicBezTo>
                      <a:pt x="11322" y="3310"/>
                      <a:pt x="11322" y="3333"/>
                      <a:pt x="11322" y="3333"/>
                    </a:cubicBezTo>
                    <a:cubicBezTo>
                      <a:pt x="11345" y="3333"/>
                      <a:pt x="11345" y="3333"/>
                      <a:pt x="11345" y="3356"/>
                    </a:cubicBezTo>
                    <a:cubicBezTo>
                      <a:pt x="11345" y="3356"/>
                      <a:pt x="11367" y="3379"/>
                      <a:pt x="11367" y="3379"/>
                    </a:cubicBezTo>
                    <a:cubicBezTo>
                      <a:pt x="11367" y="3379"/>
                      <a:pt x="11367" y="3401"/>
                      <a:pt x="11390" y="3401"/>
                    </a:cubicBezTo>
                    <a:cubicBezTo>
                      <a:pt x="11423" y="3451"/>
                      <a:pt x="11480" y="3488"/>
                      <a:pt x="11535" y="3488"/>
                    </a:cubicBezTo>
                    <a:cubicBezTo>
                      <a:pt x="11556" y="3488"/>
                      <a:pt x="11577" y="3483"/>
                      <a:pt x="11596" y="3470"/>
                    </a:cubicBezTo>
                    <a:cubicBezTo>
                      <a:pt x="11687" y="3424"/>
                      <a:pt x="11710" y="3310"/>
                      <a:pt x="11664" y="3242"/>
                    </a:cubicBezTo>
                    <a:cubicBezTo>
                      <a:pt x="11664" y="3242"/>
                      <a:pt x="11641" y="3219"/>
                      <a:pt x="11641" y="3219"/>
                    </a:cubicBezTo>
                    <a:cubicBezTo>
                      <a:pt x="11641" y="3196"/>
                      <a:pt x="11641" y="3196"/>
                      <a:pt x="11619" y="3173"/>
                    </a:cubicBezTo>
                    <a:cubicBezTo>
                      <a:pt x="11619" y="3173"/>
                      <a:pt x="11619" y="3150"/>
                      <a:pt x="11619" y="3150"/>
                    </a:cubicBezTo>
                    <a:cubicBezTo>
                      <a:pt x="11596" y="3150"/>
                      <a:pt x="11596" y="3128"/>
                      <a:pt x="11573" y="3105"/>
                    </a:cubicBezTo>
                    <a:cubicBezTo>
                      <a:pt x="11504" y="3013"/>
                      <a:pt x="11436" y="2899"/>
                      <a:pt x="11367" y="2808"/>
                    </a:cubicBezTo>
                    <a:cubicBezTo>
                      <a:pt x="11345" y="2785"/>
                      <a:pt x="11345" y="2785"/>
                      <a:pt x="11322" y="2762"/>
                    </a:cubicBezTo>
                    <a:cubicBezTo>
                      <a:pt x="11322" y="2740"/>
                      <a:pt x="11322" y="2740"/>
                      <a:pt x="11322" y="2740"/>
                    </a:cubicBezTo>
                    <a:cubicBezTo>
                      <a:pt x="11299" y="2740"/>
                      <a:pt x="11299" y="2717"/>
                      <a:pt x="11299" y="2717"/>
                    </a:cubicBezTo>
                    <a:cubicBezTo>
                      <a:pt x="11276" y="2694"/>
                      <a:pt x="11276" y="2671"/>
                      <a:pt x="11253" y="2648"/>
                    </a:cubicBezTo>
                    <a:cubicBezTo>
                      <a:pt x="10751" y="2009"/>
                      <a:pt x="10135" y="1461"/>
                      <a:pt x="9450" y="1050"/>
                    </a:cubicBezTo>
                    <a:cubicBezTo>
                      <a:pt x="8697" y="571"/>
                      <a:pt x="7852" y="252"/>
                      <a:pt x="6985" y="92"/>
                    </a:cubicBezTo>
                    <a:cubicBezTo>
                      <a:pt x="6597" y="23"/>
                      <a:pt x="6186" y="1"/>
                      <a:pt x="5798" y="1"/>
                    </a:cubicBezTo>
                    <a:close/>
                  </a:path>
                </a:pathLst>
              </a:custGeom>
              <a:solidFill>
                <a:srgbClr val="B86D9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
              <p:cNvSpPr/>
              <p:nvPr/>
            </p:nvSpPr>
            <p:spPr>
              <a:xfrm>
                <a:off x="6972571" y="4101374"/>
                <a:ext cx="622" cy="27"/>
              </a:xfrm>
              <a:custGeom>
                <a:rect b="b" l="l" r="r" t="t"/>
                <a:pathLst>
                  <a:path extrusionOk="0" h="1" w="23">
                    <a:moveTo>
                      <a:pt x="0" y="0"/>
                    </a:moveTo>
                    <a:cubicBezTo>
                      <a:pt x="23" y="0"/>
                      <a:pt x="23" y="0"/>
                      <a:pt x="23" y="0"/>
                    </a:cubicBezTo>
                    <a:cubicBezTo>
                      <a:pt x="23" y="0"/>
                      <a:pt x="23" y="0"/>
                      <a:pt x="0" y="0"/>
                    </a:cubicBezTo>
                    <a:close/>
                  </a:path>
                </a:pathLst>
              </a:custGeom>
              <a:solidFill>
                <a:srgbClr val="9C5D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1"/>
              <p:cNvSpPr/>
              <p:nvPr/>
            </p:nvSpPr>
            <p:spPr>
              <a:xfrm>
                <a:off x="6793011" y="4268555"/>
                <a:ext cx="501001" cy="189210"/>
              </a:xfrm>
              <a:custGeom>
                <a:rect b="b" l="l" r="r" t="t"/>
                <a:pathLst>
                  <a:path extrusionOk="0" h="7000" w="18535">
                    <a:moveTo>
                      <a:pt x="15020" y="4726"/>
                    </a:moveTo>
                    <a:cubicBezTo>
                      <a:pt x="15020" y="4726"/>
                      <a:pt x="15001" y="4726"/>
                      <a:pt x="14998" y="4743"/>
                    </a:cubicBezTo>
                    <a:lnTo>
                      <a:pt x="14998" y="4743"/>
                    </a:lnTo>
                    <a:cubicBezTo>
                      <a:pt x="15005" y="4737"/>
                      <a:pt x="15012" y="4731"/>
                      <a:pt x="15020" y="4726"/>
                    </a:cubicBezTo>
                    <a:close/>
                    <a:moveTo>
                      <a:pt x="12943" y="5935"/>
                    </a:moveTo>
                    <a:cubicBezTo>
                      <a:pt x="12934" y="5935"/>
                      <a:pt x="12928" y="5939"/>
                      <a:pt x="12924" y="5943"/>
                    </a:cubicBezTo>
                    <a:lnTo>
                      <a:pt x="12924" y="5943"/>
                    </a:lnTo>
                    <a:cubicBezTo>
                      <a:pt x="12930" y="5941"/>
                      <a:pt x="12936" y="5938"/>
                      <a:pt x="12943" y="5935"/>
                    </a:cubicBezTo>
                    <a:close/>
                    <a:moveTo>
                      <a:pt x="161" y="1"/>
                    </a:moveTo>
                    <a:cubicBezTo>
                      <a:pt x="69" y="24"/>
                      <a:pt x="1" y="115"/>
                      <a:pt x="46" y="206"/>
                    </a:cubicBezTo>
                    <a:cubicBezTo>
                      <a:pt x="46" y="252"/>
                      <a:pt x="69" y="297"/>
                      <a:pt x="69" y="343"/>
                    </a:cubicBezTo>
                    <a:lnTo>
                      <a:pt x="92" y="343"/>
                    </a:lnTo>
                    <a:cubicBezTo>
                      <a:pt x="92" y="389"/>
                      <a:pt x="115" y="434"/>
                      <a:pt x="138" y="480"/>
                    </a:cubicBezTo>
                    <a:cubicBezTo>
                      <a:pt x="138" y="503"/>
                      <a:pt x="138" y="526"/>
                      <a:pt x="138" y="526"/>
                    </a:cubicBezTo>
                    <a:cubicBezTo>
                      <a:pt x="138" y="549"/>
                      <a:pt x="161" y="549"/>
                      <a:pt x="161" y="549"/>
                    </a:cubicBezTo>
                    <a:cubicBezTo>
                      <a:pt x="206" y="731"/>
                      <a:pt x="275" y="914"/>
                      <a:pt x="366" y="1073"/>
                    </a:cubicBezTo>
                    <a:cubicBezTo>
                      <a:pt x="366" y="1073"/>
                      <a:pt x="366" y="1073"/>
                      <a:pt x="366" y="1096"/>
                    </a:cubicBezTo>
                    <a:cubicBezTo>
                      <a:pt x="366" y="1096"/>
                      <a:pt x="366" y="1119"/>
                      <a:pt x="366" y="1119"/>
                    </a:cubicBezTo>
                    <a:lnTo>
                      <a:pt x="389" y="1119"/>
                    </a:lnTo>
                    <a:cubicBezTo>
                      <a:pt x="389" y="1142"/>
                      <a:pt x="412" y="1188"/>
                      <a:pt x="412" y="1210"/>
                    </a:cubicBezTo>
                    <a:cubicBezTo>
                      <a:pt x="412" y="1210"/>
                      <a:pt x="412" y="1210"/>
                      <a:pt x="412" y="1233"/>
                    </a:cubicBezTo>
                    <a:lnTo>
                      <a:pt x="435" y="1233"/>
                    </a:lnTo>
                    <a:lnTo>
                      <a:pt x="435" y="1256"/>
                    </a:lnTo>
                    <a:cubicBezTo>
                      <a:pt x="457" y="1279"/>
                      <a:pt x="457" y="1302"/>
                      <a:pt x="480" y="1347"/>
                    </a:cubicBezTo>
                    <a:cubicBezTo>
                      <a:pt x="549" y="1507"/>
                      <a:pt x="617" y="1644"/>
                      <a:pt x="708" y="1804"/>
                    </a:cubicBezTo>
                    <a:lnTo>
                      <a:pt x="708" y="1827"/>
                    </a:lnTo>
                    <a:cubicBezTo>
                      <a:pt x="708" y="1827"/>
                      <a:pt x="731" y="1850"/>
                      <a:pt x="731" y="1850"/>
                    </a:cubicBezTo>
                    <a:cubicBezTo>
                      <a:pt x="731" y="1850"/>
                      <a:pt x="731" y="1872"/>
                      <a:pt x="731" y="1872"/>
                    </a:cubicBezTo>
                    <a:cubicBezTo>
                      <a:pt x="731" y="1872"/>
                      <a:pt x="754" y="1872"/>
                      <a:pt x="754" y="1895"/>
                    </a:cubicBezTo>
                    <a:cubicBezTo>
                      <a:pt x="1074" y="2511"/>
                      <a:pt x="1484" y="3082"/>
                      <a:pt x="1941" y="3607"/>
                    </a:cubicBezTo>
                    <a:cubicBezTo>
                      <a:pt x="2466" y="4246"/>
                      <a:pt x="3082" y="4771"/>
                      <a:pt x="3744" y="5251"/>
                    </a:cubicBezTo>
                    <a:cubicBezTo>
                      <a:pt x="4475" y="5775"/>
                      <a:pt x="5296" y="6186"/>
                      <a:pt x="6141" y="6483"/>
                    </a:cubicBezTo>
                    <a:cubicBezTo>
                      <a:pt x="7031" y="6780"/>
                      <a:pt x="7967" y="6962"/>
                      <a:pt x="8926" y="6985"/>
                    </a:cubicBezTo>
                    <a:cubicBezTo>
                      <a:pt x="9077" y="6995"/>
                      <a:pt x="9228" y="7000"/>
                      <a:pt x="9379" y="7000"/>
                    </a:cubicBezTo>
                    <a:cubicBezTo>
                      <a:pt x="9936" y="7000"/>
                      <a:pt x="10492" y="6938"/>
                      <a:pt x="11048" y="6848"/>
                    </a:cubicBezTo>
                    <a:cubicBezTo>
                      <a:pt x="11779" y="6711"/>
                      <a:pt x="12486" y="6483"/>
                      <a:pt x="13148" y="6209"/>
                    </a:cubicBezTo>
                    <a:cubicBezTo>
                      <a:pt x="14335" y="5684"/>
                      <a:pt x="15431" y="4931"/>
                      <a:pt x="16321" y="3995"/>
                    </a:cubicBezTo>
                    <a:cubicBezTo>
                      <a:pt x="16321" y="3972"/>
                      <a:pt x="16321" y="3972"/>
                      <a:pt x="16321" y="3972"/>
                    </a:cubicBezTo>
                    <a:cubicBezTo>
                      <a:pt x="16618" y="3676"/>
                      <a:pt x="16869" y="3356"/>
                      <a:pt x="17120" y="3036"/>
                    </a:cubicBezTo>
                    <a:cubicBezTo>
                      <a:pt x="17120" y="3036"/>
                      <a:pt x="17120" y="3014"/>
                      <a:pt x="17120" y="3014"/>
                    </a:cubicBezTo>
                    <a:cubicBezTo>
                      <a:pt x="17143" y="3014"/>
                      <a:pt x="17143" y="2991"/>
                      <a:pt x="17143" y="2991"/>
                    </a:cubicBezTo>
                    <a:cubicBezTo>
                      <a:pt x="17280" y="2808"/>
                      <a:pt x="17417" y="2603"/>
                      <a:pt x="17531" y="2420"/>
                    </a:cubicBezTo>
                    <a:cubicBezTo>
                      <a:pt x="17690" y="2169"/>
                      <a:pt x="17827" y="1918"/>
                      <a:pt x="17942" y="1667"/>
                    </a:cubicBezTo>
                    <a:lnTo>
                      <a:pt x="17964" y="1667"/>
                    </a:lnTo>
                    <a:cubicBezTo>
                      <a:pt x="17964" y="1644"/>
                      <a:pt x="17987" y="1598"/>
                      <a:pt x="17987" y="1576"/>
                    </a:cubicBezTo>
                    <a:lnTo>
                      <a:pt x="18010" y="1576"/>
                    </a:lnTo>
                    <a:cubicBezTo>
                      <a:pt x="18010" y="1553"/>
                      <a:pt x="18010" y="1553"/>
                      <a:pt x="18010" y="1553"/>
                    </a:cubicBezTo>
                    <a:cubicBezTo>
                      <a:pt x="18078" y="1393"/>
                      <a:pt x="18170" y="1233"/>
                      <a:pt x="18215" y="1073"/>
                    </a:cubicBezTo>
                    <a:lnTo>
                      <a:pt x="18238" y="1073"/>
                    </a:lnTo>
                    <a:cubicBezTo>
                      <a:pt x="18238" y="1051"/>
                      <a:pt x="18238" y="1028"/>
                      <a:pt x="18261" y="1028"/>
                    </a:cubicBezTo>
                    <a:cubicBezTo>
                      <a:pt x="18261" y="1028"/>
                      <a:pt x="18261" y="1028"/>
                      <a:pt x="18261" y="1005"/>
                    </a:cubicBezTo>
                    <a:cubicBezTo>
                      <a:pt x="18284" y="959"/>
                      <a:pt x="18284" y="937"/>
                      <a:pt x="18284" y="914"/>
                    </a:cubicBezTo>
                    <a:cubicBezTo>
                      <a:pt x="18307" y="891"/>
                      <a:pt x="18307" y="891"/>
                      <a:pt x="18307" y="868"/>
                    </a:cubicBezTo>
                    <a:cubicBezTo>
                      <a:pt x="18307" y="868"/>
                      <a:pt x="18307" y="868"/>
                      <a:pt x="18307" y="845"/>
                    </a:cubicBezTo>
                    <a:lnTo>
                      <a:pt x="18330" y="845"/>
                    </a:lnTo>
                    <a:cubicBezTo>
                      <a:pt x="18330" y="822"/>
                      <a:pt x="18330" y="822"/>
                      <a:pt x="18330" y="800"/>
                    </a:cubicBezTo>
                    <a:cubicBezTo>
                      <a:pt x="18398" y="663"/>
                      <a:pt x="18444" y="503"/>
                      <a:pt x="18489" y="366"/>
                    </a:cubicBezTo>
                    <a:cubicBezTo>
                      <a:pt x="18535" y="275"/>
                      <a:pt x="18467" y="183"/>
                      <a:pt x="18375" y="160"/>
                    </a:cubicBezTo>
                    <a:cubicBezTo>
                      <a:pt x="18363" y="157"/>
                      <a:pt x="18351" y="156"/>
                      <a:pt x="18340" y="156"/>
                    </a:cubicBezTo>
                    <a:cubicBezTo>
                      <a:pt x="18266" y="156"/>
                      <a:pt x="18212" y="215"/>
                      <a:pt x="18193" y="275"/>
                    </a:cubicBezTo>
                    <a:cubicBezTo>
                      <a:pt x="18124" y="434"/>
                      <a:pt x="18078" y="594"/>
                      <a:pt x="18010" y="754"/>
                    </a:cubicBezTo>
                    <a:cubicBezTo>
                      <a:pt x="18010" y="754"/>
                      <a:pt x="18010" y="777"/>
                      <a:pt x="18010" y="777"/>
                    </a:cubicBezTo>
                    <a:cubicBezTo>
                      <a:pt x="17987" y="777"/>
                      <a:pt x="17987" y="800"/>
                      <a:pt x="17987" y="822"/>
                    </a:cubicBezTo>
                    <a:cubicBezTo>
                      <a:pt x="17987" y="822"/>
                      <a:pt x="17987" y="822"/>
                      <a:pt x="17987" y="845"/>
                    </a:cubicBezTo>
                    <a:lnTo>
                      <a:pt x="17964" y="845"/>
                    </a:lnTo>
                    <a:cubicBezTo>
                      <a:pt x="17964" y="845"/>
                      <a:pt x="17964" y="868"/>
                      <a:pt x="17964" y="868"/>
                    </a:cubicBezTo>
                    <a:cubicBezTo>
                      <a:pt x="17964" y="891"/>
                      <a:pt x="17964" y="891"/>
                      <a:pt x="17942" y="914"/>
                    </a:cubicBezTo>
                    <a:lnTo>
                      <a:pt x="17942" y="937"/>
                    </a:lnTo>
                    <a:cubicBezTo>
                      <a:pt x="17873" y="1073"/>
                      <a:pt x="17827" y="1210"/>
                      <a:pt x="17759" y="1347"/>
                    </a:cubicBezTo>
                    <a:lnTo>
                      <a:pt x="17736" y="1347"/>
                    </a:lnTo>
                    <a:cubicBezTo>
                      <a:pt x="17736" y="1370"/>
                      <a:pt x="17736" y="1370"/>
                      <a:pt x="17736" y="1370"/>
                    </a:cubicBezTo>
                    <a:cubicBezTo>
                      <a:pt x="17736" y="1370"/>
                      <a:pt x="17736" y="1393"/>
                      <a:pt x="17736" y="1393"/>
                    </a:cubicBezTo>
                    <a:cubicBezTo>
                      <a:pt x="17713" y="1416"/>
                      <a:pt x="17713" y="1416"/>
                      <a:pt x="17713" y="1439"/>
                    </a:cubicBezTo>
                    <a:cubicBezTo>
                      <a:pt x="17690" y="1439"/>
                      <a:pt x="17690" y="1462"/>
                      <a:pt x="17690" y="1484"/>
                    </a:cubicBezTo>
                    <a:cubicBezTo>
                      <a:pt x="17668" y="1507"/>
                      <a:pt x="17668" y="1530"/>
                      <a:pt x="17645" y="1530"/>
                    </a:cubicBezTo>
                    <a:cubicBezTo>
                      <a:pt x="17531" y="1781"/>
                      <a:pt x="17417" y="2009"/>
                      <a:pt x="17280" y="2215"/>
                    </a:cubicBezTo>
                    <a:lnTo>
                      <a:pt x="17257" y="2238"/>
                    </a:lnTo>
                    <a:cubicBezTo>
                      <a:pt x="17143" y="2443"/>
                      <a:pt x="17006" y="2626"/>
                      <a:pt x="16869" y="2831"/>
                    </a:cubicBezTo>
                    <a:cubicBezTo>
                      <a:pt x="16800" y="2900"/>
                      <a:pt x="16755" y="2968"/>
                      <a:pt x="16686" y="3059"/>
                    </a:cubicBezTo>
                    <a:cubicBezTo>
                      <a:pt x="16686" y="3059"/>
                      <a:pt x="16709" y="3037"/>
                      <a:pt x="16709" y="3036"/>
                    </a:cubicBezTo>
                    <a:lnTo>
                      <a:pt x="16709" y="3036"/>
                    </a:lnTo>
                    <a:cubicBezTo>
                      <a:pt x="16504" y="3288"/>
                      <a:pt x="16298" y="3539"/>
                      <a:pt x="16070" y="3767"/>
                    </a:cubicBezTo>
                    <a:cubicBezTo>
                      <a:pt x="16070" y="3790"/>
                      <a:pt x="16070" y="3790"/>
                      <a:pt x="16070" y="3790"/>
                    </a:cubicBezTo>
                    <a:cubicBezTo>
                      <a:pt x="15727" y="4132"/>
                      <a:pt x="15362" y="4452"/>
                      <a:pt x="14997" y="4748"/>
                    </a:cubicBezTo>
                    <a:cubicBezTo>
                      <a:pt x="14997" y="4746"/>
                      <a:pt x="14997" y="4745"/>
                      <a:pt x="14998" y="4743"/>
                    </a:cubicBezTo>
                    <a:lnTo>
                      <a:pt x="14998" y="4743"/>
                    </a:lnTo>
                    <a:cubicBezTo>
                      <a:pt x="14370" y="5233"/>
                      <a:pt x="13676" y="5635"/>
                      <a:pt x="12916" y="5950"/>
                    </a:cubicBezTo>
                    <a:lnTo>
                      <a:pt x="12916" y="5950"/>
                    </a:lnTo>
                    <a:cubicBezTo>
                      <a:pt x="12919" y="5948"/>
                      <a:pt x="12921" y="5945"/>
                      <a:pt x="12924" y="5943"/>
                    </a:cubicBezTo>
                    <a:lnTo>
                      <a:pt x="12924" y="5943"/>
                    </a:lnTo>
                    <a:cubicBezTo>
                      <a:pt x="12153" y="6259"/>
                      <a:pt x="11338" y="6484"/>
                      <a:pt x="10523" y="6597"/>
                    </a:cubicBezTo>
                    <a:lnTo>
                      <a:pt x="10569" y="6597"/>
                    </a:lnTo>
                    <a:cubicBezTo>
                      <a:pt x="10147" y="6654"/>
                      <a:pt x="9724" y="6683"/>
                      <a:pt x="9299" y="6683"/>
                    </a:cubicBezTo>
                    <a:cubicBezTo>
                      <a:pt x="8874" y="6683"/>
                      <a:pt x="8446" y="6654"/>
                      <a:pt x="8013" y="6597"/>
                    </a:cubicBezTo>
                    <a:lnTo>
                      <a:pt x="8058" y="6597"/>
                    </a:lnTo>
                    <a:cubicBezTo>
                      <a:pt x="7236" y="6483"/>
                      <a:pt x="6415" y="6255"/>
                      <a:pt x="5662" y="5935"/>
                    </a:cubicBezTo>
                    <a:cubicBezTo>
                      <a:pt x="4908" y="5616"/>
                      <a:pt x="4224" y="5228"/>
                      <a:pt x="3584" y="4726"/>
                    </a:cubicBezTo>
                    <a:cubicBezTo>
                      <a:pt x="2945" y="4246"/>
                      <a:pt x="2375" y="3676"/>
                      <a:pt x="1873" y="3036"/>
                    </a:cubicBezTo>
                    <a:cubicBezTo>
                      <a:pt x="1873" y="3014"/>
                      <a:pt x="1873" y="3014"/>
                      <a:pt x="1850" y="3014"/>
                    </a:cubicBezTo>
                    <a:lnTo>
                      <a:pt x="1873" y="3014"/>
                    </a:lnTo>
                    <a:cubicBezTo>
                      <a:pt x="1530" y="2603"/>
                      <a:pt x="1256" y="2146"/>
                      <a:pt x="982" y="1667"/>
                    </a:cubicBezTo>
                    <a:cubicBezTo>
                      <a:pt x="982" y="1644"/>
                      <a:pt x="982" y="1644"/>
                      <a:pt x="982" y="1621"/>
                    </a:cubicBezTo>
                    <a:cubicBezTo>
                      <a:pt x="960" y="1621"/>
                      <a:pt x="960" y="1598"/>
                      <a:pt x="960" y="1598"/>
                    </a:cubicBezTo>
                    <a:cubicBezTo>
                      <a:pt x="891" y="1439"/>
                      <a:pt x="823" y="1302"/>
                      <a:pt x="754" y="1165"/>
                    </a:cubicBezTo>
                    <a:cubicBezTo>
                      <a:pt x="754" y="1142"/>
                      <a:pt x="731" y="1142"/>
                      <a:pt x="731" y="1119"/>
                    </a:cubicBezTo>
                    <a:lnTo>
                      <a:pt x="708" y="1096"/>
                    </a:lnTo>
                    <a:cubicBezTo>
                      <a:pt x="708" y="1096"/>
                      <a:pt x="708" y="1096"/>
                      <a:pt x="708" y="1073"/>
                    </a:cubicBezTo>
                    <a:cubicBezTo>
                      <a:pt x="686" y="1051"/>
                      <a:pt x="686" y="1005"/>
                      <a:pt x="663" y="959"/>
                    </a:cubicBezTo>
                    <a:cubicBezTo>
                      <a:pt x="594" y="777"/>
                      <a:pt x="526" y="594"/>
                      <a:pt x="457" y="412"/>
                    </a:cubicBezTo>
                    <a:cubicBezTo>
                      <a:pt x="435" y="389"/>
                      <a:pt x="435" y="343"/>
                      <a:pt x="412" y="320"/>
                    </a:cubicBezTo>
                    <a:cubicBezTo>
                      <a:pt x="412" y="320"/>
                      <a:pt x="412" y="320"/>
                      <a:pt x="412" y="297"/>
                    </a:cubicBezTo>
                    <a:cubicBezTo>
                      <a:pt x="389" y="252"/>
                      <a:pt x="366" y="183"/>
                      <a:pt x="343" y="115"/>
                    </a:cubicBezTo>
                    <a:cubicBezTo>
                      <a:pt x="320" y="46"/>
                      <a:pt x="275" y="1"/>
                      <a:pt x="183" y="1"/>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1"/>
              <p:cNvSpPr/>
              <p:nvPr/>
            </p:nvSpPr>
            <p:spPr>
              <a:xfrm>
                <a:off x="6884940" y="4155029"/>
                <a:ext cx="317170" cy="184561"/>
              </a:xfrm>
              <a:custGeom>
                <a:rect b="b" l="l" r="r" t="t"/>
                <a:pathLst>
                  <a:path extrusionOk="0" h="6828" w="11734">
                    <a:moveTo>
                      <a:pt x="386" y="1743"/>
                    </a:moveTo>
                    <a:cubicBezTo>
                      <a:pt x="387" y="1748"/>
                      <a:pt x="388" y="1753"/>
                      <a:pt x="389" y="1758"/>
                    </a:cubicBezTo>
                    <a:cubicBezTo>
                      <a:pt x="389" y="1753"/>
                      <a:pt x="388" y="1748"/>
                      <a:pt x="386" y="1743"/>
                    </a:cubicBezTo>
                    <a:close/>
                    <a:moveTo>
                      <a:pt x="754" y="3128"/>
                    </a:moveTo>
                    <a:cubicBezTo>
                      <a:pt x="777" y="3128"/>
                      <a:pt x="777" y="3151"/>
                      <a:pt x="777" y="3151"/>
                    </a:cubicBezTo>
                    <a:cubicBezTo>
                      <a:pt x="777" y="3128"/>
                      <a:pt x="777" y="3128"/>
                      <a:pt x="754" y="3128"/>
                    </a:cubicBezTo>
                    <a:close/>
                    <a:moveTo>
                      <a:pt x="206" y="1"/>
                    </a:moveTo>
                    <a:cubicBezTo>
                      <a:pt x="183" y="1"/>
                      <a:pt x="161" y="24"/>
                      <a:pt x="138" y="24"/>
                    </a:cubicBezTo>
                    <a:cubicBezTo>
                      <a:pt x="115" y="47"/>
                      <a:pt x="69" y="92"/>
                      <a:pt x="69" y="138"/>
                    </a:cubicBezTo>
                    <a:cubicBezTo>
                      <a:pt x="24" y="412"/>
                      <a:pt x="1" y="686"/>
                      <a:pt x="1" y="960"/>
                    </a:cubicBezTo>
                    <a:lnTo>
                      <a:pt x="1" y="982"/>
                    </a:lnTo>
                    <a:cubicBezTo>
                      <a:pt x="1" y="1142"/>
                      <a:pt x="1" y="1279"/>
                      <a:pt x="24" y="1439"/>
                    </a:cubicBezTo>
                    <a:cubicBezTo>
                      <a:pt x="24" y="1439"/>
                      <a:pt x="24" y="1462"/>
                      <a:pt x="24" y="1462"/>
                    </a:cubicBezTo>
                    <a:cubicBezTo>
                      <a:pt x="46" y="1804"/>
                      <a:pt x="115" y="2169"/>
                      <a:pt x="206" y="2512"/>
                    </a:cubicBezTo>
                    <a:cubicBezTo>
                      <a:pt x="320" y="2900"/>
                      <a:pt x="480" y="3288"/>
                      <a:pt x="663" y="3653"/>
                    </a:cubicBezTo>
                    <a:cubicBezTo>
                      <a:pt x="868" y="4087"/>
                      <a:pt x="1142" y="4475"/>
                      <a:pt x="1439" y="4817"/>
                    </a:cubicBezTo>
                    <a:cubicBezTo>
                      <a:pt x="1736" y="5159"/>
                      <a:pt x="2101" y="5479"/>
                      <a:pt x="2466" y="5730"/>
                    </a:cubicBezTo>
                    <a:cubicBezTo>
                      <a:pt x="3219" y="6301"/>
                      <a:pt x="4132" y="6643"/>
                      <a:pt x="5068" y="6780"/>
                    </a:cubicBezTo>
                    <a:cubicBezTo>
                      <a:pt x="5324" y="6811"/>
                      <a:pt x="5582" y="6827"/>
                      <a:pt x="5839" y="6827"/>
                    </a:cubicBezTo>
                    <a:cubicBezTo>
                      <a:pt x="6523" y="6827"/>
                      <a:pt x="7206" y="6715"/>
                      <a:pt x="7853" y="6483"/>
                    </a:cubicBezTo>
                    <a:cubicBezTo>
                      <a:pt x="8446" y="6278"/>
                      <a:pt x="8971" y="5981"/>
                      <a:pt x="9450" y="5593"/>
                    </a:cubicBezTo>
                    <a:cubicBezTo>
                      <a:pt x="9724" y="5410"/>
                      <a:pt x="9953" y="5182"/>
                      <a:pt x="10181" y="4954"/>
                    </a:cubicBezTo>
                    <a:cubicBezTo>
                      <a:pt x="10386" y="4726"/>
                      <a:pt x="10569" y="4497"/>
                      <a:pt x="10729" y="4246"/>
                    </a:cubicBezTo>
                    <a:cubicBezTo>
                      <a:pt x="11299" y="3402"/>
                      <a:pt x="11642" y="2420"/>
                      <a:pt x="11710" y="1416"/>
                    </a:cubicBezTo>
                    <a:cubicBezTo>
                      <a:pt x="11710" y="1393"/>
                      <a:pt x="11710" y="1393"/>
                      <a:pt x="11710" y="1393"/>
                    </a:cubicBezTo>
                    <a:cubicBezTo>
                      <a:pt x="11710" y="1370"/>
                      <a:pt x="11733" y="1348"/>
                      <a:pt x="11733" y="1325"/>
                    </a:cubicBezTo>
                    <a:cubicBezTo>
                      <a:pt x="11733" y="1302"/>
                      <a:pt x="11733" y="1302"/>
                      <a:pt x="11733" y="1302"/>
                    </a:cubicBezTo>
                    <a:cubicBezTo>
                      <a:pt x="11733" y="1256"/>
                      <a:pt x="11733" y="1211"/>
                      <a:pt x="11733" y="1165"/>
                    </a:cubicBezTo>
                    <a:cubicBezTo>
                      <a:pt x="11733" y="1142"/>
                      <a:pt x="11733" y="1142"/>
                      <a:pt x="11733" y="1119"/>
                    </a:cubicBezTo>
                    <a:cubicBezTo>
                      <a:pt x="11733" y="1096"/>
                      <a:pt x="11733" y="1074"/>
                      <a:pt x="11733" y="1051"/>
                    </a:cubicBezTo>
                    <a:lnTo>
                      <a:pt x="11733" y="1028"/>
                    </a:lnTo>
                    <a:lnTo>
                      <a:pt x="11733" y="1005"/>
                    </a:lnTo>
                    <a:lnTo>
                      <a:pt x="11733" y="982"/>
                    </a:lnTo>
                    <a:lnTo>
                      <a:pt x="11733" y="914"/>
                    </a:lnTo>
                    <a:lnTo>
                      <a:pt x="11733" y="891"/>
                    </a:lnTo>
                    <a:cubicBezTo>
                      <a:pt x="11733" y="891"/>
                      <a:pt x="11733" y="868"/>
                      <a:pt x="11733" y="868"/>
                    </a:cubicBezTo>
                    <a:cubicBezTo>
                      <a:pt x="11733" y="868"/>
                      <a:pt x="11733" y="845"/>
                      <a:pt x="11733" y="845"/>
                    </a:cubicBezTo>
                    <a:lnTo>
                      <a:pt x="11733" y="823"/>
                    </a:lnTo>
                    <a:cubicBezTo>
                      <a:pt x="11733" y="708"/>
                      <a:pt x="11733" y="594"/>
                      <a:pt x="11710" y="480"/>
                    </a:cubicBezTo>
                    <a:cubicBezTo>
                      <a:pt x="11710" y="480"/>
                      <a:pt x="11710" y="480"/>
                      <a:pt x="11710" y="457"/>
                    </a:cubicBezTo>
                    <a:cubicBezTo>
                      <a:pt x="11710" y="412"/>
                      <a:pt x="11687" y="366"/>
                      <a:pt x="11665" y="343"/>
                    </a:cubicBezTo>
                    <a:cubicBezTo>
                      <a:pt x="11642" y="320"/>
                      <a:pt x="11596" y="298"/>
                      <a:pt x="11550" y="298"/>
                    </a:cubicBezTo>
                    <a:cubicBezTo>
                      <a:pt x="11459" y="298"/>
                      <a:pt x="11391" y="366"/>
                      <a:pt x="11391" y="457"/>
                    </a:cubicBezTo>
                    <a:cubicBezTo>
                      <a:pt x="11391" y="480"/>
                      <a:pt x="11391" y="480"/>
                      <a:pt x="11391" y="480"/>
                    </a:cubicBezTo>
                    <a:cubicBezTo>
                      <a:pt x="11391" y="594"/>
                      <a:pt x="11391" y="686"/>
                      <a:pt x="11413" y="800"/>
                    </a:cubicBezTo>
                    <a:cubicBezTo>
                      <a:pt x="11413" y="823"/>
                      <a:pt x="11413" y="823"/>
                      <a:pt x="11413" y="845"/>
                    </a:cubicBezTo>
                    <a:cubicBezTo>
                      <a:pt x="11413" y="868"/>
                      <a:pt x="11413" y="891"/>
                      <a:pt x="11413" y="914"/>
                    </a:cubicBezTo>
                    <a:lnTo>
                      <a:pt x="11413" y="982"/>
                    </a:lnTo>
                    <a:cubicBezTo>
                      <a:pt x="11413" y="1005"/>
                      <a:pt x="11413" y="1028"/>
                      <a:pt x="11413" y="1074"/>
                    </a:cubicBezTo>
                    <a:cubicBezTo>
                      <a:pt x="11413" y="1074"/>
                      <a:pt x="11413" y="1096"/>
                      <a:pt x="11413" y="1119"/>
                    </a:cubicBezTo>
                    <a:cubicBezTo>
                      <a:pt x="11413" y="1165"/>
                      <a:pt x="11413" y="1211"/>
                      <a:pt x="11391" y="1256"/>
                    </a:cubicBezTo>
                    <a:cubicBezTo>
                      <a:pt x="11391" y="1279"/>
                      <a:pt x="11391" y="1279"/>
                      <a:pt x="11391" y="1279"/>
                    </a:cubicBezTo>
                    <a:cubicBezTo>
                      <a:pt x="11391" y="1302"/>
                      <a:pt x="11391" y="1325"/>
                      <a:pt x="11391" y="1348"/>
                    </a:cubicBezTo>
                    <a:lnTo>
                      <a:pt x="11391" y="1370"/>
                    </a:lnTo>
                    <a:cubicBezTo>
                      <a:pt x="11391" y="1462"/>
                      <a:pt x="11368" y="1576"/>
                      <a:pt x="11368" y="1667"/>
                    </a:cubicBezTo>
                    <a:cubicBezTo>
                      <a:pt x="11299" y="2169"/>
                      <a:pt x="11162" y="2649"/>
                      <a:pt x="10980" y="3105"/>
                    </a:cubicBezTo>
                    <a:cubicBezTo>
                      <a:pt x="10797" y="3562"/>
                      <a:pt x="10546" y="3972"/>
                      <a:pt x="10249" y="4360"/>
                    </a:cubicBezTo>
                    <a:cubicBezTo>
                      <a:pt x="9953" y="4726"/>
                      <a:pt x="9633" y="5045"/>
                      <a:pt x="9245" y="5342"/>
                    </a:cubicBezTo>
                    <a:lnTo>
                      <a:pt x="9268" y="5342"/>
                    </a:lnTo>
                    <a:cubicBezTo>
                      <a:pt x="8880" y="5639"/>
                      <a:pt x="8469" y="5890"/>
                      <a:pt x="8012" y="6072"/>
                    </a:cubicBezTo>
                    <a:cubicBezTo>
                      <a:pt x="8012" y="6072"/>
                      <a:pt x="7990" y="6072"/>
                      <a:pt x="7990" y="6095"/>
                    </a:cubicBezTo>
                    <a:cubicBezTo>
                      <a:pt x="7990" y="6095"/>
                      <a:pt x="7990" y="6072"/>
                      <a:pt x="7990" y="6072"/>
                    </a:cubicBezTo>
                    <a:cubicBezTo>
                      <a:pt x="7533" y="6278"/>
                      <a:pt x="7054" y="6392"/>
                      <a:pt x="6552" y="6460"/>
                    </a:cubicBezTo>
                    <a:lnTo>
                      <a:pt x="6575" y="6460"/>
                    </a:lnTo>
                    <a:cubicBezTo>
                      <a:pt x="6348" y="6491"/>
                      <a:pt x="6121" y="6504"/>
                      <a:pt x="5894" y="6504"/>
                    </a:cubicBezTo>
                    <a:cubicBezTo>
                      <a:pt x="5619" y="6504"/>
                      <a:pt x="5344" y="6485"/>
                      <a:pt x="5068" y="6460"/>
                    </a:cubicBezTo>
                    <a:lnTo>
                      <a:pt x="5114" y="6460"/>
                    </a:lnTo>
                    <a:cubicBezTo>
                      <a:pt x="4634" y="6392"/>
                      <a:pt x="4155" y="6255"/>
                      <a:pt x="3721" y="6072"/>
                    </a:cubicBezTo>
                    <a:cubicBezTo>
                      <a:pt x="3288" y="5890"/>
                      <a:pt x="2877" y="5639"/>
                      <a:pt x="2489" y="5365"/>
                    </a:cubicBezTo>
                    <a:cubicBezTo>
                      <a:pt x="2101" y="5068"/>
                      <a:pt x="1758" y="4726"/>
                      <a:pt x="1462" y="4338"/>
                    </a:cubicBezTo>
                    <a:cubicBezTo>
                      <a:pt x="1188" y="3950"/>
                      <a:pt x="937" y="3539"/>
                      <a:pt x="754" y="3128"/>
                    </a:cubicBezTo>
                    <a:cubicBezTo>
                      <a:pt x="571" y="2671"/>
                      <a:pt x="434" y="2192"/>
                      <a:pt x="366" y="1713"/>
                    </a:cubicBezTo>
                    <a:lnTo>
                      <a:pt x="366" y="1713"/>
                    </a:lnTo>
                    <a:cubicBezTo>
                      <a:pt x="366" y="1713"/>
                      <a:pt x="379" y="1726"/>
                      <a:pt x="386" y="1743"/>
                    </a:cubicBezTo>
                    <a:lnTo>
                      <a:pt x="386" y="1743"/>
                    </a:lnTo>
                    <a:cubicBezTo>
                      <a:pt x="364" y="1634"/>
                      <a:pt x="343" y="1526"/>
                      <a:pt x="343" y="1439"/>
                    </a:cubicBezTo>
                    <a:cubicBezTo>
                      <a:pt x="343" y="1416"/>
                      <a:pt x="343" y="1416"/>
                      <a:pt x="343" y="1416"/>
                    </a:cubicBezTo>
                    <a:cubicBezTo>
                      <a:pt x="343" y="1256"/>
                      <a:pt x="320" y="1119"/>
                      <a:pt x="320" y="960"/>
                    </a:cubicBezTo>
                    <a:cubicBezTo>
                      <a:pt x="320" y="708"/>
                      <a:pt x="343" y="480"/>
                      <a:pt x="366" y="229"/>
                    </a:cubicBezTo>
                    <a:cubicBezTo>
                      <a:pt x="366" y="221"/>
                      <a:pt x="366" y="214"/>
                      <a:pt x="366" y="206"/>
                    </a:cubicBezTo>
                    <a:cubicBezTo>
                      <a:pt x="389" y="161"/>
                      <a:pt x="389" y="138"/>
                      <a:pt x="366" y="92"/>
                    </a:cubicBezTo>
                    <a:cubicBezTo>
                      <a:pt x="343" y="47"/>
                      <a:pt x="298" y="24"/>
                      <a:pt x="252" y="24"/>
                    </a:cubicBezTo>
                    <a:cubicBezTo>
                      <a:pt x="252" y="1"/>
                      <a:pt x="229" y="1"/>
                      <a:pt x="206" y="1"/>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1"/>
              <p:cNvSpPr/>
              <p:nvPr/>
            </p:nvSpPr>
            <p:spPr>
              <a:xfrm>
                <a:off x="5346230" y="4258689"/>
                <a:ext cx="1456079" cy="68521"/>
              </a:xfrm>
              <a:custGeom>
                <a:rect b="b" l="l" r="r" t="t"/>
                <a:pathLst>
                  <a:path extrusionOk="0" h="2535" w="53869">
                    <a:moveTo>
                      <a:pt x="37913" y="0"/>
                    </a:moveTo>
                    <a:cubicBezTo>
                      <a:pt x="36133" y="0"/>
                      <a:pt x="34375" y="23"/>
                      <a:pt x="32595" y="23"/>
                    </a:cubicBezTo>
                    <a:cubicBezTo>
                      <a:pt x="29080" y="69"/>
                      <a:pt x="25542" y="137"/>
                      <a:pt x="22027" y="297"/>
                    </a:cubicBezTo>
                    <a:cubicBezTo>
                      <a:pt x="21137" y="320"/>
                      <a:pt x="20247" y="366"/>
                      <a:pt x="19379" y="411"/>
                    </a:cubicBezTo>
                    <a:cubicBezTo>
                      <a:pt x="18512" y="457"/>
                      <a:pt x="17644" y="503"/>
                      <a:pt x="16777" y="548"/>
                    </a:cubicBezTo>
                    <a:cubicBezTo>
                      <a:pt x="15088" y="640"/>
                      <a:pt x="13376" y="731"/>
                      <a:pt x="11687" y="822"/>
                    </a:cubicBezTo>
                    <a:cubicBezTo>
                      <a:pt x="7830" y="1050"/>
                      <a:pt x="3949" y="1393"/>
                      <a:pt x="160" y="2192"/>
                    </a:cubicBezTo>
                    <a:cubicBezTo>
                      <a:pt x="69" y="2215"/>
                      <a:pt x="1" y="2306"/>
                      <a:pt x="23" y="2397"/>
                    </a:cubicBezTo>
                    <a:cubicBezTo>
                      <a:pt x="23" y="2466"/>
                      <a:pt x="115" y="2534"/>
                      <a:pt x="206" y="2534"/>
                    </a:cubicBezTo>
                    <a:cubicBezTo>
                      <a:pt x="3538" y="1827"/>
                      <a:pt x="6917" y="1461"/>
                      <a:pt x="10318" y="1233"/>
                    </a:cubicBezTo>
                    <a:cubicBezTo>
                      <a:pt x="12007" y="1119"/>
                      <a:pt x="13719" y="1028"/>
                      <a:pt x="15408" y="936"/>
                    </a:cubicBezTo>
                    <a:cubicBezTo>
                      <a:pt x="17142" y="868"/>
                      <a:pt x="18854" y="754"/>
                      <a:pt x="20589" y="685"/>
                    </a:cubicBezTo>
                    <a:cubicBezTo>
                      <a:pt x="22849" y="571"/>
                      <a:pt x="25131" y="503"/>
                      <a:pt x="27391" y="434"/>
                    </a:cubicBezTo>
                    <a:cubicBezTo>
                      <a:pt x="30929" y="366"/>
                      <a:pt x="34444" y="320"/>
                      <a:pt x="37982" y="320"/>
                    </a:cubicBezTo>
                    <a:cubicBezTo>
                      <a:pt x="39739" y="320"/>
                      <a:pt x="41520" y="320"/>
                      <a:pt x="43277" y="366"/>
                    </a:cubicBezTo>
                    <a:cubicBezTo>
                      <a:pt x="45035" y="389"/>
                      <a:pt x="46792" y="434"/>
                      <a:pt x="48550" y="480"/>
                    </a:cubicBezTo>
                    <a:cubicBezTo>
                      <a:pt x="50262" y="525"/>
                      <a:pt x="51974" y="571"/>
                      <a:pt x="53686" y="617"/>
                    </a:cubicBezTo>
                    <a:cubicBezTo>
                      <a:pt x="53731" y="617"/>
                      <a:pt x="53777" y="617"/>
                      <a:pt x="53800" y="571"/>
                    </a:cubicBezTo>
                    <a:cubicBezTo>
                      <a:pt x="53845" y="548"/>
                      <a:pt x="53868" y="503"/>
                      <a:pt x="53868" y="457"/>
                    </a:cubicBezTo>
                    <a:cubicBezTo>
                      <a:pt x="53868" y="389"/>
                      <a:pt x="53800" y="297"/>
                      <a:pt x="53708" y="297"/>
                    </a:cubicBezTo>
                    <a:cubicBezTo>
                      <a:pt x="50216" y="206"/>
                      <a:pt x="46701" y="92"/>
                      <a:pt x="43209" y="23"/>
                    </a:cubicBezTo>
                    <a:cubicBezTo>
                      <a:pt x="41702" y="0"/>
                      <a:pt x="40196" y="0"/>
                      <a:pt x="38689" y="0"/>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1"/>
              <p:cNvSpPr/>
              <p:nvPr/>
            </p:nvSpPr>
            <p:spPr>
              <a:xfrm>
                <a:off x="5343770" y="4131594"/>
                <a:ext cx="1551090" cy="75414"/>
              </a:xfrm>
              <a:custGeom>
                <a:rect b="b" l="l" r="r" t="t"/>
                <a:pathLst>
                  <a:path extrusionOk="0" h="2790" w="57384">
                    <a:moveTo>
                      <a:pt x="37205" y="0"/>
                    </a:moveTo>
                    <a:cubicBezTo>
                      <a:pt x="36384" y="0"/>
                      <a:pt x="35585" y="0"/>
                      <a:pt x="34786" y="23"/>
                    </a:cubicBezTo>
                    <a:cubicBezTo>
                      <a:pt x="31020" y="46"/>
                      <a:pt x="27254" y="183"/>
                      <a:pt x="23487" y="343"/>
                    </a:cubicBezTo>
                    <a:cubicBezTo>
                      <a:pt x="21639" y="434"/>
                      <a:pt x="19767" y="503"/>
                      <a:pt x="17918" y="617"/>
                    </a:cubicBezTo>
                    <a:cubicBezTo>
                      <a:pt x="16069" y="708"/>
                      <a:pt x="14220" y="799"/>
                      <a:pt x="12372" y="936"/>
                    </a:cubicBezTo>
                    <a:cubicBezTo>
                      <a:pt x="8263" y="1210"/>
                      <a:pt x="4177" y="1667"/>
                      <a:pt x="137" y="2466"/>
                    </a:cubicBezTo>
                    <a:cubicBezTo>
                      <a:pt x="114" y="2466"/>
                      <a:pt x="69" y="2488"/>
                      <a:pt x="46" y="2534"/>
                    </a:cubicBezTo>
                    <a:cubicBezTo>
                      <a:pt x="23" y="2557"/>
                      <a:pt x="0" y="2603"/>
                      <a:pt x="0" y="2648"/>
                    </a:cubicBezTo>
                    <a:cubicBezTo>
                      <a:pt x="20" y="2728"/>
                      <a:pt x="74" y="2790"/>
                      <a:pt x="148" y="2790"/>
                    </a:cubicBezTo>
                    <a:cubicBezTo>
                      <a:pt x="159" y="2790"/>
                      <a:pt x="171" y="2788"/>
                      <a:pt x="183" y="2785"/>
                    </a:cubicBezTo>
                    <a:cubicBezTo>
                      <a:pt x="3812" y="2055"/>
                      <a:pt x="7510" y="1644"/>
                      <a:pt x="11185" y="1347"/>
                    </a:cubicBezTo>
                    <a:cubicBezTo>
                      <a:pt x="13033" y="1187"/>
                      <a:pt x="14882" y="1096"/>
                      <a:pt x="16731" y="982"/>
                    </a:cubicBezTo>
                    <a:cubicBezTo>
                      <a:pt x="18580" y="891"/>
                      <a:pt x="20429" y="799"/>
                      <a:pt x="22301" y="731"/>
                    </a:cubicBezTo>
                    <a:cubicBezTo>
                      <a:pt x="27398" y="495"/>
                      <a:pt x="32495" y="331"/>
                      <a:pt x="37592" y="331"/>
                    </a:cubicBezTo>
                    <a:cubicBezTo>
                      <a:pt x="38909" y="331"/>
                      <a:pt x="40226" y="342"/>
                      <a:pt x="41542" y="366"/>
                    </a:cubicBezTo>
                    <a:cubicBezTo>
                      <a:pt x="46746" y="480"/>
                      <a:pt x="51973" y="754"/>
                      <a:pt x="57178" y="1187"/>
                    </a:cubicBezTo>
                    <a:cubicBezTo>
                      <a:pt x="57269" y="1187"/>
                      <a:pt x="57360" y="1142"/>
                      <a:pt x="57360" y="1050"/>
                    </a:cubicBezTo>
                    <a:cubicBezTo>
                      <a:pt x="57383" y="959"/>
                      <a:pt x="57315" y="868"/>
                      <a:pt x="57223" y="868"/>
                    </a:cubicBezTo>
                    <a:cubicBezTo>
                      <a:pt x="53480" y="548"/>
                      <a:pt x="49737" y="320"/>
                      <a:pt x="45993" y="183"/>
                    </a:cubicBezTo>
                    <a:cubicBezTo>
                      <a:pt x="44122" y="115"/>
                      <a:pt x="42273" y="46"/>
                      <a:pt x="40424" y="23"/>
                    </a:cubicBezTo>
                    <a:cubicBezTo>
                      <a:pt x="39351" y="23"/>
                      <a:pt x="38278" y="0"/>
                      <a:pt x="37205" y="0"/>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1"/>
              <p:cNvSpPr/>
              <p:nvPr/>
            </p:nvSpPr>
            <p:spPr>
              <a:xfrm>
                <a:off x="5322795" y="4198845"/>
                <a:ext cx="32706" cy="128365"/>
              </a:xfrm>
              <a:custGeom>
                <a:rect b="b" l="l" r="r" t="t"/>
                <a:pathLst>
                  <a:path extrusionOk="0" h="4749" w="1210">
                    <a:moveTo>
                      <a:pt x="434" y="1461"/>
                    </a:moveTo>
                    <a:cubicBezTo>
                      <a:pt x="433" y="1465"/>
                      <a:pt x="432" y="1469"/>
                      <a:pt x="431" y="1474"/>
                    </a:cubicBezTo>
                    <a:lnTo>
                      <a:pt x="431" y="1474"/>
                    </a:lnTo>
                    <a:cubicBezTo>
                      <a:pt x="433" y="1470"/>
                      <a:pt x="434" y="1466"/>
                      <a:pt x="434" y="1461"/>
                    </a:cubicBezTo>
                    <a:close/>
                    <a:moveTo>
                      <a:pt x="845" y="0"/>
                    </a:moveTo>
                    <a:cubicBezTo>
                      <a:pt x="822" y="0"/>
                      <a:pt x="776" y="23"/>
                      <a:pt x="753" y="46"/>
                    </a:cubicBezTo>
                    <a:cubicBezTo>
                      <a:pt x="457" y="343"/>
                      <a:pt x="297" y="708"/>
                      <a:pt x="183" y="1096"/>
                    </a:cubicBezTo>
                    <a:cubicBezTo>
                      <a:pt x="46" y="1553"/>
                      <a:pt x="0" y="2032"/>
                      <a:pt x="23" y="2511"/>
                    </a:cubicBezTo>
                    <a:cubicBezTo>
                      <a:pt x="46" y="2968"/>
                      <a:pt x="137" y="3424"/>
                      <a:pt x="297" y="3881"/>
                    </a:cubicBezTo>
                    <a:cubicBezTo>
                      <a:pt x="388" y="4063"/>
                      <a:pt x="479" y="4246"/>
                      <a:pt x="594" y="4406"/>
                    </a:cubicBezTo>
                    <a:cubicBezTo>
                      <a:pt x="662" y="4497"/>
                      <a:pt x="731" y="4565"/>
                      <a:pt x="799" y="4634"/>
                    </a:cubicBezTo>
                    <a:cubicBezTo>
                      <a:pt x="822" y="4657"/>
                      <a:pt x="868" y="4680"/>
                      <a:pt x="890" y="4725"/>
                    </a:cubicBezTo>
                    <a:cubicBezTo>
                      <a:pt x="913" y="4725"/>
                      <a:pt x="936" y="4748"/>
                      <a:pt x="959" y="4748"/>
                    </a:cubicBezTo>
                    <a:lnTo>
                      <a:pt x="1073" y="4748"/>
                    </a:lnTo>
                    <a:cubicBezTo>
                      <a:pt x="1096" y="4748"/>
                      <a:pt x="1141" y="4702"/>
                      <a:pt x="1164" y="4680"/>
                    </a:cubicBezTo>
                    <a:cubicBezTo>
                      <a:pt x="1187" y="4634"/>
                      <a:pt x="1210" y="4588"/>
                      <a:pt x="1187" y="4543"/>
                    </a:cubicBezTo>
                    <a:cubicBezTo>
                      <a:pt x="1187" y="4520"/>
                      <a:pt x="1164" y="4474"/>
                      <a:pt x="1119" y="4451"/>
                    </a:cubicBezTo>
                    <a:cubicBezTo>
                      <a:pt x="1096" y="4429"/>
                      <a:pt x="1073" y="4429"/>
                      <a:pt x="1050" y="4429"/>
                    </a:cubicBezTo>
                    <a:cubicBezTo>
                      <a:pt x="959" y="4337"/>
                      <a:pt x="890" y="4246"/>
                      <a:pt x="822" y="4155"/>
                    </a:cubicBezTo>
                    <a:cubicBezTo>
                      <a:pt x="708" y="3995"/>
                      <a:pt x="616" y="3812"/>
                      <a:pt x="548" y="3630"/>
                    </a:cubicBezTo>
                    <a:cubicBezTo>
                      <a:pt x="434" y="3310"/>
                      <a:pt x="388" y="2945"/>
                      <a:pt x="365" y="2603"/>
                    </a:cubicBezTo>
                    <a:cubicBezTo>
                      <a:pt x="365" y="2625"/>
                      <a:pt x="365" y="2625"/>
                      <a:pt x="365" y="2648"/>
                    </a:cubicBezTo>
                    <a:cubicBezTo>
                      <a:pt x="343" y="2264"/>
                      <a:pt x="343" y="1858"/>
                      <a:pt x="431" y="1474"/>
                    </a:cubicBezTo>
                    <a:lnTo>
                      <a:pt x="431" y="1474"/>
                    </a:lnTo>
                    <a:cubicBezTo>
                      <a:pt x="427" y="1482"/>
                      <a:pt x="419" y="1486"/>
                      <a:pt x="414" y="1494"/>
                    </a:cubicBezTo>
                    <a:lnTo>
                      <a:pt x="414" y="1494"/>
                    </a:lnTo>
                    <a:cubicBezTo>
                      <a:pt x="482" y="1225"/>
                      <a:pt x="550" y="978"/>
                      <a:pt x="662" y="731"/>
                    </a:cubicBezTo>
                    <a:cubicBezTo>
                      <a:pt x="662" y="731"/>
                      <a:pt x="662" y="731"/>
                      <a:pt x="662" y="754"/>
                    </a:cubicBezTo>
                    <a:cubicBezTo>
                      <a:pt x="731" y="617"/>
                      <a:pt x="799" y="480"/>
                      <a:pt x="913" y="366"/>
                    </a:cubicBezTo>
                    <a:cubicBezTo>
                      <a:pt x="936" y="343"/>
                      <a:pt x="936" y="320"/>
                      <a:pt x="959" y="297"/>
                    </a:cubicBezTo>
                    <a:cubicBezTo>
                      <a:pt x="1027" y="229"/>
                      <a:pt x="1050" y="137"/>
                      <a:pt x="982" y="69"/>
                    </a:cubicBezTo>
                    <a:cubicBezTo>
                      <a:pt x="959" y="23"/>
                      <a:pt x="913" y="0"/>
                      <a:pt x="845" y="0"/>
                    </a:cubicBezTo>
                    <a:close/>
                  </a:path>
                </a:pathLst>
              </a:custGeom>
              <a:solidFill>
                <a:srgbClr val="833F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1"/>
              <p:cNvSpPr/>
              <p:nvPr/>
            </p:nvSpPr>
            <p:spPr>
              <a:xfrm>
                <a:off x="7284119" y="4263014"/>
                <a:ext cx="1454836" cy="68494"/>
              </a:xfrm>
              <a:custGeom>
                <a:rect b="b" l="l" r="r" t="t"/>
                <a:pathLst>
                  <a:path extrusionOk="0" h="2534" w="53823">
                    <a:moveTo>
                      <a:pt x="15134" y="0"/>
                    </a:moveTo>
                    <a:cubicBezTo>
                      <a:pt x="13627" y="0"/>
                      <a:pt x="12121" y="0"/>
                      <a:pt x="10615" y="23"/>
                    </a:cubicBezTo>
                    <a:cubicBezTo>
                      <a:pt x="7122" y="92"/>
                      <a:pt x="3607" y="206"/>
                      <a:pt x="115" y="297"/>
                    </a:cubicBezTo>
                    <a:lnTo>
                      <a:pt x="92" y="297"/>
                    </a:lnTo>
                    <a:cubicBezTo>
                      <a:pt x="69" y="365"/>
                      <a:pt x="46" y="457"/>
                      <a:pt x="1" y="548"/>
                    </a:cubicBezTo>
                    <a:cubicBezTo>
                      <a:pt x="1" y="571"/>
                      <a:pt x="24" y="571"/>
                      <a:pt x="24" y="571"/>
                    </a:cubicBezTo>
                    <a:cubicBezTo>
                      <a:pt x="69" y="617"/>
                      <a:pt x="92" y="617"/>
                      <a:pt x="138" y="617"/>
                    </a:cubicBezTo>
                    <a:cubicBezTo>
                      <a:pt x="1872" y="571"/>
                      <a:pt x="3584" y="525"/>
                      <a:pt x="5296" y="480"/>
                    </a:cubicBezTo>
                    <a:cubicBezTo>
                      <a:pt x="7054" y="434"/>
                      <a:pt x="8789" y="388"/>
                      <a:pt x="10546" y="365"/>
                    </a:cubicBezTo>
                    <a:cubicBezTo>
                      <a:pt x="12326" y="320"/>
                      <a:pt x="14084" y="320"/>
                      <a:pt x="15842" y="320"/>
                    </a:cubicBezTo>
                    <a:cubicBezTo>
                      <a:pt x="19379" y="320"/>
                      <a:pt x="22917" y="365"/>
                      <a:pt x="26432" y="434"/>
                    </a:cubicBezTo>
                    <a:lnTo>
                      <a:pt x="26455" y="434"/>
                    </a:lnTo>
                    <a:cubicBezTo>
                      <a:pt x="28715" y="502"/>
                      <a:pt x="30975" y="571"/>
                      <a:pt x="33234" y="685"/>
                    </a:cubicBezTo>
                    <a:cubicBezTo>
                      <a:pt x="34969" y="754"/>
                      <a:pt x="36704" y="868"/>
                      <a:pt x="38416" y="936"/>
                    </a:cubicBezTo>
                    <a:cubicBezTo>
                      <a:pt x="40128" y="1027"/>
                      <a:pt x="41817" y="1119"/>
                      <a:pt x="43529" y="1233"/>
                    </a:cubicBezTo>
                    <a:cubicBezTo>
                      <a:pt x="46907" y="1461"/>
                      <a:pt x="50308" y="1826"/>
                      <a:pt x="53617" y="2534"/>
                    </a:cubicBezTo>
                    <a:cubicBezTo>
                      <a:pt x="53709" y="2534"/>
                      <a:pt x="53800" y="2465"/>
                      <a:pt x="53823" y="2397"/>
                    </a:cubicBezTo>
                    <a:cubicBezTo>
                      <a:pt x="53823" y="2306"/>
                      <a:pt x="53754" y="2214"/>
                      <a:pt x="53686" y="2191"/>
                    </a:cubicBezTo>
                    <a:cubicBezTo>
                      <a:pt x="49874" y="1393"/>
                      <a:pt x="46017" y="1050"/>
                      <a:pt x="42136" y="822"/>
                    </a:cubicBezTo>
                    <a:cubicBezTo>
                      <a:pt x="40447" y="731"/>
                      <a:pt x="38758" y="639"/>
                      <a:pt x="37046" y="548"/>
                    </a:cubicBezTo>
                    <a:cubicBezTo>
                      <a:pt x="36179" y="502"/>
                      <a:pt x="35334" y="457"/>
                      <a:pt x="34467" y="411"/>
                    </a:cubicBezTo>
                    <a:cubicBezTo>
                      <a:pt x="33577" y="365"/>
                      <a:pt x="32687" y="320"/>
                      <a:pt x="31796" y="297"/>
                    </a:cubicBezTo>
                    <a:cubicBezTo>
                      <a:pt x="28281" y="137"/>
                      <a:pt x="24766" y="69"/>
                      <a:pt x="21228" y="23"/>
                    </a:cubicBezTo>
                    <a:cubicBezTo>
                      <a:pt x="19448" y="23"/>
                      <a:pt x="17690" y="0"/>
                      <a:pt x="15910" y="0"/>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1"/>
              <p:cNvSpPr/>
              <p:nvPr/>
            </p:nvSpPr>
            <p:spPr>
              <a:xfrm>
                <a:off x="7998576" y="4274718"/>
                <a:ext cx="27" cy="27"/>
              </a:xfrm>
              <a:custGeom>
                <a:rect b="b" l="l" r="r" t="t"/>
                <a:pathLst>
                  <a:path extrusionOk="0" h="1" w="1">
                    <a:moveTo>
                      <a:pt x="0" y="1"/>
                    </a:moveTo>
                    <a:lnTo>
                      <a:pt x="0" y="1"/>
                    </a:lnTo>
                    <a:close/>
                  </a:path>
                </a:pathLst>
              </a:custGeom>
              <a:solidFill>
                <a:srgbClr val="833F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1"/>
              <p:cNvSpPr/>
              <p:nvPr/>
            </p:nvSpPr>
            <p:spPr>
              <a:xfrm>
                <a:off x="7999198" y="4274718"/>
                <a:ext cx="649" cy="27"/>
              </a:xfrm>
              <a:custGeom>
                <a:rect b="b" l="l" r="r" t="t"/>
                <a:pathLst>
                  <a:path extrusionOk="0" h="1" w="24">
                    <a:moveTo>
                      <a:pt x="23" y="1"/>
                    </a:moveTo>
                    <a:cubicBezTo>
                      <a:pt x="23" y="1"/>
                      <a:pt x="0" y="1"/>
                      <a:pt x="0" y="1"/>
                    </a:cubicBezTo>
                    <a:cubicBezTo>
                      <a:pt x="0" y="1"/>
                      <a:pt x="23" y="1"/>
                      <a:pt x="23" y="1"/>
                    </a:cubicBezTo>
                    <a:close/>
                  </a:path>
                </a:pathLst>
              </a:custGeom>
              <a:solidFill>
                <a:srgbClr val="833F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1"/>
              <p:cNvSpPr/>
              <p:nvPr/>
            </p:nvSpPr>
            <p:spPr>
              <a:xfrm>
                <a:off x="7192190" y="4135919"/>
                <a:ext cx="1549251" cy="75414"/>
              </a:xfrm>
              <a:custGeom>
                <a:rect b="b" l="l" r="r" t="t"/>
                <a:pathLst>
                  <a:path extrusionOk="0" h="2790" w="57316">
                    <a:moveTo>
                      <a:pt x="20133" y="0"/>
                    </a:moveTo>
                    <a:cubicBezTo>
                      <a:pt x="19060" y="0"/>
                      <a:pt x="17987" y="0"/>
                      <a:pt x="16914" y="23"/>
                    </a:cubicBezTo>
                    <a:cubicBezTo>
                      <a:pt x="15043" y="46"/>
                      <a:pt x="13194" y="114"/>
                      <a:pt x="11345" y="183"/>
                    </a:cubicBezTo>
                    <a:cubicBezTo>
                      <a:pt x="7579" y="320"/>
                      <a:pt x="3835" y="548"/>
                      <a:pt x="92" y="868"/>
                    </a:cubicBezTo>
                    <a:cubicBezTo>
                      <a:pt x="69" y="868"/>
                      <a:pt x="24" y="890"/>
                      <a:pt x="1" y="913"/>
                    </a:cubicBezTo>
                    <a:cubicBezTo>
                      <a:pt x="24" y="982"/>
                      <a:pt x="24" y="1073"/>
                      <a:pt x="24" y="1164"/>
                    </a:cubicBezTo>
                    <a:cubicBezTo>
                      <a:pt x="46" y="1187"/>
                      <a:pt x="92" y="1187"/>
                      <a:pt x="138" y="1187"/>
                    </a:cubicBezTo>
                    <a:cubicBezTo>
                      <a:pt x="5342" y="754"/>
                      <a:pt x="10546" y="480"/>
                      <a:pt x="15750" y="365"/>
                    </a:cubicBezTo>
                    <a:lnTo>
                      <a:pt x="15773" y="365"/>
                    </a:lnTo>
                    <a:cubicBezTo>
                      <a:pt x="17094" y="342"/>
                      <a:pt x="18415" y="331"/>
                      <a:pt x="19734" y="331"/>
                    </a:cubicBezTo>
                    <a:cubicBezTo>
                      <a:pt x="24843" y="331"/>
                      <a:pt x="29940" y="495"/>
                      <a:pt x="35038" y="731"/>
                    </a:cubicBezTo>
                    <a:cubicBezTo>
                      <a:pt x="36887" y="799"/>
                      <a:pt x="38735" y="890"/>
                      <a:pt x="40607" y="982"/>
                    </a:cubicBezTo>
                    <a:cubicBezTo>
                      <a:pt x="42456" y="1096"/>
                      <a:pt x="44282" y="1187"/>
                      <a:pt x="46131" y="1347"/>
                    </a:cubicBezTo>
                    <a:cubicBezTo>
                      <a:pt x="49828" y="1644"/>
                      <a:pt x="53503" y="2055"/>
                      <a:pt x="57133" y="2785"/>
                    </a:cubicBezTo>
                    <a:cubicBezTo>
                      <a:pt x="57145" y="2788"/>
                      <a:pt x="57157" y="2789"/>
                      <a:pt x="57168" y="2789"/>
                    </a:cubicBezTo>
                    <a:cubicBezTo>
                      <a:pt x="57246" y="2789"/>
                      <a:pt x="57315" y="2727"/>
                      <a:pt x="57315" y="2648"/>
                    </a:cubicBezTo>
                    <a:cubicBezTo>
                      <a:pt x="57315" y="2602"/>
                      <a:pt x="57315" y="2557"/>
                      <a:pt x="57292" y="2534"/>
                    </a:cubicBezTo>
                    <a:cubicBezTo>
                      <a:pt x="57247" y="2488"/>
                      <a:pt x="57224" y="2465"/>
                      <a:pt x="57178" y="2465"/>
                    </a:cubicBezTo>
                    <a:cubicBezTo>
                      <a:pt x="53138" y="1667"/>
                      <a:pt x="49052" y="1210"/>
                      <a:pt x="44967" y="936"/>
                    </a:cubicBezTo>
                    <a:cubicBezTo>
                      <a:pt x="43118" y="799"/>
                      <a:pt x="41269" y="708"/>
                      <a:pt x="39420" y="617"/>
                    </a:cubicBezTo>
                    <a:cubicBezTo>
                      <a:pt x="37548" y="502"/>
                      <a:pt x="35700" y="434"/>
                      <a:pt x="33828" y="343"/>
                    </a:cubicBezTo>
                    <a:cubicBezTo>
                      <a:pt x="30062" y="183"/>
                      <a:pt x="26318" y="46"/>
                      <a:pt x="22552" y="23"/>
                    </a:cubicBezTo>
                    <a:cubicBezTo>
                      <a:pt x="21731" y="0"/>
                      <a:pt x="20932" y="0"/>
                      <a:pt x="20133" y="0"/>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1"/>
              <p:cNvSpPr/>
              <p:nvPr/>
            </p:nvSpPr>
            <p:spPr>
              <a:xfrm>
                <a:off x="8730305" y="4203169"/>
                <a:ext cx="32112" cy="128338"/>
              </a:xfrm>
              <a:custGeom>
                <a:rect b="b" l="l" r="r" t="t"/>
                <a:pathLst>
                  <a:path extrusionOk="0" h="4748" w="1188">
                    <a:moveTo>
                      <a:pt x="343" y="0"/>
                    </a:moveTo>
                    <a:cubicBezTo>
                      <a:pt x="297" y="0"/>
                      <a:pt x="251" y="23"/>
                      <a:pt x="206" y="69"/>
                    </a:cubicBezTo>
                    <a:cubicBezTo>
                      <a:pt x="160" y="137"/>
                      <a:pt x="160" y="228"/>
                      <a:pt x="229" y="297"/>
                    </a:cubicBezTo>
                    <a:cubicBezTo>
                      <a:pt x="251" y="320"/>
                      <a:pt x="274" y="343"/>
                      <a:pt x="297" y="343"/>
                    </a:cubicBezTo>
                    <a:cubicBezTo>
                      <a:pt x="384" y="473"/>
                      <a:pt x="471" y="604"/>
                      <a:pt x="538" y="734"/>
                    </a:cubicBezTo>
                    <a:lnTo>
                      <a:pt x="538" y="734"/>
                    </a:lnTo>
                    <a:cubicBezTo>
                      <a:pt x="532" y="731"/>
                      <a:pt x="525" y="731"/>
                      <a:pt x="525" y="731"/>
                    </a:cubicBezTo>
                    <a:lnTo>
                      <a:pt x="525" y="731"/>
                    </a:lnTo>
                    <a:cubicBezTo>
                      <a:pt x="639" y="982"/>
                      <a:pt x="731" y="1233"/>
                      <a:pt x="776" y="1507"/>
                    </a:cubicBezTo>
                    <a:cubicBezTo>
                      <a:pt x="776" y="1484"/>
                      <a:pt x="776" y="1484"/>
                      <a:pt x="776" y="1461"/>
                    </a:cubicBezTo>
                    <a:cubicBezTo>
                      <a:pt x="845" y="1849"/>
                      <a:pt x="868" y="2237"/>
                      <a:pt x="845" y="2648"/>
                    </a:cubicBezTo>
                    <a:cubicBezTo>
                      <a:pt x="845" y="2625"/>
                      <a:pt x="845" y="2625"/>
                      <a:pt x="845" y="2602"/>
                    </a:cubicBezTo>
                    <a:cubicBezTo>
                      <a:pt x="822" y="2945"/>
                      <a:pt x="754" y="3287"/>
                      <a:pt x="639" y="3629"/>
                    </a:cubicBezTo>
                    <a:cubicBezTo>
                      <a:pt x="571" y="3812"/>
                      <a:pt x="480" y="3995"/>
                      <a:pt x="388" y="4154"/>
                    </a:cubicBezTo>
                    <a:cubicBezTo>
                      <a:pt x="320" y="4246"/>
                      <a:pt x="229" y="4337"/>
                      <a:pt x="137" y="4428"/>
                    </a:cubicBezTo>
                    <a:cubicBezTo>
                      <a:pt x="114" y="4428"/>
                      <a:pt x="92" y="4428"/>
                      <a:pt x="69" y="4451"/>
                    </a:cubicBezTo>
                    <a:cubicBezTo>
                      <a:pt x="46" y="4474"/>
                      <a:pt x="23" y="4520"/>
                      <a:pt x="0" y="4542"/>
                    </a:cubicBezTo>
                    <a:cubicBezTo>
                      <a:pt x="0" y="4588"/>
                      <a:pt x="0" y="4634"/>
                      <a:pt x="23" y="4679"/>
                    </a:cubicBezTo>
                    <a:cubicBezTo>
                      <a:pt x="46" y="4702"/>
                      <a:pt x="92" y="4748"/>
                      <a:pt x="137" y="4748"/>
                    </a:cubicBezTo>
                    <a:lnTo>
                      <a:pt x="229" y="4748"/>
                    </a:lnTo>
                    <a:cubicBezTo>
                      <a:pt x="251" y="4748"/>
                      <a:pt x="274" y="4725"/>
                      <a:pt x="297" y="4725"/>
                    </a:cubicBezTo>
                    <a:cubicBezTo>
                      <a:pt x="343" y="4679"/>
                      <a:pt x="366" y="4657"/>
                      <a:pt x="411" y="4634"/>
                    </a:cubicBezTo>
                    <a:cubicBezTo>
                      <a:pt x="480" y="4565"/>
                      <a:pt x="525" y="4497"/>
                      <a:pt x="594" y="4405"/>
                    </a:cubicBezTo>
                    <a:cubicBezTo>
                      <a:pt x="708" y="4246"/>
                      <a:pt x="822" y="4063"/>
                      <a:pt x="891" y="3881"/>
                    </a:cubicBezTo>
                    <a:cubicBezTo>
                      <a:pt x="1073" y="3424"/>
                      <a:pt x="1142" y="2968"/>
                      <a:pt x="1164" y="2511"/>
                    </a:cubicBezTo>
                    <a:cubicBezTo>
                      <a:pt x="1187" y="2032"/>
                      <a:pt x="1142" y="1552"/>
                      <a:pt x="1027" y="1096"/>
                    </a:cubicBezTo>
                    <a:cubicBezTo>
                      <a:pt x="913" y="708"/>
                      <a:pt x="731" y="343"/>
                      <a:pt x="434" y="46"/>
                    </a:cubicBezTo>
                    <a:cubicBezTo>
                      <a:pt x="411" y="23"/>
                      <a:pt x="388" y="0"/>
                      <a:pt x="343" y="0"/>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1"/>
              <p:cNvSpPr/>
              <p:nvPr/>
            </p:nvSpPr>
            <p:spPr>
              <a:xfrm>
                <a:off x="6394454" y="2966141"/>
                <a:ext cx="27" cy="27"/>
              </a:xfrm>
              <a:custGeom>
                <a:rect b="b" l="l" r="r" t="t"/>
                <a:pathLst>
                  <a:path extrusionOk="0" h="1" w="1">
                    <a:moveTo>
                      <a:pt x="1" y="1"/>
                    </a:moveTo>
                    <a:close/>
                  </a:path>
                </a:pathLst>
              </a:custGeom>
              <a:solidFill>
                <a:srgbClr val="0DC1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1"/>
              <p:cNvSpPr/>
              <p:nvPr/>
            </p:nvSpPr>
            <p:spPr>
              <a:xfrm>
                <a:off x="5661508" y="1584125"/>
                <a:ext cx="2271682" cy="1697322"/>
              </a:xfrm>
              <a:custGeom>
                <a:rect b="b" l="l" r="r" t="t"/>
                <a:pathLst>
                  <a:path extrusionOk="0" h="62794" w="84043">
                    <a:moveTo>
                      <a:pt x="7806" y="1"/>
                    </a:moveTo>
                    <a:cubicBezTo>
                      <a:pt x="7738" y="1"/>
                      <a:pt x="7692" y="1"/>
                      <a:pt x="7647" y="24"/>
                    </a:cubicBezTo>
                    <a:lnTo>
                      <a:pt x="7578" y="47"/>
                    </a:lnTo>
                    <a:cubicBezTo>
                      <a:pt x="7441" y="69"/>
                      <a:pt x="7327" y="115"/>
                      <a:pt x="7190" y="184"/>
                    </a:cubicBezTo>
                    <a:cubicBezTo>
                      <a:pt x="7053" y="229"/>
                      <a:pt x="6916" y="298"/>
                      <a:pt x="6734" y="412"/>
                    </a:cubicBezTo>
                    <a:cubicBezTo>
                      <a:pt x="6505" y="526"/>
                      <a:pt x="6254" y="709"/>
                      <a:pt x="5980" y="937"/>
                    </a:cubicBezTo>
                    <a:cubicBezTo>
                      <a:pt x="5729" y="1142"/>
                      <a:pt x="5478" y="1371"/>
                      <a:pt x="5250" y="1599"/>
                    </a:cubicBezTo>
                    <a:cubicBezTo>
                      <a:pt x="5022" y="1827"/>
                      <a:pt x="4816" y="2078"/>
                      <a:pt x="4679" y="2238"/>
                    </a:cubicBezTo>
                    <a:cubicBezTo>
                      <a:pt x="4565" y="2375"/>
                      <a:pt x="4474" y="2489"/>
                      <a:pt x="4383" y="2603"/>
                    </a:cubicBezTo>
                    <a:lnTo>
                      <a:pt x="4291" y="2717"/>
                    </a:lnTo>
                    <a:cubicBezTo>
                      <a:pt x="4200" y="2808"/>
                      <a:pt x="4132" y="2900"/>
                      <a:pt x="4063" y="2991"/>
                    </a:cubicBezTo>
                    <a:cubicBezTo>
                      <a:pt x="3926" y="3197"/>
                      <a:pt x="3789" y="3402"/>
                      <a:pt x="3629" y="3607"/>
                    </a:cubicBezTo>
                    <a:lnTo>
                      <a:pt x="3470" y="3858"/>
                    </a:lnTo>
                    <a:lnTo>
                      <a:pt x="3219" y="4224"/>
                    </a:lnTo>
                    <a:lnTo>
                      <a:pt x="3196" y="4269"/>
                    </a:lnTo>
                    <a:cubicBezTo>
                      <a:pt x="2899" y="4680"/>
                      <a:pt x="2602" y="5114"/>
                      <a:pt x="2283" y="5525"/>
                    </a:cubicBezTo>
                    <a:lnTo>
                      <a:pt x="2260" y="5570"/>
                    </a:lnTo>
                    <a:lnTo>
                      <a:pt x="2214" y="5616"/>
                    </a:lnTo>
                    <a:cubicBezTo>
                      <a:pt x="2146" y="5730"/>
                      <a:pt x="2055" y="5821"/>
                      <a:pt x="1986" y="5913"/>
                    </a:cubicBezTo>
                    <a:cubicBezTo>
                      <a:pt x="1918" y="5981"/>
                      <a:pt x="1872" y="6050"/>
                      <a:pt x="1803" y="6118"/>
                    </a:cubicBezTo>
                    <a:lnTo>
                      <a:pt x="1666" y="6255"/>
                    </a:lnTo>
                    <a:lnTo>
                      <a:pt x="1530" y="6415"/>
                    </a:lnTo>
                    <a:cubicBezTo>
                      <a:pt x="1484" y="6461"/>
                      <a:pt x="1415" y="6529"/>
                      <a:pt x="1370" y="6597"/>
                    </a:cubicBezTo>
                    <a:cubicBezTo>
                      <a:pt x="1256" y="6712"/>
                      <a:pt x="1164" y="6849"/>
                      <a:pt x="1050" y="7008"/>
                    </a:cubicBezTo>
                    <a:cubicBezTo>
                      <a:pt x="959" y="7145"/>
                      <a:pt x="868" y="7282"/>
                      <a:pt x="776" y="7465"/>
                    </a:cubicBezTo>
                    <a:lnTo>
                      <a:pt x="753" y="7533"/>
                    </a:lnTo>
                    <a:cubicBezTo>
                      <a:pt x="685" y="7647"/>
                      <a:pt x="617" y="7762"/>
                      <a:pt x="548" y="7899"/>
                    </a:cubicBezTo>
                    <a:cubicBezTo>
                      <a:pt x="502" y="8035"/>
                      <a:pt x="457" y="8195"/>
                      <a:pt x="411" y="8355"/>
                    </a:cubicBezTo>
                    <a:lnTo>
                      <a:pt x="411" y="8401"/>
                    </a:lnTo>
                    <a:cubicBezTo>
                      <a:pt x="343" y="8560"/>
                      <a:pt x="320" y="8743"/>
                      <a:pt x="274" y="8903"/>
                    </a:cubicBezTo>
                    <a:cubicBezTo>
                      <a:pt x="206" y="9154"/>
                      <a:pt x="137" y="9382"/>
                      <a:pt x="114" y="9610"/>
                    </a:cubicBezTo>
                    <a:cubicBezTo>
                      <a:pt x="69" y="9884"/>
                      <a:pt x="69" y="10158"/>
                      <a:pt x="69" y="10409"/>
                    </a:cubicBezTo>
                    <a:cubicBezTo>
                      <a:pt x="69" y="10478"/>
                      <a:pt x="69" y="10523"/>
                      <a:pt x="92" y="10592"/>
                    </a:cubicBezTo>
                    <a:cubicBezTo>
                      <a:pt x="69" y="10729"/>
                      <a:pt x="46" y="10843"/>
                      <a:pt x="23" y="10980"/>
                    </a:cubicBezTo>
                    <a:cubicBezTo>
                      <a:pt x="23" y="11140"/>
                      <a:pt x="23" y="11345"/>
                      <a:pt x="46" y="11573"/>
                    </a:cubicBezTo>
                    <a:cubicBezTo>
                      <a:pt x="46" y="11688"/>
                      <a:pt x="69" y="11802"/>
                      <a:pt x="92" y="11893"/>
                    </a:cubicBezTo>
                    <a:cubicBezTo>
                      <a:pt x="23" y="11961"/>
                      <a:pt x="0" y="12053"/>
                      <a:pt x="23" y="12121"/>
                    </a:cubicBezTo>
                    <a:cubicBezTo>
                      <a:pt x="46" y="12167"/>
                      <a:pt x="46" y="12213"/>
                      <a:pt x="92" y="12235"/>
                    </a:cubicBezTo>
                    <a:cubicBezTo>
                      <a:pt x="114" y="12258"/>
                      <a:pt x="114" y="12258"/>
                      <a:pt x="137" y="12281"/>
                    </a:cubicBezTo>
                    <a:lnTo>
                      <a:pt x="206" y="12327"/>
                    </a:lnTo>
                    <a:lnTo>
                      <a:pt x="251" y="12349"/>
                    </a:lnTo>
                    <a:cubicBezTo>
                      <a:pt x="297" y="12395"/>
                      <a:pt x="343" y="12418"/>
                      <a:pt x="365" y="12441"/>
                    </a:cubicBezTo>
                    <a:lnTo>
                      <a:pt x="480" y="12509"/>
                    </a:lnTo>
                    <a:cubicBezTo>
                      <a:pt x="594" y="12601"/>
                      <a:pt x="731" y="12692"/>
                      <a:pt x="868" y="12783"/>
                    </a:cubicBezTo>
                    <a:lnTo>
                      <a:pt x="913" y="12806"/>
                    </a:lnTo>
                    <a:lnTo>
                      <a:pt x="1119" y="12943"/>
                    </a:lnTo>
                    <a:lnTo>
                      <a:pt x="1347" y="13080"/>
                    </a:lnTo>
                    <a:cubicBezTo>
                      <a:pt x="1484" y="13171"/>
                      <a:pt x="1621" y="13262"/>
                      <a:pt x="1781" y="13354"/>
                    </a:cubicBezTo>
                    <a:cubicBezTo>
                      <a:pt x="1849" y="13399"/>
                      <a:pt x="1918" y="13445"/>
                      <a:pt x="1986" y="13468"/>
                    </a:cubicBezTo>
                    <a:lnTo>
                      <a:pt x="2032" y="13514"/>
                    </a:lnTo>
                    <a:cubicBezTo>
                      <a:pt x="2100" y="13536"/>
                      <a:pt x="2146" y="13582"/>
                      <a:pt x="2214" y="13605"/>
                    </a:cubicBezTo>
                    <a:lnTo>
                      <a:pt x="2237" y="13628"/>
                    </a:lnTo>
                    <a:lnTo>
                      <a:pt x="2306" y="13673"/>
                    </a:lnTo>
                    <a:cubicBezTo>
                      <a:pt x="2397" y="13742"/>
                      <a:pt x="2511" y="13810"/>
                      <a:pt x="2625" y="13879"/>
                    </a:cubicBezTo>
                    <a:lnTo>
                      <a:pt x="2785" y="13993"/>
                    </a:lnTo>
                    <a:lnTo>
                      <a:pt x="2876" y="14039"/>
                    </a:lnTo>
                    <a:cubicBezTo>
                      <a:pt x="2922" y="14084"/>
                      <a:pt x="2968" y="14107"/>
                      <a:pt x="3013" y="14153"/>
                    </a:cubicBezTo>
                    <a:cubicBezTo>
                      <a:pt x="3150" y="14221"/>
                      <a:pt x="3264" y="14312"/>
                      <a:pt x="3401" y="14404"/>
                    </a:cubicBezTo>
                    <a:lnTo>
                      <a:pt x="3424" y="14427"/>
                    </a:lnTo>
                    <a:lnTo>
                      <a:pt x="3447" y="14449"/>
                    </a:lnTo>
                    <a:cubicBezTo>
                      <a:pt x="3515" y="14495"/>
                      <a:pt x="3561" y="14541"/>
                      <a:pt x="3629" y="14564"/>
                    </a:cubicBezTo>
                    <a:cubicBezTo>
                      <a:pt x="3766" y="14678"/>
                      <a:pt x="3881" y="14792"/>
                      <a:pt x="4017" y="14883"/>
                    </a:cubicBezTo>
                    <a:lnTo>
                      <a:pt x="4109" y="14952"/>
                    </a:lnTo>
                    <a:lnTo>
                      <a:pt x="4223" y="15066"/>
                    </a:lnTo>
                    <a:lnTo>
                      <a:pt x="4314" y="15134"/>
                    </a:lnTo>
                    <a:cubicBezTo>
                      <a:pt x="4520" y="15317"/>
                      <a:pt x="4748" y="15499"/>
                      <a:pt x="4976" y="15659"/>
                    </a:cubicBezTo>
                    <a:lnTo>
                      <a:pt x="5136" y="15773"/>
                    </a:lnTo>
                    <a:lnTo>
                      <a:pt x="5273" y="15887"/>
                    </a:lnTo>
                    <a:cubicBezTo>
                      <a:pt x="5364" y="15956"/>
                      <a:pt x="5478" y="16047"/>
                      <a:pt x="5570" y="16116"/>
                    </a:cubicBezTo>
                    <a:cubicBezTo>
                      <a:pt x="5661" y="16184"/>
                      <a:pt x="5752" y="16253"/>
                      <a:pt x="5844" y="16321"/>
                    </a:cubicBezTo>
                    <a:cubicBezTo>
                      <a:pt x="5980" y="16435"/>
                      <a:pt x="6095" y="16526"/>
                      <a:pt x="6232" y="16641"/>
                    </a:cubicBezTo>
                    <a:cubicBezTo>
                      <a:pt x="6346" y="16732"/>
                      <a:pt x="6460" y="16846"/>
                      <a:pt x="6574" y="16937"/>
                    </a:cubicBezTo>
                    <a:lnTo>
                      <a:pt x="6734" y="17074"/>
                    </a:lnTo>
                    <a:lnTo>
                      <a:pt x="6802" y="17120"/>
                    </a:lnTo>
                    <a:lnTo>
                      <a:pt x="6939" y="17257"/>
                    </a:lnTo>
                    <a:cubicBezTo>
                      <a:pt x="7053" y="17348"/>
                      <a:pt x="7167" y="17462"/>
                      <a:pt x="7282" y="17554"/>
                    </a:cubicBezTo>
                    <a:cubicBezTo>
                      <a:pt x="7373" y="17622"/>
                      <a:pt x="7441" y="17691"/>
                      <a:pt x="7510" y="17736"/>
                    </a:cubicBezTo>
                    <a:lnTo>
                      <a:pt x="7555" y="17782"/>
                    </a:lnTo>
                    <a:lnTo>
                      <a:pt x="7578" y="17805"/>
                    </a:lnTo>
                    <a:cubicBezTo>
                      <a:pt x="7601" y="17828"/>
                      <a:pt x="7647" y="17850"/>
                      <a:pt x="7670" y="17873"/>
                    </a:cubicBezTo>
                    <a:lnTo>
                      <a:pt x="8035" y="18193"/>
                    </a:lnTo>
                    <a:cubicBezTo>
                      <a:pt x="8172" y="18307"/>
                      <a:pt x="8309" y="18398"/>
                      <a:pt x="8446" y="18512"/>
                    </a:cubicBezTo>
                    <a:lnTo>
                      <a:pt x="8468" y="18535"/>
                    </a:lnTo>
                    <a:cubicBezTo>
                      <a:pt x="8605" y="18626"/>
                      <a:pt x="8697" y="18718"/>
                      <a:pt x="8811" y="18809"/>
                    </a:cubicBezTo>
                    <a:lnTo>
                      <a:pt x="8971" y="18946"/>
                    </a:lnTo>
                    <a:lnTo>
                      <a:pt x="9062" y="19014"/>
                    </a:lnTo>
                    <a:lnTo>
                      <a:pt x="9176" y="19106"/>
                    </a:lnTo>
                    <a:cubicBezTo>
                      <a:pt x="9404" y="19311"/>
                      <a:pt x="9633" y="19517"/>
                      <a:pt x="9861" y="19722"/>
                    </a:cubicBezTo>
                    <a:lnTo>
                      <a:pt x="9998" y="19813"/>
                    </a:lnTo>
                    <a:cubicBezTo>
                      <a:pt x="10203" y="19996"/>
                      <a:pt x="10386" y="20179"/>
                      <a:pt x="10591" y="20361"/>
                    </a:cubicBezTo>
                    <a:cubicBezTo>
                      <a:pt x="10705" y="20475"/>
                      <a:pt x="10819" y="20589"/>
                      <a:pt x="10956" y="20704"/>
                    </a:cubicBezTo>
                    <a:cubicBezTo>
                      <a:pt x="11048" y="20818"/>
                      <a:pt x="11162" y="20932"/>
                      <a:pt x="11276" y="21046"/>
                    </a:cubicBezTo>
                    <a:cubicBezTo>
                      <a:pt x="11322" y="21069"/>
                      <a:pt x="11344" y="21114"/>
                      <a:pt x="11390" y="21137"/>
                    </a:cubicBezTo>
                    <a:lnTo>
                      <a:pt x="11436" y="21183"/>
                    </a:lnTo>
                    <a:lnTo>
                      <a:pt x="11481" y="21228"/>
                    </a:lnTo>
                    <a:lnTo>
                      <a:pt x="11618" y="21365"/>
                    </a:lnTo>
                    <a:lnTo>
                      <a:pt x="11801" y="21548"/>
                    </a:lnTo>
                    <a:lnTo>
                      <a:pt x="11938" y="21662"/>
                    </a:lnTo>
                    <a:lnTo>
                      <a:pt x="12257" y="21982"/>
                    </a:lnTo>
                    <a:lnTo>
                      <a:pt x="12417" y="22141"/>
                    </a:lnTo>
                    <a:lnTo>
                      <a:pt x="12463" y="22210"/>
                    </a:lnTo>
                    <a:cubicBezTo>
                      <a:pt x="12531" y="22256"/>
                      <a:pt x="12577" y="22301"/>
                      <a:pt x="12623" y="22370"/>
                    </a:cubicBezTo>
                    <a:cubicBezTo>
                      <a:pt x="12782" y="22530"/>
                      <a:pt x="12965" y="22712"/>
                      <a:pt x="13125" y="22872"/>
                    </a:cubicBezTo>
                    <a:lnTo>
                      <a:pt x="13193" y="22918"/>
                    </a:lnTo>
                    <a:lnTo>
                      <a:pt x="13216" y="22963"/>
                    </a:lnTo>
                    <a:cubicBezTo>
                      <a:pt x="13467" y="23191"/>
                      <a:pt x="13695" y="23420"/>
                      <a:pt x="13946" y="23671"/>
                    </a:cubicBezTo>
                    <a:cubicBezTo>
                      <a:pt x="14061" y="23808"/>
                      <a:pt x="14198" y="23945"/>
                      <a:pt x="14312" y="24082"/>
                    </a:cubicBezTo>
                    <a:lnTo>
                      <a:pt x="14608" y="24378"/>
                    </a:lnTo>
                    <a:cubicBezTo>
                      <a:pt x="14745" y="24515"/>
                      <a:pt x="14882" y="24675"/>
                      <a:pt x="15019" y="24835"/>
                    </a:cubicBezTo>
                    <a:lnTo>
                      <a:pt x="15293" y="25109"/>
                    </a:lnTo>
                    <a:cubicBezTo>
                      <a:pt x="15362" y="25200"/>
                      <a:pt x="15453" y="25314"/>
                      <a:pt x="15544" y="25406"/>
                    </a:cubicBezTo>
                    <a:cubicBezTo>
                      <a:pt x="15681" y="25565"/>
                      <a:pt x="15818" y="25725"/>
                      <a:pt x="15978" y="25862"/>
                    </a:cubicBezTo>
                    <a:cubicBezTo>
                      <a:pt x="16206" y="26113"/>
                      <a:pt x="16457" y="26387"/>
                      <a:pt x="16686" y="26638"/>
                    </a:cubicBezTo>
                    <a:lnTo>
                      <a:pt x="16777" y="26729"/>
                    </a:lnTo>
                    <a:cubicBezTo>
                      <a:pt x="16982" y="26935"/>
                      <a:pt x="17165" y="27163"/>
                      <a:pt x="17347" y="27368"/>
                    </a:cubicBezTo>
                    <a:cubicBezTo>
                      <a:pt x="17507" y="27551"/>
                      <a:pt x="17690" y="27734"/>
                      <a:pt x="17850" y="27916"/>
                    </a:cubicBezTo>
                    <a:lnTo>
                      <a:pt x="17918" y="27985"/>
                    </a:lnTo>
                    <a:lnTo>
                      <a:pt x="18055" y="28122"/>
                    </a:lnTo>
                    <a:cubicBezTo>
                      <a:pt x="18260" y="28373"/>
                      <a:pt x="18489" y="28624"/>
                      <a:pt x="18694" y="28852"/>
                    </a:cubicBezTo>
                    <a:lnTo>
                      <a:pt x="18717" y="28898"/>
                    </a:lnTo>
                    <a:cubicBezTo>
                      <a:pt x="18900" y="29103"/>
                      <a:pt x="19082" y="29331"/>
                      <a:pt x="19265" y="29537"/>
                    </a:cubicBezTo>
                    <a:lnTo>
                      <a:pt x="19379" y="29674"/>
                    </a:lnTo>
                    <a:cubicBezTo>
                      <a:pt x="19835" y="30199"/>
                      <a:pt x="20269" y="30701"/>
                      <a:pt x="20703" y="31226"/>
                    </a:cubicBezTo>
                    <a:lnTo>
                      <a:pt x="20977" y="31568"/>
                    </a:lnTo>
                    <a:cubicBezTo>
                      <a:pt x="21091" y="31728"/>
                      <a:pt x="21205" y="31865"/>
                      <a:pt x="21342" y="32002"/>
                    </a:cubicBezTo>
                    <a:lnTo>
                      <a:pt x="21502" y="32207"/>
                    </a:lnTo>
                    <a:cubicBezTo>
                      <a:pt x="21661" y="32413"/>
                      <a:pt x="21821" y="32595"/>
                      <a:pt x="21958" y="32778"/>
                    </a:cubicBezTo>
                    <a:lnTo>
                      <a:pt x="21958" y="32732"/>
                    </a:lnTo>
                    <a:cubicBezTo>
                      <a:pt x="22072" y="32915"/>
                      <a:pt x="22232" y="33098"/>
                      <a:pt x="22346" y="33257"/>
                    </a:cubicBezTo>
                    <a:lnTo>
                      <a:pt x="22552" y="33508"/>
                    </a:lnTo>
                    <a:cubicBezTo>
                      <a:pt x="22734" y="33714"/>
                      <a:pt x="22940" y="33942"/>
                      <a:pt x="23191" y="34216"/>
                    </a:cubicBezTo>
                    <a:lnTo>
                      <a:pt x="23305" y="34353"/>
                    </a:lnTo>
                    <a:lnTo>
                      <a:pt x="23419" y="34490"/>
                    </a:lnTo>
                    <a:lnTo>
                      <a:pt x="23419" y="34513"/>
                    </a:lnTo>
                    <a:cubicBezTo>
                      <a:pt x="23419" y="34558"/>
                      <a:pt x="23442" y="34627"/>
                      <a:pt x="23465" y="34650"/>
                    </a:cubicBezTo>
                    <a:lnTo>
                      <a:pt x="23510" y="34718"/>
                    </a:lnTo>
                    <a:lnTo>
                      <a:pt x="23533" y="34787"/>
                    </a:lnTo>
                    <a:cubicBezTo>
                      <a:pt x="23556" y="34810"/>
                      <a:pt x="23579" y="34832"/>
                      <a:pt x="23602" y="34855"/>
                    </a:cubicBezTo>
                    <a:lnTo>
                      <a:pt x="23624" y="34924"/>
                    </a:lnTo>
                    <a:lnTo>
                      <a:pt x="23693" y="35015"/>
                    </a:lnTo>
                    <a:lnTo>
                      <a:pt x="23784" y="35175"/>
                    </a:lnTo>
                    <a:cubicBezTo>
                      <a:pt x="23876" y="35334"/>
                      <a:pt x="23990" y="35471"/>
                      <a:pt x="24081" y="35631"/>
                    </a:cubicBezTo>
                    <a:cubicBezTo>
                      <a:pt x="24309" y="35951"/>
                      <a:pt x="24537" y="36270"/>
                      <a:pt x="24766" y="36590"/>
                    </a:cubicBezTo>
                    <a:cubicBezTo>
                      <a:pt x="24971" y="36887"/>
                      <a:pt x="25199" y="37206"/>
                      <a:pt x="25428" y="37526"/>
                    </a:cubicBezTo>
                    <a:lnTo>
                      <a:pt x="25656" y="37845"/>
                    </a:lnTo>
                    <a:cubicBezTo>
                      <a:pt x="25816" y="38051"/>
                      <a:pt x="25953" y="38256"/>
                      <a:pt x="26090" y="38439"/>
                    </a:cubicBezTo>
                    <a:cubicBezTo>
                      <a:pt x="26181" y="38576"/>
                      <a:pt x="26295" y="38713"/>
                      <a:pt x="26386" y="38850"/>
                    </a:cubicBezTo>
                    <a:lnTo>
                      <a:pt x="26569" y="39078"/>
                    </a:lnTo>
                    <a:cubicBezTo>
                      <a:pt x="26729" y="39329"/>
                      <a:pt x="26888" y="39557"/>
                      <a:pt x="27071" y="39785"/>
                    </a:cubicBezTo>
                    <a:cubicBezTo>
                      <a:pt x="27162" y="39945"/>
                      <a:pt x="27276" y="40105"/>
                      <a:pt x="27368" y="40265"/>
                    </a:cubicBezTo>
                    <a:lnTo>
                      <a:pt x="27482" y="40425"/>
                    </a:lnTo>
                    <a:cubicBezTo>
                      <a:pt x="27550" y="40539"/>
                      <a:pt x="27642" y="40630"/>
                      <a:pt x="27710" y="40744"/>
                    </a:cubicBezTo>
                    <a:cubicBezTo>
                      <a:pt x="27916" y="41109"/>
                      <a:pt x="28144" y="41474"/>
                      <a:pt x="28349" y="41840"/>
                    </a:cubicBezTo>
                    <a:cubicBezTo>
                      <a:pt x="28349" y="41840"/>
                      <a:pt x="28372" y="41885"/>
                      <a:pt x="28372" y="41885"/>
                    </a:cubicBezTo>
                    <a:cubicBezTo>
                      <a:pt x="28395" y="41863"/>
                      <a:pt x="28418" y="41863"/>
                      <a:pt x="28418" y="41863"/>
                    </a:cubicBezTo>
                    <a:cubicBezTo>
                      <a:pt x="28441" y="41863"/>
                      <a:pt x="28463" y="41885"/>
                      <a:pt x="28486" y="41908"/>
                    </a:cubicBezTo>
                    <a:cubicBezTo>
                      <a:pt x="28578" y="42022"/>
                      <a:pt x="28669" y="42159"/>
                      <a:pt x="28760" y="42296"/>
                    </a:cubicBezTo>
                    <a:lnTo>
                      <a:pt x="28783" y="42342"/>
                    </a:lnTo>
                    <a:lnTo>
                      <a:pt x="28874" y="42479"/>
                    </a:lnTo>
                    <a:lnTo>
                      <a:pt x="28920" y="42547"/>
                    </a:lnTo>
                    <a:lnTo>
                      <a:pt x="29011" y="42684"/>
                    </a:lnTo>
                    <a:cubicBezTo>
                      <a:pt x="29125" y="42890"/>
                      <a:pt x="29239" y="43072"/>
                      <a:pt x="29354" y="43255"/>
                    </a:cubicBezTo>
                    <a:lnTo>
                      <a:pt x="29513" y="43552"/>
                    </a:lnTo>
                    <a:lnTo>
                      <a:pt x="29605" y="43711"/>
                    </a:lnTo>
                    <a:cubicBezTo>
                      <a:pt x="29719" y="43917"/>
                      <a:pt x="29856" y="44145"/>
                      <a:pt x="29970" y="44350"/>
                    </a:cubicBezTo>
                    <a:cubicBezTo>
                      <a:pt x="30016" y="44419"/>
                      <a:pt x="30061" y="44487"/>
                      <a:pt x="30084" y="44579"/>
                    </a:cubicBezTo>
                    <a:lnTo>
                      <a:pt x="30175" y="44761"/>
                    </a:lnTo>
                    <a:lnTo>
                      <a:pt x="30221" y="44807"/>
                    </a:lnTo>
                    <a:lnTo>
                      <a:pt x="30221" y="44853"/>
                    </a:lnTo>
                    <a:cubicBezTo>
                      <a:pt x="30267" y="44898"/>
                      <a:pt x="30289" y="44967"/>
                      <a:pt x="30335" y="45035"/>
                    </a:cubicBezTo>
                    <a:cubicBezTo>
                      <a:pt x="30358" y="45081"/>
                      <a:pt x="30358" y="45104"/>
                      <a:pt x="30358" y="45127"/>
                    </a:cubicBezTo>
                    <a:cubicBezTo>
                      <a:pt x="30381" y="45172"/>
                      <a:pt x="30358" y="45172"/>
                      <a:pt x="30358" y="45195"/>
                    </a:cubicBezTo>
                    <a:cubicBezTo>
                      <a:pt x="30358" y="45195"/>
                      <a:pt x="30335" y="45218"/>
                      <a:pt x="30335" y="45218"/>
                    </a:cubicBezTo>
                    <a:lnTo>
                      <a:pt x="30381" y="45309"/>
                    </a:lnTo>
                    <a:lnTo>
                      <a:pt x="30426" y="45378"/>
                    </a:lnTo>
                    <a:lnTo>
                      <a:pt x="30655" y="45788"/>
                    </a:lnTo>
                    <a:lnTo>
                      <a:pt x="30906" y="46199"/>
                    </a:lnTo>
                    <a:lnTo>
                      <a:pt x="30951" y="46268"/>
                    </a:lnTo>
                    <a:lnTo>
                      <a:pt x="30974" y="46313"/>
                    </a:lnTo>
                    <a:cubicBezTo>
                      <a:pt x="31020" y="46405"/>
                      <a:pt x="31088" y="46496"/>
                      <a:pt x="31134" y="46587"/>
                    </a:cubicBezTo>
                    <a:cubicBezTo>
                      <a:pt x="31157" y="46633"/>
                      <a:pt x="31180" y="46679"/>
                      <a:pt x="31202" y="46724"/>
                    </a:cubicBezTo>
                    <a:cubicBezTo>
                      <a:pt x="31271" y="46838"/>
                      <a:pt x="31339" y="46953"/>
                      <a:pt x="31385" y="47067"/>
                    </a:cubicBezTo>
                    <a:lnTo>
                      <a:pt x="31476" y="47226"/>
                    </a:lnTo>
                    <a:lnTo>
                      <a:pt x="31568" y="47363"/>
                    </a:lnTo>
                    <a:lnTo>
                      <a:pt x="31476" y="47363"/>
                    </a:lnTo>
                    <a:cubicBezTo>
                      <a:pt x="31339" y="47341"/>
                      <a:pt x="31202" y="47341"/>
                      <a:pt x="31065" y="47341"/>
                    </a:cubicBezTo>
                    <a:cubicBezTo>
                      <a:pt x="30837" y="47341"/>
                      <a:pt x="30632" y="47363"/>
                      <a:pt x="30449" y="47386"/>
                    </a:cubicBezTo>
                    <a:cubicBezTo>
                      <a:pt x="30312" y="47409"/>
                      <a:pt x="30175" y="47432"/>
                      <a:pt x="30038" y="47455"/>
                    </a:cubicBezTo>
                    <a:cubicBezTo>
                      <a:pt x="29879" y="47500"/>
                      <a:pt x="29742" y="47523"/>
                      <a:pt x="29627" y="47569"/>
                    </a:cubicBezTo>
                    <a:cubicBezTo>
                      <a:pt x="29376" y="47660"/>
                      <a:pt x="29148" y="47751"/>
                      <a:pt x="28920" y="47866"/>
                    </a:cubicBezTo>
                    <a:cubicBezTo>
                      <a:pt x="28760" y="47980"/>
                      <a:pt x="28578" y="48071"/>
                      <a:pt x="28395" y="48208"/>
                    </a:cubicBezTo>
                    <a:lnTo>
                      <a:pt x="28281" y="48299"/>
                    </a:lnTo>
                    <a:lnTo>
                      <a:pt x="28189" y="48391"/>
                    </a:lnTo>
                    <a:cubicBezTo>
                      <a:pt x="28098" y="48482"/>
                      <a:pt x="28007" y="48573"/>
                      <a:pt x="27938" y="48642"/>
                    </a:cubicBezTo>
                    <a:cubicBezTo>
                      <a:pt x="27779" y="48847"/>
                      <a:pt x="27619" y="49075"/>
                      <a:pt x="27505" y="49349"/>
                    </a:cubicBezTo>
                    <a:cubicBezTo>
                      <a:pt x="27459" y="49463"/>
                      <a:pt x="27413" y="49577"/>
                      <a:pt x="27391" y="49669"/>
                    </a:cubicBezTo>
                    <a:cubicBezTo>
                      <a:pt x="27368" y="49737"/>
                      <a:pt x="27345" y="49783"/>
                      <a:pt x="27322" y="49829"/>
                    </a:cubicBezTo>
                    <a:lnTo>
                      <a:pt x="27322" y="49874"/>
                    </a:lnTo>
                    <a:cubicBezTo>
                      <a:pt x="27299" y="49897"/>
                      <a:pt x="27299" y="49943"/>
                      <a:pt x="27276" y="49965"/>
                    </a:cubicBezTo>
                    <a:cubicBezTo>
                      <a:pt x="27254" y="50080"/>
                      <a:pt x="27208" y="50171"/>
                      <a:pt x="27185" y="50262"/>
                    </a:cubicBezTo>
                    <a:cubicBezTo>
                      <a:pt x="27231" y="50285"/>
                      <a:pt x="27254" y="50308"/>
                      <a:pt x="27254" y="50354"/>
                    </a:cubicBezTo>
                    <a:cubicBezTo>
                      <a:pt x="27254" y="50422"/>
                      <a:pt x="27254" y="50490"/>
                      <a:pt x="27254" y="50559"/>
                    </a:cubicBezTo>
                    <a:cubicBezTo>
                      <a:pt x="27254" y="50582"/>
                      <a:pt x="27254" y="50605"/>
                      <a:pt x="27254" y="50627"/>
                    </a:cubicBezTo>
                    <a:lnTo>
                      <a:pt x="27254" y="50696"/>
                    </a:lnTo>
                    <a:lnTo>
                      <a:pt x="27276" y="50787"/>
                    </a:lnTo>
                    <a:cubicBezTo>
                      <a:pt x="27276" y="50856"/>
                      <a:pt x="27276" y="50924"/>
                      <a:pt x="27299" y="50993"/>
                    </a:cubicBezTo>
                    <a:cubicBezTo>
                      <a:pt x="27299" y="50993"/>
                      <a:pt x="27299" y="51015"/>
                      <a:pt x="27299" y="51038"/>
                    </a:cubicBezTo>
                    <a:cubicBezTo>
                      <a:pt x="27276" y="51038"/>
                      <a:pt x="27254" y="51061"/>
                      <a:pt x="27254" y="51061"/>
                    </a:cubicBezTo>
                    <a:lnTo>
                      <a:pt x="27208" y="51084"/>
                    </a:lnTo>
                    <a:cubicBezTo>
                      <a:pt x="27185" y="51130"/>
                      <a:pt x="27162" y="51130"/>
                      <a:pt x="27162" y="51130"/>
                    </a:cubicBezTo>
                    <a:lnTo>
                      <a:pt x="27117" y="51130"/>
                    </a:lnTo>
                    <a:cubicBezTo>
                      <a:pt x="27140" y="51198"/>
                      <a:pt x="27162" y="51267"/>
                      <a:pt x="27185" y="51312"/>
                    </a:cubicBezTo>
                    <a:lnTo>
                      <a:pt x="27208" y="51381"/>
                    </a:lnTo>
                    <a:cubicBezTo>
                      <a:pt x="27094" y="51289"/>
                      <a:pt x="26980" y="51244"/>
                      <a:pt x="26866" y="51175"/>
                    </a:cubicBezTo>
                    <a:cubicBezTo>
                      <a:pt x="26751" y="51130"/>
                      <a:pt x="26660" y="51107"/>
                      <a:pt x="26546" y="51061"/>
                    </a:cubicBezTo>
                    <a:lnTo>
                      <a:pt x="26432" y="51015"/>
                    </a:lnTo>
                    <a:cubicBezTo>
                      <a:pt x="26363" y="50993"/>
                      <a:pt x="26295" y="50970"/>
                      <a:pt x="26227" y="50924"/>
                    </a:cubicBezTo>
                    <a:lnTo>
                      <a:pt x="26181" y="50924"/>
                    </a:lnTo>
                    <a:cubicBezTo>
                      <a:pt x="25998" y="50856"/>
                      <a:pt x="25838" y="50787"/>
                      <a:pt x="25679" y="50742"/>
                    </a:cubicBezTo>
                    <a:cubicBezTo>
                      <a:pt x="25359" y="50650"/>
                      <a:pt x="25062" y="50582"/>
                      <a:pt x="24743" y="50536"/>
                    </a:cubicBezTo>
                    <a:cubicBezTo>
                      <a:pt x="24583" y="50513"/>
                      <a:pt x="24423" y="50513"/>
                      <a:pt x="24264" y="50513"/>
                    </a:cubicBezTo>
                    <a:lnTo>
                      <a:pt x="23830" y="50513"/>
                    </a:lnTo>
                    <a:cubicBezTo>
                      <a:pt x="23602" y="50513"/>
                      <a:pt x="23373" y="50536"/>
                      <a:pt x="23168" y="50559"/>
                    </a:cubicBezTo>
                    <a:cubicBezTo>
                      <a:pt x="23031" y="50582"/>
                      <a:pt x="22894" y="50627"/>
                      <a:pt x="22711" y="50696"/>
                    </a:cubicBezTo>
                    <a:cubicBezTo>
                      <a:pt x="22643" y="50719"/>
                      <a:pt x="22552" y="50742"/>
                      <a:pt x="22438" y="50787"/>
                    </a:cubicBezTo>
                    <a:lnTo>
                      <a:pt x="22415" y="50787"/>
                    </a:lnTo>
                    <a:lnTo>
                      <a:pt x="22323" y="50833"/>
                    </a:lnTo>
                    <a:lnTo>
                      <a:pt x="22118" y="50901"/>
                    </a:lnTo>
                    <a:cubicBezTo>
                      <a:pt x="21913" y="50970"/>
                      <a:pt x="21730" y="51061"/>
                      <a:pt x="21547" y="51130"/>
                    </a:cubicBezTo>
                    <a:cubicBezTo>
                      <a:pt x="21365" y="51221"/>
                      <a:pt x="21205" y="51312"/>
                      <a:pt x="21045" y="51403"/>
                    </a:cubicBezTo>
                    <a:lnTo>
                      <a:pt x="20977" y="51426"/>
                    </a:lnTo>
                    <a:cubicBezTo>
                      <a:pt x="20771" y="51540"/>
                      <a:pt x="20566" y="51677"/>
                      <a:pt x="20338" y="51837"/>
                    </a:cubicBezTo>
                    <a:cubicBezTo>
                      <a:pt x="20064" y="52020"/>
                      <a:pt x="19835" y="52202"/>
                      <a:pt x="19630" y="52408"/>
                    </a:cubicBezTo>
                    <a:cubicBezTo>
                      <a:pt x="19584" y="52476"/>
                      <a:pt x="19516" y="52545"/>
                      <a:pt x="19447" y="52613"/>
                    </a:cubicBezTo>
                    <a:lnTo>
                      <a:pt x="19402" y="52636"/>
                    </a:lnTo>
                    <a:cubicBezTo>
                      <a:pt x="19333" y="52705"/>
                      <a:pt x="19265" y="52773"/>
                      <a:pt x="19219" y="52841"/>
                    </a:cubicBezTo>
                    <a:cubicBezTo>
                      <a:pt x="19128" y="52933"/>
                      <a:pt x="19059" y="53024"/>
                      <a:pt x="18991" y="53115"/>
                    </a:cubicBezTo>
                    <a:cubicBezTo>
                      <a:pt x="18945" y="53161"/>
                      <a:pt x="18922" y="53207"/>
                      <a:pt x="18877" y="53252"/>
                    </a:cubicBezTo>
                    <a:lnTo>
                      <a:pt x="18854" y="53321"/>
                    </a:lnTo>
                    <a:lnTo>
                      <a:pt x="18785" y="53389"/>
                    </a:lnTo>
                    <a:lnTo>
                      <a:pt x="18763" y="53412"/>
                    </a:lnTo>
                    <a:cubicBezTo>
                      <a:pt x="18717" y="53503"/>
                      <a:pt x="18671" y="53572"/>
                      <a:pt x="18626" y="53640"/>
                    </a:cubicBezTo>
                    <a:cubicBezTo>
                      <a:pt x="18580" y="53709"/>
                      <a:pt x="18534" y="53777"/>
                      <a:pt x="18512" y="53846"/>
                    </a:cubicBezTo>
                    <a:cubicBezTo>
                      <a:pt x="18397" y="54097"/>
                      <a:pt x="18329" y="54257"/>
                      <a:pt x="18260" y="54416"/>
                    </a:cubicBezTo>
                    <a:lnTo>
                      <a:pt x="18215" y="54553"/>
                    </a:lnTo>
                    <a:cubicBezTo>
                      <a:pt x="18192" y="54622"/>
                      <a:pt x="18146" y="54690"/>
                      <a:pt x="18124" y="54759"/>
                    </a:cubicBezTo>
                    <a:lnTo>
                      <a:pt x="18078" y="54896"/>
                    </a:lnTo>
                    <a:cubicBezTo>
                      <a:pt x="18032" y="54987"/>
                      <a:pt x="18009" y="55078"/>
                      <a:pt x="17964" y="55170"/>
                    </a:cubicBezTo>
                    <a:lnTo>
                      <a:pt x="17941" y="55261"/>
                    </a:lnTo>
                    <a:lnTo>
                      <a:pt x="17895" y="55398"/>
                    </a:lnTo>
                    <a:lnTo>
                      <a:pt x="17895" y="55421"/>
                    </a:lnTo>
                    <a:cubicBezTo>
                      <a:pt x="17850" y="55581"/>
                      <a:pt x="17804" y="55717"/>
                      <a:pt x="17735" y="55877"/>
                    </a:cubicBezTo>
                    <a:cubicBezTo>
                      <a:pt x="17690" y="56037"/>
                      <a:pt x="17644" y="56197"/>
                      <a:pt x="17621" y="56357"/>
                    </a:cubicBezTo>
                    <a:cubicBezTo>
                      <a:pt x="17599" y="56448"/>
                      <a:pt x="17599" y="56494"/>
                      <a:pt x="17599" y="56516"/>
                    </a:cubicBezTo>
                    <a:lnTo>
                      <a:pt x="17599" y="56585"/>
                    </a:lnTo>
                    <a:lnTo>
                      <a:pt x="17576" y="56676"/>
                    </a:lnTo>
                    <a:lnTo>
                      <a:pt x="17576" y="56745"/>
                    </a:lnTo>
                    <a:lnTo>
                      <a:pt x="17576" y="56813"/>
                    </a:lnTo>
                    <a:lnTo>
                      <a:pt x="17576" y="56904"/>
                    </a:lnTo>
                    <a:lnTo>
                      <a:pt x="17576" y="56950"/>
                    </a:lnTo>
                    <a:cubicBezTo>
                      <a:pt x="17576" y="57018"/>
                      <a:pt x="17576" y="57064"/>
                      <a:pt x="17576" y="57110"/>
                    </a:cubicBezTo>
                    <a:cubicBezTo>
                      <a:pt x="17576" y="57178"/>
                      <a:pt x="17553" y="57247"/>
                      <a:pt x="17553" y="57315"/>
                    </a:cubicBezTo>
                    <a:cubicBezTo>
                      <a:pt x="17530" y="57384"/>
                      <a:pt x="17530" y="57429"/>
                      <a:pt x="17530" y="57498"/>
                    </a:cubicBezTo>
                    <a:cubicBezTo>
                      <a:pt x="17507" y="57612"/>
                      <a:pt x="17507" y="57749"/>
                      <a:pt x="17484" y="57863"/>
                    </a:cubicBezTo>
                    <a:lnTo>
                      <a:pt x="17484" y="57909"/>
                    </a:lnTo>
                    <a:cubicBezTo>
                      <a:pt x="17484" y="58023"/>
                      <a:pt x="17462" y="58114"/>
                      <a:pt x="17462" y="58205"/>
                    </a:cubicBezTo>
                    <a:lnTo>
                      <a:pt x="17462" y="58388"/>
                    </a:lnTo>
                    <a:cubicBezTo>
                      <a:pt x="17462" y="58571"/>
                      <a:pt x="17462" y="58753"/>
                      <a:pt x="17462" y="58936"/>
                    </a:cubicBezTo>
                    <a:cubicBezTo>
                      <a:pt x="17462" y="58936"/>
                      <a:pt x="17484" y="58959"/>
                      <a:pt x="17484" y="58959"/>
                    </a:cubicBezTo>
                    <a:cubicBezTo>
                      <a:pt x="17484" y="59164"/>
                      <a:pt x="17507" y="59324"/>
                      <a:pt x="17530" y="59461"/>
                    </a:cubicBezTo>
                    <a:cubicBezTo>
                      <a:pt x="17576" y="59598"/>
                      <a:pt x="17621" y="59735"/>
                      <a:pt x="17667" y="59849"/>
                    </a:cubicBezTo>
                    <a:lnTo>
                      <a:pt x="17713" y="59917"/>
                    </a:lnTo>
                    <a:cubicBezTo>
                      <a:pt x="17713" y="59963"/>
                      <a:pt x="17735" y="60009"/>
                      <a:pt x="17758" y="60031"/>
                    </a:cubicBezTo>
                    <a:cubicBezTo>
                      <a:pt x="17781" y="60100"/>
                      <a:pt x="17827" y="60168"/>
                      <a:pt x="17895" y="60237"/>
                    </a:cubicBezTo>
                    <a:cubicBezTo>
                      <a:pt x="17918" y="60260"/>
                      <a:pt x="17941" y="60283"/>
                      <a:pt x="17964" y="60305"/>
                    </a:cubicBezTo>
                    <a:cubicBezTo>
                      <a:pt x="17872" y="60419"/>
                      <a:pt x="17895" y="60579"/>
                      <a:pt x="17987" y="60693"/>
                    </a:cubicBezTo>
                    <a:cubicBezTo>
                      <a:pt x="18192" y="60944"/>
                      <a:pt x="18420" y="61173"/>
                      <a:pt x="18694" y="61355"/>
                    </a:cubicBezTo>
                    <a:cubicBezTo>
                      <a:pt x="18900" y="61492"/>
                      <a:pt x="19128" y="61606"/>
                      <a:pt x="19402" y="61720"/>
                    </a:cubicBezTo>
                    <a:cubicBezTo>
                      <a:pt x="19790" y="61857"/>
                      <a:pt x="20246" y="61949"/>
                      <a:pt x="20794" y="61949"/>
                    </a:cubicBezTo>
                    <a:cubicBezTo>
                      <a:pt x="20931" y="61949"/>
                      <a:pt x="21068" y="61926"/>
                      <a:pt x="21205" y="61926"/>
                    </a:cubicBezTo>
                    <a:cubicBezTo>
                      <a:pt x="21479" y="61926"/>
                      <a:pt x="21798" y="61880"/>
                      <a:pt x="22186" y="61812"/>
                    </a:cubicBezTo>
                    <a:cubicBezTo>
                      <a:pt x="22483" y="61766"/>
                      <a:pt x="22757" y="61698"/>
                      <a:pt x="23122" y="61584"/>
                    </a:cubicBezTo>
                    <a:cubicBezTo>
                      <a:pt x="23465" y="61469"/>
                      <a:pt x="23716" y="61355"/>
                      <a:pt x="23944" y="61264"/>
                    </a:cubicBezTo>
                    <a:cubicBezTo>
                      <a:pt x="24195" y="61150"/>
                      <a:pt x="24446" y="61036"/>
                      <a:pt x="24697" y="60899"/>
                    </a:cubicBezTo>
                    <a:lnTo>
                      <a:pt x="24743" y="60876"/>
                    </a:lnTo>
                    <a:lnTo>
                      <a:pt x="24766" y="60876"/>
                    </a:lnTo>
                    <a:cubicBezTo>
                      <a:pt x="25040" y="60739"/>
                      <a:pt x="25313" y="60579"/>
                      <a:pt x="25565" y="60442"/>
                    </a:cubicBezTo>
                    <a:cubicBezTo>
                      <a:pt x="25793" y="60283"/>
                      <a:pt x="26067" y="60123"/>
                      <a:pt x="26341" y="59894"/>
                    </a:cubicBezTo>
                    <a:cubicBezTo>
                      <a:pt x="26386" y="59849"/>
                      <a:pt x="26455" y="59803"/>
                      <a:pt x="26523" y="59758"/>
                    </a:cubicBezTo>
                    <a:cubicBezTo>
                      <a:pt x="26569" y="59712"/>
                      <a:pt x="26637" y="59666"/>
                      <a:pt x="26683" y="59621"/>
                    </a:cubicBezTo>
                    <a:cubicBezTo>
                      <a:pt x="26797" y="59529"/>
                      <a:pt x="26911" y="59438"/>
                      <a:pt x="27025" y="59347"/>
                    </a:cubicBezTo>
                    <a:cubicBezTo>
                      <a:pt x="27254" y="59164"/>
                      <a:pt x="27505" y="58959"/>
                      <a:pt x="27733" y="58776"/>
                    </a:cubicBezTo>
                    <a:cubicBezTo>
                      <a:pt x="28098" y="58502"/>
                      <a:pt x="28532" y="58160"/>
                      <a:pt x="28920" y="57817"/>
                    </a:cubicBezTo>
                    <a:lnTo>
                      <a:pt x="29080" y="57680"/>
                    </a:lnTo>
                    <a:cubicBezTo>
                      <a:pt x="29217" y="57566"/>
                      <a:pt x="29376" y="57407"/>
                      <a:pt x="29536" y="57292"/>
                    </a:cubicBezTo>
                    <a:lnTo>
                      <a:pt x="29559" y="57338"/>
                    </a:lnTo>
                    <a:lnTo>
                      <a:pt x="29559" y="57361"/>
                    </a:lnTo>
                    <a:cubicBezTo>
                      <a:pt x="29627" y="57521"/>
                      <a:pt x="29673" y="57680"/>
                      <a:pt x="29742" y="57817"/>
                    </a:cubicBezTo>
                    <a:cubicBezTo>
                      <a:pt x="29787" y="57932"/>
                      <a:pt x="29856" y="58023"/>
                      <a:pt x="29924" y="58091"/>
                    </a:cubicBezTo>
                    <a:cubicBezTo>
                      <a:pt x="29970" y="58160"/>
                      <a:pt x="30038" y="58228"/>
                      <a:pt x="30107" y="58274"/>
                    </a:cubicBezTo>
                    <a:cubicBezTo>
                      <a:pt x="30221" y="58388"/>
                      <a:pt x="30289" y="58456"/>
                      <a:pt x="30381" y="58525"/>
                    </a:cubicBezTo>
                    <a:lnTo>
                      <a:pt x="30426" y="58571"/>
                    </a:lnTo>
                    <a:cubicBezTo>
                      <a:pt x="30495" y="58616"/>
                      <a:pt x="30540" y="58662"/>
                      <a:pt x="30609" y="58708"/>
                    </a:cubicBezTo>
                    <a:cubicBezTo>
                      <a:pt x="30700" y="58753"/>
                      <a:pt x="30792" y="58822"/>
                      <a:pt x="30906" y="58867"/>
                    </a:cubicBezTo>
                    <a:cubicBezTo>
                      <a:pt x="30974" y="58913"/>
                      <a:pt x="31065" y="58959"/>
                      <a:pt x="31134" y="58981"/>
                    </a:cubicBezTo>
                    <a:cubicBezTo>
                      <a:pt x="31180" y="59004"/>
                      <a:pt x="31225" y="59027"/>
                      <a:pt x="31271" y="59050"/>
                    </a:cubicBezTo>
                    <a:cubicBezTo>
                      <a:pt x="31659" y="59164"/>
                      <a:pt x="31978" y="59233"/>
                      <a:pt x="32275" y="59233"/>
                    </a:cubicBezTo>
                    <a:lnTo>
                      <a:pt x="32732" y="59233"/>
                    </a:lnTo>
                    <a:cubicBezTo>
                      <a:pt x="32937" y="59233"/>
                      <a:pt x="33097" y="59210"/>
                      <a:pt x="33234" y="59187"/>
                    </a:cubicBezTo>
                    <a:cubicBezTo>
                      <a:pt x="33599" y="59118"/>
                      <a:pt x="33896" y="59050"/>
                      <a:pt x="34170" y="58959"/>
                    </a:cubicBezTo>
                    <a:cubicBezTo>
                      <a:pt x="34329" y="58890"/>
                      <a:pt x="34466" y="58822"/>
                      <a:pt x="34603" y="58753"/>
                    </a:cubicBezTo>
                    <a:cubicBezTo>
                      <a:pt x="34740" y="58662"/>
                      <a:pt x="34900" y="58571"/>
                      <a:pt x="35014" y="58456"/>
                    </a:cubicBezTo>
                    <a:cubicBezTo>
                      <a:pt x="35128" y="58388"/>
                      <a:pt x="35220" y="58297"/>
                      <a:pt x="35311" y="58205"/>
                    </a:cubicBezTo>
                    <a:cubicBezTo>
                      <a:pt x="35402" y="58114"/>
                      <a:pt x="35471" y="58000"/>
                      <a:pt x="35562" y="57909"/>
                    </a:cubicBezTo>
                    <a:lnTo>
                      <a:pt x="35653" y="57817"/>
                    </a:lnTo>
                    <a:cubicBezTo>
                      <a:pt x="35722" y="57703"/>
                      <a:pt x="35813" y="57589"/>
                      <a:pt x="35904" y="57475"/>
                    </a:cubicBezTo>
                    <a:cubicBezTo>
                      <a:pt x="35973" y="57338"/>
                      <a:pt x="36041" y="57201"/>
                      <a:pt x="36087" y="57041"/>
                    </a:cubicBezTo>
                    <a:lnTo>
                      <a:pt x="36110" y="56996"/>
                    </a:lnTo>
                    <a:lnTo>
                      <a:pt x="36361" y="56996"/>
                    </a:lnTo>
                    <a:cubicBezTo>
                      <a:pt x="36452" y="57018"/>
                      <a:pt x="36521" y="57018"/>
                      <a:pt x="36612" y="57018"/>
                    </a:cubicBezTo>
                    <a:cubicBezTo>
                      <a:pt x="36795" y="57018"/>
                      <a:pt x="36954" y="57041"/>
                      <a:pt x="37091" y="57064"/>
                    </a:cubicBezTo>
                    <a:cubicBezTo>
                      <a:pt x="37205" y="57087"/>
                      <a:pt x="37342" y="57133"/>
                      <a:pt x="37457" y="57155"/>
                    </a:cubicBezTo>
                    <a:cubicBezTo>
                      <a:pt x="37616" y="57201"/>
                      <a:pt x="37776" y="57247"/>
                      <a:pt x="37913" y="57292"/>
                    </a:cubicBezTo>
                    <a:cubicBezTo>
                      <a:pt x="38187" y="57338"/>
                      <a:pt x="38438" y="57429"/>
                      <a:pt x="38666" y="57543"/>
                    </a:cubicBezTo>
                    <a:cubicBezTo>
                      <a:pt x="38940" y="57635"/>
                      <a:pt x="39191" y="57749"/>
                      <a:pt x="39442" y="57840"/>
                    </a:cubicBezTo>
                    <a:cubicBezTo>
                      <a:pt x="39785" y="57954"/>
                      <a:pt x="40036" y="58068"/>
                      <a:pt x="40287" y="58205"/>
                    </a:cubicBezTo>
                    <a:cubicBezTo>
                      <a:pt x="40333" y="58228"/>
                      <a:pt x="40378" y="58251"/>
                      <a:pt x="40424" y="58251"/>
                    </a:cubicBezTo>
                    <a:cubicBezTo>
                      <a:pt x="40880" y="58502"/>
                      <a:pt x="41337" y="58776"/>
                      <a:pt x="41771" y="59027"/>
                    </a:cubicBezTo>
                    <a:lnTo>
                      <a:pt x="41839" y="59073"/>
                    </a:lnTo>
                    <a:cubicBezTo>
                      <a:pt x="42022" y="59187"/>
                      <a:pt x="42204" y="59301"/>
                      <a:pt x="42410" y="59438"/>
                    </a:cubicBezTo>
                    <a:lnTo>
                      <a:pt x="42638" y="59575"/>
                    </a:lnTo>
                    <a:cubicBezTo>
                      <a:pt x="42798" y="59666"/>
                      <a:pt x="42957" y="59780"/>
                      <a:pt x="43140" y="59872"/>
                    </a:cubicBezTo>
                    <a:lnTo>
                      <a:pt x="43254" y="59940"/>
                    </a:lnTo>
                    <a:lnTo>
                      <a:pt x="43391" y="60009"/>
                    </a:lnTo>
                    <a:cubicBezTo>
                      <a:pt x="43437" y="60031"/>
                      <a:pt x="43482" y="60054"/>
                      <a:pt x="43528" y="60100"/>
                    </a:cubicBezTo>
                    <a:lnTo>
                      <a:pt x="43574" y="60123"/>
                    </a:lnTo>
                    <a:lnTo>
                      <a:pt x="43688" y="60191"/>
                    </a:lnTo>
                    <a:lnTo>
                      <a:pt x="43734" y="60237"/>
                    </a:lnTo>
                    <a:cubicBezTo>
                      <a:pt x="43825" y="60283"/>
                      <a:pt x="43893" y="60328"/>
                      <a:pt x="43962" y="60374"/>
                    </a:cubicBezTo>
                    <a:cubicBezTo>
                      <a:pt x="44076" y="60442"/>
                      <a:pt x="44213" y="60511"/>
                      <a:pt x="44327" y="60579"/>
                    </a:cubicBezTo>
                    <a:lnTo>
                      <a:pt x="44350" y="60602"/>
                    </a:lnTo>
                    <a:lnTo>
                      <a:pt x="44464" y="60671"/>
                    </a:lnTo>
                    <a:lnTo>
                      <a:pt x="44555" y="60716"/>
                    </a:lnTo>
                    <a:lnTo>
                      <a:pt x="44578" y="60739"/>
                    </a:lnTo>
                    <a:cubicBezTo>
                      <a:pt x="44647" y="60785"/>
                      <a:pt x="44692" y="60807"/>
                      <a:pt x="44761" y="60853"/>
                    </a:cubicBezTo>
                    <a:cubicBezTo>
                      <a:pt x="44989" y="60967"/>
                      <a:pt x="45217" y="61081"/>
                      <a:pt x="45423" y="61173"/>
                    </a:cubicBezTo>
                    <a:lnTo>
                      <a:pt x="45628" y="61287"/>
                    </a:lnTo>
                    <a:lnTo>
                      <a:pt x="45811" y="61378"/>
                    </a:lnTo>
                    <a:lnTo>
                      <a:pt x="45902" y="61424"/>
                    </a:lnTo>
                    <a:lnTo>
                      <a:pt x="46016" y="61469"/>
                    </a:lnTo>
                    <a:lnTo>
                      <a:pt x="46176" y="61538"/>
                    </a:lnTo>
                    <a:cubicBezTo>
                      <a:pt x="46244" y="61584"/>
                      <a:pt x="46313" y="61606"/>
                      <a:pt x="46404" y="61652"/>
                    </a:cubicBezTo>
                    <a:lnTo>
                      <a:pt x="46518" y="61720"/>
                    </a:lnTo>
                    <a:lnTo>
                      <a:pt x="46655" y="61789"/>
                    </a:lnTo>
                    <a:cubicBezTo>
                      <a:pt x="46701" y="61812"/>
                      <a:pt x="46746" y="61835"/>
                      <a:pt x="46815" y="61857"/>
                    </a:cubicBezTo>
                    <a:lnTo>
                      <a:pt x="46838" y="61880"/>
                    </a:lnTo>
                    <a:lnTo>
                      <a:pt x="46906" y="61926"/>
                    </a:lnTo>
                    <a:lnTo>
                      <a:pt x="46952" y="61949"/>
                    </a:lnTo>
                    <a:cubicBezTo>
                      <a:pt x="47043" y="61994"/>
                      <a:pt x="47134" y="62040"/>
                      <a:pt x="47226" y="62086"/>
                    </a:cubicBezTo>
                    <a:cubicBezTo>
                      <a:pt x="47431" y="62177"/>
                      <a:pt x="47614" y="62268"/>
                      <a:pt x="47819" y="62337"/>
                    </a:cubicBezTo>
                    <a:cubicBezTo>
                      <a:pt x="47979" y="62405"/>
                      <a:pt x="48162" y="62428"/>
                      <a:pt x="48321" y="62451"/>
                    </a:cubicBezTo>
                    <a:lnTo>
                      <a:pt x="48390" y="62474"/>
                    </a:lnTo>
                    <a:lnTo>
                      <a:pt x="48641" y="62542"/>
                    </a:lnTo>
                    <a:cubicBezTo>
                      <a:pt x="48869" y="62588"/>
                      <a:pt x="49075" y="62634"/>
                      <a:pt x="49280" y="62656"/>
                    </a:cubicBezTo>
                    <a:cubicBezTo>
                      <a:pt x="49531" y="62725"/>
                      <a:pt x="49828" y="62748"/>
                      <a:pt x="50170" y="62770"/>
                    </a:cubicBezTo>
                    <a:cubicBezTo>
                      <a:pt x="50330" y="62793"/>
                      <a:pt x="50490" y="62793"/>
                      <a:pt x="50627" y="62793"/>
                    </a:cubicBezTo>
                    <a:cubicBezTo>
                      <a:pt x="50809" y="62793"/>
                      <a:pt x="50992" y="62793"/>
                      <a:pt x="51152" y="62770"/>
                    </a:cubicBezTo>
                    <a:cubicBezTo>
                      <a:pt x="51266" y="62748"/>
                      <a:pt x="51380" y="62725"/>
                      <a:pt x="51494" y="62702"/>
                    </a:cubicBezTo>
                    <a:lnTo>
                      <a:pt x="51585" y="62702"/>
                    </a:lnTo>
                    <a:lnTo>
                      <a:pt x="51768" y="62656"/>
                    </a:lnTo>
                    <a:lnTo>
                      <a:pt x="51859" y="62656"/>
                    </a:lnTo>
                    <a:lnTo>
                      <a:pt x="52042" y="62611"/>
                    </a:lnTo>
                    <a:lnTo>
                      <a:pt x="52088" y="62611"/>
                    </a:lnTo>
                    <a:cubicBezTo>
                      <a:pt x="52361" y="62565"/>
                      <a:pt x="52590" y="62519"/>
                      <a:pt x="52818" y="62474"/>
                    </a:cubicBezTo>
                    <a:cubicBezTo>
                      <a:pt x="52932" y="62428"/>
                      <a:pt x="53069" y="62405"/>
                      <a:pt x="53206" y="62360"/>
                    </a:cubicBezTo>
                    <a:lnTo>
                      <a:pt x="53297" y="62314"/>
                    </a:lnTo>
                    <a:cubicBezTo>
                      <a:pt x="53411" y="62291"/>
                      <a:pt x="53526" y="62245"/>
                      <a:pt x="53617" y="62200"/>
                    </a:cubicBezTo>
                    <a:cubicBezTo>
                      <a:pt x="53663" y="62177"/>
                      <a:pt x="53685" y="62177"/>
                      <a:pt x="53708" y="62154"/>
                    </a:cubicBezTo>
                    <a:cubicBezTo>
                      <a:pt x="53777" y="62109"/>
                      <a:pt x="53868" y="62063"/>
                      <a:pt x="53959" y="62017"/>
                    </a:cubicBezTo>
                    <a:lnTo>
                      <a:pt x="54073" y="61949"/>
                    </a:lnTo>
                    <a:cubicBezTo>
                      <a:pt x="54210" y="61857"/>
                      <a:pt x="54370" y="61789"/>
                      <a:pt x="54507" y="61720"/>
                    </a:cubicBezTo>
                    <a:lnTo>
                      <a:pt x="54598" y="61675"/>
                    </a:lnTo>
                    <a:lnTo>
                      <a:pt x="54690" y="61606"/>
                    </a:lnTo>
                    <a:cubicBezTo>
                      <a:pt x="54735" y="61606"/>
                      <a:pt x="54781" y="61584"/>
                      <a:pt x="54827" y="61561"/>
                    </a:cubicBezTo>
                    <a:lnTo>
                      <a:pt x="54918" y="61492"/>
                    </a:lnTo>
                    <a:cubicBezTo>
                      <a:pt x="54986" y="61469"/>
                      <a:pt x="55055" y="61424"/>
                      <a:pt x="55123" y="61401"/>
                    </a:cubicBezTo>
                    <a:lnTo>
                      <a:pt x="55192" y="61378"/>
                    </a:lnTo>
                    <a:cubicBezTo>
                      <a:pt x="55260" y="61332"/>
                      <a:pt x="55306" y="61310"/>
                      <a:pt x="55374" y="61287"/>
                    </a:cubicBezTo>
                    <a:lnTo>
                      <a:pt x="55420" y="61264"/>
                    </a:lnTo>
                    <a:cubicBezTo>
                      <a:pt x="55534" y="61196"/>
                      <a:pt x="55626" y="61150"/>
                      <a:pt x="55740" y="61104"/>
                    </a:cubicBezTo>
                    <a:lnTo>
                      <a:pt x="55854" y="61036"/>
                    </a:lnTo>
                    <a:cubicBezTo>
                      <a:pt x="55945" y="60990"/>
                      <a:pt x="56036" y="60922"/>
                      <a:pt x="56128" y="60876"/>
                    </a:cubicBezTo>
                    <a:cubicBezTo>
                      <a:pt x="56196" y="60853"/>
                      <a:pt x="56287" y="60807"/>
                      <a:pt x="56356" y="60762"/>
                    </a:cubicBezTo>
                    <a:lnTo>
                      <a:pt x="56516" y="60693"/>
                    </a:lnTo>
                    <a:cubicBezTo>
                      <a:pt x="56607" y="60648"/>
                      <a:pt x="56675" y="60625"/>
                      <a:pt x="56767" y="60579"/>
                    </a:cubicBezTo>
                    <a:lnTo>
                      <a:pt x="56812" y="60556"/>
                    </a:lnTo>
                    <a:lnTo>
                      <a:pt x="56835" y="60534"/>
                    </a:lnTo>
                    <a:lnTo>
                      <a:pt x="56881" y="60534"/>
                    </a:lnTo>
                    <a:cubicBezTo>
                      <a:pt x="57018" y="60488"/>
                      <a:pt x="57155" y="60419"/>
                      <a:pt x="57292" y="60374"/>
                    </a:cubicBezTo>
                    <a:lnTo>
                      <a:pt x="57588" y="60260"/>
                    </a:lnTo>
                    <a:lnTo>
                      <a:pt x="57862" y="60146"/>
                    </a:lnTo>
                    <a:lnTo>
                      <a:pt x="57908" y="60146"/>
                    </a:lnTo>
                    <a:lnTo>
                      <a:pt x="57977" y="60100"/>
                    </a:lnTo>
                    <a:cubicBezTo>
                      <a:pt x="58068" y="60077"/>
                      <a:pt x="58136" y="60031"/>
                      <a:pt x="58228" y="60009"/>
                    </a:cubicBezTo>
                    <a:cubicBezTo>
                      <a:pt x="58365" y="59963"/>
                      <a:pt x="58501" y="59917"/>
                      <a:pt x="58638" y="59872"/>
                    </a:cubicBezTo>
                    <a:cubicBezTo>
                      <a:pt x="58775" y="59826"/>
                      <a:pt x="58912" y="59780"/>
                      <a:pt x="59049" y="59735"/>
                    </a:cubicBezTo>
                    <a:cubicBezTo>
                      <a:pt x="59323" y="59643"/>
                      <a:pt x="59597" y="59575"/>
                      <a:pt x="59962" y="59484"/>
                    </a:cubicBezTo>
                    <a:cubicBezTo>
                      <a:pt x="60031" y="59461"/>
                      <a:pt x="60099" y="59438"/>
                      <a:pt x="60191" y="59438"/>
                    </a:cubicBezTo>
                    <a:lnTo>
                      <a:pt x="60259" y="59415"/>
                    </a:lnTo>
                    <a:lnTo>
                      <a:pt x="60373" y="59392"/>
                    </a:lnTo>
                    <a:lnTo>
                      <a:pt x="60464" y="59369"/>
                    </a:lnTo>
                    <a:lnTo>
                      <a:pt x="60556" y="59347"/>
                    </a:lnTo>
                    <a:cubicBezTo>
                      <a:pt x="60670" y="59324"/>
                      <a:pt x="60784" y="59301"/>
                      <a:pt x="60921" y="59255"/>
                    </a:cubicBezTo>
                    <a:lnTo>
                      <a:pt x="61286" y="59164"/>
                    </a:lnTo>
                    <a:lnTo>
                      <a:pt x="61377" y="59141"/>
                    </a:lnTo>
                    <a:lnTo>
                      <a:pt x="61766" y="59027"/>
                    </a:lnTo>
                    <a:cubicBezTo>
                      <a:pt x="62017" y="58981"/>
                      <a:pt x="62245" y="58913"/>
                      <a:pt x="62496" y="58822"/>
                    </a:cubicBezTo>
                    <a:lnTo>
                      <a:pt x="62587" y="58799"/>
                    </a:lnTo>
                    <a:cubicBezTo>
                      <a:pt x="62679" y="58776"/>
                      <a:pt x="62770" y="58753"/>
                      <a:pt x="62861" y="58730"/>
                    </a:cubicBezTo>
                    <a:lnTo>
                      <a:pt x="62975" y="58685"/>
                    </a:lnTo>
                    <a:lnTo>
                      <a:pt x="63158" y="58639"/>
                    </a:lnTo>
                    <a:cubicBezTo>
                      <a:pt x="63249" y="58616"/>
                      <a:pt x="63318" y="58593"/>
                      <a:pt x="63363" y="58571"/>
                    </a:cubicBezTo>
                    <a:cubicBezTo>
                      <a:pt x="63523" y="58548"/>
                      <a:pt x="63660" y="58502"/>
                      <a:pt x="63797" y="58456"/>
                    </a:cubicBezTo>
                    <a:cubicBezTo>
                      <a:pt x="63934" y="58411"/>
                      <a:pt x="64094" y="58342"/>
                      <a:pt x="64299" y="58251"/>
                    </a:cubicBezTo>
                    <a:cubicBezTo>
                      <a:pt x="64413" y="58183"/>
                      <a:pt x="64550" y="58114"/>
                      <a:pt x="64664" y="58046"/>
                    </a:cubicBezTo>
                    <a:lnTo>
                      <a:pt x="65052" y="57840"/>
                    </a:lnTo>
                    <a:cubicBezTo>
                      <a:pt x="65281" y="57703"/>
                      <a:pt x="65509" y="57543"/>
                      <a:pt x="65783" y="57315"/>
                    </a:cubicBezTo>
                    <a:cubicBezTo>
                      <a:pt x="65806" y="57292"/>
                      <a:pt x="65851" y="57247"/>
                      <a:pt x="65897" y="57224"/>
                    </a:cubicBezTo>
                    <a:lnTo>
                      <a:pt x="65943" y="57178"/>
                    </a:lnTo>
                    <a:lnTo>
                      <a:pt x="66079" y="57064"/>
                    </a:lnTo>
                    <a:lnTo>
                      <a:pt x="66125" y="57041"/>
                    </a:lnTo>
                    <a:lnTo>
                      <a:pt x="66148" y="56996"/>
                    </a:lnTo>
                    <a:lnTo>
                      <a:pt x="66216" y="56950"/>
                    </a:lnTo>
                    <a:lnTo>
                      <a:pt x="66376" y="56996"/>
                    </a:lnTo>
                    <a:cubicBezTo>
                      <a:pt x="66422" y="57018"/>
                      <a:pt x="66445" y="57041"/>
                      <a:pt x="66490" y="57064"/>
                    </a:cubicBezTo>
                    <a:cubicBezTo>
                      <a:pt x="66536" y="57110"/>
                      <a:pt x="66559" y="57133"/>
                      <a:pt x="66604" y="57178"/>
                    </a:cubicBezTo>
                    <a:lnTo>
                      <a:pt x="66627" y="57201"/>
                    </a:lnTo>
                    <a:lnTo>
                      <a:pt x="66650" y="57247"/>
                    </a:lnTo>
                    <a:cubicBezTo>
                      <a:pt x="66741" y="57338"/>
                      <a:pt x="66856" y="57429"/>
                      <a:pt x="66947" y="57498"/>
                    </a:cubicBezTo>
                    <a:cubicBezTo>
                      <a:pt x="67038" y="57566"/>
                      <a:pt x="67129" y="57612"/>
                      <a:pt x="67244" y="57680"/>
                    </a:cubicBezTo>
                    <a:cubicBezTo>
                      <a:pt x="67381" y="57772"/>
                      <a:pt x="67540" y="57817"/>
                      <a:pt x="67700" y="57863"/>
                    </a:cubicBezTo>
                    <a:lnTo>
                      <a:pt x="67791" y="57886"/>
                    </a:lnTo>
                    <a:cubicBezTo>
                      <a:pt x="67906" y="57909"/>
                      <a:pt x="68020" y="57954"/>
                      <a:pt x="68134" y="57977"/>
                    </a:cubicBezTo>
                    <a:cubicBezTo>
                      <a:pt x="68316" y="58023"/>
                      <a:pt x="68476" y="58023"/>
                      <a:pt x="68659" y="58046"/>
                    </a:cubicBezTo>
                    <a:cubicBezTo>
                      <a:pt x="68773" y="58068"/>
                      <a:pt x="68910" y="58068"/>
                      <a:pt x="69024" y="58068"/>
                    </a:cubicBezTo>
                    <a:cubicBezTo>
                      <a:pt x="69229" y="58068"/>
                      <a:pt x="69412" y="58046"/>
                      <a:pt x="69617" y="58023"/>
                    </a:cubicBezTo>
                    <a:cubicBezTo>
                      <a:pt x="69937" y="57954"/>
                      <a:pt x="70211" y="57840"/>
                      <a:pt x="70485" y="57726"/>
                    </a:cubicBezTo>
                    <a:cubicBezTo>
                      <a:pt x="70622" y="57680"/>
                      <a:pt x="70736" y="57612"/>
                      <a:pt x="70827" y="57566"/>
                    </a:cubicBezTo>
                    <a:cubicBezTo>
                      <a:pt x="70873" y="57658"/>
                      <a:pt x="70918" y="57772"/>
                      <a:pt x="70987" y="57886"/>
                    </a:cubicBezTo>
                    <a:lnTo>
                      <a:pt x="71078" y="58023"/>
                    </a:lnTo>
                    <a:cubicBezTo>
                      <a:pt x="71170" y="58183"/>
                      <a:pt x="71261" y="58342"/>
                      <a:pt x="71398" y="58502"/>
                    </a:cubicBezTo>
                    <a:lnTo>
                      <a:pt x="71466" y="58571"/>
                    </a:lnTo>
                    <a:cubicBezTo>
                      <a:pt x="71535" y="58662"/>
                      <a:pt x="71603" y="58730"/>
                      <a:pt x="71672" y="58799"/>
                    </a:cubicBezTo>
                    <a:cubicBezTo>
                      <a:pt x="71763" y="58936"/>
                      <a:pt x="71854" y="59050"/>
                      <a:pt x="71968" y="59164"/>
                    </a:cubicBezTo>
                    <a:lnTo>
                      <a:pt x="72014" y="59210"/>
                    </a:lnTo>
                    <a:cubicBezTo>
                      <a:pt x="72197" y="59415"/>
                      <a:pt x="72379" y="59621"/>
                      <a:pt x="72608" y="59803"/>
                    </a:cubicBezTo>
                    <a:cubicBezTo>
                      <a:pt x="72699" y="59872"/>
                      <a:pt x="72813" y="59963"/>
                      <a:pt x="72904" y="60031"/>
                    </a:cubicBezTo>
                    <a:lnTo>
                      <a:pt x="72973" y="60100"/>
                    </a:lnTo>
                    <a:cubicBezTo>
                      <a:pt x="73087" y="60191"/>
                      <a:pt x="73201" y="60283"/>
                      <a:pt x="73315" y="60351"/>
                    </a:cubicBezTo>
                    <a:cubicBezTo>
                      <a:pt x="73589" y="60556"/>
                      <a:pt x="73817" y="60716"/>
                      <a:pt x="74046" y="60853"/>
                    </a:cubicBezTo>
                    <a:cubicBezTo>
                      <a:pt x="74137" y="60899"/>
                      <a:pt x="74205" y="60944"/>
                      <a:pt x="74297" y="60990"/>
                    </a:cubicBezTo>
                    <a:lnTo>
                      <a:pt x="74456" y="61081"/>
                    </a:lnTo>
                    <a:cubicBezTo>
                      <a:pt x="74571" y="61150"/>
                      <a:pt x="74707" y="61218"/>
                      <a:pt x="74844" y="61287"/>
                    </a:cubicBezTo>
                    <a:cubicBezTo>
                      <a:pt x="75141" y="61424"/>
                      <a:pt x="75461" y="61561"/>
                      <a:pt x="75735" y="61675"/>
                    </a:cubicBezTo>
                    <a:cubicBezTo>
                      <a:pt x="76168" y="61880"/>
                      <a:pt x="76488" y="61994"/>
                      <a:pt x="76807" y="62086"/>
                    </a:cubicBezTo>
                    <a:cubicBezTo>
                      <a:pt x="77173" y="62223"/>
                      <a:pt x="77561" y="62314"/>
                      <a:pt x="77994" y="62382"/>
                    </a:cubicBezTo>
                    <a:lnTo>
                      <a:pt x="77926" y="62360"/>
                    </a:lnTo>
                    <a:lnTo>
                      <a:pt x="77926" y="62360"/>
                    </a:lnTo>
                    <a:cubicBezTo>
                      <a:pt x="78268" y="62428"/>
                      <a:pt x="78588" y="62474"/>
                      <a:pt x="78907" y="62497"/>
                    </a:cubicBezTo>
                    <a:lnTo>
                      <a:pt x="79227" y="62497"/>
                    </a:lnTo>
                    <a:cubicBezTo>
                      <a:pt x="79455" y="62497"/>
                      <a:pt x="79683" y="62497"/>
                      <a:pt x="79934" y="62474"/>
                    </a:cubicBezTo>
                    <a:cubicBezTo>
                      <a:pt x="80186" y="62428"/>
                      <a:pt x="80482" y="62382"/>
                      <a:pt x="80756" y="62314"/>
                    </a:cubicBezTo>
                    <a:cubicBezTo>
                      <a:pt x="81053" y="62223"/>
                      <a:pt x="81372" y="62131"/>
                      <a:pt x="81646" y="61994"/>
                    </a:cubicBezTo>
                    <a:cubicBezTo>
                      <a:pt x="81738" y="61949"/>
                      <a:pt x="81829" y="61880"/>
                      <a:pt x="81920" y="61835"/>
                    </a:cubicBezTo>
                    <a:cubicBezTo>
                      <a:pt x="82057" y="61743"/>
                      <a:pt x="82149" y="61675"/>
                      <a:pt x="82263" y="61606"/>
                    </a:cubicBezTo>
                    <a:cubicBezTo>
                      <a:pt x="82468" y="61469"/>
                      <a:pt x="82673" y="61310"/>
                      <a:pt x="82902" y="61127"/>
                    </a:cubicBezTo>
                    <a:cubicBezTo>
                      <a:pt x="82970" y="61059"/>
                      <a:pt x="83062" y="60967"/>
                      <a:pt x="83153" y="60876"/>
                    </a:cubicBezTo>
                    <a:cubicBezTo>
                      <a:pt x="83244" y="60762"/>
                      <a:pt x="83335" y="60648"/>
                      <a:pt x="83427" y="60534"/>
                    </a:cubicBezTo>
                    <a:cubicBezTo>
                      <a:pt x="83495" y="60442"/>
                      <a:pt x="83541" y="60351"/>
                      <a:pt x="83609" y="60260"/>
                    </a:cubicBezTo>
                    <a:cubicBezTo>
                      <a:pt x="83678" y="60123"/>
                      <a:pt x="83723" y="59986"/>
                      <a:pt x="83746" y="59872"/>
                    </a:cubicBezTo>
                    <a:lnTo>
                      <a:pt x="83792" y="59712"/>
                    </a:lnTo>
                    <a:lnTo>
                      <a:pt x="83815" y="59575"/>
                    </a:lnTo>
                    <a:cubicBezTo>
                      <a:pt x="83838" y="59484"/>
                      <a:pt x="83838" y="59392"/>
                      <a:pt x="83792" y="59324"/>
                    </a:cubicBezTo>
                    <a:lnTo>
                      <a:pt x="83815" y="59278"/>
                    </a:lnTo>
                    <a:cubicBezTo>
                      <a:pt x="83838" y="59164"/>
                      <a:pt x="83883" y="59027"/>
                      <a:pt x="83929" y="58890"/>
                    </a:cubicBezTo>
                    <a:cubicBezTo>
                      <a:pt x="83975" y="58616"/>
                      <a:pt x="84043" y="58320"/>
                      <a:pt x="84020" y="58023"/>
                    </a:cubicBezTo>
                    <a:cubicBezTo>
                      <a:pt x="83997" y="57840"/>
                      <a:pt x="83975" y="57680"/>
                      <a:pt x="83952" y="57521"/>
                    </a:cubicBezTo>
                    <a:cubicBezTo>
                      <a:pt x="83929" y="57452"/>
                      <a:pt x="83906" y="57384"/>
                      <a:pt x="83883" y="57315"/>
                    </a:cubicBezTo>
                    <a:lnTo>
                      <a:pt x="83838" y="57178"/>
                    </a:lnTo>
                    <a:lnTo>
                      <a:pt x="83815" y="57110"/>
                    </a:lnTo>
                    <a:cubicBezTo>
                      <a:pt x="83792" y="57018"/>
                      <a:pt x="83769" y="56927"/>
                      <a:pt x="83746" y="56836"/>
                    </a:cubicBezTo>
                    <a:cubicBezTo>
                      <a:pt x="83701" y="56722"/>
                      <a:pt x="83678" y="56630"/>
                      <a:pt x="83632" y="56539"/>
                    </a:cubicBezTo>
                    <a:lnTo>
                      <a:pt x="83609" y="56494"/>
                    </a:lnTo>
                    <a:lnTo>
                      <a:pt x="83518" y="56265"/>
                    </a:lnTo>
                    <a:lnTo>
                      <a:pt x="83472" y="56105"/>
                    </a:lnTo>
                    <a:cubicBezTo>
                      <a:pt x="83450" y="56060"/>
                      <a:pt x="83427" y="55991"/>
                      <a:pt x="83404" y="55946"/>
                    </a:cubicBezTo>
                    <a:cubicBezTo>
                      <a:pt x="83381" y="55900"/>
                      <a:pt x="83358" y="55854"/>
                      <a:pt x="83335" y="55809"/>
                    </a:cubicBezTo>
                    <a:cubicBezTo>
                      <a:pt x="83267" y="55649"/>
                      <a:pt x="83176" y="55466"/>
                      <a:pt x="83107" y="55329"/>
                    </a:cubicBezTo>
                    <a:lnTo>
                      <a:pt x="83039" y="55215"/>
                    </a:lnTo>
                    <a:cubicBezTo>
                      <a:pt x="82993" y="55078"/>
                      <a:pt x="82925" y="54964"/>
                      <a:pt x="82856" y="54873"/>
                    </a:cubicBezTo>
                    <a:cubicBezTo>
                      <a:pt x="82788" y="54759"/>
                      <a:pt x="82696" y="54622"/>
                      <a:pt x="82582" y="54508"/>
                    </a:cubicBezTo>
                    <a:cubicBezTo>
                      <a:pt x="82491" y="54394"/>
                      <a:pt x="82400" y="54302"/>
                      <a:pt x="82285" y="54211"/>
                    </a:cubicBezTo>
                    <a:lnTo>
                      <a:pt x="82263" y="54165"/>
                    </a:lnTo>
                    <a:cubicBezTo>
                      <a:pt x="82149" y="54051"/>
                      <a:pt x="82012" y="53937"/>
                      <a:pt x="81897" y="53846"/>
                    </a:cubicBezTo>
                    <a:cubicBezTo>
                      <a:pt x="81760" y="53732"/>
                      <a:pt x="81646" y="53640"/>
                      <a:pt x="81509" y="53572"/>
                    </a:cubicBezTo>
                    <a:cubicBezTo>
                      <a:pt x="81418" y="53503"/>
                      <a:pt x="81327" y="53458"/>
                      <a:pt x="81235" y="53412"/>
                    </a:cubicBezTo>
                    <a:lnTo>
                      <a:pt x="81144" y="53344"/>
                    </a:lnTo>
                    <a:cubicBezTo>
                      <a:pt x="80939" y="53252"/>
                      <a:pt x="80733" y="53161"/>
                      <a:pt x="80528" y="53070"/>
                    </a:cubicBezTo>
                    <a:lnTo>
                      <a:pt x="80277" y="52956"/>
                    </a:lnTo>
                    <a:cubicBezTo>
                      <a:pt x="80003" y="52841"/>
                      <a:pt x="79706" y="52750"/>
                      <a:pt x="79432" y="52682"/>
                    </a:cubicBezTo>
                    <a:cubicBezTo>
                      <a:pt x="79158" y="52590"/>
                      <a:pt x="78862" y="52522"/>
                      <a:pt x="78588" y="52453"/>
                    </a:cubicBezTo>
                    <a:cubicBezTo>
                      <a:pt x="78474" y="52431"/>
                      <a:pt x="78337" y="52408"/>
                      <a:pt x="78223" y="52385"/>
                    </a:cubicBezTo>
                    <a:cubicBezTo>
                      <a:pt x="77994" y="52339"/>
                      <a:pt x="77720" y="52294"/>
                      <a:pt x="77446" y="52271"/>
                    </a:cubicBezTo>
                    <a:lnTo>
                      <a:pt x="77378" y="52248"/>
                    </a:lnTo>
                    <a:lnTo>
                      <a:pt x="77287" y="52248"/>
                    </a:lnTo>
                    <a:cubicBezTo>
                      <a:pt x="77104" y="52225"/>
                      <a:pt x="76922" y="52202"/>
                      <a:pt x="76739" y="52202"/>
                    </a:cubicBezTo>
                    <a:cubicBezTo>
                      <a:pt x="76488" y="52180"/>
                      <a:pt x="76260" y="52157"/>
                      <a:pt x="76009" y="52157"/>
                    </a:cubicBezTo>
                    <a:lnTo>
                      <a:pt x="75940" y="52157"/>
                    </a:lnTo>
                    <a:lnTo>
                      <a:pt x="75963" y="52134"/>
                    </a:lnTo>
                    <a:lnTo>
                      <a:pt x="76009" y="52043"/>
                    </a:lnTo>
                    <a:lnTo>
                      <a:pt x="76054" y="51951"/>
                    </a:lnTo>
                    <a:cubicBezTo>
                      <a:pt x="76145" y="51769"/>
                      <a:pt x="76168" y="51609"/>
                      <a:pt x="76191" y="51449"/>
                    </a:cubicBezTo>
                    <a:cubicBezTo>
                      <a:pt x="76191" y="51312"/>
                      <a:pt x="76168" y="51175"/>
                      <a:pt x="76100" y="51061"/>
                    </a:cubicBezTo>
                    <a:cubicBezTo>
                      <a:pt x="76054" y="50970"/>
                      <a:pt x="75986" y="50901"/>
                      <a:pt x="75940" y="50833"/>
                    </a:cubicBezTo>
                    <a:cubicBezTo>
                      <a:pt x="75826" y="50696"/>
                      <a:pt x="75735" y="50605"/>
                      <a:pt x="75643" y="50513"/>
                    </a:cubicBezTo>
                    <a:cubicBezTo>
                      <a:pt x="75415" y="50285"/>
                      <a:pt x="75095" y="50102"/>
                      <a:pt x="74730" y="49988"/>
                    </a:cubicBezTo>
                    <a:cubicBezTo>
                      <a:pt x="74571" y="49943"/>
                      <a:pt x="74388" y="49897"/>
                      <a:pt x="74251" y="49874"/>
                    </a:cubicBezTo>
                    <a:lnTo>
                      <a:pt x="74205" y="49874"/>
                    </a:lnTo>
                    <a:cubicBezTo>
                      <a:pt x="74046" y="49851"/>
                      <a:pt x="73886" y="49829"/>
                      <a:pt x="73726" y="49806"/>
                    </a:cubicBezTo>
                    <a:cubicBezTo>
                      <a:pt x="73543" y="49783"/>
                      <a:pt x="73384" y="49783"/>
                      <a:pt x="73201" y="49783"/>
                    </a:cubicBezTo>
                    <a:lnTo>
                      <a:pt x="73087" y="49783"/>
                    </a:lnTo>
                    <a:cubicBezTo>
                      <a:pt x="72950" y="49783"/>
                      <a:pt x="72790" y="49806"/>
                      <a:pt x="72699" y="49829"/>
                    </a:cubicBezTo>
                    <a:cubicBezTo>
                      <a:pt x="72744" y="49646"/>
                      <a:pt x="72767" y="49532"/>
                      <a:pt x="72813" y="49418"/>
                    </a:cubicBezTo>
                    <a:cubicBezTo>
                      <a:pt x="72859" y="49304"/>
                      <a:pt x="72904" y="49167"/>
                      <a:pt x="72950" y="49052"/>
                    </a:cubicBezTo>
                    <a:cubicBezTo>
                      <a:pt x="73087" y="48733"/>
                      <a:pt x="73155" y="48391"/>
                      <a:pt x="73155" y="48071"/>
                    </a:cubicBezTo>
                    <a:cubicBezTo>
                      <a:pt x="73155" y="47888"/>
                      <a:pt x="73133" y="47729"/>
                      <a:pt x="73110" y="47569"/>
                    </a:cubicBezTo>
                    <a:cubicBezTo>
                      <a:pt x="73087" y="47409"/>
                      <a:pt x="73064" y="47272"/>
                      <a:pt x="73018" y="47181"/>
                    </a:cubicBezTo>
                    <a:cubicBezTo>
                      <a:pt x="72973" y="46998"/>
                      <a:pt x="72904" y="46861"/>
                      <a:pt x="72836" y="46724"/>
                    </a:cubicBezTo>
                    <a:lnTo>
                      <a:pt x="72767" y="46587"/>
                    </a:lnTo>
                    <a:cubicBezTo>
                      <a:pt x="72722" y="46496"/>
                      <a:pt x="72676" y="46428"/>
                      <a:pt x="72630" y="46359"/>
                    </a:cubicBezTo>
                    <a:cubicBezTo>
                      <a:pt x="72585" y="46245"/>
                      <a:pt x="72516" y="46154"/>
                      <a:pt x="72471" y="46040"/>
                    </a:cubicBezTo>
                    <a:lnTo>
                      <a:pt x="72402" y="45948"/>
                    </a:lnTo>
                    <a:lnTo>
                      <a:pt x="72356" y="45880"/>
                    </a:lnTo>
                    <a:lnTo>
                      <a:pt x="72220" y="45697"/>
                    </a:lnTo>
                    <a:cubicBezTo>
                      <a:pt x="72128" y="45560"/>
                      <a:pt x="72037" y="45423"/>
                      <a:pt x="71923" y="45309"/>
                    </a:cubicBezTo>
                    <a:cubicBezTo>
                      <a:pt x="71854" y="45195"/>
                      <a:pt x="71786" y="45127"/>
                      <a:pt x="71717" y="45035"/>
                    </a:cubicBezTo>
                    <a:lnTo>
                      <a:pt x="71717" y="45035"/>
                    </a:lnTo>
                    <a:lnTo>
                      <a:pt x="71740" y="45081"/>
                    </a:lnTo>
                    <a:lnTo>
                      <a:pt x="71695" y="45012"/>
                    </a:lnTo>
                    <a:cubicBezTo>
                      <a:pt x="71626" y="44898"/>
                      <a:pt x="71535" y="44784"/>
                      <a:pt x="71443" y="44693"/>
                    </a:cubicBezTo>
                    <a:cubicBezTo>
                      <a:pt x="71352" y="44579"/>
                      <a:pt x="71238" y="44487"/>
                      <a:pt x="71147" y="44373"/>
                    </a:cubicBezTo>
                    <a:cubicBezTo>
                      <a:pt x="70941" y="44168"/>
                      <a:pt x="70713" y="43962"/>
                      <a:pt x="70462" y="43757"/>
                    </a:cubicBezTo>
                    <a:lnTo>
                      <a:pt x="70393" y="43711"/>
                    </a:lnTo>
                    <a:cubicBezTo>
                      <a:pt x="70302" y="43620"/>
                      <a:pt x="70211" y="43552"/>
                      <a:pt x="70097" y="43483"/>
                    </a:cubicBezTo>
                    <a:cubicBezTo>
                      <a:pt x="69960" y="43392"/>
                      <a:pt x="69823" y="43301"/>
                      <a:pt x="69686" y="43232"/>
                    </a:cubicBezTo>
                    <a:lnTo>
                      <a:pt x="69503" y="43118"/>
                    </a:lnTo>
                    <a:lnTo>
                      <a:pt x="69458" y="43095"/>
                    </a:lnTo>
                    <a:cubicBezTo>
                      <a:pt x="69252" y="42981"/>
                      <a:pt x="69047" y="42867"/>
                      <a:pt x="68841" y="42776"/>
                    </a:cubicBezTo>
                    <a:lnTo>
                      <a:pt x="68704" y="42707"/>
                    </a:lnTo>
                    <a:cubicBezTo>
                      <a:pt x="68590" y="42661"/>
                      <a:pt x="68476" y="42593"/>
                      <a:pt x="68339" y="42547"/>
                    </a:cubicBezTo>
                    <a:cubicBezTo>
                      <a:pt x="68157" y="42479"/>
                      <a:pt x="67974" y="42410"/>
                      <a:pt x="67814" y="42365"/>
                    </a:cubicBezTo>
                    <a:cubicBezTo>
                      <a:pt x="67381" y="42251"/>
                      <a:pt x="66947" y="42159"/>
                      <a:pt x="66627" y="42114"/>
                    </a:cubicBezTo>
                    <a:lnTo>
                      <a:pt x="66627" y="42114"/>
                    </a:lnTo>
                    <a:lnTo>
                      <a:pt x="66673" y="42136"/>
                    </a:lnTo>
                    <a:cubicBezTo>
                      <a:pt x="66308" y="42045"/>
                      <a:pt x="65988" y="41999"/>
                      <a:pt x="65691" y="41977"/>
                    </a:cubicBezTo>
                    <a:lnTo>
                      <a:pt x="65418" y="41954"/>
                    </a:lnTo>
                    <a:lnTo>
                      <a:pt x="65166" y="41931"/>
                    </a:lnTo>
                    <a:lnTo>
                      <a:pt x="64893" y="41931"/>
                    </a:lnTo>
                    <a:cubicBezTo>
                      <a:pt x="64778" y="41908"/>
                      <a:pt x="64664" y="41908"/>
                      <a:pt x="64550" y="41908"/>
                    </a:cubicBezTo>
                    <a:cubicBezTo>
                      <a:pt x="64390" y="41908"/>
                      <a:pt x="64276" y="41999"/>
                      <a:pt x="64231" y="42114"/>
                    </a:cubicBezTo>
                    <a:lnTo>
                      <a:pt x="64094" y="42114"/>
                    </a:lnTo>
                    <a:cubicBezTo>
                      <a:pt x="63797" y="42114"/>
                      <a:pt x="63523" y="42136"/>
                      <a:pt x="63226" y="42205"/>
                    </a:cubicBezTo>
                    <a:cubicBezTo>
                      <a:pt x="63067" y="42251"/>
                      <a:pt x="62884" y="42296"/>
                      <a:pt x="62724" y="42365"/>
                    </a:cubicBezTo>
                    <a:lnTo>
                      <a:pt x="62633" y="42388"/>
                    </a:lnTo>
                    <a:lnTo>
                      <a:pt x="62473" y="42456"/>
                    </a:lnTo>
                    <a:lnTo>
                      <a:pt x="62382" y="42479"/>
                    </a:lnTo>
                    <a:cubicBezTo>
                      <a:pt x="62336" y="42502"/>
                      <a:pt x="62268" y="42524"/>
                      <a:pt x="62222" y="42524"/>
                    </a:cubicBezTo>
                    <a:cubicBezTo>
                      <a:pt x="62222" y="42456"/>
                      <a:pt x="62222" y="42365"/>
                      <a:pt x="62222" y="42273"/>
                    </a:cubicBezTo>
                    <a:lnTo>
                      <a:pt x="62199" y="42228"/>
                    </a:lnTo>
                    <a:lnTo>
                      <a:pt x="62199" y="42205"/>
                    </a:lnTo>
                    <a:cubicBezTo>
                      <a:pt x="62176" y="42159"/>
                      <a:pt x="62176" y="42136"/>
                      <a:pt x="62176" y="42091"/>
                    </a:cubicBezTo>
                    <a:lnTo>
                      <a:pt x="62154" y="42022"/>
                    </a:lnTo>
                    <a:lnTo>
                      <a:pt x="62154" y="41977"/>
                    </a:lnTo>
                    <a:lnTo>
                      <a:pt x="62154" y="41931"/>
                    </a:lnTo>
                    <a:cubicBezTo>
                      <a:pt x="62131" y="41840"/>
                      <a:pt x="62108" y="41748"/>
                      <a:pt x="62062" y="41657"/>
                    </a:cubicBezTo>
                    <a:lnTo>
                      <a:pt x="62039" y="41566"/>
                    </a:lnTo>
                    <a:lnTo>
                      <a:pt x="62017" y="41497"/>
                    </a:lnTo>
                    <a:lnTo>
                      <a:pt x="62017" y="41474"/>
                    </a:lnTo>
                    <a:lnTo>
                      <a:pt x="61994" y="41383"/>
                    </a:lnTo>
                    <a:cubicBezTo>
                      <a:pt x="61948" y="41292"/>
                      <a:pt x="61925" y="41201"/>
                      <a:pt x="61902" y="41132"/>
                    </a:cubicBezTo>
                    <a:cubicBezTo>
                      <a:pt x="61857" y="41041"/>
                      <a:pt x="61811" y="40950"/>
                      <a:pt x="61766" y="40858"/>
                    </a:cubicBezTo>
                    <a:cubicBezTo>
                      <a:pt x="61674" y="40744"/>
                      <a:pt x="61583" y="40630"/>
                      <a:pt x="61492" y="40516"/>
                    </a:cubicBezTo>
                    <a:cubicBezTo>
                      <a:pt x="61332" y="40310"/>
                      <a:pt x="61081" y="40128"/>
                      <a:pt x="60784" y="39968"/>
                    </a:cubicBezTo>
                    <a:cubicBezTo>
                      <a:pt x="60487" y="39785"/>
                      <a:pt x="60168" y="39694"/>
                      <a:pt x="59848" y="39626"/>
                    </a:cubicBezTo>
                    <a:cubicBezTo>
                      <a:pt x="59688" y="39603"/>
                      <a:pt x="59529" y="39580"/>
                      <a:pt x="59369" y="39580"/>
                    </a:cubicBezTo>
                    <a:lnTo>
                      <a:pt x="59323" y="39557"/>
                    </a:lnTo>
                    <a:lnTo>
                      <a:pt x="58753" y="39557"/>
                    </a:lnTo>
                    <a:lnTo>
                      <a:pt x="58707" y="39580"/>
                    </a:lnTo>
                    <a:lnTo>
                      <a:pt x="58501" y="39580"/>
                    </a:lnTo>
                    <a:lnTo>
                      <a:pt x="58387" y="39603"/>
                    </a:lnTo>
                    <a:lnTo>
                      <a:pt x="58228" y="39603"/>
                    </a:lnTo>
                    <a:lnTo>
                      <a:pt x="58182" y="39626"/>
                    </a:lnTo>
                    <a:lnTo>
                      <a:pt x="58091" y="39626"/>
                    </a:lnTo>
                    <a:cubicBezTo>
                      <a:pt x="58136" y="39489"/>
                      <a:pt x="58159" y="39352"/>
                      <a:pt x="58182" y="39192"/>
                    </a:cubicBezTo>
                    <a:lnTo>
                      <a:pt x="58182" y="39123"/>
                    </a:lnTo>
                    <a:cubicBezTo>
                      <a:pt x="58205" y="39032"/>
                      <a:pt x="58205" y="38964"/>
                      <a:pt x="58205" y="38872"/>
                    </a:cubicBezTo>
                    <a:lnTo>
                      <a:pt x="58228" y="38804"/>
                    </a:lnTo>
                    <a:lnTo>
                      <a:pt x="58228" y="38735"/>
                    </a:lnTo>
                    <a:lnTo>
                      <a:pt x="58250" y="38621"/>
                    </a:lnTo>
                    <a:lnTo>
                      <a:pt x="58273" y="38393"/>
                    </a:lnTo>
                    <a:cubicBezTo>
                      <a:pt x="58273" y="38302"/>
                      <a:pt x="58296" y="38188"/>
                      <a:pt x="58296" y="38096"/>
                    </a:cubicBezTo>
                    <a:cubicBezTo>
                      <a:pt x="58319" y="37777"/>
                      <a:pt x="58342" y="37457"/>
                      <a:pt x="58319" y="37092"/>
                    </a:cubicBezTo>
                    <a:cubicBezTo>
                      <a:pt x="58319" y="36978"/>
                      <a:pt x="58319" y="36841"/>
                      <a:pt x="58319" y="36727"/>
                    </a:cubicBezTo>
                    <a:cubicBezTo>
                      <a:pt x="58319" y="36521"/>
                      <a:pt x="58319" y="36293"/>
                      <a:pt x="58296" y="36088"/>
                    </a:cubicBezTo>
                    <a:cubicBezTo>
                      <a:pt x="58296" y="35882"/>
                      <a:pt x="58273" y="35700"/>
                      <a:pt x="58250" y="35517"/>
                    </a:cubicBezTo>
                    <a:cubicBezTo>
                      <a:pt x="58228" y="35312"/>
                      <a:pt x="58205" y="35129"/>
                      <a:pt x="58159" y="34946"/>
                    </a:cubicBezTo>
                    <a:cubicBezTo>
                      <a:pt x="58113" y="34673"/>
                      <a:pt x="58068" y="34467"/>
                      <a:pt x="58022" y="34307"/>
                    </a:cubicBezTo>
                    <a:cubicBezTo>
                      <a:pt x="57999" y="34193"/>
                      <a:pt x="57954" y="34102"/>
                      <a:pt x="57931" y="34033"/>
                    </a:cubicBezTo>
                    <a:cubicBezTo>
                      <a:pt x="57885" y="33897"/>
                      <a:pt x="57817" y="33782"/>
                      <a:pt x="57725" y="33668"/>
                    </a:cubicBezTo>
                    <a:cubicBezTo>
                      <a:pt x="57703" y="33623"/>
                      <a:pt x="57680" y="33600"/>
                      <a:pt x="57657" y="33577"/>
                    </a:cubicBezTo>
                    <a:cubicBezTo>
                      <a:pt x="57588" y="33349"/>
                      <a:pt x="57497" y="33098"/>
                      <a:pt x="57360" y="32824"/>
                    </a:cubicBezTo>
                    <a:cubicBezTo>
                      <a:pt x="57269" y="32618"/>
                      <a:pt x="57155" y="32413"/>
                      <a:pt x="56995" y="32230"/>
                    </a:cubicBezTo>
                    <a:cubicBezTo>
                      <a:pt x="56858" y="32048"/>
                      <a:pt x="56721" y="31865"/>
                      <a:pt x="56584" y="31728"/>
                    </a:cubicBezTo>
                    <a:cubicBezTo>
                      <a:pt x="56516" y="31660"/>
                      <a:pt x="56447" y="31591"/>
                      <a:pt x="56402" y="31545"/>
                    </a:cubicBezTo>
                    <a:cubicBezTo>
                      <a:pt x="56402" y="31454"/>
                      <a:pt x="56356" y="31363"/>
                      <a:pt x="56287" y="31294"/>
                    </a:cubicBezTo>
                    <a:cubicBezTo>
                      <a:pt x="56173" y="31203"/>
                      <a:pt x="56036" y="31135"/>
                      <a:pt x="55922" y="31043"/>
                    </a:cubicBezTo>
                    <a:lnTo>
                      <a:pt x="55854" y="31021"/>
                    </a:lnTo>
                    <a:cubicBezTo>
                      <a:pt x="55717" y="30929"/>
                      <a:pt x="55557" y="30838"/>
                      <a:pt x="55420" y="30769"/>
                    </a:cubicBezTo>
                    <a:cubicBezTo>
                      <a:pt x="55260" y="30678"/>
                      <a:pt x="55123" y="30610"/>
                      <a:pt x="54964" y="30541"/>
                    </a:cubicBezTo>
                    <a:cubicBezTo>
                      <a:pt x="54804" y="30450"/>
                      <a:pt x="54667" y="30381"/>
                      <a:pt x="54530" y="30336"/>
                    </a:cubicBezTo>
                    <a:cubicBezTo>
                      <a:pt x="54256" y="30222"/>
                      <a:pt x="53936" y="30130"/>
                      <a:pt x="53571" y="30085"/>
                    </a:cubicBezTo>
                    <a:cubicBezTo>
                      <a:pt x="53320" y="30039"/>
                      <a:pt x="53069" y="30016"/>
                      <a:pt x="52841" y="29993"/>
                    </a:cubicBezTo>
                    <a:lnTo>
                      <a:pt x="52681" y="29993"/>
                    </a:lnTo>
                    <a:cubicBezTo>
                      <a:pt x="52430" y="29971"/>
                      <a:pt x="52202" y="29948"/>
                      <a:pt x="51996" y="29948"/>
                    </a:cubicBezTo>
                    <a:lnTo>
                      <a:pt x="51334" y="29948"/>
                    </a:lnTo>
                    <a:lnTo>
                      <a:pt x="51220" y="29971"/>
                    </a:lnTo>
                    <a:lnTo>
                      <a:pt x="51038" y="29971"/>
                    </a:lnTo>
                    <a:lnTo>
                      <a:pt x="50946" y="29993"/>
                    </a:lnTo>
                    <a:lnTo>
                      <a:pt x="50832" y="29993"/>
                    </a:lnTo>
                    <a:lnTo>
                      <a:pt x="50741" y="30016"/>
                    </a:lnTo>
                    <a:lnTo>
                      <a:pt x="50672" y="30016"/>
                    </a:lnTo>
                    <a:cubicBezTo>
                      <a:pt x="50581" y="30016"/>
                      <a:pt x="50513" y="30039"/>
                      <a:pt x="50444" y="30039"/>
                    </a:cubicBezTo>
                    <a:lnTo>
                      <a:pt x="50216" y="30085"/>
                    </a:lnTo>
                    <a:lnTo>
                      <a:pt x="50102" y="30108"/>
                    </a:lnTo>
                    <a:cubicBezTo>
                      <a:pt x="49942" y="30130"/>
                      <a:pt x="49782" y="30153"/>
                      <a:pt x="49645" y="30176"/>
                    </a:cubicBezTo>
                    <a:lnTo>
                      <a:pt x="49463" y="30222"/>
                    </a:lnTo>
                    <a:cubicBezTo>
                      <a:pt x="49280" y="30244"/>
                      <a:pt x="49120" y="30290"/>
                      <a:pt x="48938" y="30359"/>
                    </a:cubicBezTo>
                    <a:lnTo>
                      <a:pt x="48869" y="30359"/>
                    </a:lnTo>
                    <a:lnTo>
                      <a:pt x="48824" y="30381"/>
                    </a:lnTo>
                    <a:cubicBezTo>
                      <a:pt x="48709" y="30427"/>
                      <a:pt x="48618" y="30450"/>
                      <a:pt x="48504" y="30496"/>
                    </a:cubicBezTo>
                    <a:cubicBezTo>
                      <a:pt x="48367" y="30541"/>
                      <a:pt x="48230" y="30610"/>
                      <a:pt x="48093" y="30678"/>
                    </a:cubicBezTo>
                    <a:cubicBezTo>
                      <a:pt x="48025" y="30701"/>
                      <a:pt x="47911" y="30747"/>
                      <a:pt x="47819" y="30815"/>
                    </a:cubicBezTo>
                    <a:cubicBezTo>
                      <a:pt x="47751" y="30838"/>
                      <a:pt x="47705" y="30884"/>
                      <a:pt x="47637" y="30929"/>
                    </a:cubicBezTo>
                    <a:lnTo>
                      <a:pt x="47545" y="30975"/>
                    </a:lnTo>
                    <a:cubicBezTo>
                      <a:pt x="47477" y="31021"/>
                      <a:pt x="47408" y="31066"/>
                      <a:pt x="47340" y="31112"/>
                    </a:cubicBezTo>
                    <a:lnTo>
                      <a:pt x="47249" y="31157"/>
                    </a:lnTo>
                    <a:cubicBezTo>
                      <a:pt x="47134" y="31226"/>
                      <a:pt x="47043" y="31294"/>
                      <a:pt x="46952" y="31363"/>
                    </a:cubicBezTo>
                    <a:cubicBezTo>
                      <a:pt x="46838" y="31431"/>
                      <a:pt x="46746" y="31477"/>
                      <a:pt x="46655" y="31545"/>
                    </a:cubicBezTo>
                    <a:cubicBezTo>
                      <a:pt x="46610" y="31591"/>
                      <a:pt x="46564" y="31637"/>
                      <a:pt x="46518" y="31682"/>
                    </a:cubicBezTo>
                    <a:lnTo>
                      <a:pt x="46473" y="31728"/>
                    </a:lnTo>
                    <a:lnTo>
                      <a:pt x="46427" y="31751"/>
                    </a:lnTo>
                    <a:lnTo>
                      <a:pt x="46313" y="31842"/>
                    </a:lnTo>
                    <a:lnTo>
                      <a:pt x="46267" y="31888"/>
                    </a:lnTo>
                    <a:cubicBezTo>
                      <a:pt x="46199" y="31956"/>
                      <a:pt x="46107" y="32025"/>
                      <a:pt x="46039" y="32093"/>
                    </a:cubicBezTo>
                    <a:lnTo>
                      <a:pt x="45993" y="32139"/>
                    </a:lnTo>
                    <a:cubicBezTo>
                      <a:pt x="45925" y="32207"/>
                      <a:pt x="45856" y="32276"/>
                      <a:pt x="45788" y="32322"/>
                    </a:cubicBezTo>
                    <a:lnTo>
                      <a:pt x="45719" y="32390"/>
                    </a:lnTo>
                    <a:cubicBezTo>
                      <a:pt x="45651" y="32459"/>
                      <a:pt x="45560" y="32527"/>
                      <a:pt x="45491" y="32573"/>
                    </a:cubicBezTo>
                    <a:cubicBezTo>
                      <a:pt x="45377" y="32687"/>
                      <a:pt x="45263" y="32824"/>
                      <a:pt x="45149" y="32961"/>
                    </a:cubicBezTo>
                    <a:cubicBezTo>
                      <a:pt x="45012" y="33143"/>
                      <a:pt x="44875" y="33280"/>
                      <a:pt x="44783" y="33440"/>
                    </a:cubicBezTo>
                    <a:cubicBezTo>
                      <a:pt x="44738" y="33508"/>
                      <a:pt x="44692" y="33577"/>
                      <a:pt x="44647" y="33645"/>
                    </a:cubicBezTo>
                    <a:cubicBezTo>
                      <a:pt x="44624" y="33691"/>
                      <a:pt x="44601" y="33737"/>
                      <a:pt x="44601" y="33782"/>
                    </a:cubicBezTo>
                    <a:lnTo>
                      <a:pt x="44578" y="33828"/>
                    </a:lnTo>
                    <a:lnTo>
                      <a:pt x="44532" y="33874"/>
                    </a:lnTo>
                    <a:cubicBezTo>
                      <a:pt x="44510" y="33919"/>
                      <a:pt x="44510" y="33942"/>
                      <a:pt x="44487" y="33965"/>
                    </a:cubicBezTo>
                    <a:cubicBezTo>
                      <a:pt x="44441" y="34033"/>
                      <a:pt x="44395" y="34125"/>
                      <a:pt x="44350" y="34216"/>
                    </a:cubicBezTo>
                    <a:lnTo>
                      <a:pt x="44304" y="34285"/>
                    </a:lnTo>
                    <a:cubicBezTo>
                      <a:pt x="44236" y="34444"/>
                      <a:pt x="44144" y="34627"/>
                      <a:pt x="44099" y="34787"/>
                    </a:cubicBezTo>
                    <a:lnTo>
                      <a:pt x="44053" y="34787"/>
                    </a:lnTo>
                    <a:cubicBezTo>
                      <a:pt x="44030" y="34787"/>
                      <a:pt x="44007" y="34787"/>
                      <a:pt x="44007" y="34810"/>
                    </a:cubicBezTo>
                    <a:cubicBezTo>
                      <a:pt x="43870" y="34627"/>
                      <a:pt x="43756" y="34467"/>
                      <a:pt x="43619" y="34285"/>
                    </a:cubicBezTo>
                    <a:cubicBezTo>
                      <a:pt x="43574" y="34193"/>
                      <a:pt x="43505" y="34102"/>
                      <a:pt x="43437" y="34033"/>
                    </a:cubicBezTo>
                    <a:lnTo>
                      <a:pt x="43391" y="33942"/>
                    </a:lnTo>
                    <a:cubicBezTo>
                      <a:pt x="43277" y="33805"/>
                      <a:pt x="43163" y="33668"/>
                      <a:pt x="43072" y="33508"/>
                    </a:cubicBezTo>
                    <a:cubicBezTo>
                      <a:pt x="42980" y="33372"/>
                      <a:pt x="42889" y="33235"/>
                      <a:pt x="42798" y="33098"/>
                    </a:cubicBezTo>
                    <a:lnTo>
                      <a:pt x="42706" y="32961"/>
                    </a:lnTo>
                    <a:lnTo>
                      <a:pt x="42661" y="32869"/>
                    </a:lnTo>
                    <a:lnTo>
                      <a:pt x="42547" y="32687"/>
                    </a:lnTo>
                    <a:cubicBezTo>
                      <a:pt x="42387" y="32413"/>
                      <a:pt x="42227" y="32185"/>
                      <a:pt x="42044" y="31934"/>
                    </a:cubicBezTo>
                    <a:cubicBezTo>
                      <a:pt x="41907" y="31751"/>
                      <a:pt x="41771" y="31568"/>
                      <a:pt x="41634" y="31363"/>
                    </a:cubicBezTo>
                    <a:lnTo>
                      <a:pt x="41565" y="31226"/>
                    </a:lnTo>
                    <a:lnTo>
                      <a:pt x="41474" y="31112"/>
                    </a:lnTo>
                    <a:cubicBezTo>
                      <a:pt x="41405" y="30975"/>
                      <a:pt x="41314" y="30838"/>
                      <a:pt x="41223" y="30701"/>
                    </a:cubicBezTo>
                    <a:cubicBezTo>
                      <a:pt x="41109" y="30518"/>
                      <a:pt x="40949" y="30313"/>
                      <a:pt x="40789" y="30108"/>
                    </a:cubicBezTo>
                    <a:cubicBezTo>
                      <a:pt x="40675" y="29971"/>
                      <a:pt x="40584" y="29856"/>
                      <a:pt x="40470" y="29719"/>
                    </a:cubicBezTo>
                    <a:lnTo>
                      <a:pt x="40264" y="29468"/>
                    </a:lnTo>
                    <a:cubicBezTo>
                      <a:pt x="40173" y="29377"/>
                      <a:pt x="40104" y="29309"/>
                      <a:pt x="40036" y="29217"/>
                    </a:cubicBezTo>
                    <a:lnTo>
                      <a:pt x="39990" y="29149"/>
                    </a:lnTo>
                    <a:cubicBezTo>
                      <a:pt x="39899" y="29035"/>
                      <a:pt x="39808" y="28921"/>
                      <a:pt x="39716" y="28829"/>
                    </a:cubicBezTo>
                    <a:lnTo>
                      <a:pt x="39693" y="28784"/>
                    </a:lnTo>
                    <a:lnTo>
                      <a:pt x="39648" y="28738"/>
                    </a:lnTo>
                    <a:lnTo>
                      <a:pt x="39625" y="28715"/>
                    </a:lnTo>
                    <a:cubicBezTo>
                      <a:pt x="39579" y="28647"/>
                      <a:pt x="39511" y="28624"/>
                      <a:pt x="39442" y="28601"/>
                    </a:cubicBezTo>
                    <a:lnTo>
                      <a:pt x="39351" y="28601"/>
                    </a:lnTo>
                    <a:lnTo>
                      <a:pt x="39328" y="28555"/>
                    </a:lnTo>
                    <a:lnTo>
                      <a:pt x="39305" y="28533"/>
                    </a:lnTo>
                    <a:cubicBezTo>
                      <a:pt x="39237" y="28396"/>
                      <a:pt x="39146" y="28281"/>
                      <a:pt x="39077" y="28145"/>
                    </a:cubicBezTo>
                    <a:cubicBezTo>
                      <a:pt x="38963" y="28008"/>
                      <a:pt x="38849" y="27871"/>
                      <a:pt x="38735" y="27734"/>
                    </a:cubicBezTo>
                    <a:cubicBezTo>
                      <a:pt x="38712" y="27688"/>
                      <a:pt x="38666" y="27665"/>
                      <a:pt x="38643" y="27620"/>
                    </a:cubicBezTo>
                    <a:lnTo>
                      <a:pt x="38621" y="27597"/>
                    </a:lnTo>
                    <a:lnTo>
                      <a:pt x="38507" y="27460"/>
                    </a:lnTo>
                    <a:cubicBezTo>
                      <a:pt x="38415" y="27346"/>
                      <a:pt x="38324" y="27254"/>
                      <a:pt x="38233" y="27163"/>
                    </a:cubicBezTo>
                    <a:cubicBezTo>
                      <a:pt x="38164" y="27095"/>
                      <a:pt x="38096" y="27026"/>
                      <a:pt x="38027" y="26980"/>
                    </a:cubicBezTo>
                    <a:lnTo>
                      <a:pt x="37959" y="26889"/>
                    </a:lnTo>
                    <a:lnTo>
                      <a:pt x="37890" y="26821"/>
                    </a:lnTo>
                    <a:lnTo>
                      <a:pt x="37845" y="26775"/>
                    </a:lnTo>
                    <a:lnTo>
                      <a:pt x="37776" y="26729"/>
                    </a:lnTo>
                    <a:cubicBezTo>
                      <a:pt x="37799" y="26638"/>
                      <a:pt x="37776" y="26524"/>
                      <a:pt x="37708" y="26455"/>
                    </a:cubicBezTo>
                    <a:cubicBezTo>
                      <a:pt x="37639" y="26387"/>
                      <a:pt x="37548" y="26296"/>
                      <a:pt x="37479" y="26227"/>
                    </a:cubicBezTo>
                    <a:lnTo>
                      <a:pt x="37411" y="26136"/>
                    </a:lnTo>
                    <a:lnTo>
                      <a:pt x="37069" y="25771"/>
                    </a:lnTo>
                    <a:lnTo>
                      <a:pt x="36749" y="25406"/>
                    </a:lnTo>
                    <a:lnTo>
                      <a:pt x="36407" y="25040"/>
                    </a:lnTo>
                    <a:cubicBezTo>
                      <a:pt x="35996" y="24561"/>
                      <a:pt x="35562" y="24082"/>
                      <a:pt x="35128" y="23625"/>
                    </a:cubicBezTo>
                    <a:cubicBezTo>
                      <a:pt x="34923" y="23397"/>
                      <a:pt x="34718" y="23169"/>
                      <a:pt x="34512" y="22963"/>
                    </a:cubicBezTo>
                    <a:cubicBezTo>
                      <a:pt x="34421" y="22872"/>
                      <a:pt x="34329" y="22781"/>
                      <a:pt x="34261" y="22689"/>
                    </a:cubicBezTo>
                    <a:lnTo>
                      <a:pt x="34170" y="22598"/>
                    </a:lnTo>
                    <a:cubicBezTo>
                      <a:pt x="34078" y="22484"/>
                      <a:pt x="33964" y="22393"/>
                      <a:pt x="33873" y="22278"/>
                    </a:cubicBezTo>
                    <a:lnTo>
                      <a:pt x="33782" y="22187"/>
                    </a:lnTo>
                    <a:cubicBezTo>
                      <a:pt x="33690" y="22096"/>
                      <a:pt x="33622" y="22027"/>
                      <a:pt x="33531" y="21936"/>
                    </a:cubicBezTo>
                    <a:lnTo>
                      <a:pt x="33371" y="21753"/>
                    </a:lnTo>
                    <a:lnTo>
                      <a:pt x="33211" y="21594"/>
                    </a:lnTo>
                    <a:lnTo>
                      <a:pt x="33051" y="21411"/>
                    </a:lnTo>
                    <a:lnTo>
                      <a:pt x="32572" y="20886"/>
                    </a:lnTo>
                    <a:cubicBezTo>
                      <a:pt x="32412" y="20726"/>
                      <a:pt x="32275" y="20567"/>
                      <a:pt x="32115" y="20407"/>
                    </a:cubicBezTo>
                    <a:lnTo>
                      <a:pt x="32001" y="20293"/>
                    </a:lnTo>
                    <a:cubicBezTo>
                      <a:pt x="31773" y="20042"/>
                      <a:pt x="31522" y="19790"/>
                      <a:pt x="31294" y="19539"/>
                    </a:cubicBezTo>
                    <a:cubicBezTo>
                      <a:pt x="30746" y="18992"/>
                      <a:pt x="30312" y="18558"/>
                      <a:pt x="29856" y="18124"/>
                    </a:cubicBezTo>
                    <a:cubicBezTo>
                      <a:pt x="29787" y="18079"/>
                      <a:pt x="29742" y="18033"/>
                      <a:pt x="29673" y="17987"/>
                    </a:cubicBezTo>
                    <a:lnTo>
                      <a:pt x="29627" y="17919"/>
                    </a:lnTo>
                    <a:cubicBezTo>
                      <a:pt x="29559" y="17873"/>
                      <a:pt x="29513" y="17828"/>
                      <a:pt x="29445" y="17782"/>
                    </a:cubicBezTo>
                    <a:cubicBezTo>
                      <a:pt x="29445" y="17782"/>
                      <a:pt x="29422" y="17759"/>
                      <a:pt x="29399" y="17759"/>
                    </a:cubicBezTo>
                    <a:lnTo>
                      <a:pt x="29262" y="17599"/>
                    </a:lnTo>
                    <a:lnTo>
                      <a:pt x="29239" y="17576"/>
                    </a:lnTo>
                    <a:cubicBezTo>
                      <a:pt x="29171" y="17531"/>
                      <a:pt x="29125" y="17462"/>
                      <a:pt x="29080" y="17417"/>
                    </a:cubicBezTo>
                    <a:lnTo>
                      <a:pt x="29034" y="17371"/>
                    </a:lnTo>
                    <a:cubicBezTo>
                      <a:pt x="28943" y="17280"/>
                      <a:pt x="28851" y="17166"/>
                      <a:pt x="28760" y="17074"/>
                    </a:cubicBezTo>
                    <a:lnTo>
                      <a:pt x="28646" y="16960"/>
                    </a:lnTo>
                    <a:lnTo>
                      <a:pt x="28463" y="16778"/>
                    </a:lnTo>
                    <a:cubicBezTo>
                      <a:pt x="28349" y="16663"/>
                      <a:pt x="28212" y="16549"/>
                      <a:pt x="28098" y="16412"/>
                    </a:cubicBezTo>
                    <a:lnTo>
                      <a:pt x="28030" y="16367"/>
                    </a:lnTo>
                    <a:cubicBezTo>
                      <a:pt x="27938" y="16275"/>
                      <a:pt x="27870" y="16184"/>
                      <a:pt x="27779" y="16093"/>
                    </a:cubicBezTo>
                    <a:lnTo>
                      <a:pt x="27665" y="16001"/>
                    </a:lnTo>
                    <a:cubicBezTo>
                      <a:pt x="27596" y="15910"/>
                      <a:pt x="27528" y="15842"/>
                      <a:pt x="27459" y="15773"/>
                    </a:cubicBezTo>
                    <a:lnTo>
                      <a:pt x="27322" y="15659"/>
                    </a:lnTo>
                    <a:lnTo>
                      <a:pt x="27231" y="15568"/>
                    </a:lnTo>
                    <a:lnTo>
                      <a:pt x="27094" y="15431"/>
                    </a:lnTo>
                    <a:cubicBezTo>
                      <a:pt x="27048" y="15385"/>
                      <a:pt x="27003" y="15340"/>
                      <a:pt x="26934" y="15271"/>
                    </a:cubicBezTo>
                    <a:cubicBezTo>
                      <a:pt x="26888" y="15225"/>
                      <a:pt x="26820" y="15157"/>
                      <a:pt x="26774" y="15088"/>
                    </a:cubicBezTo>
                    <a:cubicBezTo>
                      <a:pt x="26660" y="14997"/>
                      <a:pt x="26569" y="14906"/>
                      <a:pt x="26478" y="14815"/>
                    </a:cubicBezTo>
                    <a:lnTo>
                      <a:pt x="26432" y="14769"/>
                    </a:lnTo>
                    <a:cubicBezTo>
                      <a:pt x="26318" y="14655"/>
                      <a:pt x="26204" y="14564"/>
                      <a:pt x="26112" y="14449"/>
                    </a:cubicBezTo>
                    <a:cubicBezTo>
                      <a:pt x="25998" y="14335"/>
                      <a:pt x="25884" y="14244"/>
                      <a:pt x="25770" y="14130"/>
                    </a:cubicBezTo>
                    <a:cubicBezTo>
                      <a:pt x="25702" y="14084"/>
                      <a:pt x="25633" y="14016"/>
                      <a:pt x="25565" y="13947"/>
                    </a:cubicBezTo>
                    <a:lnTo>
                      <a:pt x="25405" y="13810"/>
                    </a:lnTo>
                    <a:lnTo>
                      <a:pt x="24720" y="13171"/>
                    </a:lnTo>
                    <a:cubicBezTo>
                      <a:pt x="24583" y="13080"/>
                      <a:pt x="24469" y="12966"/>
                      <a:pt x="24355" y="12852"/>
                    </a:cubicBezTo>
                    <a:lnTo>
                      <a:pt x="24264" y="12760"/>
                    </a:lnTo>
                    <a:lnTo>
                      <a:pt x="24012" y="12555"/>
                    </a:lnTo>
                    <a:cubicBezTo>
                      <a:pt x="23967" y="12509"/>
                      <a:pt x="23921" y="12441"/>
                      <a:pt x="23853" y="12395"/>
                    </a:cubicBezTo>
                    <a:lnTo>
                      <a:pt x="23693" y="12235"/>
                    </a:lnTo>
                    <a:cubicBezTo>
                      <a:pt x="23579" y="12144"/>
                      <a:pt x="23465" y="12030"/>
                      <a:pt x="23351" y="11939"/>
                    </a:cubicBezTo>
                    <a:cubicBezTo>
                      <a:pt x="23259" y="11847"/>
                      <a:pt x="23168" y="11779"/>
                      <a:pt x="23077" y="11688"/>
                    </a:cubicBezTo>
                    <a:lnTo>
                      <a:pt x="23031" y="11642"/>
                    </a:lnTo>
                    <a:lnTo>
                      <a:pt x="22962" y="11573"/>
                    </a:lnTo>
                    <a:cubicBezTo>
                      <a:pt x="22871" y="11505"/>
                      <a:pt x="22780" y="11414"/>
                      <a:pt x="22711" y="11345"/>
                    </a:cubicBezTo>
                    <a:cubicBezTo>
                      <a:pt x="22483" y="11140"/>
                      <a:pt x="22255" y="10934"/>
                      <a:pt x="22027" y="10729"/>
                    </a:cubicBezTo>
                    <a:cubicBezTo>
                      <a:pt x="21913" y="10615"/>
                      <a:pt x="21798" y="10523"/>
                      <a:pt x="21684" y="10409"/>
                    </a:cubicBezTo>
                    <a:lnTo>
                      <a:pt x="21296" y="10067"/>
                    </a:lnTo>
                    <a:lnTo>
                      <a:pt x="21068" y="9839"/>
                    </a:lnTo>
                    <a:cubicBezTo>
                      <a:pt x="20931" y="9725"/>
                      <a:pt x="20794" y="9588"/>
                      <a:pt x="20657" y="9473"/>
                    </a:cubicBezTo>
                    <a:cubicBezTo>
                      <a:pt x="20520" y="9359"/>
                      <a:pt x="20429" y="9268"/>
                      <a:pt x="20315" y="9154"/>
                    </a:cubicBezTo>
                    <a:lnTo>
                      <a:pt x="20132" y="8994"/>
                    </a:lnTo>
                    <a:lnTo>
                      <a:pt x="19950" y="8834"/>
                    </a:lnTo>
                    <a:cubicBezTo>
                      <a:pt x="19813" y="8697"/>
                      <a:pt x="19653" y="8583"/>
                      <a:pt x="19493" y="8469"/>
                    </a:cubicBezTo>
                    <a:lnTo>
                      <a:pt x="19470" y="8446"/>
                    </a:lnTo>
                    <a:cubicBezTo>
                      <a:pt x="19402" y="8378"/>
                      <a:pt x="19310" y="8309"/>
                      <a:pt x="19242" y="8241"/>
                    </a:cubicBezTo>
                    <a:lnTo>
                      <a:pt x="19151" y="8172"/>
                    </a:lnTo>
                    <a:lnTo>
                      <a:pt x="19059" y="8104"/>
                    </a:lnTo>
                    <a:lnTo>
                      <a:pt x="18968" y="8013"/>
                    </a:lnTo>
                    <a:lnTo>
                      <a:pt x="18831" y="7899"/>
                    </a:lnTo>
                    <a:lnTo>
                      <a:pt x="18785" y="7876"/>
                    </a:lnTo>
                    <a:lnTo>
                      <a:pt x="18694" y="7784"/>
                    </a:lnTo>
                    <a:lnTo>
                      <a:pt x="18580" y="7693"/>
                    </a:lnTo>
                    <a:cubicBezTo>
                      <a:pt x="18512" y="7625"/>
                      <a:pt x="18420" y="7556"/>
                      <a:pt x="18352" y="7511"/>
                    </a:cubicBezTo>
                    <a:lnTo>
                      <a:pt x="18329" y="7465"/>
                    </a:lnTo>
                    <a:cubicBezTo>
                      <a:pt x="18146" y="7328"/>
                      <a:pt x="17987" y="7191"/>
                      <a:pt x="17804" y="7054"/>
                    </a:cubicBezTo>
                    <a:lnTo>
                      <a:pt x="17781" y="7031"/>
                    </a:lnTo>
                    <a:lnTo>
                      <a:pt x="17735" y="6986"/>
                    </a:lnTo>
                    <a:cubicBezTo>
                      <a:pt x="17553" y="6849"/>
                      <a:pt x="17393" y="6712"/>
                      <a:pt x="17233" y="6575"/>
                    </a:cubicBezTo>
                    <a:lnTo>
                      <a:pt x="17211" y="6552"/>
                    </a:lnTo>
                    <a:cubicBezTo>
                      <a:pt x="17074" y="6461"/>
                      <a:pt x="16959" y="6346"/>
                      <a:pt x="16845" y="6278"/>
                    </a:cubicBezTo>
                    <a:lnTo>
                      <a:pt x="16708" y="6164"/>
                    </a:lnTo>
                    <a:lnTo>
                      <a:pt x="16503" y="6004"/>
                    </a:lnTo>
                    <a:cubicBezTo>
                      <a:pt x="16366" y="5913"/>
                      <a:pt x="16252" y="5821"/>
                      <a:pt x="16115" y="5730"/>
                    </a:cubicBezTo>
                    <a:lnTo>
                      <a:pt x="15932" y="5593"/>
                    </a:lnTo>
                    <a:lnTo>
                      <a:pt x="15750" y="5456"/>
                    </a:lnTo>
                    <a:cubicBezTo>
                      <a:pt x="15476" y="5274"/>
                      <a:pt x="15225" y="5091"/>
                      <a:pt x="14974" y="4908"/>
                    </a:cubicBezTo>
                    <a:cubicBezTo>
                      <a:pt x="14905" y="4840"/>
                      <a:pt x="14814" y="4771"/>
                      <a:pt x="14723" y="4703"/>
                    </a:cubicBezTo>
                    <a:lnTo>
                      <a:pt x="14631" y="4612"/>
                    </a:lnTo>
                    <a:lnTo>
                      <a:pt x="14266" y="4338"/>
                    </a:lnTo>
                    <a:cubicBezTo>
                      <a:pt x="14152" y="4224"/>
                      <a:pt x="14038" y="4132"/>
                      <a:pt x="13924" y="4041"/>
                    </a:cubicBezTo>
                    <a:cubicBezTo>
                      <a:pt x="13878" y="3995"/>
                      <a:pt x="13832" y="3973"/>
                      <a:pt x="13787" y="3927"/>
                    </a:cubicBezTo>
                    <a:lnTo>
                      <a:pt x="13718" y="3881"/>
                    </a:lnTo>
                    <a:lnTo>
                      <a:pt x="13650" y="3836"/>
                    </a:lnTo>
                    <a:lnTo>
                      <a:pt x="13558" y="3767"/>
                    </a:lnTo>
                    <a:cubicBezTo>
                      <a:pt x="13422" y="3653"/>
                      <a:pt x="13285" y="3539"/>
                      <a:pt x="13148" y="3425"/>
                    </a:cubicBezTo>
                    <a:lnTo>
                      <a:pt x="12828" y="3197"/>
                    </a:lnTo>
                    <a:cubicBezTo>
                      <a:pt x="12577" y="3014"/>
                      <a:pt x="12349" y="2831"/>
                      <a:pt x="12098" y="2649"/>
                    </a:cubicBezTo>
                    <a:lnTo>
                      <a:pt x="11869" y="2489"/>
                    </a:lnTo>
                    <a:lnTo>
                      <a:pt x="11824" y="2443"/>
                    </a:lnTo>
                    <a:cubicBezTo>
                      <a:pt x="11641" y="2329"/>
                      <a:pt x="11481" y="2215"/>
                      <a:pt x="11322" y="2101"/>
                    </a:cubicBezTo>
                    <a:lnTo>
                      <a:pt x="11162" y="1987"/>
                    </a:lnTo>
                    <a:cubicBezTo>
                      <a:pt x="11071" y="1918"/>
                      <a:pt x="10956" y="1850"/>
                      <a:pt x="10865" y="1781"/>
                    </a:cubicBezTo>
                    <a:cubicBezTo>
                      <a:pt x="10797" y="1736"/>
                      <a:pt x="10705" y="1667"/>
                      <a:pt x="10637" y="1622"/>
                    </a:cubicBezTo>
                    <a:cubicBezTo>
                      <a:pt x="10591" y="1599"/>
                      <a:pt x="10568" y="1576"/>
                      <a:pt x="10523" y="1553"/>
                    </a:cubicBezTo>
                    <a:cubicBezTo>
                      <a:pt x="10477" y="1530"/>
                      <a:pt x="10454" y="1507"/>
                      <a:pt x="10431" y="1507"/>
                    </a:cubicBezTo>
                    <a:lnTo>
                      <a:pt x="10409" y="1462"/>
                    </a:lnTo>
                    <a:cubicBezTo>
                      <a:pt x="10386" y="1416"/>
                      <a:pt x="10363" y="1416"/>
                      <a:pt x="10363" y="1416"/>
                    </a:cubicBezTo>
                    <a:cubicBezTo>
                      <a:pt x="10294" y="1325"/>
                      <a:pt x="10180" y="1234"/>
                      <a:pt x="10089" y="1142"/>
                    </a:cubicBezTo>
                    <a:cubicBezTo>
                      <a:pt x="9998" y="1051"/>
                      <a:pt x="9884" y="982"/>
                      <a:pt x="9792" y="891"/>
                    </a:cubicBezTo>
                    <a:lnTo>
                      <a:pt x="9747" y="846"/>
                    </a:lnTo>
                    <a:lnTo>
                      <a:pt x="9655" y="777"/>
                    </a:lnTo>
                    <a:cubicBezTo>
                      <a:pt x="9564" y="709"/>
                      <a:pt x="9473" y="640"/>
                      <a:pt x="9381" y="572"/>
                    </a:cubicBezTo>
                    <a:cubicBezTo>
                      <a:pt x="9244" y="457"/>
                      <a:pt x="9108" y="366"/>
                      <a:pt x="8993" y="298"/>
                    </a:cubicBezTo>
                    <a:cubicBezTo>
                      <a:pt x="8879" y="252"/>
                      <a:pt x="8788" y="206"/>
                      <a:pt x="8674" y="161"/>
                    </a:cubicBezTo>
                    <a:cubicBezTo>
                      <a:pt x="8560" y="115"/>
                      <a:pt x="8446" y="69"/>
                      <a:pt x="8331" y="47"/>
                    </a:cubicBezTo>
                    <a:cubicBezTo>
                      <a:pt x="8217" y="24"/>
                      <a:pt x="8126" y="1"/>
                      <a:pt x="80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1"/>
              <p:cNvSpPr/>
              <p:nvPr/>
            </p:nvSpPr>
            <p:spPr>
              <a:xfrm>
                <a:off x="5891642" y="1991953"/>
                <a:ext cx="802061" cy="870636"/>
              </a:xfrm>
              <a:custGeom>
                <a:rect b="b" l="l" r="r" t="t"/>
                <a:pathLst>
                  <a:path extrusionOk="0" h="32210" w="29673">
                    <a:moveTo>
                      <a:pt x="160" y="0"/>
                    </a:moveTo>
                    <a:cubicBezTo>
                      <a:pt x="114" y="0"/>
                      <a:pt x="69" y="23"/>
                      <a:pt x="46" y="46"/>
                    </a:cubicBezTo>
                    <a:cubicBezTo>
                      <a:pt x="0" y="115"/>
                      <a:pt x="23" y="183"/>
                      <a:pt x="91" y="229"/>
                    </a:cubicBezTo>
                    <a:cubicBezTo>
                      <a:pt x="388" y="457"/>
                      <a:pt x="708" y="685"/>
                      <a:pt x="1004" y="913"/>
                    </a:cubicBezTo>
                    <a:cubicBezTo>
                      <a:pt x="1255" y="1119"/>
                      <a:pt x="1507" y="1324"/>
                      <a:pt x="1780" y="1553"/>
                    </a:cubicBezTo>
                    <a:cubicBezTo>
                      <a:pt x="2054" y="1781"/>
                      <a:pt x="2328" y="2009"/>
                      <a:pt x="2602" y="2260"/>
                    </a:cubicBezTo>
                    <a:cubicBezTo>
                      <a:pt x="2853" y="2466"/>
                      <a:pt x="3081" y="2694"/>
                      <a:pt x="3333" y="2922"/>
                    </a:cubicBezTo>
                    <a:cubicBezTo>
                      <a:pt x="3584" y="3150"/>
                      <a:pt x="3835" y="3379"/>
                      <a:pt x="4086" y="3630"/>
                    </a:cubicBezTo>
                    <a:cubicBezTo>
                      <a:pt x="4314" y="3858"/>
                      <a:pt x="4565" y="4109"/>
                      <a:pt x="4793" y="4337"/>
                    </a:cubicBezTo>
                    <a:cubicBezTo>
                      <a:pt x="5044" y="4566"/>
                      <a:pt x="5296" y="4794"/>
                      <a:pt x="5547" y="5045"/>
                    </a:cubicBezTo>
                    <a:cubicBezTo>
                      <a:pt x="5775" y="5273"/>
                      <a:pt x="6026" y="5501"/>
                      <a:pt x="6254" y="5752"/>
                    </a:cubicBezTo>
                    <a:cubicBezTo>
                      <a:pt x="6391" y="5867"/>
                      <a:pt x="6505" y="6004"/>
                      <a:pt x="6642" y="6140"/>
                    </a:cubicBezTo>
                    <a:cubicBezTo>
                      <a:pt x="6756" y="6255"/>
                      <a:pt x="6870" y="6369"/>
                      <a:pt x="6985" y="6483"/>
                    </a:cubicBezTo>
                    <a:cubicBezTo>
                      <a:pt x="7441" y="6985"/>
                      <a:pt x="7943" y="7464"/>
                      <a:pt x="8445" y="7944"/>
                    </a:cubicBezTo>
                    <a:cubicBezTo>
                      <a:pt x="8697" y="8195"/>
                      <a:pt x="8948" y="8423"/>
                      <a:pt x="9199" y="8674"/>
                    </a:cubicBezTo>
                    <a:cubicBezTo>
                      <a:pt x="9427" y="8925"/>
                      <a:pt x="9678" y="9176"/>
                      <a:pt x="9929" y="9404"/>
                    </a:cubicBezTo>
                    <a:cubicBezTo>
                      <a:pt x="10180" y="9656"/>
                      <a:pt x="10431" y="9907"/>
                      <a:pt x="10682" y="10181"/>
                    </a:cubicBezTo>
                    <a:cubicBezTo>
                      <a:pt x="10796" y="10295"/>
                      <a:pt x="10933" y="10432"/>
                      <a:pt x="11048" y="10546"/>
                    </a:cubicBezTo>
                    <a:cubicBezTo>
                      <a:pt x="11162" y="10683"/>
                      <a:pt x="11276" y="10797"/>
                      <a:pt x="11390" y="10911"/>
                    </a:cubicBezTo>
                    <a:cubicBezTo>
                      <a:pt x="11641" y="11162"/>
                      <a:pt x="11892" y="11413"/>
                      <a:pt x="12120" y="11664"/>
                    </a:cubicBezTo>
                    <a:cubicBezTo>
                      <a:pt x="12349" y="11915"/>
                      <a:pt x="12600" y="12166"/>
                      <a:pt x="12851" y="12417"/>
                    </a:cubicBezTo>
                    <a:cubicBezTo>
                      <a:pt x="13079" y="12669"/>
                      <a:pt x="13307" y="12920"/>
                      <a:pt x="13535" y="13171"/>
                    </a:cubicBezTo>
                    <a:cubicBezTo>
                      <a:pt x="13787" y="13422"/>
                      <a:pt x="14015" y="13673"/>
                      <a:pt x="14266" y="13947"/>
                    </a:cubicBezTo>
                    <a:cubicBezTo>
                      <a:pt x="14380" y="14061"/>
                      <a:pt x="14517" y="14198"/>
                      <a:pt x="14631" y="14335"/>
                    </a:cubicBezTo>
                    <a:cubicBezTo>
                      <a:pt x="14745" y="14449"/>
                      <a:pt x="14837" y="14563"/>
                      <a:pt x="14951" y="14677"/>
                    </a:cubicBezTo>
                    <a:cubicBezTo>
                      <a:pt x="15202" y="14928"/>
                      <a:pt x="15453" y="15202"/>
                      <a:pt x="15681" y="15453"/>
                    </a:cubicBezTo>
                    <a:cubicBezTo>
                      <a:pt x="16160" y="15955"/>
                      <a:pt x="16617" y="16457"/>
                      <a:pt x="17051" y="16982"/>
                    </a:cubicBezTo>
                    <a:cubicBezTo>
                      <a:pt x="17279" y="17279"/>
                      <a:pt x="17530" y="17553"/>
                      <a:pt x="17781" y="17850"/>
                    </a:cubicBezTo>
                    <a:cubicBezTo>
                      <a:pt x="17986" y="18101"/>
                      <a:pt x="18215" y="18352"/>
                      <a:pt x="18443" y="18626"/>
                    </a:cubicBezTo>
                    <a:cubicBezTo>
                      <a:pt x="18671" y="18877"/>
                      <a:pt x="18877" y="19128"/>
                      <a:pt x="19105" y="19379"/>
                    </a:cubicBezTo>
                    <a:cubicBezTo>
                      <a:pt x="19333" y="19653"/>
                      <a:pt x="19584" y="19927"/>
                      <a:pt x="19812" y="20201"/>
                    </a:cubicBezTo>
                    <a:cubicBezTo>
                      <a:pt x="20064" y="20475"/>
                      <a:pt x="20292" y="20771"/>
                      <a:pt x="20520" y="21045"/>
                    </a:cubicBezTo>
                    <a:cubicBezTo>
                      <a:pt x="20748" y="21296"/>
                      <a:pt x="20954" y="21548"/>
                      <a:pt x="21182" y="21821"/>
                    </a:cubicBezTo>
                    <a:cubicBezTo>
                      <a:pt x="21616" y="22346"/>
                      <a:pt x="22049" y="22871"/>
                      <a:pt x="22460" y="23419"/>
                    </a:cubicBezTo>
                    <a:cubicBezTo>
                      <a:pt x="22894" y="23990"/>
                      <a:pt x="23350" y="24538"/>
                      <a:pt x="23784" y="25108"/>
                    </a:cubicBezTo>
                    <a:cubicBezTo>
                      <a:pt x="23989" y="25382"/>
                      <a:pt x="24195" y="25679"/>
                      <a:pt x="24423" y="25953"/>
                    </a:cubicBezTo>
                    <a:cubicBezTo>
                      <a:pt x="24629" y="26227"/>
                      <a:pt x="24834" y="26523"/>
                      <a:pt x="25062" y="26797"/>
                    </a:cubicBezTo>
                    <a:cubicBezTo>
                      <a:pt x="25473" y="27345"/>
                      <a:pt x="25930" y="27893"/>
                      <a:pt x="26363" y="28441"/>
                    </a:cubicBezTo>
                    <a:cubicBezTo>
                      <a:pt x="26523" y="28669"/>
                      <a:pt x="26683" y="28897"/>
                      <a:pt x="26865" y="29126"/>
                    </a:cubicBezTo>
                    <a:cubicBezTo>
                      <a:pt x="27025" y="29331"/>
                      <a:pt x="27185" y="29536"/>
                      <a:pt x="27345" y="29765"/>
                    </a:cubicBezTo>
                    <a:cubicBezTo>
                      <a:pt x="27664" y="30175"/>
                      <a:pt x="27984" y="30586"/>
                      <a:pt x="28281" y="31020"/>
                    </a:cubicBezTo>
                    <a:cubicBezTo>
                      <a:pt x="28281" y="31020"/>
                      <a:pt x="28281" y="31020"/>
                      <a:pt x="28281" y="30997"/>
                    </a:cubicBezTo>
                    <a:cubicBezTo>
                      <a:pt x="28395" y="31180"/>
                      <a:pt x="28509" y="31340"/>
                      <a:pt x="28623" y="31499"/>
                    </a:cubicBezTo>
                    <a:cubicBezTo>
                      <a:pt x="28691" y="31591"/>
                      <a:pt x="28737" y="31659"/>
                      <a:pt x="28806" y="31750"/>
                    </a:cubicBezTo>
                    <a:cubicBezTo>
                      <a:pt x="28897" y="31887"/>
                      <a:pt x="28965" y="32002"/>
                      <a:pt x="29080" y="32116"/>
                    </a:cubicBezTo>
                    <a:cubicBezTo>
                      <a:pt x="29151" y="32175"/>
                      <a:pt x="29235" y="32210"/>
                      <a:pt x="29319" y="32210"/>
                    </a:cubicBezTo>
                    <a:cubicBezTo>
                      <a:pt x="29395" y="32210"/>
                      <a:pt x="29471" y="32181"/>
                      <a:pt x="29536" y="32116"/>
                    </a:cubicBezTo>
                    <a:cubicBezTo>
                      <a:pt x="29673" y="32002"/>
                      <a:pt x="29673" y="31796"/>
                      <a:pt x="29536" y="31682"/>
                    </a:cubicBezTo>
                    <a:cubicBezTo>
                      <a:pt x="29513" y="31636"/>
                      <a:pt x="29490" y="31613"/>
                      <a:pt x="29468" y="31591"/>
                    </a:cubicBezTo>
                    <a:cubicBezTo>
                      <a:pt x="29285" y="31340"/>
                      <a:pt x="29125" y="31066"/>
                      <a:pt x="28943" y="30815"/>
                    </a:cubicBezTo>
                    <a:cubicBezTo>
                      <a:pt x="28737" y="30518"/>
                      <a:pt x="28509" y="30244"/>
                      <a:pt x="28281" y="29947"/>
                    </a:cubicBezTo>
                    <a:cubicBezTo>
                      <a:pt x="28075" y="29673"/>
                      <a:pt x="27870" y="29399"/>
                      <a:pt x="27664" y="29103"/>
                    </a:cubicBezTo>
                    <a:cubicBezTo>
                      <a:pt x="27459" y="28829"/>
                      <a:pt x="27231" y="28555"/>
                      <a:pt x="27025" y="28281"/>
                    </a:cubicBezTo>
                    <a:cubicBezTo>
                      <a:pt x="26820" y="28007"/>
                      <a:pt x="26614" y="27733"/>
                      <a:pt x="26409" y="27459"/>
                    </a:cubicBezTo>
                    <a:cubicBezTo>
                      <a:pt x="26181" y="27185"/>
                      <a:pt x="25952" y="26911"/>
                      <a:pt x="25747" y="26615"/>
                    </a:cubicBezTo>
                    <a:cubicBezTo>
                      <a:pt x="25542" y="26364"/>
                      <a:pt x="25336" y="26067"/>
                      <a:pt x="25108" y="25793"/>
                    </a:cubicBezTo>
                    <a:cubicBezTo>
                      <a:pt x="24994" y="25633"/>
                      <a:pt x="24880" y="25496"/>
                      <a:pt x="24766" y="25337"/>
                    </a:cubicBezTo>
                    <a:cubicBezTo>
                      <a:pt x="24674" y="25200"/>
                      <a:pt x="24583" y="25085"/>
                      <a:pt x="24469" y="24948"/>
                    </a:cubicBezTo>
                    <a:cubicBezTo>
                      <a:pt x="24035" y="24378"/>
                      <a:pt x="23601" y="23830"/>
                      <a:pt x="23168" y="23259"/>
                    </a:cubicBezTo>
                    <a:cubicBezTo>
                      <a:pt x="22734" y="22734"/>
                      <a:pt x="22323" y="22187"/>
                      <a:pt x="21890" y="21662"/>
                    </a:cubicBezTo>
                    <a:cubicBezTo>
                      <a:pt x="21661" y="21388"/>
                      <a:pt x="21456" y="21137"/>
                      <a:pt x="21228" y="20863"/>
                    </a:cubicBezTo>
                    <a:cubicBezTo>
                      <a:pt x="20999" y="20589"/>
                      <a:pt x="20771" y="20315"/>
                      <a:pt x="20520" y="20041"/>
                    </a:cubicBezTo>
                    <a:cubicBezTo>
                      <a:pt x="20292" y="19767"/>
                      <a:pt x="20064" y="19493"/>
                      <a:pt x="19812" y="19219"/>
                    </a:cubicBezTo>
                    <a:cubicBezTo>
                      <a:pt x="19607" y="18968"/>
                      <a:pt x="19379" y="18694"/>
                      <a:pt x="19173" y="18443"/>
                    </a:cubicBezTo>
                    <a:cubicBezTo>
                      <a:pt x="18694" y="17918"/>
                      <a:pt x="18215" y="17371"/>
                      <a:pt x="17758" y="16846"/>
                    </a:cubicBezTo>
                    <a:cubicBezTo>
                      <a:pt x="17530" y="16572"/>
                      <a:pt x="17302" y="16298"/>
                      <a:pt x="17073" y="16024"/>
                    </a:cubicBezTo>
                    <a:cubicBezTo>
                      <a:pt x="16868" y="15773"/>
                      <a:pt x="16640" y="15544"/>
                      <a:pt x="16411" y="15293"/>
                    </a:cubicBezTo>
                    <a:cubicBezTo>
                      <a:pt x="16183" y="15042"/>
                      <a:pt x="15955" y="14791"/>
                      <a:pt x="15704" y="14517"/>
                    </a:cubicBezTo>
                    <a:cubicBezTo>
                      <a:pt x="15590" y="14403"/>
                      <a:pt x="15476" y="14289"/>
                      <a:pt x="15339" y="14152"/>
                    </a:cubicBezTo>
                    <a:cubicBezTo>
                      <a:pt x="15225" y="14038"/>
                      <a:pt x="15110" y="13901"/>
                      <a:pt x="14996" y="13787"/>
                    </a:cubicBezTo>
                    <a:cubicBezTo>
                      <a:pt x="14745" y="13513"/>
                      <a:pt x="14494" y="13262"/>
                      <a:pt x="14243" y="12988"/>
                    </a:cubicBezTo>
                    <a:cubicBezTo>
                      <a:pt x="14015" y="12737"/>
                      <a:pt x="13787" y="12486"/>
                      <a:pt x="13535" y="12235"/>
                    </a:cubicBezTo>
                    <a:cubicBezTo>
                      <a:pt x="13056" y="11733"/>
                      <a:pt x="12600" y="11231"/>
                      <a:pt x="12120" y="10728"/>
                    </a:cubicBezTo>
                    <a:cubicBezTo>
                      <a:pt x="11869" y="10477"/>
                      <a:pt x="11618" y="10226"/>
                      <a:pt x="11344" y="9975"/>
                    </a:cubicBezTo>
                    <a:cubicBezTo>
                      <a:pt x="11116" y="9724"/>
                      <a:pt x="10888" y="9496"/>
                      <a:pt x="10659" y="9245"/>
                    </a:cubicBezTo>
                    <a:cubicBezTo>
                      <a:pt x="10545" y="9131"/>
                      <a:pt x="10408" y="9016"/>
                      <a:pt x="10294" y="8902"/>
                    </a:cubicBezTo>
                    <a:cubicBezTo>
                      <a:pt x="10180" y="8788"/>
                      <a:pt x="10043" y="8651"/>
                      <a:pt x="9906" y="8514"/>
                    </a:cubicBezTo>
                    <a:cubicBezTo>
                      <a:pt x="9792" y="8400"/>
                      <a:pt x="9655" y="8286"/>
                      <a:pt x="9541" y="8172"/>
                    </a:cubicBezTo>
                    <a:cubicBezTo>
                      <a:pt x="9404" y="8035"/>
                      <a:pt x="9290" y="7921"/>
                      <a:pt x="9153" y="7807"/>
                    </a:cubicBezTo>
                    <a:cubicBezTo>
                      <a:pt x="8902" y="7556"/>
                      <a:pt x="8651" y="7327"/>
                      <a:pt x="8377" y="7076"/>
                    </a:cubicBezTo>
                    <a:cubicBezTo>
                      <a:pt x="8263" y="6962"/>
                      <a:pt x="8149" y="6825"/>
                      <a:pt x="8035" y="6711"/>
                    </a:cubicBezTo>
                    <a:cubicBezTo>
                      <a:pt x="7920" y="6597"/>
                      <a:pt x="7784" y="6483"/>
                      <a:pt x="7669" y="6346"/>
                    </a:cubicBezTo>
                    <a:cubicBezTo>
                      <a:pt x="7555" y="6232"/>
                      <a:pt x="7441" y="6118"/>
                      <a:pt x="7304" y="5981"/>
                    </a:cubicBezTo>
                    <a:cubicBezTo>
                      <a:pt x="7190" y="5867"/>
                      <a:pt x="7053" y="5730"/>
                      <a:pt x="6916" y="5593"/>
                    </a:cubicBezTo>
                    <a:cubicBezTo>
                      <a:pt x="6688" y="5364"/>
                      <a:pt x="6460" y="5136"/>
                      <a:pt x="6209" y="4931"/>
                    </a:cubicBezTo>
                    <a:cubicBezTo>
                      <a:pt x="5957" y="4680"/>
                      <a:pt x="5706" y="4451"/>
                      <a:pt x="5455" y="4223"/>
                    </a:cubicBezTo>
                    <a:cubicBezTo>
                      <a:pt x="5341" y="4109"/>
                      <a:pt x="5204" y="3995"/>
                      <a:pt x="5090" y="3904"/>
                    </a:cubicBezTo>
                    <a:cubicBezTo>
                      <a:pt x="4953" y="3767"/>
                      <a:pt x="4839" y="3653"/>
                      <a:pt x="4702" y="3538"/>
                    </a:cubicBezTo>
                    <a:cubicBezTo>
                      <a:pt x="4451" y="3310"/>
                      <a:pt x="4200" y="3105"/>
                      <a:pt x="3949" y="2876"/>
                    </a:cubicBezTo>
                    <a:cubicBezTo>
                      <a:pt x="3675" y="2648"/>
                      <a:pt x="3424" y="2420"/>
                      <a:pt x="3150" y="2215"/>
                    </a:cubicBezTo>
                    <a:cubicBezTo>
                      <a:pt x="3013" y="2100"/>
                      <a:pt x="2853" y="1963"/>
                      <a:pt x="2716" y="1849"/>
                    </a:cubicBezTo>
                    <a:cubicBezTo>
                      <a:pt x="2579" y="1758"/>
                      <a:pt x="2442" y="1644"/>
                      <a:pt x="2305" y="1553"/>
                    </a:cubicBezTo>
                    <a:cubicBezTo>
                      <a:pt x="2168" y="1461"/>
                      <a:pt x="2032" y="1347"/>
                      <a:pt x="1895" y="1233"/>
                    </a:cubicBezTo>
                    <a:cubicBezTo>
                      <a:pt x="1758" y="1119"/>
                      <a:pt x="1621" y="1028"/>
                      <a:pt x="1484" y="913"/>
                    </a:cubicBezTo>
                    <a:cubicBezTo>
                      <a:pt x="1370" y="845"/>
                      <a:pt x="1278" y="754"/>
                      <a:pt x="1164" y="685"/>
                    </a:cubicBezTo>
                    <a:cubicBezTo>
                      <a:pt x="1073" y="617"/>
                      <a:pt x="959" y="548"/>
                      <a:pt x="845" y="480"/>
                    </a:cubicBezTo>
                    <a:cubicBezTo>
                      <a:pt x="639" y="320"/>
                      <a:pt x="434" y="160"/>
                      <a:pt x="206" y="0"/>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1"/>
              <p:cNvSpPr/>
              <p:nvPr/>
            </p:nvSpPr>
            <p:spPr>
              <a:xfrm>
                <a:off x="5992193" y="1885833"/>
                <a:ext cx="476944" cy="436832"/>
              </a:xfrm>
              <a:custGeom>
                <a:rect b="b" l="l" r="r" t="t"/>
                <a:pathLst>
                  <a:path extrusionOk="0" h="16161" w="17645">
                    <a:moveTo>
                      <a:pt x="4178" y="2877"/>
                    </a:moveTo>
                    <a:cubicBezTo>
                      <a:pt x="4178" y="2899"/>
                      <a:pt x="4200" y="2899"/>
                      <a:pt x="4200" y="2899"/>
                    </a:cubicBezTo>
                    <a:cubicBezTo>
                      <a:pt x="4200" y="2899"/>
                      <a:pt x="4178" y="2877"/>
                      <a:pt x="4178" y="2877"/>
                    </a:cubicBezTo>
                    <a:close/>
                    <a:moveTo>
                      <a:pt x="206" y="1"/>
                    </a:moveTo>
                    <a:cubicBezTo>
                      <a:pt x="138" y="1"/>
                      <a:pt x="69" y="46"/>
                      <a:pt x="46" y="92"/>
                    </a:cubicBezTo>
                    <a:cubicBezTo>
                      <a:pt x="1" y="183"/>
                      <a:pt x="23" y="274"/>
                      <a:pt x="115" y="320"/>
                    </a:cubicBezTo>
                    <a:cubicBezTo>
                      <a:pt x="297" y="457"/>
                      <a:pt x="480" y="594"/>
                      <a:pt x="685" y="731"/>
                    </a:cubicBezTo>
                    <a:cubicBezTo>
                      <a:pt x="845" y="845"/>
                      <a:pt x="1028" y="959"/>
                      <a:pt x="1188" y="1073"/>
                    </a:cubicBezTo>
                    <a:cubicBezTo>
                      <a:pt x="1553" y="1302"/>
                      <a:pt x="1895" y="1553"/>
                      <a:pt x="2237" y="1827"/>
                    </a:cubicBezTo>
                    <a:cubicBezTo>
                      <a:pt x="2511" y="2055"/>
                      <a:pt x="2785" y="2283"/>
                      <a:pt x="3059" y="2511"/>
                    </a:cubicBezTo>
                    <a:cubicBezTo>
                      <a:pt x="3173" y="2603"/>
                      <a:pt x="3265" y="2694"/>
                      <a:pt x="3379" y="2808"/>
                    </a:cubicBezTo>
                    <a:cubicBezTo>
                      <a:pt x="3539" y="2922"/>
                      <a:pt x="3675" y="3059"/>
                      <a:pt x="3835" y="3196"/>
                    </a:cubicBezTo>
                    <a:cubicBezTo>
                      <a:pt x="4086" y="3424"/>
                      <a:pt x="4360" y="3630"/>
                      <a:pt x="4611" y="3858"/>
                    </a:cubicBezTo>
                    <a:cubicBezTo>
                      <a:pt x="4862" y="4086"/>
                      <a:pt x="5113" y="4315"/>
                      <a:pt x="5387" y="4543"/>
                    </a:cubicBezTo>
                    <a:cubicBezTo>
                      <a:pt x="5638" y="4771"/>
                      <a:pt x="5890" y="4999"/>
                      <a:pt x="6141" y="5205"/>
                    </a:cubicBezTo>
                    <a:cubicBezTo>
                      <a:pt x="6392" y="5433"/>
                      <a:pt x="6666" y="5661"/>
                      <a:pt x="6917" y="5867"/>
                    </a:cubicBezTo>
                    <a:cubicBezTo>
                      <a:pt x="7191" y="6095"/>
                      <a:pt x="7442" y="6323"/>
                      <a:pt x="7693" y="6529"/>
                    </a:cubicBezTo>
                    <a:cubicBezTo>
                      <a:pt x="7967" y="6757"/>
                      <a:pt x="8218" y="7008"/>
                      <a:pt x="8469" y="7259"/>
                    </a:cubicBezTo>
                    <a:cubicBezTo>
                      <a:pt x="8971" y="7738"/>
                      <a:pt x="9473" y="8218"/>
                      <a:pt x="9975" y="8697"/>
                    </a:cubicBezTo>
                    <a:cubicBezTo>
                      <a:pt x="10477" y="9153"/>
                      <a:pt x="10980" y="9633"/>
                      <a:pt x="11482" y="10135"/>
                    </a:cubicBezTo>
                    <a:cubicBezTo>
                      <a:pt x="11984" y="10614"/>
                      <a:pt x="12463" y="11139"/>
                      <a:pt x="12965" y="11641"/>
                    </a:cubicBezTo>
                    <a:cubicBezTo>
                      <a:pt x="13445" y="12144"/>
                      <a:pt x="13924" y="12669"/>
                      <a:pt x="14403" y="13194"/>
                    </a:cubicBezTo>
                    <a:cubicBezTo>
                      <a:pt x="14860" y="13673"/>
                      <a:pt x="15316" y="14152"/>
                      <a:pt x="15750" y="14632"/>
                    </a:cubicBezTo>
                    <a:cubicBezTo>
                      <a:pt x="15978" y="14883"/>
                      <a:pt x="16184" y="15111"/>
                      <a:pt x="16389" y="15362"/>
                    </a:cubicBezTo>
                    <a:cubicBezTo>
                      <a:pt x="16617" y="15613"/>
                      <a:pt x="16846" y="15841"/>
                      <a:pt x="17120" y="16070"/>
                    </a:cubicBezTo>
                    <a:cubicBezTo>
                      <a:pt x="17165" y="16115"/>
                      <a:pt x="17234" y="16161"/>
                      <a:pt x="17325" y="16161"/>
                    </a:cubicBezTo>
                    <a:cubicBezTo>
                      <a:pt x="17416" y="16161"/>
                      <a:pt x="17485" y="16138"/>
                      <a:pt x="17553" y="16070"/>
                    </a:cubicBezTo>
                    <a:cubicBezTo>
                      <a:pt x="17599" y="16024"/>
                      <a:pt x="17645" y="15933"/>
                      <a:pt x="17645" y="15864"/>
                    </a:cubicBezTo>
                    <a:cubicBezTo>
                      <a:pt x="17645" y="15796"/>
                      <a:pt x="17622" y="15681"/>
                      <a:pt x="17553" y="15636"/>
                    </a:cubicBezTo>
                    <a:cubicBezTo>
                      <a:pt x="17416" y="15522"/>
                      <a:pt x="17279" y="15362"/>
                      <a:pt x="17165" y="15225"/>
                    </a:cubicBezTo>
                    <a:cubicBezTo>
                      <a:pt x="17051" y="15111"/>
                      <a:pt x="16914" y="14974"/>
                      <a:pt x="16800" y="14860"/>
                    </a:cubicBezTo>
                    <a:cubicBezTo>
                      <a:pt x="16572" y="14609"/>
                      <a:pt x="16366" y="14358"/>
                      <a:pt x="16138" y="14107"/>
                    </a:cubicBezTo>
                    <a:cubicBezTo>
                      <a:pt x="15659" y="13582"/>
                      <a:pt x="15179" y="13079"/>
                      <a:pt x="14677" y="12554"/>
                    </a:cubicBezTo>
                    <a:cubicBezTo>
                      <a:pt x="14449" y="12303"/>
                      <a:pt x="14221" y="12052"/>
                      <a:pt x="13993" y="11801"/>
                    </a:cubicBezTo>
                    <a:cubicBezTo>
                      <a:pt x="13741" y="11550"/>
                      <a:pt x="13490" y="11276"/>
                      <a:pt x="13239" y="11025"/>
                    </a:cubicBezTo>
                    <a:cubicBezTo>
                      <a:pt x="13011" y="10774"/>
                      <a:pt x="12760" y="10523"/>
                      <a:pt x="12509" y="10295"/>
                    </a:cubicBezTo>
                    <a:cubicBezTo>
                      <a:pt x="12281" y="10044"/>
                      <a:pt x="12030" y="9793"/>
                      <a:pt x="11778" y="9564"/>
                    </a:cubicBezTo>
                    <a:cubicBezTo>
                      <a:pt x="11527" y="9313"/>
                      <a:pt x="11276" y="9062"/>
                      <a:pt x="11025" y="8834"/>
                    </a:cubicBezTo>
                    <a:cubicBezTo>
                      <a:pt x="10751" y="8583"/>
                      <a:pt x="10500" y="8332"/>
                      <a:pt x="10226" y="8104"/>
                    </a:cubicBezTo>
                    <a:cubicBezTo>
                      <a:pt x="9724" y="7601"/>
                      <a:pt x="9176" y="7122"/>
                      <a:pt x="8674" y="6620"/>
                    </a:cubicBezTo>
                    <a:cubicBezTo>
                      <a:pt x="8492" y="6483"/>
                      <a:pt x="8332" y="6323"/>
                      <a:pt x="8172" y="6163"/>
                    </a:cubicBezTo>
                    <a:cubicBezTo>
                      <a:pt x="7989" y="6004"/>
                      <a:pt x="7807" y="5867"/>
                      <a:pt x="7624" y="5707"/>
                    </a:cubicBezTo>
                    <a:cubicBezTo>
                      <a:pt x="7259" y="5410"/>
                      <a:pt x="6894" y="5113"/>
                      <a:pt x="6529" y="4817"/>
                    </a:cubicBezTo>
                    <a:lnTo>
                      <a:pt x="6551" y="4817"/>
                    </a:lnTo>
                    <a:cubicBezTo>
                      <a:pt x="6163" y="4497"/>
                      <a:pt x="5753" y="4178"/>
                      <a:pt x="5365" y="3858"/>
                    </a:cubicBezTo>
                    <a:cubicBezTo>
                      <a:pt x="5182" y="3675"/>
                      <a:pt x="4977" y="3516"/>
                      <a:pt x="4771" y="3356"/>
                    </a:cubicBezTo>
                    <a:cubicBezTo>
                      <a:pt x="4588" y="3196"/>
                      <a:pt x="4383" y="3059"/>
                      <a:pt x="4200" y="2899"/>
                    </a:cubicBezTo>
                    <a:cubicBezTo>
                      <a:pt x="4178" y="2899"/>
                      <a:pt x="4178" y="2877"/>
                      <a:pt x="4155" y="2877"/>
                    </a:cubicBezTo>
                    <a:lnTo>
                      <a:pt x="4178" y="2877"/>
                    </a:lnTo>
                    <a:cubicBezTo>
                      <a:pt x="3904" y="2671"/>
                      <a:pt x="3653" y="2443"/>
                      <a:pt x="3379" y="2215"/>
                    </a:cubicBezTo>
                    <a:cubicBezTo>
                      <a:pt x="3105" y="1986"/>
                      <a:pt x="2831" y="1781"/>
                      <a:pt x="2534" y="1553"/>
                    </a:cubicBezTo>
                    <a:cubicBezTo>
                      <a:pt x="1986" y="1142"/>
                      <a:pt x="1416" y="777"/>
                      <a:pt x="822" y="411"/>
                    </a:cubicBezTo>
                    <a:cubicBezTo>
                      <a:pt x="640" y="297"/>
                      <a:pt x="457" y="160"/>
                      <a:pt x="275" y="23"/>
                    </a:cubicBezTo>
                    <a:cubicBezTo>
                      <a:pt x="252" y="23"/>
                      <a:pt x="229" y="1"/>
                      <a:pt x="206" y="1"/>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
              <p:cNvSpPr/>
              <p:nvPr/>
            </p:nvSpPr>
            <p:spPr>
              <a:xfrm>
                <a:off x="6504898" y="2364589"/>
                <a:ext cx="90091" cy="95659"/>
              </a:xfrm>
              <a:custGeom>
                <a:rect b="b" l="l" r="r" t="t"/>
                <a:pathLst>
                  <a:path extrusionOk="0" h="3539" w="3333">
                    <a:moveTo>
                      <a:pt x="160" y="1"/>
                    </a:moveTo>
                    <a:cubicBezTo>
                      <a:pt x="115" y="1"/>
                      <a:pt x="92" y="24"/>
                      <a:pt x="46" y="47"/>
                    </a:cubicBezTo>
                    <a:cubicBezTo>
                      <a:pt x="0" y="92"/>
                      <a:pt x="0" y="184"/>
                      <a:pt x="46" y="252"/>
                    </a:cubicBezTo>
                    <a:cubicBezTo>
                      <a:pt x="160" y="389"/>
                      <a:pt x="274" y="526"/>
                      <a:pt x="388" y="640"/>
                    </a:cubicBezTo>
                    <a:cubicBezTo>
                      <a:pt x="503" y="777"/>
                      <a:pt x="640" y="891"/>
                      <a:pt x="754" y="1005"/>
                    </a:cubicBezTo>
                    <a:cubicBezTo>
                      <a:pt x="982" y="1234"/>
                      <a:pt x="1210" y="1485"/>
                      <a:pt x="1438" y="1736"/>
                    </a:cubicBezTo>
                    <a:cubicBezTo>
                      <a:pt x="1667" y="1964"/>
                      <a:pt x="1895" y="2215"/>
                      <a:pt x="2100" y="2466"/>
                    </a:cubicBezTo>
                    <a:cubicBezTo>
                      <a:pt x="2214" y="2603"/>
                      <a:pt x="2329" y="2717"/>
                      <a:pt x="2443" y="2831"/>
                    </a:cubicBezTo>
                    <a:cubicBezTo>
                      <a:pt x="2534" y="2968"/>
                      <a:pt x="2648" y="3105"/>
                      <a:pt x="2762" y="3242"/>
                    </a:cubicBezTo>
                    <a:cubicBezTo>
                      <a:pt x="2831" y="3311"/>
                      <a:pt x="2899" y="3402"/>
                      <a:pt x="2991" y="3470"/>
                    </a:cubicBezTo>
                    <a:cubicBezTo>
                      <a:pt x="3025" y="3516"/>
                      <a:pt x="3070" y="3539"/>
                      <a:pt x="3119" y="3539"/>
                    </a:cubicBezTo>
                    <a:cubicBezTo>
                      <a:pt x="3167" y="3539"/>
                      <a:pt x="3219" y="3516"/>
                      <a:pt x="3264" y="3470"/>
                    </a:cubicBezTo>
                    <a:cubicBezTo>
                      <a:pt x="3333" y="3402"/>
                      <a:pt x="3333" y="3288"/>
                      <a:pt x="3264" y="3196"/>
                    </a:cubicBezTo>
                    <a:cubicBezTo>
                      <a:pt x="3150" y="3060"/>
                      <a:pt x="3036" y="2945"/>
                      <a:pt x="2922" y="2808"/>
                    </a:cubicBezTo>
                    <a:cubicBezTo>
                      <a:pt x="2831" y="2671"/>
                      <a:pt x="2694" y="2557"/>
                      <a:pt x="2603" y="2443"/>
                    </a:cubicBezTo>
                    <a:cubicBezTo>
                      <a:pt x="2351" y="2192"/>
                      <a:pt x="2123" y="1941"/>
                      <a:pt x="1895" y="1690"/>
                    </a:cubicBezTo>
                    <a:cubicBezTo>
                      <a:pt x="1667" y="1462"/>
                      <a:pt x="1416" y="1234"/>
                      <a:pt x="1187" y="1005"/>
                    </a:cubicBezTo>
                    <a:cubicBezTo>
                      <a:pt x="1073" y="868"/>
                      <a:pt x="936" y="754"/>
                      <a:pt x="799" y="640"/>
                    </a:cubicBezTo>
                    <a:cubicBezTo>
                      <a:pt x="708" y="526"/>
                      <a:pt x="594" y="435"/>
                      <a:pt x="480" y="320"/>
                    </a:cubicBezTo>
                    <a:cubicBezTo>
                      <a:pt x="411" y="229"/>
                      <a:pt x="343" y="138"/>
                      <a:pt x="274" y="47"/>
                    </a:cubicBezTo>
                    <a:cubicBezTo>
                      <a:pt x="229" y="24"/>
                      <a:pt x="206" y="1"/>
                      <a:pt x="160" y="1"/>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
              <p:cNvSpPr/>
              <p:nvPr/>
            </p:nvSpPr>
            <p:spPr>
              <a:xfrm>
                <a:off x="6624587" y="2491089"/>
                <a:ext cx="12380" cy="12974"/>
              </a:xfrm>
              <a:custGeom>
                <a:rect b="b" l="l" r="r" t="t"/>
                <a:pathLst>
                  <a:path extrusionOk="0" h="480" w="458">
                    <a:moveTo>
                      <a:pt x="252" y="0"/>
                    </a:moveTo>
                    <a:cubicBezTo>
                      <a:pt x="115" y="0"/>
                      <a:pt x="1" y="91"/>
                      <a:pt x="1" y="228"/>
                    </a:cubicBezTo>
                    <a:cubicBezTo>
                      <a:pt x="1" y="343"/>
                      <a:pt x="92" y="479"/>
                      <a:pt x="229" y="479"/>
                    </a:cubicBezTo>
                    <a:cubicBezTo>
                      <a:pt x="343" y="479"/>
                      <a:pt x="457" y="388"/>
                      <a:pt x="457" y="251"/>
                    </a:cubicBezTo>
                    <a:cubicBezTo>
                      <a:pt x="457" y="137"/>
                      <a:pt x="366" y="0"/>
                      <a:pt x="252" y="0"/>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
              <p:cNvSpPr/>
              <p:nvPr/>
            </p:nvSpPr>
            <p:spPr>
              <a:xfrm>
                <a:off x="6667159" y="2551528"/>
                <a:ext cx="4974" cy="4352"/>
              </a:xfrm>
              <a:custGeom>
                <a:rect b="b" l="l" r="r" t="t"/>
                <a:pathLst>
                  <a:path extrusionOk="0" h="161" w="184">
                    <a:moveTo>
                      <a:pt x="92" y="1"/>
                    </a:moveTo>
                    <a:cubicBezTo>
                      <a:pt x="46" y="1"/>
                      <a:pt x="0" y="47"/>
                      <a:pt x="0" y="92"/>
                    </a:cubicBezTo>
                    <a:cubicBezTo>
                      <a:pt x="0" y="138"/>
                      <a:pt x="46" y="161"/>
                      <a:pt x="92" y="161"/>
                    </a:cubicBezTo>
                    <a:cubicBezTo>
                      <a:pt x="137" y="161"/>
                      <a:pt x="160" y="138"/>
                      <a:pt x="183" y="92"/>
                    </a:cubicBezTo>
                    <a:cubicBezTo>
                      <a:pt x="183" y="47"/>
                      <a:pt x="137" y="1"/>
                      <a:pt x="92" y="1"/>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
              <p:cNvSpPr/>
              <p:nvPr/>
            </p:nvSpPr>
            <p:spPr>
              <a:xfrm>
                <a:off x="6469110" y="2671244"/>
                <a:ext cx="197454" cy="316170"/>
              </a:xfrm>
              <a:custGeom>
                <a:rect b="b" l="l" r="r" t="t"/>
                <a:pathLst>
                  <a:path extrusionOk="0" h="11697" w="7305">
                    <a:moveTo>
                      <a:pt x="160" y="0"/>
                    </a:moveTo>
                    <a:cubicBezTo>
                      <a:pt x="138" y="0"/>
                      <a:pt x="115" y="0"/>
                      <a:pt x="92" y="23"/>
                    </a:cubicBezTo>
                    <a:cubicBezTo>
                      <a:pt x="46" y="46"/>
                      <a:pt x="1" y="114"/>
                      <a:pt x="46" y="183"/>
                    </a:cubicBezTo>
                    <a:cubicBezTo>
                      <a:pt x="229" y="479"/>
                      <a:pt x="434" y="776"/>
                      <a:pt x="640" y="1073"/>
                    </a:cubicBezTo>
                    <a:cubicBezTo>
                      <a:pt x="822" y="1370"/>
                      <a:pt x="1051" y="1666"/>
                      <a:pt x="1233" y="1940"/>
                    </a:cubicBezTo>
                    <a:cubicBezTo>
                      <a:pt x="1439" y="2214"/>
                      <a:pt x="1621" y="2488"/>
                      <a:pt x="1804" y="2762"/>
                    </a:cubicBezTo>
                    <a:cubicBezTo>
                      <a:pt x="2009" y="3059"/>
                      <a:pt x="2192" y="3378"/>
                      <a:pt x="2397" y="3675"/>
                    </a:cubicBezTo>
                    <a:cubicBezTo>
                      <a:pt x="2762" y="4246"/>
                      <a:pt x="3105" y="4816"/>
                      <a:pt x="3424" y="5410"/>
                    </a:cubicBezTo>
                    <a:cubicBezTo>
                      <a:pt x="3607" y="5684"/>
                      <a:pt x="3767" y="5980"/>
                      <a:pt x="3927" y="6254"/>
                    </a:cubicBezTo>
                    <a:cubicBezTo>
                      <a:pt x="4086" y="6551"/>
                      <a:pt x="4246" y="6848"/>
                      <a:pt x="4406" y="7144"/>
                    </a:cubicBezTo>
                    <a:cubicBezTo>
                      <a:pt x="4588" y="7418"/>
                      <a:pt x="4748" y="7715"/>
                      <a:pt x="4885" y="8012"/>
                    </a:cubicBezTo>
                    <a:lnTo>
                      <a:pt x="5159" y="8491"/>
                    </a:lnTo>
                    <a:cubicBezTo>
                      <a:pt x="5228" y="8628"/>
                      <a:pt x="5296" y="8788"/>
                      <a:pt x="5365" y="8925"/>
                    </a:cubicBezTo>
                    <a:cubicBezTo>
                      <a:pt x="5684" y="9518"/>
                      <a:pt x="6004" y="10112"/>
                      <a:pt x="6300" y="10705"/>
                    </a:cubicBezTo>
                    <a:cubicBezTo>
                      <a:pt x="6369" y="10842"/>
                      <a:pt x="6437" y="10956"/>
                      <a:pt x="6483" y="11093"/>
                    </a:cubicBezTo>
                    <a:cubicBezTo>
                      <a:pt x="6574" y="11230"/>
                      <a:pt x="6643" y="11390"/>
                      <a:pt x="6711" y="11527"/>
                    </a:cubicBezTo>
                    <a:cubicBezTo>
                      <a:pt x="6757" y="11595"/>
                      <a:pt x="6825" y="11664"/>
                      <a:pt x="6894" y="11687"/>
                    </a:cubicBezTo>
                    <a:cubicBezTo>
                      <a:pt x="6921" y="11693"/>
                      <a:pt x="6945" y="11696"/>
                      <a:pt x="6969" y="11696"/>
                    </a:cubicBezTo>
                    <a:cubicBezTo>
                      <a:pt x="7027" y="11696"/>
                      <a:pt x="7080" y="11680"/>
                      <a:pt x="7145" y="11664"/>
                    </a:cubicBezTo>
                    <a:cubicBezTo>
                      <a:pt x="7213" y="11618"/>
                      <a:pt x="7259" y="11550"/>
                      <a:pt x="7282" y="11481"/>
                    </a:cubicBezTo>
                    <a:cubicBezTo>
                      <a:pt x="7305" y="11390"/>
                      <a:pt x="7282" y="11321"/>
                      <a:pt x="7259" y="11230"/>
                    </a:cubicBezTo>
                    <a:cubicBezTo>
                      <a:pt x="7191" y="11070"/>
                      <a:pt x="7099" y="10933"/>
                      <a:pt x="7031" y="10774"/>
                    </a:cubicBezTo>
                    <a:cubicBezTo>
                      <a:pt x="6939" y="10637"/>
                      <a:pt x="6871" y="10500"/>
                      <a:pt x="6803" y="10340"/>
                    </a:cubicBezTo>
                    <a:cubicBezTo>
                      <a:pt x="6643" y="10043"/>
                      <a:pt x="6460" y="9746"/>
                      <a:pt x="6300" y="9450"/>
                    </a:cubicBezTo>
                    <a:cubicBezTo>
                      <a:pt x="5981" y="8856"/>
                      <a:pt x="5661" y="8263"/>
                      <a:pt x="5342" y="7692"/>
                    </a:cubicBezTo>
                    <a:cubicBezTo>
                      <a:pt x="4999" y="7099"/>
                      <a:pt x="4634" y="6528"/>
                      <a:pt x="4292" y="5957"/>
                    </a:cubicBezTo>
                    <a:cubicBezTo>
                      <a:pt x="3927" y="5387"/>
                      <a:pt x="3584" y="4816"/>
                      <a:pt x="3219" y="4268"/>
                    </a:cubicBezTo>
                    <a:cubicBezTo>
                      <a:pt x="2831" y="3698"/>
                      <a:pt x="2443" y="3150"/>
                      <a:pt x="2055" y="2602"/>
                    </a:cubicBezTo>
                    <a:cubicBezTo>
                      <a:pt x="1872" y="2328"/>
                      <a:pt x="1667" y="2077"/>
                      <a:pt x="1484" y="1803"/>
                    </a:cubicBezTo>
                    <a:cubicBezTo>
                      <a:pt x="1302" y="1552"/>
                      <a:pt x="1119" y="1324"/>
                      <a:pt x="936" y="1073"/>
                    </a:cubicBezTo>
                    <a:cubicBezTo>
                      <a:pt x="822" y="936"/>
                      <a:pt x="731" y="776"/>
                      <a:pt x="640" y="639"/>
                    </a:cubicBezTo>
                    <a:cubicBezTo>
                      <a:pt x="503" y="457"/>
                      <a:pt x="389" y="251"/>
                      <a:pt x="252" y="69"/>
                    </a:cubicBezTo>
                    <a:cubicBezTo>
                      <a:pt x="229" y="23"/>
                      <a:pt x="206" y="0"/>
                      <a:pt x="160" y="0"/>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1"/>
              <p:cNvSpPr/>
              <p:nvPr/>
            </p:nvSpPr>
            <p:spPr>
              <a:xfrm>
                <a:off x="6324122" y="2025281"/>
                <a:ext cx="463375" cy="518922"/>
              </a:xfrm>
              <a:custGeom>
                <a:rect b="b" l="l" r="r" t="t"/>
                <a:pathLst>
                  <a:path extrusionOk="0" h="19198" w="17143">
                    <a:moveTo>
                      <a:pt x="15842" y="17970"/>
                    </a:moveTo>
                    <a:cubicBezTo>
                      <a:pt x="15846" y="17991"/>
                      <a:pt x="15866" y="18011"/>
                      <a:pt x="15887" y="18032"/>
                    </a:cubicBezTo>
                    <a:cubicBezTo>
                      <a:pt x="15872" y="18011"/>
                      <a:pt x="15857" y="17991"/>
                      <a:pt x="15842" y="17970"/>
                    </a:cubicBezTo>
                    <a:close/>
                    <a:moveTo>
                      <a:pt x="92" y="0"/>
                    </a:moveTo>
                    <a:cubicBezTo>
                      <a:pt x="69" y="0"/>
                      <a:pt x="69" y="0"/>
                      <a:pt x="46" y="23"/>
                    </a:cubicBezTo>
                    <a:cubicBezTo>
                      <a:pt x="23" y="46"/>
                      <a:pt x="1" y="114"/>
                      <a:pt x="46" y="137"/>
                    </a:cubicBezTo>
                    <a:cubicBezTo>
                      <a:pt x="183" y="274"/>
                      <a:pt x="320" y="411"/>
                      <a:pt x="457" y="548"/>
                    </a:cubicBezTo>
                    <a:cubicBezTo>
                      <a:pt x="571" y="662"/>
                      <a:pt x="708" y="776"/>
                      <a:pt x="822" y="913"/>
                    </a:cubicBezTo>
                    <a:cubicBezTo>
                      <a:pt x="1073" y="1164"/>
                      <a:pt x="1324" y="1392"/>
                      <a:pt x="1576" y="1643"/>
                    </a:cubicBezTo>
                    <a:cubicBezTo>
                      <a:pt x="1827" y="1895"/>
                      <a:pt x="2078" y="2123"/>
                      <a:pt x="2329" y="2374"/>
                    </a:cubicBezTo>
                    <a:cubicBezTo>
                      <a:pt x="2580" y="2602"/>
                      <a:pt x="2854" y="2853"/>
                      <a:pt x="3105" y="3104"/>
                    </a:cubicBezTo>
                    <a:cubicBezTo>
                      <a:pt x="3356" y="3355"/>
                      <a:pt x="3584" y="3606"/>
                      <a:pt x="3812" y="3880"/>
                    </a:cubicBezTo>
                    <a:cubicBezTo>
                      <a:pt x="4064" y="4131"/>
                      <a:pt x="4292" y="4383"/>
                      <a:pt x="4520" y="4634"/>
                    </a:cubicBezTo>
                    <a:cubicBezTo>
                      <a:pt x="4748" y="4907"/>
                      <a:pt x="4977" y="5159"/>
                      <a:pt x="5205" y="5432"/>
                    </a:cubicBezTo>
                    <a:cubicBezTo>
                      <a:pt x="5456" y="5706"/>
                      <a:pt x="5707" y="5980"/>
                      <a:pt x="5958" y="6254"/>
                    </a:cubicBezTo>
                    <a:cubicBezTo>
                      <a:pt x="6072" y="6368"/>
                      <a:pt x="6186" y="6505"/>
                      <a:pt x="6300" y="6619"/>
                    </a:cubicBezTo>
                    <a:cubicBezTo>
                      <a:pt x="6415" y="6734"/>
                      <a:pt x="6506" y="6870"/>
                      <a:pt x="6620" y="6985"/>
                    </a:cubicBezTo>
                    <a:cubicBezTo>
                      <a:pt x="6871" y="7236"/>
                      <a:pt x="7122" y="7487"/>
                      <a:pt x="7350" y="7738"/>
                    </a:cubicBezTo>
                    <a:cubicBezTo>
                      <a:pt x="7601" y="7989"/>
                      <a:pt x="7830" y="8263"/>
                      <a:pt x="8058" y="8514"/>
                    </a:cubicBezTo>
                    <a:cubicBezTo>
                      <a:pt x="8286" y="8788"/>
                      <a:pt x="8514" y="9039"/>
                      <a:pt x="8743" y="9313"/>
                    </a:cubicBezTo>
                    <a:cubicBezTo>
                      <a:pt x="9199" y="9838"/>
                      <a:pt x="9633" y="10363"/>
                      <a:pt x="10089" y="10888"/>
                    </a:cubicBezTo>
                    <a:cubicBezTo>
                      <a:pt x="10181" y="11025"/>
                      <a:pt x="10318" y="11162"/>
                      <a:pt x="10409" y="11276"/>
                    </a:cubicBezTo>
                    <a:lnTo>
                      <a:pt x="10751" y="11664"/>
                    </a:lnTo>
                    <a:cubicBezTo>
                      <a:pt x="10957" y="11915"/>
                      <a:pt x="11185" y="12143"/>
                      <a:pt x="11413" y="12394"/>
                    </a:cubicBezTo>
                    <a:cubicBezTo>
                      <a:pt x="11642" y="12668"/>
                      <a:pt x="11870" y="12919"/>
                      <a:pt x="12075" y="13193"/>
                    </a:cubicBezTo>
                    <a:lnTo>
                      <a:pt x="12418" y="13581"/>
                    </a:lnTo>
                    <a:cubicBezTo>
                      <a:pt x="12532" y="13718"/>
                      <a:pt x="12646" y="13832"/>
                      <a:pt x="12737" y="13969"/>
                    </a:cubicBezTo>
                    <a:cubicBezTo>
                      <a:pt x="12965" y="14220"/>
                      <a:pt x="13194" y="14471"/>
                      <a:pt x="13399" y="14722"/>
                    </a:cubicBezTo>
                    <a:cubicBezTo>
                      <a:pt x="13604" y="14973"/>
                      <a:pt x="13833" y="15247"/>
                      <a:pt x="14038" y="15521"/>
                    </a:cubicBezTo>
                    <a:cubicBezTo>
                      <a:pt x="14198" y="15704"/>
                      <a:pt x="14358" y="15909"/>
                      <a:pt x="14495" y="16115"/>
                    </a:cubicBezTo>
                    <a:cubicBezTo>
                      <a:pt x="14654" y="16343"/>
                      <a:pt x="14791" y="16548"/>
                      <a:pt x="14951" y="16754"/>
                    </a:cubicBezTo>
                    <a:cubicBezTo>
                      <a:pt x="15088" y="16936"/>
                      <a:pt x="15202" y="17096"/>
                      <a:pt x="15339" y="17279"/>
                    </a:cubicBezTo>
                    <a:cubicBezTo>
                      <a:pt x="15507" y="17509"/>
                      <a:pt x="15674" y="17740"/>
                      <a:pt x="15842" y="17970"/>
                    </a:cubicBezTo>
                    <a:lnTo>
                      <a:pt x="15842" y="17970"/>
                    </a:lnTo>
                    <a:cubicBezTo>
                      <a:pt x="15842" y="17968"/>
                      <a:pt x="15841" y="17966"/>
                      <a:pt x="15841" y="17964"/>
                    </a:cubicBezTo>
                    <a:lnTo>
                      <a:pt x="15841" y="17964"/>
                    </a:lnTo>
                    <a:cubicBezTo>
                      <a:pt x="15956" y="18123"/>
                      <a:pt x="16070" y="18283"/>
                      <a:pt x="16184" y="18443"/>
                    </a:cubicBezTo>
                    <a:cubicBezTo>
                      <a:pt x="16252" y="18534"/>
                      <a:pt x="16321" y="18625"/>
                      <a:pt x="16389" y="18717"/>
                    </a:cubicBezTo>
                    <a:cubicBezTo>
                      <a:pt x="16480" y="18854"/>
                      <a:pt x="16572" y="18991"/>
                      <a:pt x="16686" y="19128"/>
                    </a:cubicBezTo>
                    <a:cubicBezTo>
                      <a:pt x="16730" y="19172"/>
                      <a:pt x="16803" y="19197"/>
                      <a:pt x="16880" y="19197"/>
                    </a:cubicBezTo>
                    <a:cubicBezTo>
                      <a:pt x="16922" y="19197"/>
                      <a:pt x="16965" y="19189"/>
                      <a:pt x="17005" y="19173"/>
                    </a:cubicBezTo>
                    <a:cubicBezTo>
                      <a:pt x="17051" y="19128"/>
                      <a:pt x="17097" y="19082"/>
                      <a:pt x="17120" y="19013"/>
                    </a:cubicBezTo>
                    <a:cubicBezTo>
                      <a:pt x="17142" y="18945"/>
                      <a:pt x="17142" y="18854"/>
                      <a:pt x="17097" y="18808"/>
                    </a:cubicBezTo>
                    <a:cubicBezTo>
                      <a:pt x="17028" y="18694"/>
                      <a:pt x="16960" y="18580"/>
                      <a:pt x="16891" y="18489"/>
                    </a:cubicBezTo>
                    <a:cubicBezTo>
                      <a:pt x="16823" y="18374"/>
                      <a:pt x="16754" y="18283"/>
                      <a:pt x="16686" y="18192"/>
                    </a:cubicBezTo>
                    <a:cubicBezTo>
                      <a:pt x="16549" y="17986"/>
                      <a:pt x="16389" y="17758"/>
                      <a:pt x="16229" y="17553"/>
                    </a:cubicBezTo>
                    <a:lnTo>
                      <a:pt x="16229" y="17553"/>
                    </a:lnTo>
                    <a:cubicBezTo>
                      <a:pt x="16229" y="17576"/>
                      <a:pt x="16252" y="17598"/>
                      <a:pt x="16252" y="17621"/>
                    </a:cubicBezTo>
                    <a:cubicBezTo>
                      <a:pt x="16092" y="17393"/>
                      <a:pt x="15956" y="17142"/>
                      <a:pt x="15773" y="16936"/>
                    </a:cubicBezTo>
                    <a:cubicBezTo>
                      <a:pt x="15636" y="16731"/>
                      <a:pt x="15476" y="16526"/>
                      <a:pt x="15339" y="16343"/>
                    </a:cubicBezTo>
                    <a:cubicBezTo>
                      <a:pt x="15134" y="16046"/>
                      <a:pt x="14928" y="15749"/>
                      <a:pt x="14700" y="15476"/>
                    </a:cubicBezTo>
                    <a:cubicBezTo>
                      <a:pt x="14495" y="15202"/>
                      <a:pt x="14289" y="14951"/>
                      <a:pt x="14061" y="14677"/>
                    </a:cubicBezTo>
                    <a:cubicBezTo>
                      <a:pt x="13650" y="14175"/>
                      <a:pt x="13194" y="13672"/>
                      <a:pt x="12760" y="13170"/>
                    </a:cubicBezTo>
                    <a:cubicBezTo>
                      <a:pt x="12532" y="12919"/>
                      <a:pt x="12326" y="12668"/>
                      <a:pt x="12098" y="12417"/>
                    </a:cubicBezTo>
                    <a:cubicBezTo>
                      <a:pt x="11984" y="12280"/>
                      <a:pt x="11870" y="12143"/>
                      <a:pt x="11756" y="12006"/>
                    </a:cubicBezTo>
                    <a:cubicBezTo>
                      <a:pt x="11642" y="11892"/>
                      <a:pt x="11527" y="11778"/>
                      <a:pt x="11413" y="11641"/>
                    </a:cubicBezTo>
                    <a:cubicBezTo>
                      <a:pt x="11185" y="11390"/>
                      <a:pt x="10957" y="11139"/>
                      <a:pt x="10729" y="10888"/>
                    </a:cubicBezTo>
                    <a:cubicBezTo>
                      <a:pt x="10500" y="10637"/>
                      <a:pt x="10295" y="10386"/>
                      <a:pt x="10067" y="10112"/>
                    </a:cubicBezTo>
                    <a:cubicBezTo>
                      <a:pt x="9838" y="9861"/>
                      <a:pt x="9610" y="9587"/>
                      <a:pt x="9359" y="9336"/>
                    </a:cubicBezTo>
                    <a:cubicBezTo>
                      <a:pt x="9131" y="9062"/>
                      <a:pt x="8902" y="8811"/>
                      <a:pt x="8651" y="8537"/>
                    </a:cubicBezTo>
                    <a:cubicBezTo>
                      <a:pt x="8423" y="8308"/>
                      <a:pt x="8195" y="8035"/>
                      <a:pt x="7967" y="7806"/>
                    </a:cubicBezTo>
                    <a:cubicBezTo>
                      <a:pt x="7830" y="7669"/>
                      <a:pt x="7716" y="7532"/>
                      <a:pt x="7579" y="7395"/>
                    </a:cubicBezTo>
                    <a:cubicBezTo>
                      <a:pt x="7464" y="7281"/>
                      <a:pt x="7328" y="7167"/>
                      <a:pt x="7213" y="7053"/>
                    </a:cubicBezTo>
                    <a:cubicBezTo>
                      <a:pt x="6962" y="6825"/>
                      <a:pt x="6734" y="6574"/>
                      <a:pt x="6506" y="6345"/>
                    </a:cubicBezTo>
                    <a:cubicBezTo>
                      <a:pt x="6255" y="6094"/>
                      <a:pt x="6004" y="5843"/>
                      <a:pt x="5775" y="5592"/>
                    </a:cubicBezTo>
                    <a:cubicBezTo>
                      <a:pt x="5502" y="5318"/>
                      <a:pt x="5273" y="5067"/>
                      <a:pt x="5022" y="4793"/>
                    </a:cubicBezTo>
                    <a:cubicBezTo>
                      <a:pt x="4771" y="4519"/>
                      <a:pt x="4520" y="4268"/>
                      <a:pt x="4269" y="4017"/>
                    </a:cubicBezTo>
                    <a:cubicBezTo>
                      <a:pt x="4018" y="3766"/>
                      <a:pt x="3767" y="3515"/>
                      <a:pt x="3539" y="3264"/>
                    </a:cubicBezTo>
                    <a:cubicBezTo>
                      <a:pt x="3287" y="3036"/>
                      <a:pt x="3036" y="2808"/>
                      <a:pt x="2785" y="2556"/>
                    </a:cubicBezTo>
                    <a:cubicBezTo>
                      <a:pt x="2534" y="2328"/>
                      <a:pt x="2283" y="2100"/>
                      <a:pt x="2032" y="1849"/>
                    </a:cubicBezTo>
                    <a:cubicBezTo>
                      <a:pt x="1781" y="1621"/>
                      <a:pt x="1530" y="1370"/>
                      <a:pt x="1302" y="1141"/>
                    </a:cubicBezTo>
                    <a:cubicBezTo>
                      <a:pt x="1119" y="959"/>
                      <a:pt x="936" y="776"/>
                      <a:pt x="754" y="594"/>
                    </a:cubicBezTo>
                    <a:cubicBezTo>
                      <a:pt x="548" y="411"/>
                      <a:pt x="366" y="228"/>
                      <a:pt x="160" y="23"/>
                    </a:cubicBezTo>
                    <a:cubicBezTo>
                      <a:pt x="138" y="0"/>
                      <a:pt x="115" y="0"/>
                      <a:pt x="92" y="0"/>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1"/>
              <p:cNvSpPr/>
              <p:nvPr/>
            </p:nvSpPr>
            <p:spPr>
              <a:xfrm>
                <a:off x="6651130" y="2625591"/>
                <a:ext cx="242486" cy="309358"/>
              </a:xfrm>
              <a:custGeom>
                <a:rect b="b" l="l" r="r" t="t"/>
                <a:pathLst>
                  <a:path extrusionOk="0" h="11445" w="8971">
                    <a:moveTo>
                      <a:pt x="137" y="0"/>
                    </a:moveTo>
                    <a:cubicBezTo>
                      <a:pt x="91" y="0"/>
                      <a:pt x="69" y="23"/>
                      <a:pt x="46" y="46"/>
                    </a:cubicBezTo>
                    <a:cubicBezTo>
                      <a:pt x="0" y="91"/>
                      <a:pt x="23" y="160"/>
                      <a:pt x="69" y="205"/>
                    </a:cubicBezTo>
                    <a:cubicBezTo>
                      <a:pt x="274" y="411"/>
                      <a:pt x="502" y="616"/>
                      <a:pt x="708" y="822"/>
                    </a:cubicBezTo>
                    <a:cubicBezTo>
                      <a:pt x="768" y="882"/>
                      <a:pt x="827" y="941"/>
                      <a:pt x="867" y="982"/>
                    </a:cubicBezTo>
                    <a:cubicBezTo>
                      <a:pt x="936" y="1050"/>
                      <a:pt x="1004" y="1141"/>
                      <a:pt x="1050" y="1210"/>
                    </a:cubicBezTo>
                    <a:cubicBezTo>
                      <a:pt x="1164" y="1324"/>
                      <a:pt x="1278" y="1461"/>
                      <a:pt x="1392" y="1575"/>
                    </a:cubicBezTo>
                    <a:cubicBezTo>
                      <a:pt x="1621" y="1849"/>
                      <a:pt x="1849" y="2123"/>
                      <a:pt x="2077" y="2397"/>
                    </a:cubicBezTo>
                    <a:cubicBezTo>
                      <a:pt x="2283" y="2671"/>
                      <a:pt x="2488" y="2922"/>
                      <a:pt x="2693" y="3173"/>
                    </a:cubicBezTo>
                    <a:cubicBezTo>
                      <a:pt x="2922" y="3447"/>
                      <a:pt x="3127" y="3721"/>
                      <a:pt x="3333" y="4017"/>
                    </a:cubicBezTo>
                    <a:cubicBezTo>
                      <a:pt x="3766" y="4588"/>
                      <a:pt x="4177" y="5159"/>
                      <a:pt x="4588" y="5729"/>
                    </a:cubicBezTo>
                    <a:cubicBezTo>
                      <a:pt x="4702" y="5866"/>
                      <a:pt x="4816" y="6003"/>
                      <a:pt x="4907" y="6163"/>
                    </a:cubicBezTo>
                    <a:cubicBezTo>
                      <a:pt x="4999" y="6277"/>
                      <a:pt x="5090" y="6414"/>
                      <a:pt x="5181" y="6528"/>
                    </a:cubicBezTo>
                    <a:cubicBezTo>
                      <a:pt x="5387" y="6825"/>
                      <a:pt x="5592" y="7099"/>
                      <a:pt x="5798" y="7395"/>
                    </a:cubicBezTo>
                    <a:cubicBezTo>
                      <a:pt x="5980" y="7669"/>
                      <a:pt x="6163" y="7943"/>
                      <a:pt x="6345" y="8217"/>
                    </a:cubicBezTo>
                    <a:cubicBezTo>
                      <a:pt x="6574" y="8514"/>
                      <a:pt x="6756" y="8811"/>
                      <a:pt x="6962" y="9107"/>
                    </a:cubicBezTo>
                    <a:cubicBezTo>
                      <a:pt x="7167" y="9381"/>
                      <a:pt x="7350" y="9655"/>
                      <a:pt x="7532" y="9952"/>
                    </a:cubicBezTo>
                    <a:cubicBezTo>
                      <a:pt x="7715" y="10226"/>
                      <a:pt x="7898" y="10500"/>
                      <a:pt x="8080" y="10774"/>
                    </a:cubicBezTo>
                    <a:cubicBezTo>
                      <a:pt x="8217" y="10979"/>
                      <a:pt x="8331" y="11184"/>
                      <a:pt x="8468" y="11344"/>
                    </a:cubicBezTo>
                    <a:cubicBezTo>
                      <a:pt x="8514" y="11390"/>
                      <a:pt x="8560" y="11435"/>
                      <a:pt x="8628" y="11435"/>
                    </a:cubicBezTo>
                    <a:cubicBezTo>
                      <a:pt x="8646" y="11442"/>
                      <a:pt x="8665" y="11444"/>
                      <a:pt x="8683" y="11444"/>
                    </a:cubicBezTo>
                    <a:cubicBezTo>
                      <a:pt x="8733" y="11444"/>
                      <a:pt x="8783" y="11423"/>
                      <a:pt x="8833" y="11390"/>
                    </a:cubicBezTo>
                    <a:cubicBezTo>
                      <a:pt x="8948" y="11299"/>
                      <a:pt x="8970" y="11162"/>
                      <a:pt x="8879" y="11047"/>
                    </a:cubicBezTo>
                    <a:cubicBezTo>
                      <a:pt x="8788" y="10888"/>
                      <a:pt x="8674" y="10728"/>
                      <a:pt x="8582" y="10591"/>
                    </a:cubicBezTo>
                    <a:cubicBezTo>
                      <a:pt x="8491" y="10454"/>
                      <a:pt x="8400" y="10317"/>
                      <a:pt x="8308" y="10203"/>
                    </a:cubicBezTo>
                    <a:cubicBezTo>
                      <a:pt x="8217" y="10043"/>
                      <a:pt x="8103" y="9906"/>
                      <a:pt x="8012" y="9746"/>
                    </a:cubicBezTo>
                    <a:cubicBezTo>
                      <a:pt x="7920" y="9609"/>
                      <a:pt x="7829" y="9473"/>
                      <a:pt x="7715" y="9336"/>
                    </a:cubicBezTo>
                    <a:cubicBezTo>
                      <a:pt x="7532" y="9062"/>
                      <a:pt x="7327" y="8788"/>
                      <a:pt x="7122" y="8514"/>
                    </a:cubicBezTo>
                    <a:cubicBezTo>
                      <a:pt x="6916" y="8240"/>
                      <a:pt x="6711" y="7943"/>
                      <a:pt x="6482" y="7646"/>
                    </a:cubicBezTo>
                    <a:cubicBezTo>
                      <a:pt x="6094" y="7099"/>
                      <a:pt x="5706" y="6574"/>
                      <a:pt x="5273" y="6049"/>
                    </a:cubicBezTo>
                    <a:cubicBezTo>
                      <a:pt x="5067" y="5775"/>
                      <a:pt x="4862" y="5501"/>
                      <a:pt x="4634" y="5227"/>
                    </a:cubicBezTo>
                    <a:cubicBezTo>
                      <a:pt x="4428" y="4953"/>
                      <a:pt x="4200" y="4656"/>
                      <a:pt x="3994" y="4382"/>
                    </a:cubicBezTo>
                    <a:cubicBezTo>
                      <a:pt x="3766" y="4109"/>
                      <a:pt x="3561" y="3812"/>
                      <a:pt x="3333" y="3538"/>
                    </a:cubicBezTo>
                    <a:cubicBezTo>
                      <a:pt x="3127" y="3264"/>
                      <a:pt x="2899" y="3013"/>
                      <a:pt x="2693" y="2762"/>
                    </a:cubicBezTo>
                    <a:cubicBezTo>
                      <a:pt x="2465" y="2488"/>
                      <a:pt x="2214" y="2214"/>
                      <a:pt x="1986" y="1940"/>
                    </a:cubicBezTo>
                    <a:cubicBezTo>
                      <a:pt x="1758" y="1689"/>
                      <a:pt x="1529" y="1415"/>
                      <a:pt x="1324" y="1164"/>
                    </a:cubicBezTo>
                    <a:cubicBezTo>
                      <a:pt x="1141" y="982"/>
                      <a:pt x="982" y="799"/>
                      <a:pt x="822" y="639"/>
                    </a:cubicBezTo>
                    <a:cubicBezTo>
                      <a:pt x="616" y="434"/>
                      <a:pt x="411" y="228"/>
                      <a:pt x="183" y="23"/>
                    </a:cubicBezTo>
                    <a:cubicBezTo>
                      <a:pt x="183" y="23"/>
                      <a:pt x="160" y="0"/>
                      <a:pt x="137" y="0"/>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
              <p:cNvSpPr/>
              <p:nvPr/>
            </p:nvSpPr>
            <p:spPr>
              <a:xfrm>
                <a:off x="5849664" y="1864236"/>
                <a:ext cx="327036" cy="279517"/>
              </a:xfrm>
              <a:custGeom>
                <a:rect b="b" l="l" r="r" t="t"/>
                <a:pathLst>
                  <a:path extrusionOk="0" h="10341" w="12099">
                    <a:moveTo>
                      <a:pt x="92" y="1"/>
                    </a:moveTo>
                    <a:cubicBezTo>
                      <a:pt x="69" y="1"/>
                      <a:pt x="47" y="23"/>
                      <a:pt x="47" y="23"/>
                    </a:cubicBezTo>
                    <a:cubicBezTo>
                      <a:pt x="24" y="69"/>
                      <a:pt x="1" y="115"/>
                      <a:pt x="47" y="138"/>
                    </a:cubicBezTo>
                    <a:cubicBezTo>
                      <a:pt x="206" y="275"/>
                      <a:pt x="343" y="389"/>
                      <a:pt x="503" y="503"/>
                    </a:cubicBezTo>
                    <a:cubicBezTo>
                      <a:pt x="617" y="617"/>
                      <a:pt x="731" y="708"/>
                      <a:pt x="868" y="822"/>
                    </a:cubicBezTo>
                    <a:cubicBezTo>
                      <a:pt x="1097" y="1028"/>
                      <a:pt x="1370" y="1233"/>
                      <a:pt x="1622" y="1416"/>
                    </a:cubicBezTo>
                    <a:cubicBezTo>
                      <a:pt x="1781" y="1530"/>
                      <a:pt x="1918" y="1644"/>
                      <a:pt x="2078" y="1758"/>
                    </a:cubicBezTo>
                    <a:cubicBezTo>
                      <a:pt x="2215" y="1872"/>
                      <a:pt x="2352" y="1986"/>
                      <a:pt x="2489" y="2101"/>
                    </a:cubicBezTo>
                    <a:cubicBezTo>
                      <a:pt x="2763" y="2306"/>
                      <a:pt x="3037" y="2534"/>
                      <a:pt x="3311" y="2740"/>
                    </a:cubicBezTo>
                    <a:cubicBezTo>
                      <a:pt x="3585" y="2945"/>
                      <a:pt x="3858" y="3173"/>
                      <a:pt x="4132" y="3379"/>
                    </a:cubicBezTo>
                    <a:cubicBezTo>
                      <a:pt x="4429" y="3607"/>
                      <a:pt x="4703" y="3835"/>
                      <a:pt x="5000" y="4086"/>
                    </a:cubicBezTo>
                    <a:cubicBezTo>
                      <a:pt x="5251" y="4292"/>
                      <a:pt x="5525" y="4520"/>
                      <a:pt x="5776" y="4748"/>
                    </a:cubicBezTo>
                    <a:cubicBezTo>
                      <a:pt x="5890" y="4840"/>
                      <a:pt x="6004" y="4954"/>
                      <a:pt x="6141" y="5045"/>
                    </a:cubicBezTo>
                    <a:cubicBezTo>
                      <a:pt x="6278" y="5182"/>
                      <a:pt x="6415" y="5296"/>
                      <a:pt x="6552" y="5410"/>
                    </a:cubicBezTo>
                    <a:cubicBezTo>
                      <a:pt x="6803" y="5638"/>
                      <a:pt x="7077" y="5867"/>
                      <a:pt x="7328" y="6095"/>
                    </a:cubicBezTo>
                    <a:cubicBezTo>
                      <a:pt x="7442" y="6209"/>
                      <a:pt x="7579" y="6323"/>
                      <a:pt x="7693" y="6437"/>
                    </a:cubicBezTo>
                    <a:cubicBezTo>
                      <a:pt x="7830" y="6552"/>
                      <a:pt x="7944" y="6688"/>
                      <a:pt x="8081" y="6803"/>
                    </a:cubicBezTo>
                    <a:cubicBezTo>
                      <a:pt x="8332" y="7031"/>
                      <a:pt x="8560" y="7282"/>
                      <a:pt x="8812" y="7510"/>
                    </a:cubicBezTo>
                    <a:cubicBezTo>
                      <a:pt x="9063" y="7716"/>
                      <a:pt x="9314" y="7944"/>
                      <a:pt x="9565" y="8149"/>
                    </a:cubicBezTo>
                    <a:cubicBezTo>
                      <a:pt x="9930" y="8469"/>
                      <a:pt x="10295" y="8788"/>
                      <a:pt x="10638" y="9108"/>
                    </a:cubicBezTo>
                    <a:cubicBezTo>
                      <a:pt x="10797" y="9291"/>
                      <a:pt x="10980" y="9473"/>
                      <a:pt x="11140" y="9656"/>
                    </a:cubicBezTo>
                    <a:cubicBezTo>
                      <a:pt x="11208" y="9747"/>
                      <a:pt x="11299" y="9838"/>
                      <a:pt x="11368" y="9930"/>
                    </a:cubicBezTo>
                    <a:cubicBezTo>
                      <a:pt x="11414" y="9952"/>
                      <a:pt x="11436" y="9998"/>
                      <a:pt x="11482" y="10044"/>
                    </a:cubicBezTo>
                    <a:cubicBezTo>
                      <a:pt x="11505" y="10067"/>
                      <a:pt x="11528" y="10089"/>
                      <a:pt x="11551" y="10112"/>
                    </a:cubicBezTo>
                    <a:cubicBezTo>
                      <a:pt x="11619" y="10181"/>
                      <a:pt x="11688" y="10226"/>
                      <a:pt x="11756" y="10272"/>
                    </a:cubicBezTo>
                    <a:cubicBezTo>
                      <a:pt x="11802" y="10318"/>
                      <a:pt x="11824" y="10341"/>
                      <a:pt x="11893" y="10341"/>
                    </a:cubicBezTo>
                    <a:cubicBezTo>
                      <a:pt x="11961" y="10341"/>
                      <a:pt x="12007" y="10318"/>
                      <a:pt x="12053" y="10272"/>
                    </a:cubicBezTo>
                    <a:cubicBezTo>
                      <a:pt x="12076" y="10226"/>
                      <a:pt x="12098" y="10181"/>
                      <a:pt x="12098" y="10112"/>
                    </a:cubicBezTo>
                    <a:cubicBezTo>
                      <a:pt x="12098" y="10067"/>
                      <a:pt x="12076" y="9998"/>
                      <a:pt x="12030" y="9975"/>
                    </a:cubicBezTo>
                    <a:cubicBezTo>
                      <a:pt x="11984" y="9930"/>
                      <a:pt x="11939" y="9907"/>
                      <a:pt x="11893" y="9861"/>
                    </a:cubicBezTo>
                    <a:cubicBezTo>
                      <a:pt x="11870" y="9838"/>
                      <a:pt x="11847" y="9816"/>
                      <a:pt x="11824" y="9793"/>
                    </a:cubicBezTo>
                    <a:cubicBezTo>
                      <a:pt x="11802" y="9770"/>
                      <a:pt x="11779" y="9724"/>
                      <a:pt x="11756" y="9701"/>
                    </a:cubicBezTo>
                    <a:cubicBezTo>
                      <a:pt x="11688" y="9633"/>
                      <a:pt x="11619" y="9564"/>
                      <a:pt x="11573" y="9496"/>
                    </a:cubicBezTo>
                    <a:cubicBezTo>
                      <a:pt x="11459" y="9382"/>
                      <a:pt x="11345" y="9245"/>
                      <a:pt x="11231" y="9108"/>
                    </a:cubicBezTo>
                    <a:cubicBezTo>
                      <a:pt x="10980" y="8880"/>
                      <a:pt x="10729" y="8629"/>
                      <a:pt x="10478" y="8400"/>
                    </a:cubicBezTo>
                    <a:cubicBezTo>
                      <a:pt x="9976" y="7967"/>
                      <a:pt x="9428" y="7533"/>
                      <a:pt x="8926" y="7076"/>
                    </a:cubicBezTo>
                    <a:cubicBezTo>
                      <a:pt x="8675" y="6871"/>
                      <a:pt x="8423" y="6620"/>
                      <a:pt x="8172" y="6392"/>
                    </a:cubicBezTo>
                    <a:cubicBezTo>
                      <a:pt x="7921" y="6163"/>
                      <a:pt x="7670" y="5935"/>
                      <a:pt x="7396" y="5707"/>
                    </a:cubicBezTo>
                    <a:cubicBezTo>
                      <a:pt x="7122" y="5502"/>
                      <a:pt x="6871" y="5273"/>
                      <a:pt x="6597" y="5045"/>
                    </a:cubicBezTo>
                    <a:cubicBezTo>
                      <a:pt x="6324" y="4840"/>
                      <a:pt x="6050" y="4634"/>
                      <a:pt x="5799" y="4406"/>
                    </a:cubicBezTo>
                    <a:cubicBezTo>
                      <a:pt x="5502" y="4178"/>
                      <a:pt x="5228" y="3949"/>
                      <a:pt x="4931" y="3721"/>
                    </a:cubicBezTo>
                    <a:cubicBezTo>
                      <a:pt x="4817" y="3630"/>
                      <a:pt x="4680" y="3516"/>
                      <a:pt x="4543" y="3424"/>
                    </a:cubicBezTo>
                    <a:cubicBezTo>
                      <a:pt x="4406" y="3310"/>
                      <a:pt x="4269" y="3219"/>
                      <a:pt x="4132" y="3128"/>
                    </a:cubicBezTo>
                    <a:cubicBezTo>
                      <a:pt x="3836" y="2899"/>
                      <a:pt x="3562" y="2694"/>
                      <a:pt x="3265" y="2466"/>
                    </a:cubicBezTo>
                    <a:cubicBezTo>
                      <a:pt x="2968" y="2260"/>
                      <a:pt x="2694" y="2032"/>
                      <a:pt x="2420" y="1827"/>
                    </a:cubicBezTo>
                    <a:cubicBezTo>
                      <a:pt x="2215" y="1667"/>
                      <a:pt x="2010" y="1507"/>
                      <a:pt x="1827" y="1370"/>
                    </a:cubicBezTo>
                    <a:cubicBezTo>
                      <a:pt x="1736" y="1302"/>
                      <a:pt x="1644" y="1233"/>
                      <a:pt x="1576" y="1165"/>
                    </a:cubicBezTo>
                    <a:cubicBezTo>
                      <a:pt x="1462" y="1096"/>
                      <a:pt x="1370" y="1028"/>
                      <a:pt x="1256" y="936"/>
                    </a:cubicBezTo>
                    <a:cubicBezTo>
                      <a:pt x="1097" y="800"/>
                      <a:pt x="914" y="663"/>
                      <a:pt x="754" y="503"/>
                    </a:cubicBezTo>
                    <a:cubicBezTo>
                      <a:pt x="549" y="343"/>
                      <a:pt x="343" y="183"/>
                      <a:pt x="161" y="23"/>
                    </a:cubicBezTo>
                    <a:cubicBezTo>
                      <a:pt x="138" y="23"/>
                      <a:pt x="115" y="1"/>
                      <a:pt x="92" y="1"/>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1"/>
              <p:cNvSpPr/>
              <p:nvPr/>
            </p:nvSpPr>
            <p:spPr>
              <a:xfrm>
                <a:off x="5932349" y="1681622"/>
                <a:ext cx="284437" cy="236404"/>
              </a:xfrm>
              <a:custGeom>
                <a:rect b="b" l="l" r="r" t="t"/>
                <a:pathLst>
                  <a:path extrusionOk="0" h="8746" w="10523">
                    <a:moveTo>
                      <a:pt x="115" y="0"/>
                    </a:moveTo>
                    <a:cubicBezTo>
                      <a:pt x="69" y="0"/>
                      <a:pt x="23" y="23"/>
                      <a:pt x="23" y="46"/>
                    </a:cubicBezTo>
                    <a:cubicBezTo>
                      <a:pt x="1" y="92"/>
                      <a:pt x="1" y="160"/>
                      <a:pt x="46" y="183"/>
                    </a:cubicBezTo>
                    <a:cubicBezTo>
                      <a:pt x="252" y="297"/>
                      <a:pt x="480" y="434"/>
                      <a:pt x="662" y="571"/>
                    </a:cubicBezTo>
                    <a:cubicBezTo>
                      <a:pt x="868" y="685"/>
                      <a:pt x="1073" y="822"/>
                      <a:pt x="1256" y="959"/>
                    </a:cubicBezTo>
                    <a:lnTo>
                      <a:pt x="1233" y="959"/>
                    </a:lnTo>
                    <a:cubicBezTo>
                      <a:pt x="1507" y="1142"/>
                      <a:pt x="1781" y="1347"/>
                      <a:pt x="2055" y="1552"/>
                    </a:cubicBezTo>
                    <a:cubicBezTo>
                      <a:pt x="2329" y="1758"/>
                      <a:pt x="2603" y="1963"/>
                      <a:pt x="2877" y="2192"/>
                    </a:cubicBezTo>
                    <a:cubicBezTo>
                      <a:pt x="3173" y="2420"/>
                      <a:pt x="3447" y="2648"/>
                      <a:pt x="3744" y="2876"/>
                    </a:cubicBezTo>
                    <a:cubicBezTo>
                      <a:pt x="3995" y="3082"/>
                      <a:pt x="4246" y="3287"/>
                      <a:pt x="4520" y="3515"/>
                    </a:cubicBezTo>
                    <a:cubicBezTo>
                      <a:pt x="4771" y="3721"/>
                      <a:pt x="5045" y="3949"/>
                      <a:pt x="5296" y="4177"/>
                    </a:cubicBezTo>
                    <a:cubicBezTo>
                      <a:pt x="5547" y="4406"/>
                      <a:pt x="5821" y="4634"/>
                      <a:pt x="6072" y="4862"/>
                    </a:cubicBezTo>
                    <a:cubicBezTo>
                      <a:pt x="6323" y="5068"/>
                      <a:pt x="6574" y="5296"/>
                      <a:pt x="6825" y="5524"/>
                    </a:cubicBezTo>
                    <a:cubicBezTo>
                      <a:pt x="7076" y="5752"/>
                      <a:pt x="7327" y="5981"/>
                      <a:pt x="7556" y="6209"/>
                    </a:cubicBezTo>
                    <a:cubicBezTo>
                      <a:pt x="7989" y="6597"/>
                      <a:pt x="8400" y="7008"/>
                      <a:pt x="8811" y="7396"/>
                    </a:cubicBezTo>
                    <a:cubicBezTo>
                      <a:pt x="9017" y="7601"/>
                      <a:pt x="9222" y="7807"/>
                      <a:pt x="9427" y="8012"/>
                    </a:cubicBezTo>
                    <a:cubicBezTo>
                      <a:pt x="9519" y="8126"/>
                      <a:pt x="9633" y="8217"/>
                      <a:pt x="9724" y="8332"/>
                    </a:cubicBezTo>
                    <a:cubicBezTo>
                      <a:pt x="9770" y="8400"/>
                      <a:pt x="9815" y="8446"/>
                      <a:pt x="9884" y="8514"/>
                    </a:cubicBezTo>
                    <a:cubicBezTo>
                      <a:pt x="9930" y="8560"/>
                      <a:pt x="9998" y="8606"/>
                      <a:pt x="10044" y="8674"/>
                    </a:cubicBezTo>
                    <a:cubicBezTo>
                      <a:pt x="10093" y="8723"/>
                      <a:pt x="10155" y="8746"/>
                      <a:pt x="10219" y="8746"/>
                    </a:cubicBezTo>
                    <a:cubicBezTo>
                      <a:pt x="10275" y="8746"/>
                      <a:pt x="10333" y="8729"/>
                      <a:pt x="10386" y="8697"/>
                    </a:cubicBezTo>
                    <a:cubicBezTo>
                      <a:pt x="10432" y="8674"/>
                      <a:pt x="10477" y="8606"/>
                      <a:pt x="10500" y="8537"/>
                    </a:cubicBezTo>
                    <a:cubicBezTo>
                      <a:pt x="10523" y="8469"/>
                      <a:pt x="10500" y="8377"/>
                      <a:pt x="10477" y="8332"/>
                    </a:cubicBezTo>
                    <a:cubicBezTo>
                      <a:pt x="10340" y="8195"/>
                      <a:pt x="10226" y="8058"/>
                      <a:pt x="10089" y="7898"/>
                    </a:cubicBezTo>
                    <a:cubicBezTo>
                      <a:pt x="9998" y="7784"/>
                      <a:pt x="9861" y="7670"/>
                      <a:pt x="9747" y="7533"/>
                    </a:cubicBezTo>
                    <a:cubicBezTo>
                      <a:pt x="9496" y="7304"/>
                      <a:pt x="9245" y="7076"/>
                      <a:pt x="9017" y="6848"/>
                    </a:cubicBezTo>
                    <a:cubicBezTo>
                      <a:pt x="8765" y="6620"/>
                      <a:pt x="8514" y="6391"/>
                      <a:pt x="8286" y="6186"/>
                    </a:cubicBezTo>
                    <a:cubicBezTo>
                      <a:pt x="8035" y="5958"/>
                      <a:pt x="7784" y="5730"/>
                      <a:pt x="7510" y="5524"/>
                    </a:cubicBezTo>
                    <a:cubicBezTo>
                      <a:pt x="7259" y="5296"/>
                      <a:pt x="6985" y="5068"/>
                      <a:pt x="6711" y="4839"/>
                    </a:cubicBezTo>
                    <a:cubicBezTo>
                      <a:pt x="6460" y="4634"/>
                      <a:pt x="6186" y="4428"/>
                      <a:pt x="5935" y="4200"/>
                    </a:cubicBezTo>
                    <a:cubicBezTo>
                      <a:pt x="5661" y="3995"/>
                      <a:pt x="5410" y="3789"/>
                      <a:pt x="5136" y="3561"/>
                    </a:cubicBezTo>
                    <a:cubicBezTo>
                      <a:pt x="4862" y="3356"/>
                      <a:pt x="4588" y="3150"/>
                      <a:pt x="4315" y="2922"/>
                    </a:cubicBezTo>
                    <a:cubicBezTo>
                      <a:pt x="4086" y="2762"/>
                      <a:pt x="3881" y="2625"/>
                      <a:pt x="3675" y="2466"/>
                    </a:cubicBezTo>
                    <a:cubicBezTo>
                      <a:pt x="3447" y="2283"/>
                      <a:pt x="3242" y="2123"/>
                      <a:pt x="3013" y="1963"/>
                    </a:cubicBezTo>
                    <a:cubicBezTo>
                      <a:pt x="2785" y="1804"/>
                      <a:pt x="2580" y="1644"/>
                      <a:pt x="2352" y="1484"/>
                    </a:cubicBezTo>
                    <a:cubicBezTo>
                      <a:pt x="2123" y="1324"/>
                      <a:pt x="1895" y="1164"/>
                      <a:pt x="1667" y="1005"/>
                    </a:cubicBezTo>
                    <a:lnTo>
                      <a:pt x="1690" y="1005"/>
                    </a:lnTo>
                    <a:cubicBezTo>
                      <a:pt x="1439" y="822"/>
                      <a:pt x="1187" y="662"/>
                      <a:pt x="936" y="480"/>
                    </a:cubicBezTo>
                    <a:cubicBezTo>
                      <a:pt x="662" y="320"/>
                      <a:pt x="411" y="160"/>
                      <a:pt x="137" y="0"/>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1"/>
              <p:cNvSpPr/>
              <p:nvPr/>
            </p:nvSpPr>
            <p:spPr>
              <a:xfrm>
                <a:off x="7345207" y="2852615"/>
                <a:ext cx="17299" cy="17299"/>
              </a:xfrm>
              <a:custGeom>
                <a:rect b="b" l="l" r="r" t="t"/>
                <a:pathLst>
                  <a:path extrusionOk="0" h="640" w="640">
                    <a:moveTo>
                      <a:pt x="320" y="1"/>
                    </a:moveTo>
                    <a:cubicBezTo>
                      <a:pt x="137" y="1"/>
                      <a:pt x="0" y="138"/>
                      <a:pt x="0" y="320"/>
                    </a:cubicBezTo>
                    <a:cubicBezTo>
                      <a:pt x="0" y="503"/>
                      <a:pt x="137" y="640"/>
                      <a:pt x="320" y="640"/>
                    </a:cubicBezTo>
                    <a:cubicBezTo>
                      <a:pt x="503" y="640"/>
                      <a:pt x="640" y="503"/>
                      <a:pt x="640" y="320"/>
                    </a:cubicBezTo>
                    <a:cubicBezTo>
                      <a:pt x="640" y="138"/>
                      <a:pt x="503" y="1"/>
                      <a:pt x="320" y="1"/>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
              <p:cNvSpPr/>
              <p:nvPr/>
            </p:nvSpPr>
            <p:spPr>
              <a:xfrm>
                <a:off x="7402592" y="2804502"/>
                <a:ext cx="12974" cy="12974"/>
              </a:xfrm>
              <a:custGeom>
                <a:rect b="b" l="l" r="r" t="t"/>
                <a:pathLst>
                  <a:path extrusionOk="0" h="480" w="480">
                    <a:moveTo>
                      <a:pt x="229" y="0"/>
                    </a:moveTo>
                    <a:cubicBezTo>
                      <a:pt x="92" y="0"/>
                      <a:pt x="0" y="92"/>
                      <a:pt x="0" y="229"/>
                    </a:cubicBezTo>
                    <a:cubicBezTo>
                      <a:pt x="0" y="366"/>
                      <a:pt x="92" y="480"/>
                      <a:pt x="229" y="480"/>
                    </a:cubicBezTo>
                    <a:cubicBezTo>
                      <a:pt x="365" y="480"/>
                      <a:pt x="480" y="366"/>
                      <a:pt x="480" y="229"/>
                    </a:cubicBezTo>
                    <a:cubicBezTo>
                      <a:pt x="480" y="92"/>
                      <a:pt x="365" y="0"/>
                      <a:pt x="229" y="0"/>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
              <p:cNvSpPr/>
              <p:nvPr/>
            </p:nvSpPr>
            <p:spPr>
              <a:xfrm>
                <a:off x="7481546" y="2855102"/>
                <a:ext cx="17921" cy="17894"/>
              </a:xfrm>
              <a:custGeom>
                <a:rect b="b" l="l" r="r" t="t"/>
                <a:pathLst>
                  <a:path extrusionOk="0" h="662" w="663">
                    <a:moveTo>
                      <a:pt x="343" y="0"/>
                    </a:moveTo>
                    <a:cubicBezTo>
                      <a:pt x="161" y="0"/>
                      <a:pt x="1" y="160"/>
                      <a:pt x="1" y="320"/>
                    </a:cubicBezTo>
                    <a:cubicBezTo>
                      <a:pt x="1" y="502"/>
                      <a:pt x="161" y="662"/>
                      <a:pt x="343" y="662"/>
                    </a:cubicBezTo>
                    <a:cubicBezTo>
                      <a:pt x="503" y="662"/>
                      <a:pt x="663" y="502"/>
                      <a:pt x="663" y="320"/>
                    </a:cubicBezTo>
                    <a:cubicBezTo>
                      <a:pt x="663" y="160"/>
                      <a:pt x="503" y="0"/>
                      <a:pt x="343" y="0"/>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1"/>
              <p:cNvSpPr/>
              <p:nvPr/>
            </p:nvSpPr>
            <p:spPr>
              <a:xfrm>
                <a:off x="7413701" y="2853859"/>
                <a:ext cx="9271" cy="9893"/>
              </a:xfrm>
              <a:custGeom>
                <a:rect b="b" l="l" r="r" t="t"/>
                <a:pathLst>
                  <a:path extrusionOk="0" h="366" w="343">
                    <a:moveTo>
                      <a:pt x="160" y="0"/>
                    </a:moveTo>
                    <a:cubicBezTo>
                      <a:pt x="69" y="0"/>
                      <a:pt x="0" y="92"/>
                      <a:pt x="0" y="183"/>
                    </a:cubicBezTo>
                    <a:cubicBezTo>
                      <a:pt x="0" y="274"/>
                      <a:pt x="69" y="366"/>
                      <a:pt x="160" y="366"/>
                    </a:cubicBezTo>
                    <a:cubicBezTo>
                      <a:pt x="251" y="366"/>
                      <a:pt x="342" y="274"/>
                      <a:pt x="342" y="183"/>
                    </a:cubicBezTo>
                    <a:cubicBezTo>
                      <a:pt x="342" y="92"/>
                      <a:pt x="251" y="0"/>
                      <a:pt x="160" y="0"/>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1"/>
              <p:cNvSpPr/>
              <p:nvPr/>
            </p:nvSpPr>
            <p:spPr>
              <a:xfrm>
                <a:off x="7459355" y="2778580"/>
                <a:ext cx="6190" cy="6190"/>
              </a:xfrm>
              <a:custGeom>
                <a:rect b="b" l="l" r="r" t="t"/>
                <a:pathLst>
                  <a:path extrusionOk="0" h="229" w="229">
                    <a:moveTo>
                      <a:pt x="114" y="1"/>
                    </a:moveTo>
                    <a:cubicBezTo>
                      <a:pt x="46" y="1"/>
                      <a:pt x="0" y="46"/>
                      <a:pt x="0" y="115"/>
                    </a:cubicBezTo>
                    <a:cubicBezTo>
                      <a:pt x="0" y="160"/>
                      <a:pt x="46" y="229"/>
                      <a:pt x="114" y="229"/>
                    </a:cubicBezTo>
                    <a:cubicBezTo>
                      <a:pt x="183" y="229"/>
                      <a:pt x="228" y="160"/>
                      <a:pt x="228" y="115"/>
                    </a:cubicBezTo>
                    <a:cubicBezTo>
                      <a:pt x="228" y="46"/>
                      <a:pt x="183" y="1"/>
                      <a:pt x="114" y="1"/>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
              <p:cNvSpPr/>
              <p:nvPr/>
            </p:nvSpPr>
            <p:spPr>
              <a:xfrm>
                <a:off x="7442082" y="2930975"/>
                <a:ext cx="17299" cy="17921"/>
              </a:xfrm>
              <a:custGeom>
                <a:rect b="b" l="l" r="r" t="t"/>
                <a:pathLst>
                  <a:path extrusionOk="0" h="663" w="640">
                    <a:moveTo>
                      <a:pt x="320" y="1"/>
                    </a:moveTo>
                    <a:cubicBezTo>
                      <a:pt x="137" y="1"/>
                      <a:pt x="0" y="160"/>
                      <a:pt x="0" y="343"/>
                    </a:cubicBezTo>
                    <a:cubicBezTo>
                      <a:pt x="0" y="503"/>
                      <a:pt x="137" y="662"/>
                      <a:pt x="320" y="662"/>
                    </a:cubicBezTo>
                    <a:cubicBezTo>
                      <a:pt x="502" y="662"/>
                      <a:pt x="639" y="503"/>
                      <a:pt x="639" y="343"/>
                    </a:cubicBezTo>
                    <a:cubicBezTo>
                      <a:pt x="639" y="160"/>
                      <a:pt x="502" y="1"/>
                      <a:pt x="320" y="1"/>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
              <p:cNvSpPr/>
              <p:nvPr/>
            </p:nvSpPr>
            <p:spPr>
              <a:xfrm>
                <a:off x="7358776" y="2950707"/>
                <a:ext cx="4974" cy="4974"/>
              </a:xfrm>
              <a:custGeom>
                <a:rect b="b" l="l" r="r" t="t"/>
                <a:pathLst>
                  <a:path extrusionOk="0" h="184" w="184">
                    <a:moveTo>
                      <a:pt x="92" y="1"/>
                    </a:moveTo>
                    <a:cubicBezTo>
                      <a:pt x="46" y="1"/>
                      <a:pt x="1" y="24"/>
                      <a:pt x="1" y="92"/>
                    </a:cubicBezTo>
                    <a:cubicBezTo>
                      <a:pt x="1" y="138"/>
                      <a:pt x="46" y="184"/>
                      <a:pt x="92" y="184"/>
                    </a:cubicBezTo>
                    <a:cubicBezTo>
                      <a:pt x="138" y="184"/>
                      <a:pt x="183" y="138"/>
                      <a:pt x="183" y="92"/>
                    </a:cubicBezTo>
                    <a:cubicBezTo>
                      <a:pt x="183" y="24"/>
                      <a:pt x="138" y="1"/>
                      <a:pt x="92" y="1"/>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
              <p:cNvSpPr/>
              <p:nvPr/>
            </p:nvSpPr>
            <p:spPr>
              <a:xfrm>
                <a:off x="6475895" y="2991442"/>
                <a:ext cx="17299" cy="17299"/>
              </a:xfrm>
              <a:custGeom>
                <a:rect b="b" l="l" r="r" t="t"/>
                <a:pathLst>
                  <a:path extrusionOk="0" h="640" w="640">
                    <a:moveTo>
                      <a:pt x="320" y="0"/>
                    </a:moveTo>
                    <a:cubicBezTo>
                      <a:pt x="138" y="0"/>
                      <a:pt x="1" y="137"/>
                      <a:pt x="1" y="320"/>
                    </a:cubicBezTo>
                    <a:cubicBezTo>
                      <a:pt x="1" y="503"/>
                      <a:pt x="138" y="640"/>
                      <a:pt x="320" y="640"/>
                    </a:cubicBezTo>
                    <a:cubicBezTo>
                      <a:pt x="503" y="640"/>
                      <a:pt x="640" y="503"/>
                      <a:pt x="640" y="320"/>
                    </a:cubicBezTo>
                    <a:cubicBezTo>
                      <a:pt x="640" y="137"/>
                      <a:pt x="503" y="0"/>
                      <a:pt x="320" y="0"/>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
              <p:cNvSpPr/>
              <p:nvPr/>
            </p:nvSpPr>
            <p:spPr>
              <a:xfrm>
                <a:off x="6443189" y="2932219"/>
                <a:ext cx="9920" cy="9893"/>
              </a:xfrm>
              <a:custGeom>
                <a:rect b="b" l="l" r="r" t="t"/>
                <a:pathLst>
                  <a:path extrusionOk="0" h="366" w="367">
                    <a:moveTo>
                      <a:pt x="184" y="0"/>
                    </a:moveTo>
                    <a:cubicBezTo>
                      <a:pt x="92" y="0"/>
                      <a:pt x="1" y="91"/>
                      <a:pt x="1" y="183"/>
                    </a:cubicBezTo>
                    <a:cubicBezTo>
                      <a:pt x="1" y="274"/>
                      <a:pt x="92" y="365"/>
                      <a:pt x="184" y="365"/>
                    </a:cubicBezTo>
                    <a:cubicBezTo>
                      <a:pt x="275" y="365"/>
                      <a:pt x="366" y="274"/>
                      <a:pt x="366" y="183"/>
                    </a:cubicBezTo>
                    <a:cubicBezTo>
                      <a:pt x="366" y="91"/>
                      <a:pt x="275" y="0"/>
                      <a:pt x="184" y="0"/>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
              <p:cNvSpPr/>
              <p:nvPr/>
            </p:nvSpPr>
            <p:spPr>
              <a:xfrm>
                <a:off x="6523414" y="2923569"/>
                <a:ext cx="9271" cy="8677"/>
              </a:xfrm>
              <a:custGeom>
                <a:rect b="b" l="l" r="r" t="t"/>
                <a:pathLst>
                  <a:path extrusionOk="0" h="321" w="343">
                    <a:moveTo>
                      <a:pt x="183" y="1"/>
                    </a:moveTo>
                    <a:cubicBezTo>
                      <a:pt x="91" y="1"/>
                      <a:pt x="0" y="69"/>
                      <a:pt x="0" y="160"/>
                    </a:cubicBezTo>
                    <a:cubicBezTo>
                      <a:pt x="0" y="252"/>
                      <a:pt x="91" y="320"/>
                      <a:pt x="183" y="320"/>
                    </a:cubicBezTo>
                    <a:cubicBezTo>
                      <a:pt x="251" y="320"/>
                      <a:pt x="343" y="252"/>
                      <a:pt x="343" y="160"/>
                    </a:cubicBezTo>
                    <a:cubicBezTo>
                      <a:pt x="343" y="69"/>
                      <a:pt x="251" y="1"/>
                      <a:pt x="183" y="1"/>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
              <p:cNvSpPr/>
              <p:nvPr/>
            </p:nvSpPr>
            <p:spPr>
              <a:xfrm>
                <a:off x="6570284" y="2963682"/>
                <a:ext cx="8677" cy="9271"/>
              </a:xfrm>
              <a:custGeom>
                <a:rect b="b" l="l" r="r" t="t"/>
                <a:pathLst>
                  <a:path extrusionOk="0" h="343" w="321">
                    <a:moveTo>
                      <a:pt x="161" y="0"/>
                    </a:moveTo>
                    <a:cubicBezTo>
                      <a:pt x="92" y="0"/>
                      <a:pt x="1" y="92"/>
                      <a:pt x="1" y="160"/>
                    </a:cubicBezTo>
                    <a:cubicBezTo>
                      <a:pt x="1" y="251"/>
                      <a:pt x="92" y="343"/>
                      <a:pt x="161" y="343"/>
                    </a:cubicBezTo>
                    <a:cubicBezTo>
                      <a:pt x="252" y="343"/>
                      <a:pt x="320" y="251"/>
                      <a:pt x="320" y="160"/>
                    </a:cubicBezTo>
                    <a:cubicBezTo>
                      <a:pt x="320" y="92"/>
                      <a:pt x="252" y="0"/>
                      <a:pt x="161" y="0"/>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
              <p:cNvSpPr/>
              <p:nvPr/>
            </p:nvSpPr>
            <p:spPr>
              <a:xfrm>
                <a:off x="6363612" y="3069802"/>
                <a:ext cx="17299" cy="17921"/>
              </a:xfrm>
              <a:custGeom>
                <a:rect b="b" l="l" r="r" t="t"/>
                <a:pathLst>
                  <a:path extrusionOk="0" h="663" w="640">
                    <a:moveTo>
                      <a:pt x="320" y="0"/>
                    </a:moveTo>
                    <a:cubicBezTo>
                      <a:pt x="137" y="0"/>
                      <a:pt x="0" y="160"/>
                      <a:pt x="0" y="320"/>
                    </a:cubicBezTo>
                    <a:cubicBezTo>
                      <a:pt x="0" y="502"/>
                      <a:pt x="137" y="662"/>
                      <a:pt x="320" y="662"/>
                    </a:cubicBezTo>
                    <a:cubicBezTo>
                      <a:pt x="503" y="662"/>
                      <a:pt x="640" y="502"/>
                      <a:pt x="640" y="320"/>
                    </a:cubicBezTo>
                    <a:cubicBezTo>
                      <a:pt x="640" y="160"/>
                      <a:pt x="503" y="0"/>
                      <a:pt x="320" y="0"/>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
              <p:cNvSpPr/>
              <p:nvPr/>
            </p:nvSpPr>
            <p:spPr>
              <a:xfrm>
                <a:off x="6242680" y="3068558"/>
                <a:ext cx="17921" cy="17299"/>
              </a:xfrm>
              <a:custGeom>
                <a:rect b="b" l="l" r="r" t="t"/>
                <a:pathLst>
                  <a:path extrusionOk="0" h="640" w="663">
                    <a:moveTo>
                      <a:pt x="343" y="1"/>
                    </a:moveTo>
                    <a:cubicBezTo>
                      <a:pt x="160" y="1"/>
                      <a:pt x="1" y="138"/>
                      <a:pt x="1" y="320"/>
                    </a:cubicBezTo>
                    <a:cubicBezTo>
                      <a:pt x="1" y="480"/>
                      <a:pt x="160" y="640"/>
                      <a:pt x="343" y="640"/>
                    </a:cubicBezTo>
                    <a:cubicBezTo>
                      <a:pt x="503" y="640"/>
                      <a:pt x="663" y="480"/>
                      <a:pt x="663" y="320"/>
                    </a:cubicBezTo>
                    <a:cubicBezTo>
                      <a:pt x="663" y="138"/>
                      <a:pt x="503" y="1"/>
                      <a:pt x="343" y="1"/>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
              <p:cNvSpPr/>
              <p:nvPr/>
            </p:nvSpPr>
            <p:spPr>
              <a:xfrm>
                <a:off x="6273521" y="2993901"/>
                <a:ext cx="7433" cy="7433"/>
              </a:xfrm>
              <a:custGeom>
                <a:rect b="b" l="l" r="r" t="t"/>
                <a:pathLst>
                  <a:path extrusionOk="0" h="275" w="275">
                    <a:moveTo>
                      <a:pt x="138" y="1"/>
                    </a:moveTo>
                    <a:cubicBezTo>
                      <a:pt x="69" y="1"/>
                      <a:pt x="1" y="69"/>
                      <a:pt x="1" y="138"/>
                    </a:cubicBezTo>
                    <a:cubicBezTo>
                      <a:pt x="1" y="206"/>
                      <a:pt x="69" y="275"/>
                      <a:pt x="138" y="275"/>
                    </a:cubicBezTo>
                    <a:cubicBezTo>
                      <a:pt x="229" y="275"/>
                      <a:pt x="275" y="206"/>
                      <a:pt x="275" y="138"/>
                    </a:cubicBezTo>
                    <a:cubicBezTo>
                      <a:pt x="275" y="69"/>
                      <a:pt x="229" y="1"/>
                      <a:pt x="138" y="1"/>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
              <p:cNvSpPr/>
              <p:nvPr/>
            </p:nvSpPr>
            <p:spPr>
              <a:xfrm>
                <a:off x="6309309" y="3033392"/>
                <a:ext cx="9893" cy="9271"/>
              </a:xfrm>
              <a:custGeom>
                <a:rect b="b" l="l" r="r" t="t"/>
                <a:pathLst>
                  <a:path extrusionOk="0" h="343" w="366">
                    <a:moveTo>
                      <a:pt x="183" y="1"/>
                    </a:moveTo>
                    <a:cubicBezTo>
                      <a:pt x="92" y="1"/>
                      <a:pt x="1" y="69"/>
                      <a:pt x="1" y="160"/>
                    </a:cubicBezTo>
                    <a:cubicBezTo>
                      <a:pt x="1" y="274"/>
                      <a:pt x="92" y="343"/>
                      <a:pt x="183" y="343"/>
                    </a:cubicBezTo>
                    <a:cubicBezTo>
                      <a:pt x="275" y="343"/>
                      <a:pt x="366" y="274"/>
                      <a:pt x="366" y="160"/>
                    </a:cubicBezTo>
                    <a:cubicBezTo>
                      <a:pt x="366" y="69"/>
                      <a:pt x="275" y="1"/>
                      <a:pt x="183" y="1"/>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
              <p:cNvSpPr/>
              <p:nvPr/>
            </p:nvSpPr>
            <p:spPr>
              <a:xfrm>
                <a:off x="6355584" y="2999469"/>
                <a:ext cx="7433" cy="7433"/>
              </a:xfrm>
              <a:custGeom>
                <a:rect b="b" l="l" r="r" t="t"/>
                <a:pathLst>
                  <a:path extrusionOk="0" h="275" w="275">
                    <a:moveTo>
                      <a:pt x="138" y="0"/>
                    </a:moveTo>
                    <a:cubicBezTo>
                      <a:pt x="46" y="0"/>
                      <a:pt x="1" y="46"/>
                      <a:pt x="1" y="137"/>
                    </a:cubicBezTo>
                    <a:cubicBezTo>
                      <a:pt x="1" y="206"/>
                      <a:pt x="46" y="274"/>
                      <a:pt x="138" y="274"/>
                    </a:cubicBezTo>
                    <a:cubicBezTo>
                      <a:pt x="206" y="274"/>
                      <a:pt x="275" y="206"/>
                      <a:pt x="275" y="137"/>
                    </a:cubicBezTo>
                    <a:cubicBezTo>
                      <a:pt x="275" y="46"/>
                      <a:pt x="206" y="0"/>
                      <a:pt x="138" y="0"/>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1"/>
              <p:cNvSpPr/>
              <p:nvPr/>
            </p:nvSpPr>
            <p:spPr>
              <a:xfrm>
                <a:off x="6320418" y="3090777"/>
                <a:ext cx="10515" cy="9893"/>
              </a:xfrm>
              <a:custGeom>
                <a:rect b="b" l="l" r="r" t="t"/>
                <a:pathLst>
                  <a:path extrusionOk="0" h="366" w="389">
                    <a:moveTo>
                      <a:pt x="206" y="0"/>
                    </a:moveTo>
                    <a:cubicBezTo>
                      <a:pt x="92" y="0"/>
                      <a:pt x="1" y="92"/>
                      <a:pt x="1" y="183"/>
                    </a:cubicBezTo>
                    <a:cubicBezTo>
                      <a:pt x="1" y="297"/>
                      <a:pt x="92" y="365"/>
                      <a:pt x="206" y="365"/>
                    </a:cubicBezTo>
                    <a:cubicBezTo>
                      <a:pt x="297" y="365"/>
                      <a:pt x="389" y="297"/>
                      <a:pt x="389" y="183"/>
                    </a:cubicBezTo>
                    <a:cubicBezTo>
                      <a:pt x="389" y="92"/>
                      <a:pt x="297" y="0"/>
                      <a:pt x="206" y="0"/>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1"/>
              <p:cNvSpPr/>
              <p:nvPr/>
            </p:nvSpPr>
            <p:spPr>
              <a:xfrm>
                <a:off x="6220461" y="3130268"/>
                <a:ext cx="4352" cy="4325"/>
              </a:xfrm>
              <a:custGeom>
                <a:rect b="b" l="l" r="r" t="t"/>
                <a:pathLst>
                  <a:path extrusionOk="0" h="160" w="161">
                    <a:moveTo>
                      <a:pt x="92" y="0"/>
                    </a:moveTo>
                    <a:cubicBezTo>
                      <a:pt x="47" y="0"/>
                      <a:pt x="1" y="46"/>
                      <a:pt x="1" y="91"/>
                    </a:cubicBezTo>
                    <a:cubicBezTo>
                      <a:pt x="1" y="137"/>
                      <a:pt x="47" y="160"/>
                      <a:pt x="92" y="160"/>
                    </a:cubicBezTo>
                    <a:cubicBezTo>
                      <a:pt x="115" y="160"/>
                      <a:pt x="161" y="137"/>
                      <a:pt x="161" y="91"/>
                    </a:cubicBezTo>
                    <a:cubicBezTo>
                      <a:pt x="161" y="46"/>
                      <a:pt x="115" y="0"/>
                      <a:pt x="92" y="0"/>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1"/>
              <p:cNvSpPr/>
              <p:nvPr/>
            </p:nvSpPr>
            <p:spPr>
              <a:xfrm>
                <a:off x="7722789" y="3084614"/>
                <a:ext cx="17299" cy="17894"/>
              </a:xfrm>
              <a:custGeom>
                <a:rect b="b" l="l" r="r" t="t"/>
                <a:pathLst>
                  <a:path extrusionOk="0" h="662" w="640">
                    <a:moveTo>
                      <a:pt x="320" y="0"/>
                    </a:moveTo>
                    <a:cubicBezTo>
                      <a:pt x="138" y="0"/>
                      <a:pt x="1" y="160"/>
                      <a:pt x="1" y="320"/>
                    </a:cubicBezTo>
                    <a:cubicBezTo>
                      <a:pt x="1" y="502"/>
                      <a:pt x="138" y="662"/>
                      <a:pt x="320" y="662"/>
                    </a:cubicBezTo>
                    <a:cubicBezTo>
                      <a:pt x="503" y="662"/>
                      <a:pt x="640" y="502"/>
                      <a:pt x="640" y="320"/>
                    </a:cubicBezTo>
                    <a:cubicBezTo>
                      <a:pt x="640" y="160"/>
                      <a:pt x="503" y="0"/>
                      <a:pt x="320" y="0"/>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1"/>
              <p:cNvSpPr/>
              <p:nvPr/>
            </p:nvSpPr>
            <p:spPr>
              <a:xfrm>
                <a:off x="7611750" y="3043258"/>
                <a:ext cx="13596" cy="13596"/>
              </a:xfrm>
              <a:custGeom>
                <a:rect b="b" l="l" r="r" t="t"/>
                <a:pathLst>
                  <a:path extrusionOk="0" h="503" w="503">
                    <a:moveTo>
                      <a:pt x="251" y="1"/>
                    </a:moveTo>
                    <a:cubicBezTo>
                      <a:pt x="114" y="1"/>
                      <a:pt x="0" y="115"/>
                      <a:pt x="0" y="252"/>
                    </a:cubicBezTo>
                    <a:cubicBezTo>
                      <a:pt x="0" y="389"/>
                      <a:pt x="114" y="503"/>
                      <a:pt x="251" y="503"/>
                    </a:cubicBezTo>
                    <a:cubicBezTo>
                      <a:pt x="388" y="503"/>
                      <a:pt x="502" y="389"/>
                      <a:pt x="502" y="252"/>
                    </a:cubicBezTo>
                    <a:cubicBezTo>
                      <a:pt x="502" y="115"/>
                      <a:pt x="388" y="1"/>
                      <a:pt x="251" y="1"/>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1"/>
              <p:cNvSpPr/>
              <p:nvPr/>
            </p:nvSpPr>
            <p:spPr>
              <a:xfrm>
                <a:off x="7654295" y="2970466"/>
                <a:ext cx="8677" cy="8650"/>
              </a:xfrm>
              <a:custGeom>
                <a:rect b="b" l="l" r="r" t="t"/>
                <a:pathLst>
                  <a:path extrusionOk="0" h="320" w="321">
                    <a:moveTo>
                      <a:pt x="161" y="0"/>
                    </a:moveTo>
                    <a:cubicBezTo>
                      <a:pt x="92" y="0"/>
                      <a:pt x="1" y="69"/>
                      <a:pt x="1" y="160"/>
                    </a:cubicBezTo>
                    <a:cubicBezTo>
                      <a:pt x="1" y="251"/>
                      <a:pt x="92" y="320"/>
                      <a:pt x="161" y="320"/>
                    </a:cubicBezTo>
                    <a:cubicBezTo>
                      <a:pt x="252" y="320"/>
                      <a:pt x="321" y="251"/>
                      <a:pt x="321" y="160"/>
                    </a:cubicBezTo>
                    <a:cubicBezTo>
                      <a:pt x="321" y="69"/>
                      <a:pt x="252" y="0"/>
                      <a:pt x="161" y="0"/>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
              <p:cNvSpPr/>
              <p:nvPr/>
            </p:nvSpPr>
            <p:spPr>
              <a:xfrm>
                <a:off x="7670351" y="3019201"/>
                <a:ext cx="8650" cy="8677"/>
              </a:xfrm>
              <a:custGeom>
                <a:rect b="b" l="l" r="r" t="t"/>
                <a:pathLst>
                  <a:path extrusionOk="0" h="321" w="320">
                    <a:moveTo>
                      <a:pt x="160" y="1"/>
                    </a:moveTo>
                    <a:cubicBezTo>
                      <a:pt x="69" y="1"/>
                      <a:pt x="0" y="69"/>
                      <a:pt x="0" y="160"/>
                    </a:cubicBezTo>
                    <a:cubicBezTo>
                      <a:pt x="0" y="252"/>
                      <a:pt x="69" y="320"/>
                      <a:pt x="160" y="320"/>
                    </a:cubicBezTo>
                    <a:cubicBezTo>
                      <a:pt x="252" y="320"/>
                      <a:pt x="320" y="252"/>
                      <a:pt x="320" y="160"/>
                    </a:cubicBezTo>
                    <a:cubicBezTo>
                      <a:pt x="320" y="69"/>
                      <a:pt x="252" y="1"/>
                      <a:pt x="160" y="1"/>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
              <p:cNvSpPr/>
              <p:nvPr/>
            </p:nvSpPr>
            <p:spPr>
              <a:xfrm>
                <a:off x="7753035" y="3033392"/>
                <a:ext cx="9271" cy="9271"/>
              </a:xfrm>
              <a:custGeom>
                <a:rect b="b" l="l" r="r" t="t"/>
                <a:pathLst>
                  <a:path extrusionOk="0" h="343" w="343">
                    <a:moveTo>
                      <a:pt x="183" y="1"/>
                    </a:moveTo>
                    <a:cubicBezTo>
                      <a:pt x="91" y="1"/>
                      <a:pt x="0" y="92"/>
                      <a:pt x="0" y="183"/>
                    </a:cubicBezTo>
                    <a:cubicBezTo>
                      <a:pt x="0" y="274"/>
                      <a:pt x="91" y="343"/>
                      <a:pt x="183" y="343"/>
                    </a:cubicBezTo>
                    <a:cubicBezTo>
                      <a:pt x="274" y="343"/>
                      <a:pt x="342" y="274"/>
                      <a:pt x="342" y="183"/>
                    </a:cubicBezTo>
                    <a:cubicBezTo>
                      <a:pt x="342" y="92"/>
                      <a:pt x="274" y="1"/>
                      <a:pt x="183" y="1"/>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
              <p:cNvSpPr/>
              <p:nvPr/>
            </p:nvSpPr>
            <p:spPr>
              <a:xfrm>
                <a:off x="7814096" y="3083992"/>
                <a:ext cx="11136" cy="11136"/>
              </a:xfrm>
              <a:custGeom>
                <a:rect b="b" l="l" r="r" t="t"/>
                <a:pathLst>
                  <a:path extrusionOk="0" h="412" w="412">
                    <a:moveTo>
                      <a:pt x="206" y="0"/>
                    </a:moveTo>
                    <a:cubicBezTo>
                      <a:pt x="92" y="0"/>
                      <a:pt x="1" y="92"/>
                      <a:pt x="1" y="206"/>
                    </a:cubicBezTo>
                    <a:cubicBezTo>
                      <a:pt x="1" y="320"/>
                      <a:pt x="92" y="411"/>
                      <a:pt x="206" y="411"/>
                    </a:cubicBezTo>
                    <a:cubicBezTo>
                      <a:pt x="320" y="411"/>
                      <a:pt x="412" y="320"/>
                      <a:pt x="412" y="206"/>
                    </a:cubicBezTo>
                    <a:cubicBezTo>
                      <a:pt x="412" y="92"/>
                      <a:pt x="320" y="0"/>
                      <a:pt x="206" y="0"/>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
              <p:cNvSpPr/>
              <p:nvPr/>
            </p:nvSpPr>
            <p:spPr>
              <a:xfrm>
                <a:off x="7780174" y="3177759"/>
                <a:ext cx="12974" cy="12974"/>
              </a:xfrm>
              <a:custGeom>
                <a:rect b="b" l="l" r="r" t="t"/>
                <a:pathLst>
                  <a:path extrusionOk="0" h="480" w="480">
                    <a:moveTo>
                      <a:pt x="229" y="1"/>
                    </a:moveTo>
                    <a:cubicBezTo>
                      <a:pt x="114" y="1"/>
                      <a:pt x="0" y="115"/>
                      <a:pt x="0" y="252"/>
                    </a:cubicBezTo>
                    <a:cubicBezTo>
                      <a:pt x="0" y="389"/>
                      <a:pt x="114" y="480"/>
                      <a:pt x="229" y="480"/>
                    </a:cubicBezTo>
                    <a:cubicBezTo>
                      <a:pt x="366" y="480"/>
                      <a:pt x="480" y="389"/>
                      <a:pt x="480" y="252"/>
                    </a:cubicBezTo>
                    <a:cubicBezTo>
                      <a:pt x="480" y="115"/>
                      <a:pt x="366" y="1"/>
                      <a:pt x="229" y="1"/>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
              <p:cNvSpPr/>
              <p:nvPr/>
            </p:nvSpPr>
            <p:spPr>
              <a:xfrm>
                <a:off x="7522280" y="3005632"/>
                <a:ext cx="10515" cy="10515"/>
              </a:xfrm>
              <a:custGeom>
                <a:rect b="b" l="l" r="r" t="t"/>
                <a:pathLst>
                  <a:path extrusionOk="0" h="389" w="389">
                    <a:moveTo>
                      <a:pt x="206" y="0"/>
                    </a:moveTo>
                    <a:cubicBezTo>
                      <a:pt x="92" y="0"/>
                      <a:pt x="0" y="92"/>
                      <a:pt x="0" y="206"/>
                    </a:cubicBezTo>
                    <a:cubicBezTo>
                      <a:pt x="0" y="297"/>
                      <a:pt x="92" y="388"/>
                      <a:pt x="206" y="388"/>
                    </a:cubicBezTo>
                    <a:cubicBezTo>
                      <a:pt x="297" y="388"/>
                      <a:pt x="388" y="297"/>
                      <a:pt x="388" y="206"/>
                    </a:cubicBezTo>
                    <a:cubicBezTo>
                      <a:pt x="388" y="92"/>
                      <a:pt x="297" y="0"/>
                      <a:pt x="206" y="0"/>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
              <p:cNvSpPr/>
              <p:nvPr/>
            </p:nvSpPr>
            <p:spPr>
              <a:xfrm>
                <a:off x="7571015" y="2811287"/>
                <a:ext cx="16678" cy="16678"/>
              </a:xfrm>
              <a:custGeom>
                <a:rect b="b" l="l" r="r" t="t"/>
                <a:pathLst>
                  <a:path extrusionOk="0" h="617" w="617">
                    <a:moveTo>
                      <a:pt x="297" y="0"/>
                    </a:moveTo>
                    <a:cubicBezTo>
                      <a:pt x="138" y="0"/>
                      <a:pt x="1" y="137"/>
                      <a:pt x="1" y="320"/>
                    </a:cubicBezTo>
                    <a:cubicBezTo>
                      <a:pt x="1" y="480"/>
                      <a:pt x="138" y="617"/>
                      <a:pt x="297" y="617"/>
                    </a:cubicBezTo>
                    <a:cubicBezTo>
                      <a:pt x="480" y="617"/>
                      <a:pt x="617" y="480"/>
                      <a:pt x="617" y="320"/>
                    </a:cubicBezTo>
                    <a:cubicBezTo>
                      <a:pt x="617" y="137"/>
                      <a:pt x="480" y="0"/>
                      <a:pt x="297" y="0"/>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
              <p:cNvSpPr/>
              <p:nvPr/>
            </p:nvSpPr>
            <p:spPr>
              <a:xfrm>
                <a:off x="7550040" y="2950113"/>
                <a:ext cx="4352" cy="4325"/>
              </a:xfrm>
              <a:custGeom>
                <a:rect b="b" l="l" r="r" t="t"/>
                <a:pathLst>
                  <a:path extrusionOk="0" h="160" w="161">
                    <a:moveTo>
                      <a:pt x="69" y="0"/>
                    </a:moveTo>
                    <a:cubicBezTo>
                      <a:pt x="23" y="0"/>
                      <a:pt x="0" y="23"/>
                      <a:pt x="0" y="69"/>
                    </a:cubicBezTo>
                    <a:cubicBezTo>
                      <a:pt x="0" y="114"/>
                      <a:pt x="23" y="160"/>
                      <a:pt x="69" y="160"/>
                    </a:cubicBezTo>
                    <a:cubicBezTo>
                      <a:pt x="115" y="160"/>
                      <a:pt x="160" y="114"/>
                      <a:pt x="160" y="69"/>
                    </a:cubicBezTo>
                    <a:cubicBezTo>
                      <a:pt x="160" y="23"/>
                      <a:pt x="115" y="0"/>
                      <a:pt x="69" y="0"/>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
              <p:cNvSpPr/>
              <p:nvPr/>
            </p:nvSpPr>
            <p:spPr>
              <a:xfrm>
                <a:off x="6391994" y="2860022"/>
                <a:ext cx="129582" cy="122797"/>
              </a:xfrm>
              <a:custGeom>
                <a:rect b="b" l="l" r="r" t="t"/>
                <a:pathLst>
                  <a:path extrusionOk="0" h="4543" w="4794">
                    <a:moveTo>
                      <a:pt x="1617" y="1041"/>
                    </a:moveTo>
                    <a:lnTo>
                      <a:pt x="1598" y="1051"/>
                    </a:lnTo>
                    <a:cubicBezTo>
                      <a:pt x="1608" y="1051"/>
                      <a:pt x="1614" y="1046"/>
                      <a:pt x="1617" y="1041"/>
                    </a:cubicBezTo>
                    <a:close/>
                    <a:moveTo>
                      <a:pt x="3744" y="1"/>
                    </a:moveTo>
                    <a:cubicBezTo>
                      <a:pt x="3424" y="1"/>
                      <a:pt x="3105" y="46"/>
                      <a:pt x="2808" y="115"/>
                    </a:cubicBezTo>
                    <a:cubicBezTo>
                      <a:pt x="2192" y="275"/>
                      <a:pt x="1621" y="571"/>
                      <a:pt x="1164" y="1005"/>
                    </a:cubicBezTo>
                    <a:cubicBezTo>
                      <a:pt x="708" y="1393"/>
                      <a:pt x="366" y="1941"/>
                      <a:pt x="183" y="2511"/>
                    </a:cubicBezTo>
                    <a:cubicBezTo>
                      <a:pt x="0" y="3128"/>
                      <a:pt x="46" y="3812"/>
                      <a:pt x="251" y="4406"/>
                    </a:cubicBezTo>
                    <a:cubicBezTo>
                      <a:pt x="251" y="4452"/>
                      <a:pt x="274" y="4497"/>
                      <a:pt x="320" y="4520"/>
                    </a:cubicBezTo>
                    <a:cubicBezTo>
                      <a:pt x="366" y="4543"/>
                      <a:pt x="411" y="4543"/>
                      <a:pt x="434" y="4543"/>
                    </a:cubicBezTo>
                    <a:cubicBezTo>
                      <a:pt x="480" y="4520"/>
                      <a:pt x="525" y="4497"/>
                      <a:pt x="548" y="4452"/>
                    </a:cubicBezTo>
                    <a:cubicBezTo>
                      <a:pt x="571" y="4429"/>
                      <a:pt x="571" y="4383"/>
                      <a:pt x="571" y="4337"/>
                    </a:cubicBezTo>
                    <a:cubicBezTo>
                      <a:pt x="480" y="4109"/>
                      <a:pt x="434" y="3881"/>
                      <a:pt x="411" y="3630"/>
                    </a:cubicBezTo>
                    <a:lnTo>
                      <a:pt x="411" y="3675"/>
                    </a:lnTo>
                    <a:cubicBezTo>
                      <a:pt x="388" y="3424"/>
                      <a:pt x="388" y="3196"/>
                      <a:pt x="411" y="2945"/>
                    </a:cubicBezTo>
                    <a:cubicBezTo>
                      <a:pt x="457" y="2717"/>
                      <a:pt x="525" y="2511"/>
                      <a:pt x="617" y="2283"/>
                    </a:cubicBezTo>
                    <a:cubicBezTo>
                      <a:pt x="708" y="2055"/>
                      <a:pt x="845" y="1849"/>
                      <a:pt x="982" y="1667"/>
                    </a:cubicBezTo>
                    <a:cubicBezTo>
                      <a:pt x="1164" y="1416"/>
                      <a:pt x="1393" y="1210"/>
                      <a:pt x="1621" y="1028"/>
                    </a:cubicBezTo>
                    <a:lnTo>
                      <a:pt x="1621" y="1028"/>
                    </a:lnTo>
                    <a:cubicBezTo>
                      <a:pt x="1621" y="1028"/>
                      <a:pt x="1621" y="1035"/>
                      <a:pt x="1617" y="1041"/>
                    </a:cubicBezTo>
                    <a:lnTo>
                      <a:pt x="1617" y="1041"/>
                    </a:lnTo>
                    <a:lnTo>
                      <a:pt x="1644" y="1028"/>
                    </a:lnTo>
                    <a:cubicBezTo>
                      <a:pt x="1895" y="845"/>
                      <a:pt x="2169" y="708"/>
                      <a:pt x="2443" y="571"/>
                    </a:cubicBezTo>
                    <a:cubicBezTo>
                      <a:pt x="2762" y="457"/>
                      <a:pt x="3082" y="389"/>
                      <a:pt x="3424" y="343"/>
                    </a:cubicBezTo>
                    <a:cubicBezTo>
                      <a:pt x="3547" y="334"/>
                      <a:pt x="3666" y="328"/>
                      <a:pt x="3784" y="328"/>
                    </a:cubicBezTo>
                    <a:cubicBezTo>
                      <a:pt x="3952" y="328"/>
                      <a:pt x="4118" y="339"/>
                      <a:pt x="4292" y="366"/>
                    </a:cubicBezTo>
                    <a:cubicBezTo>
                      <a:pt x="4337" y="366"/>
                      <a:pt x="4383" y="389"/>
                      <a:pt x="4429" y="389"/>
                    </a:cubicBezTo>
                    <a:cubicBezTo>
                      <a:pt x="4474" y="389"/>
                      <a:pt x="4497" y="411"/>
                      <a:pt x="4520" y="411"/>
                    </a:cubicBezTo>
                    <a:cubicBezTo>
                      <a:pt x="4565" y="411"/>
                      <a:pt x="4611" y="434"/>
                      <a:pt x="4634" y="434"/>
                    </a:cubicBezTo>
                    <a:lnTo>
                      <a:pt x="4657" y="434"/>
                    </a:lnTo>
                    <a:cubicBezTo>
                      <a:pt x="4702" y="434"/>
                      <a:pt x="4748" y="411"/>
                      <a:pt x="4794" y="389"/>
                    </a:cubicBezTo>
                    <a:cubicBezTo>
                      <a:pt x="4771" y="343"/>
                      <a:pt x="4748" y="297"/>
                      <a:pt x="4748" y="252"/>
                    </a:cubicBezTo>
                    <a:cubicBezTo>
                      <a:pt x="4725" y="206"/>
                      <a:pt x="4702" y="160"/>
                      <a:pt x="4680" y="115"/>
                    </a:cubicBezTo>
                    <a:cubicBezTo>
                      <a:pt x="4383" y="46"/>
                      <a:pt x="4063" y="1"/>
                      <a:pt x="3767" y="1"/>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1"/>
              <p:cNvSpPr/>
              <p:nvPr/>
            </p:nvSpPr>
            <p:spPr>
              <a:xfrm>
                <a:off x="6403103" y="2939625"/>
                <a:ext cx="27" cy="27"/>
              </a:xfrm>
              <a:custGeom>
                <a:rect b="b" l="l" r="r" t="t"/>
                <a:pathLst>
                  <a:path extrusionOk="0" h="1" w="1">
                    <a:moveTo>
                      <a:pt x="0" y="0"/>
                    </a:moveTo>
                    <a:cubicBezTo>
                      <a:pt x="0" y="0"/>
                      <a:pt x="0" y="0"/>
                      <a:pt x="0" y="0"/>
                    </a:cubicBezTo>
                    <a:cubicBezTo>
                      <a:pt x="0" y="0"/>
                      <a:pt x="0" y="0"/>
                      <a:pt x="0" y="0"/>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
              <p:cNvSpPr/>
              <p:nvPr/>
            </p:nvSpPr>
            <p:spPr>
              <a:xfrm>
                <a:off x="6435782" y="2887782"/>
                <a:ext cx="649" cy="27"/>
              </a:xfrm>
              <a:custGeom>
                <a:rect b="b" l="l" r="r" t="t"/>
                <a:pathLst>
                  <a:path extrusionOk="0" h="1" w="24">
                    <a:moveTo>
                      <a:pt x="1" y="1"/>
                    </a:moveTo>
                    <a:cubicBezTo>
                      <a:pt x="24" y="1"/>
                      <a:pt x="24" y="1"/>
                      <a:pt x="24" y="1"/>
                    </a:cubicBezTo>
                    <a:cubicBezTo>
                      <a:pt x="24" y="1"/>
                      <a:pt x="24" y="1"/>
                      <a:pt x="1" y="1"/>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1"/>
              <p:cNvSpPr/>
              <p:nvPr/>
            </p:nvSpPr>
            <p:spPr>
              <a:xfrm>
                <a:off x="6403103" y="2939625"/>
                <a:ext cx="27" cy="27"/>
              </a:xfrm>
              <a:custGeom>
                <a:rect b="b" l="l" r="r" t="t"/>
                <a:pathLst>
                  <a:path extrusionOk="0" h="1" w="1">
                    <a:moveTo>
                      <a:pt x="0" y="0"/>
                    </a:moveTo>
                    <a:cubicBezTo>
                      <a:pt x="0" y="0"/>
                      <a:pt x="0" y="0"/>
                      <a:pt x="0" y="0"/>
                    </a:cubicBezTo>
                    <a:cubicBezTo>
                      <a:pt x="0" y="0"/>
                      <a:pt x="0" y="0"/>
                      <a:pt x="0" y="0"/>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
              <p:cNvSpPr/>
              <p:nvPr/>
            </p:nvSpPr>
            <p:spPr>
              <a:xfrm>
                <a:off x="6408644" y="2922326"/>
                <a:ext cx="27" cy="27"/>
              </a:xfrm>
              <a:custGeom>
                <a:rect b="b" l="l" r="r" t="t"/>
                <a:pathLst>
                  <a:path extrusionOk="0" h="1" w="1">
                    <a:moveTo>
                      <a:pt x="1" y="1"/>
                    </a:moveTo>
                    <a:cubicBezTo>
                      <a:pt x="1" y="1"/>
                      <a:pt x="1" y="1"/>
                      <a:pt x="1" y="1"/>
                    </a:cubicBezTo>
                    <a:lnTo>
                      <a:pt x="1" y="1"/>
                    </a:ln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
              <p:cNvSpPr/>
              <p:nvPr/>
            </p:nvSpPr>
            <p:spPr>
              <a:xfrm>
                <a:off x="6403103" y="2939625"/>
                <a:ext cx="27" cy="27"/>
              </a:xfrm>
              <a:custGeom>
                <a:rect b="b" l="l" r="r" t="t"/>
                <a:pathLst>
                  <a:path extrusionOk="0" h="1" w="1">
                    <a:moveTo>
                      <a:pt x="0" y="0"/>
                    </a:moveTo>
                    <a:cubicBezTo>
                      <a:pt x="0" y="0"/>
                      <a:pt x="0" y="0"/>
                      <a:pt x="0" y="0"/>
                    </a:cubicBezTo>
                    <a:cubicBezTo>
                      <a:pt x="0" y="0"/>
                      <a:pt x="0" y="0"/>
                      <a:pt x="0" y="0"/>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1"/>
              <p:cNvSpPr/>
              <p:nvPr/>
            </p:nvSpPr>
            <p:spPr>
              <a:xfrm>
                <a:off x="6127316" y="2942706"/>
                <a:ext cx="337497" cy="318603"/>
              </a:xfrm>
              <a:custGeom>
                <a:rect b="b" l="l" r="r" t="t"/>
                <a:pathLst>
                  <a:path extrusionOk="0" h="11787" w="12486">
                    <a:moveTo>
                      <a:pt x="1415" y="3662"/>
                    </a:moveTo>
                    <a:lnTo>
                      <a:pt x="1415" y="3662"/>
                    </a:lnTo>
                    <a:cubicBezTo>
                      <a:pt x="1408" y="3674"/>
                      <a:pt x="1400" y="3686"/>
                      <a:pt x="1393" y="3698"/>
                    </a:cubicBezTo>
                    <a:cubicBezTo>
                      <a:pt x="1412" y="3679"/>
                      <a:pt x="1415" y="3676"/>
                      <a:pt x="1415" y="3662"/>
                    </a:cubicBezTo>
                    <a:close/>
                    <a:moveTo>
                      <a:pt x="884" y="10118"/>
                    </a:moveTo>
                    <a:cubicBezTo>
                      <a:pt x="891" y="10125"/>
                      <a:pt x="891" y="10135"/>
                      <a:pt x="891" y="10135"/>
                    </a:cubicBezTo>
                    <a:lnTo>
                      <a:pt x="891" y="10135"/>
                    </a:lnTo>
                    <a:cubicBezTo>
                      <a:pt x="891" y="10127"/>
                      <a:pt x="888" y="10122"/>
                      <a:pt x="884" y="10118"/>
                    </a:cubicBezTo>
                    <a:close/>
                    <a:moveTo>
                      <a:pt x="7236" y="0"/>
                    </a:moveTo>
                    <a:cubicBezTo>
                      <a:pt x="5410" y="0"/>
                      <a:pt x="3493" y="959"/>
                      <a:pt x="2214" y="2169"/>
                    </a:cubicBezTo>
                    <a:cubicBezTo>
                      <a:pt x="1986" y="2397"/>
                      <a:pt x="1758" y="2625"/>
                      <a:pt x="1552" y="2876"/>
                    </a:cubicBezTo>
                    <a:cubicBezTo>
                      <a:pt x="1416" y="3059"/>
                      <a:pt x="1279" y="3241"/>
                      <a:pt x="1164" y="3447"/>
                    </a:cubicBezTo>
                    <a:cubicBezTo>
                      <a:pt x="913" y="3881"/>
                      <a:pt x="708" y="4360"/>
                      <a:pt x="525" y="4839"/>
                    </a:cubicBezTo>
                    <a:cubicBezTo>
                      <a:pt x="343" y="5364"/>
                      <a:pt x="206" y="5912"/>
                      <a:pt x="114" y="6460"/>
                    </a:cubicBezTo>
                    <a:cubicBezTo>
                      <a:pt x="23" y="7008"/>
                      <a:pt x="0" y="7578"/>
                      <a:pt x="23" y="8126"/>
                    </a:cubicBezTo>
                    <a:cubicBezTo>
                      <a:pt x="46" y="8651"/>
                      <a:pt x="137" y="9153"/>
                      <a:pt x="297" y="9655"/>
                    </a:cubicBezTo>
                    <a:cubicBezTo>
                      <a:pt x="457" y="10112"/>
                      <a:pt x="708" y="10545"/>
                      <a:pt x="1050" y="10865"/>
                    </a:cubicBezTo>
                    <a:cubicBezTo>
                      <a:pt x="1416" y="11230"/>
                      <a:pt x="1849" y="11481"/>
                      <a:pt x="2329" y="11641"/>
                    </a:cubicBezTo>
                    <a:cubicBezTo>
                      <a:pt x="2625" y="11710"/>
                      <a:pt x="2922" y="11755"/>
                      <a:pt x="3219" y="11778"/>
                    </a:cubicBezTo>
                    <a:cubicBezTo>
                      <a:pt x="3335" y="11784"/>
                      <a:pt x="3451" y="11787"/>
                      <a:pt x="3567" y="11787"/>
                    </a:cubicBezTo>
                    <a:cubicBezTo>
                      <a:pt x="3883" y="11787"/>
                      <a:pt x="4196" y="11766"/>
                      <a:pt x="4497" y="11732"/>
                    </a:cubicBezTo>
                    <a:cubicBezTo>
                      <a:pt x="5273" y="11664"/>
                      <a:pt x="6003" y="11436"/>
                      <a:pt x="6711" y="11162"/>
                    </a:cubicBezTo>
                    <a:cubicBezTo>
                      <a:pt x="7441" y="10865"/>
                      <a:pt x="8103" y="10500"/>
                      <a:pt x="8765" y="10066"/>
                    </a:cubicBezTo>
                    <a:cubicBezTo>
                      <a:pt x="10066" y="9244"/>
                      <a:pt x="11253" y="8217"/>
                      <a:pt x="12417" y="7190"/>
                    </a:cubicBezTo>
                    <a:cubicBezTo>
                      <a:pt x="12463" y="7122"/>
                      <a:pt x="12486" y="7030"/>
                      <a:pt x="12440" y="6962"/>
                    </a:cubicBezTo>
                    <a:cubicBezTo>
                      <a:pt x="12411" y="6918"/>
                      <a:pt x="12353" y="6893"/>
                      <a:pt x="12297" y="6893"/>
                    </a:cubicBezTo>
                    <a:cubicBezTo>
                      <a:pt x="12266" y="6893"/>
                      <a:pt x="12236" y="6900"/>
                      <a:pt x="12212" y="6916"/>
                    </a:cubicBezTo>
                    <a:cubicBezTo>
                      <a:pt x="10934" y="8080"/>
                      <a:pt x="9610" y="9199"/>
                      <a:pt x="8126" y="10089"/>
                    </a:cubicBezTo>
                    <a:cubicBezTo>
                      <a:pt x="8126" y="10089"/>
                      <a:pt x="8149" y="10066"/>
                      <a:pt x="8149" y="10066"/>
                    </a:cubicBezTo>
                    <a:lnTo>
                      <a:pt x="8149" y="10066"/>
                    </a:lnTo>
                    <a:cubicBezTo>
                      <a:pt x="7350" y="10545"/>
                      <a:pt x="6483" y="10934"/>
                      <a:pt x="5593" y="11207"/>
                    </a:cubicBezTo>
                    <a:cubicBezTo>
                      <a:pt x="4953" y="11367"/>
                      <a:pt x="4314" y="11458"/>
                      <a:pt x="3652" y="11458"/>
                    </a:cubicBezTo>
                    <a:cubicBezTo>
                      <a:pt x="3264" y="11458"/>
                      <a:pt x="2854" y="11436"/>
                      <a:pt x="2465" y="11344"/>
                    </a:cubicBezTo>
                    <a:cubicBezTo>
                      <a:pt x="2237" y="11276"/>
                      <a:pt x="2032" y="11185"/>
                      <a:pt x="1826" y="11070"/>
                    </a:cubicBezTo>
                    <a:cubicBezTo>
                      <a:pt x="1644" y="10956"/>
                      <a:pt x="1461" y="10819"/>
                      <a:pt x="1301" y="10682"/>
                    </a:cubicBezTo>
                    <a:cubicBezTo>
                      <a:pt x="1142" y="10500"/>
                      <a:pt x="1005" y="10317"/>
                      <a:pt x="891" y="10135"/>
                    </a:cubicBezTo>
                    <a:cubicBezTo>
                      <a:pt x="868" y="10112"/>
                      <a:pt x="868" y="10112"/>
                      <a:pt x="868" y="10112"/>
                    </a:cubicBezTo>
                    <a:lnTo>
                      <a:pt x="868" y="10112"/>
                    </a:lnTo>
                    <a:cubicBezTo>
                      <a:pt x="868" y="10112"/>
                      <a:pt x="877" y="10112"/>
                      <a:pt x="884" y="10118"/>
                    </a:cubicBezTo>
                    <a:lnTo>
                      <a:pt x="884" y="10118"/>
                    </a:lnTo>
                    <a:cubicBezTo>
                      <a:pt x="881" y="10115"/>
                      <a:pt x="876" y="10112"/>
                      <a:pt x="868" y="10112"/>
                    </a:cubicBezTo>
                    <a:cubicBezTo>
                      <a:pt x="708" y="9838"/>
                      <a:pt x="594" y="9541"/>
                      <a:pt x="525" y="9244"/>
                    </a:cubicBezTo>
                    <a:cubicBezTo>
                      <a:pt x="390" y="8750"/>
                      <a:pt x="344" y="8278"/>
                      <a:pt x="343" y="7784"/>
                    </a:cubicBezTo>
                    <a:lnTo>
                      <a:pt x="343" y="7784"/>
                    </a:lnTo>
                    <a:cubicBezTo>
                      <a:pt x="345" y="7016"/>
                      <a:pt x="459" y="6270"/>
                      <a:pt x="639" y="5547"/>
                    </a:cubicBezTo>
                    <a:cubicBezTo>
                      <a:pt x="639" y="5570"/>
                      <a:pt x="639" y="5570"/>
                      <a:pt x="639" y="5570"/>
                    </a:cubicBezTo>
                    <a:cubicBezTo>
                      <a:pt x="822" y="4908"/>
                      <a:pt x="1073" y="4246"/>
                      <a:pt x="1416" y="3652"/>
                    </a:cubicBezTo>
                    <a:lnTo>
                      <a:pt x="1416" y="3652"/>
                    </a:lnTo>
                    <a:cubicBezTo>
                      <a:pt x="1416" y="3656"/>
                      <a:pt x="1416" y="3659"/>
                      <a:pt x="1415" y="3662"/>
                    </a:cubicBezTo>
                    <a:lnTo>
                      <a:pt x="1415" y="3662"/>
                    </a:lnTo>
                    <a:cubicBezTo>
                      <a:pt x="1522" y="3494"/>
                      <a:pt x="1629" y="3345"/>
                      <a:pt x="1735" y="3196"/>
                    </a:cubicBezTo>
                    <a:cubicBezTo>
                      <a:pt x="1888" y="2977"/>
                      <a:pt x="2062" y="2779"/>
                      <a:pt x="2237" y="2602"/>
                    </a:cubicBezTo>
                    <a:lnTo>
                      <a:pt x="2237" y="2602"/>
                    </a:lnTo>
                    <a:cubicBezTo>
                      <a:pt x="2237" y="2602"/>
                      <a:pt x="2237" y="2602"/>
                      <a:pt x="2237" y="2602"/>
                    </a:cubicBezTo>
                    <a:cubicBezTo>
                      <a:pt x="2241" y="2598"/>
                      <a:pt x="2245" y="2594"/>
                      <a:pt x="2250" y="2590"/>
                    </a:cubicBezTo>
                    <a:lnTo>
                      <a:pt x="2250" y="2590"/>
                    </a:lnTo>
                    <a:cubicBezTo>
                      <a:pt x="2245" y="2594"/>
                      <a:pt x="2241" y="2598"/>
                      <a:pt x="2237" y="2602"/>
                    </a:cubicBezTo>
                    <a:lnTo>
                      <a:pt x="2237" y="2602"/>
                    </a:lnTo>
                    <a:cubicBezTo>
                      <a:pt x="2259" y="2602"/>
                      <a:pt x="2260" y="2581"/>
                      <a:pt x="2260" y="2580"/>
                    </a:cubicBezTo>
                    <a:lnTo>
                      <a:pt x="2260" y="2580"/>
                    </a:lnTo>
                    <a:cubicBezTo>
                      <a:pt x="2257" y="2583"/>
                      <a:pt x="2253" y="2586"/>
                      <a:pt x="2250" y="2590"/>
                    </a:cubicBezTo>
                    <a:lnTo>
                      <a:pt x="2250" y="2590"/>
                    </a:lnTo>
                    <a:cubicBezTo>
                      <a:pt x="2253" y="2586"/>
                      <a:pt x="2257" y="2583"/>
                      <a:pt x="2260" y="2579"/>
                    </a:cubicBezTo>
                    <a:lnTo>
                      <a:pt x="2260" y="2579"/>
                    </a:lnTo>
                    <a:cubicBezTo>
                      <a:pt x="2260" y="2579"/>
                      <a:pt x="2260" y="2580"/>
                      <a:pt x="2260" y="2580"/>
                    </a:cubicBezTo>
                    <a:lnTo>
                      <a:pt x="2260" y="2580"/>
                    </a:lnTo>
                    <a:cubicBezTo>
                      <a:pt x="2734" y="2109"/>
                      <a:pt x="3274" y="1684"/>
                      <a:pt x="3858" y="1347"/>
                    </a:cubicBezTo>
                    <a:cubicBezTo>
                      <a:pt x="4451" y="1005"/>
                      <a:pt x="5090" y="731"/>
                      <a:pt x="5752" y="525"/>
                    </a:cubicBezTo>
                    <a:cubicBezTo>
                      <a:pt x="6232" y="411"/>
                      <a:pt x="6734" y="320"/>
                      <a:pt x="7259" y="320"/>
                    </a:cubicBezTo>
                    <a:cubicBezTo>
                      <a:pt x="7624" y="320"/>
                      <a:pt x="8012" y="365"/>
                      <a:pt x="8377" y="480"/>
                    </a:cubicBezTo>
                    <a:cubicBezTo>
                      <a:pt x="8697" y="548"/>
                      <a:pt x="8994" y="685"/>
                      <a:pt x="9267" y="845"/>
                    </a:cubicBezTo>
                    <a:cubicBezTo>
                      <a:pt x="9518" y="1005"/>
                      <a:pt x="9770" y="1164"/>
                      <a:pt x="9975" y="1370"/>
                    </a:cubicBezTo>
                    <a:cubicBezTo>
                      <a:pt x="10004" y="1398"/>
                      <a:pt x="10040" y="1411"/>
                      <a:pt x="10077" y="1411"/>
                    </a:cubicBezTo>
                    <a:cubicBezTo>
                      <a:pt x="10127" y="1411"/>
                      <a:pt x="10177" y="1387"/>
                      <a:pt x="10203" y="1347"/>
                    </a:cubicBezTo>
                    <a:cubicBezTo>
                      <a:pt x="10226" y="1301"/>
                      <a:pt x="10249" y="1256"/>
                      <a:pt x="10226" y="1210"/>
                    </a:cubicBezTo>
                    <a:cubicBezTo>
                      <a:pt x="10226" y="1164"/>
                      <a:pt x="10203" y="1141"/>
                      <a:pt x="10180" y="1119"/>
                    </a:cubicBezTo>
                    <a:cubicBezTo>
                      <a:pt x="9313" y="320"/>
                      <a:pt x="8309" y="0"/>
                      <a:pt x="7236" y="0"/>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1"/>
              <p:cNvSpPr/>
              <p:nvPr/>
            </p:nvSpPr>
            <p:spPr>
              <a:xfrm>
                <a:off x="6454298" y="3121618"/>
                <a:ext cx="185750" cy="67332"/>
              </a:xfrm>
              <a:custGeom>
                <a:rect b="b" l="l" r="r" t="t"/>
                <a:pathLst>
                  <a:path extrusionOk="0" h="2491" w="6872">
                    <a:moveTo>
                      <a:pt x="6689" y="1"/>
                    </a:moveTo>
                    <a:cubicBezTo>
                      <a:pt x="6643" y="1"/>
                      <a:pt x="6597" y="23"/>
                      <a:pt x="6574" y="69"/>
                    </a:cubicBezTo>
                    <a:cubicBezTo>
                      <a:pt x="6346" y="434"/>
                      <a:pt x="6095" y="799"/>
                      <a:pt x="5798" y="1119"/>
                    </a:cubicBezTo>
                    <a:cubicBezTo>
                      <a:pt x="5593" y="1324"/>
                      <a:pt x="5342" y="1507"/>
                      <a:pt x="5091" y="1644"/>
                    </a:cubicBezTo>
                    <a:cubicBezTo>
                      <a:pt x="4817" y="1827"/>
                      <a:pt x="4497" y="1941"/>
                      <a:pt x="4178" y="2032"/>
                    </a:cubicBezTo>
                    <a:cubicBezTo>
                      <a:pt x="3858" y="2123"/>
                      <a:pt x="3539" y="2169"/>
                      <a:pt x="3196" y="2169"/>
                    </a:cubicBezTo>
                    <a:cubicBezTo>
                      <a:pt x="2877" y="2169"/>
                      <a:pt x="2557" y="2123"/>
                      <a:pt x="2260" y="2055"/>
                    </a:cubicBezTo>
                    <a:cubicBezTo>
                      <a:pt x="2009" y="1964"/>
                      <a:pt x="1758" y="1872"/>
                      <a:pt x="1530" y="1735"/>
                    </a:cubicBezTo>
                    <a:cubicBezTo>
                      <a:pt x="1530" y="1758"/>
                      <a:pt x="1530" y="1758"/>
                      <a:pt x="1530" y="1758"/>
                    </a:cubicBezTo>
                    <a:cubicBezTo>
                      <a:pt x="1325" y="1621"/>
                      <a:pt x="1142" y="1484"/>
                      <a:pt x="959" y="1324"/>
                    </a:cubicBezTo>
                    <a:cubicBezTo>
                      <a:pt x="777" y="1142"/>
                      <a:pt x="640" y="936"/>
                      <a:pt x="503" y="731"/>
                    </a:cubicBezTo>
                    <a:cubicBezTo>
                      <a:pt x="434" y="617"/>
                      <a:pt x="389" y="503"/>
                      <a:pt x="320" y="389"/>
                    </a:cubicBezTo>
                    <a:cubicBezTo>
                      <a:pt x="304" y="322"/>
                      <a:pt x="238" y="279"/>
                      <a:pt x="177" y="279"/>
                    </a:cubicBezTo>
                    <a:cubicBezTo>
                      <a:pt x="155" y="279"/>
                      <a:pt x="133" y="285"/>
                      <a:pt x="115" y="297"/>
                    </a:cubicBezTo>
                    <a:cubicBezTo>
                      <a:pt x="24" y="343"/>
                      <a:pt x="1" y="434"/>
                      <a:pt x="24" y="503"/>
                    </a:cubicBezTo>
                    <a:cubicBezTo>
                      <a:pt x="161" y="822"/>
                      <a:pt x="343" y="1096"/>
                      <a:pt x="549" y="1370"/>
                    </a:cubicBezTo>
                    <a:cubicBezTo>
                      <a:pt x="754" y="1598"/>
                      <a:pt x="1005" y="1804"/>
                      <a:pt x="1279" y="1964"/>
                    </a:cubicBezTo>
                    <a:cubicBezTo>
                      <a:pt x="1804" y="2306"/>
                      <a:pt x="2443" y="2466"/>
                      <a:pt x="3059" y="2488"/>
                    </a:cubicBezTo>
                    <a:cubicBezTo>
                      <a:pt x="3107" y="2490"/>
                      <a:pt x="3154" y="2491"/>
                      <a:pt x="3202" y="2491"/>
                    </a:cubicBezTo>
                    <a:cubicBezTo>
                      <a:pt x="3813" y="2491"/>
                      <a:pt x="4403" y="2355"/>
                      <a:pt x="4954" y="2100"/>
                    </a:cubicBezTo>
                    <a:cubicBezTo>
                      <a:pt x="5228" y="1964"/>
                      <a:pt x="5524" y="1781"/>
                      <a:pt x="5776" y="1575"/>
                    </a:cubicBezTo>
                    <a:cubicBezTo>
                      <a:pt x="6118" y="1302"/>
                      <a:pt x="6392" y="936"/>
                      <a:pt x="6643" y="548"/>
                    </a:cubicBezTo>
                    <a:cubicBezTo>
                      <a:pt x="6711" y="457"/>
                      <a:pt x="6780" y="366"/>
                      <a:pt x="6826" y="274"/>
                    </a:cubicBezTo>
                    <a:cubicBezTo>
                      <a:pt x="6848" y="229"/>
                      <a:pt x="6871" y="183"/>
                      <a:pt x="6871" y="137"/>
                    </a:cubicBezTo>
                    <a:cubicBezTo>
                      <a:pt x="6848" y="92"/>
                      <a:pt x="6826" y="69"/>
                      <a:pt x="6803" y="46"/>
                    </a:cubicBezTo>
                    <a:cubicBezTo>
                      <a:pt x="6780" y="23"/>
                      <a:pt x="6734" y="1"/>
                      <a:pt x="6689" y="1"/>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
              <p:cNvSpPr/>
              <p:nvPr/>
            </p:nvSpPr>
            <p:spPr>
              <a:xfrm>
                <a:off x="7451327" y="3117915"/>
                <a:ext cx="127122" cy="40599"/>
              </a:xfrm>
              <a:custGeom>
                <a:rect b="b" l="l" r="r" t="t"/>
                <a:pathLst>
                  <a:path extrusionOk="0" h="1502" w="4703">
                    <a:moveTo>
                      <a:pt x="1165" y="754"/>
                    </a:moveTo>
                    <a:cubicBezTo>
                      <a:pt x="1171" y="757"/>
                      <a:pt x="1177" y="760"/>
                      <a:pt x="1184" y="763"/>
                    </a:cubicBezTo>
                    <a:lnTo>
                      <a:pt x="1184" y="763"/>
                    </a:lnTo>
                    <a:cubicBezTo>
                      <a:pt x="1177" y="754"/>
                      <a:pt x="1165" y="754"/>
                      <a:pt x="1165" y="754"/>
                    </a:cubicBezTo>
                    <a:close/>
                    <a:moveTo>
                      <a:pt x="3607" y="1051"/>
                    </a:moveTo>
                    <a:cubicBezTo>
                      <a:pt x="3590" y="1051"/>
                      <a:pt x="3586" y="1051"/>
                      <a:pt x="3575" y="1060"/>
                    </a:cubicBezTo>
                    <a:lnTo>
                      <a:pt x="3575" y="1060"/>
                    </a:lnTo>
                    <a:cubicBezTo>
                      <a:pt x="3586" y="1057"/>
                      <a:pt x="3596" y="1054"/>
                      <a:pt x="3607" y="1051"/>
                    </a:cubicBezTo>
                    <a:close/>
                    <a:moveTo>
                      <a:pt x="183" y="1"/>
                    </a:moveTo>
                    <a:cubicBezTo>
                      <a:pt x="160" y="1"/>
                      <a:pt x="115" y="1"/>
                      <a:pt x="92" y="23"/>
                    </a:cubicBezTo>
                    <a:cubicBezTo>
                      <a:pt x="23" y="92"/>
                      <a:pt x="0" y="183"/>
                      <a:pt x="69" y="252"/>
                    </a:cubicBezTo>
                    <a:cubicBezTo>
                      <a:pt x="594" y="914"/>
                      <a:pt x="1416" y="1324"/>
                      <a:pt x="2260" y="1461"/>
                    </a:cubicBezTo>
                    <a:cubicBezTo>
                      <a:pt x="2422" y="1488"/>
                      <a:pt x="2591" y="1501"/>
                      <a:pt x="2762" y="1501"/>
                    </a:cubicBezTo>
                    <a:cubicBezTo>
                      <a:pt x="3024" y="1501"/>
                      <a:pt x="3290" y="1471"/>
                      <a:pt x="3538" y="1416"/>
                    </a:cubicBezTo>
                    <a:cubicBezTo>
                      <a:pt x="3949" y="1302"/>
                      <a:pt x="4337" y="1096"/>
                      <a:pt x="4634" y="799"/>
                    </a:cubicBezTo>
                    <a:cubicBezTo>
                      <a:pt x="4680" y="777"/>
                      <a:pt x="4702" y="731"/>
                      <a:pt x="4702" y="685"/>
                    </a:cubicBezTo>
                    <a:cubicBezTo>
                      <a:pt x="4702" y="640"/>
                      <a:pt x="4702" y="594"/>
                      <a:pt x="4657" y="571"/>
                    </a:cubicBezTo>
                    <a:cubicBezTo>
                      <a:pt x="4630" y="531"/>
                      <a:pt x="4581" y="507"/>
                      <a:pt x="4530" y="507"/>
                    </a:cubicBezTo>
                    <a:cubicBezTo>
                      <a:pt x="4494" y="507"/>
                      <a:pt x="4457" y="520"/>
                      <a:pt x="4429" y="548"/>
                    </a:cubicBezTo>
                    <a:cubicBezTo>
                      <a:pt x="4314" y="663"/>
                      <a:pt x="4200" y="754"/>
                      <a:pt x="4063" y="845"/>
                    </a:cubicBezTo>
                    <a:cubicBezTo>
                      <a:pt x="3904" y="936"/>
                      <a:pt x="3744" y="1005"/>
                      <a:pt x="3561" y="1073"/>
                    </a:cubicBezTo>
                    <a:cubicBezTo>
                      <a:pt x="3567" y="1068"/>
                      <a:pt x="3571" y="1063"/>
                      <a:pt x="3575" y="1060"/>
                    </a:cubicBezTo>
                    <a:lnTo>
                      <a:pt x="3575" y="1060"/>
                    </a:lnTo>
                    <a:cubicBezTo>
                      <a:pt x="3355" y="1123"/>
                      <a:pt x="3117" y="1165"/>
                      <a:pt x="2899" y="1165"/>
                    </a:cubicBezTo>
                    <a:cubicBezTo>
                      <a:pt x="2847" y="1169"/>
                      <a:pt x="2795" y="1171"/>
                      <a:pt x="2743" y="1171"/>
                    </a:cubicBezTo>
                    <a:cubicBezTo>
                      <a:pt x="2505" y="1171"/>
                      <a:pt x="2276" y="1130"/>
                      <a:pt x="2032" y="1073"/>
                    </a:cubicBezTo>
                    <a:cubicBezTo>
                      <a:pt x="1742" y="1006"/>
                      <a:pt x="1452" y="896"/>
                      <a:pt x="1184" y="763"/>
                    </a:cubicBezTo>
                    <a:lnTo>
                      <a:pt x="1184" y="763"/>
                    </a:lnTo>
                    <a:cubicBezTo>
                      <a:pt x="1186" y="767"/>
                      <a:pt x="1187" y="771"/>
                      <a:pt x="1187" y="777"/>
                    </a:cubicBezTo>
                    <a:cubicBezTo>
                      <a:pt x="959" y="640"/>
                      <a:pt x="754" y="480"/>
                      <a:pt x="548" y="320"/>
                    </a:cubicBezTo>
                    <a:cubicBezTo>
                      <a:pt x="457" y="229"/>
                      <a:pt x="388" y="138"/>
                      <a:pt x="320" y="46"/>
                    </a:cubicBezTo>
                    <a:cubicBezTo>
                      <a:pt x="274" y="23"/>
                      <a:pt x="229" y="1"/>
                      <a:pt x="183" y="1"/>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
              <p:cNvSpPr/>
              <p:nvPr/>
            </p:nvSpPr>
            <p:spPr>
              <a:xfrm>
                <a:off x="7571637" y="2989576"/>
                <a:ext cx="366500" cy="287140"/>
              </a:xfrm>
              <a:custGeom>
                <a:rect b="b" l="l" r="r" t="t"/>
                <a:pathLst>
                  <a:path extrusionOk="0" h="10623" w="13559">
                    <a:moveTo>
                      <a:pt x="11449" y="9565"/>
                    </a:moveTo>
                    <a:cubicBezTo>
                      <a:pt x="11435" y="9565"/>
                      <a:pt x="11432" y="9568"/>
                      <a:pt x="11413" y="9588"/>
                    </a:cubicBezTo>
                    <a:cubicBezTo>
                      <a:pt x="11425" y="9580"/>
                      <a:pt x="11437" y="9572"/>
                      <a:pt x="11449" y="9565"/>
                    </a:cubicBezTo>
                    <a:close/>
                    <a:moveTo>
                      <a:pt x="10340" y="10067"/>
                    </a:moveTo>
                    <a:cubicBezTo>
                      <a:pt x="10333" y="10067"/>
                      <a:pt x="10329" y="10069"/>
                      <a:pt x="10325" y="10072"/>
                    </a:cubicBezTo>
                    <a:lnTo>
                      <a:pt x="10325" y="10072"/>
                    </a:lnTo>
                    <a:cubicBezTo>
                      <a:pt x="10330" y="10070"/>
                      <a:pt x="10335" y="10069"/>
                      <a:pt x="10340" y="10067"/>
                    </a:cubicBezTo>
                    <a:close/>
                    <a:moveTo>
                      <a:pt x="6300" y="1"/>
                    </a:moveTo>
                    <a:cubicBezTo>
                      <a:pt x="6095" y="1"/>
                      <a:pt x="5866" y="1"/>
                      <a:pt x="5661" y="24"/>
                    </a:cubicBezTo>
                    <a:cubicBezTo>
                      <a:pt x="5456" y="47"/>
                      <a:pt x="5250" y="69"/>
                      <a:pt x="5045" y="115"/>
                    </a:cubicBezTo>
                    <a:cubicBezTo>
                      <a:pt x="4953" y="138"/>
                      <a:pt x="4908" y="229"/>
                      <a:pt x="4908" y="320"/>
                    </a:cubicBezTo>
                    <a:cubicBezTo>
                      <a:pt x="4928" y="380"/>
                      <a:pt x="4999" y="439"/>
                      <a:pt x="5077" y="439"/>
                    </a:cubicBezTo>
                    <a:cubicBezTo>
                      <a:pt x="5089" y="439"/>
                      <a:pt x="5101" y="438"/>
                      <a:pt x="5113" y="435"/>
                    </a:cubicBezTo>
                    <a:cubicBezTo>
                      <a:pt x="5410" y="366"/>
                      <a:pt x="5752" y="343"/>
                      <a:pt x="6072" y="320"/>
                    </a:cubicBezTo>
                    <a:cubicBezTo>
                      <a:pt x="6734" y="320"/>
                      <a:pt x="7396" y="389"/>
                      <a:pt x="8035" y="526"/>
                    </a:cubicBezTo>
                    <a:cubicBezTo>
                      <a:pt x="8742" y="709"/>
                      <a:pt x="9427" y="960"/>
                      <a:pt x="10066" y="1302"/>
                    </a:cubicBezTo>
                    <a:cubicBezTo>
                      <a:pt x="10591" y="1599"/>
                      <a:pt x="11071" y="1941"/>
                      <a:pt x="11504" y="2352"/>
                    </a:cubicBezTo>
                    <a:cubicBezTo>
                      <a:pt x="11824" y="2649"/>
                      <a:pt x="12098" y="3014"/>
                      <a:pt x="12349" y="3379"/>
                    </a:cubicBezTo>
                    <a:cubicBezTo>
                      <a:pt x="12623" y="3813"/>
                      <a:pt x="12828" y="4292"/>
                      <a:pt x="12988" y="4794"/>
                    </a:cubicBezTo>
                    <a:cubicBezTo>
                      <a:pt x="13125" y="5228"/>
                      <a:pt x="13216" y="5684"/>
                      <a:pt x="13239" y="6141"/>
                    </a:cubicBezTo>
                    <a:lnTo>
                      <a:pt x="13239" y="6164"/>
                    </a:lnTo>
                    <a:cubicBezTo>
                      <a:pt x="13239" y="6529"/>
                      <a:pt x="13193" y="6894"/>
                      <a:pt x="13125" y="7259"/>
                    </a:cubicBezTo>
                    <a:cubicBezTo>
                      <a:pt x="13034" y="7579"/>
                      <a:pt x="12920" y="7876"/>
                      <a:pt x="12783" y="8172"/>
                    </a:cubicBezTo>
                    <a:cubicBezTo>
                      <a:pt x="12624" y="8467"/>
                      <a:pt x="12420" y="8717"/>
                      <a:pt x="12193" y="8967"/>
                    </a:cubicBezTo>
                    <a:lnTo>
                      <a:pt x="12193" y="8967"/>
                    </a:lnTo>
                    <a:cubicBezTo>
                      <a:pt x="11964" y="9191"/>
                      <a:pt x="11716" y="9396"/>
                      <a:pt x="11449" y="9565"/>
                    </a:cubicBezTo>
                    <a:lnTo>
                      <a:pt x="11449" y="9565"/>
                    </a:lnTo>
                    <a:cubicBezTo>
                      <a:pt x="11452" y="9565"/>
                      <a:pt x="11455" y="9565"/>
                      <a:pt x="11459" y="9565"/>
                    </a:cubicBezTo>
                    <a:cubicBezTo>
                      <a:pt x="11098" y="9790"/>
                      <a:pt x="10716" y="9949"/>
                      <a:pt x="10311" y="10084"/>
                    </a:cubicBezTo>
                    <a:lnTo>
                      <a:pt x="10311" y="10084"/>
                    </a:lnTo>
                    <a:cubicBezTo>
                      <a:pt x="10316" y="10080"/>
                      <a:pt x="10320" y="10075"/>
                      <a:pt x="10325" y="10072"/>
                    </a:cubicBezTo>
                    <a:lnTo>
                      <a:pt x="10325" y="10072"/>
                    </a:lnTo>
                    <a:cubicBezTo>
                      <a:pt x="9896" y="10205"/>
                      <a:pt x="9445" y="10273"/>
                      <a:pt x="8994" y="10295"/>
                    </a:cubicBezTo>
                    <a:lnTo>
                      <a:pt x="8971" y="10295"/>
                    </a:lnTo>
                    <a:cubicBezTo>
                      <a:pt x="8907" y="10297"/>
                      <a:pt x="8844" y="10299"/>
                      <a:pt x="8781" y="10299"/>
                    </a:cubicBezTo>
                    <a:cubicBezTo>
                      <a:pt x="8232" y="10299"/>
                      <a:pt x="7697" y="10213"/>
                      <a:pt x="7145" y="10090"/>
                    </a:cubicBezTo>
                    <a:lnTo>
                      <a:pt x="7122" y="10090"/>
                    </a:lnTo>
                    <a:cubicBezTo>
                      <a:pt x="6049" y="9816"/>
                      <a:pt x="4999" y="9359"/>
                      <a:pt x="4018" y="8834"/>
                    </a:cubicBezTo>
                    <a:lnTo>
                      <a:pt x="4040" y="8834"/>
                    </a:lnTo>
                    <a:cubicBezTo>
                      <a:pt x="4018" y="8834"/>
                      <a:pt x="4018" y="8811"/>
                      <a:pt x="3995" y="8811"/>
                    </a:cubicBezTo>
                    <a:cubicBezTo>
                      <a:pt x="3157" y="8336"/>
                      <a:pt x="2342" y="7816"/>
                      <a:pt x="1617" y="7140"/>
                    </a:cubicBezTo>
                    <a:lnTo>
                      <a:pt x="1617" y="7140"/>
                    </a:lnTo>
                    <a:cubicBezTo>
                      <a:pt x="1624" y="7145"/>
                      <a:pt x="1630" y="7145"/>
                      <a:pt x="1644" y="7145"/>
                    </a:cubicBezTo>
                    <a:cubicBezTo>
                      <a:pt x="1262" y="6809"/>
                      <a:pt x="903" y="6406"/>
                      <a:pt x="630" y="5958"/>
                    </a:cubicBezTo>
                    <a:lnTo>
                      <a:pt x="630" y="5958"/>
                    </a:lnTo>
                    <a:cubicBezTo>
                      <a:pt x="633" y="5958"/>
                      <a:pt x="636" y="5958"/>
                      <a:pt x="639" y="5958"/>
                    </a:cubicBezTo>
                    <a:cubicBezTo>
                      <a:pt x="635" y="5958"/>
                      <a:pt x="632" y="5958"/>
                      <a:pt x="629" y="5956"/>
                    </a:cubicBezTo>
                    <a:lnTo>
                      <a:pt x="629" y="5956"/>
                    </a:lnTo>
                    <a:cubicBezTo>
                      <a:pt x="625" y="5949"/>
                      <a:pt x="621" y="5942"/>
                      <a:pt x="617" y="5936"/>
                    </a:cubicBezTo>
                    <a:cubicBezTo>
                      <a:pt x="503" y="5753"/>
                      <a:pt x="411" y="5570"/>
                      <a:pt x="320" y="5388"/>
                    </a:cubicBezTo>
                    <a:cubicBezTo>
                      <a:pt x="302" y="5318"/>
                      <a:pt x="232" y="5288"/>
                      <a:pt x="169" y="5288"/>
                    </a:cubicBezTo>
                    <a:cubicBezTo>
                      <a:pt x="149" y="5288"/>
                      <a:pt x="131" y="5291"/>
                      <a:pt x="115" y="5296"/>
                    </a:cubicBezTo>
                    <a:cubicBezTo>
                      <a:pt x="23" y="5342"/>
                      <a:pt x="0" y="5433"/>
                      <a:pt x="23" y="5525"/>
                    </a:cubicBezTo>
                    <a:cubicBezTo>
                      <a:pt x="183" y="5867"/>
                      <a:pt x="388" y="6209"/>
                      <a:pt x="617" y="6529"/>
                    </a:cubicBezTo>
                    <a:cubicBezTo>
                      <a:pt x="868" y="6849"/>
                      <a:pt x="1164" y="7145"/>
                      <a:pt x="1461" y="7419"/>
                    </a:cubicBezTo>
                    <a:cubicBezTo>
                      <a:pt x="2055" y="7990"/>
                      <a:pt x="2762" y="8469"/>
                      <a:pt x="3470" y="8880"/>
                    </a:cubicBezTo>
                    <a:cubicBezTo>
                      <a:pt x="4223" y="9314"/>
                      <a:pt x="4999" y="9702"/>
                      <a:pt x="5798" y="10021"/>
                    </a:cubicBezTo>
                    <a:cubicBezTo>
                      <a:pt x="6665" y="10341"/>
                      <a:pt x="7601" y="10569"/>
                      <a:pt x="8537" y="10615"/>
                    </a:cubicBezTo>
                    <a:cubicBezTo>
                      <a:pt x="8645" y="10620"/>
                      <a:pt x="8753" y="10623"/>
                      <a:pt x="8860" y="10623"/>
                    </a:cubicBezTo>
                    <a:cubicBezTo>
                      <a:pt x="9209" y="10623"/>
                      <a:pt x="9558" y="10593"/>
                      <a:pt x="9907" y="10523"/>
                    </a:cubicBezTo>
                    <a:cubicBezTo>
                      <a:pt x="10363" y="10432"/>
                      <a:pt x="10797" y="10272"/>
                      <a:pt x="11230" y="10067"/>
                    </a:cubicBezTo>
                    <a:cubicBezTo>
                      <a:pt x="11870" y="9747"/>
                      <a:pt x="12440" y="9268"/>
                      <a:pt x="12851" y="8675"/>
                    </a:cubicBezTo>
                    <a:cubicBezTo>
                      <a:pt x="13216" y="8127"/>
                      <a:pt x="13444" y="7488"/>
                      <a:pt x="13536" y="6826"/>
                    </a:cubicBezTo>
                    <a:cubicBezTo>
                      <a:pt x="13559" y="6506"/>
                      <a:pt x="13559" y="6164"/>
                      <a:pt x="13536" y="5821"/>
                    </a:cubicBezTo>
                    <a:cubicBezTo>
                      <a:pt x="13513" y="5479"/>
                      <a:pt x="13444" y="5137"/>
                      <a:pt x="13330" y="4794"/>
                    </a:cubicBezTo>
                    <a:cubicBezTo>
                      <a:pt x="13125" y="4087"/>
                      <a:pt x="12805" y="3425"/>
                      <a:pt x="12372" y="2831"/>
                    </a:cubicBezTo>
                    <a:cubicBezTo>
                      <a:pt x="12121" y="2512"/>
                      <a:pt x="11847" y="2215"/>
                      <a:pt x="11550" y="1964"/>
                    </a:cubicBezTo>
                    <a:cubicBezTo>
                      <a:pt x="11253" y="1690"/>
                      <a:pt x="10911" y="1439"/>
                      <a:pt x="10568" y="1234"/>
                    </a:cubicBezTo>
                    <a:cubicBezTo>
                      <a:pt x="9884" y="800"/>
                      <a:pt x="9131" y="480"/>
                      <a:pt x="8332" y="275"/>
                    </a:cubicBezTo>
                    <a:cubicBezTo>
                      <a:pt x="7670" y="92"/>
                      <a:pt x="6985" y="1"/>
                      <a:pt x="6300" y="1"/>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1"/>
              <p:cNvSpPr/>
              <p:nvPr/>
            </p:nvSpPr>
            <p:spPr>
              <a:xfrm>
                <a:off x="7616669" y="2922948"/>
                <a:ext cx="108012" cy="77035"/>
              </a:xfrm>
              <a:custGeom>
                <a:rect b="b" l="l" r="r" t="t"/>
                <a:pathLst>
                  <a:path extrusionOk="0" h="2850" w="3996">
                    <a:moveTo>
                      <a:pt x="2648" y="686"/>
                    </a:moveTo>
                    <a:cubicBezTo>
                      <a:pt x="2671" y="686"/>
                      <a:pt x="2671" y="708"/>
                      <a:pt x="2671" y="708"/>
                    </a:cubicBezTo>
                    <a:cubicBezTo>
                      <a:pt x="2671" y="708"/>
                      <a:pt x="2671" y="708"/>
                      <a:pt x="2671" y="686"/>
                    </a:cubicBezTo>
                    <a:close/>
                    <a:moveTo>
                      <a:pt x="1279" y="1"/>
                    </a:moveTo>
                    <a:cubicBezTo>
                      <a:pt x="845" y="1"/>
                      <a:pt x="411" y="115"/>
                      <a:pt x="92" y="389"/>
                    </a:cubicBezTo>
                    <a:cubicBezTo>
                      <a:pt x="23" y="457"/>
                      <a:pt x="1" y="549"/>
                      <a:pt x="69" y="617"/>
                    </a:cubicBezTo>
                    <a:cubicBezTo>
                      <a:pt x="96" y="657"/>
                      <a:pt x="145" y="681"/>
                      <a:pt x="196" y="681"/>
                    </a:cubicBezTo>
                    <a:cubicBezTo>
                      <a:pt x="232" y="681"/>
                      <a:pt x="269" y="669"/>
                      <a:pt x="297" y="640"/>
                    </a:cubicBezTo>
                    <a:cubicBezTo>
                      <a:pt x="343" y="594"/>
                      <a:pt x="389" y="571"/>
                      <a:pt x="434" y="526"/>
                    </a:cubicBezTo>
                    <a:cubicBezTo>
                      <a:pt x="526" y="480"/>
                      <a:pt x="640" y="434"/>
                      <a:pt x="731" y="389"/>
                    </a:cubicBezTo>
                    <a:cubicBezTo>
                      <a:pt x="891" y="343"/>
                      <a:pt x="1051" y="320"/>
                      <a:pt x="1210" y="320"/>
                    </a:cubicBezTo>
                    <a:cubicBezTo>
                      <a:pt x="1439" y="320"/>
                      <a:pt x="1667" y="343"/>
                      <a:pt x="1895" y="389"/>
                    </a:cubicBezTo>
                    <a:lnTo>
                      <a:pt x="1849" y="389"/>
                    </a:lnTo>
                    <a:cubicBezTo>
                      <a:pt x="2146" y="457"/>
                      <a:pt x="2420" y="549"/>
                      <a:pt x="2671" y="686"/>
                    </a:cubicBezTo>
                    <a:cubicBezTo>
                      <a:pt x="2671" y="708"/>
                      <a:pt x="2671" y="708"/>
                      <a:pt x="2694" y="708"/>
                    </a:cubicBezTo>
                    <a:cubicBezTo>
                      <a:pt x="2877" y="823"/>
                      <a:pt x="3082" y="959"/>
                      <a:pt x="3242" y="1119"/>
                    </a:cubicBezTo>
                    <a:cubicBezTo>
                      <a:pt x="3242" y="1118"/>
                      <a:pt x="3242" y="1116"/>
                      <a:pt x="3242" y="1115"/>
                    </a:cubicBezTo>
                    <a:lnTo>
                      <a:pt x="3242" y="1115"/>
                    </a:lnTo>
                    <a:cubicBezTo>
                      <a:pt x="3345" y="1203"/>
                      <a:pt x="3431" y="1311"/>
                      <a:pt x="3516" y="1439"/>
                    </a:cubicBezTo>
                    <a:cubicBezTo>
                      <a:pt x="3561" y="1507"/>
                      <a:pt x="3584" y="1599"/>
                      <a:pt x="3630" y="1690"/>
                    </a:cubicBezTo>
                    <a:cubicBezTo>
                      <a:pt x="3630" y="1758"/>
                      <a:pt x="3653" y="1827"/>
                      <a:pt x="3653" y="1895"/>
                    </a:cubicBezTo>
                    <a:cubicBezTo>
                      <a:pt x="3653" y="1964"/>
                      <a:pt x="3653" y="2032"/>
                      <a:pt x="3630" y="2101"/>
                    </a:cubicBezTo>
                    <a:cubicBezTo>
                      <a:pt x="3630" y="2169"/>
                      <a:pt x="3584" y="2215"/>
                      <a:pt x="3561" y="2283"/>
                    </a:cubicBezTo>
                    <a:cubicBezTo>
                      <a:pt x="3516" y="2375"/>
                      <a:pt x="3447" y="2443"/>
                      <a:pt x="3379" y="2512"/>
                    </a:cubicBezTo>
                    <a:cubicBezTo>
                      <a:pt x="3402" y="2512"/>
                      <a:pt x="3402" y="2489"/>
                      <a:pt x="3424" y="2489"/>
                    </a:cubicBezTo>
                    <a:cubicBezTo>
                      <a:pt x="3402" y="2512"/>
                      <a:pt x="3379" y="2534"/>
                      <a:pt x="3356" y="2557"/>
                    </a:cubicBezTo>
                    <a:cubicBezTo>
                      <a:pt x="3310" y="2580"/>
                      <a:pt x="3287" y="2626"/>
                      <a:pt x="3287" y="2671"/>
                    </a:cubicBezTo>
                    <a:cubicBezTo>
                      <a:pt x="3287" y="2717"/>
                      <a:pt x="3287" y="2763"/>
                      <a:pt x="3333" y="2785"/>
                    </a:cubicBezTo>
                    <a:cubicBezTo>
                      <a:pt x="3360" y="2825"/>
                      <a:pt x="3409" y="2850"/>
                      <a:pt x="3460" y="2850"/>
                    </a:cubicBezTo>
                    <a:cubicBezTo>
                      <a:pt x="3496" y="2850"/>
                      <a:pt x="3533" y="2837"/>
                      <a:pt x="3561" y="2808"/>
                    </a:cubicBezTo>
                    <a:cubicBezTo>
                      <a:pt x="3721" y="2649"/>
                      <a:pt x="3881" y="2443"/>
                      <a:pt x="3949" y="2215"/>
                    </a:cubicBezTo>
                    <a:cubicBezTo>
                      <a:pt x="3995" y="1987"/>
                      <a:pt x="3995" y="1781"/>
                      <a:pt x="3927" y="1576"/>
                    </a:cubicBezTo>
                    <a:cubicBezTo>
                      <a:pt x="3858" y="1370"/>
                      <a:pt x="3744" y="1165"/>
                      <a:pt x="3584" y="1005"/>
                    </a:cubicBezTo>
                    <a:cubicBezTo>
                      <a:pt x="3424" y="823"/>
                      <a:pt x="3219" y="663"/>
                      <a:pt x="3014" y="526"/>
                    </a:cubicBezTo>
                    <a:cubicBezTo>
                      <a:pt x="2557" y="229"/>
                      <a:pt x="2055" y="46"/>
                      <a:pt x="1507" y="1"/>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
              <p:cNvSpPr/>
              <p:nvPr/>
            </p:nvSpPr>
            <p:spPr>
              <a:xfrm>
                <a:off x="6633831" y="3118537"/>
                <a:ext cx="824307" cy="167289"/>
              </a:xfrm>
              <a:custGeom>
                <a:rect b="b" l="l" r="r" t="t"/>
                <a:pathLst>
                  <a:path extrusionOk="0" h="6189" w="30496">
                    <a:moveTo>
                      <a:pt x="18193" y="4999"/>
                    </a:moveTo>
                    <a:cubicBezTo>
                      <a:pt x="18193" y="4999"/>
                      <a:pt x="18181" y="4999"/>
                      <a:pt x="18174" y="5008"/>
                    </a:cubicBezTo>
                    <a:lnTo>
                      <a:pt x="18174" y="5008"/>
                    </a:lnTo>
                    <a:cubicBezTo>
                      <a:pt x="18180" y="5005"/>
                      <a:pt x="18186" y="5002"/>
                      <a:pt x="18193" y="4999"/>
                    </a:cubicBezTo>
                    <a:close/>
                    <a:moveTo>
                      <a:pt x="161" y="0"/>
                    </a:moveTo>
                    <a:cubicBezTo>
                      <a:pt x="69" y="0"/>
                      <a:pt x="1" y="92"/>
                      <a:pt x="1" y="183"/>
                    </a:cubicBezTo>
                    <a:cubicBezTo>
                      <a:pt x="1" y="229"/>
                      <a:pt x="24" y="251"/>
                      <a:pt x="47" y="297"/>
                    </a:cubicBezTo>
                    <a:cubicBezTo>
                      <a:pt x="92" y="320"/>
                      <a:pt x="115" y="343"/>
                      <a:pt x="161" y="343"/>
                    </a:cubicBezTo>
                    <a:cubicBezTo>
                      <a:pt x="298" y="343"/>
                      <a:pt x="435" y="343"/>
                      <a:pt x="549" y="366"/>
                    </a:cubicBezTo>
                    <a:lnTo>
                      <a:pt x="526" y="366"/>
                    </a:lnTo>
                    <a:cubicBezTo>
                      <a:pt x="1302" y="434"/>
                      <a:pt x="2055" y="640"/>
                      <a:pt x="2786" y="913"/>
                    </a:cubicBezTo>
                    <a:cubicBezTo>
                      <a:pt x="4498" y="1575"/>
                      <a:pt x="6027" y="2580"/>
                      <a:pt x="7579" y="3538"/>
                    </a:cubicBezTo>
                    <a:cubicBezTo>
                      <a:pt x="8332" y="3995"/>
                      <a:pt x="9108" y="4451"/>
                      <a:pt x="9907" y="4862"/>
                    </a:cubicBezTo>
                    <a:cubicBezTo>
                      <a:pt x="10683" y="5273"/>
                      <a:pt x="11505" y="5615"/>
                      <a:pt x="12327" y="5867"/>
                    </a:cubicBezTo>
                    <a:cubicBezTo>
                      <a:pt x="13057" y="6072"/>
                      <a:pt x="13787" y="6186"/>
                      <a:pt x="14541" y="6186"/>
                    </a:cubicBezTo>
                    <a:cubicBezTo>
                      <a:pt x="14600" y="6188"/>
                      <a:pt x="14660" y="6189"/>
                      <a:pt x="14719" y="6189"/>
                    </a:cubicBezTo>
                    <a:cubicBezTo>
                      <a:pt x="15478" y="6189"/>
                      <a:pt x="16218" y="6055"/>
                      <a:pt x="16937" y="5844"/>
                    </a:cubicBezTo>
                    <a:cubicBezTo>
                      <a:pt x="18558" y="5364"/>
                      <a:pt x="19950" y="4383"/>
                      <a:pt x="21457" y="3675"/>
                    </a:cubicBezTo>
                    <a:cubicBezTo>
                      <a:pt x="21468" y="3675"/>
                      <a:pt x="21474" y="3675"/>
                      <a:pt x="21480" y="3672"/>
                    </a:cubicBezTo>
                    <a:lnTo>
                      <a:pt x="21480" y="3672"/>
                    </a:lnTo>
                    <a:cubicBezTo>
                      <a:pt x="21480" y="3674"/>
                      <a:pt x="21480" y="3675"/>
                      <a:pt x="21480" y="3675"/>
                    </a:cubicBezTo>
                    <a:cubicBezTo>
                      <a:pt x="21480" y="3675"/>
                      <a:pt x="21498" y="3657"/>
                      <a:pt x="21502" y="3653"/>
                    </a:cubicBezTo>
                    <a:lnTo>
                      <a:pt x="21502" y="3653"/>
                    </a:lnTo>
                    <a:cubicBezTo>
                      <a:pt x="21502" y="3653"/>
                      <a:pt x="21502" y="3653"/>
                      <a:pt x="21502" y="3652"/>
                    </a:cubicBezTo>
                    <a:cubicBezTo>
                      <a:pt x="21822" y="3516"/>
                      <a:pt x="22164" y="3379"/>
                      <a:pt x="22529" y="3264"/>
                    </a:cubicBezTo>
                    <a:cubicBezTo>
                      <a:pt x="22895" y="3150"/>
                      <a:pt x="23260" y="3036"/>
                      <a:pt x="23625" y="2945"/>
                    </a:cubicBezTo>
                    <a:cubicBezTo>
                      <a:pt x="24378" y="2762"/>
                      <a:pt x="25132" y="2625"/>
                      <a:pt x="25908" y="2466"/>
                    </a:cubicBezTo>
                    <a:cubicBezTo>
                      <a:pt x="26661" y="2283"/>
                      <a:pt x="27391" y="2100"/>
                      <a:pt x="28099" y="1804"/>
                    </a:cubicBezTo>
                    <a:cubicBezTo>
                      <a:pt x="28464" y="1667"/>
                      <a:pt x="28784" y="1507"/>
                      <a:pt x="29103" y="1324"/>
                    </a:cubicBezTo>
                    <a:cubicBezTo>
                      <a:pt x="29446" y="1142"/>
                      <a:pt x="29742" y="936"/>
                      <a:pt x="30016" y="685"/>
                    </a:cubicBezTo>
                    <a:cubicBezTo>
                      <a:pt x="30176" y="548"/>
                      <a:pt x="30313" y="411"/>
                      <a:pt x="30450" y="274"/>
                    </a:cubicBezTo>
                    <a:cubicBezTo>
                      <a:pt x="30496" y="206"/>
                      <a:pt x="30496" y="115"/>
                      <a:pt x="30427" y="46"/>
                    </a:cubicBezTo>
                    <a:cubicBezTo>
                      <a:pt x="30404" y="23"/>
                      <a:pt x="30359" y="0"/>
                      <a:pt x="30313" y="0"/>
                    </a:cubicBezTo>
                    <a:cubicBezTo>
                      <a:pt x="30290" y="0"/>
                      <a:pt x="30244" y="23"/>
                      <a:pt x="30199" y="46"/>
                    </a:cubicBezTo>
                    <a:cubicBezTo>
                      <a:pt x="30062" y="206"/>
                      <a:pt x="29902" y="366"/>
                      <a:pt x="29742" y="503"/>
                    </a:cubicBezTo>
                    <a:lnTo>
                      <a:pt x="29719" y="503"/>
                    </a:lnTo>
                    <a:cubicBezTo>
                      <a:pt x="29331" y="845"/>
                      <a:pt x="28875" y="1096"/>
                      <a:pt x="28418" y="1324"/>
                    </a:cubicBezTo>
                    <a:cubicBezTo>
                      <a:pt x="28396" y="1324"/>
                      <a:pt x="28396" y="1347"/>
                      <a:pt x="28396" y="1347"/>
                    </a:cubicBezTo>
                    <a:cubicBezTo>
                      <a:pt x="27711" y="1644"/>
                      <a:pt x="26980" y="1872"/>
                      <a:pt x="26250" y="2032"/>
                    </a:cubicBezTo>
                    <a:cubicBezTo>
                      <a:pt x="25497" y="2214"/>
                      <a:pt x="24744" y="2374"/>
                      <a:pt x="23967" y="2534"/>
                    </a:cubicBezTo>
                    <a:cubicBezTo>
                      <a:pt x="23237" y="2694"/>
                      <a:pt x="22507" y="2899"/>
                      <a:pt x="21799" y="3173"/>
                    </a:cubicBezTo>
                    <a:cubicBezTo>
                      <a:pt x="21388" y="3333"/>
                      <a:pt x="21000" y="3538"/>
                      <a:pt x="20612" y="3744"/>
                    </a:cubicBezTo>
                    <a:cubicBezTo>
                      <a:pt x="20178" y="3972"/>
                      <a:pt x="19768" y="4200"/>
                      <a:pt x="19334" y="4429"/>
                    </a:cubicBezTo>
                    <a:cubicBezTo>
                      <a:pt x="18946" y="4634"/>
                      <a:pt x="18558" y="4817"/>
                      <a:pt x="18170" y="5022"/>
                    </a:cubicBezTo>
                    <a:cubicBezTo>
                      <a:pt x="18170" y="5016"/>
                      <a:pt x="18172" y="5011"/>
                      <a:pt x="18174" y="5008"/>
                    </a:cubicBezTo>
                    <a:lnTo>
                      <a:pt x="18174" y="5008"/>
                    </a:lnTo>
                    <a:cubicBezTo>
                      <a:pt x="17792" y="5187"/>
                      <a:pt x="17410" y="5344"/>
                      <a:pt x="17006" y="5478"/>
                    </a:cubicBezTo>
                    <a:cubicBezTo>
                      <a:pt x="16618" y="5593"/>
                      <a:pt x="16207" y="5707"/>
                      <a:pt x="15796" y="5775"/>
                    </a:cubicBezTo>
                    <a:lnTo>
                      <a:pt x="15819" y="5775"/>
                    </a:lnTo>
                    <a:cubicBezTo>
                      <a:pt x="15378" y="5836"/>
                      <a:pt x="14926" y="5867"/>
                      <a:pt x="14478" y="5867"/>
                    </a:cubicBezTo>
                    <a:cubicBezTo>
                      <a:pt x="14254" y="5867"/>
                      <a:pt x="14031" y="5859"/>
                      <a:pt x="13810" y="5844"/>
                    </a:cubicBezTo>
                    <a:lnTo>
                      <a:pt x="13856" y="5844"/>
                    </a:lnTo>
                    <a:cubicBezTo>
                      <a:pt x="13080" y="5752"/>
                      <a:pt x="12327" y="5547"/>
                      <a:pt x="11573" y="5273"/>
                    </a:cubicBezTo>
                    <a:cubicBezTo>
                      <a:pt x="10752" y="4953"/>
                      <a:pt x="9953" y="4543"/>
                      <a:pt x="9177" y="4109"/>
                    </a:cubicBezTo>
                    <a:cubicBezTo>
                      <a:pt x="8401" y="3675"/>
                      <a:pt x="7670" y="3196"/>
                      <a:pt x="6917" y="2739"/>
                    </a:cubicBezTo>
                    <a:cubicBezTo>
                      <a:pt x="6118" y="2260"/>
                      <a:pt x="5342" y="1781"/>
                      <a:pt x="4520" y="1347"/>
                    </a:cubicBezTo>
                    <a:cubicBezTo>
                      <a:pt x="3721" y="936"/>
                      <a:pt x="2877" y="571"/>
                      <a:pt x="2010" y="320"/>
                    </a:cubicBezTo>
                    <a:cubicBezTo>
                      <a:pt x="1393" y="137"/>
                      <a:pt x="777" y="23"/>
                      <a:pt x="161" y="0"/>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
              <p:cNvSpPr/>
              <p:nvPr/>
            </p:nvSpPr>
            <p:spPr>
              <a:xfrm>
                <a:off x="7339044" y="2712573"/>
                <a:ext cx="304790" cy="225755"/>
              </a:xfrm>
              <a:custGeom>
                <a:rect b="b" l="l" r="r" t="t"/>
                <a:pathLst>
                  <a:path extrusionOk="0" h="8352" w="11276">
                    <a:moveTo>
                      <a:pt x="3287" y="0"/>
                    </a:moveTo>
                    <a:cubicBezTo>
                      <a:pt x="3059" y="0"/>
                      <a:pt x="2808" y="0"/>
                      <a:pt x="2580" y="23"/>
                    </a:cubicBezTo>
                    <a:cubicBezTo>
                      <a:pt x="1735" y="92"/>
                      <a:pt x="913" y="320"/>
                      <a:pt x="114" y="662"/>
                    </a:cubicBezTo>
                    <a:cubicBezTo>
                      <a:pt x="92" y="662"/>
                      <a:pt x="46" y="685"/>
                      <a:pt x="23" y="731"/>
                    </a:cubicBezTo>
                    <a:cubicBezTo>
                      <a:pt x="0" y="776"/>
                      <a:pt x="0" y="822"/>
                      <a:pt x="23" y="868"/>
                    </a:cubicBezTo>
                    <a:cubicBezTo>
                      <a:pt x="41" y="921"/>
                      <a:pt x="100" y="974"/>
                      <a:pt x="168" y="974"/>
                    </a:cubicBezTo>
                    <a:cubicBezTo>
                      <a:pt x="187" y="974"/>
                      <a:pt x="208" y="969"/>
                      <a:pt x="228" y="959"/>
                    </a:cubicBezTo>
                    <a:cubicBezTo>
                      <a:pt x="776" y="731"/>
                      <a:pt x="1347" y="548"/>
                      <a:pt x="1940" y="434"/>
                    </a:cubicBezTo>
                    <a:cubicBezTo>
                      <a:pt x="2260" y="388"/>
                      <a:pt x="2557" y="343"/>
                      <a:pt x="2876" y="320"/>
                    </a:cubicBezTo>
                    <a:cubicBezTo>
                      <a:pt x="3219" y="320"/>
                      <a:pt x="3561" y="320"/>
                      <a:pt x="3903" y="343"/>
                    </a:cubicBezTo>
                    <a:cubicBezTo>
                      <a:pt x="4314" y="388"/>
                      <a:pt x="4702" y="434"/>
                      <a:pt x="5090" y="525"/>
                    </a:cubicBezTo>
                    <a:cubicBezTo>
                      <a:pt x="5501" y="617"/>
                      <a:pt x="5912" y="754"/>
                      <a:pt x="6323" y="891"/>
                    </a:cubicBezTo>
                    <a:cubicBezTo>
                      <a:pt x="6848" y="1096"/>
                      <a:pt x="7350" y="1393"/>
                      <a:pt x="7806" y="1712"/>
                    </a:cubicBezTo>
                    <a:cubicBezTo>
                      <a:pt x="8468" y="2192"/>
                      <a:pt x="9085" y="2739"/>
                      <a:pt x="9610" y="3356"/>
                    </a:cubicBezTo>
                    <a:lnTo>
                      <a:pt x="9587" y="3356"/>
                    </a:lnTo>
                    <a:cubicBezTo>
                      <a:pt x="9610" y="3356"/>
                      <a:pt x="9610" y="3379"/>
                      <a:pt x="9610" y="3379"/>
                    </a:cubicBezTo>
                    <a:cubicBezTo>
                      <a:pt x="9610" y="3379"/>
                      <a:pt x="9610" y="3379"/>
                      <a:pt x="9610" y="3379"/>
                    </a:cubicBezTo>
                    <a:lnTo>
                      <a:pt x="9610" y="3379"/>
                    </a:lnTo>
                    <a:cubicBezTo>
                      <a:pt x="9610" y="3379"/>
                      <a:pt x="9610" y="3399"/>
                      <a:pt x="9629" y="3401"/>
                    </a:cubicBezTo>
                    <a:lnTo>
                      <a:pt x="9629" y="3401"/>
                    </a:lnTo>
                    <a:cubicBezTo>
                      <a:pt x="9622" y="3394"/>
                      <a:pt x="9616" y="3386"/>
                      <a:pt x="9610" y="3379"/>
                    </a:cubicBezTo>
                    <a:lnTo>
                      <a:pt x="9610" y="3379"/>
                    </a:lnTo>
                    <a:lnTo>
                      <a:pt x="9633" y="3401"/>
                    </a:lnTo>
                    <a:cubicBezTo>
                      <a:pt x="9631" y="3401"/>
                      <a:pt x="9630" y="3401"/>
                      <a:pt x="9629" y="3401"/>
                    </a:cubicBezTo>
                    <a:lnTo>
                      <a:pt x="9629" y="3401"/>
                    </a:lnTo>
                    <a:cubicBezTo>
                      <a:pt x="9985" y="3828"/>
                      <a:pt x="10276" y="4277"/>
                      <a:pt x="10523" y="4771"/>
                    </a:cubicBezTo>
                    <a:lnTo>
                      <a:pt x="10536" y="4798"/>
                    </a:lnTo>
                    <a:lnTo>
                      <a:pt x="10536" y="4798"/>
                    </a:lnTo>
                    <a:cubicBezTo>
                      <a:pt x="10530" y="4794"/>
                      <a:pt x="10523" y="4794"/>
                      <a:pt x="10523" y="4794"/>
                    </a:cubicBezTo>
                    <a:lnTo>
                      <a:pt x="10523" y="4794"/>
                    </a:lnTo>
                    <a:cubicBezTo>
                      <a:pt x="10682" y="5113"/>
                      <a:pt x="10797" y="5456"/>
                      <a:pt x="10888" y="5821"/>
                    </a:cubicBezTo>
                    <a:cubicBezTo>
                      <a:pt x="10934" y="6095"/>
                      <a:pt x="10934" y="6369"/>
                      <a:pt x="10911" y="6643"/>
                    </a:cubicBezTo>
                    <a:cubicBezTo>
                      <a:pt x="10888" y="6871"/>
                      <a:pt x="10842" y="7099"/>
                      <a:pt x="10774" y="7304"/>
                    </a:cubicBezTo>
                    <a:cubicBezTo>
                      <a:pt x="10774" y="7304"/>
                      <a:pt x="10774" y="7282"/>
                      <a:pt x="10774" y="7282"/>
                    </a:cubicBezTo>
                    <a:cubicBezTo>
                      <a:pt x="10705" y="7510"/>
                      <a:pt x="10591" y="7715"/>
                      <a:pt x="10431" y="7921"/>
                    </a:cubicBezTo>
                    <a:lnTo>
                      <a:pt x="10454" y="7921"/>
                    </a:lnTo>
                    <a:cubicBezTo>
                      <a:pt x="10454" y="7921"/>
                      <a:pt x="10431" y="7921"/>
                      <a:pt x="10431" y="7944"/>
                    </a:cubicBezTo>
                    <a:cubicBezTo>
                      <a:pt x="10409" y="7989"/>
                      <a:pt x="10363" y="8035"/>
                      <a:pt x="10340" y="8081"/>
                    </a:cubicBezTo>
                    <a:cubicBezTo>
                      <a:pt x="10294" y="8103"/>
                      <a:pt x="10294" y="8149"/>
                      <a:pt x="10294" y="8195"/>
                    </a:cubicBezTo>
                    <a:cubicBezTo>
                      <a:pt x="10294" y="8240"/>
                      <a:pt x="10317" y="8286"/>
                      <a:pt x="10340" y="8309"/>
                    </a:cubicBezTo>
                    <a:cubicBezTo>
                      <a:pt x="10378" y="8334"/>
                      <a:pt x="10429" y="8352"/>
                      <a:pt x="10475" y="8352"/>
                    </a:cubicBezTo>
                    <a:cubicBezTo>
                      <a:pt x="10513" y="8352"/>
                      <a:pt x="10548" y="8340"/>
                      <a:pt x="10568" y="8309"/>
                    </a:cubicBezTo>
                    <a:cubicBezTo>
                      <a:pt x="10774" y="8035"/>
                      <a:pt x="10934" y="7761"/>
                      <a:pt x="11048" y="7464"/>
                    </a:cubicBezTo>
                    <a:cubicBezTo>
                      <a:pt x="11116" y="7327"/>
                      <a:pt x="11162" y="7190"/>
                      <a:pt x="11185" y="7031"/>
                    </a:cubicBezTo>
                    <a:cubicBezTo>
                      <a:pt x="11230" y="6871"/>
                      <a:pt x="11230" y="6734"/>
                      <a:pt x="11253" y="6574"/>
                    </a:cubicBezTo>
                    <a:cubicBezTo>
                      <a:pt x="11276" y="6277"/>
                      <a:pt x="11230" y="5958"/>
                      <a:pt x="11185" y="5661"/>
                    </a:cubicBezTo>
                    <a:cubicBezTo>
                      <a:pt x="11116" y="5364"/>
                      <a:pt x="11002" y="5068"/>
                      <a:pt x="10888" y="4771"/>
                    </a:cubicBezTo>
                    <a:cubicBezTo>
                      <a:pt x="10614" y="4155"/>
                      <a:pt x="10226" y="3607"/>
                      <a:pt x="9792" y="3082"/>
                    </a:cubicBezTo>
                    <a:cubicBezTo>
                      <a:pt x="9359" y="2580"/>
                      <a:pt x="8856" y="2100"/>
                      <a:pt x="8309" y="1689"/>
                    </a:cubicBezTo>
                    <a:cubicBezTo>
                      <a:pt x="7898" y="1370"/>
                      <a:pt x="7441" y="1073"/>
                      <a:pt x="6985" y="845"/>
                    </a:cubicBezTo>
                    <a:cubicBezTo>
                      <a:pt x="6757" y="731"/>
                      <a:pt x="6551" y="640"/>
                      <a:pt x="6323" y="571"/>
                    </a:cubicBezTo>
                    <a:cubicBezTo>
                      <a:pt x="5912" y="411"/>
                      <a:pt x="5478" y="274"/>
                      <a:pt x="5045" y="183"/>
                    </a:cubicBezTo>
                    <a:cubicBezTo>
                      <a:pt x="4451" y="69"/>
                      <a:pt x="3881" y="0"/>
                      <a:pt x="3287" y="0"/>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
              <p:cNvSpPr/>
              <p:nvPr/>
            </p:nvSpPr>
            <p:spPr>
              <a:xfrm>
                <a:off x="6845449" y="2388051"/>
                <a:ext cx="502244" cy="349228"/>
              </a:xfrm>
              <a:custGeom>
                <a:rect b="b" l="l" r="r" t="t"/>
                <a:pathLst>
                  <a:path extrusionOk="0" h="12920" w="18581">
                    <a:moveTo>
                      <a:pt x="5372" y="812"/>
                    </a:moveTo>
                    <a:cubicBezTo>
                      <a:pt x="5362" y="815"/>
                      <a:pt x="5352" y="819"/>
                      <a:pt x="5342" y="822"/>
                    </a:cubicBezTo>
                    <a:cubicBezTo>
                      <a:pt x="5342" y="822"/>
                      <a:pt x="5355" y="822"/>
                      <a:pt x="5372" y="812"/>
                    </a:cubicBezTo>
                    <a:close/>
                    <a:moveTo>
                      <a:pt x="8287" y="0"/>
                    </a:moveTo>
                    <a:cubicBezTo>
                      <a:pt x="7899" y="0"/>
                      <a:pt x="7533" y="23"/>
                      <a:pt x="7145" y="69"/>
                    </a:cubicBezTo>
                    <a:cubicBezTo>
                      <a:pt x="6506" y="160"/>
                      <a:pt x="5890" y="297"/>
                      <a:pt x="5274" y="502"/>
                    </a:cubicBezTo>
                    <a:cubicBezTo>
                      <a:pt x="4110" y="890"/>
                      <a:pt x="3014" y="1461"/>
                      <a:pt x="2078" y="2237"/>
                    </a:cubicBezTo>
                    <a:cubicBezTo>
                      <a:pt x="1211" y="2968"/>
                      <a:pt x="458" y="3858"/>
                      <a:pt x="47" y="4908"/>
                    </a:cubicBezTo>
                    <a:cubicBezTo>
                      <a:pt x="1" y="4999"/>
                      <a:pt x="69" y="5090"/>
                      <a:pt x="138" y="5113"/>
                    </a:cubicBezTo>
                    <a:cubicBezTo>
                      <a:pt x="162" y="5125"/>
                      <a:pt x="187" y="5131"/>
                      <a:pt x="210" y="5131"/>
                    </a:cubicBezTo>
                    <a:cubicBezTo>
                      <a:pt x="273" y="5131"/>
                      <a:pt x="327" y="5089"/>
                      <a:pt x="343" y="5022"/>
                    </a:cubicBezTo>
                    <a:cubicBezTo>
                      <a:pt x="412" y="4862"/>
                      <a:pt x="480" y="4702"/>
                      <a:pt x="572" y="4543"/>
                    </a:cubicBezTo>
                    <a:cubicBezTo>
                      <a:pt x="823" y="4086"/>
                      <a:pt x="1119" y="3652"/>
                      <a:pt x="1462" y="3264"/>
                    </a:cubicBezTo>
                    <a:cubicBezTo>
                      <a:pt x="1941" y="2739"/>
                      <a:pt x="2489" y="2306"/>
                      <a:pt x="3060" y="1918"/>
                    </a:cubicBezTo>
                    <a:lnTo>
                      <a:pt x="3060" y="1918"/>
                    </a:lnTo>
                    <a:lnTo>
                      <a:pt x="3037" y="1940"/>
                    </a:lnTo>
                    <a:cubicBezTo>
                      <a:pt x="3767" y="1461"/>
                      <a:pt x="4543" y="1096"/>
                      <a:pt x="5388" y="799"/>
                    </a:cubicBezTo>
                    <a:lnTo>
                      <a:pt x="5388" y="799"/>
                    </a:lnTo>
                    <a:cubicBezTo>
                      <a:pt x="5382" y="805"/>
                      <a:pt x="5377" y="809"/>
                      <a:pt x="5372" y="812"/>
                    </a:cubicBezTo>
                    <a:lnTo>
                      <a:pt x="5372" y="812"/>
                    </a:lnTo>
                    <a:cubicBezTo>
                      <a:pt x="6162" y="544"/>
                      <a:pt x="6996" y="388"/>
                      <a:pt x="7853" y="343"/>
                    </a:cubicBezTo>
                    <a:lnTo>
                      <a:pt x="7807" y="343"/>
                    </a:lnTo>
                    <a:cubicBezTo>
                      <a:pt x="7973" y="331"/>
                      <a:pt x="8138" y="326"/>
                      <a:pt x="8304" y="326"/>
                    </a:cubicBezTo>
                    <a:cubicBezTo>
                      <a:pt x="8800" y="326"/>
                      <a:pt x="9297" y="377"/>
                      <a:pt x="9793" y="480"/>
                    </a:cubicBezTo>
                    <a:cubicBezTo>
                      <a:pt x="10295" y="594"/>
                      <a:pt x="10797" y="754"/>
                      <a:pt x="11254" y="1005"/>
                    </a:cubicBezTo>
                    <a:cubicBezTo>
                      <a:pt x="11254" y="1005"/>
                      <a:pt x="11231" y="982"/>
                      <a:pt x="11231" y="982"/>
                    </a:cubicBezTo>
                    <a:lnTo>
                      <a:pt x="11231" y="982"/>
                    </a:lnTo>
                    <a:cubicBezTo>
                      <a:pt x="11619" y="1187"/>
                      <a:pt x="11984" y="1438"/>
                      <a:pt x="12304" y="1735"/>
                    </a:cubicBezTo>
                    <a:cubicBezTo>
                      <a:pt x="12304" y="1735"/>
                      <a:pt x="12304" y="1712"/>
                      <a:pt x="12304" y="1712"/>
                    </a:cubicBezTo>
                    <a:cubicBezTo>
                      <a:pt x="12304" y="1735"/>
                      <a:pt x="12304" y="1735"/>
                      <a:pt x="12327" y="1735"/>
                    </a:cubicBezTo>
                    <a:cubicBezTo>
                      <a:pt x="12646" y="2055"/>
                      <a:pt x="12943" y="2397"/>
                      <a:pt x="13194" y="2762"/>
                    </a:cubicBezTo>
                    <a:lnTo>
                      <a:pt x="13171" y="2739"/>
                    </a:lnTo>
                    <a:lnTo>
                      <a:pt x="13171" y="2739"/>
                    </a:lnTo>
                    <a:cubicBezTo>
                      <a:pt x="13468" y="3219"/>
                      <a:pt x="13719" y="3744"/>
                      <a:pt x="13902" y="4269"/>
                    </a:cubicBezTo>
                    <a:cubicBezTo>
                      <a:pt x="13902" y="4269"/>
                      <a:pt x="13879" y="4246"/>
                      <a:pt x="13879" y="4246"/>
                    </a:cubicBezTo>
                    <a:lnTo>
                      <a:pt x="13879" y="4246"/>
                    </a:lnTo>
                    <a:cubicBezTo>
                      <a:pt x="14153" y="5022"/>
                      <a:pt x="14290" y="5866"/>
                      <a:pt x="14335" y="6688"/>
                    </a:cubicBezTo>
                    <a:cubicBezTo>
                      <a:pt x="14335" y="6711"/>
                      <a:pt x="14335" y="6711"/>
                      <a:pt x="14335" y="6734"/>
                    </a:cubicBezTo>
                    <a:cubicBezTo>
                      <a:pt x="14404" y="7852"/>
                      <a:pt x="14312" y="8971"/>
                      <a:pt x="14084" y="10066"/>
                    </a:cubicBezTo>
                    <a:cubicBezTo>
                      <a:pt x="14084" y="10112"/>
                      <a:pt x="14130" y="10180"/>
                      <a:pt x="14176" y="10203"/>
                    </a:cubicBezTo>
                    <a:cubicBezTo>
                      <a:pt x="14202" y="10230"/>
                      <a:pt x="14229" y="10241"/>
                      <a:pt x="14260" y="10241"/>
                    </a:cubicBezTo>
                    <a:cubicBezTo>
                      <a:pt x="14282" y="10241"/>
                      <a:pt x="14307" y="10235"/>
                      <a:pt x="14335" y="10226"/>
                    </a:cubicBezTo>
                    <a:cubicBezTo>
                      <a:pt x="14427" y="10180"/>
                      <a:pt x="14541" y="10135"/>
                      <a:pt x="14655" y="10089"/>
                    </a:cubicBezTo>
                    <a:cubicBezTo>
                      <a:pt x="14883" y="10021"/>
                      <a:pt x="15111" y="9975"/>
                      <a:pt x="15340" y="9952"/>
                    </a:cubicBezTo>
                    <a:cubicBezTo>
                      <a:pt x="15401" y="9946"/>
                      <a:pt x="15462" y="9943"/>
                      <a:pt x="15523" y="9943"/>
                    </a:cubicBezTo>
                    <a:cubicBezTo>
                      <a:pt x="15690" y="9943"/>
                      <a:pt x="15857" y="9964"/>
                      <a:pt x="16024" y="9998"/>
                    </a:cubicBezTo>
                    <a:cubicBezTo>
                      <a:pt x="16275" y="10066"/>
                      <a:pt x="16527" y="10135"/>
                      <a:pt x="16755" y="10272"/>
                    </a:cubicBezTo>
                    <a:cubicBezTo>
                      <a:pt x="16983" y="10386"/>
                      <a:pt x="17188" y="10523"/>
                      <a:pt x="17371" y="10683"/>
                    </a:cubicBezTo>
                    <a:cubicBezTo>
                      <a:pt x="17554" y="10865"/>
                      <a:pt x="17713" y="11048"/>
                      <a:pt x="17850" y="11253"/>
                    </a:cubicBezTo>
                    <a:cubicBezTo>
                      <a:pt x="17965" y="11436"/>
                      <a:pt x="18056" y="11641"/>
                      <a:pt x="18124" y="11847"/>
                    </a:cubicBezTo>
                    <a:cubicBezTo>
                      <a:pt x="18193" y="12052"/>
                      <a:pt x="18238" y="12280"/>
                      <a:pt x="18261" y="12509"/>
                    </a:cubicBezTo>
                    <a:cubicBezTo>
                      <a:pt x="18261" y="12577"/>
                      <a:pt x="18261" y="12668"/>
                      <a:pt x="18261" y="12737"/>
                    </a:cubicBezTo>
                    <a:cubicBezTo>
                      <a:pt x="18261" y="12828"/>
                      <a:pt x="18307" y="12897"/>
                      <a:pt x="18398" y="12919"/>
                    </a:cubicBezTo>
                    <a:cubicBezTo>
                      <a:pt x="18489" y="12919"/>
                      <a:pt x="18581" y="12851"/>
                      <a:pt x="18581" y="12760"/>
                    </a:cubicBezTo>
                    <a:cubicBezTo>
                      <a:pt x="18581" y="12509"/>
                      <a:pt x="18581" y="12257"/>
                      <a:pt x="18512" y="12006"/>
                    </a:cubicBezTo>
                    <a:cubicBezTo>
                      <a:pt x="18467" y="11755"/>
                      <a:pt x="18353" y="11504"/>
                      <a:pt x="18238" y="11276"/>
                    </a:cubicBezTo>
                    <a:cubicBezTo>
                      <a:pt x="17987" y="10819"/>
                      <a:pt x="17622" y="10454"/>
                      <a:pt x="17211" y="10158"/>
                    </a:cubicBezTo>
                    <a:cubicBezTo>
                      <a:pt x="16778" y="9861"/>
                      <a:pt x="16275" y="9678"/>
                      <a:pt x="15750" y="9633"/>
                    </a:cubicBezTo>
                    <a:cubicBezTo>
                      <a:pt x="15662" y="9623"/>
                      <a:pt x="15573" y="9619"/>
                      <a:pt x="15485" y="9619"/>
                    </a:cubicBezTo>
                    <a:cubicBezTo>
                      <a:pt x="15141" y="9619"/>
                      <a:pt x="14799" y="9688"/>
                      <a:pt x="14472" y="9815"/>
                    </a:cubicBezTo>
                    <a:cubicBezTo>
                      <a:pt x="14586" y="9108"/>
                      <a:pt x="14655" y="8377"/>
                      <a:pt x="14678" y="7670"/>
                    </a:cubicBezTo>
                    <a:cubicBezTo>
                      <a:pt x="14700" y="6848"/>
                      <a:pt x="14632" y="6003"/>
                      <a:pt x="14472" y="5182"/>
                    </a:cubicBezTo>
                    <a:cubicBezTo>
                      <a:pt x="14312" y="4383"/>
                      <a:pt x="14039" y="3607"/>
                      <a:pt x="13628" y="2876"/>
                    </a:cubicBezTo>
                    <a:cubicBezTo>
                      <a:pt x="13445" y="2557"/>
                      <a:pt x="13217" y="2237"/>
                      <a:pt x="12989" y="1940"/>
                    </a:cubicBezTo>
                    <a:cubicBezTo>
                      <a:pt x="12783" y="1712"/>
                      <a:pt x="12555" y="1507"/>
                      <a:pt x="12327" y="1324"/>
                    </a:cubicBezTo>
                    <a:cubicBezTo>
                      <a:pt x="11391" y="548"/>
                      <a:pt x="10204" y="160"/>
                      <a:pt x="9017" y="23"/>
                    </a:cubicBezTo>
                    <a:cubicBezTo>
                      <a:pt x="8789" y="0"/>
                      <a:pt x="8538" y="0"/>
                      <a:pt x="8287" y="0"/>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1"/>
              <p:cNvSpPr/>
              <p:nvPr/>
            </p:nvSpPr>
            <p:spPr>
              <a:xfrm>
                <a:off x="5659643" y="1911134"/>
                <a:ext cx="862554" cy="962484"/>
              </a:xfrm>
              <a:custGeom>
                <a:rect b="b" l="l" r="r" t="t"/>
                <a:pathLst>
                  <a:path extrusionOk="0" h="35608" w="31911">
                    <a:moveTo>
                      <a:pt x="138" y="0"/>
                    </a:moveTo>
                    <a:cubicBezTo>
                      <a:pt x="92" y="0"/>
                      <a:pt x="69" y="23"/>
                      <a:pt x="24" y="69"/>
                    </a:cubicBezTo>
                    <a:cubicBezTo>
                      <a:pt x="1" y="92"/>
                      <a:pt x="1" y="137"/>
                      <a:pt x="1" y="183"/>
                    </a:cubicBezTo>
                    <a:cubicBezTo>
                      <a:pt x="1" y="229"/>
                      <a:pt x="24" y="274"/>
                      <a:pt x="69" y="297"/>
                    </a:cubicBezTo>
                    <a:cubicBezTo>
                      <a:pt x="1758" y="1301"/>
                      <a:pt x="3356" y="2443"/>
                      <a:pt x="4908" y="3652"/>
                    </a:cubicBezTo>
                    <a:cubicBezTo>
                      <a:pt x="6597" y="4976"/>
                      <a:pt x="8241" y="6391"/>
                      <a:pt x="9816" y="7829"/>
                    </a:cubicBezTo>
                    <a:cubicBezTo>
                      <a:pt x="10774" y="8697"/>
                      <a:pt x="11687" y="9587"/>
                      <a:pt x="12623" y="10500"/>
                    </a:cubicBezTo>
                    <a:cubicBezTo>
                      <a:pt x="13331" y="11185"/>
                      <a:pt x="14015" y="11892"/>
                      <a:pt x="14700" y="12600"/>
                    </a:cubicBezTo>
                    <a:cubicBezTo>
                      <a:pt x="14700" y="12623"/>
                      <a:pt x="14723" y="12623"/>
                      <a:pt x="14723" y="12623"/>
                    </a:cubicBezTo>
                    <a:cubicBezTo>
                      <a:pt x="17645" y="15681"/>
                      <a:pt x="20452" y="18877"/>
                      <a:pt x="23054" y="22209"/>
                    </a:cubicBezTo>
                    <a:cubicBezTo>
                      <a:pt x="23785" y="23145"/>
                      <a:pt x="24492" y="24081"/>
                      <a:pt x="25177" y="25040"/>
                    </a:cubicBezTo>
                    <a:cubicBezTo>
                      <a:pt x="25200" y="25063"/>
                      <a:pt x="25223" y="25085"/>
                      <a:pt x="25223" y="25085"/>
                    </a:cubicBezTo>
                    <a:cubicBezTo>
                      <a:pt x="26022" y="26204"/>
                      <a:pt x="26820" y="27345"/>
                      <a:pt x="27574" y="28486"/>
                    </a:cubicBezTo>
                    <a:cubicBezTo>
                      <a:pt x="27848" y="28920"/>
                      <a:pt x="28144" y="29354"/>
                      <a:pt x="28395" y="29787"/>
                    </a:cubicBezTo>
                    <a:lnTo>
                      <a:pt x="28418" y="29787"/>
                    </a:lnTo>
                    <a:cubicBezTo>
                      <a:pt x="28418" y="29787"/>
                      <a:pt x="28418" y="29810"/>
                      <a:pt x="28418" y="29810"/>
                    </a:cubicBezTo>
                    <a:cubicBezTo>
                      <a:pt x="28464" y="29879"/>
                      <a:pt x="28510" y="29947"/>
                      <a:pt x="28555" y="30016"/>
                    </a:cubicBezTo>
                    <a:cubicBezTo>
                      <a:pt x="28578" y="30038"/>
                      <a:pt x="28578" y="30061"/>
                      <a:pt x="28601" y="30084"/>
                    </a:cubicBezTo>
                    <a:cubicBezTo>
                      <a:pt x="28806" y="30404"/>
                      <a:pt x="29012" y="30746"/>
                      <a:pt x="29194" y="31066"/>
                    </a:cubicBezTo>
                    <a:cubicBezTo>
                      <a:pt x="29194" y="31066"/>
                      <a:pt x="29194" y="31066"/>
                      <a:pt x="29217" y="31088"/>
                    </a:cubicBezTo>
                    <a:cubicBezTo>
                      <a:pt x="29217" y="31111"/>
                      <a:pt x="29240" y="31134"/>
                      <a:pt x="29263" y="31157"/>
                    </a:cubicBezTo>
                    <a:cubicBezTo>
                      <a:pt x="29354" y="31317"/>
                      <a:pt x="29445" y="31476"/>
                      <a:pt x="29537" y="31659"/>
                    </a:cubicBezTo>
                    <a:lnTo>
                      <a:pt x="29582" y="31705"/>
                    </a:lnTo>
                    <a:cubicBezTo>
                      <a:pt x="29582" y="31705"/>
                      <a:pt x="29582" y="31727"/>
                      <a:pt x="29582" y="31727"/>
                    </a:cubicBezTo>
                    <a:cubicBezTo>
                      <a:pt x="29605" y="31750"/>
                      <a:pt x="29605" y="31750"/>
                      <a:pt x="29605" y="31750"/>
                    </a:cubicBezTo>
                    <a:cubicBezTo>
                      <a:pt x="29811" y="32093"/>
                      <a:pt x="29993" y="32458"/>
                      <a:pt x="30199" y="32800"/>
                    </a:cubicBezTo>
                    <a:cubicBezTo>
                      <a:pt x="30199" y="32823"/>
                      <a:pt x="30199" y="32823"/>
                      <a:pt x="30221" y="32823"/>
                    </a:cubicBezTo>
                    <a:cubicBezTo>
                      <a:pt x="30244" y="32869"/>
                      <a:pt x="30267" y="32937"/>
                      <a:pt x="30290" y="32983"/>
                    </a:cubicBezTo>
                    <a:cubicBezTo>
                      <a:pt x="30495" y="33348"/>
                      <a:pt x="30701" y="33736"/>
                      <a:pt x="30883" y="34101"/>
                    </a:cubicBezTo>
                    <a:cubicBezTo>
                      <a:pt x="30883" y="34101"/>
                      <a:pt x="30883" y="34101"/>
                      <a:pt x="30883" y="34124"/>
                    </a:cubicBezTo>
                    <a:cubicBezTo>
                      <a:pt x="30906" y="34147"/>
                      <a:pt x="30929" y="34193"/>
                      <a:pt x="30952" y="34215"/>
                    </a:cubicBezTo>
                    <a:cubicBezTo>
                      <a:pt x="30952" y="34238"/>
                      <a:pt x="30952" y="34238"/>
                      <a:pt x="30952" y="34238"/>
                    </a:cubicBezTo>
                    <a:cubicBezTo>
                      <a:pt x="30975" y="34261"/>
                      <a:pt x="30975" y="34284"/>
                      <a:pt x="30998" y="34307"/>
                    </a:cubicBezTo>
                    <a:cubicBezTo>
                      <a:pt x="30998" y="34330"/>
                      <a:pt x="30998" y="34330"/>
                      <a:pt x="31020" y="34352"/>
                    </a:cubicBezTo>
                    <a:cubicBezTo>
                      <a:pt x="31020" y="34352"/>
                      <a:pt x="31020" y="34375"/>
                      <a:pt x="31020" y="34375"/>
                    </a:cubicBezTo>
                    <a:cubicBezTo>
                      <a:pt x="31157" y="34672"/>
                      <a:pt x="31294" y="34946"/>
                      <a:pt x="31431" y="35220"/>
                    </a:cubicBezTo>
                    <a:cubicBezTo>
                      <a:pt x="31431" y="35220"/>
                      <a:pt x="31431" y="35220"/>
                      <a:pt x="31431" y="35243"/>
                    </a:cubicBezTo>
                    <a:cubicBezTo>
                      <a:pt x="31454" y="35243"/>
                      <a:pt x="31454" y="35243"/>
                      <a:pt x="31454" y="35265"/>
                    </a:cubicBezTo>
                    <a:cubicBezTo>
                      <a:pt x="31477" y="35288"/>
                      <a:pt x="31477" y="35334"/>
                      <a:pt x="31500" y="35357"/>
                    </a:cubicBezTo>
                    <a:cubicBezTo>
                      <a:pt x="31500" y="35380"/>
                      <a:pt x="31500" y="35380"/>
                      <a:pt x="31500" y="35380"/>
                    </a:cubicBezTo>
                    <a:cubicBezTo>
                      <a:pt x="31500" y="35380"/>
                      <a:pt x="31523" y="35402"/>
                      <a:pt x="31523" y="35402"/>
                    </a:cubicBezTo>
                    <a:cubicBezTo>
                      <a:pt x="31523" y="35425"/>
                      <a:pt x="31545" y="35448"/>
                      <a:pt x="31545" y="35471"/>
                    </a:cubicBezTo>
                    <a:cubicBezTo>
                      <a:pt x="31545" y="35471"/>
                      <a:pt x="31568" y="35494"/>
                      <a:pt x="31568" y="35494"/>
                    </a:cubicBezTo>
                    <a:cubicBezTo>
                      <a:pt x="31591" y="35494"/>
                      <a:pt x="31614" y="35516"/>
                      <a:pt x="31614" y="35516"/>
                    </a:cubicBezTo>
                    <a:cubicBezTo>
                      <a:pt x="31659" y="35516"/>
                      <a:pt x="31705" y="35539"/>
                      <a:pt x="31728" y="35539"/>
                    </a:cubicBezTo>
                    <a:cubicBezTo>
                      <a:pt x="31796" y="35562"/>
                      <a:pt x="31842" y="35585"/>
                      <a:pt x="31911" y="35608"/>
                    </a:cubicBezTo>
                    <a:cubicBezTo>
                      <a:pt x="31911" y="35585"/>
                      <a:pt x="31911" y="35585"/>
                      <a:pt x="31911" y="35585"/>
                    </a:cubicBezTo>
                    <a:cubicBezTo>
                      <a:pt x="31888" y="35516"/>
                      <a:pt x="31865" y="35425"/>
                      <a:pt x="31842" y="35357"/>
                    </a:cubicBezTo>
                    <a:cubicBezTo>
                      <a:pt x="31819" y="35288"/>
                      <a:pt x="31796" y="35243"/>
                      <a:pt x="31774" y="35197"/>
                    </a:cubicBezTo>
                    <a:cubicBezTo>
                      <a:pt x="31774" y="35174"/>
                      <a:pt x="31751" y="35151"/>
                      <a:pt x="31751" y="35128"/>
                    </a:cubicBezTo>
                    <a:cubicBezTo>
                      <a:pt x="31751" y="35128"/>
                      <a:pt x="31751" y="35128"/>
                      <a:pt x="31751" y="35106"/>
                    </a:cubicBezTo>
                    <a:lnTo>
                      <a:pt x="31728" y="35106"/>
                    </a:lnTo>
                    <a:lnTo>
                      <a:pt x="31728" y="35083"/>
                    </a:lnTo>
                    <a:cubicBezTo>
                      <a:pt x="31728" y="35083"/>
                      <a:pt x="31728" y="35060"/>
                      <a:pt x="31728" y="35060"/>
                    </a:cubicBezTo>
                    <a:cubicBezTo>
                      <a:pt x="31614" y="34855"/>
                      <a:pt x="31500" y="34626"/>
                      <a:pt x="31408" y="34398"/>
                    </a:cubicBezTo>
                    <a:lnTo>
                      <a:pt x="31386" y="34398"/>
                    </a:lnTo>
                    <a:cubicBezTo>
                      <a:pt x="31386" y="34375"/>
                      <a:pt x="31363" y="34352"/>
                      <a:pt x="31363" y="34330"/>
                    </a:cubicBezTo>
                    <a:cubicBezTo>
                      <a:pt x="31340" y="34307"/>
                      <a:pt x="31340" y="34284"/>
                      <a:pt x="31317" y="34261"/>
                    </a:cubicBezTo>
                    <a:cubicBezTo>
                      <a:pt x="31317" y="34215"/>
                      <a:pt x="31294" y="34170"/>
                      <a:pt x="31271" y="34147"/>
                    </a:cubicBezTo>
                    <a:cubicBezTo>
                      <a:pt x="31271" y="34124"/>
                      <a:pt x="31271" y="34124"/>
                      <a:pt x="31249" y="34124"/>
                    </a:cubicBezTo>
                    <a:cubicBezTo>
                      <a:pt x="31249" y="34101"/>
                      <a:pt x="31249" y="34101"/>
                      <a:pt x="31249" y="34078"/>
                    </a:cubicBezTo>
                    <a:cubicBezTo>
                      <a:pt x="31226" y="34078"/>
                      <a:pt x="31226" y="34056"/>
                      <a:pt x="31203" y="34033"/>
                    </a:cubicBezTo>
                    <a:cubicBezTo>
                      <a:pt x="31203" y="34010"/>
                      <a:pt x="31203" y="34010"/>
                      <a:pt x="31203" y="33987"/>
                    </a:cubicBezTo>
                    <a:cubicBezTo>
                      <a:pt x="31180" y="33964"/>
                      <a:pt x="31157" y="33942"/>
                      <a:pt x="31157" y="33896"/>
                    </a:cubicBezTo>
                    <a:cubicBezTo>
                      <a:pt x="31134" y="33896"/>
                      <a:pt x="31134" y="33896"/>
                      <a:pt x="31134" y="33873"/>
                    </a:cubicBezTo>
                    <a:cubicBezTo>
                      <a:pt x="31134" y="33873"/>
                      <a:pt x="31134" y="33873"/>
                      <a:pt x="31134" y="33850"/>
                    </a:cubicBezTo>
                    <a:cubicBezTo>
                      <a:pt x="30975" y="33554"/>
                      <a:pt x="30815" y="33257"/>
                      <a:pt x="30655" y="32960"/>
                    </a:cubicBezTo>
                    <a:cubicBezTo>
                      <a:pt x="30632" y="32914"/>
                      <a:pt x="30609" y="32892"/>
                      <a:pt x="30587" y="32869"/>
                    </a:cubicBezTo>
                    <a:cubicBezTo>
                      <a:pt x="30587" y="32846"/>
                      <a:pt x="30587" y="32846"/>
                      <a:pt x="30587" y="32846"/>
                    </a:cubicBezTo>
                    <a:cubicBezTo>
                      <a:pt x="30564" y="32800"/>
                      <a:pt x="30518" y="32732"/>
                      <a:pt x="30495" y="32686"/>
                    </a:cubicBezTo>
                    <a:cubicBezTo>
                      <a:pt x="30473" y="32663"/>
                      <a:pt x="30473" y="32618"/>
                      <a:pt x="30450" y="32595"/>
                    </a:cubicBezTo>
                    <a:cubicBezTo>
                      <a:pt x="30221" y="32207"/>
                      <a:pt x="29993" y="31796"/>
                      <a:pt x="29765" y="31385"/>
                    </a:cubicBezTo>
                    <a:cubicBezTo>
                      <a:pt x="29696" y="31248"/>
                      <a:pt x="29605" y="31134"/>
                      <a:pt x="29537" y="30997"/>
                    </a:cubicBezTo>
                    <a:cubicBezTo>
                      <a:pt x="29537" y="30974"/>
                      <a:pt x="29514" y="30974"/>
                      <a:pt x="29514" y="30974"/>
                    </a:cubicBezTo>
                    <a:cubicBezTo>
                      <a:pt x="29514" y="30951"/>
                      <a:pt x="29514" y="30951"/>
                      <a:pt x="29514" y="30951"/>
                    </a:cubicBezTo>
                    <a:cubicBezTo>
                      <a:pt x="29491" y="30929"/>
                      <a:pt x="29468" y="30906"/>
                      <a:pt x="29468" y="30883"/>
                    </a:cubicBezTo>
                    <a:cubicBezTo>
                      <a:pt x="29263" y="30563"/>
                      <a:pt x="29080" y="30221"/>
                      <a:pt x="28875" y="29901"/>
                    </a:cubicBezTo>
                    <a:lnTo>
                      <a:pt x="28852" y="29901"/>
                    </a:lnTo>
                    <a:lnTo>
                      <a:pt x="28829" y="29856"/>
                    </a:lnTo>
                    <a:lnTo>
                      <a:pt x="28738" y="29696"/>
                    </a:lnTo>
                    <a:cubicBezTo>
                      <a:pt x="28715" y="29673"/>
                      <a:pt x="28715" y="29650"/>
                      <a:pt x="28692" y="29605"/>
                    </a:cubicBezTo>
                    <a:lnTo>
                      <a:pt x="28669" y="29605"/>
                    </a:lnTo>
                    <a:cubicBezTo>
                      <a:pt x="28669" y="29582"/>
                      <a:pt x="28669" y="29582"/>
                      <a:pt x="28669" y="29582"/>
                    </a:cubicBezTo>
                    <a:cubicBezTo>
                      <a:pt x="28647" y="29559"/>
                      <a:pt x="28647" y="29536"/>
                      <a:pt x="28624" y="29513"/>
                    </a:cubicBezTo>
                    <a:cubicBezTo>
                      <a:pt x="28624" y="29513"/>
                      <a:pt x="28601" y="29491"/>
                      <a:pt x="28601" y="29468"/>
                    </a:cubicBezTo>
                    <a:cubicBezTo>
                      <a:pt x="28350" y="29057"/>
                      <a:pt x="28076" y="28669"/>
                      <a:pt x="27825" y="28258"/>
                    </a:cubicBezTo>
                    <a:lnTo>
                      <a:pt x="27802" y="28258"/>
                    </a:lnTo>
                    <a:cubicBezTo>
                      <a:pt x="27049" y="27117"/>
                      <a:pt x="26273" y="25998"/>
                      <a:pt x="25474" y="24903"/>
                    </a:cubicBezTo>
                    <a:cubicBezTo>
                      <a:pt x="25474" y="24880"/>
                      <a:pt x="25451" y="24857"/>
                      <a:pt x="25451" y="24857"/>
                    </a:cubicBezTo>
                    <a:cubicBezTo>
                      <a:pt x="25451" y="24834"/>
                      <a:pt x="25428" y="24834"/>
                      <a:pt x="25428" y="24834"/>
                    </a:cubicBezTo>
                    <a:cubicBezTo>
                      <a:pt x="22963" y="21433"/>
                      <a:pt x="20292" y="18192"/>
                      <a:pt x="17462" y="15088"/>
                    </a:cubicBezTo>
                    <a:cubicBezTo>
                      <a:pt x="16640" y="14198"/>
                      <a:pt x="15819" y="13285"/>
                      <a:pt x="14974" y="12417"/>
                    </a:cubicBezTo>
                    <a:lnTo>
                      <a:pt x="14951" y="12417"/>
                    </a:lnTo>
                    <a:cubicBezTo>
                      <a:pt x="14951" y="12394"/>
                      <a:pt x="14951" y="12394"/>
                      <a:pt x="14951" y="12394"/>
                    </a:cubicBezTo>
                    <a:cubicBezTo>
                      <a:pt x="13491" y="10888"/>
                      <a:pt x="12007" y="9404"/>
                      <a:pt x="10478" y="7989"/>
                    </a:cubicBezTo>
                    <a:cubicBezTo>
                      <a:pt x="8903" y="6528"/>
                      <a:pt x="7259" y="5113"/>
                      <a:pt x="5593" y="3789"/>
                    </a:cubicBezTo>
                    <a:cubicBezTo>
                      <a:pt x="4703" y="3082"/>
                      <a:pt x="3813" y="2397"/>
                      <a:pt x="2900" y="1758"/>
                    </a:cubicBezTo>
                    <a:cubicBezTo>
                      <a:pt x="2032" y="1142"/>
                      <a:pt x="1165" y="571"/>
                      <a:pt x="252" y="23"/>
                    </a:cubicBezTo>
                    <a:cubicBezTo>
                      <a:pt x="229" y="23"/>
                      <a:pt x="206" y="0"/>
                      <a:pt x="161" y="0"/>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1"/>
              <p:cNvSpPr/>
              <p:nvPr/>
            </p:nvSpPr>
            <p:spPr>
              <a:xfrm>
                <a:off x="5901507" y="1592774"/>
                <a:ext cx="953862" cy="931643"/>
              </a:xfrm>
              <a:custGeom>
                <a:rect b="b" l="l" r="r" t="t"/>
                <a:pathLst>
                  <a:path extrusionOk="0" h="34467" w="35289">
                    <a:moveTo>
                      <a:pt x="160" y="1"/>
                    </a:moveTo>
                    <a:cubicBezTo>
                      <a:pt x="114" y="1"/>
                      <a:pt x="46" y="46"/>
                      <a:pt x="23" y="92"/>
                    </a:cubicBezTo>
                    <a:cubicBezTo>
                      <a:pt x="0" y="115"/>
                      <a:pt x="0" y="160"/>
                      <a:pt x="0" y="206"/>
                    </a:cubicBezTo>
                    <a:cubicBezTo>
                      <a:pt x="23" y="252"/>
                      <a:pt x="46" y="274"/>
                      <a:pt x="69" y="320"/>
                    </a:cubicBezTo>
                    <a:cubicBezTo>
                      <a:pt x="1667" y="1393"/>
                      <a:pt x="3219" y="2534"/>
                      <a:pt x="4748" y="3698"/>
                    </a:cubicBezTo>
                    <a:cubicBezTo>
                      <a:pt x="4748" y="3698"/>
                      <a:pt x="4725" y="3675"/>
                      <a:pt x="4725" y="3675"/>
                    </a:cubicBezTo>
                    <a:lnTo>
                      <a:pt x="4725" y="3675"/>
                    </a:lnTo>
                    <a:cubicBezTo>
                      <a:pt x="6163" y="4794"/>
                      <a:pt x="7601" y="5912"/>
                      <a:pt x="8993" y="7076"/>
                    </a:cubicBezTo>
                    <a:lnTo>
                      <a:pt x="9016" y="7076"/>
                    </a:lnTo>
                    <a:cubicBezTo>
                      <a:pt x="9085" y="7168"/>
                      <a:pt x="9176" y="7236"/>
                      <a:pt x="9267" y="7305"/>
                    </a:cubicBezTo>
                    <a:cubicBezTo>
                      <a:pt x="9838" y="7784"/>
                      <a:pt x="10409" y="8263"/>
                      <a:pt x="10979" y="8743"/>
                    </a:cubicBezTo>
                    <a:cubicBezTo>
                      <a:pt x="11025" y="8765"/>
                      <a:pt x="11071" y="8811"/>
                      <a:pt x="11116" y="8857"/>
                    </a:cubicBezTo>
                    <a:cubicBezTo>
                      <a:pt x="11253" y="8971"/>
                      <a:pt x="11367" y="9085"/>
                      <a:pt x="11504" y="9199"/>
                    </a:cubicBezTo>
                    <a:cubicBezTo>
                      <a:pt x="11641" y="9290"/>
                      <a:pt x="11755" y="9405"/>
                      <a:pt x="11869" y="9519"/>
                    </a:cubicBezTo>
                    <a:lnTo>
                      <a:pt x="11892" y="9519"/>
                    </a:lnTo>
                    <a:cubicBezTo>
                      <a:pt x="13513" y="10911"/>
                      <a:pt x="15088" y="12349"/>
                      <a:pt x="16663" y="13810"/>
                    </a:cubicBezTo>
                    <a:cubicBezTo>
                      <a:pt x="16663" y="13833"/>
                      <a:pt x="16663" y="13833"/>
                      <a:pt x="16686" y="13833"/>
                    </a:cubicBezTo>
                    <a:cubicBezTo>
                      <a:pt x="19562" y="16549"/>
                      <a:pt x="22369" y="19334"/>
                      <a:pt x="25062" y="22255"/>
                    </a:cubicBezTo>
                    <a:lnTo>
                      <a:pt x="25085" y="22255"/>
                    </a:lnTo>
                    <a:cubicBezTo>
                      <a:pt x="25222" y="22392"/>
                      <a:pt x="25336" y="22552"/>
                      <a:pt x="25473" y="22689"/>
                    </a:cubicBezTo>
                    <a:cubicBezTo>
                      <a:pt x="25496" y="22712"/>
                      <a:pt x="25496" y="22712"/>
                      <a:pt x="25496" y="22712"/>
                    </a:cubicBezTo>
                    <a:cubicBezTo>
                      <a:pt x="25542" y="22757"/>
                      <a:pt x="25587" y="22803"/>
                      <a:pt x="25610" y="22849"/>
                    </a:cubicBezTo>
                    <a:cubicBezTo>
                      <a:pt x="25633" y="22871"/>
                      <a:pt x="25656" y="22894"/>
                      <a:pt x="25679" y="22917"/>
                    </a:cubicBezTo>
                    <a:cubicBezTo>
                      <a:pt x="25679" y="22917"/>
                      <a:pt x="25702" y="22917"/>
                      <a:pt x="25702" y="22940"/>
                    </a:cubicBezTo>
                    <a:cubicBezTo>
                      <a:pt x="26204" y="23488"/>
                      <a:pt x="26706" y="24036"/>
                      <a:pt x="27185" y="24583"/>
                    </a:cubicBezTo>
                    <a:cubicBezTo>
                      <a:pt x="27208" y="24606"/>
                      <a:pt x="27208" y="24606"/>
                      <a:pt x="27208" y="24629"/>
                    </a:cubicBezTo>
                    <a:cubicBezTo>
                      <a:pt x="27231" y="24652"/>
                      <a:pt x="27254" y="24675"/>
                      <a:pt x="27277" y="24697"/>
                    </a:cubicBezTo>
                    <a:cubicBezTo>
                      <a:pt x="27368" y="24812"/>
                      <a:pt x="27482" y="24926"/>
                      <a:pt x="27573" y="25040"/>
                    </a:cubicBezTo>
                    <a:lnTo>
                      <a:pt x="27596" y="25040"/>
                    </a:lnTo>
                    <a:cubicBezTo>
                      <a:pt x="29285" y="26980"/>
                      <a:pt x="30929" y="28966"/>
                      <a:pt x="32481" y="30997"/>
                    </a:cubicBezTo>
                    <a:cubicBezTo>
                      <a:pt x="32504" y="31020"/>
                      <a:pt x="32526" y="31066"/>
                      <a:pt x="32549" y="31089"/>
                    </a:cubicBezTo>
                    <a:cubicBezTo>
                      <a:pt x="32549" y="31066"/>
                      <a:pt x="32549" y="31066"/>
                      <a:pt x="32549" y="31066"/>
                    </a:cubicBezTo>
                    <a:cubicBezTo>
                      <a:pt x="32595" y="31134"/>
                      <a:pt x="32640" y="31225"/>
                      <a:pt x="32709" y="31294"/>
                    </a:cubicBezTo>
                    <a:cubicBezTo>
                      <a:pt x="33051" y="31750"/>
                      <a:pt x="33394" y="32184"/>
                      <a:pt x="33713" y="32641"/>
                    </a:cubicBezTo>
                    <a:cubicBezTo>
                      <a:pt x="33736" y="32663"/>
                      <a:pt x="33736" y="32686"/>
                      <a:pt x="33759" y="32686"/>
                    </a:cubicBezTo>
                    <a:cubicBezTo>
                      <a:pt x="33759" y="32686"/>
                      <a:pt x="33759" y="32709"/>
                      <a:pt x="33759" y="32709"/>
                    </a:cubicBezTo>
                    <a:cubicBezTo>
                      <a:pt x="33782" y="32732"/>
                      <a:pt x="33805" y="32778"/>
                      <a:pt x="33850" y="32823"/>
                    </a:cubicBezTo>
                    <a:cubicBezTo>
                      <a:pt x="33850" y="32823"/>
                      <a:pt x="33850" y="32846"/>
                      <a:pt x="33850" y="32846"/>
                    </a:cubicBezTo>
                    <a:cubicBezTo>
                      <a:pt x="33896" y="32892"/>
                      <a:pt x="33942" y="32937"/>
                      <a:pt x="33964" y="33006"/>
                    </a:cubicBezTo>
                    <a:cubicBezTo>
                      <a:pt x="33987" y="33006"/>
                      <a:pt x="33987" y="33006"/>
                      <a:pt x="33987" y="33029"/>
                    </a:cubicBezTo>
                    <a:cubicBezTo>
                      <a:pt x="33987" y="33029"/>
                      <a:pt x="34010" y="33029"/>
                      <a:pt x="34010" y="33052"/>
                    </a:cubicBezTo>
                    <a:cubicBezTo>
                      <a:pt x="34078" y="33143"/>
                      <a:pt x="34147" y="33257"/>
                      <a:pt x="34215" y="33348"/>
                    </a:cubicBezTo>
                    <a:cubicBezTo>
                      <a:pt x="34466" y="33691"/>
                      <a:pt x="34718" y="34033"/>
                      <a:pt x="34946" y="34375"/>
                    </a:cubicBezTo>
                    <a:cubicBezTo>
                      <a:pt x="34969" y="34421"/>
                      <a:pt x="34991" y="34444"/>
                      <a:pt x="35037" y="34467"/>
                    </a:cubicBezTo>
                    <a:cubicBezTo>
                      <a:pt x="35083" y="34467"/>
                      <a:pt x="35128" y="34467"/>
                      <a:pt x="35174" y="34444"/>
                    </a:cubicBezTo>
                    <a:cubicBezTo>
                      <a:pt x="35243" y="34398"/>
                      <a:pt x="35288" y="34284"/>
                      <a:pt x="35220" y="34216"/>
                    </a:cubicBezTo>
                    <a:cubicBezTo>
                      <a:pt x="34991" y="33873"/>
                      <a:pt x="34763" y="33531"/>
                      <a:pt x="34512" y="33188"/>
                    </a:cubicBezTo>
                    <a:cubicBezTo>
                      <a:pt x="34489" y="33143"/>
                      <a:pt x="34444" y="33097"/>
                      <a:pt x="34421" y="33074"/>
                    </a:cubicBezTo>
                    <a:cubicBezTo>
                      <a:pt x="34421" y="33052"/>
                      <a:pt x="34421" y="33052"/>
                      <a:pt x="34421" y="33052"/>
                    </a:cubicBezTo>
                    <a:lnTo>
                      <a:pt x="34398" y="33052"/>
                    </a:lnTo>
                    <a:cubicBezTo>
                      <a:pt x="34375" y="32983"/>
                      <a:pt x="34330" y="32937"/>
                      <a:pt x="34284" y="32892"/>
                    </a:cubicBezTo>
                    <a:cubicBezTo>
                      <a:pt x="34284" y="32892"/>
                      <a:pt x="34284" y="32892"/>
                      <a:pt x="34284" y="32869"/>
                    </a:cubicBezTo>
                    <a:lnTo>
                      <a:pt x="34261" y="32869"/>
                    </a:lnTo>
                    <a:lnTo>
                      <a:pt x="34193" y="32755"/>
                    </a:lnTo>
                    <a:cubicBezTo>
                      <a:pt x="34170" y="32732"/>
                      <a:pt x="34170" y="32709"/>
                      <a:pt x="34147" y="32686"/>
                    </a:cubicBezTo>
                    <a:cubicBezTo>
                      <a:pt x="34147" y="32663"/>
                      <a:pt x="34124" y="32663"/>
                      <a:pt x="34124" y="32663"/>
                    </a:cubicBezTo>
                    <a:cubicBezTo>
                      <a:pt x="34101" y="32618"/>
                      <a:pt x="34056" y="32572"/>
                      <a:pt x="34033" y="32527"/>
                    </a:cubicBezTo>
                    <a:cubicBezTo>
                      <a:pt x="34033" y="32527"/>
                      <a:pt x="34010" y="32504"/>
                      <a:pt x="34010" y="32481"/>
                    </a:cubicBezTo>
                    <a:lnTo>
                      <a:pt x="33987" y="32481"/>
                    </a:lnTo>
                    <a:cubicBezTo>
                      <a:pt x="33645" y="32024"/>
                      <a:pt x="33302" y="31545"/>
                      <a:pt x="32960" y="31089"/>
                    </a:cubicBezTo>
                    <a:cubicBezTo>
                      <a:pt x="32892" y="30997"/>
                      <a:pt x="32823" y="30929"/>
                      <a:pt x="32777" y="30837"/>
                    </a:cubicBezTo>
                    <a:cubicBezTo>
                      <a:pt x="32777" y="30837"/>
                      <a:pt x="32755" y="30837"/>
                      <a:pt x="32755" y="30815"/>
                    </a:cubicBezTo>
                    <a:cubicBezTo>
                      <a:pt x="31202" y="28806"/>
                      <a:pt x="29582" y="26820"/>
                      <a:pt x="27893" y="24903"/>
                    </a:cubicBezTo>
                    <a:cubicBezTo>
                      <a:pt x="27756" y="24743"/>
                      <a:pt x="27642" y="24606"/>
                      <a:pt x="27505" y="24469"/>
                    </a:cubicBezTo>
                    <a:cubicBezTo>
                      <a:pt x="27505" y="24469"/>
                      <a:pt x="27505" y="24469"/>
                      <a:pt x="27505" y="24446"/>
                    </a:cubicBezTo>
                    <a:cubicBezTo>
                      <a:pt x="27482" y="24446"/>
                      <a:pt x="27459" y="24424"/>
                      <a:pt x="27459" y="24401"/>
                    </a:cubicBezTo>
                    <a:cubicBezTo>
                      <a:pt x="27436" y="24378"/>
                      <a:pt x="27413" y="24355"/>
                      <a:pt x="27413" y="24355"/>
                    </a:cubicBezTo>
                    <a:cubicBezTo>
                      <a:pt x="26866" y="23739"/>
                      <a:pt x="26341" y="23145"/>
                      <a:pt x="25793" y="22552"/>
                    </a:cubicBezTo>
                    <a:cubicBezTo>
                      <a:pt x="25702" y="22438"/>
                      <a:pt x="25610" y="22346"/>
                      <a:pt x="25519" y="22255"/>
                    </a:cubicBezTo>
                    <a:cubicBezTo>
                      <a:pt x="25450" y="22164"/>
                      <a:pt x="25359" y="22095"/>
                      <a:pt x="25291" y="22004"/>
                    </a:cubicBezTo>
                    <a:cubicBezTo>
                      <a:pt x="25245" y="21958"/>
                      <a:pt x="25222" y="21936"/>
                      <a:pt x="25177" y="21890"/>
                    </a:cubicBezTo>
                    <a:cubicBezTo>
                      <a:pt x="22529" y="19037"/>
                      <a:pt x="19790" y="16298"/>
                      <a:pt x="16959" y="13650"/>
                    </a:cubicBezTo>
                    <a:cubicBezTo>
                      <a:pt x="16937" y="13627"/>
                      <a:pt x="16914" y="13604"/>
                      <a:pt x="16891" y="13582"/>
                    </a:cubicBezTo>
                    <a:cubicBezTo>
                      <a:pt x="15316" y="12098"/>
                      <a:pt x="13718" y="10660"/>
                      <a:pt x="12075" y="9268"/>
                    </a:cubicBezTo>
                    <a:cubicBezTo>
                      <a:pt x="12075" y="9245"/>
                      <a:pt x="12052" y="9245"/>
                      <a:pt x="12029" y="9222"/>
                    </a:cubicBezTo>
                    <a:lnTo>
                      <a:pt x="12006" y="9199"/>
                    </a:lnTo>
                    <a:cubicBezTo>
                      <a:pt x="11961" y="9153"/>
                      <a:pt x="11915" y="9108"/>
                      <a:pt x="11869" y="9085"/>
                    </a:cubicBezTo>
                    <a:cubicBezTo>
                      <a:pt x="11869" y="9085"/>
                      <a:pt x="11869" y="9062"/>
                      <a:pt x="11869" y="9062"/>
                    </a:cubicBezTo>
                    <a:cubicBezTo>
                      <a:pt x="11710" y="8925"/>
                      <a:pt x="11550" y="8788"/>
                      <a:pt x="11390" y="8674"/>
                    </a:cubicBezTo>
                    <a:cubicBezTo>
                      <a:pt x="11390" y="8651"/>
                      <a:pt x="11390" y="8651"/>
                      <a:pt x="11390" y="8651"/>
                    </a:cubicBezTo>
                    <a:cubicBezTo>
                      <a:pt x="11322" y="8606"/>
                      <a:pt x="11276" y="8560"/>
                      <a:pt x="11208" y="8514"/>
                    </a:cubicBezTo>
                    <a:cubicBezTo>
                      <a:pt x="11208" y="8514"/>
                      <a:pt x="11208" y="8514"/>
                      <a:pt x="11208" y="8492"/>
                    </a:cubicBezTo>
                    <a:cubicBezTo>
                      <a:pt x="10705" y="8081"/>
                      <a:pt x="10203" y="7670"/>
                      <a:pt x="9701" y="7236"/>
                    </a:cubicBezTo>
                    <a:cubicBezTo>
                      <a:pt x="9655" y="7213"/>
                      <a:pt x="9633" y="7191"/>
                      <a:pt x="9587" y="7145"/>
                    </a:cubicBezTo>
                    <a:cubicBezTo>
                      <a:pt x="9564" y="7122"/>
                      <a:pt x="9541" y="7099"/>
                      <a:pt x="9496" y="7076"/>
                    </a:cubicBezTo>
                    <a:cubicBezTo>
                      <a:pt x="9359" y="6962"/>
                      <a:pt x="9222" y="6848"/>
                      <a:pt x="9085" y="6734"/>
                    </a:cubicBezTo>
                    <a:cubicBezTo>
                      <a:pt x="6232" y="4383"/>
                      <a:pt x="3287" y="2123"/>
                      <a:pt x="251" y="23"/>
                    </a:cubicBezTo>
                    <a:cubicBezTo>
                      <a:pt x="229" y="1"/>
                      <a:pt x="183" y="1"/>
                      <a:pt x="160" y="1"/>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1"/>
              <p:cNvSpPr/>
              <p:nvPr/>
            </p:nvSpPr>
            <p:spPr>
              <a:xfrm>
                <a:off x="5444944" y="1442244"/>
                <a:ext cx="643530" cy="511489"/>
              </a:xfrm>
              <a:custGeom>
                <a:rect b="b" l="l" r="r" t="t"/>
                <a:pathLst>
                  <a:path extrusionOk="0" h="18923" w="23808">
                    <a:moveTo>
                      <a:pt x="5848" y="2245"/>
                    </a:moveTo>
                    <a:lnTo>
                      <a:pt x="5848" y="2245"/>
                    </a:lnTo>
                    <a:cubicBezTo>
                      <a:pt x="5846" y="2249"/>
                      <a:pt x="5844" y="2254"/>
                      <a:pt x="5844" y="2260"/>
                    </a:cubicBezTo>
                    <a:cubicBezTo>
                      <a:pt x="5844" y="2260"/>
                      <a:pt x="5844" y="2260"/>
                      <a:pt x="5844" y="2283"/>
                    </a:cubicBezTo>
                    <a:cubicBezTo>
                      <a:pt x="5844" y="2270"/>
                      <a:pt x="5846" y="2258"/>
                      <a:pt x="5848" y="2245"/>
                    </a:cubicBezTo>
                    <a:close/>
                    <a:moveTo>
                      <a:pt x="6620" y="0"/>
                    </a:moveTo>
                    <a:cubicBezTo>
                      <a:pt x="6529" y="0"/>
                      <a:pt x="6414" y="46"/>
                      <a:pt x="6369" y="137"/>
                    </a:cubicBezTo>
                    <a:cubicBezTo>
                      <a:pt x="6300" y="160"/>
                      <a:pt x="6255" y="228"/>
                      <a:pt x="6232" y="297"/>
                    </a:cubicBezTo>
                    <a:cubicBezTo>
                      <a:pt x="6186" y="411"/>
                      <a:pt x="6186" y="525"/>
                      <a:pt x="6186" y="639"/>
                    </a:cubicBezTo>
                    <a:cubicBezTo>
                      <a:pt x="6186" y="685"/>
                      <a:pt x="6163" y="731"/>
                      <a:pt x="6163" y="776"/>
                    </a:cubicBezTo>
                    <a:lnTo>
                      <a:pt x="6163" y="890"/>
                    </a:lnTo>
                    <a:cubicBezTo>
                      <a:pt x="6141" y="1004"/>
                      <a:pt x="6141" y="1141"/>
                      <a:pt x="6118" y="1256"/>
                    </a:cubicBezTo>
                    <a:cubicBezTo>
                      <a:pt x="6049" y="1507"/>
                      <a:pt x="5981" y="1735"/>
                      <a:pt x="5912" y="1963"/>
                    </a:cubicBezTo>
                    <a:lnTo>
                      <a:pt x="5867" y="2146"/>
                    </a:lnTo>
                    <a:cubicBezTo>
                      <a:pt x="5867" y="2179"/>
                      <a:pt x="5855" y="2212"/>
                      <a:pt x="5848" y="2245"/>
                    </a:cubicBezTo>
                    <a:lnTo>
                      <a:pt x="5848" y="2245"/>
                    </a:lnTo>
                    <a:cubicBezTo>
                      <a:pt x="5855" y="2235"/>
                      <a:pt x="5867" y="2231"/>
                      <a:pt x="5867" y="2214"/>
                    </a:cubicBezTo>
                    <a:cubicBezTo>
                      <a:pt x="5867" y="2191"/>
                      <a:pt x="5867" y="2146"/>
                      <a:pt x="5889" y="2123"/>
                    </a:cubicBezTo>
                    <a:cubicBezTo>
                      <a:pt x="5912" y="2054"/>
                      <a:pt x="5958" y="2009"/>
                      <a:pt x="6026" y="1986"/>
                    </a:cubicBezTo>
                    <a:cubicBezTo>
                      <a:pt x="6049" y="1963"/>
                      <a:pt x="6095" y="1963"/>
                      <a:pt x="6118" y="1963"/>
                    </a:cubicBezTo>
                    <a:cubicBezTo>
                      <a:pt x="6141" y="1963"/>
                      <a:pt x="6186" y="1986"/>
                      <a:pt x="6232" y="1986"/>
                    </a:cubicBezTo>
                    <a:cubicBezTo>
                      <a:pt x="6323" y="2009"/>
                      <a:pt x="6392" y="2032"/>
                      <a:pt x="6483" y="2032"/>
                    </a:cubicBezTo>
                    <a:lnTo>
                      <a:pt x="6597" y="2054"/>
                    </a:lnTo>
                    <a:cubicBezTo>
                      <a:pt x="6711" y="2054"/>
                      <a:pt x="6825" y="2077"/>
                      <a:pt x="6939" y="2100"/>
                    </a:cubicBezTo>
                    <a:cubicBezTo>
                      <a:pt x="7145" y="2146"/>
                      <a:pt x="7350" y="2191"/>
                      <a:pt x="7556" y="2283"/>
                    </a:cubicBezTo>
                    <a:lnTo>
                      <a:pt x="7647" y="2306"/>
                    </a:lnTo>
                    <a:cubicBezTo>
                      <a:pt x="7716" y="2328"/>
                      <a:pt x="7807" y="2351"/>
                      <a:pt x="7875" y="2397"/>
                    </a:cubicBezTo>
                    <a:cubicBezTo>
                      <a:pt x="7944" y="2420"/>
                      <a:pt x="8035" y="2465"/>
                      <a:pt x="8104" y="2488"/>
                    </a:cubicBezTo>
                    <a:lnTo>
                      <a:pt x="8218" y="2534"/>
                    </a:lnTo>
                    <a:cubicBezTo>
                      <a:pt x="8377" y="2579"/>
                      <a:pt x="8514" y="2648"/>
                      <a:pt x="8674" y="2716"/>
                    </a:cubicBezTo>
                    <a:cubicBezTo>
                      <a:pt x="8925" y="2831"/>
                      <a:pt x="9176" y="2922"/>
                      <a:pt x="9405" y="3036"/>
                    </a:cubicBezTo>
                    <a:cubicBezTo>
                      <a:pt x="9542" y="3104"/>
                      <a:pt x="9678" y="3173"/>
                      <a:pt x="9793" y="3241"/>
                    </a:cubicBezTo>
                    <a:cubicBezTo>
                      <a:pt x="9907" y="3287"/>
                      <a:pt x="9998" y="3333"/>
                      <a:pt x="10112" y="3401"/>
                    </a:cubicBezTo>
                    <a:cubicBezTo>
                      <a:pt x="10249" y="3447"/>
                      <a:pt x="10363" y="3515"/>
                      <a:pt x="10477" y="3584"/>
                    </a:cubicBezTo>
                    <a:cubicBezTo>
                      <a:pt x="10546" y="3629"/>
                      <a:pt x="10614" y="3652"/>
                      <a:pt x="10660" y="3698"/>
                    </a:cubicBezTo>
                    <a:cubicBezTo>
                      <a:pt x="10728" y="3721"/>
                      <a:pt x="10774" y="3744"/>
                      <a:pt x="10843" y="3789"/>
                    </a:cubicBezTo>
                    <a:lnTo>
                      <a:pt x="11002" y="3880"/>
                    </a:lnTo>
                    <a:cubicBezTo>
                      <a:pt x="11071" y="3926"/>
                      <a:pt x="11162" y="3972"/>
                      <a:pt x="11231" y="4017"/>
                    </a:cubicBezTo>
                    <a:lnTo>
                      <a:pt x="11345" y="4086"/>
                    </a:lnTo>
                    <a:cubicBezTo>
                      <a:pt x="11436" y="4132"/>
                      <a:pt x="11527" y="4200"/>
                      <a:pt x="11619" y="4246"/>
                    </a:cubicBezTo>
                    <a:lnTo>
                      <a:pt x="11641" y="4269"/>
                    </a:lnTo>
                    <a:lnTo>
                      <a:pt x="11664" y="4291"/>
                    </a:lnTo>
                    <a:lnTo>
                      <a:pt x="11756" y="4337"/>
                    </a:lnTo>
                    <a:lnTo>
                      <a:pt x="12007" y="4497"/>
                    </a:lnTo>
                    <a:lnTo>
                      <a:pt x="12052" y="4520"/>
                    </a:lnTo>
                    <a:lnTo>
                      <a:pt x="12121" y="4542"/>
                    </a:lnTo>
                    <a:cubicBezTo>
                      <a:pt x="12212" y="4611"/>
                      <a:pt x="12326" y="4679"/>
                      <a:pt x="12440" y="4771"/>
                    </a:cubicBezTo>
                    <a:lnTo>
                      <a:pt x="12577" y="4862"/>
                    </a:lnTo>
                    <a:cubicBezTo>
                      <a:pt x="12623" y="4908"/>
                      <a:pt x="12691" y="4953"/>
                      <a:pt x="12760" y="4999"/>
                    </a:cubicBezTo>
                    <a:cubicBezTo>
                      <a:pt x="12965" y="5136"/>
                      <a:pt x="13171" y="5318"/>
                      <a:pt x="13376" y="5478"/>
                    </a:cubicBezTo>
                    <a:lnTo>
                      <a:pt x="13399" y="5501"/>
                    </a:lnTo>
                    <a:lnTo>
                      <a:pt x="13559" y="5615"/>
                    </a:lnTo>
                    <a:cubicBezTo>
                      <a:pt x="13741" y="5752"/>
                      <a:pt x="13901" y="5912"/>
                      <a:pt x="14084" y="6049"/>
                    </a:cubicBezTo>
                    <a:cubicBezTo>
                      <a:pt x="14175" y="6140"/>
                      <a:pt x="14244" y="6231"/>
                      <a:pt x="14335" y="6323"/>
                    </a:cubicBezTo>
                    <a:lnTo>
                      <a:pt x="14380" y="6368"/>
                    </a:lnTo>
                    <a:cubicBezTo>
                      <a:pt x="14472" y="6460"/>
                      <a:pt x="14586" y="6551"/>
                      <a:pt x="14654" y="6665"/>
                    </a:cubicBezTo>
                    <a:cubicBezTo>
                      <a:pt x="14700" y="6756"/>
                      <a:pt x="14723" y="6848"/>
                      <a:pt x="14700" y="6939"/>
                    </a:cubicBezTo>
                    <a:cubicBezTo>
                      <a:pt x="14746" y="6985"/>
                      <a:pt x="14791" y="7030"/>
                      <a:pt x="14837" y="7076"/>
                    </a:cubicBezTo>
                    <a:cubicBezTo>
                      <a:pt x="14974" y="7190"/>
                      <a:pt x="15088" y="7327"/>
                      <a:pt x="15202" y="7487"/>
                    </a:cubicBezTo>
                    <a:cubicBezTo>
                      <a:pt x="15294" y="7624"/>
                      <a:pt x="15385" y="7784"/>
                      <a:pt x="15476" y="7943"/>
                    </a:cubicBezTo>
                    <a:cubicBezTo>
                      <a:pt x="15567" y="8080"/>
                      <a:pt x="15636" y="8240"/>
                      <a:pt x="15682" y="8400"/>
                    </a:cubicBezTo>
                    <a:cubicBezTo>
                      <a:pt x="15727" y="8491"/>
                      <a:pt x="15750" y="8582"/>
                      <a:pt x="15773" y="8697"/>
                    </a:cubicBezTo>
                    <a:cubicBezTo>
                      <a:pt x="15796" y="8788"/>
                      <a:pt x="15796" y="8879"/>
                      <a:pt x="15773" y="8948"/>
                    </a:cubicBezTo>
                    <a:cubicBezTo>
                      <a:pt x="15750" y="9085"/>
                      <a:pt x="15682" y="9199"/>
                      <a:pt x="15613" y="9290"/>
                    </a:cubicBezTo>
                    <a:cubicBezTo>
                      <a:pt x="15567" y="9336"/>
                      <a:pt x="15545" y="9381"/>
                      <a:pt x="15476" y="9427"/>
                    </a:cubicBezTo>
                    <a:cubicBezTo>
                      <a:pt x="15430" y="9495"/>
                      <a:pt x="15362" y="9541"/>
                      <a:pt x="15294" y="9587"/>
                    </a:cubicBezTo>
                    <a:cubicBezTo>
                      <a:pt x="15111" y="9701"/>
                      <a:pt x="14905" y="9724"/>
                      <a:pt x="14700" y="9747"/>
                    </a:cubicBezTo>
                    <a:lnTo>
                      <a:pt x="14586" y="9769"/>
                    </a:lnTo>
                    <a:lnTo>
                      <a:pt x="14426" y="9769"/>
                    </a:lnTo>
                    <a:lnTo>
                      <a:pt x="14540" y="9861"/>
                    </a:lnTo>
                    <a:lnTo>
                      <a:pt x="14632" y="9929"/>
                    </a:lnTo>
                    <a:lnTo>
                      <a:pt x="14837" y="10089"/>
                    </a:lnTo>
                    <a:cubicBezTo>
                      <a:pt x="15042" y="10226"/>
                      <a:pt x="15225" y="10363"/>
                      <a:pt x="15430" y="10523"/>
                    </a:cubicBezTo>
                    <a:lnTo>
                      <a:pt x="15796" y="10842"/>
                    </a:lnTo>
                    <a:lnTo>
                      <a:pt x="16184" y="11139"/>
                    </a:lnTo>
                    <a:cubicBezTo>
                      <a:pt x="16298" y="11253"/>
                      <a:pt x="16435" y="11344"/>
                      <a:pt x="16549" y="11458"/>
                    </a:cubicBezTo>
                    <a:cubicBezTo>
                      <a:pt x="16617" y="11504"/>
                      <a:pt x="16686" y="11550"/>
                      <a:pt x="16754" y="11618"/>
                    </a:cubicBezTo>
                    <a:cubicBezTo>
                      <a:pt x="16800" y="11664"/>
                      <a:pt x="16868" y="11710"/>
                      <a:pt x="16914" y="11755"/>
                    </a:cubicBezTo>
                    <a:lnTo>
                      <a:pt x="16983" y="11824"/>
                    </a:lnTo>
                    <a:cubicBezTo>
                      <a:pt x="17074" y="11892"/>
                      <a:pt x="17165" y="11961"/>
                      <a:pt x="17256" y="12052"/>
                    </a:cubicBezTo>
                    <a:cubicBezTo>
                      <a:pt x="17325" y="12098"/>
                      <a:pt x="17393" y="12166"/>
                      <a:pt x="17462" y="12235"/>
                    </a:cubicBezTo>
                    <a:cubicBezTo>
                      <a:pt x="17508" y="12280"/>
                      <a:pt x="17530" y="12326"/>
                      <a:pt x="17576" y="12371"/>
                    </a:cubicBezTo>
                    <a:lnTo>
                      <a:pt x="17622" y="12394"/>
                    </a:lnTo>
                    <a:cubicBezTo>
                      <a:pt x="17736" y="12508"/>
                      <a:pt x="17850" y="12623"/>
                      <a:pt x="17964" y="12737"/>
                    </a:cubicBezTo>
                    <a:cubicBezTo>
                      <a:pt x="18033" y="12805"/>
                      <a:pt x="18078" y="12874"/>
                      <a:pt x="18124" y="12919"/>
                    </a:cubicBezTo>
                    <a:lnTo>
                      <a:pt x="18238" y="13056"/>
                    </a:lnTo>
                    <a:lnTo>
                      <a:pt x="18284" y="13102"/>
                    </a:lnTo>
                    <a:cubicBezTo>
                      <a:pt x="18352" y="13148"/>
                      <a:pt x="18421" y="13216"/>
                      <a:pt x="18466" y="13284"/>
                    </a:cubicBezTo>
                    <a:cubicBezTo>
                      <a:pt x="18512" y="13353"/>
                      <a:pt x="18535" y="13399"/>
                      <a:pt x="18580" y="13467"/>
                    </a:cubicBezTo>
                    <a:lnTo>
                      <a:pt x="18626" y="13536"/>
                    </a:lnTo>
                    <a:cubicBezTo>
                      <a:pt x="18740" y="13718"/>
                      <a:pt x="18854" y="13878"/>
                      <a:pt x="18923" y="14061"/>
                    </a:cubicBezTo>
                    <a:lnTo>
                      <a:pt x="18968" y="14152"/>
                    </a:lnTo>
                    <a:cubicBezTo>
                      <a:pt x="18991" y="14220"/>
                      <a:pt x="19014" y="14289"/>
                      <a:pt x="19037" y="14357"/>
                    </a:cubicBezTo>
                    <a:cubicBezTo>
                      <a:pt x="19060" y="14449"/>
                      <a:pt x="19083" y="14540"/>
                      <a:pt x="19105" y="14631"/>
                    </a:cubicBezTo>
                    <a:cubicBezTo>
                      <a:pt x="19128" y="14700"/>
                      <a:pt x="19128" y="14768"/>
                      <a:pt x="19128" y="14859"/>
                    </a:cubicBezTo>
                    <a:cubicBezTo>
                      <a:pt x="19128" y="14928"/>
                      <a:pt x="19105" y="15019"/>
                      <a:pt x="19083" y="15065"/>
                    </a:cubicBezTo>
                    <a:cubicBezTo>
                      <a:pt x="19037" y="15156"/>
                      <a:pt x="18991" y="15225"/>
                      <a:pt x="18946" y="15293"/>
                    </a:cubicBezTo>
                    <a:lnTo>
                      <a:pt x="18900" y="15362"/>
                    </a:lnTo>
                    <a:cubicBezTo>
                      <a:pt x="18831" y="15453"/>
                      <a:pt x="18763" y="15521"/>
                      <a:pt x="18649" y="15613"/>
                    </a:cubicBezTo>
                    <a:cubicBezTo>
                      <a:pt x="18535" y="15704"/>
                      <a:pt x="18375" y="15795"/>
                      <a:pt x="18215" y="15841"/>
                    </a:cubicBezTo>
                    <a:cubicBezTo>
                      <a:pt x="18101" y="15864"/>
                      <a:pt x="17964" y="15887"/>
                      <a:pt x="17804" y="15909"/>
                    </a:cubicBezTo>
                    <a:lnTo>
                      <a:pt x="17622" y="15909"/>
                    </a:lnTo>
                    <a:cubicBezTo>
                      <a:pt x="17530" y="15909"/>
                      <a:pt x="17416" y="15909"/>
                      <a:pt x="17325" y="15887"/>
                    </a:cubicBezTo>
                    <a:cubicBezTo>
                      <a:pt x="17188" y="15864"/>
                      <a:pt x="17051" y="15864"/>
                      <a:pt x="16914" y="15818"/>
                    </a:cubicBezTo>
                    <a:cubicBezTo>
                      <a:pt x="16777" y="15795"/>
                      <a:pt x="16663" y="15772"/>
                      <a:pt x="16503" y="15727"/>
                    </a:cubicBezTo>
                    <a:lnTo>
                      <a:pt x="16366" y="15681"/>
                    </a:lnTo>
                    <a:cubicBezTo>
                      <a:pt x="16252" y="15658"/>
                      <a:pt x="16138" y="15635"/>
                      <a:pt x="16047" y="15590"/>
                    </a:cubicBezTo>
                    <a:lnTo>
                      <a:pt x="15910" y="15567"/>
                    </a:lnTo>
                    <a:lnTo>
                      <a:pt x="15773" y="15521"/>
                    </a:lnTo>
                    <a:lnTo>
                      <a:pt x="15796" y="15544"/>
                    </a:lnTo>
                    <a:lnTo>
                      <a:pt x="15727" y="15521"/>
                    </a:lnTo>
                    <a:lnTo>
                      <a:pt x="15773" y="15521"/>
                    </a:lnTo>
                    <a:lnTo>
                      <a:pt x="15590" y="15476"/>
                    </a:lnTo>
                    <a:cubicBezTo>
                      <a:pt x="15362" y="15407"/>
                      <a:pt x="15134" y="15339"/>
                      <a:pt x="14905" y="15270"/>
                    </a:cubicBezTo>
                    <a:cubicBezTo>
                      <a:pt x="14654" y="15179"/>
                      <a:pt x="14380" y="15088"/>
                      <a:pt x="14107" y="14996"/>
                    </a:cubicBezTo>
                    <a:cubicBezTo>
                      <a:pt x="13856" y="14928"/>
                      <a:pt x="13604" y="14837"/>
                      <a:pt x="13376" y="14722"/>
                    </a:cubicBezTo>
                    <a:cubicBezTo>
                      <a:pt x="13239" y="14677"/>
                      <a:pt x="13125" y="14608"/>
                      <a:pt x="13011" y="14563"/>
                    </a:cubicBezTo>
                    <a:cubicBezTo>
                      <a:pt x="12874" y="14494"/>
                      <a:pt x="12737" y="14426"/>
                      <a:pt x="12600" y="14357"/>
                    </a:cubicBezTo>
                    <a:cubicBezTo>
                      <a:pt x="12395" y="14266"/>
                      <a:pt x="12166" y="14152"/>
                      <a:pt x="11938" y="14061"/>
                    </a:cubicBezTo>
                    <a:lnTo>
                      <a:pt x="11938" y="14061"/>
                    </a:lnTo>
                    <a:lnTo>
                      <a:pt x="11961" y="14083"/>
                    </a:lnTo>
                    <a:lnTo>
                      <a:pt x="11961" y="14129"/>
                    </a:lnTo>
                    <a:cubicBezTo>
                      <a:pt x="11984" y="14197"/>
                      <a:pt x="12029" y="14266"/>
                      <a:pt x="12052" y="14334"/>
                    </a:cubicBezTo>
                    <a:lnTo>
                      <a:pt x="12098" y="14449"/>
                    </a:lnTo>
                    <a:cubicBezTo>
                      <a:pt x="12144" y="14563"/>
                      <a:pt x="12189" y="14677"/>
                      <a:pt x="12189" y="14814"/>
                    </a:cubicBezTo>
                    <a:cubicBezTo>
                      <a:pt x="12212" y="14928"/>
                      <a:pt x="12189" y="15042"/>
                      <a:pt x="12144" y="15133"/>
                    </a:cubicBezTo>
                    <a:cubicBezTo>
                      <a:pt x="12075" y="15270"/>
                      <a:pt x="11984" y="15384"/>
                      <a:pt x="11870" y="15453"/>
                    </a:cubicBezTo>
                    <a:cubicBezTo>
                      <a:pt x="11801" y="15499"/>
                      <a:pt x="11710" y="15544"/>
                      <a:pt x="11641" y="15567"/>
                    </a:cubicBezTo>
                    <a:cubicBezTo>
                      <a:pt x="11573" y="15590"/>
                      <a:pt x="11505" y="15613"/>
                      <a:pt x="11413" y="15635"/>
                    </a:cubicBezTo>
                    <a:lnTo>
                      <a:pt x="11368" y="15635"/>
                    </a:lnTo>
                    <a:cubicBezTo>
                      <a:pt x="11299" y="15658"/>
                      <a:pt x="11231" y="15681"/>
                      <a:pt x="11162" y="15681"/>
                    </a:cubicBezTo>
                    <a:cubicBezTo>
                      <a:pt x="11071" y="15704"/>
                      <a:pt x="10980" y="15704"/>
                      <a:pt x="10888" y="15704"/>
                    </a:cubicBezTo>
                    <a:lnTo>
                      <a:pt x="10820" y="15704"/>
                    </a:lnTo>
                    <a:cubicBezTo>
                      <a:pt x="10706" y="15704"/>
                      <a:pt x="10614" y="15704"/>
                      <a:pt x="10523" y="15681"/>
                    </a:cubicBezTo>
                    <a:cubicBezTo>
                      <a:pt x="10272" y="15658"/>
                      <a:pt x="9998" y="15590"/>
                      <a:pt x="9793" y="15544"/>
                    </a:cubicBezTo>
                    <a:lnTo>
                      <a:pt x="9633" y="15521"/>
                    </a:lnTo>
                    <a:cubicBezTo>
                      <a:pt x="9542" y="15499"/>
                      <a:pt x="9473" y="15476"/>
                      <a:pt x="9382" y="15453"/>
                    </a:cubicBezTo>
                    <a:cubicBezTo>
                      <a:pt x="9222" y="15430"/>
                      <a:pt x="9039" y="15362"/>
                      <a:pt x="8880" y="15316"/>
                    </a:cubicBezTo>
                    <a:cubicBezTo>
                      <a:pt x="8606" y="15247"/>
                      <a:pt x="8355" y="15133"/>
                      <a:pt x="8126" y="15042"/>
                    </a:cubicBezTo>
                    <a:cubicBezTo>
                      <a:pt x="7967" y="14974"/>
                      <a:pt x="7830" y="14905"/>
                      <a:pt x="7670" y="14837"/>
                    </a:cubicBezTo>
                    <a:cubicBezTo>
                      <a:pt x="7579" y="14791"/>
                      <a:pt x="7487" y="14768"/>
                      <a:pt x="7396" y="14722"/>
                    </a:cubicBezTo>
                    <a:lnTo>
                      <a:pt x="7213" y="14631"/>
                    </a:lnTo>
                    <a:cubicBezTo>
                      <a:pt x="7031" y="14563"/>
                      <a:pt x="6871" y="14471"/>
                      <a:pt x="6688" y="14380"/>
                    </a:cubicBezTo>
                    <a:cubicBezTo>
                      <a:pt x="6460" y="14289"/>
                      <a:pt x="6209" y="14152"/>
                      <a:pt x="5912" y="13969"/>
                    </a:cubicBezTo>
                    <a:lnTo>
                      <a:pt x="5867" y="13946"/>
                    </a:lnTo>
                    <a:cubicBezTo>
                      <a:pt x="5661" y="13832"/>
                      <a:pt x="5456" y="13718"/>
                      <a:pt x="5228" y="13581"/>
                    </a:cubicBezTo>
                    <a:lnTo>
                      <a:pt x="5205" y="13558"/>
                    </a:lnTo>
                    <a:lnTo>
                      <a:pt x="5159" y="13536"/>
                    </a:lnTo>
                    <a:lnTo>
                      <a:pt x="5045" y="13444"/>
                    </a:lnTo>
                    <a:cubicBezTo>
                      <a:pt x="5022" y="13444"/>
                      <a:pt x="5022" y="13444"/>
                      <a:pt x="4999" y="13421"/>
                    </a:cubicBezTo>
                    <a:lnTo>
                      <a:pt x="4976" y="13421"/>
                    </a:lnTo>
                    <a:lnTo>
                      <a:pt x="4771" y="13284"/>
                    </a:lnTo>
                    <a:lnTo>
                      <a:pt x="4543" y="13148"/>
                    </a:lnTo>
                    <a:lnTo>
                      <a:pt x="4337" y="13033"/>
                    </a:lnTo>
                    <a:cubicBezTo>
                      <a:pt x="4315" y="13033"/>
                      <a:pt x="4315" y="13033"/>
                      <a:pt x="4269" y="12988"/>
                    </a:cubicBezTo>
                    <a:cubicBezTo>
                      <a:pt x="4200" y="12965"/>
                      <a:pt x="4155" y="12942"/>
                      <a:pt x="4109" y="12896"/>
                    </a:cubicBezTo>
                    <a:cubicBezTo>
                      <a:pt x="3881" y="12760"/>
                      <a:pt x="3675" y="12577"/>
                      <a:pt x="3470" y="12417"/>
                    </a:cubicBezTo>
                    <a:lnTo>
                      <a:pt x="3424" y="12394"/>
                    </a:lnTo>
                    <a:lnTo>
                      <a:pt x="3265" y="12235"/>
                    </a:lnTo>
                    <a:cubicBezTo>
                      <a:pt x="3082" y="12098"/>
                      <a:pt x="2899" y="11961"/>
                      <a:pt x="2717" y="11801"/>
                    </a:cubicBezTo>
                    <a:cubicBezTo>
                      <a:pt x="2557" y="11664"/>
                      <a:pt x="2420" y="11527"/>
                      <a:pt x="2260" y="11367"/>
                    </a:cubicBezTo>
                    <a:lnTo>
                      <a:pt x="2123" y="11230"/>
                    </a:lnTo>
                    <a:cubicBezTo>
                      <a:pt x="2032" y="11162"/>
                      <a:pt x="1941" y="11070"/>
                      <a:pt x="1849" y="10979"/>
                    </a:cubicBezTo>
                    <a:lnTo>
                      <a:pt x="1804" y="10911"/>
                    </a:lnTo>
                    <a:lnTo>
                      <a:pt x="1735" y="10865"/>
                    </a:lnTo>
                    <a:cubicBezTo>
                      <a:pt x="1644" y="10774"/>
                      <a:pt x="1575" y="10682"/>
                      <a:pt x="1484" y="10614"/>
                    </a:cubicBezTo>
                    <a:cubicBezTo>
                      <a:pt x="1370" y="10523"/>
                      <a:pt x="1324" y="10386"/>
                      <a:pt x="1370" y="10249"/>
                    </a:cubicBezTo>
                    <a:lnTo>
                      <a:pt x="1370" y="10249"/>
                    </a:lnTo>
                    <a:cubicBezTo>
                      <a:pt x="1370" y="10249"/>
                      <a:pt x="1347" y="10272"/>
                      <a:pt x="1324" y="10294"/>
                    </a:cubicBezTo>
                    <a:lnTo>
                      <a:pt x="1279" y="10340"/>
                    </a:lnTo>
                    <a:cubicBezTo>
                      <a:pt x="1096" y="10545"/>
                      <a:pt x="891" y="10751"/>
                      <a:pt x="685" y="10933"/>
                    </a:cubicBezTo>
                    <a:cubicBezTo>
                      <a:pt x="457" y="11139"/>
                      <a:pt x="252" y="11299"/>
                      <a:pt x="46" y="11436"/>
                    </a:cubicBezTo>
                    <a:cubicBezTo>
                      <a:pt x="23" y="11481"/>
                      <a:pt x="23" y="11504"/>
                      <a:pt x="23" y="11550"/>
                    </a:cubicBezTo>
                    <a:cubicBezTo>
                      <a:pt x="1" y="11618"/>
                      <a:pt x="46" y="11710"/>
                      <a:pt x="92" y="11778"/>
                    </a:cubicBezTo>
                    <a:cubicBezTo>
                      <a:pt x="138" y="11824"/>
                      <a:pt x="183" y="11846"/>
                      <a:pt x="252" y="11869"/>
                    </a:cubicBezTo>
                    <a:cubicBezTo>
                      <a:pt x="274" y="11892"/>
                      <a:pt x="297" y="11915"/>
                      <a:pt x="320" y="11961"/>
                    </a:cubicBezTo>
                    <a:cubicBezTo>
                      <a:pt x="389" y="12029"/>
                      <a:pt x="457" y="12120"/>
                      <a:pt x="526" y="12212"/>
                    </a:cubicBezTo>
                    <a:lnTo>
                      <a:pt x="594" y="12280"/>
                    </a:lnTo>
                    <a:cubicBezTo>
                      <a:pt x="708" y="12417"/>
                      <a:pt x="822" y="12554"/>
                      <a:pt x="936" y="12714"/>
                    </a:cubicBezTo>
                    <a:cubicBezTo>
                      <a:pt x="1210" y="13011"/>
                      <a:pt x="1530" y="13307"/>
                      <a:pt x="1827" y="13558"/>
                    </a:cubicBezTo>
                    <a:lnTo>
                      <a:pt x="1849" y="13581"/>
                    </a:lnTo>
                    <a:cubicBezTo>
                      <a:pt x="2078" y="13787"/>
                      <a:pt x="2329" y="13992"/>
                      <a:pt x="2557" y="14175"/>
                    </a:cubicBezTo>
                    <a:lnTo>
                      <a:pt x="2740" y="14312"/>
                    </a:lnTo>
                    <a:lnTo>
                      <a:pt x="2922" y="14449"/>
                    </a:lnTo>
                    <a:cubicBezTo>
                      <a:pt x="2991" y="14517"/>
                      <a:pt x="3059" y="14563"/>
                      <a:pt x="3128" y="14631"/>
                    </a:cubicBezTo>
                    <a:cubicBezTo>
                      <a:pt x="3196" y="14654"/>
                      <a:pt x="3242" y="14700"/>
                      <a:pt x="3310" y="14745"/>
                    </a:cubicBezTo>
                    <a:cubicBezTo>
                      <a:pt x="3516" y="14905"/>
                      <a:pt x="3744" y="15065"/>
                      <a:pt x="3972" y="15202"/>
                    </a:cubicBezTo>
                    <a:lnTo>
                      <a:pt x="4041" y="15247"/>
                    </a:lnTo>
                    <a:lnTo>
                      <a:pt x="4429" y="15499"/>
                    </a:lnTo>
                    <a:lnTo>
                      <a:pt x="4474" y="15544"/>
                    </a:lnTo>
                    <a:cubicBezTo>
                      <a:pt x="4588" y="15613"/>
                      <a:pt x="4703" y="15681"/>
                      <a:pt x="4817" y="15750"/>
                    </a:cubicBezTo>
                    <a:lnTo>
                      <a:pt x="5205" y="15978"/>
                    </a:lnTo>
                    <a:lnTo>
                      <a:pt x="5342" y="16046"/>
                    </a:lnTo>
                    <a:lnTo>
                      <a:pt x="5410" y="16092"/>
                    </a:lnTo>
                    <a:cubicBezTo>
                      <a:pt x="5570" y="16183"/>
                      <a:pt x="5707" y="16275"/>
                      <a:pt x="5867" y="16366"/>
                    </a:cubicBezTo>
                    <a:cubicBezTo>
                      <a:pt x="5958" y="16412"/>
                      <a:pt x="6049" y="16480"/>
                      <a:pt x="6141" y="16526"/>
                    </a:cubicBezTo>
                    <a:lnTo>
                      <a:pt x="6232" y="16571"/>
                    </a:lnTo>
                    <a:cubicBezTo>
                      <a:pt x="6300" y="16594"/>
                      <a:pt x="6369" y="16640"/>
                      <a:pt x="6414" y="16663"/>
                    </a:cubicBezTo>
                    <a:lnTo>
                      <a:pt x="6551" y="16731"/>
                    </a:lnTo>
                    <a:cubicBezTo>
                      <a:pt x="6711" y="16800"/>
                      <a:pt x="6848" y="16868"/>
                      <a:pt x="7008" y="16959"/>
                    </a:cubicBezTo>
                    <a:cubicBezTo>
                      <a:pt x="7236" y="17073"/>
                      <a:pt x="7510" y="17188"/>
                      <a:pt x="7784" y="17302"/>
                    </a:cubicBezTo>
                    <a:cubicBezTo>
                      <a:pt x="7944" y="17347"/>
                      <a:pt x="8081" y="17416"/>
                      <a:pt x="8218" y="17462"/>
                    </a:cubicBezTo>
                    <a:cubicBezTo>
                      <a:pt x="8355" y="17530"/>
                      <a:pt x="8492" y="17576"/>
                      <a:pt x="8606" y="17621"/>
                    </a:cubicBezTo>
                    <a:cubicBezTo>
                      <a:pt x="8880" y="17735"/>
                      <a:pt x="9154" y="17827"/>
                      <a:pt x="9427" y="17918"/>
                    </a:cubicBezTo>
                    <a:cubicBezTo>
                      <a:pt x="9701" y="18032"/>
                      <a:pt x="9975" y="18123"/>
                      <a:pt x="10249" y="18192"/>
                    </a:cubicBezTo>
                    <a:cubicBezTo>
                      <a:pt x="10340" y="18215"/>
                      <a:pt x="10409" y="18238"/>
                      <a:pt x="10500" y="18260"/>
                    </a:cubicBezTo>
                    <a:cubicBezTo>
                      <a:pt x="10569" y="18283"/>
                      <a:pt x="10637" y="18306"/>
                      <a:pt x="10706" y="18329"/>
                    </a:cubicBezTo>
                    <a:cubicBezTo>
                      <a:pt x="10843" y="18375"/>
                      <a:pt x="10980" y="18420"/>
                      <a:pt x="11116" y="18443"/>
                    </a:cubicBezTo>
                    <a:cubicBezTo>
                      <a:pt x="11390" y="18534"/>
                      <a:pt x="11687" y="18580"/>
                      <a:pt x="12075" y="18626"/>
                    </a:cubicBezTo>
                    <a:cubicBezTo>
                      <a:pt x="12189" y="18648"/>
                      <a:pt x="12303" y="18671"/>
                      <a:pt x="12418" y="18671"/>
                    </a:cubicBezTo>
                    <a:lnTo>
                      <a:pt x="12737" y="18671"/>
                    </a:lnTo>
                    <a:cubicBezTo>
                      <a:pt x="12874" y="18648"/>
                      <a:pt x="12988" y="18648"/>
                      <a:pt x="13102" y="18626"/>
                    </a:cubicBezTo>
                    <a:lnTo>
                      <a:pt x="13148" y="18626"/>
                    </a:lnTo>
                    <a:lnTo>
                      <a:pt x="13216" y="18603"/>
                    </a:lnTo>
                    <a:cubicBezTo>
                      <a:pt x="13285" y="18603"/>
                      <a:pt x="13376" y="18603"/>
                      <a:pt x="13467" y="18557"/>
                    </a:cubicBezTo>
                    <a:cubicBezTo>
                      <a:pt x="13559" y="18534"/>
                      <a:pt x="13627" y="18511"/>
                      <a:pt x="13696" y="18466"/>
                    </a:cubicBezTo>
                    <a:cubicBezTo>
                      <a:pt x="13764" y="18420"/>
                      <a:pt x="13856" y="18375"/>
                      <a:pt x="13924" y="18306"/>
                    </a:cubicBezTo>
                    <a:cubicBezTo>
                      <a:pt x="14061" y="18169"/>
                      <a:pt x="14152" y="18009"/>
                      <a:pt x="14198" y="17804"/>
                    </a:cubicBezTo>
                    <a:cubicBezTo>
                      <a:pt x="14221" y="17781"/>
                      <a:pt x="14221" y="17758"/>
                      <a:pt x="14221" y="17713"/>
                    </a:cubicBezTo>
                    <a:cubicBezTo>
                      <a:pt x="14221" y="17713"/>
                      <a:pt x="14221" y="17690"/>
                      <a:pt x="14221" y="17667"/>
                    </a:cubicBezTo>
                    <a:cubicBezTo>
                      <a:pt x="14244" y="17576"/>
                      <a:pt x="14221" y="17484"/>
                      <a:pt x="14198" y="17393"/>
                    </a:cubicBezTo>
                    <a:cubicBezTo>
                      <a:pt x="14198" y="17347"/>
                      <a:pt x="14175" y="17302"/>
                      <a:pt x="14152" y="17256"/>
                    </a:cubicBezTo>
                    <a:cubicBezTo>
                      <a:pt x="14129" y="17165"/>
                      <a:pt x="14107" y="17073"/>
                      <a:pt x="14061" y="16982"/>
                    </a:cubicBezTo>
                    <a:lnTo>
                      <a:pt x="14038" y="16914"/>
                    </a:lnTo>
                    <a:cubicBezTo>
                      <a:pt x="14038" y="16868"/>
                      <a:pt x="14015" y="16845"/>
                      <a:pt x="14015" y="16800"/>
                    </a:cubicBezTo>
                    <a:cubicBezTo>
                      <a:pt x="13992" y="16708"/>
                      <a:pt x="13947" y="16640"/>
                      <a:pt x="13901" y="16548"/>
                    </a:cubicBezTo>
                    <a:cubicBezTo>
                      <a:pt x="13878" y="16480"/>
                      <a:pt x="13856" y="16434"/>
                      <a:pt x="13810" y="16366"/>
                    </a:cubicBezTo>
                    <a:lnTo>
                      <a:pt x="13787" y="16320"/>
                    </a:lnTo>
                    <a:lnTo>
                      <a:pt x="13810" y="16297"/>
                    </a:lnTo>
                    <a:lnTo>
                      <a:pt x="13856" y="16275"/>
                    </a:lnTo>
                    <a:cubicBezTo>
                      <a:pt x="13878" y="16252"/>
                      <a:pt x="13878" y="16252"/>
                      <a:pt x="13901" y="16252"/>
                    </a:cubicBezTo>
                    <a:lnTo>
                      <a:pt x="13947" y="16252"/>
                    </a:lnTo>
                    <a:cubicBezTo>
                      <a:pt x="14084" y="16275"/>
                      <a:pt x="14244" y="16343"/>
                      <a:pt x="14358" y="16389"/>
                    </a:cubicBezTo>
                    <a:lnTo>
                      <a:pt x="14426" y="16412"/>
                    </a:lnTo>
                    <a:lnTo>
                      <a:pt x="14540" y="16457"/>
                    </a:lnTo>
                    <a:cubicBezTo>
                      <a:pt x="14654" y="16526"/>
                      <a:pt x="14791" y="16571"/>
                      <a:pt x="14905" y="16640"/>
                    </a:cubicBezTo>
                    <a:cubicBezTo>
                      <a:pt x="15179" y="16754"/>
                      <a:pt x="15453" y="16914"/>
                      <a:pt x="15704" y="17051"/>
                    </a:cubicBezTo>
                    <a:cubicBezTo>
                      <a:pt x="15841" y="17119"/>
                      <a:pt x="15955" y="17188"/>
                      <a:pt x="16070" y="17233"/>
                    </a:cubicBezTo>
                    <a:lnTo>
                      <a:pt x="16138" y="17279"/>
                    </a:lnTo>
                    <a:cubicBezTo>
                      <a:pt x="16275" y="17347"/>
                      <a:pt x="16435" y="17416"/>
                      <a:pt x="16595" y="17484"/>
                    </a:cubicBezTo>
                    <a:cubicBezTo>
                      <a:pt x="16709" y="17530"/>
                      <a:pt x="16846" y="17598"/>
                      <a:pt x="16983" y="17644"/>
                    </a:cubicBezTo>
                    <a:cubicBezTo>
                      <a:pt x="17393" y="17827"/>
                      <a:pt x="17827" y="18009"/>
                      <a:pt x="18284" y="18146"/>
                    </a:cubicBezTo>
                    <a:cubicBezTo>
                      <a:pt x="18421" y="18192"/>
                      <a:pt x="18558" y="18238"/>
                      <a:pt x="18694" y="18283"/>
                    </a:cubicBezTo>
                    <a:cubicBezTo>
                      <a:pt x="18786" y="18329"/>
                      <a:pt x="18900" y="18352"/>
                      <a:pt x="18991" y="18375"/>
                    </a:cubicBezTo>
                    <a:lnTo>
                      <a:pt x="19128" y="18420"/>
                    </a:lnTo>
                    <a:lnTo>
                      <a:pt x="19197" y="18443"/>
                    </a:lnTo>
                    <a:cubicBezTo>
                      <a:pt x="19448" y="18511"/>
                      <a:pt x="19722" y="18580"/>
                      <a:pt x="19996" y="18648"/>
                    </a:cubicBezTo>
                    <a:cubicBezTo>
                      <a:pt x="20292" y="18717"/>
                      <a:pt x="20566" y="18763"/>
                      <a:pt x="20863" y="18831"/>
                    </a:cubicBezTo>
                    <a:lnTo>
                      <a:pt x="20909" y="18831"/>
                    </a:lnTo>
                    <a:cubicBezTo>
                      <a:pt x="21068" y="18854"/>
                      <a:pt x="21205" y="18877"/>
                      <a:pt x="21365" y="18899"/>
                    </a:cubicBezTo>
                    <a:cubicBezTo>
                      <a:pt x="21502" y="18922"/>
                      <a:pt x="21639" y="18922"/>
                      <a:pt x="21776" y="18922"/>
                    </a:cubicBezTo>
                    <a:lnTo>
                      <a:pt x="21822" y="18922"/>
                    </a:lnTo>
                    <a:cubicBezTo>
                      <a:pt x="21936" y="18922"/>
                      <a:pt x="22050" y="18899"/>
                      <a:pt x="22141" y="18899"/>
                    </a:cubicBezTo>
                    <a:lnTo>
                      <a:pt x="22187" y="18899"/>
                    </a:lnTo>
                    <a:lnTo>
                      <a:pt x="22255" y="18877"/>
                    </a:lnTo>
                    <a:lnTo>
                      <a:pt x="22392" y="18877"/>
                    </a:lnTo>
                    <a:cubicBezTo>
                      <a:pt x="22483" y="18877"/>
                      <a:pt x="22552" y="18854"/>
                      <a:pt x="22620" y="18854"/>
                    </a:cubicBezTo>
                    <a:cubicBezTo>
                      <a:pt x="22735" y="18831"/>
                      <a:pt x="22849" y="18785"/>
                      <a:pt x="22963" y="18740"/>
                    </a:cubicBezTo>
                    <a:cubicBezTo>
                      <a:pt x="23054" y="18717"/>
                      <a:pt x="23168" y="18648"/>
                      <a:pt x="23260" y="18580"/>
                    </a:cubicBezTo>
                    <a:cubicBezTo>
                      <a:pt x="23328" y="18534"/>
                      <a:pt x="23396" y="18466"/>
                      <a:pt x="23442" y="18397"/>
                    </a:cubicBezTo>
                    <a:lnTo>
                      <a:pt x="23465" y="18375"/>
                    </a:lnTo>
                    <a:cubicBezTo>
                      <a:pt x="23533" y="18329"/>
                      <a:pt x="23579" y="18260"/>
                      <a:pt x="23625" y="18192"/>
                    </a:cubicBezTo>
                    <a:cubicBezTo>
                      <a:pt x="23648" y="18146"/>
                      <a:pt x="23670" y="18078"/>
                      <a:pt x="23716" y="18009"/>
                    </a:cubicBezTo>
                    <a:cubicBezTo>
                      <a:pt x="23762" y="17918"/>
                      <a:pt x="23762" y="17804"/>
                      <a:pt x="23785" y="17713"/>
                    </a:cubicBezTo>
                    <a:lnTo>
                      <a:pt x="23785" y="17667"/>
                    </a:lnTo>
                    <a:cubicBezTo>
                      <a:pt x="23807" y="17530"/>
                      <a:pt x="23807" y="17370"/>
                      <a:pt x="23785" y="17233"/>
                    </a:cubicBezTo>
                    <a:lnTo>
                      <a:pt x="23762" y="17142"/>
                    </a:lnTo>
                    <a:cubicBezTo>
                      <a:pt x="23762" y="17051"/>
                      <a:pt x="23762" y="16982"/>
                      <a:pt x="23739" y="16891"/>
                    </a:cubicBezTo>
                    <a:cubicBezTo>
                      <a:pt x="23716" y="16822"/>
                      <a:pt x="23670" y="16754"/>
                      <a:pt x="23648" y="16685"/>
                    </a:cubicBezTo>
                    <a:cubicBezTo>
                      <a:pt x="23602" y="16640"/>
                      <a:pt x="23579" y="16594"/>
                      <a:pt x="23556" y="16526"/>
                    </a:cubicBezTo>
                    <a:lnTo>
                      <a:pt x="23465" y="16366"/>
                    </a:lnTo>
                    <a:cubicBezTo>
                      <a:pt x="23374" y="16206"/>
                      <a:pt x="23282" y="16046"/>
                      <a:pt x="23191" y="15887"/>
                    </a:cubicBezTo>
                    <a:cubicBezTo>
                      <a:pt x="23008" y="15613"/>
                      <a:pt x="22826" y="15384"/>
                      <a:pt x="22666" y="15179"/>
                    </a:cubicBezTo>
                    <a:cubicBezTo>
                      <a:pt x="22575" y="15042"/>
                      <a:pt x="22461" y="14951"/>
                      <a:pt x="22369" y="14837"/>
                    </a:cubicBezTo>
                    <a:cubicBezTo>
                      <a:pt x="22301" y="14768"/>
                      <a:pt x="22232" y="14700"/>
                      <a:pt x="22141" y="14631"/>
                    </a:cubicBezTo>
                    <a:cubicBezTo>
                      <a:pt x="22095" y="14586"/>
                      <a:pt x="22050" y="14540"/>
                      <a:pt x="22004" y="14494"/>
                    </a:cubicBezTo>
                    <a:cubicBezTo>
                      <a:pt x="21936" y="14426"/>
                      <a:pt x="21890" y="14357"/>
                      <a:pt x="21822" y="14312"/>
                    </a:cubicBezTo>
                    <a:lnTo>
                      <a:pt x="21730" y="14197"/>
                    </a:lnTo>
                    <a:cubicBezTo>
                      <a:pt x="21730" y="14129"/>
                      <a:pt x="21707" y="14061"/>
                      <a:pt x="21662" y="14015"/>
                    </a:cubicBezTo>
                    <a:lnTo>
                      <a:pt x="21570" y="13924"/>
                    </a:lnTo>
                    <a:cubicBezTo>
                      <a:pt x="21525" y="13878"/>
                      <a:pt x="21479" y="13809"/>
                      <a:pt x="21434" y="13764"/>
                    </a:cubicBezTo>
                    <a:cubicBezTo>
                      <a:pt x="21388" y="13741"/>
                      <a:pt x="21342" y="13695"/>
                      <a:pt x="21297" y="13650"/>
                    </a:cubicBezTo>
                    <a:lnTo>
                      <a:pt x="21205" y="13558"/>
                    </a:lnTo>
                    <a:cubicBezTo>
                      <a:pt x="21045" y="13399"/>
                      <a:pt x="20909" y="13262"/>
                      <a:pt x="20749" y="13125"/>
                    </a:cubicBezTo>
                    <a:cubicBezTo>
                      <a:pt x="20589" y="12942"/>
                      <a:pt x="20452" y="12805"/>
                      <a:pt x="20292" y="12668"/>
                    </a:cubicBezTo>
                    <a:cubicBezTo>
                      <a:pt x="20178" y="12577"/>
                      <a:pt x="20064" y="12463"/>
                      <a:pt x="19950" y="12371"/>
                    </a:cubicBezTo>
                    <a:lnTo>
                      <a:pt x="19813" y="12257"/>
                    </a:lnTo>
                    <a:cubicBezTo>
                      <a:pt x="19744" y="12212"/>
                      <a:pt x="19676" y="12143"/>
                      <a:pt x="19630" y="12075"/>
                    </a:cubicBezTo>
                    <a:lnTo>
                      <a:pt x="19493" y="11961"/>
                    </a:lnTo>
                    <a:cubicBezTo>
                      <a:pt x="19356" y="11846"/>
                      <a:pt x="19219" y="11732"/>
                      <a:pt x="19083" y="11618"/>
                    </a:cubicBezTo>
                    <a:lnTo>
                      <a:pt x="18900" y="11458"/>
                    </a:lnTo>
                    <a:lnTo>
                      <a:pt x="18694" y="11299"/>
                    </a:lnTo>
                    <a:cubicBezTo>
                      <a:pt x="18626" y="11253"/>
                      <a:pt x="18558" y="11185"/>
                      <a:pt x="18489" y="11139"/>
                    </a:cubicBezTo>
                    <a:lnTo>
                      <a:pt x="18329" y="11002"/>
                    </a:lnTo>
                    <a:cubicBezTo>
                      <a:pt x="18215" y="10888"/>
                      <a:pt x="18078" y="10797"/>
                      <a:pt x="17941" y="10705"/>
                    </a:cubicBezTo>
                    <a:cubicBezTo>
                      <a:pt x="17827" y="10591"/>
                      <a:pt x="17667" y="10500"/>
                      <a:pt x="17530" y="10431"/>
                    </a:cubicBezTo>
                    <a:lnTo>
                      <a:pt x="17508" y="10408"/>
                    </a:lnTo>
                    <a:lnTo>
                      <a:pt x="17439" y="10386"/>
                    </a:lnTo>
                    <a:cubicBezTo>
                      <a:pt x="17485" y="10363"/>
                      <a:pt x="17530" y="10363"/>
                      <a:pt x="17599" y="10363"/>
                    </a:cubicBezTo>
                    <a:lnTo>
                      <a:pt x="17896" y="10363"/>
                    </a:lnTo>
                    <a:cubicBezTo>
                      <a:pt x="17941" y="10363"/>
                      <a:pt x="17964" y="10386"/>
                      <a:pt x="17987" y="10386"/>
                    </a:cubicBezTo>
                    <a:cubicBezTo>
                      <a:pt x="18033" y="10386"/>
                      <a:pt x="18078" y="10363"/>
                      <a:pt x="18147" y="10363"/>
                    </a:cubicBezTo>
                    <a:lnTo>
                      <a:pt x="18215" y="10363"/>
                    </a:lnTo>
                    <a:cubicBezTo>
                      <a:pt x="18352" y="10363"/>
                      <a:pt x="18489" y="10363"/>
                      <a:pt x="18603" y="10317"/>
                    </a:cubicBezTo>
                    <a:cubicBezTo>
                      <a:pt x="18763" y="10249"/>
                      <a:pt x="18900" y="10180"/>
                      <a:pt x="18991" y="10066"/>
                    </a:cubicBezTo>
                    <a:cubicBezTo>
                      <a:pt x="19060" y="9998"/>
                      <a:pt x="19105" y="9929"/>
                      <a:pt x="19151" y="9861"/>
                    </a:cubicBezTo>
                    <a:cubicBezTo>
                      <a:pt x="19197" y="9792"/>
                      <a:pt x="19242" y="9701"/>
                      <a:pt x="19265" y="9610"/>
                    </a:cubicBezTo>
                    <a:cubicBezTo>
                      <a:pt x="19311" y="9495"/>
                      <a:pt x="19334" y="9359"/>
                      <a:pt x="19334" y="9199"/>
                    </a:cubicBezTo>
                    <a:cubicBezTo>
                      <a:pt x="19334" y="8925"/>
                      <a:pt x="19242" y="8697"/>
                      <a:pt x="19128" y="8468"/>
                    </a:cubicBezTo>
                    <a:lnTo>
                      <a:pt x="19083" y="8331"/>
                    </a:lnTo>
                    <a:cubicBezTo>
                      <a:pt x="18991" y="8080"/>
                      <a:pt x="18854" y="7852"/>
                      <a:pt x="18694" y="7601"/>
                    </a:cubicBezTo>
                    <a:cubicBezTo>
                      <a:pt x="18535" y="7350"/>
                      <a:pt x="18352" y="7144"/>
                      <a:pt x="18147" y="6939"/>
                    </a:cubicBezTo>
                    <a:lnTo>
                      <a:pt x="18101" y="6871"/>
                    </a:lnTo>
                    <a:lnTo>
                      <a:pt x="18033" y="6802"/>
                    </a:lnTo>
                    <a:cubicBezTo>
                      <a:pt x="17964" y="6711"/>
                      <a:pt x="17896" y="6642"/>
                      <a:pt x="17804" y="6551"/>
                    </a:cubicBezTo>
                    <a:cubicBezTo>
                      <a:pt x="17690" y="6437"/>
                      <a:pt x="17576" y="6323"/>
                      <a:pt x="17439" y="6231"/>
                    </a:cubicBezTo>
                    <a:lnTo>
                      <a:pt x="17416" y="6209"/>
                    </a:lnTo>
                    <a:lnTo>
                      <a:pt x="17371" y="6140"/>
                    </a:lnTo>
                    <a:cubicBezTo>
                      <a:pt x="17325" y="6072"/>
                      <a:pt x="17256" y="6003"/>
                      <a:pt x="17211" y="5935"/>
                    </a:cubicBezTo>
                    <a:cubicBezTo>
                      <a:pt x="17097" y="5821"/>
                      <a:pt x="16983" y="5684"/>
                      <a:pt x="16868" y="5570"/>
                    </a:cubicBezTo>
                    <a:cubicBezTo>
                      <a:pt x="16777" y="5478"/>
                      <a:pt x="16686" y="5410"/>
                      <a:pt x="16595" y="5318"/>
                    </a:cubicBezTo>
                    <a:lnTo>
                      <a:pt x="16503" y="5250"/>
                    </a:lnTo>
                    <a:lnTo>
                      <a:pt x="16480" y="5204"/>
                    </a:lnTo>
                    <a:cubicBezTo>
                      <a:pt x="16343" y="5090"/>
                      <a:pt x="16207" y="4976"/>
                      <a:pt x="16092" y="4862"/>
                    </a:cubicBezTo>
                    <a:cubicBezTo>
                      <a:pt x="15887" y="4702"/>
                      <a:pt x="15682" y="4542"/>
                      <a:pt x="15476" y="4383"/>
                    </a:cubicBezTo>
                    <a:lnTo>
                      <a:pt x="15339" y="4269"/>
                    </a:lnTo>
                    <a:cubicBezTo>
                      <a:pt x="15065" y="4040"/>
                      <a:pt x="14791" y="3835"/>
                      <a:pt x="14563" y="3675"/>
                    </a:cubicBezTo>
                    <a:cubicBezTo>
                      <a:pt x="14198" y="3401"/>
                      <a:pt x="13810" y="3150"/>
                      <a:pt x="13422" y="2922"/>
                    </a:cubicBezTo>
                    <a:lnTo>
                      <a:pt x="13194" y="2762"/>
                    </a:lnTo>
                    <a:cubicBezTo>
                      <a:pt x="12988" y="2648"/>
                      <a:pt x="12760" y="2488"/>
                      <a:pt x="12509" y="2351"/>
                    </a:cubicBezTo>
                    <a:lnTo>
                      <a:pt x="12395" y="2283"/>
                    </a:lnTo>
                    <a:cubicBezTo>
                      <a:pt x="12326" y="2260"/>
                      <a:pt x="12258" y="2214"/>
                      <a:pt x="12189" y="2169"/>
                    </a:cubicBezTo>
                    <a:cubicBezTo>
                      <a:pt x="12075" y="2123"/>
                      <a:pt x="11961" y="2054"/>
                      <a:pt x="11847" y="2009"/>
                    </a:cubicBezTo>
                    <a:lnTo>
                      <a:pt x="11801" y="1986"/>
                    </a:lnTo>
                    <a:lnTo>
                      <a:pt x="11687" y="1918"/>
                    </a:lnTo>
                    <a:cubicBezTo>
                      <a:pt x="11390" y="1781"/>
                      <a:pt x="11094" y="1621"/>
                      <a:pt x="10774" y="1507"/>
                    </a:cubicBezTo>
                    <a:cubicBezTo>
                      <a:pt x="10660" y="1438"/>
                      <a:pt x="10523" y="1393"/>
                      <a:pt x="10409" y="1324"/>
                    </a:cubicBezTo>
                    <a:cubicBezTo>
                      <a:pt x="10203" y="1256"/>
                      <a:pt x="10021" y="1164"/>
                      <a:pt x="9838" y="1073"/>
                    </a:cubicBezTo>
                    <a:lnTo>
                      <a:pt x="9587" y="959"/>
                    </a:lnTo>
                    <a:cubicBezTo>
                      <a:pt x="9405" y="890"/>
                      <a:pt x="9245" y="799"/>
                      <a:pt x="9062" y="708"/>
                    </a:cubicBezTo>
                    <a:lnTo>
                      <a:pt x="8902" y="662"/>
                    </a:lnTo>
                    <a:cubicBezTo>
                      <a:pt x="8720" y="571"/>
                      <a:pt x="8514" y="480"/>
                      <a:pt x="8286" y="388"/>
                    </a:cubicBezTo>
                    <a:cubicBezTo>
                      <a:pt x="8240" y="388"/>
                      <a:pt x="8172" y="365"/>
                      <a:pt x="8104" y="343"/>
                    </a:cubicBezTo>
                    <a:cubicBezTo>
                      <a:pt x="8058" y="320"/>
                      <a:pt x="7989" y="297"/>
                      <a:pt x="7921" y="274"/>
                    </a:cubicBezTo>
                    <a:lnTo>
                      <a:pt x="7761" y="228"/>
                    </a:lnTo>
                    <a:cubicBezTo>
                      <a:pt x="7693" y="206"/>
                      <a:pt x="7624" y="183"/>
                      <a:pt x="7556" y="160"/>
                    </a:cubicBezTo>
                    <a:cubicBezTo>
                      <a:pt x="7442" y="114"/>
                      <a:pt x="7305" y="91"/>
                      <a:pt x="7191" y="69"/>
                    </a:cubicBezTo>
                    <a:cubicBezTo>
                      <a:pt x="6939" y="23"/>
                      <a:pt x="6780" y="0"/>
                      <a:pt x="6620" y="0"/>
                    </a:cubicBezTo>
                    <a:close/>
                  </a:path>
                </a:pathLst>
              </a:custGeom>
              <a:solidFill>
                <a:srgbClr val="E356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
              <p:cNvSpPr/>
              <p:nvPr/>
            </p:nvSpPr>
            <p:spPr>
              <a:xfrm>
                <a:off x="5486894" y="1697651"/>
                <a:ext cx="13596" cy="16705"/>
              </a:xfrm>
              <a:custGeom>
                <a:rect b="b" l="l" r="r" t="t"/>
                <a:pathLst>
                  <a:path extrusionOk="0" h="618" w="503">
                    <a:moveTo>
                      <a:pt x="503" y="1"/>
                    </a:moveTo>
                    <a:cubicBezTo>
                      <a:pt x="503" y="15"/>
                      <a:pt x="494" y="29"/>
                      <a:pt x="482" y="49"/>
                    </a:cubicBezTo>
                    <a:lnTo>
                      <a:pt x="482" y="49"/>
                    </a:lnTo>
                    <a:lnTo>
                      <a:pt x="503" y="24"/>
                    </a:lnTo>
                    <a:cubicBezTo>
                      <a:pt x="503" y="24"/>
                      <a:pt x="503" y="24"/>
                      <a:pt x="503" y="1"/>
                    </a:cubicBezTo>
                    <a:close/>
                    <a:moveTo>
                      <a:pt x="482" y="49"/>
                    </a:moveTo>
                    <a:lnTo>
                      <a:pt x="389" y="161"/>
                    </a:lnTo>
                    <a:cubicBezTo>
                      <a:pt x="343" y="229"/>
                      <a:pt x="275" y="298"/>
                      <a:pt x="229" y="366"/>
                    </a:cubicBezTo>
                    <a:cubicBezTo>
                      <a:pt x="160" y="457"/>
                      <a:pt x="69" y="526"/>
                      <a:pt x="1" y="617"/>
                    </a:cubicBezTo>
                    <a:cubicBezTo>
                      <a:pt x="46" y="594"/>
                      <a:pt x="69" y="594"/>
                      <a:pt x="92" y="594"/>
                    </a:cubicBezTo>
                    <a:cubicBezTo>
                      <a:pt x="160" y="526"/>
                      <a:pt x="206" y="457"/>
                      <a:pt x="252" y="366"/>
                    </a:cubicBezTo>
                    <a:lnTo>
                      <a:pt x="320" y="275"/>
                    </a:lnTo>
                    <a:cubicBezTo>
                      <a:pt x="366" y="229"/>
                      <a:pt x="412" y="161"/>
                      <a:pt x="457" y="92"/>
                    </a:cubicBezTo>
                    <a:cubicBezTo>
                      <a:pt x="466" y="75"/>
                      <a:pt x="475" y="61"/>
                      <a:pt x="482" y="49"/>
                    </a:cubicBezTo>
                    <a:close/>
                  </a:path>
                </a:pathLst>
              </a:custGeom>
              <a:solidFill>
                <a:srgbClr val="E356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
              <p:cNvSpPr/>
              <p:nvPr/>
            </p:nvSpPr>
            <p:spPr>
              <a:xfrm>
                <a:off x="5480731" y="1495304"/>
                <a:ext cx="481269" cy="376987"/>
              </a:xfrm>
              <a:custGeom>
                <a:rect b="b" l="l" r="r" t="t"/>
                <a:pathLst>
                  <a:path extrusionOk="0" h="13947" w="17805">
                    <a:moveTo>
                      <a:pt x="3792" y="2189"/>
                    </a:moveTo>
                    <a:cubicBezTo>
                      <a:pt x="3791" y="2190"/>
                      <a:pt x="3790" y="2191"/>
                      <a:pt x="3789" y="2191"/>
                    </a:cubicBezTo>
                    <a:lnTo>
                      <a:pt x="3788" y="2197"/>
                    </a:lnTo>
                    <a:lnTo>
                      <a:pt x="3788" y="2197"/>
                    </a:lnTo>
                    <a:cubicBezTo>
                      <a:pt x="3789" y="2194"/>
                      <a:pt x="3791" y="2192"/>
                      <a:pt x="3792" y="2189"/>
                    </a:cubicBezTo>
                    <a:close/>
                    <a:moveTo>
                      <a:pt x="3788" y="2197"/>
                    </a:moveTo>
                    <a:cubicBezTo>
                      <a:pt x="3747" y="2286"/>
                      <a:pt x="3708" y="2369"/>
                      <a:pt x="3675" y="2442"/>
                    </a:cubicBezTo>
                    <a:lnTo>
                      <a:pt x="3607" y="2579"/>
                    </a:lnTo>
                    <a:cubicBezTo>
                      <a:pt x="3607" y="2602"/>
                      <a:pt x="3584" y="2625"/>
                      <a:pt x="3584" y="2648"/>
                    </a:cubicBezTo>
                    <a:cubicBezTo>
                      <a:pt x="3630" y="2534"/>
                      <a:pt x="3698" y="2420"/>
                      <a:pt x="3767" y="2283"/>
                    </a:cubicBezTo>
                    <a:lnTo>
                      <a:pt x="3788" y="2197"/>
                    </a:lnTo>
                    <a:close/>
                    <a:moveTo>
                      <a:pt x="1963" y="5706"/>
                    </a:moveTo>
                    <a:lnTo>
                      <a:pt x="1895" y="5798"/>
                    </a:lnTo>
                    <a:lnTo>
                      <a:pt x="1887" y="5813"/>
                    </a:lnTo>
                    <a:lnTo>
                      <a:pt x="1963" y="5706"/>
                    </a:lnTo>
                    <a:close/>
                    <a:moveTo>
                      <a:pt x="14403" y="13558"/>
                    </a:moveTo>
                    <a:lnTo>
                      <a:pt x="14472" y="13581"/>
                    </a:lnTo>
                    <a:lnTo>
                      <a:pt x="14449" y="13558"/>
                    </a:lnTo>
                    <a:close/>
                    <a:moveTo>
                      <a:pt x="4794" y="0"/>
                    </a:moveTo>
                    <a:cubicBezTo>
                      <a:pt x="4771" y="0"/>
                      <a:pt x="4725" y="0"/>
                      <a:pt x="4702" y="23"/>
                    </a:cubicBezTo>
                    <a:cubicBezTo>
                      <a:pt x="4634" y="46"/>
                      <a:pt x="4588" y="91"/>
                      <a:pt x="4565" y="160"/>
                    </a:cubicBezTo>
                    <a:cubicBezTo>
                      <a:pt x="4543" y="183"/>
                      <a:pt x="4543" y="228"/>
                      <a:pt x="4543" y="251"/>
                    </a:cubicBezTo>
                    <a:cubicBezTo>
                      <a:pt x="4543" y="274"/>
                      <a:pt x="4520" y="274"/>
                      <a:pt x="4520" y="297"/>
                    </a:cubicBezTo>
                    <a:cubicBezTo>
                      <a:pt x="4497" y="343"/>
                      <a:pt x="4451" y="388"/>
                      <a:pt x="4429" y="457"/>
                    </a:cubicBezTo>
                    <a:lnTo>
                      <a:pt x="4406" y="548"/>
                    </a:lnTo>
                    <a:lnTo>
                      <a:pt x="4360" y="662"/>
                    </a:lnTo>
                    <a:cubicBezTo>
                      <a:pt x="4337" y="731"/>
                      <a:pt x="4314" y="799"/>
                      <a:pt x="4292" y="868"/>
                    </a:cubicBezTo>
                    <a:cubicBezTo>
                      <a:pt x="4269" y="936"/>
                      <a:pt x="4246" y="1004"/>
                      <a:pt x="4223" y="1073"/>
                    </a:cubicBezTo>
                    <a:lnTo>
                      <a:pt x="4223" y="1096"/>
                    </a:lnTo>
                    <a:cubicBezTo>
                      <a:pt x="4155" y="1301"/>
                      <a:pt x="4086" y="1484"/>
                      <a:pt x="4018" y="1666"/>
                    </a:cubicBezTo>
                    <a:cubicBezTo>
                      <a:pt x="3946" y="1853"/>
                      <a:pt x="3865" y="2031"/>
                      <a:pt x="3792" y="2189"/>
                    </a:cubicBezTo>
                    <a:lnTo>
                      <a:pt x="3792" y="2189"/>
                    </a:lnTo>
                    <a:cubicBezTo>
                      <a:pt x="3814" y="2165"/>
                      <a:pt x="3836" y="2121"/>
                      <a:pt x="3858" y="2054"/>
                    </a:cubicBezTo>
                    <a:cubicBezTo>
                      <a:pt x="3881" y="2009"/>
                      <a:pt x="3904" y="1963"/>
                      <a:pt x="3949" y="1917"/>
                    </a:cubicBezTo>
                    <a:cubicBezTo>
                      <a:pt x="3972" y="1895"/>
                      <a:pt x="3995" y="1872"/>
                      <a:pt x="4041" y="1849"/>
                    </a:cubicBezTo>
                    <a:cubicBezTo>
                      <a:pt x="4063" y="1781"/>
                      <a:pt x="4132" y="1735"/>
                      <a:pt x="4200" y="1735"/>
                    </a:cubicBezTo>
                    <a:cubicBezTo>
                      <a:pt x="4223" y="1735"/>
                      <a:pt x="4223" y="1758"/>
                      <a:pt x="4246" y="1758"/>
                    </a:cubicBezTo>
                    <a:cubicBezTo>
                      <a:pt x="4360" y="1803"/>
                      <a:pt x="4474" y="1803"/>
                      <a:pt x="4588" y="1826"/>
                    </a:cubicBezTo>
                    <a:cubicBezTo>
                      <a:pt x="4657" y="1849"/>
                      <a:pt x="4725" y="1849"/>
                      <a:pt x="4794" y="1872"/>
                    </a:cubicBezTo>
                    <a:cubicBezTo>
                      <a:pt x="4862" y="1872"/>
                      <a:pt x="4908" y="1895"/>
                      <a:pt x="4976" y="1895"/>
                    </a:cubicBezTo>
                    <a:cubicBezTo>
                      <a:pt x="5113" y="1917"/>
                      <a:pt x="5227" y="1963"/>
                      <a:pt x="5364" y="1986"/>
                    </a:cubicBezTo>
                    <a:cubicBezTo>
                      <a:pt x="5456" y="2009"/>
                      <a:pt x="5547" y="2032"/>
                      <a:pt x="5638" y="2077"/>
                    </a:cubicBezTo>
                    <a:cubicBezTo>
                      <a:pt x="5752" y="2100"/>
                      <a:pt x="5867" y="2146"/>
                      <a:pt x="5981" y="2191"/>
                    </a:cubicBezTo>
                    <a:cubicBezTo>
                      <a:pt x="6049" y="2214"/>
                      <a:pt x="6118" y="2237"/>
                      <a:pt x="6186" y="2260"/>
                    </a:cubicBezTo>
                    <a:cubicBezTo>
                      <a:pt x="6323" y="2328"/>
                      <a:pt x="6483" y="2374"/>
                      <a:pt x="6620" y="2442"/>
                    </a:cubicBezTo>
                    <a:cubicBezTo>
                      <a:pt x="6916" y="2579"/>
                      <a:pt x="7213" y="2762"/>
                      <a:pt x="7464" y="2899"/>
                    </a:cubicBezTo>
                    <a:cubicBezTo>
                      <a:pt x="7715" y="3036"/>
                      <a:pt x="7966" y="3196"/>
                      <a:pt x="8218" y="3378"/>
                    </a:cubicBezTo>
                    <a:cubicBezTo>
                      <a:pt x="8469" y="3538"/>
                      <a:pt x="8720" y="3743"/>
                      <a:pt x="8971" y="3949"/>
                    </a:cubicBezTo>
                    <a:cubicBezTo>
                      <a:pt x="9062" y="4017"/>
                      <a:pt x="9176" y="4109"/>
                      <a:pt x="9267" y="4223"/>
                    </a:cubicBezTo>
                    <a:cubicBezTo>
                      <a:pt x="9313" y="4291"/>
                      <a:pt x="9359" y="4360"/>
                      <a:pt x="9427" y="4428"/>
                    </a:cubicBezTo>
                    <a:lnTo>
                      <a:pt x="9450" y="4474"/>
                    </a:lnTo>
                    <a:lnTo>
                      <a:pt x="9473" y="4520"/>
                    </a:lnTo>
                    <a:lnTo>
                      <a:pt x="9541" y="4588"/>
                    </a:lnTo>
                    <a:cubicBezTo>
                      <a:pt x="9610" y="4657"/>
                      <a:pt x="9678" y="4725"/>
                      <a:pt x="9724" y="4793"/>
                    </a:cubicBezTo>
                    <a:lnTo>
                      <a:pt x="9838" y="4908"/>
                    </a:lnTo>
                    <a:lnTo>
                      <a:pt x="9907" y="4976"/>
                    </a:lnTo>
                    <a:cubicBezTo>
                      <a:pt x="9975" y="5045"/>
                      <a:pt x="10021" y="5090"/>
                      <a:pt x="10089" y="5159"/>
                    </a:cubicBezTo>
                    <a:lnTo>
                      <a:pt x="10112" y="5204"/>
                    </a:lnTo>
                    <a:cubicBezTo>
                      <a:pt x="10203" y="5318"/>
                      <a:pt x="10295" y="5433"/>
                      <a:pt x="10363" y="5547"/>
                    </a:cubicBezTo>
                    <a:cubicBezTo>
                      <a:pt x="10386" y="5592"/>
                      <a:pt x="10432" y="5661"/>
                      <a:pt x="10454" y="5752"/>
                    </a:cubicBezTo>
                    <a:cubicBezTo>
                      <a:pt x="10500" y="5866"/>
                      <a:pt x="10500" y="5980"/>
                      <a:pt x="10454" y="6072"/>
                    </a:cubicBezTo>
                    <a:cubicBezTo>
                      <a:pt x="10409" y="6186"/>
                      <a:pt x="10363" y="6277"/>
                      <a:pt x="10272" y="6346"/>
                    </a:cubicBezTo>
                    <a:cubicBezTo>
                      <a:pt x="10203" y="6414"/>
                      <a:pt x="10112" y="6460"/>
                      <a:pt x="10044" y="6483"/>
                    </a:cubicBezTo>
                    <a:cubicBezTo>
                      <a:pt x="9975" y="6505"/>
                      <a:pt x="9907" y="6505"/>
                      <a:pt x="9861" y="6528"/>
                    </a:cubicBezTo>
                    <a:lnTo>
                      <a:pt x="9610" y="6528"/>
                    </a:lnTo>
                    <a:lnTo>
                      <a:pt x="9519" y="6505"/>
                    </a:lnTo>
                    <a:lnTo>
                      <a:pt x="9519" y="6505"/>
                    </a:lnTo>
                    <a:cubicBezTo>
                      <a:pt x="9541" y="6528"/>
                      <a:pt x="9587" y="6551"/>
                      <a:pt x="9633" y="6574"/>
                    </a:cubicBezTo>
                    <a:cubicBezTo>
                      <a:pt x="9724" y="6642"/>
                      <a:pt x="9815" y="6711"/>
                      <a:pt x="9907" y="6779"/>
                    </a:cubicBezTo>
                    <a:lnTo>
                      <a:pt x="9975" y="6848"/>
                    </a:lnTo>
                    <a:lnTo>
                      <a:pt x="10066" y="6916"/>
                    </a:lnTo>
                    <a:cubicBezTo>
                      <a:pt x="10158" y="6985"/>
                      <a:pt x="10249" y="7030"/>
                      <a:pt x="10317" y="7122"/>
                    </a:cubicBezTo>
                    <a:cubicBezTo>
                      <a:pt x="10409" y="7167"/>
                      <a:pt x="10477" y="7259"/>
                      <a:pt x="10546" y="7327"/>
                    </a:cubicBezTo>
                    <a:lnTo>
                      <a:pt x="10637" y="7418"/>
                    </a:lnTo>
                    <a:lnTo>
                      <a:pt x="10660" y="7464"/>
                    </a:lnTo>
                    <a:lnTo>
                      <a:pt x="10728" y="7487"/>
                    </a:lnTo>
                    <a:cubicBezTo>
                      <a:pt x="10774" y="7532"/>
                      <a:pt x="10842" y="7555"/>
                      <a:pt x="10888" y="7601"/>
                    </a:cubicBezTo>
                    <a:lnTo>
                      <a:pt x="10934" y="7624"/>
                    </a:lnTo>
                    <a:cubicBezTo>
                      <a:pt x="11002" y="7692"/>
                      <a:pt x="11071" y="7738"/>
                      <a:pt x="11139" y="7784"/>
                    </a:cubicBezTo>
                    <a:cubicBezTo>
                      <a:pt x="11208" y="7852"/>
                      <a:pt x="11276" y="7921"/>
                      <a:pt x="11345" y="7966"/>
                    </a:cubicBezTo>
                    <a:cubicBezTo>
                      <a:pt x="11436" y="8035"/>
                      <a:pt x="11504" y="8126"/>
                      <a:pt x="11550" y="8194"/>
                    </a:cubicBezTo>
                    <a:cubicBezTo>
                      <a:pt x="11596" y="8240"/>
                      <a:pt x="11619" y="8263"/>
                      <a:pt x="11641" y="8331"/>
                    </a:cubicBezTo>
                    <a:cubicBezTo>
                      <a:pt x="11664" y="8354"/>
                      <a:pt x="11687" y="8377"/>
                      <a:pt x="11687" y="8400"/>
                    </a:cubicBezTo>
                    <a:cubicBezTo>
                      <a:pt x="11733" y="8468"/>
                      <a:pt x="11778" y="8514"/>
                      <a:pt x="11824" y="8582"/>
                    </a:cubicBezTo>
                    <a:lnTo>
                      <a:pt x="11847" y="8605"/>
                    </a:lnTo>
                    <a:cubicBezTo>
                      <a:pt x="11892" y="8651"/>
                      <a:pt x="11915" y="8674"/>
                      <a:pt x="11938" y="8697"/>
                    </a:cubicBezTo>
                    <a:cubicBezTo>
                      <a:pt x="12098" y="8856"/>
                      <a:pt x="12235" y="9039"/>
                      <a:pt x="12326" y="9267"/>
                    </a:cubicBezTo>
                    <a:cubicBezTo>
                      <a:pt x="12349" y="9336"/>
                      <a:pt x="12372" y="9381"/>
                      <a:pt x="12372" y="9450"/>
                    </a:cubicBezTo>
                    <a:cubicBezTo>
                      <a:pt x="12395" y="9541"/>
                      <a:pt x="12417" y="9610"/>
                      <a:pt x="12417" y="9678"/>
                    </a:cubicBezTo>
                    <a:cubicBezTo>
                      <a:pt x="12417" y="9792"/>
                      <a:pt x="12372" y="9883"/>
                      <a:pt x="12349" y="9952"/>
                    </a:cubicBezTo>
                    <a:cubicBezTo>
                      <a:pt x="12326" y="9975"/>
                      <a:pt x="12326" y="9998"/>
                      <a:pt x="12280" y="10043"/>
                    </a:cubicBezTo>
                    <a:cubicBezTo>
                      <a:pt x="12258" y="10089"/>
                      <a:pt x="12235" y="10112"/>
                      <a:pt x="12212" y="10157"/>
                    </a:cubicBezTo>
                    <a:cubicBezTo>
                      <a:pt x="12098" y="10226"/>
                      <a:pt x="11984" y="10294"/>
                      <a:pt x="11801" y="10340"/>
                    </a:cubicBezTo>
                    <a:cubicBezTo>
                      <a:pt x="11733" y="10363"/>
                      <a:pt x="11664" y="10363"/>
                      <a:pt x="11550" y="10363"/>
                    </a:cubicBezTo>
                    <a:cubicBezTo>
                      <a:pt x="11459" y="10386"/>
                      <a:pt x="11367" y="10386"/>
                      <a:pt x="11276" y="10386"/>
                    </a:cubicBezTo>
                    <a:lnTo>
                      <a:pt x="11253" y="10386"/>
                    </a:lnTo>
                    <a:cubicBezTo>
                      <a:pt x="11185" y="10386"/>
                      <a:pt x="11139" y="10386"/>
                      <a:pt x="11048" y="10363"/>
                    </a:cubicBezTo>
                    <a:cubicBezTo>
                      <a:pt x="10957" y="10363"/>
                      <a:pt x="10865" y="10340"/>
                      <a:pt x="10774" y="10317"/>
                    </a:cubicBezTo>
                    <a:cubicBezTo>
                      <a:pt x="10546" y="10272"/>
                      <a:pt x="10340" y="10203"/>
                      <a:pt x="10135" y="10135"/>
                    </a:cubicBezTo>
                    <a:lnTo>
                      <a:pt x="9907" y="10066"/>
                    </a:lnTo>
                    <a:cubicBezTo>
                      <a:pt x="9724" y="9998"/>
                      <a:pt x="9541" y="9929"/>
                      <a:pt x="9359" y="9861"/>
                    </a:cubicBezTo>
                    <a:cubicBezTo>
                      <a:pt x="9131" y="9747"/>
                      <a:pt x="8857" y="9632"/>
                      <a:pt x="8606" y="9495"/>
                    </a:cubicBezTo>
                    <a:lnTo>
                      <a:pt x="8469" y="9404"/>
                    </a:lnTo>
                    <a:cubicBezTo>
                      <a:pt x="8377" y="9359"/>
                      <a:pt x="8309" y="9313"/>
                      <a:pt x="8218" y="9267"/>
                    </a:cubicBezTo>
                    <a:lnTo>
                      <a:pt x="8126" y="9222"/>
                    </a:lnTo>
                    <a:lnTo>
                      <a:pt x="8035" y="9176"/>
                    </a:lnTo>
                    <a:lnTo>
                      <a:pt x="8058" y="9244"/>
                    </a:lnTo>
                    <a:cubicBezTo>
                      <a:pt x="8058" y="9244"/>
                      <a:pt x="8081" y="9267"/>
                      <a:pt x="8081" y="9267"/>
                    </a:cubicBezTo>
                    <a:cubicBezTo>
                      <a:pt x="8103" y="9359"/>
                      <a:pt x="8149" y="9450"/>
                      <a:pt x="8149" y="9541"/>
                    </a:cubicBezTo>
                    <a:cubicBezTo>
                      <a:pt x="8126" y="9655"/>
                      <a:pt x="8103" y="9747"/>
                      <a:pt x="8081" y="9838"/>
                    </a:cubicBezTo>
                    <a:cubicBezTo>
                      <a:pt x="8058" y="9906"/>
                      <a:pt x="8035" y="9998"/>
                      <a:pt x="7989" y="10066"/>
                    </a:cubicBezTo>
                    <a:cubicBezTo>
                      <a:pt x="7944" y="10112"/>
                      <a:pt x="7875" y="10203"/>
                      <a:pt x="7784" y="10226"/>
                    </a:cubicBezTo>
                    <a:cubicBezTo>
                      <a:pt x="7738" y="10249"/>
                      <a:pt x="7715" y="10272"/>
                      <a:pt x="7693" y="10272"/>
                    </a:cubicBezTo>
                    <a:lnTo>
                      <a:pt x="7647" y="10272"/>
                    </a:lnTo>
                    <a:cubicBezTo>
                      <a:pt x="7556" y="10294"/>
                      <a:pt x="7464" y="10294"/>
                      <a:pt x="7373" y="10294"/>
                    </a:cubicBezTo>
                    <a:lnTo>
                      <a:pt x="7145" y="10294"/>
                    </a:lnTo>
                    <a:cubicBezTo>
                      <a:pt x="7099" y="10272"/>
                      <a:pt x="7053" y="10272"/>
                      <a:pt x="7031" y="10272"/>
                    </a:cubicBezTo>
                    <a:lnTo>
                      <a:pt x="6894" y="10249"/>
                    </a:lnTo>
                    <a:lnTo>
                      <a:pt x="6780" y="10226"/>
                    </a:lnTo>
                    <a:cubicBezTo>
                      <a:pt x="6780" y="10226"/>
                      <a:pt x="6757" y="10249"/>
                      <a:pt x="6757" y="10249"/>
                    </a:cubicBezTo>
                    <a:cubicBezTo>
                      <a:pt x="6757" y="10249"/>
                      <a:pt x="6757" y="10226"/>
                      <a:pt x="6757" y="10226"/>
                    </a:cubicBezTo>
                    <a:lnTo>
                      <a:pt x="6711" y="10226"/>
                    </a:lnTo>
                    <a:cubicBezTo>
                      <a:pt x="6620" y="10226"/>
                      <a:pt x="6551" y="10203"/>
                      <a:pt x="6460" y="10203"/>
                    </a:cubicBezTo>
                    <a:cubicBezTo>
                      <a:pt x="6369" y="10180"/>
                      <a:pt x="6300" y="10157"/>
                      <a:pt x="6209" y="10112"/>
                    </a:cubicBezTo>
                    <a:cubicBezTo>
                      <a:pt x="6140" y="10089"/>
                      <a:pt x="6072" y="10066"/>
                      <a:pt x="6003" y="10043"/>
                    </a:cubicBezTo>
                    <a:lnTo>
                      <a:pt x="5889" y="9998"/>
                    </a:lnTo>
                    <a:cubicBezTo>
                      <a:pt x="5775" y="9952"/>
                      <a:pt x="5661" y="9906"/>
                      <a:pt x="5524" y="9861"/>
                    </a:cubicBezTo>
                    <a:cubicBezTo>
                      <a:pt x="5433" y="9815"/>
                      <a:pt x="5319" y="9769"/>
                      <a:pt x="5205" y="9724"/>
                    </a:cubicBezTo>
                    <a:cubicBezTo>
                      <a:pt x="5136" y="9701"/>
                      <a:pt x="5090" y="9678"/>
                      <a:pt x="5022" y="9632"/>
                    </a:cubicBezTo>
                    <a:lnTo>
                      <a:pt x="4954" y="9610"/>
                    </a:lnTo>
                    <a:cubicBezTo>
                      <a:pt x="4771" y="9518"/>
                      <a:pt x="4611" y="9427"/>
                      <a:pt x="4451" y="9336"/>
                    </a:cubicBezTo>
                    <a:lnTo>
                      <a:pt x="4360" y="9290"/>
                    </a:lnTo>
                    <a:lnTo>
                      <a:pt x="4086" y="9130"/>
                    </a:lnTo>
                    <a:cubicBezTo>
                      <a:pt x="3926" y="9039"/>
                      <a:pt x="3767" y="8948"/>
                      <a:pt x="3607" y="8856"/>
                    </a:cubicBezTo>
                    <a:cubicBezTo>
                      <a:pt x="3516" y="8788"/>
                      <a:pt x="3401" y="8742"/>
                      <a:pt x="3310" y="8674"/>
                    </a:cubicBezTo>
                    <a:cubicBezTo>
                      <a:pt x="3219" y="8605"/>
                      <a:pt x="3127" y="8537"/>
                      <a:pt x="3036" y="8468"/>
                    </a:cubicBezTo>
                    <a:lnTo>
                      <a:pt x="3013" y="8445"/>
                    </a:lnTo>
                    <a:lnTo>
                      <a:pt x="2991" y="8423"/>
                    </a:lnTo>
                    <a:cubicBezTo>
                      <a:pt x="2694" y="8194"/>
                      <a:pt x="2374" y="7943"/>
                      <a:pt x="2123" y="7647"/>
                    </a:cubicBezTo>
                    <a:cubicBezTo>
                      <a:pt x="2055" y="7578"/>
                      <a:pt x="1986" y="7510"/>
                      <a:pt x="1918" y="7418"/>
                    </a:cubicBezTo>
                    <a:cubicBezTo>
                      <a:pt x="1895" y="7373"/>
                      <a:pt x="1849" y="7327"/>
                      <a:pt x="1826" y="7281"/>
                    </a:cubicBezTo>
                    <a:cubicBezTo>
                      <a:pt x="1758" y="7190"/>
                      <a:pt x="1689" y="7122"/>
                      <a:pt x="1621" y="7030"/>
                    </a:cubicBezTo>
                    <a:lnTo>
                      <a:pt x="1575" y="6985"/>
                    </a:lnTo>
                    <a:cubicBezTo>
                      <a:pt x="1553" y="6939"/>
                      <a:pt x="1530" y="6916"/>
                      <a:pt x="1507" y="6893"/>
                    </a:cubicBezTo>
                    <a:cubicBezTo>
                      <a:pt x="1507" y="6871"/>
                      <a:pt x="1507" y="6848"/>
                      <a:pt x="1507" y="6848"/>
                    </a:cubicBezTo>
                    <a:cubicBezTo>
                      <a:pt x="1484" y="6802"/>
                      <a:pt x="1461" y="6779"/>
                      <a:pt x="1461" y="6734"/>
                    </a:cubicBezTo>
                    <a:cubicBezTo>
                      <a:pt x="1461" y="6711"/>
                      <a:pt x="1461" y="6665"/>
                      <a:pt x="1507" y="6642"/>
                    </a:cubicBezTo>
                    <a:cubicBezTo>
                      <a:pt x="1507" y="6597"/>
                      <a:pt x="1507" y="6574"/>
                      <a:pt x="1530" y="6551"/>
                    </a:cubicBezTo>
                    <a:cubicBezTo>
                      <a:pt x="1553" y="6437"/>
                      <a:pt x="1598" y="6346"/>
                      <a:pt x="1667" y="6254"/>
                    </a:cubicBezTo>
                    <a:lnTo>
                      <a:pt x="1712" y="6163"/>
                    </a:lnTo>
                    <a:lnTo>
                      <a:pt x="1804" y="5980"/>
                    </a:lnTo>
                    <a:lnTo>
                      <a:pt x="1887" y="5813"/>
                    </a:lnTo>
                    <a:lnTo>
                      <a:pt x="1849" y="5866"/>
                    </a:lnTo>
                    <a:lnTo>
                      <a:pt x="1621" y="6209"/>
                    </a:lnTo>
                    <a:cubicBezTo>
                      <a:pt x="1461" y="6483"/>
                      <a:pt x="1279" y="6734"/>
                      <a:pt x="1096" y="6962"/>
                    </a:cubicBezTo>
                    <a:cubicBezTo>
                      <a:pt x="1096" y="6985"/>
                      <a:pt x="1096" y="6985"/>
                      <a:pt x="1096" y="6985"/>
                    </a:cubicBezTo>
                    <a:lnTo>
                      <a:pt x="1073" y="7008"/>
                    </a:lnTo>
                    <a:cubicBezTo>
                      <a:pt x="1005" y="7122"/>
                      <a:pt x="936" y="7236"/>
                      <a:pt x="845" y="7327"/>
                    </a:cubicBezTo>
                    <a:lnTo>
                      <a:pt x="799" y="7396"/>
                    </a:lnTo>
                    <a:cubicBezTo>
                      <a:pt x="754" y="7464"/>
                      <a:pt x="731" y="7510"/>
                      <a:pt x="685" y="7578"/>
                    </a:cubicBezTo>
                    <a:cubicBezTo>
                      <a:pt x="640" y="7647"/>
                      <a:pt x="594" y="7692"/>
                      <a:pt x="548" y="7761"/>
                    </a:cubicBezTo>
                    <a:lnTo>
                      <a:pt x="480" y="7852"/>
                    </a:lnTo>
                    <a:cubicBezTo>
                      <a:pt x="434" y="7943"/>
                      <a:pt x="388" y="8012"/>
                      <a:pt x="320" y="8080"/>
                    </a:cubicBezTo>
                    <a:cubicBezTo>
                      <a:pt x="274" y="8080"/>
                      <a:pt x="229" y="8103"/>
                      <a:pt x="183" y="8126"/>
                    </a:cubicBezTo>
                    <a:cubicBezTo>
                      <a:pt x="160" y="8172"/>
                      <a:pt x="115" y="8217"/>
                      <a:pt x="69" y="8263"/>
                    </a:cubicBezTo>
                    <a:lnTo>
                      <a:pt x="46" y="8263"/>
                    </a:lnTo>
                    <a:cubicBezTo>
                      <a:pt x="0" y="8400"/>
                      <a:pt x="46" y="8560"/>
                      <a:pt x="160" y="8651"/>
                    </a:cubicBezTo>
                    <a:cubicBezTo>
                      <a:pt x="251" y="8719"/>
                      <a:pt x="320" y="8811"/>
                      <a:pt x="411" y="8902"/>
                    </a:cubicBezTo>
                    <a:lnTo>
                      <a:pt x="457" y="8948"/>
                    </a:lnTo>
                    <a:lnTo>
                      <a:pt x="525" y="9016"/>
                    </a:lnTo>
                    <a:cubicBezTo>
                      <a:pt x="617" y="9107"/>
                      <a:pt x="708" y="9199"/>
                      <a:pt x="799" y="9267"/>
                    </a:cubicBezTo>
                    <a:lnTo>
                      <a:pt x="936" y="9404"/>
                    </a:lnTo>
                    <a:cubicBezTo>
                      <a:pt x="1096" y="9564"/>
                      <a:pt x="1233" y="9701"/>
                      <a:pt x="1393" y="9838"/>
                    </a:cubicBezTo>
                    <a:cubicBezTo>
                      <a:pt x="1575" y="9998"/>
                      <a:pt x="1758" y="10135"/>
                      <a:pt x="1918" y="10272"/>
                    </a:cubicBezTo>
                    <a:lnTo>
                      <a:pt x="2100" y="10431"/>
                    </a:lnTo>
                    <a:lnTo>
                      <a:pt x="2146" y="10454"/>
                    </a:lnTo>
                    <a:cubicBezTo>
                      <a:pt x="2351" y="10614"/>
                      <a:pt x="2557" y="10797"/>
                      <a:pt x="2785" y="10933"/>
                    </a:cubicBezTo>
                    <a:cubicBezTo>
                      <a:pt x="2831" y="10979"/>
                      <a:pt x="2876" y="11002"/>
                      <a:pt x="2945" y="11025"/>
                    </a:cubicBezTo>
                    <a:cubicBezTo>
                      <a:pt x="2991" y="11070"/>
                      <a:pt x="2991" y="11070"/>
                      <a:pt x="3013" y="11070"/>
                    </a:cubicBezTo>
                    <a:lnTo>
                      <a:pt x="3219" y="11185"/>
                    </a:lnTo>
                    <a:lnTo>
                      <a:pt x="3447" y="11321"/>
                    </a:lnTo>
                    <a:lnTo>
                      <a:pt x="3652" y="11458"/>
                    </a:lnTo>
                    <a:lnTo>
                      <a:pt x="3630" y="11436"/>
                    </a:lnTo>
                    <a:lnTo>
                      <a:pt x="3630" y="11436"/>
                    </a:lnTo>
                    <a:cubicBezTo>
                      <a:pt x="3652" y="11458"/>
                      <a:pt x="3653" y="11458"/>
                      <a:pt x="3675" y="11458"/>
                    </a:cubicBezTo>
                    <a:cubicBezTo>
                      <a:pt x="3698" y="11481"/>
                      <a:pt x="3698" y="11481"/>
                      <a:pt x="3721" y="11481"/>
                    </a:cubicBezTo>
                    <a:lnTo>
                      <a:pt x="3835" y="11573"/>
                    </a:lnTo>
                    <a:lnTo>
                      <a:pt x="3881" y="11595"/>
                    </a:lnTo>
                    <a:lnTo>
                      <a:pt x="3904" y="11618"/>
                    </a:lnTo>
                    <a:cubicBezTo>
                      <a:pt x="4132" y="11755"/>
                      <a:pt x="4337" y="11869"/>
                      <a:pt x="4543" y="11983"/>
                    </a:cubicBezTo>
                    <a:lnTo>
                      <a:pt x="4588" y="12006"/>
                    </a:lnTo>
                    <a:cubicBezTo>
                      <a:pt x="4885" y="12189"/>
                      <a:pt x="5136" y="12326"/>
                      <a:pt x="5364" y="12417"/>
                    </a:cubicBezTo>
                    <a:cubicBezTo>
                      <a:pt x="5524" y="12508"/>
                      <a:pt x="5707" y="12600"/>
                      <a:pt x="5889" y="12668"/>
                    </a:cubicBezTo>
                    <a:lnTo>
                      <a:pt x="6072" y="12759"/>
                    </a:lnTo>
                    <a:cubicBezTo>
                      <a:pt x="6163" y="12805"/>
                      <a:pt x="6255" y="12828"/>
                      <a:pt x="6346" y="12874"/>
                    </a:cubicBezTo>
                    <a:cubicBezTo>
                      <a:pt x="6506" y="12942"/>
                      <a:pt x="6643" y="13011"/>
                      <a:pt x="6802" y="13079"/>
                    </a:cubicBezTo>
                    <a:cubicBezTo>
                      <a:pt x="7031" y="13170"/>
                      <a:pt x="7282" y="13284"/>
                      <a:pt x="7556" y="13353"/>
                    </a:cubicBezTo>
                    <a:cubicBezTo>
                      <a:pt x="7715" y="13399"/>
                      <a:pt x="7898" y="13467"/>
                      <a:pt x="8058" y="13490"/>
                    </a:cubicBezTo>
                    <a:cubicBezTo>
                      <a:pt x="8149" y="13513"/>
                      <a:pt x="8218" y="13536"/>
                      <a:pt x="8309" y="13558"/>
                    </a:cubicBezTo>
                    <a:lnTo>
                      <a:pt x="8469" y="13581"/>
                    </a:lnTo>
                    <a:cubicBezTo>
                      <a:pt x="8674" y="13627"/>
                      <a:pt x="8948" y="13695"/>
                      <a:pt x="9199" y="13718"/>
                    </a:cubicBezTo>
                    <a:cubicBezTo>
                      <a:pt x="9290" y="13741"/>
                      <a:pt x="9382" y="13741"/>
                      <a:pt x="9473" y="13741"/>
                    </a:cubicBezTo>
                    <a:lnTo>
                      <a:pt x="9564" y="13741"/>
                    </a:lnTo>
                    <a:cubicBezTo>
                      <a:pt x="9656" y="13741"/>
                      <a:pt x="9747" y="13741"/>
                      <a:pt x="9838" y="13718"/>
                    </a:cubicBezTo>
                    <a:cubicBezTo>
                      <a:pt x="9907" y="13718"/>
                      <a:pt x="9975" y="13695"/>
                      <a:pt x="10044" y="13672"/>
                    </a:cubicBezTo>
                    <a:lnTo>
                      <a:pt x="10089" y="13672"/>
                    </a:lnTo>
                    <a:cubicBezTo>
                      <a:pt x="10181" y="13650"/>
                      <a:pt x="10249" y="13627"/>
                      <a:pt x="10317" y="13604"/>
                    </a:cubicBezTo>
                    <a:cubicBezTo>
                      <a:pt x="10386" y="13581"/>
                      <a:pt x="10477" y="13536"/>
                      <a:pt x="10546" y="13490"/>
                    </a:cubicBezTo>
                    <a:cubicBezTo>
                      <a:pt x="10660" y="13421"/>
                      <a:pt x="10751" y="13307"/>
                      <a:pt x="10820" y="13170"/>
                    </a:cubicBezTo>
                    <a:cubicBezTo>
                      <a:pt x="10865" y="13079"/>
                      <a:pt x="10865" y="12965"/>
                      <a:pt x="10865" y="12851"/>
                    </a:cubicBezTo>
                    <a:cubicBezTo>
                      <a:pt x="10865" y="12714"/>
                      <a:pt x="10820" y="12600"/>
                      <a:pt x="10774" y="12486"/>
                    </a:cubicBezTo>
                    <a:lnTo>
                      <a:pt x="10728" y="12371"/>
                    </a:lnTo>
                    <a:cubicBezTo>
                      <a:pt x="10705" y="12303"/>
                      <a:pt x="10660" y="12234"/>
                      <a:pt x="10637" y="12166"/>
                    </a:cubicBezTo>
                    <a:lnTo>
                      <a:pt x="10637" y="12120"/>
                    </a:lnTo>
                    <a:lnTo>
                      <a:pt x="10614" y="12098"/>
                    </a:lnTo>
                    <a:lnTo>
                      <a:pt x="10614" y="12098"/>
                    </a:lnTo>
                    <a:cubicBezTo>
                      <a:pt x="10842" y="12189"/>
                      <a:pt x="11071" y="12303"/>
                      <a:pt x="11276" y="12394"/>
                    </a:cubicBezTo>
                    <a:cubicBezTo>
                      <a:pt x="11413" y="12463"/>
                      <a:pt x="11550" y="12531"/>
                      <a:pt x="11664" y="12600"/>
                    </a:cubicBezTo>
                    <a:cubicBezTo>
                      <a:pt x="11801" y="12645"/>
                      <a:pt x="11915" y="12714"/>
                      <a:pt x="12052" y="12759"/>
                    </a:cubicBezTo>
                    <a:cubicBezTo>
                      <a:pt x="12280" y="12874"/>
                      <a:pt x="12532" y="12965"/>
                      <a:pt x="12783" y="13033"/>
                    </a:cubicBezTo>
                    <a:cubicBezTo>
                      <a:pt x="13056" y="13125"/>
                      <a:pt x="13330" y="13216"/>
                      <a:pt x="13581" y="13307"/>
                    </a:cubicBezTo>
                    <a:cubicBezTo>
                      <a:pt x="13810" y="13376"/>
                      <a:pt x="14038" y="13444"/>
                      <a:pt x="14243" y="13513"/>
                    </a:cubicBezTo>
                    <a:lnTo>
                      <a:pt x="14449" y="13558"/>
                    </a:lnTo>
                    <a:lnTo>
                      <a:pt x="14586" y="13604"/>
                    </a:lnTo>
                    <a:lnTo>
                      <a:pt x="14723" y="13627"/>
                    </a:lnTo>
                    <a:cubicBezTo>
                      <a:pt x="14814" y="13672"/>
                      <a:pt x="14928" y="13695"/>
                      <a:pt x="15042" y="13718"/>
                    </a:cubicBezTo>
                    <a:lnTo>
                      <a:pt x="15179" y="13764"/>
                    </a:lnTo>
                    <a:cubicBezTo>
                      <a:pt x="15339" y="13809"/>
                      <a:pt x="15453" y="13832"/>
                      <a:pt x="15590" y="13855"/>
                    </a:cubicBezTo>
                    <a:cubicBezTo>
                      <a:pt x="15727" y="13901"/>
                      <a:pt x="15864" y="13901"/>
                      <a:pt x="16001" y="13924"/>
                    </a:cubicBezTo>
                    <a:cubicBezTo>
                      <a:pt x="16092" y="13946"/>
                      <a:pt x="16206" y="13946"/>
                      <a:pt x="16298" y="13946"/>
                    </a:cubicBezTo>
                    <a:lnTo>
                      <a:pt x="16480" y="13946"/>
                    </a:lnTo>
                    <a:cubicBezTo>
                      <a:pt x="16640" y="13924"/>
                      <a:pt x="16777" y="13901"/>
                      <a:pt x="16891" y="13878"/>
                    </a:cubicBezTo>
                    <a:cubicBezTo>
                      <a:pt x="17051" y="13832"/>
                      <a:pt x="17211" y="13741"/>
                      <a:pt x="17325" y="13650"/>
                    </a:cubicBezTo>
                    <a:cubicBezTo>
                      <a:pt x="17416" y="13558"/>
                      <a:pt x="17507" y="13490"/>
                      <a:pt x="17576" y="13399"/>
                    </a:cubicBezTo>
                    <a:lnTo>
                      <a:pt x="17622" y="13330"/>
                    </a:lnTo>
                    <a:cubicBezTo>
                      <a:pt x="17667" y="13262"/>
                      <a:pt x="17713" y="13193"/>
                      <a:pt x="17759" y="13102"/>
                    </a:cubicBezTo>
                    <a:cubicBezTo>
                      <a:pt x="17781" y="13056"/>
                      <a:pt x="17804" y="12965"/>
                      <a:pt x="17804" y="12896"/>
                    </a:cubicBezTo>
                    <a:cubicBezTo>
                      <a:pt x="17804" y="12805"/>
                      <a:pt x="17804" y="12737"/>
                      <a:pt x="17781" y="12668"/>
                    </a:cubicBezTo>
                    <a:cubicBezTo>
                      <a:pt x="17759" y="12577"/>
                      <a:pt x="17736" y="12486"/>
                      <a:pt x="17713" y="12394"/>
                    </a:cubicBezTo>
                    <a:cubicBezTo>
                      <a:pt x="17690" y="12326"/>
                      <a:pt x="17667" y="12257"/>
                      <a:pt x="17644" y="12189"/>
                    </a:cubicBezTo>
                    <a:lnTo>
                      <a:pt x="17599" y="12098"/>
                    </a:lnTo>
                    <a:cubicBezTo>
                      <a:pt x="17530" y="11915"/>
                      <a:pt x="17416" y="11755"/>
                      <a:pt x="17302" y="11573"/>
                    </a:cubicBezTo>
                    <a:lnTo>
                      <a:pt x="17256" y="11504"/>
                    </a:lnTo>
                    <a:cubicBezTo>
                      <a:pt x="17211" y="11436"/>
                      <a:pt x="17188" y="11390"/>
                      <a:pt x="17142" y="11321"/>
                    </a:cubicBezTo>
                    <a:cubicBezTo>
                      <a:pt x="17097" y="11253"/>
                      <a:pt x="17028" y="11185"/>
                      <a:pt x="16960" y="11139"/>
                    </a:cubicBezTo>
                    <a:lnTo>
                      <a:pt x="16914" y="11093"/>
                    </a:lnTo>
                    <a:lnTo>
                      <a:pt x="16800" y="10956"/>
                    </a:lnTo>
                    <a:cubicBezTo>
                      <a:pt x="16754" y="10911"/>
                      <a:pt x="16686" y="10842"/>
                      <a:pt x="16640" y="10774"/>
                    </a:cubicBezTo>
                    <a:cubicBezTo>
                      <a:pt x="16526" y="10660"/>
                      <a:pt x="16412" y="10545"/>
                      <a:pt x="16298" y="10431"/>
                    </a:cubicBezTo>
                    <a:lnTo>
                      <a:pt x="16252" y="10408"/>
                    </a:lnTo>
                    <a:cubicBezTo>
                      <a:pt x="16206" y="10363"/>
                      <a:pt x="16184" y="10317"/>
                      <a:pt x="16138" y="10272"/>
                    </a:cubicBezTo>
                    <a:cubicBezTo>
                      <a:pt x="16069" y="10203"/>
                      <a:pt x="16001" y="10135"/>
                      <a:pt x="15932" y="10089"/>
                    </a:cubicBezTo>
                    <a:cubicBezTo>
                      <a:pt x="15841" y="9998"/>
                      <a:pt x="15750" y="9929"/>
                      <a:pt x="15659" y="9861"/>
                    </a:cubicBezTo>
                    <a:lnTo>
                      <a:pt x="15590" y="9792"/>
                    </a:lnTo>
                    <a:cubicBezTo>
                      <a:pt x="15544" y="9747"/>
                      <a:pt x="15476" y="9701"/>
                      <a:pt x="15430" y="9655"/>
                    </a:cubicBezTo>
                    <a:cubicBezTo>
                      <a:pt x="15362" y="9587"/>
                      <a:pt x="15293" y="9541"/>
                      <a:pt x="15225" y="9495"/>
                    </a:cubicBezTo>
                    <a:cubicBezTo>
                      <a:pt x="15111" y="9381"/>
                      <a:pt x="14974" y="9290"/>
                      <a:pt x="14860" y="9176"/>
                    </a:cubicBezTo>
                    <a:lnTo>
                      <a:pt x="14472" y="8879"/>
                    </a:lnTo>
                    <a:lnTo>
                      <a:pt x="14106" y="8560"/>
                    </a:lnTo>
                    <a:cubicBezTo>
                      <a:pt x="13901" y="8400"/>
                      <a:pt x="13718" y="8263"/>
                      <a:pt x="13513" y="8126"/>
                    </a:cubicBezTo>
                    <a:lnTo>
                      <a:pt x="13308" y="7966"/>
                    </a:lnTo>
                    <a:lnTo>
                      <a:pt x="13216" y="7898"/>
                    </a:lnTo>
                    <a:lnTo>
                      <a:pt x="13102" y="7806"/>
                    </a:lnTo>
                    <a:lnTo>
                      <a:pt x="13262" y="7806"/>
                    </a:lnTo>
                    <a:lnTo>
                      <a:pt x="13376" y="7784"/>
                    </a:lnTo>
                    <a:cubicBezTo>
                      <a:pt x="13581" y="7761"/>
                      <a:pt x="13787" y="7738"/>
                      <a:pt x="13970" y="7624"/>
                    </a:cubicBezTo>
                    <a:cubicBezTo>
                      <a:pt x="14038" y="7578"/>
                      <a:pt x="14106" y="7532"/>
                      <a:pt x="14152" y="7464"/>
                    </a:cubicBezTo>
                    <a:cubicBezTo>
                      <a:pt x="14221" y="7418"/>
                      <a:pt x="14243" y="7373"/>
                      <a:pt x="14289" y="7327"/>
                    </a:cubicBezTo>
                    <a:cubicBezTo>
                      <a:pt x="14358" y="7236"/>
                      <a:pt x="14426" y="7122"/>
                      <a:pt x="14449" y="6985"/>
                    </a:cubicBezTo>
                    <a:cubicBezTo>
                      <a:pt x="14472" y="6916"/>
                      <a:pt x="14449" y="6825"/>
                      <a:pt x="14449" y="6734"/>
                    </a:cubicBezTo>
                    <a:cubicBezTo>
                      <a:pt x="14426" y="6619"/>
                      <a:pt x="14403" y="6528"/>
                      <a:pt x="14358" y="6437"/>
                    </a:cubicBezTo>
                    <a:cubicBezTo>
                      <a:pt x="14312" y="6277"/>
                      <a:pt x="14243" y="6117"/>
                      <a:pt x="14152" y="5980"/>
                    </a:cubicBezTo>
                    <a:cubicBezTo>
                      <a:pt x="14061" y="5821"/>
                      <a:pt x="13970" y="5661"/>
                      <a:pt x="13878" y="5524"/>
                    </a:cubicBezTo>
                    <a:cubicBezTo>
                      <a:pt x="13764" y="5364"/>
                      <a:pt x="13650" y="5227"/>
                      <a:pt x="13513" y="5113"/>
                    </a:cubicBezTo>
                    <a:cubicBezTo>
                      <a:pt x="13467" y="5067"/>
                      <a:pt x="13422" y="5022"/>
                      <a:pt x="13376" y="4976"/>
                    </a:cubicBezTo>
                    <a:cubicBezTo>
                      <a:pt x="13399" y="4885"/>
                      <a:pt x="13376" y="4793"/>
                      <a:pt x="13330" y="4702"/>
                    </a:cubicBezTo>
                    <a:cubicBezTo>
                      <a:pt x="13262" y="4588"/>
                      <a:pt x="13148" y="4497"/>
                      <a:pt x="13056" y="4405"/>
                    </a:cubicBezTo>
                    <a:lnTo>
                      <a:pt x="13011" y="4360"/>
                    </a:lnTo>
                    <a:cubicBezTo>
                      <a:pt x="12920" y="4268"/>
                      <a:pt x="12851" y="4177"/>
                      <a:pt x="12760" y="4086"/>
                    </a:cubicBezTo>
                    <a:cubicBezTo>
                      <a:pt x="12577" y="3949"/>
                      <a:pt x="12417" y="3789"/>
                      <a:pt x="12235" y="3652"/>
                    </a:cubicBezTo>
                    <a:lnTo>
                      <a:pt x="12075" y="3538"/>
                    </a:lnTo>
                    <a:lnTo>
                      <a:pt x="12052" y="3515"/>
                    </a:lnTo>
                    <a:cubicBezTo>
                      <a:pt x="11847" y="3355"/>
                      <a:pt x="11641" y="3173"/>
                      <a:pt x="11436" y="3036"/>
                    </a:cubicBezTo>
                    <a:cubicBezTo>
                      <a:pt x="11367" y="2990"/>
                      <a:pt x="11299" y="2945"/>
                      <a:pt x="11253" y="2899"/>
                    </a:cubicBezTo>
                    <a:lnTo>
                      <a:pt x="11116" y="2808"/>
                    </a:lnTo>
                    <a:cubicBezTo>
                      <a:pt x="11002" y="2716"/>
                      <a:pt x="10888" y="2648"/>
                      <a:pt x="10797" y="2579"/>
                    </a:cubicBezTo>
                    <a:lnTo>
                      <a:pt x="10728" y="2557"/>
                    </a:lnTo>
                    <a:lnTo>
                      <a:pt x="10683" y="2511"/>
                    </a:lnTo>
                    <a:lnTo>
                      <a:pt x="10432" y="2374"/>
                    </a:lnTo>
                    <a:lnTo>
                      <a:pt x="10340" y="2328"/>
                    </a:lnTo>
                    <a:lnTo>
                      <a:pt x="10317" y="2306"/>
                    </a:lnTo>
                    <a:cubicBezTo>
                      <a:pt x="10317" y="2306"/>
                      <a:pt x="10295" y="2283"/>
                      <a:pt x="10295" y="2283"/>
                    </a:cubicBezTo>
                    <a:cubicBezTo>
                      <a:pt x="10203" y="2237"/>
                      <a:pt x="10112" y="2169"/>
                      <a:pt x="10021" y="2123"/>
                    </a:cubicBezTo>
                    <a:lnTo>
                      <a:pt x="9907" y="2054"/>
                    </a:lnTo>
                    <a:cubicBezTo>
                      <a:pt x="9815" y="2009"/>
                      <a:pt x="9747" y="1963"/>
                      <a:pt x="9678" y="1917"/>
                    </a:cubicBezTo>
                    <a:lnTo>
                      <a:pt x="9519" y="1826"/>
                    </a:lnTo>
                    <a:cubicBezTo>
                      <a:pt x="9450" y="1781"/>
                      <a:pt x="9404" y="1758"/>
                      <a:pt x="9336" y="1735"/>
                    </a:cubicBezTo>
                    <a:cubicBezTo>
                      <a:pt x="9267" y="1689"/>
                      <a:pt x="9222" y="1666"/>
                      <a:pt x="9153" y="1621"/>
                    </a:cubicBezTo>
                    <a:cubicBezTo>
                      <a:pt x="9039" y="1552"/>
                      <a:pt x="8925" y="1484"/>
                      <a:pt x="8788" y="1438"/>
                    </a:cubicBezTo>
                    <a:cubicBezTo>
                      <a:pt x="8674" y="1370"/>
                      <a:pt x="8583" y="1324"/>
                      <a:pt x="8469" y="1278"/>
                    </a:cubicBezTo>
                    <a:cubicBezTo>
                      <a:pt x="8354" y="1210"/>
                      <a:pt x="8218" y="1141"/>
                      <a:pt x="8081" y="1073"/>
                    </a:cubicBezTo>
                    <a:cubicBezTo>
                      <a:pt x="7830" y="959"/>
                      <a:pt x="7601" y="868"/>
                      <a:pt x="7350" y="753"/>
                    </a:cubicBezTo>
                    <a:cubicBezTo>
                      <a:pt x="7190" y="685"/>
                      <a:pt x="7053" y="616"/>
                      <a:pt x="6894" y="571"/>
                    </a:cubicBezTo>
                    <a:lnTo>
                      <a:pt x="6780" y="525"/>
                    </a:lnTo>
                    <a:cubicBezTo>
                      <a:pt x="6711" y="502"/>
                      <a:pt x="6620" y="457"/>
                      <a:pt x="6551" y="434"/>
                    </a:cubicBezTo>
                    <a:cubicBezTo>
                      <a:pt x="6460" y="388"/>
                      <a:pt x="6392" y="365"/>
                      <a:pt x="6323" y="343"/>
                    </a:cubicBezTo>
                    <a:lnTo>
                      <a:pt x="6232" y="320"/>
                    </a:lnTo>
                    <a:cubicBezTo>
                      <a:pt x="6026" y="228"/>
                      <a:pt x="5821" y="183"/>
                      <a:pt x="5615" y="137"/>
                    </a:cubicBezTo>
                    <a:cubicBezTo>
                      <a:pt x="5501" y="114"/>
                      <a:pt x="5387" y="91"/>
                      <a:pt x="5273" y="91"/>
                    </a:cubicBezTo>
                    <a:lnTo>
                      <a:pt x="5159" y="69"/>
                    </a:lnTo>
                    <a:cubicBezTo>
                      <a:pt x="5068" y="69"/>
                      <a:pt x="4999" y="46"/>
                      <a:pt x="4908" y="23"/>
                    </a:cubicBezTo>
                    <a:cubicBezTo>
                      <a:pt x="4862" y="23"/>
                      <a:pt x="4817" y="0"/>
                      <a:pt x="4794" y="0"/>
                    </a:cubicBezTo>
                    <a:close/>
                  </a:path>
                </a:pathLst>
              </a:custGeom>
              <a:solidFill>
                <a:srgbClr val="FD9A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1"/>
              <p:cNvSpPr/>
              <p:nvPr/>
            </p:nvSpPr>
            <p:spPr>
              <a:xfrm>
                <a:off x="5476407" y="1722329"/>
                <a:ext cx="19164" cy="17569"/>
              </a:xfrm>
              <a:custGeom>
                <a:rect b="b" l="l" r="r" t="t"/>
                <a:pathLst>
                  <a:path extrusionOk="0" h="650" w="709">
                    <a:moveTo>
                      <a:pt x="183" y="1"/>
                    </a:moveTo>
                    <a:cubicBezTo>
                      <a:pt x="160" y="1"/>
                      <a:pt x="115" y="1"/>
                      <a:pt x="92" y="24"/>
                    </a:cubicBezTo>
                    <a:cubicBezTo>
                      <a:pt x="23" y="92"/>
                      <a:pt x="1" y="206"/>
                      <a:pt x="69" y="275"/>
                    </a:cubicBezTo>
                    <a:cubicBezTo>
                      <a:pt x="115" y="343"/>
                      <a:pt x="183" y="389"/>
                      <a:pt x="252" y="457"/>
                    </a:cubicBezTo>
                    <a:cubicBezTo>
                      <a:pt x="343" y="503"/>
                      <a:pt x="389" y="571"/>
                      <a:pt x="457" y="617"/>
                    </a:cubicBezTo>
                    <a:cubicBezTo>
                      <a:pt x="489" y="633"/>
                      <a:pt x="522" y="649"/>
                      <a:pt x="546" y="649"/>
                    </a:cubicBezTo>
                    <a:cubicBezTo>
                      <a:pt x="556" y="649"/>
                      <a:pt x="565" y="647"/>
                      <a:pt x="571" y="640"/>
                    </a:cubicBezTo>
                    <a:cubicBezTo>
                      <a:pt x="617" y="640"/>
                      <a:pt x="663" y="617"/>
                      <a:pt x="685" y="594"/>
                    </a:cubicBezTo>
                    <a:cubicBezTo>
                      <a:pt x="708" y="549"/>
                      <a:pt x="708" y="526"/>
                      <a:pt x="708" y="480"/>
                    </a:cubicBezTo>
                    <a:cubicBezTo>
                      <a:pt x="685" y="435"/>
                      <a:pt x="663" y="412"/>
                      <a:pt x="640" y="366"/>
                    </a:cubicBezTo>
                    <a:cubicBezTo>
                      <a:pt x="617" y="343"/>
                      <a:pt x="571" y="320"/>
                      <a:pt x="548" y="298"/>
                    </a:cubicBezTo>
                    <a:cubicBezTo>
                      <a:pt x="480" y="206"/>
                      <a:pt x="411" y="138"/>
                      <a:pt x="320" y="46"/>
                    </a:cubicBezTo>
                    <a:cubicBezTo>
                      <a:pt x="297" y="24"/>
                      <a:pt x="252" y="1"/>
                      <a:pt x="206" y="1"/>
                    </a:cubicBezTo>
                    <a:close/>
                  </a:path>
                </a:pathLst>
              </a:custGeom>
              <a:solidFill>
                <a:srgbClr val="E356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1"/>
              <p:cNvSpPr/>
              <p:nvPr/>
            </p:nvSpPr>
            <p:spPr>
              <a:xfrm>
                <a:off x="5520222" y="1542796"/>
                <a:ext cx="296168" cy="233242"/>
              </a:xfrm>
              <a:custGeom>
                <a:rect b="b" l="l" r="r" t="t"/>
                <a:pathLst>
                  <a:path extrusionOk="0" h="8629" w="10957">
                    <a:moveTo>
                      <a:pt x="2739" y="1"/>
                    </a:moveTo>
                    <a:cubicBezTo>
                      <a:pt x="2671" y="1"/>
                      <a:pt x="2602" y="24"/>
                      <a:pt x="2580" y="92"/>
                    </a:cubicBezTo>
                    <a:cubicBezTo>
                      <a:pt x="2534" y="115"/>
                      <a:pt x="2511" y="138"/>
                      <a:pt x="2488" y="160"/>
                    </a:cubicBezTo>
                    <a:cubicBezTo>
                      <a:pt x="2443" y="206"/>
                      <a:pt x="2420" y="252"/>
                      <a:pt x="2397" y="297"/>
                    </a:cubicBezTo>
                    <a:cubicBezTo>
                      <a:pt x="2374" y="366"/>
                      <a:pt x="2351" y="412"/>
                      <a:pt x="2328" y="434"/>
                    </a:cubicBezTo>
                    <a:lnTo>
                      <a:pt x="2306" y="526"/>
                    </a:lnTo>
                    <a:cubicBezTo>
                      <a:pt x="2237" y="663"/>
                      <a:pt x="2169" y="777"/>
                      <a:pt x="2123" y="891"/>
                    </a:cubicBezTo>
                    <a:cubicBezTo>
                      <a:pt x="2100" y="937"/>
                      <a:pt x="2077" y="982"/>
                      <a:pt x="2055" y="1028"/>
                    </a:cubicBezTo>
                    <a:cubicBezTo>
                      <a:pt x="2009" y="1119"/>
                      <a:pt x="1986" y="1188"/>
                      <a:pt x="1940" y="1256"/>
                    </a:cubicBezTo>
                    <a:lnTo>
                      <a:pt x="1872" y="1416"/>
                    </a:lnTo>
                    <a:lnTo>
                      <a:pt x="1781" y="1553"/>
                    </a:lnTo>
                    <a:cubicBezTo>
                      <a:pt x="1758" y="1644"/>
                      <a:pt x="1712" y="1713"/>
                      <a:pt x="1666" y="1804"/>
                    </a:cubicBezTo>
                    <a:lnTo>
                      <a:pt x="1621" y="1918"/>
                    </a:lnTo>
                    <a:cubicBezTo>
                      <a:pt x="1575" y="2009"/>
                      <a:pt x="1530" y="2101"/>
                      <a:pt x="1484" y="2192"/>
                    </a:cubicBezTo>
                    <a:lnTo>
                      <a:pt x="1393" y="2397"/>
                    </a:lnTo>
                    <a:cubicBezTo>
                      <a:pt x="1301" y="2580"/>
                      <a:pt x="1210" y="2763"/>
                      <a:pt x="1096" y="2945"/>
                    </a:cubicBezTo>
                    <a:lnTo>
                      <a:pt x="1073" y="3014"/>
                    </a:lnTo>
                    <a:cubicBezTo>
                      <a:pt x="913" y="3265"/>
                      <a:pt x="776" y="3516"/>
                      <a:pt x="617" y="3767"/>
                    </a:cubicBezTo>
                    <a:lnTo>
                      <a:pt x="502" y="3949"/>
                    </a:lnTo>
                    <a:lnTo>
                      <a:pt x="434" y="4041"/>
                    </a:lnTo>
                    <a:lnTo>
                      <a:pt x="343" y="4223"/>
                    </a:lnTo>
                    <a:lnTo>
                      <a:pt x="251" y="4406"/>
                    </a:lnTo>
                    <a:lnTo>
                      <a:pt x="206" y="4497"/>
                    </a:lnTo>
                    <a:cubicBezTo>
                      <a:pt x="137" y="4589"/>
                      <a:pt x="92" y="4680"/>
                      <a:pt x="69" y="4794"/>
                    </a:cubicBezTo>
                    <a:cubicBezTo>
                      <a:pt x="46" y="4817"/>
                      <a:pt x="46" y="4840"/>
                      <a:pt x="46" y="4885"/>
                    </a:cubicBezTo>
                    <a:cubicBezTo>
                      <a:pt x="23" y="4908"/>
                      <a:pt x="0" y="4954"/>
                      <a:pt x="0" y="4977"/>
                    </a:cubicBezTo>
                    <a:cubicBezTo>
                      <a:pt x="0" y="5022"/>
                      <a:pt x="23" y="5045"/>
                      <a:pt x="46" y="5091"/>
                    </a:cubicBezTo>
                    <a:cubicBezTo>
                      <a:pt x="46" y="5091"/>
                      <a:pt x="46" y="5114"/>
                      <a:pt x="46" y="5136"/>
                    </a:cubicBezTo>
                    <a:cubicBezTo>
                      <a:pt x="69" y="5159"/>
                      <a:pt x="92" y="5182"/>
                      <a:pt x="114" y="5228"/>
                    </a:cubicBezTo>
                    <a:lnTo>
                      <a:pt x="160" y="5273"/>
                    </a:lnTo>
                    <a:cubicBezTo>
                      <a:pt x="228" y="5365"/>
                      <a:pt x="297" y="5433"/>
                      <a:pt x="365" y="5524"/>
                    </a:cubicBezTo>
                    <a:cubicBezTo>
                      <a:pt x="388" y="5570"/>
                      <a:pt x="434" y="5616"/>
                      <a:pt x="457" y="5661"/>
                    </a:cubicBezTo>
                    <a:cubicBezTo>
                      <a:pt x="525" y="5753"/>
                      <a:pt x="594" y="5821"/>
                      <a:pt x="662" y="5890"/>
                    </a:cubicBezTo>
                    <a:cubicBezTo>
                      <a:pt x="913" y="6186"/>
                      <a:pt x="1233" y="6437"/>
                      <a:pt x="1530" y="6666"/>
                    </a:cubicBezTo>
                    <a:lnTo>
                      <a:pt x="1552" y="6688"/>
                    </a:lnTo>
                    <a:lnTo>
                      <a:pt x="1575" y="6711"/>
                    </a:lnTo>
                    <a:cubicBezTo>
                      <a:pt x="1666" y="6780"/>
                      <a:pt x="1758" y="6848"/>
                      <a:pt x="1849" y="6917"/>
                    </a:cubicBezTo>
                    <a:cubicBezTo>
                      <a:pt x="1940" y="6985"/>
                      <a:pt x="2055" y="7031"/>
                      <a:pt x="2146" y="7099"/>
                    </a:cubicBezTo>
                    <a:cubicBezTo>
                      <a:pt x="2306" y="7191"/>
                      <a:pt x="2465" y="7282"/>
                      <a:pt x="2648" y="7373"/>
                    </a:cubicBezTo>
                    <a:lnTo>
                      <a:pt x="2899" y="7533"/>
                    </a:lnTo>
                    <a:lnTo>
                      <a:pt x="2990" y="7579"/>
                    </a:lnTo>
                    <a:cubicBezTo>
                      <a:pt x="3150" y="7670"/>
                      <a:pt x="3310" y="7761"/>
                      <a:pt x="3493" y="7853"/>
                    </a:cubicBezTo>
                    <a:lnTo>
                      <a:pt x="3561" y="7875"/>
                    </a:lnTo>
                    <a:cubicBezTo>
                      <a:pt x="3629" y="7921"/>
                      <a:pt x="3675" y="7944"/>
                      <a:pt x="3744" y="7967"/>
                    </a:cubicBezTo>
                    <a:cubicBezTo>
                      <a:pt x="3858" y="8035"/>
                      <a:pt x="3972" y="8058"/>
                      <a:pt x="4063" y="8104"/>
                    </a:cubicBezTo>
                    <a:cubicBezTo>
                      <a:pt x="4200" y="8149"/>
                      <a:pt x="4314" y="8195"/>
                      <a:pt x="4428" y="8241"/>
                    </a:cubicBezTo>
                    <a:lnTo>
                      <a:pt x="4542" y="8286"/>
                    </a:lnTo>
                    <a:cubicBezTo>
                      <a:pt x="4611" y="8309"/>
                      <a:pt x="4679" y="8332"/>
                      <a:pt x="4748" y="8355"/>
                    </a:cubicBezTo>
                    <a:cubicBezTo>
                      <a:pt x="4839" y="8400"/>
                      <a:pt x="4908" y="8423"/>
                      <a:pt x="4999" y="8446"/>
                    </a:cubicBezTo>
                    <a:cubicBezTo>
                      <a:pt x="5090" y="8446"/>
                      <a:pt x="5159" y="8469"/>
                      <a:pt x="5250" y="8469"/>
                    </a:cubicBezTo>
                    <a:lnTo>
                      <a:pt x="5296" y="8469"/>
                    </a:lnTo>
                    <a:cubicBezTo>
                      <a:pt x="5296" y="8469"/>
                      <a:pt x="5296" y="8492"/>
                      <a:pt x="5296" y="8492"/>
                    </a:cubicBezTo>
                    <a:cubicBezTo>
                      <a:pt x="5296" y="8492"/>
                      <a:pt x="5319" y="8469"/>
                      <a:pt x="5319" y="8469"/>
                    </a:cubicBezTo>
                    <a:lnTo>
                      <a:pt x="5433" y="8492"/>
                    </a:lnTo>
                    <a:lnTo>
                      <a:pt x="5570" y="8515"/>
                    </a:lnTo>
                    <a:cubicBezTo>
                      <a:pt x="5592" y="8515"/>
                      <a:pt x="5638" y="8515"/>
                      <a:pt x="5684" y="8537"/>
                    </a:cubicBezTo>
                    <a:lnTo>
                      <a:pt x="5912" y="8537"/>
                    </a:lnTo>
                    <a:cubicBezTo>
                      <a:pt x="6003" y="8537"/>
                      <a:pt x="6095" y="8537"/>
                      <a:pt x="6186" y="8515"/>
                    </a:cubicBezTo>
                    <a:lnTo>
                      <a:pt x="6232" y="8515"/>
                    </a:lnTo>
                    <a:cubicBezTo>
                      <a:pt x="6254" y="8515"/>
                      <a:pt x="6300" y="8492"/>
                      <a:pt x="6323" y="8469"/>
                    </a:cubicBezTo>
                    <a:cubicBezTo>
                      <a:pt x="6414" y="8446"/>
                      <a:pt x="6483" y="8355"/>
                      <a:pt x="6528" y="8309"/>
                    </a:cubicBezTo>
                    <a:cubicBezTo>
                      <a:pt x="6574" y="8241"/>
                      <a:pt x="6620" y="8149"/>
                      <a:pt x="6620" y="8081"/>
                    </a:cubicBezTo>
                    <a:cubicBezTo>
                      <a:pt x="6642" y="7990"/>
                      <a:pt x="6665" y="7898"/>
                      <a:pt x="6688" y="7784"/>
                    </a:cubicBezTo>
                    <a:cubicBezTo>
                      <a:pt x="6688" y="7693"/>
                      <a:pt x="6642" y="7602"/>
                      <a:pt x="6620" y="7510"/>
                    </a:cubicBezTo>
                    <a:cubicBezTo>
                      <a:pt x="6620" y="7510"/>
                      <a:pt x="6597" y="7487"/>
                      <a:pt x="6597" y="7487"/>
                    </a:cubicBezTo>
                    <a:lnTo>
                      <a:pt x="6597" y="7419"/>
                    </a:lnTo>
                    <a:lnTo>
                      <a:pt x="6665" y="7465"/>
                    </a:lnTo>
                    <a:lnTo>
                      <a:pt x="6757" y="7510"/>
                    </a:lnTo>
                    <a:cubicBezTo>
                      <a:pt x="6848" y="7556"/>
                      <a:pt x="6916" y="7602"/>
                      <a:pt x="7008" y="7647"/>
                    </a:cubicBezTo>
                    <a:lnTo>
                      <a:pt x="7145" y="7716"/>
                    </a:lnTo>
                    <a:cubicBezTo>
                      <a:pt x="7396" y="7875"/>
                      <a:pt x="7670" y="7990"/>
                      <a:pt x="7898" y="8104"/>
                    </a:cubicBezTo>
                    <a:cubicBezTo>
                      <a:pt x="8080" y="8172"/>
                      <a:pt x="8263" y="8241"/>
                      <a:pt x="8446" y="8309"/>
                    </a:cubicBezTo>
                    <a:lnTo>
                      <a:pt x="8674" y="8378"/>
                    </a:lnTo>
                    <a:cubicBezTo>
                      <a:pt x="8879" y="8446"/>
                      <a:pt x="9085" y="8515"/>
                      <a:pt x="9313" y="8560"/>
                    </a:cubicBezTo>
                    <a:cubicBezTo>
                      <a:pt x="9404" y="8583"/>
                      <a:pt x="9496" y="8606"/>
                      <a:pt x="9587" y="8606"/>
                    </a:cubicBezTo>
                    <a:cubicBezTo>
                      <a:pt x="9678" y="8629"/>
                      <a:pt x="9724" y="8629"/>
                      <a:pt x="9792" y="8629"/>
                    </a:cubicBezTo>
                    <a:lnTo>
                      <a:pt x="9815" y="8629"/>
                    </a:lnTo>
                    <a:cubicBezTo>
                      <a:pt x="9906" y="8629"/>
                      <a:pt x="9998" y="8629"/>
                      <a:pt x="10089" y="8606"/>
                    </a:cubicBezTo>
                    <a:cubicBezTo>
                      <a:pt x="10203" y="8606"/>
                      <a:pt x="10272" y="8606"/>
                      <a:pt x="10340" y="8583"/>
                    </a:cubicBezTo>
                    <a:cubicBezTo>
                      <a:pt x="10523" y="8537"/>
                      <a:pt x="10637" y="8469"/>
                      <a:pt x="10751" y="8400"/>
                    </a:cubicBezTo>
                    <a:cubicBezTo>
                      <a:pt x="10774" y="8355"/>
                      <a:pt x="10797" y="8332"/>
                      <a:pt x="10819" y="8286"/>
                    </a:cubicBezTo>
                    <a:cubicBezTo>
                      <a:pt x="10865" y="8241"/>
                      <a:pt x="10865" y="8218"/>
                      <a:pt x="10888" y="8195"/>
                    </a:cubicBezTo>
                    <a:cubicBezTo>
                      <a:pt x="10911" y="8126"/>
                      <a:pt x="10956" y="8035"/>
                      <a:pt x="10956" y="7921"/>
                    </a:cubicBezTo>
                    <a:cubicBezTo>
                      <a:pt x="10956" y="7853"/>
                      <a:pt x="10934" y="7784"/>
                      <a:pt x="10911" y="7693"/>
                    </a:cubicBezTo>
                    <a:cubicBezTo>
                      <a:pt x="10911" y="7624"/>
                      <a:pt x="10888" y="7579"/>
                      <a:pt x="10865" y="7510"/>
                    </a:cubicBezTo>
                    <a:cubicBezTo>
                      <a:pt x="10774" y="7282"/>
                      <a:pt x="10637" y="7099"/>
                      <a:pt x="10477" y="6940"/>
                    </a:cubicBezTo>
                    <a:cubicBezTo>
                      <a:pt x="10454" y="6917"/>
                      <a:pt x="10431" y="6894"/>
                      <a:pt x="10386" y="6848"/>
                    </a:cubicBezTo>
                    <a:lnTo>
                      <a:pt x="10363" y="6825"/>
                    </a:lnTo>
                    <a:cubicBezTo>
                      <a:pt x="10317" y="6757"/>
                      <a:pt x="10272" y="6711"/>
                      <a:pt x="10226" y="6643"/>
                    </a:cubicBezTo>
                    <a:cubicBezTo>
                      <a:pt x="10226" y="6620"/>
                      <a:pt x="10203" y="6597"/>
                      <a:pt x="10180" y="6574"/>
                    </a:cubicBezTo>
                    <a:cubicBezTo>
                      <a:pt x="10158" y="6506"/>
                      <a:pt x="10135" y="6483"/>
                      <a:pt x="10089" y="6437"/>
                    </a:cubicBezTo>
                    <a:cubicBezTo>
                      <a:pt x="10043" y="6369"/>
                      <a:pt x="9975" y="6278"/>
                      <a:pt x="9884" y="6209"/>
                    </a:cubicBezTo>
                    <a:cubicBezTo>
                      <a:pt x="9815" y="6164"/>
                      <a:pt x="9747" y="6095"/>
                      <a:pt x="9678" y="6027"/>
                    </a:cubicBezTo>
                    <a:cubicBezTo>
                      <a:pt x="9610" y="5981"/>
                      <a:pt x="9541" y="5935"/>
                      <a:pt x="9473" y="5867"/>
                    </a:cubicBezTo>
                    <a:lnTo>
                      <a:pt x="9427" y="5844"/>
                    </a:lnTo>
                    <a:cubicBezTo>
                      <a:pt x="9381" y="5798"/>
                      <a:pt x="9313" y="5775"/>
                      <a:pt x="9267" y="5730"/>
                    </a:cubicBezTo>
                    <a:lnTo>
                      <a:pt x="9199" y="5707"/>
                    </a:lnTo>
                    <a:lnTo>
                      <a:pt x="9176" y="5661"/>
                    </a:lnTo>
                    <a:lnTo>
                      <a:pt x="9085" y="5570"/>
                    </a:lnTo>
                    <a:cubicBezTo>
                      <a:pt x="9016" y="5502"/>
                      <a:pt x="8948" y="5410"/>
                      <a:pt x="8856" y="5365"/>
                    </a:cubicBezTo>
                    <a:cubicBezTo>
                      <a:pt x="8788" y="5273"/>
                      <a:pt x="8697" y="5228"/>
                      <a:pt x="8605" y="5159"/>
                    </a:cubicBezTo>
                    <a:lnTo>
                      <a:pt x="8514" y="5091"/>
                    </a:lnTo>
                    <a:lnTo>
                      <a:pt x="8446" y="5022"/>
                    </a:lnTo>
                    <a:cubicBezTo>
                      <a:pt x="8354" y="4954"/>
                      <a:pt x="8263" y="4885"/>
                      <a:pt x="8172" y="4817"/>
                    </a:cubicBezTo>
                    <a:cubicBezTo>
                      <a:pt x="8126" y="4794"/>
                      <a:pt x="8080" y="4771"/>
                      <a:pt x="8058" y="4748"/>
                    </a:cubicBezTo>
                    <a:lnTo>
                      <a:pt x="8058" y="4748"/>
                    </a:lnTo>
                    <a:lnTo>
                      <a:pt x="8149" y="4771"/>
                    </a:lnTo>
                    <a:lnTo>
                      <a:pt x="8400" y="4771"/>
                    </a:lnTo>
                    <a:cubicBezTo>
                      <a:pt x="8446" y="4748"/>
                      <a:pt x="8514" y="4748"/>
                      <a:pt x="8583" y="4726"/>
                    </a:cubicBezTo>
                    <a:cubicBezTo>
                      <a:pt x="8651" y="4703"/>
                      <a:pt x="8742" y="4657"/>
                      <a:pt x="8811" y="4589"/>
                    </a:cubicBezTo>
                    <a:cubicBezTo>
                      <a:pt x="8902" y="4520"/>
                      <a:pt x="8948" y="4429"/>
                      <a:pt x="8993" y="4315"/>
                    </a:cubicBezTo>
                    <a:cubicBezTo>
                      <a:pt x="9039" y="4223"/>
                      <a:pt x="9039" y="4109"/>
                      <a:pt x="8993" y="3995"/>
                    </a:cubicBezTo>
                    <a:cubicBezTo>
                      <a:pt x="8971" y="3904"/>
                      <a:pt x="8925" y="3835"/>
                      <a:pt x="8902" y="3790"/>
                    </a:cubicBezTo>
                    <a:cubicBezTo>
                      <a:pt x="8834" y="3676"/>
                      <a:pt x="8742" y="3561"/>
                      <a:pt x="8651" y="3447"/>
                    </a:cubicBezTo>
                    <a:lnTo>
                      <a:pt x="8628" y="3402"/>
                    </a:lnTo>
                    <a:cubicBezTo>
                      <a:pt x="8560" y="3333"/>
                      <a:pt x="8514" y="3288"/>
                      <a:pt x="8446" y="3219"/>
                    </a:cubicBezTo>
                    <a:lnTo>
                      <a:pt x="8377" y="3151"/>
                    </a:lnTo>
                    <a:lnTo>
                      <a:pt x="8263" y="3036"/>
                    </a:lnTo>
                    <a:cubicBezTo>
                      <a:pt x="8217" y="2968"/>
                      <a:pt x="8149" y="2900"/>
                      <a:pt x="8080" y="2831"/>
                    </a:cubicBezTo>
                    <a:lnTo>
                      <a:pt x="8012" y="2763"/>
                    </a:lnTo>
                    <a:lnTo>
                      <a:pt x="7989" y="2717"/>
                    </a:lnTo>
                    <a:lnTo>
                      <a:pt x="7966" y="2671"/>
                    </a:lnTo>
                    <a:cubicBezTo>
                      <a:pt x="7898" y="2603"/>
                      <a:pt x="7852" y="2534"/>
                      <a:pt x="7806" y="2466"/>
                    </a:cubicBezTo>
                    <a:cubicBezTo>
                      <a:pt x="7715" y="2352"/>
                      <a:pt x="7601" y="2260"/>
                      <a:pt x="7510" y="2192"/>
                    </a:cubicBezTo>
                    <a:cubicBezTo>
                      <a:pt x="7259" y="1986"/>
                      <a:pt x="7008" y="1804"/>
                      <a:pt x="6757" y="1621"/>
                    </a:cubicBezTo>
                    <a:cubicBezTo>
                      <a:pt x="6505" y="1439"/>
                      <a:pt x="6254" y="1279"/>
                      <a:pt x="6003" y="1142"/>
                    </a:cubicBezTo>
                    <a:cubicBezTo>
                      <a:pt x="5752" y="1005"/>
                      <a:pt x="5455" y="822"/>
                      <a:pt x="5159" y="685"/>
                    </a:cubicBezTo>
                    <a:cubicBezTo>
                      <a:pt x="5022" y="617"/>
                      <a:pt x="4862" y="571"/>
                      <a:pt x="4725" y="503"/>
                    </a:cubicBezTo>
                    <a:cubicBezTo>
                      <a:pt x="4657" y="480"/>
                      <a:pt x="4588" y="457"/>
                      <a:pt x="4520" y="434"/>
                    </a:cubicBezTo>
                    <a:cubicBezTo>
                      <a:pt x="4406" y="389"/>
                      <a:pt x="4291" y="343"/>
                      <a:pt x="4177" y="320"/>
                    </a:cubicBezTo>
                    <a:cubicBezTo>
                      <a:pt x="4086" y="275"/>
                      <a:pt x="3995" y="252"/>
                      <a:pt x="3903" y="229"/>
                    </a:cubicBezTo>
                    <a:cubicBezTo>
                      <a:pt x="3766" y="206"/>
                      <a:pt x="3652" y="160"/>
                      <a:pt x="3515" y="138"/>
                    </a:cubicBezTo>
                    <a:cubicBezTo>
                      <a:pt x="3447" y="138"/>
                      <a:pt x="3401" y="115"/>
                      <a:pt x="3333" y="115"/>
                    </a:cubicBezTo>
                    <a:cubicBezTo>
                      <a:pt x="3264" y="92"/>
                      <a:pt x="3196" y="92"/>
                      <a:pt x="3127" y="69"/>
                    </a:cubicBezTo>
                    <a:cubicBezTo>
                      <a:pt x="3013" y="46"/>
                      <a:pt x="2899" y="46"/>
                      <a:pt x="27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1"/>
              <p:cNvSpPr/>
              <p:nvPr/>
            </p:nvSpPr>
            <p:spPr>
              <a:xfrm>
                <a:off x="5755897" y="1689028"/>
                <a:ext cx="16678" cy="13866"/>
              </a:xfrm>
              <a:custGeom>
                <a:rect b="b" l="l" r="r" t="t"/>
                <a:pathLst>
                  <a:path extrusionOk="0" h="513" w="617">
                    <a:moveTo>
                      <a:pt x="115" y="0"/>
                    </a:moveTo>
                    <a:cubicBezTo>
                      <a:pt x="69" y="0"/>
                      <a:pt x="46" y="23"/>
                      <a:pt x="23" y="69"/>
                    </a:cubicBezTo>
                    <a:cubicBezTo>
                      <a:pt x="1" y="92"/>
                      <a:pt x="23" y="137"/>
                      <a:pt x="69" y="160"/>
                    </a:cubicBezTo>
                    <a:cubicBezTo>
                      <a:pt x="115" y="206"/>
                      <a:pt x="183" y="229"/>
                      <a:pt x="229" y="251"/>
                    </a:cubicBezTo>
                    <a:cubicBezTo>
                      <a:pt x="274" y="274"/>
                      <a:pt x="320" y="320"/>
                      <a:pt x="343" y="343"/>
                    </a:cubicBezTo>
                    <a:cubicBezTo>
                      <a:pt x="366" y="343"/>
                      <a:pt x="366" y="365"/>
                      <a:pt x="389" y="365"/>
                    </a:cubicBezTo>
                    <a:cubicBezTo>
                      <a:pt x="366" y="388"/>
                      <a:pt x="366" y="388"/>
                      <a:pt x="366" y="411"/>
                    </a:cubicBezTo>
                    <a:cubicBezTo>
                      <a:pt x="366" y="434"/>
                      <a:pt x="389" y="480"/>
                      <a:pt x="434" y="502"/>
                    </a:cubicBezTo>
                    <a:cubicBezTo>
                      <a:pt x="465" y="502"/>
                      <a:pt x="495" y="513"/>
                      <a:pt x="525" y="513"/>
                    </a:cubicBezTo>
                    <a:cubicBezTo>
                      <a:pt x="541" y="513"/>
                      <a:pt x="556" y="510"/>
                      <a:pt x="571" y="502"/>
                    </a:cubicBezTo>
                    <a:cubicBezTo>
                      <a:pt x="594" y="480"/>
                      <a:pt x="594" y="480"/>
                      <a:pt x="617" y="457"/>
                    </a:cubicBezTo>
                    <a:cubicBezTo>
                      <a:pt x="617" y="434"/>
                      <a:pt x="617" y="434"/>
                      <a:pt x="617" y="411"/>
                    </a:cubicBezTo>
                    <a:cubicBezTo>
                      <a:pt x="617" y="388"/>
                      <a:pt x="594" y="388"/>
                      <a:pt x="594" y="365"/>
                    </a:cubicBezTo>
                    <a:cubicBezTo>
                      <a:pt x="594" y="343"/>
                      <a:pt x="571" y="343"/>
                      <a:pt x="571" y="320"/>
                    </a:cubicBezTo>
                    <a:cubicBezTo>
                      <a:pt x="548" y="297"/>
                      <a:pt x="525" y="274"/>
                      <a:pt x="503" y="251"/>
                    </a:cubicBezTo>
                    <a:cubicBezTo>
                      <a:pt x="457" y="229"/>
                      <a:pt x="434" y="206"/>
                      <a:pt x="411" y="183"/>
                    </a:cubicBezTo>
                    <a:cubicBezTo>
                      <a:pt x="366" y="160"/>
                      <a:pt x="343" y="137"/>
                      <a:pt x="320" y="114"/>
                    </a:cubicBezTo>
                    <a:cubicBezTo>
                      <a:pt x="252" y="92"/>
                      <a:pt x="206" y="46"/>
                      <a:pt x="137" y="23"/>
                    </a:cubicBezTo>
                    <a:cubicBezTo>
                      <a:pt x="137" y="23"/>
                      <a:pt x="115" y="0"/>
                      <a:pt x="115" y="0"/>
                    </a:cubicBezTo>
                    <a:close/>
                  </a:path>
                </a:pathLst>
              </a:custGeom>
              <a:solidFill>
                <a:srgbClr val="FDD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1"/>
              <p:cNvSpPr/>
              <p:nvPr/>
            </p:nvSpPr>
            <p:spPr>
              <a:xfrm>
                <a:off x="4512084" y="815391"/>
                <a:ext cx="869961" cy="542952"/>
              </a:xfrm>
              <a:custGeom>
                <a:rect b="b" l="l" r="r" t="t"/>
                <a:pathLst>
                  <a:path extrusionOk="0" h="20087" w="32185">
                    <a:moveTo>
                      <a:pt x="2169" y="1"/>
                    </a:moveTo>
                    <a:cubicBezTo>
                      <a:pt x="2101" y="1"/>
                      <a:pt x="2032" y="24"/>
                      <a:pt x="1986" y="69"/>
                    </a:cubicBezTo>
                    <a:cubicBezTo>
                      <a:pt x="1941" y="115"/>
                      <a:pt x="1918" y="138"/>
                      <a:pt x="1895" y="183"/>
                    </a:cubicBezTo>
                    <a:cubicBezTo>
                      <a:pt x="1918" y="229"/>
                      <a:pt x="1941" y="275"/>
                      <a:pt x="1964" y="320"/>
                    </a:cubicBezTo>
                    <a:cubicBezTo>
                      <a:pt x="2009" y="434"/>
                      <a:pt x="2032" y="549"/>
                      <a:pt x="2055" y="663"/>
                    </a:cubicBezTo>
                    <a:cubicBezTo>
                      <a:pt x="2078" y="708"/>
                      <a:pt x="2101" y="777"/>
                      <a:pt x="2123" y="822"/>
                    </a:cubicBezTo>
                    <a:cubicBezTo>
                      <a:pt x="2146" y="914"/>
                      <a:pt x="2169" y="1028"/>
                      <a:pt x="2169" y="1165"/>
                    </a:cubicBezTo>
                    <a:cubicBezTo>
                      <a:pt x="2192" y="1347"/>
                      <a:pt x="2146" y="1553"/>
                      <a:pt x="2101" y="1804"/>
                    </a:cubicBezTo>
                    <a:cubicBezTo>
                      <a:pt x="2032" y="2101"/>
                      <a:pt x="1918" y="2420"/>
                      <a:pt x="1758" y="2763"/>
                    </a:cubicBezTo>
                    <a:cubicBezTo>
                      <a:pt x="1713" y="2763"/>
                      <a:pt x="1690" y="2785"/>
                      <a:pt x="1644" y="2785"/>
                    </a:cubicBezTo>
                    <a:cubicBezTo>
                      <a:pt x="1598" y="2808"/>
                      <a:pt x="1553" y="2854"/>
                      <a:pt x="1530" y="2877"/>
                    </a:cubicBezTo>
                    <a:cubicBezTo>
                      <a:pt x="1393" y="3059"/>
                      <a:pt x="1256" y="3219"/>
                      <a:pt x="1096" y="3379"/>
                    </a:cubicBezTo>
                    <a:cubicBezTo>
                      <a:pt x="1005" y="3447"/>
                      <a:pt x="937" y="3539"/>
                      <a:pt x="845" y="3584"/>
                    </a:cubicBezTo>
                    <a:lnTo>
                      <a:pt x="822" y="3630"/>
                    </a:lnTo>
                    <a:cubicBezTo>
                      <a:pt x="640" y="3790"/>
                      <a:pt x="457" y="3949"/>
                      <a:pt x="206" y="4109"/>
                    </a:cubicBezTo>
                    <a:lnTo>
                      <a:pt x="183" y="4132"/>
                    </a:lnTo>
                    <a:lnTo>
                      <a:pt x="138" y="4155"/>
                    </a:lnTo>
                    <a:lnTo>
                      <a:pt x="115" y="4178"/>
                    </a:lnTo>
                    <a:cubicBezTo>
                      <a:pt x="69" y="4201"/>
                      <a:pt x="46" y="4223"/>
                      <a:pt x="1" y="4223"/>
                    </a:cubicBezTo>
                    <a:cubicBezTo>
                      <a:pt x="115" y="4246"/>
                      <a:pt x="206" y="4315"/>
                      <a:pt x="252" y="4429"/>
                    </a:cubicBezTo>
                    <a:cubicBezTo>
                      <a:pt x="297" y="4406"/>
                      <a:pt x="320" y="4406"/>
                      <a:pt x="366" y="4406"/>
                    </a:cubicBezTo>
                    <a:cubicBezTo>
                      <a:pt x="389" y="4406"/>
                      <a:pt x="434" y="4406"/>
                      <a:pt x="457" y="4429"/>
                    </a:cubicBezTo>
                    <a:cubicBezTo>
                      <a:pt x="663" y="4474"/>
                      <a:pt x="868" y="4543"/>
                      <a:pt x="1051" y="4611"/>
                    </a:cubicBezTo>
                    <a:cubicBezTo>
                      <a:pt x="1347" y="4680"/>
                      <a:pt x="1644" y="4771"/>
                      <a:pt x="1918" y="4862"/>
                    </a:cubicBezTo>
                    <a:lnTo>
                      <a:pt x="2123" y="4931"/>
                    </a:lnTo>
                    <a:cubicBezTo>
                      <a:pt x="2215" y="4977"/>
                      <a:pt x="2283" y="4999"/>
                      <a:pt x="2375" y="5022"/>
                    </a:cubicBezTo>
                    <a:lnTo>
                      <a:pt x="2466" y="5045"/>
                    </a:lnTo>
                    <a:cubicBezTo>
                      <a:pt x="2580" y="5091"/>
                      <a:pt x="2694" y="5114"/>
                      <a:pt x="2808" y="5159"/>
                    </a:cubicBezTo>
                    <a:cubicBezTo>
                      <a:pt x="3014" y="5251"/>
                      <a:pt x="3219" y="5319"/>
                      <a:pt x="3424" y="5387"/>
                    </a:cubicBezTo>
                    <a:lnTo>
                      <a:pt x="3676" y="5479"/>
                    </a:lnTo>
                    <a:cubicBezTo>
                      <a:pt x="4018" y="5593"/>
                      <a:pt x="4292" y="5684"/>
                      <a:pt x="4520" y="5798"/>
                    </a:cubicBezTo>
                    <a:cubicBezTo>
                      <a:pt x="4657" y="5867"/>
                      <a:pt x="4817" y="5912"/>
                      <a:pt x="4977" y="5981"/>
                    </a:cubicBezTo>
                    <a:cubicBezTo>
                      <a:pt x="5091" y="6027"/>
                      <a:pt x="5228" y="6072"/>
                      <a:pt x="5342" y="6118"/>
                    </a:cubicBezTo>
                    <a:cubicBezTo>
                      <a:pt x="5456" y="6164"/>
                      <a:pt x="5593" y="6209"/>
                      <a:pt x="5730" y="6255"/>
                    </a:cubicBezTo>
                    <a:cubicBezTo>
                      <a:pt x="5867" y="6323"/>
                      <a:pt x="6004" y="6369"/>
                      <a:pt x="6164" y="6437"/>
                    </a:cubicBezTo>
                    <a:cubicBezTo>
                      <a:pt x="6437" y="6552"/>
                      <a:pt x="6711" y="6666"/>
                      <a:pt x="6985" y="6780"/>
                    </a:cubicBezTo>
                    <a:cubicBezTo>
                      <a:pt x="7236" y="6871"/>
                      <a:pt x="7510" y="6985"/>
                      <a:pt x="7761" y="7077"/>
                    </a:cubicBezTo>
                    <a:cubicBezTo>
                      <a:pt x="7898" y="7145"/>
                      <a:pt x="8058" y="7191"/>
                      <a:pt x="8195" y="7259"/>
                    </a:cubicBezTo>
                    <a:cubicBezTo>
                      <a:pt x="8332" y="7282"/>
                      <a:pt x="8446" y="7328"/>
                      <a:pt x="8560" y="7373"/>
                    </a:cubicBezTo>
                    <a:cubicBezTo>
                      <a:pt x="8925" y="7510"/>
                      <a:pt x="9268" y="7670"/>
                      <a:pt x="9610" y="7830"/>
                    </a:cubicBezTo>
                    <a:cubicBezTo>
                      <a:pt x="9793" y="7898"/>
                      <a:pt x="9975" y="7990"/>
                      <a:pt x="10158" y="8058"/>
                    </a:cubicBezTo>
                    <a:cubicBezTo>
                      <a:pt x="10363" y="8149"/>
                      <a:pt x="10546" y="8241"/>
                      <a:pt x="10751" y="8309"/>
                    </a:cubicBezTo>
                    <a:lnTo>
                      <a:pt x="11002" y="8446"/>
                    </a:lnTo>
                    <a:cubicBezTo>
                      <a:pt x="11231" y="8537"/>
                      <a:pt x="11459" y="8651"/>
                      <a:pt x="11687" y="8766"/>
                    </a:cubicBezTo>
                    <a:lnTo>
                      <a:pt x="11824" y="8834"/>
                    </a:lnTo>
                    <a:lnTo>
                      <a:pt x="11870" y="8857"/>
                    </a:lnTo>
                    <a:cubicBezTo>
                      <a:pt x="11893" y="8880"/>
                      <a:pt x="11916" y="8880"/>
                      <a:pt x="11961" y="8903"/>
                    </a:cubicBezTo>
                    <a:lnTo>
                      <a:pt x="12030" y="8948"/>
                    </a:lnTo>
                    <a:lnTo>
                      <a:pt x="12098" y="8971"/>
                    </a:lnTo>
                    <a:lnTo>
                      <a:pt x="12212" y="9040"/>
                    </a:lnTo>
                    <a:cubicBezTo>
                      <a:pt x="12372" y="9131"/>
                      <a:pt x="12555" y="9199"/>
                      <a:pt x="12714" y="9313"/>
                    </a:cubicBezTo>
                    <a:cubicBezTo>
                      <a:pt x="13057" y="9496"/>
                      <a:pt x="13399" y="9656"/>
                      <a:pt x="13742" y="9838"/>
                    </a:cubicBezTo>
                    <a:lnTo>
                      <a:pt x="13970" y="9953"/>
                    </a:lnTo>
                    <a:lnTo>
                      <a:pt x="14175" y="10067"/>
                    </a:lnTo>
                    <a:cubicBezTo>
                      <a:pt x="14267" y="10089"/>
                      <a:pt x="14358" y="10135"/>
                      <a:pt x="14449" y="10181"/>
                    </a:cubicBezTo>
                    <a:cubicBezTo>
                      <a:pt x="14609" y="10272"/>
                      <a:pt x="14769" y="10341"/>
                      <a:pt x="14951" y="10432"/>
                    </a:cubicBezTo>
                    <a:cubicBezTo>
                      <a:pt x="15157" y="10523"/>
                      <a:pt x="15362" y="10614"/>
                      <a:pt x="15568" y="10729"/>
                    </a:cubicBezTo>
                    <a:lnTo>
                      <a:pt x="15705" y="10797"/>
                    </a:lnTo>
                    <a:lnTo>
                      <a:pt x="15933" y="10911"/>
                    </a:lnTo>
                    <a:lnTo>
                      <a:pt x="16184" y="11025"/>
                    </a:lnTo>
                    <a:lnTo>
                      <a:pt x="16321" y="11094"/>
                    </a:lnTo>
                    <a:lnTo>
                      <a:pt x="16389" y="11139"/>
                    </a:lnTo>
                    <a:lnTo>
                      <a:pt x="16481" y="11162"/>
                    </a:lnTo>
                    <a:lnTo>
                      <a:pt x="16503" y="11185"/>
                    </a:lnTo>
                    <a:lnTo>
                      <a:pt x="16526" y="11208"/>
                    </a:lnTo>
                    <a:cubicBezTo>
                      <a:pt x="16686" y="11276"/>
                      <a:pt x="16846" y="11368"/>
                      <a:pt x="17028" y="11459"/>
                    </a:cubicBezTo>
                    <a:cubicBezTo>
                      <a:pt x="17439" y="11664"/>
                      <a:pt x="17850" y="11916"/>
                      <a:pt x="18261" y="12144"/>
                    </a:cubicBezTo>
                    <a:lnTo>
                      <a:pt x="18695" y="12395"/>
                    </a:lnTo>
                    <a:cubicBezTo>
                      <a:pt x="18946" y="12532"/>
                      <a:pt x="19220" y="12692"/>
                      <a:pt x="19471" y="12851"/>
                    </a:cubicBezTo>
                    <a:cubicBezTo>
                      <a:pt x="19562" y="12920"/>
                      <a:pt x="19653" y="12965"/>
                      <a:pt x="19745" y="13034"/>
                    </a:cubicBezTo>
                    <a:lnTo>
                      <a:pt x="19904" y="13125"/>
                    </a:lnTo>
                    <a:lnTo>
                      <a:pt x="19996" y="13171"/>
                    </a:lnTo>
                    <a:cubicBezTo>
                      <a:pt x="20110" y="13239"/>
                      <a:pt x="20224" y="13308"/>
                      <a:pt x="20315" y="13376"/>
                    </a:cubicBezTo>
                    <a:cubicBezTo>
                      <a:pt x="20589" y="13536"/>
                      <a:pt x="20840" y="13696"/>
                      <a:pt x="21137" y="13901"/>
                    </a:cubicBezTo>
                    <a:lnTo>
                      <a:pt x="21297" y="13993"/>
                    </a:lnTo>
                    <a:cubicBezTo>
                      <a:pt x="21365" y="14061"/>
                      <a:pt x="21456" y="14130"/>
                      <a:pt x="21548" y="14175"/>
                    </a:cubicBezTo>
                    <a:cubicBezTo>
                      <a:pt x="21639" y="14221"/>
                      <a:pt x="21708" y="14289"/>
                      <a:pt x="21776" y="14335"/>
                    </a:cubicBezTo>
                    <a:cubicBezTo>
                      <a:pt x="21845" y="14358"/>
                      <a:pt x="21936" y="14403"/>
                      <a:pt x="22004" y="14449"/>
                    </a:cubicBezTo>
                    <a:cubicBezTo>
                      <a:pt x="22415" y="14723"/>
                      <a:pt x="22826" y="14997"/>
                      <a:pt x="23237" y="15294"/>
                    </a:cubicBezTo>
                    <a:lnTo>
                      <a:pt x="23648" y="15568"/>
                    </a:lnTo>
                    <a:lnTo>
                      <a:pt x="24081" y="15864"/>
                    </a:lnTo>
                    <a:lnTo>
                      <a:pt x="25177" y="16595"/>
                    </a:lnTo>
                    <a:lnTo>
                      <a:pt x="25451" y="16777"/>
                    </a:lnTo>
                    <a:cubicBezTo>
                      <a:pt x="25611" y="16891"/>
                      <a:pt x="25770" y="17006"/>
                      <a:pt x="25930" y="17120"/>
                    </a:cubicBezTo>
                    <a:cubicBezTo>
                      <a:pt x="26022" y="17165"/>
                      <a:pt x="26090" y="17211"/>
                      <a:pt x="26158" y="17279"/>
                    </a:cubicBezTo>
                    <a:cubicBezTo>
                      <a:pt x="26204" y="17302"/>
                      <a:pt x="26250" y="17348"/>
                      <a:pt x="26295" y="17371"/>
                    </a:cubicBezTo>
                    <a:cubicBezTo>
                      <a:pt x="26387" y="17439"/>
                      <a:pt x="26455" y="17508"/>
                      <a:pt x="26547" y="17576"/>
                    </a:cubicBezTo>
                    <a:lnTo>
                      <a:pt x="26661" y="17667"/>
                    </a:lnTo>
                    <a:cubicBezTo>
                      <a:pt x="26752" y="17713"/>
                      <a:pt x="26820" y="17782"/>
                      <a:pt x="26912" y="17827"/>
                    </a:cubicBezTo>
                    <a:lnTo>
                      <a:pt x="27049" y="17941"/>
                    </a:lnTo>
                    <a:cubicBezTo>
                      <a:pt x="27094" y="17964"/>
                      <a:pt x="27163" y="18010"/>
                      <a:pt x="27208" y="18055"/>
                    </a:cubicBezTo>
                    <a:cubicBezTo>
                      <a:pt x="27277" y="18101"/>
                      <a:pt x="27345" y="18147"/>
                      <a:pt x="27391" y="18192"/>
                    </a:cubicBezTo>
                    <a:lnTo>
                      <a:pt x="27505" y="18284"/>
                    </a:lnTo>
                    <a:cubicBezTo>
                      <a:pt x="27596" y="18352"/>
                      <a:pt x="27688" y="18398"/>
                      <a:pt x="27779" y="18466"/>
                    </a:cubicBezTo>
                    <a:cubicBezTo>
                      <a:pt x="27893" y="18558"/>
                      <a:pt x="28030" y="18649"/>
                      <a:pt x="28144" y="18740"/>
                    </a:cubicBezTo>
                    <a:cubicBezTo>
                      <a:pt x="28236" y="18809"/>
                      <a:pt x="28327" y="18877"/>
                      <a:pt x="28395" y="18923"/>
                    </a:cubicBezTo>
                    <a:lnTo>
                      <a:pt x="28487" y="18991"/>
                    </a:lnTo>
                    <a:cubicBezTo>
                      <a:pt x="28601" y="19083"/>
                      <a:pt x="28738" y="19174"/>
                      <a:pt x="28852" y="19265"/>
                    </a:cubicBezTo>
                    <a:lnTo>
                      <a:pt x="29034" y="19379"/>
                    </a:lnTo>
                    <a:lnTo>
                      <a:pt x="29240" y="19516"/>
                    </a:lnTo>
                    <a:cubicBezTo>
                      <a:pt x="29308" y="19562"/>
                      <a:pt x="29377" y="19608"/>
                      <a:pt x="29445" y="19699"/>
                    </a:cubicBezTo>
                    <a:cubicBezTo>
                      <a:pt x="29537" y="19813"/>
                      <a:pt x="29537" y="19973"/>
                      <a:pt x="29468" y="20087"/>
                    </a:cubicBezTo>
                    <a:cubicBezTo>
                      <a:pt x="29537" y="20018"/>
                      <a:pt x="29582" y="19927"/>
                      <a:pt x="29651" y="19859"/>
                    </a:cubicBezTo>
                    <a:lnTo>
                      <a:pt x="29788" y="19676"/>
                    </a:lnTo>
                    <a:cubicBezTo>
                      <a:pt x="29879" y="19539"/>
                      <a:pt x="29993" y="19425"/>
                      <a:pt x="30084" y="19311"/>
                    </a:cubicBezTo>
                    <a:cubicBezTo>
                      <a:pt x="30176" y="19197"/>
                      <a:pt x="30267" y="19083"/>
                      <a:pt x="30358" y="18969"/>
                    </a:cubicBezTo>
                    <a:lnTo>
                      <a:pt x="30541" y="18717"/>
                    </a:lnTo>
                    <a:cubicBezTo>
                      <a:pt x="30655" y="18580"/>
                      <a:pt x="30769" y="18421"/>
                      <a:pt x="30883" y="18261"/>
                    </a:cubicBezTo>
                    <a:cubicBezTo>
                      <a:pt x="31066" y="18033"/>
                      <a:pt x="31271" y="17804"/>
                      <a:pt x="31545" y="17553"/>
                    </a:cubicBezTo>
                    <a:cubicBezTo>
                      <a:pt x="31637" y="17485"/>
                      <a:pt x="31705" y="17416"/>
                      <a:pt x="31774" y="17371"/>
                    </a:cubicBezTo>
                    <a:lnTo>
                      <a:pt x="31910" y="17279"/>
                    </a:lnTo>
                    <a:cubicBezTo>
                      <a:pt x="31956" y="17257"/>
                      <a:pt x="31979" y="17234"/>
                      <a:pt x="32002" y="17188"/>
                    </a:cubicBezTo>
                    <a:cubicBezTo>
                      <a:pt x="32025" y="17165"/>
                      <a:pt x="32047" y="17120"/>
                      <a:pt x="32070" y="17074"/>
                    </a:cubicBezTo>
                    <a:cubicBezTo>
                      <a:pt x="32162" y="17006"/>
                      <a:pt x="32184" y="16846"/>
                      <a:pt x="32116" y="16754"/>
                    </a:cubicBezTo>
                    <a:cubicBezTo>
                      <a:pt x="32025" y="16595"/>
                      <a:pt x="31933" y="16481"/>
                      <a:pt x="31842" y="16344"/>
                    </a:cubicBezTo>
                    <a:lnTo>
                      <a:pt x="31774" y="16229"/>
                    </a:lnTo>
                    <a:cubicBezTo>
                      <a:pt x="31614" y="16001"/>
                      <a:pt x="31477" y="15796"/>
                      <a:pt x="31317" y="15636"/>
                    </a:cubicBezTo>
                    <a:lnTo>
                      <a:pt x="31317" y="15636"/>
                    </a:lnTo>
                    <a:lnTo>
                      <a:pt x="31363" y="15704"/>
                    </a:lnTo>
                    <a:cubicBezTo>
                      <a:pt x="31226" y="15522"/>
                      <a:pt x="31066" y="15339"/>
                      <a:pt x="30906" y="15180"/>
                    </a:cubicBezTo>
                    <a:lnTo>
                      <a:pt x="30769" y="15020"/>
                    </a:lnTo>
                    <a:cubicBezTo>
                      <a:pt x="30678" y="14906"/>
                      <a:pt x="30564" y="14791"/>
                      <a:pt x="30450" y="14677"/>
                    </a:cubicBezTo>
                    <a:cubicBezTo>
                      <a:pt x="30358" y="14586"/>
                      <a:pt x="30267" y="14495"/>
                      <a:pt x="30176" y="14403"/>
                    </a:cubicBezTo>
                    <a:cubicBezTo>
                      <a:pt x="30107" y="14335"/>
                      <a:pt x="30039" y="14267"/>
                      <a:pt x="29970" y="14198"/>
                    </a:cubicBezTo>
                    <a:lnTo>
                      <a:pt x="29856" y="14084"/>
                    </a:lnTo>
                    <a:lnTo>
                      <a:pt x="29788" y="13993"/>
                    </a:lnTo>
                    <a:cubicBezTo>
                      <a:pt x="29696" y="13901"/>
                      <a:pt x="29605" y="13833"/>
                      <a:pt x="29537" y="13742"/>
                    </a:cubicBezTo>
                    <a:cubicBezTo>
                      <a:pt x="29400" y="13627"/>
                      <a:pt x="29286" y="13490"/>
                      <a:pt x="29149" y="13376"/>
                    </a:cubicBezTo>
                    <a:cubicBezTo>
                      <a:pt x="29057" y="13262"/>
                      <a:pt x="28943" y="13171"/>
                      <a:pt x="28852" y="13057"/>
                    </a:cubicBezTo>
                    <a:cubicBezTo>
                      <a:pt x="28669" y="12874"/>
                      <a:pt x="28487" y="12714"/>
                      <a:pt x="28304" y="12532"/>
                    </a:cubicBezTo>
                    <a:lnTo>
                      <a:pt x="28167" y="12418"/>
                    </a:lnTo>
                    <a:lnTo>
                      <a:pt x="28007" y="12281"/>
                    </a:lnTo>
                    <a:lnTo>
                      <a:pt x="27825" y="12121"/>
                    </a:lnTo>
                    <a:cubicBezTo>
                      <a:pt x="27733" y="12030"/>
                      <a:pt x="27642" y="11938"/>
                      <a:pt x="27551" y="11870"/>
                    </a:cubicBezTo>
                    <a:lnTo>
                      <a:pt x="27482" y="11824"/>
                    </a:lnTo>
                    <a:lnTo>
                      <a:pt x="27391" y="11733"/>
                    </a:lnTo>
                    <a:cubicBezTo>
                      <a:pt x="27300" y="11664"/>
                      <a:pt x="27208" y="11573"/>
                      <a:pt x="27117" y="11505"/>
                    </a:cubicBezTo>
                    <a:cubicBezTo>
                      <a:pt x="27049" y="11459"/>
                      <a:pt x="27003" y="11413"/>
                      <a:pt x="26935" y="11345"/>
                    </a:cubicBezTo>
                    <a:cubicBezTo>
                      <a:pt x="26889" y="11299"/>
                      <a:pt x="26820" y="11254"/>
                      <a:pt x="26752" y="11185"/>
                    </a:cubicBezTo>
                    <a:cubicBezTo>
                      <a:pt x="26638" y="11094"/>
                      <a:pt x="26501" y="11002"/>
                      <a:pt x="26387" y="10888"/>
                    </a:cubicBezTo>
                    <a:cubicBezTo>
                      <a:pt x="26318" y="10843"/>
                      <a:pt x="26250" y="10797"/>
                      <a:pt x="26204" y="10729"/>
                    </a:cubicBezTo>
                    <a:cubicBezTo>
                      <a:pt x="26136" y="10683"/>
                      <a:pt x="26067" y="10637"/>
                      <a:pt x="26022" y="10569"/>
                    </a:cubicBezTo>
                    <a:cubicBezTo>
                      <a:pt x="25474" y="10135"/>
                      <a:pt x="24949" y="9701"/>
                      <a:pt x="24378" y="9313"/>
                    </a:cubicBezTo>
                    <a:cubicBezTo>
                      <a:pt x="24264" y="9245"/>
                      <a:pt x="24150" y="9154"/>
                      <a:pt x="24059" y="9085"/>
                    </a:cubicBezTo>
                    <a:lnTo>
                      <a:pt x="23785" y="8903"/>
                    </a:lnTo>
                    <a:cubicBezTo>
                      <a:pt x="23693" y="8834"/>
                      <a:pt x="23602" y="8766"/>
                      <a:pt x="23488" y="8697"/>
                    </a:cubicBezTo>
                    <a:cubicBezTo>
                      <a:pt x="23397" y="8606"/>
                      <a:pt x="23283" y="8537"/>
                      <a:pt x="23168" y="8446"/>
                    </a:cubicBezTo>
                    <a:lnTo>
                      <a:pt x="23168" y="8446"/>
                    </a:lnTo>
                    <a:lnTo>
                      <a:pt x="23191" y="8469"/>
                    </a:lnTo>
                    <a:lnTo>
                      <a:pt x="23123" y="8423"/>
                    </a:lnTo>
                    <a:lnTo>
                      <a:pt x="23031" y="8355"/>
                    </a:lnTo>
                    <a:cubicBezTo>
                      <a:pt x="22666" y="8104"/>
                      <a:pt x="22255" y="7853"/>
                      <a:pt x="21867" y="7624"/>
                    </a:cubicBezTo>
                    <a:lnTo>
                      <a:pt x="21502" y="7396"/>
                    </a:lnTo>
                    <a:cubicBezTo>
                      <a:pt x="21000" y="7077"/>
                      <a:pt x="20498" y="6780"/>
                      <a:pt x="19996" y="6483"/>
                    </a:cubicBezTo>
                    <a:cubicBezTo>
                      <a:pt x="19699" y="6300"/>
                      <a:pt x="19425" y="6118"/>
                      <a:pt x="19151" y="5958"/>
                    </a:cubicBezTo>
                    <a:cubicBezTo>
                      <a:pt x="18946" y="5821"/>
                      <a:pt x="18740" y="5684"/>
                      <a:pt x="18535" y="5570"/>
                    </a:cubicBezTo>
                    <a:cubicBezTo>
                      <a:pt x="18352" y="5456"/>
                      <a:pt x="18170" y="5365"/>
                      <a:pt x="17987" y="5251"/>
                    </a:cubicBezTo>
                    <a:cubicBezTo>
                      <a:pt x="17964" y="5251"/>
                      <a:pt x="17919" y="5228"/>
                      <a:pt x="17896" y="5228"/>
                    </a:cubicBezTo>
                    <a:cubicBezTo>
                      <a:pt x="17782" y="5159"/>
                      <a:pt x="17645" y="5114"/>
                      <a:pt x="17508" y="5068"/>
                    </a:cubicBezTo>
                    <a:cubicBezTo>
                      <a:pt x="17462" y="5068"/>
                      <a:pt x="17416" y="5045"/>
                      <a:pt x="17371" y="5022"/>
                    </a:cubicBezTo>
                    <a:cubicBezTo>
                      <a:pt x="17279" y="4999"/>
                      <a:pt x="17211" y="4977"/>
                      <a:pt x="17165" y="4908"/>
                    </a:cubicBezTo>
                    <a:cubicBezTo>
                      <a:pt x="17120" y="4862"/>
                      <a:pt x="17120" y="4817"/>
                      <a:pt x="17097" y="4771"/>
                    </a:cubicBezTo>
                    <a:cubicBezTo>
                      <a:pt x="17051" y="4748"/>
                      <a:pt x="17006" y="4726"/>
                      <a:pt x="16960" y="4703"/>
                    </a:cubicBezTo>
                    <a:cubicBezTo>
                      <a:pt x="16754" y="4611"/>
                      <a:pt x="16549" y="4497"/>
                      <a:pt x="16344" y="4406"/>
                    </a:cubicBezTo>
                    <a:lnTo>
                      <a:pt x="16161" y="4315"/>
                    </a:lnTo>
                    <a:cubicBezTo>
                      <a:pt x="16047" y="4269"/>
                      <a:pt x="15956" y="4223"/>
                      <a:pt x="15841" y="4155"/>
                    </a:cubicBezTo>
                    <a:cubicBezTo>
                      <a:pt x="15682" y="4086"/>
                      <a:pt x="15522" y="3995"/>
                      <a:pt x="15362" y="3927"/>
                    </a:cubicBezTo>
                    <a:cubicBezTo>
                      <a:pt x="15248" y="3881"/>
                      <a:pt x="15134" y="3813"/>
                      <a:pt x="15020" y="3767"/>
                    </a:cubicBezTo>
                    <a:cubicBezTo>
                      <a:pt x="14860" y="3676"/>
                      <a:pt x="14723" y="3607"/>
                      <a:pt x="14563" y="3539"/>
                    </a:cubicBezTo>
                    <a:cubicBezTo>
                      <a:pt x="14358" y="3447"/>
                      <a:pt x="14152" y="3356"/>
                      <a:pt x="13947" y="3288"/>
                    </a:cubicBezTo>
                    <a:lnTo>
                      <a:pt x="13764" y="3196"/>
                    </a:lnTo>
                    <a:cubicBezTo>
                      <a:pt x="13217" y="2968"/>
                      <a:pt x="12692" y="2763"/>
                      <a:pt x="12189" y="2557"/>
                    </a:cubicBezTo>
                    <a:cubicBezTo>
                      <a:pt x="11916" y="2443"/>
                      <a:pt x="11664" y="2375"/>
                      <a:pt x="11391" y="2283"/>
                    </a:cubicBezTo>
                    <a:lnTo>
                      <a:pt x="11208" y="2215"/>
                    </a:lnTo>
                    <a:lnTo>
                      <a:pt x="11094" y="2192"/>
                    </a:lnTo>
                    <a:cubicBezTo>
                      <a:pt x="10866" y="2101"/>
                      <a:pt x="10660" y="2032"/>
                      <a:pt x="10432" y="1964"/>
                    </a:cubicBezTo>
                    <a:cubicBezTo>
                      <a:pt x="10249" y="1895"/>
                      <a:pt x="10089" y="1827"/>
                      <a:pt x="9907" y="1758"/>
                    </a:cubicBezTo>
                    <a:lnTo>
                      <a:pt x="9656" y="1667"/>
                    </a:lnTo>
                    <a:cubicBezTo>
                      <a:pt x="9359" y="1553"/>
                      <a:pt x="9040" y="1462"/>
                      <a:pt x="8743" y="1370"/>
                    </a:cubicBezTo>
                    <a:lnTo>
                      <a:pt x="8309" y="1233"/>
                    </a:lnTo>
                    <a:lnTo>
                      <a:pt x="7898" y="1119"/>
                    </a:lnTo>
                    <a:cubicBezTo>
                      <a:pt x="7602" y="1028"/>
                      <a:pt x="7305" y="937"/>
                      <a:pt x="7031" y="868"/>
                    </a:cubicBezTo>
                    <a:cubicBezTo>
                      <a:pt x="6917" y="845"/>
                      <a:pt x="6803" y="822"/>
                      <a:pt x="6689" y="800"/>
                    </a:cubicBezTo>
                    <a:cubicBezTo>
                      <a:pt x="6574" y="777"/>
                      <a:pt x="6460" y="754"/>
                      <a:pt x="6346" y="731"/>
                    </a:cubicBezTo>
                    <a:lnTo>
                      <a:pt x="6118" y="663"/>
                    </a:lnTo>
                    <a:cubicBezTo>
                      <a:pt x="6004" y="640"/>
                      <a:pt x="5867" y="617"/>
                      <a:pt x="5753" y="594"/>
                    </a:cubicBezTo>
                    <a:lnTo>
                      <a:pt x="5570" y="549"/>
                    </a:lnTo>
                    <a:lnTo>
                      <a:pt x="5410" y="526"/>
                    </a:lnTo>
                    <a:cubicBezTo>
                      <a:pt x="5319" y="503"/>
                      <a:pt x="5205" y="480"/>
                      <a:pt x="5091" y="457"/>
                    </a:cubicBezTo>
                    <a:lnTo>
                      <a:pt x="5045" y="457"/>
                    </a:lnTo>
                    <a:cubicBezTo>
                      <a:pt x="4817" y="412"/>
                      <a:pt x="4589" y="412"/>
                      <a:pt x="4337" y="389"/>
                    </a:cubicBezTo>
                    <a:lnTo>
                      <a:pt x="4292" y="389"/>
                    </a:lnTo>
                    <a:lnTo>
                      <a:pt x="4086" y="366"/>
                    </a:lnTo>
                    <a:cubicBezTo>
                      <a:pt x="4041" y="343"/>
                      <a:pt x="3995" y="343"/>
                      <a:pt x="3972" y="343"/>
                    </a:cubicBezTo>
                    <a:lnTo>
                      <a:pt x="3881" y="343"/>
                    </a:lnTo>
                    <a:cubicBezTo>
                      <a:pt x="3630" y="320"/>
                      <a:pt x="3402" y="297"/>
                      <a:pt x="3173" y="252"/>
                    </a:cubicBezTo>
                    <a:lnTo>
                      <a:pt x="3059" y="252"/>
                    </a:lnTo>
                    <a:cubicBezTo>
                      <a:pt x="2991" y="229"/>
                      <a:pt x="2922" y="229"/>
                      <a:pt x="2877" y="206"/>
                    </a:cubicBezTo>
                    <a:lnTo>
                      <a:pt x="2557" y="206"/>
                    </a:lnTo>
                    <a:cubicBezTo>
                      <a:pt x="2534" y="229"/>
                      <a:pt x="2511" y="229"/>
                      <a:pt x="2511" y="229"/>
                    </a:cubicBezTo>
                    <a:cubicBezTo>
                      <a:pt x="2489" y="206"/>
                      <a:pt x="2466" y="183"/>
                      <a:pt x="2443" y="160"/>
                    </a:cubicBezTo>
                    <a:lnTo>
                      <a:pt x="2420" y="115"/>
                    </a:lnTo>
                    <a:cubicBezTo>
                      <a:pt x="2352" y="46"/>
                      <a:pt x="2260" y="1"/>
                      <a:pt x="2169" y="1"/>
                    </a:cubicBezTo>
                    <a:close/>
                  </a:path>
                </a:pathLst>
              </a:custGeom>
              <a:solidFill>
                <a:srgbClr val="FBCF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
              <p:cNvSpPr/>
              <p:nvPr/>
            </p:nvSpPr>
            <p:spPr>
              <a:xfrm>
                <a:off x="4352283" y="1049850"/>
                <a:ext cx="866879" cy="615743"/>
              </a:xfrm>
              <a:custGeom>
                <a:rect b="b" l="l" r="r" t="t"/>
                <a:pathLst>
                  <a:path extrusionOk="0" h="22780" w="32071">
                    <a:moveTo>
                      <a:pt x="3950" y="0"/>
                    </a:moveTo>
                    <a:lnTo>
                      <a:pt x="3950" y="0"/>
                    </a:lnTo>
                    <a:cubicBezTo>
                      <a:pt x="3881" y="46"/>
                      <a:pt x="3813" y="92"/>
                      <a:pt x="3744" y="137"/>
                    </a:cubicBezTo>
                    <a:cubicBezTo>
                      <a:pt x="3744" y="160"/>
                      <a:pt x="3744" y="160"/>
                      <a:pt x="3744" y="160"/>
                    </a:cubicBezTo>
                    <a:lnTo>
                      <a:pt x="3721" y="160"/>
                    </a:lnTo>
                    <a:lnTo>
                      <a:pt x="3653" y="206"/>
                    </a:lnTo>
                    <a:lnTo>
                      <a:pt x="3539" y="274"/>
                    </a:lnTo>
                    <a:cubicBezTo>
                      <a:pt x="3470" y="297"/>
                      <a:pt x="3425" y="343"/>
                      <a:pt x="3356" y="366"/>
                    </a:cubicBezTo>
                    <a:lnTo>
                      <a:pt x="3311" y="388"/>
                    </a:lnTo>
                    <a:cubicBezTo>
                      <a:pt x="3265" y="411"/>
                      <a:pt x="3196" y="434"/>
                      <a:pt x="3151" y="457"/>
                    </a:cubicBezTo>
                    <a:cubicBezTo>
                      <a:pt x="3037" y="502"/>
                      <a:pt x="2945" y="571"/>
                      <a:pt x="2831" y="594"/>
                    </a:cubicBezTo>
                    <a:lnTo>
                      <a:pt x="2786" y="617"/>
                    </a:lnTo>
                    <a:cubicBezTo>
                      <a:pt x="2740" y="617"/>
                      <a:pt x="2694" y="639"/>
                      <a:pt x="2649" y="662"/>
                    </a:cubicBezTo>
                    <a:cubicBezTo>
                      <a:pt x="2603" y="685"/>
                      <a:pt x="2535" y="731"/>
                      <a:pt x="2512" y="776"/>
                    </a:cubicBezTo>
                    <a:cubicBezTo>
                      <a:pt x="2443" y="868"/>
                      <a:pt x="2443" y="936"/>
                      <a:pt x="2443" y="1027"/>
                    </a:cubicBezTo>
                    <a:cubicBezTo>
                      <a:pt x="2443" y="1073"/>
                      <a:pt x="2466" y="1119"/>
                      <a:pt x="2489" y="1164"/>
                    </a:cubicBezTo>
                    <a:cubicBezTo>
                      <a:pt x="2512" y="1233"/>
                      <a:pt x="2535" y="1279"/>
                      <a:pt x="2557" y="1347"/>
                    </a:cubicBezTo>
                    <a:cubicBezTo>
                      <a:pt x="2580" y="1393"/>
                      <a:pt x="2603" y="1438"/>
                      <a:pt x="2626" y="1484"/>
                    </a:cubicBezTo>
                    <a:cubicBezTo>
                      <a:pt x="2671" y="1644"/>
                      <a:pt x="2694" y="1826"/>
                      <a:pt x="2717" y="2055"/>
                    </a:cubicBezTo>
                    <a:cubicBezTo>
                      <a:pt x="2717" y="2192"/>
                      <a:pt x="2717" y="2374"/>
                      <a:pt x="2717" y="2557"/>
                    </a:cubicBezTo>
                    <a:lnTo>
                      <a:pt x="2694" y="2625"/>
                    </a:lnTo>
                    <a:cubicBezTo>
                      <a:pt x="2694" y="2717"/>
                      <a:pt x="2694" y="2831"/>
                      <a:pt x="2671" y="2945"/>
                    </a:cubicBezTo>
                    <a:cubicBezTo>
                      <a:pt x="2649" y="3036"/>
                      <a:pt x="2603" y="3150"/>
                      <a:pt x="2557" y="3242"/>
                    </a:cubicBezTo>
                    <a:cubicBezTo>
                      <a:pt x="2512" y="3378"/>
                      <a:pt x="2466" y="3493"/>
                      <a:pt x="2420" y="3607"/>
                    </a:cubicBezTo>
                    <a:cubicBezTo>
                      <a:pt x="2192" y="4018"/>
                      <a:pt x="1941" y="4360"/>
                      <a:pt x="1690" y="4657"/>
                    </a:cubicBezTo>
                    <a:cubicBezTo>
                      <a:pt x="1599" y="4748"/>
                      <a:pt x="1507" y="4839"/>
                      <a:pt x="1416" y="4931"/>
                    </a:cubicBezTo>
                    <a:cubicBezTo>
                      <a:pt x="1348" y="5022"/>
                      <a:pt x="1256" y="5090"/>
                      <a:pt x="1188" y="5159"/>
                    </a:cubicBezTo>
                    <a:lnTo>
                      <a:pt x="1165" y="5182"/>
                    </a:lnTo>
                    <a:cubicBezTo>
                      <a:pt x="1097" y="5250"/>
                      <a:pt x="1051" y="5296"/>
                      <a:pt x="982" y="5341"/>
                    </a:cubicBezTo>
                    <a:cubicBezTo>
                      <a:pt x="891" y="5410"/>
                      <a:pt x="823" y="5456"/>
                      <a:pt x="731" y="5501"/>
                    </a:cubicBezTo>
                    <a:lnTo>
                      <a:pt x="686" y="5547"/>
                    </a:lnTo>
                    <a:cubicBezTo>
                      <a:pt x="640" y="5570"/>
                      <a:pt x="594" y="5593"/>
                      <a:pt x="549" y="5615"/>
                    </a:cubicBezTo>
                    <a:cubicBezTo>
                      <a:pt x="526" y="5638"/>
                      <a:pt x="480" y="5661"/>
                      <a:pt x="457" y="5684"/>
                    </a:cubicBezTo>
                    <a:cubicBezTo>
                      <a:pt x="412" y="5684"/>
                      <a:pt x="389" y="5707"/>
                      <a:pt x="366" y="5729"/>
                    </a:cubicBezTo>
                    <a:cubicBezTo>
                      <a:pt x="298" y="5775"/>
                      <a:pt x="229" y="5821"/>
                      <a:pt x="161" y="5844"/>
                    </a:cubicBezTo>
                    <a:lnTo>
                      <a:pt x="138" y="5866"/>
                    </a:lnTo>
                    <a:cubicBezTo>
                      <a:pt x="92" y="5889"/>
                      <a:pt x="24" y="5958"/>
                      <a:pt x="24" y="6026"/>
                    </a:cubicBezTo>
                    <a:cubicBezTo>
                      <a:pt x="1" y="6072"/>
                      <a:pt x="1" y="6163"/>
                      <a:pt x="47" y="6232"/>
                    </a:cubicBezTo>
                    <a:cubicBezTo>
                      <a:pt x="138" y="6369"/>
                      <a:pt x="229" y="6506"/>
                      <a:pt x="343" y="6642"/>
                    </a:cubicBezTo>
                    <a:cubicBezTo>
                      <a:pt x="412" y="6757"/>
                      <a:pt x="503" y="6894"/>
                      <a:pt x="572" y="7008"/>
                    </a:cubicBezTo>
                    <a:cubicBezTo>
                      <a:pt x="754" y="7236"/>
                      <a:pt x="937" y="7487"/>
                      <a:pt x="1142" y="7761"/>
                    </a:cubicBezTo>
                    <a:cubicBezTo>
                      <a:pt x="1233" y="7875"/>
                      <a:pt x="1325" y="7989"/>
                      <a:pt x="1439" y="8103"/>
                    </a:cubicBezTo>
                    <a:cubicBezTo>
                      <a:pt x="1485" y="8149"/>
                      <a:pt x="1507" y="8195"/>
                      <a:pt x="1553" y="8263"/>
                    </a:cubicBezTo>
                    <a:cubicBezTo>
                      <a:pt x="1599" y="8309"/>
                      <a:pt x="1644" y="8377"/>
                      <a:pt x="1713" y="8423"/>
                    </a:cubicBezTo>
                    <a:cubicBezTo>
                      <a:pt x="1873" y="8605"/>
                      <a:pt x="2055" y="8788"/>
                      <a:pt x="2215" y="8948"/>
                    </a:cubicBezTo>
                    <a:lnTo>
                      <a:pt x="2352" y="9085"/>
                    </a:lnTo>
                    <a:lnTo>
                      <a:pt x="2968" y="9724"/>
                    </a:lnTo>
                    <a:cubicBezTo>
                      <a:pt x="3174" y="9929"/>
                      <a:pt x="3379" y="10112"/>
                      <a:pt x="3630" y="10317"/>
                    </a:cubicBezTo>
                    <a:cubicBezTo>
                      <a:pt x="3767" y="10454"/>
                      <a:pt x="3904" y="10568"/>
                      <a:pt x="4041" y="10705"/>
                    </a:cubicBezTo>
                    <a:cubicBezTo>
                      <a:pt x="4132" y="10797"/>
                      <a:pt x="4224" y="10865"/>
                      <a:pt x="4315" y="10956"/>
                    </a:cubicBezTo>
                    <a:cubicBezTo>
                      <a:pt x="4543" y="11162"/>
                      <a:pt x="4794" y="11367"/>
                      <a:pt x="5023" y="11573"/>
                    </a:cubicBezTo>
                    <a:cubicBezTo>
                      <a:pt x="5114" y="11641"/>
                      <a:pt x="5182" y="11710"/>
                      <a:pt x="5251" y="11778"/>
                    </a:cubicBezTo>
                    <a:cubicBezTo>
                      <a:pt x="5342" y="11847"/>
                      <a:pt x="5411" y="11915"/>
                      <a:pt x="5502" y="11984"/>
                    </a:cubicBezTo>
                    <a:lnTo>
                      <a:pt x="5593" y="12075"/>
                    </a:lnTo>
                    <a:cubicBezTo>
                      <a:pt x="5639" y="12121"/>
                      <a:pt x="5707" y="12166"/>
                      <a:pt x="5753" y="12212"/>
                    </a:cubicBezTo>
                    <a:cubicBezTo>
                      <a:pt x="5844" y="12280"/>
                      <a:pt x="5936" y="12349"/>
                      <a:pt x="6027" y="12417"/>
                    </a:cubicBezTo>
                    <a:lnTo>
                      <a:pt x="6004" y="12394"/>
                    </a:lnTo>
                    <a:lnTo>
                      <a:pt x="6004" y="12394"/>
                    </a:lnTo>
                    <a:cubicBezTo>
                      <a:pt x="6255" y="12600"/>
                      <a:pt x="6529" y="12805"/>
                      <a:pt x="6803" y="13011"/>
                    </a:cubicBezTo>
                    <a:cubicBezTo>
                      <a:pt x="7008" y="13170"/>
                      <a:pt x="7282" y="13376"/>
                      <a:pt x="7533" y="13536"/>
                    </a:cubicBezTo>
                    <a:cubicBezTo>
                      <a:pt x="7784" y="13695"/>
                      <a:pt x="8013" y="13855"/>
                      <a:pt x="8241" y="14015"/>
                    </a:cubicBezTo>
                    <a:cubicBezTo>
                      <a:pt x="8515" y="14198"/>
                      <a:pt x="8766" y="14380"/>
                      <a:pt x="9017" y="14563"/>
                    </a:cubicBezTo>
                    <a:cubicBezTo>
                      <a:pt x="9154" y="14631"/>
                      <a:pt x="9291" y="14723"/>
                      <a:pt x="9405" y="14791"/>
                    </a:cubicBezTo>
                    <a:cubicBezTo>
                      <a:pt x="9542" y="14882"/>
                      <a:pt x="9656" y="14951"/>
                      <a:pt x="9793" y="15042"/>
                    </a:cubicBezTo>
                    <a:lnTo>
                      <a:pt x="9953" y="15156"/>
                    </a:lnTo>
                    <a:lnTo>
                      <a:pt x="10135" y="15248"/>
                    </a:lnTo>
                    <a:cubicBezTo>
                      <a:pt x="10181" y="15293"/>
                      <a:pt x="10227" y="15339"/>
                      <a:pt x="10295" y="15362"/>
                    </a:cubicBezTo>
                    <a:cubicBezTo>
                      <a:pt x="10364" y="15407"/>
                      <a:pt x="10409" y="15453"/>
                      <a:pt x="10478" y="15499"/>
                    </a:cubicBezTo>
                    <a:lnTo>
                      <a:pt x="10592" y="15567"/>
                    </a:lnTo>
                    <a:cubicBezTo>
                      <a:pt x="10820" y="15704"/>
                      <a:pt x="11026" y="15841"/>
                      <a:pt x="11231" y="15978"/>
                    </a:cubicBezTo>
                    <a:cubicBezTo>
                      <a:pt x="11505" y="16138"/>
                      <a:pt x="11779" y="16275"/>
                      <a:pt x="12007" y="16412"/>
                    </a:cubicBezTo>
                    <a:cubicBezTo>
                      <a:pt x="12349" y="16571"/>
                      <a:pt x="12669" y="16754"/>
                      <a:pt x="13011" y="16937"/>
                    </a:cubicBezTo>
                    <a:cubicBezTo>
                      <a:pt x="13194" y="17028"/>
                      <a:pt x="13377" y="17142"/>
                      <a:pt x="13559" y="17233"/>
                    </a:cubicBezTo>
                    <a:cubicBezTo>
                      <a:pt x="14130" y="17553"/>
                      <a:pt x="14655" y="17827"/>
                      <a:pt x="15134" y="18078"/>
                    </a:cubicBezTo>
                    <a:lnTo>
                      <a:pt x="15568" y="18283"/>
                    </a:lnTo>
                    <a:cubicBezTo>
                      <a:pt x="16253" y="18626"/>
                      <a:pt x="16960" y="18991"/>
                      <a:pt x="17691" y="19288"/>
                    </a:cubicBezTo>
                    <a:lnTo>
                      <a:pt x="17645" y="19265"/>
                    </a:lnTo>
                    <a:lnTo>
                      <a:pt x="17645" y="19265"/>
                    </a:lnTo>
                    <a:cubicBezTo>
                      <a:pt x="17942" y="19379"/>
                      <a:pt x="18216" y="19493"/>
                      <a:pt x="18489" y="19607"/>
                    </a:cubicBezTo>
                    <a:cubicBezTo>
                      <a:pt x="18672" y="19676"/>
                      <a:pt x="18855" y="19744"/>
                      <a:pt x="19037" y="19813"/>
                    </a:cubicBezTo>
                    <a:cubicBezTo>
                      <a:pt x="19334" y="19950"/>
                      <a:pt x="19631" y="20064"/>
                      <a:pt x="19927" y="20178"/>
                    </a:cubicBezTo>
                    <a:cubicBezTo>
                      <a:pt x="20042" y="20223"/>
                      <a:pt x="20156" y="20269"/>
                      <a:pt x="20270" y="20315"/>
                    </a:cubicBezTo>
                    <a:cubicBezTo>
                      <a:pt x="20430" y="20383"/>
                      <a:pt x="20612" y="20429"/>
                      <a:pt x="20772" y="20497"/>
                    </a:cubicBezTo>
                    <a:cubicBezTo>
                      <a:pt x="21046" y="20612"/>
                      <a:pt x="21320" y="20726"/>
                      <a:pt x="21594" y="20840"/>
                    </a:cubicBezTo>
                    <a:cubicBezTo>
                      <a:pt x="21662" y="20863"/>
                      <a:pt x="21731" y="20885"/>
                      <a:pt x="21776" y="20908"/>
                    </a:cubicBezTo>
                    <a:cubicBezTo>
                      <a:pt x="21868" y="20954"/>
                      <a:pt x="21936" y="20977"/>
                      <a:pt x="22027" y="21000"/>
                    </a:cubicBezTo>
                    <a:cubicBezTo>
                      <a:pt x="22119" y="21045"/>
                      <a:pt x="22233" y="21068"/>
                      <a:pt x="22324" y="21114"/>
                    </a:cubicBezTo>
                    <a:lnTo>
                      <a:pt x="22461" y="21159"/>
                    </a:lnTo>
                    <a:cubicBezTo>
                      <a:pt x="22598" y="21205"/>
                      <a:pt x="22735" y="21251"/>
                      <a:pt x="22895" y="21296"/>
                    </a:cubicBezTo>
                    <a:cubicBezTo>
                      <a:pt x="23032" y="21342"/>
                      <a:pt x="23169" y="21388"/>
                      <a:pt x="23306" y="21456"/>
                    </a:cubicBezTo>
                    <a:lnTo>
                      <a:pt x="23511" y="21525"/>
                    </a:lnTo>
                    <a:cubicBezTo>
                      <a:pt x="23579" y="21547"/>
                      <a:pt x="23648" y="21570"/>
                      <a:pt x="23739" y="21593"/>
                    </a:cubicBezTo>
                    <a:lnTo>
                      <a:pt x="23831" y="21639"/>
                    </a:lnTo>
                    <a:cubicBezTo>
                      <a:pt x="23945" y="21661"/>
                      <a:pt x="24059" y="21707"/>
                      <a:pt x="24150" y="21753"/>
                    </a:cubicBezTo>
                    <a:cubicBezTo>
                      <a:pt x="24310" y="21798"/>
                      <a:pt x="24447" y="21821"/>
                      <a:pt x="24607" y="21867"/>
                    </a:cubicBezTo>
                    <a:cubicBezTo>
                      <a:pt x="24721" y="21890"/>
                      <a:pt x="24812" y="21913"/>
                      <a:pt x="24903" y="21935"/>
                    </a:cubicBezTo>
                    <a:lnTo>
                      <a:pt x="25063" y="21981"/>
                    </a:lnTo>
                    <a:cubicBezTo>
                      <a:pt x="25269" y="22050"/>
                      <a:pt x="25497" y="22095"/>
                      <a:pt x="25702" y="22141"/>
                    </a:cubicBezTo>
                    <a:lnTo>
                      <a:pt x="25953" y="22209"/>
                    </a:lnTo>
                    <a:cubicBezTo>
                      <a:pt x="26113" y="22255"/>
                      <a:pt x="26296" y="22278"/>
                      <a:pt x="26455" y="22301"/>
                    </a:cubicBezTo>
                    <a:cubicBezTo>
                      <a:pt x="26592" y="22323"/>
                      <a:pt x="26752" y="22346"/>
                      <a:pt x="26889" y="22392"/>
                    </a:cubicBezTo>
                    <a:cubicBezTo>
                      <a:pt x="27117" y="22438"/>
                      <a:pt x="27346" y="22483"/>
                      <a:pt x="27574" y="22506"/>
                    </a:cubicBezTo>
                    <a:lnTo>
                      <a:pt x="27757" y="22552"/>
                    </a:lnTo>
                    <a:cubicBezTo>
                      <a:pt x="28008" y="22597"/>
                      <a:pt x="28236" y="22620"/>
                      <a:pt x="28487" y="22620"/>
                    </a:cubicBezTo>
                    <a:lnTo>
                      <a:pt x="28647" y="22643"/>
                    </a:lnTo>
                    <a:lnTo>
                      <a:pt x="28829" y="22666"/>
                    </a:lnTo>
                    <a:cubicBezTo>
                      <a:pt x="28921" y="22666"/>
                      <a:pt x="29012" y="22666"/>
                      <a:pt x="29103" y="22689"/>
                    </a:cubicBezTo>
                    <a:cubicBezTo>
                      <a:pt x="29263" y="22711"/>
                      <a:pt x="29400" y="22711"/>
                      <a:pt x="29560" y="22734"/>
                    </a:cubicBezTo>
                    <a:cubicBezTo>
                      <a:pt x="29651" y="22734"/>
                      <a:pt x="29765" y="22734"/>
                      <a:pt x="29856" y="22757"/>
                    </a:cubicBezTo>
                    <a:lnTo>
                      <a:pt x="29902" y="22757"/>
                    </a:lnTo>
                    <a:cubicBezTo>
                      <a:pt x="29948" y="22757"/>
                      <a:pt x="30016" y="22780"/>
                      <a:pt x="30062" y="22780"/>
                    </a:cubicBezTo>
                    <a:cubicBezTo>
                      <a:pt x="30108" y="22780"/>
                      <a:pt x="30176" y="22757"/>
                      <a:pt x="30199" y="22757"/>
                    </a:cubicBezTo>
                    <a:cubicBezTo>
                      <a:pt x="30313" y="22734"/>
                      <a:pt x="30381" y="22643"/>
                      <a:pt x="30427" y="22552"/>
                    </a:cubicBezTo>
                    <a:lnTo>
                      <a:pt x="30427" y="22506"/>
                    </a:lnTo>
                    <a:cubicBezTo>
                      <a:pt x="30427" y="22460"/>
                      <a:pt x="30427" y="22415"/>
                      <a:pt x="30450" y="22369"/>
                    </a:cubicBezTo>
                    <a:cubicBezTo>
                      <a:pt x="30427" y="22346"/>
                      <a:pt x="30427" y="22323"/>
                      <a:pt x="30427" y="22301"/>
                    </a:cubicBezTo>
                    <a:cubicBezTo>
                      <a:pt x="30427" y="22278"/>
                      <a:pt x="30450" y="22232"/>
                      <a:pt x="30450" y="22186"/>
                    </a:cubicBezTo>
                    <a:cubicBezTo>
                      <a:pt x="30473" y="22004"/>
                      <a:pt x="30496" y="21798"/>
                      <a:pt x="30564" y="21593"/>
                    </a:cubicBezTo>
                    <a:cubicBezTo>
                      <a:pt x="30587" y="21456"/>
                      <a:pt x="30610" y="21342"/>
                      <a:pt x="30632" y="21205"/>
                    </a:cubicBezTo>
                    <a:lnTo>
                      <a:pt x="30632" y="21159"/>
                    </a:lnTo>
                    <a:cubicBezTo>
                      <a:pt x="30678" y="20977"/>
                      <a:pt x="30701" y="20794"/>
                      <a:pt x="30747" y="20612"/>
                    </a:cubicBezTo>
                    <a:cubicBezTo>
                      <a:pt x="30815" y="20383"/>
                      <a:pt x="30861" y="20178"/>
                      <a:pt x="30929" y="19950"/>
                    </a:cubicBezTo>
                    <a:cubicBezTo>
                      <a:pt x="31043" y="19630"/>
                      <a:pt x="31112" y="19379"/>
                      <a:pt x="31203" y="19151"/>
                    </a:cubicBezTo>
                    <a:cubicBezTo>
                      <a:pt x="31226" y="19082"/>
                      <a:pt x="31272" y="19014"/>
                      <a:pt x="31294" y="18945"/>
                    </a:cubicBezTo>
                    <a:cubicBezTo>
                      <a:pt x="31317" y="18877"/>
                      <a:pt x="31363" y="18808"/>
                      <a:pt x="31386" y="18740"/>
                    </a:cubicBezTo>
                    <a:cubicBezTo>
                      <a:pt x="31431" y="18603"/>
                      <a:pt x="31500" y="18466"/>
                      <a:pt x="31546" y="18352"/>
                    </a:cubicBezTo>
                    <a:cubicBezTo>
                      <a:pt x="31728" y="17964"/>
                      <a:pt x="31888" y="17576"/>
                      <a:pt x="32070" y="17211"/>
                    </a:cubicBezTo>
                    <a:lnTo>
                      <a:pt x="32070" y="17211"/>
                    </a:lnTo>
                    <a:cubicBezTo>
                      <a:pt x="32048" y="17233"/>
                      <a:pt x="32025" y="17279"/>
                      <a:pt x="32002" y="17302"/>
                    </a:cubicBezTo>
                    <a:cubicBezTo>
                      <a:pt x="31956" y="17348"/>
                      <a:pt x="31934" y="17370"/>
                      <a:pt x="31911" y="17393"/>
                    </a:cubicBezTo>
                    <a:cubicBezTo>
                      <a:pt x="31888" y="17439"/>
                      <a:pt x="31842" y="17484"/>
                      <a:pt x="31797" y="17507"/>
                    </a:cubicBezTo>
                    <a:cubicBezTo>
                      <a:pt x="31728" y="17553"/>
                      <a:pt x="31660" y="17576"/>
                      <a:pt x="31591" y="17576"/>
                    </a:cubicBezTo>
                    <a:lnTo>
                      <a:pt x="31523" y="17576"/>
                    </a:lnTo>
                    <a:lnTo>
                      <a:pt x="31454" y="17553"/>
                    </a:lnTo>
                    <a:lnTo>
                      <a:pt x="31409" y="17553"/>
                    </a:lnTo>
                    <a:cubicBezTo>
                      <a:pt x="31317" y="17530"/>
                      <a:pt x="31226" y="17484"/>
                      <a:pt x="31112" y="17462"/>
                    </a:cubicBezTo>
                    <a:cubicBezTo>
                      <a:pt x="30929" y="17393"/>
                      <a:pt x="30747" y="17325"/>
                      <a:pt x="30564" y="17256"/>
                    </a:cubicBezTo>
                    <a:cubicBezTo>
                      <a:pt x="30381" y="17188"/>
                      <a:pt x="30222" y="17119"/>
                      <a:pt x="30039" y="17051"/>
                    </a:cubicBezTo>
                    <a:lnTo>
                      <a:pt x="29902" y="17005"/>
                    </a:lnTo>
                    <a:cubicBezTo>
                      <a:pt x="29674" y="16914"/>
                      <a:pt x="29468" y="16823"/>
                      <a:pt x="29240" y="16754"/>
                    </a:cubicBezTo>
                    <a:cubicBezTo>
                      <a:pt x="29172" y="16708"/>
                      <a:pt x="29080" y="16686"/>
                      <a:pt x="29012" y="16663"/>
                    </a:cubicBezTo>
                    <a:lnTo>
                      <a:pt x="28806" y="16571"/>
                    </a:lnTo>
                    <a:cubicBezTo>
                      <a:pt x="28715" y="16549"/>
                      <a:pt x="28624" y="16526"/>
                      <a:pt x="28533" y="16480"/>
                    </a:cubicBezTo>
                    <a:lnTo>
                      <a:pt x="28373" y="16435"/>
                    </a:lnTo>
                    <a:cubicBezTo>
                      <a:pt x="28281" y="16412"/>
                      <a:pt x="28213" y="16366"/>
                      <a:pt x="28145" y="16343"/>
                    </a:cubicBezTo>
                    <a:cubicBezTo>
                      <a:pt x="28076" y="16320"/>
                      <a:pt x="28008" y="16320"/>
                      <a:pt x="27939" y="16298"/>
                    </a:cubicBezTo>
                    <a:cubicBezTo>
                      <a:pt x="27802" y="16229"/>
                      <a:pt x="27665" y="16183"/>
                      <a:pt x="27528" y="16138"/>
                    </a:cubicBezTo>
                    <a:cubicBezTo>
                      <a:pt x="26912" y="15887"/>
                      <a:pt x="26364" y="15681"/>
                      <a:pt x="25862" y="15453"/>
                    </a:cubicBezTo>
                    <a:cubicBezTo>
                      <a:pt x="25679" y="15385"/>
                      <a:pt x="25520" y="15293"/>
                      <a:pt x="25337" y="15225"/>
                    </a:cubicBezTo>
                    <a:cubicBezTo>
                      <a:pt x="24949" y="15042"/>
                      <a:pt x="24561" y="14882"/>
                      <a:pt x="24173" y="14700"/>
                    </a:cubicBezTo>
                    <a:cubicBezTo>
                      <a:pt x="24059" y="14654"/>
                      <a:pt x="23945" y="14586"/>
                      <a:pt x="23831" y="14540"/>
                    </a:cubicBezTo>
                    <a:cubicBezTo>
                      <a:pt x="23671" y="14472"/>
                      <a:pt x="23511" y="14380"/>
                      <a:pt x="23351" y="14312"/>
                    </a:cubicBezTo>
                    <a:cubicBezTo>
                      <a:pt x="23100" y="14198"/>
                      <a:pt x="22849" y="14084"/>
                      <a:pt x="22598" y="13969"/>
                    </a:cubicBezTo>
                    <a:lnTo>
                      <a:pt x="22393" y="13878"/>
                    </a:lnTo>
                    <a:cubicBezTo>
                      <a:pt x="22187" y="13787"/>
                      <a:pt x="21982" y="13673"/>
                      <a:pt x="21776" y="13581"/>
                    </a:cubicBezTo>
                    <a:lnTo>
                      <a:pt x="21434" y="13399"/>
                    </a:lnTo>
                    <a:cubicBezTo>
                      <a:pt x="21297" y="13330"/>
                      <a:pt x="21137" y="13262"/>
                      <a:pt x="21000" y="13193"/>
                    </a:cubicBezTo>
                    <a:lnTo>
                      <a:pt x="20749" y="13056"/>
                    </a:lnTo>
                    <a:cubicBezTo>
                      <a:pt x="20567" y="12965"/>
                      <a:pt x="20384" y="12897"/>
                      <a:pt x="20224" y="12805"/>
                    </a:cubicBezTo>
                    <a:cubicBezTo>
                      <a:pt x="19996" y="12691"/>
                      <a:pt x="19768" y="12577"/>
                      <a:pt x="19539" y="12463"/>
                    </a:cubicBezTo>
                    <a:lnTo>
                      <a:pt x="19448" y="12417"/>
                    </a:lnTo>
                    <a:cubicBezTo>
                      <a:pt x="19334" y="12349"/>
                      <a:pt x="19220" y="12280"/>
                      <a:pt x="19106" y="12235"/>
                    </a:cubicBezTo>
                    <a:cubicBezTo>
                      <a:pt x="18969" y="12143"/>
                      <a:pt x="18809" y="12075"/>
                      <a:pt x="18672" y="12006"/>
                    </a:cubicBezTo>
                    <a:cubicBezTo>
                      <a:pt x="18421" y="11869"/>
                      <a:pt x="18147" y="11732"/>
                      <a:pt x="17896" y="11596"/>
                    </a:cubicBezTo>
                    <a:cubicBezTo>
                      <a:pt x="17645" y="11436"/>
                      <a:pt x="17371" y="11299"/>
                      <a:pt x="17120" y="11162"/>
                    </a:cubicBezTo>
                    <a:cubicBezTo>
                      <a:pt x="16869" y="11025"/>
                      <a:pt x="16641" y="10888"/>
                      <a:pt x="16412" y="10751"/>
                    </a:cubicBezTo>
                    <a:lnTo>
                      <a:pt x="16298" y="10683"/>
                    </a:lnTo>
                    <a:lnTo>
                      <a:pt x="15956" y="10500"/>
                    </a:lnTo>
                    <a:cubicBezTo>
                      <a:pt x="15545" y="10249"/>
                      <a:pt x="15134" y="10021"/>
                      <a:pt x="14746" y="9770"/>
                    </a:cubicBezTo>
                    <a:cubicBezTo>
                      <a:pt x="14563" y="9678"/>
                      <a:pt x="14404" y="9587"/>
                      <a:pt x="14267" y="9473"/>
                    </a:cubicBezTo>
                    <a:cubicBezTo>
                      <a:pt x="14130" y="9404"/>
                      <a:pt x="14016" y="9313"/>
                      <a:pt x="13902" y="9245"/>
                    </a:cubicBezTo>
                    <a:cubicBezTo>
                      <a:pt x="13765" y="9153"/>
                      <a:pt x="13628" y="9085"/>
                      <a:pt x="13514" y="8993"/>
                    </a:cubicBezTo>
                    <a:cubicBezTo>
                      <a:pt x="13399" y="8925"/>
                      <a:pt x="13262" y="8857"/>
                      <a:pt x="13148" y="8765"/>
                    </a:cubicBezTo>
                    <a:lnTo>
                      <a:pt x="13125" y="8765"/>
                    </a:lnTo>
                    <a:cubicBezTo>
                      <a:pt x="13125" y="8765"/>
                      <a:pt x="13103" y="8742"/>
                      <a:pt x="13103" y="8742"/>
                    </a:cubicBezTo>
                    <a:lnTo>
                      <a:pt x="13057" y="8720"/>
                    </a:lnTo>
                    <a:lnTo>
                      <a:pt x="13034" y="8697"/>
                    </a:lnTo>
                    <a:lnTo>
                      <a:pt x="12989" y="8674"/>
                    </a:lnTo>
                    <a:cubicBezTo>
                      <a:pt x="12486" y="8377"/>
                      <a:pt x="11984" y="8035"/>
                      <a:pt x="11482" y="7715"/>
                    </a:cubicBezTo>
                    <a:lnTo>
                      <a:pt x="11048" y="7441"/>
                    </a:lnTo>
                    <a:cubicBezTo>
                      <a:pt x="10683" y="7213"/>
                      <a:pt x="10295" y="6985"/>
                      <a:pt x="9930" y="6734"/>
                    </a:cubicBezTo>
                    <a:lnTo>
                      <a:pt x="9816" y="6665"/>
                    </a:lnTo>
                    <a:cubicBezTo>
                      <a:pt x="9610" y="6528"/>
                      <a:pt x="9359" y="6369"/>
                      <a:pt x="9154" y="6209"/>
                    </a:cubicBezTo>
                    <a:cubicBezTo>
                      <a:pt x="8880" y="6026"/>
                      <a:pt x="8629" y="5844"/>
                      <a:pt x="8378" y="5661"/>
                    </a:cubicBezTo>
                    <a:cubicBezTo>
                      <a:pt x="8218" y="5547"/>
                      <a:pt x="8081" y="5456"/>
                      <a:pt x="7921" y="5341"/>
                    </a:cubicBezTo>
                    <a:lnTo>
                      <a:pt x="7625" y="5113"/>
                    </a:lnTo>
                    <a:cubicBezTo>
                      <a:pt x="7533" y="5068"/>
                      <a:pt x="7442" y="4999"/>
                      <a:pt x="7351" y="4931"/>
                    </a:cubicBezTo>
                    <a:lnTo>
                      <a:pt x="7237" y="4862"/>
                    </a:lnTo>
                    <a:cubicBezTo>
                      <a:pt x="7145" y="4816"/>
                      <a:pt x="7077" y="4748"/>
                      <a:pt x="7008" y="4702"/>
                    </a:cubicBezTo>
                    <a:lnTo>
                      <a:pt x="6849" y="4588"/>
                    </a:lnTo>
                    <a:cubicBezTo>
                      <a:pt x="6597" y="4428"/>
                      <a:pt x="6369" y="4269"/>
                      <a:pt x="6141" y="4086"/>
                    </a:cubicBezTo>
                    <a:cubicBezTo>
                      <a:pt x="5890" y="3926"/>
                      <a:pt x="5684" y="3721"/>
                      <a:pt x="5456" y="3538"/>
                    </a:cubicBezTo>
                    <a:cubicBezTo>
                      <a:pt x="4977" y="3173"/>
                      <a:pt x="4520" y="2785"/>
                      <a:pt x="4041" y="2397"/>
                    </a:cubicBezTo>
                    <a:cubicBezTo>
                      <a:pt x="3813" y="2192"/>
                      <a:pt x="3562" y="1986"/>
                      <a:pt x="3333" y="1758"/>
                    </a:cubicBezTo>
                    <a:lnTo>
                      <a:pt x="3151" y="1598"/>
                    </a:lnTo>
                    <a:cubicBezTo>
                      <a:pt x="2968" y="1438"/>
                      <a:pt x="2808" y="1279"/>
                      <a:pt x="2626" y="1119"/>
                    </a:cubicBezTo>
                    <a:cubicBezTo>
                      <a:pt x="2580" y="1096"/>
                      <a:pt x="2557" y="1027"/>
                      <a:pt x="2535" y="982"/>
                    </a:cubicBezTo>
                    <a:cubicBezTo>
                      <a:pt x="2535" y="913"/>
                      <a:pt x="2557" y="845"/>
                      <a:pt x="2580" y="799"/>
                    </a:cubicBezTo>
                    <a:cubicBezTo>
                      <a:pt x="2626" y="754"/>
                      <a:pt x="2649" y="731"/>
                      <a:pt x="2717" y="708"/>
                    </a:cubicBezTo>
                    <a:cubicBezTo>
                      <a:pt x="2763" y="662"/>
                      <a:pt x="2831" y="662"/>
                      <a:pt x="2900" y="639"/>
                    </a:cubicBezTo>
                    <a:lnTo>
                      <a:pt x="2968" y="639"/>
                    </a:lnTo>
                    <a:cubicBezTo>
                      <a:pt x="3014" y="639"/>
                      <a:pt x="3037" y="639"/>
                      <a:pt x="3082" y="617"/>
                    </a:cubicBezTo>
                    <a:cubicBezTo>
                      <a:pt x="3219" y="571"/>
                      <a:pt x="3356" y="480"/>
                      <a:pt x="3539" y="366"/>
                    </a:cubicBezTo>
                    <a:cubicBezTo>
                      <a:pt x="3699" y="251"/>
                      <a:pt x="3836" y="137"/>
                      <a:pt x="3950" y="0"/>
                    </a:cubicBezTo>
                    <a:close/>
                  </a:path>
                </a:pathLst>
              </a:custGeom>
              <a:solidFill>
                <a:srgbClr val="FBCF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1"/>
              <p:cNvSpPr/>
              <p:nvPr/>
            </p:nvSpPr>
            <p:spPr>
              <a:xfrm>
                <a:off x="4420777" y="929539"/>
                <a:ext cx="889692" cy="595390"/>
              </a:xfrm>
              <a:custGeom>
                <a:rect b="b" l="l" r="r" t="t"/>
                <a:pathLst>
                  <a:path extrusionOk="0" h="22027" w="32915">
                    <a:moveTo>
                      <a:pt x="3333" y="0"/>
                    </a:moveTo>
                    <a:cubicBezTo>
                      <a:pt x="3310" y="0"/>
                      <a:pt x="3287" y="0"/>
                      <a:pt x="3265" y="23"/>
                    </a:cubicBezTo>
                    <a:cubicBezTo>
                      <a:pt x="3196" y="23"/>
                      <a:pt x="3150" y="69"/>
                      <a:pt x="3105" y="115"/>
                    </a:cubicBezTo>
                    <a:cubicBezTo>
                      <a:pt x="3105" y="183"/>
                      <a:pt x="3082" y="229"/>
                      <a:pt x="3082" y="297"/>
                    </a:cubicBezTo>
                    <a:cubicBezTo>
                      <a:pt x="3082" y="411"/>
                      <a:pt x="3082" y="525"/>
                      <a:pt x="3082" y="639"/>
                    </a:cubicBezTo>
                    <a:cubicBezTo>
                      <a:pt x="3082" y="685"/>
                      <a:pt x="3082" y="708"/>
                      <a:pt x="3082" y="754"/>
                    </a:cubicBezTo>
                    <a:cubicBezTo>
                      <a:pt x="3082" y="822"/>
                      <a:pt x="3105" y="891"/>
                      <a:pt x="3105" y="936"/>
                    </a:cubicBezTo>
                    <a:cubicBezTo>
                      <a:pt x="3128" y="1164"/>
                      <a:pt x="3105" y="1370"/>
                      <a:pt x="3082" y="1598"/>
                    </a:cubicBezTo>
                    <a:cubicBezTo>
                      <a:pt x="3036" y="1872"/>
                      <a:pt x="2968" y="2100"/>
                      <a:pt x="2877" y="2306"/>
                    </a:cubicBezTo>
                    <a:cubicBezTo>
                      <a:pt x="2717" y="2625"/>
                      <a:pt x="2534" y="2945"/>
                      <a:pt x="2352" y="3219"/>
                    </a:cubicBezTo>
                    <a:cubicBezTo>
                      <a:pt x="2260" y="3379"/>
                      <a:pt x="2169" y="3515"/>
                      <a:pt x="2055" y="3675"/>
                    </a:cubicBezTo>
                    <a:cubicBezTo>
                      <a:pt x="1964" y="3812"/>
                      <a:pt x="1872" y="3949"/>
                      <a:pt x="1735" y="4132"/>
                    </a:cubicBezTo>
                    <a:cubicBezTo>
                      <a:pt x="1507" y="4360"/>
                      <a:pt x="1279" y="4611"/>
                      <a:pt x="1005" y="4817"/>
                    </a:cubicBezTo>
                    <a:cubicBezTo>
                      <a:pt x="822" y="4931"/>
                      <a:pt x="685" y="5022"/>
                      <a:pt x="548" y="5068"/>
                    </a:cubicBezTo>
                    <a:cubicBezTo>
                      <a:pt x="503" y="5090"/>
                      <a:pt x="480" y="5090"/>
                      <a:pt x="434" y="5090"/>
                    </a:cubicBezTo>
                    <a:lnTo>
                      <a:pt x="366" y="5090"/>
                    </a:lnTo>
                    <a:cubicBezTo>
                      <a:pt x="297" y="5113"/>
                      <a:pt x="229" y="5113"/>
                      <a:pt x="183" y="5159"/>
                    </a:cubicBezTo>
                    <a:cubicBezTo>
                      <a:pt x="137" y="5182"/>
                      <a:pt x="92" y="5205"/>
                      <a:pt x="46" y="5250"/>
                    </a:cubicBezTo>
                    <a:cubicBezTo>
                      <a:pt x="23" y="5296"/>
                      <a:pt x="1" y="5364"/>
                      <a:pt x="1" y="5410"/>
                    </a:cubicBezTo>
                    <a:cubicBezTo>
                      <a:pt x="23" y="5478"/>
                      <a:pt x="46" y="5547"/>
                      <a:pt x="92" y="5570"/>
                    </a:cubicBezTo>
                    <a:cubicBezTo>
                      <a:pt x="274" y="5730"/>
                      <a:pt x="434" y="5889"/>
                      <a:pt x="617" y="6049"/>
                    </a:cubicBezTo>
                    <a:lnTo>
                      <a:pt x="799" y="6209"/>
                    </a:lnTo>
                    <a:cubicBezTo>
                      <a:pt x="1028" y="6437"/>
                      <a:pt x="1279" y="6643"/>
                      <a:pt x="1507" y="6848"/>
                    </a:cubicBezTo>
                    <a:cubicBezTo>
                      <a:pt x="1986" y="7236"/>
                      <a:pt x="2443" y="7624"/>
                      <a:pt x="2922" y="7989"/>
                    </a:cubicBezTo>
                    <a:cubicBezTo>
                      <a:pt x="3150" y="8172"/>
                      <a:pt x="3356" y="8377"/>
                      <a:pt x="3607" y="8537"/>
                    </a:cubicBezTo>
                    <a:cubicBezTo>
                      <a:pt x="3835" y="8720"/>
                      <a:pt x="4063" y="8879"/>
                      <a:pt x="4315" y="9039"/>
                    </a:cubicBezTo>
                    <a:lnTo>
                      <a:pt x="4474" y="9153"/>
                    </a:lnTo>
                    <a:cubicBezTo>
                      <a:pt x="4543" y="9199"/>
                      <a:pt x="4611" y="9267"/>
                      <a:pt x="4703" y="9313"/>
                    </a:cubicBezTo>
                    <a:lnTo>
                      <a:pt x="4817" y="9382"/>
                    </a:lnTo>
                    <a:cubicBezTo>
                      <a:pt x="4908" y="9450"/>
                      <a:pt x="4999" y="9519"/>
                      <a:pt x="5091" y="9564"/>
                    </a:cubicBezTo>
                    <a:lnTo>
                      <a:pt x="5387" y="9792"/>
                    </a:lnTo>
                    <a:cubicBezTo>
                      <a:pt x="5547" y="9907"/>
                      <a:pt x="5684" y="9998"/>
                      <a:pt x="5844" y="10112"/>
                    </a:cubicBezTo>
                    <a:cubicBezTo>
                      <a:pt x="6095" y="10295"/>
                      <a:pt x="6346" y="10477"/>
                      <a:pt x="6620" y="10660"/>
                    </a:cubicBezTo>
                    <a:cubicBezTo>
                      <a:pt x="6825" y="10820"/>
                      <a:pt x="7076" y="10979"/>
                      <a:pt x="7282" y="11116"/>
                    </a:cubicBezTo>
                    <a:lnTo>
                      <a:pt x="7396" y="11185"/>
                    </a:lnTo>
                    <a:cubicBezTo>
                      <a:pt x="7761" y="11436"/>
                      <a:pt x="8149" y="11664"/>
                      <a:pt x="8514" y="11892"/>
                    </a:cubicBezTo>
                    <a:lnTo>
                      <a:pt x="8948" y="12166"/>
                    </a:lnTo>
                    <a:cubicBezTo>
                      <a:pt x="9450" y="12509"/>
                      <a:pt x="9952" y="12828"/>
                      <a:pt x="10455" y="13125"/>
                    </a:cubicBezTo>
                    <a:lnTo>
                      <a:pt x="10500" y="13148"/>
                    </a:lnTo>
                    <a:lnTo>
                      <a:pt x="10523" y="13171"/>
                    </a:lnTo>
                    <a:lnTo>
                      <a:pt x="10569" y="13193"/>
                    </a:lnTo>
                    <a:cubicBezTo>
                      <a:pt x="10569" y="13193"/>
                      <a:pt x="10591" y="13216"/>
                      <a:pt x="10591" y="13216"/>
                    </a:cubicBezTo>
                    <a:lnTo>
                      <a:pt x="10614" y="13216"/>
                    </a:lnTo>
                    <a:cubicBezTo>
                      <a:pt x="10728" y="13308"/>
                      <a:pt x="10865" y="13376"/>
                      <a:pt x="10980" y="13444"/>
                    </a:cubicBezTo>
                    <a:cubicBezTo>
                      <a:pt x="11094" y="13536"/>
                      <a:pt x="11231" y="13604"/>
                      <a:pt x="11368" y="13696"/>
                    </a:cubicBezTo>
                    <a:cubicBezTo>
                      <a:pt x="11482" y="13764"/>
                      <a:pt x="11596" y="13855"/>
                      <a:pt x="11733" y="13924"/>
                    </a:cubicBezTo>
                    <a:cubicBezTo>
                      <a:pt x="11870" y="14038"/>
                      <a:pt x="12029" y="14129"/>
                      <a:pt x="12212" y="14221"/>
                    </a:cubicBezTo>
                    <a:cubicBezTo>
                      <a:pt x="12600" y="14472"/>
                      <a:pt x="13011" y="14700"/>
                      <a:pt x="13422" y="14951"/>
                    </a:cubicBezTo>
                    <a:lnTo>
                      <a:pt x="13764" y="15134"/>
                    </a:lnTo>
                    <a:lnTo>
                      <a:pt x="13878" y="15202"/>
                    </a:lnTo>
                    <a:cubicBezTo>
                      <a:pt x="14107" y="15339"/>
                      <a:pt x="14335" y="15476"/>
                      <a:pt x="14586" y="15613"/>
                    </a:cubicBezTo>
                    <a:cubicBezTo>
                      <a:pt x="14837" y="15750"/>
                      <a:pt x="15111" y="15887"/>
                      <a:pt x="15362" y="16047"/>
                    </a:cubicBezTo>
                    <a:cubicBezTo>
                      <a:pt x="15613" y="16183"/>
                      <a:pt x="15864" y="16320"/>
                      <a:pt x="16138" y="16457"/>
                    </a:cubicBezTo>
                    <a:cubicBezTo>
                      <a:pt x="16275" y="16526"/>
                      <a:pt x="16435" y="16594"/>
                      <a:pt x="16572" y="16686"/>
                    </a:cubicBezTo>
                    <a:cubicBezTo>
                      <a:pt x="16686" y="16731"/>
                      <a:pt x="16800" y="16800"/>
                      <a:pt x="16914" y="16868"/>
                    </a:cubicBezTo>
                    <a:lnTo>
                      <a:pt x="17005" y="16914"/>
                    </a:lnTo>
                    <a:cubicBezTo>
                      <a:pt x="17234" y="17028"/>
                      <a:pt x="17462" y="17142"/>
                      <a:pt x="17690" y="17256"/>
                    </a:cubicBezTo>
                    <a:cubicBezTo>
                      <a:pt x="17850" y="17348"/>
                      <a:pt x="18033" y="17416"/>
                      <a:pt x="18215" y="17507"/>
                    </a:cubicBezTo>
                    <a:lnTo>
                      <a:pt x="18466" y="17644"/>
                    </a:lnTo>
                    <a:cubicBezTo>
                      <a:pt x="18603" y="17713"/>
                      <a:pt x="18763" y="17781"/>
                      <a:pt x="18900" y="17850"/>
                    </a:cubicBezTo>
                    <a:lnTo>
                      <a:pt x="19242" y="18032"/>
                    </a:lnTo>
                    <a:cubicBezTo>
                      <a:pt x="19448" y="18124"/>
                      <a:pt x="19653" y="18238"/>
                      <a:pt x="19859" y="18329"/>
                    </a:cubicBezTo>
                    <a:lnTo>
                      <a:pt x="20064" y="18420"/>
                    </a:lnTo>
                    <a:cubicBezTo>
                      <a:pt x="20315" y="18535"/>
                      <a:pt x="20566" y="18649"/>
                      <a:pt x="20817" y="18763"/>
                    </a:cubicBezTo>
                    <a:cubicBezTo>
                      <a:pt x="20977" y="18831"/>
                      <a:pt x="21137" y="18923"/>
                      <a:pt x="21297" y="18991"/>
                    </a:cubicBezTo>
                    <a:cubicBezTo>
                      <a:pt x="21411" y="19037"/>
                      <a:pt x="21525" y="19105"/>
                      <a:pt x="21639" y="19151"/>
                    </a:cubicBezTo>
                    <a:cubicBezTo>
                      <a:pt x="22027" y="19333"/>
                      <a:pt x="22415" y="19493"/>
                      <a:pt x="22803" y="19676"/>
                    </a:cubicBezTo>
                    <a:cubicBezTo>
                      <a:pt x="22986" y="19744"/>
                      <a:pt x="23145" y="19836"/>
                      <a:pt x="23328" y="19904"/>
                    </a:cubicBezTo>
                    <a:cubicBezTo>
                      <a:pt x="23830" y="20132"/>
                      <a:pt x="24378" y="20338"/>
                      <a:pt x="24994" y="20589"/>
                    </a:cubicBezTo>
                    <a:cubicBezTo>
                      <a:pt x="25131" y="20634"/>
                      <a:pt x="25268" y="20680"/>
                      <a:pt x="25405" y="20749"/>
                    </a:cubicBezTo>
                    <a:cubicBezTo>
                      <a:pt x="25474" y="20771"/>
                      <a:pt x="25542" y="20771"/>
                      <a:pt x="25611" y="20794"/>
                    </a:cubicBezTo>
                    <a:cubicBezTo>
                      <a:pt x="25679" y="20817"/>
                      <a:pt x="25747" y="20863"/>
                      <a:pt x="25839" y="20886"/>
                    </a:cubicBezTo>
                    <a:lnTo>
                      <a:pt x="25999" y="20931"/>
                    </a:lnTo>
                    <a:cubicBezTo>
                      <a:pt x="26090" y="20977"/>
                      <a:pt x="26181" y="21000"/>
                      <a:pt x="26272" y="21022"/>
                    </a:cubicBezTo>
                    <a:lnTo>
                      <a:pt x="26478" y="21114"/>
                    </a:lnTo>
                    <a:cubicBezTo>
                      <a:pt x="26546" y="21137"/>
                      <a:pt x="26638" y="21159"/>
                      <a:pt x="26706" y="21205"/>
                    </a:cubicBezTo>
                    <a:cubicBezTo>
                      <a:pt x="26934" y="21274"/>
                      <a:pt x="27140" y="21365"/>
                      <a:pt x="27368" y="21456"/>
                    </a:cubicBezTo>
                    <a:lnTo>
                      <a:pt x="27505" y="21502"/>
                    </a:lnTo>
                    <a:cubicBezTo>
                      <a:pt x="27688" y="21570"/>
                      <a:pt x="27847" y="21639"/>
                      <a:pt x="28030" y="21707"/>
                    </a:cubicBezTo>
                    <a:cubicBezTo>
                      <a:pt x="28213" y="21776"/>
                      <a:pt x="28395" y="21844"/>
                      <a:pt x="28578" y="21913"/>
                    </a:cubicBezTo>
                    <a:cubicBezTo>
                      <a:pt x="28692" y="21935"/>
                      <a:pt x="28783" y="21981"/>
                      <a:pt x="28875" y="22004"/>
                    </a:cubicBezTo>
                    <a:lnTo>
                      <a:pt x="28920" y="22004"/>
                    </a:lnTo>
                    <a:lnTo>
                      <a:pt x="28989" y="22027"/>
                    </a:lnTo>
                    <a:lnTo>
                      <a:pt x="29057" y="22027"/>
                    </a:lnTo>
                    <a:cubicBezTo>
                      <a:pt x="29126" y="22027"/>
                      <a:pt x="29194" y="22004"/>
                      <a:pt x="29263" y="21958"/>
                    </a:cubicBezTo>
                    <a:cubicBezTo>
                      <a:pt x="29308" y="21935"/>
                      <a:pt x="29354" y="21890"/>
                      <a:pt x="29377" y="21844"/>
                    </a:cubicBezTo>
                    <a:cubicBezTo>
                      <a:pt x="29400" y="21821"/>
                      <a:pt x="29422" y="21799"/>
                      <a:pt x="29468" y="21753"/>
                    </a:cubicBezTo>
                    <a:cubicBezTo>
                      <a:pt x="29514" y="21707"/>
                      <a:pt x="29559" y="21639"/>
                      <a:pt x="29582" y="21570"/>
                    </a:cubicBezTo>
                    <a:cubicBezTo>
                      <a:pt x="29628" y="21502"/>
                      <a:pt x="29651" y="21456"/>
                      <a:pt x="29673" y="21388"/>
                    </a:cubicBezTo>
                    <a:lnTo>
                      <a:pt x="29696" y="21342"/>
                    </a:lnTo>
                    <a:lnTo>
                      <a:pt x="29788" y="21182"/>
                    </a:lnTo>
                    <a:lnTo>
                      <a:pt x="29856" y="21000"/>
                    </a:lnTo>
                    <a:cubicBezTo>
                      <a:pt x="29902" y="20908"/>
                      <a:pt x="29947" y="20817"/>
                      <a:pt x="29993" y="20703"/>
                    </a:cubicBezTo>
                    <a:cubicBezTo>
                      <a:pt x="30039" y="20589"/>
                      <a:pt x="30084" y="20475"/>
                      <a:pt x="30130" y="20361"/>
                    </a:cubicBezTo>
                    <a:cubicBezTo>
                      <a:pt x="30198" y="20246"/>
                      <a:pt x="30267" y="20155"/>
                      <a:pt x="30313" y="20041"/>
                    </a:cubicBezTo>
                    <a:cubicBezTo>
                      <a:pt x="30358" y="19950"/>
                      <a:pt x="30404" y="19881"/>
                      <a:pt x="30450" y="19813"/>
                    </a:cubicBezTo>
                    <a:lnTo>
                      <a:pt x="30518" y="19653"/>
                    </a:lnTo>
                    <a:cubicBezTo>
                      <a:pt x="30586" y="19562"/>
                      <a:pt x="30655" y="19448"/>
                      <a:pt x="30723" y="19333"/>
                    </a:cubicBezTo>
                    <a:lnTo>
                      <a:pt x="30746" y="19311"/>
                    </a:lnTo>
                    <a:cubicBezTo>
                      <a:pt x="30792" y="19219"/>
                      <a:pt x="30838" y="19151"/>
                      <a:pt x="30883" y="19082"/>
                    </a:cubicBezTo>
                    <a:lnTo>
                      <a:pt x="30997" y="18923"/>
                    </a:lnTo>
                    <a:lnTo>
                      <a:pt x="31157" y="18649"/>
                    </a:lnTo>
                    <a:cubicBezTo>
                      <a:pt x="31226" y="18535"/>
                      <a:pt x="31294" y="18420"/>
                      <a:pt x="31363" y="18329"/>
                    </a:cubicBezTo>
                    <a:cubicBezTo>
                      <a:pt x="31385" y="18306"/>
                      <a:pt x="31385" y="18283"/>
                      <a:pt x="31408" y="18261"/>
                    </a:cubicBezTo>
                    <a:lnTo>
                      <a:pt x="31499" y="18101"/>
                    </a:lnTo>
                    <a:cubicBezTo>
                      <a:pt x="31568" y="17987"/>
                      <a:pt x="31636" y="17873"/>
                      <a:pt x="31705" y="17758"/>
                    </a:cubicBezTo>
                    <a:lnTo>
                      <a:pt x="31773" y="17621"/>
                    </a:lnTo>
                    <a:cubicBezTo>
                      <a:pt x="31956" y="17348"/>
                      <a:pt x="32139" y="17051"/>
                      <a:pt x="32321" y="16777"/>
                    </a:cubicBezTo>
                    <a:cubicBezTo>
                      <a:pt x="32412" y="16640"/>
                      <a:pt x="32527" y="16503"/>
                      <a:pt x="32618" y="16366"/>
                    </a:cubicBezTo>
                    <a:cubicBezTo>
                      <a:pt x="32686" y="16275"/>
                      <a:pt x="32755" y="16183"/>
                      <a:pt x="32823" y="16092"/>
                    </a:cubicBezTo>
                    <a:cubicBezTo>
                      <a:pt x="32846" y="16047"/>
                      <a:pt x="32869" y="16024"/>
                      <a:pt x="32892" y="15978"/>
                    </a:cubicBezTo>
                    <a:cubicBezTo>
                      <a:pt x="32892" y="15932"/>
                      <a:pt x="32869" y="15887"/>
                      <a:pt x="32846" y="15864"/>
                    </a:cubicBezTo>
                    <a:cubicBezTo>
                      <a:pt x="32915" y="15750"/>
                      <a:pt x="32915" y="15590"/>
                      <a:pt x="32823" y="15476"/>
                    </a:cubicBezTo>
                    <a:cubicBezTo>
                      <a:pt x="32755" y="15385"/>
                      <a:pt x="32686" y="15339"/>
                      <a:pt x="32618" y="15293"/>
                    </a:cubicBezTo>
                    <a:lnTo>
                      <a:pt x="32412" y="15156"/>
                    </a:lnTo>
                    <a:lnTo>
                      <a:pt x="32230" y="15042"/>
                    </a:lnTo>
                    <a:cubicBezTo>
                      <a:pt x="32116" y="14951"/>
                      <a:pt x="31979" y="14860"/>
                      <a:pt x="31865" y="14768"/>
                    </a:cubicBezTo>
                    <a:lnTo>
                      <a:pt x="31773" y="14700"/>
                    </a:lnTo>
                    <a:cubicBezTo>
                      <a:pt x="31705" y="14654"/>
                      <a:pt x="31614" y="14586"/>
                      <a:pt x="31522" y="14517"/>
                    </a:cubicBezTo>
                    <a:cubicBezTo>
                      <a:pt x="31408" y="14426"/>
                      <a:pt x="31271" y="14335"/>
                      <a:pt x="31157" y="14243"/>
                    </a:cubicBezTo>
                    <a:cubicBezTo>
                      <a:pt x="31066" y="14175"/>
                      <a:pt x="30974" y="14129"/>
                      <a:pt x="30883" y="14061"/>
                    </a:cubicBezTo>
                    <a:lnTo>
                      <a:pt x="30769" y="13969"/>
                    </a:lnTo>
                    <a:cubicBezTo>
                      <a:pt x="30723" y="13924"/>
                      <a:pt x="30655" y="13878"/>
                      <a:pt x="30586" y="13832"/>
                    </a:cubicBezTo>
                    <a:cubicBezTo>
                      <a:pt x="30541" y="13787"/>
                      <a:pt x="30472" y="13741"/>
                      <a:pt x="30427" y="13718"/>
                    </a:cubicBezTo>
                    <a:lnTo>
                      <a:pt x="30290" y="13604"/>
                    </a:lnTo>
                    <a:cubicBezTo>
                      <a:pt x="30198" y="13559"/>
                      <a:pt x="30130" y="13490"/>
                      <a:pt x="30039" y="13444"/>
                    </a:cubicBezTo>
                    <a:lnTo>
                      <a:pt x="29925" y="13353"/>
                    </a:lnTo>
                    <a:cubicBezTo>
                      <a:pt x="29833" y="13285"/>
                      <a:pt x="29765" y="13216"/>
                      <a:pt x="29673" y="13148"/>
                    </a:cubicBezTo>
                    <a:cubicBezTo>
                      <a:pt x="29628" y="13125"/>
                      <a:pt x="29582" y="13079"/>
                      <a:pt x="29536" y="13056"/>
                    </a:cubicBezTo>
                    <a:cubicBezTo>
                      <a:pt x="29468" y="12988"/>
                      <a:pt x="29400" y="12942"/>
                      <a:pt x="29308" y="12897"/>
                    </a:cubicBezTo>
                    <a:cubicBezTo>
                      <a:pt x="29148" y="12783"/>
                      <a:pt x="28989" y="12668"/>
                      <a:pt x="28829" y="12554"/>
                    </a:cubicBezTo>
                    <a:lnTo>
                      <a:pt x="28555" y="12395"/>
                    </a:lnTo>
                    <a:lnTo>
                      <a:pt x="27459" y="11641"/>
                    </a:lnTo>
                    <a:lnTo>
                      <a:pt x="27026" y="11345"/>
                    </a:lnTo>
                    <a:lnTo>
                      <a:pt x="26615" y="11071"/>
                    </a:lnTo>
                    <a:cubicBezTo>
                      <a:pt x="26204" y="10774"/>
                      <a:pt x="25793" y="10500"/>
                      <a:pt x="25382" y="10226"/>
                    </a:cubicBezTo>
                    <a:cubicBezTo>
                      <a:pt x="25314" y="10180"/>
                      <a:pt x="25223" y="10135"/>
                      <a:pt x="25154" y="10112"/>
                    </a:cubicBezTo>
                    <a:cubicBezTo>
                      <a:pt x="25086" y="10066"/>
                      <a:pt x="25017" y="9998"/>
                      <a:pt x="24926" y="9952"/>
                    </a:cubicBezTo>
                    <a:cubicBezTo>
                      <a:pt x="24834" y="9907"/>
                      <a:pt x="24743" y="9838"/>
                      <a:pt x="24675" y="9770"/>
                    </a:cubicBezTo>
                    <a:lnTo>
                      <a:pt x="24515" y="9678"/>
                    </a:lnTo>
                    <a:cubicBezTo>
                      <a:pt x="24218" y="9473"/>
                      <a:pt x="23967" y="9313"/>
                      <a:pt x="23693" y="9153"/>
                    </a:cubicBezTo>
                    <a:cubicBezTo>
                      <a:pt x="23602" y="9085"/>
                      <a:pt x="23488" y="9016"/>
                      <a:pt x="23374" y="8948"/>
                    </a:cubicBezTo>
                    <a:lnTo>
                      <a:pt x="23282" y="8902"/>
                    </a:lnTo>
                    <a:lnTo>
                      <a:pt x="23123" y="8811"/>
                    </a:lnTo>
                    <a:cubicBezTo>
                      <a:pt x="23031" y="8742"/>
                      <a:pt x="22940" y="8697"/>
                      <a:pt x="22849" y="8628"/>
                    </a:cubicBezTo>
                    <a:cubicBezTo>
                      <a:pt x="22598" y="8469"/>
                      <a:pt x="22324" y="8309"/>
                      <a:pt x="22073" y="8172"/>
                    </a:cubicBezTo>
                    <a:lnTo>
                      <a:pt x="21639" y="7921"/>
                    </a:lnTo>
                    <a:cubicBezTo>
                      <a:pt x="21228" y="7693"/>
                      <a:pt x="20817" y="7441"/>
                      <a:pt x="20406" y="7236"/>
                    </a:cubicBezTo>
                    <a:cubicBezTo>
                      <a:pt x="20224" y="7145"/>
                      <a:pt x="20064" y="7053"/>
                      <a:pt x="19904" y="6985"/>
                    </a:cubicBezTo>
                    <a:lnTo>
                      <a:pt x="19881" y="6962"/>
                    </a:lnTo>
                    <a:lnTo>
                      <a:pt x="19859" y="6939"/>
                    </a:lnTo>
                    <a:lnTo>
                      <a:pt x="19767" y="6916"/>
                    </a:lnTo>
                    <a:lnTo>
                      <a:pt x="19676" y="6871"/>
                    </a:lnTo>
                    <a:lnTo>
                      <a:pt x="19562" y="6802"/>
                    </a:lnTo>
                    <a:lnTo>
                      <a:pt x="19311" y="6688"/>
                    </a:lnTo>
                    <a:lnTo>
                      <a:pt x="19083" y="6574"/>
                    </a:lnTo>
                    <a:lnTo>
                      <a:pt x="18946" y="6506"/>
                    </a:lnTo>
                    <a:cubicBezTo>
                      <a:pt x="18740" y="6391"/>
                      <a:pt x="18535" y="6300"/>
                      <a:pt x="18329" y="6209"/>
                    </a:cubicBezTo>
                    <a:cubicBezTo>
                      <a:pt x="18147" y="6118"/>
                      <a:pt x="17987" y="6049"/>
                      <a:pt x="17827" y="5958"/>
                    </a:cubicBezTo>
                    <a:cubicBezTo>
                      <a:pt x="17736" y="5912"/>
                      <a:pt x="17645" y="5866"/>
                      <a:pt x="17553" y="5821"/>
                    </a:cubicBezTo>
                    <a:lnTo>
                      <a:pt x="17348" y="5730"/>
                    </a:lnTo>
                    <a:lnTo>
                      <a:pt x="17120" y="5615"/>
                    </a:lnTo>
                    <a:cubicBezTo>
                      <a:pt x="16777" y="5433"/>
                      <a:pt x="16435" y="5273"/>
                      <a:pt x="16092" y="5090"/>
                    </a:cubicBezTo>
                    <a:cubicBezTo>
                      <a:pt x="15933" y="4976"/>
                      <a:pt x="15750" y="4908"/>
                      <a:pt x="15590" y="4817"/>
                    </a:cubicBezTo>
                    <a:lnTo>
                      <a:pt x="15476" y="4748"/>
                    </a:lnTo>
                    <a:lnTo>
                      <a:pt x="15408" y="4725"/>
                    </a:lnTo>
                    <a:lnTo>
                      <a:pt x="15339" y="4680"/>
                    </a:lnTo>
                    <a:cubicBezTo>
                      <a:pt x="15294" y="4657"/>
                      <a:pt x="15271" y="4657"/>
                      <a:pt x="15248" y="4634"/>
                    </a:cubicBezTo>
                    <a:lnTo>
                      <a:pt x="15202" y="4611"/>
                    </a:lnTo>
                    <a:lnTo>
                      <a:pt x="15065" y="4543"/>
                    </a:lnTo>
                    <a:cubicBezTo>
                      <a:pt x="14837" y="4428"/>
                      <a:pt x="14609" y="4314"/>
                      <a:pt x="14380" y="4223"/>
                    </a:cubicBezTo>
                    <a:lnTo>
                      <a:pt x="14129" y="4086"/>
                    </a:lnTo>
                    <a:cubicBezTo>
                      <a:pt x="13924" y="4018"/>
                      <a:pt x="13741" y="3926"/>
                      <a:pt x="13536" y="3835"/>
                    </a:cubicBezTo>
                    <a:cubicBezTo>
                      <a:pt x="13353" y="3767"/>
                      <a:pt x="13171" y="3675"/>
                      <a:pt x="12988" y="3607"/>
                    </a:cubicBezTo>
                    <a:cubicBezTo>
                      <a:pt x="12646" y="3447"/>
                      <a:pt x="12303" y="3287"/>
                      <a:pt x="11938" y="3150"/>
                    </a:cubicBezTo>
                    <a:cubicBezTo>
                      <a:pt x="11824" y="3105"/>
                      <a:pt x="11710" y="3059"/>
                      <a:pt x="11573" y="3013"/>
                    </a:cubicBezTo>
                    <a:cubicBezTo>
                      <a:pt x="11436" y="2968"/>
                      <a:pt x="11276" y="2922"/>
                      <a:pt x="11139" y="2854"/>
                    </a:cubicBezTo>
                    <a:cubicBezTo>
                      <a:pt x="10888" y="2762"/>
                      <a:pt x="10614" y="2648"/>
                      <a:pt x="10363" y="2557"/>
                    </a:cubicBezTo>
                    <a:cubicBezTo>
                      <a:pt x="10089" y="2443"/>
                      <a:pt x="9815" y="2329"/>
                      <a:pt x="9542" y="2214"/>
                    </a:cubicBezTo>
                    <a:cubicBezTo>
                      <a:pt x="9382" y="2146"/>
                      <a:pt x="9245" y="2100"/>
                      <a:pt x="9108" y="2032"/>
                    </a:cubicBezTo>
                    <a:cubicBezTo>
                      <a:pt x="8971" y="1986"/>
                      <a:pt x="8834" y="1941"/>
                      <a:pt x="8720" y="1895"/>
                    </a:cubicBezTo>
                    <a:cubicBezTo>
                      <a:pt x="8606" y="1849"/>
                      <a:pt x="8469" y="1804"/>
                      <a:pt x="8355" y="1758"/>
                    </a:cubicBezTo>
                    <a:cubicBezTo>
                      <a:pt x="8195" y="1689"/>
                      <a:pt x="8035" y="1644"/>
                      <a:pt x="7898" y="1575"/>
                    </a:cubicBezTo>
                    <a:cubicBezTo>
                      <a:pt x="7670" y="1461"/>
                      <a:pt x="7396" y="1370"/>
                      <a:pt x="7054" y="1256"/>
                    </a:cubicBezTo>
                    <a:lnTo>
                      <a:pt x="6802" y="1164"/>
                    </a:lnTo>
                    <a:cubicBezTo>
                      <a:pt x="6597" y="1096"/>
                      <a:pt x="6392" y="1028"/>
                      <a:pt x="6186" y="936"/>
                    </a:cubicBezTo>
                    <a:cubicBezTo>
                      <a:pt x="6072" y="891"/>
                      <a:pt x="5958" y="868"/>
                      <a:pt x="5844" y="822"/>
                    </a:cubicBezTo>
                    <a:lnTo>
                      <a:pt x="5753" y="799"/>
                    </a:lnTo>
                    <a:cubicBezTo>
                      <a:pt x="5661" y="776"/>
                      <a:pt x="5593" y="754"/>
                      <a:pt x="5501" y="708"/>
                    </a:cubicBezTo>
                    <a:lnTo>
                      <a:pt x="5296" y="639"/>
                    </a:lnTo>
                    <a:cubicBezTo>
                      <a:pt x="5022" y="548"/>
                      <a:pt x="4725" y="457"/>
                      <a:pt x="4429" y="388"/>
                    </a:cubicBezTo>
                    <a:cubicBezTo>
                      <a:pt x="4246" y="320"/>
                      <a:pt x="4041" y="251"/>
                      <a:pt x="3835" y="206"/>
                    </a:cubicBezTo>
                    <a:cubicBezTo>
                      <a:pt x="3812" y="183"/>
                      <a:pt x="3767" y="183"/>
                      <a:pt x="3744" y="183"/>
                    </a:cubicBezTo>
                    <a:cubicBezTo>
                      <a:pt x="3698" y="183"/>
                      <a:pt x="3675" y="183"/>
                      <a:pt x="3630" y="206"/>
                    </a:cubicBezTo>
                    <a:cubicBezTo>
                      <a:pt x="3561" y="69"/>
                      <a:pt x="3447" y="0"/>
                      <a:pt x="33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1"/>
              <p:cNvSpPr/>
              <p:nvPr/>
            </p:nvSpPr>
            <p:spPr>
              <a:xfrm>
                <a:off x="5173481" y="1257143"/>
                <a:ext cx="303574" cy="445481"/>
              </a:xfrm>
              <a:custGeom>
                <a:rect b="b" l="l" r="r" t="t"/>
                <a:pathLst>
                  <a:path extrusionOk="0" h="16481" w="11231">
                    <a:moveTo>
                      <a:pt x="8925" y="1"/>
                    </a:moveTo>
                    <a:cubicBezTo>
                      <a:pt x="8697" y="1"/>
                      <a:pt x="8469" y="115"/>
                      <a:pt x="8218" y="320"/>
                    </a:cubicBezTo>
                    <a:cubicBezTo>
                      <a:pt x="8126" y="366"/>
                      <a:pt x="8058" y="457"/>
                      <a:pt x="7966" y="526"/>
                    </a:cubicBezTo>
                    <a:lnTo>
                      <a:pt x="7921" y="594"/>
                    </a:lnTo>
                    <a:lnTo>
                      <a:pt x="7921" y="571"/>
                    </a:lnTo>
                    <a:cubicBezTo>
                      <a:pt x="7875" y="640"/>
                      <a:pt x="7807" y="685"/>
                      <a:pt x="7738" y="754"/>
                    </a:cubicBezTo>
                    <a:cubicBezTo>
                      <a:pt x="7624" y="868"/>
                      <a:pt x="7510" y="982"/>
                      <a:pt x="7396" y="1096"/>
                    </a:cubicBezTo>
                    <a:lnTo>
                      <a:pt x="7327" y="1165"/>
                    </a:lnTo>
                    <a:cubicBezTo>
                      <a:pt x="7259" y="1210"/>
                      <a:pt x="7190" y="1279"/>
                      <a:pt x="7122" y="1347"/>
                    </a:cubicBezTo>
                    <a:cubicBezTo>
                      <a:pt x="6962" y="1484"/>
                      <a:pt x="6825" y="1598"/>
                      <a:pt x="6688" y="1735"/>
                    </a:cubicBezTo>
                    <a:cubicBezTo>
                      <a:pt x="6483" y="1941"/>
                      <a:pt x="6277" y="2192"/>
                      <a:pt x="6026" y="2511"/>
                    </a:cubicBezTo>
                    <a:cubicBezTo>
                      <a:pt x="5821" y="2785"/>
                      <a:pt x="5593" y="3059"/>
                      <a:pt x="5387" y="3333"/>
                    </a:cubicBezTo>
                    <a:cubicBezTo>
                      <a:pt x="5273" y="3493"/>
                      <a:pt x="5182" y="3630"/>
                      <a:pt x="5113" y="3744"/>
                    </a:cubicBezTo>
                    <a:cubicBezTo>
                      <a:pt x="5068" y="3812"/>
                      <a:pt x="5022" y="3904"/>
                      <a:pt x="4976" y="3972"/>
                    </a:cubicBezTo>
                    <a:cubicBezTo>
                      <a:pt x="4908" y="4063"/>
                      <a:pt x="4839" y="4155"/>
                      <a:pt x="4771" y="4246"/>
                    </a:cubicBezTo>
                    <a:cubicBezTo>
                      <a:pt x="4680" y="4383"/>
                      <a:pt x="4565" y="4520"/>
                      <a:pt x="4474" y="4657"/>
                    </a:cubicBezTo>
                    <a:cubicBezTo>
                      <a:pt x="4292" y="4931"/>
                      <a:pt x="4109" y="5228"/>
                      <a:pt x="3926" y="5501"/>
                    </a:cubicBezTo>
                    <a:lnTo>
                      <a:pt x="3858" y="5638"/>
                    </a:lnTo>
                    <a:cubicBezTo>
                      <a:pt x="3789" y="5753"/>
                      <a:pt x="3721" y="5867"/>
                      <a:pt x="3652" y="5981"/>
                    </a:cubicBezTo>
                    <a:lnTo>
                      <a:pt x="3561" y="6141"/>
                    </a:lnTo>
                    <a:cubicBezTo>
                      <a:pt x="3516" y="6232"/>
                      <a:pt x="3470" y="6300"/>
                      <a:pt x="3401" y="6392"/>
                    </a:cubicBezTo>
                    <a:cubicBezTo>
                      <a:pt x="3310" y="6574"/>
                      <a:pt x="3196" y="6780"/>
                      <a:pt x="3082" y="6962"/>
                    </a:cubicBezTo>
                    <a:lnTo>
                      <a:pt x="2945" y="7213"/>
                    </a:lnTo>
                    <a:cubicBezTo>
                      <a:pt x="2808" y="7487"/>
                      <a:pt x="2648" y="7738"/>
                      <a:pt x="2511" y="8012"/>
                    </a:cubicBezTo>
                    <a:cubicBezTo>
                      <a:pt x="2443" y="8126"/>
                      <a:pt x="2374" y="8263"/>
                      <a:pt x="2306" y="8400"/>
                    </a:cubicBezTo>
                    <a:cubicBezTo>
                      <a:pt x="2214" y="8560"/>
                      <a:pt x="2146" y="8720"/>
                      <a:pt x="2055" y="8880"/>
                    </a:cubicBezTo>
                    <a:cubicBezTo>
                      <a:pt x="1712" y="9519"/>
                      <a:pt x="1484" y="10067"/>
                      <a:pt x="1279" y="10592"/>
                    </a:cubicBezTo>
                    <a:lnTo>
                      <a:pt x="1256" y="10660"/>
                    </a:lnTo>
                    <a:cubicBezTo>
                      <a:pt x="1210" y="10774"/>
                      <a:pt x="1165" y="10888"/>
                      <a:pt x="1142" y="11002"/>
                    </a:cubicBezTo>
                    <a:cubicBezTo>
                      <a:pt x="1119" y="11071"/>
                      <a:pt x="1096" y="11139"/>
                      <a:pt x="1073" y="11208"/>
                    </a:cubicBezTo>
                    <a:cubicBezTo>
                      <a:pt x="1050" y="11276"/>
                      <a:pt x="1028" y="11345"/>
                      <a:pt x="1005" y="11413"/>
                    </a:cubicBezTo>
                    <a:cubicBezTo>
                      <a:pt x="982" y="11505"/>
                      <a:pt x="959" y="11573"/>
                      <a:pt x="913" y="11687"/>
                    </a:cubicBezTo>
                    <a:lnTo>
                      <a:pt x="868" y="11801"/>
                    </a:lnTo>
                    <a:cubicBezTo>
                      <a:pt x="822" y="11938"/>
                      <a:pt x="776" y="12052"/>
                      <a:pt x="731" y="12189"/>
                    </a:cubicBezTo>
                    <a:lnTo>
                      <a:pt x="731" y="12212"/>
                    </a:lnTo>
                    <a:lnTo>
                      <a:pt x="662" y="12372"/>
                    </a:lnTo>
                    <a:cubicBezTo>
                      <a:pt x="640" y="12463"/>
                      <a:pt x="617" y="12532"/>
                      <a:pt x="571" y="12623"/>
                    </a:cubicBezTo>
                    <a:cubicBezTo>
                      <a:pt x="548" y="12737"/>
                      <a:pt x="503" y="12851"/>
                      <a:pt x="480" y="12965"/>
                    </a:cubicBezTo>
                    <a:lnTo>
                      <a:pt x="457" y="13034"/>
                    </a:lnTo>
                    <a:cubicBezTo>
                      <a:pt x="411" y="13148"/>
                      <a:pt x="388" y="13262"/>
                      <a:pt x="343" y="13376"/>
                    </a:cubicBezTo>
                    <a:cubicBezTo>
                      <a:pt x="297" y="13559"/>
                      <a:pt x="229" y="13741"/>
                      <a:pt x="183" y="13924"/>
                    </a:cubicBezTo>
                    <a:cubicBezTo>
                      <a:pt x="92" y="14244"/>
                      <a:pt x="69" y="14563"/>
                      <a:pt x="46" y="14837"/>
                    </a:cubicBezTo>
                    <a:cubicBezTo>
                      <a:pt x="23" y="15157"/>
                      <a:pt x="0" y="15499"/>
                      <a:pt x="206" y="15796"/>
                    </a:cubicBezTo>
                    <a:cubicBezTo>
                      <a:pt x="251" y="15864"/>
                      <a:pt x="297" y="15910"/>
                      <a:pt x="366" y="15955"/>
                    </a:cubicBezTo>
                    <a:cubicBezTo>
                      <a:pt x="411" y="16001"/>
                      <a:pt x="480" y="16047"/>
                      <a:pt x="548" y="16070"/>
                    </a:cubicBezTo>
                    <a:cubicBezTo>
                      <a:pt x="617" y="16092"/>
                      <a:pt x="662" y="16115"/>
                      <a:pt x="754" y="16115"/>
                    </a:cubicBezTo>
                    <a:cubicBezTo>
                      <a:pt x="799" y="16115"/>
                      <a:pt x="868" y="16115"/>
                      <a:pt x="936" y="16092"/>
                    </a:cubicBezTo>
                    <a:cubicBezTo>
                      <a:pt x="982" y="16070"/>
                      <a:pt x="1005" y="16070"/>
                      <a:pt x="1050" y="16047"/>
                    </a:cubicBezTo>
                    <a:cubicBezTo>
                      <a:pt x="1096" y="16001"/>
                      <a:pt x="1165" y="15978"/>
                      <a:pt x="1233" y="15933"/>
                    </a:cubicBezTo>
                    <a:cubicBezTo>
                      <a:pt x="1324" y="15864"/>
                      <a:pt x="1416" y="15796"/>
                      <a:pt x="1507" y="15727"/>
                    </a:cubicBezTo>
                    <a:cubicBezTo>
                      <a:pt x="1667" y="15613"/>
                      <a:pt x="1826" y="15499"/>
                      <a:pt x="1986" y="15408"/>
                    </a:cubicBezTo>
                    <a:cubicBezTo>
                      <a:pt x="2009" y="15476"/>
                      <a:pt x="2032" y="15545"/>
                      <a:pt x="2055" y="15613"/>
                    </a:cubicBezTo>
                    <a:lnTo>
                      <a:pt x="2100" y="15727"/>
                    </a:lnTo>
                    <a:cubicBezTo>
                      <a:pt x="2100" y="15796"/>
                      <a:pt x="2146" y="15864"/>
                      <a:pt x="2169" y="15933"/>
                    </a:cubicBezTo>
                    <a:cubicBezTo>
                      <a:pt x="2192" y="15978"/>
                      <a:pt x="2214" y="16024"/>
                      <a:pt x="2260" y="16070"/>
                    </a:cubicBezTo>
                    <a:cubicBezTo>
                      <a:pt x="2283" y="16115"/>
                      <a:pt x="2306" y="16161"/>
                      <a:pt x="2351" y="16184"/>
                    </a:cubicBezTo>
                    <a:lnTo>
                      <a:pt x="2374" y="16229"/>
                    </a:lnTo>
                    <a:cubicBezTo>
                      <a:pt x="2443" y="16298"/>
                      <a:pt x="2534" y="16343"/>
                      <a:pt x="2671" y="16389"/>
                    </a:cubicBezTo>
                    <a:cubicBezTo>
                      <a:pt x="2808" y="16435"/>
                      <a:pt x="2968" y="16480"/>
                      <a:pt x="3105" y="16480"/>
                    </a:cubicBezTo>
                    <a:lnTo>
                      <a:pt x="3173" y="16480"/>
                    </a:lnTo>
                    <a:cubicBezTo>
                      <a:pt x="3379" y="16480"/>
                      <a:pt x="3584" y="16412"/>
                      <a:pt x="3812" y="16298"/>
                    </a:cubicBezTo>
                    <a:cubicBezTo>
                      <a:pt x="4018" y="16207"/>
                      <a:pt x="4223" y="16070"/>
                      <a:pt x="4406" y="15910"/>
                    </a:cubicBezTo>
                    <a:cubicBezTo>
                      <a:pt x="4634" y="15727"/>
                      <a:pt x="4839" y="15545"/>
                      <a:pt x="5068" y="15362"/>
                    </a:cubicBezTo>
                    <a:cubicBezTo>
                      <a:pt x="5182" y="15248"/>
                      <a:pt x="5296" y="15157"/>
                      <a:pt x="5410" y="15042"/>
                    </a:cubicBezTo>
                    <a:cubicBezTo>
                      <a:pt x="5547" y="14905"/>
                      <a:pt x="5684" y="14791"/>
                      <a:pt x="5798" y="14654"/>
                    </a:cubicBezTo>
                    <a:cubicBezTo>
                      <a:pt x="5889" y="14540"/>
                      <a:pt x="6003" y="14426"/>
                      <a:pt x="6095" y="14335"/>
                    </a:cubicBezTo>
                    <a:lnTo>
                      <a:pt x="6186" y="14198"/>
                    </a:lnTo>
                    <a:cubicBezTo>
                      <a:pt x="6255" y="14129"/>
                      <a:pt x="6300" y="14084"/>
                      <a:pt x="6346" y="14015"/>
                    </a:cubicBezTo>
                    <a:lnTo>
                      <a:pt x="6483" y="13856"/>
                    </a:lnTo>
                    <a:cubicBezTo>
                      <a:pt x="6643" y="13696"/>
                      <a:pt x="6802" y="13513"/>
                      <a:pt x="6962" y="13331"/>
                    </a:cubicBezTo>
                    <a:cubicBezTo>
                      <a:pt x="7099" y="13148"/>
                      <a:pt x="7213" y="12988"/>
                      <a:pt x="7350" y="12806"/>
                    </a:cubicBezTo>
                    <a:lnTo>
                      <a:pt x="7533" y="12554"/>
                    </a:lnTo>
                    <a:cubicBezTo>
                      <a:pt x="7624" y="12463"/>
                      <a:pt x="7693" y="12372"/>
                      <a:pt x="7738" y="12281"/>
                    </a:cubicBezTo>
                    <a:lnTo>
                      <a:pt x="7807" y="12189"/>
                    </a:lnTo>
                    <a:cubicBezTo>
                      <a:pt x="7852" y="12121"/>
                      <a:pt x="7898" y="12052"/>
                      <a:pt x="7944" y="12007"/>
                    </a:cubicBezTo>
                    <a:cubicBezTo>
                      <a:pt x="7966" y="11938"/>
                      <a:pt x="8012" y="11893"/>
                      <a:pt x="8035" y="11847"/>
                    </a:cubicBezTo>
                    <a:cubicBezTo>
                      <a:pt x="8058" y="11824"/>
                      <a:pt x="8081" y="11778"/>
                      <a:pt x="8103" y="11756"/>
                    </a:cubicBezTo>
                    <a:cubicBezTo>
                      <a:pt x="8195" y="11619"/>
                      <a:pt x="8286" y="11459"/>
                      <a:pt x="8377" y="11322"/>
                    </a:cubicBezTo>
                    <a:lnTo>
                      <a:pt x="8537" y="11071"/>
                    </a:lnTo>
                    <a:cubicBezTo>
                      <a:pt x="8651" y="10934"/>
                      <a:pt x="8743" y="10774"/>
                      <a:pt x="8834" y="10614"/>
                    </a:cubicBezTo>
                    <a:cubicBezTo>
                      <a:pt x="8857" y="10569"/>
                      <a:pt x="8857" y="10546"/>
                      <a:pt x="8879" y="10523"/>
                    </a:cubicBezTo>
                    <a:lnTo>
                      <a:pt x="8948" y="10386"/>
                    </a:lnTo>
                    <a:cubicBezTo>
                      <a:pt x="9016" y="10249"/>
                      <a:pt x="9085" y="10135"/>
                      <a:pt x="9153" y="9998"/>
                    </a:cubicBezTo>
                    <a:cubicBezTo>
                      <a:pt x="9176" y="9930"/>
                      <a:pt x="9222" y="9861"/>
                      <a:pt x="9245" y="9815"/>
                    </a:cubicBezTo>
                    <a:lnTo>
                      <a:pt x="9313" y="9701"/>
                    </a:lnTo>
                    <a:cubicBezTo>
                      <a:pt x="9359" y="9610"/>
                      <a:pt x="9404" y="9519"/>
                      <a:pt x="9450" y="9427"/>
                    </a:cubicBezTo>
                    <a:cubicBezTo>
                      <a:pt x="9519" y="9290"/>
                      <a:pt x="9587" y="9154"/>
                      <a:pt x="9656" y="9017"/>
                    </a:cubicBezTo>
                    <a:cubicBezTo>
                      <a:pt x="9724" y="8880"/>
                      <a:pt x="9792" y="8766"/>
                      <a:pt x="9838" y="8651"/>
                    </a:cubicBezTo>
                    <a:cubicBezTo>
                      <a:pt x="9952" y="8446"/>
                      <a:pt x="10044" y="8241"/>
                      <a:pt x="10135" y="8012"/>
                    </a:cubicBezTo>
                    <a:lnTo>
                      <a:pt x="10203" y="7830"/>
                    </a:lnTo>
                    <a:cubicBezTo>
                      <a:pt x="10249" y="7761"/>
                      <a:pt x="10272" y="7716"/>
                      <a:pt x="10295" y="7647"/>
                    </a:cubicBezTo>
                    <a:cubicBezTo>
                      <a:pt x="10317" y="7533"/>
                      <a:pt x="10340" y="7442"/>
                      <a:pt x="10386" y="7350"/>
                    </a:cubicBezTo>
                    <a:lnTo>
                      <a:pt x="10409" y="7259"/>
                    </a:lnTo>
                    <a:lnTo>
                      <a:pt x="10432" y="7191"/>
                    </a:lnTo>
                    <a:cubicBezTo>
                      <a:pt x="10454" y="7054"/>
                      <a:pt x="10500" y="6917"/>
                      <a:pt x="10546" y="6780"/>
                    </a:cubicBezTo>
                    <a:lnTo>
                      <a:pt x="10591" y="6643"/>
                    </a:lnTo>
                    <a:cubicBezTo>
                      <a:pt x="10637" y="6551"/>
                      <a:pt x="10660" y="6437"/>
                      <a:pt x="10705" y="6346"/>
                    </a:cubicBezTo>
                    <a:cubicBezTo>
                      <a:pt x="10705" y="6300"/>
                      <a:pt x="10728" y="6232"/>
                      <a:pt x="10728" y="6163"/>
                    </a:cubicBezTo>
                    <a:cubicBezTo>
                      <a:pt x="10728" y="6118"/>
                      <a:pt x="10774" y="6049"/>
                      <a:pt x="10820" y="6004"/>
                    </a:cubicBezTo>
                    <a:lnTo>
                      <a:pt x="10820" y="5958"/>
                    </a:lnTo>
                    <a:cubicBezTo>
                      <a:pt x="10888" y="5730"/>
                      <a:pt x="10957" y="5524"/>
                      <a:pt x="11002" y="5296"/>
                    </a:cubicBezTo>
                    <a:lnTo>
                      <a:pt x="11025" y="5228"/>
                    </a:lnTo>
                    <a:cubicBezTo>
                      <a:pt x="11071" y="4977"/>
                      <a:pt x="11116" y="4703"/>
                      <a:pt x="11162" y="4452"/>
                    </a:cubicBezTo>
                    <a:cubicBezTo>
                      <a:pt x="11208" y="4086"/>
                      <a:pt x="11230" y="3790"/>
                      <a:pt x="11208" y="3516"/>
                    </a:cubicBezTo>
                    <a:cubicBezTo>
                      <a:pt x="11208" y="3356"/>
                      <a:pt x="11208" y="3219"/>
                      <a:pt x="11208" y="3059"/>
                    </a:cubicBezTo>
                    <a:cubicBezTo>
                      <a:pt x="11185" y="2945"/>
                      <a:pt x="11162" y="2808"/>
                      <a:pt x="11139" y="2648"/>
                    </a:cubicBezTo>
                    <a:lnTo>
                      <a:pt x="11116" y="2534"/>
                    </a:lnTo>
                    <a:cubicBezTo>
                      <a:pt x="11094" y="2420"/>
                      <a:pt x="11071" y="2283"/>
                      <a:pt x="11025" y="2192"/>
                    </a:cubicBezTo>
                    <a:cubicBezTo>
                      <a:pt x="10957" y="1986"/>
                      <a:pt x="10774" y="1849"/>
                      <a:pt x="10637" y="1758"/>
                    </a:cubicBezTo>
                    <a:cubicBezTo>
                      <a:pt x="10569" y="1735"/>
                      <a:pt x="10477" y="1690"/>
                      <a:pt x="10363" y="1690"/>
                    </a:cubicBezTo>
                    <a:cubicBezTo>
                      <a:pt x="10317" y="1667"/>
                      <a:pt x="10249" y="1667"/>
                      <a:pt x="10203" y="1667"/>
                    </a:cubicBezTo>
                    <a:lnTo>
                      <a:pt x="10066" y="1667"/>
                    </a:lnTo>
                    <a:cubicBezTo>
                      <a:pt x="9929" y="1690"/>
                      <a:pt x="9792" y="1735"/>
                      <a:pt x="9656" y="1781"/>
                    </a:cubicBezTo>
                    <a:cubicBezTo>
                      <a:pt x="9633" y="1781"/>
                      <a:pt x="9610" y="1804"/>
                      <a:pt x="9587" y="1804"/>
                    </a:cubicBezTo>
                    <a:cubicBezTo>
                      <a:pt x="9610" y="1758"/>
                      <a:pt x="9610" y="1690"/>
                      <a:pt x="9633" y="1621"/>
                    </a:cubicBezTo>
                    <a:cubicBezTo>
                      <a:pt x="9656" y="1461"/>
                      <a:pt x="9656" y="1302"/>
                      <a:pt x="9656" y="1142"/>
                    </a:cubicBezTo>
                    <a:cubicBezTo>
                      <a:pt x="9656" y="1005"/>
                      <a:pt x="9633" y="868"/>
                      <a:pt x="9610" y="754"/>
                    </a:cubicBezTo>
                    <a:cubicBezTo>
                      <a:pt x="9610" y="640"/>
                      <a:pt x="9564" y="548"/>
                      <a:pt x="9541" y="434"/>
                    </a:cubicBezTo>
                    <a:cubicBezTo>
                      <a:pt x="9519" y="411"/>
                      <a:pt x="9519" y="366"/>
                      <a:pt x="9496" y="343"/>
                    </a:cubicBezTo>
                    <a:cubicBezTo>
                      <a:pt x="9450" y="275"/>
                      <a:pt x="9427" y="229"/>
                      <a:pt x="9359" y="160"/>
                    </a:cubicBezTo>
                    <a:cubicBezTo>
                      <a:pt x="9336" y="138"/>
                      <a:pt x="9313" y="115"/>
                      <a:pt x="9267" y="115"/>
                    </a:cubicBezTo>
                    <a:cubicBezTo>
                      <a:pt x="9176" y="46"/>
                      <a:pt x="9108" y="23"/>
                      <a:pt x="8994" y="23"/>
                    </a:cubicBezTo>
                    <a:cubicBezTo>
                      <a:pt x="8971" y="1"/>
                      <a:pt x="8948" y="1"/>
                      <a:pt x="8925" y="1"/>
                    </a:cubicBezTo>
                    <a:close/>
                  </a:path>
                </a:pathLst>
              </a:custGeom>
              <a:solidFill>
                <a:srgbClr val="9494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1"/>
              <p:cNvSpPr/>
              <p:nvPr/>
            </p:nvSpPr>
            <p:spPr>
              <a:xfrm>
                <a:off x="5301198" y="1337962"/>
                <a:ext cx="32706" cy="49627"/>
              </a:xfrm>
              <a:custGeom>
                <a:rect b="b" l="l" r="r" t="t"/>
                <a:pathLst>
                  <a:path extrusionOk="0" h="1836" w="1210">
                    <a:moveTo>
                      <a:pt x="1119" y="1"/>
                    </a:moveTo>
                    <a:cubicBezTo>
                      <a:pt x="1073" y="1"/>
                      <a:pt x="1050" y="24"/>
                      <a:pt x="1027" y="46"/>
                    </a:cubicBezTo>
                    <a:cubicBezTo>
                      <a:pt x="936" y="183"/>
                      <a:pt x="822" y="320"/>
                      <a:pt x="731" y="457"/>
                    </a:cubicBezTo>
                    <a:cubicBezTo>
                      <a:pt x="617" y="594"/>
                      <a:pt x="525" y="731"/>
                      <a:pt x="434" y="868"/>
                    </a:cubicBezTo>
                    <a:cubicBezTo>
                      <a:pt x="343" y="1005"/>
                      <a:pt x="274" y="1142"/>
                      <a:pt x="206" y="1279"/>
                    </a:cubicBezTo>
                    <a:cubicBezTo>
                      <a:pt x="137" y="1416"/>
                      <a:pt x="69" y="1576"/>
                      <a:pt x="23" y="1713"/>
                    </a:cubicBezTo>
                    <a:cubicBezTo>
                      <a:pt x="0" y="1758"/>
                      <a:pt x="23" y="1804"/>
                      <a:pt x="69" y="1827"/>
                    </a:cubicBezTo>
                    <a:cubicBezTo>
                      <a:pt x="81" y="1833"/>
                      <a:pt x="93" y="1836"/>
                      <a:pt x="105" y="1836"/>
                    </a:cubicBezTo>
                    <a:cubicBezTo>
                      <a:pt x="137" y="1836"/>
                      <a:pt x="166" y="1815"/>
                      <a:pt x="183" y="1781"/>
                    </a:cubicBezTo>
                    <a:cubicBezTo>
                      <a:pt x="229" y="1690"/>
                      <a:pt x="274" y="1576"/>
                      <a:pt x="320" y="1484"/>
                    </a:cubicBezTo>
                    <a:cubicBezTo>
                      <a:pt x="343" y="1416"/>
                      <a:pt x="365" y="1370"/>
                      <a:pt x="388" y="1325"/>
                    </a:cubicBezTo>
                    <a:cubicBezTo>
                      <a:pt x="411" y="1279"/>
                      <a:pt x="434" y="1210"/>
                      <a:pt x="457" y="1165"/>
                    </a:cubicBezTo>
                    <a:cubicBezTo>
                      <a:pt x="457" y="1188"/>
                      <a:pt x="457" y="1188"/>
                      <a:pt x="457" y="1188"/>
                    </a:cubicBezTo>
                    <a:cubicBezTo>
                      <a:pt x="480" y="1142"/>
                      <a:pt x="502" y="1096"/>
                      <a:pt x="525" y="1051"/>
                    </a:cubicBezTo>
                    <a:cubicBezTo>
                      <a:pt x="548" y="1028"/>
                      <a:pt x="594" y="982"/>
                      <a:pt x="617" y="937"/>
                    </a:cubicBezTo>
                    <a:cubicBezTo>
                      <a:pt x="662" y="868"/>
                      <a:pt x="731" y="777"/>
                      <a:pt x="776" y="708"/>
                    </a:cubicBezTo>
                    <a:cubicBezTo>
                      <a:pt x="913" y="526"/>
                      <a:pt x="1050" y="343"/>
                      <a:pt x="1187" y="160"/>
                    </a:cubicBezTo>
                    <a:cubicBezTo>
                      <a:pt x="1210" y="115"/>
                      <a:pt x="1210" y="46"/>
                      <a:pt x="1164" y="24"/>
                    </a:cubicBezTo>
                    <a:cubicBezTo>
                      <a:pt x="1164" y="1"/>
                      <a:pt x="1142" y="1"/>
                      <a:pt x="1119" y="1"/>
                    </a:cubicBezTo>
                    <a:close/>
                  </a:path>
                </a:pathLst>
              </a:custGeom>
              <a:solidFill>
                <a:srgbClr val="9494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1"/>
              <p:cNvSpPr/>
              <p:nvPr/>
            </p:nvSpPr>
            <p:spPr>
              <a:xfrm>
                <a:off x="5294414" y="1357100"/>
                <a:ext cx="317143" cy="412153"/>
              </a:xfrm>
              <a:custGeom>
                <a:rect b="b" l="l" r="r" t="t"/>
                <a:pathLst>
                  <a:path extrusionOk="0" h="15248" w="11733">
                    <a:moveTo>
                      <a:pt x="7144" y="0"/>
                    </a:moveTo>
                    <a:cubicBezTo>
                      <a:pt x="7099" y="0"/>
                      <a:pt x="7076" y="23"/>
                      <a:pt x="7030" y="46"/>
                    </a:cubicBezTo>
                    <a:cubicBezTo>
                      <a:pt x="6985" y="69"/>
                      <a:pt x="6962" y="114"/>
                      <a:pt x="6962" y="137"/>
                    </a:cubicBezTo>
                    <a:cubicBezTo>
                      <a:pt x="6939" y="183"/>
                      <a:pt x="6939" y="206"/>
                      <a:pt x="6939" y="251"/>
                    </a:cubicBezTo>
                    <a:cubicBezTo>
                      <a:pt x="6893" y="320"/>
                      <a:pt x="6893" y="388"/>
                      <a:pt x="6871" y="480"/>
                    </a:cubicBezTo>
                    <a:lnTo>
                      <a:pt x="6871" y="525"/>
                    </a:lnTo>
                    <a:cubicBezTo>
                      <a:pt x="6848" y="594"/>
                      <a:pt x="6848" y="685"/>
                      <a:pt x="6825" y="776"/>
                    </a:cubicBezTo>
                    <a:lnTo>
                      <a:pt x="6802" y="890"/>
                    </a:lnTo>
                    <a:cubicBezTo>
                      <a:pt x="6802" y="982"/>
                      <a:pt x="6779" y="1073"/>
                      <a:pt x="6756" y="1164"/>
                    </a:cubicBezTo>
                    <a:lnTo>
                      <a:pt x="6734" y="1279"/>
                    </a:lnTo>
                    <a:lnTo>
                      <a:pt x="6734" y="1347"/>
                    </a:lnTo>
                    <a:cubicBezTo>
                      <a:pt x="6665" y="1621"/>
                      <a:pt x="6597" y="1918"/>
                      <a:pt x="6505" y="2214"/>
                    </a:cubicBezTo>
                    <a:cubicBezTo>
                      <a:pt x="6368" y="2237"/>
                      <a:pt x="6277" y="2351"/>
                      <a:pt x="6254" y="2465"/>
                    </a:cubicBezTo>
                    <a:cubicBezTo>
                      <a:pt x="6254" y="2534"/>
                      <a:pt x="6231" y="2602"/>
                      <a:pt x="6231" y="2648"/>
                    </a:cubicBezTo>
                    <a:cubicBezTo>
                      <a:pt x="6186" y="2739"/>
                      <a:pt x="6163" y="2831"/>
                      <a:pt x="6117" y="2945"/>
                    </a:cubicBezTo>
                    <a:lnTo>
                      <a:pt x="6072" y="3082"/>
                    </a:lnTo>
                    <a:cubicBezTo>
                      <a:pt x="6026" y="3219"/>
                      <a:pt x="5980" y="3356"/>
                      <a:pt x="5958" y="3493"/>
                    </a:cubicBezTo>
                    <a:lnTo>
                      <a:pt x="5935" y="3561"/>
                    </a:lnTo>
                    <a:lnTo>
                      <a:pt x="5912" y="3630"/>
                    </a:lnTo>
                    <a:cubicBezTo>
                      <a:pt x="5866" y="3766"/>
                      <a:pt x="5821" y="3903"/>
                      <a:pt x="5798" y="4018"/>
                    </a:cubicBezTo>
                    <a:cubicBezTo>
                      <a:pt x="5752" y="4177"/>
                      <a:pt x="5684" y="4314"/>
                      <a:pt x="5615" y="4474"/>
                    </a:cubicBezTo>
                    <a:cubicBezTo>
                      <a:pt x="5501" y="4725"/>
                      <a:pt x="5364" y="4999"/>
                      <a:pt x="5204" y="5319"/>
                    </a:cubicBezTo>
                    <a:lnTo>
                      <a:pt x="5113" y="5501"/>
                    </a:lnTo>
                    <a:cubicBezTo>
                      <a:pt x="5067" y="5592"/>
                      <a:pt x="5022" y="5661"/>
                      <a:pt x="4976" y="5752"/>
                    </a:cubicBezTo>
                    <a:cubicBezTo>
                      <a:pt x="4930" y="5866"/>
                      <a:pt x="4862" y="5981"/>
                      <a:pt x="4793" y="6072"/>
                    </a:cubicBezTo>
                    <a:lnTo>
                      <a:pt x="4748" y="6163"/>
                    </a:lnTo>
                    <a:cubicBezTo>
                      <a:pt x="4657" y="6346"/>
                      <a:pt x="4565" y="6505"/>
                      <a:pt x="4474" y="6688"/>
                    </a:cubicBezTo>
                    <a:lnTo>
                      <a:pt x="4405" y="6825"/>
                    </a:lnTo>
                    <a:cubicBezTo>
                      <a:pt x="4337" y="6939"/>
                      <a:pt x="4291" y="7053"/>
                      <a:pt x="4223" y="7145"/>
                    </a:cubicBezTo>
                    <a:cubicBezTo>
                      <a:pt x="4109" y="7327"/>
                      <a:pt x="4017" y="7487"/>
                      <a:pt x="3903" y="7647"/>
                    </a:cubicBezTo>
                    <a:lnTo>
                      <a:pt x="3721" y="7921"/>
                    </a:lnTo>
                    <a:cubicBezTo>
                      <a:pt x="3675" y="8012"/>
                      <a:pt x="3629" y="8080"/>
                      <a:pt x="3561" y="8149"/>
                    </a:cubicBezTo>
                    <a:cubicBezTo>
                      <a:pt x="3538" y="8195"/>
                      <a:pt x="3492" y="8263"/>
                      <a:pt x="3447" y="8332"/>
                    </a:cubicBezTo>
                    <a:cubicBezTo>
                      <a:pt x="3378" y="8446"/>
                      <a:pt x="3287" y="8583"/>
                      <a:pt x="3196" y="8697"/>
                    </a:cubicBezTo>
                    <a:lnTo>
                      <a:pt x="3036" y="8925"/>
                    </a:lnTo>
                    <a:cubicBezTo>
                      <a:pt x="2922" y="9108"/>
                      <a:pt x="2785" y="9290"/>
                      <a:pt x="2648" y="9473"/>
                    </a:cubicBezTo>
                    <a:lnTo>
                      <a:pt x="2465" y="9724"/>
                    </a:lnTo>
                    <a:cubicBezTo>
                      <a:pt x="2328" y="9884"/>
                      <a:pt x="2191" y="10066"/>
                      <a:pt x="2054" y="10226"/>
                    </a:cubicBezTo>
                    <a:cubicBezTo>
                      <a:pt x="1895" y="10431"/>
                      <a:pt x="1712" y="10637"/>
                      <a:pt x="1552" y="10819"/>
                    </a:cubicBezTo>
                    <a:lnTo>
                      <a:pt x="1438" y="10934"/>
                    </a:lnTo>
                    <a:cubicBezTo>
                      <a:pt x="1301" y="11093"/>
                      <a:pt x="1164" y="11253"/>
                      <a:pt x="1004" y="11390"/>
                    </a:cubicBezTo>
                    <a:cubicBezTo>
                      <a:pt x="890" y="11504"/>
                      <a:pt x="776" y="11618"/>
                      <a:pt x="639" y="11732"/>
                    </a:cubicBezTo>
                    <a:cubicBezTo>
                      <a:pt x="525" y="11824"/>
                      <a:pt x="411" y="11915"/>
                      <a:pt x="274" y="11984"/>
                    </a:cubicBezTo>
                    <a:cubicBezTo>
                      <a:pt x="251" y="12006"/>
                      <a:pt x="206" y="12029"/>
                      <a:pt x="160" y="12052"/>
                    </a:cubicBezTo>
                    <a:cubicBezTo>
                      <a:pt x="69" y="12098"/>
                      <a:pt x="0" y="12189"/>
                      <a:pt x="46" y="12326"/>
                    </a:cubicBezTo>
                    <a:cubicBezTo>
                      <a:pt x="69" y="12372"/>
                      <a:pt x="137" y="12440"/>
                      <a:pt x="206" y="12440"/>
                    </a:cubicBezTo>
                    <a:lnTo>
                      <a:pt x="228" y="12486"/>
                    </a:lnTo>
                    <a:cubicBezTo>
                      <a:pt x="274" y="12600"/>
                      <a:pt x="343" y="12691"/>
                      <a:pt x="411" y="12782"/>
                    </a:cubicBezTo>
                    <a:cubicBezTo>
                      <a:pt x="480" y="12851"/>
                      <a:pt x="548" y="12942"/>
                      <a:pt x="616" y="13011"/>
                    </a:cubicBezTo>
                    <a:cubicBezTo>
                      <a:pt x="731" y="13125"/>
                      <a:pt x="845" y="13239"/>
                      <a:pt x="959" y="13353"/>
                    </a:cubicBezTo>
                    <a:cubicBezTo>
                      <a:pt x="1050" y="13422"/>
                      <a:pt x="1141" y="13513"/>
                      <a:pt x="1233" y="13581"/>
                    </a:cubicBezTo>
                    <a:lnTo>
                      <a:pt x="1324" y="13650"/>
                    </a:lnTo>
                    <a:cubicBezTo>
                      <a:pt x="1438" y="13741"/>
                      <a:pt x="1575" y="13832"/>
                      <a:pt x="1689" y="13924"/>
                    </a:cubicBezTo>
                    <a:lnTo>
                      <a:pt x="1781" y="13992"/>
                    </a:lnTo>
                    <a:cubicBezTo>
                      <a:pt x="2009" y="14152"/>
                      <a:pt x="2260" y="14312"/>
                      <a:pt x="2511" y="14449"/>
                    </a:cubicBezTo>
                    <a:cubicBezTo>
                      <a:pt x="2579" y="14494"/>
                      <a:pt x="2671" y="14540"/>
                      <a:pt x="2762" y="14608"/>
                    </a:cubicBezTo>
                    <a:lnTo>
                      <a:pt x="2876" y="14677"/>
                    </a:lnTo>
                    <a:lnTo>
                      <a:pt x="2945" y="14700"/>
                    </a:lnTo>
                    <a:cubicBezTo>
                      <a:pt x="3036" y="14745"/>
                      <a:pt x="3127" y="14814"/>
                      <a:pt x="3219" y="14860"/>
                    </a:cubicBezTo>
                    <a:cubicBezTo>
                      <a:pt x="3310" y="14905"/>
                      <a:pt x="3401" y="14951"/>
                      <a:pt x="3492" y="14996"/>
                    </a:cubicBezTo>
                    <a:lnTo>
                      <a:pt x="3607" y="15065"/>
                    </a:lnTo>
                    <a:lnTo>
                      <a:pt x="3652" y="15088"/>
                    </a:lnTo>
                    <a:cubicBezTo>
                      <a:pt x="3766" y="15133"/>
                      <a:pt x="3858" y="15179"/>
                      <a:pt x="3972" y="15202"/>
                    </a:cubicBezTo>
                    <a:cubicBezTo>
                      <a:pt x="4017" y="15248"/>
                      <a:pt x="4086" y="15248"/>
                      <a:pt x="4132" y="15248"/>
                    </a:cubicBezTo>
                    <a:cubicBezTo>
                      <a:pt x="4223" y="15248"/>
                      <a:pt x="4314" y="15248"/>
                      <a:pt x="4383" y="15225"/>
                    </a:cubicBezTo>
                    <a:cubicBezTo>
                      <a:pt x="4428" y="15202"/>
                      <a:pt x="4474" y="15179"/>
                      <a:pt x="4520" y="15156"/>
                    </a:cubicBezTo>
                    <a:cubicBezTo>
                      <a:pt x="4679" y="15088"/>
                      <a:pt x="4816" y="15042"/>
                      <a:pt x="4953" y="14974"/>
                    </a:cubicBezTo>
                    <a:cubicBezTo>
                      <a:pt x="5159" y="14882"/>
                      <a:pt x="5364" y="14768"/>
                      <a:pt x="5615" y="14586"/>
                    </a:cubicBezTo>
                    <a:cubicBezTo>
                      <a:pt x="5821" y="14449"/>
                      <a:pt x="6026" y="14289"/>
                      <a:pt x="6254" y="14083"/>
                    </a:cubicBezTo>
                    <a:cubicBezTo>
                      <a:pt x="6460" y="13901"/>
                      <a:pt x="6665" y="13695"/>
                      <a:pt x="6848" y="13490"/>
                    </a:cubicBezTo>
                    <a:lnTo>
                      <a:pt x="6962" y="13376"/>
                    </a:lnTo>
                    <a:cubicBezTo>
                      <a:pt x="7030" y="13307"/>
                      <a:pt x="7076" y="13239"/>
                      <a:pt x="7144" y="13170"/>
                    </a:cubicBezTo>
                    <a:cubicBezTo>
                      <a:pt x="7190" y="13079"/>
                      <a:pt x="7259" y="13011"/>
                      <a:pt x="7327" y="12919"/>
                    </a:cubicBezTo>
                    <a:lnTo>
                      <a:pt x="7396" y="12851"/>
                    </a:lnTo>
                    <a:lnTo>
                      <a:pt x="7692" y="12463"/>
                    </a:lnTo>
                    <a:lnTo>
                      <a:pt x="7761" y="12394"/>
                    </a:lnTo>
                    <a:cubicBezTo>
                      <a:pt x="7852" y="12280"/>
                      <a:pt x="7921" y="12189"/>
                      <a:pt x="7989" y="12075"/>
                    </a:cubicBezTo>
                    <a:cubicBezTo>
                      <a:pt x="8172" y="11847"/>
                      <a:pt x="8354" y="11596"/>
                      <a:pt x="8514" y="11322"/>
                    </a:cubicBezTo>
                    <a:lnTo>
                      <a:pt x="8742" y="10979"/>
                    </a:lnTo>
                    <a:lnTo>
                      <a:pt x="8971" y="10637"/>
                    </a:lnTo>
                    <a:cubicBezTo>
                      <a:pt x="9130" y="10386"/>
                      <a:pt x="9267" y="10135"/>
                      <a:pt x="9427" y="9884"/>
                    </a:cubicBezTo>
                    <a:lnTo>
                      <a:pt x="9450" y="9815"/>
                    </a:lnTo>
                    <a:cubicBezTo>
                      <a:pt x="9564" y="9633"/>
                      <a:pt x="9655" y="9450"/>
                      <a:pt x="9747" y="9267"/>
                    </a:cubicBezTo>
                    <a:lnTo>
                      <a:pt x="9838" y="9062"/>
                    </a:lnTo>
                    <a:cubicBezTo>
                      <a:pt x="9884" y="8971"/>
                      <a:pt x="9929" y="8879"/>
                      <a:pt x="9975" y="8788"/>
                    </a:cubicBezTo>
                    <a:lnTo>
                      <a:pt x="10020" y="8674"/>
                    </a:lnTo>
                    <a:cubicBezTo>
                      <a:pt x="10066" y="8583"/>
                      <a:pt x="10112" y="8514"/>
                      <a:pt x="10135" y="8423"/>
                    </a:cubicBezTo>
                    <a:lnTo>
                      <a:pt x="10226" y="8286"/>
                    </a:lnTo>
                    <a:lnTo>
                      <a:pt x="10294" y="8126"/>
                    </a:lnTo>
                    <a:cubicBezTo>
                      <a:pt x="10340" y="8058"/>
                      <a:pt x="10363" y="7989"/>
                      <a:pt x="10409" y="7898"/>
                    </a:cubicBezTo>
                    <a:cubicBezTo>
                      <a:pt x="10431" y="7829"/>
                      <a:pt x="10477" y="7761"/>
                      <a:pt x="10500" y="7670"/>
                    </a:cubicBezTo>
                    <a:lnTo>
                      <a:pt x="10568" y="7555"/>
                    </a:lnTo>
                    <a:cubicBezTo>
                      <a:pt x="10660" y="7350"/>
                      <a:pt x="10797" y="7076"/>
                      <a:pt x="10911" y="6779"/>
                    </a:cubicBezTo>
                    <a:cubicBezTo>
                      <a:pt x="10979" y="6597"/>
                      <a:pt x="11048" y="6414"/>
                      <a:pt x="11116" y="6209"/>
                    </a:cubicBezTo>
                    <a:lnTo>
                      <a:pt x="11185" y="6003"/>
                    </a:lnTo>
                    <a:cubicBezTo>
                      <a:pt x="11299" y="5638"/>
                      <a:pt x="11390" y="5319"/>
                      <a:pt x="11458" y="5022"/>
                    </a:cubicBezTo>
                    <a:cubicBezTo>
                      <a:pt x="11527" y="4794"/>
                      <a:pt x="11573" y="4543"/>
                      <a:pt x="11595" y="4314"/>
                    </a:cubicBezTo>
                    <a:lnTo>
                      <a:pt x="11641" y="4086"/>
                    </a:lnTo>
                    <a:cubicBezTo>
                      <a:pt x="11664" y="3926"/>
                      <a:pt x="11687" y="3789"/>
                      <a:pt x="11710" y="3630"/>
                    </a:cubicBezTo>
                    <a:cubicBezTo>
                      <a:pt x="11710" y="3515"/>
                      <a:pt x="11710" y="3401"/>
                      <a:pt x="11710" y="3264"/>
                    </a:cubicBezTo>
                    <a:lnTo>
                      <a:pt x="11710" y="3219"/>
                    </a:lnTo>
                    <a:cubicBezTo>
                      <a:pt x="11732" y="2990"/>
                      <a:pt x="11710" y="2785"/>
                      <a:pt x="11687" y="2580"/>
                    </a:cubicBezTo>
                    <a:cubicBezTo>
                      <a:pt x="11664" y="2488"/>
                      <a:pt x="11641" y="2397"/>
                      <a:pt x="11595" y="2283"/>
                    </a:cubicBezTo>
                    <a:cubicBezTo>
                      <a:pt x="11573" y="2192"/>
                      <a:pt x="11527" y="2100"/>
                      <a:pt x="11481" y="2009"/>
                    </a:cubicBezTo>
                    <a:cubicBezTo>
                      <a:pt x="11458" y="1986"/>
                      <a:pt x="11436" y="1963"/>
                      <a:pt x="11413" y="1940"/>
                    </a:cubicBezTo>
                    <a:lnTo>
                      <a:pt x="11390" y="1918"/>
                    </a:lnTo>
                    <a:lnTo>
                      <a:pt x="11367" y="1895"/>
                    </a:lnTo>
                    <a:cubicBezTo>
                      <a:pt x="11299" y="1826"/>
                      <a:pt x="11253" y="1758"/>
                      <a:pt x="11185" y="1712"/>
                    </a:cubicBezTo>
                    <a:cubicBezTo>
                      <a:pt x="11070" y="1621"/>
                      <a:pt x="10956" y="1552"/>
                      <a:pt x="10819" y="1507"/>
                    </a:cubicBezTo>
                    <a:lnTo>
                      <a:pt x="10728" y="1438"/>
                    </a:lnTo>
                    <a:lnTo>
                      <a:pt x="10660" y="1415"/>
                    </a:lnTo>
                    <a:cubicBezTo>
                      <a:pt x="10568" y="1347"/>
                      <a:pt x="10454" y="1301"/>
                      <a:pt x="10363" y="1256"/>
                    </a:cubicBezTo>
                    <a:cubicBezTo>
                      <a:pt x="10294" y="1210"/>
                      <a:pt x="10226" y="1187"/>
                      <a:pt x="10157" y="1164"/>
                    </a:cubicBezTo>
                    <a:cubicBezTo>
                      <a:pt x="10089" y="1142"/>
                      <a:pt x="10043" y="1119"/>
                      <a:pt x="9975" y="1073"/>
                    </a:cubicBezTo>
                    <a:cubicBezTo>
                      <a:pt x="9884" y="1050"/>
                      <a:pt x="9792" y="982"/>
                      <a:pt x="9724" y="936"/>
                    </a:cubicBezTo>
                    <a:lnTo>
                      <a:pt x="9610" y="890"/>
                    </a:lnTo>
                    <a:cubicBezTo>
                      <a:pt x="9496" y="822"/>
                      <a:pt x="9381" y="776"/>
                      <a:pt x="9244" y="731"/>
                    </a:cubicBezTo>
                    <a:lnTo>
                      <a:pt x="9062" y="639"/>
                    </a:lnTo>
                    <a:lnTo>
                      <a:pt x="8879" y="548"/>
                    </a:lnTo>
                    <a:cubicBezTo>
                      <a:pt x="8742" y="502"/>
                      <a:pt x="8628" y="457"/>
                      <a:pt x="8491" y="411"/>
                    </a:cubicBezTo>
                    <a:lnTo>
                      <a:pt x="8377" y="388"/>
                    </a:lnTo>
                    <a:cubicBezTo>
                      <a:pt x="8194" y="320"/>
                      <a:pt x="7989" y="251"/>
                      <a:pt x="7784" y="206"/>
                    </a:cubicBezTo>
                    <a:lnTo>
                      <a:pt x="7715" y="183"/>
                    </a:lnTo>
                    <a:cubicBezTo>
                      <a:pt x="7669" y="160"/>
                      <a:pt x="7624" y="160"/>
                      <a:pt x="7578" y="137"/>
                    </a:cubicBezTo>
                    <a:cubicBezTo>
                      <a:pt x="7533" y="137"/>
                      <a:pt x="7510" y="137"/>
                      <a:pt x="7487" y="114"/>
                    </a:cubicBezTo>
                    <a:lnTo>
                      <a:pt x="7373" y="114"/>
                    </a:lnTo>
                    <a:lnTo>
                      <a:pt x="7373" y="92"/>
                    </a:lnTo>
                    <a:cubicBezTo>
                      <a:pt x="7373" y="69"/>
                      <a:pt x="7350" y="69"/>
                      <a:pt x="7327" y="46"/>
                    </a:cubicBezTo>
                    <a:cubicBezTo>
                      <a:pt x="7281" y="23"/>
                      <a:pt x="7236" y="0"/>
                      <a:pt x="716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1"/>
              <p:cNvSpPr/>
              <p:nvPr/>
            </p:nvSpPr>
            <p:spPr>
              <a:xfrm>
                <a:off x="4253569" y="817256"/>
                <a:ext cx="315305" cy="390556"/>
              </a:xfrm>
              <a:custGeom>
                <a:rect b="b" l="l" r="r" t="t"/>
                <a:pathLst>
                  <a:path extrusionOk="0" h="14449" w="11665">
                    <a:moveTo>
                      <a:pt x="11231" y="0"/>
                    </a:moveTo>
                    <a:cubicBezTo>
                      <a:pt x="11162" y="0"/>
                      <a:pt x="11117" y="23"/>
                      <a:pt x="11071" y="46"/>
                    </a:cubicBezTo>
                    <a:cubicBezTo>
                      <a:pt x="11026" y="69"/>
                      <a:pt x="11003" y="91"/>
                      <a:pt x="10980" y="114"/>
                    </a:cubicBezTo>
                    <a:cubicBezTo>
                      <a:pt x="10957" y="91"/>
                      <a:pt x="10934" y="91"/>
                      <a:pt x="10889" y="91"/>
                    </a:cubicBezTo>
                    <a:cubicBezTo>
                      <a:pt x="10843" y="69"/>
                      <a:pt x="10797" y="69"/>
                      <a:pt x="10752" y="69"/>
                    </a:cubicBezTo>
                    <a:lnTo>
                      <a:pt x="10706" y="69"/>
                    </a:lnTo>
                    <a:cubicBezTo>
                      <a:pt x="10637" y="69"/>
                      <a:pt x="10569" y="69"/>
                      <a:pt x="10523" y="91"/>
                    </a:cubicBezTo>
                    <a:lnTo>
                      <a:pt x="10295" y="91"/>
                    </a:lnTo>
                    <a:cubicBezTo>
                      <a:pt x="10227" y="114"/>
                      <a:pt x="10158" y="114"/>
                      <a:pt x="10067" y="114"/>
                    </a:cubicBezTo>
                    <a:cubicBezTo>
                      <a:pt x="9884" y="137"/>
                      <a:pt x="9679" y="137"/>
                      <a:pt x="9496" y="137"/>
                    </a:cubicBezTo>
                    <a:lnTo>
                      <a:pt x="9222" y="137"/>
                    </a:lnTo>
                    <a:cubicBezTo>
                      <a:pt x="9040" y="160"/>
                      <a:pt x="8834" y="183"/>
                      <a:pt x="8629" y="183"/>
                    </a:cubicBezTo>
                    <a:cubicBezTo>
                      <a:pt x="8515" y="206"/>
                      <a:pt x="8378" y="228"/>
                      <a:pt x="8241" y="228"/>
                    </a:cubicBezTo>
                    <a:lnTo>
                      <a:pt x="8035" y="228"/>
                    </a:lnTo>
                    <a:cubicBezTo>
                      <a:pt x="7921" y="251"/>
                      <a:pt x="7830" y="251"/>
                      <a:pt x="7739" y="251"/>
                    </a:cubicBezTo>
                    <a:cubicBezTo>
                      <a:pt x="7647" y="251"/>
                      <a:pt x="7556" y="274"/>
                      <a:pt x="7442" y="274"/>
                    </a:cubicBezTo>
                    <a:lnTo>
                      <a:pt x="7237" y="274"/>
                    </a:lnTo>
                    <a:cubicBezTo>
                      <a:pt x="7031" y="274"/>
                      <a:pt x="6848" y="297"/>
                      <a:pt x="6666" y="320"/>
                    </a:cubicBezTo>
                    <a:cubicBezTo>
                      <a:pt x="6552" y="343"/>
                      <a:pt x="6438" y="343"/>
                      <a:pt x="6323" y="365"/>
                    </a:cubicBezTo>
                    <a:cubicBezTo>
                      <a:pt x="6004" y="388"/>
                      <a:pt x="5684" y="434"/>
                      <a:pt x="5388" y="480"/>
                    </a:cubicBezTo>
                    <a:cubicBezTo>
                      <a:pt x="5228" y="502"/>
                      <a:pt x="5091" y="525"/>
                      <a:pt x="4954" y="571"/>
                    </a:cubicBezTo>
                    <a:lnTo>
                      <a:pt x="4863" y="571"/>
                    </a:lnTo>
                    <a:cubicBezTo>
                      <a:pt x="4749" y="594"/>
                      <a:pt x="4634" y="616"/>
                      <a:pt x="4520" y="662"/>
                    </a:cubicBezTo>
                    <a:cubicBezTo>
                      <a:pt x="4383" y="708"/>
                      <a:pt x="4246" y="753"/>
                      <a:pt x="4109" y="799"/>
                    </a:cubicBezTo>
                    <a:lnTo>
                      <a:pt x="4064" y="822"/>
                    </a:lnTo>
                    <a:cubicBezTo>
                      <a:pt x="3995" y="845"/>
                      <a:pt x="3927" y="868"/>
                      <a:pt x="3881" y="890"/>
                    </a:cubicBezTo>
                    <a:lnTo>
                      <a:pt x="3767" y="959"/>
                    </a:lnTo>
                    <a:lnTo>
                      <a:pt x="3721" y="982"/>
                    </a:lnTo>
                    <a:cubicBezTo>
                      <a:pt x="3676" y="936"/>
                      <a:pt x="3630" y="936"/>
                      <a:pt x="3562" y="936"/>
                    </a:cubicBezTo>
                    <a:cubicBezTo>
                      <a:pt x="3470" y="936"/>
                      <a:pt x="3379" y="959"/>
                      <a:pt x="3311" y="1027"/>
                    </a:cubicBezTo>
                    <a:cubicBezTo>
                      <a:pt x="3265" y="1096"/>
                      <a:pt x="3242" y="1164"/>
                      <a:pt x="3242" y="1233"/>
                    </a:cubicBezTo>
                    <a:cubicBezTo>
                      <a:pt x="3242" y="1278"/>
                      <a:pt x="3242" y="1301"/>
                      <a:pt x="3265" y="1347"/>
                    </a:cubicBezTo>
                    <a:cubicBezTo>
                      <a:pt x="3265" y="1360"/>
                      <a:pt x="3265" y="1374"/>
                      <a:pt x="3265" y="1393"/>
                    </a:cubicBezTo>
                    <a:cubicBezTo>
                      <a:pt x="3288" y="1507"/>
                      <a:pt x="3311" y="1621"/>
                      <a:pt x="3333" y="1758"/>
                    </a:cubicBezTo>
                    <a:cubicBezTo>
                      <a:pt x="3379" y="1872"/>
                      <a:pt x="3402" y="1986"/>
                      <a:pt x="3425" y="2123"/>
                    </a:cubicBezTo>
                    <a:cubicBezTo>
                      <a:pt x="3425" y="2191"/>
                      <a:pt x="3425" y="2260"/>
                      <a:pt x="3425" y="2351"/>
                    </a:cubicBezTo>
                    <a:cubicBezTo>
                      <a:pt x="3402" y="2465"/>
                      <a:pt x="3402" y="2557"/>
                      <a:pt x="3379" y="2648"/>
                    </a:cubicBezTo>
                    <a:cubicBezTo>
                      <a:pt x="3356" y="2785"/>
                      <a:pt x="3333" y="2922"/>
                      <a:pt x="3288" y="3059"/>
                    </a:cubicBezTo>
                    <a:lnTo>
                      <a:pt x="3265" y="3173"/>
                    </a:lnTo>
                    <a:lnTo>
                      <a:pt x="3219" y="3310"/>
                    </a:lnTo>
                    <a:cubicBezTo>
                      <a:pt x="3196" y="3447"/>
                      <a:pt x="3174" y="3584"/>
                      <a:pt x="3128" y="3721"/>
                    </a:cubicBezTo>
                    <a:cubicBezTo>
                      <a:pt x="3105" y="3789"/>
                      <a:pt x="3105" y="3835"/>
                      <a:pt x="3082" y="3880"/>
                    </a:cubicBezTo>
                    <a:lnTo>
                      <a:pt x="3059" y="4017"/>
                    </a:lnTo>
                    <a:cubicBezTo>
                      <a:pt x="3037" y="4109"/>
                      <a:pt x="3014" y="4200"/>
                      <a:pt x="2968" y="4291"/>
                    </a:cubicBezTo>
                    <a:cubicBezTo>
                      <a:pt x="2923" y="4474"/>
                      <a:pt x="2877" y="4611"/>
                      <a:pt x="2808" y="4748"/>
                    </a:cubicBezTo>
                    <a:cubicBezTo>
                      <a:pt x="2694" y="5022"/>
                      <a:pt x="2512" y="5296"/>
                      <a:pt x="2261" y="5615"/>
                    </a:cubicBezTo>
                    <a:lnTo>
                      <a:pt x="2238" y="5661"/>
                    </a:lnTo>
                    <a:cubicBezTo>
                      <a:pt x="2124" y="5798"/>
                      <a:pt x="2010" y="5935"/>
                      <a:pt x="1895" y="6049"/>
                    </a:cubicBezTo>
                    <a:cubicBezTo>
                      <a:pt x="1827" y="6117"/>
                      <a:pt x="1781" y="6163"/>
                      <a:pt x="1713" y="6209"/>
                    </a:cubicBezTo>
                    <a:lnTo>
                      <a:pt x="1644" y="6277"/>
                    </a:lnTo>
                    <a:lnTo>
                      <a:pt x="1576" y="6346"/>
                    </a:lnTo>
                    <a:cubicBezTo>
                      <a:pt x="1530" y="6391"/>
                      <a:pt x="1485" y="6414"/>
                      <a:pt x="1462" y="6460"/>
                    </a:cubicBezTo>
                    <a:cubicBezTo>
                      <a:pt x="1370" y="6528"/>
                      <a:pt x="1279" y="6574"/>
                      <a:pt x="1211" y="6642"/>
                    </a:cubicBezTo>
                    <a:lnTo>
                      <a:pt x="1165" y="6688"/>
                    </a:lnTo>
                    <a:cubicBezTo>
                      <a:pt x="1119" y="6711"/>
                      <a:pt x="1074" y="6756"/>
                      <a:pt x="1028" y="6802"/>
                    </a:cubicBezTo>
                    <a:cubicBezTo>
                      <a:pt x="982" y="6825"/>
                      <a:pt x="937" y="6871"/>
                      <a:pt x="914" y="6893"/>
                    </a:cubicBezTo>
                    <a:cubicBezTo>
                      <a:pt x="754" y="6985"/>
                      <a:pt x="640" y="7053"/>
                      <a:pt x="503" y="7122"/>
                    </a:cubicBezTo>
                    <a:cubicBezTo>
                      <a:pt x="457" y="7144"/>
                      <a:pt x="412" y="7144"/>
                      <a:pt x="366" y="7167"/>
                    </a:cubicBezTo>
                    <a:cubicBezTo>
                      <a:pt x="275" y="7190"/>
                      <a:pt x="229" y="7213"/>
                      <a:pt x="183" y="7236"/>
                    </a:cubicBezTo>
                    <a:cubicBezTo>
                      <a:pt x="115" y="7281"/>
                      <a:pt x="47" y="7350"/>
                      <a:pt x="24" y="7464"/>
                    </a:cubicBezTo>
                    <a:cubicBezTo>
                      <a:pt x="1" y="7533"/>
                      <a:pt x="1" y="7601"/>
                      <a:pt x="24" y="7692"/>
                    </a:cubicBezTo>
                    <a:cubicBezTo>
                      <a:pt x="24" y="7761"/>
                      <a:pt x="47" y="7806"/>
                      <a:pt x="69" y="7875"/>
                    </a:cubicBezTo>
                    <a:lnTo>
                      <a:pt x="69" y="7921"/>
                    </a:lnTo>
                    <a:cubicBezTo>
                      <a:pt x="115" y="8012"/>
                      <a:pt x="161" y="8126"/>
                      <a:pt x="206" y="8217"/>
                    </a:cubicBezTo>
                    <a:cubicBezTo>
                      <a:pt x="229" y="8286"/>
                      <a:pt x="275" y="8354"/>
                      <a:pt x="298" y="8423"/>
                    </a:cubicBezTo>
                    <a:cubicBezTo>
                      <a:pt x="343" y="8514"/>
                      <a:pt x="366" y="8582"/>
                      <a:pt x="412" y="8674"/>
                    </a:cubicBezTo>
                    <a:lnTo>
                      <a:pt x="435" y="8719"/>
                    </a:lnTo>
                    <a:cubicBezTo>
                      <a:pt x="457" y="8811"/>
                      <a:pt x="503" y="8902"/>
                      <a:pt x="549" y="8993"/>
                    </a:cubicBezTo>
                    <a:cubicBezTo>
                      <a:pt x="594" y="9107"/>
                      <a:pt x="640" y="9199"/>
                      <a:pt x="686" y="9313"/>
                    </a:cubicBezTo>
                    <a:lnTo>
                      <a:pt x="731" y="9450"/>
                    </a:lnTo>
                    <a:cubicBezTo>
                      <a:pt x="823" y="9678"/>
                      <a:pt x="914" y="9929"/>
                      <a:pt x="1028" y="10157"/>
                    </a:cubicBezTo>
                    <a:cubicBezTo>
                      <a:pt x="1074" y="10272"/>
                      <a:pt x="1096" y="10363"/>
                      <a:pt x="1142" y="10477"/>
                    </a:cubicBezTo>
                    <a:cubicBezTo>
                      <a:pt x="1211" y="10637"/>
                      <a:pt x="1279" y="10797"/>
                      <a:pt x="1348" y="10956"/>
                    </a:cubicBezTo>
                    <a:cubicBezTo>
                      <a:pt x="1393" y="11048"/>
                      <a:pt x="1439" y="11116"/>
                      <a:pt x="1485" y="11207"/>
                    </a:cubicBezTo>
                    <a:cubicBezTo>
                      <a:pt x="1576" y="11390"/>
                      <a:pt x="1667" y="11595"/>
                      <a:pt x="1781" y="11778"/>
                    </a:cubicBezTo>
                    <a:cubicBezTo>
                      <a:pt x="1827" y="11869"/>
                      <a:pt x="1895" y="11983"/>
                      <a:pt x="1964" y="12075"/>
                    </a:cubicBezTo>
                    <a:lnTo>
                      <a:pt x="1987" y="12120"/>
                    </a:lnTo>
                    <a:cubicBezTo>
                      <a:pt x="2055" y="12212"/>
                      <a:pt x="2101" y="12303"/>
                      <a:pt x="2146" y="12394"/>
                    </a:cubicBezTo>
                    <a:lnTo>
                      <a:pt x="2238" y="12508"/>
                    </a:lnTo>
                    <a:cubicBezTo>
                      <a:pt x="2420" y="12805"/>
                      <a:pt x="2626" y="13102"/>
                      <a:pt x="2854" y="13376"/>
                    </a:cubicBezTo>
                    <a:lnTo>
                      <a:pt x="3037" y="13627"/>
                    </a:lnTo>
                    <a:cubicBezTo>
                      <a:pt x="3105" y="13718"/>
                      <a:pt x="3174" y="13832"/>
                      <a:pt x="3242" y="13946"/>
                    </a:cubicBezTo>
                    <a:cubicBezTo>
                      <a:pt x="3242" y="13992"/>
                      <a:pt x="3265" y="14038"/>
                      <a:pt x="3288" y="14083"/>
                    </a:cubicBezTo>
                    <a:lnTo>
                      <a:pt x="3311" y="14152"/>
                    </a:lnTo>
                    <a:cubicBezTo>
                      <a:pt x="3333" y="14175"/>
                      <a:pt x="3333" y="14220"/>
                      <a:pt x="3356" y="14266"/>
                    </a:cubicBezTo>
                    <a:cubicBezTo>
                      <a:pt x="3448" y="14380"/>
                      <a:pt x="3562" y="14449"/>
                      <a:pt x="3699" y="14449"/>
                    </a:cubicBezTo>
                    <a:lnTo>
                      <a:pt x="3790" y="14449"/>
                    </a:lnTo>
                    <a:cubicBezTo>
                      <a:pt x="3881" y="14426"/>
                      <a:pt x="3950" y="14380"/>
                      <a:pt x="4018" y="14334"/>
                    </a:cubicBezTo>
                    <a:cubicBezTo>
                      <a:pt x="4041" y="14312"/>
                      <a:pt x="4064" y="14289"/>
                      <a:pt x="4109" y="14289"/>
                    </a:cubicBezTo>
                    <a:cubicBezTo>
                      <a:pt x="4132" y="14266"/>
                      <a:pt x="4178" y="14243"/>
                      <a:pt x="4201" y="14220"/>
                    </a:cubicBezTo>
                    <a:cubicBezTo>
                      <a:pt x="4246" y="14198"/>
                      <a:pt x="4292" y="14175"/>
                      <a:pt x="4338" y="14152"/>
                    </a:cubicBezTo>
                    <a:lnTo>
                      <a:pt x="4383" y="14106"/>
                    </a:lnTo>
                    <a:cubicBezTo>
                      <a:pt x="4475" y="14061"/>
                      <a:pt x="4543" y="14015"/>
                      <a:pt x="4634" y="13946"/>
                    </a:cubicBezTo>
                    <a:cubicBezTo>
                      <a:pt x="4703" y="13901"/>
                      <a:pt x="4749" y="13855"/>
                      <a:pt x="4817" y="13787"/>
                    </a:cubicBezTo>
                    <a:lnTo>
                      <a:pt x="4840" y="13764"/>
                    </a:lnTo>
                    <a:cubicBezTo>
                      <a:pt x="4931" y="13695"/>
                      <a:pt x="5000" y="13604"/>
                      <a:pt x="5068" y="13536"/>
                    </a:cubicBezTo>
                    <a:cubicBezTo>
                      <a:pt x="5137" y="13467"/>
                      <a:pt x="5205" y="13376"/>
                      <a:pt x="5274" y="13307"/>
                    </a:cubicBezTo>
                    <a:lnTo>
                      <a:pt x="5342" y="13239"/>
                    </a:lnTo>
                    <a:cubicBezTo>
                      <a:pt x="5456" y="13125"/>
                      <a:pt x="5525" y="12988"/>
                      <a:pt x="5593" y="12874"/>
                    </a:cubicBezTo>
                    <a:lnTo>
                      <a:pt x="5593" y="12828"/>
                    </a:lnTo>
                    <a:cubicBezTo>
                      <a:pt x="5662" y="12714"/>
                      <a:pt x="5730" y="12577"/>
                      <a:pt x="5776" y="12463"/>
                    </a:cubicBezTo>
                    <a:lnTo>
                      <a:pt x="5799" y="12394"/>
                    </a:lnTo>
                    <a:cubicBezTo>
                      <a:pt x="5867" y="12257"/>
                      <a:pt x="5913" y="12120"/>
                      <a:pt x="5958" y="11983"/>
                    </a:cubicBezTo>
                    <a:cubicBezTo>
                      <a:pt x="6004" y="11847"/>
                      <a:pt x="6050" y="11710"/>
                      <a:pt x="6072" y="11595"/>
                    </a:cubicBezTo>
                    <a:cubicBezTo>
                      <a:pt x="6118" y="11413"/>
                      <a:pt x="6141" y="11230"/>
                      <a:pt x="6141" y="11116"/>
                    </a:cubicBezTo>
                    <a:cubicBezTo>
                      <a:pt x="6164" y="10956"/>
                      <a:pt x="6164" y="10819"/>
                      <a:pt x="6141" y="10705"/>
                    </a:cubicBezTo>
                    <a:cubicBezTo>
                      <a:pt x="6141" y="10545"/>
                      <a:pt x="6141" y="10386"/>
                      <a:pt x="6118" y="10249"/>
                    </a:cubicBezTo>
                    <a:cubicBezTo>
                      <a:pt x="6095" y="9975"/>
                      <a:pt x="6050" y="9701"/>
                      <a:pt x="6004" y="9473"/>
                    </a:cubicBezTo>
                    <a:lnTo>
                      <a:pt x="6004" y="9427"/>
                    </a:lnTo>
                    <a:cubicBezTo>
                      <a:pt x="6050" y="9404"/>
                      <a:pt x="6095" y="9359"/>
                      <a:pt x="6141" y="9336"/>
                    </a:cubicBezTo>
                    <a:cubicBezTo>
                      <a:pt x="6187" y="9313"/>
                      <a:pt x="6232" y="9290"/>
                      <a:pt x="6278" y="9244"/>
                    </a:cubicBezTo>
                    <a:cubicBezTo>
                      <a:pt x="6392" y="9176"/>
                      <a:pt x="6506" y="9130"/>
                      <a:pt x="6597" y="9085"/>
                    </a:cubicBezTo>
                    <a:lnTo>
                      <a:pt x="6643" y="9062"/>
                    </a:lnTo>
                    <a:cubicBezTo>
                      <a:pt x="6734" y="9039"/>
                      <a:pt x="6826" y="8993"/>
                      <a:pt x="6894" y="8948"/>
                    </a:cubicBezTo>
                    <a:cubicBezTo>
                      <a:pt x="7008" y="8879"/>
                      <a:pt x="7122" y="8811"/>
                      <a:pt x="7237" y="8742"/>
                    </a:cubicBezTo>
                    <a:cubicBezTo>
                      <a:pt x="7488" y="8582"/>
                      <a:pt x="7716" y="8400"/>
                      <a:pt x="7898" y="8194"/>
                    </a:cubicBezTo>
                    <a:cubicBezTo>
                      <a:pt x="8104" y="7943"/>
                      <a:pt x="8286" y="7738"/>
                      <a:pt x="8446" y="7510"/>
                    </a:cubicBezTo>
                    <a:cubicBezTo>
                      <a:pt x="8515" y="7396"/>
                      <a:pt x="8606" y="7259"/>
                      <a:pt x="8675" y="7144"/>
                    </a:cubicBezTo>
                    <a:cubicBezTo>
                      <a:pt x="8766" y="6985"/>
                      <a:pt x="8834" y="6825"/>
                      <a:pt x="8903" y="6665"/>
                    </a:cubicBezTo>
                    <a:cubicBezTo>
                      <a:pt x="8994" y="6437"/>
                      <a:pt x="9063" y="6231"/>
                      <a:pt x="9108" y="6049"/>
                    </a:cubicBezTo>
                    <a:cubicBezTo>
                      <a:pt x="9177" y="5866"/>
                      <a:pt x="9199" y="5661"/>
                      <a:pt x="9222" y="5410"/>
                    </a:cubicBezTo>
                    <a:cubicBezTo>
                      <a:pt x="9245" y="5204"/>
                      <a:pt x="9245" y="4999"/>
                      <a:pt x="9268" y="4793"/>
                    </a:cubicBezTo>
                    <a:cubicBezTo>
                      <a:pt x="9268" y="4679"/>
                      <a:pt x="9268" y="4565"/>
                      <a:pt x="9268" y="4451"/>
                    </a:cubicBezTo>
                    <a:cubicBezTo>
                      <a:pt x="9268" y="4360"/>
                      <a:pt x="9291" y="4291"/>
                      <a:pt x="9291" y="4223"/>
                    </a:cubicBezTo>
                    <a:cubicBezTo>
                      <a:pt x="9314" y="4200"/>
                      <a:pt x="9336" y="4177"/>
                      <a:pt x="9359" y="4154"/>
                    </a:cubicBezTo>
                    <a:cubicBezTo>
                      <a:pt x="9428" y="4109"/>
                      <a:pt x="9496" y="4063"/>
                      <a:pt x="9588" y="4040"/>
                    </a:cubicBezTo>
                    <a:cubicBezTo>
                      <a:pt x="9633" y="4017"/>
                      <a:pt x="9656" y="3995"/>
                      <a:pt x="9702" y="3972"/>
                    </a:cubicBezTo>
                    <a:cubicBezTo>
                      <a:pt x="9816" y="3903"/>
                      <a:pt x="9907" y="3858"/>
                      <a:pt x="9998" y="3789"/>
                    </a:cubicBezTo>
                    <a:lnTo>
                      <a:pt x="10135" y="3698"/>
                    </a:lnTo>
                    <a:cubicBezTo>
                      <a:pt x="10204" y="3652"/>
                      <a:pt x="10272" y="3607"/>
                      <a:pt x="10341" y="3561"/>
                    </a:cubicBezTo>
                    <a:cubicBezTo>
                      <a:pt x="10432" y="3492"/>
                      <a:pt x="10546" y="3424"/>
                      <a:pt x="10660" y="3310"/>
                    </a:cubicBezTo>
                    <a:cubicBezTo>
                      <a:pt x="10889" y="3082"/>
                      <a:pt x="11071" y="2853"/>
                      <a:pt x="11231" y="2579"/>
                    </a:cubicBezTo>
                    <a:cubicBezTo>
                      <a:pt x="11414" y="2283"/>
                      <a:pt x="11505" y="1963"/>
                      <a:pt x="11596" y="1666"/>
                    </a:cubicBezTo>
                    <a:cubicBezTo>
                      <a:pt x="11642" y="1529"/>
                      <a:pt x="11665" y="1347"/>
                      <a:pt x="11642" y="1187"/>
                    </a:cubicBezTo>
                    <a:cubicBezTo>
                      <a:pt x="11642" y="1141"/>
                      <a:pt x="11642" y="1073"/>
                      <a:pt x="11642" y="1027"/>
                    </a:cubicBezTo>
                    <a:cubicBezTo>
                      <a:pt x="11642" y="959"/>
                      <a:pt x="11642" y="890"/>
                      <a:pt x="11642" y="845"/>
                    </a:cubicBezTo>
                    <a:cubicBezTo>
                      <a:pt x="11642" y="639"/>
                      <a:pt x="11596" y="457"/>
                      <a:pt x="11528" y="251"/>
                    </a:cubicBezTo>
                    <a:cubicBezTo>
                      <a:pt x="11505" y="183"/>
                      <a:pt x="11482" y="137"/>
                      <a:pt x="11436" y="91"/>
                    </a:cubicBezTo>
                    <a:cubicBezTo>
                      <a:pt x="11391" y="46"/>
                      <a:pt x="11299" y="0"/>
                      <a:pt x="11231" y="0"/>
                    </a:cubicBezTo>
                    <a:close/>
                  </a:path>
                </a:pathLst>
              </a:custGeom>
              <a:solidFill>
                <a:srgbClr val="F8C2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1"/>
              <p:cNvSpPr/>
              <p:nvPr/>
            </p:nvSpPr>
            <p:spPr>
              <a:xfrm>
                <a:off x="4663858" y="1491601"/>
                <a:ext cx="338118" cy="372663"/>
              </a:xfrm>
              <a:custGeom>
                <a:rect b="b" l="l" r="r" t="t"/>
                <a:pathLst>
                  <a:path extrusionOk="0" h="13787" w="12509">
                    <a:moveTo>
                      <a:pt x="183" y="0"/>
                    </a:moveTo>
                    <a:cubicBezTo>
                      <a:pt x="160" y="0"/>
                      <a:pt x="115" y="0"/>
                      <a:pt x="92" y="23"/>
                    </a:cubicBezTo>
                    <a:cubicBezTo>
                      <a:pt x="46" y="46"/>
                      <a:pt x="24" y="92"/>
                      <a:pt x="24" y="160"/>
                    </a:cubicBezTo>
                    <a:cubicBezTo>
                      <a:pt x="1" y="206"/>
                      <a:pt x="24" y="251"/>
                      <a:pt x="46" y="274"/>
                    </a:cubicBezTo>
                    <a:cubicBezTo>
                      <a:pt x="69" y="320"/>
                      <a:pt x="115" y="365"/>
                      <a:pt x="138" y="388"/>
                    </a:cubicBezTo>
                    <a:cubicBezTo>
                      <a:pt x="138" y="411"/>
                      <a:pt x="138" y="434"/>
                      <a:pt x="138" y="434"/>
                    </a:cubicBezTo>
                    <a:cubicBezTo>
                      <a:pt x="160" y="548"/>
                      <a:pt x="160" y="639"/>
                      <a:pt x="160" y="731"/>
                    </a:cubicBezTo>
                    <a:lnTo>
                      <a:pt x="160" y="868"/>
                    </a:lnTo>
                    <a:lnTo>
                      <a:pt x="183" y="982"/>
                    </a:lnTo>
                    <a:cubicBezTo>
                      <a:pt x="183" y="1073"/>
                      <a:pt x="183" y="1164"/>
                      <a:pt x="183" y="1233"/>
                    </a:cubicBezTo>
                    <a:cubicBezTo>
                      <a:pt x="183" y="1393"/>
                      <a:pt x="183" y="1507"/>
                      <a:pt x="206" y="1621"/>
                    </a:cubicBezTo>
                    <a:cubicBezTo>
                      <a:pt x="206" y="1712"/>
                      <a:pt x="229" y="1781"/>
                      <a:pt x="229" y="1849"/>
                    </a:cubicBezTo>
                    <a:cubicBezTo>
                      <a:pt x="252" y="1918"/>
                      <a:pt x="252" y="2009"/>
                      <a:pt x="275" y="2077"/>
                    </a:cubicBezTo>
                    <a:cubicBezTo>
                      <a:pt x="320" y="2351"/>
                      <a:pt x="366" y="2671"/>
                      <a:pt x="434" y="2990"/>
                    </a:cubicBezTo>
                    <a:lnTo>
                      <a:pt x="434" y="3082"/>
                    </a:lnTo>
                    <a:cubicBezTo>
                      <a:pt x="503" y="3333"/>
                      <a:pt x="549" y="3607"/>
                      <a:pt x="617" y="3880"/>
                    </a:cubicBezTo>
                    <a:cubicBezTo>
                      <a:pt x="663" y="4040"/>
                      <a:pt x="685" y="4177"/>
                      <a:pt x="731" y="4314"/>
                    </a:cubicBezTo>
                    <a:cubicBezTo>
                      <a:pt x="777" y="4383"/>
                      <a:pt x="800" y="4474"/>
                      <a:pt x="822" y="4542"/>
                    </a:cubicBezTo>
                    <a:lnTo>
                      <a:pt x="868" y="4679"/>
                    </a:lnTo>
                    <a:cubicBezTo>
                      <a:pt x="914" y="4816"/>
                      <a:pt x="982" y="4953"/>
                      <a:pt x="1028" y="5090"/>
                    </a:cubicBezTo>
                    <a:cubicBezTo>
                      <a:pt x="1096" y="5227"/>
                      <a:pt x="1142" y="5364"/>
                      <a:pt x="1210" y="5478"/>
                    </a:cubicBezTo>
                    <a:lnTo>
                      <a:pt x="1302" y="5684"/>
                    </a:lnTo>
                    <a:lnTo>
                      <a:pt x="1393" y="5843"/>
                    </a:lnTo>
                    <a:cubicBezTo>
                      <a:pt x="1462" y="6003"/>
                      <a:pt x="1530" y="6163"/>
                      <a:pt x="1621" y="6300"/>
                    </a:cubicBezTo>
                    <a:lnTo>
                      <a:pt x="1667" y="6391"/>
                    </a:lnTo>
                    <a:cubicBezTo>
                      <a:pt x="1781" y="6597"/>
                      <a:pt x="1895" y="6802"/>
                      <a:pt x="2009" y="7030"/>
                    </a:cubicBezTo>
                    <a:cubicBezTo>
                      <a:pt x="2078" y="7145"/>
                      <a:pt x="2146" y="7281"/>
                      <a:pt x="2215" y="7396"/>
                    </a:cubicBezTo>
                    <a:cubicBezTo>
                      <a:pt x="2283" y="7533"/>
                      <a:pt x="2352" y="7669"/>
                      <a:pt x="2443" y="7806"/>
                    </a:cubicBezTo>
                    <a:lnTo>
                      <a:pt x="2511" y="7921"/>
                    </a:lnTo>
                    <a:cubicBezTo>
                      <a:pt x="2580" y="8012"/>
                      <a:pt x="2626" y="8126"/>
                      <a:pt x="2694" y="8217"/>
                    </a:cubicBezTo>
                    <a:cubicBezTo>
                      <a:pt x="2785" y="8354"/>
                      <a:pt x="2900" y="8491"/>
                      <a:pt x="2991" y="8651"/>
                    </a:cubicBezTo>
                    <a:lnTo>
                      <a:pt x="3036" y="8697"/>
                    </a:lnTo>
                    <a:cubicBezTo>
                      <a:pt x="3105" y="8811"/>
                      <a:pt x="3173" y="8925"/>
                      <a:pt x="3265" y="9016"/>
                    </a:cubicBezTo>
                    <a:lnTo>
                      <a:pt x="3379" y="9153"/>
                    </a:lnTo>
                    <a:cubicBezTo>
                      <a:pt x="3425" y="9222"/>
                      <a:pt x="3470" y="9290"/>
                      <a:pt x="3516" y="9359"/>
                    </a:cubicBezTo>
                    <a:cubicBezTo>
                      <a:pt x="3858" y="9769"/>
                      <a:pt x="4269" y="10180"/>
                      <a:pt x="4726" y="10637"/>
                    </a:cubicBezTo>
                    <a:lnTo>
                      <a:pt x="4863" y="10774"/>
                    </a:lnTo>
                    <a:cubicBezTo>
                      <a:pt x="5022" y="10934"/>
                      <a:pt x="5182" y="11093"/>
                      <a:pt x="5342" y="11230"/>
                    </a:cubicBezTo>
                    <a:cubicBezTo>
                      <a:pt x="5570" y="11436"/>
                      <a:pt x="5798" y="11618"/>
                      <a:pt x="6027" y="11778"/>
                    </a:cubicBezTo>
                    <a:cubicBezTo>
                      <a:pt x="6141" y="11869"/>
                      <a:pt x="6255" y="11961"/>
                      <a:pt x="6392" y="12052"/>
                    </a:cubicBezTo>
                    <a:lnTo>
                      <a:pt x="6529" y="12166"/>
                    </a:lnTo>
                    <a:cubicBezTo>
                      <a:pt x="6620" y="12212"/>
                      <a:pt x="6689" y="12257"/>
                      <a:pt x="6757" y="12326"/>
                    </a:cubicBezTo>
                    <a:cubicBezTo>
                      <a:pt x="6985" y="12486"/>
                      <a:pt x="7236" y="12623"/>
                      <a:pt x="7465" y="12760"/>
                    </a:cubicBezTo>
                    <a:lnTo>
                      <a:pt x="7602" y="12851"/>
                    </a:lnTo>
                    <a:cubicBezTo>
                      <a:pt x="7716" y="12919"/>
                      <a:pt x="7830" y="12988"/>
                      <a:pt x="7921" y="13033"/>
                    </a:cubicBezTo>
                    <a:lnTo>
                      <a:pt x="8035" y="13079"/>
                    </a:lnTo>
                    <a:cubicBezTo>
                      <a:pt x="8172" y="13170"/>
                      <a:pt x="8332" y="13239"/>
                      <a:pt x="8492" y="13307"/>
                    </a:cubicBezTo>
                    <a:cubicBezTo>
                      <a:pt x="8629" y="13376"/>
                      <a:pt x="8811" y="13444"/>
                      <a:pt x="8994" y="13490"/>
                    </a:cubicBezTo>
                    <a:lnTo>
                      <a:pt x="9040" y="13513"/>
                    </a:lnTo>
                    <a:cubicBezTo>
                      <a:pt x="9154" y="13558"/>
                      <a:pt x="9268" y="13581"/>
                      <a:pt x="9405" y="13627"/>
                    </a:cubicBezTo>
                    <a:cubicBezTo>
                      <a:pt x="9633" y="13673"/>
                      <a:pt x="9884" y="13718"/>
                      <a:pt x="10112" y="13741"/>
                    </a:cubicBezTo>
                    <a:lnTo>
                      <a:pt x="10272" y="13764"/>
                    </a:lnTo>
                    <a:cubicBezTo>
                      <a:pt x="10386" y="13764"/>
                      <a:pt x="10523" y="13787"/>
                      <a:pt x="10660" y="13787"/>
                    </a:cubicBezTo>
                    <a:cubicBezTo>
                      <a:pt x="10797" y="13787"/>
                      <a:pt x="10934" y="13764"/>
                      <a:pt x="11071" y="13764"/>
                    </a:cubicBezTo>
                    <a:lnTo>
                      <a:pt x="11139" y="13741"/>
                    </a:lnTo>
                    <a:lnTo>
                      <a:pt x="11276" y="13741"/>
                    </a:lnTo>
                    <a:cubicBezTo>
                      <a:pt x="11413" y="13718"/>
                      <a:pt x="11527" y="13695"/>
                      <a:pt x="11664" y="13650"/>
                    </a:cubicBezTo>
                    <a:cubicBezTo>
                      <a:pt x="11779" y="13604"/>
                      <a:pt x="11893" y="13536"/>
                      <a:pt x="12030" y="13444"/>
                    </a:cubicBezTo>
                    <a:cubicBezTo>
                      <a:pt x="12121" y="13376"/>
                      <a:pt x="12212" y="13307"/>
                      <a:pt x="12258" y="13239"/>
                    </a:cubicBezTo>
                    <a:cubicBezTo>
                      <a:pt x="12326" y="13170"/>
                      <a:pt x="12372" y="13102"/>
                      <a:pt x="12418" y="13011"/>
                    </a:cubicBezTo>
                    <a:cubicBezTo>
                      <a:pt x="12463" y="12942"/>
                      <a:pt x="12486" y="12851"/>
                      <a:pt x="12486" y="12782"/>
                    </a:cubicBezTo>
                    <a:cubicBezTo>
                      <a:pt x="12509" y="12714"/>
                      <a:pt x="12509" y="12623"/>
                      <a:pt x="12509" y="12531"/>
                    </a:cubicBezTo>
                    <a:cubicBezTo>
                      <a:pt x="12486" y="12417"/>
                      <a:pt x="12486" y="12326"/>
                      <a:pt x="12463" y="12235"/>
                    </a:cubicBezTo>
                    <a:cubicBezTo>
                      <a:pt x="12418" y="12120"/>
                      <a:pt x="12395" y="12029"/>
                      <a:pt x="12395" y="11938"/>
                    </a:cubicBezTo>
                    <a:cubicBezTo>
                      <a:pt x="12372" y="11869"/>
                      <a:pt x="12349" y="11801"/>
                      <a:pt x="12326" y="11732"/>
                    </a:cubicBezTo>
                    <a:lnTo>
                      <a:pt x="12304" y="11664"/>
                    </a:lnTo>
                    <a:cubicBezTo>
                      <a:pt x="12212" y="11413"/>
                      <a:pt x="12144" y="11139"/>
                      <a:pt x="12075" y="10888"/>
                    </a:cubicBezTo>
                    <a:cubicBezTo>
                      <a:pt x="12052" y="10819"/>
                      <a:pt x="12030" y="10751"/>
                      <a:pt x="12007" y="10682"/>
                    </a:cubicBezTo>
                    <a:cubicBezTo>
                      <a:pt x="11984" y="10591"/>
                      <a:pt x="11961" y="10500"/>
                      <a:pt x="11938" y="10409"/>
                    </a:cubicBezTo>
                    <a:cubicBezTo>
                      <a:pt x="11893" y="10249"/>
                      <a:pt x="11847" y="10112"/>
                      <a:pt x="11824" y="9952"/>
                    </a:cubicBezTo>
                    <a:cubicBezTo>
                      <a:pt x="11801" y="9769"/>
                      <a:pt x="11756" y="9587"/>
                      <a:pt x="11733" y="9404"/>
                    </a:cubicBezTo>
                    <a:lnTo>
                      <a:pt x="11733" y="9290"/>
                    </a:lnTo>
                    <a:cubicBezTo>
                      <a:pt x="11710" y="9153"/>
                      <a:pt x="11687" y="9039"/>
                      <a:pt x="11664" y="8902"/>
                    </a:cubicBezTo>
                    <a:lnTo>
                      <a:pt x="11642" y="8788"/>
                    </a:lnTo>
                    <a:cubicBezTo>
                      <a:pt x="11642" y="8697"/>
                      <a:pt x="11619" y="8605"/>
                      <a:pt x="11619" y="8514"/>
                    </a:cubicBezTo>
                    <a:cubicBezTo>
                      <a:pt x="11573" y="8286"/>
                      <a:pt x="11573" y="8058"/>
                      <a:pt x="11573" y="7829"/>
                    </a:cubicBezTo>
                    <a:cubicBezTo>
                      <a:pt x="11550" y="7601"/>
                      <a:pt x="11550" y="7373"/>
                      <a:pt x="11573" y="7167"/>
                    </a:cubicBezTo>
                    <a:cubicBezTo>
                      <a:pt x="11573" y="6893"/>
                      <a:pt x="11619" y="6620"/>
                      <a:pt x="11642" y="6346"/>
                    </a:cubicBezTo>
                    <a:cubicBezTo>
                      <a:pt x="11664" y="6231"/>
                      <a:pt x="11687" y="6095"/>
                      <a:pt x="11710" y="5958"/>
                    </a:cubicBezTo>
                    <a:lnTo>
                      <a:pt x="11756" y="5798"/>
                    </a:lnTo>
                    <a:cubicBezTo>
                      <a:pt x="11779" y="5729"/>
                      <a:pt x="11779" y="5661"/>
                      <a:pt x="11779" y="5570"/>
                    </a:cubicBezTo>
                    <a:cubicBezTo>
                      <a:pt x="11824" y="5547"/>
                      <a:pt x="11847" y="5524"/>
                      <a:pt x="11870" y="5478"/>
                    </a:cubicBezTo>
                    <a:cubicBezTo>
                      <a:pt x="11916" y="5364"/>
                      <a:pt x="11870" y="5204"/>
                      <a:pt x="11756" y="5159"/>
                    </a:cubicBezTo>
                    <a:cubicBezTo>
                      <a:pt x="11733" y="5159"/>
                      <a:pt x="11733" y="5136"/>
                      <a:pt x="11710" y="5136"/>
                    </a:cubicBezTo>
                    <a:cubicBezTo>
                      <a:pt x="11664" y="5113"/>
                      <a:pt x="11596" y="5090"/>
                      <a:pt x="11550" y="5067"/>
                    </a:cubicBezTo>
                    <a:cubicBezTo>
                      <a:pt x="11482" y="5045"/>
                      <a:pt x="11413" y="5022"/>
                      <a:pt x="11345" y="4999"/>
                    </a:cubicBezTo>
                    <a:lnTo>
                      <a:pt x="11162" y="4930"/>
                    </a:lnTo>
                    <a:lnTo>
                      <a:pt x="11139" y="4908"/>
                    </a:lnTo>
                    <a:lnTo>
                      <a:pt x="11094" y="4908"/>
                    </a:lnTo>
                    <a:lnTo>
                      <a:pt x="10980" y="4862"/>
                    </a:lnTo>
                    <a:lnTo>
                      <a:pt x="10843" y="4816"/>
                    </a:lnTo>
                    <a:lnTo>
                      <a:pt x="10637" y="4748"/>
                    </a:lnTo>
                    <a:lnTo>
                      <a:pt x="10432" y="4702"/>
                    </a:lnTo>
                    <a:cubicBezTo>
                      <a:pt x="10272" y="4634"/>
                      <a:pt x="10090" y="4588"/>
                      <a:pt x="9930" y="4520"/>
                    </a:cubicBezTo>
                    <a:lnTo>
                      <a:pt x="9633" y="4428"/>
                    </a:lnTo>
                    <a:cubicBezTo>
                      <a:pt x="9473" y="4360"/>
                      <a:pt x="9313" y="4291"/>
                      <a:pt x="9154" y="4223"/>
                    </a:cubicBezTo>
                    <a:cubicBezTo>
                      <a:pt x="9040" y="4177"/>
                      <a:pt x="8903" y="4132"/>
                      <a:pt x="8788" y="4086"/>
                    </a:cubicBezTo>
                    <a:cubicBezTo>
                      <a:pt x="8492" y="3995"/>
                      <a:pt x="8218" y="3858"/>
                      <a:pt x="7944" y="3744"/>
                    </a:cubicBezTo>
                    <a:cubicBezTo>
                      <a:pt x="7875" y="3721"/>
                      <a:pt x="7807" y="3698"/>
                      <a:pt x="7738" y="3675"/>
                    </a:cubicBezTo>
                    <a:cubicBezTo>
                      <a:pt x="7670" y="3629"/>
                      <a:pt x="7602" y="3607"/>
                      <a:pt x="7510" y="3561"/>
                    </a:cubicBezTo>
                    <a:cubicBezTo>
                      <a:pt x="7350" y="3515"/>
                      <a:pt x="7214" y="3447"/>
                      <a:pt x="7054" y="3378"/>
                    </a:cubicBezTo>
                    <a:cubicBezTo>
                      <a:pt x="6894" y="3287"/>
                      <a:pt x="6711" y="3241"/>
                      <a:pt x="6529" y="3173"/>
                    </a:cubicBezTo>
                    <a:cubicBezTo>
                      <a:pt x="6415" y="3127"/>
                      <a:pt x="6301" y="3082"/>
                      <a:pt x="6209" y="3036"/>
                    </a:cubicBezTo>
                    <a:cubicBezTo>
                      <a:pt x="5890" y="2922"/>
                      <a:pt x="5639" y="2808"/>
                      <a:pt x="5387" y="2671"/>
                    </a:cubicBezTo>
                    <a:cubicBezTo>
                      <a:pt x="5114" y="2557"/>
                      <a:pt x="4863" y="2420"/>
                      <a:pt x="4589" y="2283"/>
                    </a:cubicBezTo>
                    <a:cubicBezTo>
                      <a:pt x="4429" y="2191"/>
                      <a:pt x="4246" y="2123"/>
                      <a:pt x="4086" y="2032"/>
                    </a:cubicBezTo>
                    <a:lnTo>
                      <a:pt x="3835" y="1918"/>
                    </a:lnTo>
                    <a:cubicBezTo>
                      <a:pt x="3721" y="1872"/>
                      <a:pt x="3630" y="1803"/>
                      <a:pt x="3516" y="1758"/>
                    </a:cubicBezTo>
                    <a:lnTo>
                      <a:pt x="3402" y="1689"/>
                    </a:lnTo>
                    <a:cubicBezTo>
                      <a:pt x="3333" y="1666"/>
                      <a:pt x="3288" y="1644"/>
                      <a:pt x="3242" y="1621"/>
                    </a:cubicBezTo>
                    <a:cubicBezTo>
                      <a:pt x="3151" y="1575"/>
                      <a:pt x="3082" y="1529"/>
                      <a:pt x="2991" y="1484"/>
                    </a:cubicBezTo>
                    <a:cubicBezTo>
                      <a:pt x="2740" y="1370"/>
                      <a:pt x="2466" y="1233"/>
                      <a:pt x="2192" y="1050"/>
                    </a:cubicBezTo>
                    <a:cubicBezTo>
                      <a:pt x="2101" y="1005"/>
                      <a:pt x="2009" y="936"/>
                      <a:pt x="1918" y="890"/>
                    </a:cubicBezTo>
                    <a:lnTo>
                      <a:pt x="1827" y="845"/>
                    </a:lnTo>
                    <a:cubicBezTo>
                      <a:pt x="1713" y="776"/>
                      <a:pt x="1598" y="708"/>
                      <a:pt x="1484" y="662"/>
                    </a:cubicBezTo>
                    <a:cubicBezTo>
                      <a:pt x="1416" y="616"/>
                      <a:pt x="1347" y="594"/>
                      <a:pt x="1279" y="571"/>
                    </a:cubicBezTo>
                    <a:lnTo>
                      <a:pt x="1165" y="525"/>
                    </a:lnTo>
                    <a:cubicBezTo>
                      <a:pt x="1028" y="457"/>
                      <a:pt x="891" y="388"/>
                      <a:pt x="754" y="320"/>
                    </a:cubicBezTo>
                    <a:cubicBezTo>
                      <a:pt x="708" y="297"/>
                      <a:pt x="663" y="274"/>
                      <a:pt x="617" y="251"/>
                    </a:cubicBezTo>
                    <a:cubicBezTo>
                      <a:pt x="549" y="228"/>
                      <a:pt x="503" y="183"/>
                      <a:pt x="434" y="160"/>
                    </a:cubicBezTo>
                    <a:cubicBezTo>
                      <a:pt x="412" y="137"/>
                      <a:pt x="389" y="114"/>
                      <a:pt x="366" y="92"/>
                    </a:cubicBezTo>
                    <a:cubicBezTo>
                      <a:pt x="366" y="92"/>
                      <a:pt x="343" y="69"/>
                      <a:pt x="343" y="69"/>
                    </a:cubicBezTo>
                    <a:cubicBezTo>
                      <a:pt x="320" y="23"/>
                      <a:pt x="252" y="0"/>
                      <a:pt x="18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1"/>
              <p:cNvSpPr/>
              <p:nvPr/>
            </p:nvSpPr>
            <p:spPr>
              <a:xfrm>
                <a:off x="4974189" y="882642"/>
                <a:ext cx="476323" cy="250514"/>
              </a:xfrm>
              <a:custGeom>
                <a:rect b="b" l="l" r="r" t="t"/>
                <a:pathLst>
                  <a:path extrusionOk="0" h="9268" w="17622">
                    <a:moveTo>
                      <a:pt x="8104" y="1"/>
                    </a:moveTo>
                    <a:cubicBezTo>
                      <a:pt x="7784" y="1"/>
                      <a:pt x="7488" y="23"/>
                      <a:pt x="7191" y="46"/>
                    </a:cubicBezTo>
                    <a:cubicBezTo>
                      <a:pt x="6689" y="69"/>
                      <a:pt x="6164" y="138"/>
                      <a:pt x="5616" y="275"/>
                    </a:cubicBezTo>
                    <a:cubicBezTo>
                      <a:pt x="5479" y="297"/>
                      <a:pt x="5342" y="320"/>
                      <a:pt x="5205" y="343"/>
                    </a:cubicBezTo>
                    <a:cubicBezTo>
                      <a:pt x="5137" y="366"/>
                      <a:pt x="5068" y="366"/>
                      <a:pt x="5000" y="389"/>
                    </a:cubicBezTo>
                    <a:cubicBezTo>
                      <a:pt x="4931" y="389"/>
                      <a:pt x="4840" y="412"/>
                      <a:pt x="4771" y="434"/>
                    </a:cubicBezTo>
                    <a:cubicBezTo>
                      <a:pt x="4566" y="480"/>
                      <a:pt x="4360" y="526"/>
                      <a:pt x="4155" y="571"/>
                    </a:cubicBezTo>
                    <a:cubicBezTo>
                      <a:pt x="4041" y="594"/>
                      <a:pt x="3950" y="640"/>
                      <a:pt x="3835" y="663"/>
                    </a:cubicBezTo>
                    <a:cubicBezTo>
                      <a:pt x="3607" y="708"/>
                      <a:pt x="3356" y="777"/>
                      <a:pt x="3128" y="845"/>
                    </a:cubicBezTo>
                    <a:lnTo>
                      <a:pt x="2945" y="914"/>
                    </a:lnTo>
                    <a:lnTo>
                      <a:pt x="2854" y="937"/>
                    </a:lnTo>
                    <a:lnTo>
                      <a:pt x="2786" y="937"/>
                    </a:lnTo>
                    <a:lnTo>
                      <a:pt x="2717" y="959"/>
                    </a:lnTo>
                    <a:cubicBezTo>
                      <a:pt x="2671" y="959"/>
                      <a:pt x="2626" y="982"/>
                      <a:pt x="2557" y="982"/>
                    </a:cubicBezTo>
                    <a:cubicBezTo>
                      <a:pt x="2420" y="1028"/>
                      <a:pt x="2283" y="1051"/>
                      <a:pt x="2146" y="1096"/>
                    </a:cubicBezTo>
                    <a:cubicBezTo>
                      <a:pt x="2055" y="1119"/>
                      <a:pt x="1964" y="1142"/>
                      <a:pt x="1873" y="1165"/>
                    </a:cubicBezTo>
                    <a:lnTo>
                      <a:pt x="1941" y="1165"/>
                    </a:lnTo>
                    <a:cubicBezTo>
                      <a:pt x="1736" y="1210"/>
                      <a:pt x="1507" y="1256"/>
                      <a:pt x="1279" y="1370"/>
                    </a:cubicBezTo>
                    <a:cubicBezTo>
                      <a:pt x="1165" y="1416"/>
                      <a:pt x="1051" y="1461"/>
                      <a:pt x="960" y="1507"/>
                    </a:cubicBezTo>
                    <a:lnTo>
                      <a:pt x="914" y="1530"/>
                    </a:lnTo>
                    <a:cubicBezTo>
                      <a:pt x="845" y="1576"/>
                      <a:pt x="777" y="1598"/>
                      <a:pt x="731" y="1644"/>
                    </a:cubicBezTo>
                    <a:cubicBezTo>
                      <a:pt x="663" y="1690"/>
                      <a:pt x="617" y="1735"/>
                      <a:pt x="549" y="1804"/>
                    </a:cubicBezTo>
                    <a:lnTo>
                      <a:pt x="503" y="1850"/>
                    </a:lnTo>
                    <a:cubicBezTo>
                      <a:pt x="480" y="1872"/>
                      <a:pt x="457" y="1895"/>
                      <a:pt x="457" y="1941"/>
                    </a:cubicBezTo>
                    <a:lnTo>
                      <a:pt x="412" y="1941"/>
                    </a:lnTo>
                    <a:lnTo>
                      <a:pt x="366" y="1918"/>
                    </a:lnTo>
                    <a:lnTo>
                      <a:pt x="320" y="1918"/>
                    </a:lnTo>
                    <a:cubicBezTo>
                      <a:pt x="252" y="1918"/>
                      <a:pt x="183" y="1941"/>
                      <a:pt x="138" y="1964"/>
                    </a:cubicBezTo>
                    <a:cubicBezTo>
                      <a:pt x="69" y="2032"/>
                      <a:pt x="24" y="2101"/>
                      <a:pt x="1" y="2192"/>
                    </a:cubicBezTo>
                    <a:cubicBezTo>
                      <a:pt x="1" y="2260"/>
                      <a:pt x="24" y="2352"/>
                      <a:pt x="69" y="2420"/>
                    </a:cubicBezTo>
                    <a:cubicBezTo>
                      <a:pt x="115" y="2489"/>
                      <a:pt x="183" y="2511"/>
                      <a:pt x="275" y="2534"/>
                    </a:cubicBezTo>
                    <a:cubicBezTo>
                      <a:pt x="320" y="2557"/>
                      <a:pt x="366" y="2580"/>
                      <a:pt x="412" y="2580"/>
                    </a:cubicBezTo>
                    <a:cubicBezTo>
                      <a:pt x="549" y="2626"/>
                      <a:pt x="686" y="2671"/>
                      <a:pt x="800" y="2740"/>
                    </a:cubicBezTo>
                    <a:cubicBezTo>
                      <a:pt x="891" y="2763"/>
                      <a:pt x="960" y="2808"/>
                      <a:pt x="1028" y="2831"/>
                    </a:cubicBezTo>
                    <a:cubicBezTo>
                      <a:pt x="1074" y="2854"/>
                      <a:pt x="1119" y="2877"/>
                      <a:pt x="1165" y="2899"/>
                    </a:cubicBezTo>
                    <a:cubicBezTo>
                      <a:pt x="1439" y="3036"/>
                      <a:pt x="1713" y="3173"/>
                      <a:pt x="1987" y="3310"/>
                    </a:cubicBezTo>
                    <a:cubicBezTo>
                      <a:pt x="2306" y="3493"/>
                      <a:pt x="2649" y="3676"/>
                      <a:pt x="2945" y="3858"/>
                    </a:cubicBezTo>
                    <a:cubicBezTo>
                      <a:pt x="3151" y="3972"/>
                      <a:pt x="3333" y="4086"/>
                      <a:pt x="3539" y="4201"/>
                    </a:cubicBezTo>
                    <a:lnTo>
                      <a:pt x="3607" y="4246"/>
                    </a:lnTo>
                    <a:lnTo>
                      <a:pt x="3653" y="4246"/>
                    </a:lnTo>
                    <a:lnTo>
                      <a:pt x="3676" y="4269"/>
                    </a:lnTo>
                    <a:lnTo>
                      <a:pt x="3744" y="4337"/>
                    </a:lnTo>
                    <a:lnTo>
                      <a:pt x="3835" y="4383"/>
                    </a:lnTo>
                    <a:cubicBezTo>
                      <a:pt x="3995" y="4474"/>
                      <a:pt x="4155" y="4566"/>
                      <a:pt x="4292" y="4657"/>
                    </a:cubicBezTo>
                    <a:lnTo>
                      <a:pt x="4269" y="4634"/>
                    </a:lnTo>
                    <a:lnTo>
                      <a:pt x="4360" y="4703"/>
                    </a:lnTo>
                    <a:lnTo>
                      <a:pt x="4383" y="4725"/>
                    </a:lnTo>
                    <a:lnTo>
                      <a:pt x="4406" y="4725"/>
                    </a:lnTo>
                    <a:cubicBezTo>
                      <a:pt x="4543" y="4817"/>
                      <a:pt x="4680" y="4908"/>
                      <a:pt x="4794" y="4977"/>
                    </a:cubicBezTo>
                    <a:cubicBezTo>
                      <a:pt x="4885" y="5045"/>
                      <a:pt x="5000" y="5114"/>
                      <a:pt x="5091" y="5182"/>
                    </a:cubicBezTo>
                    <a:cubicBezTo>
                      <a:pt x="5342" y="5342"/>
                      <a:pt x="5593" y="5502"/>
                      <a:pt x="5844" y="5661"/>
                    </a:cubicBezTo>
                    <a:cubicBezTo>
                      <a:pt x="6072" y="5798"/>
                      <a:pt x="6278" y="5935"/>
                      <a:pt x="6506" y="6095"/>
                    </a:cubicBezTo>
                    <a:lnTo>
                      <a:pt x="6552" y="6141"/>
                    </a:lnTo>
                    <a:lnTo>
                      <a:pt x="6803" y="6300"/>
                    </a:lnTo>
                    <a:cubicBezTo>
                      <a:pt x="6963" y="6415"/>
                      <a:pt x="7122" y="6529"/>
                      <a:pt x="7282" y="6643"/>
                    </a:cubicBezTo>
                    <a:cubicBezTo>
                      <a:pt x="7510" y="6803"/>
                      <a:pt x="7739" y="6985"/>
                      <a:pt x="7967" y="7145"/>
                    </a:cubicBezTo>
                    <a:cubicBezTo>
                      <a:pt x="8218" y="7328"/>
                      <a:pt x="8469" y="7510"/>
                      <a:pt x="8720" y="7693"/>
                    </a:cubicBezTo>
                    <a:cubicBezTo>
                      <a:pt x="8766" y="7738"/>
                      <a:pt x="8834" y="7761"/>
                      <a:pt x="8880" y="7807"/>
                    </a:cubicBezTo>
                    <a:cubicBezTo>
                      <a:pt x="8926" y="7853"/>
                      <a:pt x="8994" y="7898"/>
                      <a:pt x="9062" y="7944"/>
                    </a:cubicBezTo>
                    <a:cubicBezTo>
                      <a:pt x="9177" y="8035"/>
                      <a:pt x="9268" y="8104"/>
                      <a:pt x="9382" y="8195"/>
                    </a:cubicBezTo>
                    <a:lnTo>
                      <a:pt x="9542" y="8332"/>
                    </a:lnTo>
                    <a:cubicBezTo>
                      <a:pt x="9747" y="8469"/>
                      <a:pt x="9930" y="8629"/>
                      <a:pt x="10112" y="8788"/>
                    </a:cubicBezTo>
                    <a:cubicBezTo>
                      <a:pt x="10158" y="8811"/>
                      <a:pt x="10181" y="8857"/>
                      <a:pt x="10227" y="8880"/>
                    </a:cubicBezTo>
                    <a:cubicBezTo>
                      <a:pt x="10249" y="8925"/>
                      <a:pt x="10295" y="8971"/>
                      <a:pt x="10318" y="9017"/>
                    </a:cubicBezTo>
                    <a:cubicBezTo>
                      <a:pt x="10364" y="9062"/>
                      <a:pt x="10409" y="9131"/>
                      <a:pt x="10455" y="9176"/>
                    </a:cubicBezTo>
                    <a:cubicBezTo>
                      <a:pt x="10523" y="9245"/>
                      <a:pt x="10637" y="9268"/>
                      <a:pt x="10706" y="9268"/>
                    </a:cubicBezTo>
                    <a:lnTo>
                      <a:pt x="10752" y="9268"/>
                    </a:lnTo>
                    <a:cubicBezTo>
                      <a:pt x="10866" y="9245"/>
                      <a:pt x="10957" y="9176"/>
                      <a:pt x="11025" y="9108"/>
                    </a:cubicBezTo>
                    <a:cubicBezTo>
                      <a:pt x="11094" y="9039"/>
                      <a:pt x="11117" y="8994"/>
                      <a:pt x="11162" y="8925"/>
                    </a:cubicBezTo>
                    <a:lnTo>
                      <a:pt x="11162" y="8925"/>
                    </a:lnTo>
                    <a:lnTo>
                      <a:pt x="11140" y="8948"/>
                    </a:lnTo>
                    <a:cubicBezTo>
                      <a:pt x="11208" y="8834"/>
                      <a:pt x="11322" y="8697"/>
                      <a:pt x="11413" y="8583"/>
                    </a:cubicBezTo>
                    <a:cubicBezTo>
                      <a:pt x="11505" y="8469"/>
                      <a:pt x="11596" y="8355"/>
                      <a:pt x="11687" y="8263"/>
                    </a:cubicBezTo>
                    <a:cubicBezTo>
                      <a:pt x="11779" y="8172"/>
                      <a:pt x="11893" y="8104"/>
                      <a:pt x="12030" y="8012"/>
                    </a:cubicBezTo>
                    <a:cubicBezTo>
                      <a:pt x="12121" y="7944"/>
                      <a:pt x="12235" y="7875"/>
                      <a:pt x="12327" y="7830"/>
                    </a:cubicBezTo>
                    <a:lnTo>
                      <a:pt x="12418" y="7761"/>
                    </a:lnTo>
                    <a:cubicBezTo>
                      <a:pt x="12623" y="7624"/>
                      <a:pt x="12829" y="7487"/>
                      <a:pt x="13125" y="7328"/>
                    </a:cubicBezTo>
                    <a:cubicBezTo>
                      <a:pt x="13308" y="7236"/>
                      <a:pt x="13468" y="7122"/>
                      <a:pt x="13650" y="7031"/>
                    </a:cubicBezTo>
                    <a:cubicBezTo>
                      <a:pt x="13765" y="6985"/>
                      <a:pt x="13879" y="6917"/>
                      <a:pt x="14016" y="6848"/>
                    </a:cubicBezTo>
                    <a:lnTo>
                      <a:pt x="14244" y="6711"/>
                    </a:lnTo>
                    <a:cubicBezTo>
                      <a:pt x="14381" y="6643"/>
                      <a:pt x="14518" y="6574"/>
                      <a:pt x="14655" y="6506"/>
                    </a:cubicBezTo>
                    <a:cubicBezTo>
                      <a:pt x="14814" y="6437"/>
                      <a:pt x="14997" y="6392"/>
                      <a:pt x="15180" y="6346"/>
                    </a:cubicBezTo>
                    <a:cubicBezTo>
                      <a:pt x="15317" y="6323"/>
                      <a:pt x="15454" y="6300"/>
                      <a:pt x="15591" y="6278"/>
                    </a:cubicBezTo>
                    <a:cubicBezTo>
                      <a:pt x="15819" y="6232"/>
                      <a:pt x="16047" y="6186"/>
                      <a:pt x="16275" y="6118"/>
                    </a:cubicBezTo>
                    <a:cubicBezTo>
                      <a:pt x="16389" y="6095"/>
                      <a:pt x="16526" y="6027"/>
                      <a:pt x="16640" y="5981"/>
                    </a:cubicBezTo>
                    <a:lnTo>
                      <a:pt x="16777" y="5912"/>
                    </a:lnTo>
                    <a:lnTo>
                      <a:pt x="16846" y="5890"/>
                    </a:lnTo>
                    <a:cubicBezTo>
                      <a:pt x="16914" y="5867"/>
                      <a:pt x="16960" y="5844"/>
                      <a:pt x="17029" y="5821"/>
                    </a:cubicBezTo>
                    <a:cubicBezTo>
                      <a:pt x="17165" y="5753"/>
                      <a:pt x="17280" y="5684"/>
                      <a:pt x="17394" y="5570"/>
                    </a:cubicBezTo>
                    <a:cubicBezTo>
                      <a:pt x="17554" y="5387"/>
                      <a:pt x="17622" y="5159"/>
                      <a:pt x="17599" y="4885"/>
                    </a:cubicBezTo>
                    <a:cubicBezTo>
                      <a:pt x="17599" y="4725"/>
                      <a:pt x="17531" y="4589"/>
                      <a:pt x="17485" y="4452"/>
                    </a:cubicBezTo>
                    <a:cubicBezTo>
                      <a:pt x="17439" y="4337"/>
                      <a:pt x="17371" y="4223"/>
                      <a:pt x="17280" y="4086"/>
                    </a:cubicBezTo>
                    <a:cubicBezTo>
                      <a:pt x="17234" y="4041"/>
                      <a:pt x="17211" y="3972"/>
                      <a:pt x="17165" y="3927"/>
                    </a:cubicBezTo>
                    <a:lnTo>
                      <a:pt x="17097" y="3812"/>
                    </a:lnTo>
                    <a:cubicBezTo>
                      <a:pt x="17120" y="3744"/>
                      <a:pt x="17120" y="3653"/>
                      <a:pt x="17097" y="3584"/>
                    </a:cubicBezTo>
                    <a:cubicBezTo>
                      <a:pt x="17006" y="3379"/>
                      <a:pt x="16823" y="3196"/>
                      <a:pt x="16663" y="3059"/>
                    </a:cubicBezTo>
                    <a:cubicBezTo>
                      <a:pt x="16526" y="2922"/>
                      <a:pt x="16367" y="2785"/>
                      <a:pt x="16184" y="2648"/>
                    </a:cubicBezTo>
                    <a:cubicBezTo>
                      <a:pt x="16001" y="2489"/>
                      <a:pt x="15819" y="2352"/>
                      <a:pt x="15636" y="2238"/>
                    </a:cubicBezTo>
                    <a:cubicBezTo>
                      <a:pt x="15454" y="2123"/>
                      <a:pt x="15248" y="1986"/>
                      <a:pt x="15066" y="1872"/>
                    </a:cubicBezTo>
                    <a:lnTo>
                      <a:pt x="15066" y="1872"/>
                    </a:lnTo>
                    <a:lnTo>
                      <a:pt x="15088" y="1895"/>
                    </a:lnTo>
                    <a:cubicBezTo>
                      <a:pt x="14632" y="1621"/>
                      <a:pt x="14130" y="1325"/>
                      <a:pt x="13605" y="1119"/>
                    </a:cubicBezTo>
                    <a:cubicBezTo>
                      <a:pt x="13513" y="1096"/>
                      <a:pt x="13422" y="1051"/>
                      <a:pt x="13331" y="1028"/>
                    </a:cubicBezTo>
                    <a:cubicBezTo>
                      <a:pt x="13148" y="937"/>
                      <a:pt x="12966" y="868"/>
                      <a:pt x="12783" y="800"/>
                    </a:cubicBezTo>
                    <a:lnTo>
                      <a:pt x="12578" y="731"/>
                    </a:lnTo>
                    <a:cubicBezTo>
                      <a:pt x="12418" y="685"/>
                      <a:pt x="12258" y="640"/>
                      <a:pt x="12098" y="594"/>
                    </a:cubicBezTo>
                    <a:cubicBezTo>
                      <a:pt x="12075" y="571"/>
                      <a:pt x="12053" y="571"/>
                      <a:pt x="12030" y="571"/>
                    </a:cubicBezTo>
                    <a:lnTo>
                      <a:pt x="11984" y="548"/>
                    </a:lnTo>
                    <a:lnTo>
                      <a:pt x="11938" y="548"/>
                    </a:lnTo>
                    <a:cubicBezTo>
                      <a:pt x="11870" y="526"/>
                      <a:pt x="11802" y="503"/>
                      <a:pt x="11733" y="480"/>
                    </a:cubicBezTo>
                    <a:lnTo>
                      <a:pt x="11642" y="457"/>
                    </a:lnTo>
                    <a:cubicBezTo>
                      <a:pt x="11482" y="412"/>
                      <a:pt x="11299" y="343"/>
                      <a:pt x="11140" y="320"/>
                    </a:cubicBezTo>
                    <a:cubicBezTo>
                      <a:pt x="10980" y="297"/>
                      <a:pt x="10797" y="275"/>
                      <a:pt x="10637" y="229"/>
                    </a:cubicBezTo>
                    <a:lnTo>
                      <a:pt x="10500" y="206"/>
                    </a:lnTo>
                    <a:cubicBezTo>
                      <a:pt x="10295" y="183"/>
                      <a:pt x="10112" y="138"/>
                      <a:pt x="9907" y="115"/>
                    </a:cubicBezTo>
                    <a:lnTo>
                      <a:pt x="9793" y="92"/>
                    </a:lnTo>
                    <a:cubicBezTo>
                      <a:pt x="9542" y="69"/>
                      <a:pt x="9268" y="46"/>
                      <a:pt x="8948" y="23"/>
                    </a:cubicBezTo>
                    <a:lnTo>
                      <a:pt x="8948" y="23"/>
                    </a:lnTo>
                    <a:lnTo>
                      <a:pt x="8971" y="46"/>
                    </a:lnTo>
                    <a:cubicBezTo>
                      <a:pt x="8880" y="23"/>
                      <a:pt x="8789" y="23"/>
                      <a:pt x="8674" y="23"/>
                    </a:cubicBezTo>
                    <a:cubicBezTo>
                      <a:pt x="8492" y="1"/>
                      <a:pt x="8309" y="1"/>
                      <a:pt x="812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1"/>
              <p:cNvSpPr/>
              <p:nvPr/>
            </p:nvSpPr>
            <p:spPr>
              <a:xfrm>
                <a:off x="5527629" y="1744548"/>
                <a:ext cx="193751" cy="103687"/>
              </a:xfrm>
              <a:custGeom>
                <a:rect b="b" l="l" r="r" t="t"/>
                <a:pathLst>
                  <a:path extrusionOk="0" h="3836" w="7168">
                    <a:moveTo>
                      <a:pt x="91" y="1"/>
                    </a:moveTo>
                    <a:cubicBezTo>
                      <a:pt x="69" y="1"/>
                      <a:pt x="46" y="1"/>
                      <a:pt x="23" y="23"/>
                    </a:cubicBezTo>
                    <a:cubicBezTo>
                      <a:pt x="0" y="69"/>
                      <a:pt x="23" y="115"/>
                      <a:pt x="46" y="138"/>
                    </a:cubicBezTo>
                    <a:cubicBezTo>
                      <a:pt x="183" y="229"/>
                      <a:pt x="297" y="343"/>
                      <a:pt x="411" y="434"/>
                    </a:cubicBezTo>
                    <a:lnTo>
                      <a:pt x="776" y="731"/>
                    </a:lnTo>
                    <a:cubicBezTo>
                      <a:pt x="1050" y="936"/>
                      <a:pt x="1301" y="1142"/>
                      <a:pt x="1552" y="1347"/>
                    </a:cubicBezTo>
                    <a:cubicBezTo>
                      <a:pt x="1689" y="1439"/>
                      <a:pt x="1803" y="1553"/>
                      <a:pt x="1940" y="1644"/>
                    </a:cubicBezTo>
                    <a:cubicBezTo>
                      <a:pt x="2077" y="1758"/>
                      <a:pt x="2191" y="1849"/>
                      <a:pt x="2328" y="1964"/>
                    </a:cubicBezTo>
                    <a:cubicBezTo>
                      <a:pt x="2442" y="2055"/>
                      <a:pt x="2579" y="2146"/>
                      <a:pt x="2716" y="2237"/>
                    </a:cubicBezTo>
                    <a:cubicBezTo>
                      <a:pt x="2853" y="2329"/>
                      <a:pt x="3013" y="2420"/>
                      <a:pt x="3150" y="2511"/>
                    </a:cubicBezTo>
                    <a:cubicBezTo>
                      <a:pt x="3219" y="2557"/>
                      <a:pt x="3287" y="2603"/>
                      <a:pt x="3355" y="2648"/>
                    </a:cubicBezTo>
                    <a:cubicBezTo>
                      <a:pt x="3424" y="2694"/>
                      <a:pt x="3515" y="2740"/>
                      <a:pt x="3607" y="2762"/>
                    </a:cubicBezTo>
                    <a:cubicBezTo>
                      <a:pt x="3743" y="2854"/>
                      <a:pt x="3880" y="2922"/>
                      <a:pt x="4040" y="2991"/>
                    </a:cubicBezTo>
                    <a:cubicBezTo>
                      <a:pt x="4337" y="3128"/>
                      <a:pt x="4634" y="3265"/>
                      <a:pt x="4953" y="3356"/>
                    </a:cubicBezTo>
                    <a:cubicBezTo>
                      <a:pt x="5273" y="3470"/>
                      <a:pt x="5592" y="3561"/>
                      <a:pt x="5912" y="3653"/>
                    </a:cubicBezTo>
                    <a:cubicBezTo>
                      <a:pt x="6072" y="3698"/>
                      <a:pt x="6209" y="3744"/>
                      <a:pt x="6368" y="3767"/>
                    </a:cubicBezTo>
                    <a:cubicBezTo>
                      <a:pt x="6460" y="3790"/>
                      <a:pt x="6551" y="3812"/>
                      <a:pt x="6642" y="3812"/>
                    </a:cubicBezTo>
                    <a:cubicBezTo>
                      <a:pt x="6734" y="3835"/>
                      <a:pt x="6802" y="3835"/>
                      <a:pt x="6893" y="3835"/>
                    </a:cubicBezTo>
                    <a:cubicBezTo>
                      <a:pt x="6962" y="3812"/>
                      <a:pt x="7008" y="3790"/>
                      <a:pt x="7053" y="3767"/>
                    </a:cubicBezTo>
                    <a:cubicBezTo>
                      <a:pt x="7099" y="3698"/>
                      <a:pt x="7144" y="3630"/>
                      <a:pt x="7144" y="3538"/>
                    </a:cubicBezTo>
                    <a:cubicBezTo>
                      <a:pt x="7167" y="3379"/>
                      <a:pt x="7030" y="3219"/>
                      <a:pt x="6871" y="3219"/>
                    </a:cubicBezTo>
                    <a:cubicBezTo>
                      <a:pt x="6802" y="3219"/>
                      <a:pt x="6734" y="3196"/>
                      <a:pt x="6665" y="3196"/>
                    </a:cubicBezTo>
                    <a:cubicBezTo>
                      <a:pt x="6597" y="3173"/>
                      <a:pt x="6528" y="3150"/>
                      <a:pt x="6437" y="3150"/>
                    </a:cubicBezTo>
                    <a:cubicBezTo>
                      <a:pt x="5912" y="3036"/>
                      <a:pt x="5387" y="2877"/>
                      <a:pt x="4885" y="2717"/>
                    </a:cubicBezTo>
                    <a:cubicBezTo>
                      <a:pt x="4611" y="2625"/>
                      <a:pt x="4360" y="2511"/>
                      <a:pt x="4109" y="2397"/>
                    </a:cubicBezTo>
                    <a:cubicBezTo>
                      <a:pt x="3858" y="2306"/>
                      <a:pt x="3629" y="2192"/>
                      <a:pt x="3378" y="2078"/>
                    </a:cubicBezTo>
                    <a:cubicBezTo>
                      <a:pt x="2808" y="1781"/>
                      <a:pt x="2260" y="1439"/>
                      <a:pt x="1712" y="1119"/>
                    </a:cubicBezTo>
                    <a:cubicBezTo>
                      <a:pt x="1438" y="936"/>
                      <a:pt x="1164" y="777"/>
                      <a:pt x="890" y="594"/>
                    </a:cubicBezTo>
                    <a:cubicBezTo>
                      <a:pt x="616" y="411"/>
                      <a:pt x="388" y="206"/>
                      <a:pt x="137" y="1"/>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1"/>
              <p:cNvSpPr/>
              <p:nvPr/>
            </p:nvSpPr>
            <p:spPr>
              <a:xfrm>
                <a:off x="5635586" y="1789580"/>
                <a:ext cx="98119" cy="34436"/>
              </a:xfrm>
              <a:custGeom>
                <a:rect b="b" l="l" r="r" t="t"/>
                <a:pathLst>
                  <a:path extrusionOk="0" h="1274" w="3630">
                    <a:moveTo>
                      <a:pt x="115" y="1"/>
                    </a:moveTo>
                    <a:cubicBezTo>
                      <a:pt x="69" y="1"/>
                      <a:pt x="46" y="24"/>
                      <a:pt x="23" y="46"/>
                    </a:cubicBezTo>
                    <a:cubicBezTo>
                      <a:pt x="1" y="92"/>
                      <a:pt x="46" y="138"/>
                      <a:pt x="69" y="161"/>
                    </a:cubicBezTo>
                    <a:lnTo>
                      <a:pt x="183" y="206"/>
                    </a:lnTo>
                    <a:cubicBezTo>
                      <a:pt x="183" y="206"/>
                      <a:pt x="183" y="206"/>
                      <a:pt x="160" y="183"/>
                    </a:cubicBezTo>
                    <a:lnTo>
                      <a:pt x="160" y="183"/>
                    </a:lnTo>
                    <a:cubicBezTo>
                      <a:pt x="229" y="229"/>
                      <a:pt x="274" y="252"/>
                      <a:pt x="320" y="275"/>
                    </a:cubicBezTo>
                    <a:cubicBezTo>
                      <a:pt x="389" y="320"/>
                      <a:pt x="457" y="343"/>
                      <a:pt x="526" y="366"/>
                    </a:cubicBezTo>
                    <a:cubicBezTo>
                      <a:pt x="663" y="434"/>
                      <a:pt x="799" y="503"/>
                      <a:pt x="936" y="549"/>
                    </a:cubicBezTo>
                    <a:cubicBezTo>
                      <a:pt x="1073" y="617"/>
                      <a:pt x="1210" y="663"/>
                      <a:pt x="1370" y="731"/>
                    </a:cubicBezTo>
                    <a:cubicBezTo>
                      <a:pt x="1484" y="777"/>
                      <a:pt x="1621" y="800"/>
                      <a:pt x="1735" y="845"/>
                    </a:cubicBezTo>
                    <a:cubicBezTo>
                      <a:pt x="1872" y="891"/>
                      <a:pt x="2009" y="959"/>
                      <a:pt x="2169" y="982"/>
                    </a:cubicBezTo>
                    <a:cubicBezTo>
                      <a:pt x="2306" y="1028"/>
                      <a:pt x="2443" y="1074"/>
                      <a:pt x="2580" y="1119"/>
                    </a:cubicBezTo>
                    <a:cubicBezTo>
                      <a:pt x="2717" y="1142"/>
                      <a:pt x="2854" y="1165"/>
                      <a:pt x="2991" y="1211"/>
                    </a:cubicBezTo>
                    <a:cubicBezTo>
                      <a:pt x="3059" y="1211"/>
                      <a:pt x="3128" y="1233"/>
                      <a:pt x="3219" y="1256"/>
                    </a:cubicBezTo>
                    <a:lnTo>
                      <a:pt x="3287" y="1256"/>
                    </a:lnTo>
                    <a:cubicBezTo>
                      <a:pt x="3310" y="1268"/>
                      <a:pt x="3333" y="1273"/>
                      <a:pt x="3356" y="1273"/>
                    </a:cubicBezTo>
                    <a:cubicBezTo>
                      <a:pt x="3379" y="1273"/>
                      <a:pt x="3402" y="1268"/>
                      <a:pt x="3424" y="1256"/>
                    </a:cubicBezTo>
                    <a:cubicBezTo>
                      <a:pt x="3470" y="1256"/>
                      <a:pt x="3516" y="1256"/>
                      <a:pt x="3561" y="1233"/>
                    </a:cubicBezTo>
                    <a:cubicBezTo>
                      <a:pt x="3607" y="1188"/>
                      <a:pt x="3630" y="1142"/>
                      <a:pt x="3630" y="1096"/>
                    </a:cubicBezTo>
                    <a:cubicBezTo>
                      <a:pt x="3630" y="1005"/>
                      <a:pt x="3561" y="914"/>
                      <a:pt x="3470" y="914"/>
                    </a:cubicBezTo>
                    <a:cubicBezTo>
                      <a:pt x="3356" y="914"/>
                      <a:pt x="3265" y="891"/>
                      <a:pt x="3173" y="891"/>
                    </a:cubicBezTo>
                    <a:cubicBezTo>
                      <a:pt x="3082" y="868"/>
                      <a:pt x="2991" y="868"/>
                      <a:pt x="2899" y="845"/>
                    </a:cubicBezTo>
                    <a:cubicBezTo>
                      <a:pt x="2808" y="845"/>
                      <a:pt x="2694" y="823"/>
                      <a:pt x="2625" y="823"/>
                    </a:cubicBezTo>
                    <a:cubicBezTo>
                      <a:pt x="2511" y="800"/>
                      <a:pt x="2397" y="777"/>
                      <a:pt x="2306" y="754"/>
                    </a:cubicBezTo>
                    <a:cubicBezTo>
                      <a:pt x="1986" y="686"/>
                      <a:pt x="1690" y="617"/>
                      <a:pt x="1370" y="526"/>
                    </a:cubicBezTo>
                    <a:cubicBezTo>
                      <a:pt x="1210" y="480"/>
                      <a:pt x="1051" y="434"/>
                      <a:pt x="914" y="366"/>
                    </a:cubicBezTo>
                    <a:cubicBezTo>
                      <a:pt x="822" y="320"/>
                      <a:pt x="754" y="298"/>
                      <a:pt x="685" y="275"/>
                    </a:cubicBezTo>
                    <a:cubicBezTo>
                      <a:pt x="594" y="229"/>
                      <a:pt x="526" y="183"/>
                      <a:pt x="434" y="161"/>
                    </a:cubicBezTo>
                    <a:cubicBezTo>
                      <a:pt x="343" y="92"/>
                      <a:pt x="229" y="46"/>
                      <a:pt x="138" y="1"/>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1"/>
              <p:cNvSpPr/>
              <p:nvPr/>
            </p:nvSpPr>
            <p:spPr>
              <a:xfrm>
                <a:off x="5769466" y="1792066"/>
                <a:ext cx="160450" cy="61953"/>
              </a:xfrm>
              <a:custGeom>
                <a:rect b="b" l="l" r="r" t="t"/>
                <a:pathLst>
                  <a:path extrusionOk="0" h="2292" w="5936">
                    <a:moveTo>
                      <a:pt x="92" y="0"/>
                    </a:moveTo>
                    <a:cubicBezTo>
                      <a:pt x="69" y="0"/>
                      <a:pt x="46" y="0"/>
                      <a:pt x="23" y="23"/>
                    </a:cubicBezTo>
                    <a:cubicBezTo>
                      <a:pt x="1" y="69"/>
                      <a:pt x="1" y="114"/>
                      <a:pt x="46" y="137"/>
                    </a:cubicBezTo>
                    <a:cubicBezTo>
                      <a:pt x="206" y="228"/>
                      <a:pt x="343" y="320"/>
                      <a:pt x="503" y="411"/>
                    </a:cubicBezTo>
                    <a:cubicBezTo>
                      <a:pt x="640" y="479"/>
                      <a:pt x="777" y="571"/>
                      <a:pt x="914" y="639"/>
                    </a:cubicBezTo>
                    <a:cubicBezTo>
                      <a:pt x="1210" y="799"/>
                      <a:pt x="1530" y="982"/>
                      <a:pt x="1827" y="1119"/>
                    </a:cubicBezTo>
                    <a:cubicBezTo>
                      <a:pt x="1986" y="1187"/>
                      <a:pt x="2146" y="1278"/>
                      <a:pt x="2306" y="1347"/>
                    </a:cubicBezTo>
                    <a:cubicBezTo>
                      <a:pt x="2443" y="1415"/>
                      <a:pt x="2603" y="1484"/>
                      <a:pt x="2763" y="1552"/>
                    </a:cubicBezTo>
                    <a:cubicBezTo>
                      <a:pt x="3059" y="1666"/>
                      <a:pt x="3379" y="1780"/>
                      <a:pt x="3676" y="1895"/>
                    </a:cubicBezTo>
                    <a:cubicBezTo>
                      <a:pt x="3835" y="1940"/>
                      <a:pt x="3995" y="2009"/>
                      <a:pt x="4155" y="2032"/>
                    </a:cubicBezTo>
                    <a:cubicBezTo>
                      <a:pt x="4337" y="2100"/>
                      <a:pt x="4520" y="2123"/>
                      <a:pt x="4726" y="2169"/>
                    </a:cubicBezTo>
                    <a:cubicBezTo>
                      <a:pt x="4885" y="2191"/>
                      <a:pt x="5045" y="2214"/>
                      <a:pt x="5228" y="2237"/>
                    </a:cubicBezTo>
                    <a:cubicBezTo>
                      <a:pt x="5345" y="2270"/>
                      <a:pt x="5474" y="2292"/>
                      <a:pt x="5597" y="2292"/>
                    </a:cubicBezTo>
                    <a:cubicBezTo>
                      <a:pt x="5643" y="2292"/>
                      <a:pt x="5687" y="2289"/>
                      <a:pt x="5730" y="2283"/>
                    </a:cubicBezTo>
                    <a:cubicBezTo>
                      <a:pt x="5844" y="2260"/>
                      <a:pt x="5935" y="2169"/>
                      <a:pt x="5935" y="2054"/>
                    </a:cubicBezTo>
                    <a:cubicBezTo>
                      <a:pt x="5935" y="2009"/>
                      <a:pt x="5935" y="1963"/>
                      <a:pt x="5912" y="1917"/>
                    </a:cubicBezTo>
                    <a:cubicBezTo>
                      <a:pt x="5890" y="1872"/>
                      <a:pt x="5821" y="1803"/>
                      <a:pt x="5775" y="1803"/>
                    </a:cubicBezTo>
                    <a:cubicBezTo>
                      <a:pt x="5502" y="1735"/>
                      <a:pt x="5228" y="1689"/>
                      <a:pt x="4954" y="1644"/>
                    </a:cubicBezTo>
                    <a:cubicBezTo>
                      <a:pt x="4680" y="1598"/>
                      <a:pt x="4429" y="1575"/>
                      <a:pt x="4155" y="1507"/>
                    </a:cubicBezTo>
                    <a:cubicBezTo>
                      <a:pt x="3995" y="1484"/>
                      <a:pt x="3858" y="1438"/>
                      <a:pt x="3721" y="1415"/>
                    </a:cubicBezTo>
                    <a:cubicBezTo>
                      <a:pt x="3561" y="1370"/>
                      <a:pt x="3379" y="1324"/>
                      <a:pt x="3242" y="1278"/>
                    </a:cubicBezTo>
                    <a:cubicBezTo>
                      <a:pt x="2922" y="1187"/>
                      <a:pt x="2603" y="1073"/>
                      <a:pt x="2283" y="959"/>
                    </a:cubicBezTo>
                    <a:cubicBezTo>
                      <a:pt x="2123" y="913"/>
                      <a:pt x="1964" y="845"/>
                      <a:pt x="1804" y="799"/>
                    </a:cubicBezTo>
                    <a:cubicBezTo>
                      <a:pt x="1644" y="731"/>
                      <a:pt x="1484" y="662"/>
                      <a:pt x="1325" y="594"/>
                    </a:cubicBezTo>
                    <a:cubicBezTo>
                      <a:pt x="1165" y="525"/>
                      <a:pt x="1028" y="457"/>
                      <a:pt x="868" y="388"/>
                    </a:cubicBezTo>
                    <a:cubicBezTo>
                      <a:pt x="731" y="320"/>
                      <a:pt x="571" y="251"/>
                      <a:pt x="412" y="160"/>
                    </a:cubicBezTo>
                    <a:lnTo>
                      <a:pt x="434" y="160"/>
                    </a:lnTo>
                    <a:cubicBezTo>
                      <a:pt x="320" y="114"/>
                      <a:pt x="229" y="69"/>
                      <a:pt x="138" y="0"/>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1"/>
              <p:cNvSpPr/>
              <p:nvPr/>
            </p:nvSpPr>
            <p:spPr>
              <a:xfrm>
                <a:off x="5643614" y="1526145"/>
                <a:ext cx="195589" cy="126581"/>
              </a:xfrm>
              <a:custGeom>
                <a:rect b="b" l="l" r="r" t="t"/>
                <a:pathLst>
                  <a:path extrusionOk="0" h="4683" w="7236">
                    <a:moveTo>
                      <a:pt x="69" y="0"/>
                    </a:moveTo>
                    <a:cubicBezTo>
                      <a:pt x="46" y="0"/>
                      <a:pt x="0" y="46"/>
                      <a:pt x="0" y="69"/>
                    </a:cubicBezTo>
                    <a:cubicBezTo>
                      <a:pt x="0" y="115"/>
                      <a:pt x="23" y="160"/>
                      <a:pt x="69" y="160"/>
                    </a:cubicBezTo>
                    <a:cubicBezTo>
                      <a:pt x="137" y="183"/>
                      <a:pt x="183" y="183"/>
                      <a:pt x="229" y="183"/>
                    </a:cubicBezTo>
                    <a:cubicBezTo>
                      <a:pt x="434" y="229"/>
                      <a:pt x="617" y="297"/>
                      <a:pt x="822" y="388"/>
                    </a:cubicBezTo>
                    <a:cubicBezTo>
                      <a:pt x="1005" y="480"/>
                      <a:pt x="1210" y="548"/>
                      <a:pt x="1393" y="640"/>
                    </a:cubicBezTo>
                    <a:cubicBezTo>
                      <a:pt x="1530" y="708"/>
                      <a:pt x="1667" y="776"/>
                      <a:pt x="1781" y="845"/>
                    </a:cubicBezTo>
                    <a:cubicBezTo>
                      <a:pt x="1940" y="936"/>
                      <a:pt x="2077" y="1005"/>
                      <a:pt x="2214" y="1096"/>
                    </a:cubicBezTo>
                    <a:cubicBezTo>
                      <a:pt x="2511" y="1279"/>
                      <a:pt x="2808" y="1484"/>
                      <a:pt x="3105" y="1667"/>
                    </a:cubicBezTo>
                    <a:cubicBezTo>
                      <a:pt x="3356" y="1849"/>
                      <a:pt x="3630" y="2032"/>
                      <a:pt x="3903" y="2214"/>
                    </a:cubicBezTo>
                    <a:cubicBezTo>
                      <a:pt x="4155" y="2397"/>
                      <a:pt x="4428" y="2602"/>
                      <a:pt x="4702" y="2808"/>
                    </a:cubicBezTo>
                    <a:cubicBezTo>
                      <a:pt x="4862" y="2922"/>
                      <a:pt x="5022" y="3036"/>
                      <a:pt x="5182" y="3173"/>
                    </a:cubicBezTo>
                    <a:cubicBezTo>
                      <a:pt x="5341" y="3310"/>
                      <a:pt x="5501" y="3424"/>
                      <a:pt x="5661" y="3561"/>
                    </a:cubicBezTo>
                    <a:cubicBezTo>
                      <a:pt x="5821" y="3721"/>
                      <a:pt x="6003" y="3881"/>
                      <a:pt x="6163" y="4063"/>
                    </a:cubicBezTo>
                    <a:cubicBezTo>
                      <a:pt x="6254" y="4155"/>
                      <a:pt x="6346" y="4246"/>
                      <a:pt x="6437" y="4337"/>
                    </a:cubicBezTo>
                    <a:cubicBezTo>
                      <a:pt x="6528" y="4451"/>
                      <a:pt x="6620" y="4543"/>
                      <a:pt x="6734" y="4634"/>
                    </a:cubicBezTo>
                    <a:cubicBezTo>
                      <a:pt x="6776" y="4666"/>
                      <a:pt x="6833" y="4683"/>
                      <a:pt x="6891" y="4683"/>
                    </a:cubicBezTo>
                    <a:cubicBezTo>
                      <a:pt x="6959" y="4683"/>
                      <a:pt x="7027" y="4660"/>
                      <a:pt x="7076" y="4611"/>
                    </a:cubicBezTo>
                    <a:cubicBezTo>
                      <a:pt x="7213" y="4520"/>
                      <a:pt x="7236" y="4314"/>
                      <a:pt x="7122" y="4200"/>
                    </a:cubicBezTo>
                    <a:cubicBezTo>
                      <a:pt x="7076" y="4155"/>
                      <a:pt x="7030" y="4086"/>
                      <a:pt x="6985" y="4040"/>
                    </a:cubicBezTo>
                    <a:cubicBezTo>
                      <a:pt x="6939" y="3995"/>
                      <a:pt x="6894" y="3926"/>
                      <a:pt x="6848" y="3881"/>
                    </a:cubicBezTo>
                    <a:cubicBezTo>
                      <a:pt x="6734" y="3767"/>
                      <a:pt x="6620" y="3630"/>
                      <a:pt x="6483" y="3516"/>
                    </a:cubicBezTo>
                    <a:cubicBezTo>
                      <a:pt x="6346" y="3401"/>
                      <a:pt x="6232" y="3264"/>
                      <a:pt x="6072" y="3150"/>
                    </a:cubicBezTo>
                    <a:cubicBezTo>
                      <a:pt x="5958" y="3036"/>
                      <a:pt x="5821" y="2945"/>
                      <a:pt x="5707" y="2831"/>
                    </a:cubicBezTo>
                    <a:cubicBezTo>
                      <a:pt x="5570" y="2739"/>
                      <a:pt x="5433" y="2648"/>
                      <a:pt x="5296" y="2534"/>
                    </a:cubicBezTo>
                    <a:cubicBezTo>
                      <a:pt x="5159" y="2443"/>
                      <a:pt x="5022" y="2351"/>
                      <a:pt x="4862" y="2260"/>
                    </a:cubicBezTo>
                    <a:cubicBezTo>
                      <a:pt x="4588" y="2078"/>
                      <a:pt x="4314" y="1895"/>
                      <a:pt x="4040" y="1735"/>
                    </a:cubicBezTo>
                    <a:cubicBezTo>
                      <a:pt x="3744" y="1575"/>
                      <a:pt x="3470" y="1416"/>
                      <a:pt x="3173" y="1256"/>
                    </a:cubicBezTo>
                    <a:cubicBezTo>
                      <a:pt x="2853" y="1096"/>
                      <a:pt x="2534" y="936"/>
                      <a:pt x="2214" y="799"/>
                    </a:cubicBezTo>
                    <a:cubicBezTo>
                      <a:pt x="1918" y="662"/>
                      <a:pt x="1621" y="571"/>
                      <a:pt x="1324" y="434"/>
                    </a:cubicBezTo>
                    <a:cubicBezTo>
                      <a:pt x="1187" y="366"/>
                      <a:pt x="1027" y="297"/>
                      <a:pt x="868" y="229"/>
                    </a:cubicBezTo>
                    <a:cubicBezTo>
                      <a:pt x="708" y="160"/>
                      <a:pt x="548" y="115"/>
                      <a:pt x="388" y="69"/>
                    </a:cubicBezTo>
                    <a:cubicBezTo>
                      <a:pt x="297" y="46"/>
                      <a:pt x="183" y="23"/>
                      <a:pt x="92" y="0"/>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
              <p:cNvSpPr/>
              <p:nvPr/>
            </p:nvSpPr>
            <p:spPr>
              <a:xfrm>
                <a:off x="5746031" y="1600802"/>
                <a:ext cx="72819" cy="60980"/>
              </a:xfrm>
              <a:custGeom>
                <a:rect b="b" l="l" r="r" t="t"/>
                <a:pathLst>
                  <a:path extrusionOk="0" h="2256" w="2694">
                    <a:moveTo>
                      <a:pt x="69" y="0"/>
                    </a:moveTo>
                    <a:cubicBezTo>
                      <a:pt x="46" y="0"/>
                      <a:pt x="23" y="23"/>
                      <a:pt x="23" y="46"/>
                    </a:cubicBezTo>
                    <a:cubicBezTo>
                      <a:pt x="0" y="69"/>
                      <a:pt x="0" y="137"/>
                      <a:pt x="46" y="160"/>
                    </a:cubicBezTo>
                    <a:cubicBezTo>
                      <a:pt x="251" y="274"/>
                      <a:pt x="457" y="434"/>
                      <a:pt x="685" y="571"/>
                    </a:cubicBezTo>
                    <a:cubicBezTo>
                      <a:pt x="776" y="639"/>
                      <a:pt x="890" y="708"/>
                      <a:pt x="1005" y="799"/>
                    </a:cubicBezTo>
                    <a:cubicBezTo>
                      <a:pt x="1096" y="890"/>
                      <a:pt x="1210" y="982"/>
                      <a:pt x="1324" y="1073"/>
                    </a:cubicBezTo>
                    <a:cubicBezTo>
                      <a:pt x="1507" y="1256"/>
                      <a:pt x="1712" y="1415"/>
                      <a:pt x="1895" y="1621"/>
                    </a:cubicBezTo>
                    <a:cubicBezTo>
                      <a:pt x="1986" y="1712"/>
                      <a:pt x="2077" y="1803"/>
                      <a:pt x="2146" y="1918"/>
                    </a:cubicBezTo>
                    <a:cubicBezTo>
                      <a:pt x="2237" y="2009"/>
                      <a:pt x="2306" y="2100"/>
                      <a:pt x="2397" y="2191"/>
                    </a:cubicBezTo>
                    <a:cubicBezTo>
                      <a:pt x="2423" y="2231"/>
                      <a:pt x="2473" y="2256"/>
                      <a:pt x="2524" y="2256"/>
                    </a:cubicBezTo>
                    <a:cubicBezTo>
                      <a:pt x="2560" y="2256"/>
                      <a:pt x="2597" y="2243"/>
                      <a:pt x="2625" y="2214"/>
                    </a:cubicBezTo>
                    <a:cubicBezTo>
                      <a:pt x="2694" y="2169"/>
                      <a:pt x="2694" y="2055"/>
                      <a:pt x="2648" y="1986"/>
                    </a:cubicBezTo>
                    <a:cubicBezTo>
                      <a:pt x="2465" y="1803"/>
                      <a:pt x="2283" y="1644"/>
                      <a:pt x="2100" y="1484"/>
                    </a:cubicBezTo>
                    <a:cubicBezTo>
                      <a:pt x="1872" y="1301"/>
                      <a:pt x="1667" y="1119"/>
                      <a:pt x="1438" y="959"/>
                    </a:cubicBezTo>
                    <a:cubicBezTo>
                      <a:pt x="1347" y="868"/>
                      <a:pt x="1256" y="799"/>
                      <a:pt x="1142" y="708"/>
                    </a:cubicBezTo>
                    <a:cubicBezTo>
                      <a:pt x="1096" y="662"/>
                      <a:pt x="1027" y="617"/>
                      <a:pt x="982" y="571"/>
                    </a:cubicBezTo>
                    <a:cubicBezTo>
                      <a:pt x="913" y="525"/>
                      <a:pt x="845" y="502"/>
                      <a:pt x="799" y="457"/>
                    </a:cubicBezTo>
                    <a:cubicBezTo>
                      <a:pt x="571" y="297"/>
                      <a:pt x="366" y="137"/>
                      <a:pt x="137" y="23"/>
                    </a:cubicBezTo>
                    <a:cubicBezTo>
                      <a:pt x="114" y="0"/>
                      <a:pt x="92" y="0"/>
                      <a:pt x="69" y="0"/>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1"/>
              <p:cNvSpPr/>
              <p:nvPr/>
            </p:nvSpPr>
            <p:spPr>
              <a:xfrm>
                <a:off x="5791685" y="1668053"/>
                <a:ext cx="12974" cy="12353"/>
              </a:xfrm>
              <a:custGeom>
                <a:rect b="b" l="l" r="r" t="t"/>
                <a:pathLst>
                  <a:path extrusionOk="0" h="457" w="480">
                    <a:moveTo>
                      <a:pt x="251" y="0"/>
                    </a:moveTo>
                    <a:cubicBezTo>
                      <a:pt x="206" y="0"/>
                      <a:pt x="137" y="23"/>
                      <a:pt x="92" y="69"/>
                    </a:cubicBezTo>
                    <a:cubicBezTo>
                      <a:pt x="46" y="92"/>
                      <a:pt x="23" y="160"/>
                      <a:pt x="23" y="206"/>
                    </a:cubicBezTo>
                    <a:cubicBezTo>
                      <a:pt x="0" y="320"/>
                      <a:pt x="92" y="457"/>
                      <a:pt x="229" y="457"/>
                    </a:cubicBezTo>
                    <a:cubicBezTo>
                      <a:pt x="274" y="457"/>
                      <a:pt x="343" y="434"/>
                      <a:pt x="388" y="388"/>
                    </a:cubicBezTo>
                    <a:cubicBezTo>
                      <a:pt x="434" y="365"/>
                      <a:pt x="457" y="297"/>
                      <a:pt x="457" y="251"/>
                    </a:cubicBezTo>
                    <a:cubicBezTo>
                      <a:pt x="480" y="137"/>
                      <a:pt x="366" y="0"/>
                      <a:pt x="251" y="0"/>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1"/>
              <p:cNvSpPr/>
              <p:nvPr/>
            </p:nvSpPr>
            <p:spPr>
              <a:xfrm>
                <a:off x="5768844" y="1670512"/>
                <a:ext cx="8677" cy="8677"/>
              </a:xfrm>
              <a:custGeom>
                <a:rect b="b" l="l" r="r" t="t"/>
                <a:pathLst>
                  <a:path extrusionOk="0" h="321" w="321">
                    <a:moveTo>
                      <a:pt x="161" y="1"/>
                    </a:moveTo>
                    <a:cubicBezTo>
                      <a:pt x="92" y="1"/>
                      <a:pt x="1" y="69"/>
                      <a:pt x="1" y="137"/>
                    </a:cubicBezTo>
                    <a:cubicBezTo>
                      <a:pt x="1" y="229"/>
                      <a:pt x="69" y="320"/>
                      <a:pt x="138" y="320"/>
                    </a:cubicBezTo>
                    <a:cubicBezTo>
                      <a:pt x="229" y="320"/>
                      <a:pt x="298" y="252"/>
                      <a:pt x="298" y="160"/>
                    </a:cubicBezTo>
                    <a:cubicBezTo>
                      <a:pt x="320" y="92"/>
                      <a:pt x="252" y="1"/>
                      <a:pt x="161" y="1"/>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1"/>
              <p:cNvSpPr/>
              <p:nvPr/>
            </p:nvSpPr>
            <p:spPr>
              <a:xfrm>
                <a:off x="5775629" y="1646456"/>
                <a:ext cx="8055" cy="7433"/>
              </a:xfrm>
              <a:custGeom>
                <a:rect b="b" l="l" r="r" t="t"/>
                <a:pathLst>
                  <a:path extrusionOk="0" h="275" w="298">
                    <a:moveTo>
                      <a:pt x="161" y="0"/>
                    </a:moveTo>
                    <a:cubicBezTo>
                      <a:pt x="69" y="0"/>
                      <a:pt x="1" y="46"/>
                      <a:pt x="1" y="137"/>
                    </a:cubicBezTo>
                    <a:cubicBezTo>
                      <a:pt x="1" y="206"/>
                      <a:pt x="47" y="274"/>
                      <a:pt x="138" y="274"/>
                    </a:cubicBezTo>
                    <a:cubicBezTo>
                      <a:pt x="206" y="274"/>
                      <a:pt x="275" y="229"/>
                      <a:pt x="298" y="160"/>
                    </a:cubicBezTo>
                    <a:cubicBezTo>
                      <a:pt x="298" y="69"/>
                      <a:pt x="229" y="0"/>
                      <a:pt x="161" y="0"/>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1"/>
              <p:cNvSpPr/>
              <p:nvPr/>
            </p:nvSpPr>
            <p:spPr>
              <a:xfrm>
                <a:off x="5823769" y="1675459"/>
                <a:ext cx="8650" cy="8028"/>
              </a:xfrm>
              <a:custGeom>
                <a:rect b="b" l="l" r="r" t="t"/>
                <a:pathLst>
                  <a:path extrusionOk="0" h="297" w="320">
                    <a:moveTo>
                      <a:pt x="183" y="0"/>
                    </a:moveTo>
                    <a:cubicBezTo>
                      <a:pt x="92" y="0"/>
                      <a:pt x="23" y="46"/>
                      <a:pt x="0" y="137"/>
                    </a:cubicBezTo>
                    <a:cubicBezTo>
                      <a:pt x="0" y="206"/>
                      <a:pt x="69" y="297"/>
                      <a:pt x="160" y="297"/>
                    </a:cubicBezTo>
                    <a:cubicBezTo>
                      <a:pt x="229" y="297"/>
                      <a:pt x="297" y="251"/>
                      <a:pt x="320" y="160"/>
                    </a:cubicBezTo>
                    <a:cubicBezTo>
                      <a:pt x="320" y="91"/>
                      <a:pt x="251" y="0"/>
                      <a:pt x="183" y="0"/>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1"/>
              <p:cNvSpPr/>
              <p:nvPr/>
            </p:nvSpPr>
            <p:spPr>
              <a:xfrm>
                <a:off x="5807713" y="1704435"/>
                <a:ext cx="4352" cy="4352"/>
              </a:xfrm>
              <a:custGeom>
                <a:rect b="b" l="l" r="r" t="t"/>
                <a:pathLst>
                  <a:path extrusionOk="0" h="161" w="161">
                    <a:moveTo>
                      <a:pt x="92" y="1"/>
                    </a:moveTo>
                    <a:cubicBezTo>
                      <a:pt x="46" y="1"/>
                      <a:pt x="1" y="24"/>
                      <a:pt x="1" y="69"/>
                    </a:cubicBezTo>
                    <a:cubicBezTo>
                      <a:pt x="1" y="115"/>
                      <a:pt x="24" y="161"/>
                      <a:pt x="69" y="161"/>
                    </a:cubicBezTo>
                    <a:cubicBezTo>
                      <a:pt x="115" y="161"/>
                      <a:pt x="161" y="138"/>
                      <a:pt x="161" y="92"/>
                    </a:cubicBezTo>
                    <a:cubicBezTo>
                      <a:pt x="161" y="47"/>
                      <a:pt x="138" y="1"/>
                      <a:pt x="92" y="1"/>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1"/>
              <p:cNvSpPr/>
              <p:nvPr/>
            </p:nvSpPr>
            <p:spPr>
              <a:xfrm>
                <a:off x="5845988" y="1780957"/>
                <a:ext cx="12974" cy="12353"/>
              </a:xfrm>
              <a:custGeom>
                <a:rect b="b" l="l" r="r" t="t"/>
                <a:pathLst>
                  <a:path extrusionOk="0" h="457" w="480">
                    <a:moveTo>
                      <a:pt x="251" y="0"/>
                    </a:moveTo>
                    <a:cubicBezTo>
                      <a:pt x="205" y="0"/>
                      <a:pt x="137" y="23"/>
                      <a:pt x="91" y="69"/>
                    </a:cubicBezTo>
                    <a:cubicBezTo>
                      <a:pt x="46" y="92"/>
                      <a:pt x="23" y="160"/>
                      <a:pt x="0" y="229"/>
                    </a:cubicBezTo>
                    <a:cubicBezTo>
                      <a:pt x="0" y="343"/>
                      <a:pt x="91" y="457"/>
                      <a:pt x="228" y="457"/>
                    </a:cubicBezTo>
                    <a:cubicBezTo>
                      <a:pt x="274" y="457"/>
                      <a:pt x="342" y="457"/>
                      <a:pt x="388" y="411"/>
                    </a:cubicBezTo>
                    <a:cubicBezTo>
                      <a:pt x="434" y="365"/>
                      <a:pt x="457" y="320"/>
                      <a:pt x="479" y="251"/>
                    </a:cubicBezTo>
                    <a:cubicBezTo>
                      <a:pt x="479" y="137"/>
                      <a:pt x="388" y="0"/>
                      <a:pt x="251" y="0"/>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1"/>
              <p:cNvSpPr/>
              <p:nvPr/>
            </p:nvSpPr>
            <p:spPr>
              <a:xfrm>
                <a:off x="5830554" y="1740223"/>
                <a:ext cx="11758" cy="11136"/>
              </a:xfrm>
              <a:custGeom>
                <a:rect b="b" l="l" r="r" t="t"/>
                <a:pathLst>
                  <a:path extrusionOk="0" h="412" w="435">
                    <a:moveTo>
                      <a:pt x="229" y="1"/>
                    </a:moveTo>
                    <a:cubicBezTo>
                      <a:pt x="183" y="1"/>
                      <a:pt x="114" y="1"/>
                      <a:pt x="92" y="46"/>
                    </a:cubicBezTo>
                    <a:cubicBezTo>
                      <a:pt x="46" y="69"/>
                      <a:pt x="23" y="138"/>
                      <a:pt x="0" y="183"/>
                    </a:cubicBezTo>
                    <a:cubicBezTo>
                      <a:pt x="0" y="298"/>
                      <a:pt x="92" y="412"/>
                      <a:pt x="206" y="412"/>
                    </a:cubicBezTo>
                    <a:cubicBezTo>
                      <a:pt x="251" y="412"/>
                      <a:pt x="297" y="389"/>
                      <a:pt x="343" y="366"/>
                    </a:cubicBezTo>
                    <a:cubicBezTo>
                      <a:pt x="388" y="320"/>
                      <a:pt x="411" y="275"/>
                      <a:pt x="411" y="206"/>
                    </a:cubicBezTo>
                    <a:cubicBezTo>
                      <a:pt x="434" y="115"/>
                      <a:pt x="343" y="1"/>
                      <a:pt x="229" y="1"/>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1"/>
              <p:cNvSpPr/>
              <p:nvPr/>
            </p:nvSpPr>
            <p:spPr>
              <a:xfrm>
                <a:off x="5858935" y="1748872"/>
                <a:ext cx="9893" cy="9893"/>
              </a:xfrm>
              <a:custGeom>
                <a:rect b="b" l="l" r="r" t="t"/>
                <a:pathLst>
                  <a:path extrusionOk="0" h="366" w="366">
                    <a:moveTo>
                      <a:pt x="183" y="0"/>
                    </a:moveTo>
                    <a:cubicBezTo>
                      <a:pt x="92" y="0"/>
                      <a:pt x="0" y="69"/>
                      <a:pt x="0" y="183"/>
                    </a:cubicBezTo>
                    <a:cubicBezTo>
                      <a:pt x="0" y="274"/>
                      <a:pt x="69" y="366"/>
                      <a:pt x="160" y="366"/>
                    </a:cubicBezTo>
                    <a:cubicBezTo>
                      <a:pt x="251" y="366"/>
                      <a:pt x="343" y="297"/>
                      <a:pt x="343" y="206"/>
                    </a:cubicBezTo>
                    <a:cubicBezTo>
                      <a:pt x="366" y="114"/>
                      <a:pt x="297" y="0"/>
                      <a:pt x="183" y="0"/>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1"/>
              <p:cNvSpPr/>
              <p:nvPr/>
            </p:nvSpPr>
            <p:spPr>
              <a:xfrm>
                <a:off x="5860773" y="1769848"/>
                <a:ext cx="4974" cy="4352"/>
              </a:xfrm>
              <a:custGeom>
                <a:rect b="b" l="l" r="r" t="t"/>
                <a:pathLst>
                  <a:path extrusionOk="0" h="161" w="184">
                    <a:moveTo>
                      <a:pt x="92" y="0"/>
                    </a:moveTo>
                    <a:cubicBezTo>
                      <a:pt x="46" y="0"/>
                      <a:pt x="1" y="23"/>
                      <a:pt x="1" y="69"/>
                    </a:cubicBezTo>
                    <a:cubicBezTo>
                      <a:pt x="1" y="115"/>
                      <a:pt x="46" y="160"/>
                      <a:pt x="92" y="160"/>
                    </a:cubicBezTo>
                    <a:cubicBezTo>
                      <a:pt x="138" y="160"/>
                      <a:pt x="161" y="137"/>
                      <a:pt x="161" y="92"/>
                    </a:cubicBezTo>
                    <a:cubicBezTo>
                      <a:pt x="183" y="46"/>
                      <a:pt x="138" y="0"/>
                      <a:pt x="92" y="0"/>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1"/>
              <p:cNvSpPr/>
              <p:nvPr/>
            </p:nvSpPr>
            <p:spPr>
              <a:xfrm>
                <a:off x="5889155" y="1781579"/>
                <a:ext cx="5595" cy="5568"/>
              </a:xfrm>
              <a:custGeom>
                <a:rect b="b" l="l" r="r" t="t"/>
                <a:pathLst>
                  <a:path extrusionOk="0" h="206" w="207">
                    <a:moveTo>
                      <a:pt x="115" y="0"/>
                    </a:moveTo>
                    <a:cubicBezTo>
                      <a:pt x="46" y="0"/>
                      <a:pt x="1" y="46"/>
                      <a:pt x="1" y="91"/>
                    </a:cubicBezTo>
                    <a:cubicBezTo>
                      <a:pt x="1" y="137"/>
                      <a:pt x="46" y="206"/>
                      <a:pt x="92" y="206"/>
                    </a:cubicBezTo>
                    <a:cubicBezTo>
                      <a:pt x="138" y="206"/>
                      <a:pt x="183" y="160"/>
                      <a:pt x="183" y="114"/>
                    </a:cubicBezTo>
                    <a:cubicBezTo>
                      <a:pt x="206" y="69"/>
                      <a:pt x="161" y="0"/>
                      <a:pt x="115" y="0"/>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1"/>
              <p:cNvSpPr/>
              <p:nvPr/>
            </p:nvSpPr>
            <p:spPr>
              <a:xfrm>
                <a:off x="5873748" y="1806852"/>
                <a:ext cx="5568" cy="4974"/>
              </a:xfrm>
              <a:custGeom>
                <a:rect b="b" l="l" r="r" t="t"/>
                <a:pathLst>
                  <a:path extrusionOk="0" h="184" w="206">
                    <a:moveTo>
                      <a:pt x="114" y="1"/>
                    </a:moveTo>
                    <a:cubicBezTo>
                      <a:pt x="46" y="1"/>
                      <a:pt x="0" y="24"/>
                      <a:pt x="0" y="92"/>
                    </a:cubicBezTo>
                    <a:cubicBezTo>
                      <a:pt x="0" y="138"/>
                      <a:pt x="46" y="184"/>
                      <a:pt x="91" y="184"/>
                    </a:cubicBezTo>
                    <a:cubicBezTo>
                      <a:pt x="160" y="184"/>
                      <a:pt x="206" y="161"/>
                      <a:pt x="206" y="92"/>
                    </a:cubicBezTo>
                    <a:cubicBezTo>
                      <a:pt x="206" y="47"/>
                      <a:pt x="160" y="1"/>
                      <a:pt x="114" y="1"/>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1"/>
              <p:cNvSpPr/>
              <p:nvPr/>
            </p:nvSpPr>
            <p:spPr>
              <a:xfrm>
                <a:off x="5916320" y="1806852"/>
                <a:ext cx="11109" cy="10515"/>
              </a:xfrm>
              <a:custGeom>
                <a:rect b="b" l="l" r="r" t="t"/>
                <a:pathLst>
                  <a:path extrusionOk="0" h="389" w="411">
                    <a:moveTo>
                      <a:pt x="228" y="1"/>
                    </a:moveTo>
                    <a:cubicBezTo>
                      <a:pt x="114" y="1"/>
                      <a:pt x="23" y="69"/>
                      <a:pt x="0" y="184"/>
                    </a:cubicBezTo>
                    <a:cubicBezTo>
                      <a:pt x="0" y="275"/>
                      <a:pt x="69" y="389"/>
                      <a:pt x="183" y="389"/>
                    </a:cubicBezTo>
                    <a:cubicBezTo>
                      <a:pt x="297" y="389"/>
                      <a:pt x="388" y="320"/>
                      <a:pt x="388" y="206"/>
                    </a:cubicBezTo>
                    <a:cubicBezTo>
                      <a:pt x="411" y="115"/>
                      <a:pt x="320" y="1"/>
                      <a:pt x="228" y="1"/>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1"/>
              <p:cNvSpPr/>
              <p:nvPr/>
            </p:nvSpPr>
            <p:spPr>
              <a:xfrm>
                <a:off x="5938512" y="1824746"/>
                <a:ext cx="6217" cy="5595"/>
              </a:xfrm>
              <a:custGeom>
                <a:rect b="b" l="l" r="r" t="t"/>
                <a:pathLst>
                  <a:path extrusionOk="0" h="207" w="230">
                    <a:moveTo>
                      <a:pt x="115" y="1"/>
                    </a:moveTo>
                    <a:cubicBezTo>
                      <a:pt x="69" y="1"/>
                      <a:pt x="24" y="24"/>
                      <a:pt x="24" y="92"/>
                    </a:cubicBezTo>
                    <a:cubicBezTo>
                      <a:pt x="1" y="138"/>
                      <a:pt x="46" y="206"/>
                      <a:pt x="115" y="206"/>
                    </a:cubicBezTo>
                    <a:cubicBezTo>
                      <a:pt x="161" y="206"/>
                      <a:pt x="206" y="161"/>
                      <a:pt x="206" y="115"/>
                    </a:cubicBezTo>
                    <a:cubicBezTo>
                      <a:pt x="229" y="46"/>
                      <a:pt x="183" y="1"/>
                      <a:pt x="115" y="1"/>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1"/>
              <p:cNvSpPr/>
              <p:nvPr/>
            </p:nvSpPr>
            <p:spPr>
              <a:xfrm>
                <a:off x="5729975" y="1790823"/>
                <a:ext cx="6812" cy="6190"/>
              </a:xfrm>
              <a:custGeom>
                <a:rect b="b" l="l" r="r" t="t"/>
                <a:pathLst>
                  <a:path extrusionOk="0" h="229" w="252">
                    <a:moveTo>
                      <a:pt x="138" y="0"/>
                    </a:moveTo>
                    <a:cubicBezTo>
                      <a:pt x="69" y="0"/>
                      <a:pt x="1" y="23"/>
                      <a:pt x="1" y="92"/>
                    </a:cubicBezTo>
                    <a:cubicBezTo>
                      <a:pt x="1" y="160"/>
                      <a:pt x="46" y="229"/>
                      <a:pt x="115" y="229"/>
                    </a:cubicBezTo>
                    <a:cubicBezTo>
                      <a:pt x="183" y="229"/>
                      <a:pt x="229" y="183"/>
                      <a:pt x="252" y="115"/>
                    </a:cubicBezTo>
                    <a:cubicBezTo>
                      <a:pt x="252" y="69"/>
                      <a:pt x="206" y="0"/>
                      <a:pt x="138" y="0"/>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1"/>
              <p:cNvSpPr/>
              <p:nvPr/>
            </p:nvSpPr>
            <p:spPr>
              <a:xfrm>
                <a:off x="5708378" y="1778470"/>
                <a:ext cx="4974" cy="4974"/>
              </a:xfrm>
              <a:custGeom>
                <a:rect b="b" l="l" r="r" t="t"/>
                <a:pathLst>
                  <a:path extrusionOk="0" h="184" w="184">
                    <a:moveTo>
                      <a:pt x="115" y="1"/>
                    </a:moveTo>
                    <a:cubicBezTo>
                      <a:pt x="69" y="1"/>
                      <a:pt x="24" y="24"/>
                      <a:pt x="1" y="69"/>
                    </a:cubicBezTo>
                    <a:cubicBezTo>
                      <a:pt x="1" y="115"/>
                      <a:pt x="47" y="184"/>
                      <a:pt x="92" y="184"/>
                    </a:cubicBezTo>
                    <a:cubicBezTo>
                      <a:pt x="138" y="184"/>
                      <a:pt x="184" y="138"/>
                      <a:pt x="184" y="92"/>
                    </a:cubicBezTo>
                    <a:cubicBezTo>
                      <a:pt x="184" y="47"/>
                      <a:pt x="161" y="1"/>
                      <a:pt x="115" y="1"/>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1"/>
              <p:cNvSpPr/>
              <p:nvPr/>
            </p:nvSpPr>
            <p:spPr>
              <a:xfrm>
                <a:off x="5732462" y="1769848"/>
                <a:ext cx="4325" cy="4352"/>
              </a:xfrm>
              <a:custGeom>
                <a:rect b="b" l="l" r="r" t="t"/>
                <a:pathLst>
                  <a:path extrusionOk="0" h="161" w="160">
                    <a:moveTo>
                      <a:pt x="91" y="0"/>
                    </a:moveTo>
                    <a:cubicBezTo>
                      <a:pt x="46" y="0"/>
                      <a:pt x="0" y="23"/>
                      <a:pt x="0" y="69"/>
                    </a:cubicBezTo>
                    <a:cubicBezTo>
                      <a:pt x="0" y="115"/>
                      <a:pt x="23" y="160"/>
                      <a:pt x="69" y="160"/>
                    </a:cubicBezTo>
                    <a:cubicBezTo>
                      <a:pt x="114" y="160"/>
                      <a:pt x="160" y="137"/>
                      <a:pt x="160" y="92"/>
                    </a:cubicBezTo>
                    <a:cubicBezTo>
                      <a:pt x="160" y="46"/>
                      <a:pt x="137" y="0"/>
                      <a:pt x="91" y="0"/>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1"/>
              <p:cNvSpPr/>
              <p:nvPr/>
            </p:nvSpPr>
            <p:spPr>
              <a:xfrm>
                <a:off x="5567714" y="1748251"/>
                <a:ext cx="12380" cy="11758"/>
              </a:xfrm>
              <a:custGeom>
                <a:rect b="b" l="l" r="r" t="t"/>
                <a:pathLst>
                  <a:path extrusionOk="0" h="435" w="458">
                    <a:moveTo>
                      <a:pt x="252" y="1"/>
                    </a:moveTo>
                    <a:cubicBezTo>
                      <a:pt x="183" y="1"/>
                      <a:pt x="138" y="23"/>
                      <a:pt x="92" y="46"/>
                    </a:cubicBezTo>
                    <a:cubicBezTo>
                      <a:pt x="46" y="92"/>
                      <a:pt x="24" y="137"/>
                      <a:pt x="24" y="206"/>
                    </a:cubicBezTo>
                    <a:cubicBezTo>
                      <a:pt x="1" y="320"/>
                      <a:pt x="92" y="434"/>
                      <a:pt x="206" y="434"/>
                    </a:cubicBezTo>
                    <a:cubicBezTo>
                      <a:pt x="275" y="434"/>
                      <a:pt x="320" y="434"/>
                      <a:pt x="366" y="389"/>
                    </a:cubicBezTo>
                    <a:cubicBezTo>
                      <a:pt x="412" y="343"/>
                      <a:pt x="434" y="297"/>
                      <a:pt x="457" y="229"/>
                    </a:cubicBezTo>
                    <a:cubicBezTo>
                      <a:pt x="457" y="137"/>
                      <a:pt x="366" y="1"/>
                      <a:pt x="252" y="1"/>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1"/>
              <p:cNvSpPr/>
              <p:nvPr/>
            </p:nvSpPr>
            <p:spPr>
              <a:xfrm>
                <a:off x="5523304" y="1716166"/>
                <a:ext cx="12974" cy="12974"/>
              </a:xfrm>
              <a:custGeom>
                <a:rect b="b" l="l" r="r" t="t"/>
                <a:pathLst>
                  <a:path extrusionOk="0" h="480" w="480">
                    <a:moveTo>
                      <a:pt x="251" y="1"/>
                    </a:moveTo>
                    <a:cubicBezTo>
                      <a:pt x="183" y="1"/>
                      <a:pt x="137" y="23"/>
                      <a:pt x="92" y="69"/>
                    </a:cubicBezTo>
                    <a:cubicBezTo>
                      <a:pt x="46" y="92"/>
                      <a:pt x="0" y="160"/>
                      <a:pt x="0" y="229"/>
                    </a:cubicBezTo>
                    <a:cubicBezTo>
                      <a:pt x="0" y="343"/>
                      <a:pt x="92" y="480"/>
                      <a:pt x="229" y="480"/>
                    </a:cubicBezTo>
                    <a:cubicBezTo>
                      <a:pt x="274" y="480"/>
                      <a:pt x="343" y="457"/>
                      <a:pt x="388" y="434"/>
                    </a:cubicBezTo>
                    <a:cubicBezTo>
                      <a:pt x="434" y="389"/>
                      <a:pt x="480" y="320"/>
                      <a:pt x="480" y="252"/>
                    </a:cubicBezTo>
                    <a:cubicBezTo>
                      <a:pt x="480" y="138"/>
                      <a:pt x="388" y="1"/>
                      <a:pt x="251" y="1"/>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1"/>
              <p:cNvSpPr/>
              <p:nvPr/>
            </p:nvSpPr>
            <p:spPr>
              <a:xfrm>
                <a:off x="5544279" y="1681622"/>
                <a:ext cx="130825" cy="74684"/>
              </a:xfrm>
              <a:custGeom>
                <a:rect b="b" l="l" r="r" t="t"/>
                <a:pathLst>
                  <a:path extrusionOk="0" h="2763" w="4840">
                    <a:moveTo>
                      <a:pt x="92" y="0"/>
                    </a:moveTo>
                    <a:cubicBezTo>
                      <a:pt x="69" y="0"/>
                      <a:pt x="46" y="23"/>
                      <a:pt x="23" y="46"/>
                    </a:cubicBezTo>
                    <a:cubicBezTo>
                      <a:pt x="0" y="92"/>
                      <a:pt x="23" y="137"/>
                      <a:pt x="46" y="160"/>
                    </a:cubicBezTo>
                    <a:cubicBezTo>
                      <a:pt x="115" y="206"/>
                      <a:pt x="160" y="251"/>
                      <a:pt x="229" y="297"/>
                    </a:cubicBezTo>
                    <a:cubicBezTo>
                      <a:pt x="274" y="343"/>
                      <a:pt x="343" y="388"/>
                      <a:pt x="411" y="434"/>
                    </a:cubicBezTo>
                    <a:cubicBezTo>
                      <a:pt x="525" y="525"/>
                      <a:pt x="640" y="617"/>
                      <a:pt x="754" y="731"/>
                    </a:cubicBezTo>
                    <a:cubicBezTo>
                      <a:pt x="891" y="822"/>
                      <a:pt x="1028" y="936"/>
                      <a:pt x="1165" y="1050"/>
                    </a:cubicBezTo>
                    <a:cubicBezTo>
                      <a:pt x="1301" y="1142"/>
                      <a:pt x="1416" y="1256"/>
                      <a:pt x="1553" y="1370"/>
                    </a:cubicBezTo>
                    <a:cubicBezTo>
                      <a:pt x="1690" y="1461"/>
                      <a:pt x="1804" y="1552"/>
                      <a:pt x="1941" y="1667"/>
                    </a:cubicBezTo>
                    <a:cubicBezTo>
                      <a:pt x="2078" y="1758"/>
                      <a:pt x="2214" y="1872"/>
                      <a:pt x="2329" y="1963"/>
                    </a:cubicBezTo>
                    <a:cubicBezTo>
                      <a:pt x="2466" y="2032"/>
                      <a:pt x="2580" y="2123"/>
                      <a:pt x="2694" y="2192"/>
                    </a:cubicBezTo>
                    <a:cubicBezTo>
                      <a:pt x="2785" y="2214"/>
                      <a:pt x="2854" y="2260"/>
                      <a:pt x="2945" y="2283"/>
                    </a:cubicBezTo>
                    <a:cubicBezTo>
                      <a:pt x="3013" y="2329"/>
                      <a:pt x="3082" y="2351"/>
                      <a:pt x="3150" y="2397"/>
                    </a:cubicBezTo>
                    <a:cubicBezTo>
                      <a:pt x="3264" y="2443"/>
                      <a:pt x="3379" y="2488"/>
                      <a:pt x="3516" y="2511"/>
                    </a:cubicBezTo>
                    <a:cubicBezTo>
                      <a:pt x="3630" y="2557"/>
                      <a:pt x="3744" y="2580"/>
                      <a:pt x="3881" y="2625"/>
                    </a:cubicBezTo>
                    <a:cubicBezTo>
                      <a:pt x="3972" y="2648"/>
                      <a:pt x="4086" y="2671"/>
                      <a:pt x="4200" y="2694"/>
                    </a:cubicBezTo>
                    <a:cubicBezTo>
                      <a:pt x="4269" y="2739"/>
                      <a:pt x="4360" y="2762"/>
                      <a:pt x="4429" y="2762"/>
                    </a:cubicBezTo>
                    <a:cubicBezTo>
                      <a:pt x="4565" y="2762"/>
                      <a:pt x="4702" y="2717"/>
                      <a:pt x="4771" y="2602"/>
                    </a:cubicBezTo>
                    <a:cubicBezTo>
                      <a:pt x="4839" y="2511"/>
                      <a:pt x="4839" y="2374"/>
                      <a:pt x="4748" y="2283"/>
                    </a:cubicBezTo>
                    <a:cubicBezTo>
                      <a:pt x="4702" y="2214"/>
                      <a:pt x="4611" y="2192"/>
                      <a:pt x="4520" y="2192"/>
                    </a:cubicBezTo>
                    <a:cubicBezTo>
                      <a:pt x="4474" y="2192"/>
                      <a:pt x="4451" y="2169"/>
                      <a:pt x="4406" y="2146"/>
                    </a:cubicBezTo>
                    <a:cubicBezTo>
                      <a:pt x="4360" y="2146"/>
                      <a:pt x="4292" y="2123"/>
                      <a:pt x="4246" y="2100"/>
                    </a:cubicBezTo>
                    <a:cubicBezTo>
                      <a:pt x="4109" y="2077"/>
                      <a:pt x="3972" y="2055"/>
                      <a:pt x="3858" y="2032"/>
                    </a:cubicBezTo>
                    <a:cubicBezTo>
                      <a:pt x="3744" y="2009"/>
                      <a:pt x="3630" y="1986"/>
                      <a:pt x="3538" y="1963"/>
                    </a:cubicBezTo>
                    <a:cubicBezTo>
                      <a:pt x="3424" y="1918"/>
                      <a:pt x="3310" y="1895"/>
                      <a:pt x="3196" y="1849"/>
                    </a:cubicBezTo>
                    <a:cubicBezTo>
                      <a:pt x="2991" y="1781"/>
                      <a:pt x="2785" y="1689"/>
                      <a:pt x="2580" y="1621"/>
                    </a:cubicBezTo>
                    <a:lnTo>
                      <a:pt x="2603" y="1621"/>
                    </a:lnTo>
                    <a:cubicBezTo>
                      <a:pt x="2511" y="1575"/>
                      <a:pt x="2420" y="1530"/>
                      <a:pt x="2329" y="1484"/>
                    </a:cubicBezTo>
                    <a:cubicBezTo>
                      <a:pt x="2214" y="1416"/>
                      <a:pt x="2100" y="1347"/>
                      <a:pt x="2009" y="1301"/>
                    </a:cubicBezTo>
                    <a:cubicBezTo>
                      <a:pt x="1781" y="1164"/>
                      <a:pt x="1575" y="1028"/>
                      <a:pt x="1347" y="891"/>
                    </a:cubicBezTo>
                    <a:cubicBezTo>
                      <a:pt x="1233" y="845"/>
                      <a:pt x="1119" y="776"/>
                      <a:pt x="1005" y="685"/>
                    </a:cubicBezTo>
                    <a:cubicBezTo>
                      <a:pt x="891" y="617"/>
                      <a:pt x="799" y="548"/>
                      <a:pt x="685" y="457"/>
                    </a:cubicBezTo>
                    <a:cubicBezTo>
                      <a:pt x="594" y="388"/>
                      <a:pt x="503" y="297"/>
                      <a:pt x="411" y="229"/>
                    </a:cubicBezTo>
                    <a:cubicBezTo>
                      <a:pt x="320" y="160"/>
                      <a:pt x="229" y="92"/>
                      <a:pt x="137" y="23"/>
                    </a:cubicBezTo>
                    <a:cubicBezTo>
                      <a:pt x="115" y="23"/>
                      <a:pt x="115" y="0"/>
                      <a:pt x="92" y="0"/>
                    </a:cubicBezTo>
                    <a:close/>
                  </a:path>
                </a:pathLst>
              </a:custGeom>
              <a:solidFill>
                <a:srgbClr val="FDDE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1"/>
              <p:cNvSpPr/>
              <p:nvPr/>
            </p:nvSpPr>
            <p:spPr>
              <a:xfrm>
                <a:off x="5593014" y="1684703"/>
                <a:ext cx="85172" cy="42599"/>
              </a:xfrm>
              <a:custGeom>
                <a:rect b="b" l="l" r="r" t="t"/>
                <a:pathLst>
                  <a:path extrusionOk="0" h="1576" w="3151">
                    <a:moveTo>
                      <a:pt x="138" y="1"/>
                    </a:moveTo>
                    <a:cubicBezTo>
                      <a:pt x="92" y="1"/>
                      <a:pt x="69" y="23"/>
                      <a:pt x="46" y="46"/>
                    </a:cubicBezTo>
                    <a:cubicBezTo>
                      <a:pt x="1" y="92"/>
                      <a:pt x="23" y="137"/>
                      <a:pt x="69" y="183"/>
                    </a:cubicBezTo>
                    <a:cubicBezTo>
                      <a:pt x="275" y="343"/>
                      <a:pt x="480" y="503"/>
                      <a:pt x="708" y="640"/>
                    </a:cubicBezTo>
                    <a:cubicBezTo>
                      <a:pt x="822" y="731"/>
                      <a:pt x="936" y="799"/>
                      <a:pt x="1051" y="868"/>
                    </a:cubicBezTo>
                    <a:cubicBezTo>
                      <a:pt x="1165" y="936"/>
                      <a:pt x="1302" y="982"/>
                      <a:pt x="1416" y="1050"/>
                    </a:cubicBezTo>
                    <a:cubicBezTo>
                      <a:pt x="1667" y="1165"/>
                      <a:pt x="1895" y="1279"/>
                      <a:pt x="2146" y="1370"/>
                    </a:cubicBezTo>
                    <a:cubicBezTo>
                      <a:pt x="2260" y="1416"/>
                      <a:pt x="2397" y="1461"/>
                      <a:pt x="2511" y="1507"/>
                    </a:cubicBezTo>
                    <a:cubicBezTo>
                      <a:pt x="2580" y="1530"/>
                      <a:pt x="2648" y="1530"/>
                      <a:pt x="2717" y="1553"/>
                    </a:cubicBezTo>
                    <a:cubicBezTo>
                      <a:pt x="2740" y="1553"/>
                      <a:pt x="2762" y="1553"/>
                      <a:pt x="2808" y="1575"/>
                    </a:cubicBezTo>
                    <a:cubicBezTo>
                      <a:pt x="2877" y="1575"/>
                      <a:pt x="2922" y="1575"/>
                      <a:pt x="2991" y="1553"/>
                    </a:cubicBezTo>
                    <a:cubicBezTo>
                      <a:pt x="3082" y="1553"/>
                      <a:pt x="3151" y="1461"/>
                      <a:pt x="3151" y="1393"/>
                    </a:cubicBezTo>
                    <a:cubicBezTo>
                      <a:pt x="3151" y="1324"/>
                      <a:pt x="3128" y="1279"/>
                      <a:pt x="3105" y="1256"/>
                    </a:cubicBezTo>
                    <a:cubicBezTo>
                      <a:pt x="3059" y="1210"/>
                      <a:pt x="3014" y="1187"/>
                      <a:pt x="2968" y="1187"/>
                    </a:cubicBezTo>
                    <a:cubicBezTo>
                      <a:pt x="2877" y="1187"/>
                      <a:pt x="2785" y="1165"/>
                      <a:pt x="2717" y="1165"/>
                    </a:cubicBezTo>
                    <a:lnTo>
                      <a:pt x="2694" y="1165"/>
                    </a:lnTo>
                    <a:cubicBezTo>
                      <a:pt x="2466" y="1119"/>
                      <a:pt x="2238" y="1050"/>
                      <a:pt x="2032" y="982"/>
                    </a:cubicBezTo>
                    <a:cubicBezTo>
                      <a:pt x="1895" y="936"/>
                      <a:pt x="1781" y="914"/>
                      <a:pt x="1644" y="845"/>
                    </a:cubicBezTo>
                    <a:cubicBezTo>
                      <a:pt x="1540" y="803"/>
                      <a:pt x="1417" y="762"/>
                      <a:pt x="1292" y="703"/>
                    </a:cubicBezTo>
                    <a:lnTo>
                      <a:pt x="1292" y="703"/>
                    </a:lnTo>
                    <a:cubicBezTo>
                      <a:pt x="1090" y="591"/>
                      <a:pt x="888" y="501"/>
                      <a:pt x="708" y="389"/>
                    </a:cubicBezTo>
                    <a:cubicBezTo>
                      <a:pt x="526" y="274"/>
                      <a:pt x="366" y="137"/>
                      <a:pt x="183" y="1"/>
                    </a:cubicBezTo>
                    <a:close/>
                  </a:path>
                </a:pathLst>
              </a:custGeom>
              <a:solidFill>
                <a:srgbClr val="FDDE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1"/>
              <p:cNvSpPr/>
              <p:nvPr/>
            </p:nvSpPr>
            <p:spPr>
              <a:xfrm>
                <a:off x="5661508" y="1690244"/>
                <a:ext cx="133285" cy="67899"/>
              </a:xfrm>
              <a:custGeom>
                <a:rect b="b" l="l" r="r" t="t"/>
                <a:pathLst>
                  <a:path extrusionOk="0" h="2512" w="4931">
                    <a:moveTo>
                      <a:pt x="92" y="1"/>
                    </a:moveTo>
                    <a:cubicBezTo>
                      <a:pt x="69" y="1"/>
                      <a:pt x="46" y="24"/>
                      <a:pt x="23" y="47"/>
                    </a:cubicBezTo>
                    <a:cubicBezTo>
                      <a:pt x="0" y="69"/>
                      <a:pt x="0" y="115"/>
                      <a:pt x="46" y="161"/>
                    </a:cubicBezTo>
                    <a:cubicBezTo>
                      <a:pt x="114" y="184"/>
                      <a:pt x="160" y="229"/>
                      <a:pt x="228" y="275"/>
                    </a:cubicBezTo>
                    <a:cubicBezTo>
                      <a:pt x="297" y="320"/>
                      <a:pt x="365" y="366"/>
                      <a:pt x="434" y="412"/>
                    </a:cubicBezTo>
                    <a:cubicBezTo>
                      <a:pt x="548" y="526"/>
                      <a:pt x="662" y="617"/>
                      <a:pt x="799" y="709"/>
                    </a:cubicBezTo>
                    <a:cubicBezTo>
                      <a:pt x="936" y="823"/>
                      <a:pt x="1073" y="914"/>
                      <a:pt x="1210" y="1028"/>
                    </a:cubicBezTo>
                    <a:cubicBezTo>
                      <a:pt x="1324" y="1119"/>
                      <a:pt x="1461" y="1211"/>
                      <a:pt x="1598" y="1302"/>
                    </a:cubicBezTo>
                    <a:cubicBezTo>
                      <a:pt x="1735" y="1416"/>
                      <a:pt x="1895" y="1507"/>
                      <a:pt x="2032" y="1599"/>
                    </a:cubicBezTo>
                    <a:cubicBezTo>
                      <a:pt x="2169" y="1690"/>
                      <a:pt x="2328" y="1758"/>
                      <a:pt x="2465" y="1850"/>
                    </a:cubicBezTo>
                    <a:cubicBezTo>
                      <a:pt x="2625" y="1918"/>
                      <a:pt x="2762" y="1987"/>
                      <a:pt x="2922" y="2055"/>
                    </a:cubicBezTo>
                    <a:cubicBezTo>
                      <a:pt x="3036" y="2101"/>
                      <a:pt x="3173" y="2147"/>
                      <a:pt x="3310" y="2192"/>
                    </a:cubicBezTo>
                    <a:cubicBezTo>
                      <a:pt x="3515" y="2261"/>
                      <a:pt x="3721" y="2329"/>
                      <a:pt x="3926" y="2375"/>
                    </a:cubicBezTo>
                    <a:cubicBezTo>
                      <a:pt x="4017" y="2398"/>
                      <a:pt x="4132" y="2420"/>
                      <a:pt x="4246" y="2443"/>
                    </a:cubicBezTo>
                    <a:cubicBezTo>
                      <a:pt x="4360" y="2489"/>
                      <a:pt x="4497" y="2512"/>
                      <a:pt x="4634" y="2512"/>
                    </a:cubicBezTo>
                    <a:lnTo>
                      <a:pt x="4702" y="2512"/>
                    </a:lnTo>
                    <a:cubicBezTo>
                      <a:pt x="4748" y="2489"/>
                      <a:pt x="4794" y="2466"/>
                      <a:pt x="4839" y="2443"/>
                    </a:cubicBezTo>
                    <a:cubicBezTo>
                      <a:pt x="4885" y="2398"/>
                      <a:pt x="4931" y="2306"/>
                      <a:pt x="4931" y="2238"/>
                    </a:cubicBezTo>
                    <a:cubicBezTo>
                      <a:pt x="4931" y="2169"/>
                      <a:pt x="4908" y="2101"/>
                      <a:pt x="4862" y="2032"/>
                    </a:cubicBezTo>
                    <a:cubicBezTo>
                      <a:pt x="4794" y="1987"/>
                      <a:pt x="4725" y="1964"/>
                      <a:pt x="4657" y="1941"/>
                    </a:cubicBezTo>
                    <a:cubicBezTo>
                      <a:pt x="4611" y="1941"/>
                      <a:pt x="4588" y="1918"/>
                      <a:pt x="4542" y="1918"/>
                    </a:cubicBezTo>
                    <a:cubicBezTo>
                      <a:pt x="4497" y="1895"/>
                      <a:pt x="4428" y="1895"/>
                      <a:pt x="4383" y="1873"/>
                    </a:cubicBezTo>
                    <a:cubicBezTo>
                      <a:pt x="4269" y="1873"/>
                      <a:pt x="4154" y="1850"/>
                      <a:pt x="4063" y="1827"/>
                    </a:cubicBezTo>
                    <a:cubicBezTo>
                      <a:pt x="3858" y="1781"/>
                      <a:pt x="3629" y="1713"/>
                      <a:pt x="3424" y="1667"/>
                    </a:cubicBezTo>
                    <a:cubicBezTo>
                      <a:pt x="3014" y="1576"/>
                      <a:pt x="2605" y="1440"/>
                      <a:pt x="2195" y="1258"/>
                    </a:cubicBezTo>
                    <a:lnTo>
                      <a:pt x="2195" y="1258"/>
                    </a:lnTo>
                    <a:cubicBezTo>
                      <a:pt x="2023" y="1171"/>
                      <a:pt x="1835" y="1067"/>
                      <a:pt x="1666" y="982"/>
                    </a:cubicBezTo>
                    <a:cubicBezTo>
                      <a:pt x="1507" y="868"/>
                      <a:pt x="1324" y="777"/>
                      <a:pt x="1164" y="686"/>
                    </a:cubicBezTo>
                    <a:cubicBezTo>
                      <a:pt x="982" y="572"/>
                      <a:pt x="799" y="457"/>
                      <a:pt x="617" y="343"/>
                    </a:cubicBezTo>
                    <a:cubicBezTo>
                      <a:pt x="548" y="298"/>
                      <a:pt x="457" y="229"/>
                      <a:pt x="388" y="184"/>
                    </a:cubicBezTo>
                    <a:cubicBezTo>
                      <a:pt x="297" y="115"/>
                      <a:pt x="228" y="69"/>
                      <a:pt x="137" y="24"/>
                    </a:cubicBezTo>
                    <a:cubicBezTo>
                      <a:pt x="114" y="1"/>
                      <a:pt x="114" y="1"/>
                      <a:pt x="92" y="1"/>
                    </a:cubicBezTo>
                    <a:close/>
                  </a:path>
                </a:pathLst>
              </a:custGeom>
              <a:solidFill>
                <a:srgbClr val="FDDE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1"/>
              <p:cNvSpPr/>
              <p:nvPr/>
            </p:nvSpPr>
            <p:spPr>
              <a:xfrm>
                <a:off x="5601042" y="1560690"/>
                <a:ext cx="125879" cy="82090"/>
              </a:xfrm>
              <a:custGeom>
                <a:rect b="b" l="l" r="r" t="t"/>
                <a:pathLst>
                  <a:path extrusionOk="0" h="3037" w="4657">
                    <a:moveTo>
                      <a:pt x="137" y="1"/>
                    </a:moveTo>
                    <a:cubicBezTo>
                      <a:pt x="92" y="1"/>
                      <a:pt x="23" y="46"/>
                      <a:pt x="23" y="92"/>
                    </a:cubicBezTo>
                    <a:cubicBezTo>
                      <a:pt x="0" y="160"/>
                      <a:pt x="23" y="229"/>
                      <a:pt x="92" y="252"/>
                    </a:cubicBezTo>
                    <a:cubicBezTo>
                      <a:pt x="137" y="275"/>
                      <a:pt x="206" y="297"/>
                      <a:pt x="251" y="320"/>
                    </a:cubicBezTo>
                    <a:lnTo>
                      <a:pt x="229" y="297"/>
                    </a:lnTo>
                    <a:lnTo>
                      <a:pt x="229" y="297"/>
                    </a:lnTo>
                    <a:cubicBezTo>
                      <a:pt x="480" y="434"/>
                      <a:pt x="731" y="548"/>
                      <a:pt x="959" y="663"/>
                    </a:cubicBezTo>
                    <a:cubicBezTo>
                      <a:pt x="959" y="663"/>
                      <a:pt x="936" y="640"/>
                      <a:pt x="936" y="640"/>
                    </a:cubicBezTo>
                    <a:lnTo>
                      <a:pt x="936" y="640"/>
                    </a:lnTo>
                    <a:cubicBezTo>
                      <a:pt x="1164" y="754"/>
                      <a:pt x="1370" y="891"/>
                      <a:pt x="1598" y="1005"/>
                    </a:cubicBezTo>
                    <a:cubicBezTo>
                      <a:pt x="1826" y="1142"/>
                      <a:pt x="2032" y="1279"/>
                      <a:pt x="2237" y="1416"/>
                    </a:cubicBezTo>
                    <a:cubicBezTo>
                      <a:pt x="2465" y="1576"/>
                      <a:pt x="2694" y="1735"/>
                      <a:pt x="2922" y="1895"/>
                    </a:cubicBezTo>
                    <a:cubicBezTo>
                      <a:pt x="3127" y="2032"/>
                      <a:pt x="3310" y="2192"/>
                      <a:pt x="3515" y="2352"/>
                    </a:cubicBezTo>
                    <a:cubicBezTo>
                      <a:pt x="3607" y="2443"/>
                      <a:pt x="3721" y="2511"/>
                      <a:pt x="3812" y="2626"/>
                    </a:cubicBezTo>
                    <a:cubicBezTo>
                      <a:pt x="3926" y="2717"/>
                      <a:pt x="4018" y="2831"/>
                      <a:pt x="4132" y="2945"/>
                    </a:cubicBezTo>
                    <a:cubicBezTo>
                      <a:pt x="4177" y="2991"/>
                      <a:pt x="4246" y="3036"/>
                      <a:pt x="4337" y="3036"/>
                    </a:cubicBezTo>
                    <a:cubicBezTo>
                      <a:pt x="4406" y="3036"/>
                      <a:pt x="4474" y="3014"/>
                      <a:pt x="4543" y="2968"/>
                    </a:cubicBezTo>
                    <a:cubicBezTo>
                      <a:pt x="4657" y="2854"/>
                      <a:pt x="4657" y="2671"/>
                      <a:pt x="4565" y="2557"/>
                    </a:cubicBezTo>
                    <a:cubicBezTo>
                      <a:pt x="4337" y="2283"/>
                      <a:pt x="4040" y="2078"/>
                      <a:pt x="3767" y="1849"/>
                    </a:cubicBezTo>
                    <a:cubicBezTo>
                      <a:pt x="3652" y="1758"/>
                      <a:pt x="3515" y="1667"/>
                      <a:pt x="3379" y="1576"/>
                    </a:cubicBezTo>
                    <a:cubicBezTo>
                      <a:pt x="3242" y="1484"/>
                      <a:pt x="3082" y="1393"/>
                      <a:pt x="2945" y="1302"/>
                    </a:cubicBezTo>
                    <a:cubicBezTo>
                      <a:pt x="2648" y="1142"/>
                      <a:pt x="2329" y="959"/>
                      <a:pt x="2009" y="822"/>
                    </a:cubicBezTo>
                    <a:cubicBezTo>
                      <a:pt x="1712" y="663"/>
                      <a:pt x="1393" y="526"/>
                      <a:pt x="1073" y="389"/>
                    </a:cubicBezTo>
                    <a:cubicBezTo>
                      <a:pt x="936" y="320"/>
                      <a:pt x="776" y="275"/>
                      <a:pt x="617" y="206"/>
                    </a:cubicBezTo>
                    <a:cubicBezTo>
                      <a:pt x="457" y="138"/>
                      <a:pt x="320" y="69"/>
                      <a:pt x="183" y="1"/>
                    </a:cubicBezTo>
                    <a:close/>
                  </a:path>
                </a:pathLst>
              </a:custGeom>
              <a:solidFill>
                <a:srgbClr val="FDDE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1"/>
              <p:cNvSpPr/>
              <p:nvPr/>
            </p:nvSpPr>
            <p:spPr>
              <a:xfrm>
                <a:off x="5596096" y="1590936"/>
                <a:ext cx="86415" cy="52871"/>
              </a:xfrm>
              <a:custGeom>
                <a:rect b="b" l="l" r="r" t="t"/>
                <a:pathLst>
                  <a:path extrusionOk="0" h="1956" w="3197">
                    <a:moveTo>
                      <a:pt x="92" y="0"/>
                    </a:moveTo>
                    <a:cubicBezTo>
                      <a:pt x="46" y="0"/>
                      <a:pt x="24" y="23"/>
                      <a:pt x="1" y="46"/>
                    </a:cubicBezTo>
                    <a:cubicBezTo>
                      <a:pt x="1" y="91"/>
                      <a:pt x="24" y="137"/>
                      <a:pt x="69" y="160"/>
                    </a:cubicBezTo>
                    <a:cubicBezTo>
                      <a:pt x="275" y="251"/>
                      <a:pt x="480" y="342"/>
                      <a:pt x="686" y="434"/>
                    </a:cubicBezTo>
                    <a:cubicBezTo>
                      <a:pt x="868" y="502"/>
                      <a:pt x="1028" y="594"/>
                      <a:pt x="1188" y="685"/>
                    </a:cubicBezTo>
                    <a:cubicBezTo>
                      <a:pt x="1370" y="799"/>
                      <a:pt x="1553" y="913"/>
                      <a:pt x="1735" y="1027"/>
                    </a:cubicBezTo>
                    <a:cubicBezTo>
                      <a:pt x="1827" y="1073"/>
                      <a:pt x="1895" y="1141"/>
                      <a:pt x="1964" y="1187"/>
                    </a:cubicBezTo>
                    <a:cubicBezTo>
                      <a:pt x="2055" y="1233"/>
                      <a:pt x="2146" y="1301"/>
                      <a:pt x="2215" y="1370"/>
                    </a:cubicBezTo>
                    <a:cubicBezTo>
                      <a:pt x="2375" y="1484"/>
                      <a:pt x="2534" y="1598"/>
                      <a:pt x="2694" y="1735"/>
                    </a:cubicBezTo>
                    <a:cubicBezTo>
                      <a:pt x="2763" y="1803"/>
                      <a:pt x="2831" y="1872"/>
                      <a:pt x="2900" y="1917"/>
                    </a:cubicBezTo>
                    <a:cubicBezTo>
                      <a:pt x="2926" y="1944"/>
                      <a:pt x="2953" y="1955"/>
                      <a:pt x="2980" y="1955"/>
                    </a:cubicBezTo>
                    <a:cubicBezTo>
                      <a:pt x="2999" y="1955"/>
                      <a:pt x="3018" y="1950"/>
                      <a:pt x="3037" y="1940"/>
                    </a:cubicBezTo>
                    <a:cubicBezTo>
                      <a:pt x="3082" y="1940"/>
                      <a:pt x="3128" y="1917"/>
                      <a:pt x="3151" y="1872"/>
                    </a:cubicBezTo>
                    <a:cubicBezTo>
                      <a:pt x="3173" y="1826"/>
                      <a:pt x="3196" y="1780"/>
                      <a:pt x="3173" y="1735"/>
                    </a:cubicBezTo>
                    <a:cubicBezTo>
                      <a:pt x="3173" y="1712"/>
                      <a:pt x="3173" y="1712"/>
                      <a:pt x="3173" y="1689"/>
                    </a:cubicBezTo>
                    <a:cubicBezTo>
                      <a:pt x="3151" y="1666"/>
                      <a:pt x="3128" y="1643"/>
                      <a:pt x="3105" y="1621"/>
                    </a:cubicBezTo>
                    <a:cubicBezTo>
                      <a:pt x="2877" y="1438"/>
                      <a:pt x="2648" y="1278"/>
                      <a:pt x="2397" y="1119"/>
                    </a:cubicBezTo>
                    <a:cubicBezTo>
                      <a:pt x="2283" y="1050"/>
                      <a:pt x="2169" y="982"/>
                      <a:pt x="2055" y="913"/>
                    </a:cubicBezTo>
                    <a:cubicBezTo>
                      <a:pt x="1918" y="845"/>
                      <a:pt x="1781" y="776"/>
                      <a:pt x="1667" y="708"/>
                    </a:cubicBezTo>
                    <a:cubicBezTo>
                      <a:pt x="1393" y="571"/>
                      <a:pt x="1142" y="434"/>
                      <a:pt x="868" y="320"/>
                    </a:cubicBezTo>
                    <a:cubicBezTo>
                      <a:pt x="617" y="205"/>
                      <a:pt x="366" y="91"/>
                      <a:pt x="115" y="0"/>
                    </a:cubicBezTo>
                    <a:close/>
                  </a:path>
                </a:pathLst>
              </a:custGeom>
              <a:solidFill>
                <a:srgbClr val="FDDE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1"/>
              <p:cNvSpPr/>
              <p:nvPr/>
            </p:nvSpPr>
            <p:spPr>
              <a:xfrm>
                <a:off x="5696674" y="1681000"/>
                <a:ext cx="12353" cy="12380"/>
              </a:xfrm>
              <a:custGeom>
                <a:rect b="b" l="l" r="r" t="t"/>
                <a:pathLst>
                  <a:path extrusionOk="0" h="458" w="457">
                    <a:moveTo>
                      <a:pt x="229" y="1"/>
                    </a:moveTo>
                    <a:cubicBezTo>
                      <a:pt x="114" y="1"/>
                      <a:pt x="0" y="92"/>
                      <a:pt x="0" y="229"/>
                    </a:cubicBezTo>
                    <a:cubicBezTo>
                      <a:pt x="0" y="343"/>
                      <a:pt x="92" y="457"/>
                      <a:pt x="206" y="457"/>
                    </a:cubicBezTo>
                    <a:cubicBezTo>
                      <a:pt x="343" y="457"/>
                      <a:pt x="434" y="366"/>
                      <a:pt x="457" y="252"/>
                    </a:cubicBezTo>
                    <a:cubicBezTo>
                      <a:pt x="457" y="138"/>
                      <a:pt x="365" y="1"/>
                      <a:pt x="229" y="1"/>
                    </a:cubicBezTo>
                    <a:close/>
                  </a:path>
                </a:pathLst>
              </a:custGeom>
              <a:solidFill>
                <a:srgbClr val="FDDE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1"/>
              <p:cNvSpPr/>
              <p:nvPr/>
            </p:nvSpPr>
            <p:spPr>
              <a:xfrm>
                <a:off x="5713325" y="1662485"/>
                <a:ext cx="8677" cy="8677"/>
              </a:xfrm>
              <a:custGeom>
                <a:rect b="b" l="l" r="r" t="t"/>
                <a:pathLst>
                  <a:path extrusionOk="0" h="321" w="321">
                    <a:moveTo>
                      <a:pt x="160" y="1"/>
                    </a:moveTo>
                    <a:cubicBezTo>
                      <a:pt x="92" y="1"/>
                      <a:pt x="23" y="69"/>
                      <a:pt x="1" y="161"/>
                    </a:cubicBezTo>
                    <a:cubicBezTo>
                      <a:pt x="1" y="229"/>
                      <a:pt x="69" y="320"/>
                      <a:pt x="160" y="320"/>
                    </a:cubicBezTo>
                    <a:cubicBezTo>
                      <a:pt x="229" y="320"/>
                      <a:pt x="320" y="252"/>
                      <a:pt x="320" y="161"/>
                    </a:cubicBezTo>
                    <a:cubicBezTo>
                      <a:pt x="320" y="92"/>
                      <a:pt x="252" y="1"/>
                      <a:pt x="160" y="1"/>
                    </a:cubicBezTo>
                    <a:close/>
                  </a:path>
                </a:pathLst>
              </a:custGeom>
              <a:solidFill>
                <a:srgbClr val="FDDE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1"/>
              <p:cNvSpPr/>
              <p:nvPr/>
            </p:nvSpPr>
            <p:spPr>
              <a:xfrm>
                <a:off x="5723191" y="1698894"/>
                <a:ext cx="5595" cy="5568"/>
              </a:xfrm>
              <a:custGeom>
                <a:rect b="b" l="l" r="r" t="t"/>
                <a:pathLst>
                  <a:path extrusionOk="0" h="206" w="207">
                    <a:moveTo>
                      <a:pt x="115" y="0"/>
                    </a:moveTo>
                    <a:cubicBezTo>
                      <a:pt x="46" y="0"/>
                      <a:pt x="1" y="46"/>
                      <a:pt x="1" y="92"/>
                    </a:cubicBezTo>
                    <a:cubicBezTo>
                      <a:pt x="1" y="160"/>
                      <a:pt x="46" y="206"/>
                      <a:pt x="92" y="206"/>
                    </a:cubicBezTo>
                    <a:cubicBezTo>
                      <a:pt x="161" y="206"/>
                      <a:pt x="206" y="160"/>
                      <a:pt x="206" y="115"/>
                    </a:cubicBezTo>
                    <a:cubicBezTo>
                      <a:pt x="206" y="46"/>
                      <a:pt x="161" y="0"/>
                      <a:pt x="115" y="0"/>
                    </a:cubicBezTo>
                    <a:close/>
                  </a:path>
                </a:pathLst>
              </a:custGeom>
              <a:solidFill>
                <a:srgbClr val="FDDE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1"/>
              <p:cNvSpPr/>
              <p:nvPr/>
            </p:nvSpPr>
            <p:spPr>
              <a:xfrm>
                <a:off x="5758978" y="1708138"/>
                <a:ext cx="4352" cy="4352"/>
              </a:xfrm>
              <a:custGeom>
                <a:rect b="b" l="l" r="r" t="t"/>
                <a:pathLst>
                  <a:path extrusionOk="0" h="161" w="161">
                    <a:moveTo>
                      <a:pt x="92" y="1"/>
                    </a:moveTo>
                    <a:cubicBezTo>
                      <a:pt x="46" y="1"/>
                      <a:pt x="1" y="47"/>
                      <a:pt x="1" y="92"/>
                    </a:cubicBezTo>
                    <a:cubicBezTo>
                      <a:pt x="1" y="138"/>
                      <a:pt x="23" y="161"/>
                      <a:pt x="69" y="161"/>
                    </a:cubicBezTo>
                    <a:cubicBezTo>
                      <a:pt x="115" y="161"/>
                      <a:pt x="160" y="138"/>
                      <a:pt x="160" y="92"/>
                    </a:cubicBezTo>
                    <a:cubicBezTo>
                      <a:pt x="160" y="47"/>
                      <a:pt x="138" y="1"/>
                      <a:pt x="92" y="1"/>
                    </a:cubicBezTo>
                    <a:close/>
                  </a:path>
                </a:pathLst>
              </a:custGeom>
              <a:solidFill>
                <a:srgbClr val="FDDE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1"/>
              <p:cNvSpPr/>
              <p:nvPr/>
            </p:nvSpPr>
            <p:spPr>
              <a:xfrm>
                <a:off x="5648534" y="1653862"/>
                <a:ext cx="12380" cy="12353"/>
              </a:xfrm>
              <a:custGeom>
                <a:rect b="b" l="l" r="r" t="t"/>
                <a:pathLst>
                  <a:path extrusionOk="0" h="457" w="458">
                    <a:moveTo>
                      <a:pt x="229" y="0"/>
                    </a:moveTo>
                    <a:cubicBezTo>
                      <a:pt x="115" y="0"/>
                      <a:pt x="24" y="92"/>
                      <a:pt x="1" y="206"/>
                    </a:cubicBezTo>
                    <a:cubicBezTo>
                      <a:pt x="1" y="343"/>
                      <a:pt x="92" y="457"/>
                      <a:pt x="229" y="457"/>
                    </a:cubicBezTo>
                    <a:cubicBezTo>
                      <a:pt x="343" y="457"/>
                      <a:pt x="435" y="365"/>
                      <a:pt x="457" y="228"/>
                    </a:cubicBezTo>
                    <a:cubicBezTo>
                      <a:pt x="457" y="114"/>
                      <a:pt x="366" y="0"/>
                      <a:pt x="229" y="0"/>
                    </a:cubicBezTo>
                    <a:close/>
                  </a:path>
                </a:pathLst>
              </a:custGeom>
              <a:solidFill>
                <a:srgbClr val="FDDE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1"/>
              <p:cNvSpPr/>
              <p:nvPr/>
            </p:nvSpPr>
            <p:spPr>
              <a:xfrm>
                <a:off x="5602880" y="1676675"/>
                <a:ext cx="8055" cy="7433"/>
              </a:xfrm>
              <a:custGeom>
                <a:rect b="b" l="l" r="r" t="t"/>
                <a:pathLst>
                  <a:path extrusionOk="0" h="275" w="298">
                    <a:moveTo>
                      <a:pt x="161" y="1"/>
                    </a:moveTo>
                    <a:cubicBezTo>
                      <a:pt x="69" y="1"/>
                      <a:pt x="1" y="46"/>
                      <a:pt x="1" y="138"/>
                    </a:cubicBezTo>
                    <a:cubicBezTo>
                      <a:pt x="1" y="206"/>
                      <a:pt x="69" y="275"/>
                      <a:pt x="138" y="275"/>
                    </a:cubicBezTo>
                    <a:cubicBezTo>
                      <a:pt x="206" y="275"/>
                      <a:pt x="275" y="229"/>
                      <a:pt x="298" y="138"/>
                    </a:cubicBezTo>
                    <a:cubicBezTo>
                      <a:pt x="298" y="69"/>
                      <a:pt x="229" y="1"/>
                      <a:pt x="161" y="1"/>
                    </a:cubicBezTo>
                    <a:close/>
                  </a:path>
                </a:pathLst>
              </a:custGeom>
              <a:solidFill>
                <a:srgbClr val="FDDE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1"/>
              <p:cNvSpPr/>
              <p:nvPr/>
            </p:nvSpPr>
            <p:spPr>
              <a:xfrm>
                <a:off x="5560929" y="1658781"/>
                <a:ext cx="8055" cy="7433"/>
              </a:xfrm>
              <a:custGeom>
                <a:rect b="b" l="l" r="r" t="t"/>
                <a:pathLst>
                  <a:path extrusionOk="0" h="275" w="298">
                    <a:moveTo>
                      <a:pt x="160" y="1"/>
                    </a:moveTo>
                    <a:cubicBezTo>
                      <a:pt x="92" y="1"/>
                      <a:pt x="24" y="46"/>
                      <a:pt x="24" y="138"/>
                    </a:cubicBezTo>
                    <a:cubicBezTo>
                      <a:pt x="1" y="206"/>
                      <a:pt x="69" y="275"/>
                      <a:pt x="138" y="275"/>
                    </a:cubicBezTo>
                    <a:cubicBezTo>
                      <a:pt x="229" y="275"/>
                      <a:pt x="297" y="229"/>
                      <a:pt x="297" y="138"/>
                    </a:cubicBezTo>
                    <a:cubicBezTo>
                      <a:pt x="297" y="69"/>
                      <a:pt x="229" y="1"/>
                      <a:pt x="160" y="1"/>
                    </a:cubicBezTo>
                    <a:close/>
                  </a:path>
                </a:pathLst>
              </a:custGeom>
              <a:solidFill>
                <a:srgbClr val="FDDE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1"/>
              <p:cNvSpPr/>
              <p:nvPr/>
            </p:nvSpPr>
            <p:spPr>
              <a:xfrm>
                <a:off x="5602285" y="1647672"/>
                <a:ext cx="8650" cy="8055"/>
              </a:xfrm>
              <a:custGeom>
                <a:rect b="b" l="l" r="r" t="t"/>
                <a:pathLst>
                  <a:path extrusionOk="0" h="298" w="320">
                    <a:moveTo>
                      <a:pt x="160" y="1"/>
                    </a:moveTo>
                    <a:cubicBezTo>
                      <a:pt x="68" y="1"/>
                      <a:pt x="0" y="47"/>
                      <a:pt x="0" y="138"/>
                    </a:cubicBezTo>
                    <a:cubicBezTo>
                      <a:pt x="0" y="229"/>
                      <a:pt x="68" y="298"/>
                      <a:pt x="137" y="298"/>
                    </a:cubicBezTo>
                    <a:cubicBezTo>
                      <a:pt x="228" y="298"/>
                      <a:pt x="297" y="252"/>
                      <a:pt x="320" y="161"/>
                    </a:cubicBezTo>
                    <a:cubicBezTo>
                      <a:pt x="320" y="69"/>
                      <a:pt x="251" y="1"/>
                      <a:pt x="160" y="1"/>
                    </a:cubicBezTo>
                    <a:close/>
                  </a:path>
                </a:pathLst>
              </a:custGeom>
              <a:solidFill>
                <a:srgbClr val="FDDE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1"/>
              <p:cNvSpPr/>
              <p:nvPr/>
            </p:nvSpPr>
            <p:spPr>
              <a:xfrm>
                <a:off x="5638668" y="1679162"/>
                <a:ext cx="4352" cy="4325"/>
              </a:xfrm>
              <a:custGeom>
                <a:rect b="b" l="l" r="r" t="t"/>
                <a:pathLst>
                  <a:path extrusionOk="0" h="160" w="161">
                    <a:moveTo>
                      <a:pt x="92" y="0"/>
                    </a:moveTo>
                    <a:cubicBezTo>
                      <a:pt x="46" y="0"/>
                      <a:pt x="1" y="23"/>
                      <a:pt x="1" y="69"/>
                    </a:cubicBezTo>
                    <a:cubicBezTo>
                      <a:pt x="1" y="114"/>
                      <a:pt x="24" y="160"/>
                      <a:pt x="69" y="160"/>
                    </a:cubicBezTo>
                    <a:cubicBezTo>
                      <a:pt x="115" y="160"/>
                      <a:pt x="160" y="114"/>
                      <a:pt x="160" y="69"/>
                    </a:cubicBezTo>
                    <a:cubicBezTo>
                      <a:pt x="160" y="46"/>
                      <a:pt x="138" y="0"/>
                      <a:pt x="92" y="0"/>
                    </a:cubicBezTo>
                    <a:close/>
                  </a:path>
                </a:pathLst>
              </a:custGeom>
              <a:solidFill>
                <a:srgbClr val="FDDE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1"/>
              <p:cNvSpPr/>
              <p:nvPr/>
            </p:nvSpPr>
            <p:spPr>
              <a:xfrm>
                <a:off x="5578823" y="1635968"/>
                <a:ext cx="10515" cy="10515"/>
              </a:xfrm>
              <a:custGeom>
                <a:rect b="b" l="l" r="r" t="t"/>
                <a:pathLst>
                  <a:path extrusionOk="0" h="389" w="389">
                    <a:moveTo>
                      <a:pt x="206" y="0"/>
                    </a:moveTo>
                    <a:cubicBezTo>
                      <a:pt x="92" y="0"/>
                      <a:pt x="1" y="69"/>
                      <a:pt x="1" y="183"/>
                    </a:cubicBezTo>
                    <a:cubicBezTo>
                      <a:pt x="1" y="297"/>
                      <a:pt x="69" y="388"/>
                      <a:pt x="183" y="388"/>
                    </a:cubicBezTo>
                    <a:cubicBezTo>
                      <a:pt x="297" y="388"/>
                      <a:pt x="389" y="320"/>
                      <a:pt x="389" y="206"/>
                    </a:cubicBezTo>
                    <a:cubicBezTo>
                      <a:pt x="389" y="92"/>
                      <a:pt x="297" y="0"/>
                      <a:pt x="206" y="0"/>
                    </a:cubicBezTo>
                    <a:close/>
                  </a:path>
                </a:pathLst>
              </a:custGeom>
              <a:solidFill>
                <a:srgbClr val="FDDE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1"/>
              <p:cNvSpPr/>
              <p:nvPr/>
            </p:nvSpPr>
            <p:spPr>
              <a:xfrm>
                <a:off x="5607827" y="1623615"/>
                <a:ext cx="15461" cy="14839"/>
              </a:xfrm>
              <a:custGeom>
                <a:rect b="b" l="l" r="r" t="t"/>
                <a:pathLst>
                  <a:path extrusionOk="0" h="549" w="572">
                    <a:moveTo>
                      <a:pt x="297" y="1"/>
                    </a:moveTo>
                    <a:cubicBezTo>
                      <a:pt x="160" y="1"/>
                      <a:pt x="23" y="115"/>
                      <a:pt x="23" y="275"/>
                    </a:cubicBezTo>
                    <a:cubicBezTo>
                      <a:pt x="0" y="412"/>
                      <a:pt x="115" y="549"/>
                      <a:pt x="274" y="549"/>
                    </a:cubicBezTo>
                    <a:cubicBezTo>
                      <a:pt x="411" y="549"/>
                      <a:pt x="548" y="457"/>
                      <a:pt x="571" y="298"/>
                    </a:cubicBezTo>
                    <a:cubicBezTo>
                      <a:pt x="571" y="161"/>
                      <a:pt x="457" y="1"/>
                      <a:pt x="297" y="1"/>
                    </a:cubicBezTo>
                    <a:close/>
                  </a:path>
                </a:pathLst>
              </a:custGeom>
              <a:solidFill>
                <a:srgbClr val="FDDE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1"/>
              <p:cNvSpPr/>
              <p:nvPr/>
            </p:nvSpPr>
            <p:spPr>
              <a:xfrm>
                <a:off x="5583770" y="1603262"/>
                <a:ext cx="11136" cy="10515"/>
              </a:xfrm>
              <a:custGeom>
                <a:rect b="b" l="l" r="r" t="t"/>
                <a:pathLst>
                  <a:path extrusionOk="0" h="389" w="412">
                    <a:moveTo>
                      <a:pt x="229" y="1"/>
                    </a:moveTo>
                    <a:cubicBezTo>
                      <a:pt x="114" y="1"/>
                      <a:pt x="23" y="69"/>
                      <a:pt x="23" y="183"/>
                    </a:cubicBezTo>
                    <a:cubicBezTo>
                      <a:pt x="0" y="297"/>
                      <a:pt x="92" y="389"/>
                      <a:pt x="206" y="389"/>
                    </a:cubicBezTo>
                    <a:cubicBezTo>
                      <a:pt x="320" y="389"/>
                      <a:pt x="411" y="320"/>
                      <a:pt x="411" y="206"/>
                    </a:cubicBezTo>
                    <a:cubicBezTo>
                      <a:pt x="411" y="92"/>
                      <a:pt x="343" y="1"/>
                      <a:pt x="229" y="1"/>
                    </a:cubicBezTo>
                    <a:close/>
                  </a:path>
                </a:pathLst>
              </a:custGeom>
              <a:solidFill>
                <a:srgbClr val="FDDE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
              <p:cNvSpPr/>
              <p:nvPr/>
            </p:nvSpPr>
            <p:spPr>
              <a:xfrm>
                <a:off x="4353526" y="1193595"/>
                <a:ext cx="827388" cy="470782"/>
              </a:xfrm>
              <a:custGeom>
                <a:rect b="b" l="l" r="r" t="t"/>
                <a:pathLst>
                  <a:path extrusionOk="0" h="17417" w="30610">
                    <a:moveTo>
                      <a:pt x="1073" y="1"/>
                    </a:moveTo>
                    <a:cubicBezTo>
                      <a:pt x="1028" y="1"/>
                      <a:pt x="1005" y="23"/>
                      <a:pt x="982" y="23"/>
                    </a:cubicBezTo>
                    <a:lnTo>
                      <a:pt x="891" y="92"/>
                    </a:lnTo>
                    <a:lnTo>
                      <a:pt x="822" y="138"/>
                    </a:lnTo>
                    <a:cubicBezTo>
                      <a:pt x="754" y="160"/>
                      <a:pt x="685" y="206"/>
                      <a:pt x="617" y="252"/>
                    </a:cubicBezTo>
                    <a:cubicBezTo>
                      <a:pt x="548" y="297"/>
                      <a:pt x="503" y="343"/>
                      <a:pt x="457" y="366"/>
                    </a:cubicBezTo>
                    <a:cubicBezTo>
                      <a:pt x="411" y="411"/>
                      <a:pt x="366" y="434"/>
                      <a:pt x="320" y="457"/>
                    </a:cubicBezTo>
                    <a:cubicBezTo>
                      <a:pt x="274" y="457"/>
                      <a:pt x="229" y="457"/>
                      <a:pt x="206" y="480"/>
                    </a:cubicBezTo>
                    <a:cubicBezTo>
                      <a:pt x="138" y="526"/>
                      <a:pt x="69" y="571"/>
                      <a:pt x="46" y="663"/>
                    </a:cubicBezTo>
                    <a:cubicBezTo>
                      <a:pt x="1" y="777"/>
                      <a:pt x="23" y="891"/>
                      <a:pt x="69" y="959"/>
                    </a:cubicBezTo>
                    <a:cubicBezTo>
                      <a:pt x="138" y="1096"/>
                      <a:pt x="252" y="1233"/>
                      <a:pt x="366" y="1347"/>
                    </a:cubicBezTo>
                    <a:cubicBezTo>
                      <a:pt x="571" y="1576"/>
                      <a:pt x="777" y="1827"/>
                      <a:pt x="982" y="2055"/>
                    </a:cubicBezTo>
                    <a:cubicBezTo>
                      <a:pt x="1073" y="2169"/>
                      <a:pt x="1165" y="2306"/>
                      <a:pt x="1279" y="2420"/>
                    </a:cubicBezTo>
                    <a:cubicBezTo>
                      <a:pt x="1370" y="2534"/>
                      <a:pt x="1461" y="2648"/>
                      <a:pt x="1553" y="2762"/>
                    </a:cubicBezTo>
                    <a:cubicBezTo>
                      <a:pt x="1735" y="2991"/>
                      <a:pt x="1941" y="3242"/>
                      <a:pt x="2169" y="3470"/>
                    </a:cubicBezTo>
                    <a:cubicBezTo>
                      <a:pt x="2352" y="3675"/>
                      <a:pt x="2534" y="3858"/>
                      <a:pt x="2740" y="4063"/>
                    </a:cubicBezTo>
                    <a:lnTo>
                      <a:pt x="2808" y="4132"/>
                    </a:lnTo>
                    <a:cubicBezTo>
                      <a:pt x="2922" y="4246"/>
                      <a:pt x="3036" y="4360"/>
                      <a:pt x="3150" y="4474"/>
                    </a:cubicBezTo>
                    <a:lnTo>
                      <a:pt x="3287" y="4611"/>
                    </a:lnTo>
                    <a:cubicBezTo>
                      <a:pt x="3333" y="4657"/>
                      <a:pt x="3402" y="4725"/>
                      <a:pt x="3470" y="4794"/>
                    </a:cubicBezTo>
                    <a:cubicBezTo>
                      <a:pt x="3698" y="5022"/>
                      <a:pt x="3949" y="5250"/>
                      <a:pt x="4223" y="5501"/>
                    </a:cubicBezTo>
                    <a:cubicBezTo>
                      <a:pt x="4337" y="5593"/>
                      <a:pt x="4452" y="5707"/>
                      <a:pt x="4566" y="5798"/>
                    </a:cubicBezTo>
                    <a:cubicBezTo>
                      <a:pt x="4680" y="5912"/>
                      <a:pt x="4817" y="6004"/>
                      <a:pt x="4931" y="6118"/>
                    </a:cubicBezTo>
                    <a:lnTo>
                      <a:pt x="5045" y="6209"/>
                    </a:lnTo>
                    <a:cubicBezTo>
                      <a:pt x="5250" y="6392"/>
                      <a:pt x="5433" y="6551"/>
                      <a:pt x="5661" y="6734"/>
                    </a:cubicBezTo>
                    <a:cubicBezTo>
                      <a:pt x="5890" y="6894"/>
                      <a:pt x="6118" y="7054"/>
                      <a:pt x="6346" y="7213"/>
                    </a:cubicBezTo>
                    <a:lnTo>
                      <a:pt x="7898" y="8332"/>
                    </a:lnTo>
                    <a:lnTo>
                      <a:pt x="8126" y="8492"/>
                    </a:lnTo>
                    <a:lnTo>
                      <a:pt x="8674" y="8880"/>
                    </a:lnTo>
                    <a:cubicBezTo>
                      <a:pt x="8743" y="8948"/>
                      <a:pt x="8834" y="8994"/>
                      <a:pt x="8925" y="9039"/>
                    </a:cubicBezTo>
                    <a:lnTo>
                      <a:pt x="9062" y="9131"/>
                    </a:lnTo>
                    <a:cubicBezTo>
                      <a:pt x="9199" y="9245"/>
                      <a:pt x="9359" y="9336"/>
                      <a:pt x="9496" y="9427"/>
                    </a:cubicBezTo>
                    <a:cubicBezTo>
                      <a:pt x="9610" y="9496"/>
                      <a:pt x="9701" y="9564"/>
                      <a:pt x="9815" y="9633"/>
                    </a:cubicBezTo>
                    <a:lnTo>
                      <a:pt x="9930" y="9701"/>
                    </a:lnTo>
                    <a:cubicBezTo>
                      <a:pt x="9998" y="9747"/>
                      <a:pt x="10044" y="9793"/>
                      <a:pt x="10112" y="9838"/>
                    </a:cubicBezTo>
                    <a:cubicBezTo>
                      <a:pt x="10203" y="9884"/>
                      <a:pt x="10272" y="9930"/>
                      <a:pt x="10340" y="9975"/>
                    </a:cubicBezTo>
                    <a:cubicBezTo>
                      <a:pt x="10500" y="10067"/>
                      <a:pt x="10637" y="10181"/>
                      <a:pt x="10797" y="10272"/>
                    </a:cubicBezTo>
                    <a:lnTo>
                      <a:pt x="10911" y="10363"/>
                    </a:lnTo>
                    <a:cubicBezTo>
                      <a:pt x="11002" y="10409"/>
                      <a:pt x="11094" y="10477"/>
                      <a:pt x="11185" y="10546"/>
                    </a:cubicBezTo>
                    <a:lnTo>
                      <a:pt x="11345" y="10637"/>
                    </a:lnTo>
                    <a:cubicBezTo>
                      <a:pt x="11413" y="10683"/>
                      <a:pt x="11505" y="10728"/>
                      <a:pt x="11596" y="10797"/>
                    </a:cubicBezTo>
                    <a:lnTo>
                      <a:pt x="11687" y="10865"/>
                    </a:lnTo>
                    <a:cubicBezTo>
                      <a:pt x="11801" y="10934"/>
                      <a:pt x="11893" y="11002"/>
                      <a:pt x="12007" y="11071"/>
                    </a:cubicBezTo>
                    <a:lnTo>
                      <a:pt x="12235" y="11208"/>
                    </a:lnTo>
                    <a:cubicBezTo>
                      <a:pt x="12440" y="11322"/>
                      <a:pt x="12646" y="11459"/>
                      <a:pt x="12828" y="11573"/>
                    </a:cubicBezTo>
                    <a:cubicBezTo>
                      <a:pt x="13079" y="11733"/>
                      <a:pt x="13353" y="11915"/>
                      <a:pt x="13673" y="12075"/>
                    </a:cubicBezTo>
                    <a:cubicBezTo>
                      <a:pt x="13924" y="12235"/>
                      <a:pt x="14175" y="12372"/>
                      <a:pt x="14449" y="12532"/>
                    </a:cubicBezTo>
                    <a:cubicBezTo>
                      <a:pt x="14472" y="12532"/>
                      <a:pt x="14495" y="12554"/>
                      <a:pt x="14517" y="12554"/>
                    </a:cubicBezTo>
                    <a:cubicBezTo>
                      <a:pt x="14586" y="12600"/>
                      <a:pt x="14677" y="12646"/>
                      <a:pt x="14746" y="12669"/>
                    </a:cubicBezTo>
                    <a:cubicBezTo>
                      <a:pt x="14814" y="12714"/>
                      <a:pt x="14883" y="12737"/>
                      <a:pt x="14951" y="12760"/>
                    </a:cubicBezTo>
                    <a:cubicBezTo>
                      <a:pt x="15202" y="12897"/>
                      <a:pt x="15430" y="13011"/>
                      <a:pt x="15682" y="13148"/>
                    </a:cubicBezTo>
                    <a:lnTo>
                      <a:pt x="15819" y="13216"/>
                    </a:lnTo>
                    <a:lnTo>
                      <a:pt x="15955" y="13285"/>
                    </a:lnTo>
                    <a:cubicBezTo>
                      <a:pt x="16207" y="13422"/>
                      <a:pt x="16458" y="13536"/>
                      <a:pt x="16686" y="13673"/>
                    </a:cubicBezTo>
                    <a:cubicBezTo>
                      <a:pt x="16732" y="13696"/>
                      <a:pt x="16777" y="13696"/>
                      <a:pt x="16823" y="13719"/>
                    </a:cubicBezTo>
                    <a:cubicBezTo>
                      <a:pt x="16868" y="13741"/>
                      <a:pt x="16891" y="13764"/>
                      <a:pt x="16937" y="13764"/>
                    </a:cubicBezTo>
                    <a:lnTo>
                      <a:pt x="17097" y="13833"/>
                    </a:lnTo>
                    <a:lnTo>
                      <a:pt x="17416" y="13992"/>
                    </a:lnTo>
                    <a:cubicBezTo>
                      <a:pt x="17622" y="14084"/>
                      <a:pt x="17827" y="14175"/>
                      <a:pt x="18055" y="14266"/>
                    </a:cubicBezTo>
                    <a:cubicBezTo>
                      <a:pt x="18192" y="14312"/>
                      <a:pt x="18352" y="14381"/>
                      <a:pt x="18512" y="14449"/>
                    </a:cubicBezTo>
                    <a:cubicBezTo>
                      <a:pt x="18672" y="14517"/>
                      <a:pt x="18854" y="14563"/>
                      <a:pt x="19014" y="14632"/>
                    </a:cubicBezTo>
                    <a:cubicBezTo>
                      <a:pt x="19151" y="14700"/>
                      <a:pt x="19288" y="14769"/>
                      <a:pt x="19425" y="14837"/>
                    </a:cubicBezTo>
                    <a:cubicBezTo>
                      <a:pt x="19539" y="14883"/>
                      <a:pt x="19630" y="14928"/>
                      <a:pt x="19722" y="14951"/>
                    </a:cubicBezTo>
                    <a:lnTo>
                      <a:pt x="19836" y="14997"/>
                    </a:lnTo>
                    <a:cubicBezTo>
                      <a:pt x="20087" y="15111"/>
                      <a:pt x="20361" y="15225"/>
                      <a:pt x="20635" y="15225"/>
                    </a:cubicBezTo>
                    <a:lnTo>
                      <a:pt x="20749" y="15225"/>
                    </a:lnTo>
                    <a:lnTo>
                      <a:pt x="20794" y="15248"/>
                    </a:lnTo>
                    <a:lnTo>
                      <a:pt x="20840" y="15248"/>
                    </a:lnTo>
                    <a:cubicBezTo>
                      <a:pt x="21023" y="15339"/>
                      <a:pt x="21228" y="15408"/>
                      <a:pt x="21434" y="15499"/>
                    </a:cubicBezTo>
                    <a:cubicBezTo>
                      <a:pt x="21548" y="15545"/>
                      <a:pt x="21662" y="15567"/>
                      <a:pt x="21776" y="15613"/>
                    </a:cubicBezTo>
                    <a:lnTo>
                      <a:pt x="21936" y="15659"/>
                    </a:lnTo>
                    <a:cubicBezTo>
                      <a:pt x="22050" y="15727"/>
                      <a:pt x="22187" y="15773"/>
                      <a:pt x="22324" y="15796"/>
                    </a:cubicBezTo>
                    <a:cubicBezTo>
                      <a:pt x="22666" y="15910"/>
                      <a:pt x="22963" y="16001"/>
                      <a:pt x="23282" y="16070"/>
                    </a:cubicBezTo>
                    <a:lnTo>
                      <a:pt x="23648" y="16184"/>
                    </a:lnTo>
                    <a:cubicBezTo>
                      <a:pt x="23693" y="16184"/>
                      <a:pt x="23716" y="16207"/>
                      <a:pt x="23739" y="16207"/>
                    </a:cubicBezTo>
                    <a:cubicBezTo>
                      <a:pt x="23944" y="16275"/>
                      <a:pt x="24150" y="16321"/>
                      <a:pt x="24355" y="16389"/>
                    </a:cubicBezTo>
                    <a:cubicBezTo>
                      <a:pt x="24583" y="16458"/>
                      <a:pt x="24812" y="16503"/>
                      <a:pt x="25040" y="16572"/>
                    </a:cubicBezTo>
                    <a:cubicBezTo>
                      <a:pt x="25245" y="16640"/>
                      <a:pt x="25474" y="16686"/>
                      <a:pt x="25679" y="16732"/>
                    </a:cubicBezTo>
                    <a:cubicBezTo>
                      <a:pt x="25907" y="16800"/>
                      <a:pt x="26158" y="16846"/>
                      <a:pt x="26387" y="16891"/>
                    </a:cubicBezTo>
                    <a:lnTo>
                      <a:pt x="26432" y="16891"/>
                    </a:lnTo>
                    <a:lnTo>
                      <a:pt x="26501" y="16914"/>
                    </a:lnTo>
                    <a:lnTo>
                      <a:pt x="26592" y="16937"/>
                    </a:lnTo>
                    <a:cubicBezTo>
                      <a:pt x="26775" y="16983"/>
                      <a:pt x="26957" y="17028"/>
                      <a:pt x="27140" y="17051"/>
                    </a:cubicBezTo>
                    <a:cubicBezTo>
                      <a:pt x="27482" y="17142"/>
                      <a:pt x="27825" y="17165"/>
                      <a:pt x="28144" y="17211"/>
                    </a:cubicBezTo>
                    <a:cubicBezTo>
                      <a:pt x="28441" y="17234"/>
                      <a:pt x="28715" y="17279"/>
                      <a:pt x="29012" y="17325"/>
                    </a:cubicBezTo>
                    <a:lnTo>
                      <a:pt x="29126" y="17325"/>
                    </a:lnTo>
                    <a:lnTo>
                      <a:pt x="29285" y="17348"/>
                    </a:lnTo>
                    <a:cubicBezTo>
                      <a:pt x="29400" y="17371"/>
                      <a:pt x="29514" y="17393"/>
                      <a:pt x="29651" y="17393"/>
                    </a:cubicBezTo>
                    <a:cubicBezTo>
                      <a:pt x="29742" y="17416"/>
                      <a:pt x="29833" y="17416"/>
                      <a:pt x="29925" y="17416"/>
                    </a:cubicBezTo>
                    <a:lnTo>
                      <a:pt x="30107" y="17416"/>
                    </a:lnTo>
                    <a:cubicBezTo>
                      <a:pt x="30221" y="17393"/>
                      <a:pt x="30335" y="17325"/>
                      <a:pt x="30404" y="17234"/>
                    </a:cubicBezTo>
                    <a:cubicBezTo>
                      <a:pt x="30450" y="17188"/>
                      <a:pt x="30472" y="17120"/>
                      <a:pt x="30472" y="17028"/>
                    </a:cubicBezTo>
                    <a:cubicBezTo>
                      <a:pt x="30495" y="16960"/>
                      <a:pt x="30495" y="16868"/>
                      <a:pt x="30472" y="16777"/>
                    </a:cubicBezTo>
                    <a:cubicBezTo>
                      <a:pt x="30472" y="16732"/>
                      <a:pt x="30472" y="16686"/>
                      <a:pt x="30450" y="16663"/>
                    </a:cubicBezTo>
                    <a:cubicBezTo>
                      <a:pt x="30450" y="16617"/>
                      <a:pt x="30450" y="16572"/>
                      <a:pt x="30450" y="16526"/>
                    </a:cubicBezTo>
                    <a:cubicBezTo>
                      <a:pt x="30450" y="16458"/>
                      <a:pt x="30450" y="16366"/>
                      <a:pt x="30472" y="16275"/>
                    </a:cubicBezTo>
                    <a:lnTo>
                      <a:pt x="30495" y="16161"/>
                    </a:lnTo>
                    <a:cubicBezTo>
                      <a:pt x="30495" y="16115"/>
                      <a:pt x="30495" y="16070"/>
                      <a:pt x="30518" y="16024"/>
                    </a:cubicBezTo>
                    <a:cubicBezTo>
                      <a:pt x="30518" y="15978"/>
                      <a:pt x="30541" y="15955"/>
                      <a:pt x="30541" y="15933"/>
                    </a:cubicBezTo>
                    <a:lnTo>
                      <a:pt x="30564" y="15841"/>
                    </a:lnTo>
                    <a:cubicBezTo>
                      <a:pt x="30586" y="15773"/>
                      <a:pt x="30609" y="15659"/>
                      <a:pt x="30564" y="15567"/>
                    </a:cubicBezTo>
                    <a:cubicBezTo>
                      <a:pt x="30564" y="15522"/>
                      <a:pt x="30518" y="15453"/>
                      <a:pt x="30472" y="15430"/>
                    </a:cubicBezTo>
                    <a:cubicBezTo>
                      <a:pt x="30427" y="15408"/>
                      <a:pt x="30381" y="15385"/>
                      <a:pt x="30335" y="15385"/>
                    </a:cubicBezTo>
                    <a:cubicBezTo>
                      <a:pt x="30290" y="15362"/>
                      <a:pt x="30198" y="15339"/>
                      <a:pt x="30130" y="15316"/>
                    </a:cubicBezTo>
                    <a:cubicBezTo>
                      <a:pt x="30039" y="15294"/>
                      <a:pt x="29970" y="15271"/>
                      <a:pt x="29879" y="15271"/>
                    </a:cubicBezTo>
                    <a:lnTo>
                      <a:pt x="29833" y="15248"/>
                    </a:lnTo>
                    <a:lnTo>
                      <a:pt x="29788" y="15248"/>
                    </a:lnTo>
                    <a:lnTo>
                      <a:pt x="29719" y="15225"/>
                    </a:lnTo>
                    <a:cubicBezTo>
                      <a:pt x="29445" y="15157"/>
                      <a:pt x="29194" y="15111"/>
                      <a:pt x="28920" y="15065"/>
                    </a:cubicBezTo>
                    <a:cubicBezTo>
                      <a:pt x="28715" y="15020"/>
                      <a:pt x="28509" y="14997"/>
                      <a:pt x="28327" y="14951"/>
                    </a:cubicBezTo>
                    <a:lnTo>
                      <a:pt x="28167" y="14905"/>
                    </a:lnTo>
                    <a:lnTo>
                      <a:pt x="28007" y="14883"/>
                    </a:lnTo>
                    <a:lnTo>
                      <a:pt x="27916" y="14860"/>
                    </a:lnTo>
                    <a:lnTo>
                      <a:pt x="27893" y="14837"/>
                    </a:lnTo>
                    <a:lnTo>
                      <a:pt x="27825" y="14837"/>
                    </a:lnTo>
                    <a:lnTo>
                      <a:pt x="27711" y="14814"/>
                    </a:lnTo>
                    <a:lnTo>
                      <a:pt x="27528" y="14769"/>
                    </a:lnTo>
                    <a:cubicBezTo>
                      <a:pt x="27277" y="14700"/>
                      <a:pt x="27026" y="14654"/>
                      <a:pt x="26797" y="14586"/>
                    </a:cubicBezTo>
                    <a:cubicBezTo>
                      <a:pt x="26546" y="14517"/>
                      <a:pt x="26318" y="14449"/>
                      <a:pt x="26090" y="14381"/>
                    </a:cubicBezTo>
                    <a:lnTo>
                      <a:pt x="25884" y="14312"/>
                    </a:lnTo>
                    <a:cubicBezTo>
                      <a:pt x="25633" y="14244"/>
                      <a:pt x="25382" y="14152"/>
                      <a:pt x="25154" y="14084"/>
                    </a:cubicBezTo>
                    <a:cubicBezTo>
                      <a:pt x="24766" y="13970"/>
                      <a:pt x="24401" y="13856"/>
                      <a:pt x="24013" y="13741"/>
                    </a:cubicBezTo>
                    <a:cubicBezTo>
                      <a:pt x="23830" y="13673"/>
                      <a:pt x="23648" y="13604"/>
                      <a:pt x="23465" y="13536"/>
                    </a:cubicBezTo>
                    <a:lnTo>
                      <a:pt x="23054" y="13399"/>
                    </a:lnTo>
                    <a:lnTo>
                      <a:pt x="22940" y="13353"/>
                    </a:lnTo>
                    <a:cubicBezTo>
                      <a:pt x="22666" y="13285"/>
                      <a:pt x="22415" y="13194"/>
                      <a:pt x="22164" y="13102"/>
                    </a:cubicBezTo>
                    <a:cubicBezTo>
                      <a:pt x="21502" y="12851"/>
                      <a:pt x="20863" y="12577"/>
                      <a:pt x="20292" y="12326"/>
                    </a:cubicBezTo>
                    <a:lnTo>
                      <a:pt x="20087" y="12235"/>
                    </a:lnTo>
                    <a:cubicBezTo>
                      <a:pt x="19859" y="12144"/>
                      <a:pt x="19630" y="12030"/>
                      <a:pt x="19402" y="11938"/>
                    </a:cubicBezTo>
                    <a:cubicBezTo>
                      <a:pt x="19242" y="11847"/>
                      <a:pt x="19083" y="11778"/>
                      <a:pt x="18923" y="11710"/>
                    </a:cubicBezTo>
                    <a:cubicBezTo>
                      <a:pt x="18786" y="11641"/>
                      <a:pt x="18649" y="11573"/>
                      <a:pt x="18512" y="11505"/>
                    </a:cubicBezTo>
                    <a:cubicBezTo>
                      <a:pt x="18398" y="11459"/>
                      <a:pt x="18261" y="11413"/>
                      <a:pt x="18147" y="11345"/>
                    </a:cubicBezTo>
                    <a:cubicBezTo>
                      <a:pt x="17964" y="11276"/>
                      <a:pt x="17759" y="11185"/>
                      <a:pt x="17576" y="11094"/>
                    </a:cubicBezTo>
                    <a:cubicBezTo>
                      <a:pt x="17416" y="11002"/>
                      <a:pt x="17257" y="10934"/>
                      <a:pt x="17097" y="10843"/>
                    </a:cubicBezTo>
                    <a:cubicBezTo>
                      <a:pt x="16960" y="10774"/>
                      <a:pt x="16823" y="10706"/>
                      <a:pt x="16663" y="10637"/>
                    </a:cubicBezTo>
                    <a:cubicBezTo>
                      <a:pt x="16389" y="10477"/>
                      <a:pt x="16092" y="10340"/>
                      <a:pt x="15819" y="10203"/>
                    </a:cubicBezTo>
                    <a:cubicBezTo>
                      <a:pt x="15362" y="9975"/>
                      <a:pt x="14906" y="9724"/>
                      <a:pt x="14472" y="9473"/>
                    </a:cubicBezTo>
                    <a:lnTo>
                      <a:pt x="13970" y="9199"/>
                    </a:lnTo>
                    <a:lnTo>
                      <a:pt x="13719" y="9062"/>
                    </a:lnTo>
                    <a:cubicBezTo>
                      <a:pt x="13513" y="8925"/>
                      <a:pt x="13285" y="8811"/>
                      <a:pt x="13079" y="8697"/>
                    </a:cubicBezTo>
                    <a:cubicBezTo>
                      <a:pt x="12783" y="8514"/>
                      <a:pt x="12486" y="8332"/>
                      <a:pt x="12166" y="8149"/>
                    </a:cubicBezTo>
                    <a:lnTo>
                      <a:pt x="11756" y="7898"/>
                    </a:lnTo>
                    <a:lnTo>
                      <a:pt x="11345" y="7624"/>
                    </a:lnTo>
                    <a:cubicBezTo>
                      <a:pt x="11139" y="7510"/>
                      <a:pt x="10934" y="7373"/>
                      <a:pt x="10706" y="7236"/>
                    </a:cubicBezTo>
                    <a:lnTo>
                      <a:pt x="10409" y="7054"/>
                    </a:lnTo>
                    <a:cubicBezTo>
                      <a:pt x="9884" y="6688"/>
                      <a:pt x="9336" y="6323"/>
                      <a:pt x="8811" y="5958"/>
                    </a:cubicBezTo>
                    <a:lnTo>
                      <a:pt x="8743" y="5890"/>
                    </a:lnTo>
                    <a:cubicBezTo>
                      <a:pt x="8469" y="5707"/>
                      <a:pt x="8195" y="5501"/>
                      <a:pt x="7921" y="5296"/>
                    </a:cubicBezTo>
                    <a:cubicBezTo>
                      <a:pt x="7647" y="5091"/>
                      <a:pt x="7373" y="4885"/>
                      <a:pt x="7099" y="4680"/>
                    </a:cubicBezTo>
                    <a:cubicBezTo>
                      <a:pt x="6939" y="4566"/>
                      <a:pt x="6780" y="4429"/>
                      <a:pt x="6620" y="4315"/>
                    </a:cubicBezTo>
                    <a:cubicBezTo>
                      <a:pt x="6506" y="4246"/>
                      <a:pt x="6392" y="4155"/>
                      <a:pt x="6300" y="4063"/>
                    </a:cubicBezTo>
                    <a:cubicBezTo>
                      <a:pt x="6141" y="3972"/>
                      <a:pt x="6004" y="3858"/>
                      <a:pt x="5844" y="3744"/>
                    </a:cubicBezTo>
                    <a:cubicBezTo>
                      <a:pt x="5730" y="3630"/>
                      <a:pt x="5593" y="3539"/>
                      <a:pt x="5456" y="3447"/>
                    </a:cubicBezTo>
                    <a:lnTo>
                      <a:pt x="5228" y="3265"/>
                    </a:lnTo>
                    <a:cubicBezTo>
                      <a:pt x="5022" y="3128"/>
                      <a:pt x="4817" y="2968"/>
                      <a:pt x="4611" y="2808"/>
                    </a:cubicBezTo>
                    <a:cubicBezTo>
                      <a:pt x="4292" y="2603"/>
                      <a:pt x="4063" y="2420"/>
                      <a:pt x="3835" y="2237"/>
                    </a:cubicBezTo>
                    <a:lnTo>
                      <a:pt x="3698" y="2123"/>
                    </a:lnTo>
                    <a:cubicBezTo>
                      <a:pt x="3493" y="1964"/>
                      <a:pt x="3287" y="1804"/>
                      <a:pt x="3082" y="1644"/>
                    </a:cubicBezTo>
                    <a:cubicBezTo>
                      <a:pt x="2922" y="1484"/>
                      <a:pt x="2740" y="1324"/>
                      <a:pt x="2580" y="1188"/>
                    </a:cubicBezTo>
                    <a:lnTo>
                      <a:pt x="2352" y="982"/>
                    </a:lnTo>
                    <a:cubicBezTo>
                      <a:pt x="2215" y="845"/>
                      <a:pt x="2055" y="731"/>
                      <a:pt x="1918" y="594"/>
                    </a:cubicBezTo>
                    <a:lnTo>
                      <a:pt x="1758" y="457"/>
                    </a:lnTo>
                    <a:lnTo>
                      <a:pt x="1804" y="480"/>
                    </a:lnTo>
                    <a:cubicBezTo>
                      <a:pt x="1644" y="343"/>
                      <a:pt x="1484" y="206"/>
                      <a:pt x="1347" y="69"/>
                    </a:cubicBezTo>
                    <a:cubicBezTo>
                      <a:pt x="1302" y="46"/>
                      <a:pt x="1279" y="23"/>
                      <a:pt x="1233" y="23"/>
                    </a:cubicBezTo>
                    <a:cubicBezTo>
                      <a:pt x="1210" y="23"/>
                      <a:pt x="1210" y="23"/>
                      <a:pt x="1187" y="46"/>
                    </a:cubicBezTo>
                    <a:cubicBezTo>
                      <a:pt x="1142" y="23"/>
                      <a:pt x="1096" y="1"/>
                      <a:pt x="1073"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1"/>
              <p:cNvSpPr/>
              <p:nvPr/>
            </p:nvSpPr>
            <p:spPr>
              <a:xfrm>
                <a:off x="4499137" y="1242952"/>
                <a:ext cx="506542" cy="291843"/>
              </a:xfrm>
              <a:custGeom>
                <a:rect b="b" l="l" r="r" t="t"/>
                <a:pathLst>
                  <a:path extrusionOk="0" h="10797" w="18740">
                    <a:moveTo>
                      <a:pt x="9610" y="6141"/>
                    </a:moveTo>
                    <a:lnTo>
                      <a:pt x="9610" y="6141"/>
                    </a:lnTo>
                    <a:cubicBezTo>
                      <a:pt x="9633" y="6141"/>
                      <a:pt x="9655" y="6163"/>
                      <a:pt x="9655" y="6163"/>
                    </a:cubicBezTo>
                    <a:cubicBezTo>
                      <a:pt x="9633" y="6163"/>
                      <a:pt x="9633" y="6141"/>
                      <a:pt x="9610" y="6141"/>
                    </a:cubicBezTo>
                    <a:close/>
                    <a:moveTo>
                      <a:pt x="137" y="1"/>
                    </a:moveTo>
                    <a:cubicBezTo>
                      <a:pt x="92" y="1"/>
                      <a:pt x="69" y="23"/>
                      <a:pt x="46" y="69"/>
                    </a:cubicBezTo>
                    <a:cubicBezTo>
                      <a:pt x="0" y="115"/>
                      <a:pt x="23" y="183"/>
                      <a:pt x="69" y="206"/>
                    </a:cubicBezTo>
                    <a:cubicBezTo>
                      <a:pt x="343" y="411"/>
                      <a:pt x="617" y="617"/>
                      <a:pt x="891" y="822"/>
                    </a:cubicBezTo>
                    <a:cubicBezTo>
                      <a:pt x="1164" y="1028"/>
                      <a:pt x="1461" y="1256"/>
                      <a:pt x="1735" y="1461"/>
                    </a:cubicBezTo>
                    <a:cubicBezTo>
                      <a:pt x="2283" y="1895"/>
                      <a:pt x="2831" y="2306"/>
                      <a:pt x="3379" y="2740"/>
                    </a:cubicBezTo>
                    <a:cubicBezTo>
                      <a:pt x="3652" y="2945"/>
                      <a:pt x="3926" y="3151"/>
                      <a:pt x="4200" y="3356"/>
                    </a:cubicBezTo>
                    <a:cubicBezTo>
                      <a:pt x="4474" y="3561"/>
                      <a:pt x="4748" y="3767"/>
                      <a:pt x="5045" y="3972"/>
                    </a:cubicBezTo>
                    <a:cubicBezTo>
                      <a:pt x="5319" y="4155"/>
                      <a:pt x="5615" y="4360"/>
                      <a:pt x="5889" y="4566"/>
                    </a:cubicBezTo>
                    <a:cubicBezTo>
                      <a:pt x="6186" y="4771"/>
                      <a:pt x="6483" y="4954"/>
                      <a:pt x="6779" y="5159"/>
                    </a:cubicBezTo>
                    <a:cubicBezTo>
                      <a:pt x="7053" y="5319"/>
                      <a:pt x="7327" y="5524"/>
                      <a:pt x="7624" y="5684"/>
                    </a:cubicBezTo>
                    <a:cubicBezTo>
                      <a:pt x="7921" y="5867"/>
                      <a:pt x="8217" y="6049"/>
                      <a:pt x="8514" y="6232"/>
                    </a:cubicBezTo>
                    <a:cubicBezTo>
                      <a:pt x="8720" y="6346"/>
                      <a:pt x="8925" y="6483"/>
                      <a:pt x="9153" y="6597"/>
                    </a:cubicBezTo>
                    <a:cubicBezTo>
                      <a:pt x="9176" y="6620"/>
                      <a:pt x="9199" y="6620"/>
                      <a:pt x="9222" y="6643"/>
                    </a:cubicBezTo>
                    <a:cubicBezTo>
                      <a:pt x="9313" y="6688"/>
                      <a:pt x="9404" y="6734"/>
                      <a:pt x="9473" y="6780"/>
                    </a:cubicBezTo>
                    <a:cubicBezTo>
                      <a:pt x="9792" y="6940"/>
                      <a:pt x="10112" y="7099"/>
                      <a:pt x="10432" y="7259"/>
                    </a:cubicBezTo>
                    <a:cubicBezTo>
                      <a:pt x="11048" y="7579"/>
                      <a:pt x="11641" y="7875"/>
                      <a:pt x="12258" y="8172"/>
                    </a:cubicBezTo>
                    <a:cubicBezTo>
                      <a:pt x="12577" y="8332"/>
                      <a:pt x="12897" y="8492"/>
                      <a:pt x="13193" y="8629"/>
                    </a:cubicBezTo>
                    <a:cubicBezTo>
                      <a:pt x="13353" y="8720"/>
                      <a:pt x="13513" y="8788"/>
                      <a:pt x="13673" y="8857"/>
                    </a:cubicBezTo>
                    <a:cubicBezTo>
                      <a:pt x="13810" y="8925"/>
                      <a:pt x="13969" y="8994"/>
                      <a:pt x="14106" y="9062"/>
                    </a:cubicBezTo>
                    <a:cubicBezTo>
                      <a:pt x="14426" y="9199"/>
                      <a:pt x="14746" y="9336"/>
                      <a:pt x="15065" y="9473"/>
                    </a:cubicBezTo>
                    <a:cubicBezTo>
                      <a:pt x="15385" y="9610"/>
                      <a:pt x="15681" y="9747"/>
                      <a:pt x="16001" y="9861"/>
                    </a:cubicBezTo>
                    <a:cubicBezTo>
                      <a:pt x="16298" y="9998"/>
                      <a:pt x="16617" y="10112"/>
                      <a:pt x="16914" y="10249"/>
                    </a:cubicBezTo>
                    <a:cubicBezTo>
                      <a:pt x="17233" y="10363"/>
                      <a:pt x="17530" y="10477"/>
                      <a:pt x="17827" y="10614"/>
                    </a:cubicBezTo>
                    <a:cubicBezTo>
                      <a:pt x="17895" y="10637"/>
                      <a:pt x="17987" y="10683"/>
                      <a:pt x="18055" y="10706"/>
                    </a:cubicBezTo>
                    <a:cubicBezTo>
                      <a:pt x="18169" y="10751"/>
                      <a:pt x="18283" y="10774"/>
                      <a:pt x="18398" y="10797"/>
                    </a:cubicBezTo>
                    <a:cubicBezTo>
                      <a:pt x="18466" y="10797"/>
                      <a:pt x="18557" y="10774"/>
                      <a:pt x="18626" y="10728"/>
                    </a:cubicBezTo>
                    <a:cubicBezTo>
                      <a:pt x="18694" y="10660"/>
                      <a:pt x="18717" y="10592"/>
                      <a:pt x="18740" y="10500"/>
                    </a:cubicBezTo>
                    <a:cubicBezTo>
                      <a:pt x="18740" y="10409"/>
                      <a:pt x="18717" y="10340"/>
                      <a:pt x="18671" y="10272"/>
                    </a:cubicBezTo>
                    <a:cubicBezTo>
                      <a:pt x="18649" y="10249"/>
                      <a:pt x="18626" y="10226"/>
                      <a:pt x="18603" y="10204"/>
                    </a:cubicBezTo>
                    <a:cubicBezTo>
                      <a:pt x="18557" y="10181"/>
                      <a:pt x="18512" y="10158"/>
                      <a:pt x="18466" y="10158"/>
                    </a:cubicBezTo>
                    <a:cubicBezTo>
                      <a:pt x="18306" y="10112"/>
                      <a:pt x="18169" y="10044"/>
                      <a:pt x="18032" y="9998"/>
                    </a:cubicBezTo>
                    <a:cubicBezTo>
                      <a:pt x="17895" y="9930"/>
                      <a:pt x="17758" y="9861"/>
                      <a:pt x="17599" y="9815"/>
                    </a:cubicBezTo>
                    <a:cubicBezTo>
                      <a:pt x="17302" y="9701"/>
                      <a:pt x="16982" y="9564"/>
                      <a:pt x="16686" y="9450"/>
                    </a:cubicBezTo>
                    <a:cubicBezTo>
                      <a:pt x="16366" y="9313"/>
                      <a:pt x="16047" y="9176"/>
                      <a:pt x="15727" y="9039"/>
                    </a:cubicBezTo>
                    <a:cubicBezTo>
                      <a:pt x="15407" y="8902"/>
                      <a:pt x="15088" y="8788"/>
                      <a:pt x="14768" y="8651"/>
                    </a:cubicBezTo>
                    <a:cubicBezTo>
                      <a:pt x="14609" y="8583"/>
                      <a:pt x="14472" y="8514"/>
                      <a:pt x="14312" y="8446"/>
                    </a:cubicBezTo>
                    <a:cubicBezTo>
                      <a:pt x="14152" y="8377"/>
                      <a:pt x="14015" y="8309"/>
                      <a:pt x="13878" y="8241"/>
                    </a:cubicBezTo>
                    <a:cubicBezTo>
                      <a:pt x="13559" y="8104"/>
                      <a:pt x="13239" y="7944"/>
                      <a:pt x="12942" y="7807"/>
                    </a:cubicBezTo>
                    <a:cubicBezTo>
                      <a:pt x="12326" y="7487"/>
                      <a:pt x="11687" y="7191"/>
                      <a:pt x="11093" y="6894"/>
                    </a:cubicBezTo>
                    <a:cubicBezTo>
                      <a:pt x="10614" y="6643"/>
                      <a:pt x="10135" y="6415"/>
                      <a:pt x="9678" y="6163"/>
                    </a:cubicBezTo>
                    <a:lnTo>
                      <a:pt x="9655" y="6163"/>
                    </a:lnTo>
                    <a:cubicBezTo>
                      <a:pt x="9633" y="6141"/>
                      <a:pt x="9633" y="6141"/>
                      <a:pt x="9610" y="6141"/>
                    </a:cubicBezTo>
                    <a:cubicBezTo>
                      <a:pt x="9587" y="6141"/>
                      <a:pt x="9587" y="6118"/>
                      <a:pt x="9564" y="6118"/>
                    </a:cubicBezTo>
                    <a:cubicBezTo>
                      <a:pt x="9542" y="6095"/>
                      <a:pt x="9520" y="6095"/>
                      <a:pt x="9497" y="6074"/>
                    </a:cubicBezTo>
                    <a:lnTo>
                      <a:pt x="9497" y="6074"/>
                    </a:lnTo>
                    <a:cubicBezTo>
                      <a:pt x="9520" y="6095"/>
                      <a:pt x="9541" y="6095"/>
                      <a:pt x="9541" y="6095"/>
                    </a:cubicBezTo>
                    <a:cubicBezTo>
                      <a:pt x="9541" y="6095"/>
                      <a:pt x="9519" y="6095"/>
                      <a:pt x="9519" y="6072"/>
                    </a:cubicBezTo>
                    <a:lnTo>
                      <a:pt x="9496" y="6072"/>
                    </a:lnTo>
                    <a:cubicBezTo>
                      <a:pt x="9473" y="6072"/>
                      <a:pt x="9450" y="6049"/>
                      <a:pt x="9427" y="6049"/>
                    </a:cubicBezTo>
                    <a:cubicBezTo>
                      <a:pt x="8834" y="5707"/>
                      <a:pt x="8240" y="5365"/>
                      <a:pt x="7670" y="4999"/>
                    </a:cubicBezTo>
                    <a:cubicBezTo>
                      <a:pt x="7373" y="4817"/>
                      <a:pt x="7076" y="4634"/>
                      <a:pt x="6779" y="4452"/>
                    </a:cubicBezTo>
                    <a:cubicBezTo>
                      <a:pt x="6643" y="4360"/>
                      <a:pt x="6506" y="4269"/>
                      <a:pt x="6369" y="4178"/>
                    </a:cubicBezTo>
                    <a:cubicBezTo>
                      <a:pt x="6209" y="4086"/>
                      <a:pt x="6072" y="3995"/>
                      <a:pt x="5935" y="3904"/>
                    </a:cubicBezTo>
                    <a:cubicBezTo>
                      <a:pt x="5638" y="3698"/>
                      <a:pt x="5341" y="3516"/>
                      <a:pt x="5068" y="3333"/>
                    </a:cubicBezTo>
                    <a:cubicBezTo>
                      <a:pt x="4771" y="3128"/>
                      <a:pt x="4474" y="2922"/>
                      <a:pt x="4200" y="2740"/>
                    </a:cubicBezTo>
                    <a:cubicBezTo>
                      <a:pt x="3607" y="2352"/>
                      <a:pt x="3036" y="1964"/>
                      <a:pt x="2443" y="1576"/>
                    </a:cubicBezTo>
                    <a:cubicBezTo>
                      <a:pt x="2077" y="1324"/>
                      <a:pt x="1689" y="1096"/>
                      <a:pt x="1324" y="845"/>
                    </a:cubicBezTo>
                    <a:cubicBezTo>
                      <a:pt x="936" y="571"/>
                      <a:pt x="571" y="320"/>
                      <a:pt x="206" y="23"/>
                    </a:cubicBezTo>
                    <a:cubicBezTo>
                      <a:pt x="183" y="23"/>
                      <a:pt x="160" y="1"/>
                      <a:pt x="137" y="1"/>
                    </a:cubicBezTo>
                    <a:close/>
                  </a:path>
                </a:pathLst>
              </a:custGeom>
              <a:solidFill>
                <a:srgbClr val="FFFFFF">
                  <a:alpha val="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1"/>
              <p:cNvSpPr/>
              <p:nvPr/>
            </p:nvSpPr>
            <p:spPr>
              <a:xfrm>
                <a:off x="4904479" y="1444082"/>
                <a:ext cx="258542" cy="106850"/>
              </a:xfrm>
              <a:custGeom>
                <a:rect b="b" l="l" r="r" t="t"/>
                <a:pathLst>
                  <a:path extrusionOk="0" h="3953" w="9565">
                    <a:moveTo>
                      <a:pt x="160" y="1"/>
                    </a:moveTo>
                    <a:cubicBezTo>
                      <a:pt x="115" y="1"/>
                      <a:pt x="69" y="46"/>
                      <a:pt x="46" y="69"/>
                    </a:cubicBezTo>
                    <a:cubicBezTo>
                      <a:pt x="1" y="138"/>
                      <a:pt x="1" y="275"/>
                      <a:pt x="92" y="320"/>
                    </a:cubicBezTo>
                    <a:cubicBezTo>
                      <a:pt x="434" y="526"/>
                      <a:pt x="777" y="708"/>
                      <a:pt x="1142" y="891"/>
                    </a:cubicBezTo>
                    <a:cubicBezTo>
                      <a:pt x="1461" y="1028"/>
                      <a:pt x="1781" y="1188"/>
                      <a:pt x="2078" y="1325"/>
                    </a:cubicBezTo>
                    <a:cubicBezTo>
                      <a:pt x="2420" y="1461"/>
                      <a:pt x="2740" y="1621"/>
                      <a:pt x="3059" y="1758"/>
                    </a:cubicBezTo>
                    <a:cubicBezTo>
                      <a:pt x="3356" y="1918"/>
                      <a:pt x="3675" y="2055"/>
                      <a:pt x="3995" y="2192"/>
                    </a:cubicBezTo>
                    <a:cubicBezTo>
                      <a:pt x="4611" y="2443"/>
                      <a:pt x="5250" y="2694"/>
                      <a:pt x="5912" y="2899"/>
                    </a:cubicBezTo>
                    <a:cubicBezTo>
                      <a:pt x="6506" y="3128"/>
                      <a:pt x="7122" y="3333"/>
                      <a:pt x="7738" y="3516"/>
                    </a:cubicBezTo>
                    <a:cubicBezTo>
                      <a:pt x="7967" y="3607"/>
                      <a:pt x="8195" y="3676"/>
                      <a:pt x="8446" y="3744"/>
                    </a:cubicBezTo>
                    <a:cubicBezTo>
                      <a:pt x="8674" y="3812"/>
                      <a:pt x="8925" y="3927"/>
                      <a:pt x="9199" y="3949"/>
                    </a:cubicBezTo>
                    <a:cubicBezTo>
                      <a:pt x="9213" y="3952"/>
                      <a:pt x="9228" y="3953"/>
                      <a:pt x="9241" y="3953"/>
                    </a:cubicBezTo>
                    <a:cubicBezTo>
                      <a:pt x="9359" y="3953"/>
                      <a:pt x="9455" y="3869"/>
                      <a:pt x="9496" y="3767"/>
                    </a:cubicBezTo>
                    <a:cubicBezTo>
                      <a:pt x="9564" y="3607"/>
                      <a:pt x="9473" y="3424"/>
                      <a:pt x="9313" y="3379"/>
                    </a:cubicBezTo>
                    <a:cubicBezTo>
                      <a:pt x="9176" y="3310"/>
                      <a:pt x="9039" y="3265"/>
                      <a:pt x="8880" y="3219"/>
                    </a:cubicBezTo>
                    <a:cubicBezTo>
                      <a:pt x="8720" y="3173"/>
                      <a:pt x="8583" y="3128"/>
                      <a:pt x="8423" y="3082"/>
                    </a:cubicBezTo>
                    <a:cubicBezTo>
                      <a:pt x="8104" y="2991"/>
                      <a:pt x="7784" y="2899"/>
                      <a:pt x="7464" y="2808"/>
                    </a:cubicBezTo>
                    <a:cubicBezTo>
                      <a:pt x="6848" y="2626"/>
                      <a:pt x="6232" y="2420"/>
                      <a:pt x="5593" y="2215"/>
                    </a:cubicBezTo>
                    <a:cubicBezTo>
                      <a:pt x="5273" y="2123"/>
                      <a:pt x="4977" y="2009"/>
                      <a:pt x="4657" y="1918"/>
                    </a:cubicBezTo>
                    <a:cubicBezTo>
                      <a:pt x="4337" y="1804"/>
                      <a:pt x="4018" y="1690"/>
                      <a:pt x="3698" y="1576"/>
                    </a:cubicBezTo>
                    <a:cubicBezTo>
                      <a:pt x="3036" y="1302"/>
                      <a:pt x="2374" y="1028"/>
                      <a:pt x="1735" y="754"/>
                    </a:cubicBezTo>
                    <a:cubicBezTo>
                      <a:pt x="1279" y="548"/>
                      <a:pt x="868" y="320"/>
                      <a:pt x="434" y="115"/>
                    </a:cubicBezTo>
                    <a:lnTo>
                      <a:pt x="457" y="115"/>
                    </a:lnTo>
                    <a:cubicBezTo>
                      <a:pt x="389" y="92"/>
                      <a:pt x="343" y="69"/>
                      <a:pt x="297" y="23"/>
                    </a:cubicBezTo>
                    <a:cubicBezTo>
                      <a:pt x="252" y="23"/>
                      <a:pt x="229" y="1"/>
                      <a:pt x="183" y="1"/>
                    </a:cubicBezTo>
                    <a:close/>
                  </a:path>
                </a:pathLst>
              </a:custGeom>
              <a:solidFill>
                <a:srgbClr val="FFFFFF">
                  <a:alpha val="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
              <p:cNvSpPr/>
              <p:nvPr/>
            </p:nvSpPr>
            <p:spPr>
              <a:xfrm>
                <a:off x="4520734" y="1104126"/>
                <a:ext cx="604661" cy="340091"/>
              </a:xfrm>
              <a:custGeom>
                <a:rect b="b" l="l" r="r" t="t"/>
                <a:pathLst>
                  <a:path extrusionOk="0" h="12582" w="22370">
                    <a:moveTo>
                      <a:pt x="114" y="1"/>
                    </a:moveTo>
                    <a:cubicBezTo>
                      <a:pt x="92" y="1"/>
                      <a:pt x="46" y="24"/>
                      <a:pt x="23" y="47"/>
                    </a:cubicBezTo>
                    <a:cubicBezTo>
                      <a:pt x="0" y="92"/>
                      <a:pt x="23" y="161"/>
                      <a:pt x="69" y="184"/>
                    </a:cubicBezTo>
                    <a:cubicBezTo>
                      <a:pt x="365" y="366"/>
                      <a:pt x="639" y="572"/>
                      <a:pt x="890" y="777"/>
                    </a:cubicBezTo>
                    <a:cubicBezTo>
                      <a:pt x="1164" y="982"/>
                      <a:pt x="1438" y="1165"/>
                      <a:pt x="1712" y="1370"/>
                    </a:cubicBezTo>
                    <a:cubicBezTo>
                      <a:pt x="1826" y="1462"/>
                      <a:pt x="1940" y="1553"/>
                      <a:pt x="2077" y="1644"/>
                    </a:cubicBezTo>
                    <a:cubicBezTo>
                      <a:pt x="2214" y="1736"/>
                      <a:pt x="2351" y="1850"/>
                      <a:pt x="2488" y="1941"/>
                    </a:cubicBezTo>
                    <a:cubicBezTo>
                      <a:pt x="2762" y="2147"/>
                      <a:pt x="3036" y="2352"/>
                      <a:pt x="3310" y="2557"/>
                    </a:cubicBezTo>
                    <a:cubicBezTo>
                      <a:pt x="3424" y="2649"/>
                      <a:pt x="3561" y="2740"/>
                      <a:pt x="3675" y="2831"/>
                    </a:cubicBezTo>
                    <a:cubicBezTo>
                      <a:pt x="3835" y="2923"/>
                      <a:pt x="3972" y="3037"/>
                      <a:pt x="4109" y="3128"/>
                    </a:cubicBezTo>
                    <a:cubicBezTo>
                      <a:pt x="4246" y="3219"/>
                      <a:pt x="4383" y="3311"/>
                      <a:pt x="4520" y="3402"/>
                    </a:cubicBezTo>
                    <a:cubicBezTo>
                      <a:pt x="4679" y="3516"/>
                      <a:pt x="4816" y="3607"/>
                      <a:pt x="4976" y="3721"/>
                    </a:cubicBezTo>
                    <a:cubicBezTo>
                      <a:pt x="5113" y="3813"/>
                      <a:pt x="5250" y="3904"/>
                      <a:pt x="5410" y="4018"/>
                    </a:cubicBezTo>
                    <a:cubicBezTo>
                      <a:pt x="5547" y="4109"/>
                      <a:pt x="5707" y="4201"/>
                      <a:pt x="5866" y="4292"/>
                    </a:cubicBezTo>
                    <a:cubicBezTo>
                      <a:pt x="6140" y="4452"/>
                      <a:pt x="6414" y="4634"/>
                      <a:pt x="6711" y="4817"/>
                    </a:cubicBezTo>
                    <a:cubicBezTo>
                      <a:pt x="6848" y="4908"/>
                      <a:pt x="7008" y="5022"/>
                      <a:pt x="7167" y="5114"/>
                    </a:cubicBezTo>
                    <a:cubicBezTo>
                      <a:pt x="7304" y="5205"/>
                      <a:pt x="7441" y="5274"/>
                      <a:pt x="7601" y="5365"/>
                    </a:cubicBezTo>
                    <a:cubicBezTo>
                      <a:pt x="7898" y="5547"/>
                      <a:pt x="8195" y="5753"/>
                      <a:pt x="8491" y="5913"/>
                    </a:cubicBezTo>
                    <a:cubicBezTo>
                      <a:pt x="8788" y="6095"/>
                      <a:pt x="9085" y="6255"/>
                      <a:pt x="9381" y="6415"/>
                    </a:cubicBezTo>
                    <a:cubicBezTo>
                      <a:pt x="9541" y="6506"/>
                      <a:pt x="9701" y="6597"/>
                      <a:pt x="9861" y="6689"/>
                    </a:cubicBezTo>
                    <a:cubicBezTo>
                      <a:pt x="9998" y="6780"/>
                      <a:pt x="10158" y="6871"/>
                      <a:pt x="10294" y="6940"/>
                    </a:cubicBezTo>
                    <a:cubicBezTo>
                      <a:pt x="10454" y="7031"/>
                      <a:pt x="10614" y="7122"/>
                      <a:pt x="10751" y="7214"/>
                    </a:cubicBezTo>
                    <a:cubicBezTo>
                      <a:pt x="10911" y="7328"/>
                      <a:pt x="11048" y="7396"/>
                      <a:pt x="11207" y="7488"/>
                    </a:cubicBezTo>
                    <a:cubicBezTo>
                      <a:pt x="11504" y="7670"/>
                      <a:pt x="11778" y="7853"/>
                      <a:pt x="12075" y="8013"/>
                    </a:cubicBezTo>
                    <a:cubicBezTo>
                      <a:pt x="12714" y="8355"/>
                      <a:pt x="13330" y="8675"/>
                      <a:pt x="13947" y="8994"/>
                    </a:cubicBezTo>
                    <a:cubicBezTo>
                      <a:pt x="14266" y="9154"/>
                      <a:pt x="14563" y="9314"/>
                      <a:pt x="14860" y="9473"/>
                    </a:cubicBezTo>
                    <a:cubicBezTo>
                      <a:pt x="15156" y="9633"/>
                      <a:pt x="15453" y="9793"/>
                      <a:pt x="15750" y="9953"/>
                    </a:cubicBezTo>
                    <a:cubicBezTo>
                      <a:pt x="15909" y="10044"/>
                      <a:pt x="16069" y="10113"/>
                      <a:pt x="16229" y="10204"/>
                    </a:cubicBezTo>
                    <a:cubicBezTo>
                      <a:pt x="16389" y="10295"/>
                      <a:pt x="16571" y="10364"/>
                      <a:pt x="16731" y="10455"/>
                    </a:cubicBezTo>
                    <a:cubicBezTo>
                      <a:pt x="17028" y="10592"/>
                      <a:pt x="17325" y="10729"/>
                      <a:pt x="17621" y="10866"/>
                    </a:cubicBezTo>
                    <a:cubicBezTo>
                      <a:pt x="17941" y="11003"/>
                      <a:pt x="18260" y="11162"/>
                      <a:pt x="18580" y="11299"/>
                    </a:cubicBezTo>
                    <a:cubicBezTo>
                      <a:pt x="18900" y="11459"/>
                      <a:pt x="19219" y="11596"/>
                      <a:pt x="19539" y="11733"/>
                    </a:cubicBezTo>
                    <a:cubicBezTo>
                      <a:pt x="19676" y="11802"/>
                      <a:pt x="19835" y="11847"/>
                      <a:pt x="19972" y="11893"/>
                    </a:cubicBezTo>
                    <a:cubicBezTo>
                      <a:pt x="20132" y="11961"/>
                      <a:pt x="20292" y="12007"/>
                      <a:pt x="20452" y="12076"/>
                    </a:cubicBezTo>
                    <a:cubicBezTo>
                      <a:pt x="20748" y="12190"/>
                      <a:pt x="21045" y="12281"/>
                      <a:pt x="21365" y="12395"/>
                    </a:cubicBezTo>
                    <a:cubicBezTo>
                      <a:pt x="21456" y="12418"/>
                      <a:pt x="21525" y="12441"/>
                      <a:pt x="21616" y="12486"/>
                    </a:cubicBezTo>
                    <a:cubicBezTo>
                      <a:pt x="21753" y="12532"/>
                      <a:pt x="21890" y="12555"/>
                      <a:pt x="22027" y="12578"/>
                    </a:cubicBezTo>
                    <a:cubicBezTo>
                      <a:pt x="22041" y="12580"/>
                      <a:pt x="22055" y="12581"/>
                      <a:pt x="22069" y="12581"/>
                    </a:cubicBezTo>
                    <a:cubicBezTo>
                      <a:pt x="22191" y="12581"/>
                      <a:pt x="22305" y="12495"/>
                      <a:pt x="22346" y="12372"/>
                    </a:cubicBezTo>
                    <a:cubicBezTo>
                      <a:pt x="22369" y="12281"/>
                      <a:pt x="22369" y="12212"/>
                      <a:pt x="22323" y="12144"/>
                    </a:cubicBezTo>
                    <a:cubicBezTo>
                      <a:pt x="22301" y="12053"/>
                      <a:pt x="22232" y="11984"/>
                      <a:pt x="22141" y="11961"/>
                    </a:cubicBezTo>
                    <a:cubicBezTo>
                      <a:pt x="22072" y="11939"/>
                      <a:pt x="21981" y="11916"/>
                      <a:pt x="21913" y="11893"/>
                    </a:cubicBezTo>
                    <a:cubicBezTo>
                      <a:pt x="21844" y="11847"/>
                      <a:pt x="21776" y="11824"/>
                      <a:pt x="21707" y="11802"/>
                    </a:cubicBezTo>
                    <a:cubicBezTo>
                      <a:pt x="21547" y="11756"/>
                      <a:pt x="21410" y="11710"/>
                      <a:pt x="21273" y="11665"/>
                    </a:cubicBezTo>
                    <a:cubicBezTo>
                      <a:pt x="20954" y="11573"/>
                      <a:pt x="20657" y="11459"/>
                      <a:pt x="20360" y="11345"/>
                    </a:cubicBezTo>
                    <a:cubicBezTo>
                      <a:pt x="20201" y="11277"/>
                      <a:pt x="20041" y="11231"/>
                      <a:pt x="19881" y="11162"/>
                    </a:cubicBezTo>
                    <a:cubicBezTo>
                      <a:pt x="19721" y="11117"/>
                      <a:pt x="19562" y="11048"/>
                      <a:pt x="19402" y="10957"/>
                    </a:cubicBezTo>
                    <a:cubicBezTo>
                      <a:pt x="19082" y="10820"/>
                      <a:pt x="18785" y="10683"/>
                      <a:pt x="18466" y="10546"/>
                    </a:cubicBezTo>
                    <a:cubicBezTo>
                      <a:pt x="18146" y="10386"/>
                      <a:pt x="17827" y="10249"/>
                      <a:pt x="17507" y="10090"/>
                    </a:cubicBezTo>
                    <a:cubicBezTo>
                      <a:pt x="17347" y="10021"/>
                      <a:pt x="17188" y="9953"/>
                      <a:pt x="17028" y="9884"/>
                    </a:cubicBezTo>
                    <a:cubicBezTo>
                      <a:pt x="16868" y="9816"/>
                      <a:pt x="16731" y="9724"/>
                      <a:pt x="16594" y="9656"/>
                    </a:cubicBezTo>
                    <a:cubicBezTo>
                      <a:pt x="16298" y="9496"/>
                      <a:pt x="16001" y="9359"/>
                      <a:pt x="15704" y="9200"/>
                    </a:cubicBezTo>
                    <a:cubicBezTo>
                      <a:pt x="15407" y="9040"/>
                      <a:pt x="15111" y="8857"/>
                      <a:pt x="14791" y="8697"/>
                    </a:cubicBezTo>
                    <a:cubicBezTo>
                      <a:pt x="14494" y="8560"/>
                      <a:pt x="14198" y="8423"/>
                      <a:pt x="13901" y="8264"/>
                    </a:cubicBezTo>
                    <a:cubicBezTo>
                      <a:pt x="13604" y="8081"/>
                      <a:pt x="13285" y="7921"/>
                      <a:pt x="12965" y="7762"/>
                    </a:cubicBezTo>
                    <a:cubicBezTo>
                      <a:pt x="12645" y="7579"/>
                      <a:pt x="12326" y="7419"/>
                      <a:pt x="12006" y="7237"/>
                    </a:cubicBezTo>
                    <a:lnTo>
                      <a:pt x="11573" y="6963"/>
                    </a:lnTo>
                    <a:cubicBezTo>
                      <a:pt x="11436" y="6894"/>
                      <a:pt x="11276" y="6803"/>
                      <a:pt x="11139" y="6712"/>
                    </a:cubicBezTo>
                    <a:cubicBezTo>
                      <a:pt x="10979" y="6620"/>
                      <a:pt x="10842" y="6529"/>
                      <a:pt x="10682" y="6438"/>
                    </a:cubicBezTo>
                    <a:cubicBezTo>
                      <a:pt x="10546" y="6346"/>
                      <a:pt x="10386" y="6278"/>
                      <a:pt x="10226" y="6187"/>
                    </a:cubicBezTo>
                    <a:cubicBezTo>
                      <a:pt x="9929" y="6004"/>
                      <a:pt x="9610" y="5821"/>
                      <a:pt x="9313" y="5662"/>
                    </a:cubicBezTo>
                    <a:cubicBezTo>
                      <a:pt x="9016" y="5502"/>
                      <a:pt x="8697" y="5342"/>
                      <a:pt x="8400" y="5159"/>
                    </a:cubicBezTo>
                    <a:cubicBezTo>
                      <a:pt x="8263" y="5068"/>
                      <a:pt x="8126" y="4977"/>
                      <a:pt x="7966" y="4886"/>
                    </a:cubicBezTo>
                    <a:cubicBezTo>
                      <a:pt x="7829" y="4817"/>
                      <a:pt x="7692" y="4726"/>
                      <a:pt x="7533" y="4634"/>
                    </a:cubicBezTo>
                    <a:cubicBezTo>
                      <a:pt x="7236" y="4452"/>
                      <a:pt x="6916" y="4269"/>
                      <a:pt x="6620" y="4087"/>
                    </a:cubicBezTo>
                    <a:cubicBezTo>
                      <a:pt x="6346" y="3904"/>
                      <a:pt x="6049" y="3744"/>
                      <a:pt x="5752" y="3585"/>
                    </a:cubicBezTo>
                    <a:cubicBezTo>
                      <a:pt x="5455" y="3402"/>
                      <a:pt x="5159" y="3196"/>
                      <a:pt x="4862" y="3014"/>
                    </a:cubicBezTo>
                    <a:cubicBezTo>
                      <a:pt x="4565" y="2808"/>
                      <a:pt x="4269" y="2626"/>
                      <a:pt x="3972" y="2443"/>
                    </a:cubicBezTo>
                    <a:cubicBezTo>
                      <a:pt x="3698" y="2261"/>
                      <a:pt x="3424" y="2078"/>
                      <a:pt x="3150" y="1918"/>
                    </a:cubicBezTo>
                    <a:cubicBezTo>
                      <a:pt x="2876" y="1736"/>
                      <a:pt x="2580" y="1553"/>
                      <a:pt x="2306" y="1393"/>
                    </a:cubicBezTo>
                    <a:cubicBezTo>
                      <a:pt x="2146" y="1279"/>
                      <a:pt x="1963" y="1188"/>
                      <a:pt x="1803" y="1074"/>
                    </a:cubicBezTo>
                    <a:cubicBezTo>
                      <a:pt x="1621" y="960"/>
                      <a:pt x="1438" y="845"/>
                      <a:pt x="1256" y="709"/>
                    </a:cubicBezTo>
                    <a:cubicBezTo>
                      <a:pt x="1073" y="617"/>
                      <a:pt x="913" y="503"/>
                      <a:pt x="731" y="389"/>
                    </a:cubicBezTo>
                    <a:cubicBezTo>
                      <a:pt x="548" y="252"/>
                      <a:pt x="365" y="138"/>
                      <a:pt x="183" y="24"/>
                    </a:cubicBezTo>
                    <a:cubicBezTo>
                      <a:pt x="160" y="1"/>
                      <a:pt x="137" y="1"/>
                      <a:pt x="114"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1"/>
              <p:cNvSpPr/>
              <p:nvPr/>
            </p:nvSpPr>
            <p:spPr>
              <a:xfrm>
                <a:off x="4860663" y="1265171"/>
                <a:ext cx="320251" cy="162910"/>
              </a:xfrm>
              <a:custGeom>
                <a:rect b="b" l="l" r="r" t="t"/>
                <a:pathLst>
                  <a:path extrusionOk="0" h="6027" w="11848">
                    <a:moveTo>
                      <a:pt x="2420" y="1256"/>
                    </a:moveTo>
                    <a:cubicBezTo>
                      <a:pt x="2427" y="1259"/>
                      <a:pt x="2434" y="1262"/>
                      <a:pt x="2441" y="1265"/>
                    </a:cubicBezTo>
                    <a:lnTo>
                      <a:pt x="2441" y="1265"/>
                    </a:lnTo>
                    <a:cubicBezTo>
                      <a:pt x="2436" y="1260"/>
                      <a:pt x="2430" y="1256"/>
                      <a:pt x="2420" y="1256"/>
                    </a:cubicBezTo>
                    <a:close/>
                    <a:moveTo>
                      <a:pt x="138" y="0"/>
                    </a:moveTo>
                    <a:cubicBezTo>
                      <a:pt x="69" y="0"/>
                      <a:pt x="1" y="114"/>
                      <a:pt x="92" y="160"/>
                    </a:cubicBezTo>
                    <a:cubicBezTo>
                      <a:pt x="366" y="366"/>
                      <a:pt x="663" y="525"/>
                      <a:pt x="960" y="708"/>
                    </a:cubicBezTo>
                    <a:cubicBezTo>
                      <a:pt x="1256" y="891"/>
                      <a:pt x="1553" y="1073"/>
                      <a:pt x="1873" y="1233"/>
                    </a:cubicBezTo>
                    <a:cubicBezTo>
                      <a:pt x="2169" y="1415"/>
                      <a:pt x="2466" y="1575"/>
                      <a:pt x="2763" y="1758"/>
                    </a:cubicBezTo>
                    <a:cubicBezTo>
                      <a:pt x="3060" y="1918"/>
                      <a:pt x="3356" y="2077"/>
                      <a:pt x="3653" y="2260"/>
                    </a:cubicBezTo>
                    <a:cubicBezTo>
                      <a:pt x="3858" y="2397"/>
                      <a:pt x="4064" y="2511"/>
                      <a:pt x="4246" y="2648"/>
                    </a:cubicBezTo>
                    <a:cubicBezTo>
                      <a:pt x="4475" y="2762"/>
                      <a:pt x="4680" y="2876"/>
                      <a:pt x="4908" y="2990"/>
                    </a:cubicBezTo>
                    <a:cubicBezTo>
                      <a:pt x="5319" y="3219"/>
                      <a:pt x="5753" y="3447"/>
                      <a:pt x="6187" y="3652"/>
                    </a:cubicBezTo>
                    <a:cubicBezTo>
                      <a:pt x="6164" y="3652"/>
                      <a:pt x="6141" y="3630"/>
                      <a:pt x="6118" y="3630"/>
                    </a:cubicBezTo>
                    <a:cubicBezTo>
                      <a:pt x="6438" y="3789"/>
                      <a:pt x="6757" y="3949"/>
                      <a:pt x="7077" y="4109"/>
                    </a:cubicBezTo>
                    <a:cubicBezTo>
                      <a:pt x="7396" y="4269"/>
                      <a:pt x="7693" y="4428"/>
                      <a:pt x="8013" y="4588"/>
                    </a:cubicBezTo>
                    <a:cubicBezTo>
                      <a:pt x="8172" y="4657"/>
                      <a:pt x="8332" y="4725"/>
                      <a:pt x="8469" y="4794"/>
                    </a:cubicBezTo>
                    <a:cubicBezTo>
                      <a:pt x="8629" y="4862"/>
                      <a:pt x="8766" y="4931"/>
                      <a:pt x="8926" y="4999"/>
                    </a:cubicBezTo>
                    <a:cubicBezTo>
                      <a:pt x="9222" y="5136"/>
                      <a:pt x="9542" y="5296"/>
                      <a:pt x="9839" y="5433"/>
                    </a:cubicBezTo>
                    <a:cubicBezTo>
                      <a:pt x="9998" y="5501"/>
                      <a:pt x="10158" y="5547"/>
                      <a:pt x="10318" y="5615"/>
                    </a:cubicBezTo>
                    <a:cubicBezTo>
                      <a:pt x="10478" y="5661"/>
                      <a:pt x="10638" y="5729"/>
                      <a:pt x="10797" y="5798"/>
                    </a:cubicBezTo>
                    <a:cubicBezTo>
                      <a:pt x="10866" y="5844"/>
                      <a:pt x="10957" y="5866"/>
                      <a:pt x="11026" y="5889"/>
                    </a:cubicBezTo>
                    <a:cubicBezTo>
                      <a:pt x="11163" y="5935"/>
                      <a:pt x="11277" y="5981"/>
                      <a:pt x="11391" y="6003"/>
                    </a:cubicBezTo>
                    <a:lnTo>
                      <a:pt x="11482" y="6026"/>
                    </a:lnTo>
                    <a:cubicBezTo>
                      <a:pt x="11528" y="6026"/>
                      <a:pt x="11573" y="6026"/>
                      <a:pt x="11619" y="6003"/>
                    </a:cubicBezTo>
                    <a:cubicBezTo>
                      <a:pt x="11710" y="5958"/>
                      <a:pt x="11756" y="5889"/>
                      <a:pt x="11779" y="5821"/>
                    </a:cubicBezTo>
                    <a:cubicBezTo>
                      <a:pt x="11847" y="5661"/>
                      <a:pt x="11756" y="5478"/>
                      <a:pt x="11596" y="5433"/>
                    </a:cubicBezTo>
                    <a:cubicBezTo>
                      <a:pt x="11254" y="5319"/>
                      <a:pt x="10934" y="5182"/>
                      <a:pt x="10615" y="5045"/>
                    </a:cubicBezTo>
                    <a:cubicBezTo>
                      <a:pt x="10432" y="4999"/>
                      <a:pt x="10272" y="4931"/>
                      <a:pt x="10113" y="4862"/>
                    </a:cubicBezTo>
                    <a:cubicBezTo>
                      <a:pt x="9953" y="4816"/>
                      <a:pt x="9816" y="4748"/>
                      <a:pt x="9656" y="4680"/>
                    </a:cubicBezTo>
                    <a:cubicBezTo>
                      <a:pt x="9359" y="4543"/>
                      <a:pt x="9040" y="4406"/>
                      <a:pt x="8743" y="4269"/>
                    </a:cubicBezTo>
                    <a:cubicBezTo>
                      <a:pt x="8583" y="4200"/>
                      <a:pt x="8424" y="4132"/>
                      <a:pt x="8264" y="4063"/>
                    </a:cubicBezTo>
                    <a:cubicBezTo>
                      <a:pt x="8104" y="3995"/>
                      <a:pt x="7944" y="3926"/>
                      <a:pt x="7807" y="3858"/>
                    </a:cubicBezTo>
                    <a:cubicBezTo>
                      <a:pt x="7556" y="3721"/>
                      <a:pt x="7282" y="3607"/>
                      <a:pt x="7031" y="3493"/>
                    </a:cubicBezTo>
                    <a:cubicBezTo>
                      <a:pt x="6757" y="3378"/>
                      <a:pt x="6506" y="3242"/>
                      <a:pt x="6232" y="3105"/>
                    </a:cubicBezTo>
                    <a:cubicBezTo>
                      <a:pt x="5730" y="2899"/>
                      <a:pt x="5228" y="2648"/>
                      <a:pt x="4726" y="2397"/>
                    </a:cubicBezTo>
                    <a:cubicBezTo>
                      <a:pt x="4338" y="2214"/>
                      <a:pt x="3973" y="2009"/>
                      <a:pt x="3585" y="1804"/>
                    </a:cubicBezTo>
                    <a:cubicBezTo>
                      <a:pt x="3402" y="1712"/>
                      <a:pt x="3197" y="1621"/>
                      <a:pt x="3014" y="1530"/>
                    </a:cubicBezTo>
                    <a:cubicBezTo>
                      <a:pt x="2815" y="1463"/>
                      <a:pt x="2638" y="1355"/>
                      <a:pt x="2441" y="1265"/>
                    </a:cubicBezTo>
                    <a:lnTo>
                      <a:pt x="2441" y="1265"/>
                    </a:lnTo>
                    <a:cubicBezTo>
                      <a:pt x="2442" y="1266"/>
                      <a:pt x="2443" y="1267"/>
                      <a:pt x="2443" y="1267"/>
                    </a:cubicBezTo>
                    <a:lnTo>
                      <a:pt x="2443" y="1267"/>
                    </a:lnTo>
                    <a:cubicBezTo>
                      <a:pt x="2270" y="1181"/>
                      <a:pt x="2117" y="1115"/>
                      <a:pt x="1964" y="1027"/>
                    </a:cubicBezTo>
                    <a:lnTo>
                      <a:pt x="1964" y="1027"/>
                    </a:lnTo>
                    <a:cubicBezTo>
                      <a:pt x="1964" y="1027"/>
                      <a:pt x="1987" y="1050"/>
                      <a:pt x="1987" y="1050"/>
                    </a:cubicBezTo>
                    <a:cubicBezTo>
                      <a:pt x="1895" y="1005"/>
                      <a:pt x="1827" y="959"/>
                      <a:pt x="1736" y="913"/>
                    </a:cubicBezTo>
                    <a:lnTo>
                      <a:pt x="1736" y="913"/>
                    </a:lnTo>
                    <a:cubicBezTo>
                      <a:pt x="1759" y="936"/>
                      <a:pt x="1759" y="936"/>
                      <a:pt x="1759" y="936"/>
                    </a:cubicBezTo>
                    <a:cubicBezTo>
                      <a:pt x="1507" y="799"/>
                      <a:pt x="1234" y="662"/>
                      <a:pt x="982" y="502"/>
                    </a:cubicBezTo>
                    <a:cubicBezTo>
                      <a:pt x="709" y="366"/>
                      <a:pt x="435" y="206"/>
                      <a:pt x="184" y="23"/>
                    </a:cubicBezTo>
                    <a:cubicBezTo>
                      <a:pt x="161" y="23"/>
                      <a:pt x="138" y="0"/>
                      <a:pt x="138"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1"/>
              <p:cNvSpPr/>
              <p:nvPr/>
            </p:nvSpPr>
            <p:spPr>
              <a:xfrm>
                <a:off x="5187051" y="1423729"/>
                <a:ext cx="12974" cy="12974"/>
              </a:xfrm>
              <a:custGeom>
                <a:rect b="b" l="l" r="r" t="t"/>
                <a:pathLst>
                  <a:path extrusionOk="0" h="480" w="480">
                    <a:moveTo>
                      <a:pt x="252" y="0"/>
                    </a:moveTo>
                    <a:cubicBezTo>
                      <a:pt x="183" y="0"/>
                      <a:pt x="138" y="23"/>
                      <a:pt x="69" y="69"/>
                    </a:cubicBezTo>
                    <a:cubicBezTo>
                      <a:pt x="23" y="92"/>
                      <a:pt x="1" y="160"/>
                      <a:pt x="1" y="229"/>
                    </a:cubicBezTo>
                    <a:cubicBezTo>
                      <a:pt x="1" y="343"/>
                      <a:pt x="92" y="480"/>
                      <a:pt x="206" y="480"/>
                    </a:cubicBezTo>
                    <a:cubicBezTo>
                      <a:pt x="274" y="480"/>
                      <a:pt x="343" y="457"/>
                      <a:pt x="389" y="411"/>
                    </a:cubicBezTo>
                    <a:cubicBezTo>
                      <a:pt x="434" y="388"/>
                      <a:pt x="457" y="320"/>
                      <a:pt x="457" y="252"/>
                    </a:cubicBezTo>
                    <a:cubicBezTo>
                      <a:pt x="480" y="137"/>
                      <a:pt x="366" y="0"/>
                      <a:pt x="252"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1"/>
              <p:cNvSpPr/>
              <p:nvPr/>
            </p:nvSpPr>
            <p:spPr>
              <a:xfrm>
                <a:off x="4830444" y="1243574"/>
                <a:ext cx="14839" cy="14218"/>
              </a:xfrm>
              <a:custGeom>
                <a:rect b="b" l="l" r="r" t="t"/>
                <a:pathLst>
                  <a:path extrusionOk="0" h="526" w="549">
                    <a:moveTo>
                      <a:pt x="297" y="0"/>
                    </a:moveTo>
                    <a:cubicBezTo>
                      <a:pt x="229" y="0"/>
                      <a:pt x="160" y="23"/>
                      <a:pt x="92" y="69"/>
                    </a:cubicBezTo>
                    <a:cubicBezTo>
                      <a:pt x="46" y="115"/>
                      <a:pt x="23" y="183"/>
                      <a:pt x="23" y="252"/>
                    </a:cubicBezTo>
                    <a:cubicBezTo>
                      <a:pt x="1" y="388"/>
                      <a:pt x="115" y="525"/>
                      <a:pt x="252" y="525"/>
                    </a:cubicBezTo>
                    <a:cubicBezTo>
                      <a:pt x="320" y="525"/>
                      <a:pt x="389" y="503"/>
                      <a:pt x="434" y="457"/>
                    </a:cubicBezTo>
                    <a:cubicBezTo>
                      <a:pt x="480" y="411"/>
                      <a:pt x="526" y="343"/>
                      <a:pt x="526" y="274"/>
                    </a:cubicBezTo>
                    <a:cubicBezTo>
                      <a:pt x="548" y="160"/>
                      <a:pt x="434" y="0"/>
                      <a:pt x="297"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1"/>
              <p:cNvSpPr/>
              <p:nvPr/>
            </p:nvSpPr>
            <p:spPr>
              <a:xfrm>
                <a:off x="4568847" y="821554"/>
                <a:ext cx="813198" cy="483134"/>
              </a:xfrm>
              <a:custGeom>
                <a:rect b="b" l="l" r="r" t="t"/>
                <a:pathLst>
                  <a:path extrusionOk="0" h="17874" w="30085">
                    <a:moveTo>
                      <a:pt x="480" y="1"/>
                    </a:moveTo>
                    <a:cubicBezTo>
                      <a:pt x="366" y="1"/>
                      <a:pt x="275" y="1"/>
                      <a:pt x="206" y="47"/>
                    </a:cubicBezTo>
                    <a:cubicBezTo>
                      <a:pt x="138" y="92"/>
                      <a:pt x="69" y="161"/>
                      <a:pt x="46" y="275"/>
                    </a:cubicBezTo>
                    <a:cubicBezTo>
                      <a:pt x="1" y="389"/>
                      <a:pt x="69" y="457"/>
                      <a:pt x="115" y="549"/>
                    </a:cubicBezTo>
                    <a:lnTo>
                      <a:pt x="138" y="594"/>
                    </a:lnTo>
                    <a:cubicBezTo>
                      <a:pt x="138" y="617"/>
                      <a:pt x="160" y="640"/>
                      <a:pt x="160" y="663"/>
                    </a:cubicBezTo>
                    <a:cubicBezTo>
                      <a:pt x="206" y="777"/>
                      <a:pt x="229" y="846"/>
                      <a:pt x="252" y="937"/>
                    </a:cubicBezTo>
                    <a:cubicBezTo>
                      <a:pt x="138" y="960"/>
                      <a:pt x="69" y="1051"/>
                      <a:pt x="46" y="1142"/>
                    </a:cubicBezTo>
                    <a:cubicBezTo>
                      <a:pt x="23" y="1234"/>
                      <a:pt x="46" y="1325"/>
                      <a:pt x="92" y="1393"/>
                    </a:cubicBezTo>
                    <a:cubicBezTo>
                      <a:pt x="138" y="1462"/>
                      <a:pt x="206" y="1507"/>
                      <a:pt x="275" y="1507"/>
                    </a:cubicBezTo>
                    <a:cubicBezTo>
                      <a:pt x="434" y="1553"/>
                      <a:pt x="617" y="1576"/>
                      <a:pt x="777" y="1599"/>
                    </a:cubicBezTo>
                    <a:cubicBezTo>
                      <a:pt x="891" y="1622"/>
                      <a:pt x="1005" y="1644"/>
                      <a:pt x="1142" y="1667"/>
                    </a:cubicBezTo>
                    <a:lnTo>
                      <a:pt x="1256" y="1713"/>
                    </a:lnTo>
                    <a:lnTo>
                      <a:pt x="1416" y="1736"/>
                    </a:lnTo>
                    <a:cubicBezTo>
                      <a:pt x="1507" y="1759"/>
                      <a:pt x="1621" y="1781"/>
                      <a:pt x="1713" y="1804"/>
                    </a:cubicBezTo>
                    <a:lnTo>
                      <a:pt x="1827" y="1827"/>
                    </a:lnTo>
                    <a:cubicBezTo>
                      <a:pt x="1941" y="1850"/>
                      <a:pt x="2078" y="1895"/>
                      <a:pt x="2192" y="1918"/>
                    </a:cubicBezTo>
                    <a:cubicBezTo>
                      <a:pt x="2534" y="2010"/>
                      <a:pt x="2854" y="2124"/>
                      <a:pt x="3173" y="2215"/>
                    </a:cubicBezTo>
                    <a:cubicBezTo>
                      <a:pt x="3493" y="2306"/>
                      <a:pt x="3790" y="2398"/>
                      <a:pt x="4086" y="2512"/>
                    </a:cubicBezTo>
                    <a:lnTo>
                      <a:pt x="4132" y="2535"/>
                    </a:lnTo>
                    <a:lnTo>
                      <a:pt x="4200" y="2557"/>
                    </a:lnTo>
                    <a:cubicBezTo>
                      <a:pt x="4337" y="2603"/>
                      <a:pt x="4497" y="2672"/>
                      <a:pt x="4634" y="2717"/>
                    </a:cubicBezTo>
                    <a:lnTo>
                      <a:pt x="4862" y="2786"/>
                    </a:lnTo>
                    <a:cubicBezTo>
                      <a:pt x="5022" y="2854"/>
                      <a:pt x="5182" y="2923"/>
                      <a:pt x="5342" y="2991"/>
                    </a:cubicBezTo>
                    <a:cubicBezTo>
                      <a:pt x="5456" y="3037"/>
                      <a:pt x="5593" y="3082"/>
                      <a:pt x="5707" y="3151"/>
                    </a:cubicBezTo>
                    <a:cubicBezTo>
                      <a:pt x="5912" y="3219"/>
                      <a:pt x="6118" y="3288"/>
                      <a:pt x="6300" y="3356"/>
                    </a:cubicBezTo>
                    <a:cubicBezTo>
                      <a:pt x="6415" y="3402"/>
                      <a:pt x="6506" y="3425"/>
                      <a:pt x="6620" y="3470"/>
                    </a:cubicBezTo>
                    <a:cubicBezTo>
                      <a:pt x="7168" y="3676"/>
                      <a:pt x="7716" y="3904"/>
                      <a:pt x="8309" y="4155"/>
                    </a:cubicBezTo>
                    <a:cubicBezTo>
                      <a:pt x="8880" y="4383"/>
                      <a:pt x="9473" y="4634"/>
                      <a:pt x="10021" y="4931"/>
                    </a:cubicBezTo>
                    <a:cubicBezTo>
                      <a:pt x="10592" y="5228"/>
                      <a:pt x="11185" y="5548"/>
                      <a:pt x="11801" y="5844"/>
                    </a:cubicBezTo>
                    <a:cubicBezTo>
                      <a:pt x="11984" y="5936"/>
                      <a:pt x="12167" y="6027"/>
                      <a:pt x="12372" y="6118"/>
                    </a:cubicBezTo>
                    <a:lnTo>
                      <a:pt x="12669" y="6278"/>
                    </a:lnTo>
                    <a:cubicBezTo>
                      <a:pt x="12897" y="6392"/>
                      <a:pt x="13125" y="6483"/>
                      <a:pt x="13353" y="6597"/>
                    </a:cubicBezTo>
                    <a:lnTo>
                      <a:pt x="13490" y="6666"/>
                    </a:lnTo>
                    <a:cubicBezTo>
                      <a:pt x="13696" y="6780"/>
                      <a:pt x="13901" y="6894"/>
                      <a:pt x="14107" y="6985"/>
                    </a:cubicBezTo>
                    <a:lnTo>
                      <a:pt x="14358" y="7122"/>
                    </a:lnTo>
                    <a:cubicBezTo>
                      <a:pt x="14563" y="7237"/>
                      <a:pt x="14746" y="7351"/>
                      <a:pt x="14951" y="7465"/>
                    </a:cubicBezTo>
                    <a:lnTo>
                      <a:pt x="15202" y="7602"/>
                    </a:lnTo>
                    <a:cubicBezTo>
                      <a:pt x="15476" y="7739"/>
                      <a:pt x="15750" y="7921"/>
                      <a:pt x="16024" y="8081"/>
                    </a:cubicBezTo>
                    <a:cubicBezTo>
                      <a:pt x="16115" y="8127"/>
                      <a:pt x="16229" y="8195"/>
                      <a:pt x="16344" y="8264"/>
                    </a:cubicBezTo>
                    <a:cubicBezTo>
                      <a:pt x="16503" y="8355"/>
                      <a:pt x="16686" y="8469"/>
                      <a:pt x="16846" y="8583"/>
                    </a:cubicBezTo>
                    <a:cubicBezTo>
                      <a:pt x="17462" y="8948"/>
                      <a:pt x="17987" y="9291"/>
                      <a:pt x="18466" y="9610"/>
                    </a:cubicBezTo>
                    <a:lnTo>
                      <a:pt x="18786" y="9839"/>
                    </a:lnTo>
                    <a:cubicBezTo>
                      <a:pt x="19197" y="10113"/>
                      <a:pt x="19608" y="10386"/>
                      <a:pt x="20018" y="10683"/>
                    </a:cubicBezTo>
                    <a:cubicBezTo>
                      <a:pt x="20018" y="10683"/>
                      <a:pt x="20041" y="10706"/>
                      <a:pt x="20064" y="10706"/>
                    </a:cubicBezTo>
                    <a:cubicBezTo>
                      <a:pt x="20064" y="10706"/>
                      <a:pt x="20087" y="10729"/>
                      <a:pt x="20087" y="10729"/>
                    </a:cubicBezTo>
                    <a:lnTo>
                      <a:pt x="20110" y="10752"/>
                    </a:lnTo>
                    <a:lnTo>
                      <a:pt x="20155" y="10774"/>
                    </a:lnTo>
                    <a:lnTo>
                      <a:pt x="20224" y="10820"/>
                    </a:lnTo>
                    <a:lnTo>
                      <a:pt x="20269" y="10866"/>
                    </a:lnTo>
                    <a:lnTo>
                      <a:pt x="20315" y="10889"/>
                    </a:lnTo>
                    <a:cubicBezTo>
                      <a:pt x="20361" y="10934"/>
                      <a:pt x="20406" y="10957"/>
                      <a:pt x="20452" y="10980"/>
                    </a:cubicBezTo>
                    <a:lnTo>
                      <a:pt x="20658" y="11117"/>
                    </a:lnTo>
                    <a:lnTo>
                      <a:pt x="20840" y="11254"/>
                    </a:lnTo>
                    <a:lnTo>
                      <a:pt x="20863" y="11277"/>
                    </a:lnTo>
                    <a:lnTo>
                      <a:pt x="20931" y="11322"/>
                    </a:lnTo>
                    <a:lnTo>
                      <a:pt x="21000" y="11391"/>
                    </a:lnTo>
                    <a:cubicBezTo>
                      <a:pt x="21502" y="11756"/>
                      <a:pt x="22050" y="12144"/>
                      <a:pt x="22552" y="12578"/>
                    </a:cubicBezTo>
                    <a:cubicBezTo>
                      <a:pt x="22712" y="12692"/>
                      <a:pt x="22849" y="12806"/>
                      <a:pt x="23009" y="12920"/>
                    </a:cubicBezTo>
                    <a:cubicBezTo>
                      <a:pt x="23100" y="13011"/>
                      <a:pt x="23214" y="13080"/>
                      <a:pt x="23305" y="13171"/>
                    </a:cubicBezTo>
                    <a:cubicBezTo>
                      <a:pt x="23419" y="13262"/>
                      <a:pt x="23534" y="13354"/>
                      <a:pt x="23625" y="13445"/>
                    </a:cubicBezTo>
                    <a:lnTo>
                      <a:pt x="23693" y="13491"/>
                    </a:lnTo>
                    <a:cubicBezTo>
                      <a:pt x="23739" y="13536"/>
                      <a:pt x="23807" y="13605"/>
                      <a:pt x="23876" y="13650"/>
                    </a:cubicBezTo>
                    <a:cubicBezTo>
                      <a:pt x="23944" y="13696"/>
                      <a:pt x="23990" y="13742"/>
                      <a:pt x="24036" y="13787"/>
                    </a:cubicBezTo>
                    <a:cubicBezTo>
                      <a:pt x="24173" y="13902"/>
                      <a:pt x="24310" y="14016"/>
                      <a:pt x="24424" y="14130"/>
                    </a:cubicBezTo>
                    <a:cubicBezTo>
                      <a:pt x="24515" y="14198"/>
                      <a:pt x="24583" y="14267"/>
                      <a:pt x="24652" y="14312"/>
                    </a:cubicBezTo>
                    <a:lnTo>
                      <a:pt x="24789" y="14427"/>
                    </a:lnTo>
                    <a:cubicBezTo>
                      <a:pt x="24903" y="14541"/>
                      <a:pt x="25040" y="14655"/>
                      <a:pt x="25154" y="14746"/>
                    </a:cubicBezTo>
                    <a:cubicBezTo>
                      <a:pt x="25268" y="14860"/>
                      <a:pt x="25382" y="14952"/>
                      <a:pt x="25496" y="15043"/>
                    </a:cubicBezTo>
                    <a:lnTo>
                      <a:pt x="25519" y="15066"/>
                    </a:lnTo>
                    <a:cubicBezTo>
                      <a:pt x="25679" y="15203"/>
                      <a:pt x="25839" y="15340"/>
                      <a:pt x="25976" y="15476"/>
                    </a:cubicBezTo>
                    <a:cubicBezTo>
                      <a:pt x="26067" y="15545"/>
                      <a:pt x="26158" y="15636"/>
                      <a:pt x="26250" y="15728"/>
                    </a:cubicBezTo>
                    <a:cubicBezTo>
                      <a:pt x="26364" y="15796"/>
                      <a:pt x="26455" y="15887"/>
                      <a:pt x="26546" y="15956"/>
                    </a:cubicBezTo>
                    <a:cubicBezTo>
                      <a:pt x="26683" y="16070"/>
                      <a:pt x="26820" y="16184"/>
                      <a:pt x="26957" y="16321"/>
                    </a:cubicBezTo>
                    <a:cubicBezTo>
                      <a:pt x="27117" y="16458"/>
                      <a:pt x="27277" y="16618"/>
                      <a:pt x="27459" y="16778"/>
                    </a:cubicBezTo>
                    <a:lnTo>
                      <a:pt x="27551" y="16869"/>
                    </a:lnTo>
                    <a:lnTo>
                      <a:pt x="27733" y="17029"/>
                    </a:lnTo>
                    <a:lnTo>
                      <a:pt x="27893" y="17188"/>
                    </a:lnTo>
                    <a:cubicBezTo>
                      <a:pt x="27984" y="17280"/>
                      <a:pt x="28076" y="17394"/>
                      <a:pt x="28167" y="17485"/>
                    </a:cubicBezTo>
                    <a:lnTo>
                      <a:pt x="28190" y="17508"/>
                    </a:lnTo>
                    <a:cubicBezTo>
                      <a:pt x="28258" y="17599"/>
                      <a:pt x="28327" y="17668"/>
                      <a:pt x="28395" y="17736"/>
                    </a:cubicBezTo>
                    <a:cubicBezTo>
                      <a:pt x="28395" y="17736"/>
                      <a:pt x="28418" y="17759"/>
                      <a:pt x="28418" y="17759"/>
                    </a:cubicBezTo>
                    <a:cubicBezTo>
                      <a:pt x="28487" y="17827"/>
                      <a:pt x="28532" y="17850"/>
                      <a:pt x="28624" y="17873"/>
                    </a:cubicBezTo>
                    <a:lnTo>
                      <a:pt x="28692" y="17873"/>
                    </a:lnTo>
                    <a:cubicBezTo>
                      <a:pt x="28761" y="17873"/>
                      <a:pt x="28852" y="17850"/>
                      <a:pt x="28920" y="17827"/>
                    </a:cubicBezTo>
                    <a:cubicBezTo>
                      <a:pt x="28966" y="17782"/>
                      <a:pt x="29012" y="17759"/>
                      <a:pt x="29080" y="17691"/>
                    </a:cubicBezTo>
                    <a:cubicBezTo>
                      <a:pt x="29126" y="17645"/>
                      <a:pt x="29171" y="17576"/>
                      <a:pt x="29240" y="17508"/>
                    </a:cubicBezTo>
                    <a:cubicBezTo>
                      <a:pt x="29263" y="17485"/>
                      <a:pt x="29308" y="17439"/>
                      <a:pt x="29331" y="17394"/>
                    </a:cubicBezTo>
                    <a:cubicBezTo>
                      <a:pt x="29377" y="17348"/>
                      <a:pt x="29422" y="17325"/>
                      <a:pt x="29445" y="17280"/>
                    </a:cubicBezTo>
                    <a:cubicBezTo>
                      <a:pt x="29537" y="17211"/>
                      <a:pt x="29628" y="17120"/>
                      <a:pt x="29674" y="17029"/>
                    </a:cubicBezTo>
                    <a:cubicBezTo>
                      <a:pt x="29696" y="16960"/>
                      <a:pt x="29719" y="16914"/>
                      <a:pt x="29719" y="16846"/>
                    </a:cubicBezTo>
                    <a:cubicBezTo>
                      <a:pt x="29788" y="16846"/>
                      <a:pt x="29833" y="16823"/>
                      <a:pt x="29879" y="16800"/>
                    </a:cubicBezTo>
                    <a:cubicBezTo>
                      <a:pt x="30039" y="16709"/>
                      <a:pt x="30084" y="16526"/>
                      <a:pt x="29993" y="16344"/>
                    </a:cubicBezTo>
                    <a:cubicBezTo>
                      <a:pt x="29856" y="16093"/>
                      <a:pt x="29674" y="15865"/>
                      <a:pt x="29514" y="15636"/>
                    </a:cubicBezTo>
                    <a:lnTo>
                      <a:pt x="29491" y="15591"/>
                    </a:lnTo>
                    <a:cubicBezTo>
                      <a:pt x="29308" y="15340"/>
                      <a:pt x="29103" y="15066"/>
                      <a:pt x="28875" y="14792"/>
                    </a:cubicBezTo>
                    <a:cubicBezTo>
                      <a:pt x="28715" y="14586"/>
                      <a:pt x="28509" y="14381"/>
                      <a:pt x="28258" y="14130"/>
                    </a:cubicBezTo>
                    <a:cubicBezTo>
                      <a:pt x="28007" y="13902"/>
                      <a:pt x="27779" y="13673"/>
                      <a:pt x="27528" y="13445"/>
                    </a:cubicBezTo>
                    <a:cubicBezTo>
                      <a:pt x="27300" y="13240"/>
                      <a:pt x="27049" y="13011"/>
                      <a:pt x="26798" y="12806"/>
                    </a:cubicBezTo>
                    <a:cubicBezTo>
                      <a:pt x="26729" y="12737"/>
                      <a:pt x="26661" y="12669"/>
                      <a:pt x="26569" y="12601"/>
                    </a:cubicBezTo>
                    <a:lnTo>
                      <a:pt x="26409" y="12464"/>
                    </a:lnTo>
                    <a:cubicBezTo>
                      <a:pt x="26341" y="12395"/>
                      <a:pt x="26250" y="12304"/>
                      <a:pt x="26158" y="12235"/>
                    </a:cubicBezTo>
                    <a:lnTo>
                      <a:pt x="26044" y="12121"/>
                    </a:lnTo>
                    <a:cubicBezTo>
                      <a:pt x="25907" y="12007"/>
                      <a:pt x="25770" y="11893"/>
                      <a:pt x="25633" y="11779"/>
                    </a:cubicBezTo>
                    <a:cubicBezTo>
                      <a:pt x="25519" y="11688"/>
                      <a:pt x="25405" y="11596"/>
                      <a:pt x="25314" y="11505"/>
                    </a:cubicBezTo>
                    <a:cubicBezTo>
                      <a:pt x="25040" y="11254"/>
                      <a:pt x="24766" y="11048"/>
                      <a:pt x="24515" y="10866"/>
                    </a:cubicBezTo>
                    <a:lnTo>
                      <a:pt x="24447" y="10820"/>
                    </a:lnTo>
                    <a:cubicBezTo>
                      <a:pt x="23967" y="10478"/>
                      <a:pt x="23511" y="10113"/>
                      <a:pt x="23054" y="9770"/>
                    </a:cubicBezTo>
                    <a:cubicBezTo>
                      <a:pt x="22872" y="9633"/>
                      <a:pt x="22689" y="9496"/>
                      <a:pt x="22529" y="9359"/>
                    </a:cubicBezTo>
                    <a:cubicBezTo>
                      <a:pt x="22210" y="9108"/>
                      <a:pt x="21890" y="8857"/>
                      <a:pt x="21571" y="8629"/>
                    </a:cubicBezTo>
                    <a:lnTo>
                      <a:pt x="21502" y="8560"/>
                    </a:lnTo>
                    <a:cubicBezTo>
                      <a:pt x="21388" y="8492"/>
                      <a:pt x="21274" y="8401"/>
                      <a:pt x="21160" y="8309"/>
                    </a:cubicBezTo>
                    <a:lnTo>
                      <a:pt x="20954" y="8195"/>
                    </a:lnTo>
                    <a:lnTo>
                      <a:pt x="20749" y="8058"/>
                    </a:lnTo>
                    <a:lnTo>
                      <a:pt x="20338" y="7784"/>
                    </a:lnTo>
                    <a:lnTo>
                      <a:pt x="19973" y="7556"/>
                    </a:lnTo>
                    <a:cubicBezTo>
                      <a:pt x="19859" y="7488"/>
                      <a:pt x="19767" y="7419"/>
                      <a:pt x="19653" y="7351"/>
                    </a:cubicBezTo>
                    <a:cubicBezTo>
                      <a:pt x="19493" y="7237"/>
                      <a:pt x="19334" y="7122"/>
                      <a:pt x="19151" y="7008"/>
                    </a:cubicBezTo>
                    <a:cubicBezTo>
                      <a:pt x="19014" y="6940"/>
                      <a:pt x="18877" y="6849"/>
                      <a:pt x="18740" y="6757"/>
                    </a:cubicBezTo>
                    <a:cubicBezTo>
                      <a:pt x="18626" y="6666"/>
                      <a:pt x="18489" y="6575"/>
                      <a:pt x="18352" y="6506"/>
                    </a:cubicBezTo>
                    <a:cubicBezTo>
                      <a:pt x="17873" y="6209"/>
                      <a:pt x="17371" y="5936"/>
                      <a:pt x="16846" y="5639"/>
                    </a:cubicBezTo>
                    <a:cubicBezTo>
                      <a:pt x="16549" y="5479"/>
                      <a:pt x="16252" y="5319"/>
                      <a:pt x="16001" y="5205"/>
                    </a:cubicBezTo>
                    <a:lnTo>
                      <a:pt x="15682" y="5045"/>
                    </a:lnTo>
                    <a:cubicBezTo>
                      <a:pt x="15499" y="4954"/>
                      <a:pt x="15294" y="4863"/>
                      <a:pt x="15111" y="4771"/>
                    </a:cubicBezTo>
                    <a:cubicBezTo>
                      <a:pt x="14860" y="4657"/>
                      <a:pt x="14609" y="4520"/>
                      <a:pt x="14358" y="4406"/>
                    </a:cubicBezTo>
                    <a:cubicBezTo>
                      <a:pt x="14038" y="4246"/>
                      <a:pt x="13719" y="4087"/>
                      <a:pt x="13376" y="3950"/>
                    </a:cubicBezTo>
                    <a:cubicBezTo>
                      <a:pt x="13171" y="3836"/>
                      <a:pt x="12943" y="3744"/>
                      <a:pt x="12737" y="3630"/>
                    </a:cubicBezTo>
                    <a:lnTo>
                      <a:pt x="12509" y="3516"/>
                    </a:lnTo>
                    <a:cubicBezTo>
                      <a:pt x="12326" y="3425"/>
                      <a:pt x="12144" y="3333"/>
                      <a:pt x="11961" y="3242"/>
                    </a:cubicBezTo>
                    <a:lnTo>
                      <a:pt x="11664" y="3105"/>
                    </a:lnTo>
                    <a:lnTo>
                      <a:pt x="11482" y="3014"/>
                    </a:lnTo>
                    <a:cubicBezTo>
                      <a:pt x="11253" y="2900"/>
                      <a:pt x="11025" y="2786"/>
                      <a:pt x="10797" y="2672"/>
                    </a:cubicBezTo>
                    <a:cubicBezTo>
                      <a:pt x="10683" y="2626"/>
                      <a:pt x="10592" y="2557"/>
                      <a:pt x="10477" y="2512"/>
                    </a:cubicBezTo>
                    <a:cubicBezTo>
                      <a:pt x="10295" y="2420"/>
                      <a:pt x="10112" y="2329"/>
                      <a:pt x="9930" y="2261"/>
                    </a:cubicBezTo>
                    <a:cubicBezTo>
                      <a:pt x="9656" y="2124"/>
                      <a:pt x="9359" y="1987"/>
                      <a:pt x="9039" y="1873"/>
                    </a:cubicBezTo>
                    <a:cubicBezTo>
                      <a:pt x="8766" y="1781"/>
                      <a:pt x="8492" y="1667"/>
                      <a:pt x="8218" y="1576"/>
                    </a:cubicBezTo>
                    <a:lnTo>
                      <a:pt x="8104" y="1530"/>
                    </a:lnTo>
                    <a:lnTo>
                      <a:pt x="7989" y="1485"/>
                    </a:lnTo>
                    <a:cubicBezTo>
                      <a:pt x="7830" y="1439"/>
                      <a:pt x="7670" y="1370"/>
                      <a:pt x="7510" y="1325"/>
                    </a:cubicBezTo>
                    <a:cubicBezTo>
                      <a:pt x="7305" y="1256"/>
                      <a:pt x="7076" y="1188"/>
                      <a:pt x="6871" y="1119"/>
                    </a:cubicBezTo>
                    <a:cubicBezTo>
                      <a:pt x="6666" y="1074"/>
                      <a:pt x="6437" y="1028"/>
                      <a:pt x="6232" y="960"/>
                    </a:cubicBezTo>
                    <a:cubicBezTo>
                      <a:pt x="6141" y="937"/>
                      <a:pt x="6049" y="937"/>
                      <a:pt x="5958" y="914"/>
                    </a:cubicBezTo>
                    <a:lnTo>
                      <a:pt x="5912" y="914"/>
                    </a:lnTo>
                    <a:cubicBezTo>
                      <a:pt x="5844" y="891"/>
                      <a:pt x="5798" y="891"/>
                      <a:pt x="5753" y="891"/>
                    </a:cubicBezTo>
                    <a:lnTo>
                      <a:pt x="5707" y="891"/>
                    </a:lnTo>
                    <a:cubicBezTo>
                      <a:pt x="5638" y="868"/>
                      <a:pt x="5593" y="868"/>
                      <a:pt x="5524" y="868"/>
                    </a:cubicBezTo>
                    <a:lnTo>
                      <a:pt x="5479" y="868"/>
                    </a:lnTo>
                    <a:cubicBezTo>
                      <a:pt x="5433" y="868"/>
                      <a:pt x="5410" y="891"/>
                      <a:pt x="5365" y="891"/>
                    </a:cubicBezTo>
                    <a:cubicBezTo>
                      <a:pt x="5136" y="823"/>
                      <a:pt x="4885" y="731"/>
                      <a:pt x="4611" y="663"/>
                    </a:cubicBezTo>
                    <a:cubicBezTo>
                      <a:pt x="4474" y="640"/>
                      <a:pt x="4360" y="594"/>
                      <a:pt x="4223" y="572"/>
                    </a:cubicBezTo>
                    <a:cubicBezTo>
                      <a:pt x="4064" y="526"/>
                      <a:pt x="3927" y="503"/>
                      <a:pt x="3790" y="457"/>
                    </a:cubicBezTo>
                    <a:cubicBezTo>
                      <a:pt x="3470" y="366"/>
                      <a:pt x="3128" y="298"/>
                      <a:pt x="2808" y="206"/>
                    </a:cubicBezTo>
                    <a:cubicBezTo>
                      <a:pt x="2603" y="161"/>
                      <a:pt x="2352" y="115"/>
                      <a:pt x="2101" y="69"/>
                    </a:cubicBezTo>
                    <a:cubicBezTo>
                      <a:pt x="1986" y="47"/>
                      <a:pt x="1849" y="47"/>
                      <a:pt x="1690" y="24"/>
                    </a:cubicBezTo>
                    <a:lnTo>
                      <a:pt x="1507" y="24"/>
                    </a:lnTo>
                    <a:lnTo>
                      <a:pt x="1461" y="47"/>
                    </a:lnTo>
                    <a:lnTo>
                      <a:pt x="1370" y="47"/>
                    </a:lnTo>
                    <a:cubicBezTo>
                      <a:pt x="1324" y="47"/>
                      <a:pt x="1302" y="69"/>
                      <a:pt x="1256" y="69"/>
                    </a:cubicBezTo>
                    <a:cubicBezTo>
                      <a:pt x="1142" y="69"/>
                      <a:pt x="1073" y="47"/>
                      <a:pt x="982" y="47"/>
                    </a:cubicBezTo>
                    <a:lnTo>
                      <a:pt x="868" y="24"/>
                    </a:lnTo>
                    <a:lnTo>
                      <a:pt x="754" y="24"/>
                    </a:lnTo>
                    <a:cubicBezTo>
                      <a:pt x="685" y="1"/>
                      <a:pt x="617" y="1"/>
                      <a:pt x="548"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1"/>
              <p:cNvSpPr/>
              <p:nvPr/>
            </p:nvSpPr>
            <p:spPr>
              <a:xfrm>
                <a:off x="4602170" y="906710"/>
                <a:ext cx="471403" cy="236350"/>
              </a:xfrm>
              <a:custGeom>
                <a:rect b="b" l="l" r="r" t="t"/>
                <a:pathLst>
                  <a:path extrusionOk="0" h="8744" w="17440">
                    <a:moveTo>
                      <a:pt x="252" y="0"/>
                    </a:moveTo>
                    <a:cubicBezTo>
                      <a:pt x="161" y="0"/>
                      <a:pt x="47" y="69"/>
                      <a:pt x="24" y="183"/>
                    </a:cubicBezTo>
                    <a:cubicBezTo>
                      <a:pt x="1" y="297"/>
                      <a:pt x="69" y="434"/>
                      <a:pt x="206" y="457"/>
                    </a:cubicBezTo>
                    <a:cubicBezTo>
                      <a:pt x="686" y="525"/>
                      <a:pt x="1142" y="639"/>
                      <a:pt x="1599" y="799"/>
                    </a:cubicBezTo>
                    <a:cubicBezTo>
                      <a:pt x="2055" y="959"/>
                      <a:pt x="2512" y="1141"/>
                      <a:pt x="2945" y="1347"/>
                    </a:cubicBezTo>
                    <a:cubicBezTo>
                      <a:pt x="3174" y="1438"/>
                      <a:pt x="3402" y="1529"/>
                      <a:pt x="3653" y="1644"/>
                    </a:cubicBezTo>
                    <a:cubicBezTo>
                      <a:pt x="3881" y="1735"/>
                      <a:pt x="4110" y="1826"/>
                      <a:pt x="4338" y="1917"/>
                    </a:cubicBezTo>
                    <a:cubicBezTo>
                      <a:pt x="4657" y="2032"/>
                      <a:pt x="4977" y="2169"/>
                      <a:pt x="5296" y="2305"/>
                    </a:cubicBezTo>
                    <a:cubicBezTo>
                      <a:pt x="5593" y="2442"/>
                      <a:pt x="5890" y="2579"/>
                      <a:pt x="6187" y="2716"/>
                    </a:cubicBezTo>
                    <a:cubicBezTo>
                      <a:pt x="6506" y="2853"/>
                      <a:pt x="6826" y="3013"/>
                      <a:pt x="7145" y="3150"/>
                    </a:cubicBezTo>
                    <a:cubicBezTo>
                      <a:pt x="7442" y="3287"/>
                      <a:pt x="7762" y="3447"/>
                      <a:pt x="8081" y="3607"/>
                    </a:cubicBezTo>
                    <a:cubicBezTo>
                      <a:pt x="8378" y="3743"/>
                      <a:pt x="8675" y="3926"/>
                      <a:pt x="8971" y="4086"/>
                    </a:cubicBezTo>
                    <a:cubicBezTo>
                      <a:pt x="9268" y="4246"/>
                      <a:pt x="9565" y="4405"/>
                      <a:pt x="9862" y="4542"/>
                    </a:cubicBezTo>
                    <a:cubicBezTo>
                      <a:pt x="10181" y="4725"/>
                      <a:pt x="10478" y="4885"/>
                      <a:pt x="10775" y="5045"/>
                    </a:cubicBezTo>
                    <a:cubicBezTo>
                      <a:pt x="11071" y="5204"/>
                      <a:pt x="11391" y="5364"/>
                      <a:pt x="11688" y="5547"/>
                    </a:cubicBezTo>
                    <a:cubicBezTo>
                      <a:pt x="12281" y="5889"/>
                      <a:pt x="12897" y="6254"/>
                      <a:pt x="13491" y="6619"/>
                    </a:cubicBezTo>
                    <a:cubicBezTo>
                      <a:pt x="13628" y="6688"/>
                      <a:pt x="13765" y="6779"/>
                      <a:pt x="13924" y="6871"/>
                    </a:cubicBezTo>
                    <a:cubicBezTo>
                      <a:pt x="14061" y="6962"/>
                      <a:pt x="14221" y="7053"/>
                      <a:pt x="14381" y="7144"/>
                    </a:cubicBezTo>
                    <a:cubicBezTo>
                      <a:pt x="14678" y="7304"/>
                      <a:pt x="14974" y="7464"/>
                      <a:pt x="15248" y="7647"/>
                    </a:cubicBezTo>
                    <a:cubicBezTo>
                      <a:pt x="15522" y="7829"/>
                      <a:pt x="15819" y="8012"/>
                      <a:pt x="16093" y="8194"/>
                    </a:cubicBezTo>
                    <a:cubicBezTo>
                      <a:pt x="16207" y="8263"/>
                      <a:pt x="16344" y="8354"/>
                      <a:pt x="16458" y="8445"/>
                    </a:cubicBezTo>
                    <a:cubicBezTo>
                      <a:pt x="16618" y="8537"/>
                      <a:pt x="16755" y="8628"/>
                      <a:pt x="16915" y="8697"/>
                    </a:cubicBezTo>
                    <a:cubicBezTo>
                      <a:pt x="16969" y="8728"/>
                      <a:pt x="17027" y="8743"/>
                      <a:pt x="17082" y="8743"/>
                    </a:cubicBezTo>
                    <a:cubicBezTo>
                      <a:pt x="17189" y="8743"/>
                      <a:pt x="17288" y="8687"/>
                      <a:pt x="17348" y="8582"/>
                    </a:cubicBezTo>
                    <a:cubicBezTo>
                      <a:pt x="17440" y="8423"/>
                      <a:pt x="17371" y="8217"/>
                      <a:pt x="17211" y="8126"/>
                    </a:cubicBezTo>
                    <a:cubicBezTo>
                      <a:pt x="17074" y="8057"/>
                      <a:pt x="16915" y="7966"/>
                      <a:pt x="16778" y="7875"/>
                    </a:cubicBezTo>
                    <a:cubicBezTo>
                      <a:pt x="16641" y="7784"/>
                      <a:pt x="16504" y="7692"/>
                      <a:pt x="16367" y="7601"/>
                    </a:cubicBezTo>
                    <a:cubicBezTo>
                      <a:pt x="16093" y="7418"/>
                      <a:pt x="15819" y="7236"/>
                      <a:pt x="15545" y="7076"/>
                    </a:cubicBezTo>
                    <a:cubicBezTo>
                      <a:pt x="15248" y="6871"/>
                      <a:pt x="14952" y="6711"/>
                      <a:pt x="14632" y="6528"/>
                    </a:cubicBezTo>
                    <a:cubicBezTo>
                      <a:pt x="14495" y="6460"/>
                      <a:pt x="14358" y="6368"/>
                      <a:pt x="14198" y="6277"/>
                    </a:cubicBezTo>
                    <a:cubicBezTo>
                      <a:pt x="14061" y="6186"/>
                      <a:pt x="13902" y="6094"/>
                      <a:pt x="13742" y="6003"/>
                    </a:cubicBezTo>
                    <a:cubicBezTo>
                      <a:pt x="13148" y="5661"/>
                      <a:pt x="12555" y="5296"/>
                      <a:pt x="11939" y="4953"/>
                    </a:cubicBezTo>
                    <a:cubicBezTo>
                      <a:pt x="11642" y="4793"/>
                      <a:pt x="11345" y="4611"/>
                      <a:pt x="11026" y="4451"/>
                    </a:cubicBezTo>
                    <a:cubicBezTo>
                      <a:pt x="10729" y="4291"/>
                      <a:pt x="10432" y="4131"/>
                      <a:pt x="10113" y="3949"/>
                    </a:cubicBezTo>
                    <a:cubicBezTo>
                      <a:pt x="9816" y="3789"/>
                      <a:pt x="9519" y="3652"/>
                      <a:pt x="9222" y="3492"/>
                    </a:cubicBezTo>
                    <a:cubicBezTo>
                      <a:pt x="8926" y="3333"/>
                      <a:pt x="8629" y="3173"/>
                      <a:pt x="8309" y="3013"/>
                    </a:cubicBezTo>
                    <a:cubicBezTo>
                      <a:pt x="8013" y="2853"/>
                      <a:pt x="7693" y="2694"/>
                      <a:pt x="7374" y="2557"/>
                    </a:cubicBezTo>
                    <a:cubicBezTo>
                      <a:pt x="7054" y="2420"/>
                      <a:pt x="6757" y="2283"/>
                      <a:pt x="6438" y="2146"/>
                    </a:cubicBezTo>
                    <a:cubicBezTo>
                      <a:pt x="6050" y="1986"/>
                      <a:pt x="5684" y="1803"/>
                      <a:pt x="5296" y="1644"/>
                    </a:cubicBezTo>
                    <a:cubicBezTo>
                      <a:pt x="5091" y="1552"/>
                      <a:pt x="4886" y="1484"/>
                      <a:pt x="4680" y="1415"/>
                    </a:cubicBezTo>
                    <a:cubicBezTo>
                      <a:pt x="4498" y="1324"/>
                      <a:pt x="4292" y="1256"/>
                      <a:pt x="4087" y="1187"/>
                    </a:cubicBezTo>
                    <a:cubicBezTo>
                      <a:pt x="3973" y="1141"/>
                      <a:pt x="3858" y="1096"/>
                      <a:pt x="3722" y="1050"/>
                    </a:cubicBezTo>
                    <a:lnTo>
                      <a:pt x="3744" y="1050"/>
                    </a:lnTo>
                    <a:cubicBezTo>
                      <a:pt x="3333" y="913"/>
                      <a:pt x="2945" y="731"/>
                      <a:pt x="2535" y="594"/>
                    </a:cubicBezTo>
                    <a:cubicBezTo>
                      <a:pt x="2535" y="594"/>
                      <a:pt x="2512" y="594"/>
                      <a:pt x="2512" y="571"/>
                    </a:cubicBezTo>
                    <a:cubicBezTo>
                      <a:pt x="2512" y="571"/>
                      <a:pt x="2512" y="594"/>
                      <a:pt x="2512" y="594"/>
                    </a:cubicBezTo>
                    <a:cubicBezTo>
                      <a:pt x="2466" y="571"/>
                      <a:pt x="2443" y="548"/>
                      <a:pt x="2398" y="548"/>
                    </a:cubicBezTo>
                    <a:cubicBezTo>
                      <a:pt x="2375" y="525"/>
                      <a:pt x="2352" y="525"/>
                      <a:pt x="2329" y="525"/>
                    </a:cubicBezTo>
                    <a:lnTo>
                      <a:pt x="2352" y="525"/>
                    </a:lnTo>
                    <a:cubicBezTo>
                      <a:pt x="2329" y="525"/>
                      <a:pt x="2329" y="502"/>
                      <a:pt x="2306" y="502"/>
                    </a:cubicBezTo>
                    <a:lnTo>
                      <a:pt x="2284" y="502"/>
                    </a:lnTo>
                    <a:cubicBezTo>
                      <a:pt x="2147" y="434"/>
                      <a:pt x="1987" y="388"/>
                      <a:pt x="1827" y="320"/>
                    </a:cubicBezTo>
                    <a:cubicBezTo>
                      <a:pt x="1690" y="274"/>
                      <a:pt x="1530" y="228"/>
                      <a:pt x="1370" y="206"/>
                    </a:cubicBezTo>
                    <a:cubicBezTo>
                      <a:pt x="1005" y="114"/>
                      <a:pt x="663" y="46"/>
                      <a:pt x="298" y="0"/>
                    </a:cubicBezTo>
                    <a:close/>
                  </a:path>
                </a:pathLst>
              </a:custGeom>
              <a:solidFill>
                <a:srgbClr val="FFFFFF">
                  <a:alpha val="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1"/>
              <p:cNvSpPr/>
              <p:nvPr/>
            </p:nvSpPr>
            <p:spPr>
              <a:xfrm>
                <a:off x="5080931" y="1139292"/>
                <a:ext cx="17921" cy="17921"/>
              </a:xfrm>
              <a:custGeom>
                <a:rect b="b" l="l" r="r" t="t"/>
                <a:pathLst>
                  <a:path extrusionOk="0" h="663" w="663">
                    <a:moveTo>
                      <a:pt x="320" y="1"/>
                    </a:moveTo>
                    <a:cubicBezTo>
                      <a:pt x="138" y="1"/>
                      <a:pt x="1" y="161"/>
                      <a:pt x="1" y="343"/>
                    </a:cubicBezTo>
                    <a:cubicBezTo>
                      <a:pt x="1" y="526"/>
                      <a:pt x="160" y="663"/>
                      <a:pt x="343" y="663"/>
                    </a:cubicBezTo>
                    <a:cubicBezTo>
                      <a:pt x="526" y="663"/>
                      <a:pt x="663" y="503"/>
                      <a:pt x="663" y="321"/>
                    </a:cubicBezTo>
                    <a:cubicBezTo>
                      <a:pt x="663" y="138"/>
                      <a:pt x="503" y="1"/>
                      <a:pt x="320" y="1"/>
                    </a:cubicBezTo>
                    <a:close/>
                  </a:path>
                </a:pathLst>
              </a:custGeom>
              <a:solidFill>
                <a:srgbClr val="FFFFFF">
                  <a:alpha val="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1"/>
              <p:cNvSpPr/>
              <p:nvPr/>
            </p:nvSpPr>
            <p:spPr>
              <a:xfrm>
                <a:off x="5116097" y="1159051"/>
                <a:ext cx="15461" cy="15461"/>
              </a:xfrm>
              <a:custGeom>
                <a:rect b="b" l="l" r="r" t="t"/>
                <a:pathLst>
                  <a:path extrusionOk="0" h="572" w="572">
                    <a:moveTo>
                      <a:pt x="275" y="0"/>
                    </a:moveTo>
                    <a:cubicBezTo>
                      <a:pt x="115" y="0"/>
                      <a:pt x="1" y="137"/>
                      <a:pt x="1" y="297"/>
                    </a:cubicBezTo>
                    <a:cubicBezTo>
                      <a:pt x="1" y="457"/>
                      <a:pt x="138" y="571"/>
                      <a:pt x="275" y="571"/>
                    </a:cubicBezTo>
                    <a:cubicBezTo>
                      <a:pt x="434" y="571"/>
                      <a:pt x="571" y="434"/>
                      <a:pt x="548" y="274"/>
                    </a:cubicBezTo>
                    <a:cubicBezTo>
                      <a:pt x="548" y="137"/>
                      <a:pt x="412" y="0"/>
                      <a:pt x="275" y="0"/>
                    </a:cubicBezTo>
                    <a:close/>
                  </a:path>
                </a:pathLst>
              </a:custGeom>
              <a:solidFill>
                <a:srgbClr val="FFFFFF">
                  <a:alpha val="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1"/>
              <p:cNvSpPr/>
              <p:nvPr/>
            </p:nvSpPr>
            <p:spPr>
              <a:xfrm>
                <a:off x="4259138" y="1008521"/>
                <a:ext cx="124662" cy="198671"/>
              </a:xfrm>
              <a:custGeom>
                <a:rect b="b" l="l" r="r" t="t"/>
                <a:pathLst>
                  <a:path extrusionOk="0" h="7350" w="4612">
                    <a:moveTo>
                      <a:pt x="3470" y="6551"/>
                    </a:moveTo>
                    <a:lnTo>
                      <a:pt x="3470" y="6551"/>
                    </a:lnTo>
                    <a:cubicBezTo>
                      <a:pt x="3477" y="6558"/>
                      <a:pt x="3485" y="6566"/>
                      <a:pt x="3493" y="6574"/>
                    </a:cubicBezTo>
                    <a:lnTo>
                      <a:pt x="3493" y="6574"/>
                    </a:lnTo>
                    <a:cubicBezTo>
                      <a:pt x="3493" y="6597"/>
                      <a:pt x="3493" y="6597"/>
                      <a:pt x="3493" y="6597"/>
                    </a:cubicBezTo>
                    <a:cubicBezTo>
                      <a:pt x="3493" y="6574"/>
                      <a:pt x="3470" y="6551"/>
                      <a:pt x="3470" y="6551"/>
                    </a:cubicBezTo>
                    <a:close/>
                    <a:moveTo>
                      <a:pt x="3493" y="6574"/>
                    </a:moveTo>
                    <a:cubicBezTo>
                      <a:pt x="3531" y="6612"/>
                      <a:pt x="3569" y="6650"/>
                      <a:pt x="3607" y="6688"/>
                    </a:cubicBezTo>
                    <a:lnTo>
                      <a:pt x="3584" y="6688"/>
                    </a:lnTo>
                    <a:cubicBezTo>
                      <a:pt x="3561" y="6688"/>
                      <a:pt x="3538" y="6665"/>
                      <a:pt x="3538" y="6642"/>
                    </a:cubicBezTo>
                    <a:cubicBezTo>
                      <a:pt x="3515" y="6619"/>
                      <a:pt x="3515" y="6597"/>
                      <a:pt x="3493" y="6574"/>
                    </a:cubicBezTo>
                    <a:close/>
                    <a:moveTo>
                      <a:pt x="502" y="0"/>
                    </a:moveTo>
                    <a:cubicBezTo>
                      <a:pt x="457" y="23"/>
                      <a:pt x="434" y="91"/>
                      <a:pt x="457" y="160"/>
                    </a:cubicBezTo>
                    <a:cubicBezTo>
                      <a:pt x="480" y="205"/>
                      <a:pt x="502" y="251"/>
                      <a:pt x="525" y="297"/>
                    </a:cubicBezTo>
                    <a:lnTo>
                      <a:pt x="411" y="297"/>
                    </a:lnTo>
                    <a:cubicBezTo>
                      <a:pt x="388" y="274"/>
                      <a:pt x="366" y="251"/>
                      <a:pt x="343" y="228"/>
                    </a:cubicBezTo>
                    <a:cubicBezTo>
                      <a:pt x="320" y="205"/>
                      <a:pt x="297" y="205"/>
                      <a:pt x="251" y="205"/>
                    </a:cubicBezTo>
                    <a:cubicBezTo>
                      <a:pt x="206" y="205"/>
                      <a:pt x="160" y="228"/>
                      <a:pt x="114" y="251"/>
                    </a:cubicBezTo>
                    <a:cubicBezTo>
                      <a:pt x="69" y="297"/>
                      <a:pt x="46" y="342"/>
                      <a:pt x="46" y="388"/>
                    </a:cubicBezTo>
                    <a:cubicBezTo>
                      <a:pt x="23" y="434"/>
                      <a:pt x="0" y="479"/>
                      <a:pt x="0" y="525"/>
                    </a:cubicBezTo>
                    <a:cubicBezTo>
                      <a:pt x="0" y="616"/>
                      <a:pt x="46" y="730"/>
                      <a:pt x="69" y="822"/>
                    </a:cubicBezTo>
                    <a:cubicBezTo>
                      <a:pt x="137" y="1073"/>
                      <a:pt x="251" y="1301"/>
                      <a:pt x="343" y="1529"/>
                    </a:cubicBezTo>
                    <a:cubicBezTo>
                      <a:pt x="457" y="1803"/>
                      <a:pt x="548" y="2054"/>
                      <a:pt x="662" y="2305"/>
                    </a:cubicBezTo>
                    <a:cubicBezTo>
                      <a:pt x="708" y="2374"/>
                      <a:pt x="754" y="2465"/>
                      <a:pt x="799" y="2534"/>
                    </a:cubicBezTo>
                    <a:cubicBezTo>
                      <a:pt x="776" y="2556"/>
                      <a:pt x="776" y="2579"/>
                      <a:pt x="776" y="2625"/>
                    </a:cubicBezTo>
                    <a:cubicBezTo>
                      <a:pt x="754" y="2739"/>
                      <a:pt x="799" y="2853"/>
                      <a:pt x="845" y="2944"/>
                    </a:cubicBezTo>
                    <a:cubicBezTo>
                      <a:pt x="868" y="3036"/>
                      <a:pt x="890" y="3104"/>
                      <a:pt x="936" y="3173"/>
                    </a:cubicBezTo>
                    <a:cubicBezTo>
                      <a:pt x="1005" y="3333"/>
                      <a:pt x="1073" y="3492"/>
                      <a:pt x="1142" y="3652"/>
                    </a:cubicBezTo>
                    <a:cubicBezTo>
                      <a:pt x="1279" y="3972"/>
                      <a:pt x="1438" y="4268"/>
                      <a:pt x="1598" y="4565"/>
                    </a:cubicBezTo>
                    <a:cubicBezTo>
                      <a:pt x="1758" y="4885"/>
                      <a:pt x="1940" y="5181"/>
                      <a:pt x="2123" y="5478"/>
                    </a:cubicBezTo>
                    <a:cubicBezTo>
                      <a:pt x="2283" y="5752"/>
                      <a:pt x="2465" y="6049"/>
                      <a:pt x="2648" y="6323"/>
                    </a:cubicBezTo>
                    <a:cubicBezTo>
                      <a:pt x="2717" y="6460"/>
                      <a:pt x="2808" y="6597"/>
                      <a:pt x="2899" y="6711"/>
                    </a:cubicBezTo>
                    <a:cubicBezTo>
                      <a:pt x="2945" y="6779"/>
                      <a:pt x="2968" y="6848"/>
                      <a:pt x="3013" y="6916"/>
                    </a:cubicBezTo>
                    <a:cubicBezTo>
                      <a:pt x="3082" y="7030"/>
                      <a:pt x="3150" y="7122"/>
                      <a:pt x="3242" y="7213"/>
                    </a:cubicBezTo>
                    <a:cubicBezTo>
                      <a:pt x="3264" y="7236"/>
                      <a:pt x="3310" y="7258"/>
                      <a:pt x="3333" y="7281"/>
                    </a:cubicBezTo>
                    <a:cubicBezTo>
                      <a:pt x="3378" y="7327"/>
                      <a:pt x="3447" y="7327"/>
                      <a:pt x="3493" y="7350"/>
                    </a:cubicBezTo>
                    <a:cubicBezTo>
                      <a:pt x="3538" y="7350"/>
                      <a:pt x="3630" y="7327"/>
                      <a:pt x="3652" y="7304"/>
                    </a:cubicBezTo>
                    <a:cubicBezTo>
                      <a:pt x="3675" y="7304"/>
                      <a:pt x="3698" y="7304"/>
                      <a:pt x="3698" y="7281"/>
                    </a:cubicBezTo>
                    <a:cubicBezTo>
                      <a:pt x="3766" y="7236"/>
                      <a:pt x="3835" y="7190"/>
                      <a:pt x="3881" y="7167"/>
                    </a:cubicBezTo>
                    <a:cubicBezTo>
                      <a:pt x="3995" y="7076"/>
                      <a:pt x="4086" y="7007"/>
                      <a:pt x="4177" y="6916"/>
                    </a:cubicBezTo>
                    <a:cubicBezTo>
                      <a:pt x="4291" y="6870"/>
                      <a:pt x="4406" y="6825"/>
                      <a:pt x="4497" y="6733"/>
                    </a:cubicBezTo>
                    <a:cubicBezTo>
                      <a:pt x="4543" y="6688"/>
                      <a:pt x="4565" y="6642"/>
                      <a:pt x="4588" y="6574"/>
                    </a:cubicBezTo>
                    <a:cubicBezTo>
                      <a:pt x="4611" y="6551"/>
                      <a:pt x="4611" y="6482"/>
                      <a:pt x="4611" y="6437"/>
                    </a:cubicBezTo>
                    <a:lnTo>
                      <a:pt x="4588" y="6437"/>
                    </a:lnTo>
                    <a:cubicBezTo>
                      <a:pt x="4588" y="6391"/>
                      <a:pt x="4565" y="6345"/>
                      <a:pt x="4543" y="6323"/>
                    </a:cubicBezTo>
                    <a:cubicBezTo>
                      <a:pt x="4520" y="6300"/>
                      <a:pt x="4497" y="6277"/>
                      <a:pt x="4497" y="6277"/>
                    </a:cubicBezTo>
                    <a:cubicBezTo>
                      <a:pt x="4474" y="6254"/>
                      <a:pt x="4451" y="6231"/>
                      <a:pt x="4428" y="6186"/>
                    </a:cubicBezTo>
                    <a:cubicBezTo>
                      <a:pt x="4246" y="5957"/>
                      <a:pt x="4063" y="5729"/>
                      <a:pt x="3881" y="5501"/>
                    </a:cubicBezTo>
                    <a:cubicBezTo>
                      <a:pt x="3675" y="5250"/>
                      <a:pt x="3493" y="4999"/>
                      <a:pt x="3310" y="4748"/>
                    </a:cubicBezTo>
                    <a:cubicBezTo>
                      <a:pt x="3150" y="4497"/>
                      <a:pt x="2968" y="4246"/>
                      <a:pt x="2785" y="3994"/>
                    </a:cubicBezTo>
                    <a:cubicBezTo>
                      <a:pt x="2739" y="3926"/>
                      <a:pt x="2694" y="3857"/>
                      <a:pt x="2625" y="3789"/>
                    </a:cubicBezTo>
                    <a:cubicBezTo>
                      <a:pt x="2465" y="3538"/>
                      <a:pt x="2306" y="3264"/>
                      <a:pt x="2146" y="3013"/>
                    </a:cubicBezTo>
                    <a:cubicBezTo>
                      <a:pt x="2055" y="2876"/>
                      <a:pt x="1986" y="2739"/>
                      <a:pt x="1895" y="2579"/>
                    </a:cubicBezTo>
                    <a:cubicBezTo>
                      <a:pt x="1826" y="2442"/>
                      <a:pt x="1735" y="2305"/>
                      <a:pt x="1667" y="2168"/>
                    </a:cubicBezTo>
                    <a:cubicBezTo>
                      <a:pt x="1347" y="1575"/>
                      <a:pt x="1050" y="1004"/>
                      <a:pt x="776" y="411"/>
                    </a:cubicBezTo>
                    <a:cubicBezTo>
                      <a:pt x="731" y="297"/>
                      <a:pt x="685" y="160"/>
                      <a:pt x="662" y="46"/>
                    </a:cubicBezTo>
                    <a:cubicBezTo>
                      <a:pt x="639" y="23"/>
                      <a:pt x="594" y="0"/>
                      <a:pt x="548" y="0"/>
                    </a:cubicBezTo>
                    <a:close/>
                  </a:path>
                </a:pathLst>
              </a:custGeom>
              <a:solidFill>
                <a:srgbClr val="EDB9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1"/>
              <p:cNvSpPr/>
              <p:nvPr/>
            </p:nvSpPr>
            <p:spPr>
              <a:xfrm>
                <a:off x="4287519" y="996790"/>
                <a:ext cx="124041" cy="170397"/>
              </a:xfrm>
              <a:custGeom>
                <a:rect b="b" l="l" r="r" t="t"/>
                <a:pathLst>
                  <a:path extrusionOk="0" h="6304" w="4589">
                    <a:moveTo>
                      <a:pt x="229" y="0"/>
                    </a:moveTo>
                    <a:cubicBezTo>
                      <a:pt x="160" y="23"/>
                      <a:pt x="114" y="69"/>
                      <a:pt x="69" y="114"/>
                    </a:cubicBezTo>
                    <a:cubicBezTo>
                      <a:pt x="23" y="137"/>
                      <a:pt x="0" y="206"/>
                      <a:pt x="23" y="251"/>
                    </a:cubicBezTo>
                    <a:cubicBezTo>
                      <a:pt x="0" y="274"/>
                      <a:pt x="0" y="297"/>
                      <a:pt x="23" y="343"/>
                    </a:cubicBezTo>
                    <a:cubicBezTo>
                      <a:pt x="46" y="457"/>
                      <a:pt x="92" y="548"/>
                      <a:pt x="160" y="662"/>
                    </a:cubicBezTo>
                    <a:cubicBezTo>
                      <a:pt x="206" y="754"/>
                      <a:pt x="251" y="845"/>
                      <a:pt x="297" y="936"/>
                    </a:cubicBezTo>
                    <a:cubicBezTo>
                      <a:pt x="388" y="1096"/>
                      <a:pt x="480" y="1279"/>
                      <a:pt x="571" y="1461"/>
                    </a:cubicBezTo>
                    <a:cubicBezTo>
                      <a:pt x="617" y="1530"/>
                      <a:pt x="662" y="1598"/>
                      <a:pt x="685" y="1667"/>
                    </a:cubicBezTo>
                    <a:cubicBezTo>
                      <a:pt x="776" y="1826"/>
                      <a:pt x="845" y="1963"/>
                      <a:pt x="936" y="2123"/>
                    </a:cubicBezTo>
                    <a:cubicBezTo>
                      <a:pt x="1256" y="2694"/>
                      <a:pt x="1644" y="3264"/>
                      <a:pt x="2032" y="3812"/>
                    </a:cubicBezTo>
                    <a:cubicBezTo>
                      <a:pt x="2214" y="4086"/>
                      <a:pt x="2420" y="4360"/>
                      <a:pt x="2625" y="4634"/>
                    </a:cubicBezTo>
                    <a:cubicBezTo>
                      <a:pt x="2785" y="4862"/>
                      <a:pt x="2990" y="5090"/>
                      <a:pt x="3173" y="5319"/>
                    </a:cubicBezTo>
                    <a:cubicBezTo>
                      <a:pt x="3287" y="5433"/>
                      <a:pt x="3378" y="5547"/>
                      <a:pt x="3493" y="5661"/>
                    </a:cubicBezTo>
                    <a:cubicBezTo>
                      <a:pt x="3584" y="5775"/>
                      <a:pt x="3698" y="5889"/>
                      <a:pt x="3789" y="5981"/>
                    </a:cubicBezTo>
                    <a:cubicBezTo>
                      <a:pt x="3858" y="6049"/>
                      <a:pt x="3926" y="6095"/>
                      <a:pt x="3972" y="6140"/>
                    </a:cubicBezTo>
                    <a:cubicBezTo>
                      <a:pt x="4018" y="6186"/>
                      <a:pt x="4040" y="6209"/>
                      <a:pt x="4086" y="6232"/>
                    </a:cubicBezTo>
                    <a:cubicBezTo>
                      <a:pt x="4154" y="6277"/>
                      <a:pt x="4200" y="6277"/>
                      <a:pt x="4269" y="6300"/>
                    </a:cubicBezTo>
                    <a:cubicBezTo>
                      <a:pt x="4285" y="6302"/>
                      <a:pt x="4301" y="6304"/>
                      <a:pt x="4317" y="6304"/>
                    </a:cubicBezTo>
                    <a:cubicBezTo>
                      <a:pt x="4455" y="6304"/>
                      <a:pt x="4568" y="6215"/>
                      <a:pt x="4588" y="6072"/>
                    </a:cubicBezTo>
                    <a:cubicBezTo>
                      <a:pt x="4588" y="5981"/>
                      <a:pt x="4520" y="5889"/>
                      <a:pt x="4474" y="5798"/>
                    </a:cubicBezTo>
                    <a:cubicBezTo>
                      <a:pt x="4428" y="5752"/>
                      <a:pt x="4406" y="5707"/>
                      <a:pt x="4360" y="5661"/>
                    </a:cubicBezTo>
                    <a:cubicBezTo>
                      <a:pt x="4269" y="5547"/>
                      <a:pt x="4154" y="5433"/>
                      <a:pt x="4063" y="5341"/>
                    </a:cubicBezTo>
                    <a:cubicBezTo>
                      <a:pt x="3881" y="5113"/>
                      <a:pt x="3698" y="4885"/>
                      <a:pt x="3515" y="4657"/>
                    </a:cubicBezTo>
                    <a:cubicBezTo>
                      <a:pt x="3188" y="4220"/>
                      <a:pt x="2840" y="3763"/>
                      <a:pt x="2511" y="3305"/>
                    </a:cubicBezTo>
                    <a:lnTo>
                      <a:pt x="2511" y="3305"/>
                    </a:lnTo>
                    <a:cubicBezTo>
                      <a:pt x="2511" y="3306"/>
                      <a:pt x="2511" y="3308"/>
                      <a:pt x="2511" y="3310"/>
                    </a:cubicBezTo>
                    <a:cubicBezTo>
                      <a:pt x="2500" y="3294"/>
                      <a:pt x="2491" y="3279"/>
                      <a:pt x="2482" y="3264"/>
                    </a:cubicBezTo>
                    <a:lnTo>
                      <a:pt x="2482" y="3264"/>
                    </a:lnTo>
                    <a:cubicBezTo>
                      <a:pt x="2491" y="3278"/>
                      <a:pt x="2501" y="3291"/>
                      <a:pt x="2511" y="3305"/>
                    </a:cubicBezTo>
                    <a:lnTo>
                      <a:pt x="2511" y="3305"/>
                    </a:lnTo>
                    <a:cubicBezTo>
                      <a:pt x="2508" y="3286"/>
                      <a:pt x="2490" y="3267"/>
                      <a:pt x="2471" y="3247"/>
                    </a:cubicBezTo>
                    <a:lnTo>
                      <a:pt x="2471" y="3247"/>
                    </a:lnTo>
                    <a:cubicBezTo>
                      <a:pt x="2475" y="3253"/>
                      <a:pt x="2478" y="3259"/>
                      <a:pt x="2482" y="3264"/>
                    </a:cubicBezTo>
                    <a:lnTo>
                      <a:pt x="2482" y="3264"/>
                    </a:lnTo>
                    <a:cubicBezTo>
                      <a:pt x="2476" y="3257"/>
                      <a:pt x="2471" y="3249"/>
                      <a:pt x="2465" y="3242"/>
                    </a:cubicBezTo>
                    <a:lnTo>
                      <a:pt x="2465" y="3242"/>
                    </a:lnTo>
                    <a:cubicBezTo>
                      <a:pt x="2467" y="3244"/>
                      <a:pt x="2469" y="3246"/>
                      <a:pt x="2471" y="3247"/>
                    </a:cubicBezTo>
                    <a:lnTo>
                      <a:pt x="2471" y="3247"/>
                    </a:lnTo>
                    <a:cubicBezTo>
                      <a:pt x="2459" y="3228"/>
                      <a:pt x="2448" y="3209"/>
                      <a:pt x="2437" y="3190"/>
                    </a:cubicBezTo>
                    <a:lnTo>
                      <a:pt x="2437" y="3190"/>
                    </a:lnTo>
                    <a:cubicBezTo>
                      <a:pt x="2439" y="3192"/>
                      <a:pt x="2441" y="3194"/>
                      <a:pt x="2443" y="3196"/>
                    </a:cubicBezTo>
                    <a:cubicBezTo>
                      <a:pt x="2402" y="3135"/>
                      <a:pt x="2361" y="3074"/>
                      <a:pt x="2321" y="3013"/>
                    </a:cubicBezTo>
                    <a:lnTo>
                      <a:pt x="2321" y="3013"/>
                    </a:lnTo>
                    <a:cubicBezTo>
                      <a:pt x="2323" y="3013"/>
                      <a:pt x="2326" y="3013"/>
                      <a:pt x="2328" y="3013"/>
                    </a:cubicBezTo>
                    <a:cubicBezTo>
                      <a:pt x="2169" y="2785"/>
                      <a:pt x="2009" y="2580"/>
                      <a:pt x="1849" y="2351"/>
                    </a:cubicBezTo>
                    <a:cubicBezTo>
                      <a:pt x="1735" y="2169"/>
                      <a:pt x="1621" y="1986"/>
                      <a:pt x="1507" y="1826"/>
                    </a:cubicBezTo>
                    <a:cubicBezTo>
                      <a:pt x="1393" y="1621"/>
                      <a:pt x="1278" y="1438"/>
                      <a:pt x="1164" y="1256"/>
                    </a:cubicBezTo>
                    <a:cubicBezTo>
                      <a:pt x="1073" y="1073"/>
                      <a:pt x="959" y="891"/>
                      <a:pt x="868" y="708"/>
                    </a:cubicBezTo>
                    <a:cubicBezTo>
                      <a:pt x="822" y="617"/>
                      <a:pt x="776" y="525"/>
                      <a:pt x="708" y="434"/>
                    </a:cubicBezTo>
                    <a:cubicBezTo>
                      <a:pt x="662" y="343"/>
                      <a:pt x="594" y="251"/>
                      <a:pt x="548" y="160"/>
                    </a:cubicBezTo>
                    <a:cubicBezTo>
                      <a:pt x="480" y="69"/>
                      <a:pt x="388" y="0"/>
                      <a:pt x="297" y="0"/>
                    </a:cubicBezTo>
                    <a:close/>
                  </a:path>
                </a:pathLst>
              </a:custGeom>
              <a:solidFill>
                <a:srgbClr val="EDB9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1"/>
              <p:cNvSpPr/>
              <p:nvPr/>
            </p:nvSpPr>
            <p:spPr>
              <a:xfrm>
                <a:off x="4563306" y="986924"/>
                <a:ext cx="320846" cy="156720"/>
              </a:xfrm>
              <a:custGeom>
                <a:rect b="b" l="l" r="r" t="t"/>
                <a:pathLst>
                  <a:path extrusionOk="0" h="5798" w="11870">
                    <a:moveTo>
                      <a:pt x="91" y="0"/>
                    </a:moveTo>
                    <a:cubicBezTo>
                      <a:pt x="46" y="0"/>
                      <a:pt x="23" y="46"/>
                      <a:pt x="23" y="69"/>
                    </a:cubicBezTo>
                    <a:cubicBezTo>
                      <a:pt x="0" y="114"/>
                      <a:pt x="46" y="160"/>
                      <a:pt x="69" y="183"/>
                    </a:cubicBezTo>
                    <a:cubicBezTo>
                      <a:pt x="160" y="183"/>
                      <a:pt x="228" y="206"/>
                      <a:pt x="320" y="228"/>
                    </a:cubicBezTo>
                    <a:cubicBezTo>
                      <a:pt x="616" y="343"/>
                      <a:pt x="936" y="457"/>
                      <a:pt x="1210" y="594"/>
                    </a:cubicBezTo>
                    <a:cubicBezTo>
                      <a:pt x="1370" y="639"/>
                      <a:pt x="1507" y="708"/>
                      <a:pt x="1644" y="776"/>
                    </a:cubicBezTo>
                    <a:cubicBezTo>
                      <a:pt x="1803" y="845"/>
                      <a:pt x="1963" y="913"/>
                      <a:pt x="2123" y="982"/>
                    </a:cubicBezTo>
                    <a:cubicBezTo>
                      <a:pt x="2420" y="1096"/>
                      <a:pt x="2739" y="1233"/>
                      <a:pt x="3036" y="1392"/>
                    </a:cubicBezTo>
                    <a:cubicBezTo>
                      <a:pt x="3356" y="1529"/>
                      <a:pt x="3675" y="1666"/>
                      <a:pt x="3972" y="1826"/>
                    </a:cubicBezTo>
                    <a:cubicBezTo>
                      <a:pt x="4291" y="1963"/>
                      <a:pt x="4588" y="2100"/>
                      <a:pt x="4885" y="2260"/>
                    </a:cubicBezTo>
                    <a:cubicBezTo>
                      <a:pt x="5182" y="2420"/>
                      <a:pt x="5478" y="2579"/>
                      <a:pt x="5775" y="2716"/>
                    </a:cubicBezTo>
                    <a:cubicBezTo>
                      <a:pt x="6095" y="2876"/>
                      <a:pt x="6414" y="3036"/>
                      <a:pt x="6734" y="3196"/>
                    </a:cubicBezTo>
                    <a:cubicBezTo>
                      <a:pt x="7030" y="3355"/>
                      <a:pt x="7327" y="3515"/>
                      <a:pt x="7647" y="3675"/>
                    </a:cubicBezTo>
                    <a:cubicBezTo>
                      <a:pt x="7943" y="3835"/>
                      <a:pt x="8263" y="3995"/>
                      <a:pt x="8560" y="4154"/>
                    </a:cubicBezTo>
                    <a:cubicBezTo>
                      <a:pt x="8856" y="4314"/>
                      <a:pt x="9153" y="4497"/>
                      <a:pt x="9450" y="4656"/>
                    </a:cubicBezTo>
                    <a:cubicBezTo>
                      <a:pt x="9747" y="4816"/>
                      <a:pt x="10043" y="4976"/>
                      <a:pt x="10340" y="5159"/>
                    </a:cubicBezTo>
                    <a:cubicBezTo>
                      <a:pt x="10477" y="5227"/>
                      <a:pt x="10637" y="5318"/>
                      <a:pt x="10774" y="5410"/>
                    </a:cubicBezTo>
                    <a:cubicBezTo>
                      <a:pt x="10911" y="5501"/>
                      <a:pt x="11048" y="5592"/>
                      <a:pt x="11207" y="5684"/>
                    </a:cubicBezTo>
                    <a:cubicBezTo>
                      <a:pt x="11299" y="5729"/>
                      <a:pt x="11390" y="5752"/>
                      <a:pt x="11504" y="5798"/>
                    </a:cubicBezTo>
                    <a:cubicBezTo>
                      <a:pt x="11550" y="5798"/>
                      <a:pt x="11595" y="5798"/>
                      <a:pt x="11641" y="5775"/>
                    </a:cubicBezTo>
                    <a:cubicBezTo>
                      <a:pt x="11710" y="5752"/>
                      <a:pt x="11778" y="5706"/>
                      <a:pt x="11801" y="5638"/>
                    </a:cubicBezTo>
                    <a:cubicBezTo>
                      <a:pt x="11869" y="5501"/>
                      <a:pt x="11824" y="5318"/>
                      <a:pt x="11664" y="5250"/>
                    </a:cubicBezTo>
                    <a:cubicBezTo>
                      <a:pt x="11527" y="5204"/>
                      <a:pt x="11413" y="5090"/>
                      <a:pt x="11276" y="5022"/>
                    </a:cubicBezTo>
                    <a:cubicBezTo>
                      <a:pt x="11139" y="4930"/>
                      <a:pt x="10979" y="4839"/>
                      <a:pt x="10842" y="4748"/>
                    </a:cubicBezTo>
                    <a:cubicBezTo>
                      <a:pt x="10545" y="4565"/>
                      <a:pt x="10249" y="4428"/>
                      <a:pt x="9952" y="4268"/>
                    </a:cubicBezTo>
                    <a:cubicBezTo>
                      <a:pt x="9655" y="4109"/>
                      <a:pt x="9359" y="3926"/>
                      <a:pt x="9062" y="3766"/>
                    </a:cubicBezTo>
                    <a:cubicBezTo>
                      <a:pt x="8765" y="3629"/>
                      <a:pt x="8446" y="3470"/>
                      <a:pt x="8149" y="3310"/>
                    </a:cubicBezTo>
                    <a:cubicBezTo>
                      <a:pt x="7852" y="3150"/>
                      <a:pt x="7533" y="2990"/>
                      <a:pt x="7213" y="2853"/>
                    </a:cubicBezTo>
                    <a:cubicBezTo>
                      <a:pt x="6916" y="2694"/>
                      <a:pt x="6597" y="2557"/>
                      <a:pt x="6277" y="2420"/>
                    </a:cubicBezTo>
                    <a:cubicBezTo>
                      <a:pt x="5958" y="2260"/>
                      <a:pt x="5661" y="2123"/>
                      <a:pt x="5341" y="1963"/>
                    </a:cubicBezTo>
                    <a:cubicBezTo>
                      <a:pt x="5022" y="1826"/>
                      <a:pt x="4702" y="1689"/>
                      <a:pt x="4383" y="1552"/>
                    </a:cubicBezTo>
                    <a:cubicBezTo>
                      <a:pt x="3972" y="1392"/>
                      <a:pt x="3561" y="1233"/>
                      <a:pt x="3150" y="1073"/>
                    </a:cubicBezTo>
                    <a:cubicBezTo>
                      <a:pt x="2739" y="890"/>
                      <a:pt x="2306" y="776"/>
                      <a:pt x="1872" y="616"/>
                    </a:cubicBezTo>
                    <a:lnTo>
                      <a:pt x="1872" y="616"/>
                    </a:lnTo>
                    <a:cubicBezTo>
                      <a:pt x="1872" y="616"/>
                      <a:pt x="1895" y="639"/>
                      <a:pt x="1895" y="639"/>
                    </a:cubicBezTo>
                    <a:cubicBezTo>
                      <a:pt x="1598" y="525"/>
                      <a:pt x="1301" y="411"/>
                      <a:pt x="982" y="320"/>
                    </a:cubicBezTo>
                    <a:cubicBezTo>
                      <a:pt x="845" y="251"/>
                      <a:pt x="708" y="206"/>
                      <a:pt x="571" y="137"/>
                    </a:cubicBezTo>
                    <a:cubicBezTo>
                      <a:pt x="411" y="91"/>
                      <a:pt x="274" y="46"/>
                      <a:pt x="114" y="23"/>
                    </a:cubicBezTo>
                    <a:cubicBezTo>
                      <a:pt x="114" y="0"/>
                      <a:pt x="91" y="0"/>
                      <a:pt x="91"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1"/>
              <p:cNvSpPr/>
              <p:nvPr/>
            </p:nvSpPr>
            <p:spPr>
              <a:xfrm>
                <a:off x="4902019" y="1145482"/>
                <a:ext cx="8650" cy="8650"/>
              </a:xfrm>
              <a:custGeom>
                <a:rect b="b" l="l" r="r" t="t"/>
                <a:pathLst>
                  <a:path extrusionOk="0" h="320" w="320">
                    <a:moveTo>
                      <a:pt x="160" y="0"/>
                    </a:moveTo>
                    <a:cubicBezTo>
                      <a:pt x="69" y="0"/>
                      <a:pt x="0" y="92"/>
                      <a:pt x="0" y="160"/>
                    </a:cubicBezTo>
                    <a:cubicBezTo>
                      <a:pt x="23" y="251"/>
                      <a:pt x="92" y="320"/>
                      <a:pt x="183" y="320"/>
                    </a:cubicBezTo>
                    <a:cubicBezTo>
                      <a:pt x="251" y="320"/>
                      <a:pt x="320" y="228"/>
                      <a:pt x="320" y="137"/>
                    </a:cubicBezTo>
                    <a:cubicBezTo>
                      <a:pt x="320" y="46"/>
                      <a:pt x="251" y="0"/>
                      <a:pt x="160"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1"/>
              <p:cNvSpPr/>
              <p:nvPr/>
            </p:nvSpPr>
            <p:spPr>
              <a:xfrm>
                <a:off x="4344904" y="820960"/>
                <a:ext cx="224592" cy="48140"/>
              </a:xfrm>
              <a:custGeom>
                <a:rect b="b" l="l" r="r" t="t"/>
                <a:pathLst>
                  <a:path extrusionOk="0" h="1781" w="8309">
                    <a:moveTo>
                      <a:pt x="4816" y="0"/>
                    </a:moveTo>
                    <a:cubicBezTo>
                      <a:pt x="4474" y="23"/>
                      <a:pt x="4154" y="46"/>
                      <a:pt x="3835" y="69"/>
                    </a:cubicBezTo>
                    <a:cubicBezTo>
                      <a:pt x="3492" y="114"/>
                      <a:pt x="3150" y="160"/>
                      <a:pt x="2808" y="206"/>
                    </a:cubicBezTo>
                    <a:cubicBezTo>
                      <a:pt x="2465" y="274"/>
                      <a:pt x="2123" y="343"/>
                      <a:pt x="1803" y="411"/>
                    </a:cubicBezTo>
                    <a:cubicBezTo>
                      <a:pt x="1484" y="502"/>
                      <a:pt x="1164" y="594"/>
                      <a:pt x="845" y="708"/>
                    </a:cubicBezTo>
                    <a:cubicBezTo>
                      <a:pt x="776" y="731"/>
                      <a:pt x="730" y="753"/>
                      <a:pt x="662" y="776"/>
                    </a:cubicBezTo>
                    <a:cubicBezTo>
                      <a:pt x="548" y="845"/>
                      <a:pt x="434" y="890"/>
                      <a:pt x="320" y="959"/>
                    </a:cubicBezTo>
                    <a:cubicBezTo>
                      <a:pt x="228" y="1027"/>
                      <a:pt x="183" y="1119"/>
                      <a:pt x="183" y="1233"/>
                    </a:cubicBezTo>
                    <a:cubicBezTo>
                      <a:pt x="183" y="1278"/>
                      <a:pt x="205" y="1324"/>
                      <a:pt x="228" y="1370"/>
                    </a:cubicBezTo>
                    <a:cubicBezTo>
                      <a:pt x="228" y="1370"/>
                      <a:pt x="228" y="1392"/>
                      <a:pt x="251" y="1392"/>
                    </a:cubicBezTo>
                    <a:lnTo>
                      <a:pt x="183" y="1392"/>
                    </a:lnTo>
                    <a:cubicBezTo>
                      <a:pt x="69" y="1415"/>
                      <a:pt x="0" y="1484"/>
                      <a:pt x="0" y="1598"/>
                    </a:cubicBezTo>
                    <a:cubicBezTo>
                      <a:pt x="23" y="1689"/>
                      <a:pt x="114" y="1781"/>
                      <a:pt x="205" y="1781"/>
                    </a:cubicBezTo>
                    <a:cubicBezTo>
                      <a:pt x="388" y="1758"/>
                      <a:pt x="571" y="1735"/>
                      <a:pt x="753" y="1712"/>
                    </a:cubicBezTo>
                    <a:cubicBezTo>
                      <a:pt x="913" y="1689"/>
                      <a:pt x="1073" y="1666"/>
                      <a:pt x="1233" y="1644"/>
                    </a:cubicBezTo>
                    <a:cubicBezTo>
                      <a:pt x="1575" y="1598"/>
                      <a:pt x="1917" y="1552"/>
                      <a:pt x="2260" y="1529"/>
                    </a:cubicBezTo>
                    <a:cubicBezTo>
                      <a:pt x="2579" y="1507"/>
                      <a:pt x="2922" y="1507"/>
                      <a:pt x="3241" y="1507"/>
                    </a:cubicBezTo>
                    <a:lnTo>
                      <a:pt x="3721" y="1507"/>
                    </a:lnTo>
                    <a:cubicBezTo>
                      <a:pt x="3880" y="1507"/>
                      <a:pt x="4040" y="1529"/>
                      <a:pt x="4200" y="1529"/>
                    </a:cubicBezTo>
                    <a:cubicBezTo>
                      <a:pt x="4291" y="1529"/>
                      <a:pt x="4382" y="1529"/>
                      <a:pt x="4474" y="1552"/>
                    </a:cubicBezTo>
                    <a:lnTo>
                      <a:pt x="4634" y="1552"/>
                    </a:lnTo>
                    <a:cubicBezTo>
                      <a:pt x="4839" y="1575"/>
                      <a:pt x="5044" y="1575"/>
                      <a:pt x="5250" y="1598"/>
                    </a:cubicBezTo>
                    <a:cubicBezTo>
                      <a:pt x="5455" y="1598"/>
                      <a:pt x="5661" y="1598"/>
                      <a:pt x="5866" y="1621"/>
                    </a:cubicBezTo>
                    <a:cubicBezTo>
                      <a:pt x="6186" y="1644"/>
                      <a:pt x="6505" y="1666"/>
                      <a:pt x="6802" y="1689"/>
                    </a:cubicBezTo>
                    <a:cubicBezTo>
                      <a:pt x="6916" y="1689"/>
                      <a:pt x="7030" y="1689"/>
                      <a:pt x="7122" y="1712"/>
                    </a:cubicBezTo>
                    <a:lnTo>
                      <a:pt x="7373" y="1712"/>
                    </a:lnTo>
                    <a:cubicBezTo>
                      <a:pt x="7487" y="1735"/>
                      <a:pt x="7601" y="1735"/>
                      <a:pt x="7692" y="1735"/>
                    </a:cubicBezTo>
                    <a:lnTo>
                      <a:pt x="7829" y="1735"/>
                    </a:lnTo>
                    <a:cubicBezTo>
                      <a:pt x="7875" y="1735"/>
                      <a:pt x="7920" y="1735"/>
                      <a:pt x="7966" y="1712"/>
                    </a:cubicBezTo>
                    <a:cubicBezTo>
                      <a:pt x="8035" y="1712"/>
                      <a:pt x="8103" y="1644"/>
                      <a:pt x="8149" y="1598"/>
                    </a:cubicBezTo>
                    <a:cubicBezTo>
                      <a:pt x="8171" y="1575"/>
                      <a:pt x="8217" y="1507"/>
                      <a:pt x="8240" y="1484"/>
                    </a:cubicBezTo>
                    <a:cubicBezTo>
                      <a:pt x="8286" y="1370"/>
                      <a:pt x="8308" y="1256"/>
                      <a:pt x="8286" y="1119"/>
                    </a:cubicBezTo>
                    <a:cubicBezTo>
                      <a:pt x="8286" y="1073"/>
                      <a:pt x="8263" y="982"/>
                      <a:pt x="8240" y="913"/>
                    </a:cubicBezTo>
                    <a:cubicBezTo>
                      <a:pt x="8217" y="868"/>
                      <a:pt x="8194" y="822"/>
                      <a:pt x="8149" y="799"/>
                    </a:cubicBezTo>
                    <a:cubicBezTo>
                      <a:pt x="8194" y="753"/>
                      <a:pt x="8217" y="731"/>
                      <a:pt x="8240" y="685"/>
                    </a:cubicBezTo>
                    <a:cubicBezTo>
                      <a:pt x="8263" y="616"/>
                      <a:pt x="8263" y="525"/>
                      <a:pt x="8240" y="457"/>
                    </a:cubicBezTo>
                    <a:cubicBezTo>
                      <a:pt x="8217" y="365"/>
                      <a:pt x="8171" y="320"/>
                      <a:pt x="8080" y="274"/>
                    </a:cubicBezTo>
                    <a:cubicBezTo>
                      <a:pt x="8035" y="251"/>
                      <a:pt x="7966" y="228"/>
                      <a:pt x="7920" y="228"/>
                    </a:cubicBezTo>
                    <a:cubicBezTo>
                      <a:pt x="7875" y="206"/>
                      <a:pt x="7806" y="206"/>
                      <a:pt x="7761" y="183"/>
                    </a:cubicBezTo>
                    <a:cubicBezTo>
                      <a:pt x="7669" y="160"/>
                      <a:pt x="7555" y="137"/>
                      <a:pt x="7464" y="137"/>
                    </a:cubicBezTo>
                    <a:cubicBezTo>
                      <a:pt x="7213" y="91"/>
                      <a:pt x="6962" y="69"/>
                      <a:pt x="6711" y="46"/>
                    </a:cubicBezTo>
                    <a:lnTo>
                      <a:pt x="6711" y="46"/>
                    </a:lnTo>
                    <a:cubicBezTo>
                      <a:pt x="6711" y="46"/>
                      <a:pt x="6733" y="69"/>
                      <a:pt x="6733" y="69"/>
                    </a:cubicBezTo>
                    <a:cubicBezTo>
                      <a:pt x="6414" y="46"/>
                      <a:pt x="6094" y="23"/>
                      <a:pt x="5798"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1"/>
              <p:cNvSpPr/>
              <p:nvPr/>
            </p:nvSpPr>
            <p:spPr>
              <a:xfrm>
                <a:off x="4363392" y="875858"/>
                <a:ext cx="159828" cy="19759"/>
              </a:xfrm>
              <a:custGeom>
                <a:rect b="b" l="l" r="r" t="t"/>
                <a:pathLst>
                  <a:path extrusionOk="0" h="731" w="5913">
                    <a:moveTo>
                      <a:pt x="2945" y="1"/>
                    </a:moveTo>
                    <a:cubicBezTo>
                      <a:pt x="2626" y="23"/>
                      <a:pt x="2329" y="46"/>
                      <a:pt x="2032" y="69"/>
                    </a:cubicBezTo>
                    <a:cubicBezTo>
                      <a:pt x="1736" y="92"/>
                      <a:pt x="1439" y="138"/>
                      <a:pt x="1165" y="138"/>
                    </a:cubicBezTo>
                    <a:cubicBezTo>
                      <a:pt x="1028" y="160"/>
                      <a:pt x="868" y="160"/>
                      <a:pt x="731" y="160"/>
                    </a:cubicBezTo>
                    <a:lnTo>
                      <a:pt x="366" y="160"/>
                    </a:lnTo>
                    <a:cubicBezTo>
                      <a:pt x="298" y="160"/>
                      <a:pt x="252" y="138"/>
                      <a:pt x="183" y="138"/>
                    </a:cubicBezTo>
                    <a:cubicBezTo>
                      <a:pt x="138" y="138"/>
                      <a:pt x="115" y="138"/>
                      <a:pt x="92" y="160"/>
                    </a:cubicBezTo>
                    <a:cubicBezTo>
                      <a:pt x="46" y="183"/>
                      <a:pt x="24" y="206"/>
                      <a:pt x="24" y="252"/>
                    </a:cubicBezTo>
                    <a:cubicBezTo>
                      <a:pt x="1" y="320"/>
                      <a:pt x="46" y="411"/>
                      <a:pt x="138" y="411"/>
                    </a:cubicBezTo>
                    <a:cubicBezTo>
                      <a:pt x="275" y="411"/>
                      <a:pt x="412" y="434"/>
                      <a:pt x="549" y="434"/>
                    </a:cubicBezTo>
                    <a:lnTo>
                      <a:pt x="1621" y="434"/>
                    </a:lnTo>
                    <a:cubicBezTo>
                      <a:pt x="1850" y="423"/>
                      <a:pt x="2084" y="417"/>
                      <a:pt x="2320" y="417"/>
                    </a:cubicBezTo>
                    <a:cubicBezTo>
                      <a:pt x="2557" y="417"/>
                      <a:pt x="2797" y="423"/>
                      <a:pt x="3037" y="434"/>
                    </a:cubicBezTo>
                    <a:lnTo>
                      <a:pt x="2968" y="434"/>
                    </a:lnTo>
                    <a:cubicBezTo>
                      <a:pt x="3196" y="434"/>
                      <a:pt x="3402" y="457"/>
                      <a:pt x="3630" y="480"/>
                    </a:cubicBezTo>
                    <a:cubicBezTo>
                      <a:pt x="3858" y="480"/>
                      <a:pt x="4064" y="503"/>
                      <a:pt x="4292" y="526"/>
                    </a:cubicBezTo>
                    <a:cubicBezTo>
                      <a:pt x="4497" y="548"/>
                      <a:pt x="4703" y="594"/>
                      <a:pt x="4908" y="617"/>
                    </a:cubicBezTo>
                    <a:cubicBezTo>
                      <a:pt x="5022" y="640"/>
                      <a:pt x="5136" y="663"/>
                      <a:pt x="5228" y="685"/>
                    </a:cubicBezTo>
                    <a:cubicBezTo>
                      <a:pt x="5273" y="685"/>
                      <a:pt x="5342" y="685"/>
                      <a:pt x="5388" y="708"/>
                    </a:cubicBezTo>
                    <a:cubicBezTo>
                      <a:pt x="5479" y="731"/>
                      <a:pt x="5570" y="731"/>
                      <a:pt x="5661" y="731"/>
                    </a:cubicBezTo>
                    <a:cubicBezTo>
                      <a:pt x="5753" y="731"/>
                      <a:pt x="5867" y="640"/>
                      <a:pt x="5890" y="526"/>
                    </a:cubicBezTo>
                    <a:cubicBezTo>
                      <a:pt x="5913" y="389"/>
                      <a:pt x="5821" y="252"/>
                      <a:pt x="5684" y="229"/>
                    </a:cubicBezTo>
                    <a:cubicBezTo>
                      <a:pt x="5593" y="206"/>
                      <a:pt x="5502" y="183"/>
                      <a:pt x="5433" y="183"/>
                    </a:cubicBezTo>
                    <a:cubicBezTo>
                      <a:pt x="5342" y="160"/>
                      <a:pt x="5273" y="138"/>
                      <a:pt x="5205" y="138"/>
                    </a:cubicBezTo>
                    <a:cubicBezTo>
                      <a:pt x="5068" y="115"/>
                      <a:pt x="4931" y="92"/>
                      <a:pt x="4794" y="69"/>
                    </a:cubicBezTo>
                    <a:cubicBezTo>
                      <a:pt x="4475" y="46"/>
                      <a:pt x="4178" y="23"/>
                      <a:pt x="3858" y="23"/>
                    </a:cubicBezTo>
                    <a:lnTo>
                      <a:pt x="3379" y="23"/>
                    </a:lnTo>
                    <a:cubicBezTo>
                      <a:pt x="3288" y="1"/>
                      <a:pt x="3219" y="1"/>
                      <a:pt x="3128" y="1"/>
                    </a:cubicBezTo>
                    <a:close/>
                  </a:path>
                </a:pathLst>
              </a:custGeom>
              <a:solidFill>
                <a:srgbClr val="FDDC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1"/>
              <p:cNvSpPr/>
              <p:nvPr/>
            </p:nvSpPr>
            <p:spPr>
              <a:xfrm>
                <a:off x="5172860" y="1566852"/>
                <a:ext cx="111093" cy="123527"/>
              </a:xfrm>
              <a:custGeom>
                <a:rect b="b" l="l" r="r" t="t"/>
                <a:pathLst>
                  <a:path extrusionOk="0" h="4570" w="4110">
                    <a:moveTo>
                      <a:pt x="1005" y="1"/>
                    </a:moveTo>
                    <a:cubicBezTo>
                      <a:pt x="959" y="1"/>
                      <a:pt x="936" y="1"/>
                      <a:pt x="914" y="24"/>
                    </a:cubicBezTo>
                    <a:cubicBezTo>
                      <a:pt x="799" y="69"/>
                      <a:pt x="754" y="206"/>
                      <a:pt x="799" y="298"/>
                    </a:cubicBezTo>
                    <a:cubicBezTo>
                      <a:pt x="822" y="343"/>
                      <a:pt x="845" y="389"/>
                      <a:pt x="868" y="435"/>
                    </a:cubicBezTo>
                    <a:cubicBezTo>
                      <a:pt x="845" y="435"/>
                      <a:pt x="845" y="457"/>
                      <a:pt x="822" y="457"/>
                    </a:cubicBezTo>
                    <a:cubicBezTo>
                      <a:pt x="777" y="526"/>
                      <a:pt x="754" y="594"/>
                      <a:pt x="754" y="663"/>
                    </a:cubicBezTo>
                    <a:cubicBezTo>
                      <a:pt x="731" y="663"/>
                      <a:pt x="708" y="663"/>
                      <a:pt x="685" y="686"/>
                    </a:cubicBezTo>
                    <a:cubicBezTo>
                      <a:pt x="594" y="731"/>
                      <a:pt x="548" y="777"/>
                      <a:pt x="526" y="868"/>
                    </a:cubicBezTo>
                    <a:cubicBezTo>
                      <a:pt x="434" y="1028"/>
                      <a:pt x="389" y="1211"/>
                      <a:pt x="366" y="1370"/>
                    </a:cubicBezTo>
                    <a:cubicBezTo>
                      <a:pt x="366" y="1416"/>
                      <a:pt x="366" y="1462"/>
                      <a:pt x="366" y="1507"/>
                    </a:cubicBezTo>
                    <a:cubicBezTo>
                      <a:pt x="343" y="1621"/>
                      <a:pt x="343" y="1736"/>
                      <a:pt x="366" y="1827"/>
                    </a:cubicBezTo>
                    <a:cubicBezTo>
                      <a:pt x="366" y="1918"/>
                      <a:pt x="366" y="2010"/>
                      <a:pt x="389" y="2101"/>
                    </a:cubicBezTo>
                    <a:cubicBezTo>
                      <a:pt x="389" y="2124"/>
                      <a:pt x="366" y="2124"/>
                      <a:pt x="366" y="2124"/>
                    </a:cubicBezTo>
                    <a:cubicBezTo>
                      <a:pt x="320" y="2169"/>
                      <a:pt x="297" y="2192"/>
                      <a:pt x="274" y="2261"/>
                    </a:cubicBezTo>
                    <a:cubicBezTo>
                      <a:pt x="274" y="2261"/>
                      <a:pt x="252" y="2283"/>
                      <a:pt x="252" y="2283"/>
                    </a:cubicBezTo>
                    <a:cubicBezTo>
                      <a:pt x="252" y="2306"/>
                      <a:pt x="229" y="2329"/>
                      <a:pt x="229" y="2352"/>
                    </a:cubicBezTo>
                    <a:cubicBezTo>
                      <a:pt x="183" y="2420"/>
                      <a:pt x="160" y="2489"/>
                      <a:pt x="138" y="2580"/>
                    </a:cubicBezTo>
                    <a:cubicBezTo>
                      <a:pt x="92" y="2740"/>
                      <a:pt x="69" y="2923"/>
                      <a:pt x="46" y="3082"/>
                    </a:cubicBezTo>
                    <a:cubicBezTo>
                      <a:pt x="23" y="3242"/>
                      <a:pt x="1" y="3379"/>
                      <a:pt x="1" y="3539"/>
                    </a:cubicBezTo>
                    <a:cubicBezTo>
                      <a:pt x="1" y="3721"/>
                      <a:pt x="23" y="3904"/>
                      <a:pt x="92" y="4064"/>
                    </a:cubicBezTo>
                    <a:cubicBezTo>
                      <a:pt x="138" y="4201"/>
                      <a:pt x="229" y="4338"/>
                      <a:pt x="343" y="4429"/>
                    </a:cubicBezTo>
                    <a:cubicBezTo>
                      <a:pt x="411" y="4475"/>
                      <a:pt x="503" y="4520"/>
                      <a:pt x="594" y="4543"/>
                    </a:cubicBezTo>
                    <a:cubicBezTo>
                      <a:pt x="673" y="4556"/>
                      <a:pt x="752" y="4569"/>
                      <a:pt x="831" y="4569"/>
                    </a:cubicBezTo>
                    <a:cubicBezTo>
                      <a:pt x="889" y="4569"/>
                      <a:pt x="947" y="4562"/>
                      <a:pt x="1005" y="4543"/>
                    </a:cubicBezTo>
                    <a:cubicBezTo>
                      <a:pt x="1256" y="4475"/>
                      <a:pt x="1461" y="4315"/>
                      <a:pt x="1667" y="4155"/>
                    </a:cubicBezTo>
                    <a:cubicBezTo>
                      <a:pt x="2009" y="3858"/>
                      <a:pt x="2374" y="3584"/>
                      <a:pt x="2717" y="3288"/>
                    </a:cubicBezTo>
                    <a:cubicBezTo>
                      <a:pt x="2808" y="3219"/>
                      <a:pt x="2899" y="3128"/>
                      <a:pt x="2991" y="3037"/>
                    </a:cubicBezTo>
                    <a:cubicBezTo>
                      <a:pt x="3082" y="2923"/>
                      <a:pt x="3196" y="2831"/>
                      <a:pt x="3287" y="2717"/>
                    </a:cubicBezTo>
                    <a:cubicBezTo>
                      <a:pt x="3447" y="2534"/>
                      <a:pt x="3561" y="2329"/>
                      <a:pt x="3721" y="2146"/>
                    </a:cubicBezTo>
                    <a:cubicBezTo>
                      <a:pt x="3767" y="2078"/>
                      <a:pt x="3835" y="2032"/>
                      <a:pt x="3904" y="1987"/>
                    </a:cubicBezTo>
                    <a:cubicBezTo>
                      <a:pt x="3904" y="1987"/>
                      <a:pt x="3904" y="1987"/>
                      <a:pt x="3927" y="1964"/>
                    </a:cubicBezTo>
                    <a:cubicBezTo>
                      <a:pt x="3995" y="1941"/>
                      <a:pt x="4041" y="1895"/>
                      <a:pt x="4063" y="1827"/>
                    </a:cubicBezTo>
                    <a:cubicBezTo>
                      <a:pt x="4109" y="1690"/>
                      <a:pt x="4018" y="1507"/>
                      <a:pt x="3881" y="1462"/>
                    </a:cubicBezTo>
                    <a:cubicBezTo>
                      <a:pt x="3790" y="1439"/>
                      <a:pt x="3698" y="1439"/>
                      <a:pt x="3607" y="1439"/>
                    </a:cubicBezTo>
                    <a:cubicBezTo>
                      <a:pt x="3447" y="1439"/>
                      <a:pt x="3287" y="1416"/>
                      <a:pt x="3128" y="1393"/>
                    </a:cubicBezTo>
                    <a:cubicBezTo>
                      <a:pt x="2968" y="1348"/>
                      <a:pt x="2808" y="1302"/>
                      <a:pt x="2648" y="1233"/>
                    </a:cubicBezTo>
                    <a:cubicBezTo>
                      <a:pt x="2489" y="1165"/>
                      <a:pt x="2352" y="1096"/>
                      <a:pt x="2192" y="1028"/>
                    </a:cubicBezTo>
                    <a:lnTo>
                      <a:pt x="2169" y="1005"/>
                    </a:lnTo>
                    <a:lnTo>
                      <a:pt x="2169" y="1005"/>
                    </a:lnTo>
                    <a:cubicBezTo>
                      <a:pt x="2169" y="1010"/>
                      <a:pt x="2170" y="1014"/>
                      <a:pt x="2172" y="1017"/>
                    </a:cubicBezTo>
                    <a:lnTo>
                      <a:pt x="2172" y="1017"/>
                    </a:lnTo>
                    <a:cubicBezTo>
                      <a:pt x="1929" y="882"/>
                      <a:pt x="1707" y="726"/>
                      <a:pt x="1507" y="549"/>
                    </a:cubicBezTo>
                    <a:cubicBezTo>
                      <a:pt x="1416" y="457"/>
                      <a:pt x="1347" y="389"/>
                      <a:pt x="1302" y="298"/>
                    </a:cubicBezTo>
                    <a:cubicBezTo>
                      <a:pt x="1256" y="252"/>
                      <a:pt x="1233" y="183"/>
                      <a:pt x="1188" y="115"/>
                    </a:cubicBezTo>
                    <a:cubicBezTo>
                      <a:pt x="1165" y="47"/>
                      <a:pt x="1073" y="1"/>
                      <a:pt x="1005" y="1"/>
                    </a:cubicBezTo>
                    <a:close/>
                  </a:path>
                </a:pathLst>
              </a:custGeom>
              <a:solidFill>
                <a:srgbClr val="898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1"/>
              <p:cNvSpPr/>
              <p:nvPr/>
            </p:nvSpPr>
            <p:spPr>
              <a:xfrm>
                <a:off x="5189510" y="1587233"/>
                <a:ext cx="11758" cy="30652"/>
              </a:xfrm>
              <a:custGeom>
                <a:rect b="b" l="l" r="r" t="t"/>
                <a:pathLst>
                  <a:path extrusionOk="0" h="1134" w="435">
                    <a:moveTo>
                      <a:pt x="138" y="0"/>
                    </a:moveTo>
                    <a:cubicBezTo>
                      <a:pt x="115" y="0"/>
                      <a:pt x="115" y="0"/>
                      <a:pt x="92" y="23"/>
                    </a:cubicBezTo>
                    <a:cubicBezTo>
                      <a:pt x="69" y="23"/>
                      <a:pt x="47" y="46"/>
                      <a:pt x="47" y="69"/>
                    </a:cubicBezTo>
                    <a:cubicBezTo>
                      <a:pt x="47" y="91"/>
                      <a:pt x="24" y="137"/>
                      <a:pt x="24" y="183"/>
                    </a:cubicBezTo>
                    <a:cubicBezTo>
                      <a:pt x="24" y="228"/>
                      <a:pt x="1" y="297"/>
                      <a:pt x="1" y="342"/>
                    </a:cubicBezTo>
                    <a:cubicBezTo>
                      <a:pt x="1" y="388"/>
                      <a:pt x="1" y="457"/>
                      <a:pt x="1" y="502"/>
                    </a:cubicBezTo>
                    <a:cubicBezTo>
                      <a:pt x="1" y="571"/>
                      <a:pt x="24" y="639"/>
                      <a:pt x="47" y="731"/>
                    </a:cubicBezTo>
                    <a:cubicBezTo>
                      <a:pt x="69" y="753"/>
                      <a:pt x="69" y="799"/>
                      <a:pt x="92" y="822"/>
                    </a:cubicBezTo>
                    <a:cubicBezTo>
                      <a:pt x="115" y="867"/>
                      <a:pt x="138" y="913"/>
                      <a:pt x="161" y="936"/>
                    </a:cubicBezTo>
                    <a:cubicBezTo>
                      <a:pt x="183" y="959"/>
                      <a:pt x="183" y="982"/>
                      <a:pt x="206" y="1004"/>
                    </a:cubicBezTo>
                    <a:cubicBezTo>
                      <a:pt x="229" y="1050"/>
                      <a:pt x="252" y="1073"/>
                      <a:pt x="275" y="1096"/>
                    </a:cubicBezTo>
                    <a:cubicBezTo>
                      <a:pt x="302" y="1122"/>
                      <a:pt x="328" y="1134"/>
                      <a:pt x="350" y="1134"/>
                    </a:cubicBezTo>
                    <a:cubicBezTo>
                      <a:pt x="366" y="1134"/>
                      <a:pt x="379" y="1128"/>
                      <a:pt x="389" y="1119"/>
                    </a:cubicBezTo>
                    <a:cubicBezTo>
                      <a:pt x="435" y="1096"/>
                      <a:pt x="435" y="1027"/>
                      <a:pt x="412" y="1004"/>
                    </a:cubicBezTo>
                    <a:cubicBezTo>
                      <a:pt x="366" y="936"/>
                      <a:pt x="320" y="890"/>
                      <a:pt x="275" y="822"/>
                    </a:cubicBezTo>
                    <a:cubicBezTo>
                      <a:pt x="252" y="776"/>
                      <a:pt x="229" y="731"/>
                      <a:pt x="206" y="685"/>
                    </a:cubicBezTo>
                    <a:cubicBezTo>
                      <a:pt x="206" y="662"/>
                      <a:pt x="183" y="616"/>
                      <a:pt x="183" y="594"/>
                    </a:cubicBezTo>
                    <a:cubicBezTo>
                      <a:pt x="161" y="548"/>
                      <a:pt x="161" y="479"/>
                      <a:pt x="161" y="434"/>
                    </a:cubicBezTo>
                    <a:cubicBezTo>
                      <a:pt x="161" y="388"/>
                      <a:pt x="161" y="342"/>
                      <a:pt x="161" y="297"/>
                    </a:cubicBezTo>
                    <a:cubicBezTo>
                      <a:pt x="183" y="274"/>
                      <a:pt x="183" y="228"/>
                      <a:pt x="183" y="206"/>
                    </a:cubicBezTo>
                    <a:cubicBezTo>
                      <a:pt x="183" y="160"/>
                      <a:pt x="206" y="137"/>
                      <a:pt x="206" y="114"/>
                    </a:cubicBezTo>
                    <a:cubicBezTo>
                      <a:pt x="206" y="91"/>
                      <a:pt x="206" y="69"/>
                      <a:pt x="206" y="46"/>
                    </a:cubicBezTo>
                    <a:cubicBezTo>
                      <a:pt x="206" y="46"/>
                      <a:pt x="183" y="23"/>
                      <a:pt x="161" y="23"/>
                    </a:cubicBezTo>
                    <a:cubicBezTo>
                      <a:pt x="138" y="0"/>
                      <a:pt x="138" y="0"/>
                      <a:pt x="138" y="0"/>
                    </a:cubicBezTo>
                    <a:close/>
                  </a:path>
                </a:pathLst>
              </a:custGeom>
              <a:solidFill>
                <a:srgbClr val="898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1"/>
              <p:cNvSpPr/>
              <p:nvPr/>
            </p:nvSpPr>
            <p:spPr>
              <a:xfrm>
                <a:off x="5197538" y="1558230"/>
                <a:ext cx="90713" cy="56790"/>
              </a:xfrm>
              <a:custGeom>
                <a:rect b="b" l="l" r="r" t="t"/>
                <a:pathLst>
                  <a:path extrusionOk="0" h="2101" w="3356">
                    <a:moveTo>
                      <a:pt x="115" y="0"/>
                    </a:moveTo>
                    <a:cubicBezTo>
                      <a:pt x="23" y="46"/>
                      <a:pt x="1" y="137"/>
                      <a:pt x="23" y="206"/>
                    </a:cubicBezTo>
                    <a:cubicBezTo>
                      <a:pt x="92" y="320"/>
                      <a:pt x="138" y="434"/>
                      <a:pt x="206" y="548"/>
                    </a:cubicBezTo>
                    <a:cubicBezTo>
                      <a:pt x="275" y="685"/>
                      <a:pt x="366" y="799"/>
                      <a:pt x="457" y="913"/>
                    </a:cubicBezTo>
                    <a:cubicBezTo>
                      <a:pt x="571" y="1050"/>
                      <a:pt x="685" y="1164"/>
                      <a:pt x="822" y="1279"/>
                    </a:cubicBezTo>
                    <a:cubicBezTo>
                      <a:pt x="936" y="1393"/>
                      <a:pt x="1051" y="1484"/>
                      <a:pt x="1165" y="1575"/>
                    </a:cubicBezTo>
                    <a:cubicBezTo>
                      <a:pt x="1302" y="1667"/>
                      <a:pt x="1416" y="1735"/>
                      <a:pt x="1576" y="1804"/>
                    </a:cubicBezTo>
                    <a:cubicBezTo>
                      <a:pt x="1690" y="1872"/>
                      <a:pt x="1827" y="1918"/>
                      <a:pt x="1941" y="1963"/>
                    </a:cubicBezTo>
                    <a:cubicBezTo>
                      <a:pt x="2192" y="2032"/>
                      <a:pt x="2466" y="2055"/>
                      <a:pt x="2717" y="2100"/>
                    </a:cubicBezTo>
                    <a:lnTo>
                      <a:pt x="2968" y="2100"/>
                    </a:lnTo>
                    <a:cubicBezTo>
                      <a:pt x="3036" y="2100"/>
                      <a:pt x="3105" y="2077"/>
                      <a:pt x="3173" y="2055"/>
                    </a:cubicBezTo>
                    <a:cubicBezTo>
                      <a:pt x="3196" y="2055"/>
                      <a:pt x="3242" y="2032"/>
                      <a:pt x="3265" y="2009"/>
                    </a:cubicBezTo>
                    <a:cubicBezTo>
                      <a:pt x="3310" y="1963"/>
                      <a:pt x="3356" y="1918"/>
                      <a:pt x="3356" y="1849"/>
                    </a:cubicBezTo>
                    <a:cubicBezTo>
                      <a:pt x="3356" y="1735"/>
                      <a:pt x="3265" y="1621"/>
                      <a:pt x="3150" y="1621"/>
                    </a:cubicBezTo>
                    <a:cubicBezTo>
                      <a:pt x="3082" y="1621"/>
                      <a:pt x="3014" y="1598"/>
                      <a:pt x="2945" y="1598"/>
                    </a:cubicBezTo>
                    <a:cubicBezTo>
                      <a:pt x="2877" y="1598"/>
                      <a:pt x="2785" y="1598"/>
                      <a:pt x="2717" y="1575"/>
                    </a:cubicBezTo>
                    <a:cubicBezTo>
                      <a:pt x="2557" y="1575"/>
                      <a:pt x="2420" y="1552"/>
                      <a:pt x="2260" y="1530"/>
                    </a:cubicBezTo>
                    <a:cubicBezTo>
                      <a:pt x="2055" y="1461"/>
                      <a:pt x="1827" y="1393"/>
                      <a:pt x="1621" y="1279"/>
                    </a:cubicBezTo>
                    <a:cubicBezTo>
                      <a:pt x="1302" y="1119"/>
                      <a:pt x="1005" y="913"/>
                      <a:pt x="754" y="662"/>
                    </a:cubicBezTo>
                    <a:cubicBezTo>
                      <a:pt x="617" y="548"/>
                      <a:pt x="503" y="434"/>
                      <a:pt x="411" y="297"/>
                    </a:cubicBezTo>
                    <a:cubicBezTo>
                      <a:pt x="389" y="229"/>
                      <a:pt x="343" y="160"/>
                      <a:pt x="320" y="92"/>
                    </a:cubicBezTo>
                    <a:cubicBezTo>
                      <a:pt x="297" y="23"/>
                      <a:pt x="229" y="0"/>
                      <a:pt x="160" y="0"/>
                    </a:cubicBezTo>
                    <a:close/>
                  </a:path>
                </a:pathLst>
              </a:custGeom>
              <a:solidFill>
                <a:srgbClr val="898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1"/>
              <p:cNvSpPr/>
              <p:nvPr/>
            </p:nvSpPr>
            <p:spPr>
              <a:xfrm>
                <a:off x="5227785" y="1603884"/>
                <a:ext cx="112931" cy="99606"/>
              </a:xfrm>
              <a:custGeom>
                <a:rect b="b" l="l" r="r" t="t"/>
                <a:pathLst>
                  <a:path extrusionOk="0" h="3685" w="4178">
                    <a:moveTo>
                      <a:pt x="2100" y="0"/>
                    </a:moveTo>
                    <a:cubicBezTo>
                      <a:pt x="1986" y="69"/>
                      <a:pt x="1917" y="206"/>
                      <a:pt x="1986" y="320"/>
                    </a:cubicBezTo>
                    <a:cubicBezTo>
                      <a:pt x="2009" y="366"/>
                      <a:pt x="2009" y="388"/>
                      <a:pt x="2031" y="434"/>
                    </a:cubicBezTo>
                    <a:lnTo>
                      <a:pt x="2009" y="434"/>
                    </a:lnTo>
                    <a:cubicBezTo>
                      <a:pt x="1984" y="428"/>
                      <a:pt x="1961" y="425"/>
                      <a:pt x="1940" y="425"/>
                    </a:cubicBezTo>
                    <a:cubicBezTo>
                      <a:pt x="1881" y="425"/>
                      <a:pt x="1831" y="446"/>
                      <a:pt x="1780" y="480"/>
                    </a:cubicBezTo>
                    <a:cubicBezTo>
                      <a:pt x="1735" y="525"/>
                      <a:pt x="1689" y="594"/>
                      <a:pt x="1689" y="685"/>
                    </a:cubicBezTo>
                    <a:cubicBezTo>
                      <a:pt x="1621" y="685"/>
                      <a:pt x="1552" y="731"/>
                      <a:pt x="1507" y="799"/>
                    </a:cubicBezTo>
                    <a:cubicBezTo>
                      <a:pt x="1484" y="845"/>
                      <a:pt x="1461" y="868"/>
                      <a:pt x="1461" y="913"/>
                    </a:cubicBezTo>
                    <a:cubicBezTo>
                      <a:pt x="1415" y="913"/>
                      <a:pt x="1370" y="936"/>
                      <a:pt x="1324" y="982"/>
                    </a:cubicBezTo>
                    <a:cubicBezTo>
                      <a:pt x="1233" y="1050"/>
                      <a:pt x="1187" y="1187"/>
                      <a:pt x="1210" y="1301"/>
                    </a:cubicBezTo>
                    <a:cubicBezTo>
                      <a:pt x="1141" y="1301"/>
                      <a:pt x="1096" y="1347"/>
                      <a:pt x="1027" y="1370"/>
                    </a:cubicBezTo>
                    <a:cubicBezTo>
                      <a:pt x="936" y="1461"/>
                      <a:pt x="890" y="1598"/>
                      <a:pt x="913" y="1712"/>
                    </a:cubicBezTo>
                    <a:cubicBezTo>
                      <a:pt x="867" y="1735"/>
                      <a:pt x="822" y="1781"/>
                      <a:pt x="776" y="1826"/>
                    </a:cubicBezTo>
                    <a:cubicBezTo>
                      <a:pt x="730" y="1895"/>
                      <a:pt x="708" y="2009"/>
                      <a:pt x="730" y="2100"/>
                    </a:cubicBezTo>
                    <a:cubicBezTo>
                      <a:pt x="639" y="2100"/>
                      <a:pt x="571" y="2123"/>
                      <a:pt x="502" y="2169"/>
                    </a:cubicBezTo>
                    <a:cubicBezTo>
                      <a:pt x="502" y="2192"/>
                      <a:pt x="479" y="2192"/>
                      <a:pt x="479" y="2192"/>
                    </a:cubicBezTo>
                    <a:cubicBezTo>
                      <a:pt x="459" y="2185"/>
                      <a:pt x="439" y="2182"/>
                      <a:pt x="419" y="2182"/>
                    </a:cubicBezTo>
                    <a:cubicBezTo>
                      <a:pt x="371" y="2182"/>
                      <a:pt x="322" y="2198"/>
                      <a:pt x="274" y="2214"/>
                    </a:cubicBezTo>
                    <a:cubicBezTo>
                      <a:pt x="205" y="2237"/>
                      <a:pt x="160" y="2283"/>
                      <a:pt x="114" y="2329"/>
                    </a:cubicBezTo>
                    <a:cubicBezTo>
                      <a:pt x="91" y="2374"/>
                      <a:pt x="69" y="2397"/>
                      <a:pt x="69" y="2443"/>
                    </a:cubicBezTo>
                    <a:cubicBezTo>
                      <a:pt x="0" y="2557"/>
                      <a:pt x="0" y="2694"/>
                      <a:pt x="0" y="2808"/>
                    </a:cubicBezTo>
                    <a:cubicBezTo>
                      <a:pt x="46" y="3036"/>
                      <a:pt x="183" y="3242"/>
                      <a:pt x="388" y="3401"/>
                    </a:cubicBezTo>
                    <a:cubicBezTo>
                      <a:pt x="457" y="3447"/>
                      <a:pt x="548" y="3493"/>
                      <a:pt x="639" y="3538"/>
                    </a:cubicBezTo>
                    <a:cubicBezTo>
                      <a:pt x="708" y="3561"/>
                      <a:pt x="776" y="3607"/>
                      <a:pt x="845" y="3630"/>
                    </a:cubicBezTo>
                    <a:cubicBezTo>
                      <a:pt x="962" y="3663"/>
                      <a:pt x="1079" y="3684"/>
                      <a:pt x="1204" y="3684"/>
                    </a:cubicBezTo>
                    <a:cubicBezTo>
                      <a:pt x="1251" y="3684"/>
                      <a:pt x="1298" y="3681"/>
                      <a:pt x="1347" y="3675"/>
                    </a:cubicBezTo>
                    <a:cubicBezTo>
                      <a:pt x="1461" y="3652"/>
                      <a:pt x="1598" y="3607"/>
                      <a:pt x="1735" y="3561"/>
                    </a:cubicBezTo>
                    <a:cubicBezTo>
                      <a:pt x="1849" y="3515"/>
                      <a:pt x="1963" y="3470"/>
                      <a:pt x="2054" y="3424"/>
                    </a:cubicBezTo>
                    <a:cubicBezTo>
                      <a:pt x="2191" y="3356"/>
                      <a:pt x="2328" y="3264"/>
                      <a:pt x="2465" y="3173"/>
                    </a:cubicBezTo>
                    <a:cubicBezTo>
                      <a:pt x="2488" y="3173"/>
                      <a:pt x="2511" y="3150"/>
                      <a:pt x="2534" y="3127"/>
                    </a:cubicBezTo>
                    <a:cubicBezTo>
                      <a:pt x="2534" y="3105"/>
                      <a:pt x="2556" y="3082"/>
                      <a:pt x="2556" y="3036"/>
                    </a:cubicBezTo>
                    <a:cubicBezTo>
                      <a:pt x="2579" y="2922"/>
                      <a:pt x="2648" y="2808"/>
                      <a:pt x="2739" y="2739"/>
                    </a:cubicBezTo>
                    <a:cubicBezTo>
                      <a:pt x="2830" y="2648"/>
                      <a:pt x="2967" y="2557"/>
                      <a:pt x="3104" y="2466"/>
                    </a:cubicBezTo>
                    <a:cubicBezTo>
                      <a:pt x="3218" y="2397"/>
                      <a:pt x="3333" y="2351"/>
                      <a:pt x="3447" y="2306"/>
                    </a:cubicBezTo>
                    <a:lnTo>
                      <a:pt x="3492" y="2260"/>
                    </a:lnTo>
                    <a:cubicBezTo>
                      <a:pt x="3561" y="2237"/>
                      <a:pt x="3606" y="2214"/>
                      <a:pt x="3675" y="2169"/>
                    </a:cubicBezTo>
                    <a:cubicBezTo>
                      <a:pt x="3675" y="2169"/>
                      <a:pt x="3675" y="2146"/>
                      <a:pt x="3675" y="2146"/>
                    </a:cubicBezTo>
                    <a:cubicBezTo>
                      <a:pt x="3743" y="2055"/>
                      <a:pt x="3835" y="1963"/>
                      <a:pt x="3903" y="1872"/>
                    </a:cubicBezTo>
                    <a:cubicBezTo>
                      <a:pt x="3949" y="1826"/>
                      <a:pt x="4017" y="1758"/>
                      <a:pt x="4063" y="1689"/>
                    </a:cubicBezTo>
                    <a:cubicBezTo>
                      <a:pt x="4040" y="1621"/>
                      <a:pt x="4040" y="1530"/>
                      <a:pt x="4109" y="1461"/>
                    </a:cubicBezTo>
                    <a:cubicBezTo>
                      <a:pt x="4109" y="1438"/>
                      <a:pt x="4131" y="1416"/>
                      <a:pt x="4177" y="1416"/>
                    </a:cubicBezTo>
                    <a:cubicBezTo>
                      <a:pt x="4177" y="1393"/>
                      <a:pt x="4177" y="1393"/>
                      <a:pt x="4154" y="1370"/>
                    </a:cubicBezTo>
                    <a:cubicBezTo>
                      <a:pt x="4154" y="1301"/>
                      <a:pt x="4109" y="1233"/>
                      <a:pt x="4040" y="1210"/>
                    </a:cubicBezTo>
                    <a:cubicBezTo>
                      <a:pt x="3994" y="1164"/>
                      <a:pt x="3949" y="1164"/>
                      <a:pt x="3903" y="1142"/>
                    </a:cubicBezTo>
                    <a:lnTo>
                      <a:pt x="3835" y="1142"/>
                    </a:lnTo>
                    <a:cubicBezTo>
                      <a:pt x="3629" y="1096"/>
                      <a:pt x="3447" y="1028"/>
                      <a:pt x="3241" y="936"/>
                    </a:cubicBezTo>
                    <a:cubicBezTo>
                      <a:pt x="3059" y="822"/>
                      <a:pt x="2899" y="685"/>
                      <a:pt x="2739" y="548"/>
                    </a:cubicBezTo>
                    <a:lnTo>
                      <a:pt x="2716" y="548"/>
                    </a:lnTo>
                    <a:cubicBezTo>
                      <a:pt x="2716" y="548"/>
                      <a:pt x="2716" y="548"/>
                      <a:pt x="2716" y="525"/>
                    </a:cubicBezTo>
                    <a:cubicBezTo>
                      <a:pt x="2693" y="525"/>
                      <a:pt x="2693" y="525"/>
                      <a:pt x="2671" y="503"/>
                    </a:cubicBezTo>
                    <a:cubicBezTo>
                      <a:pt x="2602" y="434"/>
                      <a:pt x="2556" y="366"/>
                      <a:pt x="2511" y="297"/>
                    </a:cubicBezTo>
                    <a:cubicBezTo>
                      <a:pt x="2465" y="251"/>
                      <a:pt x="2442" y="183"/>
                      <a:pt x="2420" y="137"/>
                    </a:cubicBezTo>
                    <a:cubicBezTo>
                      <a:pt x="2374" y="46"/>
                      <a:pt x="2283" y="0"/>
                      <a:pt x="2191" y="0"/>
                    </a:cubicBezTo>
                    <a:close/>
                  </a:path>
                </a:pathLst>
              </a:custGeom>
              <a:solidFill>
                <a:srgbClr val="898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1"/>
              <p:cNvSpPr/>
              <p:nvPr/>
            </p:nvSpPr>
            <p:spPr>
              <a:xfrm>
                <a:off x="5208647" y="1532308"/>
                <a:ext cx="103065" cy="55547"/>
              </a:xfrm>
              <a:custGeom>
                <a:rect b="b" l="l" r="r" t="t"/>
                <a:pathLst>
                  <a:path extrusionOk="0" h="2055" w="3813">
                    <a:moveTo>
                      <a:pt x="3424" y="1393"/>
                    </a:moveTo>
                    <a:cubicBezTo>
                      <a:pt x="3429" y="1393"/>
                      <a:pt x="3434" y="1393"/>
                      <a:pt x="3438" y="1393"/>
                    </a:cubicBezTo>
                    <a:lnTo>
                      <a:pt x="3438" y="1393"/>
                    </a:lnTo>
                    <a:cubicBezTo>
                      <a:pt x="3441" y="1393"/>
                      <a:pt x="3444" y="1393"/>
                      <a:pt x="3447" y="1393"/>
                    </a:cubicBezTo>
                    <a:close/>
                    <a:moveTo>
                      <a:pt x="206" y="1"/>
                    </a:moveTo>
                    <a:cubicBezTo>
                      <a:pt x="160" y="1"/>
                      <a:pt x="115" y="23"/>
                      <a:pt x="92" y="46"/>
                    </a:cubicBezTo>
                    <a:cubicBezTo>
                      <a:pt x="0" y="115"/>
                      <a:pt x="0" y="229"/>
                      <a:pt x="69" y="320"/>
                    </a:cubicBezTo>
                    <a:cubicBezTo>
                      <a:pt x="137" y="412"/>
                      <a:pt x="206" y="526"/>
                      <a:pt x="297" y="640"/>
                    </a:cubicBezTo>
                    <a:cubicBezTo>
                      <a:pt x="388" y="754"/>
                      <a:pt x="480" y="868"/>
                      <a:pt x="594" y="959"/>
                    </a:cubicBezTo>
                    <a:cubicBezTo>
                      <a:pt x="708" y="1096"/>
                      <a:pt x="845" y="1210"/>
                      <a:pt x="982" y="1325"/>
                    </a:cubicBezTo>
                    <a:cubicBezTo>
                      <a:pt x="1096" y="1416"/>
                      <a:pt x="1210" y="1507"/>
                      <a:pt x="1347" y="1598"/>
                    </a:cubicBezTo>
                    <a:cubicBezTo>
                      <a:pt x="1416" y="1644"/>
                      <a:pt x="1507" y="1690"/>
                      <a:pt x="1598" y="1713"/>
                    </a:cubicBezTo>
                    <a:cubicBezTo>
                      <a:pt x="1667" y="1758"/>
                      <a:pt x="1735" y="1781"/>
                      <a:pt x="1804" y="1827"/>
                    </a:cubicBezTo>
                    <a:cubicBezTo>
                      <a:pt x="1918" y="1872"/>
                      <a:pt x="2032" y="1895"/>
                      <a:pt x="2169" y="1918"/>
                    </a:cubicBezTo>
                    <a:cubicBezTo>
                      <a:pt x="2329" y="1964"/>
                      <a:pt x="2488" y="2009"/>
                      <a:pt x="2671" y="2032"/>
                    </a:cubicBezTo>
                    <a:cubicBezTo>
                      <a:pt x="2785" y="2055"/>
                      <a:pt x="2899" y="2055"/>
                      <a:pt x="3013" y="2055"/>
                    </a:cubicBezTo>
                    <a:cubicBezTo>
                      <a:pt x="3128" y="2055"/>
                      <a:pt x="3242" y="2055"/>
                      <a:pt x="3333" y="2032"/>
                    </a:cubicBezTo>
                    <a:cubicBezTo>
                      <a:pt x="3379" y="2032"/>
                      <a:pt x="3424" y="2009"/>
                      <a:pt x="3447" y="2009"/>
                    </a:cubicBezTo>
                    <a:cubicBezTo>
                      <a:pt x="3538" y="1986"/>
                      <a:pt x="3607" y="1964"/>
                      <a:pt x="3698" y="1895"/>
                    </a:cubicBezTo>
                    <a:cubicBezTo>
                      <a:pt x="3789" y="1827"/>
                      <a:pt x="3812" y="1667"/>
                      <a:pt x="3767" y="1553"/>
                    </a:cubicBezTo>
                    <a:cubicBezTo>
                      <a:pt x="3744" y="1484"/>
                      <a:pt x="3675" y="1439"/>
                      <a:pt x="3607" y="1416"/>
                    </a:cubicBezTo>
                    <a:cubicBezTo>
                      <a:pt x="3543" y="1395"/>
                      <a:pt x="3499" y="1393"/>
                      <a:pt x="3438" y="1393"/>
                    </a:cubicBezTo>
                    <a:lnTo>
                      <a:pt x="3438" y="1393"/>
                    </a:lnTo>
                    <a:cubicBezTo>
                      <a:pt x="3398" y="1393"/>
                      <a:pt x="3377" y="1395"/>
                      <a:pt x="3356" y="1416"/>
                    </a:cubicBezTo>
                    <a:lnTo>
                      <a:pt x="3264" y="1416"/>
                    </a:lnTo>
                    <a:cubicBezTo>
                      <a:pt x="3196" y="1439"/>
                      <a:pt x="3150" y="1439"/>
                      <a:pt x="3105" y="1461"/>
                    </a:cubicBezTo>
                    <a:cubicBezTo>
                      <a:pt x="2854" y="1461"/>
                      <a:pt x="2580" y="1393"/>
                      <a:pt x="2329" y="1347"/>
                    </a:cubicBezTo>
                    <a:lnTo>
                      <a:pt x="2420" y="1347"/>
                    </a:lnTo>
                    <a:cubicBezTo>
                      <a:pt x="2283" y="1325"/>
                      <a:pt x="2146" y="1302"/>
                      <a:pt x="2009" y="1256"/>
                    </a:cubicBezTo>
                    <a:cubicBezTo>
                      <a:pt x="1872" y="1210"/>
                      <a:pt x="1735" y="1142"/>
                      <a:pt x="1598" y="1073"/>
                    </a:cubicBezTo>
                    <a:cubicBezTo>
                      <a:pt x="1438" y="982"/>
                      <a:pt x="1302" y="891"/>
                      <a:pt x="1142" y="800"/>
                    </a:cubicBezTo>
                    <a:cubicBezTo>
                      <a:pt x="982" y="685"/>
                      <a:pt x="822" y="571"/>
                      <a:pt x="662" y="434"/>
                    </a:cubicBezTo>
                    <a:cubicBezTo>
                      <a:pt x="617" y="366"/>
                      <a:pt x="548" y="320"/>
                      <a:pt x="503" y="275"/>
                    </a:cubicBezTo>
                    <a:cubicBezTo>
                      <a:pt x="457" y="206"/>
                      <a:pt x="411" y="138"/>
                      <a:pt x="366" y="69"/>
                    </a:cubicBezTo>
                    <a:cubicBezTo>
                      <a:pt x="320" y="23"/>
                      <a:pt x="274" y="1"/>
                      <a:pt x="206" y="1"/>
                    </a:cubicBezTo>
                    <a:close/>
                  </a:path>
                </a:pathLst>
              </a:custGeom>
              <a:solidFill>
                <a:srgbClr val="898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1"/>
              <p:cNvSpPr/>
              <p:nvPr/>
            </p:nvSpPr>
            <p:spPr>
              <a:xfrm>
                <a:off x="5299333" y="1573637"/>
                <a:ext cx="72846" cy="46302"/>
              </a:xfrm>
              <a:custGeom>
                <a:rect b="b" l="l" r="r" t="t"/>
                <a:pathLst>
                  <a:path extrusionOk="0" h="1713" w="2695">
                    <a:moveTo>
                      <a:pt x="2329" y="1142"/>
                    </a:moveTo>
                    <a:cubicBezTo>
                      <a:pt x="2329" y="1165"/>
                      <a:pt x="2329" y="1165"/>
                      <a:pt x="2306" y="1165"/>
                    </a:cubicBezTo>
                    <a:cubicBezTo>
                      <a:pt x="2306" y="1142"/>
                      <a:pt x="2329" y="1142"/>
                      <a:pt x="2329" y="1142"/>
                    </a:cubicBezTo>
                    <a:close/>
                    <a:moveTo>
                      <a:pt x="252" y="1"/>
                    </a:moveTo>
                    <a:cubicBezTo>
                      <a:pt x="183" y="1"/>
                      <a:pt x="92" y="24"/>
                      <a:pt x="46" y="92"/>
                    </a:cubicBezTo>
                    <a:cubicBezTo>
                      <a:pt x="24" y="138"/>
                      <a:pt x="1" y="206"/>
                      <a:pt x="24" y="252"/>
                    </a:cubicBezTo>
                    <a:cubicBezTo>
                      <a:pt x="24" y="321"/>
                      <a:pt x="69" y="366"/>
                      <a:pt x="115" y="412"/>
                    </a:cubicBezTo>
                    <a:cubicBezTo>
                      <a:pt x="115" y="412"/>
                      <a:pt x="138" y="435"/>
                      <a:pt x="138" y="435"/>
                    </a:cubicBezTo>
                    <a:cubicBezTo>
                      <a:pt x="275" y="572"/>
                      <a:pt x="366" y="754"/>
                      <a:pt x="503" y="891"/>
                    </a:cubicBezTo>
                    <a:cubicBezTo>
                      <a:pt x="594" y="982"/>
                      <a:pt x="686" y="1074"/>
                      <a:pt x="777" y="1165"/>
                    </a:cubicBezTo>
                    <a:cubicBezTo>
                      <a:pt x="868" y="1234"/>
                      <a:pt x="959" y="1325"/>
                      <a:pt x="1051" y="1370"/>
                    </a:cubicBezTo>
                    <a:cubicBezTo>
                      <a:pt x="1256" y="1507"/>
                      <a:pt x="1462" y="1599"/>
                      <a:pt x="1690" y="1644"/>
                    </a:cubicBezTo>
                    <a:cubicBezTo>
                      <a:pt x="1804" y="1690"/>
                      <a:pt x="1895" y="1713"/>
                      <a:pt x="2009" y="1713"/>
                    </a:cubicBezTo>
                    <a:lnTo>
                      <a:pt x="2352" y="1713"/>
                    </a:lnTo>
                    <a:cubicBezTo>
                      <a:pt x="2443" y="1690"/>
                      <a:pt x="2512" y="1644"/>
                      <a:pt x="2557" y="1622"/>
                    </a:cubicBezTo>
                    <a:cubicBezTo>
                      <a:pt x="2671" y="1553"/>
                      <a:pt x="2694" y="1393"/>
                      <a:pt x="2649" y="1302"/>
                    </a:cubicBezTo>
                    <a:cubicBezTo>
                      <a:pt x="2589" y="1203"/>
                      <a:pt x="2495" y="1138"/>
                      <a:pt x="2396" y="1138"/>
                    </a:cubicBezTo>
                    <a:cubicBezTo>
                      <a:pt x="2381" y="1138"/>
                      <a:pt x="2367" y="1139"/>
                      <a:pt x="2352" y="1142"/>
                    </a:cubicBezTo>
                    <a:cubicBezTo>
                      <a:pt x="2215" y="1142"/>
                      <a:pt x="2078" y="1142"/>
                      <a:pt x="1964" y="1119"/>
                    </a:cubicBezTo>
                    <a:cubicBezTo>
                      <a:pt x="1781" y="1074"/>
                      <a:pt x="1621" y="1005"/>
                      <a:pt x="1462" y="937"/>
                    </a:cubicBezTo>
                    <a:cubicBezTo>
                      <a:pt x="1347" y="868"/>
                      <a:pt x="1233" y="800"/>
                      <a:pt x="1096" y="709"/>
                    </a:cubicBezTo>
                    <a:cubicBezTo>
                      <a:pt x="1005" y="640"/>
                      <a:pt x="914" y="572"/>
                      <a:pt x="800" y="480"/>
                    </a:cubicBezTo>
                    <a:cubicBezTo>
                      <a:pt x="731" y="412"/>
                      <a:pt x="663" y="343"/>
                      <a:pt x="594" y="275"/>
                    </a:cubicBezTo>
                    <a:cubicBezTo>
                      <a:pt x="526" y="184"/>
                      <a:pt x="457" y="115"/>
                      <a:pt x="366" y="47"/>
                    </a:cubicBezTo>
                    <a:cubicBezTo>
                      <a:pt x="343" y="1"/>
                      <a:pt x="298" y="1"/>
                      <a:pt x="252" y="1"/>
                    </a:cubicBezTo>
                    <a:close/>
                  </a:path>
                </a:pathLst>
              </a:custGeom>
              <a:solidFill>
                <a:srgbClr val="8989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1"/>
              <p:cNvSpPr/>
              <p:nvPr/>
            </p:nvSpPr>
            <p:spPr>
              <a:xfrm>
                <a:off x="5351771" y="1253440"/>
                <a:ext cx="86415" cy="84171"/>
              </a:xfrm>
              <a:custGeom>
                <a:rect b="b" l="l" r="r" t="t"/>
                <a:pathLst>
                  <a:path extrusionOk="0" h="3114" w="3197">
                    <a:moveTo>
                      <a:pt x="2169" y="1"/>
                    </a:moveTo>
                    <a:cubicBezTo>
                      <a:pt x="2147" y="1"/>
                      <a:pt x="2124" y="1"/>
                      <a:pt x="2101" y="23"/>
                    </a:cubicBezTo>
                    <a:cubicBezTo>
                      <a:pt x="2010" y="23"/>
                      <a:pt x="1964" y="46"/>
                      <a:pt x="1895" y="92"/>
                    </a:cubicBezTo>
                    <a:cubicBezTo>
                      <a:pt x="1873" y="115"/>
                      <a:pt x="1850" y="138"/>
                      <a:pt x="1827" y="138"/>
                    </a:cubicBezTo>
                    <a:cubicBezTo>
                      <a:pt x="1781" y="160"/>
                      <a:pt x="1736" y="160"/>
                      <a:pt x="1690" y="183"/>
                    </a:cubicBezTo>
                    <a:cubicBezTo>
                      <a:pt x="1599" y="229"/>
                      <a:pt x="1507" y="275"/>
                      <a:pt x="1416" y="343"/>
                    </a:cubicBezTo>
                    <a:cubicBezTo>
                      <a:pt x="1325" y="389"/>
                      <a:pt x="1256" y="480"/>
                      <a:pt x="1188" y="548"/>
                    </a:cubicBezTo>
                    <a:cubicBezTo>
                      <a:pt x="1119" y="640"/>
                      <a:pt x="1028" y="708"/>
                      <a:pt x="960" y="800"/>
                    </a:cubicBezTo>
                    <a:cubicBezTo>
                      <a:pt x="914" y="868"/>
                      <a:pt x="914" y="959"/>
                      <a:pt x="914" y="1028"/>
                    </a:cubicBezTo>
                    <a:cubicBezTo>
                      <a:pt x="891" y="1073"/>
                      <a:pt x="868" y="1142"/>
                      <a:pt x="868" y="1233"/>
                    </a:cubicBezTo>
                    <a:cubicBezTo>
                      <a:pt x="868" y="1233"/>
                      <a:pt x="868" y="1233"/>
                      <a:pt x="868" y="1256"/>
                    </a:cubicBezTo>
                    <a:lnTo>
                      <a:pt x="823" y="1256"/>
                    </a:lnTo>
                    <a:cubicBezTo>
                      <a:pt x="800" y="1245"/>
                      <a:pt x="771" y="1239"/>
                      <a:pt x="743" y="1239"/>
                    </a:cubicBezTo>
                    <a:cubicBezTo>
                      <a:pt x="714" y="1239"/>
                      <a:pt x="686" y="1245"/>
                      <a:pt x="663" y="1256"/>
                    </a:cubicBezTo>
                    <a:cubicBezTo>
                      <a:pt x="572" y="1279"/>
                      <a:pt x="480" y="1325"/>
                      <a:pt x="480" y="1439"/>
                    </a:cubicBezTo>
                    <a:cubicBezTo>
                      <a:pt x="480" y="1461"/>
                      <a:pt x="480" y="1507"/>
                      <a:pt x="503" y="1530"/>
                    </a:cubicBezTo>
                    <a:cubicBezTo>
                      <a:pt x="435" y="1530"/>
                      <a:pt x="389" y="1530"/>
                      <a:pt x="320" y="1553"/>
                    </a:cubicBezTo>
                    <a:lnTo>
                      <a:pt x="206" y="1553"/>
                    </a:lnTo>
                    <a:cubicBezTo>
                      <a:pt x="161" y="1553"/>
                      <a:pt x="115" y="1553"/>
                      <a:pt x="69" y="1598"/>
                    </a:cubicBezTo>
                    <a:cubicBezTo>
                      <a:pt x="47" y="1621"/>
                      <a:pt x="24" y="1667"/>
                      <a:pt x="24" y="1713"/>
                    </a:cubicBezTo>
                    <a:cubicBezTo>
                      <a:pt x="1" y="1804"/>
                      <a:pt x="69" y="1895"/>
                      <a:pt x="184" y="1895"/>
                    </a:cubicBezTo>
                    <a:lnTo>
                      <a:pt x="549" y="1895"/>
                    </a:lnTo>
                    <a:cubicBezTo>
                      <a:pt x="823" y="1964"/>
                      <a:pt x="1074" y="2078"/>
                      <a:pt x="1325" y="2192"/>
                    </a:cubicBezTo>
                    <a:cubicBezTo>
                      <a:pt x="1462" y="2283"/>
                      <a:pt x="1599" y="2352"/>
                      <a:pt x="1736" y="2443"/>
                    </a:cubicBezTo>
                    <a:cubicBezTo>
                      <a:pt x="1873" y="2534"/>
                      <a:pt x="1987" y="2626"/>
                      <a:pt x="2101" y="2740"/>
                    </a:cubicBezTo>
                    <a:cubicBezTo>
                      <a:pt x="2192" y="2808"/>
                      <a:pt x="2261" y="2899"/>
                      <a:pt x="2352" y="2991"/>
                    </a:cubicBezTo>
                    <a:cubicBezTo>
                      <a:pt x="2398" y="3036"/>
                      <a:pt x="2443" y="3105"/>
                      <a:pt x="2512" y="3105"/>
                    </a:cubicBezTo>
                    <a:cubicBezTo>
                      <a:pt x="2540" y="3111"/>
                      <a:pt x="2567" y="3113"/>
                      <a:pt x="2593" y="3113"/>
                    </a:cubicBezTo>
                    <a:cubicBezTo>
                      <a:pt x="2670" y="3113"/>
                      <a:pt x="2734" y="3088"/>
                      <a:pt x="2786" y="3036"/>
                    </a:cubicBezTo>
                    <a:cubicBezTo>
                      <a:pt x="2831" y="2968"/>
                      <a:pt x="2831" y="2877"/>
                      <a:pt x="2786" y="2808"/>
                    </a:cubicBezTo>
                    <a:cubicBezTo>
                      <a:pt x="2763" y="2740"/>
                      <a:pt x="2740" y="2671"/>
                      <a:pt x="2694" y="2603"/>
                    </a:cubicBezTo>
                    <a:lnTo>
                      <a:pt x="2717" y="2603"/>
                    </a:lnTo>
                    <a:cubicBezTo>
                      <a:pt x="2854" y="2534"/>
                      <a:pt x="2923" y="2352"/>
                      <a:pt x="2854" y="2215"/>
                    </a:cubicBezTo>
                    <a:cubicBezTo>
                      <a:pt x="2854" y="2192"/>
                      <a:pt x="2831" y="2169"/>
                      <a:pt x="2831" y="2146"/>
                    </a:cubicBezTo>
                    <a:cubicBezTo>
                      <a:pt x="2900" y="2146"/>
                      <a:pt x="2945" y="2101"/>
                      <a:pt x="2991" y="2032"/>
                    </a:cubicBezTo>
                    <a:cubicBezTo>
                      <a:pt x="3037" y="1986"/>
                      <a:pt x="3037" y="1941"/>
                      <a:pt x="3060" y="1872"/>
                    </a:cubicBezTo>
                    <a:cubicBezTo>
                      <a:pt x="3060" y="1804"/>
                      <a:pt x="3037" y="1735"/>
                      <a:pt x="2991" y="1667"/>
                    </a:cubicBezTo>
                    <a:cubicBezTo>
                      <a:pt x="2968" y="1621"/>
                      <a:pt x="2945" y="1621"/>
                      <a:pt x="2923" y="1598"/>
                    </a:cubicBezTo>
                    <a:cubicBezTo>
                      <a:pt x="2991" y="1576"/>
                      <a:pt x="3060" y="1530"/>
                      <a:pt x="3128" y="1461"/>
                    </a:cubicBezTo>
                    <a:cubicBezTo>
                      <a:pt x="3196" y="1347"/>
                      <a:pt x="3196" y="1188"/>
                      <a:pt x="3105" y="1073"/>
                    </a:cubicBezTo>
                    <a:cubicBezTo>
                      <a:pt x="3082" y="1028"/>
                      <a:pt x="3037" y="1005"/>
                      <a:pt x="2991" y="959"/>
                    </a:cubicBezTo>
                    <a:cubicBezTo>
                      <a:pt x="2923" y="914"/>
                      <a:pt x="2877" y="845"/>
                      <a:pt x="2808" y="777"/>
                    </a:cubicBezTo>
                    <a:cubicBezTo>
                      <a:pt x="2808" y="777"/>
                      <a:pt x="2786" y="754"/>
                      <a:pt x="2786" y="754"/>
                    </a:cubicBezTo>
                    <a:cubicBezTo>
                      <a:pt x="2831" y="708"/>
                      <a:pt x="2877" y="640"/>
                      <a:pt x="2900" y="571"/>
                    </a:cubicBezTo>
                    <a:cubicBezTo>
                      <a:pt x="2945" y="480"/>
                      <a:pt x="2923" y="366"/>
                      <a:pt x="2854" y="275"/>
                    </a:cubicBezTo>
                    <a:cubicBezTo>
                      <a:pt x="2808" y="183"/>
                      <a:pt x="2717" y="160"/>
                      <a:pt x="2626" y="138"/>
                    </a:cubicBezTo>
                    <a:cubicBezTo>
                      <a:pt x="2626" y="138"/>
                      <a:pt x="2603" y="115"/>
                      <a:pt x="2603" y="115"/>
                    </a:cubicBezTo>
                    <a:cubicBezTo>
                      <a:pt x="2557" y="92"/>
                      <a:pt x="2512" y="92"/>
                      <a:pt x="2466" y="69"/>
                    </a:cubicBezTo>
                    <a:cubicBezTo>
                      <a:pt x="2398" y="46"/>
                      <a:pt x="2329" y="23"/>
                      <a:pt x="2238" y="23"/>
                    </a:cubicBezTo>
                    <a:cubicBezTo>
                      <a:pt x="2215" y="1"/>
                      <a:pt x="2192" y="1"/>
                      <a:pt x="2169"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1"/>
              <p:cNvSpPr/>
              <p:nvPr/>
            </p:nvSpPr>
            <p:spPr>
              <a:xfrm>
                <a:off x="5348068" y="1299715"/>
                <a:ext cx="81468" cy="43870"/>
              </a:xfrm>
              <a:custGeom>
                <a:rect b="b" l="l" r="r" t="t"/>
                <a:pathLst>
                  <a:path extrusionOk="0" h="1623" w="3014">
                    <a:moveTo>
                      <a:pt x="161" y="1"/>
                    </a:moveTo>
                    <a:cubicBezTo>
                      <a:pt x="115" y="1"/>
                      <a:pt x="92" y="23"/>
                      <a:pt x="69" y="46"/>
                    </a:cubicBezTo>
                    <a:cubicBezTo>
                      <a:pt x="24" y="69"/>
                      <a:pt x="24" y="92"/>
                      <a:pt x="1" y="137"/>
                    </a:cubicBezTo>
                    <a:cubicBezTo>
                      <a:pt x="1" y="183"/>
                      <a:pt x="24" y="206"/>
                      <a:pt x="47" y="252"/>
                    </a:cubicBezTo>
                    <a:cubicBezTo>
                      <a:pt x="69" y="274"/>
                      <a:pt x="115" y="297"/>
                      <a:pt x="138" y="297"/>
                    </a:cubicBezTo>
                    <a:cubicBezTo>
                      <a:pt x="229" y="297"/>
                      <a:pt x="298" y="297"/>
                      <a:pt x="366" y="274"/>
                    </a:cubicBezTo>
                    <a:lnTo>
                      <a:pt x="389" y="274"/>
                    </a:lnTo>
                    <a:cubicBezTo>
                      <a:pt x="480" y="274"/>
                      <a:pt x="572" y="274"/>
                      <a:pt x="663" y="297"/>
                    </a:cubicBezTo>
                    <a:lnTo>
                      <a:pt x="640" y="297"/>
                    </a:lnTo>
                    <a:cubicBezTo>
                      <a:pt x="823" y="343"/>
                      <a:pt x="1005" y="411"/>
                      <a:pt x="1188" y="480"/>
                    </a:cubicBezTo>
                    <a:cubicBezTo>
                      <a:pt x="1355" y="543"/>
                      <a:pt x="1504" y="605"/>
                      <a:pt x="1668" y="686"/>
                    </a:cubicBezTo>
                    <a:lnTo>
                      <a:pt x="1668" y="686"/>
                    </a:lnTo>
                    <a:lnTo>
                      <a:pt x="1690" y="708"/>
                    </a:lnTo>
                    <a:cubicBezTo>
                      <a:pt x="1690" y="708"/>
                      <a:pt x="1690" y="701"/>
                      <a:pt x="1686" y="695"/>
                    </a:cubicBezTo>
                    <a:lnTo>
                      <a:pt x="1686" y="695"/>
                    </a:lnTo>
                    <a:cubicBezTo>
                      <a:pt x="1695" y="699"/>
                      <a:pt x="1704" y="704"/>
                      <a:pt x="1713" y="708"/>
                    </a:cubicBezTo>
                    <a:cubicBezTo>
                      <a:pt x="1804" y="754"/>
                      <a:pt x="1895" y="822"/>
                      <a:pt x="2010" y="891"/>
                    </a:cubicBezTo>
                    <a:cubicBezTo>
                      <a:pt x="2101" y="959"/>
                      <a:pt x="2215" y="1028"/>
                      <a:pt x="2306" y="1119"/>
                    </a:cubicBezTo>
                    <a:cubicBezTo>
                      <a:pt x="2375" y="1187"/>
                      <a:pt x="2420" y="1256"/>
                      <a:pt x="2489" y="1324"/>
                    </a:cubicBezTo>
                    <a:cubicBezTo>
                      <a:pt x="2535" y="1393"/>
                      <a:pt x="2603" y="1484"/>
                      <a:pt x="2649" y="1553"/>
                    </a:cubicBezTo>
                    <a:cubicBezTo>
                      <a:pt x="2678" y="1597"/>
                      <a:pt x="2727" y="1622"/>
                      <a:pt x="2782" y="1622"/>
                    </a:cubicBezTo>
                    <a:cubicBezTo>
                      <a:pt x="2812" y="1622"/>
                      <a:pt x="2845" y="1614"/>
                      <a:pt x="2877" y="1598"/>
                    </a:cubicBezTo>
                    <a:cubicBezTo>
                      <a:pt x="2945" y="1575"/>
                      <a:pt x="3014" y="1461"/>
                      <a:pt x="2968" y="1370"/>
                    </a:cubicBezTo>
                    <a:cubicBezTo>
                      <a:pt x="2945" y="1347"/>
                      <a:pt x="2945" y="1324"/>
                      <a:pt x="2923" y="1302"/>
                    </a:cubicBezTo>
                    <a:cubicBezTo>
                      <a:pt x="2900" y="1256"/>
                      <a:pt x="2877" y="1210"/>
                      <a:pt x="2854" y="1165"/>
                    </a:cubicBezTo>
                    <a:cubicBezTo>
                      <a:pt x="2808" y="1119"/>
                      <a:pt x="2786" y="1051"/>
                      <a:pt x="2740" y="1005"/>
                    </a:cubicBezTo>
                    <a:cubicBezTo>
                      <a:pt x="2649" y="891"/>
                      <a:pt x="2535" y="799"/>
                      <a:pt x="2420" y="708"/>
                    </a:cubicBezTo>
                    <a:cubicBezTo>
                      <a:pt x="2352" y="662"/>
                      <a:pt x="2306" y="617"/>
                      <a:pt x="2238" y="571"/>
                    </a:cubicBezTo>
                    <a:cubicBezTo>
                      <a:pt x="2169" y="548"/>
                      <a:pt x="2124" y="503"/>
                      <a:pt x="2078" y="480"/>
                    </a:cubicBezTo>
                    <a:cubicBezTo>
                      <a:pt x="1941" y="389"/>
                      <a:pt x="1804" y="343"/>
                      <a:pt x="1667" y="274"/>
                    </a:cubicBezTo>
                    <a:cubicBezTo>
                      <a:pt x="1553" y="229"/>
                      <a:pt x="1439" y="206"/>
                      <a:pt x="1325" y="160"/>
                    </a:cubicBezTo>
                    <a:cubicBezTo>
                      <a:pt x="1188" y="115"/>
                      <a:pt x="1051" y="69"/>
                      <a:pt x="914" y="46"/>
                    </a:cubicBezTo>
                    <a:cubicBezTo>
                      <a:pt x="800" y="23"/>
                      <a:pt x="686" y="1"/>
                      <a:pt x="572"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1"/>
              <p:cNvSpPr/>
              <p:nvPr/>
            </p:nvSpPr>
            <p:spPr>
              <a:xfrm>
                <a:off x="5424590" y="1298472"/>
                <a:ext cx="58006" cy="65548"/>
              </a:xfrm>
              <a:custGeom>
                <a:rect b="b" l="l" r="r" t="t"/>
                <a:pathLst>
                  <a:path extrusionOk="0" h="2425" w="2146">
                    <a:moveTo>
                      <a:pt x="845" y="1"/>
                    </a:moveTo>
                    <a:cubicBezTo>
                      <a:pt x="731" y="1"/>
                      <a:pt x="594" y="24"/>
                      <a:pt x="502" y="69"/>
                    </a:cubicBezTo>
                    <a:cubicBezTo>
                      <a:pt x="388" y="115"/>
                      <a:pt x="320" y="229"/>
                      <a:pt x="343" y="366"/>
                    </a:cubicBezTo>
                    <a:cubicBezTo>
                      <a:pt x="366" y="412"/>
                      <a:pt x="366" y="457"/>
                      <a:pt x="388" y="480"/>
                    </a:cubicBezTo>
                    <a:cubicBezTo>
                      <a:pt x="366" y="503"/>
                      <a:pt x="320" y="549"/>
                      <a:pt x="297" y="617"/>
                    </a:cubicBezTo>
                    <a:cubicBezTo>
                      <a:pt x="274" y="708"/>
                      <a:pt x="297" y="823"/>
                      <a:pt x="388" y="891"/>
                    </a:cubicBezTo>
                    <a:cubicBezTo>
                      <a:pt x="366" y="914"/>
                      <a:pt x="343" y="914"/>
                      <a:pt x="320" y="914"/>
                    </a:cubicBezTo>
                    <a:cubicBezTo>
                      <a:pt x="297" y="937"/>
                      <a:pt x="274" y="960"/>
                      <a:pt x="251" y="982"/>
                    </a:cubicBezTo>
                    <a:cubicBezTo>
                      <a:pt x="206" y="1028"/>
                      <a:pt x="206" y="1074"/>
                      <a:pt x="229" y="1119"/>
                    </a:cubicBezTo>
                    <a:lnTo>
                      <a:pt x="137" y="1119"/>
                    </a:lnTo>
                    <a:cubicBezTo>
                      <a:pt x="69" y="1119"/>
                      <a:pt x="0" y="1165"/>
                      <a:pt x="0" y="1233"/>
                    </a:cubicBezTo>
                    <a:cubicBezTo>
                      <a:pt x="0" y="1279"/>
                      <a:pt x="46" y="1370"/>
                      <a:pt x="114" y="1370"/>
                    </a:cubicBezTo>
                    <a:cubicBezTo>
                      <a:pt x="183" y="1359"/>
                      <a:pt x="246" y="1353"/>
                      <a:pt x="308" y="1353"/>
                    </a:cubicBezTo>
                    <a:cubicBezTo>
                      <a:pt x="371" y="1353"/>
                      <a:pt x="434" y="1359"/>
                      <a:pt x="502" y="1370"/>
                    </a:cubicBezTo>
                    <a:cubicBezTo>
                      <a:pt x="639" y="1416"/>
                      <a:pt x="754" y="1462"/>
                      <a:pt x="868" y="1507"/>
                    </a:cubicBezTo>
                    <a:cubicBezTo>
                      <a:pt x="959" y="1576"/>
                      <a:pt x="1073" y="1644"/>
                      <a:pt x="1164" y="1713"/>
                    </a:cubicBezTo>
                    <a:cubicBezTo>
                      <a:pt x="1279" y="1781"/>
                      <a:pt x="1393" y="1850"/>
                      <a:pt x="1484" y="1941"/>
                    </a:cubicBezTo>
                    <a:cubicBezTo>
                      <a:pt x="1575" y="2032"/>
                      <a:pt x="1644" y="2101"/>
                      <a:pt x="1712" y="2192"/>
                    </a:cubicBezTo>
                    <a:cubicBezTo>
                      <a:pt x="1735" y="2238"/>
                      <a:pt x="1781" y="2283"/>
                      <a:pt x="1804" y="2306"/>
                    </a:cubicBezTo>
                    <a:cubicBezTo>
                      <a:pt x="1863" y="2366"/>
                      <a:pt x="1905" y="2425"/>
                      <a:pt x="1975" y="2425"/>
                    </a:cubicBezTo>
                    <a:cubicBezTo>
                      <a:pt x="1985" y="2425"/>
                      <a:pt x="1997" y="2423"/>
                      <a:pt x="2009" y="2420"/>
                    </a:cubicBezTo>
                    <a:cubicBezTo>
                      <a:pt x="2055" y="2420"/>
                      <a:pt x="2100" y="2375"/>
                      <a:pt x="2123" y="2329"/>
                    </a:cubicBezTo>
                    <a:cubicBezTo>
                      <a:pt x="2146" y="2283"/>
                      <a:pt x="2123" y="2215"/>
                      <a:pt x="2100" y="2169"/>
                    </a:cubicBezTo>
                    <a:cubicBezTo>
                      <a:pt x="2077" y="2124"/>
                      <a:pt x="2055" y="2078"/>
                      <a:pt x="2032" y="2032"/>
                    </a:cubicBezTo>
                    <a:cubicBezTo>
                      <a:pt x="2009" y="1964"/>
                      <a:pt x="1963" y="1895"/>
                      <a:pt x="1918" y="1827"/>
                    </a:cubicBezTo>
                    <a:cubicBezTo>
                      <a:pt x="1963" y="1804"/>
                      <a:pt x="2009" y="1781"/>
                      <a:pt x="2032" y="1736"/>
                    </a:cubicBezTo>
                    <a:cubicBezTo>
                      <a:pt x="2100" y="1644"/>
                      <a:pt x="2077" y="1553"/>
                      <a:pt x="2032" y="1462"/>
                    </a:cubicBezTo>
                    <a:cubicBezTo>
                      <a:pt x="1963" y="1393"/>
                      <a:pt x="1895" y="1325"/>
                      <a:pt x="1826" y="1256"/>
                    </a:cubicBezTo>
                    <a:cubicBezTo>
                      <a:pt x="1849" y="1233"/>
                      <a:pt x="1872" y="1233"/>
                      <a:pt x="1895" y="1211"/>
                    </a:cubicBezTo>
                    <a:cubicBezTo>
                      <a:pt x="1963" y="1097"/>
                      <a:pt x="1963" y="960"/>
                      <a:pt x="1872" y="845"/>
                    </a:cubicBezTo>
                    <a:cubicBezTo>
                      <a:pt x="1872" y="845"/>
                      <a:pt x="1849" y="823"/>
                      <a:pt x="1826" y="800"/>
                    </a:cubicBezTo>
                    <a:cubicBezTo>
                      <a:pt x="1826" y="800"/>
                      <a:pt x="1804" y="777"/>
                      <a:pt x="1781" y="754"/>
                    </a:cubicBezTo>
                    <a:cubicBezTo>
                      <a:pt x="1804" y="754"/>
                      <a:pt x="1804" y="731"/>
                      <a:pt x="1804" y="708"/>
                    </a:cubicBezTo>
                    <a:cubicBezTo>
                      <a:pt x="1826" y="640"/>
                      <a:pt x="1849" y="549"/>
                      <a:pt x="1804" y="480"/>
                    </a:cubicBezTo>
                    <a:cubicBezTo>
                      <a:pt x="1781" y="457"/>
                      <a:pt x="1758" y="412"/>
                      <a:pt x="1735" y="366"/>
                    </a:cubicBezTo>
                    <a:cubicBezTo>
                      <a:pt x="1712" y="366"/>
                      <a:pt x="1712" y="343"/>
                      <a:pt x="1712" y="343"/>
                    </a:cubicBezTo>
                    <a:cubicBezTo>
                      <a:pt x="1667" y="320"/>
                      <a:pt x="1644" y="298"/>
                      <a:pt x="1621" y="275"/>
                    </a:cubicBezTo>
                    <a:cubicBezTo>
                      <a:pt x="1575" y="252"/>
                      <a:pt x="1552" y="229"/>
                      <a:pt x="1507" y="206"/>
                    </a:cubicBezTo>
                    <a:cubicBezTo>
                      <a:pt x="1415" y="161"/>
                      <a:pt x="1324" y="115"/>
                      <a:pt x="1233" y="69"/>
                    </a:cubicBezTo>
                    <a:cubicBezTo>
                      <a:pt x="1119" y="47"/>
                      <a:pt x="1005" y="1"/>
                      <a:pt x="868"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1"/>
              <p:cNvSpPr/>
              <p:nvPr/>
            </p:nvSpPr>
            <p:spPr>
              <a:xfrm>
                <a:off x="5343149" y="1324393"/>
                <a:ext cx="60493" cy="32733"/>
              </a:xfrm>
              <a:custGeom>
                <a:rect b="b" l="l" r="r" t="t"/>
                <a:pathLst>
                  <a:path extrusionOk="0" h="1211" w="2238">
                    <a:moveTo>
                      <a:pt x="160" y="1"/>
                    </a:moveTo>
                    <a:cubicBezTo>
                      <a:pt x="92" y="1"/>
                      <a:pt x="23" y="69"/>
                      <a:pt x="23" y="138"/>
                    </a:cubicBezTo>
                    <a:cubicBezTo>
                      <a:pt x="0" y="206"/>
                      <a:pt x="69" y="297"/>
                      <a:pt x="137" y="297"/>
                    </a:cubicBezTo>
                    <a:cubicBezTo>
                      <a:pt x="251" y="297"/>
                      <a:pt x="388" y="297"/>
                      <a:pt x="503" y="320"/>
                    </a:cubicBezTo>
                    <a:cubicBezTo>
                      <a:pt x="685" y="366"/>
                      <a:pt x="868" y="434"/>
                      <a:pt x="1028" y="526"/>
                    </a:cubicBezTo>
                    <a:cubicBezTo>
                      <a:pt x="1233" y="640"/>
                      <a:pt x="1438" y="777"/>
                      <a:pt x="1598" y="914"/>
                    </a:cubicBezTo>
                    <a:cubicBezTo>
                      <a:pt x="1667" y="982"/>
                      <a:pt x="1735" y="1051"/>
                      <a:pt x="1804" y="1119"/>
                    </a:cubicBezTo>
                    <a:cubicBezTo>
                      <a:pt x="1849" y="1165"/>
                      <a:pt x="1895" y="1187"/>
                      <a:pt x="1963" y="1210"/>
                    </a:cubicBezTo>
                    <a:cubicBezTo>
                      <a:pt x="2009" y="1210"/>
                      <a:pt x="2077" y="1187"/>
                      <a:pt x="2123" y="1142"/>
                    </a:cubicBezTo>
                    <a:cubicBezTo>
                      <a:pt x="2214" y="1073"/>
                      <a:pt x="2237" y="936"/>
                      <a:pt x="2146" y="845"/>
                    </a:cubicBezTo>
                    <a:cubicBezTo>
                      <a:pt x="2077" y="754"/>
                      <a:pt x="2009" y="685"/>
                      <a:pt x="1941" y="617"/>
                    </a:cubicBezTo>
                    <a:cubicBezTo>
                      <a:pt x="1872" y="571"/>
                      <a:pt x="1804" y="526"/>
                      <a:pt x="1735" y="480"/>
                    </a:cubicBezTo>
                    <a:cubicBezTo>
                      <a:pt x="1552" y="389"/>
                      <a:pt x="1393" y="274"/>
                      <a:pt x="1210" y="206"/>
                    </a:cubicBezTo>
                    <a:cubicBezTo>
                      <a:pt x="1050" y="138"/>
                      <a:pt x="868" y="92"/>
                      <a:pt x="708" y="46"/>
                    </a:cubicBezTo>
                    <a:cubicBezTo>
                      <a:pt x="617" y="23"/>
                      <a:pt x="525" y="23"/>
                      <a:pt x="434" y="23"/>
                    </a:cubicBezTo>
                    <a:cubicBezTo>
                      <a:pt x="343" y="1"/>
                      <a:pt x="251" y="1"/>
                      <a:pt x="160"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1"/>
              <p:cNvSpPr/>
              <p:nvPr/>
            </p:nvSpPr>
            <p:spPr>
              <a:xfrm>
                <a:off x="5430753" y="1360181"/>
                <a:ext cx="33950" cy="22246"/>
              </a:xfrm>
              <a:custGeom>
                <a:rect b="b" l="l" r="r" t="t"/>
                <a:pathLst>
                  <a:path extrusionOk="0" h="823" w="1256">
                    <a:moveTo>
                      <a:pt x="92" y="0"/>
                    </a:moveTo>
                    <a:cubicBezTo>
                      <a:pt x="92" y="0"/>
                      <a:pt x="69" y="0"/>
                      <a:pt x="69" y="23"/>
                    </a:cubicBezTo>
                    <a:cubicBezTo>
                      <a:pt x="46" y="23"/>
                      <a:pt x="23" y="46"/>
                      <a:pt x="23" y="69"/>
                    </a:cubicBezTo>
                    <a:cubicBezTo>
                      <a:pt x="1" y="115"/>
                      <a:pt x="23" y="160"/>
                      <a:pt x="69" y="183"/>
                    </a:cubicBezTo>
                    <a:cubicBezTo>
                      <a:pt x="160" y="206"/>
                      <a:pt x="229" y="229"/>
                      <a:pt x="320" y="229"/>
                    </a:cubicBezTo>
                    <a:cubicBezTo>
                      <a:pt x="389" y="251"/>
                      <a:pt x="434" y="274"/>
                      <a:pt x="503" y="320"/>
                    </a:cubicBezTo>
                    <a:cubicBezTo>
                      <a:pt x="640" y="388"/>
                      <a:pt x="799" y="503"/>
                      <a:pt x="914" y="617"/>
                    </a:cubicBezTo>
                    <a:cubicBezTo>
                      <a:pt x="914" y="614"/>
                      <a:pt x="913" y="611"/>
                      <a:pt x="913" y="609"/>
                    </a:cubicBezTo>
                    <a:lnTo>
                      <a:pt x="913" y="609"/>
                    </a:lnTo>
                    <a:cubicBezTo>
                      <a:pt x="974" y="654"/>
                      <a:pt x="1033" y="715"/>
                      <a:pt x="1073" y="776"/>
                    </a:cubicBezTo>
                    <a:cubicBezTo>
                      <a:pt x="1073" y="799"/>
                      <a:pt x="1119" y="822"/>
                      <a:pt x="1142" y="822"/>
                    </a:cubicBezTo>
                    <a:cubicBezTo>
                      <a:pt x="1165" y="822"/>
                      <a:pt x="1187" y="799"/>
                      <a:pt x="1210" y="799"/>
                    </a:cubicBezTo>
                    <a:cubicBezTo>
                      <a:pt x="1233" y="776"/>
                      <a:pt x="1233" y="754"/>
                      <a:pt x="1256" y="731"/>
                    </a:cubicBezTo>
                    <a:cubicBezTo>
                      <a:pt x="1256" y="685"/>
                      <a:pt x="1233" y="662"/>
                      <a:pt x="1233" y="640"/>
                    </a:cubicBezTo>
                    <a:cubicBezTo>
                      <a:pt x="1187" y="571"/>
                      <a:pt x="1119" y="503"/>
                      <a:pt x="1051" y="457"/>
                    </a:cubicBezTo>
                    <a:cubicBezTo>
                      <a:pt x="982" y="388"/>
                      <a:pt x="914" y="343"/>
                      <a:pt x="822" y="274"/>
                    </a:cubicBezTo>
                    <a:cubicBezTo>
                      <a:pt x="731" y="229"/>
                      <a:pt x="663" y="183"/>
                      <a:pt x="571" y="137"/>
                    </a:cubicBezTo>
                    <a:cubicBezTo>
                      <a:pt x="503" y="115"/>
                      <a:pt x="457" y="92"/>
                      <a:pt x="411" y="69"/>
                    </a:cubicBezTo>
                    <a:cubicBezTo>
                      <a:pt x="366" y="69"/>
                      <a:pt x="343" y="69"/>
                      <a:pt x="297" y="46"/>
                    </a:cubicBezTo>
                    <a:cubicBezTo>
                      <a:pt x="229" y="46"/>
                      <a:pt x="183" y="23"/>
                      <a:pt x="138" y="23"/>
                    </a:cubicBezTo>
                    <a:cubicBezTo>
                      <a:pt x="115" y="0"/>
                      <a:pt x="115" y="0"/>
                      <a:pt x="92"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1"/>
              <p:cNvSpPr/>
              <p:nvPr/>
            </p:nvSpPr>
            <p:spPr>
              <a:xfrm>
                <a:off x="5337581" y="1349693"/>
                <a:ext cx="57412" cy="34652"/>
              </a:xfrm>
              <a:custGeom>
                <a:rect b="b" l="l" r="r" t="t"/>
                <a:pathLst>
                  <a:path extrusionOk="0" h="1282" w="2124">
                    <a:moveTo>
                      <a:pt x="92" y="0"/>
                    </a:moveTo>
                    <a:cubicBezTo>
                      <a:pt x="47" y="0"/>
                      <a:pt x="24" y="46"/>
                      <a:pt x="1" y="92"/>
                    </a:cubicBezTo>
                    <a:cubicBezTo>
                      <a:pt x="1" y="137"/>
                      <a:pt x="47" y="160"/>
                      <a:pt x="92" y="183"/>
                    </a:cubicBezTo>
                    <a:cubicBezTo>
                      <a:pt x="161" y="183"/>
                      <a:pt x="229" y="206"/>
                      <a:pt x="298" y="206"/>
                    </a:cubicBezTo>
                    <a:cubicBezTo>
                      <a:pt x="366" y="229"/>
                      <a:pt x="457" y="251"/>
                      <a:pt x="549" y="297"/>
                    </a:cubicBezTo>
                    <a:cubicBezTo>
                      <a:pt x="640" y="320"/>
                      <a:pt x="709" y="366"/>
                      <a:pt x="800" y="411"/>
                    </a:cubicBezTo>
                    <a:cubicBezTo>
                      <a:pt x="937" y="480"/>
                      <a:pt x="1051" y="571"/>
                      <a:pt x="1188" y="662"/>
                    </a:cubicBezTo>
                    <a:cubicBezTo>
                      <a:pt x="1325" y="754"/>
                      <a:pt x="1439" y="845"/>
                      <a:pt x="1576" y="959"/>
                    </a:cubicBezTo>
                    <a:lnTo>
                      <a:pt x="1553" y="959"/>
                    </a:lnTo>
                    <a:cubicBezTo>
                      <a:pt x="1644" y="1050"/>
                      <a:pt x="1736" y="1119"/>
                      <a:pt x="1804" y="1210"/>
                    </a:cubicBezTo>
                    <a:cubicBezTo>
                      <a:pt x="1841" y="1259"/>
                      <a:pt x="1891" y="1282"/>
                      <a:pt x="1940" y="1282"/>
                    </a:cubicBezTo>
                    <a:cubicBezTo>
                      <a:pt x="1982" y="1282"/>
                      <a:pt x="2023" y="1265"/>
                      <a:pt x="2055" y="1233"/>
                    </a:cubicBezTo>
                    <a:cubicBezTo>
                      <a:pt x="2101" y="1210"/>
                      <a:pt x="2124" y="1164"/>
                      <a:pt x="2124" y="1119"/>
                    </a:cubicBezTo>
                    <a:cubicBezTo>
                      <a:pt x="2124" y="1096"/>
                      <a:pt x="2124" y="1050"/>
                      <a:pt x="2101" y="1028"/>
                    </a:cubicBezTo>
                    <a:cubicBezTo>
                      <a:pt x="2078" y="1005"/>
                      <a:pt x="2078" y="982"/>
                      <a:pt x="2032" y="959"/>
                    </a:cubicBezTo>
                    <a:cubicBezTo>
                      <a:pt x="1987" y="891"/>
                      <a:pt x="1918" y="845"/>
                      <a:pt x="1827" y="776"/>
                    </a:cubicBezTo>
                    <a:cubicBezTo>
                      <a:pt x="1758" y="731"/>
                      <a:pt x="1690" y="662"/>
                      <a:pt x="1599" y="617"/>
                    </a:cubicBezTo>
                    <a:cubicBezTo>
                      <a:pt x="1439" y="525"/>
                      <a:pt x="1279" y="411"/>
                      <a:pt x="1119" y="320"/>
                    </a:cubicBezTo>
                    <a:cubicBezTo>
                      <a:pt x="1028" y="274"/>
                      <a:pt x="937" y="251"/>
                      <a:pt x="845" y="206"/>
                    </a:cubicBezTo>
                    <a:cubicBezTo>
                      <a:pt x="754" y="183"/>
                      <a:pt x="686" y="160"/>
                      <a:pt x="617" y="137"/>
                    </a:cubicBezTo>
                    <a:cubicBezTo>
                      <a:pt x="526" y="115"/>
                      <a:pt x="435" y="92"/>
                      <a:pt x="366" y="69"/>
                    </a:cubicBezTo>
                    <a:cubicBezTo>
                      <a:pt x="275" y="46"/>
                      <a:pt x="184" y="23"/>
                      <a:pt x="92" y="23"/>
                    </a:cubicBezTo>
                    <a:cubicBezTo>
                      <a:pt x="92" y="0"/>
                      <a:pt x="92" y="0"/>
                      <a:pt x="92"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1"/>
              <p:cNvSpPr/>
              <p:nvPr/>
            </p:nvSpPr>
            <p:spPr>
              <a:xfrm>
                <a:off x="5295630" y="1641509"/>
                <a:ext cx="180182" cy="128987"/>
              </a:xfrm>
              <a:custGeom>
                <a:rect b="b" l="l" r="r" t="t"/>
                <a:pathLst>
                  <a:path extrusionOk="0" h="4772" w="6666">
                    <a:moveTo>
                      <a:pt x="1736" y="1"/>
                    </a:moveTo>
                    <a:cubicBezTo>
                      <a:pt x="1690" y="1"/>
                      <a:pt x="1621" y="24"/>
                      <a:pt x="1599" y="69"/>
                    </a:cubicBezTo>
                    <a:cubicBezTo>
                      <a:pt x="1507" y="138"/>
                      <a:pt x="1530" y="275"/>
                      <a:pt x="1599" y="343"/>
                    </a:cubicBezTo>
                    <a:cubicBezTo>
                      <a:pt x="1553" y="366"/>
                      <a:pt x="1530" y="412"/>
                      <a:pt x="1484" y="457"/>
                    </a:cubicBezTo>
                    <a:cubicBezTo>
                      <a:pt x="1462" y="480"/>
                      <a:pt x="1439" y="503"/>
                      <a:pt x="1416" y="526"/>
                    </a:cubicBezTo>
                    <a:cubicBezTo>
                      <a:pt x="1348" y="617"/>
                      <a:pt x="1256" y="685"/>
                      <a:pt x="1188" y="754"/>
                    </a:cubicBezTo>
                    <a:cubicBezTo>
                      <a:pt x="1119" y="800"/>
                      <a:pt x="1051" y="845"/>
                      <a:pt x="982" y="868"/>
                    </a:cubicBezTo>
                    <a:lnTo>
                      <a:pt x="937" y="914"/>
                    </a:lnTo>
                    <a:cubicBezTo>
                      <a:pt x="823" y="959"/>
                      <a:pt x="708" y="1005"/>
                      <a:pt x="594" y="1074"/>
                    </a:cubicBezTo>
                    <a:cubicBezTo>
                      <a:pt x="457" y="1165"/>
                      <a:pt x="320" y="1256"/>
                      <a:pt x="229" y="1347"/>
                    </a:cubicBezTo>
                    <a:cubicBezTo>
                      <a:pt x="138" y="1416"/>
                      <a:pt x="69" y="1530"/>
                      <a:pt x="46" y="1644"/>
                    </a:cubicBezTo>
                    <a:cubicBezTo>
                      <a:pt x="1" y="1781"/>
                      <a:pt x="69" y="1918"/>
                      <a:pt x="183" y="2032"/>
                    </a:cubicBezTo>
                    <a:lnTo>
                      <a:pt x="252" y="2123"/>
                    </a:lnTo>
                    <a:cubicBezTo>
                      <a:pt x="298" y="2146"/>
                      <a:pt x="343" y="2192"/>
                      <a:pt x="389" y="2238"/>
                    </a:cubicBezTo>
                    <a:lnTo>
                      <a:pt x="503" y="2352"/>
                    </a:lnTo>
                    <a:cubicBezTo>
                      <a:pt x="549" y="2420"/>
                      <a:pt x="617" y="2489"/>
                      <a:pt x="686" y="2557"/>
                    </a:cubicBezTo>
                    <a:cubicBezTo>
                      <a:pt x="754" y="2626"/>
                      <a:pt x="800" y="2671"/>
                      <a:pt x="868" y="2740"/>
                    </a:cubicBezTo>
                    <a:cubicBezTo>
                      <a:pt x="914" y="2785"/>
                      <a:pt x="959" y="2831"/>
                      <a:pt x="1005" y="2877"/>
                    </a:cubicBezTo>
                    <a:cubicBezTo>
                      <a:pt x="1165" y="3014"/>
                      <a:pt x="1325" y="3128"/>
                      <a:pt x="1484" y="3265"/>
                    </a:cubicBezTo>
                    <a:cubicBezTo>
                      <a:pt x="1553" y="3333"/>
                      <a:pt x="1621" y="3379"/>
                      <a:pt x="1690" y="3447"/>
                    </a:cubicBezTo>
                    <a:cubicBezTo>
                      <a:pt x="1804" y="3539"/>
                      <a:pt x="1918" y="3653"/>
                      <a:pt x="2055" y="3744"/>
                    </a:cubicBezTo>
                    <a:cubicBezTo>
                      <a:pt x="2192" y="3835"/>
                      <a:pt x="2329" y="3927"/>
                      <a:pt x="2489" y="4018"/>
                    </a:cubicBezTo>
                    <a:cubicBezTo>
                      <a:pt x="2740" y="4201"/>
                      <a:pt x="2991" y="4360"/>
                      <a:pt x="3265" y="4474"/>
                    </a:cubicBezTo>
                    <a:cubicBezTo>
                      <a:pt x="3379" y="4520"/>
                      <a:pt x="3516" y="4589"/>
                      <a:pt x="3653" y="4634"/>
                    </a:cubicBezTo>
                    <a:cubicBezTo>
                      <a:pt x="3813" y="4703"/>
                      <a:pt x="3995" y="4771"/>
                      <a:pt x="4224" y="4771"/>
                    </a:cubicBezTo>
                    <a:cubicBezTo>
                      <a:pt x="4475" y="4748"/>
                      <a:pt x="4703" y="4657"/>
                      <a:pt x="4931" y="4543"/>
                    </a:cubicBezTo>
                    <a:cubicBezTo>
                      <a:pt x="5068" y="4474"/>
                      <a:pt x="5228" y="4383"/>
                      <a:pt x="5365" y="4292"/>
                    </a:cubicBezTo>
                    <a:lnTo>
                      <a:pt x="5456" y="4223"/>
                    </a:lnTo>
                    <a:cubicBezTo>
                      <a:pt x="5547" y="4155"/>
                      <a:pt x="5662" y="4086"/>
                      <a:pt x="5753" y="4018"/>
                    </a:cubicBezTo>
                    <a:cubicBezTo>
                      <a:pt x="5844" y="3950"/>
                      <a:pt x="5913" y="3881"/>
                      <a:pt x="6004" y="3813"/>
                    </a:cubicBezTo>
                    <a:lnTo>
                      <a:pt x="6072" y="3744"/>
                    </a:lnTo>
                    <a:cubicBezTo>
                      <a:pt x="6164" y="3676"/>
                      <a:pt x="6232" y="3607"/>
                      <a:pt x="6323" y="3516"/>
                    </a:cubicBezTo>
                    <a:lnTo>
                      <a:pt x="6369" y="3470"/>
                    </a:lnTo>
                    <a:cubicBezTo>
                      <a:pt x="6438" y="3425"/>
                      <a:pt x="6483" y="3356"/>
                      <a:pt x="6529" y="3310"/>
                    </a:cubicBezTo>
                    <a:cubicBezTo>
                      <a:pt x="6620" y="3219"/>
                      <a:pt x="6666" y="3128"/>
                      <a:pt x="6666" y="3014"/>
                    </a:cubicBezTo>
                    <a:cubicBezTo>
                      <a:pt x="6666" y="2922"/>
                      <a:pt x="6620" y="2831"/>
                      <a:pt x="6552" y="2785"/>
                    </a:cubicBezTo>
                    <a:cubicBezTo>
                      <a:pt x="6506" y="2740"/>
                      <a:pt x="6438" y="2717"/>
                      <a:pt x="6369" y="2694"/>
                    </a:cubicBezTo>
                    <a:cubicBezTo>
                      <a:pt x="6301" y="2694"/>
                      <a:pt x="6255" y="2671"/>
                      <a:pt x="6186" y="2648"/>
                    </a:cubicBezTo>
                    <a:lnTo>
                      <a:pt x="6141" y="2626"/>
                    </a:lnTo>
                    <a:lnTo>
                      <a:pt x="6027" y="2603"/>
                    </a:lnTo>
                    <a:lnTo>
                      <a:pt x="5981" y="2580"/>
                    </a:lnTo>
                    <a:cubicBezTo>
                      <a:pt x="5798" y="2512"/>
                      <a:pt x="5616" y="2443"/>
                      <a:pt x="5456" y="2352"/>
                    </a:cubicBezTo>
                    <a:cubicBezTo>
                      <a:pt x="5182" y="2238"/>
                      <a:pt x="4954" y="2146"/>
                      <a:pt x="4748" y="2032"/>
                    </a:cubicBezTo>
                    <a:cubicBezTo>
                      <a:pt x="4520" y="1918"/>
                      <a:pt x="4315" y="1781"/>
                      <a:pt x="4087" y="1667"/>
                    </a:cubicBezTo>
                    <a:cubicBezTo>
                      <a:pt x="3835" y="1507"/>
                      <a:pt x="3607" y="1370"/>
                      <a:pt x="3402" y="1233"/>
                    </a:cubicBezTo>
                    <a:lnTo>
                      <a:pt x="3402" y="1233"/>
                    </a:lnTo>
                    <a:lnTo>
                      <a:pt x="3447" y="1279"/>
                    </a:lnTo>
                    <a:lnTo>
                      <a:pt x="3333" y="1188"/>
                    </a:lnTo>
                    <a:lnTo>
                      <a:pt x="3265" y="1165"/>
                    </a:lnTo>
                    <a:cubicBezTo>
                      <a:pt x="3059" y="1005"/>
                      <a:pt x="2808" y="845"/>
                      <a:pt x="2580" y="663"/>
                    </a:cubicBezTo>
                    <a:lnTo>
                      <a:pt x="2512" y="594"/>
                    </a:lnTo>
                    <a:cubicBezTo>
                      <a:pt x="2420" y="526"/>
                      <a:pt x="2329" y="434"/>
                      <a:pt x="2238" y="366"/>
                    </a:cubicBezTo>
                    <a:lnTo>
                      <a:pt x="2124" y="275"/>
                    </a:lnTo>
                    <a:cubicBezTo>
                      <a:pt x="2055" y="206"/>
                      <a:pt x="1964" y="115"/>
                      <a:pt x="1873" y="46"/>
                    </a:cubicBezTo>
                    <a:cubicBezTo>
                      <a:pt x="1850" y="24"/>
                      <a:pt x="1781" y="1"/>
                      <a:pt x="1736"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1"/>
              <p:cNvSpPr/>
              <p:nvPr/>
            </p:nvSpPr>
            <p:spPr>
              <a:xfrm>
                <a:off x="5344987" y="1642753"/>
                <a:ext cx="137610" cy="81468"/>
              </a:xfrm>
              <a:custGeom>
                <a:rect b="b" l="l" r="r" t="t"/>
                <a:pathLst>
                  <a:path extrusionOk="0" h="3014" w="5091">
                    <a:moveTo>
                      <a:pt x="4246" y="2443"/>
                    </a:moveTo>
                    <a:lnTo>
                      <a:pt x="4246" y="2443"/>
                    </a:lnTo>
                    <a:cubicBezTo>
                      <a:pt x="4258" y="2447"/>
                      <a:pt x="4270" y="2452"/>
                      <a:pt x="4282" y="2457"/>
                    </a:cubicBezTo>
                    <a:lnTo>
                      <a:pt x="4282" y="2457"/>
                    </a:lnTo>
                    <a:cubicBezTo>
                      <a:pt x="4263" y="2443"/>
                      <a:pt x="4246" y="2443"/>
                      <a:pt x="4246" y="2443"/>
                    </a:cubicBezTo>
                    <a:close/>
                    <a:moveTo>
                      <a:pt x="115" y="0"/>
                    </a:moveTo>
                    <a:cubicBezTo>
                      <a:pt x="92" y="0"/>
                      <a:pt x="69" y="23"/>
                      <a:pt x="47" y="46"/>
                    </a:cubicBezTo>
                    <a:cubicBezTo>
                      <a:pt x="1" y="69"/>
                      <a:pt x="1" y="160"/>
                      <a:pt x="47" y="206"/>
                    </a:cubicBezTo>
                    <a:cubicBezTo>
                      <a:pt x="275" y="388"/>
                      <a:pt x="503" y="617"/>
                      <a:pt x="754" y="799"/>
                    </a:cubicBezTo>
                    <a:cubicBezTo>
                      <a:pt x="868" y="913"/>
                      <a:pt x="982" y="1028"/>
                      <a:pt x="1096" y="1119"/>
                    </a:cubicBezTo>
                    <a:cubicBezTo>
                      <a:pt x="1233" y="1233"/>
                      <a:pt x="1370" y="1324"/>
                      <a:pt x="1507" y="1438"/>
                    </a:cubicBezTo>
                    <a:cubicBezTo>
                      <a:pt x="1758" y="1644"/>
                      <a:pt x="2055" y="1804"/>
                      <a:pt x="2329" y="1963"/>
                    </a:cubicBezTo>
                    <a:cubicBezTo>
                      <a:pt x="2580" y="2123"/>
                      <a:pt x="2831" y="2260"/>
                      <a:pt x="3105" y="2397"/>
                    </a:cubicBezTo>
                    <a:cubicBezTo>
                      <a:pt x="3265" y="2466"/>
                      <a:pt x="3447" y="2557"/>
                      <a:pt x="3607" y="2625"/>
                    </a:cubicBezTo>
                    <a:lnTo>
                      <a:pt x="3562" y="2602"/>
                    </a:lnTo>
                    <a:lnTo>
                      <a:pt x="3562" y="2602"/>
                    </a:lnTo>
                    <a:cubicBezTo>
                      <a:pt x="3790" y="2694"/>
                      <a:pt x="3995" y="2785"/>
                      <a:pt x="4224" y="2876"/>
                    </a:cubicBezTo>
                    <a:cubicBezTo>
                      <a:pt x="4338" y="2922"/>
                      <a:pt x="4452" y="2945"/>
                      <a:pt x="4566" y="2968"/>
                    </a:cubicBezTo>
                    <a:cubicBezTo>
                      <a:pt x="4634" y="2990"/>
                      <a:pt x="4703" y="2990"/>
                      <a:pt x="4771" y="3013"/>
                    </a:cubicBezTo>
                    <a:lnTo>
                      <a:pt x="4908" y="3013"/>
                    </a:lnTo>
                    <a:cubicBezTo>
                      <a:pt x="4977" y="3013"/>
                      <a:pt x="5068" y="2968"/>
                      <a:pt x="5091" y="2876"/>
                    </a:cubicBezTo>
                    <a:cubicBezTo>
                      <a:pt x="5091" y="2831"/>
                      <a:pt x="5091" y="2785"/>
                      <a:pt x="5068" y="2739"/>
                    </a:cubicBezTo>
                    <a:cubicBezTo>
                      <a:pt x="5045" y="2717"/>
                      <a:pt x="5000" y="2671"/>
                      <a:pt x="4954" y="2648"/>
                    </a:cubicBezTo>
                    <a:cubicBezTo>
                      <a:pt x="4908" y="2648"/>
                      <a:pt x="4863" y="2625"/>
                      <a:pt x="4817" y="2625"/>
                    </a:cubicBezTo>
                    <a:cubicBezTo>
                      <a:pt x="4749" y="2602"/>
                      <a:pt x="4680" y="2580"/>
                      <a:pt x="4612" y="2580"/>
                    </a:cubicBezTo>
                    <a:cubicBezTo>
                      <a:pt x="4489" y="2539"/>
                      <a:pt x="4385" y="2498"/>
                      <a:pt x="4282" y="2457"/>
                    </a:cubicBezTo>
                    <a:lnTo>
                      <a:pt x="4282" y="2457"/>
                    </a:lnTo>
                    <a:cubicBezTo>
                      <a:pt x="4285" y="2459"/>
                      <a:pt x="4289" y="2462"/>
                      <a:pt x="4292" y="2466"/>
                    </a:cubicBezTo>
                    <a:cubicBezTo>
                      <a:pt x="4155" y="2397"/>
                      <a:pt x="4018" y="2329"/>
                      <a:pt x="3881" y="2283"/>
                    </a:cubicBezTo>
                    <a:cubicBezTo>
                      <a:pt x="3790" y="2237"/>
                      <a:pt x="3699" y="2192"/>
                      <a:pt x="3607" y="2146"/>
                    </a:cubicBezTo>
                    <a:lnTo>
                      <a:pt x="3607" y="2146"/>
                    </a:lnTo>
                    <a:cubicBezTo>
                      <a:pt x="3607" y="2152"/>
                      <a:pt x="3609" y="2156"/>
                      <a:pt x="3611" y="2159"/>
                    </a:cubicBezTo>
                    <a:lnTo>
                      <a:pt x="3611" y="2159"/>
                    </a:lnTo>
                    <a:cubicBezTo>
                      <a:pt x="3388" y="2048"/>
                      <a:pt x="3144" y="1937"/>
                      <a:pt x="2922" y="1826"/>
                    </a:cubicBezTo>
                    <a:cubicBezTo>
                      <a:pt x="2786" y="1758"/>
                      <a:pt x="2671" y="1689"/>
                      <a:pt x="2534" y="1621"/>
                    </a:cubicBezTo>
                    <a:cubicBezTo>
                      <a:pt x="2398" y="1553"/>
                      <a:pt x="2261" y="1484"/>
                      <a:pt x="2124" y="1416"/>
                    </a:cubicBezTo>
                    <a:cubicBezTo>
                      <a:pt x="1987" y="1347"/>
                      <a:pt x="1873" y="1279"/>
                      <a:pt x="1758" y="1210"/>
                    </a:cubicBezTo>
                    <a:cubicBezTo>
                      <a:pt x="1621" y="1119"/>
                      <a:pt x="1507" y="1050"/>
                      <a:pt x="1393" y="959"/>
                    </a:cubicBezTo>
                    <a:cubicBezTo>
                      <a:pt x="1279" y="891"/>
                      <a:pt x="1142" y="799"/>
                      <a:pt x="1051" y="708"/>
                    </a:cubicBezTo>
                    <a:cubicBezTo>
                      <a:pt x="937" y="617"/>
                      <a:pt x="800" y="525"/>
                      <a:pt x="686" y="434"/>
                    </a:cubicBezTo>
                    <a:cubicBezTo>
                      <a:pt x="526" y="320"/>
                      <a:pt x="366" y="183"/>
                      <a:pt x="206" y="46"/>
                    </a:cubicBezTo>
                    <a:cubicBezTo>
                      <a:pt x="183" y="23"/>
                      <a:pt x="161" y="0"/>
                      <a:pt x="11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1"/>
              <p:cNvSpPr/>
              <p:nvPr/>
            </p:nvSpPr>
            <p:spPr>
              <a:xfrm>
                <a:off x="5329580" y="1356478"/>
                <a:ext cx="162288" cy="309872"/>
              </a:xfrm>
              <a:custGeom>
                <a:rect b="b" l="l" r="r" t="t"/>
                <a:pathLst>
                  <a:path extrusionOk="0" h="11464" w="6004">
                    <a:moveTo>
                      <a:pt x="5775" y="0"/>
                    </a:moveTo>
                    <a:cubicBezTo>
                      <a:pt x="5661" y="0"/>
                      <a:pt x="5547" y="92"/>
                      <a:pt x="5547" y="206"/>
                    </a:cubicBezTo>
                    <a:cubicBezTo>
                      <a:pt x="5547" y="366"/>
                      <a:pt x="5547" y="503"/>
                      <a:pt x="5524" y="640"/>
                    </a:cubicBezTo>
                    <a:cubicBezTo>
                      <a:pt x="5501" y="799"/>
                      <a:pt x="5478" y="936"/>
                      <a:pt x="5433" y="1073"/>
                    </a:cubicBezTo>
                    <a:cubicBezTo>
                      <a:pt x="5410" y="1256"/>
                      <a:pt x="5364" y="1438"/>
                      <a:pt x="5319" y="1598"/>
                    </a:cubicBezTo>
                    <a:cubicBezTo>
                      <a:pt x="5182" y="2215"/>
                      <a:pt x="4930" y="2785"/>
                      <a:pt x="4725" y="3379"/>
                    </a:cubicBezTo>
                    <a:cubicBezTo>
                      <a:pt x="4611" y="3675"/>
                      <a:pt x="4474" y="3995"/>
                      <a:pt x="4360" y="4292"/>
                    </a:cubicBezTo>
                    <a:cubicBezTo>
                      <a:pt x="4246" y="4588"/>
                      <a:pt x="4132" y="4862"/>
                      <a:pt x="3995" y="5136"/>
                    </a:cubicBezTo>
                    <a:cubicBezTo>
                      <a:pt x="3903" y="5342"/>
                      <a:pt x="3789" y="5570"/>
                      <a:pt x="3675" y="5775"/>
                    </a:cubicBezTo>
                    <a:cubicBezTo>
                      <a:pt x="3538" y="6026"/>
                      <a:pt x="3401" y="6277"/>
                      <a:pt x="3264" y="6528"/>
                    </a:cubicBezTo>
                    <a:cubicBezTo>
                      <a:pt x="3104" y="6802"/>
                      <a:pt x="2968" y="7076"/>
                      <a:pt x="2808" y="7350"/>
                    </a:cubicBezTo>
                    <a:cubicBezTo>
                      <a:pt x="2625" y="7624"/>
                      <a:pt x="2465" y="7898"/>
                      <a:pt x="2283" y="8172"/>
                    </a:cubicBezTo>
                    <a:cubicBezTo>
                      <a:pt x="2123" y="8446"/>
                      <a:pt x="1940" y="8697"/>
                      <a:pt x="1758" y="8971"/>
                    </a:cubicBezTo>
                    <a:cubicBezTo>
                      <a:pt x="1415" y="9496"/>
                      <a:pt x="1050" y="9952"/>
                      <a:pt x="639" y="10409"/>
                    </a:cubicBezTo>
                    <a:cubicBezTo>
                      <a:pt x="548" y="10500"/>
                      <a:pt x="457" y="10569"/>
                      <a:pt x="365" y="10660"/>
                    </a:cubicBezTo>
                    <a:cubicBezTo>
                      <a:pt x="297" y="10728"/>
                      <a:pt x="206" y="10820"/>
                      <a:pt x="137" y="10888"/>
                    </a:cubicBezTo>
                    <a:cubicBezTo>
                      <a:pt x="69" y="10957"/>
                      <a:pt x="23" y="11025"/>
                      <a:pt x="23" y="11116"/>
                    </a:cubicBezTo>
                    <a:cubicBezTo>
                      <a:pt x="0" y="11185"/>
                      <a:pt x="23" y="11276"/>
                      <a:pt x="92" y="11345"/>
                    </a:cubicBezTo>
                    <a:cubicBezTo>
                      <a:pt x="143" y="11422"/>
                      <a:pt x="239" y="11463"/>
                      <a:pt x="338" y="11463"/>
                    </a:cubicBezTo>
                    <a:cubicBezTo>
                      <a:pt x="413" y="11463"/>
                      <a:pt x="489" y="11440"/>
                      <a:pt x="548" y="11390"/>
                    </a:cubicBezTo>
                    <a:cubicBezTo>
                      <a:pt x="639" y="11299"/>
                      <a:pt x="731" y="11208"/>
                      <a:pt x="845" y="11116"/>
                    </a:cubicBezTo>
                    <a:cubicBezTo>
                      <a:pt x="959" y="10979"/>
                      <a:pt x="1096" y="10865"/>
                      <a:pt x="1210" y="10728"/>
                    </a:cubicBezTo>
                    <a:cubicBezTo>
                      <a:pt x="1438" y="10477"/>
                      <a:pt x="1644" y="10249"/>
                      <a:pt x="1849" y="9975"/>
                    </a:cubicBezTo>
                    <a:cubicBezTo>
                      <a:pt x="2032" y="9724"/>
                      <a:pt x="2214" y="9450"/>
                      <a:pt x="2397" y="9176"/>
                    </a:cubicBezTo>
                    <a:cubicBezTo>
                      <a:pt x="2488" y="9039"/>
                      <a:pt x="2579" y="8902"/>
                      <a:pt x="2671" y="8765"/>
                    </a:cubicBezTo>
                    <a:cubicBezTo>
                      <a:pt x="2762" y="8628"/>
                      <a:pt x="2853" y="8491"/>
                      <a:pt x="2945" y="8355"/>
                    </a:cubicBezTo>
                    <a:cubicBezTo>
                      <a:pt x="3104" y="8081"/>
                      <a:pt x="3287" y="7830"/>
                      <a:pt x="3424" y="7556"/>
                    </a:cubicBezTo>
                    <a:cubicBezTo>
                      <a:pt x="3584" y="7282"/>
                      <a:pt x="3744" y="7008"/>
                      <a:pt x="3881" y="6757"/>
                    </a:cubicBezTo>
                    <a:cubicBezTo>
                      <a:pt x="4063" y="6460"/>
                      <a:pt x="4223" y="6163"/>
                      <a:pt x="4360" y="5867"/>
                    </a:cubicBezTo>
                    <a:cubicBezTo>
                      <a:pt x="4520" y="5593"/>
                      <a:pt x="4634" y="5319"/>
                      <a:pt x="4748" y="5045"/>
                    </a:cubicBezTo>
                    <a:cubicBezTo>
                      <a:pt x="4885" y="4725"/>
                      <a:pt x="4999" y="4429"/>
                      <a:pt x="5136" y="4109"/>
                    </a:cubicBezTo>
                    <a:cubicBezTo>
                      <a:pt x="5250" y="3812"/>
                      <a:pt x="5341" y="3516"/>
                      <a:pt x="5455" y="3219"/>
                    </a:cubicBezTo>
                    <a:cubicBezTo>
                      <a:pt x="5570" y="2899"/>
                      <a:pt x="5684" y="2603"/>
                      <a:pt x="5752" y="2306"/>
                    </a:cubicBezTo>
                    <a:cubicBezTo>
                      <a:pt x="5798" y="2123"/>
                      <a:pt x="5843" y="1963"/>
                      <a:pt x="5889" y="1804"/>
                    </a:cubicBezTo>
                    <a:cubicBezTo>
                      <a:pt x="5912" y="1667"/>
                      <a:pt x="5935" y="1530"/>
                      <a:pt x="5935" y="1393"/>
                    </a:cubicBezTo>
                    <a:cubicBezTo>
                      <a:pt x="5958" y="1187"/>
                      <a:pt x="5980" y="1005"/>
                      <a:pt x="6003" y="822"/>
                    </a:cubicBezTo>
                    <a:cubicBezTo>
                      <a:pt x="6003" y="640"/>
                      <a:pt x="6003" y="457"/>
                      <a:pt x="6003" y="252"/>
                    </a:cubicBezTo>
                    <a:cubicBezTo>
                      <a:pt x="6003" y="206"/>
                      <a:pt x="6003" y="137"/>
                      <a:pt x="5958" y="92"/>
                    </a:cubicBezTo>
                    <a:cubicBezTo>
                      <a:pt x="5912" y="46"/>
                      <a:pt x="5866" y="23"/>
                      <a:pt x="579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1"/>
              <p:cNvSpPr/>
              <p:nvPr/>
            </p:nvSpPr>
            <p:spPr>
              <a:xfrm>
                <a:off x="5440619" y="1400888"/>
                <a:ext cx="169073" cy="355093"/>
              </a:xfrm>
              <a:custGeom>
                <a:rect b="b" l="l" r="r" t="t"/>
                <a:pathLst>
                  <a:path extrusionOk="0" h="13137" w="6255">
                    <a:moveTo>
                      <a:pt x="6027" y="2945"/>
                    </a:moveTo>
                    <a:lnTo>
                      <a:pt x="6004" y="2968"/>
                    </a:lnTo>
                    <a:cubicBezTo>
                      <a:pt x="6004" y="2991"/>
                      <a:pt x="6004" y="3014"/>
                      <a:pt x="6004" y="3037"/>
                    </a:cubicBezTo>
                    <a:cubicBezTo>
                      <a:pt x="6004" y="3014"/>
                      <a:pt x="6004" y="2991"/>
                      <a:pt x="6027" y="2945"/>
                    </a:cubicBezTo>
                    <a:close/>
                    <a:moveTo>
                      <a:pt x="4109" y="8069"/>
                    </a:moveTo>
                    <a:cubicBezTo>
                      <a:pt x="4102" y="8081"/>
                      <a:pt x="4094" y="8092"/>
                      <a:pt x="4087" y="8104"/>
                    </a:cubicBezTo>
                    <a:cubicBezTo>
                      <a:pt x="4105" y="8085"/>
                      <a:pt x="4109" y="8082"/>
                      <a:pt x="4109" y="8069"/>
                    </a:cubicBezTo>
                    <a:close/>
                    <a:moveTo>
                      <a:pt x="3053" y="8858"/>
                    </a:moveTo>
                    <a:cubicBezTo>
                      <a:pt x="3037" y="8862"/>
                      <a:pt x="3037" y="8880"/>
                      <a:pt x="3037" y="8880"/>
                    </a:cubicBezTo>
                    <a:cubicBezTo>
                      <a:pt x="3037" y="8880"/>
                      <a:pt x="3046" y="8871"/>
                      <a:pt x="3053" y="8858"/>
                    </a:cubicBezTo>
                    <a:close/>
                    <a:moveTo>
                      <a:pt x="601" y="12401"/>
                    </a:moveTo>
                    <a:lnTo>
                      <a:pt x="601" y="12401"/>
                    </a:lnTo>
                    <a:cubicBezTo>
                      <a:pt x="597" y="12405"/>
                      <a:pt x="594" y="12410"/>
                      <a:pt x="594" y="12418"/>
                    </a:cubicBezTo>
                    <a:lnTo>
                      <a:pt x="594" y="12418"/>
                    </a:lnTo>
                    <a:cubicBezTo>
                      <a:pt x="594" y="12418"/>
                      <a:pt x="594" y="12408"/>
                      <a:pt x="601" y="12401"/>
                    </a:cubicBezTo>
                    <a:close/>
                    <a:moveTo>
                      <a:pt x="5867" y="1"/>
                    </a:moveTo>
                    <a:cubicBezTo>
                      <a:pt x="5821" y="1"/>
                      <a:pt x="5798" y="1"/>
                      <a:pt x="5776" y="24"/>
                    </a:cubicBezTo>
                    <a:cubicBezTo>
                      <a:pt x="5661" y="69"/>
                      <a:pt x="5639" y="183"/>
                      <a:pt x="5661" y="298"/>
                    </a:cubicBezTo>
                    <a:cubicBezTo>
                      <a:pt x="5684" y="343"/>
                      <a:pt x="5707" y="366"/>
                      <a:pt x="5707" y="412"/>
                    </a:cubicBezTo>
                    <a:cubicBezTo>
                      <a:pt x="5730" y="457"/>
                      <a:pt x="5730" y="480"/>
                      <a:pt x="5730" y="526"/>
                    </a:cubicBezTo>
                    <a:cubicBezTo>
                      <a:pt x="5730" y="640"/>
                      <a:pt x="5730" y="754"/>
                      <a:pt x="5730" y="868"/>
                    </a:cubicBezTo>
                    <a:cubicBezTo>
                      <a:pt x="5707" y="1005"/>
                      <a:pt x="5707" y="1165"/>
                      <a:pt x="5707" y="1302"/>
                    </a:cubicBezTo>
                    <a:cubicBezTo>
                      <a:pt x="5684" y="1553"/>
                      <a:pt x="5639" y="1827"/>
                      <a:pt x="5593" y="2078"/>
                    </a:cubicBezTo>
                    <a:cubicBezTo>
                      <a:pt x="5570" y="2169"/>
                      <a:pt x="5547" y="2261"/>
                      <a:pt x="5502" y="2375"/>
                    </a:cubicBezTo>
                    <a:cubicBezTo>
                      <a:pt x="5479" y="2489"/>
                      <a:pt x="5456" y="2603"/>
                      <a:pt x="5433" y="2717"/>
                    </a:cubicBezTo>
                    <a:cubicBezTo>
                      <a:pt x="5388" y="2854"/>
                      <a:pt x="5365" y="2991"/>
                      <a:pt x="5319" y="3128"/>
                    </a:cubicBezTo>
                    <a:cubicBezTo>
                      <a:pt x="5273" y="3265"/>
                      <a:pt x="5251" y="3425"/>
                      <a:pt x="5205" y="3562"/>
                    </a:cubicBezTo>
                    <a:cubicBezTo>
                      <a:pt x="5136" y="3836"/>
                      <a:pt x="5022" y="4109"/>
                      <a:pt x="4931" y="4406"/>
                    </a:cubicBezTo>
                    <a:cubicBezTo>
                      <a:pt x="4840" y="4680"/>
                      <a:pt x="4726" y="4954"/>
                      <a:pt x="4634" y="5228"/>
                    </a:cubicBezTo>
                    <a:cubicBezTo>
                      <a:pt x="4589" y="5342"/>
                      <a:pt x="4543" y="5479"/>
                      <a:pt x="4497" y="5616"/>
                    </a:cubicBezTo>
                    <a:cubicBezTo>
                      <a:pt x="4452" y="5753"/>
                      <a:pt x="4406" y="5890"/>
                      <a:pt x="4360" y="6027"/>
                    </a:cubicBezTo>
                    <a:cubicBezTo>
                      <a:pt x="4292" y="6209"/>
                      <a:pt x="4223" y="6415"/>
                      <a:pt x="4132" y="6597"/>
                    </a:cubicBezTo>
                    <a:cubicBezTo>
                      <a:pt x="4087" y="6712"/>
                      <a:pt x="4064" y="6803"/>
                      <a:pt x="4018" y="6894"/>
                    </a:cubicBezTo>
                    <a:cubicBezTo>
                      <a:pt x="3972" y="6985"/>
                      <a:pt x="3927" y="7077"/>
                      <a:pt x="3904" y="7168"/>
                    </a:cubicBezTo>
                    <a:cubicBezTo>
                      <a:pt x="3813" y="7396"/>
                      <a:pt x="3698" y="7602"/>
                      <a:pt x="3584" y="7807"/>
                    </a:cubicBezTo>
                    <a:cubicBezTo>
                      <a:pt x="3493" y="7990"/>
                      <a:pt x="3402" y="8172"/>
                      <a:pt x="3310" y="8355"/>
                    </a:cubicBezTo>
                    <a:cubicBezTo>
                      <a:pt x="3288" y="8401"/>
                      <a:pt x="3288" y="8446"/>
                      <a:pt x="3265" y="8469"/>
                    </a:cubicBezTo>
                    <a:cubicBezTo>
                      <a:pt x="3265" y="8469"/>
                      <a:pt x="3265" y="8446"/>
                      <a:pt x="3265" y="8446"/>
                    </a:cubicBezTo>
                    <a:cubicBezTo>
                      <a:pt x="3196" y="8583"/>
                      <a:pt x="3128" y="8697"/>
                      <a:pt x="3059" y="8834"/>
                    </a:cubicBezTo>
                    <a:cubicBezTo>
                      <a:pt x="3059" y="8842"/>
                      <a:pt x="3056" y="8851"/>
                      <a:pt x="3053" y="8858"/>
                    </a:cubicBezTo>
                    <a:lnTo>
                      <a:pt x="3053" y="8858"/>
                    </a:lnTo>
                    <a:cubicBezTo>
                      <a:pt x="3055" y="8857"/>
                      <a:pt x="3057" y="8857"/>
                      <a:pt x="3059" y="8857"/>
                    </a:cubicBezTo>
                    <a:cubicBezTo>
                      <a:pt x="2991" y="8971"/>
                      <a:pt x="2922" y="9063"/>
                      <a:pt x="2854" y="9177"/>
                    </a:cubicBezTo>
                    <a:cubicBezTo>
                      <a:pt x="2785" y="9314"/>
                      <a:pt x="2717" y="9428"/>
                      <a:pt x="2649" y="9542"/>
                    </a:cubicBezTo>
                    <a:cubicBezTo>
                      <a:pt x="2557" y="9679"/>
                      <a:pt x="2466" y="9816"/>
                      <a:pt x="2397" y="9953"/>
                    </a:cubicBezTo>
                    <a:cubicBezTo>
                      <a:pt x="2306" y="10067"/>
                      <a:pt x="2215" y="10204"/>
                      <a:pt x="2124" y="10341"/>
                    </a:cubicBezTo>
                    <a:cubicBezTo>
                      <a:pt x="1872" y="10706"/>
                      <a:pt x="1599" y="11071"/>
                      <a:pt x="1347" y="11459"/>
                    </a:cubicBezTo>
                    <a:cubicBezTo>
                      <a:pt x="1302" y="11528"/>
                      <a:pt x="1279" y="11573"/>
                      <a:pt x="1233" y="11642"/>
                    </a:cubicBezTo>
                    <a:cubicBezTo>
                      <a:pt x="1188" y="11733"/>
                      <a:pt x="1119" y="11802"/>
                      <a:pt x="1051" y="11893"/>
                    </a:cubicBezTo>
                    <a:cubicBezTo>
                      <a:pt x="959" y="11984"/>
                      <a:pt x="868" y="12098"/>
                      <a:pt x="777" y="12212"/>
                    </a:cubicBezTo>
                    <a:cubicBezTo>
                      <a:pt x="716" y="12273"/>
                      <a:pt x="673" y="12334"/>
                      <a:pt x="616" y="12395"/>
                    </a:cubicBezTo>
                    <a:lnTo>
                      <a:pt x="616" y="12395"/>
                    </a:lnTo>
                    <a:cubicBezTo>
                      <a:pt x="609" y="12395"/>
                      <a:pt x="604" y="12398"/>
                      <a:pt x="601" y="12401"/>
                    </a:cubicBezTo>
                    <a:lnTo>
                      <a:pt x="601" y="12401"/>
                    </a:lnTo>
                    <a:cubicBezTo>
                      <a:pt x="606" y="12396"/>
                      <a:pt x="614" y="12395"/>
                      <a:pt x="616" y="12395"/>
                    </a:cubicBezTo>
                    <a:lnTo>
                      <a:pt x="616" y="12395"/>
                    </a:lnTo>
                    <a:cubicBezTo>
                      <a:pt x="609" y="12403"/>
                      <a:pt x="602" y="12410"/>
                      <a:pt x="594" y="12418"/>
                    </a:cubicBezTo>
                    <a:cubicBezTo>
                      <a:pt x="571" y="12441"/>
                      <a:pt x="549" y="12463"/>
                      <a:pt x="526" y="12463"/>
                    </a:cubicBezTo>
                    <a:lnTo>
                      <a:pt x="549" y="12463"/>
                    </a:lnTo>
                    <a:cubicBezTo>
                      <a:pt x="480" y="12532"/>
                      <a:pt x="389" y="12600"/>
                      <a:pt x="320" y="12669"/>
                    </a:cubicBezTo>
                    <a:cubicBezTo>
                      <a:pt x="229" y="12737"/>
                      <a:pt x="138" y="12829"/>
                      <a:pt x="69" y="12920"/>
                    </a:cubicBezTo>
                    <a:cubicBezTo>
                      <a:pt x="1" y="12966"/>
                      <a:pt x="1" y="13034"/>
                      <a:pt x="46" y="13103"/>
                    </a:cubicBezTo>
                    <a:cubicBezTo>
                      <a:pt x="69" y="13125"/>
                      <a:pt x="98" y="13137"/>
                      <a:pt x="129" y="13137"/>
                    </a:cubicBezTo>
                    <a:cubicBezTo>
                      <a:pt x="161" y="13137"/>
                      <a:pt x="195" y="13125"/>
                      <a:pt x="229" y="13103"/>
                    </a:cubicBezTo>
                    <a:cubicBezTo>
                      <a:pt x="320" y="13034"/>
                      <a:pt x="434" y="12943"/>
                      <a:pt x="549" y="12852"/>
                    </a:cubicBezTo>
                    <a:cubicBezTo>
                      <a:pt x="640" y="12783"/>
                      <a:pt x="708" y="12715"/>
                      <a:pt x="777" y="12646"/>
                    </a:cubicBezTo>
                    <a:cubicBezTo>
                      <a:pt x="905" y="12518"/>
                      <a:pt x="1033" y="12410"/>
                      <a:pt x="1142" y="12303"/>
                    </a:cubicBezTo>
                    <a:lnTo>
                      <a:pt x="1142" y="12303"/>
                    </a:lnTo>
                    <a:cubicBezTo>
                      <a:pt x="1142" y="12304"/>
                      <a:pt x="1142" y="12304"/>
                      <a:pt x="1142" y="12304"/>
                    </a:cubicBezTo>
                    <a:cubicBezTo>
                      <a:pt x="1142" y="12303"/>
                      <a:pt x="1143" y="12303"/>
                      <a:pt x="1143" y="12302"/>
                    </a:cubicBezTo>
                    <a:lnTo>
                      <a:pt x="1143" y="12302"/>
                    </a:lnTo>
                    <a:cubicBezTo>
                      <a:pt x="1150" y="12295"/>
                      <a:pt x="1158" y="12288"/>
                      <a:pt x="1165" y="12281"/>
                    </a:cubicBezTo>
                    <a:lnTo>
                      <a:pt x="1165" y="12281"/>
                    </a:lnTo>
                    <a:cubicBezTo>
                      <a:pt x="1165" y="12281"/>
                      <a:pt x="1163" y="12281"/>
                      <a:pt x="1160" y="12281"/>
                    </a:cubicBezTo>
                    <a:lnTo>
                      <a:pt x="1160" y="12281"/>
                    </a:lnTo>
                    <a:cubicBezTo>
                      <a:pt x="1248" y="12177"/>
                      <a:pt x="1353" y="12091"/>
                      <a:pt x="1439" y="11984"/>
                    </a:cubicBezTo>
                    <a:cubicBezTo>
                      <a:pt x="1484" y="11938"/>
                      <a:pt x="1507" y="11893"/>
                      <a:pt x="1553" y="11847"/>
                    </a:cubicBezTo>
                    <a:cubicBezTo>
                      <a:pt x="1667" y="11710"/>
                      <a:pt x="1758" y="11596"/>
                      <a:pt x="1850" y="11459"/>
                    </a:cubicBezTo>
                    <a:cubicBezTo>
                      <a:pt x="2146" y="11071"/>
                      <a:pt x="2466" y="10660"/>
                      <a:pt x="2763" y="10249"/>
                    </a:cubicBezTo>
                    <a:cubicBezTo>
                      <a:pt x="2831" y="10158"/>
                      <a:pt x="2877" y="10067"/>
                      <a:pt x="2945" y="9998"/>
                    </a:cubicBezTo>
                    <a:cubicBezTo>
                      <a:pt x="2991" y="9907"/>
                      <a:pt x="3059" y="9816"/>
                      <a:pt x="3128" y="9747"/>
                    </a:cubicBezTo>
                    <a:cubicBezTo>
                      <a:pt x="3219" y="9587"/>
                      <a:pt x="3310" y="9428"/>
                      <a:pt x="3402" y="9268"/>
                    </a:cubicBezTo>
                    <a:cubicBezTo>
                      <a:pt x="3607" y="8948"/>
                      <a:pt x="3813" y="8629"/>
                      <a:pt x="3972" y="8309"/>
                    </a:cubicBezTo>
                    <a:cubicBezTo>
                      <a:pt x="4018" y="8218"/>
                      <a:pt x="4064" y="8150"/>
                      <a:pt x="4109" y="8058"/>
                    </a:cubicBezTo>
                    <a:lnTo>
                      <a:pt x="4109" y="8058"/>
                    </a:lnTo>
                    <a:cubicBezTo>
                      <a:pt x="4109" y="8062"/>
                      <a:pt x="4109" y="8066"/>
                      <a:pt x="4109" y="8069"/>
                    </a:cubicBezTo>
                    <a:lnTo>
                      <a:pt x="4109" y="8069"/>
                    </a:lnTo>
                    <a:cubicBezTo>
                      <a:pt x="4189" y="7940"/>
                      <a:pt x="4252" y="7796"/>
                      <a:pt x="4315" y="7670"/>
                    </a:cubicBezTo>
                    <a:cubicBezTo>
                      <a:pt x="4383" y="7533"/>
                      <a:pt x="4475" y="7396"/>
                      <a:pt x="4520" y="7259"/>
                    </a:cubicBezTo>
                    <a:cubicBezTo>
                      <a:pt x="4589" y="7122"/>
                      <a:pt x="4634" y="7008"/>
                      <a:pt x="4703" y="6871"/>
                    </a:cubicBezTo>
                    <a:cubicBezTo>
                      <a:pt x="4748" y="6757"/>
                      <a:pt x="4817" y="6620"/>
                      <a:pt x="4863" y="6483"/>
                    </a:cubicBezTo>
                    <a:cubicBezTo>
                      <a:pt x="4908" y="6369"/>
                      <a:pt x="4977" y="6232"/>
                      <a:pt x="5022" y="6095"/>
                    </a:cubicBezTo>
                    <a:cubicBezTo>
                      <a:pt x="5068" y="5958"/>
                      <a:pt x="5114" y="5821"/>
                      <a:pt x="5159" y="5707"/>
                    </a:cubicBezTo>
                    <a:cubicBezTo>
                      <a:pt x="5205" y="5570"/>
                      <a:pt x="5251" y="5433"/>
                      <a:pt x="5296" y="5319"/>
                    </a:cubicBezTo>
                    <a:cubicBezTo>
                      <a:pt x="5342" y="5159"/>
                      <a:pt x="5410" y="5022"/>
                      <a:pt x="5456" y="4885"/>
                    </a:cubicBezTo>
                    <a:cubicBezTo>
                      <a:pt x="5502" y="4749"/>
                      <a:pt x="5547" y="4589"/>
                      <a:pt x="5616" y="4452"/>
                    </a:cubicBezTo>
                    <a:cubicBezTo>
                      <a:pt x="5661" y="4292"/>
                      <a:pt x="5707" y="4132"/>
                      <a:pt x="5753" y="3972"/>
                    </a:cubicBezTo>
                    <a:cubicBezTo>
                      <a:pt x="5798" y="3836"/>
                      <a:pt x="5844" y="3676"/>
                      <a:pt x="5867" y="3539"/>
                    </a:cubicBezTo>
                    <a:cubicBezTo>
                      <a:pt x="5913" y="3356"/>
                      <a:pt x="5958" y="3174"/>
                      <a:pt x="6004" y="2968"/>
                    </a:cubicBezTo>
                    <a:cubicBezTo>
                      <a:pt x="6027" y="2945"/>
                      <a:pt x="6027" y="2945"/>
                      <a:pt x="6027" y="2923"/>
                    </a:cubicBezTo>
                    <a:cubicBezTo>
                      <a:pt x="6027" y="2900"/>
                      <a:pt x="6027" y="2900"/>
                      <a:pt x="6027" y="2900"/>
                    </a:cubicBezTo>
                    <a:cubicBezTo>
                      <a:pt x="6049" y="2831"/>
                      <a:pt x="6072" y="2740"/>
                      <a:pt x="6072" y="2649"/>
                    </a:cubicBezTo>
                    <a:lnTo>
                      <a:pt x="6095" y="2626"/>
                    </a:lnTo>
                    <a:cubicBezTo>
                      <a:pt x="6095" y="2557"/>
                      <a:pt x="6118" y="2489"/>
                      <a:pt x="6141" y="2398"/>
                    </a:cubicBezTo>
                    <a:cubicBezTo>
                      <a:pt x="6141" y="2420"/>
                      <a:pt x="6141" y="2420"/>
                      <a:pt x="6141" y="2443"/>
                    </a:cubicBezTo>
                    <a:cubicBezTo>
                      <a:pt x="6186" y="2238"/>
                      <a:pt x="6232" y="2032"/>
                      <a:pt x="6232" y="1804"/>
                    </a:cubicBezTo>
                    <a:cubicBezTo>
                      <a:pt x="6255" y="1736"/>
                      <a:pt x="6255" y="1644"/>
                      <a:pt x="6255" y="1553"/>
                    </a:cubicBezTo>
                    <a:cubicBezTo>
                      <a:pt x="6255" y="1439"/>
                      <a:pt x="6255" y="1325"/>
                      <a:pt x="6232" y="1211"/>
                    </a:cubicBezTo>
                    <a:cubicBezTo>
                      <a:pt x="6209" y="1005"/>
                      <a:pt x="6186" y="800"/>
                      <a:pt x="6186" y="594"/>
                    </a:cubicBezTo>
                    <a:cubicBezTo>
                      <a:pt x="6164" y="526"/>
                      <a:pt x="6164" y="457"/>
                      <a:pt x="6141" y="389"/>
                    </a:cubicBezTo>
                    <a:cubicBezTo>
                      <a:pt x="6118" y="298"/>
                      <a:pt x="6095" y="206"/>
                      <a:pt x="6049" y="115"/>
                    </a:cubicBezTo>
                    <a:cubicBezTo>
                      <a:pt x="6027" y="47"/>
                      <a:pt x="5935" y="1"/>
                      <a:pt x="586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1"/>
              <p:cNvSpPr/>
              <p:nvPr/>
            </p:nvSpPr>
            <p:spPr>
              <a:xfrm>
                <a:off x="5465297" y="1692731"/>
                <a:ext cx="29030" cy="37139"/>
              </a:xfrm>
              <a:custGeom>
                <a:rect b="b" l="l" r="r" t="t"/>
                <a:pathLst>
                  <a:path extrusionOk="0" h="1374" w="1074">
                    <a:moveTo>
                      <a:pt x="982" y="0"/>
                    </a:moveTo>
                    <a:cubicBezTo>
                      <a:pt x="959" y="0"/>
                      <a:pt x="937" y="0"/>
                      <a:pt x="914" y="23"/>
                    </a:cubicBezTo>
                    <a:cubicBezTo>
                      <a:pt x="845" y="114"/>
                      <a:pt x="800" y="206"/>
                      <a:pt x="731" y="297"/>
                    </a:cubicBezTo>
                    <a:cubicBezTo>
                      <a:pt x="663" y="388"/>
                      <a:pt x="594" y="480"/>
                      <a:pt x="526" y="594"/>
                    </a:cubicBezTo>
                    <a:cubicBezTo>
                      <a:pt x="503" y="639"/>
                      <a:pt x="457" y="685"/>
                      <a:pt x="434" y="731"/>
                    </a:cubicBezTo>
                    <a:cubicBezTo>
                      <a:pt x="389" y="776"/>
                      <a:pt x="343" y="845"/>
                      <a:pt x="320" y="890"/>
                    </a:cubicBezTo>
                    <a:cubicBezTo>
                      <a:pt x="275" y="936"/>
                      <a:pt x="252" y="982"/>
                      <a:pt x="206" y="1027"/>
                    </a:cubicBezTo>
                    <a:cubicBezTo>
                      <a:pt x="138" y="1096"/>
                      <a:pt x="92" y="1164"/>
                      <a:pt x="24" y="1233"/>
                    </a:cubicBezTo>
                    <a:cubicBezTo>
                      <a:pt x="1" y="1278"/>
                      <a:pt x="1" y="1324"/>
                      <a:pt x="46" y="1347"/>
                    </a:cubicBezTo>
                    <a:cubicBezTo>
                      <a:pt x="56" y="1366"/>
                      <a:pt x="70" y="1373"/>
                      <a:pt x="86" y="1373"/>
                    </a:cubicBezTo>
                    <a:cubicBezTo>
                      <a:pt x="108" y="1373"/>
                      <a:pt x="134" y="1360"/>
                      <a:pt x="161" y="1347"/>
                    </a:cubicBezTo>
                    <a:cubicBezTo>
                      <a:pt x="252" y="1233"/>
                      <a:pt x="343" y="1119"/>
                      <a:pt x="434" y="1005"/>
                    </a:cubicBezTo>
                    <a:cubicBezTo>
                      <a:pt x="457" y="959"/>
                      <a:pt x="503" y="913"/>
                      <a:pt x="549" y="845"/>
                    </a:cubicBezTo>
                    <a:cubicBezTo>
                      <a:pt x="594" y="799"/>
                      <a:pt x="617" y="731"/>
                      <a:pt x="663" y="685"/>
                    </a:cubicBezTo>
                    <a:cubicBezTo>
                      <a:pt x="731" y="594"/>
                      <a:pt x="777" y="502"/>
                      <a:pt x="845" y="411"/>
                    </a:cubicBezTo>
                    <a:cubicBezTo>
                      <a:pt x="914" y="320"/>
                      <a:pt x="982" y="228"/>
                      <a:pt x="1051" y="137"/>
                    </a:cubicBezTo>
                    <a:cubicBezTo>
                      <a:pt x="1074" y="92"/>
                      <a:pt x="1074" y="46"/>
                      <a:pt x="1028" y="23"/>
                    </a:cubicBezTo>
                    <a:cubicBezTo>
                      <a:pt x="1028" y="0"/>
                      <a:pt x="1005" y="0"/>
                      <a:pt x="982" y="0"/>
                    </a:cubicBezTo>
                    <a:close/>
                  </a:path>
                </a:pathLst>
              </a:custGeom>
              <a:solidFill>
                <a:srgbClr val="FDA9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1"/>
              <p:cNvSpPr/>
              <p:nvPr/>
            </p:nvSpPr>
            <p:spPr>
              <a:xfrm>
                <a:off x="5461000" y="1697651"/>
                <a:ext cx="29003" cy="37464"/>
              </a:xfrm>
              <a:custGeom>
                <a:rect b="b" l="l" r="r" t="t"/>
                <a:pathLst>
                  <a:path extrusionOk="0" h="1386" w="1073">
                    <a:moveTo>
                      <a:pt x="981" y="1"/>
                    </a:moveTo>
                    <a:cubicBezTo>
                      <a:pt x="959" y="1"/>
                      <a:pt x="936" y="24"/>
                      <a:pt x="913" y="46"/>
                    </a:cubicBezTo>
                    <a:cubicBezTo>
                      <a:pt x="776" y="229"/>
                      <a:pt x="639" y="435"/>
                      <a:pt x="479" y="640"/>
                    </a:cubicBezTo>
                    <a:cubicBezTo>
                      <a:pt x="411" y="731"/>
                      <a:pt x="342" y="823"/>
                      <a:pt x="274" y="937"/>
                    </a:cubicBezTo>
                    <a:cubicBezTo>
                      <a:pt x="228" y="982"/>
                      <a:pt x="205" y="1005"/>
                      <a:pt x="183" y="1051"/>
                    </a:cubicBezTo>
                    <a:cubicBezTo>
                      <a:pt x="114" y="1119"/>
                      <a:pt x="68" y="1188"/>
                      <a:pt x="23" y="1256"/>
                    </a:cubicBezTo>
                    <a:cubicBezTo>
                      <a:pt x="0" y="1279"/>
                      <a:pt x="0" y="1348"/>
                      <a:pt x="46" y="1370"/>
                    </a:cubicBezTo>
                    <a:cubicBezTo>
                      <a:pt x="55" y="1380"/>
                      <a:pt x="72" y="1385"/>
                      <a:pt x="91" y="1385"/>
                    </a:cubicBezTo>
                    <a:cubicBezTo>
                      <a:pt x="117" y="1385"/>
                      <a:pt x="146" y="1374"/>
                      <a:pt x="160" y="1348"/>
                    </a:cubicBezTo>
                    <a:cubicBezTo>
                      <a:pt x="205" y="1279"/>
                      <a:pt x="251" y="1233"/>
                      <a:pt x="297" y="1165"/>
                    </a:cubicBezTo>
                    <a:cubicBezTo>
                      <a:pt x="320" y="1119"/>
                      <a:pt x="365" y="1096"/>
                      <a:pt x="388" y="1051"/>
                    </a:cubicBezTo>
                    <a:cubicBezTo>
                      <a:pt x="457" y="937"/>
                      <a:pt x="548" y="823"/>
                      <a:pt x="616" y="731"/>
                    </a:cubicBezTo>
                    <a:cubicBezTo>
                      <a:pt x="753" y="526"/>
                      <a:pt x="913" y="320"/>
                      <a:pt x="1050" y="138"/>
                    </a:cubicBezTo>
                    <a:cubicBezTo>
                      <a:pt x="1073" y="92"/>
                      <a:pt x="1073" y="46"/>
                      <a:pt x="1027" y="24"/>
                    </a:cubicBezTo>
                    <a:cubicBezTo>
                      <a:pt x="1027" y="1"/>
                      <a:pt x="1004" y="1"/>
                      <a:pt x="981" y="1"/>
                    </a:cubicBezTo>
                    <a:close/>
                  </a:path>
                </a:pathLst>
              </a:custGeom>
              <a:solidFill>
                <a:srgbClr val="FDA9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1"/>
              <p:cNvSpPr/>
              <p:nvPr/>
            </p:nvSpPr>
            <p:spPr>
              <a:xfrm>
                <a:off x="5449269" y="1701975"/>
                <a:ext cx="37653" cy="45789"/>
              </a:xfrm>
              <a:custGeom>
                <a:rect b="b" l="l" r="r" t="t"/>
                <a:pathLst>
                  <a:path extrusionOk="0" h="1694" w="1393">
                    <a:moveTo>
                      <a:pt x="1301" y="1"/>
                    </a:moveTo>
                    <a:cubicBezTo>
                      <a:pt x="1279" y="1"/>
                      <a:pt x="1256" y="23"/>
                      <a:pt x="1233" y="46"/>
                    </a:cubicBezTo>
                    <a:cubicBezTo>
                      <a:pt x="1142" y="160"/>
                      <a:pt x="1050" y="297"/>
                      <a:pt x="959" y="411"/>
                    </a:cubicBezTo>
                    <a:cubicBezTo>
                      <a:pt x="913" y="480"/>
                      <a:pt x="868" y="526"/>
                      <a:pt x="822" y="594"/>
                    </a:cubicBezTo>
                    <a:cubicBezTo>
                      <a:pt x="776" y="663"/>
                      <a:pt x="708" y="731"/>
                      <a:pt x="662" y="822"/>
                    </a:cubicBezTo>
                    <a:cubicBezTo>
                      <a:pt x="571" y="936"/>
                      <a:pt x="457" y="1051"/>
                      <a:pt x="366" y="1165"/>
                    </a:cubicBezTo>
                    <a:cubicBezTo>
                      <a:pt x="251" y="1279"/>
                      <a:pt x="137" y="1416"/>
                      <a:pt x="23" y="1553"/>
                    </a:cubicBezTo>
                    <a:cubicBezTo>
                      <a:pt x="0" y="1598"/>
                      <a:pt x="0" y="1644"/>
                      <a:pt x="46" y="1667"/>
                    </a:cubicBezTo>
                    <a:cubicBezTo>
                      <a:pt x="56" y="1686"/>
                      <a:pt x="69" y="1693"/>
                      <a:pt x="85" y="1693"/>
                    </a:cubicBezTo>
                    <a:cubicBezTo>
                      <a:pt x="107" y="1693"/>
                      <a:pt x="134" y="1680"/>
                      <a:pt x="160" y="1667"/>
                    </a:cubicBezTo>
                    <a:cubicBezTo>
                      <a:pt x="274" y="1530"/>
                      <a:pt x="388" y="1393"/>
                      <a:pt x="502" y="1256"/>
                    </a:cubicBezTo>
                    <a:cubicBezTo>
                      <a:pt x="594" y="1142"/>
                      <a:pt x="685" y="1028"/>
                      <a:pt x="776" y="914"/>
                    </a:cubicBezTo>
                    <a:cubicBezTo>
                      <a:pt x="845" y="845"/>
                      <a:pt x="891" y="777"/>
                      <a:pt x="936" y="708"/>
                    </a:cubicBezTo>
                    <a:cubicBezTo>
                      <a:pt x="1005" y="640"/>
                      <a:pt x="1050" y="571"/>
                      <a:pt x="1096" y="503"/>
                    </a:cubicBezTo>
                    <a:cubicBezTo>
                      <a:pt x="1187" y="389"/>
                      <a:pt x="1279" y="252"/>
                      <a:pt x="1370" y="138"/>
                    </a:cubicBezTo>
                    <a:cubicBezTo>
                      <a:pt x="1393" y="92"/>
                      <a:pt x="1393" y="46"/>
                      <a:pt x="1347" y="23"/>
                    </a:cubicBezTo>
                    <a:cubicBezTo>
                      <a:pt x="1324" y="1"/>
                      <a:pt x="1324" y="1"/>
                      <a:pt x="1301" y="1"/>
                    </a:cubicBezTo>
                    <a:close/>
                  </a:path>
                </a:pathLst>
              </a:custGeom>
              <a:solidFill>
                <a:srgbClr val="FDA9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1"/>
              <p:cNvSpPr/>
              <p:nvPr/>
            </p:nvSpPr>
            <p:spPr>
              <a:xfrm>
                <a:off x="5565254" y="1418160"/>
                <a:ext cx="45681" cy="159828"/>
              </a:xfrm>
              <a:custGeom>
                <a:rect b="b" l="l" r="r" t="t"/>
                <a:pathLst>
                  <a:path extrusionOk="0" h="5913" w="1690">
                    <a:moveTo>
                      <a:pt x="1438" y="1"/>
                    </a:moveTo>
                    <a:cubicBezTo>
                      <a:pt x="1393" y="1"/>
                      <a:pt x="1370" y="47"/>
                      <a:pt x="1370" y="92"/>
                    </a:cubicBezTo>
                    <a:cubicBezTo>
                      <a:pt x="1393" y="229"/>
                      <a:pt x="1416" y="366"/>
                      <a:pt x="1416" y="526"/>
                    </a:cubicBezTo>
                    <a:cubicBezTo>
                      <a:pt x="1416" y="549"/>
                      <a:pt x="1416" y="594"/>
                      <a:pt x="1416" y="640"/>
                    </a:cubicBezTo>
                    <a:cubicBezTo>
                      <a:pt x="1393" y="709"/>
                      <a:pt x="1393" y="777"/>
                      <a:pt x="1370" y="846"/>
                    </a:cubicBezTo>
                    <a:cubicBezTo>
                      <a:pt x="1370" y="937"/>
                      <a:pt x="1347" y="1028"/>
                      <a:pt x="1324" y="1119"/>
                    </a:cubicBezTo>
                    <a:cubicBezTo>
                      <a:pt x="1302" y="1256"/>
                      <a:pt x="1279" y="1416"/>
                      <a:pt x="1256" y="1576"/>
                    </a:cubicBezTo>
                    <a:cubicBezTo>
                      <a:pt x="1233" y="1850"/>
                      <a:pt x="1187" y="2124"/>
                      <a:pt x="1142" y="2420"/>
                    </a:cubicBezTo>
                    <a:cubicBezTo>
                      <a:pt x="1096" y="2535"/>
                      <a:pt x="1050" y="2672"/>
                      <a:pt x="1005" y="2809"/>
                    </a:cubicBezTo>
                    <a:cubicBezTo>
                      <a:pt x="959" y="2945"/>
                      <a:pt x="914" y="3082"/>
                      <a:pt x="868" y="3242"/>
                    </a:cubicBezTo>
                    <a:cubicBezTo>
                      <a:pt x="845" y="3311"/>
                      <a:pt x="822" y="3379"/>
                      <a:pt x="822" y="3448"/>
                    </a:cubicBezTo>
                    <a:cubicBezTo>
                      <a:pt x="799" y="3493"/>
                      <a:pt x="799" y="3539"/>
                      <a:pt x="777" y="3585"/>
                    </a:cubicBezTo>
                    <a:cubicBezTo>
                      <a:pt x="754" y="3653"/>
                      <a:pt x="731" y="3699"/>
                      <a:pt x="731" y="3767"/>
                    </a:cubicBezTo>
                    <a:cubicBezTo>
                      <a:pt x="731" y="3836"/>
                      <a:pt x="731" y="3881"/>
                      <a:pt x="754" y="3904"/>
                    </a:cubicBezTo>
                    <a:cubicBezTo>
                      <a:pt x="754" y="3950"/>
                      <a:pt x="754" y="3973"/>
                      <a:pt x="731" y="3995"/>
                    </a:cubicBezTo>
                    <a:cubicBezTo>
                      <a:pt x="640" y="4246"/>
                      <a:pt x="525" y="4520"/>
                      <a:pt x="411" y="4771"/>
                    </a:cubicBezTo>
                    <a:cubicBezTo>
                      <a:pt x="297" y="5045"/>
                      <a:pt x="160" y="5342"/>
                      <a:pt x="23" y="5616"/>
                    </a:cubicBezTo>
                    <a:cubicBezTo>
                      <a:pt x="0" y="5639"/>
                      <a:pt x="0" y="5684"/>
                      <a:pt x="0" y="5730"/>
                    </a:cubicBezTo>
                    <a:cubicBezTo>
                      <a:pt x="23" y="5776"/>
                      <a:pt x="46" y="5844"/>
                      <a:pt x="92" y="5867"/>
                    </a:cubicBezTo>
                    <a:cubicBezTo>
                      <a:pt x="137" y="5913"/>
                      <a:pt x="206" y="5913"/>
                      <a:pt x="274" y="5913"/>
                    </a:cubicBezTo>
                    <a:cubicBezTo>
                      <a:pt x="320" y="5890"/>
                      <a:pt x="389" y="5867"/>
                      <a:pt x="411" y="5821"/>
                    </a:cubicBezTo>
                    <a:cubicBezTo>
                      <a:pt x="503" y="5662"/>
                      <a:pt x="594" y="5502"/>
                      <a:pt x="662" y="5342"/>
                    </a:cubicBezTo>
                    <a:cubicBezTo>
                      <a:pt x="731" y="5205"/>
                      <a:pt x="777" y="5068"/>
                      <a:pt x="822" y="4931"/>
                    </a:cubicBezTo>
                    <a:cubicBezTo>
                      <a:pt x="936" y="4612"/>
                      <a:pt x="1050" y="4315"/>
                      <a:pt x="1142" y="4018"/>
                    </a:cubicBezTo>
                    <a:cubicBezTo>
                      <a:pt x="1233" y="3699"/>
                      <a:pt x="1347" y="3402"/>
                      <a:pt x="1438" y="3105"/>
                    </a:cubicBezTo>
                    <a:cubicBezTo>
                      <a:pt x="1484" y="2968"/>
                      <a:pt x="1530" y="2831"/>
                      <a:pt x="1553" y="2694"/>
                    </a:cubicBezTo>
                    <a:cubicBezTo>
                      <a:pt x="1575" y="2626"/>
                      <a:pt x="1598" y="2535"/>
                      <a:pt x="1621" y="2466"/>
                    </a:cubicBezTo>
                    <a:cubicBezTo>
                      <a:pt x="1644" y="2375"/>
                      <a:pt x="1667" y="2284"/>
                      <a:pt x="1667" y="2215"/>
                    </a:cubicBezTo>
                    <a:cubicBezTo>
                      <a:pt x="1667" y="2169"/>
                      <a:pt x="1690" y="2124"/>
                      <a:pt x="1690" y="2078"/>
                    </a:cubicBezTo>
                    <a:cubicBezTo>
                      <a:pt x="1690" y="2078"/>
                      <a:pt x="1690" y="2055"/>
                      <a:pt x="1690" y="2055"/>
                    </a:cubicBezTo>
                    <a:cubicBezTo>
                      <a:pt x="1667" y="2010"/>
                      <a:pt x="1667" y="1987"/>
                      <a:pt x="1644" y="1964"/>
                    </a:cubicBezTo>
                    <a:cubicBezTo>
                      <a:pt x="1644" y="1964"/>
                      <a:pt x="1644" y="1941"/>
                      <a:pt x="1621" y="1918"/>
                    </a:cubicBezTo>
                    <a:cubicBezTo>
                      <a:pt x="1644" y="1804"/>
                      <a:pt x="1644" y="1667"/>
                      <a:pt x="1667" y="1553"/>
                    </a:cubicBezTo>
                    <a:cubicBezTo>
                      <a:pt x="1667" y="1439"/>
                      <a:pt x="1690" y="1302"/>
                      <a:pt x="1690" y="1188"/>
                    </a:cubicBezTo>
                    <a:cubicBezTo>
                      <a:pt x="1690" y="1119"/>
                      <a:pt x="1690" y="1051"/>
                      <a:pt x="1690" y="982"/>
                    </a:cubicBezTo>
                    <a:cubicBezTo>
                      <a:pt x="1690" y="914"/>
                      <a:pt x="1690" y="823"/>
                      <a:pt x="1690" y="731"/>
                    </a:cubicBezTo>
                    <a:cubicBezTo>
                      <a:pt x="1690" y="709"/>
                      <a:pt x="1690" y="686"/>
                      <a:pt x="1667" y="663"/>
                    </a:cubicBezTo>
                    <a:cubicBezTo>
                      <a:pt x="1667" y="640"/>
                      <a:pt x="1644" y="617"/>
                      <a:pt x="1621" y="594"/>
                    </a:cubicBezTo>
                    <a:cubicBezTo>
                      <a:pt x="1621" y="572"/>
                      <a:pt x="1598" y="572"/>
                      <a:pt x="1575" y="549"/>
                    </a:cubicBezTo>
                    <a:cubicBezTo>
                      <a:pt x="1575" y="389"/>
                      <a:pt x="1553" y="229"/>
                      <a:pt x="1530" y="69"/>
                    </a:cubicBezTo>
                    <a:cubicBezTo>
                      <a:pt x="1530" y="24"/>
                      <a:pt x="1484" y="1"/>
                      <a:pt x="146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1"/>
              <p:cNvSpPr/>
              <p:nvPr/>
            </p:nvSpPr>
            <p:spPr>
              <a:xfrm>
                <a:off x="5556605" y="1445947"/>
                <a:ext cx="47546" cy="130447"/>
              </a:xfrm>
              <a:custGeom>
                <a:rect b="b" l="l" r="r" t="t"/>
                <a:pathLst>
                  <a:path extrusionOk="0" h="4826" w="1759">
                    <a:moveTo>
                      <a:pt x="1667" y="0"/>
                    </a:moveTo>
                    <a:cubicBezTo>
                      <a:pt x="1622" y="0"/>
                      <a:pt x="1599" y="0"/>
                      <a:pt x="1576" y="46"/>
                    </a:cubicBezTo>
                    <a:cubicBezTo>
                      <a:pt x="1553" y="114"/>
                      <a:pt x="1530" y="206"/>
                      <a:pt x="1507" y="297"/>
                    </a:cubicBezTo>
                    <a:cubicBezTo>
                      <a:pt x="1485" y="388"/>
                      <a:pt x="1462" y="479"/>
                      <a:pt x="1439" y="571"/>
                    </a:cubicBezTo>
                    <a:cubicBezTo>
                      <a:pt x="1393" y="731"/>
                      <a:pt x="1348" y="890"/>
                      <a:pt x="1325" y="1050"/>
                    </a:cubicBezTo>
                    <a:cubicBezTo>
                      <a:pt x="1302" y="1164"/>
                      <a:pt x="1279" y="1256"/>
                      <a:pt x="1256" y="1347"/>
                    </a:cubicBezTo>
                    <a:cubicBezTo>
                      <a:pt x="1234" y="1438"/>
                      <a:pt x="1188" y="1507"/>
                      <a:pt x="1165" y="1598"/>
                    </a:cubicBezTo>
                    <a:cubicBezTo>
                      <a:pt x="1165" y="1666"/>
                      <a:pt x="1142" y="1735"/>
                      <a:pt x="1119" y="1803"/>
                    </a:cubicBezTo>
                    <a:cubicBezTo>
                      <a:pt x="1097" y="1895"/>
                      <a:pt x="1074" y="1963"/>
                      <a:pt x="1028" y="2054"/>
                    </a:cubicBezTo>
                    <a:cubicBezTo>
                      <a:pt x="1005" y="2169"/>
                      <a:pt x="960" y="2260"/>
                      <a:pt x="937" y="2351"/>
                    </a:cubicBezTo>
                    <a:cubicBezTo>
                      <a:pt x="914" y="2442"/>
                      <a:pt x="891" y="2511"/>
                      <a:pt x="845" y="2579"/>
                    </a:cubicBezTo>
                    <a:cubicBezTo>
                      <a:pt x="800" y="2739"/>
                      <a:pt x="731" y="2899"/>
                      <a:pt x="686" y="3036"/>
                    </a:cubicBezTo>
                    <a:cubicBezTo>
                      <a:pt x="640" y="3127"/>
                      <a:pt x="617" y="3196"/>
                      <a:pt x="594" y="3287"/>
                    </a:cubicBezTo>
                    <a:cubicBezTo>
                      <a:pt x="549" y="3378"/>
                      <a:pt x="503" y="3447"/>
                      <a:pt x="480" y="3538"/>
                    </a:cubicBezTo>
                    <a:cubicBezTo>
                      <a:pt x="412" y="3698"/>
                      <a:pt x="343" y="3858"/>
                      <a:pt x="275" y="4017"/>
                    </a:cubicBezTo>
                    <a:cubicBezTo>
                      <a:pt x="206" y="4246"/>
                      <a:pt x="115" y="4474"/>
                      <a:pt x="24" y="4702"/>
                    </a:cubicBezTo>
                    <a:cubicBezTo>
                      <a:pt x="1" y="4748"/>
                      <a:pt x="24" y="4793"/>
                      <a:pt x="69" y="4816"/>
                    </a:cubicBezTo>
                    <a:cubicBezTo>
                      <a:pt x="82" y="4822"/>
                      <a:pt x="94" y="4825"/>
                      <a:pt x="106" y="4825"/>
                    </a:cubicBezTo>
                    <a:cubicBezTo>
                      <a:pt x="138" y="4825"/>
                      <a:pt x="167" y="4804"/>
                      <a:pt x="184" y="4771"/>
                    </a:cubicBezTo>
                    <a:cubicBezTo>
                      <a:pt x="252" y="4588"/>
                      <a:pt x="298" y="4428"/>
                      <a:pt x="366" y="4246"/>
                    </a:cubicBezTo>
                    <a:cubicBezTo>
                      <a:pt x="412" y="4154"/>
                      <a:pt x="435" y="4086"/>
                      <a:pt x="457" y="3995"/>
                    </a:cubicBezTo>
                    <a:cubicBezTo>
                      <a:pt x="503" y="3926"/>
                      <a:pt x="526" y="3835"/>
                      <a:pt x="572" y="3766"/>
                    </a:cubicBezTo>
                    <a:cubicBezTo>
                      <a:pt x="617" y="3607"/>
                      <a:pt x="686" y="3447"/>
                      <a:pt x="754" y="3287"/>
                    </a:cubicBezTo>
                    <a:cubicBezTo>
                      <a:pt x="823" y="3104"/>
                      <a:pt x="891" y="2945"/>
                      <a:pt x="960" y="2762"/>
                    </a:cubicBezTo>
                    <a:cubicBezTo>
                      <a:pt x="1005" y="2694"/>
                      <a:pt x="1028" y="2602"/>
                      <a:pt x="1051" y="2511"/>
                    </a:cubicBezTo>
                    <a:cubicBezTo>
                      <a:pt x="1097" y="2442"/>
                      <a:pt x="1119" y="2351"/>
                      <a:pt x="1142" y="2283"/>
                    </a:cubicBezTo>
                    <a:cubicBezTo>
                      <a:pt x="1188" y="2100"/>
                      <a:pt x="1256" y="1917"/>
                      <a:pt x="1302" y="1758"/>
                    </a:cubicBezTo>
                    <a:cubicBezTo>
                      <a:pt x="1325" y="1666"/>
                      <a:pt x="1348" y="1598"/>
                      <a:pt x="1370" y="1507"/>
                    </a:cubicBezTo>
                    <a:cubicBezTo>
                      <a:pt x="1393" y="1438"/>
                      <a:pt x="1416" y="1370"/>
                      <a:pt x="1439" y="1278"/>
                    </a:cubicBezTo>
                    <a:cubicBezTo>
                      <a:pt x="1462" y="1096"/>
                      <a:pt x="1507" y="936"/>
                      <a:pt x="1553" y="753"/>
                    </a:cubicBezTo>
                    <a:cubicBezTo>
                      <a:pt x="1576" y="662"/>
                      <a:pt x="1599" y="548"/>
                      <a:pt x="1622" y="457"/>
                    </a:cubicBezTo>
                    <a:cubicBezTo>
                      <a:pt x="1644" y="388"/>
                      <a:pt x="1667" y="343"/>
                      <a:pt x="1667" y="274"/>
                    </a:cubicBezTo>
                    <a:cubicBezTo>
                      <a:pt x="1690" y="251"/>
                      <a:pt x="1690" y="228"/>
                      <a:pt x="1713" y="206"/>
                    </a:cubicBezTo>
                    <a:cubicBezTo>
                      <a:pt x="1713" y="160"/>
                      <a:pt x="1713" y="137"/>
                      <a:pt x="1736" y="91"/>
                    </a:cubicBezTo>
                    <a:cubicBezTo>
                      <a:pt x="1758" y="69"/>
                      <a:pt x="1736" y="23"/>
                      <a:pt x="169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1"/>
              <p:cNvSpPr/>
              <p:nvPr/>
            </p:nvSpPr>
            <p:spPr>
              <a:xfrm>
                <a:off x="5543036" y="1497764"/>
                <a:ext cx="46924" cy="111931"/>
              </a:xfrm>
              <a:custGeom>
                <a:rect b="b" l="l" r="r" t="t"/>
                <a:pathLst>
                  <a:path extrusionOk="0" h="4141" w="1736">
                    <a:moveTo>
                      <a:pt x="1644" y="0"/>
                    </a:moveTo>
                    <a:cubicBezTo>
                      <a:pt x="1621" y="0"/>
                      <a:pt x="1576" y="23"/>
                      <a:pt x="1576" y="46"/>
                    </a:cubicBezTo>
                    <a:cubicBezTo>
                      <a:pt x="1530" y="160"/>
                      <a:pt x="1484" y="252"/>
                      <a:pt x="1462" y="366"/>
                    </a:cubicBezTo>
                    <a:cubicBezTo>
                      <a:pt x="1416" y="434"/>
                      <a:pt x="1393" y="525"/>
                      <a:pt x="1370" y="594"/>
                    </a:cubicBezTo>
                    <a:cubicBezTo>
                      <a:pt x="1302" y="754"/>
                      <a:pt x="1256" y="891"/>
                      <a:pt x="1211" y="1050"/>
                    </a:cubicBezTo>
                    <a:cubicBezTo>
                      <a:pt x="1188" y="1119"/>
                      <a:pt x="1142" y="1210"/>
                      <a:pt x="1119" y="1301"/>
                    </a:cubicBezTo>
                    <a:cubicBezTo>
                      <a:pt x="1074" y="1393"/>
                      <a:pt x="1028" y="1507"/>
                      <a:pt x="1005" y="1598"/>
                    </a:cubicBezTo>
                    <a:lnTo>
                      <a:pt x="822" y="2032"/>
                    </a:lnTo>
                    <a:cubicBezTo>
                      <a:pt x="686" y="2374"/>
                      <a:pt x="549" y="2717"/>
                      <a:pt x="412" y="3059"/>
                    </a:cubicBezTo>
                    <a:cubicBezTo>
                      <a:pt x="275" y="3379"/>
                      <a:pt x="138" y="3675"/>
                      <a:pt x="24" y="4018"/>
                    </a:cubicBezTo>
                    <a:cubicBezTo>
                      <a:pt x="1" y="4063"/>
                      <a:pt x="24" y="4109"/>
                      <a:pt x="69" y="4132"/>
                    </a:cubicBezTo>
                    <a:cubicBezTo>
                      <a:pt x="81" y="4138"/>
                      <a:pt x="95" y="4141"/>
                      <a:pt x="110" y="4141"/>
                    </a:cubicBezTo>
                    <a:cubicBezTo>
                      <a:pt x="148" y="4141"/>
                      <a:pt x="189" y="4120"/>
                      <a:pt x="206" y="4086"/>
                    </a:cubicBezTo>
                    <a:cubicBezTo>
                      <a:pt x="275" y="3926"/>
                      <a:pt x="320" y="3767"/>
                      <a:pt x="389" y="3607"/>
                    </a:cubicBezTo>
                    <a:cubicBezTo>
                      <a:pt x="457" y="3470"/>
                      <a:pt x="526" y="3310"/>
                      <a:pt x="571" y="3150"/>
                    </a:cubicBezTo>
                    <a:cubicBezTo>
                      <a:pt x="708" y="2808"/>
                      <a:pt x="845" y="2466"/>
                      <a:pt x="982" y="2123"/>
                    </a:cubicBezTo>
                    <a:cubicBezTo>
                      <a:pt x="1028" y="1963"/>
                      <a:pt x="1074" y="1826"/>
                      <a:pt x="1142" y="1690"/>
                    </a:cubicBezTo>
                    <a:cubicBezTo>
                      <a:pt x="1188" y="1575"/>
                      <a:pt x="1211" y="1484"/>
                      <a:pt x="1256" y="1370"/>
                    </a:cubicBezTo>
                    <a:cubicBezTo>
                      <a:pt x="1302" y="1301"/>
                      <a:pt x="1325" y="1210"/>
                      <a:pt x="1347" y="1142"/>
                    </a:cubicBezTo>
                    <a:cubicBezTo>
                      <a:pt x="1393" y="982"/>
                      <a:pt x="1462" y="822"/>
                      <a:pt x="1507" y="685"/>
                    </a:cubicBezTo>
                    <a:cubicBezTo>
                      <a:pt x="1530" y="594"/>
                      <a:pt x="1576" y="503"/>
                      <a:pt x="1599" y="434"/>
                    </a:cubicBezTo>
                    <a:cubicBezTo>
                      <a:pt x="1644" y="320"/>
                      <a:pt x="1690" y="206"/>
                      <a:pt x="1713" y="115"/>
                    </a:cubicBezTo>
                    <a:cubicBezTo>
                      <a:pt x="1736" y="69"/>
                      <a:pt x="1713" y="23"/>
                      <a:pt x="166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1"/>
              <p:cNvSpPr/>
              <p:nvPr/>
            </p:nvSpPr>
            <p:spPr>
              <a:xfrm>
                <a:off x="5539954" y="1530470"/>
                <a:ext cx="36436" cy="89091"/>
              </a:xfrm>
              <a:custGeom>
                <a:rect b="b" l="l" r="r" t="t"/>
                <a:pathLst>
                  <a:path extrusionOk="0" h="3296" w="1348">
                    <a:moveTo>
                      <a:pt x="1256" y="0"/>
                    </a:moveTo>
                    <a:cubicBezTo>
                      <a:pt x="1233" y="0"/>
                      <a:pt x="1188" y="23"/>
                      <a:pt x="1188" y="46"/>
                    </a:cubicBezTo>
                    <a:cubicBezTo>
                      <a:pt x="1142" y="183"/>
                      <a:pt x="1073" y="320"/>
                      <a:pt x="1028" y="457"/>
                    </a:cubicBezTo>
                    <a:cubicBezTo>
                      <a:pt x="982" y="594"/>
                      <a:pt x="936" y="731"/>
                      <a:pt x="891" y="868"/>
                    </a:cubicBezTo>
                    <a:cubicBezTo>
                      <a:pt x="845" y="982"/>
                      <a:pt x="800" y="1119"/>
                      <a:pt x="754" y="1233"/>
                    </a:cubicBezTo>
                    <a:cubicBezTo>
                      <a:pt x="708" y="1347"/>
                      <a:pt x="663" y="1461"/>
                      <a:pt x="617" y="1598"/>
                    </a:cubicBezTo>
                    <a:cubicBezTo>
                      <a:pt x="526" y="1849"/>
                      <a:pt x="434" y="2100"/>
                      <a:pt x="343" y="2351"/>
                    </a:cubicBezTo>
                    <a:cubicBezTo>
                      <a:pt x="297" y="2488"/>
                      <a:pt x="252" y="2602"/>
                      <a:pt x="206" y="2716"/>
                    </a:cubicBezTo>
                    <a:cubicBezTo>
                      <a:pt x="138" y="2876"/>
                      <a:pt x="69" y="3036"/>
                      <a:pt x="1" y="3196"/>
                    </a:cubicBezTo>
                    <a:cubicBezTo>
                      <a:pt x="1" y="3241"/>
                      <a:pt x="23" y="3287"/>
                      <a:pt x="46" y="3287"/>
                    </a:cubicBezTo>
                    <a:cubicBezTo>
                      <a:pt x="59" y="3293"/>
                      <a:pt x="71" y="3296"/>
                      <a:pt x="83" y="3296"/>
                    </a:cubicBezTo>
                    <a:cubicBezTo>
                      <a:pt x="115" y="3296"/>
                      <a:pt x="144" y="3275"/>
                      <a:pt x="160" y="3241"/>
                    </a:cubicBezTo>
                    <a:cubicBezTo>
                      <a:pt x="229" y="3104"/>
                      <a:pt x="275" y="2945"/>
                      <a:pt x="343" y="2785"/>
                    </a:cubicBezTo>
                    <a:cubicBezTo>
                      <a:pt x="389" y="2671"/>
                      <a:pt x="434" y="2534"/>
                      <a:pt x="480" y="2420"/>
                    </a:cubicBezTo>
                    <a:cubicBezTo>
                      <a:pt x="594" y="2169"/>
                      <a:pt x="685" y="1895"/>
                      <a:pt x="777" y="1644"/>
                    </a:cubicBezTo>
                    <a:cubicBezTo>
                      <a:pt x="822" y="1529"/>
                      <a:pt x="868" y="1415"/>
                      <a:pt x="914" y="1301"/>
                    </a:cubicBezTo>
                    <a:cubicBezTo>
                      <a:pt x="959" y="1164"/>
                      <a:pt x="982" y="1050"/>
                      <a:pt x="1028" y="936"/>
                    </a:cubicBezTo>
                    <a:cubicBezTo>
                      <a:pt x="1073" y="799"/>
                      <a:pt x="1119" y="662"/>
                      <a:pt x="1188" y="525"/>
                    </a:cubicBezTo>
                    <a:cubicBezTo>
                      <a:pt x="1233" y="388"/>
                      <a:pt x="1279" y="251"/>
                      <a:pt x="1347" y="114"/>
                    </a:cubicBezTo>
                    <a:cubicBezTo>
                      <a:pt x="1347" y="69"/>
                      <a:pt x="1325" y="23"/>
                      <a:pt x="130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1"/>
              <p:cNvSpPr/>
              <p:nvPr/>
            </p:nvSpPr>
            <p:spPr>
              <a:xfrm>
                <a:off x="5602285" y="1420025"/>
                <a:ext cx="9271" cy="49384"/>
              </a:xfrm>
              <a:custGeom>
                <a:rect b="b" l="l" r="r" t="t"/>
                <a:pathLst>
                  <a:path extrusionOk="0" h="1827" w="343">
                    <a:moveTo>
                      <a:pt x="228" y="0"/>
                    </a:moveTo>
                    <a:cubicBezTo>
                      <a:pt x="160" y="23"/>
                      <a:pt x="137" y="46"/>
                      <a:pt x="160" y="92"/>
                    </a:cubicBezTo>
                    <a:cubicBezTo>
                      <a:pt x="160" y="160"/>
                      <a:pt x="160" y="229"/>
                      <a:pt x="160" y="297"/>
                    </a:cubicBezTo>
                    <a:cubicBezTo>
                      <a:pt x="160" y="411"/>
                      <a:pt x="160" y="525"/>
                      <a:pt x="160" y="640"/>
                    </a:cubicBezTo>
                    <a:cubicBezTo>
                      <a:pt x="160" y="685"/>
                      <a:pt x="160" y="754"/>
                      <a:pt x="160" y="822"/>
                    </a:cubicBezTo>
                    <a:cubicBezTo>
                      <a:pt x="137" y="891"/>
                      <a:pt x="137" y="959"/>
                      <a:pt x="137" y="1028"/>
                    </a:cubicBezTo>
                    <a:cubicBezTo>
                      <a:pt x="114" y="1142"/>
                      <a:pt x="91" y="1233"/>
                      <a:pt x="68" y="1347"/>
                    </a:cubicBezTo>
                    <a:cubicBezTo>
                      <a:pt x="46" y="1461"/>
                      <a:pt x="23" y="1598"/>
                      <a:pt x="0" y="1712"/>
                    </a:cubicBezTo>
                    <a:cubicBezTo>
                      <a:pt x="0" y="1758"/>
                      <a:pt x="46" y="1804"/>
                      <a:pt x="91" y="1826"/>
                    </a:cubicBezTo>
                    <a:lnTo>
                      <a:pt x="160" y="1826"/>
                    </a:lnTo>
                    <a:cubicBezTo>
                      <a:pt x="183" y="1804"/>
                      <a:pt x="228" y="1781"/>
                      <a:pt x="228" y="1758"/>
                    </a:cubicBezTo>
                    <a:cubicBezTo>
                      <a:pt x="251" y="1690"/>
                      <a:pt x="251" y="1644"/>
                      <a:pt x="274" y="1575"/>
                    </a:cubicBezTo>
                    <a:cubicBezTo>
                      <a:pt x="274" y="1507"/>
                      <a:pt x="297" y="1438"/>
                      <a:pt x="297" y="1347"/>
                    </a:cubicBezTo>
                    <a:cubicBezTo>
                      <a:pt x="320" y="1210"/>
                      <a:pt x="320" y="1073"/>
                      <a:pt x="320" y="936"/>
                    </a:cubicBezTo>
                    <a:cubicBezTo>
                      <a:pt x="342" y="822"/>
                      <a:pt x="342" y="685"/>
                      <a:pt x="342" y="548"/>
                    </a:cubicBezTo>
                    <a:cubicBezTo>
                      <a:pt x="342" y="480"/>
                      <a:pt x="342" y="411"/>
                      <a:pt x="342" y="343"/>
                    </a:cubicBezTo>
                    <a:cubicBezTo>
                      <a:pt x="320" y="252"/>
                      <a:pt x="320" y="160"/>
                      <a:pt x="320" y="69"/>
                    </a:cubicBezTo>
                    <a:cubicBezTo>
                      <a:pt x="320" y="23"/>
                      <a:pt x="274" y="0"/>
                      <a:pt x="228" y="0"/>
                    </a:cubicBezTo>
                    <a:close/>
                  </a:path>
                </a:pathLst>
              </a:custGeom>
              <a:solidFill>
                <a:srgbClr val="FDA9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1"/>
              <p:cNvSpPr/>
              <p:nvPr/>
            </p:nvSpPr>
            <p:spPr>
              <a:xfrm>
                <a:off x="5599177" y="1415079"/>
                <a:ext cx="14218" cy="64196"/>
              </a:xfrm>
              <a:custGeom>
                <a:rect b="b" l="l" r="r" t="t"/>
                <a:pathLst>
                  <a:path extrusionOk="0" h="2375" w="526">
                    <a:moveTo>
                      <a:pt x="252" y="1"/>
                    </a:moveTo>
                    <a:cubicBezTo>
                      <a:pt x="229" y="1"/>
                      <a:pt x="206" y="1"/>
                      <a:pt x="206" y="24"/>
                    </a:cubicBezTo>
                    <a:cubicBezTo>
                      <a:pt x="138" y="47"/>
                      <a:pt x="92" y="115"/>
                      <a:pt x="138" y="183"/>
                    </a:cubicBezTo>
                    <a:cubicBezTo>
                      <a:pt x="161" y="252"/>
                      <a:pt x="206" y="320"/>
                      <a:pt x="229" y="389"/>
                    </a:cubicBezTo>
                    <a:cubicBezTo>
                      <a:pt x="252" y="503"/>
                      <a:pt x="252" y="594"/>
                      <a:pt x="275" y="708"/>
                    </a:cubicBezTo>
                    <a:cubicBezTo>
                      <a:pt x="275" y="868"/>
                      <a:pt x="252" y="1005"/>
                      <a:pt x="229" y="1165"/>
                    </a:cubicBezTo>
                    <a:cubicBezTo>
                      <a:pt x="229" y="1256"/>
                      <a:pt x="206" y="1348"/>
                      <a:pt x="206" y="1416"/>
                    </a:cubicBezTo>
                    <a:cubicBezTo>
                      <a:pt x="183" y="1485"/>
                      <a:pt x="183" y="1553"/>
                      <a:pt x="161" y="1599"/>
                    </a:cubicBezTo>
                    <a:cubicBezTo>
                      <a:pt x="161" y="1621"/>
                      <a:pt x="161" y="1621"/>
                      <a:pt x="161" y="1621"/>
                    </a:cubicBezTo>
                    <a:cubicBezTo>
                      <a:pt x="138" y="1713"/>
                      <a:pt x="115" y="1781"/>
                      <a:pt x="115" y="1850"/>
                    </a:cubicBezTo>
                    <a:cubicBezTo>
                      <a:pt x="69" y="1964"/>
                      <a:pt x="47" y="2078"/>
                      <a:pt x="24" y="2169"/>
                    </a:cubicBezTo>
                    <a:cubicBezTo>
                      <a:pt x="24" y="2215"/>
                      <a:pt x="1" y="2261"/>
                      <a:pt x="24" y="2283"/>
                    </a:cubicBezTo>
                    <a:cubicBezTo>
                      <a:pt x="47" y="2329"/>
                      <a:pt x="69" y="2352"/>
                      <a:pt x="115" y="2375"/>
                    </a:cubicBezTo>
                    <a:lnTo>
                      <a:pt x="229" y="2375"/>
                    </a:lnTo>
                    <a:cubicBezTo>
                      <a:pt x="252" y="2352"/>
                      <a:pt x="298" y="2329"/>
                      <a:pt x="298" y="2283"/>
                    </a:cubicBezTo>
                    <a:cubicBezTo>
                      <a:pt x="320" y="2192"/>
                      <a:pt x="343" y="2101"/>
                      <a:pt x="366" y="2032"/>
                    </a:cubicBezTo>
                    <a:cubicBezTo>
                      <a:pt x="389" y="1941"/>
                      <a:pt x="412" y="1873"/>
                      <a:pt x="412" y="1804"/>
                    </a:cubicBezTo>
                    <a:cubicBezTo>
                      <a:pt x="435" y="1736"/>
                      <a:pt x="457" y="1667"/>
                      <a:pt x="457" y="1621"/>
                    </a:cubicBezTo>
                    <a:cubicBezTo>
                      <a:pt x="480" y="1530"/>
                      <a:pt x="480" y="1439"/>
                      <a:pt x="503" y="1370"/>
                    </a:cubicBezTo>
                    <a:cubicBezTo>
                      <a:pt x="526" y="1233"/>
                      <a:pt x="526" y="1096"/>
                      <a:pt x="526" y="960"/>
                    </a:cubicBezTo>
                    <a:cubicBezTo>
                      <a:pt x="526" y="845"/>
                      <a:pt x="526" y="731"/>
                      <a:pt x="526" y="617"/>
                    </a:cubicBezTo>
                    <a:cubicBezTo>
                      <a:pt x="526" y="503"/>
                      <a:pt x="503" y="412"/>
                      <a:pt x="480" y="320"/>
                    </a:cubicBezTo>
                    <a:cubicBezTo>
                      <a:pt x="457" y="252"/>
                      <a:pt x="412" y="161"/>
                      <a:pt x="366" y="69"/>
                    </a:cubicBezTo>
                    <a:cubicBezTo>
                      <a:pt x="343" y="24"/>
                      <a:pt x="298" y="1"/>
                      <a:pt x="25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1"/>
              <p:cNvSpPr/>
              <p:nvPr/>
            </p:nvSpPr>
            <p:spPr>
              <a:xfrm>
                <a:off x="5479488" y="1357721"/>
                <a:ext cx="128987" cy="74819"/>
              </a:xfrm>
              <a:custGeom>
                <a:rect b="b" l="l" r="r" t="t"/>
                <a:pathLst>
                  <a:path extrusionOk="0" h="2768" w="4772">
                    <a:moveTo>
                      <a:pt x="229" y="0"/>
                    </a:moveTo>
                    <a:cubicBezTo>
                      <a:pt x="161" y="0"/>
                      <a:pt x="92" y="23"/>
                      <a:pt x="46" y="91"/>
                    </a:cubicBezTo>
                    <a:cubicBezTo>
                      <a:pt x="1" y="183"/>
                      <a:pt x="24" y="274"/>
                      <a:pt x="69" y="320"/>
                    </a:cubicBezTo>
                    <a:cubicBezTo>
                      <a:pt x="92" y="342"/>
                      <a:pt x="115" y="342"/>
                      <a:pt x="115" y="365"/>
                    </a:cubicBezTo>
                    <a:cubicBezTo>
                      <a:pt x="138" y="411"/>
                      <a:pt x="183" y="434"/>
                      <a:pt x="229" y="457"/>
                    </a:cubicBezTo>
                    <a:cubicBezTo>
                      <a:pt x="297" y="479"/>
                      <a:pt x="366" y="502"/>
                      <a:pt x="434" y="525"/>
                    </a:cubicBezTo>
                    <a:cubicBezTo>
                      <a:pt x="526" y="548"/>
                      <a:pt x="594" y="571"/>
                      <a:pt x="663" y="616"/>
                    </a:cubicBezTo>
                    <a:cubicBezTo>
                      <a:pt x="1233" y="845"/>
                      <a:pt x="1758" y="1119"/>
                      <a:pt x="2306" y="1392"/>
                    </a:cubicBezTo>
                    <a:cubicBezTo>
                      <a:pt x="2580" y="1552"/>
                      <a:pt x="2854" y="1712"/>
                      <a:pt x="3128" y="1872"/>
                    </a:cubicBezTo>
                    <a:cubicBezTo>
                      <a:pt x="3402" y="2032"/>
                      <a:pt x="3676" y="2237"/>
                      <a:pt x="3927" y="2420"/>
                    </a:cubicBezTo>
                    <a:cubicBezTo>
                      <a:pt x="4018" y="2488"/>
                      <a:pt x="4132" y="2557"/>
                      <a:pt x="4246" y="2625"/>
                    </a:cubicBezTo>
                    <a:cubicBezTo>
                      <a:pt x="4292" y="2694"/>
                      <a:pt x="4360" y="2739"/>
                      <a:pt x="4452" y="2762"/>
                    </a:cubicBezTo>
                    <a:cubicBezTo>
                      <a:pt x="4468" y="2766"/>
                      <a:pt x="4485" y="2768"/>
                      <a:pt x="4502" y="2768"/>
                    </a:cubicBezTo>
                    <a:cubicBezTo>
                      <a:pt x="4581" y="2768"/>
                      <a:pt x="4665" y="2727"/>
                      <a:pt x="4703" y="2671"/>
                    </a:cubicBezTo>
                    <a:cubicBezTo>
                      <a:pt x="4748" y="2579"/>
                      <a:pt x="4726" y="2465"/>
                      <a:pt x="4680" y="2397"/>
                    </a:cubicBezTo>
                    <a:cubicBezTo>
                      <a:pt x="4657" y="2374"/>
                      <a:pt x="4657" y="2351"/>
                      <a:pt x="4634" y="2351"/>
                    </a:cubicBezTo>
                    <a:cubicBezTo>
                      <a:pt x="4657" y="2328"/>
                      <a:pt x="4680" y="2328"/>
                      <a:pt x="4703" y="2305"/>
                    </a:cubicBezTo>
                    <a:cubicBezTo>
                      <a:pt x="4748" y="2260"/>
                      <a:pt x="4771" y="2191"/>
                      <a:pt x="4771" y="2123"/>
                    </a:cubicBezTo>
                    <a:cubicBezTo>
                      <a:pt x="4771" y="2054"/>
                      <a:pt x="4748" y="2009"/>
                      <a:pt x="4703" y="1940"/>
                    </a:cubicBezTo>
                    <a:cubicBezTo>
                      <a:pt x="4611" y="1826"/>
                      <a:pt x="4475" y="1735"/>
                      <a:pt x="4338" y="1621"/>
                    </a:cubicBezTo>
                    <a:cubicBezTo>
                      <a:pt x="4223" y="1529"/>
                      <a:pt x="4087" y="1438"/>
                      <a:pt x="3950" y="1370"/>
                    </a:cubicBezTo>
                    <a:cubicBezTo>
                      <a:pt x="3813" y="1301"/>
                      <a:pt x="3653" y="1210"/>
                      <a:pt x="3516" y="1141"/>
                    </a:cubicBezTo>
                    <a:cubicBezTo>
                      <a:pt x="3379" y="1073"/>
                      <a:pt x="3219" y="1004"/>
                      <a:pt x="3059" y="936"/>
                    </a:cubicBezTo>
                    <a:cubicBezTo>
                      <a:pt x="2785" y="799"/>
                      <a:pt x="2489" y="662"/>
                      <a:pt x="2192" y="525"/>
                    </a:cubicBezTo>
                    <a:cubicBezTo>
                      <a:pt x="2009" y="457"/>
                      <a:pt x="1827" y="388"/>
                      <a:pt x="1644" y="342"/>
                    </a:cubicBezTo>
                    <a:cubicBezTo>
                      <a:pt x="1530" y="297"/>
                      <a:pt x="1416" y="251"/>
                      <a:pt x="1302" y="206"/>
                    </a:cubicBezTo>
                    <a:cubicBezTo>
                      <a:pt x="1142" y="160"/>
                      <a:pt x="1005" y="114"/>
                      <a:pt x="845" y="91"/>
                    </a:cubicBezTo>
                    <a:cubicBezTo>
                      <a:pt x="731" y="69"/>
                      <a:pt x="594" y="46"/>
                      <a:pt x="457" y="23"/>
                    </a:cubicBezTo>
                    <a:cubicBezTo>
                      <a:pt x="412" y="23"/>
                      <a:pt x="343" y="0"/>
                      <a:pt x="27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1"/>
              <p:cNvSpPr/>
              <p:nvPr/>
            </p:nvSpPr>
            <p:spPr>
              <a:xfrm>
                <a:off x="5537494" y="1461976"/>
                <a:ext cx="17921" cy="17299"/>
              </a:xfrm>
              <a:custGeom>
                <a:rect b="b" l="l" r="r" t="t"/>
                <a:pathLst>
                  <a:path extrusionOk="0" h="640" w="663">
                    <a:moveTo>
                      <a:pt x="366" y="1"/>
                    </a:moveTo>
                    <a:cubicBezTo>
                      <a:pt x="274" y="1"/>
                      <a:pt x="206" y="1"/>
                      <a:pt x="137" y="69"/>
                    </a:cubicBezTo>
                    <a:cubicBezTo>
                      <a:pt x="69" y="115"/>
                      <a:pt x="23" y="206"/>
                      <a:pt x="23" y="274"/>
                    </a:cubicBezTo>
                    <a:cubicBezTo>
                      <a:pt x="0" y="366"/>
                      <a:pt x="23" y="457"/>
                      <a:pt x="92" y="526"/>
                    </a:cubicBezTo>
                    <a:cubicBezTo>
                      <a:pt x="137" y="571"/>
                      <a:pt x="229" y="640"/>
                      <a:pt x="297" y="640"/>
                    </a:cubicBezTo>
                    <a:cubicBezTo>
                      <a:pt x="388" y="640"/>
                      <a:pt x="457" y="640"/>
                      <a:pt x="548" y="571"/>
                    </a:cubicBezTo>
                    <a:cubicBezTo>
                      <a:pt x="617" y="526"/>
                      <a:pt x="662" y="434"/>
                      <a:pt x="662" y="366"/>
                    </a:cubicBezTo>
                    <a:cubicBezTo>
                      <a:pt x="662" y="274"/>
                      <a:pt x="639" y="183"/>
                      <a:pt x="594" y="115"/>
                    </a:cubicBezTo>
                    <a:cubicBezTo>
                      <a:pt x="548" y="46"/>
                      <a:pt x="457" y="1"/>
                      <a:pt x="366"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1"/>
              <p:cNvSpPr/>
              <p:nvPr/>
            </p:nvSpPr>
            <p:spPr>
              <a:xfrm>
                <a:off x="5507248" y="1461976"/>
                <a:ext cx="4974" cy="4974"/>
              </a:xfrm>
              <a:custGeom>
                <a:rect b="b" l="l" r="r" t="t"/>
                <a:pathLst>
                  <a:path extrusionOk="0" h="184" w="184">
                    <a:moveTo>
                      <a:pt x="92" y="1"/>
                    </a:moveTo>
                    <a:cubicBezTo>
                      <a:pt x="69" y="1"/>
                      <a:pt x="47" y="1"/>
                      <a:pt x="24" y="23"/>
                    </a:cubicBezTo>
                    <a:cubicBezTo>
                      <a:pt x="24" y="23"/>
                      <a:pt x="1" y="46"/>
                      <a:pt x="1" y="69"/>
                    </a:cubicBezTo>
                    <a:cubicBezTo>
                      <a:pt x="1" y="92"/>
                      <a:pt x="1" y="138"/>
                      <a:pt x="24" y="138"/>
                    </a:cubicBezTo>
                    <a:cubicBezTo>
                      <a:pt x="24" y="160"/>
                      <a:pt x="47" y="183"/>
                      <a:pt x="69" y="183"/>
                    </a:cubicBezTo>
                    <a:cubicBezTo>
                      <a:pt x="115" y="183"/>
                      <a:pt x="115" y="183"/>
                      <a:pt x="138" y="160"/>
                    </a:cubicBezTo>
                    <a:cubicBezTo>
                      <a:pt x="161" y="138"/>
                      <a:pt x="184" y="115"/>
                      <a:pt x="184" y="92"/>
                    </a:cubicBezTo>
                    <a:cubicBezTo>
                      <a:pt x="184" y="69"/>
                      <a:pt x="184" y="46"/>
                      <a:pt x="161" y="23"/>
                    </a:cubicBezTo>
                    <a:cubicBezTo>
                      <a:pt x="138" y="23"/>
                      <a:pt x="115" y="1"/>
                      <a:pt x="92"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1"/>
              <p:cNvSpPr/>
              <p:nvPr/>
            </p:nvSpPr>
            <p:spPr>
              <a:xfrm>
                <a:off x="5501707" y="1410781"/>
                <a:ext cx="6190" cy="6190"/>
              </a:xfrm>
              <a:custGeom>
                <a:rect b="b" l="l" r="r" t="t"/>
                <a:pathLst>
                  <a:path extrusionOk="0" h="229" w="229">
                    <a:moveTo>
                      <a:pt x="115" y="0"/>
                    </a:moveTo>
                    <a:cubicBezTo>
                      <a:pt x="92" y="0"/>
                      <a:pt x="69" y="0"/>
                      <a:pt x="46" y="23"/>
                    </a:cubicBezTo>
                    <a:cubicBezTo>
                      <a:pt x="23" y="46"/>
                      <a:pt x="0" y="69"/>
                      <a:pt x="0" y="91"/>
                    </a:cubicBezTo>
                    <a:cubicBezTo>
                      <a:pt x="0" y="137"/>
                      <a:pt x="0" y="160"/>
                      <a:pt x="23" y="183"/>
                    </a:cubicBezTo>
                    <a:cubicBezTo>
                      <a:pt x="23" y="206"/>
                      <a:pt x="69" y="228"/>
                      <a:pt x="92" y="228"/>
                    </a:cubicBezTo>
                    <a:cubicBezTo>
                      <a:pt x="115" y="228"/>
                      <a:pt x="137" y="228"/>
                      <a:pt x="183" y="206"/>
                    </a:cubicBezTo>
                    <a:cubicBezTo>
                      <a:pt x="206" y="183"/>
                      <a:pt x="206" y="160"/>
                      <a:pt x="206" y="137"/>
                    </a:cubicBezTo>
                    <a:cubicBezTo>
                      <a:pt x="229" y="91"/>
                      <a:pt x="206" y="69"/>
                      <a:pt x="183" y="46"/>
                    </a:cubicBezTo>
                    <a:cubicBezTo>
                      <a:pt x="183" y="23"/>
                      <a:pt x="137" y="0"/>
                      <a:pt x="115"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1"/>
              <p:cNvSpPr/>
              <p:nvPr/>
            </p:nvSpPr>
            <p:spPr>
              <a:xfrm>
                <a:off x="5532548" y="1417566"/>
                <a:ext cx="6812" cy="6190"/>
              </a:xfrm>
              <a:custGeom>
                <a:rect b="b" l="l" r="r" t="t"/>
                <a:pathLst>
                  <a:path extrusionOk="0" h="229" w="252">
                    <a:moveTo>
                      <a:pt x="138" y="0"/>
                    </a:moveTo>
                    <a:cubicBezTo>
                      <a:pt x="115" y="0"/>
                      <a:pt x="92" y="0"/>
                      <a:pt x="46" y="23"/>
                    </a:cubicBezTo>
                    <a:cubicBezTo>
                      <a:pt x="24" y="46"/>
                      <a:pt x="24" y="69"/>
                      <a:pt x="1" y="114"/>
                    </a:cubicBezTo>
                    <a:cubicBezTo>
                      <a:pt x="1" y="137"/>
                      <a:pt x="24" y="160"/>
                      <a:pt x="46" y="183"/>
                    </a:cubicBezTo>
                    <a:cubicBezTo>
                      <a:pt x="46" y="206"/>
                      <a:pt x="92" y="228"/>
                      <a:pt x="115" y="228"/>
                    </a:cubicBezTo>
                    <a:cubicBezTo>
                      <a:pt x="161" y="228"/>
                      <a:pt x="183" y="228"/>
                      <a:pt x="206" y="206"/>
                    </a:cubicBezTo>
                    <a:cubicBezTo>
                      <a:pt x="229" y="183"/>
                      <a:pt x="252" y="160"/>
                      <a:pt x="252" y="137"/>
                    </a:cubicBezTo>
                    <a:cubicBezTo>
                      <a:pt x="252" y="91"/>
                      <a:pt x="252" y="69"/>
                      <a:pt x="229" y="46"/>
                    </a:cubicBezTo>
                    <a:cubicBezTo>
                      <a:pt x="206" y="23"/>
                      <a:pt x="183" y="0"/>
                      <a:pt x="138"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1"/>
              <p:cNvSpPr/>
              <p:nvPr/>
            </p:nvSpPr>
            <p:spPr>
              <a:xfrm>
                <a:off x="5557226" y="1439757"/>
                <a:ext cx="4352" cy="4352"/>
              </a:xfrm>
              <a:custGeom>
                <a:rect b="b" l="l" r="r" t="t"/>
                <a:pathLst>
                  <a:path extrusionOk="0" h="161" w="161">
                    <a:moveTo>
                      <a:pt x="92" y="1"/>
                    </a:moveTo>
                    <a:cubicBezTo>
                      <a:pt x="69" y="1"/>
                      <a:pt x="46" y="1"/>
                      <a:pt x="46" y="24"/>
                    </a:cubicBezTo>
                    <a:cubicBezTo>
                      <a:pt x="24" y="24"/>
                      <a:pt x="1" y="47"/>
                      <a:pt x="1" y="69"/>
                    </a:cubicBezTo>
                    <a:cubicBezTo>
                      <a:pt x="1" y="92"/>
                      <a:pt x="1" y="115"/>
                      <a:pt x="24" y="138"/>
                    </a:cubicBezTo>
                    <a:cubicBezTo>
                      <a:pt x="24" y="138"/>
                      <a:pt x="69" y="161"/>
                      <a:pt x="69" y="161"/>
                    </a:cubicBezTo>
                    <a:cubicBezTo>
                      <a:pt x="92" y="161"/>
                      <a:pt x="115" y="161"/>
                      <a:pt x="138" y="138"/>
                    </a:cubicBezTo>
                    <a:cubicBezTo>
                      <a:pt x="161" y="138"/>
                      <a:pt x="161" y="115"/>
                      <a:pt x="161" y="92"/>
                    </a:cubicBezTo>
                    <a:cubicBezTo>
                      <a:pt x="161" y="69"/>
                      <a:pt x="161" y="47"/>
                      <a:pt x="161" y="24"/>
                    </a:cubicBezTo>
                    <a:cubicBezTo>
                      <a:pt x="138" y="24"/>
                      <a:pt x="115" y="1"/>
                      <a:pt x="92"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1"/>
              <p:cNvSpPr/>
              <p:nvPr/>
            </p:nvSpPr>
            <p:spPr>
              <a:xfrm>
                <a:off x="5506032" y="1437919"/>
                <a:ext cx="6190" cy="6190"/>
              </a:xfrm>
              <a:custGeom>
                <a:rect b="b" l="l" r="r" t="t"/>
                <a:pathLst>
                  <a:path extrusionOk="0" h="229" w="229">
                    <a:moveTo>
                      <a:pt x="137" y="0"/>
                    </a:moveTo>
                    <a:cubicBezTo>
                      <a:pt x="92" y="0"/>
                      <a:pt x="69" y="0"/>
                      <a:pt x="46" y="23"/>
                    </a:cubicBezTo>
                    <a:cubicBezTo>
                      <a:pt x="23" y="46"/>
                      <a:pt x="0" y="69"/>
                      <a:pt x="0" y="92"/>
                    </a:cubicBezTo>
                    <a:cubicBezTo>
                      <a:pt x="0" y="137"/>
                      <a:pt x="0" y="160"/>
                      <a:pt x="23" y="183"/>
                    </a:cubicBezTo>
                    <a:cubicBezTo>
                      <a:pt x="46" y="206"/>
                      <a:pt x="69" y="229"/>
                      <a:pt x="92" y="229"/>
                    </a:cubicBezTo>
                    <a:cubicBezTo>
                      <a:pt x="137" y="229"/>
                      <a:pt x="160" y="229"/>
                      <a:pt x="183" y="206"/>
                    </a:cubicBezTo>
                    <a:cubicBezTo>
                      <a:pt x="206" y="183"/>
                      <a:pt x="229" y="160"/>
                      <a:pt x="229" y="137"/>
                    </a:cubicBezTo>
                    <a:cubicBezTo>
                      <a:pt x="229" y="92"/>
                      <a:pt x="229" y="69"/>
                      <a:pt x="206" y="46"/>
                    </a:cubicBezTo>
                    <a:cubicBezTo>
                      <a:pt x="183" y="23"/>
                      <a:pt x="160" y="0"/>
                      <a:pt x="137"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1"/>
              <p:cNvSpPr/>
              <p:nvPr/>
            </p:nvSpPr>
            <p:spPr>
              <a:xfrm>
                <a:off x="5493057" y="1505170"/>
                <a:ext cx="14839" cy="14839"/>
              </a:xfrm>
              <a:custGeom>
                <a:rect b="b" l="l" r="r" t="t"/>
                <a:pathLst>
                  <a:path extrusionOk="0" h="549" w="549">
                    <a:moveTo>
                      <a:pt x="298" y="0"/>
                    </a:moveTo>
                    <a:cubicBezTo>
                      <a:pt x="229" y="0"/>
                      <a:pt x="161" y="23"/>
                      <a:pt x="92" y="69"/>
                    </a:cubicBezTo>
                    <a:cubicBezTo>
                      <a:pt x="47" y="114"/>
                      <a:pt x="1" y="183"/>
                      <a:pt x="1" y="251"/>
                    </a:cubicBezTo>
                    <a:cubicBezTo>
                      <a:pt x="1" y="320"/>
                      <a:pt x="1" y="388"/>
                      <a:pt x="47" y="457"/>
                    </a:cubicBezTo>
                    <a:cubicBezTo>
                      <a:pt x="92" y="503"/>
                      <a:pt x="161" y="548"/>
                      <a:pt x="229" y="548"/>
                    </a:cubicBezTo>
                    <a:cubicBezTo>
                      <a:pt x="320" y="548"/>
                      <a:pt x="366" y="548"/>
                      <a:pt x="435" y="503"/>
                    </a:cubicBezTo>
                    <a:cubicBezTo>
                      <a:pt x="503" y="457"/>
                      <a:pt x="526" y="388"/>
                      <a:pt x="549" y="320"/>
                    </a:cubicBezTo>
                    <a:cubicBezTo>
                      <a:pt x="549" y="229"/>
                      <a:pt x="526" y="160"/>
                      <a:pt x="480" y="114"/>
                    </a:cubicBezTo>
                    <a:cubicBezTo>
                      <a:pt x="435" y="69"/>
                      <a:pt x="366" y="0"/>
                      <a:pt x="298"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1"/>
              <p:cNvSpPr/>
              <p:nvPr/>
            </p:nvSpPr>
            <p:spPr>
              <a:xfrm>
                <a:off x="5547360" y="1521820"/>
                <a:ext cx="8055" cy="8055"/>
              </a:xfrm>
              <a:custGeom>
                <a:rect b="b" l="l" r="r" t="t"/>
                <a:pathLst>
                  <a:path extrusionOk="0" h="298" w="298">
                    <a:moveTo>
                      <a:pt x="160" y="1"/>
                    </a:moveTo>
                    <a:cubicBezTo>
                      <a:pt x="138" y="1"/>
                      <a:pt x="92" y="1"/>
                      <a:pt x="69" y="23"/>
                    </a:cubicBezTo>
                    <a:cubicBezTo>
                      <a:pt x="23" y="46"/>
                      <a:pt x="1" y="92"/>
                      <a:pt x="1" y="115"/>
                    </a:cubicBezTo>
                    <a:cubicBezTo>
                      <a:pt x="1" y="160"/>
                      <a:pt x="1" y="206"/>
                      <a:pt x="46" y="229"/>
                    </a:cubicBezTo>
                    <a:cubicBezTo>
                      <a:pt x="46" y="252"/>
                      <a:pt x="92" y="297"/>
                      <a:pt x="138" y="297"/>
                    </a:cubicBezTo>
                    <a:cubicBezTo>
                      <a:pt x="183" y="297"/>
                      <a:pt x="206" y="275"/>
                      <a:pt x="252" y="252"/>
                    </a:cubicBezTo>
                    <a:cubicBezTo>
                      <a:pt x="274" y="229"/>
                      <a:pt x="297" y="206"/>
                      <a:pt x="297" y="160"/>
                    </a:cubicBezTo>
                    <a:cubicBezTo>
                      <a:pt x="297" y="115"/>
                      <a:pt x="297" y="69"/>
                      <a:pt x="274" y="46"/>
                    </a:cubicBezTo>
                    <a:cubicBezTo>
                      <a:pt x="252" y="23"/>
                      <a:pt x="206" y="1"/>
                      <a:pt x="160"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1"/>
              <p:cNvSpPr/>
              <p:nvPr/>
            </p:nvSpPr>
            <p:spPr>
              <a:xfrm>
                <a:off x="5559091" y="1496520"/>
                <a:ext cx="4325" cy="4352"/>
              </a:xfrm>
              <a:custGeom>
                <a:rect b="b" l="l" r="r" t="t"/>
                <a:pathLst>
                  <a:path extrusionOk="0" h="161" w="160">
                    <a:moveTo>
                      <a:pt x="92" y="1"/>
                    </a:moveTo>
                    <a:cubicBezTo>
                      <a:pt x="69" y="1"/>
                      <a:pt x="46" y="1"/>
                      <a:pt x="46" y="24"/>
                    </a:cubicBezTo>
                    <a:cubicBezTo>
                      <a:pt x="23" y="24"/>
                      <a:pt x="0" y="46"/>
                      <a:pt x="0" y="69"/>
                    </a:cubicBezTo>
                    <a:cubicBezTo>
                      <a:pt x="0" y="92"/>
                      <a:pt x="0" y="115"/>
                      <a:pt x="23" y="138"/>
                    </a:cubicBezTo>
                    <a:cubicBezTo>
                      <a:pt x="23" y="138"/>
                      <a:pt x="46" y="161"/>
                      <a:pt x="69" y="161"/>
                    </a:cubicBezTo>
                    <a:cubicBezTo>
                      <a:pt x="92" y="161"/>
                      <a:pt x="114" y="161"/>
                      <a:pt x="137" y="138"/>
                    </a:cubicBezTo>
                    <a:cubicBezTo>
                      <a:pt x="160" y="138"/>
                      <a:pt x="160" y="115"/>
                      <a:pt x="160" y="92"/>
                    </a:cubicBezTo>
                    <a:cubicBezTo>
                      <a:pt x="160" y="69"/>
                      <a:pt x="160" y="46"/>
                      <a:pt x="160" y="24"/>
                    </a:cubicBezTo>
                    <a:cubicBezTo>
                      <a:pt x="137" y="24"/>
                      <a:pt x="114" y="1"/>
                      <a:pt x="92"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1"/>
              <p:cNvSpPr/>
              <p:nvPr/>
            </p:nvSpPr>
            <p:spPr>
              <a:xfrm>
                <a:off x="5511573" y="1490979"/>
                <a:ext cx="4352" cy="4946"/>
              </a:xfrm>
              <a:custGeom>
                <a:rect b="b" l="l" r="r" t="t"/>
                <a:pathLst>
                  <a:path extrusionOk="0" h="183" w="161">
                    <a:moveTo>
                      <a:pt x="92" y="0"/>
                    </a:moveTo>
                    <a:cubicBezTo>
                      <a:pt x="69" y="0"/>
                      <a:pt x="46" y="23"/>
                      <a:pt x="24" y="23"/>
                    </a:cubicBezTo>
                    <a:cubicBezTo>
                      <a:pt x="24" y="46"/>
                      <a:pt x="1" y="69"/>
                      <a:pt x="1" y="92"/>
                    </a:cubicBezTo>
                    <a:cubicBezTo>
                      <a:pt x="1" y="115"/>
                      <a:pt x="1" y="137"/>
                      <a:pt x="24" y="137"/>
                    </a:cubicBezTo>
                    <a:cubicBezTo>
                      <a:pt x="24" y="160"/>
                      <a:pt x="46" y="183"/>
                      <a:pt x="69" y="183"/>
                    </a:cubicBezTo>
                    <a:cubicBezTo>
                      <a:pt x="92" y="183"/>
                      <a:pt x="115" y="160"/>
                      <a:pt x="138" y="160"/>
                    </a:cubicBezTo>
                    <a:cubicBezTo>
                      <a:pt x="160" y="137"/>
                      <a:pt x="160" y="115"/>
                      <a:pt x="160" y="92"/>
                    </a:cubicBezTo>
                    <a:cubicBezTo>
                      <a:pt x="160" y="69"/>
                      <a:pt x="160" y="69"/>
                      <a:pt x="138" y="46"/>
                    </a:cubicBezTo>
                    <a:cubicBezTo>
                      <a:pt x="138" y="23"/>
                      <a:pt x="115" y="0"/>
                      <a:pt x="92"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1"/>
              <p:cNvSpPr/>
              <p:nvPr/>
            </p:nvSpPr>
            <p:spPr>
              <a:xfrm>
                <a:off x="5476407" y="1475545"/>
                <a:ext cx="6812" cy="6812"/>
              </a:xfrm>
              <a:custGeom>
                <a:rect b="b" l="l" r="r" t="t"/>
                <a:pathLst>
                  <a:path extrusionOk="0" h="252" w="252">
                    <a:moveTo>
                      <a:pt x="138" y="1"/>
                    </a:moveTo>
                    <a:cubicBezTo>
                      <a:pt x="92" y="1"/>
                      <a:pt x="69" y="1"/>
                      <a:pt x="46" y="24"/>
                    </a:cubicBezTo>
                    <a:cubicBezTo>
                      <a:pt x="23" y="46"/>
                      <a:pt x="1" y="69"/>
                      <a:pt x="1" y="115"/>
                    </a:cubicBezTo>
                    <a:cubicBezTo>
                      <a:pt x="1" y="138"/>
                      <a:pt x="1" y="161"/>
                      <a:pt x="23" y="206"/>
                    </a:cubicBezTo>
                    <a:cubicBezTo>
                      <a:pt x="46" y="229"/>
                      <a:pt x="69" y="252"/>
                      <a:pt x="115" y="252"/>
                    </a:cubicBezTo>
                    <a:cubicBezTo>
                      <a:pt x="138" y="252"/>
                      <a:pt x="160" y="229"/>
                      <a:pt x="206" y="229"/>
                    </a:cubicBezTo>
                    <a:cubicBezTo>
                      <a:pt x="229" y="206"/>
                      <a:pt x="252" y="161"/>
                      <a:pt x="252" y="138"/>
                    </a:cubicBezTo>
                    <a:cubicBezTo>
                      <a:pt x="252" y="92"/>
                      <a:pt x="229" y="69"/>
                      <a:pt x="229" y="46"/>
                    </a:cubicBezTo>
                    <a:cubicBezTo>
                      <a:pt x="206" y="24"/>
                      <a:pt x="160" y="1"/>
                      <a:pt x="138"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1"/>
              <p:cNvSpPr/>
              <p:nvPr/>
            </p:nvSpPr>
            <p:spPr>
              <a:xfrm>
                <a:off x="5477028" y="1554527"/>
                <a:ext cx="4974" cy="4352"/>
              </a:xfrm>
              <a:custGeom>
                <a:rect b="b" l="l" r="r" t="t"/>
                <a:pathLst>
                  <a:path extrusionOk="0" h="161" w="184">
                    <a:moveTo>
                      <a:pt x="92" y="0"/>
                    </a:moveTo>
                    <a:cubicBezTo>
                      <a:pt x="69" y="0"/>
                      <a:pt x="69" y="0"/>
                      <a:pt x="46" y="23"/>
                    </a:cubicBezTo>
                    <a:cubicBezTo>
                      <a:pt x="23" y="23"/>
                      <a:pt x="0" y="46"/>
                      <a:pt x="0" y="69"/>
                    </a:cubicBezTo>
                    <a:cubicBezTo>
                      <a:pt x="0" y="92"/>
                      <a:pt x="23" y="115"/>
                      <a:pt x="23" y="137"/>
                    </a:cubicBezTo>
                    <a:cubicBezTo>
                      <a:pt x="46" y="137"/>
                      <a:pt x="69" y="160"/>
                      <a:pt x="92" y="160"/>
                    </a:cubicBezTo>
                    <a:cubicBezTo>
                      <a:pt x="92" y="160"/>
                      <a:pt x="115" y="160"/>
                      <a:pt x="137" y="137"/>
                    </a:cubicBezTo>
                    <a:cubicBezTo>
                      <a:pt x="160" y="137"/>
                      <a:pt x="160" y="115"/>
                      <a:pt x="183" y="92"/>
                    </a:cubicBezTo>
                    <a:cubicBezTo>
                      <a:pt x="183" y="69"/>
                      <a:pt x="160" y="46"/>
                      <a:pt x="160" y="23"/>
                    </a:cubicBezTo>
                    <a:cubicBezTo>
                      <a:pt x="137" y="0"/>
                      <a:pt x="115" y="0"/>
                      <a:pt x="92"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1"/>
              <p:cNvSpPr/>
              <p:nvPr/>
            </p:nvSpPr>
            <p:spPr>
              <a:xfrm>
                <a:off x="5520844" y="1555148"/>
                <a:ext cx="4325" cy="4325"/>
              </a:xfrm>
              <a:custGeom>
                <a:rect b="b" l="l" r="r" t="t"/>
                <a:pathLst>
                  <a:path extrusionOk="0" h="160" w="160">
                    <a:moveTo>
                      <a:pt x="91" y="0"/>
                    </a:moveTo>
                    <a:cubicBezTo>
                      <a:pt x="69" y="0"/>
                      <a:pt x="46" y="0"/>
                      <a:pt x="23" y="23"/>
                    </a:cubicBezTo>
                    <a:cubicBezTo>
                      <a:pt x="0" y="23"/>
                      <a:pt x="0" y="46"/>
                      <a:pt x="0" y="69"/>
                    </a:cubicBezTo>
                    <a:cubicBezTo>
                      <a:pt x="0" y="92"/>
                      <a:pt x="0" y="114"/>
                      <a:pt x="23" y="137"/>
                    </a:cubicBezTo>
                    <a:cubicBezTo>
                      <a:pt x="23" y="137"/>
                      <a:pt x="46" y="160"/>
                      <a:pt x="69" y="160"/>
                    </a:cubicBezTo>
                    <a:cubicBezTo>
                      <a:pt x="91" y="160"/>
                      <a:pt x="114" y="160"/>
                      <a:pt x="137" y="137"/>
                    </a:cubicBezTo>
                    <a:cubicBezTo>
                      <a:pt x="137" y="137"/>
                      <a:pt x="160" y="114"/>
                      <a:pt x="160" y="92"/>
                    </a:cubicBezTo>
                    <a:cubicBezTo>
                      <a:pt x="160" y="69"/>
                      <a:pt x="160" y="46"/>
                      <a:pt x="137" y="23"/>
                    </a:cubicBezTo>
                    <a:cubicBezTo>
                      <a:pt x="137" y="0"/>
                      <a:pt x="114" y="0"/>
                      <a:pt x="91"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1"/>
              <p:cNvSpPr/>
              <p:nvPr/>
            </p:nvSpPr>
            <p:spPr>
              <a:xfrm>
                <a:off x="4977892" y="935080"/>
                <a:ext cx="473241" cy="196859"/>
              </a:xfrm>
              <a:custGeom>
                <a:rect b="b" l="l" r="r" t="t"/>
                <a:pathLst>
                  <a:path extrusionOk="0" h="7283" w="17508">
                    <a:moveTo>
                      <a:pt x="161" y="1"/>
                    </a:moveTo>
                    <a:cubicBezTo>
                      <a:pt x="92" y="1"/>
                      <a:pt x="24" y="69"/>
                      <a:pt x="24" y="138"/>
                    </a:cubicBezTo>
                    <a:cubicBezTo>
                      <a:pt x="1" y="206"/>
                      <a:pt x="46" y="298"/>
                      <a:pt x="138" y="320"/>
                    </a:cubicBezTo>
                    <a:cubicBezTo>
                      <a:pt x="298" y="389"/>
                      <a:pt x="457" y="457"/>
                      <a:pt x="617" y="526"/>
                    </a:cubicBezTo>
                    <a:cubicBezTo>
                      <a:pt x="1005" y="708"/>
                      <a:pt x="1393" y="891"/>
                      <a:pt x="1758" y="1096"/>
                    </a:cubicBezTo>
                    <a:cubicBezTo>
                      <a:pt x="1918" y="1188"/>
                      <a:pt x="2078" y="1256"/>
                      <a:pt x="2215" y="1325"/>
                    </a:cubicBezTo>
                    <a:lnTo>
                      <a:pt x="2261" y="1348"/>
                    </a:lnTo>
                    <a:lnTo>
                      <a:pt x="2306" y="1393"/>
                    </a:lnTo>
                    <a:cubicBezTo>
                      <a:pt x="2306" y="1393"/>
                      <a:pt x="2283" y="1416"/>
                      <a:pt x="2283" y="1439"/>
                    </a:cubicBezTo>
                    <a:cubicBezTo>
                      <a:pt x="2238" y="1576"/>
                      <a:pt x="2329" y="1713"/>
                      <a:pt x="2466" y="1781"/>
                    </a:cubicBezTo>
                    <a:cubicBezTo>
                      <a:pt x="2512" y="1781"/>
                      <a:pt x="2534" y="1804"/>
                      <a:pt x="2557" y="1804"/>
                    </a:cubicBezTo>
                    <a:lnTo>
                      <a:pt x="2717" y="1872"/>
                    </a:lnTo>
                    <a:cubicBezTo>
                      <a:pt x="2785" y="1918"/>
                      <a:pt x="2877" y="1941"/>
                      <a:pt x="2968" y="1987"/>
                    </a:cubicBezTo>
                    <a:cubicBezTo>
                      <a:pt x="3082" y="2055"/>
                      <a:pt x="3219" y="2146"/>
                      <a:pt x="3333" y="2215"/>
                    </a:cubicBezTo>
                    <a:cubicBezTo>
                      <a:pt x="3425" y="2261"/>
                      <a:pt x="3493" y="2306"/>
                      <a:pt x="3584" y="2352"/>
                    </a:cubicBezTo>
                    <a:lnTo>
                      <a:pt x="3721" y="2443"/>
                    </a:lnTo>
                    <a:cubicBezTo>
                      <a:pt x="3813" y="2489"/>
                      <a:pt x="3904" y="2534"/>
                      <a:pt x="3972" y="2603"/>
                    </a:cubicBezTo>
                    <a:lnTo>
                      <a:pt x="4109" y="2671"/>
                    </a:lnTo>
                    <a:cubicBezTo>
                      <a:pt x="4201" y="2740"/>
                      <a:pt x="4292" y="2785"/>
                      <a:pt x="4383" y="2831"/>
                    </a:cubicBezTo>
                    <a:lnTo>
                      <a:pt x="4520" y="2900"/>
                    </a:lnTo>
                    <a:cubicBezTo>
                      <a:pt x="4657" y="2991"/>
                      <a:pt x="4794" y="3059"/>
                      <a:pt x="4908" y="3151"/>
                    </a:cubicBezTo>
                    <a:cubicBezTo>
                      <a:pt x="5182" y="3288"/>
                      <a:pt x="5433" y="3447"/>
                      <a:pt x="5684" y="3607"/>
                    </a:cubicBezTo>
                    <a:cubicBezTo>
                      <a:pt x="5844" y="3676"/>
                      <a:pt x="5981" y="3767"/>
                      <a:pt x="6118" y="3858"/>
                    </a:cubicBezTo>
                    <a:cubicBezTo>
                      <a:pt x="6186" y="3904"/>
                      <a:pt x="6278" y="3950"/>
                      <a:pt x="6346" y="4018"/>
                    </a:cubicBezTo>
                    <a:lnTo>
                      <a:pt x="6506" y="4109"/>
                    </a:lnTo>
                    <a:cubicBezTo>
                      <a:pt x="6734" y="4269"/>
                      <a:pt x="7008" y="4452"/>
                      <a:pt x="7282" y="4657"/>
                    </a:cubicBezTo>
                    <a:cubicBezTo>
                      <a:pt x="7351" y="4703"/>
                      <a:pt x="7419" y="4771"/>
                      <a:pt x="7487" y="4817"/>
                    </a:cubicBezTo>
                    <a:cubicBezTo>
                      <a:pt x="7602" y="4908"/>
                      <a:pt x="7739" y="5000"/>
                      <a:pt x="7853" y="5091"/>
                    </a:cubicBezTo>
                    <a:cubicBezTo>
                      <a:pt x="7921" y="5159"/>
                      <a:pt x="7990" y="5205"/>
                      <a:pt x="8081" y="5273"/>
                    </a:cubicBezTo>
                    <a:lnTo>
                      <a:pt x="8218" y="5388"/>
                    </a:lnTo>
                    <a:cubicBezTo>
                      <a:pt x="8286" y="5456"/>
                      <a:pt x="8378" y="5525"/>
                      <a:pt x="8469" y="5570"/>
                    </a:cubicBezTo>
                    <a:lnTo>
                      <a:pt x="8515" y="5616"/>
                    </a:lnTo>
                    <a:cubicBezTo>
                      <a:pt x="8606" y="5684"/>
                      <a:pt x="8697" y="5753"/>
                      <a:pt x="8789" y="5844"/>
                    </a:cubicBezTo>
                    <a:cubicBezTo>
                      <a:pt x="8789" y="5844"/>
                      <a:pt x="8834" y="5867"/>
                      <a:pt x="8834" y="5867"/>
                    </a:cubicBezTo>
                    <a:cubicBezTo>
                      <a:pt x="8925" y="5935"/>
                      <a:pt x="9017" y="6027"/>
                      <a:pt x="9108" y="6095"/>
                    </a:cubicBezTo>
                    <a:cubicBezTo>
                      <a:pt x="9245" y="6209"/>
                      <a:pt x="9336" y="6323"/>
                      <a:pt x="9450" y="6438"/>
                    </a:cubicBezTo>
                    <a:cubicBezTo>
                      <a:pt x="9565" y="6552"/>
                      <a:pt x="9656" y="6666"/>
                      <a:pt x="9747" y="6780"/>
                    </a:cubicBezTo>
                    <a:cubicBezTo>
                      <a:pt x="9839" y="6894"/>
                      <a:pt x="9953" y="7008"/>
                      <a:pt x="10090" y="7122"/>
                    </a:cubicBezTo>
                    <a:cubicBezTo>
                      <a:pt x="10204" y="7214"/>
                      <a:pt x="10295" y="7282"/>
                      <a:pt x="10432" y="7282"/>
                    </a:cubicBezTo>
                    <a:lnTo>
                      <a:pt x="10455" y="7282"/>
                    </a:lnTo>
                    <a:cubicBezTo>
                      <a:pt x="10546" y="7282"/>
                      <a:pt x="10615" y="7259"/>
                      <a:pt x="10660" y="7236"/>
                    </a:cubicBezTo>
                    <a:cubicBezTo>
                      <a:pt x="10729" y="7191"/>
                      <a:pt x="10774" y="7145"/>
                      <a:pt x="10820" y="7099"/>
                    </a:cubicBezTo>
                    <a:cubicBezTo>
                      <a:pt x="10866" y="7031"/>
                      <a:pt x="10934" y="6985"/>
                      <a:pt x="10980" y="6940"/>
                    </a:cubicBezTo>
                    <a:lnTo>
                      <a:pt x="11025" y="6917"/>
                    </a:lnTo>
                    <a:lnTo>
                      <a:pt x="11162" y="6803"/>
                    </a:lnTo>
                    <a:cubicBezTo>
                      <a:pt x="11276" y="6689"/>
                      <a:pt x="11368" y="6597"/>
                      <a:pt x="11482" y="6506"/>
                    </a:cubicBezTo>
                    <a:lnTo>
                      <a:pt x="11596" y="6415"/>
                    </a:lnTo>
                    <a:cubicBezTo>
                      <a:pt x="11687" y="6346"/>
                      <a:pt x="11779" y="6278"/>
                      <a:pt x="11870" y="6209"/>
                    </a:cubicBezTo>
                    <a:cubicBezTo>
                      <a:pt x="11893" y="6186"/>
                      <a:pt x="11916" y="6141"/>
                      <a:pt x="11961" y="6118"/>
                    </a:cubicBezTo>
                    <a:lnTo>
                      <a:pt x="12030" y="6050"/>
                    </a:lnTo>
                    <a:cubicBezTo>
                      <a:pt x="12075" y="6004"/>
                      <a:pt x="12144" y="5935"/>
                      <a:pt x="12212" y="5890"/>
                    </a:cubicBezTo>
                    <a:cubicBezTo>
                      <a:pt x="12326" y="5821"/>
                      <a:pt x="12418" y="5753"/>
                      <a:pt x="12532" y="5684"/>
                    </a:cubicBezTo>
                    <a:lnTo>
                      <a:pt x="12600" y="5639"/>
                    </a:lnTo>
                    <a:cubicBezTo>
                      <a:pt x="12646" y="5616"/>
                      <a:pt x="12692" y="5593"/>
                      <a:pt x="12737" y="5570"/>
                    </a:cubicBezTo>
                    <a:lnTo>
                      <a:pt x="12829" y="5525"/>
                    </a:lnTo>
                    <a:cubicBezTo>
                      <a:pt x="12874" y="5502"/>
                      <a:pt x="12920" y="5479"/>
                      <a:pt x="12966" y="5433"/>
                    </a:cubicBezTo>
                    <a:lnTo>
                      <a:pt x="13057" y="5388"/>
                    </a:lnTo>
                    <a:cubicBezTo>
                      <a:pt x="13194" y="5296"/>
                      <a:pt x="13354" y="5205"/>
                      <a:pt x="13536" y="5114"/>
                    </a:cubicBezTo>
                    <a:cubicBezTo>
                      <a:pt x="13673" y="5022"/>
                      <a:pt x="13833" y="4954"/>
                      <a:pt x="13993" y="4885"/>
                    </a:cubicBezTo>
                    <a:cubicBezTo>
                      <a:pt x="14061" y="4863"/>
                      <a:pt x="14130" y="4840"/>
                      <a:pt x="14198" y="4794"/>
                    </a:cubicBezTo>
                    <a:lnTo>
                      <a:pt x="14312" y="4748"/>
                    </a:lnTo>
                    <a:cubicBezTo>
                      <a:pt x="14449" y="4703"/>
                      <a:pt x="14563" y="4680"/>
                      <a:pt x="14700" y="4634"/>
                    </a:cubicBezTo>
                    <a:lnTo>
                      <a:pt x="14746" y="4612"/>
                    </a:lnTo>
                    <a:cubicBezTo>
                      <a:pt x="14860" y="4566"/>
                      <a:pt x="14997" y="4543"/>
                      <a:pt x="15111" y="4497"/>
                    </a:cubicBezTo>
                    <a:lnTo>
                      <a:pt x="15339" y="4429"/>
                    </a:lnTo>
                    <a:cubicBezTo>
                      <a:pt x="15545" y="4383"/>
                      <a:pt x="15750" y="4315"/>
                      <a:pt x="15933" y="4246"/>
                    </a:cubicBezTo>
                    <a:cubicBezTo>
                      <a:pt x="16115" y="4201"/>
                      <a:pt x="16275" y="4155"/>
                      <a:pt x="16412" y="4087"/>
                    </a:cubicBezTo>
                    <a:cubicBezTo>
                      <a:pt x="16481" y="4064"/>
                      <a:pt x="16526" y="4018"/>
                      <a:pt x="16595" y="3995"/>
                    </a:cubicBezTo>
                    <a:cubicBezTo>
                      <a:pt x="16640" y="3972"/>
                      <a:pt x="16709" y="3950"/>
                      <a:pt x="16755" y="3927"/>
                    </a:cubicBezTo>
                    <a:cubicBezTo>
                      <a:pt x="16846" y="3881"/>
                      <a:pt x="16937" y="3835"/>
                      <a:pt x="17006" y="3790"/>
                    </a:cubicBezTo>
                    <a:lnTo>
                      <a:pt x="17051" y="3767"/>
                    </a:lnTo>
                    <a:cubicBezTo>
                      <a:pt x="17074" y="3721"/>
                      <a:pt x="17120" y="3699"/>
                      <a:pt x="17165" y="3653"/>
                    </a:cubicBezTo>
                    <a:cubicBezTo>
                      <a:pt x="17211" y="3607"/>
                      <a:pt x="17257" y="3562"/>
                      <a:pt x="17302" y="3493"/>
                    </a:cubicBezTo>
                    <a:cubicBezTo>
                      <a:pt x="17439" y="3333"/>
                      <a:pt x="17508" y="3105"/>
                      <a:pt x="17508" y="2831"/>
                    </a:cubicBezTo>
                    <a:cubicBezTo>
                      <a:pt x="17508" y="2717"/>
                      <a:pt x="17485" y="2603"/>
                      <a:pt x="17462" y="2489"/>
                    </a:cubicBezTo>
                    <a:cubicBezTo>
                      <a:pt x="17417" y="2329"/>
                      <a:pt x="17348" y="2215"/>
                      <a:pt x="17257" y="2124"/>
                    </a:cubicBezTo>
                    <a:cubicBezTo>
                      <a:pt x="17028" y="1918"/>
                      <a:pt x="16755" y="1804"/>
                      <a:pt x="16526" y="1713"/>
                    </a:cubicBezTo>
                    <a:cubicBezTo>
                      <a:pt x="16252" y="1599"/>
                      <a:pt x="15979" y="1553"/>
                      <a:pt x="15727" y="1507"/>
                    </a:cubicBezTo>
                    <a:lnTo>
                      <a:pt x="15545" y="1462"/>
                    </a:lnTo>
                    <a:cubicBezTo>
                      <a:pt x="15431" y="1439"/>
                      <a:pt x="15317" y="1416"/>
                      <a:pt x="15202" y="1393"/>
                    </a:cubicBezTo>
                    <a:lnTo>
                      <a:pt x="14997" y="1370"/>
                    </a:lnTo>
                    <a:cubicBezTo>
                      <a:pt x="14883" y="1348"/>
                      <a:pt x="14746" y="1325"/>
                      <a:pt x="14632" y="1302"/>
                    </a:cubicBezTo>
                    <a:lnTo>
                      <a:pt x="14632" y="1302"/>
                    </a:lnTo>
                    <a:lnTo>
                      <a:pt x="14723" y="1325"/>
                    </a:lnTo>
                    <a:cubicBezTo>
                      <a:pt x="14609" y="1302"/>
                      <a:pt x="14518" y="1302"/>
                      <a:pt x="14404" y="1279"/>
                    </a:cubicBezTo>
                    <a:lnTo>
                      <a:pt x="14221" y="1256"/>
                    </a:lnTo>
                    <a:cubicBezTo>
                      <a:pt x="14084" y="1233"/>
                      <a:pt x="13924" y="1233"/>
                      <a:pt x="13764" y="1211"/>
                    </a:cubicBezTo>
                    <a:lnTo>
                      <a:pt x="13239" y="1211"/>
                    </a:lnTo>
                    <a:cubicBezTo>
                      <a:pt x="13125" y="1211"/>
                      <a:pt x="13011" y="1211"/>
                      <a:pt x="12920" y="1233"/>
                    </a:cubicBezTo>
                    <a:cubicBezTo>
                      <a:pt x="12737" y="1256"/>
                      <a:pt x="12578" y="1279"/>
                      <a:pt x="12395" y="1302"/>
                    </a:cubicBezTo>
                    <a:cubicBezTo>
                      <a:pt x="12258" y="1325"/>
                      <a:pt x="12121" y="1348"/>
                      <a:pt x="11984" y="1370"/>
                    </a:cubicBezTo>
                    <a:cubicBezTo>
                      <a:pt x="11824" y="1393"/>
                      <a:pt x="11642" y="1439"/>
                      <a:pt x="11482" y="1507"/>
                    </a:cubicBezTo>
                    <a:cubicBezTo>
                      <a:pt x="11368" y="1576"/>
                      <a:pt x="11276" y="1644"/>
                      <a:pt x="11185" y="1713"/>
                    </a:cubicBezTo>
                    <a:cubicBezTo>
                      <a:pt x="11117" y="1781"/>
                      <a:pt x="11048" y="1872"/>
                      <a:pt x="11003" y="1964"/>
                    </a:cubicBezTo>
                    <a:cubicBezTo>
                      <a:pt x="10934" y="2078"/>
                      <a:pt x="10934" y="2192"/>
                      <a:pt x="10911" y="2306"/>
                    </a:cubicBezTo>
                    <a:cubicBezTo>
                      <a:pt x="10911" y="2420"/>
                      <a:pt x="10934" y="2534"/>
                      <a:pt x="10980" y="2649"/>
                    </a:cubicBezTo>
                    <a:cubicBezTo>
                      <a:pt x="11025" y="2717"/>
                      <a:pt x="11071" y="2785"/>
                      <a:pt x="11140" y="2854"/>
                    </a:cubicBezTo>
                    <a:cubicBezTo>
                      <a:pt x="11094" y="2854"/>
                      <a:pt x="11025" y="2877"/>
                      <a:pt x="10957" y="2877"/>
                    </a:cubicBezTo>
                    <a:cubicBezTo>
                      <a:pt x="10637" y="2968"/>
                      <a:pt x="10318" y="3037"/>
                      <a:pt x="10021" y="3128"/>
                    </a:cubicBezTo>
                    <a:lnTo>
                      <a:pt x="9633" y="3242"/>
                    </a:lnTo>
                    <a:cubicBezTo>
                      <a:pt x="9496" y="3265"/>
                      <a:pt x="9359" y="3310"/>
                      <a:pt x="9222" y="3333"/>
                    </a:cubicBezTo>
                    <a:cubicBezTo>
                      <a:pt x="8971" y="3425"/>
                      <a:pt x="8766" y="3470"/>
                      <a:pt x="8537" y="3493"/>
                    </a:cubicBezTo>
                    <a:cubicBezTo>
                      <a:pt x="8469" y="3516"/>
                      <a:pt x="8401" y="3516"/>
                      <a:pt x="8332" y="3516"/>
                    </a:cubicBezTo>
                    <a:cubicBezTo>
                      <a:pt x="8241" y="3516"/>
                      <a:pt x="8172" y="3516"/>
                      <a:pt x="8104" y="3493"/>
                    </a:cubicBezTo>
                    <a:cubicBezTo>
                      <a:pt x="7693" y="3425"/>
                      <a:pt x="7328" y="3288"/>
                      <a:pt x="7054" y="3174"/>
                    </a:cubicBezTo>
                    <a:lnTo>
                      <a:pt x="6757" y="3037"/>
                    </a:lnTo>
                    <a:lnTo>
                      <a:pt x="6666" y="2991"/>
                    </a:lnTo>
                    <a:cubicBezTo>
                      <a:pt x="6552" y="2945"/>
                      <a:pt x="6460" y="2900"/>
                      <a:pt x="6369" y="2854"/>
                    </a:cubicBezTo>
                    <a:lnTo>
                      <a:pt x="6255" y="2785"/>
                    </a:lnTo>
                    <a:cubicBezTo>
                      <a:pt x="6095" y="2694"/>
                      <a:pt x="5935" y="2603"/>
                      <a:pt x="5776" y="2534"/>
                    </a:cubicBezTo>
                    <a:cubicBezTo>
                      <a:pt x="5661" y="2466"/>
                      <a:pt x="5547" y="2397"/>
                      <a:pt x="5433" y="2329"/>
                    </a:cubicBezTo>
                    <a:lnTo>
                      <a:pt x="5228" y="2215"/>
                    </a:lnTo>
                    <a:lnTo>
                      <a:pt x="5022" y="2101"/>
                    </a:lnTo>
                    <a:cubicBezTo>
                      <a:pt x="4885" y="2032"/>
                      <a:pt x="4726" y="1964"/>
                      <a:pt x="4589" y="1895"/>
                    </a:cubicBezTo>
                    <a:lnTo>
                      <a:pt x="4338" y="1758"/>
                    </a:lnTo>
                    <a:cubicBezTo>
                      <a:pt x="4155" y="1667"/>
                      <a:pt x="3995" y="1576"/>
                      <a:pt x="3813" y="1507"/>
                    </a:cubicBezTo>
                    <a:lnTo>
                      <a:pt x="3584" y="1393"/>
                    </a:lnTo>
                    <a:cubicBezTo>
                      <a:pt x="3402" y="1302"/>
                      <a:pt x="3196" y="1211"/>
                      <a:pt x="3014" y="1119"/>
                    </a:cubicBezTo>
                    <a:cubicBezTo>
                      <a:pt x="2694" y="959"/>
                      <a:pt x="2397" y="823"/>
                      <a:pt x="2101" y="708"/>
                    </a:cubicBezTo>
                    <a:cubicBezTo>
                      <a:pt x="2009" y="663"/>
                      <a:pt x="1895" y="640"/>
                      <a:pt x="1804" y="594"/>
                    </a:cubicBezTo>
                    <a:lnTo>
                      <a:pt x="1690" y="571"/>
                    </a:lnTo>
                    <a:cubicBezTo>
                      <a:pt x="1553" y="526"/>
                      <a:pt x="1416" y="457"/>
                      <a:pt x="1256" y="412"/>
                    </a:cubicBezTo>
                    <a:lnTo>
                      <a:pt x="1096" y="343"/>
                    </a:lnTo>
                    <a:cubicBezTo>
                      <a:pt x="868" y="252"/>
                      <a:pt x="640" y="161"/>
                      <a:pt x="412" y="92"/>
                    </a:cubicBezTo>
                    <a:cubicBezTo>
                      <a:pt x="343" y="69"/>
                      <a:pt x="275" y="46"/>
                      <a:pt x="206" y="24"/>
                    </a:cubicBezTo>
                    <a:cubicBezTo>
                      <a:pt x="206" y="1"/>
                      <a:pt x="183" y="1"/>
                      <a:pt x="161" y="1"/>
                    </a:cubicBezTo>
                    <a:close/>
                  </a:path>
                </a:pathLst>
              </a:custGeom>
              <a:solidFill>
                <a:srgbClr val="424077">
                  <a:alpha val="2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1"/>
              <p:cNvSpPr/>
              <p:nvPr/>
            </p:nvSpPr>
            <p:spPr>
              <a:xfrm>
                <a:off x="4663858" y="1492817"/>
                <a:ext cx="338740" cy="365905"/>
              </a:xfrm>
              <a:custGeom>
                <a:rect b="b" l="l" r="r" t="t"/>
                <a:pathLst>
                  <a:path extrusionOk="0" h="13537" w="12532">
                    <a:moveTo>
                      <a:pt x="297" y="1"/>
                    </a:moveTo>
                    <a:cubicBezTo>
                      <a:pt x="275" y="1"/>
                      <a:pt x="252" y="1"/>
                      <a:pt x="229" y="24"/>
                    </a:cubicBezTo>
                    <a:cubicBezTo>
                      <a:pt x="183" y="47"/>
                      <a:pt x="138" y="69"/>
                      <a:pt x="115" y="115"/>
                    </a:cubicBezTo>
                    <a:cubicBezTo>
                      <a:pt x="92" y="161"/>
                      <a:pt x="92" y="229"/>
                      <a:pt x="92" y="275"/>
                    </a:cubicBezTo>
                    <a:cubicBezTo>
                      <a:pt x="69" y="275"/>
                      <a:pt x="69" y="298"/>
                      <a:pt x="46" y="320"/>
                    </a:cubicBezTo>
                    <a:cubicBezTo>
                      <a:pt x="24" y="366"/>
                      <a:pt x="1" y="412"/>
                      <a:pt x="1" y="457"/>
                    </a:cubicBezTo>
                    <a:cubicBezTo>
                      <a:pt x="1" y="503"/>
                      <a:pt x="46" y="549"/>
                      <a:pt x="69" y="571"/>
                    </a:cubicBezTo>
                    <a:lnTo>
                      <a:pt x="229" y="731"/>
                    </a:lnTo>
                    <a:cubicBezTo>
                      <a:pt x="389" y="914"/>
                      <a:pt x="549" y="1074"/>
                      <a:pt x="685" y="1233"/>
                    </a:cubicBezTo>
                    <a:cubicBezTo>
                      <a:pt x="777" y="1325"/>
                      <a:pt x="891" y="1416"/>
                      <a:pt x="982" y="1507"/>
                    </a:cubicBezTo>
                    <a:lnTo>
                      <a:pt x="1051" y="1576"/>
                    </a:lnTo>
                    <a:cubicBezTo>
                      <a:pt x="1165" y="1667"/>
                      <a:pt x="1279" y="1781"/>
                      <a:pt x="1393" y="1873"/>
                    </a:cubicBezTo>
                    <a:cubicBezTo>
                      <a:pt x="1507" y="1987"/>
                      <a:pt x="1621" y="2078"/>
                      <a:pt x="1735" y="2169"/>
                    </a:cubicBezTo>
                    <a:lnTo>
                      <a:pt x="1804" y="2192"/>
                    </a:lnTo>
                    <a:cubicBezTo>
                      <a:pt x="1918" y="2306"/>
                      <a:pt x="2055" y="2398"/>
                      <a:pt x="2192" y="2489"/>
                    </a:cubicBezTo>
                    <a:lnTo>
                      <a:pt x="2443" y="2671"/>
                    </a:lnTo>
                    <a:lnTo>
                      <a:pt x="2603" y="2786"/>
                    </a:lnTo>
                    <a:cubicBezTo>
                      <a:pt x="2694" y="2854"/>
                      <a:pt x="2763" y="2900"/>
                      <a:pt x="2854" y="2968"/>
                    </a:cubicBezTo>
                    <a:lnTo>
                      <a:pt x="3036" y="3082"/>
                    </a:lnTo>
                    <a:cubicBezTo>
                      <a:pt x="3333" y="3288"/>
                      <a:pt x="3653" y="3493"/>
                      <a:pt x="3972" y="3676"/>
                    </a:cubicBezTo>
                    <a:cubicBezTo>
                      <a:pt x="4109" y="3744"/>
                      <a:pt x="4246" y="3835"/>
                      <a:pt x="4406" y="3904"/>
                    </a:cubicBezTo>
                    <a:lnTo>
                      <a:pt x="4566" y="3995"/>
                    </a:lnTo>
                    <a:cubicBezTo>
                      <a:pt x="4680" y="4041"/>
                      <a:pt x="4771" y="4087"/>
                      <a:pt x="4863" y="4155"/>
                    </a:cubicBezTo>
                    <a:lnTo>
                      <a:pt x="4954" y="4201"/>
                    </a:lnTo>
                    <a:cubicBezTo>
                      <a:pt x="5205" y="4338"/>
                      <a:pt x="5456" y="4475"/>
                      <a:pt x="5730" y="4612"/>
                    </a:cubicBezTo>
                    <a:cubicBezTo>
                      <a:pt x="5844" y="4680"/>
                      <a:pt x="5981" y="4749"/>
                      <a:pt x="6118" y="4794"/>
                    </a:cubicBezTo>
                    <a:cubicBezTo>
                      <a:pt x="6301" y="4885"/>
                      <a:pt x="6483" y="4977"/>
                      <a:pt x="6643" y="5068"/>
                    </a:cubicBezTo>
                    <a:lnTo>
                      <a:pt x="6825" y="5159"/>
                    </a:lnTo>
                    <a:cubicBezTo>
                      <a:pt x="7031" y="5251"/>
                      <a:pt x="7236" y="5365"/>
                      <a:pt x="7442" y="5479"/>
                    </a:cubicBezTo>
                    <a:cubicBezTo>
                      <a:pt x="7579" y="5570"/>
                      <a:pt x="7716" y="5662"/>
                      <a:pt x="7853" y="5753"/>
                    </a:cubicBezTo>
                    <a:cubicBezTo>
                      <a:pt x="7990" y="5844"/>
                      <a:pt x="8127" y="5981"/>
                      <a:pt x="8286" y="6141"/>
                    </a:cubicBezTo>
                    <a:cubicBezTo>
                      <a:pt x="8332" y="6209"/>
                      <a:pt x="8400" y="6255"/>
                      <a:pt x="8446" y="6323"/>
                    </a:cubicBezTo>
                    <a:lnTo>
                      <a:pt x="8263" y="6232"/>
                    </a:lnTo>
                    <a:lnTo>
                      <a:pt x="8195" y="6209"/>
                    </a:lnTo>
                    <a:cubicBezTo>
                      <a:pt x="8081" y="6141"/>
                      <a:pt x="7944" y="6095"/>
                      <a:pt x="7807" y="6050"/>
                    </a:cubicBezTo>
                    <a:lnTo>
                      <a:pt x="7784" y="6027"/>
                    </a:lnTo>
                    <a:cubicBezTo>
                      <a:pt x="7602" y="5958"/>
                      <a:pt x="7442" y="5913"/>
                      <a:pt x="7282" y="5890"/>
                    </a:cubicBezTo>
                    <a:cubicBezTo>
                      <a:pt x="7191" y="5890"/>
                      <a:pt x="7099" y="5867"/>
                      <a:pt x="7008" y="5867"/>
                    </a:cubicBezTo>
                    <a:cubicBezTo>
                      <a:pt x="6894" y="5867"/>
                      <a:pt x="6803" y="5890"/>
                      <a:pt x="6711" y="5913"/>
                    </a:cubicBezTo>
                    <a:cubicBezTo>
                      <a:pt x="6506" y="5958"/>
                      <a:pt x="6346" y="6050"/>
                      <a:pt x="6232" y="6141"/>
                    </a:cubicBezTo>
                    <a:cubicBezTo>
                      <a:pt x="6186" y="6164"/>
                      <a:pt x="6141" y="6209"/>
                      <a:pt x="6118" y="6255"/>
                    </a:cubicBezTo>
                    <a:cubicBezTo>
                      <a:pt x="6049" y="6323"/>
                      <a:pt x="6004" y="6415"/>
                      <a:pt x="5981" y="6529"/>
                    </a:cubicBezTo>
                    <a:cubicBezTo>
                      <a:pt x="5935" y="6643"/>
                      <a:pt x="5935" y="6711"/>
                      <a:pt x="5912" y="6803"/>
                    </a:cubicBezTo>
                    <a:cubicBezTo>
                      <a:pt x="5890" y="6963"/>
                      <a:pt x="5890" y="7145"/>
                      <a:pt x="5912" y="7328"/>
                    </a:cubicBezTo>
                    <a:cubicBezTo>
                      <a:pt x="5912" y="7465"/>
                      <a:pt x="5935" y="7602"/>
                      <a:pt x="6004" y="7807"/>
                    </a:cubicBezTo>
                    <a:cubicBezTo>
                      <a:pt x="6027" y="7921"/>
                      <a:pt x="6072" y="8081"/>
                      <a:pt x="6141" y="8241"/>
                    </a:cubicBezTo>
                    <a:cubicBezTo>
                      <a:pt x="6255" y="8515"/>
                      <a:pt x="6415" y="8766"/>
                      <a:pt x="6666" y="9085"/>
                    </a:cubicBezTo>
                    <a:cubicBezTo>
                      <a:pt x="6825" y="9314"/>
                      <a:pt x="7054" y="9542"/>
                      <a:pt x="7350" y="9816"/>
                    </a:cubicBezTo>
                    <a:cubicBezTo>
                      <a:pt x="7533" y="9998"/>
                      <a:pt x="7738" y="10181"/>
                      <a:pt x="7990" y="10364"/>
                    </a:cubicBezTo>
                    <a:cubicBezTo>
                      <a:pt x="8332" y="10637"/>
                      <a:pt x="8697" y="10911"/>
                      <a:pt x="9085" y="11162"/>
                    </a:cubicBezTo>
                    <a:cubicBezTo>
                      <a:pt x="9268" y="11277"/>
                      <a:pt x="9428" y="11413"/>
                      <a:pt x="9610" y="11528"/>
                    </a:cubicBezTo>
                    <a:lnTo>
                      <a:pt x="9679" y="11573"/>
                    </a:lnTo>
                    <a:cubicBezTo>
                      <a:pt x="9884" y="11733"/>
                      <a:pt x="10044" y="11893"/>
                      <a:pt x="10204" y="12053"/>
                    </a:cubicBezTo>
                    <a:lnTo>
                      <a:pt x="10226" y="12075"/>
                    </a:lnTo>
                    <a:lnTo>
                      <a:pt x="10272" y="12121"/>
                    </a:lnTo>
                    <a:lnTo>
                      <a:pt x="10318" y="12167"/>
                    </a:lnTo>
                    <a:cubicBezTo>
                      <a:pt x="10432" y="12281"/>
                      <a:pt x="10523" y="12395"/>
                      <a:pt x="10614" y="12532"/>
                    </a:cubicBezTo>
                    <a:cubicBezTo>
                      <a:pt x="10683" y="12623"/>
                      <a:pt x="10774" y="12737"/>
                      <a:pt x="10843" y="12851"/>
                    </a:cubicBezTo>
                    <a:cubicBezTo>
                      <a:pt x="10866" y="12920"/>
                      <a:pt x="10911" y="13011"/>
                      <a:pt x="10934" y="13103"/>
                    </a:cubicBezTo>
                    <a:cubicBezTo>
                      <a:pt x="10934" y="13125"/>
                      <a:pt x="10934" y="13148"/>
                      <a:pt x="10934" y="13171"/>
                    </a:cubicBezTo>
                    <a:cubicBezTo>
                      <a:pt x="10957" y="13240"/>
                      <a:pt x="10957" y="13262"/>
                      <a:pt x="10957" y="13308"/>
                    </a:cubicBezTo>
                    <a:cubicBezTo>
                      <a:pt x="11003" y="13376"/>
                      <a:pt x="11071" y="13491"/>
                      <a:pt x="11162" y="13513"/>
                    </a:cubicBezTo>
                    <a:cubicBezTo>
                      <a:pt x="11254" y="13536"/>
                      <a:pt x="11254" y="13536"/>
                      <a:pt x="11345" y="13536"/>
                    </a:cubicBezTo>
                    <a:lnTo>
                      <a:pt x="11391" y="13536"/>
                    </a:lnTo>
                    <a:cubicBezTo>
                      <a:pt x="11436" y="13536"/>
                      <a:pt x="11482" y="13536"/>
                      <a:pt x="11527" y="13513"/>
                    </a:cubicBezTo>
                    <a:cubicBezTo>
                      <a:pt x="11619" y="13491"/>
                      <a:pt x="11687" y="13468"/>
                      <a:pt x="11756" y="13422"/>
                    </a:cubicBezTo>
                    <a:lnTo>
                      <a:pt x="11779" y="13422"/>
                    </a:lnTo>
                    <a:cubicBezTo>
                      <a:pt x="11847" y="13376"/>
                      <a:pt x="11938" y="13331"/>
                      <a:pt x="12007" y="13308"/>
                    </a:cubicBezTo>
                    <a:cubicBezTo>
                      <a:pt x="12098" y="13262"/>
                      <a:pt x="12167" y="13194"/>
                      <a:pt x="12235" y="13125"/>
                    </a:cubicBezTo>
                    <a:cubicBezTo>
                      <a:pt x="12326" y="13034"/>
                      <a:pt x="12395" y="12897"/>
                      <a:pt x="12441" y="12760"/>
                    </a:cubicBezTo>
                    <a:cubicBezTo>
                      <a:pt x="12463" y="12669"/>
                      <a:pt x="12486" y="12600"/>
                      <a:pt x="12509" y="12532"/>
                    </a:cubicBezTo>
                    <a:cubicBezTo>
                      <a:pt x="12532" y="12441"/>
                      <a:pt x="12532" y="12349"/>
                      <a:pt x="12532" y="12258"/>
                    </a:cubicBezTo>
                    <a:cubicBezTo>
                      <a:pt x="12532" y="12212"/>
                      <a:pt x="12532" y="12144"/>
                      <a:pt x="12532" y="12098"/>
                    </a:cubicBezTo>
                    <a:cubicBezTo>
                      <a:pt x="12509" y="12007"/>
                      <a:pt x="12509" y="11938"/>
                      <a:pt x="12486" y="11847"/>
                    </a:cubicBezTo>
                    <a:cubicBezTo>
                      <a:pt x="12463" y="11733"/>
                      <a:pt x="12418" y="11642"/>
                      <a:pt x="12395" y="11550"/>
                    </a:cubicBezTo>
                    <a:lnTo>
                      <a:pt x="12349" y="11436"/>
                    </a:lnTo>
                    <a:cubicBezTo>
                      <a:pt x="12326" y="11345"/>
                      <a:pt x="12304" y="11254"/>
                      <a:pt x="12258" y="11162"/>
                    </a:cubicBezTo>
                    <a:lnTo>
                      <a:pt x="12212" y="11025"/>
                    </a:lnTo>
                    <a:lnTo>
                      <a:pt x="12167" y="10843"/>
                    </a:lnTo>
                    <a:cubicBezTo>
                      <a:pt x="12121" y="10752"/>
                      <a:pt x="12098" y="10660"/>
                      <a:pt x="12052" y="10569"/>
                    </a:cubicBezTo>
                    <a:cubicBezTo>
                      <a:pt x="12030" y="10478"/>
                      <a:pt x="11984" y="10364"/>
                      <a:pt x="11961" y="10272"/>
                    </a:cubicBezTo>
                    <a:cubicBezTo>
                      <a:pt x="11938" y="10204"/>
                      <a:pt x="11893" y="10135"/>
                      <a:pt x="11870" y="10067"/>
                    </a:cubicBezTo>
                    <a:cubicBezTo>
                      <a:pt x="11801" y="9907"/>
                      <a:pt x="11756" y="9747"/>
                      <a:pt x="11687" y="9587"/>
                    </a:cubicBezTo>
                    <a:cubicBezTo>
                      <a:pt x="11642" y="9428"/>
                      <a:pt x="11596" y="9268"/>
                      <a:pt x="11573" y="9085"/>
                    </a:cubicBezTo>
                    <a:cubicBezTo>
                      <a:pt x="11550" y="8994"/>
                      <a:pt x="11527" y="8880"/>
                      <a:pt x="11527" y="8789"/>
                    </a:cubicBezTo>
                    <a:cubicBezTo>
                      <a:pt x="11505" y="8697"/>
                      <a:pt x="11505" y="8629"/>
                      <a:pt x="11482" y="8537"/>
                    </a:cubicBezTo>
                    <a:cubicBezTo>
                      <a:pt x="11459" y="8423"/>
                      <a:pt x="11459" y="8286"/>
                      <a:pt x="11459" y="8149"/>
                    </a:cubicBezTo>
                    <a:cubicBezTo>
                      <a:pt x="11459" y="8104"/>
                      <a:pt x="11459" y="8058"/>
                      <a:pt x="11459" y="7990"/>
                    </a:cubicBezTo>
                    <a:cubicBezTo>
                      <a:pt x="11436" y="7898"/>
                      <a:pt x="11436" y="7807"/>
                      <a:pt x="11436" y="7693"/>
                    </a:cubicBezTo>
                    <a:cubicBezTo>
                      <a:pt x="11413" y="7602"/>
                      <a:pt x="11413" y="7510"/>
                      <a:pt x="11413" y="7419"/>
                    </a:cubicBezTo>
                    <a:cubicBezTo>
                      <a:pt x="11413" y="7373"/>
                      <a:pt x="11413" y="7305"/>
                      <a:pt x="11413" y="7259"/>
                    </a:cubicBezTo>
                    <a:lnTo>
                      <a:pt x="11413" y="7145"/>
                    </a:lnTo>
                    <a:lnTo>
                      <a:pt x="11391" y="7054"/>
                    </a:lnTo>
                    <a:cubicBezTo>
                      <a:pt x="11391" y="6985"/>
                      <a:pt x="11391" y="6940"/>
                      <a:pt x="11391" y="6871"/>
                    </a:cubicBezTo>
                    <a:cubicBezTo>
                      <a:pt x="11413" y="6803"/>
                      <a:pt x="11413" y="6734"/>
                      <a:pt x="11436" y="6666"/>
                    </a:cubicBezTo>
                    <a:cubicBezTo>
                      <a:pt x="11459" y="6597"/>
                      <a:pt x="11482" y="6529"/>
                      <a:pt x="11505" y="6460"/>
                    </a:cubicBezTo>
                    <a:lnTo>
                      <a:pt x="11505" y="6392"/>
                    </a:lnTo>
                    <a:lnTo>
                      <a:pt x="11527" y="6323"/>
                    </a:lnTo>
                    <a:cubicBezTo>
                      <a:pt x="11550" y="6232"/>
                      <a:pt x="11596" y="6164"/>
                      <a:pt x="11619" y="6118"/>
                    </a:cubicBezTo>
                    <a:cubicBezTo>
                      <a:pt x="11642" y="6072"/>
                      <a:pt x="11664" y="6027"/>
                      <a:pt x="11687" y="6004"/>
                    </a:cubicBezTo>
                    <a:lnTo>
                      <a:pt x="11710" y="5958"/>
                    </a:lnTo>
                    <a:lnTo>
                      <a:pt x="11756" y="5844"/>
                    </a:lnTo>
                    <a:cubicBezTo>
                      <a:pt x="11779" y="5776"/>
                      <a:pt x="11801" y="5707"/>
                      <a:pt x="11801" y="5639"/>
                    </a:cubicBezTo>
                    <a:cubicBezTo>
                      <a:pt x="11893" y="5593"/>
                      <a:pt x="11938" y="5502"/>
                      <a:pt x="11961" y="5433"/>
                    </a:cubicBezTo>
                    <a:cubicBezTo>
                      <a:pt x="11961" y="5342"/>
                      <a:pt x="11938" y="5273"/>
                      <a:pt x="11893" y="5205"/>
                    </a:cubicBezTo>
                    <a:cubicBezTo>
                      <a:pt x="11847" y="5114"/>
                      <a:pt x="11779" y="5091"/>
                      <a:pt x="11710" y="5068"/>
                    </a:cubicBezTo>
                    <a:lnTo>
                      <a:pt x="11482" y="5022"/>
                    </a:lnTo>
                    <a:lnTo>
                      <a:pt x="11276" y="4954"/>
                    </a:lnTo>
                    <a:cubicBezTo>
                      <a:pt x="11276" y="4954"/>
                      <a:pt x="11231" y="4931"/>
                      <a:pt x="11231" y="4931"/>
                    </a:cubicBezTo>
                    <a:lnTo>
                      <a:pt x="11208" y="4931"/>
                    </a:lnTo>
                    <a:cubicBezTo>
                      <a:pt x="11117" y="4908"/>
                      <a:pt x="10980" y="4863"/>
                      <a:pt x="10866" y="4817"/>
                    </a:cubicBezTo>
                    <a:cubicBezTo>
                      <a:pt x="10729" y="4771"/>
                      <a:pt x="10614" y="4726"/>
                      <a:pt x="10500" y="4703"/>
                    </a:cubicBezTo>
                    <a:cubicBezTo>
                      <a:pt x="10295" y="4634"/>
                      <a:pt x="10112" y="4589"/>
                      <a:pt x="9930" y="4520"/>
                    </a:cubicBezTo>
                    <a:lnTo>
                      <a:pt x="9701" y="4452"/>
                    </a:lnTo>
                    <a:cubicBezTo>
                      <a:pt x="9519" y="4406"/>
                      <a:pt x="9336" y="4338"/>
                      <a:pt x="9154" y="4269"/>
                    </a:cubicBezTo>
                    <a:lnTo>
                      <a:pt x="8857" y="4178"/>
                    </a:lnTo>
                    <a:cubicBezTo>
                      <a:pt x="8583" y="4087"/>
                      <a:pt x="8263" y="3972"/>
                      <a:pt x="7921" y="3835"/>
                    </a:cubicBezTo>
                    <a:cubicBezTo>
                      <a:pt x="7716" y="3744"/>
                      <a:pt x="7533" y="3653"/>
                      <a:pt x="7328" y="3562"/>
                    </a:cubicBezTo>
                    <a:cubicBezTo>
                      <a:pt x="7214" y="3516"/>
                      <a:pt x="7099" y="3470"/>
                      <a:pt x="7008" y="3425"/>
                    </a:cubicBezTo>
                    <a:cubicBezTo>
                      <a:pt x="6871" y="3356"/>
                      <a:pt x="6734" y="3311"/>
                      <a:pt x="6597" y="3242"/>
                    </a:cubicBezTo>
                    <a:lnTo>
                      <a:pt x="6415" y="3151"/>
                    </a:lnTo>
                    <a:cubicBezTo>
                      <a:pt x="6323" y="3105"/>
                      <a:pt x="6232" y="3059"/>
                      <a:pt x="6141" y="3014"/>
                    </a:cubicBezTo>
                    <a:cubicBezTo>
                      <a:pt x="5821" y="2877"/>
                      <a:pt x="5524" y="2740"/>
                      <a:pt x="5205" y="2603"/>
                    </a:cubicBezTo>
                    <a:cubicBezTo>
                      <a:pt x="4977" y="2466"/>
                      <a:pt x="4726" y="2352"/>
                      <a:pt x="4474" y="2215"/>
                    </a:cubicBezTo>
                    <a:lnTo>
                      <a:pt x="4338" y="2146"/>
                    </a:lnTo>
                    <a:lnTo>
                      <a:pt x="4201" y="2078"/>
                    </a:lnTo>
                    <a:cubicBezTo>
                      <a:pt x="3949" y="1941"/>
                      <a:pt x="3721" y="1827"/>
                      <a:pt x="3470" y="1690"/>
                    </a:cubicBezTo>
                    <a:cubicBezTo>
                      <a:pt x="3402" y="1667"/>
                      <a:pt x="3333" y="1644"/>
                      <a:pt x="3265" y="1599"/>
                    </a:cubicBezTo>
                    <a:cubicBezTo>
                      <a:pt x="3196" y="1576"/>
                      <a:pt x="3105" y="1530"/>
                      <a:pt x="3036" y="1484"/>
                    </a:cubicBezTo>
                    <a:cubicBezTo>
                      <a:pt x="2877" y="1416"/>
                      <a:pt x="2740" y="1325"/>
                      <a:pt x="2580" y="1256"/>
                    </a:cubicBezTo>
                    <a:lnTo>
                      <a:pt x="2443" y="1165"/>
                    </a:lnTo>
                    <a:cubicBezTo>
                      <a:pt x="2283" y="1096"/>
                      <a:pt x="2146" y="1005"/>
                      <a:pt x="1987" y="914"/>
                    </a:cubicBezTo>
                    <a:cubicBezTo>
                      <a:pt x="1804" y="800"/>
                      <a:pt x="1621" y="708"/>
                      <a:pt x="1439" y="594"/>
                    </a:cubicBezTo>
                    <a:cubicBezTo>
                      <a:pt x="1256" y="503"/>
                      <a:pt x="1051" y="389"/>
                      <a:pt x="868" y="298"/>
                    </a:cubicBezTo>
                    <a:cubicBezTo>
                      <a:pt x="777" y="252"/>
                      <a:pt x="685" y="183"/>
                      <a:pt x="571" y="138"/>
                    </a:cubicBezTo>
                    <a:cubicBezTo>
                      <a:pt x="549" y="115"/>
                      <a:pt x="503" y="92"/>
                      <a:pt x="457" y="69"/>
                    </a:cubicBezTo>
                    <a:cubicBezTo>
                      <a:pt x="412" y="47"/>
                      <a:pt x="343" y="1"/>
                      <a:pt x="297" y="1"/>
                    </a:cubicBezTo>
                    <a:close/>
                  </a:path>
                </a:pathLst>
              </a:custGeom>
              <a:solidFill>
                <a:srgbClr val="424077">
                  <a:alpha val="2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1"/>
              <p:cNvSpPr/>
              <p:nvPr/>
            </p:nvSpPr>
            <p:spPr>
              <a:xfrm>
                <a:off x="5044521" y="898076"/>
                <a:ext cx="237567" cy="37274"/>
              </a:xfrm>
              <a:custGeom>
                <a:rect b="b" l="l" r="r" t="t"/>
                <a:pathLst>
                  <a:path extrusionOk="0" h="1379" w="8789">
                    <a:moveTo>
                      <a:pt x="5525" y="0"/>
                    </a:moveTo>
                    <a:cubicBezTo>
                      <a:pt x="5228" y="23"/>
                      <a:pt x="4908" y="23"/>
                      <a:pt x="4589" y="23"/>
                    </a:cubicBezTo>
                    <a:cubicBezTo>
                      <a:pt x="4269" y="23"/>
                      <a:pt x="3950" y="69"/>
                      <a:pt x="3630" y="114"/>
                    </a:cubicBezTo>
                    <a:cubicBezTo>
                      <a:pt x="3037" y="206"/>
                      <a:pt x="2443" y="343"/>
                      <a:pt x="1873" y="480"/>
                    </a:cubicBezTo>
                    <a:cubicBezTo>
                      <a:pt x="1713" y="525"/>
                      <a:pt x="1576" y="571"/>
                      <a:pt x="1416" y="617"/>
                    </a:cubicBezTo>
                    <a:cubicBezTo>
                      <a:pt x="1279" y="662"/>
                      <a:pt x="1119" y="708"/>
                      <a:pt x="960" y="776"/>
                    </a:cubicBezTo>
                    <a:cubicBezTo>
                      <a:pt x="823" y="822"/>
                      <a:pt x="686" y="890"/>
                      <a:pt x="549" y="959"/>
                    </a:cubicBezTo>
                    <a:cubicBezTo>
                      <a:pt x="412" y="1005"/>
                      <a:pt x="298" y="1050"/>
                      <a:pt x="184" y="1119"/>
                    </a:cubicBezTo>
                    <a:cubicBezTo>
                      <a:pt x="138" y="1142"/>
                      <a:pt x="115" y="1187"/>
                      <a:pt x="69" y="1210"/>
                    </a:cubicBezTo>
                    <a:cubicBezTo>
                      <a:pt x="24" y="1233"/>
                      <a:pt x="1" y="1279"/>
                      <a:pt x="24" y="1324"/>
                    </a:cubicBezTo>
                    <a:cubicBezTo>
                      <a:pt x="40" y="1358"/>
                      <a:pt x="82" y="1379"/>
                      <a:pt x="120" y="1379"/>
                    </a:cubicBezTo>
                    <a:cubicBezTo>
                      <a:pt x="135" y="1379"/>
                      <a:pt x="148" y="1376"/>
                      <a:pt x="161" y="1370"/>
                    </a:cubicBezTo>
                    <a:cubicBezTo>
                      <a:pt x="229" y="1324"/>
                      <a:pt x="275" y="1279"/>
                      <a:pt x="343" y="1256"/>
                    </a:cubicBezTo>
                    <a:cubicBezTo>
                      <a:pt x="549" y="1164"/>
                      <a:pt x="777" y="1096"/>
                      <a:pt x="1005" y="1050"/>
                    </a:cubicBezTo>
                    <a:cubicBezTo>
                      <a:pt x="1119" y="1027"/>
                      <a:pt x="1256" y="1005"/>
                      <a:pt x="1370" y="982"/>
                    </a:cubicBezTo>
                    <a:cubicBezTo>
                      <a:pt x="1507" y="959"/>
                      <a:pt x="1622" y="936"/>
                      <a:pt x="1736" y="913"/>
                    </a:cubicBezTo>
                    <a:cubicBezTo>
                      <a:pt x="1850" y="913"/>
                      <a:pt x="1964" y="890"/>
                      <a:pt x="2078" y="868"/>
                    </a:cubicBezTo>
                    <a:cubicBezTo>
                      <a:pt x="2375" y="845"/>
                      <a:pt x="2649" y="822"/>
                      <a:pt x="2945" y="776"/>
                    </a:cubicBezTo>
                    <a:cubicBezTo>
                      <a:pt x="3242" y="754"/>
                      <a:pt x="3539" y="708"/>
                      <a:pt x="3813" y="685"/>
                    </a:cubicBezTo>
                    <a:cubicBezTo>
                      <a:pt x="3973" y="685"/>
                      <a:pt x="4132" y="662"/>
                      <a:pt x="4292" y="639"/>
                    </a:cubicBezTo>
                    <a:lnTo>
                      <a:pt x="5684" y="639"/>
                    </a:lnTo>
                    <a:cubicBezTo>
                      <a:pt x="6209" y="639"/>
                      <a:pt x="6734" y="639"/>
                      <a:pt x="7237" y="708"/>
                    </a:cubicBezTo>
                    <a:cubicBezTo>
                      <a:pt x="7328" y="708"/>
                      <a:pt x="7396" y="731"/>
                      <a:pt x="7488" y="731"/>
                    </a:cubicBezTo>
                    <a:lnTo>
                      <a:pt x="7396" y="731"/>
                    </a:lnTo>
                    <a:cubicBezTo>
                      <a:pt x="7579" y="754"/>
                      <a:pt x="7762" y="776"/>
                      <a:pt x="7944" y="799"/>
                    </a:cubicBezTo>
                    <a:cubicBezTo>
                      <a:pt x="8013" y="822"/>
                      <a:pt x="8104" y="822"/>
                      <a:pt x="8195" y="845"/>
                    </a:cubicBezTo>
                    <a:cubicBezTo>
                      <a:pt x="8287" y="868"/>
                      <a:pt x="8355" y="890"/>
                      <a:pt x="8446" y="890"/>
                    </a:cubicBezTo>
                    <a:cubicBezTo>
                      <a:pt x="8583" y="890"/>
                      <a:pt x="8720" y="799"/>
                      <a:pt x="8743" y="662"/>
                    </a:cubicBezTo>
                    <a:cubicBezTo>
                      <a:pt x="8789" y="525"/>
                      <a:pt x="8720" y="388"/>
                      <a:pt x="8606" y="320"/>
                    </a:cubicBezTo>
                    <a:cubicBezTo>
                      <a:pt x="8492" y="251"/>
                      <a:pt x="8355" y="229"/>
                      <a:pt x="8241" y="206"/>
                    </a:cubicBezTo>
                    <a:cubicBezTo>
                      <a:pt x="8081" y="160"/>
                      <a:pt x="7944" y="160"/>
                      <a:pt x="7784" y="137"/>
                    </a:cubicBezTo>
                    <a:cubicBezTo>
                      <a:pt x="7739" y="114"/>
                      <a:pt x="7693" y="114"/>
                      <a:pt x="7647" y="114"/>
                    </a:cubicBezTo>
                    <a:lnTo>
                      <a:pt x="7693" y="114"/>
                    </a:lnTo>
                    <a:cubicBezTo>
                      <a:pt x="7625" y="114"/>
                      <a:pt x="7556" y="92"/>
                      <a:pt x="7488" y="92"/>
                    </a:cubicBezTo>
                    <a:lnTo>
                      <a:pt x="7510" y="92"/>
                    </a:lnTo>
                    <a:cubicBezTo>
                      <a:pt x="7484" y="88"/>
                      <a:pt x="7458" y="85"/>
                      <a:pt x="7432" y="82"/>
                    </a:cubicBezTo>
                    <a:lnTo>
                      <a:pt x="7432" y="82"/>
                    </a:lnTo>
                    <a:lnTo>
                      <a:pt x="7419" y="69"/>
                    </a:lnTo>
                    <a:lnTo>
                      <a:pt x="7419" y="69"/>
                    </a:lnTo>
                    <a:cubicBezTo>
                      <a:pt x="7419" y="74"/>
                      <a:pt x="7420" y="77"/>
                      <a:pt x="7422" y="80"/>
                    </a:cubicBezTo>
                    <a:lnTo>
                      <a:pt x="7422" y="80"/>
                    </a:lnTo>
                    <a:cubicBezTo>
                      <a:pt x="7275" y="61"/>
                      <a:pt x="7142" y="42"/>
                      <a:pt x="7008" y="23"/>
                    </a:cubicBezTo>
                    <a:cubicBezTo>
                      <a:pt x="6826" y="23"/>
                      <a:pt x="6666" y="23"/>
                      <a:pt x="6483"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1"/>
              <p:cNvSpPr/>
              <p:nvPr/>
            </p:nvSpPr>
            <p:spPr>
              <a:xfrm>
                <a:off x="5145100" y="928296"/>
                <a:ext cx="193129" cy="29436"/>
              </a:xfrm>
              <a:custGeom>
                <a:rect b="b" l="l" r="r" t="t"/>
                <a:pathLst>
                  <a:path extrusionOk="0" h="1089" w="7145">
                    <a:moveTo>
                      <a:pt x="2717" y="1"/>
                    </a:moveTo>
                    <a:cubicBezTo>
                      <a:pt x="2603" y="1"/>
                      <a:pt x="2488" y="1"/>
                      <a:pt x="2374" y="24"/>
                    </a:cubicBezTo>
                    <a:cubicBezTo>
                      <a:pt x="2123" y="24"/>
                      <a:pt x="1849" y="46"/>
                      <a:pt x="1598" y="46"/>
                    </a:cubicBezTo>
                    <a:cubicBezTo>
                      <a:pt x="1347" y="46"/>
                      <a:pt x="1096" y="69"/>
                      <a:pt x="845" y="92"/>
                    </a:cubicBezTo>
                    <a:cubicBezTo>
                      <a:pt x="731" y="92"/>
                      <a:pt x="594" y="115"/>
                      <a:pt x="480" y="115"/>
                    </a:cubicBezTo>
                    <a:cubicBezTo>
                      <a:pt x="343" y="138"/>
                      <a:pt x="229" y="161"/>
                      <a:pt x="92" y="183"/>
                    </a:cubicBezTo>
                    <a:cubicBezTo>
                      <a:pt x="46" y="206"/>
                      <a:pt x="0" y="252"/>
                      <a:pt x="23" y="297"/>
                    </a:cubicBezTo>
                    <a:cubicBezTo>
                      <a:pt x="40" y="349"/>
                      <a:pt x="70" y="375"/>
                      <a:pt x="104" y="375"/>
                    </a:cubicBezTo>
                    <a:cubicBezTo>
                      <a:pt x="115" y="375"/>
                      <a:pt x="126" y="372"/>
                      <a:pt x="137" y="366"/>
                    </a:cubicBezTo>
                    <a:cubicBezTo>
                      <a:pt x="229" y="343"/>
                      <a:pt x="320" y="343"/>
                      <a:pt x="411" y="320"/>
                    </a:cubicBezTo>
                    <a:cubicBezTo>
                      <a:pt x="624" y="301"/>
                      <a:pt x="836" y="294"/>
                      <a:pt x="1048" y="294"/>
                    </a:cubicBezTo>
                    <a:cubicBezTo>
                      <a:pt x="1338" y="294"/>
                      <a:pt x="1628" y="307"/>
                      <a:pt x="1918" y="320"/>
                    </a:cubicBezTo>
                    <a:cubicBezTo>
                      <a:pt x="2169" y="343"/>
                      <a:pt x="2420" y="343"/>
                      <a:pt x="2648" y="366"/>
                    </a:cubicBezTo>
                    <a:cubicBezTo>
                      <a:pt x="2922" y="389"/>
                      <a:pt x="3173" y="412"/>
                      <a:pt x="3424" y="434"/>
                    </a:cubicBezTo>
                    <a:cubicBezTo>
                      <a:pt x="3607" y="480"/>
                      <a:pt x="3812" y="503"/>
                      <a:pt x="4018" y="526"/>
                    </a:cubicBezTo>
                    <a:lnTo>
                      <a:pt x="3995" y="526"/>
                    </a:lnTo>
                    <a:cubicBezTo>
                      <a:pt x="4063" y="526"/>
                      <a:pt x="4132" y="549"/>
                      <a:pt x="4177" y="549"/>
                    </a:cubicBezTo>
                    <a:lnTo>
                      <a:pt x="4200" y="549"/>
                    </a:lnTo>
                    <a:lnTo>
                      <a:pt x="4269" y="571"/>
                    </a:lnTo>
                    <a:lnTo>
                      <a:pt x="4314" y="571"/>
                    </a:lnTo>
                    <a:cubicBezTo>
                      <a:pt x="4520" y="594"/>
                      <a:pt x="4702" y="617"/>
                      <a:pt x="4908" y="663"/>
                    </a:cubicBezTo>
                    <a:cubicBezTo>
                      <a:pt x="5136" y="685"/>
                      <a:pt x="5342" y="731"/>
                      <a:pt x="5570" y="777"/>
                    </a:cubicBezTo>
                    <a:cubicBezTo>
                      <a:pt x="5775" y="822"/>
                      <a:pt x="6004" y="868"/>
                      <a:pt x="6209" y="937"/>
                    </a:cubicBezTo>
                    <a:cubicBezTo>
                      <a:pt x="6323" y="959"/>
                      <a:pt x="6414" y="982"/>
                      <a:pt x="6506" y="1005"/>
                    </a:cubicBezTo>
                    <a:cubicBezTo>
                      <a:pt x="6597" y="1028"/>
                      <a:pt x="6665" y="1051"/>
                      <a:pt x="6757" y="1074"/>
                    </a:cubicBezTo>
                    <a:cubicBezTo>
                      <a:pt x="6785" y="1083"/>
                      <a:pt x="6817" y="1089"/>
                      <a:pt x="6850" y="1089"/>
                    </a:cubicBezTo>
                    <a:cubicBezTo>
                      <a:pt x="6897" y="1089"/>
                      <a:pt x="6945" y="1077"/>
                      <a:pt x="6985" y="1051"/>
                    </a:cubicBezTo>
                    <a:cubicBezTo>
                      <a:pt x="7053" y="1005"/>
                      <a:pt x="7099" y="937"/>
                      <a:pt x="7122" y="868"/>
                    </a:cubicBezTo>
                    <a:cubicBezTo>
                      <a:pt x="7145" y="777"/>
                      <a:pt x="7145" y="708"/>
                      <a:pt x="7099" y="617"/>
                    </a:cubicBezTo>
                    <a:cubicBezTo>
                      <a:pt x="7053" y="549"/>
                      <a:pt x="6985" y="503"/>
                      <a:pt x="6917" y="480"/>
                    </a:cubicBezTo>
                    <a:cubicBezTo>
                      <a:pt x="6780" y="434"/>
                      <a:pt x="6665" y="412"/>
                      <a:pt x="6528" y="389"/>
                    </a:cubicBezTo>
                    <a:cubicBezTo>
                      <a:pt x="6369" y="343"/>
                      <a:pt x="6232" y="320"/>
                      <a:pt x="6072" y="297"/>
                    </a:cubicBezTo>
                    <a:cubicBezTo>
                      <a:pt x="5912" y="252"/>
                      <a:pt x="5752" y="229"/>
                      <a:pt x="5593" y="206"/>
                    </a:cubicBezTo>
                    <a:cubicBezTo>
                      <a:pt x="5410" y="183"/>
                      <a:pt x="5227" y="161"/>
                      <a:pt x="5022" y="138"/>
                    </a:cubicBezTo>
                    <a:cubicBezTo>
                      <a:pt x="4885" y="115"/>
                      <a:pt x="4725" y="115"/>
                      <a:pt x="4588" y="92"/>
                    </a:cubicBezTo>
                    <a:cubicBezTo>
                      <a:pt x="4406" y="92"/>
                      <a:pt x="4246" y="69"/>
                      <a:pt x="4086" y="69"/>
                    </a:cubicBezTo>
                    <a:cubicBezTo>
                      <a:pt x="3767" y="46"/>
                      <a:pt x="3424" y="24"/>
                      <a:pt x="3082" y="24"/>
                    </a:cubicBezTo>
                    <a:cubicBezTo>
                      <a:pt x="2968" y="1"/>
                      <a:pt x="2854" y="1"/>
                      <a:pt x="2717"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1"/>
              <p:cNvSpPr/>
              <p:nvPr/>
            </p:nvSpPr>
            <p:spPr>
              <a:xfrm>
                <a:off x="4696564" y="1573637"/>
                <a:ext cx="156747" cy="228944"/>
              </a:xfrm>
              <a:custGeom>
                <a:rect b="b" l="l" r="r" t="t"/>
                <a:pathLst>
                  <a:path extrusionOk="0" h="8470" w="5799">
                    <a:moveTo>
                      <a:pt x="69" y="1"/>
                    </a:moveTo>
                    <a:cubicBezTo>
                      <a:pt x="23" y="24"/>
                      <a:pt x="0" y="69"/>
                      <a:pt x="0" y="115"/>
                    </a:cubicBezTo>
                    <a:cubicBezTo>
                      <a:pt x="115" y="412"/>
                      <a:pt x="206" y="709"/>
                      <a:pt x="320" y="1028"/>
                    </a:cubicBezTo>
                    <a:cubicBezTo>
                      <a:pt x="411" y="1325"/>
                      <a:pt x="525" y="1622"/>
                      <a:pt x="640" y="1918"/>
                    </a:cubicBezTo>
                    <a:cubicBezTo>
                      <a:pt x="731" y="2215"/>
                      <a:pt x="868" y="2512"/>
                      <a:pt x="982" y="2808"/>
                    </a:cubicBezTo>
                    <a:cubicBezTo>
                      <a:pt x="1050" y="2945"/>
                      <a:pt x="1119" y="3105"/>
                      <a:pt x="1187" y="3242"/>
                    </a:cubicBezTo>
                    <a:cubicBezTo>
                      <a:pt x="1249" y="3387"/>
                      <a:pt x="1330" y="3531"/>
                      <a:pt x="1396" y="3676"/>
                    </a:cubicBezTo>
                    <a:lnTo>
                      <a:pt x="1396" y="3676"/>
                    </a:lnTo>
                    <a:cubicBezTo>
                      <a:pt x="1395" y="3676"/>
                      <a:pt x="1394" y="3676"/>
                      <a:pt x="1393" y="3676"/>
                    </a:cubicBezTo>
                    <a:cubicBezTo>
                      <a:pt x="1398" y="3686"/>
                      <a:pt x="1403" y="3695"/>
                      <a:pt x="1409" y="3705"/>
                    </a:cubicBezTo>
                    <a:lnTo>
                      <a:pt x="1409" y="3705"/>
                    </a:lnTo>
                    <a:cubicBezTo>
                      <a:pt x="1411" y="3711"/>
                      <a:pt x="1413" y="3716"/>
                      <a:pt x="1416" y="3721"/>
                    </a:cubicBezTo>
                    <a:cubicBezTo>
                      <a:pt x="1416" y="3720"/>
                      <a:pt x="1416" y="3719"/>
                      <a:pt x="1416" y="3718"/>
                    </a:cubicBezTo>
                    <a:lnTo>
                      <a:pt x="1416" y="3718"/>
                    </a:lnTo>
                    <a:cubicBezTo>
                      <a:pt x="1568" y="4003"/>
                      <a:pt x="1720" y="4306"/>
                      <a:pt x="1872" y="4589"/>
                    </a:cubicBezTo>
                    <a:cubicBezTo>
                      <a:pt x="2032" y="4863"/>
                      <a:pt x="2192" y="5137"/>
                      <a:pt x="2374" y="5411"/>
                    </a:cubicBezTo>
                    <a:cubicBezTo>
                      <a:pt x="2466" y="5547"/>
                      <a:pt x="2580" y="5684"/>
                      <a:pt x="2671" y="5799"/>
                    </a:cubicBezTo>
                    <a:cubicBezTo>
                      <a:pt x="2762" y="5936"/>
                      <a:pt x="2876" y="6072"/>
                      <a:pt x="2968" y="6209"/>
                    </a:cubicBezTo>
                    <a:cubicBezTo>
                      <a:pt x="3082" y="6369"/>
                      <a:pt x="3196" y="6506"/>
                      <a:pt x="3333" y="6643"/>
                    </a:cubicBezTo>
                    <a:cubicBezTo>
                      <a:pt x="3447" y="6780"/>
                      <a:pt x="3561" y="6894"/>
                      <a:pt x="3698" y="7031"/>
                    </a:cubicBezTo>
                    <a:cubicBezTo>
                      <a:pt x="3812" y="7145"/>
                      <a:pt x="3949" y="7259"/>
                      <a:pt x="4086" y="7374"/>
                    </a:cubicBezTo>
                    <a:cubicBezTo>
                      <a:pt x="4223" y="7510"/>
                      <a:pt x="4360" y="7625"/>
                      <a:pt x="4497" y="7739"/>
                    </a:cubicBezTo>
                    <a:cubicBezTo>
                      <a:pt x="4611" y="7853"/>
                      <a:pt x="4748" y="7967"/>
                      <a:pt x="4885" y="8081"/>
                    </a:cubicBezTo>
                    <a:cubicBezTo>
                      <a:pt x="4954" y="8150"/>
                      <a:pt x="5022" y="8195"/>
                      <a:pt x="5091" y="8264"/>
                    </a:cubicBezTo>
                    <a:cubicBezTo>
                      <a:pt x="5159" y="8309"/>
                      <a:pt x="5250" y="8378"/>
                      <a:pt x="5342" y="8446"/>
                    </a:cubicBezTo>
                    <a:cubicBezTo>
                      <a:pt x="5387" y="8469"/>
                      <a:pt x="5433" y="8469"/>
                      <a:pt x="5501" y="8469"/>
                    </a:cubicBezTo>
                    <a:cubicBezTo>
                      <a:pt x="5570" y="8469"/>
                      <a:pt x="5638" y="8423"/>
                      <a:pt x="5684" y="8378"/>
                    </a:cubicBezTo>
                    <a:cubicBezTo>
                      <a:pt x="5798" y="8264"/>
                      <a:pt x="5775" y="8081"/>
                      <a:pt x="5661" y="7967"/>
                    </a:cubicBezTo>
                    <a:cubicBezTo>
                      <a:pt x="5593" y="7899"/>
                      <a:pt x="5501" y="7807"/>
                      <a:pt x="5410" y="7739"/>
                    </a:cubicBezTo>
                    <a:cubicBezTo>
                      <a:pt x="5342" y="7670"/>
                      <a:pt x="5250" y="7579"/>
                      <a:pt x="5159" y="7510"/>
                    </a:cubicBezTo>
                    <a:cubicBezTo>
                      <a:pt x="4976" y="7351"/>
                      <a:pt x="4794" y="7191"/>
                      <a:pt x="4611" y="7031"/>
                    </a:cubicBezTo>
                    <a:cubicBezTo>
                      <a:pt x="4429" y="6871"/>
                      <a:pt x="4223" y="6712"/>
                      <a:pt x="4041" y="6552"/>
                    </a:cubicBezTo>
                    <a:cubicBezTo>
                      <a:pt x="3949" y="6461"/>
                      <a:pt x="3881" y="6392"/>
                      <a:pt x="3789" y="6301"/>
                    </a:cubicBezTo>
                    <a:cubicBezTo>
                      <a:pt x="3698" y="6209"/>
                      <a:pt x="3630" y="6141"/>
                      <a:pt x="3538" y="6050"/>
                    </a:cubicBezTo>
                    <a:cubicBezTo>
                      <a:pt x="3333" y="5799"/>
                      <a:pt x="3128" y="5547"/>
                      <a:pt x="2922" y="5274"/>
                    </a:cubicBezTo>
                    <a:cubicBezTo>
                      <a:pt x="2831" y="5159"/>
                      <a:pt x="2717" y="5023"/>
                      <a:pt x="2625" y="4908"/>
                    </a:cubicBezTo>
                    <a:cubicBezTo>
                      <a:pt x="2534" y="4771"/>
                      <a:pt x="2443" y="4657"/>
                      <a:pt x="2351" y="4520"/>
                    </a:cubicBezTo>
                    <a:cubicBezTo>
                      <a:pt x="2260" y="4383"/>
                      <a:pt x="2169" y="4246"/>
                      <a:pt x="2078" y="4110"/>
                    </a:cubicBezTo>
                    <a:cubicBezTo>
                      <a:pt x="1986" y="3973"/>
                      <a:pt x="1918" y="3813"/>
                      <a:pt x="1826" y="3676"/>
                    </a:cubicBezTo>
                    <a:cubicBezTo>
                      <a:pt x="1644" y="3379"/>
                      <a:pt x="1461" y="3082"/>
                      <a:pt x="1279" y="2786"/>
                    </a:cubicBezTo>
                    <a:cubicBezTo>
                      <a:pt x="1119" y="2489"/>
                      <a:pt x="959" y="2192"/>
                      <a:pt x="822" y="1873"/>
                    </a:cubicBezTo>
                    <a:lnTo>
                      <a:pt x="822" y="1895"/>
                    </a:lnTo>
                    <a:cubicBezTo>
                      <a:pt x="799" y="1827"/>
                      <a:pt x="754" y="1759"/>
                      <a:pt x="731" y="1667"/>
                    </a:cubicBezTo>
                    <a:cubicBezTo>
                      <a:pt x="685" y="1599"/>
                      <a:pt x="662" y="1530"/>
                      <a:pt x="640" y="1439"/>
                    </a:cubicBezTo>
                    <a:cubicBezTo>
                      <a:pt x="571" y="1302"/>
                      <a:pt x="525" y="1142"/>
                      <a:pt x="480" y="982"/>
                    </a:cubicBezTo>
                    <a:cubicBezTo>
                      <a:pt x="366" y="686"/>
                      <a:pt x="274" y="366"/>
                      <a:pt x="160" y="47"/>
                    </a:cubicBezTo>
                    <a:cubicBezTo>
                      <a:pt x="160" y="24"/>
                      <a:pt x="115" y="1"/>
                      <a:pt x="92"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1"/>
              <p:cNvSpPr/>
              <p:nvPr/>
            </p:nvSpPr>
            <p:spPr>
              <a:xfrm>
                <a:off x="4774302" y="1682865"/>
                <a:ext cx="125879" cy="125122"/>
              </a:xfrm>
              <a:custGeom>
                <a:rect b="b" l="l" r="r" t="t"/>
                <a:pathLst>
                  <a:path extrusionOk="0" h="4629" w="4657">
                    <a:moveTo>
                      <a:pt x="23" y="0"/>
                    </a:moveTo>
                    <a:cubicBezTo>
                      <a:pt x="0" y="23"/>
                      <a:pt x="0" y="69"/>
                      <a:pt x="0" y="114"/>
                    </a:cubicBezTo>
                    <a:cubicBezTo>
                      <a:pt x="229" y="502"/>
                      <a:pt x="480" y="845"/>
                      <a:pt x="754" y="1187"/>
                    </a:cubicBezTo>
                    <a:cubicBezTo>
                      <a:pt x="868" y="1347"/>
                      <a:pt x="1005" y="1506"/>
                      <a:pt x="1142" y="1666"/>
                    </a:cubicBezTo>
                    <a:lnTo>
                      <a:pt x="1347" y="1917"/>
                    </a:lnTo>
                    <a:cubicBezTo>
                      <a:pt x="1416" y="2009"/>
                      <a:pt x="1484" y="2100"/>
                      <a:pt x="1575" y="2191"/>
                    </a:cubicBezTo>
                    <a:cubicBezTo>
                      <a:pt x="1667" y="2305"/>
                      <a:pt x="1758" y="2420"/>
                      <a:pt x="1849" y="2511"/>
                    </a:cubicBezTo>
                    <a:cubicBezTo>
                      <a:pt x="1941" y="2625"/>
                      <a:pt x="2055" y="2739"/>
                      <a:pt x="2169" y="2853"/>
                    </a:cubicBezTo>
                    <a:cubicBezTo>
                      <a:pt x="2260" y="2944"/>
                      <a:pt x="2374" y="3059"/>
                      <a:pt x="2488" y="3150"/>
                    </a:cubicBezTo>
                    <a:cubicBezTo>
                      <a:pt x="2603" y="3264"/>
                      <a:pt x="2717" y="3378"/>
                      <a:pt x="2831" y="3469"/>
                    </a:cubicBezTo>
                    <a:cubicBezTo>
                      <a:pt x="2945" y="3561"/>
                      <a:pt x="3059" y="3675"/>
                      <a:pt x="3173" y="3766"/>
                    </a:cubicBezTo>
                    <a:cubicBezTo>
                      <a:pt x="3310" y="3858"/>
                      <a:pt x="3424" y="3972"/>
                      <a:pt x="3561" y="4063"/>
                    </a:cubicBezTo>
                    <a:cubicBezTo>
                      <a:pt x="3675" y="4154"/>
                      <a:pt x="3789" y="4246"/>
                      <a:pt x="3926" y="4337"/>
                    </a:cubicBezTo>
                    <a:cubicBezTo>
                      <a:pt x="3972" y="4382"/>
                      <a:pt x="4041" y="4428"/>
                      <a:pt x="4109" y="4474"/>
                    </a:cubicBezTo>
                    <a:cubicBezTo>
                      <a:pt x="4177" y="4519"/>
                      <a:pt x="4246" y="4565"/>
                      <a:pt x="4337" y="4611"/>
                    </a:cubicBezTo>
                    <a:cubicBezTo>
                      <a:pt x="4361" y="4623"/>
                      <a:pt x="4387" y="4628"/>
                      <a:pt x="4415" y="4628"/>
                    </a:cubicBezTo>
                    <a:cubicBezTo>
                      <a:pt x="4495" y="4628"/>
                      <a:pt x="4583" y="4581"/>
                      <a:pt x="4634" y="4497"/>
                    </a:cubicBezTo>
                    <a:cubicBezTo>
                      <a:pt x="4657" y="4451"/>
                      <a:pt x="4657" y="4405"/>
                      <a:pt x="4634" y="4337"/>
                    </a:cubicBezTo>
                    <a:cubicBezTo>
                      <a:pt x="4611" y="4291"/>
                      <a:pt x="4588" y="4246"/>
                      <a:pt x="4520" y="4223"/>
                    </a:cubicBezTo>
                    <a:cubicBezTo>
                      <a:pt x="4429" y="4154"/>
                      <a:pt x="4360" y="4109"/>
                      <a:pt x="4269" y="4040"/>
                    </a:cubicBezTo>
                    <a:lnTo>
                      <a:pt x="3995" y="3858"/>
                    </a:lnTo>
                    <a:lnTo>
                      <a:pt x="4041" y="3903"/>
                    </a:lnTo>
                    <a:cubicBezTo>
                      <a:pt x="3767" y="3698"/>
                      <a:pt x="3493" y="3492"/>
                      <a:pt x="3242" y="3287"/>
                    </a:cubicBezTo>
                    <a:cubicBezTo>
                      <a:pt x="3105" y="3196"/>
                      <a:pt x="2991" y="3104"/>
                      <a:pt x="2854" y="2990"/>
                    </a:cubicBezTo>
                    <a:cubicBezTo>
                      <a:pt x="2739" y="2899"/>
                      <a:pt x="2603" y="2785"/>
                      <a:pt x="2488" y="2671"/>
                    </a:cubicBezTo>
                    <a:cubicBezTo>
                      <a:pt x="2351" y="2579"/>
                      <a:pt x="2237" y="2465"/>
                      <a:pt x="2123" y="2351"/>
                    </a:cubicBezTo>
                    <a:cubicBezTo>
                      <a:pt x="1986" y="2237"/>
                      <a:pt x="1872" y="2100"/>
                      <a:pt x="1758" y="1986"/>
                    </a:cubicBezTo>
                    <a:cubicBezTo>
                      <a:pt x="1644" y="1872"/>
                      <a:pt x="1530" y="1758"/>
                      <a:pt x="1416" y="1643"/>
                    </a:cubicBezTo>
                    <a:cubicBezTo>
                      <a:pt x="1301" y="1529"/>
                      <a:pt x="1210" y="1392"/>
                      <a:pt x="1096" y="1278"/>
                    </a:cubicBezTo>
                    <a:cubicBezTo>
                      <a:pt x="1028" y="1210"/>
                      <a:pt x="982" y="1141"/>
                      <a:pt x="913" y="1073"/>
                    </a:cubicBezTo>
                    <a:cubicBezTo>
                      <a:pt x="777" y="913"/>
                      <a:pt x="640" y="730"/>
                      <a:pt x="503" y="571"/>
                    </a:cubicBezTo>
                    <a:cubicBezTo>
                      <a:pt x="434" y="502"/>
                      <a:pt x="388" y="411"/>
                      <a:pt x="320" y="320"/>
                    </a:cubicBezTo>
                    <a:cubicBezTo>
                      <a:pt x="252" y="228"/>
                      <a:pt x="206" y="137"/>
                      <a:pt x="137" y="23"/>
                    </a:cubicBezTo>
                    <a:cubicBezTo>
                      <a:pt x="137" y="0"/>
                      <a:pt x="115" y="0"/>
                      <a:pt x="69"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
              <p:cNvSpPr/>
              <p:nvPr/>
            </p:nvSpPr>
            <p:spPr>
              <a:xfrm>
                <a:off x="4659533" y="1482330"/>
                <a:ext cx="347390" cy="382934"/>
              </a:xfrm>
              <a:custGeom>
                <a:rect b="b" l="l" r="r" t="t"/>
                <a:pathLst>
                  <a:path extrusionOk="0" h="14167" w="12852">
                    <a:moveTo>
                      <a:pt x="1" y="1"/>
                    </a:moveTo>
                    <a:lnTo>
                      <a:pt x="1" y="1"/>
                    </a:lnTo>
                    <a:cubicBezTo>
                      <a:pt x="24" y="663"/>
                      <a:pt x="69" y="1325"/>
                      <a:pt x="184" y="1987"/>
                    </a:cubicBezTo>
                    <a:cubicBezTo>
                      <a:pt x="298" y="2922"/>
                      <a:pt x="526" y="3813"/>
                      <a:pt x="823" y="4703"/>
                    </a:cubicBezTo>
                    <a:cubicBezTo>
                      <a:pt x="1097" y="5593"/>
                      <a:pt x="1462" y="6460"/>
                      <a:pt x="1918" y="7282"/>
                    </a:cubicBezTo>
                    <a:cubicBezTo>
                      <a:pt x="2306" y="8035"/>
                      <a:pt x="2763" y="8766"/>
                      <a:pt x="3288" y="9450"/>
                    </a:cubicBezTo>
                    <a:cubicBezTo>
                      <a:pt x="3767" y="10067"/>
                      <a:pt x="4292" y="10660"/>
                      <a:pt x="4863" y="11208"/>
                    </a:cubicBezTo>
                    <a:cubicBezTo>
                      <a:pt x="5456" y="11779"/>
                      <a:pt x="6118" y="12304"/>
                      <a:pt x="6803" y="12760"/>
                    </a:cubicBezTo>
                    <a:cubicBezTo>
                      <a:pt x="7465" y="13217"/>
                      <a:pt x="8195" y="13605"/>
                      <a:pt x="8948" y="13856"/>
                    </a:cubicBezTo>
                    <a:cubicBezTo>
                      <a:pt x="9314" y="13970"/>
                      <a:pt x="9702" y="14061"/>
                      <a:pt x="10067" y="14107"/>
                    </a:cubicBezTo>
                    <a:cubicBezTo>
                      <a:pt x="10313" y="14150"/>
                      <a:pt x="10550" y="14166"/>
                      <a:pt x="10789" y="14166"/>
                    </a:cubicBezTo>
                    <a:cubicBezTo>
                      <a:pt x="10927" y="14166"/>
                      <a:pt x="11066" y="14161"/>
                      <a:pt x="11208" y="14152"/>
                    </a:cubicBezTo>
                    <a:cubicBezTo>
                      <a:pt x="11436" y="14130"/>
                      <a:pt x="11687" y="14084"/>
                      <a:pt x="11916" y="14016"/>
                    </a:cubicBezTo>
                    <a:cubicBezTo>
                      <a:pt x="12098" y="13947"/>
                      <a:pt x="12281" y="13879"/>
                      <a:pt x="12441" y="13742"/>
                    </a:cubicBezTo>
                    <a:cubicBezTo>
                      <a:pt x="12555" y="13650"/>
                      <a:pt x="12646" y="13513"/>
                      <a:pt x="12737" y="13376"/>
                    </a:cubicBezTo>
                    <a:cubicBezTo>
                      <a:pt x="12806" y="13239"/>
                      <a:pt x="12829" y="13080"/>
                      <a:pt x="12829" y="12920"/>
                    </a:cubicBezTo>
                    <a:cubicBezTo>
                      <a:pt x="12852" y="12578"/>
                      <a:pt x="12760" y="12212"/>
                      <a:pt x="12669" y="11870"/>
                    </a:cubicBezTo>
                    <a:cubicBezTo>
                      <a:pt x="12555" y="11505"/>
                      <a:pt x="12395" y="11140"/>
                      <a:pt x="12281" y="10774"/>
                    </a:cubicBezTo>
                    <a:cubicBezTo>
                      <a:pt x="12281" y="10752"/>
                      <a:pt x="12281" y="10752"/>
                      <a:pt x="12281" y="10752"/>
                    </a:cubicBezTo>
                    <a:cubicBezTo>
                      <a:pt x="12053" y="9953"/>
                      <a:pt x="11939" y="9108"/>
                      <a:pt x="11916" y="8264"/>
                    </a:cubicBezTo>
                    <a:cubicBezTo>
                      <a:pt x="11893" y="7328"/>
                      <a:pt x="11984" y="6392"/>
                      <a:pt x="12190" y="5456"/>
                    </a:cubicBezTo>
                    <a:cubicBezTo>
                      <a:pt x="12098" y="5433"/>
                      <a:pt x="11984" y="5388"/>
                      <a:pt x="11893" y="5365"/>
                    </a:cubicBezTo>
                    <a:cubicBezTo>
                      <a:pt x="11802" y="5753"/>
                      <a:pt x="11733" y="6118"/>
                      <a:pt x="11665" y="6529"/>
                    </a:cubicBezTo>
                    <a:cubicBezTo>
                      <a:pt x="11573" y="7236"/>
                      <a:pt x="11551" y="7967"/>
                      <a:pt x="11596" y="8697"/>
                    </a:cubicBezTo>
                    <a:cubicBezTo>
                      <a:pt x="11642" y="9382"/>
                      <a:pt x="11756" y="10090"/>
                      <a:pt x="11939" y="10752"/>
                    </a:cubicBezTo>
                    <a:cubicBezTo>
                      <a:pt x="12076" y="11185"/>
                      <a:pt x="12235" y="11596"/>
                      <a:pt x="12372" y="12007"/>
                    </a:cubicBezTo>
                    <a:cubicBezTo>
                      <a:pt x="12372" y="12030"/>
                      <a:pt x="12372" y="12030"/>
                      <a:pt x="12372" y="12030"/>
                    </a:cubicBezTo>
                    <a:cubicBezTo>
                      <a:pt x="12441" y="12281"/>
                      <a:pt x="12509" y="12532"/>
                      <a:pt x="12509" y="12783"/>
                    </a:cubicBezTo>
                    <a:cubicBezTo>
                      <a:pt x="12509" y="12897"/>
                      <a:pt x="12509" y="12988"/>
                      <a:pt x="12486" y="13103"/>
                    </a:cubicBezTo>
                    <a:cubicBezTo>
                      <a:pt x="12464" y="13171"/>
                      <a:pt x="12441" y="13217"/>
                      <a:pt x="12418" y="13285"/>
                    </a:cubicBezTo>
                    <a:cubicBezTo>
                      <a:pt x="12395" y="13331"/>
                      <a:pt x="12349" y="13376"/>
                      <a:pt x="12327" y="13399"/>
                    </a:cubicBezTo>
                    <a:cubicBezTo>
                      <a:pt x="12281" y="13468"/>
                      <a:pt x="12212" y="13513"/>
                      <a:pt x="12144" y="13559"/>
                    </a:cubicBezTo>
                    <a:cubicBezTo>
                      <a:pt x="12030" y="13628"/>
                      <a:pt x="11916" y="13673"/>
                      <a:pt x="11802" y="13696"/>
                    </a:cubicBezTo>
                    <a:cubicBezTo>
                      <a:pt x="11505" y="13787"/>
                      <a:pt x="11208" y="13833"/>
                      <a:pt x="10911" y="13833"/>
                    </a:cubicBezTo>
                    <a:cubicBezTo>
                      <a:pt x="10455" y="13833"/>
                      <a:pt x="10021" y="13787"/>
                      <a:pt x="9565" y="13696"/>
                    </a:cubicBezTo>
                    <a:lnTo>
                      <a:pt x="9610" y="13696"/>
                    </a:lnTo>
                    <a:cubicBezTo>
                      <a:pt x="8994" y="13559"/>
                      <a:pt x="8401" y="13308"/>
                      <a:pt x="7830" y="13011"/>
                    </a:cubicBezTo>
                    <a:cubicBezTo>
                      <a:pt x="6894" y="12509"/>
                      <a:pt x="6050" y="11870"/>
                      <a:pt x="5274" y="11140"/>
                    </a:cubicBezTo>
                    <a:lnTo>
                      <a:pt x="5274" y="11140"/>
                    </a:lnTo>
                    <a:cubicBezTo>
                      <a:pt x="5274" y="11140"/>
                      <a:pt x="5296" y="11162"/>
                      <a:pt x="5296" y="11162"/>
                    </a:cubicBezTo>
                    <a:cubicBezTo>
                      <a:pt x="4817" y="10706"/>
                      <a:pt x="4338" y="10204"/>
                      <a:pt x="3904" y="9702"/>
                    </a:cubicBezTo>
                    <a:cubicBezTo>
                      <a:pt x="3470" y="9177"/>
                      <a:pt x="3082" y="8629"/>
                      <a:pt x="2717" y="8058"/>
                    </a:cubicBezTo>
                    <a:cubicBezTo>
                      <a:pt x="1964" y="6826"/>
                      <a:pt x="1393" y="5525"/>
                      <a:pt x="982" y="4132"/>
                    </a:cubicBezTo>
                    <a:cubicBezTo>
                      <a:pt x="982" y="4155"/>
                      <a:pt x="982" y="4178"/>
                      <a:pt x="982" y="4178"/>
                    </a:cubicBezTo>
                    <a:cubicBezTo>
                      <a:pt x="594" y="2877"/>
                      <a:pt x="389" y="1530"/>
                      <a:pt x="343" y="161"/>
                    </a:cubicBezTo>
                    <a:cubicBezTo>
                      <a:pt x="320" y="161"/>
                      <a:pt x="298" y="161"/>
                      <a:pt x="298" y="138"/>
                    </a:cubicBezTo>
                    <a:cubicBezTo>
                      <a:pt x="184" y="92"/>
                      <a:pt x="92" y="46"/>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1"/>
              <p:cNvSpPr/>
              <p:nvPr/>
            </p:nvSpPr>
            <p:spPr>
              <a:xfrm>
                <a:off x="4986542" y="1605722"/>
                <a:ext cx="649" cy="27"/>
              </a:xfrm>
              <a:custGeom>
                <a:rect b="b" l="l" r="r" t="t"/>
                <a:pathLst>
                  <a:path extrusionOk="0" h="1" w="24">
                    <a:moveTo>
                      <a:pt x="0" y="1"/>
                    </a:moveTo>
                    <a:cubicBezTo>
                      <a:pt x="0" y="1"/>
                      <a:pt x="23" y="1"/>
                      <a:pt x="23" y="1"/>
                    </a:cubicBezTo>
                    <a:cubicBezTo>
                      <a:pt x="23" y="1"/>
                      <a:pt x="0" y="1"/>
                      <a:pt x="0" y="1"/>
                    </a:cubicBezTo>
                    <a:cubicBezTo>
                      <a:pt x="0" y="1"/>
                      <a:pt x="0" y="1"/>
                      <a:pt x="0" y="1"/>
                    </a:cubicBezTo>
                    <a:close/>
                  </a:path>
                </a:pathLst>
              </a:custGeom>
              <a:solidFill>
                <a:srgbClr val="A034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1"/>
              <p:cNvSpPr/>
              <p:nvPr/>
            </p:nvSpPr>
            <p:spPr>
              <a:xfrm>
                <a:off x="4991461" y="1772929"/>
                <a:ext cx="27" cy="649"/>
              </a:xfrm>
              <a:custGeom>
                <a:rect b="b" l="l" r="r" t="t"/>
                <a:pathLst>
                  <a:path extrusionOk="0" h="24" w="1">
                    <a:moveTo>
                      <a:pt x="1" y="23"/>
                    </a:moveTo>
                    <a:cubicBezTo>
                      <a:pt x="1" y="1"/>
                      <a:pt x="1" y="1"/>
                      <a:pt x="1" y="1"/>
                    </a:cubicBezTo>
                    <a:cubicBezTo>
                      <a:pt x="1" y="1"/>
                      <a:pt x="1" y="1"/>
                      <a:pt x="1" y="23"/>
                    </a:cubicBezTo>
                    <a:close/>
                  </a:path>
                </a:pathLst>
              </a:custGeom>
              <a:solidFill>
                <a:srgbClr val="A034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1"/>
              <p:cNvSpPr/>
              <p:nvPr/>
            </p:nvSpPr>
            <p:spPr>
              <a:xfrm>
                <a:off x="4991461" y="1773551"/>
                <a:ext cx="27" cy="27"/>
              </a:xfrm>
              <a:custGeom>
                <a:rect b="b" l="l" r="r" t="t"/>
                <a:pathLst>
                  <a:path extrusionOk="0" h="1" w="1">
                    <a:moveTo>
                      <a:pt x="1" y="0"/>
                    </a:moveTo>
                    <a:cubicBezTo>
                      <a:pt x="1" y="0"/>
                      <a:pt x="1" y="0"/>
                      <a:pt x="1" y="0"/>
                    </a:cubicBezTo>
                    <a:cubicBezTo>
                      <a:pt x="1" y="0"/>
                      <a:pt x="1" y="0"/>
                      <a:pt x="1" y="0"/>
                    </a:cubicBezTo>
                    <a:close/>
                  </a:path>
                </a:pathLst>
              </a:custGeom>
              <a:solidFill>
                <a:srgbClr val="A034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1"/>
              <p:cNvSpPr/>
              <p:nvPr/>
            </p:nvSpPr>
            <p:spPr>
              <a:xfrm>
                <a:off x="4989623" y="1626697"/>
                <a:ext cx="27" cy="27"/>
              </a:xfrm>
              <a:custGeom>
                <a:rect b="b" l="l" r="r" t="t"/>
                <a:pathLst>
                  <a:path extrusionOk="0" h="1" w="1">
                    <a:moveTo>
                      <a:pt x="0" y="1"/>
                    </a:moveTo>
                    <a:lnTo>
                      <a:pt x="0" y="1"/>
                    </a:lnTo>
                    <a:close/>
                  </a:path>
                </a:pathLst>
              </a:custGeom>
              <a:solidFill>
                <a:srgbClr val="A034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1"/>
              <p:cNvSpPr/>
              <p:nvPr/>
            </p:nvSpPr>
            <p:spPr>
              <a:xfrm>
                <a:off x="4964323" y="877101"/>
                <a:ext cx="491757" cy="262218"/>
              </a:xfrm>
              <a:custGeom>
                <a:rect b="b" l="l" r="r" t="t"/>
                <a:pathLst>
                  <a:path extrusionOk="0" h="9701" w="18193">
                    <a:moveTo>
                      <a:pt x="3850" y="1023"/>
                    </a:moveTo>
                    <a:cubicBezTo>
                      <a:pt x="3845" y="1024"/>
                      <a:pt x="3840" y="1026"/>
                      <a:pt x="3835" y="1027"/>
                    </a:cubicBezTo>
                    <a:cubicBezTo>
                      <a:pt x="3842" y="1027"/>
                      <a:pt x="3846" y="1026"/>
                      <a:pt x="3850" y="1023"/>
                    </a:cubicBezTo>
                    <a:close/>
                    <a:moveTo>
                      <a:pt x="8469" y="0"/>
                    </a:moveTo>
                    <a:cubicBezTo>
                      <a:pt x="7967" y="0"/>
                      <a:pt x="7465" y="23"/>
                      <a:pt x="6985" y="69"/>
                    </a:cubicBezTo>
                    <a:cubicBezTo>
                      <a:pt x="6049" y="160"/>
                      <a:pt x="5114" y="320"/>
                      <a:pt x="4223" y="571"/>
                    </a:cubicBezTo>
                    <a:cubicBezTo>
                      <a:pt x="3333" y="822"/>
                      <a:pt x="2443" y="1142"/>
                      <a:pt x="1598" y="1530"/>
                    </a:cubicBezTo>
                    <a:cubicBezTo>
                      <a:pt x="1051" y="1781"/>
                      <a:pt x="526" y="2077"/>
                      <a:pt x="1" y="2397"/>
                    </a:cubicBezTo>
                    <a:cubicBezTo>
                      <a:pt x="115" y="2443"/>
                      <a:pt x="229" y="2511"/>
                      <a:pt x="343" y="2579"/>
                    </a:cubicBezTo>
                    <a:cubicBezTo>
                      <a:pt x="1439" y="1918"/>
                      <a:pt x="2626" y="1393"/>
                      <a:pt x="3858" y="1005"/>
                    </a:cubicBezTo>
                    <a:lnTo>
                      <a:pt x="3858" y="1005"/>
                    </a:lnTo>
                    <a:cubicBezTo>
                      <a:pt x="3858" y="1005"/>
                      <a:pt x="3858" y="1016"/>
                      <a:pt x="3850" y="1023"/>
                    </a:cubicBezTo>
                    <a:lnTo>
                      <a:pt x="3850" y="1023"/>
                    </a:lnTo>
                    <a:cubicBezTo>
                      <a:pt x="5237" y="592"/>
                      <a:pt x="6648" y="365"/>
                      <a:pt x="8081" y="320"/>
                    </a:cubicBezTo>
                    <a:cubicBezTo>
                      <a:pt x="8743" y="320"/>
                      <a:pt x="9427" y="343"/>
                      <a:pt x="10089" y="411"/>
                    </a:cubicBezTo>
                    <a:cubicBezTo>
                      <a:pt x="10774" y="480"/>
                      <a:pt x="11436" y="617"/>
                      <a:pt x="12098" y="753"/>
                    </a:cubicBezTo>
                    <a:lnTo>
                      <a:pt x="12052" y="753"/>
                    </a:lnTo>
                    <a:cubicBezTo>
                      <a:pt x="13080" y="1005"/>
                      <a:pt x="14084" y="1370"/>
                      <a:pt x="15020" y="1872"/>
                    </a:cubicBezTo>
                    <a:cubicBezTo>
                      <a:pt x="15020" y="1872"/>
                      <a:pt x="15020" y="1872"/>
                      <a:pt x="15020" y="1849"/>
                    </a:cubicBezTo>
                    <a:cubicBezTo>
                      <a:pt x="15567" y="2168"/>
                      <a:pt x="16114" y="2533"/>
                      <a:pt x="16570" y="2966"/>
                    </a:cubicBezTo>
                    <a:lnTo>
                      <a:pt x="16570" y="2966"/>
                    </a:lnTo>
                    <a:cubicBezTo>
                      <a:pt x="16882" y="3280"/>
                      <a:pt x="17171" y="3615"/>
                      <a:pt x="17416" y="3995"/>
                    </a:cubicBezTo>
                    <a:cubicBezTo>
                      <a:pt x="17553" y="4246"/>
                      <a:pt x="17690" y="4520"/>
                      <a:pt x="17782" y="4794"/>
                    </a:cubicBezTo>
                    <a:cubicBezTo>
                      <a:pt x="17827" y="4930"/>
                      <a:pt x="17850" y="5045"/>
                      <a:pt x="17850" y="5182"/>
                    </a:cubicBezTo>
                    <a:cubicBezTo>
                      <a:pt x="17850" y="5250"/>
                      <a:pt x="17850" y="5319"/>
                      <a:pt x="17827" y="5410"/>
                    </a:cubicBezTo>
                    <a:cubicBezTo>
                      <a:pt x="17804" y="5455"/>
                      <a:pt x="17782" y="5501"/>
                      <a:pt x="17759" y="5547"/>
                    </a:cubicBezTo>
                    <a:cubicBezTo>
                      <a:pt x="17736" y="5592"/>
                      <a:pt x="17690" y="5661"/>
                      <a:pt x="17645" y="5707"/>
                    </a:cubicBezTo>
                    <a:cubicBezTo>
                      <a:pt x="17576" y="5775"/>
                      <a:pt x="17508" y="5844"/>
                      <a:pt x="17416" y="5889"/>
                    </a:cubicBezTo>
                    <a:cubicBezTo>
                      <a:pt x="17188" y="6026"/>
                      <a:pt x="16960" y="6117"/>
                      <a:pt x="16709" y="6186"/>
                    </a:cubicBezTo>
                    <a:lnTo>
                      <a:pt x="16686" y="6186"/>
                    </a:lnTo>
                    <a:cubicBezTo>
                      <a:pt x="16252" y="6323"/>
                      <a:pt x="15819" y="6414"/>
                      <a:pt x="15408" y="6551"/>
                    </a:cubicBezTo>
                    <a:cubicBezTo>
                      <a:pt x="14746" y="6757"/>
                      <a:pt x="14084" y="7030"/>
                      <a:pt x="13490" y="7396"/>
                    </a:cubicBezTo>
                    <a:cubicBezTo>
                      <a:pt x="12851" y="7761"/>
                      <a:pt x="12258" y="8172"/>
                      <a:pt x="11710" y="8651"/>
                    </a:cubicBezTo>
                    <a:cubicBezTo>
                      <a:pt x="11390" y="8925"/>
                      <a:pt x="11094" y="9222"/>
                      <a:pt x="10797" y="9541"/>
                    </a:cubicBezTo>
                    <a:cubicBezTo>
                      <a:pt x="10888" y="9587"/>
                      <a:pt x="10957" y="9633"/>
                      <a:pt x="11048" y="9678"/>
                    </a:cubicBezTo>
                    <a:cubicBezTo>
                      <a:pt x="11048" y="9701"/>
                      <a:pt x="11071" y="9701"/>
                      <a:pt x="11071" y="9701"/>
                    </a:cubicBezTo>
                    <a:cubicBezTo>
                      <a:pt x="11733" y="9016"/>
                      <a:pt x="12486" y="8400"/>
                      <a:pt x="13308" y="7875"/>
                    </a:cubicBezTo>
                    <a:cubicBezTo>
                      <a:pt x="14015" y="7441"/>
                      <a:pt x="14791" y="7076"/>
                      <a:pt x="15590" y="6825"/>
                    </a:cubicBezTo>
                    <a:cubicBezTo>
                      <a:pt x="15978" y="6711"/>
                      <a:pt x="16366" y="6620"/>
                      <a:pt x="16732" y="6528"/>
                    </a:cubicBezTo>
                    <a:cubicBezTo>
                      <a:pt x="17074" y="6414"/>
                      <a:pt x="17416" y="6300"/>
                      <a:pt x="17713" y="6095"/>
                    </a:cubicBezTo>
                    <a:cubicBezTo>
                      <a:pt x="17827" y="6003"/>
                      <a:pt x="17941" y="5889"/>
                      <a:pt x="18033" y="5752"/>
                    </a:cubicBezTo>
                    <a:cubicBezTo>
                      <a:pt x="18101" y="5615"/>
                      <a:pt x="18170" y="5455"/>
                      <a:pt x="18170" y="5296"/>
                    </a:cubicBezTo>
                    <a:cubicBezTo>
                      <a:pt x="18192" y="5113"/>
                      <a:pt x="18170" y="4908"/>
                      <a:pt x="18101" y="4725"/>
                    </a:cubicBezTo>
                    <a:cubicBezTo>
                      <a:pt x="18033" y="4497"/>
                      <a:pt x="17941" y="4269"/>
                      <a:pt x="17827" y="4063"/>
                    </a:cubicBezTo>
                    <a:cubicBezTo>
                      <a:pt x="17645" y="3721"/>
                      <a:pt x="17416" y="3424"/>
                      <a:pt x="17188" y="3127"/>
                    </a:cubicBezTo>
                    <a:cubicBezTo>
                      <a:pt x="16914" y="2853"/>
                      <a:pt x="16640" y="2579"/>
                      <a:pt x="16344" y="2351"/>
                    </a:cubicBezTo>
                    <a:cubicBezTo>
                      <a:pt x="15704" y="1849"/>
                      <a:pt x="14997" y="1461"/>
                      <a:pt x="14266" y="1142"/>
                    </a:cubicBezTo>
                    <a:cubicBezTo>
                      <a:pt x="13490" y="822"/>
                      <a:pt x="12692" y="571"/>
                      <a:pt x="11893" y="388"/>
                    </a:cubicBezTo>
                    <a:cubicBezTo>
                      <a:pt x="11117" y="206"/>
                      <a:pt x="10341" y="92"/>
                      <a:pt x="9542" y="46"/>
                    </a:cubicBezTo>
                    <a:cubicBezTo>
                      <a:pt x="9199" y="23"/>
                      <a:pt x="8834" y="0"/>
                      <a:pt x="846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1"/>
              <p:cNvSpPr/>
              <p:nvPr/>
            </p:nvSpPr>
            <p:spPr>
              <a:xfrm>
                <a:off x="5415941" y="1044281"/>
                <a:ext cx="27" cy="27"/>
              </a:xfrm>
              <a:custGeom>
                <a:rect b="b" l="l" r="r" t="t"/>
                <a:pathLst>
                  <a:path extrusionOk="0" h="1" w="1">
                    <a:moveTo>
                      <a:pt x="1" y="1"/>
                    </a:moveTo>
                    <a:cubicBezTo>
                      <a:pt x="1" y="1"/>
                      <a:pt x="1" y="1"/>
                      <a:pt x="1" y="1"/>
                    </a:cubicBezTo>
                    <a:cubicBezTo>
                      <a:pt x="1" y="1"/>
                      <a:pt x="1" y="1"/>
                      <a:pt x="1" y="1"/>
                    </a:cubicBezTo>
                    <a:close/>
                  </a:path>
                </a:pathLst>
              </a:custGeom>
              <a:solidFill>
                <a:srgbClr val="A034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1"/>
              <p:cNvSpPr/>
              <p:nvPr/>
            </p:nvSpPr>
            <p:spPr>
              <a:xfrm>
                <a:off x="5415941" y="1044281"/>
                <a:ext cx="27" cy="27"/>
              </a:xfrm>
              <a:custGeom>
                <a:rect b="b" l="l" r="r" t="t"/>
                <a:pathLst>
                  <a:path extrusionOk="0" h="1" w="1">
                    <a:moveTo>
                      <a:pt x="1" y="1"/>
                    </a:moveTo>
                    <a:cubicBezTo>
                      <a:pt x="1" y="1"/>
                      <a:pt x="1" y="1"/>
                      <a:pt x="1" y="1"/>
                    </a:cubicBezTo>
                    <a:cubicBezTo>
                      <a:pt x="1" y="1"/>
                      <a:pt x="1" y="1"/>
                      <a:pt x="1" y="1"/>
                    </a:cubicBezTo>
                    <a:close/>
                  </a:path>
                </a:pathLst>
              </a:custGeom>
              <a:solidFill>
                <a:srgbClr val="A034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1"/>
              <p:cNvSpPr/>
              <p:nvPr/>
            </p:nvSpPr>
            <p:spPr>
              <a:xfrm>
                <a:off x="5415319" y="1044281"/>
                <a:ext cx="27" cy="27"/>
              </a:xfrm>
              <a:custGeom>
                <a:rect b="b" l="l" r="r" t="t"/>
                <a:pathLst>
                  <a:path extrusionOk="0" h="1" w="1">
                    <a:moveTo>
                      <a:pt x="1" y="1"/>
                    </a:moveTo>
                    <a:lnTo>
                      <a:pt x="1" y="1"/>
                    </a:lnTo>
                    <a:close/>
                  </a:path>
                </a:pathLst>
              </a:custGeom>
              <a:solidFill>
                <a:srgbClr val="A034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1"/>
              <p:cNvSpPr/>
              <p:nvPr/>
            </p:nvSpPr>
            <p:spPr>
              <a:xfrm>
                <a:off x="5415941" y="1044281"/>
                <a:ext cx="27" cy="27"/>
              </a:xfrm>
              <a:custGeom>
                <a:rect b="b" l="l" r="r" t="t"/>
                <a:pathLst>
                  <a:path extrusionOk="0" h="1" w="1">
                    <a:moveTo>
                      <a:pt x="1" y="1"/>
                    </a:moveTo>
                    <a:cubicBezTo>
                      <a:pt x="1" y="1"/>
                      <a:pt x="1" y="1"/>
                      <a:pt x="1" y="1"/>
                    </a:cubicBezTo>
                    <a:cubicBezTo>
                      <a:pt x="1" y="1"/>
                      <a:pt x="1" y="1"/>
                      <a:pt x="1" y="1"/>
                    </a:cubicBezTo>
                    <a:close/>
                  </a:path>
                </a:pathLst>
              </a:custGeom>
              <a:solidFill>
                <a:srgbClr val="A034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1"/>
              <p:cNvSpPr/>
              <p:nvPr/>
            </p:nvSpPr>
            <p:spPr>
              <a:xfrm>
                <a:off x="5068605" y="904239"/>
                <a:ext cx="622" cy="27"/>
              </a:xfrm>
              <a:custGeom>
                <a:rect b="b" l="l" r="r" t="t"/>
                <a:pathLst>
                  <a:path extrusionOk="0" h="1" w="23">
                    <a:moveTo>
                      <a:pt x="0" y="1"/>
                    </a:moveTo>
                    <a:cubicBezTo>
                      <a:pt x="0" y="1"/>
                      <a:pt x="23" y="1"/>
                      <a:pt x="23" y="1"/>
                    </a:cubicBezTo>
                    <a:cubicBezTo>
                      <a:pt x="23" y="1"/>
                      <a:pt x="0" y="1"/>
                      <a:pt x="0" y="1"/>
                    </a:cubicBezTo>
                    <a:close/>
                  </a:path>
                </a:pathLst>
              </a:custGeom>
              <a:solidFill>
                <a:srgbClr val="A034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1"/>
              <p:cNvSpPr/>
              <p:nvPr/>
            </p:nvSpPr>
            <p:spPr>
              <a:xfrm>
                <a:off x="5324012" y="1089935"/>
                <a:ext cx="27" cy="27"/>
              </a:xfrm>
              <a:custGeom>
                <a:rect b="b" l="l" r="r" t="t"/>
                <a:pathLst>
                  <a:path extrusionOk="0" h="1" w="1">
                    <a:moveTo>
                      <a:pt x="1" y="1"/>
                    </a:moveTo>
                    <a:cubicBezTo>
                      <a:pt x="1" y="1"/>
                      <a:pt x="1" y="1"/>
                      <a:pt x="1" y="1"/>
                    </a:cubicBezTo>
                    <a:cubicBezTo>
                      <a:pt x="1" y="1"/>
                      <a:pt x="1" y="1"/>
                      <a:pt x="1" y="1"/>
                    </a:cubicBezTo>
                    <a:close/>
                  </a:path>
                </a:pathLst>
              </a:custGeom>
              <a:solidFill>
                <a:srgbClr val="A034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1"/>
              <p:cNvSpPr/>
              <p:nvPr/>
            </p:nvSpPr>
            <p:spPr>
              <a:xfrm>
                <a:off x="5436294" y="1749494"/>
                <a:ext cx="399828" cy="204131"/>
              </a:xfrm>
              <a:custGeom>
                <a:rect b="b" l="l" r="r" t="t"/>
                <a:pathLst>
                  <a:path extrusionOk="0" h="7552" w="14792">
                    <a:moveTo>
                      <a:pt x="298" y="0"/>
                    </a:moveTo>
                    <a:cubicBezTo>
                      <a:pt x="252" y="23"/>
                      <a:pt x="184" y="69"/>
                      <a:pt x="138" y="114"/>
                    </a:cubicBezTo>
                    <a:cubicBezTo>
                      <a:pt x="115" y="126"/>
                      <a:pt x="98" y="131"/>
                      <a:pt x="81" y="131"/>
                    </a:cubicBezTo>
                    <a:cubicBezTo>
                      <a:pt x="64" y="131"/>
                      <a:pt x="47" y="126"/>
                      <a:pt x="24" y="114"/>
                    </a:cubicBezTo>
                    <a:lnTo>
                      <a:pt x="1" y="114"/>
                    </a:lnTo>
                    <a:cubicBezTo>
                      <a:pt x="161" y="343"/>
                      <a:pt x="343" y="571"/>
                      <a:pt x="526" y="776"/>
                    </a:cubicBezTo>
                    <a:lnTo>
                      <a:pt x="526" y="799"/>
                    </a:lnTo>
                    <a:cubicBezTo>
                      <a:pt x="1119" y="1484"/>
                      <a:pt x="1781" y="2100"/>
                      <a:pt x="2489" y="2694"/>
                    </a:cubicBezTo>
                    <a:cubicBezTo>
                      <a:pt x="3151" y="3241"/>
                      <a:pt x="3836" y="3744"/>
                      <a:pt x="4566" y="4223"/>
                    </a:cubicBezTo>
                    <a:cubicBezTo>
                      <a:pt x="5274" y="4702"/>
                      <a:pt x="6004" y="5136"/>
                      <a:pt x="6757" y="5547"/>
                    </a:cubicBezTo>
                    <a:cubicBezTo>
                      <a:pt x="7556" y="5980"/>
                      <a:pt x="8401" y="6368"/>
                      <a:pt x="9245" y="6711"/>
                    </a:cubicBezTo>
                    <a:cubicBezTo>
                      <a:pt x="9816" y="6916"/>
                      <a:pt x="10364" y="7099"/>
                      <a:pt x="10934" y="7259"/>
                    </a:cubicBezTo>
                    <a:cubicBezTo>
                      <a:pt x="11436" y="7373"/>
                      <a:pt x="11939" y="7487"/>
                      <a:pt x="12441" y="7532"/>
                    </a:cubicBezTo>
                    <a:cubicBezTo>
                      <a:pt x="12582" y="7544"/>
                      <a:pt x="12733" y="7552"/>
                      <a:pt x="12888" y="7552"/>
                    </a:cubicBezTo>
                    <a:cubicBezTo>
                      <a:pt x="13637" y="7552"/>
                      <a:pt x="14481" y="7372"/>
                      <a:pt x="14746" y="6597"/>
                    </a:cubicBezTo>
                    <a:cubicBezTo>
                      <a:pt x="14746" y="6597"/>
                      <a:pt x="14746" y="6597"/>
                      <a:pt x="14746" y="6574"/>
                    </a:cubicBezTo>
                    <a:cubicBezTo>
                      <a:pt x="14769" y="6460"/>
                      <a:pt x="14792" y="6346"/>
                      <a:pt x="14792" y="6231"/>
                    </a:cubicBezTo>
                    <a:cubicBezTo>
                      <a:pt x="14792" y="6231"/>
                      <a:pt x="14792" y="6209"/>
                      <a:pt x="14792" y="6209"/>
                    </a:cubicBezTo>
                    <a:cubicBezTo>
                      <a:pt x="14792" y="6163"/>
                      <a:pt x="14792" y="6117"/>
                      <a:pt x="14792" y="6072"/>
                    </a:cubicBezTo>
                    <a:lnTo>
                      <a:pt x="14792" y="6049"/>
                    </a:lnTo>
                    <a:cubicBezTo>
                      <a:pt x="14769" y="5935"/>
                      <a:pt x="14769" y="5843"/>
                      <a:pt x="14723" y="5729"/>
                    </a:cubicBezTo>
                    <a:cubicBezTo>
                      <a:pt x="14723" y="5729"/>
                      <a:pt x="14723" y="5729"/>
                      <a:pt x="14723" y="5706"/>
                    </a:cubicBezTo>
                    <a:cubicBezTo>
                      <a:pt x="14700" y="5592"/>
                      <a:pt x="14655" y="5501"/>
                      <a:pt x="14632" y="5410"/>
                    </a:cubicBezTo>
                    <a:cubicBezTo>
                      <a:pt x="14632" y="5387"/>
                      <a:pt x="14632" y="5387"/>
                      <a:pt x="14632" y="5387"/>
                    </a:cubicBezTo>
                    <a:lnTo>
                      <a:pt x="14609" y="5387"/>
                    </a:lnTo>
                    <a:cubicBezTo>
                      <a:pt x="14609" y="5364"/>
                      <a:pt x="14609" y="5364"/>
                      <a:pt x="14609" y="5341"/>
                    </a:cubicBezTo>
                    <a:cubicBezTo>
                      <a:pt x="14609" y="5341"/>
                      <a:pt x="14609" y="5318"/>
                      <a:pt x="14586" y="5318"/>
                    </a:cubicBezTo>
                    <a:cubicBezTo>
                      <a:pt x="14586" y="5296"/>
                      <a:pt x="14586" y="5296"/>
                      <a:pt x="14586" y="5273"/>
                    </a:cubicBezTo>
                    <a:cubicBezTo>
                      <a:pt x="14564" y="5273"/>
                      <a:pt x="14564" y="5250"/>
                      <a:pt x="14564" y="5250"/>
                    </a:cubicBezTo>
                    <a:cubicBezTo>
                      <a:pt x="14541" y="5181"/>
                      <a:pt x="14495" y="5113"/>
                      <a:pt x="14472" y="5045"/>
                    </a:cubicBezTo>
                    <a:cubicBezTo>
                      <a:pt x="14472" y="5045"/>
                      <a:pt x="14472" y="5022"/>
                      <a:pt x="14472" y="5022"/>
                    </a:cubicBezTo>
                    <a:cubicBezTo>
                      <a:pt x="14449" y="5022"/>
                      <a:pt x="14449" y="5022"/>
                      <a:pt x="14449" y="4999"/>
                    </a:cubicBezTo>
                    <a:cubicBezTo>
                      <a:pt x="14427" y="4976"/>
                      <a:pt x="14427" y="4953"/>
                      <a:pt x="14404" y="4930"/>
                    </a:cubicBezTo>
                    <a:cubicBezTo>
                      <a:pt x="14404" y="4930"/>
                      <a:pt x="14404" y="4908"/>
                      <a:pt x="14404" y="4908"/>
                    </a:cubicBezTo>
                    <a:cubicBezTo>
                      <a:pt x="14381" y="4862"/>
                      <a:pt x="14358" y="4839"/>
                      <a:pt x="14335" y="4793"/>
                    </a:cubicBezTo>
                    <a:cubicBezTo>
                      <a:pt x="14305" y="4733"/>
                      <a:pt x="14254" y="4702"/>
                      <a:pt x="14197" y="4702"/>
                    </a:cubicBezTo>
                    <a:cubicBezTo>
                      <a:pt x="14168" y="4702"/>
                      <a:pt x="14137" y="4710"/>
                      <a:pt x="14107" y="4725"/>
                    </a:cubicBezTo>
                    <a:cubicBezTo>
                      <a:pt x="14039" y="4771"/>
                      <a:pt x="13993" y="4862"/>
                      <a:pt x="14039" y="4953"/>
                    </a:cubicBezTo>
                    <a:cubicBezTo>
                      <a:pt x="14084" y="4999"/>
                      <a:pt x="14107" y="5045"/>
                      <a:pt x="14130" y="5090"/>
                    </a:cubicBezTo>
                    <a:cubicBezTo>
                      <a:pt x="14130" y="5090"/>
                      <a:pt x="14153" y="5113"/>
                      <a:pt x="14153" y="5136"/>
                    </a:cubicBezTo>
                    <a:cubicBezTo>
                      <a:pt x="14153" y="5136"/>
                      <a:pt x="14153" y="5136"/>
                      <a:pt x="14153" y="5159"/>
                    </a:cubicBezTo>
                    <a:lnTo>
                      <a:pt x="14176" y="5159"/>
                    </a:lnTo>
                    <a:cubicBezTo>
                      <a:pt x="14176" y="5159"/>
                      <a:pt x="14176" y="5181"/>
                      <a:pt x="14176" y="5181"/>
                    </a:cubicBezTo>
                    <a:cubicBezTo>
                      <a:pt x="14176" y="5181"/>
                      <a:pt x="14176" y="5204"/>
                      <a:pt x="14198" y="5204"/>
                    </a:cubicBezTo>
                    <a:cubicBezTo>
                      <a:pt x="14198" y="5227"/>
                      <a:pt x="14198" y="5227"/>
                      <a:pt x="14198" y="5227"/>
                    </a:cubicBezTo>
                    <a:cubicBezTo>
                      <a:pt x="14221" y="5296"/>
                      <a:pt x="14267" y="5364"/>
                      <a:pt x="14290" y="5433"/>
                    </a:cubicBezTo>
                    <a:cubicBezTo>
                      <a:pt x="14290" y="5433"/>
                      <a:pt x="14312" y="5455"/>
                      <a:pt x="14312" y="5478"/>
                    </a:cubicBezTo>
                    <a:cubicBezTo>
                      <a:pt x="14312" y="5501"/>
                      <a:pt x="14312" y="5501"/>
                      <a:pt x="14312" y="5501"/>
                    </a:cubicBezTo>
                    <a:cubicBezTo>
                      <a:pt x="14358" y="5592"/>
                      <a:pt x="14381" y="5706"/>
                      <a:pt x="14427" y="5798"/>
                    </a:cubicBezTo>
                    <a:cubicBezTo>
                      <a:pt x="14427" y="5889"/>
                      <a:pt x="14449" y="5980"/>
                      <a:pt x="14472" y="6049"/>
                    </a:cubicBezTo>
                    <a:cubicBezTo>
                      <a:pt x="14472" y="6117"/>
                      <a:pt x="14472" y="6186"/>
                      <a:pt x="14472" y="6231"/>
                    </a:cubicBezTo>
                    <a:lnTo>
                      <a:pt x="14472" y="6254"/>
                    </a:lnTo>
                    <a:cubicBezTo>
                      <a:pt x="14472" y="6277"/>
                      <a:pt x="14472" y="6323"/>
                      <a:pt x="14449" y="6368"/>
                    </a:cubicBezTo>
                    <a:cubicBezTo>
                      <a:pt x="14449" y="6414"/>
                      <a:pt x="14449" y="6460"/>
                      <a:pt x="14427" y="6505"/>
                    </a:cubicBezTo>
                    <a:cubicBezTo>
                      <a:pt x="14404" y="6551"/>
                      <a:pt x="14404" y="6574"/>
                      <a:pt x="14404" y="6597"/>
                    </a:cubicBezTo>
                    <a:cubicBezTo>
                      <a:pt x="14358" y="6642"/>
                      <a:pt x="14335" y="6711"/>
                      <a:pt x="14290" y="6756"/>
                    </a:cubicBezTo>
                    <a:cubicBezTo>
                      <a:pt x="14244" y="6825"/>
                      <a:pt x="14176" y="6893"/>
                      <a:pt x="14107" y="6939"/>
                    </a:cubicBezTo>
                    <a:cubicBezTo>
                      <a:pt x="14016" y="6985"/>
                      <a:pt x="13924" y="7053"/>
                      <a:pt x="13833" y="7076"/>
                    </a:cubicBezTo>
                    <a:cubicBezTo>
                      <a:pt x="13651" y="7144"/>
                      <a:pt x="13491" y="7167"/>
                      <a:pt x="13308" y="7190"/>
                    </a:cubicBezTo>
                    <a:cubicBezTo>
                      <a:pt x="13163" y="7206"/>
                      <a:pt x="13014" y="7214"/>
                      <a:pt x="12864" y="7214"/>
                    </a:cubicBezTo>
                    <a:cubicBezTo>
                      <a:pt x="12590" y="7214"/>
                      <a:pt x="12310" y="7189"/>
                      <a:pt x="12030" y="7144"/>
                    </a:cubicBezTo>
                    <a:cubicBezTo>
                      <a:pt x="11459" y="7053"/>
                      <a:pt x="10911" y="6916"/>
                      <a:pt x="10341" y="6734"/>
                    </a:cubicBezTo>
                    <a:cubicBezTo>
                      <a:pt x="9725" y="6551"/>
                      <a:pt x="9108" y="6300"/>
                      <a:pt x="8515" y="6049"/>
                    </a:cubicBezTo>
                    <a:lnTo>
                      <a:pt x="8560" y="6049"/>
                    </a:lnTo>
                    <a:cubicBezTo>
                      <a:pt x="7488" y="5592"/>
                      <a:pt x="6483" y="5045"/>
                      <a:pt x="5479" y="4428"/>
                    </a:cubicBezTo>
                    <a:cubicBezTo>
                      <a:pt x="4566" y="3880"/>
                      <a:pt x="3676" y="3241"/>
                      <a:pt x="2854" y="2579"/>
                    </a:cubicBezTo>
                    <a:cubicBezTo>
                      <a:pt x="2101" y="1963"/>
                      <a:pt x="1393" y="1301"/>
                      <a:pt x="754" y="548"/>
                    </a:cubicBezTo>
                    <a:cubicBezTo>
                      <a:pt x="594" y="365"/>
                      <a:pt x="435" y="183"/>
                      <a:pt x="298" y="0"/>
                    </a:cubicBezTo>
                    <a:close/>
                  </a:path>
                </a:pathLst>
              </a:custGeom>
              <a:solidFill>
                <a:srgbClr val="E356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1"/>
              <p:cNvSpPr/>
              <p:nvPr/>
            </p:nvSpPr>
            <p:spPr>
              <a:xfrm>
                <a:off x="5795388" y="1943840"/>
                <a:ext cx="649" cy="622"/>
              </a:xfrm>
              <a:custGeom>
                <a:rect b="b" l="l" r="r" t="t"/>
                <a:pathLst>
                  <a:path extrusionOk="0" h="23" w="24">
                    <a:moveTo>
                      <a:pt x="0" y="23"/>
                    </a:moveTo>
                    <a:cubicBezTo>
                      <a:pt x="23" y="23"/>
                      <a:pt x="23" y="0"/>
                      <a:pt x="23" y="0"/>
                    </a:cubicBezTo>
                    <a:cubicBezTo>
                      <a:pt x="23" y="0"/>
                      <a:pt x="23" y="23"/>
                      <a:pt x="0" y="23"/>
                    </a:cubicBezTo>
                    <a:close/>
                  </a:path>
                </a:pathLst>
              </a:custGeom>
              <a:solidFill>
                <a:srgbClr val="C84C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1"/>
              <p:cNvSpPr/>
              <p:nvPr/>
            </p:nvSpPr>
            <p:spPr>
              <a:xfrm>
                <a:off x="5613989" y="1439163"/>
                <a:ext cx="357877" cy="288761"/>
              </a:xfrm>
              <a:custGeom>
                <a:rect b="b" l="l" r="r" t="t"/>
                <a:pathLst>
                  <a:path extrusionOk="0" h="10683" w="13240">
                    <a:moveTo>
                      <a:pt x="1" y="0"/>
                    </a:moveTo>
                    <a:cubicBezTo>
                      <a:pt x="24" y="69"/>
                      <a:pt x="1" y="137"/>
                      <a:pt x="1" y="205"/>
                    </a:cubicBezTo>
                    <a:cubicBezTo>
                      <a:pt x="1" y="251"/>
                      <a:pt x="1" y="274"/>
                      <a:pt x="1" y="320"/>
                    </a:cubicBezTo>
                    <a:cubicBezTo>
                      <a:pt x="115" y="320"/>
                      <a:pt x="229" y="342"/>
                      <a:pt x="343" y="365"/>
                    </a:cubicBezTo>
                    <a:lnTo>
                      <a:pt x="389" y="365"/>
                    </a:lnTo>
                    <a:cubicBezTo>
                      <a:pt x="959" y="457"/>
                      <a:pt x="1507" y="594"/>
                      <a:pt x="2055" y="776"/>
                    </a:cubicBezTo>
                    <a:cubicBezTo>
                      <a:pt x="2671" y="959"/>
                      <a:pt x="3265" y="1210"/>
                      <a:pt x="3858" y="1461"/>
                    </a:cubicBezTo>
                    <a:cubicBezTo>
                      <a:pt x="4908" y="1917"/>
                      <a:pt x="5935" y="2465"/>
                      <a:pt x="6917" y="3081"/>
                    </a:cubicBezTo>
                    <a:cubicBezTo>
                      <a:pt x="7830" y="3629"/>
                      <a:pt x="8720" y="4268"/>
                      <a:pt x="9564" y="4930"/>
                    </a:cubicBezTo>
                    <a:lnTo>
                      <a:pt x="9519" y="4907"/>
                    </a:lnTo>
                    <a:lnTo>
                      <a:pt x="9519" y="4907"/>
                    </a:lnTo>
                    <a:cubicBezTo>
                      <a:pt x="10044" y="5341"/>
                      <a:pt x="10546" y="5775"/>
                      <a:pt x="11002" y="6254"/>
                    </a:cubicBezTo>
                    <a:cubicBezTo>
                      <a:pt x="11413" y="6665"/>
                      <a:pt x="11779" y="7076"/>
                      <a:pt x="12121" y="7532"/>
                    </a:cubicBezTo>
                    <a:cubicBezTo>
                      <a:pt x="12121" y="7532"/>
                      <a:pt x="12121" y="7532"/>
                      <a:pt x="12121" y="7555"/>
                    </a:cubicBezTo>
                    <a:cubicBezTo>
                      <a:pt x="12235" y="7715"/>
                      <a:pt x="12326" y="7852"/>
                      <a:pt x="12440" y="8012"/>
                    </a:cubicBezTo>
                    <a:cubicBezTo>
                      <a:pt x="12555" y="8240"/>
                      <a:pt x="12669" y="8445"/>
                      <a:pt x="12760" y="8674"/>
                    </a:cubicBezTo>
                    <a:cubicBezTo>
                      <a:pt x="12760" y="8674"/>
                      <a:pt x="12760" y="8674"/>
                      <a:pt x="12760" y="8651"/>
                    </a:cubicBezTo>
                    <a:cubicBezTo>
                      <a:pt x="12829" y="8856"/>
                      <a:pt x="12874" y="9039"/>
                      <a:pt x="12897" y="9221"/>
                    </a:cubicBezTo>
                    <a:cubicBezTo>
                      <a:pt x="12897" y="9313"/>
                      <a:pt x="12897" y="9404"/>
                      <a:pt x="12897" y="9518"/>
                    </a:cubicBezTo>
                    <a:cubicBezTo>
                      <a:pt x="12874" y="9587"/>
                      <a:pt x="12851" y="9655"/>
                      <a:pt x="12829" y="9746"/>
                    </a:cubicBezTo>
                    <a:cubicBezTo>
                      <a:pt x="12783" y="9792"/>
                      <a:pt x="12760" y="9861"/>
                      <a:pt x="12714" y="9906"/>
                    </a:cubicBezTo>
                    <a:cubicBezTo>
                      <a:pt x="12669" y="9975"/>
                      <a:pt x="12600" y="10043"/>
                      <a:pt x="12532" y="10089"/>
                    </a:cubicBezTo>
                    <a:cubicBezTo>
                      <a:pt x="12463" y="10134"/>
                      <a:pt x="12395" y="10180"/>
                      <a:pt x="12304" y="10203"/>
                    </a:cubicBezTo>
                    <a:cubicBezTo>
                      <a:pt x="12281" y="10226"/>
                      <a:pt x="12281" y="10226"/>
                      <a:pt x="12258" y="10226"/>
                    </a:cubicBezTo>
                    <a:lnTo>
                      <a:pt x="12235" y="10226"/>
                    </a:lnTo>
                    <a:cubicBezTo>
                      <a:pt x="12235" y="10226"/>
                      <a:pt x="12235" y="10226"/>
                      <a:pt x="12235" y="10249"/>
                    </a:cubicBezTo>
                    <a:cubicBezTo>
                      <a:pt x="12189" y="10249"/>
                      <a:pt x="12144" y="10271"/>
                      <a:pt x="12098" y="10271"/>
                    </a:cubicBezTo>
                    <a:cubicBezTo>
                      <a:pt x="12075" y="10294"/>
                      <a:pt x="12075" y="10294"/>
                      <a:pt x="12052" y="10294"/>
                    </a:cubicBezTo>
                    <a:lnTo>
                      <a:pt x="12007" y="10294"/>
                    </a:lnTo>
                    <a:cubicBezTo>
                      <a:pt x="11915" y="10317"/>
                      <a:pt x="11847" y="10340"/>
                      <a:pt x="11779" y="10340"/>
                    </a:cubicBezTo>
                    <a:lnTo>
                      <a:pt x="11733" y="10340"/>
                    </a:lnTo>
                    <a:cubicBezTo>
                      <a:pt x="11642" y="10363"/>
                      <a:pt x="11573" y="10363"/>
                      <a:pt x="11482" y="10363"/>
                    </a:cubicBezTo>
                    <a:lnTo>
                      <a:pt x="11002" y="10363"/>
                    </a:lnTo>
                    <a:cubicBezTo>
                      <a:pt x="10993" y="10360"/>
                      <a:pt x="10983" y="10359"/>
                      <a:pt x="10974" y="10359"/>
                    </a:cubicBezTo>
                    <a:cubicBezTo>
                      <a:pt x="10897" y="10359"/>
                      <a:pt x="10843" y="10441"/>
                      <a:pt x="10843" y="10522"/>
                    </a:cubicBezTo>
                    <a:cubicBezTo>
                      <a:pt x="10843" y="10568"/>
                      <a:pt x="10843" y="10614"/>
                      <a:pt x="10888" y="10637"/>
                    </a:cubicBezTo>
                    <a:cubicBezTo>
                      <a:pt x="10911" y="10659"/>
                      <a:pt x="10957" y="10682"/>
                      <a:pt x="11002" y="10682"/>
                    </a:cubicBezTo>
                    <a:lnTo>
                      <a:pt x="11459" y="10682"/>
                    </a:lnTo>
                    <a:cubicBezTo>
                      <a:pt x="11573" y="10682"/>
                      <a:pt x="11710" y="10682"/>
                      <a:pt x="11824" y="10659"/>
                    </a:cubicBezTo>
                    <a:lnTo>
                      <a:pt x="11893" y="10659"/>
                    </a:lnTo>
                    <a:cubicBezTo>
                      <a:pt x="11961" y="10637"/>
                      <a:pt x="12030" y="10637"/>
                      <a:pt x="12075" y="10614"/>
                    </a:cubicBezTo>
                    <a:lnTo>
                      <a:pt x="12144" y="10614"/>
                    </a:lnTo>
                    <a:cubicBezTo>
                      <a:pt x="12144" y="10614"/>
                      <a:pt x="12144" y="10614"/>
                      <a:pt x="12144" y="10591"/>
                    </a:cubicBezTo>
                    <a:lnTo>
                      <a:pt x="12189" y="10591"/>
                    </a:lnTo>
                    <a:cubicBezTo>
                      <a:pt x="12258" y="10568"/>
                      <a:pt x="12326" y="10545"/>
                      <a:pt x="12372" y="10522"/>
                    </a:cubicBezTo>
                    <a:lnTo>
                      <a:pt x="12418" y="10522"/>
                    </a:lnTo>
                    <a:cubicBezTo>
                      <a:pt x="12418" y="10500"/>
                      <a:pt x="12440" y="10500"/>
                      <a:pt x="12440" y="10500"/>
                    </a:cubicBezTo>
                    <a:lnTo>
                      <a:pt x="12463" y="10500"/>
                    </a:lnTo>
                    <a:cubicBezTo>
                      <a:pt x="12577" y="10454"/>
                      <a:pt x="12669" y="10386"/>
                      <a:pt x="12783" y="10317"/>
                    </a:cubicBezTo>
                    <a:cubicBezTo>
                      <a:pt x="12874" y="10226"/>
                      <a:pt x="12965" y="10112"/>
                      <a:pt x="13057" y="9998"/>
                    </a:cubicBezTo>
                    <a:cubicBezTo>
                      <a:pt x="13125" y="9883"/>
                      <a:pt x="13171" y="9769"/>
                      <a:pt x="13194" y="9632"/>
                    </a:cubicBezTo>
                    <a:cubicBezTo>
                      <a:pt x="13217" y="9495"/>
                      <a:pt x="13239" y="9336"/>
                      <a:pt x="13217" y="9199"/>
                    </a:cubicBezTo>
                    <a:cubicBezTo>
                      <a:pt x="13217" y="9176"/>
                      <a:pt x="13217" y="9176"/>
                      <a:pt x="13217" y="9153"/>
                    </a:cubicBezTo>
                    <a:cubicBezTo>
                      <a:pt x="13194" y="8948"/>
                      <a:pt x="13125" y="8742"/>
                      <a:pt x="13057" y="8537"/>
                    </a:cubicBezTo>
                    <a:cubicBezTo>
                      <a:pt x="12965" y="8308"/>
                      <a:pt x="12851" y="8080"/>
                      <a:pt x="12737" y="7875"/>
                    </a:cubicBezTo>
                    <a:lnTo>
                      <a:pt x="12714" y="7875"/>
                    </a:lnTo>
                    <a:cubicBezTo>
                      <a:pt x="12304" y="7190"/>
                      <a:pt x="11801" y="6597"/>
                      <a:pt x="11254" y="6026"/>
                    </a:cubicBezTo>
                    <a:cubicBezTo>
                      <a:pt x="10614" y="5387"/>
                      <a:pt x="9930" y="4793"/>
                      <a:pt x="9199" y="4246"/>
                    </a:cubicBezTo>
                    <a:cubicBezTo>
                      <a:pt x="8537" y="3743"/>
                      <a:pt x="7853" y="3264"/>
                      <a:pt x="7122" y="2830"/>
                    </a:cubicBezTo>
                    <a:cubicBezTo>
                      <a:pt x="6369" y="2351"/>
                      <a:pt x="5570" y="1917"/>
                      <a:pt x="4771" y="1529"/>
                    </a:cubicBezTo>
                    <a:cubicBezTo>
                      <a:pt x="3927" y="1118"/>
                      <a:pt x="3082" y="753"/>
                      <a:pt x="2192" y="479"/>
                    </a:cubicBezTo>
                    <a:cubicBezTo>
                      <a:pt x="1781" y="342"/>
                      <a:pt x="1370" y="228"/>
                      <a:pt x="937" y="137"/>
                    </a:cubicBezTo>
                    <a:cubicBezTo>
                      <a:pt x="640" y="69"/>
                      <a:pt x="320" y="23"/>
                      <a:pt x="1" y="0"/>
                    </a:cubicBezTo>
                    <a:close/>
                  </a:path>
                </a:pathLst>
              </a:custGeom>
              <a:solidFill>
                <a:srgbClr val="E356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1"/>
              <p:cNvSpPr/>
              <p:nvPr/>
            </p:nvSpPr>
            <p:spPr>
              <a:xfrm>
                <a:off x="5623261" y="1449029"/>
                <a:ext cx="622" cy="27"/>
              </a:xfrm>
              <a:custGeom>
                <a:rect b="b" l="l" r="r" t="t"/>
                <a:pathLst>
                  <a:path extrusionOk="0" h="1" w="23">
                    <a:moveTo>
                      <a:pt x="23" y="0"/>
                    </a:moveTo>
                    <a:cubicBezTo>
                      <a:pt x="23" y="0"/>
                      <a:pt x="23" y="0"/>
                      <a:pt x="0" y="0"/>
                    </a:cubicBezTo>
                    <a:cubicBezTo>
                      <a:pt x="23" y="0"/>
                      <a:pt x="23" y="0"/>
                      <a:pt x="23" y="0"/>
                    </a:cubicBezTo>
                    <a:close/>
                  </a:path>
                </a:pathLst>
              </a:custGeom>
              <a:solidFill>
                <a:srgbClr val="C84C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1"/>
              <p:cNvSpPr/>
              <p:nvPr/>
            </p:nvSpPr>
            <p:spPr>
              <a:xfrm>
                <a:off x="5623855" y="1449029"/>
                <a:ext cx="27" cy="27"/>
              </a:xfrm>
              <a:custGeom>
                <a:rect b="b" l="l" r="r" t="t"/>
                <a:pathLst>
                  <a:path extrusionOk="0" h="1" w="1">
                    <a:moveTo>
                      <a:pt x="1" y="0"/>
                    </a:moveTo>
                    <a:cubicBezTo>
                      <a:pt x="1" y="0"/>
                      <a:pt x="1" y="0"/>
                      <a:pt x="1" y="0"/>
                    </a:cubicBezTo>
                    <a:lnTo>
                      <a:pt x="1" y="0"/>
                    </a:lnTo>
                    <a:cubicBezTo>
                      <a:pt x="1" y="0"/>
                      <a:pt x="1" y="0"/>
                      <a:pt x="1" y="0"/>
                    </a:cubicBezTo>
                    <a:close/>
                  </a:path>
                </a:pathLst>
              </a:custGeom>
              <a:solidFill>
                <a:srgbClr val="C84C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1"/>
              <p:cNvSpPr/>
              <p:nvPr/>
            </p:nvSpPr>
            <p:spPr>
              <a:xfrm>
                <a:off x="5941593" y="1642753"/>
                <a:ext cx="27" cy="649"/>
              </a:xfrm>
              <a:custGeom>
                <a:rect b="b" l="l" r="r" t="t"/>
                <a:pathLst>
                  <a:path extrusionOk="0" h="24" w="1">
                    <a:moveTo>
                      <a:pt x="1" y="23"/>
                    </a:moveTo>
                    <a:cubicBezTo>
                      <a:pt x="1" y="23"/>
                      <a:pt x="1" y="23"/>
                      <a:pt x="1" y="23"/>
                    </a:cubicBezTo>
                    <a:cubicBezTo>
                      <a:pt x="1" y="23"/>
                      <a:pt x="1" y="23"/>
                      <a:pt x="1" y="23"/>
                    </a:cubicBezTo>
                    <a:cubicBezTo>
                      <a:pt x="1" y="0"/>
                      <a:pt x="1" y="0"/>
                      <a:pt x="1" y="0"/>
                    </a:cubicBezTo>
                    <a:cubicBezTo>
                      <a:pt x="1" y="0"/>
                      <a:pt x="1" y="23"/>
                      <a:pt x="1" y="23"/>
                    </a:cubicBezTo>
                    <a:close/>
                  </a:path>
                </a:pathLst>
              </a:custGeom>
              <a:solidFill>
                <a:srgbClr val="C84C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1"/>
              <p:cNvSpPr/>
              <p:nvPr/>
            </p:nvSpPr>
            <p:spPr>
              <a:xfrm>
                <a:off x="5941593" y="1643374"/>
                <a:ext cx="649" cy="27"/>
              </a:xfrm>
              <a:custGeom>
                <a:rect b="b" l="l" r="r" t="t"/>
                <a:pathLst>
                  <a:path extrusionOk="0" h="1" w="24">
                    <a:moveTo>
                      <a:pt x="24" y="0"/>
                    </a:moveTo>
                    <a:cubicBezTo>
                      <a:pt x="24" y="0"/>
                      <a:pt x="1" y="0"/>
                      <a:pt x="1" y="0"/>
                    </a:cubicBezTo>
                    <a:cubicBezTo>
                      <a:pt x="1" y="0"/>
                      <a:pt x="24" y="0"/>
                      <a:pt x="24" y="0"/>
                    </a:cubicBezTo>
                    <a:close/>
                  </a:path>
                </a:pathLst>
              </a:custGeom>
              <a:solidFill>
                <a:srgbClr val="C84C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1"/>
              <p:cNvSpPr/>
              <p:nvPr/>
            </p:nvSpPr>
            <p:spPr>
              <a:xfrm>
                <a:off x="5945296" y="1715544"/>
                <a:ext cx="27" cy="27"/>
              </a:xfrm>
              <a:custGeom>
                <a:rect b="b" l="l" r="r" t="t"/>
                <a:pathLst>
                  <a:path extrusionOk="0" h="1" w="1">
                    <a:moveTo>
                      <a:pt x="1" y="1"/>
                    </a:moveTo>
                    <a:lnTo>
                      <a:pt x="1" y="1"/>
                    </a:lnTo>
                    <a:cubicBezTo>
                      <a:pt x="1" y="1"/>
                      <a:pt x="1" y="1"/>
                      <a:pt x="1" y="1"/>
                    </a:cubicBezTo>
                    <a:cubicBezTo>
                      <a:pt x="1" y="1"/>
                      <a:pt x="1" y="1"/>
                      <a:pt x="1" y="1"/>
                    </a:cubicBezTo>
                    <a:close/>
                  </a:path>
                </a:pathLst>
              </a:custGeom>
              <a:solidFill>
                <a:srgbClr val="C84C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1"/>
              <p:cNvSpPr/>
              <p:nvPr/>
            </p:nvSpPr>
            <p:spPr>
              <a:xfrm>
                <a:off x="5818201" y="1719869"/>
                <a:ext cx="276436" cy="239594"/>
              </a:xfrm>
              <a:custGeom>
                <a:rect b="b" l="l" r="r" t="t"/>
                <a:pathLst>
                  <a:path extrusionOk="0" h="8864" w="10227">
                    <a:moveTo>
                      <a:pt x="3493" y="1"/>
                    </a:moveTo>
                    <a:cubicBezTo>
                      <a:pt x="3447" y="1"/>
                      <a:pt x="3379" y="23"/>
                      <a:pt x="3356" y="69"/>
                    </a:cubicBezTo>
                    <a:cubicBezTo>
                      <a:pt x="3311" y="160"/>
                      <a:pt x="3333" y="252"/>
                      <a:pt x="3402" y="297"/>
                    </a:cubicBezTo>
                    <a:cubicBezTo>
                      <a:pt x="3425" y="297"/>
                      <a:pt x="3425" y="297"/>
                      <a:pt x="3425" y="320"/>
                    </a:cubicBezTo>
                    <a:lnTo>
                      <a:pt x="3447" y="320"/>
                    </a:lnTo>
                    <a:cubicBezTo>
                      <a:pt x="3470" y="343"/>
                      <a:pt x="3470" y="343"/>
                      <a:pt x="3493" y="343"/>
                    </a:cubicBezTo>
                    <a:cubicBezTo>
                      <a:pt x="3493" y="343"/>
                      <a:pt x="3493" y="343"/>
                      <a:pt x="3493" y="366"/>
                    </a:cubicBezTo>
                    <a:cubicBezTo>
                      <a:pt x="3653" y="457"/>
                      <a:pt x="3813" y="571"/>
                      <a:pt x="3972" y="662"/>
                    </a:cubicBezTo>
                    <a:cubicBezTo>
                      <a:pt x="3995" y="685"/>
                      <a:pt x="3995" y="685"/>
                      <a:pt x="3995" y="685"/>
                    </a:cubicBezTo>
                    <a:lnTo>
                      <a:pt x="4018" y="685"/>
                    </a:lnTo>
                    <a:cubicBezTo>
                      <a:pt x="4018" y="708"/>
                      <a:pt x="4018" y="708"/>
                      <a:pt x="4041" y="708"/>
                    </a:cubicBezTo>
                    <a:cubicBezTo>
                      <a:pt x="4041" y="708"/>
                      <a:pt x="4041" y="708"/>
                      <a:pt x="4041" y="731"/>
                    </a:cubicBezTo>
                    <a:lnTo>
                      <a:pt x="4064" y="731"/>
                    </a:lnTo>
                    <a:cubicBezTo>
                      <a:pt x="4064" y="731"/>
                      <a:pt x="4087" y="754"/>
                      <a:pt x="4109" y="754"/>
                    </a:cubicBezTo>
                    <a:cubicBezTo>
                      <a:pt x="4109" y="777"/>
                      <a:pt x="4109" y="777"/>
                      <a:pt x="4109" y="777"/>
                    </a:cubicBezTo>
                    <a:cubicBezTo>
                      <a:pt x="4269" y="868"/>
                      <a:pt x="4429" y="982"/>
                      <a:pt x="4589" y="1096"/>
                    </a:cubicBezTo>
                    <a:cubicBezTo>
                      <a:pt x="4589" y="1096"/>
                      <a:pt x="4589" y="1096"/>
                      <a:pt x="4612" y="1119"/>
                    </a:cubicBezTo>
                    <a:lnTo>
                      <a:pt x="4634" y="1119"/>
                    </a:lnTo>
                    <a:cubicBezTo>
                      <a:pt x="4634" y="1119"/>
                      <a:pt x="4634" y="1142"/>
                      <a:pt x="4634" y="1142"/>
                    </a:cubicBezTo>
                    <a:lnTo>
                      <a:pt x="4657" y="1142"/>
                    </a:lnTo>
                    <a:cubicBezTo>
                      <a:pt x="4703" y="1187"/>
                      <a:pt x="4749" y="1210"/>
                      <a:pt x="4794" y="1256"/>
                    </a:cubicBezTo>
                    <a:cubicBezTo>
                      <a:pt x="4977" y="1370"/>
                      <a:pt x="5159" y="1507"/>
                      <a:pt x="5319" y="1644"/>
                    </a:cubicBezTo>
                    <a:lnTo>
                      <a:pt x="5342" y="1644"/>
                    </a:lnTo>
                    <a:cubicBezTo>
                      <a:pt x="5365" y="1667"/>
                      <a:pt x="5388" y="1690"/>
                      <a:pt x="5410" y="1712"/>
                    </a:cubicBezTo>
                    <a:lnTo>
                      <a:pt x="5433" y="1712"/>
                    </a:lnTo>
                    <a:lnTo>
                      <a:pt x="5433" y="1735"/>
                    </a:lnTo>
                    <a:lnTo>
                      <a:pt x="5456" y="1735"/>
                    </a:lnTo>
                    <a:cubicBezTo>
                      <a:pt x="5616" y="1872"/>
                      <a:pt x="5798" y="2009"/>
                      <a:pt x="5958" y="2146"/>
                    </a:cubicBezTo>
                    <a:cubicBezTo>
                      <a:pt x="6460" y="2557"/>
                      <a:pt x="6940" y="2968"/>
                      <a:pt x="7419" y="3424"/>
                    </a:cubicBezTo>
                    <a:cubicBezTo>
                      <a:pt x="7990" y="3995"/>
                      <a:pt x="8538" y="4588"/>
                      <a:pt x="8994" y="5250"/>
                    </a:cubicBezTo>
                    <a:cubicBezTo>
                      <a:pt x="9268" y="5638"/>
                      <a:pt x="9519" y="6049"/>
                      <a:pt x="9702" y="6506"/>
                    </a:cubicBezTo>
                    <a:cubicBezTo>
                      <a:pt x="9702" y="6506"/>
                      <a:pt x="9702" y="6483"/>
                      <a:pt x="9702" y="6483"/>
                    </a:cubicBezTo>
                    <a:cubicBezTo>
                      <a:pt x="9770" y="6711"/>
                      <a:pt x="9839" y="6939"/>
                      <a:pt x="9861" y="7168"/>
                    </a:cubicBezTo>
                    <a:cubicBezTo>
                      <a:pt x="9861" y="7168"/>
                      <a:pt x="9861" y="7145"/>
                      <a:pt x="9861" y="7145"/>
                    </a:cubicBezTo>
                    <a:cubicBezTo>
                      <a:pt x="9884" y="7259"/>
                      <a:pt x="9884" y="7396"/>
                      <a:pt x="9861" y="7510"/>
                    </a:cubicBezTo>
                    <a:cubicBezTo>
                      <a:pt x="9839" y="7601"/>
                      <a:pt x="9816" y="7693"/>
                      <a:pt x="9793" y="7784"/>
                    </a:cubicBezTo>
                    <a:cubicBezTo>
                      <a:pt x="9747" y="7852"/>
                      <a:pt x="9702" y="7921"/>
                      <a:pt x="9656" y="7989"/>
                    </a:cubicBezTo>
                    <a:cubicBezTo>
                      <a:pt x="9587" y="8081"/>
                      <a:pt x="9519" y="8149"/>
                      <a:pt x="9428" y="8195"/>
                    </a:cubicBezTo>
                    <a:cubicBezTo>
                      <a:pt x="9336" y="8263"/>
                      <a:pt x="9222" y="8332"/>
                      <a:pt x="9108" y="8377"/>
                    </a:cubicBezTo>
                    <a:cubicBezTo>
                      <a:pt x="8903" y="8446"/>
                      <a:pt x="8720" y="8492"/>
                      <a:pt x="8515" y="8514"/>
                    </a:cubicBezTo>
                    <a:cubicBezTo>
                      <a:pt x="8374" y="8527"/>
                      <a:pt x="8234" y="8533"/>
                      <a:pt x="8094" y="8533"/>
                    </a:cubicBezTo>
                    <a:cubicBezTo>
                      <a:pt x="7732" y="8533"/>
                      <a:pt x="7370" y="8495"/>
                      <a:pt x="7008" y="8446"/>
                    </a:cubicBezTo>
                    <a:cubicBezTo>
                      <a:pt x="6255" y="8332"/>
                      <a:pt x="5547" y="8149"/>
                      <a:pt x="4817" y="7898"/>
                    </a:cubicBezTo>
                    <a:cubicBezTo>
                      <a:pt x="4224" y="7715"/>
                      <a:pt x="3630" y="7487"/>
                      <a:pt x="3037" y="7213"/>
                    </a:cubicBezTo>
                    <a:lnTo>
                      <a:pt x="2991" y="7213"/>
                    </a:lnTo>
                    <a:cubicBezTo>
                      <a:pt x="2991" y="7191"/>
                      <a:pt x="2968" y="7191"/>
                      <a:pt x="2968" y="7191"/>
                    </a:cubicBezTo>
                    <a:lnTo>
                      <a:pt x="2945" y="7191"/>
                    </a:lnTo>
                    <a:cubicBezTo>
                      <a:pt x="2945" y="7191"/>
                      <a:pt x="2923" y="7168"/>
                      <a:pt x="2900" y="7168"/>
                    </a:cubicBezTo>
                    <a:cubicBezTo>
                      <a:pt x="2900" y="7168"/>
                      <a:pt x="2877" y="7168"/>
                      <a:pt x="2877" y="7145"/>
                    </a:cubicBezTo>
                    <a:cubicBezTo>
                      <a:pt x="2831" y="7122"/>
                      <a:pt x="2786" y="7099"/>
                      <a:pt x="2717" y="7076"/>
                    </a:cubicBezTo>
                    <a:lnTo>
                      <a:pt x="2694" y="7076"/>
                    </a:lnTo>
                    <a:lnTo>
                      <a:pt x="2580" y="7008"/>
                    </a:lnTo>
                    <a:lnTo>
                      <a:pt x="2534" y="7008"/>
                    </a:lnTo>
                    <a:cubicBezTo>
                      <a:pt x="2489" y="6985"/>
                      <a:pt x="2443" y="6962"/>
                      <a:pt x="2420" y="6939"/>
                    </a:cubicBezTo>
                    <a:cubicBezTo>
                      <a:pt x="2398" y="6939"/>
                      <a:pt x="2398" y="6939"/>
                      <a:pt x="2375" y="6917"/>
                    </a:cubicBezTo>
                    <a:lnTo>
                      <a:pt x="2261" y="6871"/>
                    </a:lnTo>
                    <a:cubicBezTo>
                      <a:pt x="2238" y="6871"/>
                      <a:pt x="2238" y="6848"/>
                      <a:pt x="2215" y="6848"/>
                    </a:cubicBezTo>
                    <a:cubicBezTo>
                      <a:pt x="2169" y="6825"/>
                      <a:pt x="2124" y="6802"/>
                      <a:pt x="2078" y="6780"/>
                    </a:cubicBezTo>
                    <a:lnTo>
                      <a:pt x="2055" y="6780"/>
                    </a:lnTo>
                    <a:cubicBezTo>
                      <a:pt x="2032" y="6757"/>
                      <a:pt x="2009" y="6757"/>
                      <a:pt x="1987" y="6734"/>
                    </a:cubicBezTo>
                    <a:cubicBezTo>
                      <a:pt x="1850" y="6666"/>
                      <a:pt x="1736" y="6620"/>
                      <a:pt x="1621" y="6551"/>
                    </a:cubicBezTo>
                    <a:lnTo>
                      <a:pt x="1599" y="6551"/>
                    </a:lnTo>
                    <a:cubicBezTo>
                      <a:pt x="1507" y="6506"/>
                      <a:pt x="1416" y="6437"/>
                      <a:pt x="1302" y="6392"/>
                    </a:cubicBezTo>
                    <a:cubicBezTo>
                      <a:pt x="1302" y="6392"/>
                      <a:pt x="1279" y="6392"/>
                      <a:pt x="1279" y="6369"/>
                    </a:cubicBezTo>
                    <a:lnTo>
                      <a:pt x="1211" y="6346"/>
                    </a:lnTo>
                    <a:cubicBezTo>
                      <a:pt x="1188" y="6323"/>
                      <a:pt x="1142" y="6323"/>
                      <a:pt x="1119" y="6300"/>
                    </a:cubicBezTo>
                    <a:cubicBezTo>
                      <a:pt x="1096" y="6300"/>
                      <a:pt x="1096" y="6277"/>
                      <a:pt x="1096" y="6277"/>
                    </a:cubicBezTo>
                    <a:cubicBezTo>
                      <a:pt x="914" y="6186"/>
                      <a:pt x="731" y="6095"/>
                      <a:pt x="526" y="5981"/>
                    </a:cubicBezTo>
                    <a:cubicBezTo>
                      <a:pt x="503" y="5958"/>
                      <a:pt x="480" y="5958"/>
                      <a:pt x="457" y="5935"/>
                    </a:cubicBezTo>
                    <a:lnTo>
                      <a:pt x="435" y="5935"/>
                    </a:lnTo>
                    <a:cubicBezTo>
                      <a:pt x="435" y="5912"/>
                      <a:pt x="435" y="5912"/>
                      <a:pt x="435" y="5912"/>
                    </a:cubicBezTo>
                    <a:lnTo>
                      <a:pt x="412" y="5912"/>
                    </a:lnTo>
                    <a:cubicBezTo>
                      <a:pt x="389" y="5889"/>
                      <a:pt x="343" y="5867"/>
                      <a:pt x="320" y="5844"/>
                    </a:cubicBezTo>
                    <a:lnTo>
                      <a:pt x="298" y="5844"/>
                    </a:lnTo>
                    <a:cubicBezTo>
                      <a:pt x="275" y="5844"/>
                      <a:pt x="275" y="5844"/>
                      <a:pt x="275" y="5821"/>
                    </a:cubicBezTo>
                    <a:lnTo>
                      <a:pt x="229" y="5821"/>
                    </a:lnTo>
                    <a:cubicBezTo>
                      <a:pt x="205" y="5805"/>
                      <a:pt x="178" y="5797"/>
                      <a:pt x="151" y="5797"/>
                    </a:cubicBezTo>
                    <a:cubicBezTo>
                      <a:pt x="102" y="5797"/>
                      <a:pt x="53" y="5822"/>
                      <a:pt x="24" y="5867"/>
                    </a:cubicBezTo>
                    <a:cubicBezTo>
                      <a:pt x="1" y="5889"/>
                      <a:pt x="1" y="5912"/>
                      <a:pt x="1" y="5958"/>
                    </a:cubicBezTo>
                    <a:cubicBezTo>
                      <a:pt x="1" y="6004"/>
                      <a:pt x="24" y="6049"/>
                      <a:pt x="69" y="6095"/>
                    </a:cubicBezTo>
                    <a:cubicBezTo>
                      <a:pt x="92" y="6095"/>
                      <a:pt x="115" y="6118"/>
                      <a:pt x="138" y="6118"/>
                    </a:cubicBezTo>
                    <a:cubicBezTo>
                      <a:pt x="138" y="6118"/>
                      <a:pt x="138" y="6141"/>
                      <a:pt x="138" y="6141"/>
                    </a:cubicBezTo>
                    <a:lnTo>
                      <a:pt x="183" y="6141"/>
                    </a:lnTo>
                    <a:lnTo>
                      <a:pt x="183" y="6163"/>
                    </a:lnTo>
                    <a:lnTo>
                      <a:pt x="206" y="6163"/>
                    </a:lnTo>
                    <a:cubicBezTo>
                      <a:pt x="206" y="6163"/>
                      <a:pt x="229" y="6186"/>
                      <a:pt x="229" y="6186"/>
                    </a:cubicBezTo>
                    <a:cubicBezTo>
                      <a:pt x="229" y="6186"/>
                      <a:pt x="252" y="6186"/>
                      <a:pt x="275" y="6209"/>
                    </a:cubicBezTo>
                    <a:cubicBezTo>
                      <a:pt x="298" y="6209"/>
                      <a:pt x="298" y="6232"/>
                      <a:pt x="320" y="6232"/>
                    </a:cubicBezTo>
                    <a:cubicBezTo>
                      <a:pt x="343" y="6255"/>
                      <a:pt x="389" y="6255"/>
                      <a:pt x="412" y="6277"/>
                    </a:cubicBezTo>
                    <a:cubicBezTo>
                      <a:pt x="412" y="6277"/>
                      <a:pt x="435" y="6300"/>
                      <a:pt x="457" y="6300"/>
                    </a:cubicBezTo>
                    <a:cubicBezTo>
                      <a:pt x="526" y="6346"/>
                      <a:pt x="617" y="6392"/>
                      <a:pt x="708" y="6437"/>
                    </a:cubicBezTo>
                    <a:cubicBezTo>
                      <a:pt x="708" y="6437"/>
                      <a:pt x="708" y="6437"/>
                      <a:pt x="708" y="6460"/>
                    </a:cubicBezTo>
                    <a:cubicBezTo>
                      <a:pt x="731" y="6460"/>
                      <a:pt x="754" y="6460"/>
                      <a:pt x="754" y="6483"/>
                    </a:cubicBezTo>
                    <a:cubicBezTo>
                      <a:pt x="800" y="6506"/>
                      <a:pt x="868" y="6529"/>
                      <a:pt x="914" y="6551"/>
                    </a:cubicBezTo>
                    <a:cubicBezTo>
                      <a:pt x="914" y="6551"/>
                      <a:pt x="937" y="6574"/>
                      <a:pt x="937" y="6574"/>
                    </a:cubicBezTo>
                    <a:cubicBezTo>
                      <a:pt x="982" y="6597"/>
                      <a:pt x="1051" y="6620"/>
                      <a:pt x="1119" y="6666"/>
                    </a:cubicBezTo>
                    <a:cubicBezTo>
                      <a:pt x="1211" y="6711"/>
                      <a:pt x="1325" y="6780"/>
                      <a:pt x="1439" y="6825"/>
                    </a:cubicBezTo>
                    <a:lnTo>
                      <a:pt x="1462" y="6825"/>
                    </a:lnTo>
                    <a:cubicBezTo>
                      <a:pt x="1485" y="6848"/>
                      <a:pt x="1507" y="6871"/>
                      <a:pt x="1553" y="6894"/>
                    </a:cubicBezTo>
                    <a:lnTo>
                      <a:pt x="1576" y="6894"/>
                    </a:lnTo>
                    <a:cubicBezTo>
                      <a:pt x="1576" y="6894"/>
                      <a:pt x="1599" y="6917"/>
                      <a:pt x="1621" y="6917"/>
                    </a:cubicBezTo>
                    <a:lnTo>
                      <a:pt x="1644" y="6917"/>
                    </a:lnTo>
                    <a:cubicBezTo>
                      <a:pt x="2009" y="7122"/>
                      <a:pt x="2398" y="7305"/>
                      <a:pt x="2786" y="7464"/>
                    </a:cubicBezTo>
                    <a:lnTo>
                      <a:pt x="2877" y="7510"/>
                    </a:lnTo>
                    <a:lnTo>
                      <a:pt x="2900" y="7510"/>
                    </a:lnTo>
                    <a:cubicBezTo>
                      <a:pt x="2923" y="7533"/>
                      <a:pt x="2945" y="7533"/>
                      <a:pt x="2968" y="7533"/>
                    </a:cubicBezTo>
                    <a:cubicBezTo>
                      <a:pt x="2968" y="7556"/>
                      <a:pt x="2968" y="7556"/>
                      <a:pt x="2968" y="7556"/>
                    </a:cubicBezTo>
                    <a:cubicBezTo>
                      <a:pt x="3219" y="7647"/>
                      <a:pt x="3470" y="7761"/>
                      <a:pt x="3721" y="7852"/>
                    </a:cubicBezTo>
                    <a:cubicBezTo>
                      <a:pt x="4497" y="8172"/>
                      <a:pt x="5319" y="8423"/>
                      <a:pt x="6118" y="8606"/>
                    </a:cubicBezTo>
                    <a:cubicBezTo>
                      <a:pt x="6552" y="8720"/>
                      <a:pt x="6985" y="8788"/>
                      <a:pt x="7442" y="8834"/>
                    </a:cubicBezTo>
                    <a:cubicBezTo>
                      <a:pt x="7622" y="8853"/>
                      <a:pt x="7805" y="8864"/>
                      <a:pt x="7989" y="8864"/>
                    </a:cubicBezTo>
                    <a:cubicBezTo>
                      <a:pt x="8250" y="8864"/>
                      <a:pt x="8512" y="8842"/>
                      <a:pt x="8766" y="8788"/>
                    </a:cubicBezTo>
                    <a:cubicBezTo>
                      <a:pt x="9199" y="8720"/>
                      <a:pt x="9610" y="8560"/>
                      <a:pt x="9884" y="8218"/>
                    </a:cubicBezTo>
                    <a:cubicBezTo>
                      <a:pt x="10021" y="8058"/>
                      <a:pt x="10112" y="7875"/>
                      <a:pt x="10158" y="7693"/>
                    </a:cubicBezTo>
                    <a:cubicBezTo>
                      <a:pt x="10227" y="7464"/>
                      <a:pt x="10204" y="7213"/>
                      <a:pt x="10181" y="6985"/>
                    </a:cubicBezTo>
                    <a:cubicBezTo>
                      <a:pt x="10135" y="6688"/>
                      <a:pt x="10021" y="6392"/>
                      <a:pt x="9884" y="6118"/>
                    </a:cubicBezTo>
                    <a:cubicBezTo>
                      <a:pt x="9770" y="5844"/>
                      <a:pt x="9610" y="5570"/>
                      <a:pt x="9451" y="5319"/>
                    </a:cubicBezTo>
                    <a:cubicBezTo>
                      <a:pt x="9063" y="4748"/>
                      <a:pt x="8629" y="4223"/>
                      <a:pt x="8172" y="3744"/>
                    </a:cubicBezTo>
                    <a:cubicBezTo>
                      <a:pt x="7373" y="2899"/>
                      <a:pt x="6506" y="2146"/>
                      <a:pt x="5593" y="1439"/>
                    </a:cubicBezTo>
                    <a:cubicBezTo>
                      <a:pt x="5570" y="1416"/>
                      <a:pt x="5547" y="1393"/>
                      <a:pt x="5525" y="1370"/>
                    </a:cubicBezTo>
                    <a:lnTo>
                      <a:pt x="5502" y="1370"/>
                    </a:lnTo>
                    <a:cubicBezTo>
                      <a:pt x="5319" y="1233"/>
                      <a:pt x="5137" y="1096"/>
                      <a:pt x="4954" y="959"/>
                    </a:cubicBezTo>
                    <a:cubicBezTo>
                      <a:pt x="4931" y="936"/>
                      <a:pt x="4908" y="936"/>
                      <a:pt x="4885" y="914"/>
                    </a:cubicBezTo>
                    <a:cubicBezTo>
                      <a:pt x="4885" y="914"/>
                      <a:pt x="4863" y="891"/>
                      <a:pt x="4863" y="891"/>
                    </a:cubicBezTo>
                    <a:cubicBezTo>
                      <a:pt x="4863" y="891"/>
                      <a:pt x="4840" y="868"/>
                      <a:pt x="4817" y="868"/>
                    </a:cubicBezTo>
                    <a:cubicBezTo>
                      <a:pt x="4817" y="845"/>
                      <a:pt x="4794" y="845"/>
                      <a:pt x="4794" y="845"/>
                    </a:cubicBezTo>
                    <a:cubicBezTo>
                      <a:pt x="4794" y="845"/>
                      <a:pt x="4794" y="845"/>
                      <a:pt x="4771" y="822"/>
                    </a:cubicBezTo>
                    <a:lnTo>
                      <a:pt x="4749" y="822"/>
                    </a:lnTo>
                    <a:cubicBezTo>
                      <a:pt x="4612" y="731"/>
                      <a:pt x="4475" y="617"/>
                      <a:pt x="4360" y="526"/>
                    </a:cubicBezTo>
                    <a:lnTo>
                      <a:pt x="4315" y="526"/>
                    </a:lnTo>
                    <a:cubicBezTo>
                      <a:pt x="4292" y="480"/>
                      <a:pt x="4246" y="457"/>
                      <a:pt x="4224" y="434"/>
                    </a:cubicBezTo>
                    <a:lnTo>
                      <a:pt x="4201" y="434"/>
                    </a:lnTo>
                    <a:cubicBezTo>
                      <a:pt x="4201" y="434"/>
                      <a:pt x="4178" y="411"/>
                      <a:pt x="4155" y="411"/>
                    </a:cubicBezTo>
                    <a:cubicBezTo>
                      <a:pt x="4155" y="411"/>
                      <a:pt x="4155" y="389"/>
                      <a:pt x="4155" y="389"/>
                    </a:cubicBezTo>
                    <a:lnTo>
                      <a:pt x="4132" y="389"/>
                    </a:lnTo>
                    <a:cubicBezTo>
                      <a:pt x="4132" y="389"/>
                      <a:pt x="4109" y="366"/>
                      <a:pt x="4109" y="366"/>
                    </a:cubicBezTo>
                    <a:cubicBezTo>
                      <a:pt x="4087" y="366"/>
                      <a:pt x="4087" y="366"/>
                      <a:pt x="4087" y="343"/>
                    </a:cubicBezTo>
                    <a:cubicBezTo>
                      <a:pt x="3950" y="252"/>
                      <a:pt x="3813" y="160"/>
                      <a:pt x="3676" y="69"/>
                    </a:cubicBezTo>
                    <a:lnTo>
                      <a:pt x="3653" y="69"/>
                    </a:lnTo>
                    <a:cubicBezTo>
                      <a:pt x="3653" y="69"/>
                      <a:pt x="3630" y="69"/>
                      <a:pt x="3630" y="46"/>
                    </a:cubicBezTo>
                    <a:lnTo>
                      <a:pt x="3607" y="46"/>
                    </a:lnTo>
                    <a:cubicBezTo>
                      <a:pt x="3607" y="46"/>
                      <a:pt x="3584" y="23"/>
                      <a:pt x="3584" y="23"/>
                    </a:cubicBezTo>
                    <a:cubicBezTo>
                      <a:pt x="3562" y="1"/>
                      <a:pt x="3539" y="1"/>
                      <a:pt x="3493" y="1"/>
                    </a:cubicBezTo>
                    <a:close/>
                  </a:path>
                </a:pathLst>
              </a:custGeom>
              <a:solidFill>
                <a:srgbClr val="E356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1"/>
              <p:cNvSpPr/>
              <p:nvPr/>
            </p:nvSpPr>
            <p:spPr>
              <a:xfrm>
                <a:off x="5479488" y="1494061"/>
                <a:ext cx="484972" cy="381934"/>
              </a:xfrm>
              <a:custGeom>
                <a:rect b="b" l="l" r="r" t="t"/>
                <a:pathLst>
                  <a:path extrusionOk="0" h="14130" w="17942">
                    <a:moveTo>
                      <a:pt x="4657" y="1"/>
                    </a:moveTo>
                    <a:cubicBezTo>
                      <a:pt x="4657" y="23"/>
                      <a:pt x="4657" y="23"/>
                      <a:pt x="4657" y="23"/>
                    </a:cubicBezTo>
                    <a:cubicBezTo>
                      <a:pt x="4634" y="92"/>
                      <a:pt x="4611" y="160"/>
                      <a:pt x="4589" y="252"/>
                    </a:cubicBezTo>
                    <a:cubicBezTo>
                      <a:pt x="4589" y="252"/>
                      <a:pt x="4611" y="252"/>
                      <a:pt x="4634" y="274"/>
                    </a:cubicBezTo>
                    <a:cubicBezTo>
                      <a:pt x="4817" y="274"/>
                      <a:pt x="5000" y="274"/>
                      <a:pt x="5182" y="320"/>
                    </a:cubicBezTo>
                    <a:cubicBezTo>
                      <a:pt x="5593" y="366"/>
                      <a:pt x="6004" y="480"/>
                      <a:pt x="6438" y="617"/>
                    </a:cubicBezTo>
                    <a:cubicBezTo>
                      <a:pt x="6848" y="731"/>
                      <a:pt x="7282" y="914"/>
                      <a:pt x="7761" y="1119"/>
                    </a:cubicBezTo>
                    <a:cubicBezTo>
                      <a:pt x="8492" y="1438"/>
                      <a:pt x="9245" y="1849"/>
                      <a:pt x="9998" y="2306"/>
                    </a:cubicBezTo>
                    <a:cubicBezTo>
                      <a:pt x="10683" y="2717"/>
                      <a:pt x="11322" y="3173"/>
                      <a:pt x="11916" y="3653"/>
                    </a:cubicBezTo>
                    <a:cubicBezTo>
                      <a:pt x="12304" y="3972"/>
                      <a:pt x="12669" y="4292"/>
                      <a:pt x="12988" y="4634"/>
                    </a:cubicBezTo>
                    <a:cubicBezTo>
                      <a:pt x="13308" y="4954"/>
                      <a:pt x="13582" y="5250"/>
                      <a:pt x="13810" y="5570"/>
                    </a:cubicBezTo>
                    <a:cubicBezTo>
                      <a:pt x="13879" y="5684"/>
                      <a:pt x="13970" y="5798"/>
                      <a:pt x="14038" y="5912"/>
                    </a:cubicBezTo>
                    <a:cubicBezTo>
                      <a:pt x="14130" y="6072"/>
                      <a:pt x="14198" y="6232"/>
                      <a:pt x="14267" y="6392"/>
                    </a:cubicBezTo>
                    <a:cubicBezTo>
                      <a:pt x="14312" y="6529"/>
                      <a:pt x="14358" y="6665"/>
                      <a:pt x="14358" y="6802"/>
                    </a:cubicBezTo>
                    <a:cubicBezTo>
                      <a:pt x="14358" y="6871"/>
                      <a:pt x="14358" y="6939"/>
                      <a:pt x="14358" y="7008"/>
                    </a:cubicBezTo>
                    <a:cubicBezTo>
                      <a:pt x="14358" y="7054"/>
                      <a:pt x="14335" y="7122"/>
                      <a:pt x="14312" y="7168"/>
                    </a:cubicBezTo>
                    <a:cubicBezTo>
                      <a:pt x="14289" y="7213"/>
                      <a:pt x="14267" y="7259"/>
                      <a:pt x="14244" y="7282"/>
                    </a:cubicBezTo>
                    <a:cubicBezTo>
                      <a:pt x="14198" y="7327"/>
                      <a:pt x="14152" y="7373"/>
                      <a:pt x="14107" y="7419"/>
                    </a:cubicBezTo>
                    <a:cubicBezTo>
                      <a:pt x="14061" y="7442"/>
                      <a:pt x="13993" y="7487"/>
                      <a:pt x="13947" y="7510"/>
                    </a:cubicBezTo>
                    <a:lnTo>
                      <a:pt x="13901" y="7533"/>
                    </a:lnTo>
                    <a:cubicBezTo>
                      <a:pt x="13856" y="7533"/>
                      <a:pt x="13810" y="7556"/>
                      <a:pt x="13787" y="7556"/>
                    </a:cubicBezTo>
                    <a:lnTo>
                      <a:pt x="13742" y="7578"/>
                    </a:lnTo>
                    <a:cubicBezTo>
                      <a:pt x="13650" y="7578"/>
                      <a:pt x="13605" y="7601"/>
                      <a:pt x="13536" y="7601"/>
                    </a:cubicBezTo>
                    <a:lnTo>
                      <a:pt x="13513" y="7601"/>
                    </a:lnTo>
                    <a:cubicBezTo>
                      <a:pt x="13445" y="7601"/>
                      <a:pt x="13399" y="7624"/>
                      <a:pt x="13354" y="7624"/>
                    </a:cubicBezTo>
                    <a:lnTo>
                      <a:pt x="13057" y="7624"/>
                    </a:lnTo>
                    <a:lnTo>
                      <a:pt x="12988" y="7601"/>
                    </a:lnTo>
                    <a:cubicBezTo>
                      <a:pt x="12920" y="7601"/>
                      <a:pt x="12851" y="7670"/>
                      <a:pt x="12851" y="7738"/>
                    </a:cubicBezTo>
                    <a:cubicBezTo>
                      <a:pt x="12851" y="7761"/>
                      <a:pt x="12874" y="7807"/>
                      <a:pt x="12897" y="7830"/>
                    </a:cubicBezTo>
                    <a:cubicBezTo>
                      <a:pt x="12920" y="7830"/>
                      <a:pt x="12920" y="7852"/>
                      <a:pt x="12943" y="7852"/>
                    </a:cubicBezTo>
                    <a:lnTo>
                      <a:pt x="12988" y="7875"/>
                    </a:lnTo>
                    <a:lnTo>
                      <a:pt x="13011" y="7898"/>
                    </a:lnTo>
                    <a:cubicBezTo>
                      <a:pt x="13125" y="7989"/>
                      <a:pt x="13239" y="8058"/>
                      <a:pt x="13354" y="8126"/>
                    </a:cubicBezTo>
                    <a:lnTo>
                      <a:pt x="13399" y="8149"/>
                    </a:lnTo>
                    <a:lnTo>
                      <a:pt x="13422" y="8172"/>
                    </a:lnTo>
                    <a:lnTo>
                      <a:pt x="13445" y="8195"/>
                    </a:lnTo>
                    <a:cubicBezTo>
                      <a:pt x="13559" y="8263"/>
                      <a:pt x="13650" y="8332"/>
                      <a:pt x="13742" y="8400"/>
                    </a:cubicBezTo>
                    <a:lnTo>
                      <a:pt x="13787" y="8423"/>
                    </a:lnTo>
                    <a:lnTo>
                      <a:pt x="13810" y="8446"/>
                    </a:lnTo>
                    <a:lnTo>
                      <a:pt x="13856" y="8469"/>
                    </a:lnTo>
                    <a:lnTo>
                      <a:pt x="13924" y="8514"/>
                    </a:lnTo>
                    <a:lnTo>
                      <a:pt x="13970" y="8560"/>
                    </a:lnTo>
                    <a:cubicBezTo>
                      <a:pt x="14107" y="8651"/>
                      <a:pt x="14221" y="8743"/>
                      <a:pt x="14358" y="8857"/>
                    </a:cubicBezTo>
                    <a:lnTo>
                      <a:pt x="14404" y="8880"/>
                    </a:lnTo>
                    <a:lnTo>
                      <a:pt x="14426" y="8902"/>
                    </a:lnTo>
                    <a:cubicBezTo>
                      <a:pt x="14563" y="9016"/>
                      <a:pt x="14700" y="9108"/>
                      <a:pt x="14814" y="9199"/>
                    </a:cubicBezTo>
                    <a:cubicBezTo>
                      <a:pt x="15202" y="9519"/>
                      <a:pt x="15545" y="9838"/>
                      <a:pt x="15887" y="10158"/>
                    </a:cubicBezTo>
                    <a:cubicBezTo>
                      <a:pt x="16344" y="10614"/>
                      <a:pt x="16732" y="11048"/>
                      <a:pt x="17051" y="11482"/>
                    </a:cubicBezTo>
                    <a:cubicBezTo>
                      <a:pt x="17280" y="11824"/>
                      <a:pt x="17439" y="12121"/>
                      <a:pt x="17553" y="12417"/>
                    </a:cubicBezTo>
                    <a:cubicBezTo>
                      <a:pt x="17622" y="12554"/>
                      <a:pt x="17668" y="12714"/>
                      <a:pt x="17668" y="12874"/>
                    </a:cubicBezTo>
                    <a:cubicBezTo>
                      <a:pt x="17690" y="12965"/>
                      <a:pt x="17690" y="13057"/>
                      <a:pt x="17668" y="13125"/>
                    </a:cubicBezTo>
                    <a:cubicBezTo>
                      <a:pt x="17668" y="13194"/>
                      <a:pt x="17645" y="13262"/>
                      <a:pt x="17622" y="13330"/>
                    </a:cubicBezTo>
                    <a:cubicBezTo>
                      <a:pt x="17599" y="13399"/>
                      <a:pt x="17553" y="13445"/>
                      <a:pt x="17531" y="13490"/>
                    </a:cubicBezTo>
                    <a:cubicBezTo>
                      <a:pt x="17462" y="13559"/>
                      <a:pt x="17416" y="13604"/>
                      <a:pt x="17371" y="13627"/>
                    </a:cubicBezTo>
                    <a:cubicBezTo>
                      <a:pt x="17302" y="13673"/>
                      <a:pt x="17234" y="13718"/>
                      <a:pt x="17120" y="13764"/>
                    </a:cubicBezTo>
                    <a:cubicBezTo>
                      <a:pt x="16983" y="13810"/>
                      <a:pt x="16846" y="13833"/>
                      <a:pt x="16686" y="13855"/>
                    </a:cubicBezTo>
                    <a:cubicBezTo>
                      <a:pt x="16572" y="13878"/>
                      <a:pt x="16458" y="13878"/>
                      <a:pt x="16321" y="13878"/>
                    </a:cubicBezTo>
                    <a:cubicBezTo>
                      <a:pt x="16115" y="13878"/>
                      <a:pt x="15864" y="13855"/>
                      <a:pt x="15590" y="13810"/>
                    </a:cubicBezTo>
                    <a:cubicBezTo>
                      <a:pt x="15111" y="13741"/>
                      <a:pt x="14586" y="13604"/>
                      <a:pt x="13993" y="13422"/>
                    </a:cubicBezTo>
                    <a:cubicBezTo>
                      <a:pt x="13582" y="13285"/>
                      <a:pt x="13171" y="13125"/>
                      <a:pt x="12692" y="12920"/>
                    </a:cubicBezTo>
                    <a:lnTo>
                      <a:pt x="12623" y="12897"/>
                    </a:lnTo>
                    <a:lnTo>
                      <a:pt x="12600" y="12874"/>
                    </a:lnTo>
                    <a:lnTo>
                      <a:pt x="12555" y="12851"/>
                    </a:lnTo>
                    <a:lnTo>
                      <a:pt x="12509" y="12851"/>
                    </a:lnTo>
                    <a:lnTo>
                      <a:pt x="12463" y="12828"/>
                    </a:lnTo>
                    <a:lnTo>
                      <a:pt x="12441" y="12805"/>
                    </a:lnTo>
                    <a:lnTo>
                      <a:pt x="12349" y="12760"/>
                    </a:lnTo>
                    <a:lnTo>
                      <a:pt x="12258" y="12737"/>
                    </a:lnTo>
                    <a:lnTo>
                      <a:pt x="12212" y="12714"/>
                    </a:lnTo>
                    <a:cubicBezTo>
                      <a:pt x="12167" y="12691"/>
                      <a:pt x="12144" y="12669"/>
                      <a:pt x="12121" y="12669"/>
                    </a:cubicBezTo>
                    <a:lnTo>
                      <a:pt x="12053" y="12623"/>
                    </a:lnTo>
                    <a:lnTo>
                      <a:pt x="11984" y="12600"/>
                    </a:lnTo>
                    <a:lnTo>
                      <a:pt x="11938" y="12577"/>
                    </a:lnTo>
                    <a:cubicBezTo>
                      <a:pt x="11824" y="12509"/>
                      <a:pt x="11733" y="12463"/>
                      <a:pt x="11642" y="12440"/>
                    </a:cubicBezTo>
                    <a:lnTo>
                      <a:pt x="11528" y="12372"/>
                    </a:lnTo>
                    <a:lnTo>
                      <a:pt x="11413" y="12303"/>
                    </a:lnTo>
                    <a:lnTo>
                      <a:pt x="11368" y="12280"/>
                    </a:lnTo>
                    <a:lnTo>
                      <a:pt x="11322" y="12258"/>
                    </a:lnTo>
                    <a:cubicBezTo>
                      <a:pt x="11322" y="12258"/>
                      <a:pt x="11299" y="12235"/>
                      <a:pt x="11299" y="12235"/>
                    </a:cubicBezTo>
                    <a:cubicBezTo>
                      <a:pt x="11140" y="12166"/>
                      <a:pt x="11003" y="12075"/>
                      <a:pt x="10866" y="12007"/>
                    </a:cubicBezTo>
                    <a:cubicBezTo>
                      <a:pt x="10843" y="12007"/>
                      <a:pt x="10820" y="11984"/>
                      <a:pt x="10797" y="11984"/>
                    </a:cubicBezTo>
                    <a:lnTo>
                      <a:pt x="10774" y="11961"/>
                    </a:lnTo>
                    <a:lnTo>
                      <a:pt x="10729" y="11938"/>
                    </a:lnTo>
                    <a:lnTo>
                      <a:pt x="10683" y="11915"/>
                    </a:lnTo>
                    <a:lnTo>
                      <a:pt x="10660" y="11892"/>
                    </a:lnTo>
                    <a:cubicBezTo>
                      <a:pt x="10615" y="11870"/>
                      <a:pt x="10592" y="11870"/>
                      <a:pt x="10569" y="11870"/>
                    </a:cubicBezTo>
                    <a:lnTo>
                      <a:pt x="10500" y="11870"/>
                    </a:lnTo>
                    <a:cubicBezTo>
                      <a:pt x="10478" y="11870"/>
                      <a:pt x="10455" y="11892"/>
                      <a:pt x="10455" y="11892"/>
                    </a:cubicBezTo>
                    <a:cubicBezTo>
                      <a:pt x="10432" y="11915"/>
                      <a:pt x="10409" y="11938"/>
                      <a:pt x="10386" y="11961"/>
                    </a:cubicBezTo>
                    <a:cubicBezTo>
                      <a:pt x="10386" y="12007"/>
                      <a:pt x="10386" y="12029"/>
                      <a:pt x="10409" y="12052"/>
                    </a:cubicBezTo>
                    <a:lnTo>
                      <a:pt x="10432" y="12121"/>
                    </a:lnTo>
                    <a:lnTo>
                      <a:pt x="10455" y="12166"/>
                    </a:lnTo>
                    <a:lnTo>
                      <a:pt x="10478" y="12212"/>
                    </a:lnTo>
                    <a:lnTo>
                      <a:pt x="10500" y="12235"/>
                    </a:lnTo>
                    <a:cubicBezTo>
                      <a:pt x="10523" y="12303"/>
                      <a:pt x="10546" y="12372"/>
                      <a:pt x="10569" y="12417"/>
                    </a:cubicBezTo>
                    <a:lnTo>
                      <a:pt x="10592" y="12440"/>
                    </a:lnTo>
                    <a:lnTo>
                      <a:pt x="10592" y="12486"/>
                    </a:lnTo>
                    <a:cubicBezTo>
                      <a:pt x="10637" y="12554"/>
                      <a:pt x="10660" y="12623"/>
                      <a:pt x="10660" y="12691"/>
                    </a:cubicBezTo>
                    <a:cubicBezTo>
                      <a:pt x="10683" y="12760"/>
                      <a:pt x="10683" y="12805"/>
                      <a:pt x="10706" y="12874"/>
                    </a:cubicBezTo>
                    <a:cubicBezTo>
                      <a:pt x="10706" y="12920"/>
                      <a:pt x="10706" y="12965"/>
                      <a:pt x="10706" y="13011"/>
                    </a:cubicBezTo>
                    <a:cubicBezTo>
                      <a:pt x="10706" y="13034"/>
                      <a:pt x="10706" y="13079"/>
                      <a:pt x="10706" y="13102"/>
                    </a:cubicBezTo>
                    <a:cubicBezTo>
                      <a:pt x="10683" y="13125"/>
                      <a:pt x="10683" y="13171"/>
                      <a:pt x="10683" y="13194"/>
                    </a:cubicBezTo>
                    <a:lnTo>
                      <a:pt x="10660" y="13262"/>
                    </a:lnTo>
                    <a:cubicBezTo>
                      <a:pt x="10637" y="13308"/>
                      <a:pt x="10615" y="13353"/>
                      <a:pt x="10569" y="13376"/>
                    </a:cubicBezTo>
                    <a:cubicBezTo>
                      <a:pt x="10546" y="13422"/>
                      <a:pt x="10500" y="13467"/>
                      <a:pt x="10455" y="13513"/>
                    </a:cubicBezTo>
                    <a:cubicBezTo>
                      <a:pt x="10386" y="13559"/>
                      <a:pt x="10318" y="13582"/>
                      <a:pt x="10249" y="13627"/>
                    </a:cubicBezTo>
                    <a:cubicBezTo>
                      <a:pt x="10135" y="13650"/>
                      <a:pt x="10021" y="13696"/>
                      <a:pt x="9861" y="13696"/>
                    </a:cubicBezTo>
                    <a:cubicBezTo>
                      <a:pt x="9770" y="13718"/>
                      <a:pt x="9656" y="13718"/>
                      <a:pt x="9565" y="13718"/>
                    </a:cubicBezTo>
                    <a:cubicBezTo>
                      <a:pt x="9382" y="13718"/>
                      <a:pt x="9177" y="13696"/>
                      <a:pt x="8925" y="13673"/>
                    </a:cubicBezTo>
                    <a:cubicBezTo>
                      <a:pt x="8560" y="13604"/>
                      <a:pt x="8149" y="13513"/>
                      <a:pt x="7693" y="13376"/>
                    </a:cubicBezTo>
                    <a:cubicBezTo>
                      <a:pt x="7305" y="13239"/>
                      <a:pt x="6871" y="13079"/>
                      <a:pt x="6392" y="12874"/>
                    </a:cubicBezTo>
                    <a:cubicBezTo>
                      <a:pt x="5639" y="12532"/>
                      <a:pt x="4885" y="12144"/>
                      <a:pt x="4155" y="11687"/>
                    </a:cubicBezTo>
                    <a:cubicBezTo>
                      <a:pt x="3470" y="11253"/>
                      <a:pt x="2808" y="10797"/>
                      <a:pt x="2215" y="10318"/>
                    </a:cubicBezTo>
                    <a:cubicBezTo>
                      <a:pt x="1599" y="9815"/>
                      <a:pt x="1096" y="9336"/>
                      <a:pt x="686" y="8834"/>
                    </a:cubicBezTo>
                    <a:cubicBezTo>
                      <a:pt x="549" y="8674"/>
                      <a:pt x="434" y="8537"/>
                      <a:pt x="320" y="8377"/>
                    </a:cubicBezTo>
                    <a:cubicBezTo>
                      <a:pt x="275" y="8309"/>
                      <a:pt x="206" y="8240"/>
                      <a:pt x="161" y="8149"/>
                    </a:cubicBezTo>
                    <a:cubicBezTo>
                      <a:pt x="138" y="8172"/>
                      <a:pt x="92" y="8218"/>
                      <a:pt x="69" y="8263"/>
                    </a:cubicBezTo>
                    <a:lnTo>
                      <a:pt x="1" y="8355"/>
                    </a:lnTo>
                    <a:cubicBezTo>
                      <a:pt x="138" y="8560"/>
                      <a:pt x="297" y="8788"/>
                      <a:pt x="503" y="9016"/>
                    </a:cubicBezTo>
                    <a:cubicBezTo>
                      <a:pt x="891" y="9473"/>
                      <a:pt x="1370" y="9929"/>
                      <a:pt x="1941" y="10409"/>
                    </a:cubicBezTo>
                    <a:cubicBezTo>
                      <a:pt x="2397" y="10797"/>
                      <a:pt x="2900" y="11162"/>
                      <a:pt x="3470" y="11550"/>
                    </a:cubicBezTo>
                    <a:cubicBezTo>
                      <a:pt x="3972" y="11892"/>
                      <a:pt x="4520" y="12212"/>
                      <a:pt x="5068" y="12509"/>
                    </a:cubicBezTo>
                    <a:cubicBezTo>
                      <a:pt x="5661" y="12828"/>
                      <a:pt x="6278" y="13102"/>
                      <a:pt x="6894" y="13353"/>
                    </a:cubicBezTo>
                    <a:cubicBezTo>
                      <a:pt x="7305" y="13513"/>
                      <a:pt x="7716" y="13650"/>
                      <a:pt x="8127" y="13764"/>
                    </a:cubicBezTo>
                    <a:cubicBezTo>
                      <a:pt x="8515" y="13855"/>
                      <a:pt x="8880" y="13924"/>
                      <a:pt x="9222" y="13947"/>
                    </a:cubicBezTo>
                    <a:cubicBezTo>
                      <a:pt x="9336" y="13970"/>
                      <a:pt x="9450" y="13970"/>
                      <a:pt x="9565" y="13970"/>
                    </a:cubicBezTo>
                    <a:cubicBezTo>
                      <a:pt x="10090" y="13970"/>
                      <a:pt x="10729" y="13855"/>
                      <a:pt x="10911" y="13262"/>
                    </a:cubicBezTo>
                    <a:cubicBezTo>
                      <a:pt x="10934" y="13194"/>
                      <a:pt x="10957" y="13102"/>
                      <a:pt x="10957" y="13011"/>
                    </a:cubicBezTo>
                    <a:cubicBezTo>
                      <a:pt x="10957" y="12942"/>
                      <a:pt x="10957" y="12920"/>
                      <a:pt x="10957" y="12874"/>
                    </a:cubicBezTo>
                    <a:cubicBezTo>
                      <a:pt x="10934" y="12783"/>
                      <a:pt x="10934" y="12714"/>
                      <a:pt x="10911" y="12623"/>
                    </a:cubicBezTo>
                    <a:cubicBezTo>
                      <a:pt x="10888" y="12532"/>
                      <a:pt x="10866" y="12463"/>
                      <a:pt x="10843" y="12395"/>
                    </a:cubicBezTo>
                    <a:lnTo>
                      <a:pt x="10820" y="12349"/>
                    </a:lnTo>
                    <a:lnTo>
                      <a:pt x="10797" y="12326"/>
                    </a:lnTo>
                    <a:lnTo>
                      <a:pt x="10797" y="12280"/>
                    </a:lnTo>
                    <a:lnTo>
                      <a:pt x="10774" y="12235"/>
                    </a:lnTo>
                    <a:lnTo>
                      <a:pt x="10797" y="12258"/>
                    </a:lnTo>
                    <a:cubicBezTo>
                      <a:pt x="10843" y="12303"/>
                      <a:pt x="10911" y="12326"/>
                      <a:pt x="10980" y="12372"/>
                    </a:cubicBezTo>
                    <a:lnTo>
                      <a:pt x="11025" y="12372"/>
                    </a:lnTo>
                    <a:lnTo>
                      <a:pt x="11094" y="12417"/>
                    </a:lnTo>
                    <a:lnTo>
                      <a:pt x="11117" y="12440"/>
                    </a:lnTo>
                    <a:lnTo>
                      <a:pt x="11208" y="12486"/>
                    </a:lnTo>
                    <a:lnTo>
                      <a:pt x="11276" y="12509"/>
                    </a:lnTo>
                    <a:cubicBezTo>
                      <a:pt x="11345" y="12554"/>
                      <a:pt x="11436" y="12600"/>
                      <a:pt x="11505" y="12646"/>
                    </a:cubicBezTo>
                    <a:lnTo>
                      <a:pt x="11596" y="12691"/>
                    </a:lnTo>
                    <a:cubicBezTo>
                      <a:pt x="11619" y="12691"/>
                      <a:pt x="11642" y="12714"/>
                      <a:pt x="11642" y="12714"/>
                    </a:cubicBezTo>
                    <a:cubicBezTo>
                      <a:pt x="11916" y="12851"/>
                      <a:pt x="12212" y="12988"/>
                      <a:pt x="12509" y="13102"/>
                    </a:cubicBezTo>
                    <a:lnTo>
                      <a:pt x="12555" y="13125"/>
                    </a:lnTo>
                    <a:lnTo>
                      <a:pt x="12600" y="13148"/>
                    </a:lnTo>
                    <a:lnTo>
                      <a:pt x="12646" y="13171"/>
                    </a:lnTo>
                    <a:cubicBezTo>
                      <a:pt x="12829" y="13239"/>
                      <a:pt x="13011" y="13330"/>
                      <a:pt x="13194" y="13399"/>
                    </a:cubicBezTo>
                    <a:cubicBezTo>
                      <a:pt x="13810" y="13627"/>
                      <a:pt x="14381" y="13810"/>
                      <a:pt x="14951" y="13947"/>
                    </a:cubicBezTo>
                    <a:cubicBezTo>
                      <a:pt x="15248" y="14015"/>
                      <a:pt x="15590" y="14084"/>
                      <a:pt x="15910" y="14107"/>
                    </a:cubicBezTo>
                    <a:cubicBezTo>
                      <a:pt x="16047" y="14129"/>
                      <a:pt x="16184" y="14129"/>
                      <a:pt x="16321" y="14129"/>
                    </a:cubicBezTo>
                    <a:cubicBezTo>
                      <a:pt x="16503" y="14129"/>
                      <a:pt x="16709" y="14107"/>
                      <a:pt x="16891" y="14084"/>
                    </a:cubicBezTo>
                    <a:cubicBezTo>
                      <a:pt x="17143" y="14038"/>
                      <a:pt x="17485" y="13924"/>
                      <a:pt x="17713" y="13650"/>
                    </a:cubicBezTo>
                    <a:cubicBezTo>
                      <a:pt x="17805" y="13559"/>
                      <a:pt x="17873" y="13422"/>
                      <a:pt x="17896" y="13262"/>
                    </a:cubicBezTo>
                    <a:cubicBezTo>
                      <a:pt x="17941" y="13125"/>
                      <a:pt x="17941" y="12965"/>
                      <a:pt x="17919" y="12760"/>
                    </a:cubicBezTo>
                    <a:cubicBezTo>
                      <a:pt x="17873" y="12509"/>
                      <a:pt x="17782" y="12258"/>
                      <a:pt x="17713" y="12121"/>
                    </a:cubicBezTo>
                    <a:cubicBezTo>
                      <a:pt x="17622" y="11938"/>
                      <a:pt x="17531" y="11756"/>
                      <a:pt x="17371" y="11527"/>
                    </a:cubicBezTo>
                    <a:cubicBezTo>
                      <a:pt x="17143" y="11162"/>
                      <a:pt x="16846" y="10797"/>
                      <a:pt x="16435" y="10363"/>
                    </a:cubicBezTo>
                    <a:cubicBezTo>
                      <a:pt x="15933" y="9815"/>
                      <a:pt x="15317" y="9268"/>
                      <a:pt x="14563" y="8697"/>
                    </a:cubicBezTo>
                    <a:lnTo>
                      <a:pt x="14495" y="8651"/>
                    </a:lnTo>
                    <a:cubicBezTo>
                      <a:pt x="14358" y="8537"/>
                      <a:pt x="14244" y="8446"/>
                      <a:pt x="14107" y="8332"/>
                    </a:cubicBezTo>
                    <a:lnTo>
                      <a:pt x="14038" y="8309"/>
                    </a:lnTo>
                    <a:lnTo>
                      <a:pt x="13993" y="8263"/>
                    </a:lnTo>
                    <a:lnTo>
                      <a:pt x="13947" y="8240"/>
                    </a:lnTo>
                    <a:lnTo>
                      <a:pt x="13650" y="8035"/>
                    </a:lnTo>
                    <a:lnTo>
                      <a:pt x="13559" y="7967"/>
                    </a:lnTo>
                    <a:lnTo>
                      <a:pt x="13513" y="7944"/>
                    </a:lnTo>
                    <a:lnTo>
                      <a:pt x="13468" y="7898"/>
                    </a:lnTo>
                    <a:lnTo>
                      <a:pt x="13399" y="7852"/>
                    </a:lnTo>
                    <a:lnTo>
                      <a:pt x="13627" y="7852"/>
                    </a:lnTo>
                    <a:cubicBezTo>
                      <a:pt x="13673" y="7830"/>
                      <a:pt x="13742" y="7830"/>
                      <a:pt x="13787" y="7807"/>
                    </a:cubicBezTo>
                    <a:lnTo>
                      <a:pt x="13856" y="7807"/>
                    </a:lnTo>
                    <a:cubicBezTo>
                      <a:pt x="13901" y="7784"/>
                      <a:pt x="13947" y="7761"/>
                      <a:pt x="13993" y="7738"/>
                    </a:cubicBezTo>
                    <a:lnTo>
                      <a:pt x="14038" y="7738"/>
                    </a:lnTo>
                    <a:cubicBezTo>
                      <a:pt x="14130" y="7693"/>
                      <a:pt x="14198" y="7647"/>
                      <a:pt x="14289" y="7601"/>
                    </a:cubicBezTo>
                    <a:cubicBezTo>
                      <a:pt x="14358" y="7533"/>
                      <a:pt x="14426" y="7464"/>
                      <a:pt x="14495" y="7373"/>
                    </a:cubicBezTo>
                    <a:cubicBezTo>
                      <a:pt x="14540" y="7282"/>
                      <a:pt x="14586" y="7190"/>
                      <a:pt x="14586" y="7099"/>
                    </a:cubicBezTo>
                    <a:cubicBezTo>
                      <a:pt x="14609" y="6985"/>
                      <a:pt x="14632" y="6894"/>
                      <a:pt x="14609" y="6780"/>
                    </a:cubicBezTo>
                    <a:cubicBezTo>
                      <a:pt x="14586" y="6597"/>
                      <a:pt x="14563" y="6460"/>
                      <a:pt x="14495" y="6277"/>
                    </a:cubicBezTo>
                    <a:cubicBezTo>
                      <a:pt x="14426" y="6118"/>
                      <a:pt x="14358" y="5958"/>
                      <a:pt x="14244" y="5798"/>
                    </a:cubicBezTo>
                    <a:cubicBezTo>
                      <a:pt x="13993" y="5364"/>
                      <a:pt x="13650" y="4931"/>
                      <a:pt x="13171" y="4451"/>
                    </a:cubicBezTo>
                    <a:cubicBezTo>
                      <a:pt x="12760" y="4018"/>
                      <a:pt x="12258" y="3607"/>
                      <a:pt x="11687" y="3150"/>
                    </a:cubicBezTo>
                    <a:cubicBezTo>
                      <a:pt x="11208" y="2785"/>
                      <a:pt x="10683" y="2443"/>
                      <a:pt x="10158" y="2100"/>
                    </a:cubicBezTo>
                    <a:cubicBezTo>
                      <a:pt x="9587" y="1758"/>
                      <a:pt x="9017" y="1438"/>
                      <a:pt x="8423" y="1142"/>
                    </a:cubicBezTo>
                    <a:cubicBezTo>
                      <a:pt x="7761" y="822"/>
                      <a:pt x="7145" y="571"/>
                      <a:pt x="6552" y="389"/>
                    </a:cubicBezTo>
                    <a:cubicBezTo>
                      <a:pt x="6232" y="274"/>
                      <a:pt x="5935" y="206"/>
                      <a:pt x="5616" y="137"/>
                    </a:cubicBezTo>
                    <a:cubicBezTo>
                      <a:pt x="5273" y="69"/>
                      <a:pt x="4954" y="23"/>
                      <a:pt x="4657" y="1"/>
                    </a:cubicBezTo>
                    <a:close/>
                  </a:path>
                </a:pathLst>
              </a:custGeom>
              <a:solidFill>
                <a:srgbClr val="FD9A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1"/>
              <p:cNvSpPr/>
              <p:nvPr/>
            </p:nvSpPr>
            <p:spPr>
              <a:xfrm>
                <a:off x="5515898" y="1540336"/>
                <a:ext cx="304196" cy="237567"/>
              </a:xfrm>
              <a:custGeom>
                <a:rect b="b" l="l" r="r" t="t"/>
                <a:pathLst>
                  <a:path extrusionOk="0" h="8789" w="11254">
                    <a:moveTo>
                      <a:pt x="2991" y="0"/>
                    </a:moveTo>
                    <a:cubicBezTo>
                      <a:pt x="2945" y="0"/>
                      <a:pt x="2899" y="46"/>
                      <a:pt x="2899" y="92"/>
                    </a:cubicBezTo>
                    <a:cubicBezTo>
                      <a:pt x="2899" y="137"/>
                      <a:pt x="2945" y="160"/>
                      <a:pt x="2991" y="160"/>
                    </a:cubicBezTo>
                    <a:cubicBezTo>
                      <a:pt x="3105" y="183"/>
                      <a:pt x="3219" y="183"/>
                      <a:pt x="3333" y="206"/>
                    </a:cubicBezTo>
                    <a:cubicBezTo>
                      <a:pt x="3584" y="229"/>
                      <a:pt x="3812" y="297"/>
                      <a:pt x="4109" y="388"/>
                    </a:cubicBezTo>
                    <a:cubicBezTo>
                      <a:pt x="4360" y="457"/>
                      <a:pt x="4611" y="571"/>
                      <a:pt x="4931" y="708"/>
                    </a:cubicBezTo>
                    <a:cubicBezTo>
                      <a:pt x="5364" y="891"/>
                      <a:pt x="5844" y="1142"/>
                      <a:pt x="6300" y="1438"/>
                    </a:cubicBezTo>
                    <a:cubicBezTo>
                      <a:pt x="6734" y="1712"/>
                      <a:pt x="7145" y="1986"/>
                      <a:pt x="7510" y="2283"/>
                    </a:cubicBezTo>
                    <a:cubicBezTo>
                      <a:pt x="7761" y="2488"/>
                      <a:pt x="7966" y="2671"/>
                      <a:pt x="8172" y="2876"/>
                    </a:cubicBezTo>
                    <a:cubicBezTo>
                      <a:pt x="8355" y="3082"/>
                      <a:pt x="8537" y="3264"/>
                      <a:pt x="8674" y="3470"/>
                    </a:cubicBezTo>
                    <a:cubicBezTo>
                      <a:pt x="8720" y="3538"/>
                      <a:pt x="8765" y="3607"/>
                      <a:pt x="8811" y="3675"/>
                    </a:cubicBezTo>
                    <a:cubicBezTo>
                      <a:pt x="8880" y="3789"/>
                      <a:pt x="8925" y="3881"/>
                      <a:pt x="8971" y="3972"/>
                    </a:cubicBezTo>
                    <a:cubicBezTo>
                      <a:pt x="8994" y="4063"/>
                      <a:pt x="9016" y="4155"/>
                      <a:pt x="9016" y="4223"/>
                    </a:cubicBezTo>
                    <a:cubicBezTo>
                      <a:pt x="9016" y="4269"/>
                      <a:pt x="9016" y="4314"/>
                      <a:pt x="9016" y="4360"/>
                    </a:cubicBezTo>
                    <a:cubicBezTo>
                      <a:pt x="9016" y="4383"/>
                      <a:pt x="8994" y="4428"/>
                      <a:pt x="8994" y="4451"/>
                    </a:cubicBezTo>
                    <a:cubicBezTo>
                      <a:pt x="8971" y="4497"/>
                      <a:pt x="8971" y="4520"/>
                      <a:pt x="8948" y="4543"/>
                    </a:cubicBezTo>
                    <a:cubicBezTo>
                      <a:pt x="8925" y="4565"/>
                      <a:pt x="8880" y="4588"/>
                      <a:pt x="8857" y="4611"/>
                    </a:cubicBezTo>
                    <a:cubicBezTo>
                      <a:pt x="8834" y="4634"/>
                      <a:pt x="8788" y="4657"/>
                      <a:pt x="8765" y="4657"/>
                    </a:cubicBezTo>
                    <a:lnTo>
                      <a:pt x="8720" y="4680"/>
                    </a:lnTo>
                    <a:cubicBezTo>
                      <a:pt x="8697" y="4680"/>
                      <a:pt x="8674" y="4702"/>
                      <a:pt x="8651" y="4702"/>
                    </a:cubicBezTo>
                    <a:lnTo>
                      <a:pt x="8628" y="4702"/>
                    </a:lnTo>
                    <a:cubicBezTo>
                      <a:pt x="8583" y="4725"/>
                      <a:pt x="8560" y="4725"/>
                      <a:pt x="8514" y="4725"/>
                    </a:cubicBezTo>
                    <a:lnTo>
                      <a:pt x="8491" y="4748"/>
                    </a:lnTo>
                    <a:cubicBezTo>
                      <a:pt x="8469" y="4725"/>
                      <a:pt x="8469" y="4725"/>
                      <a:pt x="8446" y="4725"/>
                    </a:cubicBezTo>
                    <a:lnTo>
                      <a:pt x="8400" y="4725"/>
                    </a:lnTo>
                    <a:lnTo>
                      <a:pt x="8309" y="4748"/>
                    </a:lnTo>
                    <a:cubicBezTo>
                      <a:pt x="8286" y="4748"/>
                      <a:pt x="8263" y="4748"/>
                      <a:pt x="8240" y="4725"/>
                    </a:cubicBezTo>
                    <a:lnTo>
                      <a:pt x="8195" y="4725"/>
                    </a:lnTo>
                    <a:cubicBezTo>
                      <a:pt x="8149" y="4725"/>
                      <a:pt x="8126" y="4748"/>
                      <a:pt x="8103" y="4748"/>
                    </a:cubicBezTo>
                    <a:cubicBezTo>
                      <a:pt x="8103" y="4771"/>
                      <a:pt x="8081" y="4794"/>
                      <a:pt x="8081" y="4817"/>
                    </a:cubicBezTo>
                    <a:cubicBezTo>
                      <a:pt x="8081" y="4839"/>
                      <a:pt x="8103" y="4862"/>
                      <a:pt x="8103" y="4862"/>
                    </a:cubicBezTo>
                    <a:cubicBezTo>
                      <a:pt x="8126" y="4885"/>
                      <a:pt x="8126" y="4885"/>
                      <a:pt x="8149" y="4885"/>
                    </a:cubicBezTo>
                    <a:lnTo>
                      <a:pt x="8195" y="4908"/>
                    </a:lnTo>
                    <a:lnTo>
                      <a:pt x="8400" y="5068"/>
                    </a:lnTo>
                    <a:lnTo>
                      <a:pt x="8446" y="5090"/>
                    </a:lnTo>
                    <a:lnTo>
                      <a:pt x="8469" y="5113"/>
                    </a:lnTo>
                    <a:cubicBezTo>
                      <a:pt x="8537" y="5136"/>
                      <a:pt x="8583" y="5182"/>
                      <a:pt x="8651" y="5227"/>
                    </a:cubicBezTo>
                    <a:lnTo>
                      <a:pt x="8674" y="5250"/>
                    </a:lnTo>
                    <a:lnTo>
                      <a:pt x="8720" y="5273"/>
                    </a:lnTo>
                    <a:lnTo>
                      <a:pt x="8743" y="5296"/>
                    </a:lnTo>
                    <a:lnTo>
                      <a:pt x="8788" y="5319"/>
                    </a:lnTo>
                    <a:lnTo>
                      <a:pt x="8857" y="5387"/>
                    </a:lnTo>
                    <a:cubicBezTo>
                      <a:pt x="8925" y="5433"/>
                      <a:pt x="8971" y="5456"/>
                      <a:pt x="9016" y="5501"/>
                    </a:cubicBezTo>
                    <a:lnTo>
                      <a:pt x="9062" y="5524"/>
                    </a:lnTo>
                    <a:cubicBezTo>
                      <a:pt x="9153" y="5615"/>
                      <a:pt x="9222" y="5661"/>
                      <a:pt x="9313" y="5730"/>
                    </a:cubicBezTo>
                    <a:cubicBezTo>
                      <a:pt x="9564" y="5935"/>
                      <a:pt x="9770" y="6118"/>
                      <a:pt x="9975" y="6323"/>
                    </a:cubicBezTo>
                    <a:cubicBezTo>
                      <a:pt x="10249" y="6597"/>
                      <a:pt x="10500" y="6871"/>
                      <a:pt x="10683" y="7145"/>
                    </a:cubicBezTo>
                    <a:cubicBezTo>
                      <a:pt x="10842" y="7350"/>
                      <a:pt x="10934" y="7533"/>
                      <a:pt x="11002" y="7715"/>
                    </a:cubicBezTo>
                    <a:cubicBezTo>
                      <a:pt x="11048" y="7807"/>
                      <a:pt x="11071" y="7921"/>
                      <a:pt x="11094" y="8012"/>
                    </a:cubicBezTo>
                    <a:cubicBezTo>
                      <a:pt x="11094" y="8058"/>
                      <a:pt x="11094" y="8103"/>
                      <a:pt x="11071" y="8172"/>
                    </a:cubicBezTo>
                    <a:cubicBezTo>
                      <a:pt x="11071" y="8217"/>
                      <a:pt x="11071" y="8240"/>
                      <a:pt x="11048" y="8286"/>
                    </a:cubicBezTo>
                    <a:cubicBezTo>
                      <a:pt x="11025" y="8332"/>
                      <a:pt x="11002" y="8354"/>
                      <a:pt x="10979" y="8377"/>
                    </a:cubicBezTo>
                    <a:cubicBezTo>
                      <a:pt x="10957" y="8423"/>
                      <a:pt x="10934" y="8446"/>
                      <a:pt x="10888" y="8469"/>
                    </a:cubicBezTo>
                    <a:cubicBezTo>
                      <a:pt x="10842" y="8514"/>
                      <a:pt x="10797" y="8537"/>
                      <a:pt x="10751" y="8560"/>
                    </a:cubicBezTo>
                    <a:cubicBezTo>
                      <a:pt x="10660" y="8583"/>
                      <a:pt x="10569" y="8606"/>
                      <a:pt x="10477" y="8606"/>
                    </a:cubicBezTo>
                    <a:cubicBezTo>
                      <a:pt x="10386" y="8628"/>
                      <a:pt x="10318" y="8628"/>
                      <a:pt x="10249" y="8628"/>
                    </a:cubicBezTo>
                    <a:cubicBezTo>
                      <a:pt x="10112" y="8628"/>
                      <a:pt x="9952" y="8606"/>
                      <a:pt x="9793" y="8583"/>
                    </a:cubicBezTo>
                    <a:cubicBezTo>
                      <a:pt x="9496" y="8537"/>
                      <a:pt x="9176" y="8469"/>
                      <a:pt x="8788" y="8354"/>
                    </a:cubicBezTo>
                    <a:cubicBezTo>
                      <a:pt x="8537" y="8263"/>
                      <a:pt x="8263" y="8149"/>
                      <a:pt x="7989" y="8035"/>
                    </a:cubicBezTo>
                    <a:cubicBezTo>
                      <a:pt x="7989" y="8035"/>
                      <a:pt x="7989" y="8035"/>
                      <a:pt x="7944" y="8012"/>
                    </a:cubicBezTo>
                    <a:lnTo>
                      <a:pt x="7921" y="8012"/>
                    </a:lnTo>
                    <a:lnTo>
                      <a:pt x="7852" y="7966"/>
                    </a:lnTo>
                    <a:lnTo>
                      <a:pt x="7807" y="7944"/>
                    </a:lnTo>
                    <a:lnTo>
                      <a:pt x="7761" y="7944"/>
                    </a:lnTo>
                    <a:cubicBezTo>
                      <a:pt x="7738" y="7921"/>
                      <a:pt x="7715" y="7921"/>
                      <a:pt x="7693" y="7898"/>
                    </a:cubicBezTo>
                    <a:lnTo>
                      <a:pt x="7624" y="7875"/>
                    </a:lnTo>
                    <a:cubicBezTo>
                      <a:pt x="7601" y="7852"/>
                      <a:pt x="7578" y="7852"/>
                      <a:pt x="7556" y="7829"/>
                    </a:cubicBezTo>
                    <a:lnTo>
                      <a:pt x="7510" y="7807"/>
                    </a:lnTo>
                    <a:cubicBezTo>
                      <a:pt x="7442" y="7784"/>
                      <a:pt x="7396" y="7761"/>
                      <a:pt x="7327" y="7715"/>
                    </a:cubicBezTo>
                    <a:lnTo>
                      <a:pt x="7259" y="7693"/>
                    </a:lnTo>
                    <a:lnTo>
                      <a:pt x="7190" y="7647"/>
                    </a:lnTo>
                    <a:lnTo>
                      <a:pt x="7145" y="7624"/>
                    </a:lnTo>
                    <a:lnTo>
                      <a:pt x="7122" y="7624"/>
                    </a:lnTo>
                    <a:lnTo>
                      <a:pt x="6962" y="7533"/>
                    </a:lnTo>
                    <a:lnTo>
                      <a:pt x="6848" y="7464"/>
                    </a:lnTo>
                    <a:cubicBezTo>
                      <a:pt x="6825" y="7464"/>
                      <a:pt x="6825" y="7441"/>
                      <a:pt x="6825" y="7441"/>
                    </a:cubicBezTo>
                    <a:lnTo>
                      <a:pt x="6780" y="7419"/>
                    </a:lnTo>
                    <a:cubicBezTo>
                      <a:pt x="6757" y="7419"/>
                      <a:pt x="6734" y="7396"/>
                      <a:pt x="6734" y="7396"/>
                    </a:cubicBezTo>
                    <a:lnTo>
                      <a:pt x="6711" y="7396"/>
                    </a:lnTo>
                    <a:cubicBezTo>
                      <a:pt x="6688" y="7373"/>
                      <a:pt x="6688" y="7373"/>
                      <a:pt x="6665" y="7373"/>
                    </a:cubicBezTo>
                    <a:lnTo>
                      <a:pt x="6620" y="7373"/>
                    </a:lnTo>
                    <a:cubicBezTo>
                      <a:pt x="6620" y="7373"/>
                      <a:pt x="6597" y="7396"/>
                      <a:pt x="6597" y="7396"/>
                    </a:cubicBezTo>
                    <a:cubicBezTo>
                      <a:pt x="6574" y="7396"/>
                      <a:pt x="6551" y="7419"/>
                      <a:pt x="6551" y="7441"/>
                    </a:cubicBezTo>
                    <a:cubicBezTo>
                      <a:pt x="6551" y="7464"/>
                      <a:pt x="6551" y="7487"/>
                      <a:pt x="6551" y="7510"/>
                    </a:cubicBezTo>
                    <a:lnTo>
                      <a:pt x="6597" y="7556"/>
                    </a:lnTo>
                    <a:lnTo>
                      <a:pt x="6620" y="7601"/>
                    </a:lnTo>
                    <a:lnTo>
                      <a:pt x="6620" y="7624"/>
                    </a:lnTo>
                    <a:lnTo>
                      <a:pt x="6643" y="7670"/>
                    </a:lnTo>
                    <a:lnTo>
                      <a:pt x="6665" y="7715"/>
                    </a:lnTo>
                    <a:lnTo>
                      <a:pt x="6688" y="7761"/>
                    </a:lnTo>
                    <a:cubicBezTo>
                      <a:pt x="6688" y="7807"/>
                      <a:pt x="6711" y="7852"/>
                      <a:pt x="6734" y="7898"/>
                    </a:cubicBezTo>
                    <a:cubicBezTo>
                      <a:pt x="6734" y="7944"/>
                      <a:pt x="6734" y="7966"/>
                      <a:pt x="6757" y="8012"/>
                    </a:cubicBezTo>
                    <a:cubicBezTo>
                      <a:pt x="6757" y="8035"/>
                      <a:pt x="6757" y="8058"/>
                      <a:pt x="6757" y="8081"/>
                    </a:cubicBezTo>
                    <a:cubicBezTo>
                      <a:pt x="6757" y="8103"/>
                      <a:pt x="6757" y="8126"/>
                      <a:pt x="6734" y="8149"/>
                    </a:cubicBezTo>
                    <a:cubicBezTo>
                      <a:pt x="6734" y="8172"/>
                      <a:pt x="6734" y="8195"/>
                      <a:pt x="6734" y="8217"/>
                    </a:cubicBezTo>
                    <a:lnTo>
                      <a:pt x="6711" y="8240"/>
                    </a:lnTo>
                    <a:cubicBezTo>
                      <a:pt x="6711" y="8263"/>
                      <a:pt x="6688" y="8309"/>
                      <a:pt x="6665" y="8332"/>
                    </a:cubicBezTo>
                    <a:cubicBezTo>
                      <a:pt x="6643" y="8354"/>
                      <a:pt x="6620" y="8377"/>
                      <a:pt x="6597" y="8400"/>
                    </a:cubicBezTo>
                    <a:cubicBezTo>
                      <a:pt x="6551" y="8423"/>
                      <a:pt x="6506" y="8446"/>
                      <a:pt x="6460" y="8469"/>
                    </a:cubicBezTo>
                    <a:cubicBezTo>
                      <a:pt x="6392" y="8491"/>
                      <a:pt x="6323" y="8514"/>
                      <a:pt x="6232" y="8514"/>
                    </a:cubicBezTo>
                    <a:cubicBezTo>
                      <a:pt x="6163" y="8514"/>
                      <a:pt x="6118" y="8537"/>
                      <a:pt x="6049" y="8537"/>
                    </a:cubicBezTo>
                    <a:cubicBezTo>
                      <a:pt x="5912" y="8537"/>
                      <a:pt x="5798" y="8514"/>
                      <a:pt x="5638" y="8491"/>
                    </a:cubicBezTo>
                    <a:cubicBezTo>
                      <a:pt x="5410" y="8469"/>
                      <a:pt x="5159" y="8400"/>
                      <a:pt x="4885" y="8309"/>
                    </a:cubicBezTo>
                    <a:cubicBezTo>
                      <a:pt x="4634" y="8217"/>
                      <a:pt x="4360" y="8126"/>
                      <a:pt x="4041" y="7989"/>
                    </a:cubicBezTo>
                    <a:cubicBezTo>
                      <a:pt x="3607" y="7784"/>
                      <a:pt x="3128" y="7533"/>
                      <a:pt x="2671" y="7259"/>
                    </a:cubicBezTo>
                    <a:cubicBezTo>
                      <a:pt x="2260" y="7008"/>
                      <a:pt x="1849" y="6711"/>
                      <a:pt x="1484" y="6414"/>
                    </a:cubicBezTo>
                    <a:cubicBezTo>
                      <a:pt x="1073" y="6095"/>
                      <a:pt x="777" y="5798"/>
                      <a:pt x="525" y="5501"/>
                    </a:cubicBezTo>
                    <a:cubicBezTo>
                      <a:pt x="434" y="5410"/>
                      <a:pt x="366" y="5319"/>
                      <a:pt x="297" y="5205"/>
                    </a:cubicBezTo>
                    <a:cubicBezTo>
                      <a:pt x="252" y="5159"/>
                      <a:pt x="206" y="5090"/>
                      <a:pt x="160" y="4999"/>
                    </a:cubicBezTo>
                    <a:cubicBezTo>
                      <a:pt x="137" y="4976"/>
                      <a:pt x="115" y="4953"/>
                      <a:pt x="92" y="4953"/>
                    </a:cubicBezTo>
                    <a:cubicBezTo>
                      <a:pt x="92" y="4953"/>
                      <a:pt x="69" y="4953"/>
                      <a:pt x="46" y="4976"/>
                    </a:cubicBezTo>
                    <a:cubicBezTo>
                      <a:pt x="23" y="4976"/>
                      <a:pt x="23" y="4999"/>
                      <a:pt x="23" y="5022"/>
                    </a:cubicBezTo>
                    <a:cubicBezTo>
                      <a:pt x="0" y="5045"/>
                      <a:pt x="0" y="5068"/>
                      <a:pt x="23" y="5068"/>
                    </a:cubicBezTo>
                    <a:cubicBezTo>
                      <a:pt x="115" y="5250"/>
                      <a:pt x="252" y="5433"/>
                      <a:pt x="411" y="5615"/>
                    </a:cubicBezTo>
                    <a:cubicBezTo>
                      <a:pt x="662" y="5889"/>
                      <a:pt x="959" y="6186"/>
                      <a:pt x="1302" y="6483"/>
                    </a:cubicBezTo>
                    <a:cubicBezTo>
                      <a:pt x="1598" y="6711"/>
                      <a:pt x="1895" y="6962"/>
                      <a:pt x="2237" y="7190"/>
                    </a:cubicBezTo>
                    <a:cubicBezTo>
                      <a:pt x="2557" y="7396"/>
                      <a:pt x="2899" y="7601"/>
                      <a:pt x="3242" y="7784"/>
                    </a:cubicBezTo>
                    <a:cubicBezTo>
                      <a:pt x="3607" y="7966"/>
                      <a:pt x="3995" y="8149"/>
                      <a:pt x="4383" y="8309"/>
                    </a:cubicBezTo>
                    <a:cubicBezTo>
                      <a:pt x="4657" y="8400"/>
                      <a:pt x="4908" y="8491"/>
                      <a:pt x="5159" y="8560"/>
                    </a:cubicBezTo>
                    <a:cubicBezTo>
                      <a:pt x="5387" y="8628"/>
                      <a:pt x="5615" y="8651"/>
                      <a:pt x="5844" y="8674"/>
                    </a:cubicBezTo>
                    <a:cubicBezTo>
                      <a:pt x="5912" y="8697"/>
                      <a:pt x="5981" y="8697"/>
                      <a:pt x="6049" y="8697"/>
                    </a:cubicBezTo>
                    <a:cubicBezTo>
                      <a:pt x="6369" y="8697"/>
                      <a:pt x="6757" y="8606"/>
                      <a:pt x="6894" y="8263"/>
                    </a:cubicBezTo>
                    <a:cubicBezTo>
                      <a:pt x="6894" y="8195"/>
                      <a:pt x="6917" y="8149"/>
                      <a:pt x="6917" y="8081"/>
                    </a:cubicBezTo>
                    <a:cubicBezTo>
                      <a:pt x="6917" y="8058"/>
                      <a:pt x="6917" y="8035"/>
                      <a:pt x="6917" y="8012"/>
                    </a:cubicBezTo>
                    <a:cubicBezTo>
                      <a:pt x="6894" y="7944"/>
                      <a:pt x="6894" y="7898"/>
                      <a:pt x="6871" y="7852"/>
                    </a:cubicBezTo>
                    <a:cubicBezTo>
                      <a:pt x="6871" y="7807"/>
                      <a:pt x="6848" y="7761"/>
                      <a:pt x="6825" y="7715"/>
                    </a:cubicBezTo>
                    <a:lnTo>
                      <a:pt x="6825" y="7670"/>
                    </a:lnTo>
                    <a:lnTo>
                      <a:pt x="6802" y="7647"/>
                    </a:lnTo>
                    <a:lnTo>
                      <a:pt x="6802" y="7601"/>
                    </a:lnTo>
                    <a:cubicBezTo>
                      <a:pt x="6848" y="7647"/>
                      <a:pt x="6871" y="7670"/>
                      <a:pt x="6917" y="7693"/>
                    </a:cubicBezTo>
                    <a:lnTo>
                      <a:pt x="6985" y="7715"/>
                    </a:lnTo>
                    <a:lnTo>
                      <a:pt x="7008" y="7738"/>
                    </a:lnTo>
                    <a:lnTo>
                      <a:pt x="7076" y="7784"/>
                    </a:lnTo>
                    <a:lnTo>
                      <a:pt x="7168" y="7807"/>
                    </a:lnTo>
                    <a:lnTo>
                      <a:pt x="7259" y="7852"/>
                    </a:lnTo>
                    <a:lnTo>
                      <a:pt x="7305" y="7898"/>
                    </a:lnTo>
                    <a:lnTo>
                      <a:pt x="7350" y="7898"/>
                    </a:lnTo>
                    <a:cubicBezTo>
                      <a:pt x="7510" y="7989"/>
                      <a:pt x="7693" y="8081"/>
                      <a:pt x="7875" y="8149"/>
                    </a:cubicBezTo>
                    <a:lnTo>
                      <a:pt x="7898" y="8172"/>
                    </a:lnTo>
                    <a:lnTo>
                      <a:pt x="7921" y="8172"/>
                    </a:lnTo>
                    <a:cubicBezTo>
                      <a:pt x="8058" y="8240"/>
                      <a:pt x="8172" y="8286"/>
                      <a:pt x="8286" y="8332"/>
                    </a:cubicBezTo>
                    <a:cubicBezTo>
                      <a:pt x="8674" y="8491"/>
                      <a:pt x="9039" y="8606"/>
                      <a:pt x="9382" y="8674"/>
                    </a:cubicBezTo>
                    <a:cubicBezTo>
                      <a:pt x="9587" y="8720"/>
                      <a:pt x="9793" y="8765"/>
                      <a:pt x="9975" y="8765"/>
                    </a:cubicBezTo>
                    <a:cubicBezTo>
                      <a:pt x="10066" y="8788"/>
                      <a:pt x="10158" y="8788"/>
                      <a:pt x="10249" y="8788"/>
                    </a:cubicBezTo>
                    <a:cubicBezTo>
                      <a:pt x="10363" y="8788"/>
                      <a:pt x="10477" y="8788"/>
                      <a:pt x="10591" y="8765"/>
                    </a:cubicBezTo>
                    <a:cubicBezTo>
                      <a:pt x="10751" y="8742"/>
                      <a:pt x="10957" y="8674"/>
                      <a:pt x="11116" y="8491"/>
                    </a:cubicBezTo>
                    <a:cubicBezTo>
                      <a:pt x="11162" y="8423"/>
                      <a:pt x="11208" y="8354"/>
                      <a:pt x="11231" y="8240"/>
                    </a:cubicBezTo>
                    <a:cubicBezTo>
                      <a:pt x="11253" y="8172"/>
                      <a:pt x="11253" y="8058"/>
                      <a:pt x="11231" y="7921"/>
                    </a:cubicBezTo>
                    <a:cubicBezTo>
                      <a:pt x="11208" y="7784"/>
                      <a:pt x="11139" y="7624"/>
                      <a:pt x="11094" y="7533"/>
                    </a:cubicBezTo>
                    <a:cubicBezTo>
                      <a:pt x="11048" y="7419"/>
                      <a:pt x="10979" y="7304"/>
                      <a:pt x="10888" y="7168"/>
                    </a:cubicBezTo>
                    <a:cubicBezTo>
                      <a:pt x="10751" y="6939"/>
                      <a:pt x="10569" y="6711"/>
                      <a:pt x="10318" y="6437"/>
                    </a:cubicBezTo>
                    <a:cubicBezTo>
                      <a:pt x="9998" y="6095"/>
                      <a:pt x="9610" y="5752"/>
                      <a:pt x="9153" y="5410"/>
                    </a:cubicBezTo>
                    <a:lnTo>
                      <a:pt x="9108" y="5387"/>
                    </a:lnTo>
                    <a:cubicBezTo>
                      <a:pt x="9016" y="5319"/>
                      <a:pt x="8948" y="5250"/>
                      <a:pt x="8857" y="5182"/>
                    </a:cubicBezTo>
                    <a:lnTo>
                      <a:pt x="8811" y="5159"/>
                    </a:lnTo>
                    <a:cubicBezTo>
                      <a:pt x="8811" y="5159"/>
                      <a:pt x="8788" y="5136"/>
                      <a:pt x="8788" y="5136"/>
                    </a:cubicBezTo>
                    <a:lnTo>
                      <a:pt x="8765" y="5136"/>
                    </a:lnTo>
                    <a:lnTo>
                      <a:pt x="8765" y="5113"/>
                    </a:lnTo>
                    <a:lnTo>
                      <a:pt x="8674" y="5045"/>
                    </a:lnTo>
                    <a:lnTo>
                      <a:pt x="8583" y="4999"/>
                    </a:lnTo>
                    <a:cubicBezTo>
                      <a:pt x="8560" y="4976"/>
                      <a:pt x="8537" y="4953"/>
                      <a:pt x="8514" y="4953"/>
                    </a:cubicBezTo>
                    <a:lnTo>
                      <a:pt x="8491" y="4931"/>
                    </a:lnTo>
                    <a:lnTo>
                      <a:pt x="8469" y="4908"/>
                    </a:lnTo>
                    <a:lnTo>
                      <a:pt x="8423" y="4885"/>
                    </a:lnTo>
                    <a:lnTo>
                      <a:pt x="8537" y="4885"/>
                    </a:lnTo>
                    <a:cubicBezTo>
                      <a:pt x="8606" y="4885"/>
                      <a:pt x="8628" y="4862"/>
                      <a:pt x="8674" y="4862"/>
                    </a:cubicBezTo>
                    <a:lnTo>
                      <a:pt x="8720" y="4862"/>
                    </a:lnTo>
                    <a:cubicBezTo>
                      <a:pt x="8743" y="4839"/>
                      <a:pt x="8765" y="4839"/>
                      <a:pt x="8788" y="4817"/>
                    </a:cubicBezTo>
                    <a:lnTo>
                      <a:pt x="8834" y="4817"/>
                    </a:lnTo>
                    <a:cubicBezTo>
                      <a:pt x="8880" y="4794"/>
                      <a:pt x="8925" y="4748"/>
                      <a:pt x="8971" y="4725"/>
                    </a:cubicBezTo>
                    <a:cubicBezTo>
                      <a:pt x="9016" y="4680"/>
                      <a:pt x="9062" y="4634"/>
                      <a:pt x="9108" y="4588"/>
                    </a:cubicBezTo>
                    <a:cubicBezTo>
                      <a:pt x="9131" y="4543"/>
                      <a:pt x="9153" y="4474"/>
                      <a:pt x="9176" y="4406"/>
                    </a:cubicBezTo>
                    <a:cubicBezTo>
                      <a:pt x="9176" y="4337"/>
                      <a:pt x="9199" y="4269"/>
                      <a:pt x="9176" y="4223"/>
                    </a:cubicBezTo>
                    <a:cubicBezTo>
                      <a:pt x="9176" y="4109"/>
                      <a:pt x="9153" y="4018"/>
                      <a:pt x="9108" y="3904"/>
                    </a:cubicBezTo>
                    <a:cubicBezTo>
                      <a:pt x="9062" y="3812"/>
                      <a:pt x="9016" y="3721"/>
                      <a:pt x="8971" y="3607"/>
                    </a:cubicBezTo>
                    <a:cubicBezTo>
                      <a:pt x="8788" y="3333"/>
                      <a:pt x="8583" y="3059"/>
                      <a:pt x="8286" y="2762"/>
                    </a:cubicBezTo>
                    <a:cubicBezTo>
                      <a:pt x="8012" y="2488"/>
                      <a:pt x="7715" y="2237"/>
                      <a:pt x="7350" y="1963"/>
                    </a:cubicBezTo>
                    <a:cubicBezTo>
                      <a:pt x="7053" y="1735"/>
                      <a:pt x="6757" y="1530"/>
                      <a:pt x="6414" y="1301"/>
                    </a:cubicBezTo>
                    <a:cubicBezTo>
                      <a:pt x="6072" y="1096"/>
                      <a:pt x="5707" y="891"/>
                      <a:pt x="5342" y="708"/>
                    </a:cubicBezTo>
                    <a:cubicBezTo>
                      <a:pt x="4931" y="525"/>
                      <a:pt x="4543" y="366"/>
                      <a:pt x="4155" y="229"/>
                    </a:cubicBezTo>
                    <a:cubicBezTo>
                      <a:pt x="3972" y="183"/>
                      <a:pt x="3789" y="115"/>
                      <a:pt x="3584" y="92"/>
                    </a:cubicBezTo>
                    <a:cubicBezTo>
                      <a:pt x="3379" y="46"/>
                      <a:pt x="3173" y="23"/>
                      <a:pt x="2991" y="0"/>
                    </a:cubicBezTo>
                    <a:close/>
                  </a:path>
                </a:pathLst>
              </a:custGeom>
              <a:solidFill>
                <a:srgbClr val="FBCF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1"/>
              <p:cNvSpPr/>
              <p:nvPr/>
            </p:nvSpPr>
            <p:spPr>
              <a:xfrm>
                <a:off x="4249866" y="1010980"/>
                <a:ext cx="110472" cy="208699"/>
              </a:xfrm>
              <a:custGeom>
                <a:rect b="b" l="l" r="r" t="t"/>
                <a:pathLst>
                  <a:path extrusionOk="0" h="7721" w="4087">
                    <a:moveTo>
                      <a:pt x="161" y="0"/>
                    </a:moveTo>
                    <a:cubicBezTo>
                      <a:pt x="161" y="0"/>
                      <a:pt x="138" y="0"/>
                      <a:pt x="138" y="23"/>
                    </a:cubicBezTo>
                    <a:cubicBezTo>
                      <a:pt x="47" y="46"/>
                      <a:pt x="1" y="137"/>
                      <a:pt x="24" y="206"/>
                    </a:cubicBezTo>
                    <a:cubicBezTo>
                      <a:pt x="252" y="1119"/>
                      <a:pt x="572" y="2032"/>
                      <a:pt x="937" y="2899"/>
                    </a:cubicBezTo>
                    <a:cubicBezTo>
                      <a:pt x="937" y="2899"/>
                      <a:pt x="937" y="2922"/>
                      <a:pt x="937" y="2922"/>
                    </a:cubicBezTo>
                    <a:cubicBezTo>
                      <a:pt x="960" y="2968"/>
                      <a:pt x="982" y="3013"/>
                      <a:pt x="982" y="3059"/>
                    </a:cubicBezTo>
                    <a:cubicBezTo>
                      <a:pt x="1005" y="3059"/>
                      <a:pt x="1005" y="3082"/>
                      <a:pt x="1005" y="3082"/>
                    </a:cubicBezTo>
                    <a:cubicBezTo>
                      <a:pt x="1028" y="3127"/>
                      <a:pt x="1028" y="3150"/>
                      <a:pt x="1051" y="3196"/>
                    </a:cubicBezTo>
                    <a:cubicBezTo>
                      <a:pt x="1051" y="3196"/>
                      <a:pt x="1051" y="3196"/>
                      <a:pt x="1051" y="3219"/>
                    </a:cubicBezTo>
                    <a:cubicBezTo>
                      <a:pt x="1051" y="3219"/>
                      <a:pt x="1074" y="3219"/>
                      <a:pt x="1074" y="3242"/>
                    </a:cubicBezTo>
                    <a:cubicBezTo>
                      <a:pt x="1119" y="3356"/>
                      <a:pt x="1188" y="3493"/>
                      <a:pt x="1233" y="3630"/>
                    </a:cubicBezTo>
                    <a:lnTo>
                      <a:pt x="1256" y="3630"/>
                    </a:lnTo>
                    <a:cubicBezTo>
                      <a:pt x="1325" y="3812"/>
                      <a:pt x="1416" y="3995"/>
                      <a:pt x="1507" y="4177"/>
                    </a:cubicBezTo>
                    <a:cubicBezTo>
                      <a:pt x="1507" y="4200"/>
                      <a:pt x="1530" y="4223"/>
                      <a:pt x="1530" y="4246"/>
                    </a:cubicBezTo>
                    <a:lnTo>
                      <a:pt x="1553" y="4246"/>
                    </a:lnTo>
                    <a:cubicBezTo>
                      <a:pt x="1599" y="4383"/>
                      <a:pt x="1667" y="4497"/>
                      <a:pt x="1736" y="4634"/>
                    </a:cubicBezTo>
                    <a:cubicBezTo>
                      <a:pt x="1736" y="4657"/>
                      <a:pt x="1736" y="4657"/>
                      <a:pt x="1758" y="4657"/>
                    </a:cubicBezTo>
                    <a:cubicBezTo>
                      <a:pt x="1758" y="4702"/>
                      <a:pt x="1781" y="4725"/>
                      <a:pt x="1804" y="4748"/>
                    </a:cubicBezTo>
                    <a:cubicBezTo>
                      <a:pt x="1804" y="4771"/>
                      <a:pt x="1804" y="4771"/>
                      <a:pt x="1804" y="4771"/>
                    </a:cubicBezTo>
                    <a:cubicBezTo>
                      <a:pt x="1873" y="4885"/>
                      <a:pt x="1918" y="4976"/>
                      <a:pt x="1987" y="5068"/>
                    </a:cubicBezTo>
                    <a:cubicBezTo>
                      <a:pt x="1987" y="5090"/>
                      <a:pt x="1987" y="5090"/>
                      <a:pt x="1987" y="5090"/>
                    </a:cubicBezTo>
                    <a:cubicBezTo>
                      <a:pt x="1987" y="5090"/>
                      <a:pt x="1987" y="5113"/>
                      <a:pt x="1987" y="5113"/>
                    </a:cubicBezTo>
                    <a:cubicBezTo>
                      <a:pt x="2010" y="5136"/>
                      <a:pt x="2032" y="5182"/>
                      <a:pt x="2055" y="5204"/>
                    </a:cubicBezTo>
                    <a:cubicBezTo>
                      <a:pt x="2055" y="5227"/>
                      <a:pt x="2078" y="5250"/>
                      <a:pt x="2078" y="5273"/>
                    </a:cubicBezTo>
                    <a:lnTo>
                      <a:pt x="2101" y="5273"/>
                    </a:lnTo>
                    <a:cubicBezTo>
                      <a:pt x="2147" y="5364"/>
                      <a:pt x="2192" y="5456"/>
                      <a:pt x="2238" y="5524"/>
                    </a:cubicBezTo>
                    <a:cubicBezTo>
                      <a:pt x="2238" y="5524"/>
                      <a:pt x="2238" y="5547"/>
                      <a:pt x="2238" y="5547"/>
                    </a:cubicBezTo>
                    <a:cubicBezTo>
                      <a:pt x="2261" y="5547"/>
                      <a:pt x="2261" y="5570"/>
                      <a:pt x="2261" y="5570"/>
                    </a:cubicBezTo>
                    <a:cubicBezTo>
                      <a:pt x="2261" y="5593"/>
                      <a:pt x="2261" y="5593"/>
                      <a:pt x="2283" y="5593"/>
                    </a:cubicBezTo>
                    <a:cubicBezTo>
                      <a:pt x="2283" y="5593"/>
                      <a:pt x="2283" y="5615"/>
                      <a:pt x="2283" y="5615"/>
                    </a:cubicBezTo>
                    <a:cubicBezTo>
                      <a:pt x="2306" y="5638"/>
                      <a:pt x="2306" y="5638"/>
                      <a:pt x="2306" y="5638"/>
                    </a:cubicBezTo>
                    <a:cubicBezTo>
                      <a:pt x="2375" y="5752"/>
                      <a:pt x="2443" y="5866"/>
                      <a:pt x="2512" y="5958"/>
                    </a:cubicBezTo>
                    <a:cubicBezTo>
                      <a:pt x="2512" y="5981"/>
                      <a:pt x="2512" y="5981"/>
                      <a:pt x="2512" y="5981"/>
                    </a:cubicBezTo>
                    <a:cubicBezTo>
                      <a:pt x="2535" y="6003"/>
                      <a:pt x="2557" y="6026"/>
                      <a:pt x="2557" y="6049"/>
                    </a:cubicBezTo>
                    <a:cubicBezTo>
                      <a:pt x="2557" y="6049"/>
                      <a:pt x="2557" y="6049"/>
                      <a:pt x="2557" y="6072"/>
                    </a:cubicBezTo>
                    <a:lnTo>
                      <a:pt x="2580" y="6072"/>
                    </a:lnTo>
                    <a:cubicBezTo>
                      <a:pt x="2603" y="6095"/>
                      <a:pt x="2603" y="6117"/>
                      <a:pt x="2626" y="6140"/>
                    </a:cubicBezTo>
                    <a:cubicBezTo>
                      <a:pt x="2671" y="6232"/>
                      <a:pt x="2717" y="6300"/>
                      <a:pt x="2786" y="6391"/>
                    </a:cubicBezTo>
                    <a:cubicBezTo>
                      <a:pt x="2808" y="6414"/>
                      <a:pt x="2808" y="6437"/>
                      <a:pt x="2831" y="6460"/>
                    </a:cubicBezTo>
                    <a:cubicBezTo>
                      <a:pt x="2854" y="6483"/>
                      <a:pt x="2854" y="6483"/>
                      <a:pt x="2854" y="6506"/>
                    </a:cubicBezTo>
                    <a:cubicBezTo>
                      <a:pt x="2945" y="6597"/>
                      <a:pt x="3014" y="6711"/>
                      <a:pt x="3082" y="6802"/>
                    </a:cubicBezTo>
                    <a:cubicBezTo>
                      <a:pt x="3082" y="6825"/>
                      <a:pt x="3082" y="6825"/>
                      <a:pt x="3105" y="6825"/>
                    </a:cubicBezTo>
                    <a:cubicBezTo>
                      <a:pt x="3105" y="6825"/>
                      <a:pt x="3105" y="6848"/>
                      <a:pt x="3105" y="6848"/>
                    </a:cubicBezTo>
                    <a:cubicBezTo>
                      <a:pt x="3128" y="6871"/>
                      <a:pt x="3151" y="6894"/>
                      <a:pt x="3151" y="6894"/>
                    </a:cubicBezTo>
                    <a:cubicBezTo>
                      <a:pt x="3151" y="6916"/>
                      <a:pt x="3151" y="6916"/>
                      <a:pt x="3174" y="6916"/>
                    </a:cubicBezTo>
                    <a:cubicBezTo>
                      <a:pt x="3219" y="6985"/>
                      <a:pt x="3288" y="7076"/>
                      <a:pt x="3333" y="7145"/>
                    </a:cubicBezTo>
                    <a:cubicBezTo>
                      <a:pt x="3356" y="7145"/>
                      <a:pt x="3356" y="7145"/>
                      <a:pt x="3356" y="7167"/>
                    </a:cubicBezTo>
                    <a:cubicBezTo>
                      <a:pt x="3356" y="7167"/>
                      <a:pt x="3379" y="7167"/>
                      <a:pt x="3379" y="7190"/>
                    </a:cubicBezTo>
                    <a:cubicBezTo>
                      <a:pt x="3402" y="7213"/>
                      <a:pt x="3402" y="7236"/>
                      <a:pt x="3425" y="7259"/>
                    </a:cubicBezTo>
                    <a:lnTo>
                      <a:pt x="3448" y="7259"/>
                    </a:lnTo>
                    <a:cubicBezTo>
                      <a:pt x="3448" y="7259"/>
                      <a:pt x="3448" y="7282"/>
                      <a:pt x="3448" y="7282"/>
                    </a:cubicBezTo>
                    <a:cubicBezTo>
                      <a:pt x="3493" y="7350"/>
                      <a:pt x="3562" y="7419"/>
                      <a:pt x="3607" y="7464"/>
                    </a:cubicBezTo>
                    <a:cubicBezTo>
                      <a:pt x="3607" y="7487"/>
                      <a:pt x="3630" y="7487"/>
                      <a:pt x="3630" y="7487"/>
                    </a:cubicBezTo>
                    <a:cubicBezTo>
                      <a:pt x="3630" y="7487"/>
                      <a:pt x="3630" y="7510"/>
                      <a:pt x="3653" y="7510"/>
                    </a:cubicBezTo>
                    <a:lnTo>
                      <a:pt x="3676" y="7533"/>
                    </a:lnTo>
                    <a:cubicBezTo>
                      <a:pt x="3676" y="7555"/>
                      <a:pt x="3676" y="7555"/>
                      <a:pt x="3676" y="7555"/>
                    </a:cubicBezTo>
                    <a:cubicBezTo>
                      <a:pt x="3699" y="7555"/>
                      <a:pt x="3699" y="7578"/>
                      <a:pt x="3699" y="7578"/>
                    </a:cubicBezTo>
                    <a:cubicBezTo>
                      <a:pt x="3721" y="7601"/>
                      <a:pt x="3744" y="7601"/>
                      <a:pt x="3744" y="7624"/>
                    </a:cubicBezTo>
                    <a:lnTo>
                      <a:pt x="3767" y="7624"/>
                    </a:lnTo>
                    <a:cubicBezTo>
                      <a:pt x="3767" y="7647"/>
                      <a:pt x="3767" y="7647"/>
                      <a:pt x="3790" y="7670"/>
                    </a:cubicBezTo>
                    <a:cubicBezTo>
                      <a:pt x="3813" y="7704"/>
                      <a:pt x="3853" y="7721"/>
                      <a:pt x="3896" y="7721"/>
                    </a:cubicBezTo>
                    <a:cubicBezTo>
                      <a:pt x="3938" y="7721"/>
                      <a:pt x="3984" y="7704"/>
                      <a:pt x="4018" y="7670"/>
                    </a:cubicBezTo>
                    <a:cubicBezTo>
                      <a:pt x="4087" y="7601"/>
                      <a:pt x="4087" y="7510"/>
                      <a:pt x="4018" y="7441"/>
                    </a:cubicBezTo>
                    <a:cubicBezTo>
                      <a:pt x="4018" y="7419"/>
                      <a:pt x="3995" y="7419"/>
                      <a:pt x="3995" y="7396"/>
                    </a:cubicBezTo>
                    <a:cubicBezTo>
                      <a:pt x="3973" y="7396"/>
                      <a:pt x="3973" y="7373"/>
                      <a:pt x="3973" y="7373"/>
                    </a:cubicBezTo>
                    <a:cubicBezTo>
                      <a:pt x="3950" y="7373"/>
                      <a:pt x="3950" y="7350"/>
                      <a:pt x="3950" y="7350"/>
                    </a:cubicBezTo>
                    <a:cubicBezTo>
                      <a:pt x="3927" y="7350"/>
                      <a:pt x="3927" y="7327"/>
                      <a:pt x="3927" y="7327"/>
                    </a:cubicBezTo>
                    <a:lnTo>
                      <a:pt x="3904" y="7327"/>
                    </a:lnTo>
                    <a:cubicBezTo>
                      <a:pt x="3904" y="7327"/>
                      <a:pt x="3904" y="7304"/>
                      <a:pt x="3904" y="7304"/>
                    </a:cubicBezTo>
                    <a:cubicBezTo>
                      <a:pt x="3904" y="7304"/>
                      <a:pt x="3881" y="7282"/>
                      <a:pt x="3881" y="7282"/>
                    </a:cubicBezTo>
                    <a:cubicBezTo>
                      <a:pt x="3813" y="7190"/>
                      <a:pt x="3744" y="7122"/>
                      <a:pt x="3676" y="7031"/>
                    </a:cubicBezTo>
                    <a:cubicBezTo>
                      <a:pt x="3653" y="7031"/>
                      <a:pt x="3653" y="7008"/>
                      <a:pt x="3653" y="7008"/>
                    </a:cubicBezTo>
                    <a:cubicBezTo>
                      <a:pt x="3630" y="7008"/>
                      <a:pt x="3630" y="7008"/>
                      <a:pt x="3630" y="6985"/>
                    </a:cubicBezTo>
                    <a:cubicBezTo>
                      <a:pt x="3630" y="6985"/>
                      <a:pt x="3607" y="6962"/>
                      <a:pt x="3585" y="6939"/>
                    </a:cubicBezTo>
                    <a:cubicBezTo>
                      <a:pt x="3539" y="6871"/>
                      <a:pt x="3470" y="6779"/>
                      <a:pt x="3425" y="6711"/>
                    </a:cubicBezTo>
                    <a:lnTo>
                      <a:pt x="3402" y="6711"/>
                    </a:lnTo>
                    <a:lnTo>
                      <a:pt x="3379" y="6642"/>
                    </a:lnTo>
                    <a:lnTo>
                      <a:pt x="3356" y="6642"/>
                    </a:lnTo>
                    <a:cubicBezTo>
                      <a:pt x="3356" y="6620"/>
                      <a:pt x="3356" y="6620"/>
                      <a:pt x="3356" y="6620"/>
                    </a:cubicBezTo>
                    <a:lnTo>
                      <a:pt x="3333" y="6597"/>
                    </a:lnTo>
                    <a:cubicBezTo>
                      <a:pt x="3333" y="6597"/>
                      <a:pt x="3311" y="6574"/>
                      <a:pt x="3311" y="6574"/>
                    </a:cubicBezTo>
                    <a:cubicBezTo>
                      <a:pt x="3265" y="6506"/>
                      <a:pt x="3196" y="6414"/>
                      <a:pt x="3151" y="6346"/>
                    </a:cubicBezTo>
                    <a:cubicBezTo>
                      <a:pt x="3151" y="6323"/>
                      <a:pt x="3128" y="6323"/>
                      <a:pt x="3128" y="6300"/>
                    </a:cubicBezTo>
                    <a:lnTo>
                      <a:pt x="3105" y="6300"/>
                    </a:lnTo>
                    <a:cubicBezTo>
                      <a:pt x="3105" y="6277"/>
                      <a:pt x="3082" y="6254"/>
                      <a:pt x="3060" y="6232"/>
                    </a:cubicBezTo>
                    <a:cubicBezTo>
                      <a:pt x="3060" y="6232"/>
                      <a:pt x="3060" y="6232"/>
                      <a:pt x="3060" y="6209"/>
                    </a:cubicBezTo>
                    <a:cubicBezTo>
                      <a:pt x="3014" y="6140"/>
                      <a:pt x="2945" y="6072"/>
                      <a:pt x="2900" y="5981"/>
                    </a:cubicBezTo>
                    <a:cubicBezTo>
                      <a:pt x="2877" y="5958"/>
                      <a:pt x="2877" y="5935"/>
                      <a:pt x="2854" y="5912"/>
                    </a:cubicBezTo>
                    <a:cubicBezTo>
                      <a:pt x="2854" y="5889"/>
                      <a:pt x="2854" y="5889"/>
                      <a:pt x="2854" y="5889"/>
                    </a:cubicBezTo>
                    <a:cubicBezTo>
                      <a:pt x="2831" y="5889"/>
                      <a:pt x="2831" y="5866"/>
                      <a:pt x="2808" y="5844"/>
                    </a:cubicBezTo>
                    <a:cubicBezTo>
                      <a:pt x="2740" y="5729"/>
                      <a:pt x="2649" y="5593"/>
                      <a:pt x="2580" y="5478"/>
                    </a:cubicBezTo>
                    <a:cubicBezTo>
                      <a:pt x="2580" y="5478"/>
                      <a:pt x="2580" y="5478"/>
                      <a:pt x="2580" y="5456"/>
                    </a:cubicBezTo>
                    <a:cubicBezTo>
                      <a:pt x="2580" y="5456"/>
                      <a:pt x="2557" y="5433"/>
                      <a:pt x="2557" y="5433"/>
                    </a:cubicBezTo>
                    <a:cubicBezTo>
                      <a:pt x="2557" y="5433"/>
                      <a:pt x="2557" y="5433"/>
                      <a:pt x="2557" y="5410"/>
                    </a:cubicBezTo>
                    <a:cubicBezTo>
                      <a:pt x="2535" y="5410"/>
                      <a:pt x="2535" y="5387"/>
                      <a:pt x="2535" y="5387"/>
                    </a:cubicBezTo>
                    <a:cubicBezTo>
                      <a:pt x="2535" y="5387"/>
                      <a:pt x="2535" y="5387"/>
                      <a:pt x="2535" y="5364"/>
                    </a:cubicBezTo>
                    <a:cubicBezTo>
                      <a:pt x="2466" y="5296"/>
                      <a:pt x="2420" y="5204"/>
                      <a:pt x="2375" y="5113"/>
                    </a:cubicBezTo>
                    <a:cubicBezTo>
                      <a:pt x="2375" y="5113"/>
                      <a:pt x="2375" y="5090"/>
                      <a:pt x="2352" y="5090"/>
                    </a:cubicBezTo>
                    <a:cubicBezTo>
                      <a:pt x="2352" y="5090"/>
                      <a:pt x="2352" y="5068"/>
                      <a:pt x="2352" y="5068"/>
                    </a:cubicBezTo>
                    <a:cubicBezTo>
                      <a:pt x="2352" y="5068"/>
                      <a:pt x="2329" y="5068"/>
                      <a:pt x="2329" y="5045"/>
                    </a:cubicBezTo>
                    <a:cubicBezTo>
                      <a:pt x="2329" y="5022"/>
                      <a:pt x="2306" y="4999"/>
                      <a:pt x="2283" y="4976"/>
                    </a:cubicBezTo>
                    <a:cubicBezTo>
                      <a:pt x="2283" y="4953"/>
                      <a:pt x="2283" y="4953"/>
                      <a:pt x="2283" y="4953"/>
                    </a:cubicBezTo>
                    <a:cubicBezTo>
                      <a:pt x="2215" y="4839"/>
                      <a:pt x="2147" y="4725"/>
                      <a:pt x="2101" y="4611"/>
                    </a:cubicBezTo>
                    <a:lnTo>
                      <a:pt x="2078" y="4611"/>
                    </a:lnTo>
                    <a:cubicBezTo>
                      <a:pt x="2078" y="4588"/>
                      <a:pt x="2078" y="4588"/>
                      <a:pt x="2078" y="4588"/>
                    </a:cubicBezTo>
                    <a:cubicBezTo>
                      <a:pt x="2078" y="4565"/>
                      <a:pt x="2055" y="4520"/>
                      <a:pt x="2032" y="4497"/>
                    </a:cubicBezTo>
                    <a:cubicBezTo>
                      <a:pt x="2032" y="4474"/>
                      <a:pt x="2032" y="4474"/>
                      <a:pt x="2032" y="4474"/>
                    </a:cubicBezTo>
                    <a:cubicBezTo>
                      <a:pt x="1964" y="4360"/>
                      <a:pt x="1895" y="4246"/>
                      <a:pt x="1850" y="4109"/>
                    </a:cubicBezTo>
                    <a:lnTo>
                      <a:pt x="1827" y="4109"/>
                    </a:lnTo>
                    <a:cubicBezTo>
                      <a:pt x="1827" y="4109"/>
                      <a:pt x="1827" y="4109"/>
                      <a:pt x="1827" y="4086"/>
                    </a:cubicBezTo>
                    <a:cubicBezTo>
                      <a:pt x="1827" y="4086"/>
                      <a:pt x="1804" y="4063"/>
                      <a:pt x="1804" y="4040"/>
                    </a:cubicBezTo>
                    <a:cubicBezTo>
                      <a:pt x="1713" y="3858"/>
                      <a:pt x="1622" y="3652"/>
                      <a:pt x="1530" y="3470"/>
                    </a:cubicBezTo>
                    <a:cubicBezTo>
                      <a:pt x="1462" y="3333"/>
                      <a:pt x="1416" y="3219"/>
                      <a:pt x="1370" y="3082"/>
                    </a:cubicBezTo>
                    <a:lnTo>
                      <a:pt x="1348" y="3082"/>
                    </a:lnTo>
                    <a:cubicBezTo>
                      <a:pt x="1325" y="3036"/>
                      <a:pt x="1325" y="2990"/>
                      <a:pt x="1302" y="2945"/>
                    </a:cubicBezTo>
                    <a:cubicBezTo>
                      <a:pt x="1302" y="2922"/>
                      <a:pt x="1279" y="2922"/>
                      <a:pt x="1279" y="2922"/>
                    </a:cubicBezTo>
                    <a:cubicBezTo>
                      <a:pt x="1256" y="2853"/>
                      <a:pt x="1233" y="2808"/>
                      <a:pt x="1211" y="2739"/>
                    </a:cubicBezTo>
                    <a:cubicBezTo>
                      <a:pt x="1211" y="2739"/>
                      <a:pt x="1211" y="2739"/>
                      <a:pt x="1211" y="2717"/>
                    </a:cubicBezTo>
                    <a:cubicBezTo>
                      <a:pt x="1142" y="2602"/>
                      <a:pt x="1097" y="2465"/>
                      <a:pt x="1051" y="2329"/>
                    </a:cubicBezTo>
                    <a:lnTo>
                      <a:pt x="1051" y="2329"/>
                    </a:lnTo>
                    <a:lnTo>
                      <a:pt x="1074" y="2374"/>
                    </a:lnTo>
                    <a:cubicBezTo>
                      <a:pt x="777" y="1644"/>
                      <a:pt x="526" y="891"/>
                      <a:pt x="320" y="137"/>
                    </a:cubicBezTo>
                    <a:cubicBezTo>
                      <a:pt x="320" y="69"/>
                      <a:pt x="252" y="0"/>
                      <a:pt x="161" y="0"/>
                    </a:cubicBezTo>
                    <a:close/>
                  </a:path>
                </a:pathLst>
              </a:custGeom>
              <a:solidFill>
                <a:srgbClr val="EDB9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1"/>
              <p:cNvSpPr/>
              <p:nvPr/>
            </p:nvSpPr>
            <p:spPr>
              <a:xfrm>
                <a:off x="4336254" y="814175"/>
                <a:ext cx="231377" cy="36545"/>
              </a:xfrm>
              <a:custGeom>
                <a:rect b="b" l="l" r="r" t="t"/>
                <a:pathLst>
                  <a:path extrusionOk="0" h="1352" w="8560">
                    <a:moveTo>
                      <a:pt x="6574" y="0"/>
                    </a:moveTo>
                    <a:cubicBezTo>
                      <a:pt x="5501" y="0"/>
                      <a:pt x="4429" y="91"/>
                      <a:pt x="3379" y="251"/>
                    </a:cubicBezTo>
                    <a:cubicBezTo>
                      <a:pt x="2283" y="411"/>
                      <a:pt x="1187" y="639"/>
                      <a:pt x="115" y="1027"/>
                    </a:cubicBezTo>
                    <a:cubicBezTo>
                      <a:pt x="92" y="1050"/>
                      <a:pt x="46" y="1050"/>
                      <a:pt x="23" y="1096"/>
                    </a:cubicBezTo>
                    <a:cubicBezTo>
                      <a:pt x="0" y="1141"/>
                      <a:pt x="0" y="1187"/>
                      <a:pt x="0" y="1233"/>
                    </a:cubicBezTo>
                    <a:cubicBezTo>
                      <a:pt x="20" y="1292"/>
                      <a:pt x="91" y="1351"/>
                      <a:pt x="169" y="1351"/>
                    </a:cubicBezTo>
                    <a:cubicBezTo>
                      <a:pt x="181" y="1351"/>
                      <a:pt x="194" y="1350"/>
                      <a:pt x="206" y="1347"/>
                    </a:cubicBezTo>
                    <a:cubicBezTo>
                      <a:pt x="1461" y="890"/>
                      <a:pt x="2762" y="639"/>
                      <a:pt x="4063" y="479"/>
                    </a:cubicBezTo>
                    <a:cubicBezTo>
                      <a:pt x="4931" y="365"/>
                      <a:pt x="5821" y="320"/>
                      <a:pt x="6711" y="320"/>
                    </a:cubicBezTo>
                    <a:cubicBezTo>
                      <a:pt x="6848" y="320"/>
                      <a:pt x="6962" y="342"/>
                      <a:pt x="7099" y="342"/>
                    </a:cubicBezTo>
                    <a:lnTo>
                      <a:pt x="7259" y="342"/>
                    </a:lnTo>
                    <a:cubicBezTo>
                      <a:pt x="7396" y="342"/>
                      <a:pt x="7533" y="342"/>
                      <a:pt x="7647" y="365"/>
                    </a:cubicBezTo>
                    <a:lnTo>
                      <a:pt x="7761" y="365"/>
                    </a:lnTo>
                    <a:cubicBezTo>
                      <a:pt x="7852" y="365"/>
                      <a:pt x="7967" y="388"/>
                      <a:pt x="8058" y="388"/>
                    </a:cubicBezTo>
                    <a:lnTo>
                      <a:pt x="8149" y="388"/>
                    </a:lnTo>
                    <a:cubicBezTo>
                      <a:pt x="8149" y="388"/>
                      <a:pt x="8149" y="411"/>
                      <a:pt x="8172" y="411"/>
                    </a:cubicBezTo>
                    <a:lnTo>
                      <a:pt x="8218" y="411"/>
                    </a:lnTo>
                    <a:cubicBezTo>
                      <a:pt x="8286" y="411"/>
                      <a:pt x="8332" y="411"/>
                      <a:pt x="8400" y="434"/>
                    </a:cubicBezTo>
                    <a:cubicBezTo>
                      <a:pt x="8446" y="434"/>
                      <a:pt x="8491" y="411"/>
                      <a:pt x="8514" y="388"/>
                    </a:cubicBezTo>
                    <a:cubicBezTo>
                      <a:pt x="8537" y="342"/>
                      <a:pt x="8560" y="297"/>
                      <a:pt x="8560" y="274"/>
                    </a:cubicBezTo>
                    <a:cubicBezTo>
                      <a:pt x="8560" y="228"/>
                      <a:pt x="8560" y="183"/>
                      <a:pt x="8514" y="137"/>
                    </a:cubicBezTo>
                    <a:cubicBezTo>
                      <a:pt x="8491" y="114"/>
                      <a:pt x="8446" y="114"/>
                      <a:pt x="8400" y="91"/>
                    </a:cubicBezTo>
                    <a:lnTo>
                      <a:pt x="8240" y="91"/>
                    </a:lnTo>
                    <a:cubicBezTo>
                      <a:pt x="8240" y="91"/>
                      <a:pt x="8218" y="69"/>
                      <a:pt x="8218" y="69"/>
                    </a:cubicBezTo>
                    <a:lnTo>
                      <a:pt x="8126" y="69"/>
                    </a:lnTo>
                    <a:cubicBezTo>
                      <a:pt x="8012" y="69"/>
                      <a:pt x="7898" y="46"/>
                      <a:pt x="7784" y="46"/>
                    </a:cubicBezTo>
                    <a:cubicBezTo>
                      <a:pt x="7738" y="46"/>
                      <a:pt x="7693" y="46"/>
                      <a:pt x="7647" y="23"/>
                    </a:cubicBezTo>
                    <a:lnTo>
                      <a:pt x="7213" y="23"/>
                    </a:lnTo>
                    <a:lnTo>
                      <a:pt x="7076" y="0"/>
                    </a:lnTo>
                    <a:close/>
                  </a:path>
                </a:pathLst>
              </a:custGeom>
              <a:solidFill>
                <a:srgbClr val="FDDC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1"/>
              <p:cNvSpPr/>
              <p:nvPr/>
            </p:nvSpPr>
            <p:spPr>
              <a:xfrm>
                <a:off x="4250488" y="842557"/>
                <a:ext cx="101227" cy="175398"/>
              </a:xfrm>
              <a:custGeom>
                <a:rect b="b" l="l" r="r" t="t"/>
                <a:pathLst>
                  <a:path extrusionOk="0" h="6489" w="3745">
                    <a:moveTo>
                      <a:pt x="3333" y="0"/>
                    </a:moveTo>
                    <a:cubicBezTo>
                      <a:pt x="3310" y="0"/>
                      <a:pt x="3288" y="23"/>
                      <a:pt x="3265" y="23"/>
                    </a:cubicBezTo>
                    <a:cubicBezTo>
                      <a:pt x="3173" y="69"/>
                      <a:pt x="3151" y="160"/>
                      <a:pt x="3196" y="251"/>
                    </a:cubicBezTo>
                    <a:cubicBezTo>
                      <a:pt x="3219" y="297"/>
                      <a:pt x="3265" y="342"/>
                      <a:pt x="3288" y="411"/>
                    </a:cubicBezTo>
                    <a:cubicBezTo>
                      <a:pt x="3333" y="548"/>
                      <a:pt x="3379" y="708"/>
                      <a:pt x="3402" y="867"/>
                    </a:cubicBezTo>
                    <a:cubicBezTo>
                      <a:pt x="3425" y="1164"/>
                      <a:pt x="3425" y="1484"/>
                      <a:pt x="3379" y="1780"/>
                    </a:cubicBezTo>
                    <a:cubicBezTo>
                      <a:pt x="3356" y="2031"/>
                      <a:pt x="3310" y="2260"/>
                      <a:pt x="3242" y="2511"/>
                    </a:cubicBezTo>
                    <a:cubicBezTo>
                      <a:pt x="3173" y="2739"/>
                      <a:pt x="3105" y="2967"/>
                      <a:pt x="3014" y="3173"/>
                    </a:cubicBezTo>
                    <a:cubicBezTo>
                      <a:pt x="2785" y="3743"/>
                      <a:pt x="2466" y="4268"/>
                      <a:pt x="2101" y="4748"/>
                    </a:cubicBezTo>
                    <a:cubicBezTo>
                      <a:pt x="1850" y="5090"/>
                      <a:pt x="1553" y="5387"/>
                      <a:pt x="1210" y="5638"/>
                    </a:cubicBezTo>
                    <a:cubicBezTo>
                      <a:pt x="982" y="5820"/>
                      <a:pt x="731" y="5957"/>
                      <a:pt x="480" y="6072"/>
                    </a:cubicBezTo>
                    <a:cubicBezTo>
                      <a:pt x="480" y="6072"/>
                      <a:pt x="503" y="6049"/>
                      <a:pt x="503" y="6049"/>
                    </a:cubicBezTo>
                    <a:lnTo>
                      <a:pt x="503" y="6049"/>
                    </a:lnTo>
                    <a:cubicBezTo>
                      <a:pt x="389" y="6094"/>
                      <a:pt x="275" y="6140"/>
                      <a:pt x="138" y="6163"/>
                    </a:cubicBezTo>
                    <a:cubicBezTo>
                      <a:pt x="69" y="6186"/>
                      <a:pt x="1" y="6277"/>
                      <a:pt x="24" y="6368"/>
                    </a:cubicBezTo>
                    <a:cubicBezTo>
                      <a:pt x="42" y="6444"/>
                      <a:pt x="108" y="6488"/>
                      <a:pt x="182" y="6488"/>
                    </a:cubicBezTo>
                    <a:cubicBezTo>
                      <a:pt x="198" y="6488"/>
                      <a:pt x="213" y="6486"/>
                      <a:pt x="229" y="6482"/>
                    </a:cubicBezTo>
                    <a:cubicBezTo>
                      <a:pt x="845" y="6323"/>
                      <a:pt x="1370" y="5980"/>
                      <a:pt x="1804" y="5547"/>
                    </a:cubicBezTo>
                    <a:cubicBezTo>
                      <a:pt x="2055" y="5318"/>
                      <a:pt x="2283" y="5067"/>
                      <a:pt x="2489" y="4793"/>
                    </a:cubicBezTo>
                    <a:cubicBezTo>
                      <a:pt x="2671" y="4519"/>
                      <a:pt x="2854" y="4223"/>
                      <a:pt x="3014" y="3926"/>
                    </a:cubicBezTo>
                    <a:cubicBezTo>
                      <a:pt x="3310" y="3355"/>
                      <a:pt x="3539" y="2762"/>
                      <a:pt x="3653" y="2146"/>
                    </a:cubicBezTo>
                    <a:cubicBezTo>
                      <a:pt x="3721" y="1780"/>
                      <a:pt x="3744" y="1438"/>
                      <a:pt x="3744" y="1073"/>
                    </a:cubicBezTo>
                    <a:cubicBezTo>
                      <a:pt x="3721" y="730"/>
                      <a:pt x="3653" y="388"/>
                      <a:pt x="3493" y="91"/>
                    </a:cubicBezTo>
                    <a:cubicBezTo>
                      <a:pt x="3447" y="46"/>
                      <a:pt x="3402" y="0"/>
                      <a:pt x="3333" y="0"/>
                    </a:cubicBezTo>
                    <a:close/>
                  </a:path>
                </a:pathLst>
              </a:custGeom>
              <a:solidFill>
                <a:srgbClr val="E2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1"/>
              <p:cNvSpPr/>
              <p:nvPr/>
            </p:nvSpPr>
            <p:spPr>
              <a:xfrm>
                <a:off x="4344282" y="1205948"/>
                <a:ext cx="832308" cy="463348"/>
              </a:xfrm>
              <a:custGeom>
                <a:rect b="b" l="l" r="r" t="t"/>
                <a:pathLst>
                  <a:path extrusionOk="0" h="17142" w="30792">
                    <a:moveTo>
                      <a:pt x="114" y="0"/>
                    </a:moveTo>
                    <a:cubicBezTo>
                      <a:pt x="46" y="46"/>
                      <a:pt x="0" y="160"/>
                      <a:pt x="46" y="228"/>
                    </a:cubicBezTo>
                    <a:cubicBezTo>
                      <a:pt x="480" y="982"/>
                      <a:pt x="1005" y="1666"/>
                      <a:pt x="1575" y="2328"/>
                    </a:cubicBezTo>
                    <a:cubicBezTo>
                      <a:pt x="2146" y="3013"/>
                      <a:pt x="2762" y="3675"/>
                      <a:pt x="3401" y="4291"/>
                    </a:cubicBezTo>
                    <a:cubicBezTo>
                      <a:pt x="4634" y="5455"/>
                      <a:pt x="5958" y="6551"/>
                      <a:pt x="7304" y="7555"/>
                    </a:cubicBezTo>
                    <a:lnTo>
                      <a:pt x="7327" y="7555"/>
                    </a:lnTo>
                    <a:cubicBezTo>
                      <a:pt x="7327" y="7578"/>
                      <a:pt x="7350" y="7578"/>
                      <a:pt x="7350" y="7578"/>
                    </a:cubicBezTo>
                    <a:lnTo>
                      <a:pt x="7396" y="7624"/>
                    </a:lnTo>
                    <a:cubicBezTo>
                      <a:pt x="8149" y="8172"/>
                      <a:pt x="8948" y="8719"/>
                      <a:pt x="9724" y="9244"/>
                    </a:cubicBezTo>
                    <a:lnTo>
                      <a:pt x="9747" y="9244"/>
                    </a:lnTo>
                    <a:cubicBezTo>
                      <a:pt x="11185" y="10203"/>
                      <a:pt x="12691" y="11093"/>
                      <a:pt x="14220" y="11915"/>
                    </a:cubicBezTo>
                    <a:cubicBezTo>
                      <a:pt x="15681" y="12714"/>
                      <a:pt x="17188" y="13444"/>
                      <a:pt x="18717" y="14106"/>
                    </a:cubicBezTo>
                    <a:cubicBezTo>
                      <a:pt x="19014" y="14220"/>
                      <a:pt x="19288" y="14357"/>
                      <a:pt x="19584" y="14471"/>
                    </a:cubicBezTo>
                    <a:lnTo>
                      <a:pt x="19607" y="14471"/>
                    </a:lnTo>
                    <a:cubicBezTo>
                      <a:pt x="19698" y="14517"/>
                      <a:pt x="19767" y="14540"/>
                      <a:pt x="19858" y="14585"/>
                    </a:cubicBezTo>
                    <a:lnTo>
                      <a:pt x="19881" y="14585"/>
                    </a:lnTo>
                    <a:cubicBezTo>
                      <a:pt x="20292" y="14745"/>
                      <a:pt x="20703" y="14905"/>
                      <a:pt x="21114" y="15065"/>
                    </a:cubicBezTo>
                    <a:lnTo>
                      <a:pt x="21136" y="15065"/>
                    </a:lnTo>
                    <a:cubicBezTo>
                      <a:pt x="21136" y="15065"/>
                      <a:pt x="21159" y="15088"/>
                      <a:pt x="21159" y="15088"/>
                    </a:cubicBezTo>
                    <a:lnTo>
                      <a:pt x="21182" y="15088"/>
                    </a:lnTo>
                    <a:cubicBezTo>
                      <a:pt x="21570" y="15225"/>
                      <a:pt x="21958" y="15384"/>
                      <a:pt x="22346" y="15498"/>
                    </a:cubicBezTo>
                    <a:lnTo>
                      <a:pt x="22369" y="15521"/>
                    </a:lnTo>
                    <a:cubicBezTo>
                      <a:pt x="22392" y="15521"/>
                      <a:pt x="22437" y="15544"/>
                      <a:pt x="22460" y="15544"/>
                    </a:cubicBezTo>
                    <a:cubicBezTo>
                      <a:pt x="22848" y="15681"/>
                      <a:pt x="23236" y="15795"/>
                      <a:pt x="23647" y="15932"/>
                    </a:cubicBezTo>
                    <a:cubicBezTo>
                      <a:pt x="23670" y="15932"/>
                      <a:pt x="23716" y="15932"/>
                      <a:pt x="23739" y="15955"/>
                    </a:cubicBezTo>
                    <a:cubicBezTo>
                      <a:pt x="24515" y="16183"/>
                      <a:pt x="25313" y="16411"/>
                      <a:pt x="26112" y="16571"/>
                    </a:cubicBezTo>
                    <a:lnTo>
                      <a:pt x="26135" y="16594"/>
                    </a:lnTo>
                    <a:cubicBezTo>
                      <a:pt x="26523" y="16663"/>
                      <a:pt x="26888" y="16754"/>
                      <a:pt x="27276" y="16822"/>
                    </a:cubicBezTo>
                    <a:lnTo>
                      <a:pt x="27299" y="16822"/>
                    </a:lnTo>
                    <a:cubicBezTo>
                      <a:pt x="27413" y="16845"/>
                      <a:pt x="27550" y="16868"/>
                      <a:pt x="27687" y="16891"/>
                    </a:cubicBezTo>
                    <a:lnTo>
                      <a:pt x="27756" y="16891"/>
                    </a:lnTo>
                    <a:cubicBezTo>
                      <a:pt x="27984" y="16936"/>
                      <a:pt x="28212" y="16959"/>
                      <a:pt x="28441" y="17005"/>
                    </a:cubicBezTo>
                    <a:lnTo>
                      <a:pt x="28555" y="17005"/>
                    </a:lnTo>
                    <a:cubicBezTo>
                      <a:pt x="28600" y="17028"/>
                      <a:pt x="28669" y="17028"/>
                      <a:pt x="28714" y="17028"/>
                    </a:cubicBezTo>
                    <a:cubicBezTo>
                      <a:pt x="28966" y="17051"/>
                      <a:pt x="29217" y="17073"/>
                      <a:pt x="29468" y="17096"/>
                    </a:cubicBezTo>
                    <a:cubicBezTo>
                      <a:pt x="29536" y="17096"/>
                      <a:pt x="29605" y="17119"/>
                      <a:pt x="29673" y="17119"/>
                    </a:cubicBezTo>
                    <a:lnTo>
                      <a:pt x="29833" y="17119"/>
                    </a:lnTo>
                    <a:cubicBezTo>
                      <a:pt x="30038" y="17142"/>
                      <a:pt x="30267" y="17142"/>
                      <a:pt x="30472" y="17142"/>
                    </a:cubicBezTo>
                    <a:lnTo>
                      <a:pt x="30769" y="17142"/>
                    </a:lnTo>
                    <a:cubicBezTo>
                      <a:pt x="30769" y="17028"/>
                      <a:pt x="30769" y="16914"/>
                      <a:pt x="30792" y="16822"/>
                    </a:cubicBezTo>
                    <a:lnTo>
                      <a:pt x="30518" y="16822"/>
                    </a:lnTo>
                    <a:cubicBezTo>
                      <a:pt x="30289" y="16822"/>
                      <a:pt x="30061" y="16799"/>
                      <a:pt x="29833" y="16799"/>
                    </a:cubicBezTo>
                    <a:lnTo>
                      <a:pt x="29787" y="16799"/>
                    </a:lnTo>
                    <a:cubicBezTo>
                      <a:pt x="29673" y="16799"/>
                      <a:pt x="29582" y="16777"/>
                      <a:pt x="29491" y="16777"/>
                    </a:cubicBezTo>
                    <a:cubicBezTo>
                      <a:pt x="29217" y="16754"/>
                      <a:pt x="28943" y="16731"/>
                      <a:pt x="28669" y="16708"/>
                    </a:cubicBezTo>
                    <a:cubicBezTo>
                      <a:pt x="28669" y="16708"/>
                      <a:pt x="28669" y="16708"/>
                      <a:pt x="28646" y="16685"/>
                    </a:cubicBezTo>
                    <a:lnTo>
                      <a:pt x="28463" y="16685"/>
                    </a:lnTo>
                    <a:cubicBezTo>
                      <a:pt x="28463" y="16685"/>
                      <a:pt x="28463" y="16663"/>
                      <a:pt x="28463" y="16663"/>
                    </a:cubicBezTo>
                    <a:cubicBezTo>
                      <a:pt x="28212" y="16640"/>
                      <a:pt x="27961" y="16594"/>
                      <a:pt x="27710" y="16571"/>
                    </a:cubicBezTo>
                    <a:cubicBezTo>
                      <a:pt x="27642" y="16548"/>
                      <a:pt x="27550" y="16526"/>
                      <a:pt x="27459" y="16526"/>
                    </a:cubicBezTo>
                    <a:lnTo>
                      <a:pt x="27505" y="16526"/>
                    </a:lnTo>
                    <a:cubicBezTo>
                      <a:pt x="27459" y="16526"/>
                      <a:pt x="27436" y="16503"/>
                      <a:pt x="27391" y="16503"/>
                    </a:cubicBezTo>
                    <a:lnTo>
                      <a:pt x="27368" y="16503"/>
                    </a:lnTo>
                    <a:cubicBezTo>
                      <a:pt x="26980" y="16434"/>
                      <a:pt x="26615" y="16366"/>
                      <a:pt x="26226" y="16275"/>
                    </a:cubicBezTo>
                    <a:lnTo>
                      <a:pt x="26204" y="16275"/>
                    </a:lnTo>
                    <a:cubicBezTo>
                      <a:pt x="25405" y="16092"/>
                      <a:pt x="24606" y="15864"/>
                      <a:pt x="23807" y="15635"/>
                    </a:cubicBezTo>
                    <a:cubicBezTo>
                      <a:pt x="23784" y="15635"/>
                      <a:pt x="23784" y="15613"/>
                      <a:pt x="23761" y="15613"/>
                    </a:cubicBezTo>
                    <a:cubicBezTo>
                      <a:pt x="23373" y="15498"/>
                      <a:pt x="23008" y="15384"/>
                      <a:pt x="22620" y="15247"/>
                    </a:cubicBezTo>
                    <a:cubicBezTo>
                      <a:pt x="22597" y="15247"/>
                      <a:pt x="22574" y="15247"/>
                      <a:pt x="22574" y="15225"/>
                    </a:cubicBezTo>
                    <a:cubicBezTo>
                      <a:pt x="22529" y="15225"/>
                      <a:pt x="22506" y="15202"/>
                      <a:pt x="22460" y="15202"/>
                    </a:cubicBezTo>
                    <a:cubicBezTo>
                      <a:pt x="22460" y="15202"/>
                      <a:pt x="22437" y="15202"/>
                      <a:pt x="22437" y="15179"/>
                    </a:cubicBezTo>
                    <a:cubicBezTo>
                      <a:pt x="22027" y="15042"/>
                      <a:pt x="21616" y="14905"/>
                      <a:pt x="21228" y="14745"/>
                    </a:cubicBezTo>
                    <a:lnTo>
                      <a:pt x="21205" y="14745"/>
                    </a:lnTo>
                    <a:cubicBezTo>
                      <a:pt x="20794" y="14608"/>
                      <a:pt x="20383" y="14448"/>
                      <a:pt x="19972" y="14266"/>
                    </a:cubicBezTo>
                    <a:cubicBezTo>
                      <a:pt x="19904" y="14243"/>
                      <a:pt x="19835" y="14220"/>
                      <a:pt x="19767" y="14197"/>
                    </a:cubicBezTo>
                    <a:cubicBezTo>
                      <a:pt x="19767" y="14197"/>
                      <a:pt x="19744" y="14175"/>
                      <a:pt x="19744" y="14175"/>
                    </a:cubicBezTo>
                    <a:cubicBezTo>
                      <a:pt x="19721" y="14175"/>
                      <a:pt x="19721" y="14175"/>
                      <a:pt x="19698" y="14152"/>
                    </a:cubicBezTo>
                    <a:cubicBezTo>
                      <a:pt x="19402" y="14038"/>
                      <a:pt x="19128" y="13924"/>
                      <a:pt x="18831" y="13809"/>
                    </a:cubicBezTo>
                    <a:cubicBezTo>
                      <a:pt x="18831" y="13787"/>
                      <a:pt x="18831" y="13787"/>
                      <a:pt x="18808" y="13787"/>
                    </a:cubicBezTo>
                    <a:cubicBezTo>
                      <a:pt x="18306" y="13581"/>
                      <a:pt x="17804" y="13353"/>
                      <a:pt x="17302" y="13102"/>
                    </a:cubicBezTo>
                    <a:cubicBezTo>
                      <a:pt x="14745" y="11915"/>
                      <a:pt x="12280" y="10523"/>
                      <a:pt x="9929" y="8970"/>
                    </a:cubicBezTo>
                    <a:lnTo>
                      <a:pt x="9906" y="8970"/>
                    </a:lnTo>
                    <a:cubicBezTo>
                      <a:pt x="9108" y="8445"/>
                      <a:pt x="8309" y="7898"/>
                      <a:pt x="7533" y="7327"/>
                    </a:cubicBezTo>
                    <a:cubicBezTo>
                      <a:pt x="6756" y="6734"/>
                      <a:pt x="6003" y="6140"/>
                      <a:pt x="5273" y="5524"/>
                    </a:cubicBezTo>
                    <a:lnTo>
                      <a:pt x="5250" y="5524"/>
                    </a:lnTo>
                    <a:cubicBezTo>
                      <a:pt x="5250" y="5524"/>
                      <a:pt x="5250" y="5501"/>
                      <a:pt x="5250" y="5501"/>
                    </a:cubicBezTo>
                    <a:cubicBezTo>
                      <a:pt x="4428" y="4793"/>
                      <a:pt x="3629" y="4063"/>
                      <a:pt x="2853" y="3287"/>
                    </a:cubicBezTo>
                    <a:cubicBezTo>
                      <a:pt x="2100" y="2488"/>
                      <a:pt x="1393" y="1666"/>
                      <a:pt x="776" y="753"/>
                    </a:cubicBezTo>
                    <a:lnTo>
                      <a:pt x="753" y="753"/>
                    </a:lnTo>
                    <a:lnTo>
                      <a:pt x="753" y="731"/>
                    </a:lnTo>
                    <a:cubicBezTo>
                      <a:pt x="594" y="502"/>
                      <a:pt x="457" y="297"/>
                      <a:pt x="343" y="91"/>
                    </a:cubicBezTo>
                    <a:cubicBezTo>
                      <a:pt x="297" y="23"/>
                      <a:pt x="251" y="0"/>
                      <a:pt x="183" y="0"/>
                    </a:cubicBez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1"/>
              <p:cNvSpPr/>
              <p:nvPr/>
            </p:nvSpPr>
            <p:spPr>
              <a:xfrm>
                <a:off x="4364636" y="1225680"/>
                <a:ext cx="27" cy="27"/>
              </a:xfrm>
              <a:custGeom>
                <a:rect b="b" l="l" r="r" t="t"/>
                <a:pathLst>
                  <a:path extrusionOk="0" h="1" w="1">
                    <a:moveTo>
                      <a:pt x="0" y="1"/>
                    </a:moveTo>
                    <a:cubicBezTo>
                      <a:pt x="0" y="1"/>
                      <a:pt x="0" y="1"/>
                      <a:pt x="0" y="1"/>
                    </a:cubicBezTo>
                    <a:cubicBezTo>
                      <a:pt x="0" y="1"/>
                      <a:pt x="0" y="1"/>
                      <a:pt x="0" y="1"/>
                    </a:cubicBezTo>
                    <a:close/>
                  </a:path>
                </a:pathLst>
              </a:custGeom>
              <a:solidFill>
                <a:srgbClr val="DAB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1"/>
              <p:cNvSpPr/>
              <p:nvPr/>
            </p:nvSpPr>
            <p:spPr>
              <a:xfrm>
                <a:off x="4364636" y="1225680"/>
                <a:ext cx="27" cy="27"/>
              </a:xfrm>
              <a:custGeom>
                <a:rect b="b" l="l" r="r" t="t"/>
                <a:pathLst>
                  <a:path extrusionOk="0" h="1" w="1">
                    <a:moveTo>
                      <a:pt x="0" y="1"/>
                    </a:moveTo>
                    <a:cubicBezTo>
                      <a:pt x="0" y="1"/>
                      <a:pt x="0" y="1"/>
                      <a:pt x="0" y="1"/>
                    </a:cubicBezTo>
                    <a:cubicBezTo>
                      <a:pt x="0" y="1"/>
                      <a:pt x="0" y="1"/>
                      <a:pt x="0" y="1"/>
                    </a:cubicBezTo>
                    <a:close/>
                  </a:path>
                </a:pathLst>
              </a:custGeom>
              <a:solidFill>
                <a:srgbClr val="DAB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1"/>
              <p:cNvSpPr/>
              <p:nvPr/>
            </p:nvSpPr>
            <p:spPr>
              <a:xfrm>
                <a:off x="4364636" y="1225680"/>
                <a:ext cx="27" cy="649"/>
              </a:xfrm>
              <a:custGeom>
                <a:rect b="b" l="l" r="r" t="t"/>
                <a:pathLst>
                  <a:path extrusionOk="0" h="24" w="1">
                    <a:moveTo>
                      <a:pt x="0" y="23"/>
                    </a:moveTo>
                    <a:cubicBezTo>
                      <a:pt x="0" y="23"/>
                      <a:pt x="0" y="1"/>
                      <a:pt x="0" y="1"/>
                    </a:cubicBezTo>
                    <a:cubicBezTo>
                      <a:pt x="0" y="1"/>
                      <a:pt x="0" y="23"/>
                      <a:pt x="0" y="23"/>
                    </a:cubicBezTo>
                    <a:close/>
                  </a:path>
                </a:pathLst>
              </a:custGeom>
              <a:solidFill>
                <a:srgbClr val="DAB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1"/>
              <p:cNvSpPr/>
              <p:nvPr/>
            </p:nvSpPr>
            <p:spPr>
              <a:xfrm>
                <a:off x="4486190" y="1354613"/>
                <a:ext cx="27" cy="27"/>
              </a:xfrm>
              <a:custGeom>
                <a:rect b="b" l="l" r="r" t="t"/>
                <a:pathLst>
                  <a:path extrusionOk="0" h="1" w="1">
                    <a:moveTo>
                      <a:pt x="0" y="1"/>
                    </a:moveTo>
                    <a:cubicBezTo>
                      <a:pt x="0" y="1"/>
                      <a:pt x="0" y="1"/>
                      <a:pt x="0" y="1"/>
                    </a:cubicBezTo>
                    <a:cubicBezTo>
                      <a:pt x="0" y="1"/>
                      <a:pt x="0" y="1"/>
                      <a:pt x="0" y="1"/>
                    </a:cubicBezTo>
                    <a:close/>
                  </a:path>
                </a:pathLst>
              </a:custGeom>
              <a:solidFill>
                <a:srgbClr val="DAB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1"/>
              <p:cNvSpPr/>
              <p:nvPr/>
            </p:nvSpPr>
            <p:spPr>
              <a:xfrm>
                <a:off x="4486190" y="1355235"/>
                <a:ext cx="27" cy="27"/>
              </a:xfrm>
              <a:custGeom>
                <a:rect b="b" l="l" r="r" t="t"/>
                <a:pathLst>
                  <a:path extrusionOk="0" h="1" w="1">
                    <a:moveTo>
                      <a:pt x="0" y="1"/>
                    </a:moveTo>
                    <a:cubicBezTo>
                      <a:pt x="0" y="1"/>
                      <a:pt x="0" y="1"/>
                      <a:pt x="0" y="1"/>
                    </a:cubicBezTo>
                    <a:cubicBezTo>
                      <a:pt x="0" y="1"/>
                      <a:pt x="0" y="1"/>
                      <a:pt x="0" y="1"/>
                    </a:cubicBezTo>
                    <a:cubicBezTo>
                      <a:pt x="0" y="1"/>
                      <a:pt x="0" y="1"/>
                      <a:pt x="0" y="1"/>
                    </a:cubicBezTo>
                    <a:close/>
                  </a:path>
                </a:pathLst>
              </a:custGeom>
              <a:solidFill>
                <a:srgbClr val="DAB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1"/>
              <p:cNvSpPr/>
              <p:nvPr/>
            </p:nvSpPr>
            <p:spPr>
              <a:xfrm>
                <a:off x="4486190" y="1355235"/>
                <a:ext cx="622" cy="27"/>
              </a:xfrm>
              <a:custGeom>
                <a:rect b="b" l="l" r="r" t="t"/>
                <a:pathLst>
                  <a:path extrusionOk="0" h="1" w="23">
                    <a:moveTo>
                      <a:pt x="23" y="1"/>
                    </a:moveTo>
                    <a:cubicBezTo>
                      <a:pt x="23" y="1"/>
                      <a:pt x="23" y="1"/>
                      <a:pt x="0" y="1"/>
                    </a:cubicBezTo>
                    <a:cubicBezTo>
                      <a:pt x="23" y="1"/>
                      <a:pt x="23" y="1"/>
                      <a:pt x="23" y="1"/>
                    </a:cubicBezTo>
                    <a:close/>
                  </a:path>
                </a:pathLst>
              </a:custGeom>
              <a:solidFill>
                <a:srgbClr val="DAB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1"/>
              <p:cNvSpPr/>
              <p:nvPr/>
            </p:nvSpPr>
            <p:spPr>
              <a:xfrm>
                <a:off x="4486784" y="1355235"/>
                <a:ext cx="27" cy="27"/>
              </a:xfrm>
              <a:custGeom>
                <a:rect b="b" l="l" r="r" t="t"/>
                <a:pathLst>
                  <a:path extrusionOk="0" h="1" w="1">
                    <a:moveTo>
                      <a:pt x="1" y="1"/>
                    </a:moveTo>
                    <a:cubicBezTo>
                      <a:pt x="1" y="1"/>
                      <a:pt x="1" y="1"/>
                      <a:pt x="1" y="1"/>
                    </a:cubicBezTo>
                    <a:cubicBezTo>
                      <a:pt x="1" y="1"/>
                      <a:pt x="1" y="1"/>
                      <a:pt x="1" y="1"/>
                    </a:cubicBezTo>
                    <a:close/>
                  </a:path>
                </a:pathLst>
              </a:custGeom>
              <a:solidFill>
                <a:srgbClr val="DAB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1"/>
              <p:cNvSpPr/>
              <p:nvPr/>
            </p:nvSpPr>
            <p:spPr>
              <a:xfrm>
                <a:off x="4811928" y="1560068"/>
                <a:ext cx="649" cy="649"/>
              </a:xfrm>
              <a:custGeom>
                <a:rect b="b" l="l" r="r" t="t"/>
                <a:pathLst>
                  <a:path extrusionOk="0" h="24" w="24">
                    <a:moveTo>
                      <a:pt x="24" y="24"/>
                    </a:moveTo>
                    <a:cubicBezTo>
                      <a:pt x="24" y="24"/>
                      <a:pt x="24" y="24"/>
                      <a:pt x="1" y="1"/>
                    </a:cubicBezTo>
                    <a:cubicBezTo>
                      <a:pt x="24" y="24"/>
                      <a:pt x="24" y="24"/>
                      <a:pt x="24" y="24"/>
                    </a:cubicBezTo>
                    <a:close/>
                  </a:path>
                </a:pathLst>
              </a:custGeom>
              <a:solidFill>
                <a:srgbClr val="DAB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1"/>
              <p:cNvSpPr/>
              <p:nvPr/>
            </p:nvSpPr>
            <p:spPr>
              <a:xfrm>
                <a:off x="4558981" y="814175"/>
                <a:ext cx="829226" cy="462754"/>
              </a:xfrm>
              <a:custGeom>
                <a:rect b="b" l="l" r="r" t="t"/>
                <a:pathLst>
                  <a:path extrusionOk="0" h="17120" w="30678">
                    <a:moveTo>
                      <a:pt x="183" y="0"/>
                    </a:moveTo>
                    <a:cubicBezTo>
                      <a:pt x="92" y="0"/>
                      <a:pt x="0" y="69"/>
                      <a:pt x="0" y="160"/>
                    </a:cubicBezTo>
                    <a:cubicBezTo>
                      <a:pt x="0" y="251"/>
                      <a:pt x="69" y="320"/>
                      <a:pt x="160" y="320"/>
                    </a:cubicBezTo>
                    <a:cubicBezTo>
                      <a:pt x="503" y="320"/>
                      <a:pt x="868" y="342"/>
                      <a:pt x="1210" y="365"/>
                    </a:cubicBezTo>
                    <a:lnTo>
                      <a:pt x="1233" y="365"/>
                    </a:lnTo>
                    <a:cubicBezTo>
                      <a:pt x="1918" y="411"/>
                      <a:pt x="2580" y="502"/>
                      <a:pt x="3242" y="616"/>
                    </a:cubicBezTo>
                    <a:lnTo>
                      <a:pt x="3196" y="616"/>
                    </a:lnTo>
                    <a:cubicBezTo>
                      <a:pt x="4771" y="890"/>
                      <a:pt x="6323" y="1301"/>
                      <a:pt x="7829" y="1803"/>
                    </a:cubicBezTo>
                    <a:cubicBezTo>
                      <a:pt x="9382" y="2305"/>
                      <a:pt x="10911" y="2922"/>
                      <a:pt x="12395" y="3584"/>
                    </a:cubicBezTo>
                    <a:lnTo>
                      <a:pt x="12417" y="3584"/>
                    </a:lnTo>
                    <a:cubicBezTo>
                      <a:pt x="12737" y="3721"/>
                      <a:pt x="13079" y="3880"/>
                      <a:pt x="13422" y="4040"/>
                    </a:cubicBezTo>
                    <a:lnTo>
                      <a:pt x="13399" y="4017"/>
                    </a:lnTo>
                    <a:lnTo>
                      <a:pt x="13399" y="4017"/>
                    </a:lnTo>
                    <a:cubicBezTo>
                      <a:pt x="13536" y="4086"/>
                      <a:pt x="13650" y="4154"/>
                      <a:pt x="13787" y="4223"/>
                    </a:cubicBezTo>
                    <a:lnTo>
                      <a:pt x="13810" y="4223"/>
                    </a:lnTo>
                    <a:cubicBezTo>
                      <a:pt x="16709" y="5615"/>
                      <a:pt x="19493" y="7236"/>
                      <a:pt x="22118" y="9062"/>
                    </a:cubicBezTo>
                    <a:cubicBezTo>
                      <a:pt x="23282" y="9883"/>
                      <a:pt x="24401" y="10751"/>
                      <a:pt x="25473" y="11664"/>
                    </a:cubicBezTo>
                    <a:cubicBezTo>
                      <a:pt x="25473" y="11641"/>
                      <a:pt x="25451" y="11641"/>
                      <a:pt x="25451" y="11618"/>
                    </a:cubicBezTo>
                    <a:lnTo>
                      <a:pt x="25451" y="11618"/>
                    </a:lnTo>
                    <a:cubicBezTo>
                      <a:pt x="26683" y="12691"/>
                      <a:pt x="27870" y="13809"/>
                      <a:pt x="28920" y="15065"/>
                    </a:cubicBezTo>
                    <a:cubicBezTo>
                      <a:pt x="29080" y="15247"/>
                      <a:pt x="29240" y="15453"/>
                      <a:pt x="29399" y="15635"/>
                    </a:cubicBezTo>
                    <a:cubicBezTo>
                      <a:pt x="29399" y="15658"/>
                      <a:pt x="29399" y="15658"/>
                      <a:pt x="29422" y="15658"/>
                    </a:cubicBezTo>
                    <a:cubicBezTo>
                      <a:pt x="29468" y="15727"/>
                      <a:pt x="29491" y="15772"/>
                      <a:pt x="29536" y="15841"/>
                    </a:cubicBezTo>
                    <a:cubicBezTo>
                      <a:pt x="29673" y="16023"/>
                      <a:pt x="29810" y="16206"/>
                      <a:pt x="29947" y="16389"/>
                    </a:cubicBezTo>
                    <a:cubicBezTo>
                      <a:pt x="29947" y="16389"/>
                      <a:pt x="29947" y="16411"/>
                      <a:pt x="29947" y="16411"/>
                    </a:cubicBezTo>
                    <a:lnTo>
                      <a:pt x="29970" y="16411"/>
                    </a:lnTo>
                    <a:cubicBezTo>
                      <a:pt x="29970" y="16434"/>
                      <a:pt x="29970" y="16434"/>
                      <a:pt x="29970" y="16434"/>
                    </a:cubicBezTo>
                    <a:cubicBezTo>
                      <a:pt x="29993" y="16434"/>
                      <a:pt x="29993" y="16457"/>
                      <a:pt x="29993" y="16457"/>
                    </a:cubicBezTo>
                    <a:cubicBezTo>
                      <a:pt x="30016" y="16480"/>
                      <a:pt x="30016" y="16503"/>
                      <a:pt x="30039" y="16526"/>
                    </a:cubicBezTo>
                    <a:cubicBezTo>
                      <a:pt x="30061" y="16548"/>
                      <a:pt x="30061" y="16571"/>
                      <a:pt x="30084" y="16594"/>
                    </a:cubicBezTo>
                    <a:lnTo>
                      <a:pt x="30107" y="16617"/>
                    </a:lnTo>
                    <a:cubicBezTo>
                      <a:pt x="30221" y="16777"/>
                      <a:pt x="30312" y="16959"/>
                      <a:pt x="30404" y="17119"/>
                    </a:cubicBezTo>
                    <a:cubicBezTo>
                      <a:pt x="30449" y="17073"/>
                      <a:pt x="30495" y="17051"/>
                      <a:pt x="30541" y="17028"/>
                    </a:cubicBezTo>
                    <a:cubicBezTo>
                      <a:pt x="30586" y="16982"/>
                      <a:pt x="30632" y="16959"/>
                      <a:pt x="30678" y="16914"/>
                    </a:cubicBezTo>
                    <a:cubicBezTo>
                      <a:pt x="30586" y="16799"/>
                      <a:pt x="30518" y="16663"/>
                      <a:pt x="30427" y="16526"/>
                    </a:cubicBezTo>
                    <a:cubicBezTo>
                      <a:pt x="30427" y="16526"/>
                      <a:pt x="30427" y="16503"/>
                      <a:pt x="30404" y="16503"/>
                    </a:cubicBezTo>
                    <a:cubicBezTo>
                      <a:pt x="30404" y="16480"/>
                      <a:pt x="30381" y="16480"/>
                      <a:pt x="30381" y="16457"/>
                    </a:cubicBezTo>
                    <a:lnTo>
                      <a:pt x="30335" y="16389"/>
                    </a:lnTo>
                    <a:cubicBezTo>
                      <a:pt x="30312" y="16366"/>
                      <a:pt x="30290" y="16343"/>
                      <a:pt x="30290" y="16297"/>
                    </a:cubicBezTo>
                    <a:lnTo>
                      <a:pt x="30267" y="16297"/>
                    </a:lnTo>
                    <a:cubicBezTo>
                      <a:pt x="30267" y="16274"/>
                      <a:pt x="30267" y="16274"/>
                      <a:pt x="30244" y="16274"/>
                    </a:cubicBezTo>
                    <a:cubicBezTo>
                      <a:pt x="30244" y="16252"/>
                      <a:pt x="30244" y="16252"/>
                      <a:pt x="30244" y="16252"/>
                    </a:cubicBezTo>
                    <a:cubicBezTo>
                      <a:pt x="30221" y="16229"/>
                      <a:pt x="30221" y="16229"/>
                      <a:pt x="30221" y="16206"/>
                    </a:cubicBezTo>
                    <a:cubicBezTo>
                      <a:pt x="30084" y="16023"/>
                      <a:pt x="29947" y="15818"/>
                      <a:pt x="29787" y="15613"/>
                    </a:cubicBezTo>
                    <a:lnTo>
                      <a:pt x="29765" y="15590"/>
                    </a:lnTo>
                    <a:cubicBezTo>
                      <a:pt x="29719" y="15521"/>
                      <a:pt x="29673" y="15476"/>
                      <a:pt x="29650" y="15430"/>
                    </a:cubicBezTo>
                    <a:cubicBezTo>
                      <a:pt x="29628" y="15430"/>
                      <a:pt x="29628" y="15407"/>
                      <a:pt x="29628" y="15407"/>
                    </a:cubicBezTo>
                    <a:cubicBezTo>
                      <a:pt x="29491" y="15247"/>
                      <a:pt x="29354" y="15065"/>
                      <a:pt x="29217" y="14882"/>
                    </a:cubicBezTo>
                    <a:lnTo>
                      <a:pt x="29194" y="14882"/>
                    </a:lnTo>
                    <a:cubicBezTo>
                      <a:pt x="28212" y="13695"/>
                      <a:pt x="27094" y="12622"/>
                      <a:pt x="25953" y="11618"/>
                    </a:cubicBezTo>
                    <a:cubicBezTo>
                      <a:pt x="24789" y="10614"/>
                      <a:pt x="23556" y="9678"/>
                      <a:pt x="22324" y="8811"/>
                    </a:cubicBezTo>
                    <a:cubicBezTo>
                      <a:pt x="22301" y="8811"/>
                      <a:pt x="22301" y="8788"/>
                      <a:pt x="22301" y="8788"/>
                    </a:cubicBezTo>
                    <a:cubicBezTo>
                      <a:pt x="19676" y="6962"/>
                      <a:pt x="16891" y="5341"/>
                      <a:pt x="13992" y="3949"/>
                    </a:cubicBezTo>
                    <a:lnTo>
                      <a:pt x="13970" y="3949"/>
                    </a:lnTo>
                    <a:cubicBezTo>
                      <a:pt x="13970" y="3949"/>
                      <a:pt x="13970" y="3949"/>
                      <a:pt x="13947" y="3926"/>
                    </a:cubicBezTo>
                    <a:cubicBezTo>
                      <a:pt x="13467" y="3698"/>
                      <a:pt x="12988" y="3492"/>
                      <a:pt x="12509" y="3264"/>
                    </a:cubicBezTo>
                    <a:lnTo>
                      <a:pt x="12486" y="3264"/>
                    </a:lnTo>
                    <a:cubicBezTo>
                      <a:pt x="10774" y="2511"/>
                      <a:pt x="9039" y="1826"/>
                      <a:pt x="7259" y="1278"/>
                    </a:cubicBezTo>
                    <a:cubicBezTo>
                      <a:pt x="5524" y="730"/>
                      <a:pt x="3744" y="320"/>
                      <a:pt x="1941" y="114"/>
                    </a:cubicBezTo>
                    <a:cubicBezTo>
                      <a:pt x="1712" y="91"/>
                      <a:pt x="1461" y="69"/>
                      <a:pt x="1233" y="46"/>
                    </a:cubicBezTo>
                    <a:lnTo>
                      <a:pt x="1210" y="46"/>
                    </a:lnTo>
                    <a:cubicBezTo>
                      <a:pt x="868" y="23"/>
                      <a:pt x="525" y="0"/>
                      <a:pt x="183" y="0"/>
                    </a:cubicBezTo>
                    <a:close/>
                  </a:path>
                </a:pathLst>
              </a:custGeom>
              <a:solidFill>
                <a:srgbClr val="FBD8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1"/>
              <p:cNvSpPr/>
              <p:nvPr/>
            </p:nvSpPr>
            <p:spPr>
              <a:xfrm>
                <a:off x="4920535" y="922755"/>
                <a:ext cx="622" cy="27"/>
              </a:xfrm>
              <a:custGeom>
                <a:rect b="b" l="l" r="r" t="t"/>
                <a:pathLst>
                  <a:path extrusionOk="0" h="1" w="23">
                    <a:moveTo>
                      <a:pt x="23" y="0"/>
                    </a:moveTo>
                    <a:cubicBezTo>
                      <a:pt x="23" y="0"/>
                      <a:pt x="0" y="0"/>
                      <a:pt x="0" y="0"/>
                    </a:cubicBezTo>
                    <a:cubicBezTo>
                      <a:pt x="0" y="0"/>
                      <a:pt x="23" y="0"/>
                      <a:pt x="23" y="0"/>
                    </a:cubicBezTo>
                    <a:close/>
                  </a:path>
                </a:pathLst>
              </a:custGeom>
              <a:solidFill>
                <a:srgbClr val="DAB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1"/>
              <p:cNvSpPr/>
              <p:nvPr/>
            </p:nvSpPr>
            <p:spPr>
              <a:xfrm>
                <a:off x="5368449" y="1257764"/>
                <a:ext cx="27" cy="27"/>
              </a:xfrm>
              <a:custGeom>
                <a:rect b="b" l="l" r="r" t="t"/>
                <a:pathLst>
                  <a:path extrusionOk="0" h="1" w="1">
                    <a:moveTo>
                      <a:pt x="0" y="0"/>
                    </a:moveTo>
                    <a:cubicBezTo>
                      <a:pt x="0" y="0"/>
                      <a:pt x="0" y="0"/>
                      <a:pt x="0" y="0"/>
                    </a:cubicBezTo>
                    <a:cubicBezTo>
                      <a:pt x="0" y="0"/>
                      <a:pt x="0" y="0"/>
                      <a:pt x="0" y="0"/>
                    </a:cubicBezTo>
                    <a:close/>
                  </a:path>
                </a:pathLst>
              </a:custGeom>
              <a:solidFill>
                <a:srgbClr val="DAB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1"/>
              <p:cNvSpPr/>
              <p:nvPr/>
            </p:nvSpPr>
            <p:spPr>
              <a:xfrm>
                <a:off x="5368449" y="1257764"/>
                <a:ext cx="649" cy="27"/>
              </a:xfrm>
              <a:custGeom>
                <a:rect b="b" l="l" r="r" t="t"/>
                <a:pathLst>
                  <a:path extrusionOk="0" h="1" w="24">
                    <a:moveTo>
                      <a:pt x="23" y="0"/>
                    </a:moveTo>
                    <a:lnTo>
                      <a:pt x="0" y="0"/>
                    </a:lnTo>
                    <a:lnTo>
                      <a:pt x="23" y="0"/>
                    </a:lnTo>
                    <a:close/>
                  </a:path>
                </a:pathLst>
              </a:custGeom>
              <a:solidFill>
                <a:srgbClr val="DAB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1"/>
              <p:cNvSpPr/>
              <p:nvPr/>
            </p:nvSpPr>
            <p:spPr>
              <a:xfrm>
                <a:off x="4412127" y="1067122"/>
                <a:ext cx="806413" cy="467078"/>
              </a:xfrm>
              <a:custGeom>
                <a:rect b="b" l="l" r="r" t="t"/>
                <a:pathLst>
                  <a:path extrusionOk="0" h="17280" w="29834">
                    <a:moveTo>
                      <a:pt x="184" y="0"/>
                    </a:moveTo>
                    <a:cubicBezTo>
                      <a:pt x="138" y="0"/>
                      <a:pt x="92" y="23"/>
                      <a:pt x="69" y="46"/>
                    </a:cubicBezTo>
                    <a:cubicBezTo>
                      <a:pt x="1" y="115"/>
                      <a:pt x="1" y="229"/>
                      <a:pt x="69" y="274"/>
                    </a:cubicBezTo>
                    <a:cubicBezTo>
                      <a:pt x="1097" y="1279"/>
                      <a:pt x="2192" y="2214"/>
                      <a:pt x="3333" y="3105"/>
                    </a:cubicBezTo>
                    <a:cubicBezTo>
                      <a:pt x="3333" y="3127"/>
                      <a:pt x="3333" y="3127"/>
                      <a:pt x="3356" y="3127"/>
                    </a:cubicBezTo>
                    <a:cubicBezTo>
                      <a:pt x="4178" y="3789"/>
                      <a:pt x="5045" y="4429"/>
                      <a:pt x="5913" y="5045"/>
                    </a:cubicBezTo>
                    <a:cubicBezTo>
                      <a:pt x="5913" y="5068"/>
                      <a:pt x="5936" y="5068"/>
                      <a:pt x="5936" y="5068"/>
                    </a:cubicBezTo>
                    <a:cubicBezTo>
                      <a:pt x="9108" y="7327"/>
                      <a:pt x="12441" y="9359"/>
                      <a:pt x="15865" y="11208"/>
                    </a:cubicBezTo>
                    <a:cubicBezTo>
                      <a:pt x="17622" y="12166"/>
                      <a:pt x="19448" y="13079"/>
                      <a:pt x="21274" y="13947"/>
                    </a:cubicBezTo>
                    <a:cubicBezTo>
                      <a:pt x="23077" y="14768"/>
                      <a:pt x="24903" y="15567"/>
                      <a:pt x="26775" y="16275"/>
                    </a:cubicBezTo>
                    <a:cubicBezTo>
                      <a:pt x="27734" y="16640"/>
                      <a:pt x="28715" y="16982"/>
                      <a:pt x="29697" y="17279"/>
                    </a:cubicBezTo>
                    <a:cubicBezTo>
                      <a:pt x="29742" y="17188"/>
                      <a:pt x="29788" y="17097"/>
                      <a:pt x="29834" y="17005"/>
                    </a:cubicBezTo>
                    <a:cubicBezTo>
                      <a:pt x="28441" y="16549"/>
                      <a:pt x="27049" y="16047"/>
                      <a:pt x="25679" y="15499"/>
                    </a:cubicBezTo>
                    <a:cubicBezTo>
                      <a:pt x="24173" y="14882"/>
                      <a:pt x="22689" y="14243"/>
                      <a:pt x="21206" y="13559"/>
                    </a:cubicBezTo>
                    <a:lnTo>
                      <a:pt x="21229" y="13559"/>
                    </a:lnTo>
                    <a:cubicBezTo>
                      <a:pt x="19403" y="12691"/>
                      <a:pt x="17599" y="11778"/>
                      <a:pt x="15819" y="10820"/>
                    </a:cubicBezTo>
                    <a:cubicBezTo>
                      <a:pt x="14061" y="9861"/>
                      <a:pt x="12349" y="8857"/>
                      <a:pt x="10638" y="7807"/>
                    </a:cubicBezTo>
                    <a:cubicBezTo>
                      <a:pt x="9085" y="6848"/>
                      <a:pt x="7579" y="5844"/>
                      <a:pt x="6095" y="4771"/>
                    </a:cubicBezTo>
                    <a:lnTo>
                      <a:pt x="6073" y="4771"/>
                    </a:lnTo>
                    <a:cubicBezTo>
                      <a:pt x="5205" y="4155"/>
                      <a:pt x="4361" y="3516"/>
                      <a:pt x="3516" y="2854"/>
                    </a:cubicBezTo>
                    <a:cubicBezTo>
                      <a:pt x="3060" y="2488"/>
                      <a:pt x="2580" y="2100"/>
                      <a:pt x="2124" y="1712"/>
                    </a:cubicBezTo>
                    <a:cubicBezTo>
                      <a:pt x="1507" y="1187"/>
                      <a:pt x="891" y="640"/>
                      <a:pt x="298" y="69"/>
                    </a:cubicBezTo>
                    <a:cubicBezTo>
                      <a:pt x="275" y="23"/>
                      <a:pt x="229" y="0"/>
                      <a:pt x="184" y="0"/>
                    </a:cubicBezTo>
                    <a:close/>
                  </a:path>
                </a:pathLst>
              </a:custGeom>
              <a:solidFill>
                <a:srgbClr val="DAB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1"/>
              <p:cNvSpPr/>
              <p:nvPr/>
            </p:nvSpPr>
            <p:spPr>
              <a:xfrm>
                <a:off x="4985299" y="1432973"/>
                <a:ext cx="27" cy="649"/>
              </a:xfrm>
              <a:custGeom>
                <a:rect b="b" l="l" r="r" t="t"/>
                <a:pathLst>
                  <a:path extrusionOk="0" h="24" w="1">
                    <a:moveTo>
                      <a:pt x="1" y="24"/>
                    </a:moveTo>
                    <a:cubicBezTo>
                      <a:pt x="1" y="24"/>
                      <a:pt x="1" y="24"/>
                      <a:pt x="1" y="1"/>
                    </a:cubicBezTo>
                    <a:cubicBezTo>
                      <a:pt x="1" y="24"/>
                      <a:pt x="1" y="24"/>
                      <a:pt x="1" y="24"/>
                    </a:cubicBezTo>
                    <a:close/>
                  </a:path>
                </a:pathLst>
              </a:custGeom>
              <a:solidFill>
                <a:srgbClr val="DAB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1"/>
              <p:cNvSpPr/>
              <p:nvPr/>
            </p:nvSpPr>
            <p:spPr>
              <a:xfrm>
                <a:off x="4498515" y="926458"/>
                <a:ext cx="817522" cy="432507"/>
              </a:xfrm>
              <a:custGeom>
                <a:rect b="b" l="l" r="r" t="t"/>
                <a:pathLst>
                  <a:path extrusionOk="0" h="16001" w="30245">
                    <a:moveTo>
                      <a:pt x="11350" y="4479"/>
                    </a:moveTo>
                    <a:lnTo>
                      <a:pt x="11350" y="4479"/>
                    </a:lnTo>
                    <a:cubicBezTo>
                      <a:pt x="11368" y="4497"/>
                      <a:pt x="11369" y="4497"/>
                      <a:pt x="11390" y="4497"/>
                    </a:cubicBezTo>
                    <a:cubicBezTo>
                      <a:pt x="11377" y="4491"/>
                      <a:pt x="11363" y="4485"/>
                      <a:pt x="11350" y="4479"/>
                    </a:cubicBezTo>
                    <a:close/>
                    <a:moveTo>
                      <a:pt x="183" y="0"/>
                    </a:moveTo>
                    <a:cubicBezTo>
                      <a:pt x="115" y="0"/>
                      <a:pt x="46" y="46"/>
                      <a:pt x="23" y="114"/>
                    </a:cubicBezTo>
                    <a:cubicBezTo>
                      <a:pt x="1" y="183"/>
                      <a:pt x="46" y="297"/>
                      <a:pt x="137" y="320"/>
                    </a:cubicBezTo>
                    <a:cubicBezTo>
                      <a:pt x="1964" y="776"/>
                      <a:pt x="3767" y="1370"/>
                      <a:pt x="5547" y="2032"/>
                    </a:cubicBezTo>
                    <a:cubicBezTo>
                      <a:pt x="7373" y="2716"/>
                      <a:pt x="9176" y="3470"/>
                      <a:pt x="10957" y="4291"/>
                    </a:cubicBezTo>
                    <a:cubicBezTo>
                      <a:pt x="11082" y="4354"/>
                      <a:pt x="11207" y="4417"/>
                      <a:pt x="11350" y="4479"/>
                    </a:cubicBezTo>
                    <a:lnTo>
                      <a:pt x="11350" y="4479"/>
                    </a:lnTo>
                    <a:cubicBezTo>
                      <a:pt x="11348" y="4478"/>
                      <a:pt x="11347" y="4476"/>
                      <a:pt x="11345" y="4474"/>
                    </a:cubicBezTo>
                    <a:lnTo>
                      <a:pt x="11345" y="4474"/>
                    </a:lnTo>
                    <a:cubicBezTo>
                      <a:pt x="13445" y="5478"/>
                      <a:pt x="15522" y="6528"/>
                      <a:pt x="17553" y="7647"/>
                    </a:cubicBezTo>
                    <a:cubicBezTo>
                      <a:pt x="17941" y="7875"/>
                      <a:pt x="18329" y="8080"/>
                      <a:pt x="18717" y="8309"/>
                    </a:cubicBezTo>
                    <a:cubicBezTo>
                      <a:pt x="20452" y="9313"/>
                      <a:pt x="22164" y="10340"/>
                      <a:pt x="23830" y="11436"/>
                    </a:cubicBezTo>
                    <a:cubicBezTo>
                      <a:pt x="25474" y="12531"/>
                      <a:pt x="27094" y="13673"/>
                      <a:pt x="28669" y="14882"/>
                    </a:cubicBezTo>
                    <a:cubicBezTo>
                      <a:pt x="29148" y="15248"/>
                      <a:pt x="29605" y="15613"/>
                      <a:pt x="30061" y="16001"/>
                    </a:cubicBezTo>
                    <a:cubicBezTo>
                      <a:pt x="30130" y="15932"/>
                      <a:pt x="30176" y="15841"/>
                      <a:pt x="30244" y="15773"/>
                    </a:cubicBezTo>
                    <a:cubicBezTo>
                      <a:pt x="30244" y="15750"/>
                      <a:pt x="30244" y="15750"/>
                      <a:pt x="30244" y="15727"/>
                    </a:cubicBezTo>
                    <a:cubicBezTo>
                      <a:pt x="29171" y="14837"/>
                      <a:pt x="28053" y="13992"/>
                      <a:pt x="26912" y="13148"/>
                    </a:cubicBezTo>
                    <a:cubicBezTo>
                      <a:pt x="25291" y="11984"/>
                      <a:pt x="23625" y="10888"/>
                      <a:pt x="21936" y="9838"/>
                    </a:cubicBezTo>
                    <a:cubicBezTo>
                      <a:pt x="20954" y="9244"/>
                      <a:pt x="19973" y="8651"/>
                      <a:pt x="18968" y="8080"/>
                    </a:cubicBezTo>
                    <a:lnTo>
                      <a:pt x="18946" y="8080"/>
                    </a:lnTo>
                    <a:cubicBezTo>
                      <a:pt x="18558" y="7852"/>
                      <a:pt x="18169" y="7624"/>
                      <a:pt x="17759" y="7396"/>
                    </a:cubicBezTo>
                    <a:cubicBezTo>
                      <a:pt x="16024" y="6437"/>
                      <a:pt x="14266" y="5524"/>
                      <a:pt x="12486" y="4657"/>
                    </a:cubicBezTo>
                    <a:cubicBezTo>
                      <a:pt x="10728" y="3812"/>
                      <a:pt x="8925" y="3013"/>
                      <a:pt x="7099" y="2283"/>
                    </a:cubicBezTo>
                    <a:cubicBezTo>
                      <a:pt x="5958" y="1826"/>
                      <a:pt x="4794" y="1393"/>
                      <a:pt x="3630" y="1005"/>
                    </a:cubicBezTo>
                    <a:cubicBezTo>
                      <a:pt x="2511" y="617"/>
                      <a:pt x="1370" y="274"/>
                      <a:pt x="229" y="0"/>
                    </a:cubicBezTo>
                    <a:close/>
                  </a:path>
                </a:pathLst>
              </a:custGeom>
              <a:solidFill>
                <a:srgbClr val="DAB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1"/>
              <p:cNvSpPr/>
              <p:nvPr/>
            </p:nvSpPr>
            <p:spPr>
              <a:xfrm>
                <a:off x="4805765" y="1047985"/>
                <a:ext cx="649" cy="27"/>
              </a:xfrm>
              <a:custGeom>
                <a:rect b="b" l="l" r="r" t="t"/>
                <a:pathLst>
                  <a:path extrusionOk="0" h="1" w="24">
                    <a:moveTo>
                      <a:pt x="23" y="1"/>
                    </a:moveTo>
                    <a:cubicBezTo>
                      <a:pt x="23" y="1"/>
                      <a:pt x="23" y="1"/>
                      <a:pt x="1" y="1"/>
                    </a:cubicBezTo>
                    <a:cubicBezTo>
                      <a:pt x="23" y="1"/>
                      <a:pt x="23" y="1"/>
                      <a:pt x="23" y="1"/>
                    </a:cubicBezTo>
                    <a:close/>
                  </a:path>
                </a:pathLst>
              </a:custGeom>
              <a:solidFill>
                <a:srgbClr val="DAB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1"/>
              <p:cNvSpPr/>
              <p:nvPr/>
            </p:nvSpPr>
            <p:spPr>
              <a:xfrm>
                <a:off x="4345499" y="1068960"/>
                <a:ext cx="83955" cy="143637"/>
              </a:xfrm>
              <a:custGeom>
                <a:rect b="b" l="l" r="r" t="t"/>
                <a:pathLst>
                  <a:path extrusionOk="0" h="5314" w="3106">
                    <a:moveTo>
                      <a:pt x="2626" y="1"/>
                    </a:moveTo>
                    <a:cubicBezTo>
                      <a:pt x="2603" y="1"/>
                      <a:pt x="2580" y="1"/>
                      <a:pt x="2557" y="24"/>
                    </a:cubicBezTo>
                    <a:cubicBezTo>
                      <a:pt x="2489" y="47"/>
                      <a:pt x="2466" y="161"/>
                      <a:pt x="2489" y="229"/>
                    </a:cubicBezTo>
                    <a:cubicBezTo>
                      <a:pt x="2534" y="320"/>
                      <a:pt x="2557" y="389"/>
                      <a:pt x="2580" y="480"/>
                    </a:cubicBezTo>
                    <a:cubicBezTo>
                      <a:pt x="2671" y="731"/>
                      <a:pt x="2717" y="1005"/>
                      <a:pt x="2740" y="1256"/>
                    </a:cubicBezTo>
                    <a:cubicBezTo>
                      <a:pt x="2740" y="1262"/>
                      <a:pt x="2740" y="1268"/>
                      <a:pt x="2740" y="1279"/>
                    </a:cubicBezTo>
                    <a:cubicBezTo>
                      <a:pt x="2763" y="1553"/>
                      <a:pt x="2740" y="1850"/>
                      <a:pt x="2694" y="2124"/>
                    </a:cubicBezTo>
                    <a:cubicBezTo>
                      <a:pt x="2626" y="2443"/>
                      <a:pt x="2512" y="2740"/>
                      <a:pt x="2375" y="3037"/>
                    </a:cubicBezTo>
                    <a:cubicBezTo>
                      <a:pt x="2215" y="3356"/>
                      <a:pt x="2009" y="3653"/>
                      <a:pt x="1781" y="3904"/>
                    </a:cubicBezTo>
                    <a:cubicBezTo>
                      <a:pt x="1804" y="3904"/>
                      <a:pt x="1804" y="3881"/>
                      <a:pt x="1827" y="3881"/>
                    </a:cubicBezTo>
                    <a:cubicBezTo>
                      <a:pt x="1599" y="4132"/>
                      <a:pt x="1325" y="4361"/>
                      <a:pt x="1051" y="4543"/>
                    </a:cubicBezTo>
                    <a:lnTo>
                      <a:pt x="1074" y="4543"/>
                    </a:lnTo>
                    <a:cubicBezTo>
                      <a:pt x="937" y="4612"/>
                      <a:pt x="823" y="4680"/>
                      <a:pt x="708" y="4749"/>
                    </a:cubicBezTo>
                    <a:cubicBezTo>
                      <a:pt x="503" y="4840"/>
                      <a:pt x="298" y="4931"/>
                      <a:pt x="115" y="5000"/>
                    </a:cubicBezTo>
                    <a:cubicBezTo>
                      <a:pt x="24" y="5045"/>
                      <a:pt x="1" y="5137"/>
                      <a:pt x="47" y="5228"/>
                    </a:cubicBezTo>
                    <a:cubicBezTo>
                      <a:pt x="47" y="5251"/>
                      <a:pt x="92" y="5296"/>
                      <a:pt x="138" y="5296"/>
                    </a:cubicBezTo>
                    <a:cubicBezTo>
                      <a:pt x="161" y="5308"/>
                      <a:pt x="178" y="5313"/>
                      <a:pt x="195" y="5313"/>
                    </a:cubicBezTo>
                    <a:cubicBezTo>
                      <a:pt x="212" y="5313"/>
                      <a:pt x="229" y="5308"/>
                      <a:pt x="252" y="5296"/>
                    </a:cubicBezTo>
                    <a:cubicBezTo>
                      <a:pt x="412" y="5228"/>
                      <a:pt x="571" y="5182"/>
                      <a:pt x="708" y="5114"/>
                    </a:cubicBezTo>
                    <a:cubicBezTo>
                      <a:pt x="845" y="5045"/>
                      <a:pt x="960" y="4977"/>
                      <a:pt x="1074" y="4908"/>
                    </a:cubicBezTo>
                    <a:cubicBezTo>
                      <a:pt x="1302" y="4771"/>
                      <a:pt x="1530" y="4612"/>
                      <a:pt x="1713" y="4452"/>
                    </a:cubicBezTo>
                    <a:cubicBezTo>
                      <a:pt x="2124" y="4087"/>
                      <a:pt x="2443" y="3653"/>
                      <a:pt x="2671" y="3174"/>
                    </a:cubicBezTo>
                    <a:cubicBezTo>
                      <a:pt x="2900" y="2694"/>
                      <a:pt x="3037" y="2192"/>
                      <a:pt x="3059" y="1667"/>
                    </a:cubicBezTo>
                    <a:cubicBezTo>
                      <a:pt x="3105" y="1119"/>
                      <a:pt x="2991" y="594"/>
                      <a:pt x="2786" y="92"/>
                    </a:cubicBezTo>
                    <a:cubicBezTo>
                      <a:pt x="2763" y="24"/>
                      <a:pt x="2694" y="1"/>
                      <a:pt x="2626" y="1"/>
                    </a:cubicBezTo>
                    <a:close/>
                  </a:path>
                </a:pathLst>
              </a:custGeom>
              <a:solidFill>
                <a:srgbClr val="FBCF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1"/>
              <p:cNvSpPr/>
              <p:nvPr/>
            </p:nvSpPr>
            <p:spPr>
              <a:xfrm>
                <a:off x="4413371" y="928296"/>
                <a:ext cx="98119" cy="145151"/>
              </a:xfrm>
              <a:custGeom>
                <a:rect b="b" l="l" r="r" t="t"/>
                <a:pathLst>
                  <a:path extrusionOk="0" h="5370" w="3630">
                    <a:moveTo>
                      <a:pt x="3287" y="1"/>
                    </a:moveTo>
                    <a:cubicBezTo>
                      <a:pt x="3242" y="24"/>
                      <a:pt x="3219" y="46"/>
                      <a:pt x="3196" y="69"/>
                    </a:cubicBezTo>
                    <a:cubicBezTo>
                      <a:pt x="3173" y="115"/>
                      <a:pt x="3151" y="161"/>
                      <a:pt x="3173" y="206"/>
                    </a:cubicBezTo>
                    <a:cubicBezTo>
                      <a:pt x="3242" y="412"/>
                      <a:pt x="3265" y="640"/>
                      <a:pt x="3287" y="868"/>
                    </a:cubicBezTo>
                    <a:cubicBezTo>
                      <a:pt x="3310" y="1165"/>
                      <a:pt x="3287" y="1462"/>
                      <a:pt x="3219" y="1758"/>
                    </a:cubicBezTo>
                    <a:lnTo>
                      <a:pt x="3242" y="1713"/>
                    </a:lnTo>
                    <a:lnTo>
                      <a:pt x="3242" y="1713"/>
                    </a:lnTo>
                    <a:cubicBezTo>
                      <a:pt x="3151" y="2078"/>
                      <a:pt x="3036" y="2420"/>
                      <a:pt x="2877" y="2740"/>
                    </a:cubicBezTo>
                    <a:cubicBezTo>
                      <a:pt x="2694" y="3128"/>
                      <a:pt x="2466" y="3470"/>
                      <a:pt x="2192" y="3790"/>
                    </a:cubicBezTo>
                    <a:cubicBezTo>
                      <a:pt x="2192" y="3790"/>
                      <a:pt x="2192" y="3790"/>
                      <a:pt x="2215" y="3767"/>
                    </a:cubicBezTo>
                    <a:lnTo>
                      <a:pt x="2215" y="3767"/>
                    </a:lnTo>
                    <a:cubicBezTo>
                      <a:pt x="1941" y="4064"/>
                      <a:pt x="1644" y="4315"/>
                      <a:pt x="1325" y="4543"/>
                    </a:cubicBezTo>
                    <a:cubicBezTo>
                      <a:pt x="1073" y="4703"/>
                      <a:pt x="800" y="4840"/>
                      <a:pt x="526" y="4931"/>
                    </a:cubicBezTo>
                    <a:cubicBezTo>
                      <a:pt x="389" y="4977"/>
                      <a:pt x="275" y="5022"/>
                      <a:pt x="138" y="5045"/>
                    </a:cubicBezTo>
                    <a:cubicBezTo>
                      <a:pt x="46" y="5068"/>
                      <a:pt x="1" y="5136"/>
                      <a:pt x="23" y="5228"/>
                    </a:cubicBezTo>
                    <a:cubicBezTo>
                      <a:pt x="23" y="5307"/>
                      <a:pt x="92" y="5369"/>
                      <a:pt x="170" y="5369"/>
                    </a:cubicBezTo>
                    <a:cubicBezTo>
                      <a:pt x="182" y="5369"/>
                      <a:pt x="194" y="5368"/>
                      <a:pt x="206" y="5365"/>
                    </a:cubicBezTo>
                    <a:cubicBezTo>
                      <a:pt x="1325" y="5136"/>
                      <a:pt x="2260" y="4360"/>
                      <a:pt x="2877" y="3425"/>
                    </a:cubicBezTo>
                    <a:cubicBezTo>
                      <a:pt x="3173" y="2968"/>
                      <a:pt x="3402" y="2420"/>
                      <a:pt x="3539" y="1872"/>
                    </a:cubicBezTo>
                    <a:cubicBezTo>
                      <a:pt x="3584" y="1599"/>
                      <a:pt x="3630" y="1325"/>
                      <a:pt x="3630" y="1051"/>
                    </a:cubicBezTo>
                    <a:cubicBezTo>
                      <a:pt x="3607" y="731"/>
                      <a:pt x="3584" y="434"/>
                      <a:pt x="3493" y="138"/>
                    </a:cubicBezTo>
                    <a:cubicBezTo>
                      <a:pt x="3470" y="92"/>
                      <a:pt x="3447" y="69"/>
                      <a:pt x="3424" y="46"/>
                    </a:cubicBezTo>
                    <a:cubicBezTo>
                      <a:pt x="3379" y="24"/>
                      <a:pt x="3356" y="1"/>
                      <a:pt x="3333"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1"/>
              <p:cNvSpPr/>
              <p:nvPr/>
            </p:nvSpPr>
            <p:spPr>
              <a:xfrm>
                <a:off x="4499759" y="816635"/>
                <a:ext cx="76522" cy="116743"/>
              </a:xfrm>
              <a:custGeom>
                <a:rect b="b" l="l" r="r" t="t"/>
                <a:pathLst>
                  <a:path extrusionOk="0" h="4319" w="2831">
                    <a:moveTo>
                      <a:pt x="2328" y="0"/>
                    </a:moveTo>
                    <a:cubicBezTo>
                      <a:pt x="2283" y="0"/>
                      <a:pt x="2237" y="23"/>
                      <a:pt x="2214" y="46"/>
                    </a:cubicBezTo>
                    <a:cubicBezTo>
                      <a:pt x="2169" y="69"/>
                      <a:pt x="2146" y="114"/>
                      <a:pt x="2146" y="160"/>
                    </a:cubicBezTo>
                    <a:cubicBezTo>
                      <a:pt x="2146" y="206"/>
                      <a:pt x="2169" y="251"/>
                      <a:pt x="2191" y="274"/>
                    </a:cubicBezTo>
                    <a:cubicBezTo>
                      <a:pt x="2214" y="297"/>
                      <a:pt x="2214" y="320"/>
                      <a:pt x="2237" y="343"/>
                    </a:cubicBezTo>
                    <a:cubicBezTo>
                      <a:pt x="2306" y="457"/>
                      <a:pt x="2374" y="571"/>
                      <a:pt x="2420" y="708"/>
                    </a:cubicBezTo>
                    <a:cubicBezTo>
                      <a:pt x="2442" y="822"/>
                      <a:pt x="2465" y="959"/>
                      <a:pt x="2488" y="1096"/>
                    </a:cubicBezTo>
                    <a:cubicBezTo>
                      <a:pt x="2488" y="1256"/>
                      <a:pt x="2488" y="1393"/>
                      <a:pt x="2465" y="1552"/>
                    </a:cubicBezTo>
                    <a:cubicBezTo>
                      <a:pt x="2420" y="1758"/>
                      <a:pt x="2328" y="1963"/>
                      <a:pt x="2237" y="2169"/>
                    </a:cubicBezTo>
                    <a:cubicBezTo>
                      <a:pt x="2100" y="2443"/>
                      <a:pt x="1918" y="2717"/>
                      <a:pt x="1712" y="2945"/>
                    </a:cubicBezTo>
                    <a:cubicBezTo>
                      <a:pt x="1461" y="3219"/>
                      <a:pt x="1210" y="3447"/>
                      <a:pt x="913" y="3652"/>
                    </a:cubicBezTo>
                    <a:cubicBezTo>
                      <a:pt x="708" y="3767"/>
                      <a:pt x="502" y="3881"/>
                      <a:pt x="274" y="3949"/>
                    </a:cubicBezTo>
                    <a:cubicBezTo>
                      <a:pt x="228" y="3972"/>
                      <a:pt x="183" y="3972"/>
                      <a:pt x="160" y="3995"/>
                    </a:cubicBezTo>
                    <a:cubicBezTo>
                      <a:pt x="69" y="4018"/>
                      <a:pt x="0" y="4086"/>
                      <a:pt x="23" y="4177"/>
                    </a:cubicBezTo>
                    <a:cubicBezTo>
                      <a:pt x="43" y="4257"/>
                      <a:pt x="114" y="4319"/>
                      <a:pt x="178" y="4319"/>
                    </a:cubicBezTo>
                    <a:cubicBezTo>
                      <a:pt x="187" y="4319"/>
                      <a:pt x="197" y="4317"/>
                      <a:pt x="206" y="4314"/>
                    </a:cubicBezTo>
                    <a:cubicBezTo>
                      <a:pt x="639" y="4200"/>
                      <a:pt x="1004" y="3995"/>
                      <a:pt x="1347" y="3721"/>
                    </a:cubicBezTo>
                    <a:cubicBezTo>
                      <a:pt x="1735" y="3424"/>
                      <a:pt x="2077" y="3059"/>
                      <a:pt x="2351" y="2648"/>
                    </a:cubicBezTo>
                    <a:cubicBezTo>
                      <a:pt x="2602" y="2260"/>
                      <a:pt x="2762" y="1826"/>
                      <a:pt x="2808" y="1370"/>
                    </a:cubicBezTo>
                    <a:cubicBezTo>
                      <a:pt x="2831" y="1142"/>
                      <a:pt x="2808" y="936"/>
                      <a:pt x="2762" y="708"/>
                    </a:cubicBezTo>
                    <a:cubicBezTo>
                      <a:pt x="2694" y="480"/>
                      <a:pt x="2579" y="274"/>
                      <a:pt x="2442" y="69"/>
                    </a:cubicBezTo>
                    <a:cubicBezTo>
                      <a:pt x="2420" y="23"/>
                      <a:pt x="2374" y="0"/>
                      <a:pt x="2328" y="0"/>
                    </a:cubicBezTo>
                    <a:close/>
                  </a:path>
                </a:pathLst>
              </a:custGeom>
              <a:solidFill>
                <a:srgbClr val="FBCF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1"/>
              <p:cNvSpPr/>
              <p:nvPr/>
            </p:nvSpPr>
            <p:spPr>
              <a:xfrm>
                <a:off x="5402372" y="1409538"/>
                <a:ext cx="217213" cy="363418"/>
              </a:xfrm>
              <a:custGeom>
                <a:rect b="b" l="l" r="r" t="t"/>
                <a:pathLst>
                  <a:path extrusionOk="0" h="13445" w="8036">
                    <a:moveTo>
                      <a:pt x="7647" y="0"/>
                    </a:moveTo>
                    <a:cubicBezTo>
                      <a:pt x="7624" y="0"/>
                      <a:pt x="7601" y="23"/>
                      <a:pt x="7579" y="23"/>
                    </a:cubicBezTo>
                    <a:cubicBezTo>
                      <a:pt x="7510" y="69"/>
                      <a:pt x="7464" y="160"/>
                      <a:pt x="7510" y="229"/>
                    </a:cubicBezTo>
                    <a:cubicBezTo>
                      <a:pt x="7510" y="229"/>
                      <a:pt x="7510" y="229"/>
                      <a:pt x="7510" y="252"/>
                    </a:cubicBezTo>
                    <a:cubicBezTo>
                      <a:pt x="7510" y="274"/>
                      <a:pt x="7510" y="274"/>
                      <a:pt x="7510" y="274"/>
                    </a:cubicBezTo>
                    <a:lnTo>
                      <a:pt x="7533" y="274"/>
                    </a:lnTo>
                    <a:cubicBezTo>
                      <a:pt x="7533" y="274"/>
                      <a:pt x="7533" y="297"/>
                      <a:pt x="7533" y="297"/>
                    </a:cubicBezTo>
                    <a:cubicBezTo>
                      <a:pt x="7533" y="320"/>
                      <a:pt x="7533" y="320"/>
                      <a:pt x="7556" y="320"/>
                    </a:cubicBezTo>
                    <a:cubicBezTo>
                      <a:pt x="7556" y="320"/>
                      <a:pt x="7556" y="343"/>
                      <a:pt x="7556" y="343"/>
                    </a:cubicBezTo>
                    <a:cubicBezTo>
                      <a:pt x="7579" y="388"/>
                      <a:pt x="7579" y="434"/>
                      <a:pt x="7601" y="480"/>
                    </a:cubicBezTo>
                    <a:cubicBezTo>
                      <a:pt x="7601" y="503"/>
                      <a:pt x="7624" y="503"/>
                      <a:pt x="7624" y="525"/>
                    </a:cubicBezTo>
                    <a:cubicBezTo>
                      <a:pt x="7647" y="594"/>
                      <a:pt x="7647" y="662"/>
                      <a:pt x="7670" y="731"/>
                    </a:cubicBezTo>
                    <a:cubicBezTo>
                      <a:pt x="7670" y="754"/>
                      <a:pt x="7670" y="754"/>
                      <a:pt x="7670" y="754"/>
                    </a:cubicBezTo>
                    <a:cubicBezTo>
                      <a:pt x="7670" y="777"/>
                      <a:pt x="7670" y="777"/>
                      <a:pt x="7670" y="799"/>
                    </a:cubicBezTo>
                    <a:cubicBezTo>
                      <a:pt x="7670" y="799"/>
                      <a:pt x="7670" y="799"/>
                      <a:pt x="7670" y="822"/>
                    </a:cubicBezTo>
                    <a:cubicBezTo>
                      <a:pt x="7693" y="891"/>
                      <a:pt x="7693" y="959"/>
                      <a:pt x="7693" y="1028"/>
                    </a:cubicBezTo>
                    <a:cubicBezTo>
                      <a:pt x="7693" y="1050"/>
                      <a:pt x="7693" y="1050"/>
                      <a:pt x="7693" y="1050"/>
                    </a:cubicBezTo>
                    <a:cubicBezTo>
                      <a:pt x="7693" y="1073"/>
                      <a:pt x="7693" y="1073"/>
                      <a:pt x="7693" y="1096"/>
                    </a:cubicBezTo>
                    <a:lnTo>
                      <a:pt x="7716" y="1096"/>
                    </a:lnTo>
                    <a:cubicBezTo>
                      <a:pt x="7716" y="1187"/>
                      <a:pt x="7716" y="1256"/>
                      <a:pt x="7716" y="1324"/>
                    </a:cubicBezTo>
                    <a:cubicBezTo>
                      <a:pt x="7716" y="1347"/>
                      <a:pt x="7716" y="1347"/>
                      <a:pt x="7716" y="1347"/>
                    </a:cubicBezTo>
                    <a:cubicBezTo>
                      <a:pt x="7716" y="1370"/>
                      <a:pt x="7716" y="1370"/>
                      <a:pt x="7716" y="1370"/>
                    </a:cubicBezTo>
                    <a:cubicBezTo>
                      <a:pt x="7716" y="1393"/>
                      <a:pt x="7716" y="1416"/>
                      <a:pt x="7716" y="1438"/>
                    </a:cubicBezTo>
                    <a:cubicBezTo>
                      <a:pt x="7693" y="1804"/>
                      <a:pt x="7647" y="2192"/>
                      <a:pt x="7556" y="2557"/>
                    </a:cubicBezTo>
                    <a:lnTo>
                      <a:pt x="7579" y="2511"/>
                    </a:lnTo>
                    <a:lnTo>
                      <a:pt x="7579" y="2511"/>
                    </a:lnTo>
                    <a:cubicBezTo>
                      <a:pt x="7442" y="3150"/>
                      <a:pt x="7259" y="3767"/>
                      <a:pt x="7031" y="4383"/>
                    </a:cubicBezTo>
                    <a:cubicBezTo>
                      <a:pt x="6783" y="5105"/>
                      <a:pt x="6468" y="5805"/>
                      <a:pt x="6130" y="6482"/>
                    </a:cubicBezTo>
                    <a:lnTo>
                      <a:pt x="6130" y="6482"/>
                    </a:lnTo>
                    <a:cubicBezTo>
                      <a:pt x="5722" y="7296"/>
                      <a:pt x="5269" y="8088"/>
                      <a:pt x="4771" y="8857"/>
                    </a:cubicBezTo>
                    <a:cubicBezTo>
                      <a:pt x="4269" y="9610"/>
                      <a:pt x="3721" y="10363"/>
                      <a:pt x="3105" y="11048"/>
                    </a:cubicBezTo>
                    <a:cubicBezTo>
                      <a:pt x="2580" y="11641"/>
                      <a:pt x="1986" y="12212"/>
                      <a:pt x="1324" y="12668"/>
                    </a:cubicBezTo>
                    <a:cubicBezTo>
                      <a:pt x="1073" y="12805"/>
                      <a:pt x="845" y="12942"/>
                      <a:pt x="571" y="13034"/>
                    </a:cubicBezTo>
                    <a:cubicBezTo>
                      <a:pt x="457" y="13079"/>
                      <a:pt x="320" y="13102"/>
                      <a:pt x="206" y="13125"/>
                    </a:cubicBezTo>
                    <a:lnTo>
                      <a:pt x="183" y="13125"/>
                    </a:lnTo>
                    <a:cubicBezTo>
                      <a:pt x="138" y="13125"/>
                      <a:pt x="92" y="13125"/>
                      <a:pt x="69" y="13148"/>
                    </a:cubicBezTo>
                    <a:cubicBezTo>
                      <a:pt x="23" y="13193"/>
                      <a:pt x="1" y="13216"/>
                      <a:pt x="1" y="13262"/>
                    </a:cubicBezTo>
                    <a:cubicBezTo>
                      <a:pt x="1" y="13308"/>
                      <a:pt x="23" y="13353"/>
                      <a:pt x="46" y="13376"/>
                    </a:cubicBezTo>
                    <a:cubicBezTo>
                      <a:pt x="69" y="13422"/>
                      <a:pt x="115" y="13445"/>
                      <a:pt x="160" y="13445"/>
                    </a:cubicBezTo>
                    <a:cubicBezTo>
                      <a:pt x="252" y="13445"/>
                      <a:pt x="366" y="13422"/>
                      <a:pt x="457" y="13399"/>
                    </a:cubicBezTo>
                    <a:cubicBezTo>
                      <a:pt x="526" y="13399"/>
                      <a:pt x="617" y="13376"/>
                      <a:pt x="685" y="13330"/>
                    </a:cubicBezTo>
                    <a:cubicBezTo>
                      <a:pt x="914" y="13262"/>
                      <a:pt x="1096" y="13171"/>
                      <a:pt x="1302" y="13056"/>
                    </a:cubicBezTo>
                    <a:cubicBezTo>
                      <a:pt x="1598" y="12897"/>
                      <a:pt x="1872" y="12668"/>
                      <a:pt x="2146" y="12463"/>
                    </a:cubicBezTo>
                    <a:cubicBezTo>
                      <a:pt x="2443" y="12212"/>
                      <a:pt x="2740" y="11915"/>
                      <a:pt x="3036" y="11618"/>
                    </a:cubicBezTo>
                    <a:cubicBezTo>
                      <a:pt x="3333" y="11299"/>
                      <a:pt x="3653" y="10934"/>
                      <a:pt x="3927" y="10591"/>
                    </a:cubicBezTo>
                    <a:cubicBezTo>
                      <a:pt x="4543" y="9815"/>
                      <a:pt x="5091" y="8994"/>
                      <a:pt x="5616" y="8149"/>
                    </a:cubicBezTo>
                    <a:cubicBezTo>
                      <a:pt x="6095" y="7327"/>
                      <a:pt x="6529" y="6460"/>
                      <a:pt x="6917" y="5593"/>
                    </a:cubicBezTo>
                    <a:cubicBezTo>
                      <a:pt x="7213" y="4908"/>
                      <a:pt x="7464" y="4200"/>
                      <a:pt x="7670" y="3470"/>
                    </a:cubicBezTo>
                    <a:cubicBezTo>
                      <a:pt x="7784" y="3082"/>
                      <a:pt x="7875" y="2717"/>
                      <a:pt x="7944" y="2329"/>
                    </a:cubicBezTo>
                    <a:cubicBezTo>
                      <a:pt x="7989" y="2055"/>
                      <a:pt x="8012" y="1758"/>
                      <a:pt x="8035" y="1461"/>
                    </a:cubicBezTo>
                    <a:cubicBezTo>
                      <a:pt x="8035" y="1438"/>
                      <a:pt x="8035" y="1438"/>
                      <a:pt x="8035" y="1416"/>
                    </a:cubicBezTo>
                    <a:cubicBezTo>
                      <a:pt x="8035" y="1416"/>
                      <a:pt x="8035" y="1393"/>
                      <a:pt x="8035" y="1393"/>
                    </a:cubicBezTo>
                    <a:cubicBezTo>
                      <a:pt x="8035" y="1301"/>
                      <a:pt x="8035" y="1210"/>
                      <a:pt x="8035" y="1119"/>
                    </a:cubicBezTo>
                    <a:cubicBezTo>
                      <a:pt x="8035" y="1005"/>
                      <a:pt x="8012" y="891"/>
                      <a:pt x="7989" y="777"/>
                    </a:cubicBezTo>
                    <a:lnTo>
                      <a:pt x="7989" y="754"/>
                    </a:lnTo>
                    <a:lnTo>
                      <a:pt x="7989" y="731"/>
                    </a:lnTo>
                    <a:cubicBezTo>
                      <a:pt x="7989" y="731"/>
                      <a:pt x="7989" y="708"/>
                      <a:pt x="7989" y="708"/>
                    </a:cubicBezTo>
                    <a:cubicBezTo>
                      <a:pt x="7989" y="685"/>
                      <a:pt x="7989" y="685"/>
                      <a:pt x="7989" y="662"/>
                    </a:cubicBezTo>
                    <a:cubicBezTo>
                      <a:pt x="7989" y="640"/>
                      <a:pt x="7989" y="640"/>
                      <a:pt x="7967" y="640"/>
                    </a:cubicBezTo>
                    <a:cubicBezTo>
                      <a:pt x="7967" y="594"/>
                      <a:pt x="7967" y="548"/>
                      <a:pt x="7944" y="503"/>
                    </a:cubicBezTo>
                    <a:cubicBezTo>
                      <a:pt x="7944" y="503"/>
                      <a:pt x="7944" y="480"/>
                      <a:pt x="7944" y="480"/>
                    </a:cubicBezTo>
                    <a:cubicBezTo>
                      <a:pt x="7944" y="457"/>
                      <a:pt x="7944" y="457"/>
                      <a:pt x="7944" y="457"/>
                    </a:cubicBezTo>
                    <a:cubicBezTo>
                      <a:pt x="7944" y="457"/>
                      <a:pt x="7944" y="457"/>
                      <a:pt x="7921" y="434"/>
                    </a:cubicBezTo>
                    <a:cubicBezTo>
                      <a:pt x="7921" y="434"/>
                      <a:pt x="7921" y="434"/>
                      <a:pt x="7921" y="411"/>
                    </a:cubicBezTo>
                    <a:cubicBezTo>
                      <a:pt x="7921" y="411"/>
                      <a:pt x="7921" y="388"/>
                      <a:pt x="7921" y="388"/>
                    </a:cubicBezTo>
                    <a:cubicBezTo>
                      <a:pt x="7898" y="320"/>
                      <a:pt x="7875" y="274"/>
                      <a:pt x="7853" y="229"/>
                    </a:cubicBezTo>
                    <a:cubicBezTo>
                      <a:pt x="7853" y="206"/>
                      <a:pt x="7853" y="206"/>
                      <a:pt x="7853" y="206"/>
                    </a:cubicBezTo>
                    <a:cubicBezTo>
                      <a:pt x="7853" y="206"/>
                      <a:pt x="7853" y="183"/>
                      <a:pt x="7830" y="183"/>
                    </a:cubicBezTo>
                    <a:cubicBezTo>
                      <a:pt x="7830" y="160"/>
                      <a:pt x="7830" y="160"/>
                      <a:pt x="7830" y="137"/>
                    </a:cubicBezTo>
                    <a:lnTo>
                      <a:pt x="7807" y="137"/>
                    </a:lnTo>
                    <a:cubicBezTo>
                      <a:pt x="7807" y="137"/>
                      <a:pt x="7807" y="137"/>
                      <a:pt x="7807" y="115"/>
                    </a:cubicBezTo>
                    <a:cubicBezTo>
                      <a:pt x="7807" y="115"/>
                      <a:pt x="7807" y="115"/>
                      <a:pt x="7807" y="92"/>
                    </a:cubicBezTo>
                    <a:cubicBezTo>
                      <a:pt x="7761" y="46"/>
                      <a:pt x="7716" y="0"/>
                      <a:pt x="764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1"/>
              <p:cNvSpPr/>
              <p:nvPr/>
            </p:nvSpPr>
            <p:spPr>
              <a:xfrm>
                <a:off x="5294414" y="1682865"/>
                <a:ext cx="622" cy="27"/>
              </a:xfrm>
              <a:custGeom>
                <a:rect b="b" l="l" r="r" t="t"/>
                <a:pathLst>
                  <a:path extrusionOk="0" h="1" w="23">
                    <a:moveTo>
                      <a:pt x="0" y="0"/>
                    </a:moveTo>
                    <a:cubicBezTo>
                      <a:pt x="0" y="0"/>
                      <a:pt x="23" y="0"/>
                      <a:pt x="23" y="0"/>
                    </a:cubicBezTo>
                    <a:cubicBezTo>
                      <a:pt x="23" y="0"/>
                      <a:pt x="0" y="0"/>
                      <a:pt x="0" y="0"/>
                    </a:cubicBezTo>
                    <a:close/>
                  </a:path>
                </a:pathLst>
              </a:custGeom>
              <a:solidFill>
                <a:srgbClr val="CE7C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1"/>
              <p:cNvSpPr/>
              <p:nvPr/>
            </p:nvSpPr>
            <p:spPr>
              <a:xfrm>
                <a:off x="5288224" y="1682865"/>
                <a:ext cx="123419" cy="90253"/>
              </a:xfrm>
              <a:custGeom>
                <a:rect b="b" l="l" r="r" t="t"/>
                <a:pathLst>
                  <a:path extrusionOk="0" h="3339" w="4566">
                    <a:moveTo>
                      <a:pt x="229" y="0"/>
                    </a:moveTo>
                    <a:cubicBezTo>
                      <a:pt x="161" y="69"/>
                      <a:pt x="69" y="137"/>
                      <a:pt x="1" y="205"/>
                    </a:cubicBezTo>
                    <a:cubicBezTo>
                      <a:pt x="206" y="525"/>
                      <a:pt x="457" y="822"/>
                      <a:pt x="731" y="1118"/>
                    </a:cubicBezTo>
                    <a:cubicBezTo>
                      <a:pt x="1074" y="1461"/>
                      <a:pt x="1439" y="1758"/>
                      <a:pt x="1827" y="2054"/>
                    </a:cubicBezTo>
                    <a:cubicBezTo>
                      <a:pt x="2215" y="2328"/>
                      <a:pt x="2649" y="2579"/>
                      <a:pt x="3082" y="2808"/>
                    </a:cubicBezTo>
                    <a:cubicBezTo>
                      <a:pt x="3470" y="3013"/>
                      <a:pt x="3881" y="3196"/>
                      <a:pt x="4315" y="3333"/>
                    </a:cubicBezTo>
                    <a:cubicBezTo>
                      <a:pt x="4331" y="3337"/>
                      <a:pt x="4347" y="3338"/>
                      <a:pt x="4363" y="3338"/>
                    </a:cubicBezTo>
                    <a:cubicBezTo>
                      <a:pt x="4436" y="3338"/>
                      <a:pt x="4502" y="3298"/>
                      <a:pt x="4520" y="3241"/>
                    </a:cubicBezTo>
                    <a:cubicBezTo>
                      <a:pt x="4566" y="3150"/>
                      <a:pt x="4520" y="3059"/>
                      <a:pt x="4429" y="3013"/>
                    </a:cubicBezTo>
                    <a:cubicBezTo>
                      <a:pt x="4041" y="2899"/>
                      <a:pt x="3676" y="2739"/>
                      <a:pt x="3311" y="2579"/>
                    </a:cubicBezTo>
                    <a:lnTo>
                      <a:pt x="3356" y="2579"/>
                    </a:lnTo>
                    <a:cubicBezTo>
                      <a:pt x="2626" y="2214"/>
                      <a:pt x="1941" y="1780"/>
                      <a:pt x="1348" y="1255"/>
                    </a:cubicBezTo>
                    <a:cubicBezTo>
                      <a:pt x="1348" y="1255"/>
                      <a:pt x="1348" y="1233"/>
                      <a:pt x="1348" y="1233"/>
                    </a:cubicBezTo>
                    <a:lnTo>
                      <a:pt x="1325" y="1233"/>
                    </a:lnTo>
                    <a:cubicBezTo>
                      <a:pt x="914" y="867"/>
                      <a:pt x="549" y="457"/>
                      <a:pt x="252" y="0"/>
                    </a:cubicBezTo>
                    <a:close/>
                  </a:path>
                </a:pathLst>
              </a:custGeom>
              <a:solidFill>
                <a:srgbClr val="CE7C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1"/>
              <p:cNvSpPr/>
              <p:nvPr/>
            </p:nvSpPr>
            <p:spPr>
              <a:xfrm>
                <a:off x="5324012" y="1716166"/>
                <a:ext cx="27" cy="27"/>
              </a:xfrm>
              <a:custGeom>
                <a:rect b="b" l="l" r="r" t="t"/>
                <a:pathLst>
                  <a:path extrusionOk="0" h="1" w="1">
                    <a:moveTo>
                      <a:pt x="1" y="1"/>
                    </a:moveTo>
                    <a:cubicBezTo>
                      <a:pt x="1" y="1"/>
                      <a:pt x="1" y="1"/>
                      <a:pt x="1" y="1"/>
                    </a:cubicBezTo>
                    <a:cubicBezTo>
                      <a:pt x="1" y="1"/>
                      <a:pt x="1" y="1"/>
                      <a:pt x="1" y="1"/>
                    </a:cubicBezTo>
                    <a:close/>
                  </a:path>
                </a:pathLst>
              </a:custGeom>
              <a:solidFill>
                <a:srgbClr val="CE7C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1"/>
              <p:cNvSpPr/>
              <p:nvPr/>
            </p:nvSpPr>
            <p:spPr>
              <a:xfrm>
                <a:off x="5324012" y="1716166"/>
                <a:ext cx="649" cy="27"/>
              </a:xfrm>
              <a:custGeom>
                <a:rect b="b" l="l" r="r" t="t"/>
                <a:pathLst>
                  <a:path extrusionOk="0" h="1" w="24">
                    <a:moveTo>
                      <a:pt x="24" y="1"/>
                    </a:moveTo>
                    <a:cubicBezTo>
                      <a:pt x="1" y="1"/>
                      <a:pt x="1" y="1"/>
                      <a:pt x="1" y="1"/>
                    </a:cubicBezTo>
                    <a:cubicBezTo>
                      <a:pt x="1" y="1"/>
                      <a:pt x="1" y="1"/>
                      <a:pt x="24" y="1"/>
                    </a:cubicBezTo>
                    <a:close/>
                  </a:path>
                </a:pathLst>
              </a:custGeom>
              <a:solidFill>
                <a:srgbClr val="CE7C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1"/>
              <p:cNvSpPr/>
              <p:nvPr/>
            </p:nvSpPr>
            <p:spPr>
              <a:xfrm>
                <a:off x="5324633" y="1716788"/>
                <a:ext cx="27" cy="27"/>
              </a:xfrm>
              <a:custGeom>
                <a:rect b="b" l="l" r="r" t="t"/>
                <a:pathLst>
                  <a:path extrusionOk="0" h="1" w="1">
                    <a:moveTo>
                      <a:pt x="1" y="0"/>
                    </a:moveTo>
                    <a:cubicBezTo>
                      <a:pt x="1" y="0"/>
                      <a:pt x="1" y="0"/>
                      <a:pt x="1" y="0"/>
                    </a:cubicBezTo>
                    <a:cubicBezTo>
                      <a:pt x="1" y="0"/>
                      <a:pt x="1" y="0"/>
                      <a:pt x="1" y="0"/>
                    </a:cubicBezTo>
                    <a:cubicBezTo>
                      <a:pt x="1" y="0"/>
                      <a:pt x="1" y="0"/>
                      <a:pt x="1" y="0"/>
                    </a:cubicBezTo>
                    <a:cubicBezTo>
                      <a:pt x="1" y="0"/>
                      <a:pt x="1" y="0"/>
                      <a:pt x="1" y="0"/>
                    </a:cubicBezTo>
                    <a:close/>
                  </a:path>
                </a:pathLst>
              </a:custGeom>
              <a:solidFill>
                <a:srgbClr val="CE7C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1"/>
              <p:cNvSpPr/>
              <p:nvPr/>
            </p:nvSpPr>
            <p:spPr>
              <a:xfrm>
                <a:off x="5477028" y="1351531"/>
                <a:ext cx="136988" cy="65440"/>
              </a:xfrm>
              <a:custGeom>
                <a:rect b="b" l="l" r="r" t="t"/>
                <a:pathLst>
                  <a:path extrusionOk="0" h="2421" w="5068">
                    <a:moveTo>
                      <a:pt x="23" y="1"/>
                    </a:moveTo>
                    <a:cubicBezTo>
                      <a:pt x="23" y="47"/>
                      <a:pt x="23" y="92"/>
                      <a:pt x="23" y="115"/>
                    </a:cubicBezTo>
                    <a:cubicBezTo>
                      <a:pt x="23" y="183"/>
                      <a:pt x="23" y="252"/>
                      <a:pt x="0" y="320"/>
                    </a:cubicBezTo>
                    <a:cubicBezTo>
                      <a:pt x="274" y="343"/>
                      <a:pt x="548" y="389"/>
                      <a:pt x="822" y="435"/>
                    </a:cubicBezTo>
                    <a:lnTo>
                      <a:pt x="799" y="435"/>
                    </a:lnTo>
                    <a:lnTo>
                      <a:pt x="822" y="457"/>
                    </a:lnTo>
                    <a:lnTo>
                      <a:pt x="845" y="457"/>
                    </a:lnTo>
                    <a:cubicBezTo>
                      <a:pt x="1598" y="617"/>
                      <a:pt x="2329" y="868"/>
                      <a:pt x="3013" y="1211"/>
                    </a:cubicBezTo>
                    <a:cubicBezTo>
                      <a:pt x="3653" y="1530"/>
                      <a:pt x="4269" y="1918"/>
                      <a:pt x="4794" y="2398"/>
                    </a:cubicBezTo>
                    <a:cubicBezTo>
                      <a:pt x="4817" y="2420"/>
                      <a:pt x="4885" y="2420"/>
                      <a:pt x="4931" y="2420"/>
                    </a:cubicBezTo>
                    <a:cubicBezTo>
                      <a:pt x="4954" y="2420"/>
                      <a:pt x="4999" y="2398"/>
                      <a:pt x="5022" y="2352"/>
                    </a:cubicBezTo>
                    <a:cubicBezTo>
                      <a:pt x="5045" y="2329"/>
                      <a:pt x="5068" y="2283"/>
                      <a:pt x="5045" y="2238"/>
                    </a:cubicBezTo>
                    <a:cubicBezTo>
                      <a:pt x="5045" y="2192"/>
                      <a:pt x="5022" y="2169"/>
                      <a:pt x="4976" y="2124"/>
                    </a:cubicBezTo>
                    <a:cubicBezTo>
                      <a:pt x="4269" y="1507"/>
                      <a:pt x="3447" y="1005"/>
                      <a:pt x="2557" y="640"/>
                    </a:cubicBezTo>
                    <a:cubicBezTo>
                      <a:pt x="2123" y="457"/>
                      <a:pt x="1667" y="320"/>
                      <a:pt x="1210" y="206"/>
                    </a:cubicBezTo>
                    <a:cubicBezTo>
                      <a:pt x="822" y="115"/>
                      <a:pt x="411" y="47"/>
                      <a:pt x="2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1"/>
              <p:cNvSpPr/>
              <p:nvPr/>
            </p:nvSpPr>
            <p:spPr>
              <a:xfrm>
                <a:off x="5169778" y="1250980"/>
                <a:ext cx="270246" cy="446022"/>
              </a:xfrm>
              <a:custGeom>
                <a:rect b="b" l="l" r="r" t="t"/>
                <a:pathLst>
                  <a:path extrusionOk="0" h="16501" w="9998">
                    <a:moveTo>
                      <a:pt x="3264" y="7332"/>
                    </a:moveTo>
                    <a:cubicBezTo>
                      <a:pt x="3261" y="7337"/>
                      <a:pt x="3258" y="7342"/>
                      <a:pt x="3256" y="7347"/>
                    </a:cubicBezTo>
                    <a:lnTo>
                      <a:pt x="3256" y="7347"/>
                    </a:lnTo>
                    <a:cubicBezTo>
                      <a:pt x="3260" y="7343"/>
                      <a:pt x="3263" y="7339"/>
                      <a:pt x="3264" y="7332"/>
                    </a:cubicBezTo>
                    <a:close/>
                    <a:moveTo>
                      <a:pt x="9290" y="320"/>
                    </a:moveTo>
                    <a:cubicBezTo>
                      <a:pt x="9313" y="343"/>
                      <a:pt x="9336" y="343"/>
                      <a:pt x="9382" y="366"/>
                    </a:cubicBezTo>
                    <a:cubicBezTo>
                      <a:pt x="9404" y="388"/>
                      <a:pt x="9427" y="411"/>
                      <a:pt x="9450" y="434"/>
                    </a:cubicBezTo>
                    <a:cubicBezTo>
                      <a:pt x="9473" y="457"/>
                      <a:pt x="9496" y="480"/>
                      <a:pt x="9519" y="525"/>
                    </a:cubicBezTo>
                    <a:cubicBezTo>
                      <a:pt x="9564" y="594"/>
                      <a:pt x="9587" y="662"/>
                      <a:pt x="9610" y="731"/>
                    </a:cubicBezTo>
                    <a:cubicBezTo>
                      <a:pt x="9633" y="868"/>
                      <a:pt x="9656" y="1005"/>
                      <a:pt x="9656" y="1164"/>
                    </a:cubicBezTo>
                    <a:cubicBezTo>
                      <a:pt x="9678" y="1689"/>
                      <a:pt x="9564" y="2237"/>
                      <a:pt x="9450" y="2739"/>
                    </a:cubicBezTo>
                    <a:cubicBezTo>
                      <a:pt x="9450" y="2739"/>
                      <a:pt x="9450" y="2717"/>
                      <a:pt x="9450" y="2717"/>
                    </a:cubicBezTo>
                    <a:cubicBezTo>
                      <a:pt x="9176" y="3835"/>
                      <a:pt x="8765" y="4908"/>
                      <a:pt x="8309" y="5981"/>
                    </a:cubicBezTo>
                    <a:cubicBezTo>
                      <a:pt x="7852" y="7053"/>
                      <a:pt x="7305" y="8126"/>
                      <a:pt x="6734" y="9153"/>
                    </a:cubicBezTo>
                    <a:cubicBezTo>
                      <a:pt x="6734" y="9153"/>
                      <a:pt x="6757" y="9130"/>
                      <a:pt x="6757" y="9130"/>
                    </a:cubicBezTo>
                    <a:lnTo>
                      <a:pt x="6757" y="9130"/>
                    </a:lnTo>
                    <a:cubicBezTo>
                      <a:pt x="6186" y="10158"/>
                      <a:pt x="5547" y="11185"/>
                      <a:pt x="4885" y="12166"/>
                    </a:cubicBezTo>
                    <a:cubicBezTo>
                      <a:pt x="4543" y="12668"/>
                      <a:pt x="4177" y="13148"/>
                      <a:pt x="3812" y="13627"/>
                    </a:cubicBezTo>
                    <a:cubicBezTo>
                      <a:pt x="3447" y="14084"/>
                      <a:pt x="3082" y="14517"/>
                      <a:pt x="2671" y="14928"/>
                    </a:cubicBezTo>
                    <a:cubicBezTo>
                      <a:pt x="2671" y="14928"/>
                      <a:pt x="2672" y="14928"/>
                      <a:pt x="2672" y="14928"/>
                    </a:cubicBezTo>
                    <a:lnTo>
                      <a:pt x="2672" y="14928"/>
                    </a:lnTo>
                    <a:cubicBezTo>
                      <a:pt x="2313" y="15308"/>
                      <a:pt x="1908" y="15664"/>
                      <a:pt x="1438" y="15955"/>
                    </a:cubicBezTo>
                    <a:cubicBezTo>
                      <a:pt x="1438" y="15955"/>
                      <a:pt x="1438" y="15955"/>
                      <a:pt x="1438" y="15955"/>
                    </a:cubicBezTo>
                    <a:lnTo>
                      <a:pt x="1438" y="15955"/>
                    </a:lnTo>
                    <a:cubicBezTo>
                      <a:pt x="1438" y="15955"/>
                      <a:pt x="1426" y="15955"/>
                      <a:pt x="1419" y="15965"/>
                    </a:cubicBezTo>
                    <a:lnTo>
                      <a:pt x="1419" y="15965"/>
                    </a:lnTo>
                    <a:cubicBezTo>
                      <a:pt x="1291" y="16030"/>
                      <a:pt x="1180" y="16094"/>
                      <a:pt x="1028" y="16138"/>
                    </a:cubicBezTo>
                    <a:cubicBezTo>
                      <a:pt x="959" y="16161"/>
                      <a:pt x="891" y="16161"/>
                      <a:pt x="822" y="16161"/>
                    </a:cubicBezTo>
                    <a:lnTo>
                      <a:pt x="708" y="16161"/>
                    </a:lnTo>
                    <a:cubicBezTo>
                      <a:pt x="685" y="16161"/>
                      <a:pt x="662" y="16138"/>
                      <a:pt x="617" y="16115"/>
                    </a:cubicBezTo>
                    <a:cubicBezTo>
                      <a:pt x="594" y="16115"/>
                      <a:pt x="571" y="16092"/>
                      <a:pt x="548" y="16069"/>
                    </a:cubicBezTo>
                    <a:cubicBezTo>
                      <a:pt x="525" y="16047"/>
                      <a:pt x="503" y="16001"/>
                      <a:pt x="480" y="15955"/>
                    </a:cubicBezTo>
                    <a:cubicBezTo>
                      <a:pt x="434" y="15910"/>
                      <a:pt x="411" y="15841"/>
                      <a:pt x="388" y="15795"/>
                    </a:cubicBezTo>
                    <a:cubicBezTo>
                      <a:pt x="366" y="15636"/>
                      <a:pt x="343" y="15476"/>
                      <a:pt x="343" y="15339"/>
                    </a:cubicBezTo>
                    <a:cubicBezTo>
                      <a:pt x="320" y="14791"/>
                      <a:pt x="434" y="14266"/>
                      <a:pt x="548" y="13741"/>
                    </a:cubicBezTo>
                    <a:cubicBezTo>
                      <a:pt x="548" y="13764"/>
                      <a:pt x="548" y="13764"/>
                      <a:pt x="548" y="13787"/>
                    </a:cubicBezTo>
                    <a:cubicBezTo>
                      <a:pt x="822" y="12691"/>
                      <a:pt x="1210" y="11618"/>
                      <a:pt x="1667" y="10591"/>
                    </a:cubicBezTo>
                    <a:cubicBezTo>
                      <a:pt x="2140" y="9487"/>
                      <a:pt x="2658" y="8405"/>
                      <a:pt x="3242" y="7367"/>
                    </a:cubicBezTo>
                    <a:lnTo>
                      <a:pt x="3242" y="7367"/>
                    </a:lnTo>
                    <a:cubicBezTo>
                      <a:pt x="3242" y="7368"/>
                      <a:pt x="3242" y="7371"/>
                      <a:pt x="3242" y="7373"/>
                    </a:cubicBezTo>
                    <a:cubicBezTo>
                      <a:pt x="3246" y="7364"/>
                      <a:pt x="3251" y="7356"/>
                      <a:pt x="3256" y="7347"/>
                    </a:cubicBezTo>
                    <a:lnTo>
                      <a:pt x="3256" y="7347"/>
                    </a:lnTo>
                    <a:cubicBezTo>
                      <a:pt x="3254" y="7350"/>
                      <a:pt x="3252" y="7352"/>
                      <a:pt x="3250" y="7354"/>
                    </a:cubicBezTo>
                    <a:lnTo>
                      <a:pt x="3250" y="7354"/>
                    </a:lnTo>
                    <a:cubicBezTo>
                      <a:pt x="3255" y="7345"/>
                      <a:pt x="3260" y="7336"/>
                      <a:pt x="3264" y="7327"/>
                    </a:cubicBezTo>
                    <a:lnTo>
                      <a:pt x="3264" y="7327"/>
                    </a:lnTo>
                    <a:cubicBezTo>
                      <a:pt x="3264" y="7329"/>
                      <a:pt x="3264" y="7331"/>
                      <a:pt x="3264" y="7332"/>
                    </a:cubicBezTo>
                    <a:lnTo>
                      <a:pt x="3264" y="7332"/>
                    </a:lnTo>
                    <a:cubicBezTo>
                      <a:pt x="3508" y="6889"/>
                      <a:pt x="3752" y="6447"/>
                      <a:pt x="4018" y="6026"/>
                    </a:cubicBezTo>
                    <a:cubicBezTo>
                      <a:pt x="4497" y="5250"/>
                      <a:pt x="4976" y="4497"/>
                      <a:pt x="5501" y="3767"/>
                    </a:cubicBezTo>
                    <a:cubicBezTo>
                      <a:pt x="5707" y="3470"/>
                      <a:pt x="5935" y="3196"/>
                      <a:pt x="6140" y="2922"/>
                    </a:cubicBezTo>
                    <a:cubicBezTo>
                      <a:pt x="6437" y="2534"/>
                      <a:pt x="6757" y="2169"/>
                      <a:pt x="7076" y="1826"/>
                    </a:cubicBezTo>
                    <a:cubicBezTo>
                      <a:pt x="7099" y="1804"/>
                      <a:pt x="7099" y="1781"/>
                      <a:pt x="7122" y="1758"/>
                    </a:cubicBezTo>
                    <a:cubicBezTo>
                      <a:pt x="7190" y="1712"/>
                      <a:pt x="7236" y="1644"/>
                      <a:pt x="7282" y="1598"/>
                    </a:cubicBezTo>
                    <a:lnTo>
                      <a:pt x="7305" y="1598"/>
                    </a:lnTo>
                    <a:cubicBezTo>
                      <a:pt x="7373" y="1507"/>
                      <a:pt x="7442" y="1438"/>
                      <a:pt x="7533" y="1370"/>
                    </a:cubicBezTo>
                    <a:cubicBezTo>
                      <a:pt x="7830" y="1073"/>
                      <a:pt x="8149" y="799"/>
                      <a:pt x="8491" y="571"/>
                    </a:cubicBezTo>
                    <a:cubicBezTo>
                      <a:pt x="8514" y="571"/>
                      <a:pt x="8537" y="548"/>
                      <a:pt x="8560" y="525"/>
                    </a:cubicBezTo>
                    <a:cubicBezTo>
                      <a:pt x="8583" y="525"/>
                      <a:pt x="8583" y="525"/>
                      <a:pt x="8606" y="503"/>
                    </a:cubicBezTo>
                    <a:cubicBezTo>
                      <a:pt x="8697" y="457"/>
                      <a:pt x="8788" y="411"/>
                      <a:pt x="8857" y="388"/>
                    </a:cubicBezTo>
                    <a:cubicBezTo>
                      <a:pt x="8902" y="366"/>
                      <a:pt x="8925" y="366"/>
                      <a:pt x="8971" y="343"/>
                    </a:cubicBezTo>
                    <a:lnTo>
                      <a:pt x="9016" y="343"/>
                    </a:lnTo>
                    <a:cubicBezTo>
                      <a:pt x="9062" y="320"/>
                      <a:pt x="9108" y="320"/>
                      <a:pt x="9153" y="320"/>
                    </a:cubicBezTo>
                    <a:close/>
                    <a:moveTo>
                      <a:pt x="9108" y="0"/>
                    </a:moveTo>
                    <a:cubicBezTo>
                      <a:pt x="8994" y="0"/>
                      <a:pt x="8880" y="46"/>
                      <a:pt x="8788" y="69"/>
                    </a:cubicBezTo>
                    <a:cubicBezTo>
                      <a:pt x="8720" y="92"/>
                      <a:pt x="8674" y="114"/>
                      <a:pt x="8628" y="137"/>
                    </a:cubicBezTo>
                    <a:cubicBezTo>
                      <a:pt x="8514" y="183"/>
                      <a:pt x="8423" y="229"/>
                      <a:pt x="8332" y="297"/>
                    </a:cubicBezTo>
                    <a:cubicBezTo>
                      <a:pt x="8012" y="480"/>
                      <a:pt x="7738" y="708"/>
                      <a:pt x="7487" y="959"/>
                    </a:cubicBezTo>
                    <a:cubicBezTo>
                      <a:pt x="7259" y="1142"/>
                      <a:pt x="7076" y="1347"/>
                      <a:pt x="6871" y="1552"/>
                    </a:cubicBezTo>
                    <a:cubicBezTo>
                      <a:pt x="6871" y="1575"/>
                      <a:pt x="6848" y="1575"/>
                      <a:pt x="6848" y="1598"/>
                    </a:cubicBezTo>
                    <a:lnTo>
                      <a:pt x="6825" y="1598"/>
                    </a:lnTo>
                    <a:cubicBezTo>
                      <a:pt x="6734" y="1712"/>
                      <a:pt x="6643" y="1804"/>
                      <a:pt x="6551" y="1918"/>
                    </a:cubicBezTo>
                    <a:lnTo>
                      <a:pt x="6529" y="1940"/>
                    </a:lnTo>
                    <a:cubicBezTo>
                      <a:pt x="6392" y="2077"/>
                      <a:pt x="6277" y="2237"/>
                      <a:pt x="6140" y="2397"/>
                    </a:cubicBezTo>
                    <a:cubicBezTo>
                      <a:pt x="5889" y="2717"/>
                      <a:pt x="5638" y="3036"/>
                      <a:pt x="5387" y="3378"/>
                    </a:cubicBezTo>
                    <a:cubicBezTo>
                      <a:pt x="5182" y="3652"/>
                      <a:pt x="4976" y="3949"/>
                      <a:pt x="4794" y="4223"/>
                    </a:cubicBezTo>
                    <a:cubicBezTo>
                      <a:pt x="4771" y="4246"/>
                      <a:pt x="4748" y="4291"/>
                      <a:pt x="4725" y="4314"/>
                    </a:cubicBezTo>
                    <a:cubicBezTo>
                      <a:pt x="4451" y="4702"/>
                      <a:pt x="4200" y="5113"/>
                      <a:pt x="3949" y="5501"/>
                    </a:cubicBezTo>
                    <a:cubicBezTo>
                      <a:pt x="3949" y="5524"/>
                      <a:pt x="3926" y="5547"/>
                      <a:pt x="3926" y="5547"/>
                    </a:cubicBezTo>
                    <a:cubicBezTo>
                      <a:pt x="3379" y="6437"/>
                      <a:pt x="2876" y="7327"/>
                      <a:pt x="2420" y="8240"/>
                    </a:cubicBezTo>
                    <a:cubicBezTo>
                      <a:pt x="1941" y="9130"/>
                      <a:pt x="1507" y="10066"/>
                      <a:pt x="1119" y="11025"/>
                    </a:cubicBezTo>
                    <a:cubicBezTo>
                      <a:pt x="754" y="11915"/>
                      <a:pt x="434" y="12828"/>
                      <a:pt x="229" y="13764"/>
                    </a:cubicBezTo>
                    <a:cubicBezTo>
                      <a:pt x="115" y="14198"/>
                      <a:pt x="23" y="14631"/>
                      <a:pt x="23" y="15088"/>
                    </a:cubicBezTo>
                    <a:cubicBezTo>
                      <a:pt x="0" y="15385"/>
                      <a:pt x="23" y="15727"/>
                      <a:pt x="137" y="16024"/>
                    </a:cubicBezTo>
                    <a:cubicBezTo>
                      <a:pt x="183" y="16115"/>
                      <a:pt x="252" y="16229"/>
                      <a:pt x="343" y="16320"/>
                    </a:cubicBezTo>
                    <a:cubicBezTo>
                      <a:pt x="411" y="16389"/>
                      <a:pt x="525" y="16457"/>
                      <a:pt x="640" y="16480"/>
                    </a:cubicBezTo>
                    <a:cubicBezTo>
                      <a:pt x="702" y="16495"/>
                      <a:pt x="763" y="16501"/>
                      <a:pt x="823" y="16501"/>
                    </a:cubicBezTo>
                    <a:cubicBezTo>
                      <a:pt x="1050" y="16501"/>
                      <a:pt x="1263" y="16411"/>
                      <a:pt x="1461" y="16320"/>
                    </a:cubicBezTo>
                    <a:cubicBezTo>
                      <a:pt x="1849" y="16115"/>
                      <a:pt x="2192" y="15818"/>
                      <a:pt x="2534" y="15522"/>
                    </a:cubicBezTo>
                    <a:cubicBezTo>
                      <a:pt x="2876" y="15225"/>
                      <a:pt x="3196" y="14882"/>
                      <a:pt x="3493" y="14517"/>
                    </a:cubicBezTo>
                    <a:cubicBezTo>
                      <a:pt x="4177" y="13741"/>
                      <a:pt x="4771" y="12919"/>
                      <a:pt x="5342" y="12075"/>
                    </a:cubicBezTo>
                    <a:cubicBezTo>
                      <a:pt x="5912" y="11208"/>
                      <a:pt x="6460" y="10317"/>
                      <a:pt x="6962" y="9427"/>
                    </a:cubicBezTo>
                    <a:cubicBezTo>
                      <a:pt x="7442" y="8560"/>
                      <a:pt x="7898" y="7670"/>
                      <a:pt x="8332" y="6757"/>
                    </a:cubicBezTo>
                    <a:cubicBezTo>
                      <a:pt x="8743" y="5844"/>
                      <a:pt x="9108" y="4908"/>
                      <a:pt x="9427" y="3972"/>
                    </a:cubicBezTo>
                    <a:cubicBezTo>
                      <a:pt x="9564" y="3515"/>
                      <a:pt x="9701" y="3082"/>
                      <a:pt x="9793" y="2625"/>
                    </a:cubicBezTo>
                    <a:cubicBezTo>
                      <a:pt x="9907" y="2169"/>
                      <a:pt x="9975" y="1712"/>
                      <a:pt x="9998" y="1233"/>
                    </a:cubicBezTo>
                    <a:cubicBezTo>
                      <a:pt x="9998" y="1027"/>
                      <a:pt x="9975" y="822"/>
                      <a:pt x="9929" y="639"/>
                    </a:cubicBezTo>
                    <a:cubicBezTo>
                      <a:pt x="9884" y="548"/>
                      <a:pt x="9861" y="457"/>
                      <a:pt x="9815" y="366"/>
                    </a:cubicBezTo>
                    <a:cubicBezTo>
                      <a:pt x="9815" y="366"/>
                      <a:pt x="9815" y="366"/>
                      <a:pt x="9793" y="343"/>
                    </a:cubicBezTo>
                    <a:cubicBezTo>
                      <a:pt x="9793" y="343"/>
                      <a:pt x="9793" y="343"/>
                      <a:pt x="9793" y="320"/>
                    </a:cubicBezTo>
                    <a:cubicBezTo>
                      <a:pt x="9747" y="274"/>
                      <a:pt x="9724" y="229"/>
                      <a:pt x="9678" y="183"/>
                    </a:cubicBezTo>
                    <a:cubicBezTo>
                      <a:pt x="9656" y="183"/>
                      <a:pt x="9633" y="160"/>
                      <a:pt x="9610" y="137"/>
                    </a:cubicBezTo>
                    <a:cubicBezTo>
                      <a:pt x="9587" y="114"/>
                      <a:pt x="9519" y="69"/>
                      <a:pt x="9473" y="46"/>
                    </a:cubicBezTo>
                    <a:cubicBezTo>
                      <a:pt x="9427" y="46"/>
                      <a:pt x="9382" y="23"/>
                      <a:pt x="9336" y="0"/>
                    </a:cubicBezTo>
                    <a:close/>
                  </a:path>
                </a:pathLst>
              </a:custGeom>
              <a:solidFill>
                <a:srgbClr val="9494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1"/>
              <p:cNvSpPr/>
              <p:nvPr/>
            </p:nvSpPr>
            <p:spPr>
              <a:xfrm>
                <a:off x="5223460" y="1294768"/>
                <a:ext cx="260380" cy="409694"/>
              </a:xfrm>
              <a:custGeom>
                <a:rect b="b" l="l" r="r" t="t"/>
                <a:pathLst>
                  <a:path extrusionOk="0" h="15157" w="9633">
                    <a:moveTo>
                      <a:pt x="8309" y="1"/>
                    </a:moveTo>
                    <a:cubicBezTo>
                      <a:pt x="8172" y="1"/>
                      <a:pt x="8035" y="47"/>
                      <a:pt x="7875" y="69"/>
                    </a:cubicBezTo>
                    <a:cubicBezTo>
                      <a:pt x="7829" y="92"/>
                      <a:pt x="7807" y="92"/>
                      <a:pt x="7784" y="138"/>
                    </a:cubicBezTo>
                    <a:cubicBezTo>
                      <a:pt x="7761" y="161"/>
                      <a:pt x="7738" y="206"/>
                      <a:pt x="7738" y="252"/>
                    </a:cubicBezTo>
                    <a:cubicBezTo>
                      <a:pt x="7761" y="298"/>
                      <a:pt x="7784" y="343"/>
                      <a:pt x="7807" y="366"/>
                    </a:cubicBezTo>
                    <a:cubicBezTo>
                      <a:pt x="7839" y="382"/>
                      <a:pt x="7871" y="398"/>
                      <a:pt x="7895" y="398"/>
                    </a:cubicBezTo>
                    <a:cubicBezTo>
                      <a:pt x="7905" y="398"/>
                      <a:pt x="7914" y="396"/>
                      <a:pt x="7921" y="389"/>
                    </a:cubicBezTo>
                    <a:cubicBezTo>
                      <a:pt x="8058" y="366"/>
                      <a:pt x="8172" y="343"/>
                      <a:pt x="8286" y="343"/>
                    </a:cubicBezTo>
                    <a:cubicBezTo>
                      <a:pt x="8377" y="343"/>
                      <a:pt x="8446" y="343"/>
                      <a:pt x="8537" y="366"/>
                    </a:cubicBezTo>
                    <a:cubicBezTo>
                      <a:pt x="8605" y="389"/>
                      <a:pt x="8674" y="412"/>
                      <a:pt x="8742" y="435"/>
                    </a:cubicBezTo>
                    <a:cubicBezTo>
                      <a:pt x="8788" y="480"/>
                      <a:pt x="8834" y="503"/>
                      <a:pt x="8902" y="549"/>
                    </a:cubicBezTo>
                    <a:cubicBezTo>
                      <a:pt x="8948" y="617"/>
                      <a:pt x="8993" y="686"/>
                      <a:pt x="9039" y="754"/>
                    </a:cubicBezTo>
                    <a:cubicBezTo>
                      <a:pt x="9108" y="868"/>
                      <a:pt x="9153" y="982"/>
                      <a:pt x="9199" y="1119"/>
                    </a:cubicBezTo>
                    <a:cubicBezTo>
                      <a:pt x="9267" y="1370"/>
                      <a:pt x="9290" y="1644"/>
                      <a:pt x="9290" y="1918"/>
                    </a:cubicBezTo>
                    <a:cubicBezTo>
                      <a:pt x="9290" y="1895"/>
                      <a:pt x="9290" y="1895"/>
                      <a:pt x="9290" y="1873"/>
                    </a:cubicBezTo>
                    <a:lnTo>
                      <a:pt x="9290" y="1873"/>
                    </a:lnTo>
                    <a:cubicBezTo>
                      <a:pt x="9313" y="2535"/>
                      <a:pt x="9199" y="3196"/>
                      <a:pt x="9039" y="3858"/>
                    </a:cubicBezTo>
                    <a:cubicBezTo>
                      <a:pt x="9039" y="3836"/>
                      <a:pt x="9039" y="3836"/>
                      <a:pt x="9039" y="3836"/>
                    </a:cubicBezTo>
                    <a:cubicBezTo>
                      <a:pt x="8834" y="4680"/>
                      <a:pt x="8560" y="5502"/>
                      <a:pt x="8217" y="6301"/>
                    </a:cubicBezTo>
                    <a:cubicBezTo>
                      <a:pt x="7875" y="7168"/>
                      <a:pt x="7464" y="7990"/>
                      <a:pt x="7030" y="8811"/>
                    </a:cubicBezTo>
                    <a:cubicBezTo>
                      <a:pt x="7030" y="8789"/>
                      <a:pt x="7030" y="8789"/>
                      <a:pt x="7030" y="8766"/>
                    </a:cubicBezTo>
                    <a:cubicBezTo>
                      <a:pt x="6597" y="9565"/>
                      <a:pt x="6117" y="10341"/>
                      <a:pt x="5570" y="11094"/>
                    </a:cubicBezTo>
                    <a:cubicBezTo>
                      <a:pt x="5067" y="11824"/>
                      <a:pt x="4497" y="12509"/>
                      <a:pt x="3881" y="13148"/>
                    </a:cubicBezTo>
                    <a:lnTo>
                      <a:pt x="3903" y="13148"/>
                    </a:lnTo>
                    <a:cubicBezTo>
                      <a:pt x="3424" y="13628"/>
                      <a:pt x="2899" y="14107"/>
                      <a:pt x="2306" y="14449"/>
                    </a:cubicBezTo>
                    <a:cubicBezTo>
                      <a:pt x="2283" y="14472"/>
                      <a:pt x="2283" y="14472"/>
                      <a:pt x="2260" y="14495"/>
                    </a:cubicBezTo>
                    <a:lnTo>
                      <a:pt x="2237" y="14495"/>
                    </a:lnTo>
                    <a:cubicBezTo>
                      <a:pt x="2237" y="14495"/>
                      <a:pt x="2214" y="14518"/>
                      <a:pt x="2191" y="14518"/>
                    </a:cubicBezTo>
                    <a:cubicBezTo>
                      <a:pt x="2100" y="14586"/>
                      <a:pt x="2009" y="14632"/>
                      <a:pt x="1895" y="14678"/>
                    </a:cubicBezTo>
                    <a:cubicBezTo>
                      <a:pt x="1826" y="14700"/>
                      <a:pt x="1735" y="14746"/>
                      <a:pt x="1667" y="14769"/>
                    </a:cubicBezTo>
                    <a:cubicBezTo>
                      <a:pt x="1644" y="14769"/>
                      <a:pt x="1621" y="14769"/>
                      <a:pt x="1598" y="14792"/>
                    </a:cubicBezTo>
                    <a:cubicBezTo>
                      <a:pt x="1530" y="14792"/>
                      <a:pt x="1484" y="14815"/>
                      <a:pt x="1438" y="14815"/>
                    </a:cubicBezTo>
                    <a:lnTo>
                      <a:pt x="1393" y="14815"/>
                    </a:lnTo>
                    <a:cubicBezTo>
                      <a:pt x="1347" y="14837"/>
                      <a:pt x="1301" y="14837"/>
                      <a:pt x="1256" y="14837"/>
                    </a:cubicBezTo>
                    <a:lnTo>
                      <a:pt x="1187" y="14837"/>
                    </a:lnTo>
                    <a:cubicBezTo>
                      <a:pt x="1119" y="14837"/>
                      <a:pt x="1073" y="14837"/>
                      <a:pt x="1005" y="14815"/>
                    </a:cubicBezTo>
                    <a:lnTo>
                      <a:pt x="982" y="14815"/>
                    </a:lnTo>
                    <a:cubicBezTo>
                      <a:pt x="913" y="14792"/>
                      <a:pt x="868" y="14792"/>
                      <a:pt x="822" y="14769"/>
                    </a:cubicBezTo>
                    <a:cubicBezTo>
                      <a:pt x="822" y="14769"/>
                      <a:pt x="822" y="14746"/>
                      <a:pt x="822" y="14746"/>
                    </a:cubicBezTo>
                    <a:lnTo>
                      <a:pt x="799" y="14746"/>
                    </a:lnTo>
                    <a:cubicBezTo>
                      <a:pt x="776" y="14746"/>
                      <a:pt x="776" y="14746"/>
                      <a:pt x="776" y="14723"/>
                    </a:cubicBezTo>
                    <a:lnTo>
                      <a:pt x="754" y="14723"/>
                    </a:lnTo>
                    <a:cubicBezTo>
                      <a:pt x="731" y="14700"/>
                      <a:pt x="731" y="14700"/>
                      <a:pt x="731" y="14700"/>
                    </a:cubicBezTo>
                    <a:cubicBezTo>
                      <a:pt x="708" y="14700"/>
                      <a:pt x="708" y="14700"/>
                      <a:pt x="708" y="14678"/>
                    </a:cubicBezTo>
                    <a:cubicBezTo>
                      <a:pt x="685" y="14678"/>
                      <a:pt x="662" y="14655"/>
                      <a:pt x="662" y="14655"/>
                    </a:cubicBezTo>
                    <a:cubicBezTo>
                      <a:pt x="639" y="14632"/>
                      <a:pt x="639" y="14632"/>
                      <a:pt x="639" y="14632"/>
                    </a:cubicBezTo>
                    <a:cubicBezTo>
                      <a:pt x="617" y="14609"/>
                      <a:pt x="594" y="14563"/>
                      <a:pt x="571" y="14541"/>
                    </a:cubicBezTo>
                    <a:cubicBezTo>
                      <a:pt x="548" y="14541"/>
                      <a:pt x="548" y="14541"/>
                      <a:pt x="548" y="14518"/>
                    </a:cubicBezTo>
                    <a:lnTo>
                      <a:pt x="525" y="14518"/>
                    </a:lnTo>
                    <a:cubicBezTo>
                      <a:pt x="525" y="14495"/>
                      <a:pt x="525" y="14495"/>
                      <a:pt x="525" y="14495"/>
                    </a:cubicBezTo>
                    <a:cubicBezTo>
                      <a:pt x="525" y="14495"/>
                      <a:pt x="502" y="14472"/>
                      <a:pt x="502" y="14472"/>
                    </a:cubicBezTo>
                    <a:cubicBezTo>
                      <a:pt x="480" y="14449"/>
                      <a:pt x="480" y="14427"/>
                      <a:pt x="480" y="14427"/>
                    </a:cubicBezTo>
                    <a:cubicBezTo>
                      <a:pt x="457" y="14404"/>
                      <a:pt x="457" y="14381"/>
                      <a:pt x="434" y="14358"/>
                    </a:cubicBezTo>
                    <a:cubicBezTo>
                      <a:pt x="434" y="14358"/>
                      <a:pt x="434" y="14335"/>
                      <a:pt x="434" y="14335"/>
                    </a:cubicBezTo>
                    <a:cubicBezTo>
                      <a:pt x="434" y="14335"/>
                      <a:pt x="411" y="14312"/>
                      <a:pt x="411" y="14312"/>
                    </a:cubicBezTo>
                    <a:cubicBezTo>
                      <a:pt x="388" y="14244"/>
                      <a:pt x="365" y="14198"/>
                      <a:pt x="343" y="14130"/>
                    </a:cubicBezTo>
                    <a:cubicBezTo>
                      <a:pt x="343" y="14084"/>
                      <a:pt x="320" y="14061"/>
                      <a:pt x="320" y="14038"/>
                    </a:cubicBezTo>
                    <a:cubicBezTo>
                      <a:pt x="297" y="13993"/>
                      <a:pt x="274" y="13970"/>
                      <a:pt x="251" y="13970"/>
                    </a:cubicBezTo>
                    <a:cubicBezTo>
                      <a:pt x="229" y="13947"/>
                      <a:pt x="183" y="13924"/>
                      <a:pt x="137" y="13924"/>
                    </a:cubicBezTo>
                    <a:cubicBezTo>
                      <a:pt x="92" y="13947"/>
                      <a:pt x="69" y="13970"/>
                      <a:pt x="46" y="13993"/>
                    </a:cubicBezTo>
                    <a:cubicBezTo>
                      <a:pt x="0" y="14038"/>
                      <a:pt x="0" y="14084"/>
                      <a:pt x="0" y="14107"/>
                    </a:cubicBezTo>
                    <a:cubicBezTo>
                      <a:pt x="0" y="14130"/>
                      <a:pt x="0" y="14130"/>
                      <a:pt x="0" y="14130"/>
                    </a:cubicBezTo>
                    <a:cubicBezTo>
                      <a:pt x="0" y="14130"/>
                      <a:pt x="23" y="14153"/>
                      <a:pt x="23" y="14153"/>
                    </a:cubicBezTo>
                    <a:cubicBezTo>
                      <a:pt x="23" y="14175"/>
                      <a:pt x="23" y="14198"/>
                      <a:pt x="23" y="14221"/>
                    </a:cubicBezTo>
                    <a:cubicBezTo>
                      <a:pt x="46" y="14221"/>
                      <a:pt x="46" y="14244"/>
                      <a:pt x="46" y="14244"/>
                    </a:cubicBezTo>
                    <a:lnTo>
                      <a:pt x="46" y="14267"/>
                    </a:lnTo>
                    <a:cubicBezTo>
                      <a:pt x="69" y="14335"/>
                      <a:pt x="92" y="14381"/>
                      <a:pt x="114" y="14449"/>
                    </a:cubicBezTo>
                    <a:cubicBezTo>
                      <a:pt x="137" y="14472"/>
                      <a:pt x="137" y="14495"/>
                      <a:pt x="137" y="14495"/>
                    </a:cubicBezTo>
                    <a:cubicBezTo>
                      <a:pt x="137" y="14495"/>
                      <a:pt x="160" y="14518"/>
                      <a:pt x="160" y="14518"/>
                    </a:cubicBezTo>
                    <a:cubicBezTo>
                      <a:pt x="183" y="14563"/>
                      <a:pt x="206" y="14609"/>
                      <a:pt x="251" y="14655"/>
                    </a:cubicBezTo>
                    <a:cubicBezTo>
                      <a:pt x="251" y="14655"/>
                      <a:pt x="251" y="14678"/>
                      <a:pt x="251" y="14678"/>
                    </a:cubicBezTo>
                    <a:cubicBezTo>
                      <a:pt x="251" y="14678"/>
                      <a:pt x="251" y="14678"/>
                      <a:pt x="274" y="14700"/>
                    </a:cubicBezTo>
                    <a:cubicBezTo>
                      <a:pt x="274" y="14723"/>
                      <a:pt x="274" y="14723"/>
                      <a:pt x="274" y="14723"/>
                    </a:cubicBezTo>
                    <a:lnTo>
                      <a:pt x="297" y="14723"/>
                    </a:lnTo>
                    <a:cubicBezTo>
                      <a:pt x="297" y="14746"/>
                      <a:pt x="297" y="14746"/>
                      <a:pt x="297" y="14746"/>
                    </a:cubicBezTo>
                    <a:cubicBezTo>
                      <a:pt x="320" y="14746"/>
                      <a:pt x="320" y="14769"/>
                      <a:pt x="320" y="14769"/>
                    </a:cubicBezTo>
                    <a:cubicBezTo>
                      <a:pt x="365" y="14815"/>
                      <a:pt x="388" y="14837"/>
                      <a:pt x="434" y="14883"/>
                    </a:cubicBezTo>
                    <a:cubicBezTo>
                      <a:pt x="434" y="14883"/>
                      <a:pt x="434" y="14883"/>
                      <a:pt x="457" y="14906"/>
                    </a:cubicBezTo>
                    <a:cubicBezTo>
                      <a:pt x="480" y="14929"/>
                      <a:pt x="502" y="14929"/>
                      <a:pt x="525" y="14951"/>
                    </a:cubicBezTo>
                    <a:cubicBezTo>
                      <a:pt x="525" y="14951"/>
                      <a:pt x="525" y="14974"/>
                      <a:pt x="548" y="14974"/>
                    </a:cubicBezTo>
                    <a:cubicBezTo>
                      <a:pt x="548" y="14974"/>
                      <a:pt x="571" y="14997"/>
                      <a:pt x="594" y="14997"/>
                    </a:cubicBezTo>
                    <a:cubicBezTo>
                      <a:pt x="594" y="14997"/>
                      <a:pt x="594" y="15020"/>
                      <a:pt x="617" y="15020"/>
                    </a:cubicBezTo>
                    <a:cubicBezTo>
                      <a:pt x="617" y="15020"/>
                      <a:pt x="639" y="15020"/>
                      <a:pt x="662" y="15043"/>
                    </a:cubicBezTo>
                    <a:lnTo>
                      <a:pt x="685" y="15043"/>
                    </a:lnTo>
                    <a:cubicBezTo>
                      <a:pt x="685" y="15066"/>
                      <a:pt x="685" y="15066"/>
                      <a:pt x="708" y="15066"/>
                    </a:cubicBezTo>
                    <a:lnTo>
                      <a:pt x="731" y="15066"/>
                    </a:lnTo>
                    <a:cubicBezTo>
                      <a:pt x="731" y="15088"/>
                      <a:pt x="754" y="15088"/>
                      <a:pt x="754" y="15088"/>
                    </a:cubicBezTo>
                    <a:cubicBezTo>
                      <a:pt x="822" y="15111"/>
                      <a:pt x="890" y="15134"/>
                      <a:pt x="959" y="15134"/>
                    </a:cubicBezTo>
                    <a:cubicBezTo>
                      <a:pt x="982" y="15157"/>
                      <a:pt x="982" y="15157"/>
                      <a:pt x="982" y="15157"/>
                    </a:cubicBezTo>
                    <a:lnTo>
                      <a:pt x="1233" y="15157"/>
                    </a:lnTo>
                    <a:cubicBezTo>
                      <a:pt x="1301" y="15157"/>
                      <a:pt x="1393" y="15157"/>
                      <a:pt x="1461" y="15134"/>
                    </a:cubicBezTo>
                    <a:lnTo>
                      <a:pt x="1484" y="15134"/>
                    </a:lnTo>
                    <a:cubicBezTo>
                      <a:pt x="1575" y="15134"/>
                      <a:pt x="1667" y="15088"/>
                      <a:pt x="1781" y="15066"/>
                    </a:cubicBezTo>
                    <a:lnTo>
                      <a:pt x="1803" y="15066"/>
                    </a:lnTo>
                    <a:cubicBezTo>
                      <a:pt x="1872" y="15043"/>
                      <a:pt x="1940" y="14997"/>
                      <a:pt x="2032" y="14974"/>
                    </a:cubicBezTo>
                    <a:cubicBezTo>
                      <a:pt x="2123" y="14929"/>
                      <a:pt x="2214" y="14883"/>
                      <a:pt x="2306" y="14837"/>
                    </a:cubicBezTo>
                    <a:lnTo>
                      <a:pt x="2328" y="14837"/>
                    </a:lnTo>
                    <a:cubicBezTo>
                      <a:pt x="2328" y="14815"/>
                      <a:pt x="2351" y="14815"/>
                      <a:pt x="2374" y="14792"/>
                    </a:cubicBezTo>
                    <a:lnTo>
                      <a:pt x="2397" y="14792"/>
                    </a:lnTo>
                    <a:cubicBezTo>
                      <a:pt x="3013" y="14427"/>
                      <a:pt x="3538" y="13970"/>
                      <a:pt x="4040" y="13468"/>
                    </a:cubicBezTo>
                    <a:cubicBezTo>
                      <a:pt x="4657" y="12852"/>
                      <a:pt x="5204" y="12190"/>
                      <a:pt x="5707" y="11482"/>
                    </a:cubicBezTo>
                    <a:cubicBezTo>
                      <a:pt x="6254" y="10729"/>
                      <a:pt x="6734" y="9953"/>
                      <a:pt x="7190" y="9154"/>
                    </a:cubicBezTo>
                    <a:cubicBezTo>
                      <a:pt x="7647" y="8355"/>
                      <a:pt x="8058" y="7510"/>
                      <a:pt x="8423" y="6666"/>
                    </a:cubicBezTo>
                    <a:cubicBezTo>
                      <a:pt x="8742" y="5936"/>
                      <a:pt x="9016" y="5182"/>
                      <a:pt x="9222" y="4429"/>
                    </a:cubicBezTo>
                    <a:cubicBezTo>
                      <a:pt x="9404" y="3767"/>
                      <a:pt x="9541" y="3105"/>
                      <a:pt x="9610" y="2443"/>
                    </a:cubicBezTo>
                    <a:cubicBezTo>
                      <a:pt x="9633" y="2101"/>
                      <a:pt x="9633" y="1781"/>
                      <a:pt x="9587" y="1462"/>
                    </a:cubicBezTo>
                    <a:cubicBezTo>
                      <a:pt x="9564" y="1165"/>
                      <a:pt x="9496" y="868"/>
                      <a:pt x="9336" y="617"/>
                    </a:cubicBezTo>
                    <a:cubicBezTo>
                      <a:pt x="9290" y="503"/>
                      <a:pt x="9199" y="412"/>
                      <a:pt x="9108" y="320"/>
                    </a:cubicBezTo>
                    <a:cubicBezTo>
                      <a:pt x="9016" y="229"/>
                      <a:pt x="8925" y="161"/>
                      <a:pt x="8811" y="115"/>
                    </a:cubicBezTo>
                    <a:cubicBezTo>
                      <a:pt x="8697" y="47"/>
                      <a:pt x="8560" y="24"/>
                      <a:pt x="8446" y="24"/>
                    </a:cubicBezTo>
                    <a:cubicBezTo>
                      <a:pt x="8400" y="1"/>
                      <a:pt x="8354" y="1"/>
                      <a:pt x="8309" y="1"/>
                    </a:cubicBezTo>
                    <a:close/>
                  </a:path>
                </a:pathLst>
              </a:custGeom>
              <a:solidFill>
                <a:srgbClr val="9494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1"/>
              <p:cNvSpPr/>
              <p:nvPr/>
            </p:nvSpPr>
            <p:spPr>
              <a:xfrm>
                <a:off x="6573987" y="1223220"/>
                <a:ext cx="589849" cy="500379"/>
              </a:xfrm>
              <a:custGeom>
                <a:rect b="b" l="l" r="r" t="t"/>
                <a:pathLst>
                  <a:path extrusionOk="0" h="18512" w="21822">
                    <a:moveTo>
                      <a:pt x="11505" y="0"/>
                    </a:moveTo>
                    <a:lnTo>
                      <a:pt x="11231" y="23"/>
                    </a:lnTo>
                    <a:lnTo>
                      <a:pt x="11185" y="23"/>
                    </a:lnTo>
                    <a:cubicBezTo>
                      <a:pt x="11094" y="23"/>
                      <a:pt x="11025" y="23"/>
                      <a:pt x="10934" y="69"/>
                    </a:cubicBezTo>
                    <a:lnTo>
                      <a:pt x="10683" y="69"/>
                    </a:lnTo>
                    <a:cubicBezTo>
                      <a:pt x="10455" y="69"/>
                      <a:pt x="10249" y="92"/>
                      <a:pt x="10044" y="114"/>
                    </a:cubicBezTo>
                    <a:cubicBezTo>
                      <a:pt x="9953" y="114"/>
                      <a:pt x="9861" y="114"/>
                      <a:pt x="9770" y="137"/>
                    </a:cubicBezTo>
                    <a:cubicBezTo>
                      <a:pt x="9451" y="160"/>
                      <a:pt x="9131" y="183"/>
                      <a:pt x="8811" y="251"/>
                    </a:cubicBezTo>
                    <a:cubicBezTo>
                      <a:pt x="8629" y="274"/>
                      <a:pt x="8446" y="320"/>
                      <a:pt x="8264" y="365"/>
                    </a:cubicBezTo>
                    <a:cubicBezTo>
                      <a:pt x="8172" y="411"/>
                      <a:pt x="8081" y="434"/>
                      <a:pt x="7990" y="457"/>
                    </a:cubicBezTo>
                    <a:lnTo>
                      <a:pt x="7830" y="502"/>
                    </a:lnTo>
                    <a:cubicBezTo>
                      <a:pt x="7647" y="571"/>
                      <a:pt x="7488" y="616"/>
                      <a:pt x="7351" y="685"/>
                    </a:cubicBezTo>
                    <a:lnTo>
                      <a:pt x="7259" y="731"/>
                    </a:lnTo>
                    <a:lnTo>
                      <a:pt x="6940" y="868"/>
                    </a:lnTo>
                    <a:cubicBezTo>
                      <a:pt x="6734" y="959"/>
                      <a:pt x="6506" y="1073"/>
                      <a:pt x="6301" y="1187"/>
                    </a:cubicBezTo>
                    <a:lnTo>
                      <a:pt x="6072" y="1301"/>
                    </a:lnTo>
                    <a:cubicBezTo>
                      <a:pt x="5867" y="1415"/>
                      <a:pt x="5662" y="1530"/>
                      <a:pt x="5433" y="1644"/>
                    </a:cubicBezTo>
                    <a:lnTo>
                      <a:pt x="5205" y="1781"/>
                    </a:lnTo>
                    <a:cubicBezTo>
                      <a:pt x="5068" y="1849"/>
                      <a:pt x="4931" y="1940"/>
                      <a:pt x="4817" y="2032"/>
                    </a:cubicBezTo>
                    <a:lnTo>
                      <a:pt x="4634" y="2169"/>
                    </a:lnTo>
                    <a:lnTo>
                      <a:pt x="4475" y="2283"/>
                    </a:lnTo>
                    <a:lnTo>
                      <a:pt x="4429" y="2306"/>
                    </a:lnTo>
                    <a:cubicBezTo>
                      <a:pt x="4338" y="2374"/>
                      <a:pt x="4224" y="2465"/>
                      <a:pt x="4132" y="2534"/>
                    </a:cubicBezTo>
                    <a:cubicBezTo>
                      <a:pt x="4018" y="2648"/>
                      <a:pt x="3904" y="2739"/>
                      <a:pt x="3790" y="2853"/>
                    </a:cubicBezTo>
                    <a:cubicBezTo>
                      <a:pt x="3721" y="2922"/>
                      <a:pt x="3653" y="2990"/>
                      <a:pt x="3562" y="3059"/>
                    </a:cubicBezTo>
                    <a:lnTo>
                      <a:pt x="3470" y="3150"/>
                    </a:lnTo>
                    <a:cubicBezTo>
                      <a:pt x="3379" y="3219"/>
                      <a:pt x="3311" y="3310"/>
                      <a:pt x="3242" y="3378"/>
                    </a:cubicBezTo>
                    <a:lnTo>
                      <a:pt x="3196" y="3447"/>
                    </a:lnTo>
                    <a:cubicBezTo>
                      <a:pt x="3151" y="3492"/>
                      <a:pt x="3082" y="3538"/>
                      <a:pt x="3037" y="3584"/>
                    </a:cubicBezTo>
                    <a:cubicBezTo>
                      <a:pt x="2991" y="3629"/>
                      <a:pt x="2945" y="3675"/>
                      <a:pt x="2900" y="3721"/>
                    </a:cubicBezTo>
                    <a:cubicBezTo>
                      <a:pt x="2808" y="3835"/>
                      <a:pt x="2717" y="3949"/>
                      <a:pt x="2626" y="4063"/>
                    </a:cubicBezTo>
                    <a:cubicBezTo>
                      <a:pt x="2557" y="4132"/>
                      <a:pt x="2489" y="4223"/>
                      <a:pt x="2420" y="4291"/>
                    </a:cubicBezTo>
                    <a:lnTo>
                      <a:pt x="2329" y="4405"/>
                    </a:lnTo>
                    <a:cubicBezTo>
                      <a:pt x="2261" y="4474"/>
                      <a:pt x="2192" y="4565"/>
                      <a:pt x="2124" y="4679"/>
                    </a:cubicBezTo>
                    <a:lnTo>
                      <a:pt x="2078" y="4771"/>
                    </a:lnTo>
                    <a:cubicBezTo>
                      <a:pt x="2009" y="4839"/>
                      <a:pt x="1964" y="4930"/>
                      <a:pt x="1895" y="5022"/>
                    </a:cubicBezTo>
                    <a:cubicBezTo>
                      <a:pt x="1827" y="5159"/>
                      <a:pt x="1736" y="5296"/>
                      <a:pt x="1644" y="5410"/>
                    </a:cubicBezTo>
                    <a:lnTo>
                      <a:pt x="1553" y="5570"/>
                    </a:lnTo>
                    <a:cubicBezTo>
                      <a:pt x="1553" y="5570"/>
                      <a:pt x="1530" y="5592"/>
                      <a:pt x="1530" y="5592"/>
                    </a:cubicBezTo>
                    <a:lnTo>
                      <a:pt x="1507" y="5638"/>
                    </a:lnTo>
                    <a:cubicBezTo>
                      <a:pt x="1439" y="5752"/>
                      <a:pt x="1348" y="5866"/>
                      <a:pt x="1302" y="5980"/>
                    </a:cubicBezTo>
                    <a:cubicBezTo>
                      <a:pt x="1279" y="6026"/>
                      <a:pt x="1256" y="6095"/>
                      <a:pt x="1233" y="6140"/>
                    </a:cubicBezTo>
                    <a:lnTo>
                      <a:pt x="1211" y="6186"/>
                    </a:lnTo>
                    <a:lnTo>
                      <a:pt x="1119" y="6323"/>
                    </a:lnTo>
                    <a:cubicBezTo>
                      <a:pt x="1096" y="6368"/>
                      <a:pt x="1074" y="6414"/>
                      <a:pt x="1028" y="6460"/>
                    </a:cubicBezTo>
                    <a:lnTo>
                      <a:pt x="1028" y="6505"/>
                    </a:lnTo>
                    <a:cubicBezTo>
                      <a:pt x="982" y="6574"/>
                      <a:pt x="937" y="6642"/>
                      <a:pt x="914" y="6711"/>
                    </a:cubicBezTo>
                    <a:cubicBezTo>
                      <a:pt x="777" y="6962"/>
                      <a:pt x="663" y="7213"/>
                      <a:pt x="571" y="7464"/>
                    </a:cubicBezTo>
                    <a:cubicBezTo>
                      <a:pt x="503" y="7738"/>
                      <a:pt x="435" y="8012"/>
                      <a:pt x="366" y="8309"/>
                    </a:cubicBezTo>
                    <a:cubicBezTo>
                      <a:pt x="298" y="8560"/>
                      <a:pt x="229" y="8834"/>
                      <a:pt x="183" y="9130"/>
                    </a:cubicBezTo>
                    <a:lnTo>
                      <a:pt x="183" y="9244"/>
                    </a:lnTo>
                    <a:lnTo>
                      <a:pt x="161" y="9359"/>
                    </a:lnTo>
                    <a:cubicBezTo>
                      <a:pt x="115" y="9632"/>
                      <a:pt x="92" y="9906"/>
                      <a:pt x="69" y="10157"/>
                    </a:cubicBezTo>
                    <a:lnTo>
                      <a:pt x="47" y="10249"/>
                    </a:lnTo>
                    <a:cubicBezTo>
                      <a:pt x="47" y="10363"/>
                      <a:pt x="24" y="10454"/>
                      <a:pt x="24" y="10545"/>
                    </a:cubicBezTo>
                    <a:cubicBezTo>
                      <a:pt x="24" y="10682"/>
                      <a:pt x="24" y="10819"/>
                      <a:pt x="24" y="10934"/>
                    </a:cubicBezTo>
                    <a:lnTo>
                      <a:pt x="24" y="11025"/>
                    </a:lnTo>
                    <a:cubicBezTo>
                      <a:pt x="24" y="11230"/>
                      <a:pt x="1" y="11458"/>
                      <a:pt x="24" y="11664"/>
                    </a:cubicBezTo>
                    <a:cubicBezTo>
                      <a:pt x="47" y="11915"/>
                      <a:pt x="69" y="12166"/>
                      <a:pt x="115" y="12440"/>
                    </a:cubicBezTo>
                    <a:cubicBezTo>
                      <a:pt x="115" y="12508"/>
                      <a:pt x="138" y="12600"/>
                      <a:pt x="138" y="12691"/>
                    </a:cubicBezTo>
                    <a:cubicBezTo>
                      <a:pt x="183" y="12965"/>
                      <a:pt x="229" y="13239"/>
                      <a:pt x="298" y="13490"/>
                    </a:cubicBezTo>
                    <a:cubicBezTo>
                      <a:pt x="320" y="13604"/>
                      <a:pt x="343" y="13695"/>
                      <a:pt x="366" y="13809"/>
                    </a:cubicBezTo>
                    <a:cubicBezTo>
                      <a:pt x="412" y="13809"/>
                      <a:pt x="457" y="13855"/>
                      <a:pt x="480" y="13878"/>
                    </a:cubicBezTo>
                    <a:cubicBezTo>
                      <a:pt x="526" y="13924"/>
                      <a:pt x="526" y="13969"/>
                      <a:pt x="549" y="14015"/>
                    </a:cubicBezTo>
                    <a:cubicBezTo>
                      <a:pt x="549" y="14015"/>
                      <a:pt x="549" y="14061"/>
                      <a:pt x="549" y="14061"/>
                    </a:cubicBezTo>
                    <a:cubicBezTo>
                      <a:pt x="571" y="14152"/>
                      <a:pt x="594" y="14266"/>
                      <a:pt x="549" y="14380"/>
                    </a:cubicBezTo>
                    <a:cubicBezTo>
                      <a:pt x="617" y="14608"/>
                      <a:pt x="708" y="14859"/>
                      <a:pt x="800" y="15111"/>
                    </a:cubicBezTo>
                    <a:cubicBezTo>
                      <a:pt x="868" y="15270"/>
                      <a:pt x="960" y="15453"/>
                      <a:pt x="1028" y="15590"/>
                    </a:cubicBezTo>
                    <a:lnTo>
                      <a:pt x="1119" y="15772"/>
                    </a:lnTo>
                    <a:cubicBezTo>
                      <a:pt x="1165" y="15864"/>
                      <a:pt x="1211" y="15932"/>
                      <a:pt x="1256" y="16024"/>
                    </a:cubicBezTo>
                    <a:cubicBezTo>
                      <a:pt x="1348" y="16206"/>
                      <a:pt x="1439" y="16366"/>
                      <a:pt x="1530" y="16526"/>
                    </a:cubicBezTo>
                    <a:cubicBezTo>
                      <a:pt x="1599" y="16640"/>
                      <a:pt x="1667" y="16754"/>
                      <a:pt x="1758" y="16868"/>
                    </a:cubicBezTo>
                    <a:cubicBezTo>
                      <a:pt x="1781" y="16914"/>
                      <a:pt x="1827" y="16982"/>
                      <a:pt x="1873" y="17051"/>
                    </a:cubicBezTo>
                    <a:cubicBezTo>
                      <a:pt x="1918" y="17119"/>
                      <a:pt x="1987" y="17210"/>
                      <a:pt x="2032" y="17302"/>
                    </a:cubicBezTo>
                    <a:cubicBezTo>
                      <a:pt x="2055" y="17347"/>
                      <a:pt x="2078" y="17393"/>
                      <a:pt x="2124" y="17439"/>
                    </a:cubicBezTo>
                    <a:lnTo>
                      <a:pt x="2169" y="17507"/>
                    </a:lnTo>
                    <a:cubicBezTo>
                      <a:pt x="2283" y="17644"/>
                      <a:pt x="2375" y="17804"/>
                      <a:pt x="2489" y="17941"/>
                    </a:cubicBezTo>
                    <a:lnTo>
                      <a:pt x="2512" y="17964"/>
                    </a:lnTo>
                    <a:lnTo>
                      <a:pt x="2557" y="18032"/>
                    </a:lnTo>
                    <a:lnTo>
                      <a:pt x="2580" y="18078"/>
                    </a:lnTo>
                    <a:cubicBezTo>
                      <a:pt x="2649" y="18146"/>
                      <a:pt x="2694" y="18238"/>
                      <a:pt x="2763" y="18306"/>
                    </a:cubicBezTo>
                    <a:cubicBezTo>
                      <a:pt x="2808" y="18375"/>
                      <a:pt x="2877" y="18443"/>
                      <a:pt x="2945" y="18511"/>
                    </a:cubicBezTo>
                    <a:lnTo>
                      <a:pt x="3037" y="18489"/>
                    </a:lnTo>
                    <a:lnTo>
                      <a:pt x="3196" y="18443"/>
                    </a:lnTo>
                    <a:lnTo>
                      <a:pt x="3607" y="18306"/>
                    </a:lnTo>
                    <a:lnTo>
                      <a:pt x="3721" y="18260"/>
                    </a:lnTo>
                    <a:cubicBezTo>
                      <a:pt x="3950" y="18169"/>
                      <a:pt x="4178" y="18078"/>
                      <a:pt x="4406" y="17987"/>
                    </a:cubicBezTo>
                    <a:cubicBezTo>
                      <a:pt x="4680" y="17872"/>
                      <a:pt x="4954" y="17781"/>
                      <a:pt x="5228" y="17667"/>
                    </a:cubicBezTo>
                    <a:cubicBezTo>
                      <a:pt x="5570" y="17530"/>
                      <a:pt x="5913" y="17416"/>
                      <a:pt x="6255" y="17302"/>
                    </a:cubicBezTo>
                    <a:lnTo>
                      <a:pt x="6529" y="17188"/>
                    </a:lnTo>
                    <a:lnTo>
                      <a:pt x="6620" y="17165"/>
                    </a:lnTo>
                    <a:lnTo>
                      <a:pt x="6712" y="17119"/>
                    </a:lnTo>
                    <a:lnTo>
                      <a:pt x="6734" y="17096"/>
                    </a:lnTo>
                    <a:cubicBezTo>
                      <a:pt x="6803" y="17074"/>
                      <a:pt x="6871" y="17051"/>
                      <a:pt x="6917" y="17051"/>
                    </a:cubicBezTo>
                    <a:cubicBezTo>
                      <a:pt x="6940" y="17028"/>
                      <a:pt x="6963" y="17005"/>
                      <a:pt x="6985" y="17005"/>
                    </a:cubicBezTo>
                    <a:lnTo>
                      <a:pt x="7077" y="16959"/>
                    </a:lnTo>
                    <a:lnTo>
                      <a:pt x="7168" y="16914"/>
                    </a:lnTo>
                    <a:lnTo>
                      <a:pt x="7259" y="16868"/>
                    </a:lnTo>
                    <a:lnTo>
                      <a:pt x="7351" y="16822"/>
                    </a:lnTo>
                    <a:lnTo>
                      <a:pt x="7442" y="16800"/>
                    </a:lnTo>
                    <a:cubicBezTo>
                      <a:pt x="7533" y="16754"/>
                      <a:pt x="7625" y="16708"/>
                      <a:pt x="7716" y="16663"/>
                    </a:cubicBezTo>
                    <a:cubicBezTo>
                      <a:pt x="7921" y="16571"/>
                      <a:pt x="8149" y="16457"/>
                      <a:pt x="8378" y="16343"/>
                    </a:cubicBezTo>
                    <a:lnTo>
                      <a:pt x="8515" y="16297"/>
                    </a:lnTo>
                    <a:cubicBezTo>
                      <a:pt x="8766" y="16160"/>
                      <a:pt x="9040" y="16024"/>
                      <a:pt x="9291" y="15909"/>
                    </a:cubicBezTo>
                    <a:lnTo>
                      <a:pt x="9542" y="15795"/>
                    </a:lnTo>
                    <a:lnTo>
                      <a:pt x="9610" y="15750"/>
                    </a:lnTo>
                    <a:cubicBezTo>
                      <a:pt x="9656" y="15727"/>
                      <a:pt x="9679" y="15704"/>
                      <a:pt x="9724" y="15681"/>
                    </a:cubicBezTo>
                    <a:lnTo>
                      <a:pt x="9793" y="15658"/>
                    </a:lnTo>
                    <a:lnTo>
                      <a:pt x="9861" y="15613"/>
                    </a:lnTo>
                    <a:lnTo>
                      <a:pt x="9976" y="15567"/>
                    </a:lnTo>
                    <a:lnTo>
                      <a:pt x="10112" y="15499"/>
                    </a:lnTo>
                    <a:lnTo>
                      <a:pt x="10227" y="15430"/>
                    </a:lnTo>
                    <a:cubicBezTo>
                      <a:pt x="10386" y="15362"/>
                      <a:pt x="10523" y="15293"/>
                      <a:pt x="10660" y="15225"/>
                    </a:cubicBezTo>
                    <a:lnTo>
                      <a:pt x="10843" y="15111"/>
                    </a:lnTo>
                    <a:lnTo>
                      <a:pt x="10911" y="15088"/>
                    </a:lnTo>
                    <a:lnTo>
                      <a:pt x="11048" y="14996"/>
                    </a:lnTo>
                    <a:cubicBezTo>
                      <a:pt x="11277" y="14882"/>
                      <a:pt x="11482" y="14745"/>
                      <a:pt x="11710" y="14608"/>
                    </a:cubicBezTo>
                    <a:cubicBezTo>
                      <a:pt x="11733" y="14608"/>
                      <a:pt x="11756" y="14586"/>
                      <a:pt x="11779" y="14586"/>
                    </a:cubicBezTo>
                    <a:cubicBezTo>
                      <a:pt x="11847" y="14540"/>
                      <a:pt x="11893" y="14494"/>
                      <a:pt x="11961" y="14471"/>
                    </a:cubicBezTo>
                    <a:lnTo>
                      <a:pt x="12030" y="14426"/>
                    </a:lnTo>
                    <a:lnTo>
                      <a:pt x="12235" y="14289"/>
                    </a:lnTo>
                    <a:cubicBezTo>
                      <a:pt x="12349" y="14220"/>
                      <a:pt x="12463" y="14175"/>
                      <a:pt x="12578" y="14106"/>
                    </a:cubicBezTo>
                    <a:cubicBezTo>
                      <a:pt x="12760" y="13969"/>
                      <a:pt x="12966" y="13855"/>
                      <a:pt x="13148" y="13741"/>
                    </a:cubicBezTo>
                    <a:lnTo>
                      <a:pt x="13217" y="13695"/>
                    </a:lnTo>
                    <a:cubicBezTo>
                      <a:pt x="13422" y="13558"/>
                      <a:pt x="13628" y="13421"/>
                      <a:pt x="13833" y="13307"/>
                    </a:cubicBezTo>
                    <a:lnTo>
                      <a:pt x="14153" y="13102"/>
                    </a:lnTo>
                    <a:lnTo>
                      <a:pt x="14244" y="13056"/>
                    </a:lnTo>
                    <a:lnTo>
                      <a:pt x="14312" y="13011"/>
                    </a:lnTo>
                    <a:lnTo>
                      <a:pt x="14335" y="12988"/>
                    </a:lnTo>
                    <a:cubicBezTo>
                      <a:pt x="14381" y="12942"/>
                      <a:pt x="14426" y="12919"/>
                      <a:pt x="14472" y="12874"/>
                    </a:cubicBezTo>
                    <a:lnTo>
                      <a:pt x="14563" y="12805"/>
                    </a:lnTo>
                    <a:lnTo>
                      <a:pt x="14609" y="12782"/>
                    </a:lnTo>
                    <a:cubicBezTo>
                      <a:pt x="14700" y="12714"/>
                      <a:pt x="14769" y="12668"/>
                      <a:pt x="14860" y="12600"/>
                    </a:cubicBezTo>
                    <a:cubicBezTo>
                      <a:pt x="15157" y="12394"/>
                      <a:pt x="15431" y="12235"/>
                      <a:pt x="15705" y="12052"/>
                    </a:cubicBezTo>
                    <a:lnTo>
                      <a:pt x="16161" y="11778"/>
                    </a:lnTo>
                    <a:lnTo>
                      <a:pt x="16321" y="11664"/>
                    </a:lnTo>
                    <a:lnTo>
                      <a:pt x="16458" y="11573"/>
                    </a:lnTo>
                    <a:lnTo>
                      <a:pt x="16663" y="11413"/>
                    </a:lnTo>
                    <a:lnTo>
                      <a:pt x="16800" y="11322"/>
                    </a:lnTo>
                    <a:lnTo>
                      <a:pt x="17029" y="11162"/>
                    </a:lnTo>
                    <a:lnTo>
                      <a:pt x="17051" y="11139"/>
                    </a:lnTo>
                    <a:cubicBezTo>
                      <a:pt x="17143" y="11070"/>
                      <a:pt x="17234" y="11025"/>
                      <a:pt x="17302" y="10979"/>
                    </a:cubicBezTo>
                    <a:cubicBezTo>
                      <a:pt x="17348" y="10934"/>
                      <a:pt x="17417" y="10934"/>
                      <a:pt x="17462" y="10934"/>
                    </a:cubicBezTo>
                    <a:lnTo>
                      <a:pt x="17531" y="10934"/>
                    </a:lnTo>
                    <a:lnTo>
                      <a:pt x="17713" y="10797"/>
                    </a:lnTo>
                    <a:cubicBezTo>
                      <a:pt x="17942" y="10614"/>
                      <a:pt x="18147" y="10454"/>
                      <a:pt x="18352" y="10317"/>
                    </a:cubicBezTo>
                    <a:lnTo>
                      <a:pt x="18421" y="10272"/>
                    </a:lnTo>
                    <a:lnTo>
                      <a:pt x="18467" y="10226"/>
                    </a:lnTo>
                    <a:cubicBezTo>
                      <a:pt x="18535" y="10180"/>
                      <a:pt x="18603" y="10112"/>
                      <a:pt x="18672" y="10066"/>
                    </a:cubicBezTo>
                    <a:cubicBezTo>
                      <a:pt x="18855" y="9929"/>
                      <a:pt x="19037" y="9792"/>
                      <a:pt x="19220" y="9632"/>
                    </a:cubicBezTo>
                    <a:lnTo>
                      <a:pt x="19402" y="9473"/>
                    </a:lnTo>
                    <a:cubicBezTo>
                      <a:pt x="19494" y="9404"/>
                      <a:pt x="19585" y="9313"/>
                      <a:pt x="19676" y="9244"/>
                    </a:cubicBezTo>
                    <a:lnTo>
                      <a:pt x="19813" y="9153"/>
                    </a:lnTo>
                    <a:lnTo>
                      <a:pt x="19927" y="9062"/>
                    </a:lnTo>
                    <a:lnTo>
                      <a:pt x="20019" y="8993"/>
                    </a:lnTo>
                    <a:lnTo>
                      <a:pt x="20110" y="8925"/>
                    </a:lnTo>
                    <a:cubicBezTo>
                      <a:pt x="20110" y="8902"/>
                      <a:pt x="20133" y="8879"/>
                      <a:pt x="20133" y="8856"/>
                    </a:cubicBezTo>
                    <a:cubicBezTo>
                      <a:pt x="20201" y="8788"/>
                      <a:pt x="20270" y="8719"/>
                      <a:pt x="20361" y="8651"/>
                    </a:cubicBezTo>
                    <a:lnTo>
                      <a:pt x="20384" y="8628"/>
                    </a:lnTo>
                    <a:cubicBezTo>
                      <a:pt x="20498" y="8537"/>
                      <a:pt x="20612" y="8446"/>
                      <a:pt x="20726" y="8354"/>
                    </a:cubicBezTo>
                    <a:cubicBezTo>
                      <a:pt x="20863" y="8240"/>
                      <a:pt x="21000" y="8126"/>
                      <a:pt x="21137" y="8012"/>
                    </a:cubicBezTo>
                    <a:lnTo>
                      <a:pt x="21206" y="7966"/>
                    </a:lnTo>
                    <a:cubicBezTo>
                      <a:pt x="21228" y="7943"/>
                      <a:pt x="21251" y="7921"/>
                      <a:pt x="21274" y="7921"/>
                    </a:cubicBezTo>
                    <a:lnTo>
                      <a:pt x="21251" y="7921"/>
                    </a:lnTo>
                    <a:lnTo>
                      <a:pt x="21411" y="7784"/>
                    </a:lnTo>
                    <a:lnTo>
                      <a:pt x="21525" y="7670"/>
                    </a:lnTo>
                    <a:lnTo>
                      <a:pt x="21616" y="7601"/>
                    </a:lnTo>
                    <a:cubicBezTo>
                      <a:pt x="21685" y="7533"/>
                      <a:pt x="21753" y="7464"/>
                      <a:pt x="21822" y="7396"/>
                    </a:cubicBezTo>
                    <a:cubicBezTo>
                      <a:pt x="21799" y="7327"/>
                      <a:pt x="21776" y="7259"/>
                      <a:pt x="21753" y="7190"/>
                    </a:cubicBezTo>
                    <a:cubicBezTo>
                      <a:pt x="21685" y="6939"/>
                      <a:pt x="21594" y="6734"/>
                      <a:pt x="21479" y="6528"/>
                    </a:cubicBezTo>
                    <a:cubicBezTo>
                      <a:pt x="21411" y="6414"/>
                      <a:pt x="21365" y="6323"/>
                      <a:pt x="21320" y="6232"/>
                    </a:cubicBezTo>
                    <a:cubicBezTo>
                      <a:pt x="21274" y="6140"/>
                      <a:pt x="21228" y="6072"/>
                      <a:pt x="21206" y="6003"/>
                    </a:cubicBezTo>
                    <a:lnTo>
                      <a:pt x="21183" y="5958"/>
                    </a:lnTo>
                    <a:lnTo>
                      <a:pt x="21160" y="5958"/>
                    </a:lnTo>
                    <a:lnTo>
                      <a:pt x="21160" y="5935"/>
                    </a:lnTo>
                    <a:cubicBezTo>
                      <a:pt x="21091" y="5752"/>
                      <a:pt x="21000" y="5570"/>
                      <a:pt x="20886" y="5410"/>
                    </a:cubicBezTo>
                    <a:cubicBezTo>
                      <a:pt x="20795" y="5296"/>
                      <a:pt x="20726" y="5159"/>
                      <a:pt x="20658" y="5022"/>
                    </a:cubicBezTo>
                    <a:cubicBezTo>
                      <a:pt x="20612" y="4976"/>
                      <a:pt x="20589" y="4908"/>
                      <a:pt x="20544" y="4839"/>
                    </a:cubicBezTo>
                    <a:cubicBezTo>
                      <a:pt x="20475" y="4725"/>
                      <a:pt x="20407" y="4611"/>
                      <a:pt x="20315" y="4497"/>
                    </a:cubicBezTo>
                    <a:cubicBezTo>
                      <a:pt x="20270" y="4451"/>
                      <a:pt x="20247" y="4405"/>
                      <a:pt x="20201" y="4360"/>
                    </a:cubicBezTo>
                    <a:cubicBezTo>
                      <a:pt x="20087" y="4177"/>
                      <a:pt x="19950" y="4017"/>
                      <a:pt x="19813" y="3881"/>
                    </a:cubicBezTo>
                    <a:cubicBezTo>
                      <a:pt x="19745" y="3789"/>
                      <a:pt x="19653" y="3675"/>
                      <a:pt x="19562" y="3561"/>
                    </a:cubicBezTo>
                    <a:lnTo>
                      <a:pt x="19471" y="3561"/>
                    </a:lnTo>
                    <a:cubicBezTo>
                      <a:pt x="19357" y="3538"/>
                      <a:pt x="19311" y="3470"/>
                      <a:pt x="19265" y="3401"/>
                    </a:cubicBezTo>
                    <a:lnTo>
                      <a:pt x="19220" y="3356"/>
                    </a:lnTo>
                    <a:lnTo>
                      <a:pt x="19174" y="3287"/>
                    </a:lnTo>
                    <a:cubicBezTo>
                      <a:pt x="19151" y="3264"/>
                      <a:pt x="19106" y="3241"/>
                      <a:pt x="19083" y="3219"/>
                    </a:cubicBezTo>
                    <a:lnTo>
                      <a:pt x="19060" y="3196"/>
                    </a:lnTo>
                    <a:cubicBezTo>
                      <a:pt x="19037" y="3173"/>
                      <a:pt x="19014" y="3150"/>
                      <a:pt x="18992" y="3150"/>
                    </a:cubicBezTo>
                    <a:cubicBezTo>
                      <a:pt x="18900" y="3082"/>
                      <a:pt x="18877" y="3013"/>
                      <a:pt x="18855" y="2967"/>
                    </a:cubicBezTo>
                    <a:cubicBezTo>
                      <a:pt x="18832" y="2945"/>
                      <a:pt x="18832" y="2899"/>
                      <a:pt x="18832" y="2876"/>
                    </a:cubicBezTo>
                    <a:cubicBezTo>
                      <a:pt x="18740" y="2785"/>
                      <a:pt x="18603" y="2694"/>
                      <a:pt x="18489" y="2602"/>
                    </a:cubicBezTo>
                    <a:lnTo>
                      <a:pt x="18330" y="2488"/>
                    </a:lnTo>
                    <a:cubicBezTo>
                      <a:pt x="18215" y="2420"/>
                      <a:pt x="18101" y="2328"/>
                      <a:pt x="17987" y="2260"/>
                    </a:cubicBezTo>
                    <a:lnTo>
                      <a:pt x="17964" y="2237"/>
                    </a:lnTo>
                    <a:cubicBezTo>
                      <a:pt x="17713" y="2054"/>
                      <a:pt x="17439" y="1895"/>
                      <a:pt x="17165" y="1735"/>
                    </a:cubicBezTo>
                    <a:lnTo>
                      <a:pt x="17097" y="1689"/>
                    </a:lnTo>
                    <a:cubicBezTo>
                      <a:pt x="16869" y="1575"/>
                      <a:pt x="16663" y="1438"/>
                      <a:pt x="16435" y="1324"/>
                    </a:cubicBezTo>
                    <a:cubicBezTo>
                      <a:pt x="16207" y="1210"/>
                      <a:pt x="15956" y="1119"/>
                      <a:pt x="15727" y="1027"/>
                    </a:cubicBezTo>
                    <a:cubicBezTo>
                      <a:pt x="15682" y="959"/>
                      <a:pt x="15591" y="913"/>
                      <a:pt x="15522" y="890"/>
                    </a:cubicBezTo>
                    <a:lnTo>
                      <a:pt x="15499" y="868"/>
                    </a:lnTo>
                    <a:cubicBezTo>
                      <a:pt x="15431" y="845"/>
                      <a:pt x="15362" y="799"/>
                      <a:pt x="15294" y="776"/>
                    </a:cubicBezTo>
                    <a:cubicBezTo>
                      <a:pt x="15271" y="753"/>
                      <a:pt x="15225" y="753"/>
                      <a:pt x="15203" y="731"/>
                    </a:cubicBezTo>
                    <a:cubicBezTo>
                      <a:pt x="15043" y="662"/>
                      <a:pt x="14860" y="594"/>
                      <a:pt x="14678" y="525"/>
                    </a:cubicBezTo>
                    <a:cubicBezTo>
                      <a:pt x="14518" y="480"/>
                      <a:pt x="14358" y="434"/>
                      <a:pt x="14198" y="411"/>
                    </a:cubicBezTo>
                    <a:cubicBezTo>
                      <a:pt x="14084" y="365"/>
                      <a:pt x="13947" y="320"/>
                      <a:pt x="13810" y="297"/>
                    </a:cubicBezTo>
                    <a:cubicBezTo>
                      <a:pt x="13582" y="228"/>
                      <a:pt x="13354" y="206"/>
                      <a:pt x="13148" y="160"/>
                    </a:cubicBezTo>
                    <a:lnTo>
                      <a:pt x="12897" y="137"/>
                    </a:lnTo>
                    <a:cubicBezTo>
                      <a:pt x="12555" y="69"/>
                      <a:pt x="12235" y="46"/>
                      <a:pt x="11938" y="23"/>
                    </a:cubicBezTo>
                    <a:cubicBezTo>
                      <a:pt x="11847" y="0"/>
                      <a:pt x="11733" y="0"/>
                      <a:pt x="11642" y="0"/>
                    </a:cubicBezTo>
                    <a:close/>
                  </a:path>
                </a:pathLst>
              </a:custGeom>
              <a:solidFill>
                <a:srgbClr val="E987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1"/>
              <p:cNvSpPr/>
              <p:nvPr/>
            </p:nvSpPr>
            <p:spPr>
              <a:xfrm>
                <a:off x="6681972" y="1468139"/>
                <a:ext cx="499758" cy="359121"/>
              </a:xfrm>
              <a:custGeom>
                <a:rect b="b" l="l" r="r" t="t"/>
                <a:pathLst>
                  <a:path extrusionOk="0" h="13286" w="18489">
                    <a:moveTo>
                      <a:pt x="18192" y="1"/>
                    </a:moveTo>
                    <a:lnTo>
                      <a:pt x="18055" y="115"/>
                    </a:lnTo>
                    <a:cubicBezTo>
                      <a:pt x="17918" y="229"/>
                      <a:pt x="17804" y="343"/>
                      <a:pt x="17667" y="457"/>
                    </a:cubicBezTo>
                    <a:cubicBezTo>
                      <a:pt x="17484" y="617"/>
                      <a:pt x="17302" y="754"/>
                      <a:pt x="17119" y="914"/>
                    </a:cubicBezTo>
                    <a:cubicBezTo>
                      <a:pt x="16868" y="1119"/>
                      <a:pt x="16594" y="1302"/>
                      <a:pt x="16229" y="1507"/>
                    </a:cubicBezTo>
                    <a:cubicBezTo>
                      <a:pt x="16229" y="1576"/>
                      <a:pt x="16206" y="1644"/>
                      <a:pt x="16161" y="1690"/>
                    </a:cubicBezTo>
                    <a:cubicBezTo>
                      <a:pt x="16001" y="1827"/>
                      <a:pt x="15841" y="1941"/>
                      <a:pt x="15681" y="2055"/>
                    </a:cubicBezTo>
                    <a:lnTo>
                      <a:pt x="15613" y="2101"/>
                    </a:lnTo>
                    <a:cubicBezTo>
                      <a:pt x="15476" y="2192"/>
                      <a:pt x="15339" y="2283"/>
                      <a:pt x="15202" y="2375"/>
                    </a:cubicBezTo>
                    <a:cubicBezTo>
                      <a:pt x="14997" y="2512"/>
                      <a:pt x="14791" y="2671"/>
                      <a:pt x="14586" y="2808"/>
                    </a:cubicBezTo>
                    <a:lnTo>
                      <a:pt x="14472" y="2877"/>
                    </a:lnTo>
                    <a:lnTo>
                      <a:pt x="14312" y="3014"/>
                    </a:lnTo>
                    <a:cubicBezTo>
                      <a:pt x="14106" y="3151"/>
                      <a:pt x="13901" y="3311"/>
                      <a:pt x="13695" y="3447"/>
                    </a:cubicBezTo>
                    <a:lnTo>
                      <a:pt x="13650" y="3470"/>
                    </a:lnTo>
                    <a:cubicBezTo>
                      <a:pt x="13536" y="3539"/>
                      <a:pt x="13422" y="3630"/>
                      <a:pt x="13307" y="3699"/>
                    </a:cubicBezTo>
                    <a:cubicBezTo>
                      <a:pt x="13239" y="3721"/>
                      <a:pt x="13170" y="3767"/>
                      <a:pt x="13125" y="3790"/>
                    </a:cubicBezTo>
                    <a:lnTo>
                      <a:pt x="13056" y="3813"/>
                    </a:lnTo>
                    <a:cubicBezTo>
                      <a:pt x="13034" y="3835"/>
                      <a:pt x="12988" y="3858"/>
                      <a:pt x="12942" y="3881"/>
                    </a:cubicBezTo>
                    <a:cubicBezTo>
                      <a:pt x="12919" y="3881"/>
                      <a:pt x="12874" y="3904"/>
                      <a:pt x="12828" y="3904"/>
                    </a:cubicBezTo>
                    <a:cubicBezTo>
                      <a:pt x="12805" y="3904"/>
                      <a:pt x="12782" y="3904"/>
                      <a:pt x="12760" y="3881"/>
                    </a:cubicBezTo>
                    <a:cubicBezTo>
                      <a:pt x="12737" y="3904"/>
                      <a:pt x="12714" y="3927"/>
                      <a:pt x="12691" y="3927"/>
                    </a:cubicBezTo>
                    <a:lnTo>
                      <a:pt x="12623" y="3972"/>
                    </a:lnTo>
                    <a:lnTo>
                      <a:pt x="12531" y="4018"/>
                    </a:lnTo>
                    <a:cubicBezTo>
                      <a:pt x="12509" y="4109"/>
                      <a:pt x="12463" y="4178"/>
                      <a:pt x="12394" y="4246"/>
                    </a:cubicBezTo>
                    <a:cubicBezTo>
                      <a:pt x="12303" y="4315"/>
                      <a:pt x="12189" y="4360"/>
                      <a:pt x="12098" y="4406"/>
                    </a:cubicBezTo>
                    <a:lnTo>
                      <a:pt x="12006" y="4452"/>
                    </a:lnTo>
                    <a:lnTo>
                      <a:pt x="11710" y="4612"/>
                    </a:lnTo>
                    <a:lnTo>
                      <a:pt x="11413" y="4771"/>
                    </a:lnTo>
                    <a:lnTo>
                      <a:pt x="11185" y="4908"/>
                    </a:lnTo>
                    <a:cubicBezTo>
                      <a:pt x="11002" y="5000"/>
                      <a:pt x="10842" y="5091"/>
                      <a:pt x="10683" y="5182"/>
                    </a:cubicBezTo>
                    <a:lnTo>
                      <a:pt x="10591" y="5228"/>
                    </a:lnTo>
                    <a:lnTo>
                      <a:pt x="10523" y="5273"/>
                    </a:lnTo>
                    <a:cubicBezTo>
                      <a:pt x="10454" y="5342"/>
                      <a:pt x="10363" y="5388"/>
                      <a:pt x="10272" y="5433"/>
                    </a:cubicBezTo>
                    <a:lnTo>
                      <a:pt x="10226" y="5479"/>
                    </a:lnTo>
                    <a:lnTo>
                      <a:pt x="10135" y="5525"/>
                    </a:lnTo>
                    <a:lnTo>
                      <a:pt x="10021" y="5593"/>
                    </a:lnTo>
                    <a:cubicBezTo>
                      <a:pt x="9906" y="5662"/>
                      <a:pt x="9770" y="5730"/>
                      <a:pt x="9633" y="5821"/>
                    </a:cubicBezTo>
                    <a:lnTo>
                      <a:pt x="9176" y="6095"/>
                    </a:lnTo>
                    <a:lnTo>
                      <a:pt x="8720" y="6346"/>
                    </a:lnTo>
                    <a:cubicBezTo>
                      <a:pt x="8446" y="6506"/>
                      <a:pt x="8149" y="6666"/>
                      <a:pt x="7875" y="6826"/>
                    </a:cubicBezTo>
                    <a:cubicBezTo>
                      <a:pt x="7578" y="6985"/>
                      <a:pt x="7259" y="7145"/>
                      <a:pt x="6916" y="7282"/>
                    </a:cubicBezTo>
                    <a:lnTo>
                      <a:pt x="6848" y="7328"/>
                    </a:lnTo>
                    <a:lnTo>
                      <a:pt x="6779" y="7373"/>
                    </a:lnTo>
                    <a:lnTo>
                      <a:pt x="6688" y="7442"/>
                    </a:lnTo>
                    <a:lnTo>
                      <a:pt x="6597" y="7488"/>
                    </a:lnTo>
                    <a:cubicBezTo>
                      <a:pt x="6506" y="7556"/>
                      <a:pt x="6391" y="7602"/>
                      <a:pt x="6300" y="7670"/>
                    </a:cubicBezTo>
                    <a:lnTo>
                      <a:pt x="6186" y="7739"/>
                    </a:lnTo>
                    <a:cubicBezTo>
                      <a:pt x="5935" y="7898"/>
                      <a:pt x="5638" y="8035"/>
                      <a:pt x="5296" y="8195"/>
                    </a:cubicBezTo>
                    <a:lnTo>
                      <a:pt x="5136" y="8286"/>
                    </a:lnTo>
                    <a:lnTo>
                      <a:pt x="4953" y="8378"/>
                    </a:lnTo>
                    <a:cubicBezTo>
                      <a:pt x="4862" y="8423"/>
                      <a:pt x="4771" y="8446"/>
                      <a:pt x="4679" y="8492"/>
                    </a:cubicBezTo>
                    <a:lnTo>
                      <a:pt x="4565" y="8560"/>
                    </a:lnTo>
                    <a:lnTo>
                      <a:pt x="4269" y="8697"/>
                    </a:lnTo>
                    <a:lnTo>
                      <a:pt x="4109" y="8789"/>
                    </a:lnTo>
                    <a:cubicBezTo>
                      <a:pt x="4018" y="8834"/>
                      <a:pt x="3926" y="8880"/>
                      <a:pt x="3835" y="8926"/>
                    </a:cubicBezTo>
                    <a:cubicBezTo>
                      <a:pt x="3652" y="9017"/>
                      <a:pt x="3493" y="9108"/>
                      <a:pt x="3310" y="9177"/>
                    </a:cubicBezTo>
                    <a:cubicBezTo>
                      <a:pt x="3013" y="9314"/>
                      <a:pt x="2717" y="9450"/>
                      <a:pt x="2420" y="9587"/>
                    </a:cubicBezTo>
                    <a:lnTo>
                      <a:pt x="2283" y="9633"/>
                    </a:lnTo>
                    <a:cubicBezTo>
                      <a:pt x="2169" y="9679"/>
                      <a:pt x="2077" y="9724"/>
                      <a:pt x="1963" y="9770"/>
                    </a:cubicBezTo>
                    <a:cubicBezTo>
                      <a:pt x="1872" y="9816"/>
                      <a:pt x="1781" y="9839"/>
                      <a:pt x="1667" y="9884"/>
                    </a:cubicBezTo>
                    <a:cubicBezTo>
                      <a:pt x="1621" y="9907"/>
                      <a:pt x="1575" y="9907"/>
                      <a:pt x="1530" y="9930"/>
                    </a:cubicBezTo>
                    <a:cubicBezTo>
                      <a:pt x="1438" y="9975"/>
                      <a:pt x="1370" y="9998"/>
                      <a:pt x="1301" y="9998"/>
                    </a:cubicBezTo>
                    <a:lnTo>
                      <a:pt x="1256" y="9998"/>
                    </a:lnTo>
                    <a:cubicBezTo>
                      <a:pt x="1233" y="9998"/>
                      <a:pt x="1233" y="9975"/>
                      <a:pt x="1210" y="9975"/>
                    </a:cubicBezTo>
                    <a:cubicBezTo>
                      <a:pt x="1164" y="9998"/>
                      <a:pt x="1119" y="10021"/>
                      <a:pt x="1073" y="10044"/>
                    </a:cubicBezTo>
                    <a:cubicBezTo>
                      <a:pt x="799" y="10181"/>
                      <a:pt x="525" y="10295"/>
                      <a:pt x="229" y="10409"/>
                    </a:cubicBezTo>
                    <a:cubicBezTo>
                      <a:pt x="160" y="10432"/>
                      <a:pt x="69" y="10478"/>
                      <a:pt x="0" y="10500"/>
                    </a:cubicBezTo>
                    <a:cubicBezTo>
                      <a:pt x="92" y="10592"/>
                      <a:pt x="183" y="10660"/>
                      <a:pt x="274" y="10729"/>
                    </a:cubicBezTo>
                    <a:lnTo>
                      <a:pt x="434" y="10843"/>
                    </a:lnTo>
                    <a:cubicBezTo>
                      <a:pt x="502" y="10911"/>
                      <a:pt x="571" y="10957"/>
                      <a:pt x="639" y="11025"/>
                    </a:cubicBezTo>
                    <a:cubicBezTo>
                      <a:pt x="708" y="11071"/>
                      <a:pt x="754" y="11117"/>
                      <a:pt x="822" y="11140"/>
                    </a:cubicBezTo>
                    <a:lnTo>
                      <a:pt x="913" y="11208"/>
                    </a:lnTo>
                    <a:lnTo>
                      <a:pt x="1005" y="11277"/>
                    </a:lnTo>
                    <a:cubicBezTo>
                      <a:pt x="1073" y="11322"/>
                      <a:pt x="1119" y="11368"/>
                      <a:pt x="1187" y="11413"/>
                    </a:cubicBezTo>
                    <a:lnTo>
                      <a:pt x="1301" y="11482"/>
                    </a:lnTo>
                    <a:cubicBezTo>
                      <a:pt x="1370" y="11528"/>
                      <a:pt x="1415" y="11550"/>
                      <a:pt x="1484" y="11596"/>
                    </a:cubicBezTo>
                    <a:cubicBezTo>
                      <a:pt x="1552" y="11642"/>
                      <a:pt x="1644" y="11710"/>
                      <a:pt x="1712" y="11756"/>
                    </a:cubicBezTo>
                    <a:lnTo>
                      <a:pt x="1781" y="11824"/>
                    </a:lnTo>
                    <a:cubicBezTo>
                      <a:pt x="1940" y="11938"/>
                      <a:pt x="2123" y="12030"/>
                      <a:pt x="2283" y="12144"/>
                    </a:cubicBezTo>
                    <a:lnTo>
                      <a:pt x="2351" y="12167"/>
                    </a:lnTo>
                    <a:cubicBezTo>
                      <a:pt x="2443" y="12235"/>
                      <a:pt x="2534" y="12281"/>
                      <a:pt x="2625" y="12326"/>
                    </a:cubicBezTo>
                    <a:cubicBezTo>
                      <a:pt x="2717" y="12372"/>
                      <a:pt x="2831" y="12418"/>
                      <a:pt x="2922" y="12463"/>
                    </a:cubicBezTo>
                    <a:cubicBezTo>
                      <a:pt x="3241" y="12600"/>
                      <a:pt x="3515" y="12692"/>
                      <a:pt x="3766" y="12760"/>
                    </a:cubicBezTo>
                    <a:lnTo>
                      <a:pt x="3949" y="12783"/>
                    </a:lnTo>
                    <a:lnTo>
                      <a:pt x="4154" y="12829"/>
                    </a:lnTo>
                    <a:cubicBezTo>
                      <a:pt x="4223" y="12851"/>
                      <a:pt x="4291" y="12874"/>
                      <a:pt x="4360" y="12874"/>
                    </a:cubicBezTo>
                    <a:cubicBezTo>
                      <a:pt x="4428" y="12897"/>
                      <a:pt x="4520" y="12920"/>
                      <a:pt x="4588" y="12920"/>
                    </a:cubicBezTo>
                    <a:cubicBezTo>
                      <a:pt x="4657" y="12943"/>
                      <a:pt x="4725" y="12966"/>
                      <a:pt x="4771" y="12988"/>
                    </a:cubicBezTo>
                    <a:cubicBezTo>
                      <a:pt x="4862" y="13011"/>
                      <a:pt x="4931" y="13011"/>
                      <a:pt x="4999" y="13034"/>
                    </a:cubicBezTo>
                    <a:cubicBezTo>
                      <a:pt x="5090" y="13057"/>
                      <a:pt x="5159" y="13057"/>
                      <a:pt x="5250" y="13080"/>
                    </a:cubicBezTo>
                    <a:cubicBezTo>
                      <a:pt x="5319" y="13103"/>
                      <a:pt x="5364" y="13103"/>
                      <a:pt x="5433" y="13125"/>
                    </a:cubicBezTo>
                    <a:cubicBezTo>
                      <a:pt x="5821" y="13194"/>
                      <a:pt x="6117" y="13239"/>
                      <a:pt x="6414" y="13239"/>
                    </a:cubicBezTo>
                    <a:cubicBezTo>
                      <a:pt x="6597" y="13239"/>
                      <a:pt x="6757" y="13262"/>
                      <a:pt x="6939" y="13285"/>
                    </a:cubicBezTo>
                    <a:lnTo>
                      <a:pt x="8035" y="13285"/>
                    </a:lnTo>
                    <a:cubicBezTo>
                      <a:pt x="8195" y="13262"/>
                      <a:pt x="8354" y="13239"/>
                      <a:pt x="8491" y="13217"/>
                    </a:cubicBezTo>
                    <a:lnTo>
                      <a:pt x="8583" y="13217"/>
                    </a:lnTo>
                    <a:lnTo>
                      <a:pt x="8720" y="13194"/>
                    </a:lnTo>
                    <a:cubicBezTo>
                      <a:pt x="8811" y="13194"/>
                      <a:pt x="8879" y="13171"/>
                      <a:pt x="8948" y="13171"/>
                    </a:cubicBezTo>
                    <a:cubicBezTo>
                      <a:pt x="9062" y="13148"/>
                      <a:pt x="9153" y="13125"/>
                      <a:pt x="9245" y="13103"/>
                    </a:cubicBezTo>
                    <a:cubicBezTo>
                      <a:pt x="9359" y="13080"/>
                      <a:pt x="9473" y="13080"/>
                      <a:pt x="9587" y="13057"/>
                    </a:cubicBezTo>
                    <a:cubicBezTo>
                      <a:pt x="9678" y="13034"/>
                      <a:pt x="9770" y="13011"/>
                      <a:pt x="9906" y="12988"/>
                    </a:cubicBezTo>
                    <a:cubicBezTo>
                      <a:pt x="9998" y="12943"/>
                      <a:pt x="10089" y="12920"/>
                      <a:pt x="10203" y="12874"/>
                    </a:cubicBezTo>
                    <a:cubicBezTo>
                      <a:pt x="10317" y="12851"/>
                      <a:pt x="10409" y="12806"/>
                      <a:pt x="10500" y="12783"/>
                    </a:cubicBezTo>
                    <a:cubicBezTo>
                      <a:pt x="10614" y="12760"/>
                      <a:pt x="10705" y="12737"/>
                      <a:pt x="10797" y="12692"/>
                    </a:cubicBezTo>
                    <a:cubicBezTo>
                      <a:pt x="10865" y="12669"/>
                      <a:pt x="10956" y="12623"/>
                      <a:pt x="11025" y="12600"/>
                    </a:cubicBezTo>
                    <a:lnTo>
                      <a:pt x="11116" y="12555"/>
                    </a:lnTo>
                    <a:cubicBezTo>
                      <a:pt x="11185" y="12532"/>
                      <a:pt x="11253" y="12509"/>
                      <a:pt x="11299" y="12486"/>
                    </a:cubicBezTo>
                    <a:cubicBezTo>
                      <a:pt x="11344" y="12463"/>
                      <a:pt x="11390" y="12463"/>
                      <a:pt x="11413" y="12441"/>
                    </a:cubicBezTo>
                    <a:cubicBezTo>
                      <a:pt x="11459" y="12441"/>
                      <a:pt x="11504" y="12418"/>
                      <a:pt x="11550" y="12418"/>
                    </a:cubicBezTo>
                    <a:cubicBezTo>
                      <a:pt x="11710" y="12349"/>
                      <a:pt x="11869" y="12281"/>
                      <a:pt x="12052" y="12190"/>
                    </a:cubicBezTo>
                    <a:cubicBezTo>
                      <a:pt x="12143" y="12144"/>
                      <a:pt x="12212" y="12121"/>
                      <a:pt x="12280" y="12075"/>
                    </a:cubicBezTo>
                    <a:cubicBezTo>
                      <a:pt x="12372" y="12030"/>
                      <a:pt x="12463" y="12007"/>
                      <a:pt x="12531" y="11961"/>
                    </a:cubicBezTo>
                    <a:lnTo>
                      <a:pt x="12646" y="11916"/>
                    </a:lnTo>
                    <a:cubicBezTo>
                      <a:pt x="12760" y="11847"/>
                      <a:pt x="12874" y="11779"/>
                      <a:pt x="12988" y="11733"/>
                    </a:cubicBezTo>
                    <a:cubicBezTo>
                      <a:pt x="13125" y="11665"/>
                      <a:pt x="13262" y="11619"/>
                      <a:pt x="13399" y="11528"/>
                    </a:cubicBezTo>
                    <a:cubicBezTo>
                      <a:pt x="13444" y="11505"/>
                      <a:pt x="13490" y="11482"/>
                      <a:pt x="13536" y="11436"/>
                    </a:cubicBezTo>
                    <a:lnTo>
                      <a:pt x="13581" y="11391"/>
                    </a:lnTo>
                    <a:lnTo>
                      <a:pt x="13627" y="11368"/>
                    </a:lnTo>
                    <a:lnTo>
                      <a:pt x="13764" y="11277"/>
                    </a:lnTo>
                    <a:cubicBezTo>
                      <a:pt x="13878" y="11185"/>
                      <a:pt x="14015" y="11071"/>
                      <a:pt x="14152" y="10957"/>
                    </a:cubicBezTo>
                    <a:cubicBezTo>
                      <a:pt x="14266" y="10866"/>
                      <a:pt x="14357" y="10752"/>
                      <a:pt x="14472" y="10660"/>
                    </a:cubicBezTo>
                    <a:cubicBezTo>
                      <a:pt x="14586" y="10546"/>
                      <a:pt x="14677" y="10455"/>
                      <a:pt x="14768" y="10341"/>
                    </a:cubicBezTo>
                    <a:cubicBezTo>
                      <a:pt x="14814" y="10295"/>
                      <a:pt x="14837" y="10249"/>
                      <a:pt x="14882" y="10204"/>
                    </a:cubicBezTo>
                    <a:cubicBezTo>
                      <a:pt x="14951" y="10135"/>
                      <a:pt x="14997" y="10090"/>
                      <a:pt x="15042" y="10021"/>
                    </a:cubicBezTo>
                    <a:cubicBezTo>
                      <a:pt x="15065" y="9998"/>
                      <a:pt x="15088" y="9975"/>
                      <a:pt x="15111" y="9930"/>
                    </a:cubicBezTo>
                    <a:cubicBezTo>
                      <a:pt x="15156" y="9930"/>
                      <a:pt x="15225" y="9907"/>
                      <a:pt x="15270" y="9839"/>
                    </a:cubicBezTo>
                    <a:cubicBezTo>
                      <a:pt x="15407" y="9747"/>
                      <a:pt x="15521" y="9633"/>
                      <a:pt x="15613" y="9519"/>
                    </a:cubicBezTo>
                    <a:lnTo>
                      <a:pt x="15750" y="9359"/>
                    </a:lnTo>
                    <a:cubicBezTo>
                      <a:pt x="15818" y="9291"/>
                      <a:pt x="15887" y="9222"/>
                      <a:pt x="15955" y="9154"/>
                    </a:cubicBezTo>
                    <a:cubicBezTo>
                      <a:pt x="16069" y="9017"/>
                      <a:pt x="16183" y="8880"/>
                      <a:pt x="16275" y="8743"/>
                    </a:cubicBezTo>
                    <a:cubicBezTo>
                      <a:pt x="16343" y="8674"/>
                      <a:pt x="16389" y="8606"/>
                      <a:pt x="16435" y="8537"/>
                    </a:cubicBezTo>
                    <a:cubicBezTo>
                      <a:pt x="16480" y="8492"/>
                      <a:pt x="16526" y="8423"/>
                      <a:pt x="16549" y="8378"/>
                    </a:cubicBezTo>
                    <a:lnTo>
                      <a:pt x="16663" y="8241"/>
                    </a:lnTo>
                    <a:cubicBezTo>
                      <a:pt x="16708" y="8149"/>
                      <a:pt x="16777" y="8081"/>
                      <a:pt x="16823" y="8013"/>
                    </a:cubicBezTo>
                    <a:cubicBezTo>
                      <a:pt x="16891" y="7898"/>
                      <a:pt x="16959" y="7807"/>
                      <a:pt x="17028" y="7716"/>
                    </a:cubicBezTo>
                    <a:lnTo>
                      <a:pt x="17074" y="7624"/>
                    </a:lnTo>
                    <a:cubicBezTo>
                      <a:pt x="17279" y="7328"/>
                      <a:pt x="17439" y="7031"/>
                      <a:pt x="17553" y="6757"/>
                    </a:cubicBezTo>
                    <a:cubicBezTo>
                      <a:pt x="17621" y="6575"/>
                      <a:pt x="17713" y="6369"/>
                      <a:pt x="17781" y="6118"/>
                    </a:cubicBezTo>
                    <a:cubicBezTo>
                      <a:pt x="17827" y="6004"/>
                      <a:pt x="17873" y="5890"/>
                      <a:pt x="17895" y="5776"/>
                    </a:cubicBezTo>
                    <a:cubicBezTo>
                      <a:pt x="17895" y="5707"/>
                      <a:pt x="17918" y="5616"/>
                      <a:pt x="17918" y="5547"/>
                    </a:cubicBezTo>
                    <a:lnTo>
                      <a:pt x="17918" y="5502"/>
                    </a:lnTo>
                    <a:cubicBezTo>
                      <a:pt x="17964" y="5433"/>
                      <a:pt x="18009" y="5388"/>
                      <a:pt x="18032" y="5342"/>
                    </a:cubicBezTo>
                    <a:cubicBezTo>
                      <a:pt x="18078" y="5205"/>
                      <a:pt x="18146" y="5045"/>
                      <a:pt x="18169" y="4885"/>
                    </a:cubicBezTo>
                    <a:cubicBezTo>
                      <a:pt x="18192" y="4817"/>
                      <a:pt x="18215" y="4748"/>
                      <a:pt x="18215" y="4657"/>
                    </a:cubicBezTo>
                    <a:cubicBezTo>
                      <a:pt x="18238" y="4612"/>
                      <a:pt x="18238" y="4566"/>
                      <a:pt x="18238" y="4520"/>
                    </a:cubicBezTo>
                    <a:lnTo>
                      <a:pt x="18261" y="4406"/>
                    </a:lnTo>
                    <a:cubicBezTo>
                      <a:pt x="18283" y="4315"/>
                      <a:pt x="18306" y="4201"/>
                      <a:pt x="18329" y="4109"/>
                    </a:cubicBezTo>
                    <a:cubicBezTo>
                      <a:pt x="18375" y="3858"/>
                      <a:pt x="18420" y="3562"/>
                      <a:pt x="18443" y="3219"/>
                    </a:cubicBezTo>
                    <a:cubicBezTo>
                      <a:pt x="18489" y="2877"/>
                      <a:pt x="18489" y="2534"/>
                      <a:pt x="18466" y="2238"/>
                    </a:cubicBezTo>
                    <a:cubicBezTo>
                      <a:pt x="18466" y="2009"/>
                      <a:pt x="18443" y="1781"/>
                      <a:pt x="18443" y="1576"/>
                    </a:cubicBezTo>
                    <a:lnTo>
                      <a:pt x="18420" y="1370"/>
                    </a:lnTo>
                    <a:cubicBezTo>
                      <a:pt x="18420" y="1256"/>
                      <a:pt x="18397" y="1119"/>
                      <a:pt x="18375" y="1005"/>
                    </a:cubicBezTo>
                    <a:lnTo>
                      <a:pt x="18375" y="937"/>
                    </a:lnTo>
                    <a:cubicBezTo>
                      <a:pt x="18375" y="800"/>
                      <a:pt x="18329" y="663"/>
                      <a:pt x="18306" y="526"/>
                    </a:cubicBezTo>
                    <a:lnTo>
                      <a:pt x="18283" y="457"/>
                    </a:lnTo>
                    <a:lnTo>
                      <a:pt x="18261" y="298"/>
                    </a:lnTo>
                    <a:cubicBezTo>
                      <a:pt x="18238" y="229"/>
                      <a:pt x="18238" y="138"/>
                      <a:pt x="18215" y="46"/>
                    </a:cubicBezTo>
                    <a:cubicBezTo>
                      <a:pt x="18215" y="24"/>
                      <a:pt x="18215" y="1"/>
                      <a:pt x="18192" y="1"/>
                    </a:cubicBezTo>
                    <a:close/>
                  </a:path>
                </a:pathLst>
              </a:custGeom>
              <a:solidFill>
                <a:srgbClr val="E987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1"/>
              <p:cNvSpPr/>
              <p:nvPr/>
            </p:nvSpPr>
            <p:spPr>
              <a:xfrm>
                <a:off x="6439486" y="1246033"/>
                <a:ext cx="884151" cy="554061"/>
              </a:xfrm>
              <a:custGeom>
                <a:rect b="b" l="l" r="r" t="t"/>
                <a:pathLst>
                  <a:path extrusionOk="0" h="20498" w="32710">
                    <a:moveTo>
                      <a:pt x="30564" y="1"/>
                    </a:moveTo>
                    <a:cubicBezTo>
                      <a:pt x="30496" y="24"/>
                      <a:pt x="30427" y="24"/>
                      <a:pt x="30359" y="46"/>
                    </a:cubicBezTo>
                    <a:cubicBezTo>
                      <a:pt x="30267" y="69"/>
                      <a:pt x="30199" y="92"/>
                      <a:pt x="30130" y="138"/>
                    </a:cubicBezTo>
                    <a:cubicBezTo>
                      <a:pt x="30085" y="161"/>
                      <a:pt x="30016" y="183"/>
                      <a:pt x="29971" y="183"/>
                    </a:cubicBezTo>
                    <a:cubicBezTo>
                      <a:pt x="29948" y="206"/>
                      <a:pt x="29902" y="229"/>
                      <a:pt x="29879" y="252"/>
                    </a:cubicBezTo>
                    <a:lnTo>
                      <a:pt x="29537" y="252"/>
                    </a:lnTo>
                    <a:cubicBezTo>
                      <a:pt x="29468" y="275"/>
                      <a:pt x="29400" y="275"/>
                      <a:pt x="29331" y="275"/>
                    </a:cubicBezTo>
                    <a:cubicBezTo>
                      <a:pt x="29286" y="275"/>
                      <a:pt x="29240" y="297"/>
                      <a:pt x="29217" y="297"/>
                    </a:cubicBezTo>
                    <a:cubicBezTo>
                      <a:pt x="29172" y="297"/>
                      <a:pt x="29126" y="297"/>
                      <a:pt x="29080" y="320"/>
                    </a:cubicBezTo>
                    <a:lnTo>
                      <a:pt x="28875" y="320"/>
                    </a:lnTo>
                    <a:cubicBezTo>
                      <a:pt x="28806" y="320"/>
                      <a:pt x="28715" y="320"/>
                      <a:pt x="28647" y="343"/>
                    </a:cubicBezTo>
                    <a:cubicBezTo>
                      <a:pt x="28373" y="366"/>
                      <a:pt x="28076" y="412"/>
                      <a:pt x="27711" y="503"/>
                    </a:cubicBezTo>
                    <a:cubicBezTo>
                      <a:pt x="27597" y="526"/>
                      <a:pt x="27460" y="571"/>
                      <a:pt x="27323" y="594"/>
                    </a:cubicBezTo>
                    <a:lnTo>
                      <a:pt x="27277" y="617"/>
                    </a:lnTo>
                    <a:cubicBezTo>
                      <a:pt x="27209" y="640"/>
                      <a:pt x="27140" y="663"/>
                      <a:pt x="27072" y="663"/>
                    </a:cubicBezTo>
                    <a:cubicBezTo>
                      <a:pt x="27003" y="686"/>
                      <a:pt x="26912" y="708"/>
                      <a:pt x="26844" y="731"/>
                    </a:cubicBezTo>
                    <a:cubicBezTo>
                      <a:pt x="26638" y="800"/>
                      <a:pt x="26410" y="868"/>
                      <a:pt x="26204" y="937"/>
                    </a:cubicBezTo>
                    <a:lnTo>
                      <a:pt x="25999" y="1005"/>
                    </a:lnTo>
                    <a:cubicBezTo>
                      <a:pt x="25702" y="1096"/>
                      <a:pt x="25406" y="1210"/>
                      <a:pt x="25132" y="1325"/>
                    </a:cubicBezTo>
                    <a:cubicBezTo>
                      <a:pt x="25017" y="1370"/>
                      <a:pt x="24881" y="1439"/>
                      <a:pt x="24744" y="1484"/>
                    </a:cubicBezTo>
                    <a:cubicBezTo>
                      <a:pt x="24675" y="1507"/>
                      <a:pt x="24629" y="1530"/>
                      <a:pt x="24561" y="1553"/>
                    </a:cubicBezTo>
                    <a:lnTo>
                      <a:pt x="24515" y="1553"/>
                    </a:lnTo>
                    <a:cubicBezTo>
                      <a:pt x="24447" y="1576"/>
                      <a:pt x="24378" y="1599"/>
                      <a:pt x="24333" y="1621"/>
                    </a:cubicBezTo>
                    <a:lnTo>
                      <a:pt x="24241" y="1667"/>
                    </a:lnTo>
                    <a:cubicBezTo>
                      <a:pt x="24173" y="1667"/>
                      <a:pt x="24127" y="1690"/>
                      <a:pt x="24059" y="1713"/>
                    </a:cubicBezTo>
                    <a:cubicBezTo>
                      <a:pt x="23990" y="1758"/>
                      <a:pt x="23922" y="1781"/>
                      <a:pt x="23876" y="1850"/>
                    </a:cubicBezTo>
                    <a:cubicBezTo>
                      <a:pt x="23808" y="1918"/>
                      <a:pt x="23785" y="2009"/>
                      <a:pt x="23831" y="2123"/>
                    </a:cubicBezTo>
                    <a:cubicBezTo>
                      <a:pt x="23831" y="2169"/>
                      <a:pt x="23876" y="2238"/>
                      <a:pt x="23968" y="2306"/>
                    </a:cubicBezTo>
                    <a:cubicBezTo>
                      <a:pt x="23990" y="2306"/>
                      <a:pt x="24013" y="2329"/>
                      <a:pt x="24036" y="2352"/>
                    </a:cubicBezTo>
                    <a:lnTo>
                      <a:pt x="24059" y="2375"/>
                    </a:lnTo>
                    <a:cubicBezTo>
                      <a:pt x="24082" y="2397"/>
                      <a:pt x="24127" y="2420"/>
                      <a:pt x="24150" y="2443"/>
                    </a:cubicBezTo>
                    <a:lnTo>
                      <a:pt x="24196" y="2512"/>
                    </a:lnTo>
                    <a:lnTo>
                      <a:pt x="24241" y="2557"/>
                    </a:lnTo>
                    <a:cubicBezTo>
                      <a:pt x="24287" y="2626"/>
                      <a:pt x="24333" y="2694"/>
                      <a:pt x="24424" y="2717"/>
                    </a:cubicBezTo>
                    <a:lnTo>
                      <a:pt x="24538" y="2717"/>
                    </a:lnTo>
                    <a:cubicBezTo>
                      <a:pt x="24584" y="2717"/>
                      <a:pt x="24652" y="2717"/>
                      <a:pt x="24698" y="2694"/>
                    </a:cubicBezTo>
                    <a:cubicBezTo>
                      <a:pt x="24766" y="2694"/>
                      <a:pt x="24835" y="2671"/>
                      <a:pt x="24881" y="2648"/>
                    </a:cubicBezTo>
                    <a:cubicBezTo>
                      <a:pt x="24972" y="2626"/>
                      <a:pt x="25063" y="2603"/>
                      <a:pt x="25177" y="2557"/>
                    </a:cubicBezTo>
                    <a:lnTo>
                      <a:pt x="25360" y="2489"/>
                    </a:lnTo>
                    <a:cubicBezTo>
                      <a:pt x="25474" y="2466"/>
                      <a:pt x="25611" y="2420"/>
                      <a:pt x="25748" y="2375"/>
                    </a:cubicBezTo>
                    <a:cubicBezTo>
                      <a:pt x="25908" y="2329"/>
                      <a:pt x="26090" y="2283"/>
                      <a:pt x="26273" y="2260"/>
                    </a:cubicBezTo>
                    <a:cubicBezTo>
                      <a:pt x="26410" y="2238"/>
                      <a:pt x="26547" y="2215"/>
                      <a:pt x="26684" y="2192"/>
                    </a:cubicBezTo>
                    <a:lnTo>
                      <a:pt x="26752" y="2192"/>
                    </a:lnTo>
                    <a:cubicBezTo>
                      <a:pt x="26889" y="2192"/>
                      <a:pt x="27003" y="2192"/>
                      <a:pt x="27140" y="2215"/>
                    </a:cubicBezTo>
                    <a:cubicBezTo>
                      <a:pt x="27277" y="2215"/>
                      <a:pt x="27437" y="2260"/>
                      <a:pt x="27551" y="2283"/>
                    </a:cubicBezTo>
                    <a:lnTo>
                      <a:pt x="27642" y="2306"/>
                    </a:lnTo>
                    <a:cubicBezTo>
                      <a:pt x="27757" y="2352"/>
                      <a:pt x="27848" y="2375"/>
                      <a:pt x="27939" y="2397"/>
                    </a:cubicBezTo>
                    <a:cubicBezTo>
                      <a:pt x="28076" y="2443"/>
                      <a:pt x="28190" y="2512"/>
                      <a:pt x="28281" y="2580"/>
                    </a:cubicBezTo>
                    <a:cubicBezTo>
                      <a:pt x="28350" y="2626"/>
                      <a:pt x="28418" y="2671"/>
                      <a:pt x="28487" y="2740"/>
                    </a:cubicBezTo>
                    <a:cubicBezTo>
                      <a:pt x="28510" y="2785"/>
                      <a:pt x="28555" y="2854"/>
                      <a:pt x="28578" y="2922"/>
                    </a:cubicBezTo>
                    <a:cubicBezTo>
                      <a:pt x="28601" y="2968"/>
                      <a:pt x="28624" y="2991"/>
                      <a:pt x="28647" y="3037"/>
                    </a:cubicBezTo>
                    <a:lnTo>
                      <a:pt x="28670" y="3105"/>
                    </a:lnTo>
                    <a:cubicBezTo>
                      <a:pt x="28692" y="3151"/>
                      <a:pt x="28715" y="3219"/>
                      <a:pt x="28715" y="3288"/>
                    </a:cubicBezTo>
                    <a:cubicBezTo>
                      <a:pt x="28738" y="3379"/>
                      <a:pt x="28738" y="3493"/>
                      <a:pt x="28738" y="3607"/>
                    </a:cubicBezTo>
                    <a:cubicBezTo>
                      <a:pt x="28715" y="3744"/>
                      <a:pt x="28692" y="3881"/>
                      <a:pt x="28647" y="3995"/>
                    </a:cubicBezTo>
                    <a:cubicBezTo>
                      <a:pt x="28624" y="4064"/>
                      <a:pt x="28601" y="4109"/>
                      <a:pt x="28578" y="4155"/>
                    </a:cubicBezTo>
                    <a:cubicBezTo>
                      <a:pt x="28555" y="4201"/>
                      <a:pt x="28533" y="4246"/>
                      <a:pt x="28510" y="4269"/>
                    </a:cubicBezTo>
                    <a:lnTo>
                      <a:pt x="28487" y="4360"/>
                    </a:lnTo>
                    <a:lnTo>
                      <a:pt x="28464" y="4429"/>
                    </a:lnTo>
                    <a:cubicBezTo>
                      <a:pt x="28441" y="4474"/>
                      <a:pt x="28418" y="4520"/>
                      <a:pt x="28373" y="4566"/>
                    </a:cubicBezTo>
                    <a:cubicBezTo>
                      <a:pt x="28327" y="4611"/>
                      <a:pt x="28281" y="4680"/>
                      <a:pt x="28236" y="4748"/>
                    </a:cubicBezTo>
                    <a:lnTo>
                      <a:pt x="28167" y="4817"/>
                    </a:lnTo>
                    <a:cubicBezTo>
                      <a:pt x="28076" y="4908"/>
                      <a:pt x="28008" y="5022"/>
                      <a:pt x="27939" y="5136"/>
                    </a:cubicBezTo>
                    <a:lnTo>
                      <a:pt x="27893" y="5182"/>
                    </a:lnTo>
                    <a:lnTo>
                      <a:pt x="27848" y="5251"/>
                    </a:lnTo>
                    <a:cubicBezTo>
                      <a:pt x="27734" y="5410"/>
                      <a:pt x="27642" y="5570"/>
                      <a:pt x="27528" y="5730"/>
                    </a:cubicBezTo>
                    <a:cubicBezTo>
                      <a:pt x="27460" y="5844"/>
                      <a:pt x="27368" y="5958"/>
                      <a:pt x="27277" y="6049"/>
                    </a:cubicBezTo>
                    <a:lnTo>
                      <a:pt x="27140" y="6186"/>
                    </a:lnTo>
                    <a:lnTo>
                      <a:pt x="27072" y="6278"/>
                    </a:lnTo>
                    <a:lnTo>
                      <a:pt x="26935" y="6415"/>
                    </a:lnTo>
                    <a:cubicBezTo>
                      <a:pt x="26821" y="6529"/>
                      <a:pt x="26707" y="6643"/>
                      <a:pt x="26592" y="6757"/>
                    </a:cubicBezTo>
                    <a:lnTo>
                      <a:pt x="26501" y="6826"/>
                    </a:lnTo>
                    <a:lnTo>
                      <a:pt x="26387" y="6940"/>
                    </a:lnTo>
                    <a:lnTo>
                      <a:pt x="26227" y="7077"/>
                    </a:lnTo>
                    <a:lnTo>
                      <a:pt x="26273" y="7054"/>
                    </a:lnTo>
                    <a:lnTo>
                      <a:pt x="26113" y="7168"/>
                    </a:lnTo>
                    <a:cubicBezTo>
                      <a:pt x="25976" y="7282"/>
                      <a:pt x="25839" y="7396"/>
                      <a:pt x="25702" y="7510"/>
                    </a:cubicBezTo>
                    <a:cubicBezTo>
                      <a:pt x="25588" y="7602"/>
                      <a:pt x="25474" y="7693"/>
                      <a:pt x="25360" y="7784"/>
                    </a:cubicBezTo>
                    <a:lnTo>
                      <a:pt x="25337" y="7807"/>
                    </a:lnTo>
                    <a:cubicBezTo>
                      <a:pt x="25246" y="7875"/>
                      <a:pt x="25177" y="7944"/>
                      <a:pt x="25109" y="8012"/>
                    </a:cubicBezTo>
                    <a:cubicBezTo>
                      <a:pt x="25109" y="8035"/>
                      <a:pt x="25086" y="8058"/>
                      <a:pt x="25086" y="8081"/>
                    </a:cubicBezTo>
                    <a:lnTo>
                      <a:pt x="24995" y="8149"/>
                    </a:lnTo>
                    <a:lnTo>
                      <a:pt x="24903" y="8218"/>
                    </a:lnTo>
                    <a:lnTo>
                      <a:pt x="24789" y="8309"/>
                    </a:lnTo>
                    <a:lnTo>
                      <a:pt x="24652" y="8400"/>
                    </a:lnTo>
                    <a:cubicBezTo>
                      <a:pt x="24561" y="8469"/>
                      <a:pt x="24470" y="8560"/>
                      <a:pt x="24378" y="8629"/>
                    </a:cubicBezTo>
                    <a:lnTo>
                      <a:pt x="24196" y="8788"/>
                    </a:lnTo>
                    <a:cubicBezTo>
                      <a:pt x="24013" y="8948"/>
                      <a:pt x="23831" y="9085"/>
                      <a:pt x="23648" y="9222"/>
                    </a:cubicBezTo>
                    <a:cubicBezTo>
                      <a:pt x="23579" y="9268"/>
                      <a:pt x="23511" y="9336"/>
                      <a:pt x="23443" y="9382"/>
                    </a:cubicBezTo>
                    <a:lnTo>
                      <a:pt x="23397" y="9428"/>
                    </a:lnTo>
                    <a:lnTo>
                      <a:pt x="23328" y="9473"/>
                    </a:lnTo>
                    <a:cubicBezTo>
                      <a:pt x="23123" y="9610"/>
                      <a:pt x="22918" y="9770"/>
                      <a:pt x="22689" y="9953"/>
                    </a:cubicBezTo>
                    <a:lnTo>
                      <a:pt x="22507" y="10090"/>
                    </a:lnTo>
                    <a:lnTo>
                      <a:pt x="22438" y="10090"/>
                    </a:lnTo>
                    <a:cubicBezTo>
                      <a:pt x="22393" y="10090"/>
                      <a:pt x="22324" y="10090"/>
                      <a:pt x="22278" y="10135"/>
                    </a:cubicBezTo>
                    <a:cubicBezTo>
                      <a:pt x="22187" y="10181"/>
                      <a:pt x="22119" y="10226"/>
                      <a:pt x="22027" y="10295"/>
                    </a:cubicBezTo>
                    <a:lnTo>
                      <a:pt x="22005" y="10318"/>
                    </a:lnTo>
                    <a:lnTo>
                      <a:pt x="21753" y="10478"/>
                    </a:lnTo>
                    <a:lnTo>
                      <a:pt x="21639" y="10569"/>
                    </a:lnTo>
                    <a:lnTo>
                      <a:pt x="21434" y="10729"/>
                    </a:lnTo>
                    <a:lnTo>
                      <a:pt x="21297" y="10820"/>
                    </a:lnTo>
                    <a:lnTo>
                      <a:pt x="21137" y="10934"/>
                    </a:lnTo>
                    <a:lnTo>
                      <a:pt x="20681" y="11208"/>
                    </a:lnTo>
                    <a:cubicBezTo>
                      <a:pt x="20407" y="11391"/>
                      <a:pt x="20133" y="11550"/>
                      <a:pt x="19836" y="11756"/>
                    </a:cubicBezTo>
                    <a:cubicBezTo>
                      <a:pt x="19745" y="11824"/>
                      <a:pt x="19676" y="11870"/>
                      <a:pt x="19585" y="11938"/>
                    </a:cubicBezTo>
                    <a:lnTo>
                      <a:pt x="19539" y="11961"/>
                    </a:lnTo>
                    <a:lnTo>
                      <a:pt x="19448" y="12030"/>
                    </a:lnTo>
                    <a:cubicBezTo>
                      <a:pt x="19402" y="12075"/>
                      <a:pt x="19357" y="12098"/>
                      <a:pt x="19311" y="12144"/>
                    </a:cubicBezTo>
                    <a:lnTo>
                      <a:pt x="19288" y="12167"/>
                    </a:lnTo>
                    <a:lnTo>
                      <a:pt x="19220" y="12212"/>
                    </a:lnTo>
                    <a:lnTo>
                      <a:pt x="19129" y="12258"/>
                    </a:lnTo>
                    <a:lnTo>
                      <a:pt x="18809" y="12463"/>
                    </a:lnTo>
                    <a:cubicBezTo>
                      <a:pt x="18604" y="12577"/>
                      <a:pt x="18398" y="12714"/>
                      <a:pt x="18193" y="12851"/>
                    </a:cubicBezTo>
                    <a:lnTo>
                      <a:pt x="18124" y="12897"/>
                    </a:lnTo>
                    <a:cubicBezTo>
                      <a:pt x="17942" y="13011"/>
                      <a:pt x="17736" y="13125"/>
                      <a:pt x="17554" y="13262"/>
                    </a:cubicBezTo>
                    <a:cubicBezTo>
                      <a:pt x="17439" y="13331"/>
                      <a:pt x="17325" y="13376"/>
                      <a:pt x="17211" y="13445"/>
                    </a:cubicBezTo>
                    <a:lnTo>
                      <a:pt x="17006" y="13582"/>
                    </a:lnTo>
                    <a:lnTo>
                      <a:pt x="16937" y="13627"/>
                    </a:lnTo>
                    <a:cubicBezTo>
                      <a:pt x="16869" y="13650"/>
                      <a:pt x="16823" y="13696"/>
                      <a:pt x="16755" y="13742"/>
                    </a:cubicBezTo>
                    <a:cubicBezTo>
                      <a:pt x="16732" y="13742"/>
                      <a:pt x="16709" y="13764"/>
                      <a:pt x="16686" y="13764"/>
                    </a:cubicBezTo>
                    <a:cubicBezTo>
                      <a:pt x="16458" y="13901"/>
                      <a:pt x="16253" y="14038"/>
                      <a:pt x="16024" y="14152"/>
                    </a:cubicBezTo>
                    <a:lnTo>
                      <a:pt x="15887" y="14244"/>
                    </a:lnTo>
                    <a:lnTo>
                      <a:pt x="15819" y="14267"/>
                    </a:lnTo>
                    <a:lnTo>
                      <a:pt x="15636" y="14381"/>
                    </a:lnTo>
                    <a:cubicBezTo>
                      <a:pt x="15499" y="14449"/>
                      <a:pt x="15362" y="14518"/>
                      <a:pt x="15203" y="14586"/>
                    </a:cubicBezTo>
                    <a:lnTo>
                      <a:pt x="15088" y="14655"/>
                    </a:lnTo>
                    <a:lnTo>
                      <a:pt x="14952" y="14723"/>
                    </a:lnTo>
                    <a:lnTo>
                      <a:pt x="14837" y="14769"/>
                    </a:lnTo>
                    <a:lnTo>
                      <a:pt x="14769" y="14814"/>
                    </a:lnTo>
                    <a:lnTo>
                      <a:pt x="14700" y="14837"/>
                    </a:lnTo>
                    <a:cubicBezTo>
                      <a:pt x="14655" y="14860"/>
                      <a:pt x="14632" y="14883"/>
                      <a:pt x="14586" y="14906"/>
                    </a:cubicBezTo>
                    <a:lnTo>
                      <a:pt x="14518" y="14951"/>
                    </a:lnTo>
                    <a:lnTo>
                      <a:pt x="14267" y="15065"/>
                    </a:lnTo>
                    <a:cubicBezTo>
                      <a:pt x="14016" y="15180"/>
                      <a:pt x="13742" y="15316"/>
                      <a:pt x="13491" y="15453"/>
                    </a:cubicBezTo>
                    <a:lnTo>
                      <a:pt x="13354" y="15499"/>
                    </a:lnTo>
                    <a:cubicBezTo>
                      <a:pt x="13125" y="15613"/>
                      <a:pt x="12897" y="15727"/>
                      <a:pt x="12692" y="15819"/>
                    </a:cubicBezTo>
                    <a:cubicBezTo>
                      <a:pt x="12601" y="15864"/>
                      <a:pt x="12509" y="15910"/>
                      <a:pt x="12418" y="15956"/>
                    </a:cubicBezTo>
                    <a:lnTo>
                      <a:pt x="12327" y="15978"/>
                    </a:lnTo>
                    <a:lnTo>
                      <a:pt x="12235" y="16024"/>
                    </a:lnTo>
                    <a:lnTo>
                      <a:pt x="12144" y="16070"/>
                    </a:lnTo>
                    <a:lnTo>
                      <a:pt x="12053" y="16115"/>
                    </a:lnTo>
                    <a:lnTo>
                      <a:pt x="11961" y="16161"/>
                    </a:lnTo>
                    <a:cubicBezTo>
                      <a:pt x="11939" y="16161"/>
                      <a:pt x="11916" y="16184"/>
                      <a:pt x="11893" y="16207"/>
                    </a:cubicBezTo>
                    <a:cubicBezTo>
                      <a:pt x="11847" y="16207"/>
                      <a:pt x="11779" y="16230"/>
                      <a:pt x="11710" y="16252"/>
                    </a:cubicBezTo>
                    <a:lnTo>
                      <a:pt x="11688" y="16275"/>
                    </a:lnTo>
                    <a:lnTo>
                      <a:pt x="11596" y="16321"/>
                    </a:lnTo>
                    <a:lnTo>
                      <a:pt x="11505" y="16344"/>
                    </a:lnTo>
                    <a:lnTo>
                      <a:pt x="11231" y="16458"/>
                    </a:lnTo>
                    <a:cubicBezTo>
                      <a:pt x="10889" y="16572"/>
                      <a:pt x="10546" y="16686"/>
                      <a:pt x="10204" y="16823"/>
                    </a:cubicBezTo>
                    <a:cubicBezTo>
                      <a:pt x="9930" y="16937"/>
                      <a:pt x="9656" y="17028"/>
                      <a:pt x="9382" y="17143"/>
                    </a:cubicBezTo>
                    <a:cubicBezTo>
                      <a:pt x="9154" y="17234"/>
                      <a:pt x="8926" y="17325"/>
                      <a:pt x="8697" y="17416"/>
                    </a:cubicBezTo>
                    <a:lnTo>
                      <a:pt x="8583" y="17462"/>
                    </a:lnTo>
                    <a:lnTo>
                      <a:pt x="8172" y="17599"/>
                    </a:lnTo>
                    <a:lnTo>
                      <a:pt x="8013" y="17645"/>
                    </a:lnTo>
                    <a:lnTo>
                      <a:pt x="7853" y="17667"/>
                    </a:lnTo>
                    <a:lnTo>
                      <a:pt x="7716" y="17713"/>
                    </a:lnTo>
                    <a:lnTo>
                      <a:pt x="7647" y="17736"/>
                    </a:lnTo>
                    <a:cubicBezTo>
                      <a:pt x="7579" y="17759"/>
                      <a:pt x="7510" y="17782"/>
                      <a:pt x="7465" y="17804"/>
                    </a:cubicBezTo>
                    <a:cubicBezTo>
                      <a:pt x="7396" y="17850"/>
                      <a:pt x="7328" y="17919"/>
                      <a:pt x="7305" y="17987"/>
                    </a:cubicBezTo>
                    <a:lnTo>
                      <a:pt x="7259" y="17987"/>
                    </a:lnTo>
                    <a:cubicBezTo>
                      <a:pt x="7168" y="18010"/>
                      <a:pt x="7100" y="18033"/>
                      <a:pt x="7008" y="18033"/>
                    </a:cubicBezTo>
                    <a:lnTo>
                      <a:pt x="6871" y="18056"/>
                    </a:lnTo>
                    <a:cubicBezTo>
                      <a:pt x="6757" y="18078"/>
                      <a:pt x="6643" y="18101"/>
                      <a:pt x="6529" y="18124"/>
                    </a:cubicBezTo>
                    <a:cubicBezTo>
                      <a:pt x="6415" y="18147"/>
                      <a:pt x="6301" y="18170"/>
                      <a:pt x="6187" y="18192"/>
                    </a:cubicBezTo>
                    <a:lnTo>
                      <a:pt x="5936" y="18238"/>
                    </a:lnTo>
                    <a:cubicBezTo>
                      <a:pt x="5776" y="18261"/>
                      <a:pt x="5616" y="18284"/>
                      <a:pt x="5456" y="18307"/>
                    </a:cubicBezTo>
                    <a:lnTo>
                      <a:pt x="5411" y="18329"/>
                    </a:lnTo>
                    <a:cubicBezTo>
                      <a:pt x="5296" y="18329"/>
                      <a:pt x="5205" y="18352"/>
                      <a:pt x="5114" y="18375"/>
                    </a:cubicBezTo>
                    <a:cubicBezTo>
                      <a:pt x="5000" y="18398"/>
                      <a:pt x="4886" y="18398"/>
                      <a:pt x="4771" y="18398"/>
                    </a:cubicBezTo>
                    <a:lnTo>
                      <a:pt x="4383" y="18398"/>
                    </a:lnTo>
                    <a:cubicBezTo>
                      <a:pt x="4246" y="18398"/>
                      <a:pt x="4132" y="18375"/>
                      <a:pt x="4041" y="18352"/>
                    </a:cubicBezTo>
                    <a:cubicBezTo>
                      <a:pt x="3927" y="18329"/>
                      <a:pt x="3790" y="18284"/>
                      <a:pt x="3653" y="18238"/>
                    </a:cubicBezTo>
                    <a:cubicBezTo>
                      <a:pt x="3516" y="18192"/>
                      <a:pt x="3379" y="18124"/>
                      <a:pt x="3242" y="18056"/>
                    </a:cubicBezTo>
                    <a:lnTo>
                      <a:pt x="3174" y="18033"/>
                    </a:lnTo>
                    <a:cubicBezTo>
                      <a:pt x="3196" y="17964"/>
                      <a:pt x="3196" y="17919"/>
                      <a:pt x="3174" y="17850"/>
                    </a:cubicBezTo>
                    <a:cubicBezTo>
                      <a:pt x="3151" y="17804"/>
                      <a:pt x="3151" y="17782"/>
                      <a:pt x="3128" y="17736"/>
                    </a:cubicBezTo>
                    <a:cubicBezTo>
                      <a:pt x="3105" y="17713"/>
                      <a:pt x="3105" y="17690"/>
                      <a:pt x="3082" y="17690"/>
                    </a:cubicBezTo>
                    <a:lnTo>
                      <a:pt x="3060" y="17599"/>
                    </a:lnTo>
                    <a:cubicBezTo>
                      <a:pt x="3037" y="17508"/>
                      <a:pt x="3014" y="17416"/>
                      <a:pt x="3014" y="17348"/>
                    </a:cubicBezTo>
                    <a:cubicBezTo>
                      <a:pt x="3014" y="17188"/>
                      <a:pt x="3014" y="17006"/>
                      <a:pt x="3060" y="16846"/>
                    </a:cubicBezTo>
                    <a:cubicBezTo>
                      <a:pt x="3082" y="16754"/>
                      <a:pt x="3105" y="16686"/>
                      <a:pt x="3151" y="16595"/>
                    </a:cubicBezTo>
                    <a:cubicBezTo>
                      <a:pt x="3174" y="16526"/>
                      <a:pt x="3219" y="16435"/>
                      <a:pt x="3242" y="16344"/>
                    </a:cubicBezTo>
                    <a:lnTo>
                      <a:pt x="3265" y="16298"/>
                    </a:lnTo>
                    <a:lnTo>
                      <a:pt x="3265" y="16298"/>
                    </a:lnTo>
                    <a:lnTo>
                      <a:pt x="3242" y="16321"/>
                    </a:lnTo>
                    <a:cubicBezTo>
                      <a:pt x="3425" y="16024"/>
                      <a:pt x="3630" y="15750"/>
                      <a:pt x="3813" y="15522"/>
                    </a:cubicBezTo>
                    <a:lnTo>
                      <a:pt x="3927" y="15385"/>
                    </a:lnTo>
                    <a:cubicBezTo>
                      <a:pt x="3973" y="15294"/>
                      <a:pt x="4041" y="15225"/>
                      <a:pt x="4110" y="15134"/>
                    </a:cubicBezTo>
                    <a:cubicBezTo>
                      <a:pt x="4201" y="15020"/>
                      <a:pt x="4292" y="14928"/>
                      <a:pt x="4406" y="14814"/>
                    </a:cubicBezTo>
                    <a:cubicBezTo>
                      <a:pt x="4452" y="14746"/>
                      <a:pt x="4520" y="14677"/>
                      <a:pt x="4589" y="14632"/>
                    </a:cubicBezTo>
                    <a:lnTo>
                      <a:pt x="4634" y="14563"/>
                    </a:lnTo>
                    <a:cubicBezTo>
                      <a:pt x="4726" y="14472"/>
                      <a:pt x="4794" y="14403"/>
                      <a:pt x="4863" y="14312"/>
                    </a:cubicBezTo>
                    <a:lnTo>
                      <a:pt x="4908" y="14267"/>
                    </a:lnTo>
                    <a:cubicBezTo>
                      <a:pt x="4954" y="14221"/>
                      <a:pt x="5000" y="14175"/>
                      <a:pt x="5068" y="14107"/>
                    </a:cubicBezTo>
                    <a:cubicBezTo>
                      <a:pt x="5159" y="14015"/>
                      <a:pt x="5274" y="13901"/>
                      <a:pt x="5365" y="13787"/>
                    </a:cubicBezTo>
                    <a:cubicBezTo>
                      <a:pt x="5433" y="13696"/>
                      <a:pt x="5479" y="13627"/>
                      <a:pt x="5525" y="13536"/>
                    </a:cubicBezTo>
                    <a:cubicBezTo>
                      <a:pt x="5570" y="13445"/>
                      <a:pt x="5547" y="13308"/>
                      <a:pt x="5525" y="13217"/>
                    </a:cubicBezTo>
                    <a:lnTo>
                      <a:pt x="5525" y="13171"/>
                    </a:lnTo>
                    <a:cubicBezTo>
                      <a:pt x="5502" y="13125"/>
                      <a:pt x="5502" y="13080"/>
                      <a:pt x="5456" y="13034"/>
                    </a:cubicBezTo>
                    <a:cubicBezTo>
                      <a:pt x="5411" y="12988"/>
                      <a:pt x="5365" y="12965"/>
                      <a:pt x="5319" y="12943"/>
                    </a:cubicBezTo>
                    <a:cubicBezTo>
                      <a:pt x="5296" y="12943"/>
                      <a:pt x="5274" y="12920"/>
                      <a:pt x="5228" y="12920"/>
                    </a:cubicBezTo>
                    <a:cubicBezTo>
                      <a:pt x="5091" y="12920"/>
                      <a:pt x="4977" y="13011"/>
                      <a:pt x="4886" y="13080"/>
                    </a:cubicBezTo>
                    <a:cubicBezTo>
                      <a:pt x="4749" y="13194"/>
                      <a:pt x="4634" y="13285"/>
                      <a:pt x="4498" y="13399"/>
                    </a:cubicBezTo>
                    <a:cubicBezTo>
                      <a:pt x="4383" y="13513"/>
                      <a:pt x="4269" y="13605"/>
                      <a:pt x="4155" y="13719"/>
                    </a:cubicBezTo>
                    <a:cubicBezTo>
                      <a:pt x="4064" y="13787"/>
                      <a:pt x="4018" y="13856"/>
                      <a:pt x="3950" y="13924"/>
                    </a:cubicBezTo>
                    <a:lnTo>
                      <a:pt x="3836" y="14015"/>
                    </a:lnTo>
                    <a:cubicBezTo>
                      <a:pt x="3721" y="14152"/>
                      <a:pt x="3607" y="14267"/>
                      <a:pt x="3470" y="14381"/>
                    </a:cubicBezTo>
                    <a:cubicBezTo>
                      <a:pt x="3379" y="14495"/>
                      <a:pt x="3265" y="14609"/>
                      <a:pt x="3174" y="14700"/>
                    </a:cubicBezTo>
                    <a:lnTo>
                      <a:pt x="3082" y="14814"/>
                    </a:lnTo>
                    <a:cubicBezTo>
                      <a:pt x="2877" y="14997"/>
                      <a:pt x="2672" y="15202"/>
                      <a:pt x="2512" y="15431"/>
                    </a:cubicBezTo>
                    <a:lnTo>
                      <a:pt x="2420" y="15522"/>
                    </a:lnTo>
                    <a:lnTo>
                      <a:pt x="2352" y="15613"/>
                    </a:lnTo>
                    <a:lnTo>
                      <a:pt x="2329" y="15659"/>
                    </a:lnTo>
                    <a:cubicBezTo>
                      <a:pt x="2124" y="15841"/>
                      <a:pt x="1895" y="16047"/>
                      <a:pt x="1713" y="16275"/>
                    </a:cubicBezTo>
                    <a:cubicBezTo>
                      <a:pt x="1599" y="16412"/>
                      <a:pt x="1507" y="16549"/>
                      <a:pt x="1416" y="16663"/>
                    </a:cubicBezTo>
                    <a:cubicBezTo>
                      <a:pt x="1348" y="16754"/>
                      <a:pt x="1279" y="16846"/>
                      <a:pt x="1211" y="16937"/>
                    </a:cubicBezTo>
                    <a:lnTo>
                      <a:pt x="1119" y="17051"/>
                    </a:lnTo>
                    <a:cubicBezTo>
                      <a:pt x="1074" y="17097"/>
                      <a:pt x="1051" y="17143"/>
                      <a:pt x="1005" y="17211"/>
                    </a:cubicBezTo>
                    <a:cubicBezTo>
                      <a:pt x="960" y="17279"/>
                      <a:pt x="891" y="17325"/>
                      <a:pt x="845" y="17394"/>
                    </a:cubicBezTo>
                    <a:cubicBezTo>
                      <a:pt x="754" y="17531"/>
                      <a:pt x="663" y="17690"/>
                      <a:pt x="594" y="17804"/>
                    </a:cubicBezTo>
                    <a:cubicBezTo>
                      <a:pt x="503" y="17964"/>
                      <a:pt x="412" y="18101"/>
                      <a:pt x="343" y="18261"/>
                    </a:cubicBezTo>
                    <a:cubicBezTo>
                      <a:pt x="275" y="18375"/>
                      <a:pt x="229" y="18512"/>
                      <a:pt x="161" y="18672"/>
                    </a:cubicBezTo>
                    <a:cubicBezTo>
                      <a:pt x="69" y="18900"/>
                      <a:pt x="24" y="19105"/>
                      <a:pt x="1" y="19311"/>
                    </a:cubicBezTo>
                    <a:cubicBezTo>
                      <a:pt x="1" y="19448"/>
                      <a:pt x="24" y="19608"/>
                      <a:pt x="92" y="19767"/>
                    </a:cubicBezTo>
                    <a:cubicBezTo>
                      <a:pt x="161" y="19904"/>
                      <a:pt x="298" y="20019"/>
                      <a:pt x="526" y="20110"/>
                    </a:cubicBezTo>
                    <a:cubicBezTo>
                      <a:pt x="572" y="20133"/>
                      <a:pt x="617" y="20155"/>
                      <a:pt x="663" y="20178"/>
                    </a:cubicBezTo>
                    <a:lnTo>
                      <a:pt x="731" y="20178"/>
                    </a:lnTo>
                    <a:cubicBezTo>
                      <a:pt x="754" y="20224"/>
                      <a:pt x="777" y="20270"/>
                      <a:pt x="845" y="20292"/>
                    </a:cubicBezTo>
                    <a:cubicBezTo>
                      <a:pt x="891" y="20292"/>
                      <a:pt x="937" y="20315"/>
                      <a:pt x="1005" y="20338"/>
                    </a:cubicBezTo>
                    <a:cubicBezTo>
                      <a:pt x="1074" y="20361"/>
                      <a:pt x="1142" y="20407"/>
                      <a:pt x="1188" y="20407"/>
                    </a:cubicBezTo>
                    <a:cubicBezTo>
                      <a:pt x="1348" y="20452"/>
                      <a:pt x="1507" y="20475"/>
                      <a:pt x="1644" y="20475"/>
                    </a:cubicBezTo>
                    <a:cubicBezTo>
                      <a:pt x="1804" y="20498"/>
                      <a:pt x="1987" y="20498"/>
                      <a:pt x="2147" y="20498"/>
                    </a:cubicBezTo>
                    <a:lnTo>
                      <a:pt x="2535" y="20498"/>
                    </a:lnTo>
                    <a:cubicBezTo>
                      <a:pt x="2831" y="20475"/>
                      <a:pt x="3151" y="20452"/>
                      <a:pt x="3470" y="20407"/>
                    </a:cubicBezTo>
                    <a:cubicBezTo>
                      <a:pt x="3699" y="20361"/>
                      <a:pt x="3927" y="20315"/>
                      <a:pt x="4155" y="20270"/>
                    </a:cubicBezTo>
                    <a:lnTo>
                      <a:pt x="4429" y="20201"/>
                    </a:lnTo>
                    <a:lnTo>
                      <a:pt x="4589" y="20178"/>
                    </a:lnTo>
                    <a:cubicBezTo>
                      <a:pt x="4771" y="20133"/>
                      <a:pt x="4954" y="20087"/>
                      <a:pt x="5137" y="20041"/>
                    </a:cubicBezTo>
                    <a:lnTo>
                      <a:pt x="5228" y="20019"/>
                    </a:lnTo>
                    <a:cubicBezTo>
                      <a:pt x="5433" y="19973"/>
                      <a:pt x="5662" y="19904"/>
                      <a:pt x="5867" y="19836"/>
                    </a:cubicBezTo>
                    <a:cubicBezTo>
                      <a:pt x="6118" y="19767"/>
                      <a:pt x="6369" y="19699"/>
                      <a:pt x="6620" y="19630"/>
                    </a:cubicBezTo>
                    <a:cubicBezTo>
                      <a:pt x="6871" y="19539"/>
                      <a:pt x="7122" y="19448"/>
                      <a:pt x="7374" y="19357"/>
                    </a:cubicBezTo>
                    <a:cubicBezTo>
                      <a:pt x="7625" y="19265"/>
                      <a:pt x="7876" y="19174"/>
                      <a:pt x="8127" y="19060"/>
                    </a:cubicBezTo>
                    <a:lnTo>
                      <a:pt x="8309" y="18991"/>
                    </a:lnTo>
                    <a:lnTo>
                      <a:pt x="8355" y="18969"/>
                    </a:lnTo>
                    <a:cubicBezTo>
                      <a:pt x="8629" y="18854"/>
                      <a:pt x="8926" y="18740"/>
                      <a:pt x="9200" y="18626"/>
                    </a:cubicBezTo>
                    <a:cubicBezTo>
                      <a:pt x="9496" y="18512"/>
                      <a:pt x="9770" y="18398"/>
                      <a:pt x="10044" y="18261"/>
                    </a:cubicBezTo>
                    <a:cubicBezTo>
                      <a:pt x="10090" y="18238"/>
                      <a:pt x="10135" y="18215"/>
                      <a:pt x="10181" y="18192"/>
                    </a:cubicBezTo>
                    <a:cubicBezTo>
                      <a:pt x="10204" y="18192"/>
                      <a:pt x="10204" y="18215"/>
                      <a:pt x="10227" y="18215"/>
                    </a:cubicBezTo>
                    <a:lnTo>
                      <a:pt x="10272" y="18215"/>
                    </a:lnTo>
                    <a:cubicBezTo>
                      <a:pt x="10341" y="18215"/>
                      <a:pt x="10409" y="18192"/>
                      <a:pt x="10501" y="18147"/>
                    </a:cubicBezTo>
                    <a:cubicBezTo>
                      <a:pt x="10546" y="18124"/>
                      <a:pt x="10592" y="18124"/>
                      <a:pt x="10638" y="18101"/>
                    </a:cubicBezTo>
                    <a:cubicBezTo>
                      <a:pt x="10752" y="18056"/>
                      <a:pt x="10843" y="18033"/>
                      <a:pt x="10934" y="17987"/>
                    </a:cubicBezTo>
                    <a:cubicBezTo>
                      <a:pt x="11048" y="17941"/>
                      <a:pt x="11140" y="17896"/>
                      <a:pt x="11254" y="17850"/>
                    </a:cubicBezTo>
                    <a:lnTo>
                      <a:pt x="11391" y="17804"/>
                    </a:lnTo>
                    <a:cubicBezTo>
                      <a:pt x="11688" y="17667"/>
                      <a:pt x="11984" y="17531"/>
                      <a:pt x="12281" y="17394"/>
                    </a:cubicBezTo>
                    <a:cubicBezTo>
                      <a:pt x="12464" y="17325"/>
                      <a:pt x="12623" y="17234"/>
                      <a:pt x="12806" y="17143"/>
                    </a:cubicBezTo>
                    <a:cubicBezTo>
                      <a:pt x="12897" y="17097"/>
                      <a:pt x="12989" y="17051"/>
                      <a:pt x="13080" y="17006"/>
                    </a:cubicBezTo>
                    <a:lnTo>
                      <a:pt x="13240" y="16914"/>
                    </a:lnTo>
                    <a:lnTo>
                      <a:pt x="13536" y="16777"/>
                    </a:lnTo>
                    <a:lnTo>
                      <a:pt x="13650" y="16709"/>
                    </a:lnTo>
                    <a:cubicBezTo>
                      <a:pt x="13742" y="16663"/>
                      <a:pt x="13833" y="16640"/>
                      <a:pt x="13924" y="16595"/>
                    </a:cubicBezTo>
                    <a:lnTo>
                      <a:pt x="14107" y="16503"/>
                    </a:lnTo>
                    <a:lnTo>
                      <a:pt x="14267" y="16412"/>
                    </a:lnTo>
                    <a:cubicBezTo>
                      <a:pt x="14609" y="16252"/>
                      <a:pt x="14883" y="16115"/>
                      <a:pt x="15157" y="15956"/>
                    </a:cubicBezTo>
                    <a:lnTo>
                      <a:pt x="15271" y="15887"/>
                    </a:lnTo>
                    <a:cubicBezTo>
                      <a:pt x="15362" y="15819"/>
                      <a:pt x="15477" y="15773"/>
                      <a:pt x="15568" y="15705"/>
                    </a:cubicBezTo>
                    <a:lnTo>
                      <a:pt x="15659" y="15659"/>
                    </a:lnTo>
                    <a:lnTo>
                      <a:pt x="15750" y="15590"/>
                    </a:lnTo>
                    <a:lnTo>
                      <a:pt x="15819" y="15545"/>
                    </a:lnTo>
                    <a:lnTo>
                      <a:pt x="15887" y="15499"/>
                    </a:lnTo>
                    <a:cubicBezTo>
                      <a:pt x="16230" y="15362"/>
                      <a:pt x="16549" y="15202"/>
                      <a:pt x="16846" y="15043"/>
                    </a:cubicBezTo>
                    <a:cubicBezTo>
                      <a:pt x="17120" y="14883"/>
                      <a:pt x="17417" y="14723"/>
                      <a:pt x="17691" y="14563"/>
                    </a:cubicBezTo>
                    <a:lnTo>
                      <a:pt x="18147" y="14312"/>
                    </a:lnTo>
                    <a:lnTo>
                      <a:pt x="18604" y="14038"/>
                    </a:lnTo>
                    <a:cubicBezTo>
                      <a:pt x="18741" y="13947"/>
                      <a:pt x="18877" y="13879"/>
                      <a:pt x="18992" y="13810"/>
                    </a:cubicBezTo>
                    <a:lnTo>
                      <a:pt x="19106" y="13742"/>
                    </a:lnTo>
                    <a:lnTo>
                      <a:pt x="19197" y="13696"/>
                    </a:lnTo>
                    <a:lnTo>
                      <a:pt x="19243" y="13673"/>
                    </a:lnTo>
                    <a:cubicBezTo>
                      <a:pt x="19334" y="13605"/>
                      <a:pt x="19425" y="13559"/>
                      <a:pt x="19494" y="13490"/>
                    </a:cubicBezTo>
                    <a:lnTo>
                      <a:pt x="19562" y="13445"/>
                    </a:lnTo>
                    <a:lnTo>
                      <a:pt x="19654" y="13399"/>
                    </a:lnTo>
                    <a:cubicBezTo>
                      <a:pt x="19813" y="13308"/>
                      <a:pt x="19973" y="13217"/>
                      <a:pt x="20156" y="13125"/>
                    </a:cubicBezTo>
                    <a:lnTo>
                      <a:pt x="20384" y="12988"/>
                    </a:lnTo>
                    <a:lnTo>
                      <a:pt x="20681" y="12829"/>
                    </a:lnTo>
                    <a:lnTo>
                      <a:pt x="20977" y="12692"/>
                    </a:lnTo>
                    <a:lnTo>
                      <a:pt x="21069" y="12623"/>
                    </a:lnTo>
                    <a:cubicBezTo>
                      <a:pt x="21160" y="12577"/>
                      <a:pt x="21274" y="12532"/>
                      <a:pt x="21365" y="12463"/>
                    </a:cubicBezTo>
                    <a:cubicBezTo>
                      <a:pt x="21434" y="12395"/>
                      <a:pt x="21480" y="12326"/>
                      <a:pt x="21502" y="12235"/>
                    </a:cubicBezTo>
                    <a:lnTo>
                      <a:pt x="21594" y="12189"/>
                    </a:lnTo>
                    <a:lnTo>
                      <a:pt x="21662" y="12144"/>
                    </a:lnTo>
                    <a:cubicBezTo>
                      <a:pt x="21685" y="12144"/>
                      <a:pt x="21708" y="12121"/>
                      <a:pt x="21731" y="12098"/>
                    </a:cubicBezTo>
                    <a:cubicBezTo>
                      <a:pt x="21753" y="12121"/>
                      <a:pt x="21776" y="12121"/>
                      <a:pt x="21799" y="12121"/>
                    </a:cubicBezTo>
                    <a:cubicBezTo>
                      <a:pt x="21845" y="12121"/>
                      <a:pt x="21890" y="12098"/>
                      <a:pt x="21913" y="12098"/>
                    </a:cubicBezTo>
                    <a:cubicBezTo>
                      <a:pt x="21959" y="12075"/>
                      <a:pt x="22005" y="12052"/>
                      <a:pt x="22027" y="12030"/>
                    </a:cubicBezTo>
                    <a:lnTo>
                      <a:pt x="22096" y="12007"/>
                    </a:lnTo>
                    <a:cubicBezTo>
                      <a:pt x="22141" y="11984"/>
                      <a:pt x="22210" y="11938"/>
                      <a:pt x="22278" y="11916"/>
                    </a:cubicBezTo>
                    <a:cubicBezTo>
                      <a:pt x="22393" y="11847"/>
                      <a:pt x="22507" y="11756"/>
                      <a:pt x="22621" y="11687"/>
                    </a:cubicBezTo>
                    <a:lnTo>
                      <a:pt x="22666" y="11664"/>
                    </a:lnTo>
                    <a:cubicBezTo>
                      <a:pt x="22872" y="11528"/>
                      <a:pt x="23077" y="11368"/>
                      <a:pt x="23283" y="11231"/>
                    </a:cubicBezTo>
                    <a:lnTo>
                      <a:pt x="23443" y="11094"/>
                    </a:lnTo>
                    <a:lnTo>
                      <a:pt x="23557" y="11025"/>
                    </a:lnTo>
                    <a:cubicBezTo>
                      <a:pt x="23762" y="10888"/>
                      <a:pt x="23968" y="10729"/>
                      <a:pt x="24173" y="10592"/>
                    </a:cubicBezTo>
                    <a:cubicBezTo>
                      <a:pt x="24310" y="10500"/>
                      <a:pt x="24447" y="10409"/>
                      <a:pt x="24584" y="10318"/>
                    </a:cubicBezTo>
                    <a:lnTo>
                      <a:pt x="24652" y="10272"/>
                    </a:lnTo>
                    <a:cubicBezTo>
                      <a:pt x="24812" y="10158"/>
                      <a:pt x="24972" y="10044"/>
                      <a:pt x="25132" y="9907"/>
                    </a:cubicBezTo>
                    <a:cubicBezTo>
                      <a:pt x="25177" y="9861"/>
                      <a:pt x="25200" y="9793"/>
                      <a:pt x="25200" y="9724"/>
                    </a:cubicBezTo>
                    <a:cubicBezTo>
                      <a:pt x="25565" y="9519"/>
                      <a:pt x="25839" y="9336"/>
                      <a:pt x="26090" y="9131"/>
                    </a:cubicBezTo>
                    <a:cubicBezTo>
                      <a:pt x="26273" y="8971"/>
                      <a:pt x="26455" y="8834"/>
                      <a:pt x="26638" y="8674"/>
                    </a:cubicBezTo>
                    <a:cubicBezTo>
                      <a:pt x="26775" y="8560"/>
                      <a:pt x="26889" y="8446"/>
                      <a:pt x="27026" y="8332"/>
                    </a:cubicBezTo>
                    <a:lnTo>
                      <a:pt x="27186" y="8195"/>
                    </a:lnTo>
                    <a:lnTo>
                      <a:pt x="27254" y="8127"/>
                    </a:lnTo>
                    <a:cubicBezTo>
                      <a:pt x="27368" y="8058"/>
                      <a:pt x="27437" y="7990"/>
                      <a:pt x="27505" y="7898"/>
                    </a:cubicBezTo>
                    <a:lnTo>
                      <a:pt x="27551" y="7830"/>
                    </a:lnTo>
                    <a:lnTo>
                      <a:pt x="27597" y="7807"/>
                    </a:lnTo>
                    <a:lnTo>
                      <a:pt x="27620" y="7784"/>
                    </a:lnTo>
                    <a:cubicBezTo>
                      <a:pt x="27711" y="7716"/>
                      <a:pt x="27802" y="7670"/>
                      <a:pt x="27893" y="7602"/>
                    </a:cubicBezTo>
                    <a:cubicBezTo>
                      <a:pt x="27985" y="7533"/>
                      <a:pt x="28076" y="7465"/>
                      <a:pt x="28145" y="7419"/>
                    </a:cubicBezTo>
                    <a:cubicBezTo>
                      <a:pt x="28236" y="7350"/>
                      <a:pt x="28327" y="7305"/>
                      <a:pt x="28396" y="7236"/>
                    </a:cubicBezTo>
                    <a:cubicBezTo>
                      <a:pt x="28487" y="7191"/>
                      <a:pt x="28555" y="7122"/>
                      <a:pt x="28624" y="7054"/>
                    </a:cubicBezTo>
                    <a:lnTo>
                      <a:pt x="28670" y="7031"/>
                    </a:lnTo>
                    <a:lnTo>
                      <a:pt x="28738" y="6962"/>
                    </a:lnTo>
                    <a:lnTo>
                      <a:pt x="28806" y="6894"/>
                    </a:lnTo>
                    <a:lnTo>
                      <a:pt x="28875" y="6848"/>
                    </a:lnTo>
                    <a:cubicBezTo>
                      <a:pt x="28989" y="6757"/>
                      <a:pt x="29103" y="6643"/>
                      <a:pt x="29217" y="6529"/>
                    </a:cubicBezTo>
                    <a:lnTo>
                      <a:pt x="29309" y="6415"/>
                    </a:lnTo>
                    <a:cubicBezTo>
                      <a:pt x="29354" y="6369"/>
                      <a:pt x="29423" y="6323"/>
                      <a:pt x="29468" y="6278"/>
                    </a:cubicBezTo>
                    <a:lnTo>
                      <a:pt x="29628" y="6118"/>
                    </a:lnTo>
                    <a:lnTo>
                      <a:pt x="29742" y="6027"/>
                    </a:lnTo>
                    <a:lnTo>
                      <a:pt x="29788" y="5981"/>
                    </a:lnTo>
                    <a:cubicBezTo>
                      <a:pt x="29834" y="5935"/>
                      <a:pt x="29902" y="5867"/>
                      <a:pt x="29971" y="5798"/>
                    </a:cubicBezTo>
                    <a:cubicBezTo>
                      <a:pt x="30085" y="5707"/>
                      <a:pt x="30222" y="5570"/>
                      <a:pt x="30359" y="5433"/>
                    </a:cubicBezTo>
                    <a:cubicBezTo>
                      <a:pt x="30404" y="5365"/>
                      <a:pt x="30450" y="5319"/>
                      <a:pt x="30496" y="5273"/>
                    </a:cubicBezTo>
                    <a:cubicBezTo>
                      <a:pt x="30564" y="5205"/>
                      <a:pt x="30633" y="5136"/>
                      <a:pt x="30701" y="5068"/>
                    </a:cubicBezTo>
                    <a:cubicBezTo>
                      <a:pt x="31135" y="4611"/>
                      <a:pt x="31500" y="4178"/>
                      <a:pt x="31842" y="3721"/>
                    </a:cubicBezTo>
                    <a:lnTo>
                      <a:pt x="31865" y="3698"/>
                    </a:lnTo>
                    <a:cubicBezTo>
                      <a:pt x="31956" y="3561"/>
                      <a:pt x="32071" y="3425"/>
                      <a:pt x="32139" y="3288"/>
                    </a:cubicBezTo>
                    <a:cubicBezTo>
                      <a:pt x="32207" y="3173"/>
                      <a:pt x="32276" y="3059"/>
                      <a:pt x="32322" y="2945"/>
                    </a:cubicBezTo>
                    <a:lnTo>
                      <a:pt x="32344" y="2900"/>
                    </a:lnTo>
                    <a:cubicBezTo>
                      <a:pt x="32390" y="2808"/>
                      <a:pt x="32436" y="2694"/>
                      <a:pt x="32481" y="2580"/>
                    </a:cubicBezTo>
                    <a:cubicBezTo>
                      <a:pt x="32527" y="2466"/>
                      <a:pt x="32573" y="2352"/>
                      <a:pt x="32618" y="2238"/>
                    </a:cubicBezTo>
                    <a:lnTo>
                      <a:pt x="32618" y="2169"/>
                    </a:lnTo>
                    <a:cubicBezTo>
                      <a:pt x="32664" y="2032"/>
                      <a:pt x="32710" y="1872"/>
                      <a:pt x="32710" y="1713"/>
                    </a:cubicBezTo>
                    <a:cubicBezTo>
                      <a:pt x="32710" y="1644"/>
                      <a:pt x="32710" y="1553"/>
                      <a:pt x="32710" y="1462"/>
                    </a:cubicBezTo>
                    <a:cubicBezTo>
                      <a:pt x="32687" y="1393"/>
                      <a:pt x="32687" y="1325"/>
                      <a:pt x="32664" y="1256"/>
                    </a:cubicBezTo>
                    <a:cubicBezTo>
                      <a:pt x="32618" y="1096"/>
                      <a:pt x="32595" y="937"/>
                      <a:pt x="32504" y="800"/>
                    </a:cubicBezTo>
                    <a:cubicBezTo>
                      <a:pt x="32390" y="617"/>
                      <a:pt x="32207" y="480"/>
                      <a:pt x="32025" y="389"/>
                    </a:cubicBezTo>
                    <a:cubicBezTo>
                      <a:pt x="31979" y="366"/>
                      <a:pt x="31911" y="366"/>
                      <a:pt x="31865" y="343"/>
                    </a:cubicBezTo>
                    <a:lnTo>
                      <a:pt x="31819" y="320"/>
                    </a:lnTo>
                    <a:cubicBezTo>
                      <a:pt x="31751" y="320"/>
                      <a:pt x="31705" y="297"/>
                      <a:pt x="31637" y="297"/>
                    </a:cubicBezTo>
                    <a:cubicBezTo>
                      <a:pt x="31568" y="297"/>
                      <a:pt x="31477" y="275"/>
                      <a:pt x="31386" y="275"/>
                    </a:cubicBezTo>
                    <a:lnTo>
                      <a:pt x="31021" y="275"/>
                    </a:lnTo>
                    <a:cubicBezTo>
                      <a:pt x="30998" y="229"/>
                      <a:pt x="30975" y="183"/>
                      <a:pt x="30929" y="161"/>
                    </a:cubicBezTo>
                    <a:cubicBezTo>
                      <a:pt x="30884" y="115"/>
                      <a:pt x="30815" y="92"/>
                      <a:pt x="30769" y="46"/>
                    </a:cubicBezTo>
                    <a:cubicBezTo>
                      <a:pt x="30724" y="24"/>
                      <a:pt x="30633" y="1"/>
                      <a:pt x="30587" y="1"/>
                    </a:cubicBezTo>
                    <a:close/>
                  </a:path>
                </a:pathLst>
              </a:custGeom>
              <a:solidFill>
                <a:srgbClr val="6B66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1"/>
              <p:cNvSpPr/>
              <p:nvPr/>
            </p:nvSpPr>
            <p:spPr>
              <a:xfrm>
                <a:off x="6686891" y="1498385"/>
                <a:ext cx="496082" cy="274814"/>
              </a:xfrm>
              <a:custGeom>
                <a:rect b="b" l="l" r="r" t="t"/>
                <a:pathLst>
                  <a:path extrusionOk="0" h="10167" w="18353">
                    <a:moveTo>
                      <a:pt x="15213" y="2876"/>
                    </a:moveTo>
                    <a:cubicBezTo>
                      <a:pt x="15202" y="2884"/>
                      <a:pt x="15191" y="2891"/>
                      <a:pt x="15180" y="2899"/>
                    </a:cubicBezTo>
                    <a:cubicBezTo>
                      <a:pt x="15180" y="2899"/>
                      <a:pt x="15200" y="2889"/>
                      <a:pt x="15213" y="2876"/>
                    </a:cubicBezTo>
                    <a:close/>
                    <a:moveTo>
                      <a:pt x="911" y="9131"/>
                    </a:moveTo>
                    <a:cubicBezTo>
                      <a:pt x="888" y="9132"/>
                      <a:pt x="861" y="9137"/>
                      <a:pt x="845" y="9153"/>
                    </a:cubicBezTo>
                    <a:cubicBezTo>
                      <a:pt x="867" y="9146"/>
                      <a:pt x="889" y="9139"/>
                      <a:pt x="911" y="9131"/>
                    </a:cubicBezTo>
                    <a:close/>
                    <a:moveTo>
                      <a:pt x="18101" y="0"/>
                    </a:moveTo>
                    <a:cubicBezTo>
                      <a:pt x="18033" y="0"/>
                      <a:pt x="17987" y="23"/>
                      <a:pt x="17942" y="69"/>
                    </a:cubicBezTo>
                    <a:cubicBezTo>
                      <a:pt x="17805" y="183"/>
                      <a:pt x="17668" y="320"/>
                      <a:pt x="17531" y="434"/>
                    </a:cubicBezTo>
                    <a:cubicBezTo>
                      <a:pt x="17402" y="541"/>
                      <a:pt x="17252" y="649"/>
                      <a:pt x="17121" y="737"/>
                    </a:cubicBezTo>
                    <a:lnTo>
                      <a:pt x="17121" y="737"/>
                    </a:lnTo>
                    <a:cubicBezTo>
                      <a:pt x="17126" y="729"/>
                      <a:pt x="17132" y="718"/>
                      <a:pt x="17143" y="708"/>
                    </a:cubicBezTo>
                    <a:lnTo>
                      <a:pt x="17143" y="708"/>
                    </a:lnTo>
                    <a:cubicBezTo>
                      <a:pt x="16983" y="822"/>
                      <a:pt x="16823" y="913"/>
                      <a:pt x="16686" y="1027"/>
                    </a:cubicBezTo>
                    <a:cubicBezTo>
                      <a:pt x="16549" y="1119"/>
                      <a:pt x="16412" y="1233"/>
                      <a:pt x="16298" y="1324"/>
                    </a:cubicBezTo>
                    <a:cubicBezTo>
                      <a:pt x="16047" y="1530"/>
                      <a:pt x="15773" y="1712"/>
                      <a:pt x="15522" y="1895"/>
                    </a:cubicBezTo>
                    <a:cubicBezTo>
                      <a:pt x="15454" y="1940"/>
                      <a:pt x="15385" y="1986"/>
                      <a:pt x="15317" y="2055"/>
                    </a:cubicBezTo>
                    <a:cubicBezTo>
                      <a:pt x="15317" y="2032"/>
                      <a:pt x="15317" y="2032"/>
                      <a:pt x="15317" y="2032"/>
                    </a:cubicBezTo>
                    <a:cubicBezTo>
                      <a:pt x="15231" y="2096"/>
                      <a:pt x="15145" y="2160"/>
                      <a:pt x="15041" y="2224"/>
                    </a:cubicBezTo>
                    <a:lnTo>
                      <a:pt x="15041" y="2224"/>
                    </a:lnTo>
                    <a:cubicBezTo>
                      <a:pt x="15042" y="2222"/>
                      <a:pt x="15043" y="2218"/>
                      <a:pt x="15043" y="2214"/>
                    </a:cubicBezTo>
                    <a:lnTo>
                      <a:pt x="15043" y="2214"/>
                    </a:lnTo>
                    <a:cubicBezTo>
                      <a:pt x="15020" y="2237"/>
                      <a:pt x="14997" y="2260"/>
                      <a:pt x="14974" y="2283"/>
                    </a:cubicBezTo>
                    <a:cubicBezTo>
                      <a:pt x="14951" y="2283"/>
                      <a:pt x="14929" y="2306"/>
                      <a:pt x="14906" y="2328"/>
                    </a:cubicBezTo>
                    <a:cubicBezTo>
                      <a:pt x="14928" y="2306"/>
                      <a:pt x="14929" y="2306"/>
                      <a:pt x="14929" y="2306"/>
                    </a:cubicBezTo>
                    <a:lnTo>
                      <a:pt x="14929" y="2306"/>
                    </a:lnTo>
                    <a:cubicBezTo>
                      <a:pt x="14792" y="2397"/>
                      <a:pt x="14655" y="2488"/>
                      <a:pt x="14518" y="2580"/>
                    </a:cubicBezTo>
                    <a:cubicBezTo>
                      <a:pt x="14381" y="2671"/>
                      <a:pt x="14244" y="2739"/>
                      <a:pt x="14107" y="2831"/>
                    </a:cubicBezTo>
                    <a:cubicBezTo>
                      <a:pt x="13970" y="2922"/>
                      <a:pt x="13833" y="3013"/>
                      <a:pt x="13696" y="3105"/>
                    </a:cubicBezTo>
                    <a:cubicBezTo>
                      <a:pt x="13536" y="3196"/>
                      <a:pt x="13377" y="3310"/>
                      <a:pt x="13240" y="3424"/>
                    </a:cubicBezTo>
                    <a:cubicBezTo>
                      <a:pt x="13262" y="3401"/>
                      <a:pt x="13285" y="3378"/>
                      <a:pt x="13308" y="3356"/>
                    </a:cubicBezTo>
                    <a:lnTo>
                      <a:pt x="13308" y="3356"/>
                    </a:lnTo>
                    <a:cubicBezTo>
                      <a:pt x="13217" y="3424"/>
                      <a:pt x="13148" y="3470"/>
                      <a:pt x="13057" y="3538"/>
                    </a:cubicBezTo>
                    <a:cubicBezTo>
                      <a:pt x="12578" y="3858"/>
                      <a:pt x="12098" y="4154"/>
                      <a:pt x="11596" y="4451"/>
                    </a:cubicBezTo>
                    <a:cubicBezTo>
                      <a:pt x="11345" y="4588"/>
                      <a:pt x="11071" y="4725"/>
                      <a:pt x="10797" y="4885"/>
                    </a:cubicBezTo>
                    <a:cubicBezTo>
                      <a:pt x="10546" y="4999"/>
                      <a:pt x="10318" y="5159"/>
                      <a:pt x="10090" y="5273"/>
                    </a:cubicBezTo>
                    <a:cubicBezTo>
                      <a:pt x="9565" y="5570"/>
                      <a:pt x="9040" y="5844"/>
                      <a:pt x="8515" y="6117"/>
                    </a:cubicBezTo>
                    <a:cubicBezTo>
                      <a:pt x="8241" y="6277"/>
                      <a:pt x="7967" y="6414"/>
                      <a:pt x="7670" y="6551"/>
                    </a:cubicBezTo>
                    <a:cubicBezTo>
                      <a:pt x="7396" y="6688"/>
                      <a:pt x="7122" y="6825"/>
                      <a:pt x="6826" y="6962"/>
                    </a:cubicBezTo>
                    <a:cubicBezTo>
                      <a:pt x="6803" y="6962"/>
                      <a:pt x="6780" y="6985"/>
                      <a:pt x="6757" y="6985"/>
                    </a:cubicBezTo>
                    <a:cubicBezTo>
                      <a:pt x="6826" y="6894"/>
                      <a:pt x="6848" y="6757"/>
                      <a:pt x="6803" y="6642"/>
                    </a:cubicBezTo>
                    <a:cubicBezTo>
                      <a:pt x="6757" y="6574"/>
                      <a:pt x="6689" y="6505"/>
                      <a:pt x="6620" y="6483"/>
                    </a:cubicBezTo>
                    <a:cubicBezTo>
                      <a:pt x="6582" y="6473"/>
                      <a:pt x="6549" y="6468"/>
                      <a:pt x="6515" y="6468"/>
                    </a:cubicBezTo>
                    <a:cubicBezTo>
                      <a:pt x="6468" y="6468"/>
                      <a:pt x="6423" y="6479"/>
                      <a:pt x="6369" y="6505"/>
                    </a:cubicBezTo>
                    <a:cubicBezTo>
                      <a:pt x="6278" y="6528"/>
                      <a:pt x="6187" y="6574"/>
                      <a:pt x="6118" y="6620"/>
                    </a:cubicBezTo>
                    <a:cubicBezTo>
                      <a:pt x="6050" y="6665"/>
                      <a:pt x="6004" y="6688"/>
                      <a:pt x="5958" y="6711"/>
                    </a:cubicBezTo>
                    <a:cubicBezTo>
                      <a:pt x="5799" y="6779"/>
                      <a:pt x="5662" y="6871"/>
                      <a:pt x="5525" y="6939"/>
                    </a:cubicBezTo>
                    <a:cubicBezTo>
                      <a:pt x="5228" y="7099"/>
                      <a:pt x="4908" y="7282"/>
                      <a:pt x="4612" y="7441"/>
                    </a:cubicBezTo>
                    <a:cubicBezTo>
                      <a:pt x="4292" y="7601"/>
                      <a:pt x="3972" y="7738"/>
                      <a:pt x="3653" y="7898"/>
                    </a:cubicBezTo>
                    <a:cubicBezTo>
                      <a:pt x="3356" y="8058"/>
                      <a:pt x="3082" y="8195"/>
                      <a:pt x="2786" y="8331"/>
                    </a:cubicBezTo>
                    <a:cubicBezTo>
                      <a:pt x="2466" y="8491"/>
                      <a:pt x="2146" y="8628"/>
                      <a:pt x="1827" y="8765"/>
                    </a:cubicBezTo>
                    <a:cubicBezTo>
                      <a:pt x="1528" y="8893"/>
                      <a:pt x="1229" y="9022"/>
                      <a:pt x="911" y="9131"/>
                    </a:cubicBezTo>
                    <a:lnTo>
                      <a:pt x="911" y="9131"/>
                    </a:lnTo>
                    <a:cubicBezTo>
                      <a:pt x="921" y="9130"/>
                      <a:pt x="930" y="9130"/>
                      <a:pt x="937" y="9130"/>
                    </a:cubicBezTo>
                    <a:cubicBezTo>
                      <a:pt x="868" y="9153"/>
                      <a:pt x="800" y="9176"/>
                      <a:pt x="731" y="9199"/>
                    </a:cubicBezTo>
                    <a:lnTo>
                      <a:pt x="686" y="9199"/>
                    </a:lnTo>
                    <a:lnTo>
                      <a:pt x="572" y="9245"/>
                    </a:lnTo>
                    <a:cubicBezTo>
                      <a:pt x="526" y="9267"/>
                      <a:pt x="457" y="9267"/>
                      <a:pt x="412" y="9290"/>
                    </a:cubicBezTo>
                    <a:cubicBezTo>
                      <a:pt x="389" y="9313"/>
                      <a:pt x="343" y="9313"/>
                      <a:pt x="320" y="9336"/>
                    </a:cubicBezTo>
                    <a:cubicBezTo>
                      <a:pt x="275" y="9336"/>
                      <a:pt x="252" y="9359"/>
                      <a:pt x="206" y="9359"/>
                    </a:cubicBezTo>
                    <a:cubicBezTo>
                      <a:pt x="138" y="9404"/>
                      <a:pt x="69" y="9473"/>
                      <a:pt x="24" y="9564"/>
                    </a:cubicBezTo>
                    <a:cubicBezTo>
                      <a:pt x="1" y="9701"/>
                      <a:pt x="24" y="9861"/>
                      <a:pt x="161" y="9929"/>
                    </a:cubicBezTo>
                    <a:cubicBezTo>
                      <a:pt x="229" y="9975"/>
                      <a:pt x="320" y="9998"/>
                      <a:pt x="412" y="10043"/>
                    </a:cubicBezTo>
                    <a:cubicBezTo>
                      <a:pt x="457" y="10066"/>
                      <a:pt x="526" y="10089"/>
                      <a:pt x="572" y="10112"/>
                    </a:cubicBezTo>
                    <a:cubicBezTo>
                      <a:pt x="672" y="10145"/>
                      <a:pt x="784" y="10166"/>
                      <a:pt x="900" y="10166"/>
                    </a:cubicBezTo>
                    <a:cubicBezTo>
                      <a:pt x="942" y="10166"/>
                      <a:pt x="985" y="10164"/>
                      <a:pt x="1028" y="10158"/>
                    </a:cubicBezTo>
                    <a:cubicBezTo>
                      <a:pt x="1302" y="10089"/>
                      <a:pt x="1576" y="9998"/>
                      <a:pt x="1850" y="9884"/>
                    </a:cubicBezTo>
                    <a:cubicBezTo>
                      <a:pt x="2352" y="9701"/>
                      <a:pt x="2831" y="9496"/>
                      <a:pt x="3333" y="9290"/>
                    </a:cubicBezTo>
                    <a:cubicBezTo>
                      <a:pt x="3630" y="9176"/>
                      <a:pt x="3904" y="9039"/>
                      <a:pt x="4178" y="8925"/>
                    </a:cubicBezTo>
                    <a:cubicBezTo>
                      <a:pt x="4452" y="8811"/>
                      <a:pt x="4749" y="8674"/>
                      <a:pt x="5022" y="8537"/>
                    </a:cubicBezTo>
                    <a:cubicBezTo>
                      <a:pt x="5296" y="8423"/>
                      <a:pt x="5570" y="8286"/>
                      <a:pt x="5844" y="8149"/>
                    </a:cubicBezTo>
                    <a:cubicBezTo>
                      <a:pt x="6118" y="8012"/>
                      <a:pt x="6392" y="7875"/>
                      <a:pt x="6666" y="7761"/>
                    </a:cubicBezTo>
                    <a:cubicBezTo>
                      <a:pt x="6940" y="7624"/>
                      <a:pt x="7214" y="7487"/>
                      <a:pt x="7488" y="7373"/>
                    </a:cubicBezTo>
                    <a:cubicBezTo>
                      <a:pt x="7647" y="7304"/>
                      <a:pt x="7784" y="7236"/>
                      <a:pt x="7921" y="7167"/>
                    </a:cubicBezTo>
                    <a:cubicBezTo>
                      <a:pt x="8058" y="7099"/>
                      <a:pt x="8218" y="7008"/>
                      <a:pt x="8355" y="6939"/>
                    </a:cubicBezTo>
                    <a:cubicBezTo>
                      <a:pt x="8629" y="6802"/>
                      <a:pt x="8903" y="6665"/>
                      <a:pt x="9177" y="6528"/>
                    </a:cubicBezTo>
                    <a:cubicBezTo>
                      <a:pt x="9428" y="6391"/>
                      <a:pt x="9702" y="6254"/>
                      <a:pt x="9953" y="6095"/>
                    </a:cubicBezTo>
                    <a:cubicBezTo>
                      <a:pt x="10204" y="5958"/>
                      <a:pt x="10455" y="5821"/>
                      <a:pt x="10706" y="5684"/>
                    </a:cubicBezTo>
                    <a:cubicBezTo>
                      <a:pt x="10934" y="5547"/>
                      <a:pt x="11185" y="5410"/>
                      <a:pt x="11436" y="5273"/>
                    </a:cubicBezTo>
                    <a:cubicBezTo>
                      <a:pt x="11687" y="5136"/>
                      <a:pt x="11961" y="4999"/>
                      <a:pt x="12212" y="4839"/>
                    </a:cubicBezTo>
                    <a:cubicBezTo>
                      <a:pt x="12464" y="4679"/>
                      <a:pt x="12692" y="4543"/>
                      <a:pt x="12943" y="4383"/>
                    </a:cubicBezTo>
                    <a:cubicBezTo>
                      <a:pt x="13125" y="4269"/>
                      <a:pt x="13308" y="4154"/>
                      <a:pt x="13491" y="4018"/>
                    </a:cubicBezTo>
                    <a:cubicBezTo>
                      <a:pt x="13605" y="3949"/>
                      <a:pt x="13719" y="3858"/>
                      <a:pt x="13856" y="3766"/>
                    </a:cubicBezTo>
                    <a:cubicBezTo>
                      <a:pt x="14061" y="3629"/>
                      <a:pt x="14290" y="3470"/>
                      <a:pt x="14495" y="3333"/>
                    </a:cubicBezTo>
                    <a:cubicBezTo>
                      <a:pt x="14609" y="3264"/>
                      <a:pt x="14700" y="3219"/>
                      <a:pt x="14792" y="3150"/>
                    </a:cubicBezTo>
                    <a:cubicBezTo>
                      <a:pt x="14951" y="3059"/>
                      <a:pt x="15088" y="2968"/>
                      <a:pt x="15225" y="2853"/>
                    </a:cubicBezTo>
                    <a:lnTo>
                      <a:pt x="15225" y="2853"/>
                    </a:lnTo>
                    <a:cubicBezTo>
                      <a:pt x="15225" y="2861"/>
                      <a:pt x="15220" y="2869"/>
                      <a:pt x="15213" y="2876"/>
                    </a:cubicBezTo>
                    <a:lnTo>
                      <a:pt x="15213" y="2876"/>
                    </a:lnTo>
                    <a:cubicBezTo>
                      <a:pt x="15727" y="2518"/>
                      <a:pt x="16240" y="2160"/>
                      <a:pt x="16709" y="1758"/>
                    </a:cubicBezTo>
                    <a:cubicBezTo>
                      <a:pt x="16846" y="1644"/>
                      <a:pt x="16960" y="1530"/>
                      <a:pt x="17074" y="1438"/>
                    </a:cubicBezTo>
                    <a:cubicBezTo>
                      <a:pt x="17211" y="1347"/>
                      <a:pt x="17348" y="1256"/>
                      <a:pt x="17462" y="1142"/>
                    </a:cubicBezTo>
                    <a:cubicBezTo>
                      <a:pt x="17576" y="1050"/>
                      <a:pt x="17691" y="959"/>
                      <a:pt x="17805" y="845"/>
                    </a:cubicBezTo>
                    <a:cubicBezTo>
                      <a:pt x="17896" y="754"/>
                      <a:pt x="17987" y="639"/>
                      <a:pt x="18101" y="548"/>
                    </a:cubicBezTo>
                    <a:cubicBezTo>
                      <a:pt x="18147" y="502"/>
                      <a:pt x="18193" y="457"/>
                      <a:pt x="18238" y="411"/>
                    </a:cubicBezTo>
                    <a:cubicBezTo>
                      <a:pt x="18352" y="320"/>
                      <a:pt x="18352" y="160"/>
                      <a:pt x="18261" y="69"/>
                    </a:cubicBezTo>
                    <a:cubicBezTo>
                      <a:pt x="18215" y="23"/>
                      <a:pt x="18147" y="0"/>
                      <a:pt x="18101" y="0"/>
                    </a:cubicBezTo>
                    <a:close/>
                  </a:path>
                </a:pathLst>
              </a:custGeom>
              <a:solidFill>
                <a:srgbClr val="D97F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1"/>
              <p:cNvSpPr/>
              <p:nvPr/>
            </p:nvSpPr>
            <p:spPr>
              <a:xfrm>
                <a:off x="6842368" y="1476788"/>
                <a:ext cx="339362" cy="221754"/>
              </a:xfrm>
              <a:custGeom>
                <a:rect b="b" l="l" r="r" t="t"/>
                <a:pathLst>
                  <a:path extrusionOk="0" h="8204" w="12555">
                    <a:moveTo>
                      <a:pt x="12167" y="0"/>
                    </a:moveTo>
                    <a:cubicBezTo>
                      <a:pt x="12121" y="0"/>
                      <a:pt x="12075" y="23"/>
                      <a:pt x="12030" y="46"/>
                    </a:cubicBezTo>
                    <a:cubicBezTo>
                      <a:pt x="11961" y="69"/>
                      <a:pt x="11893" y="137"/>
                      <a:pt x="11824" y="206"/>
                    </a:cubicBezTo>
                    <a:cubicBezTo>
                      <a:pt x="11779" y="251"/>
                      <a:pt x="11710" y="274"/>
                      <a:pt x="11665" y="320"/>
                    </a:cubicBezTo>
                    <a:cubicBezTo>
                      <a:pt x="11550" y="434"/>
                      <a:pt x="11436" y="548"/>
                      <a:pt x="11299" y="662"/>
                    </a:cubicBezTo>
                    <a:cubicBezTo>
                      <a:pt x="11231" y="708"/>
                      <a:pt x="11162" y="776"/>
                      <a:pt x="11094" y="845"/>
                    </a:cubicBezTo>
                    <a:cubicBezTo>
                      <a:pt x="11025" y="891"/>
                      <a:pt x="10957" y="936"/>
                      <a:pt x="10889" y="982"/>
                    </a:cubicBezTo>
                    <a:cubicBezTo>
                      <a:pt x="10866" y="1005"/>
                      <a:pt x="10843" y="1028"/>
                      <a:pt x="10820" y="1050"/>
                    </a:cubicBezTo>
                    <a:cubicBezTo>
                      <a:pt x="10774" y="1028"/>
                      <a:pt x="10752" y="1028"/>
                      <a:pt x="10706" y="1028"/>
                    </a:cubicBezTo>
                    <a:cubicBezTo>
                      <a:pt x="10660" y="1050"/>
                      <a:pt x="10637" y="1050"/>
                      <a:pt x="10592" y="1073"/>
                    </a:cubicBezTo>
                    <a:cubicBezTo>
                      <a:pt x="10569" y="1096"/>
                      <a:pt x="10546" y="1096"/>
                      <a:pt x="10501" y="1119"/>
                    </a:cubicBezTo>
                    <a:cubicBezTo>
                      <a:pt x="10478" y="1142"/>
                      <a:pt x="10455" y="1164"/>
                      <a:pt x="10432" y="1164"/>
                    </a:cubicBezTo>
                    <a:cubicBezTo>
                      <a:pt x="10364" y="1210"/>
                      <a:pt x="10295" y="1256"/>
                      <a:pt x="10227" y="1301"/>
                    </a:cubicBezTo>
                    <a:cubicBezTo>
                      <a:pt x="10067" y="1393"/>
                      <a:pt x="9907" y="1507"/>
                      <a:pt x="9770" y="1621"/>
                    </a:cubicBezTo>
                    <a:cubicBezTo>
                      <a:pt x="9633" y="1712"/>
                      <a:pt x="9496" y="1804"/>
                      <a:pt x="9359" y="1918"/>
                    </a:cubicBezTo>
                    <a:cubicBezTo>
                      <a:pt x="9245" y="2009"/>
                      <a:pt x="9108" y="2077"/>
                      <a:pt x="8994" y="2169"/>
                    </a:cubicBezTo>
                    <a:cubicBezTo>
                      <a:pt x="8857" y="2283"/>
                      <a:pt x="8720" y="2374"/>
                      <a:pt x="8583" y="2488"/>
                    </a:cubicBezTo>
                    <a:cubicBezTo>
                      <a:pt x="8446" y="2580"/>
                      <a:pt x="8332" y="2694"/>
                      <a:pt x="8195" y="2785"/>
                    </a:cubicBezTo>
                    <a:cubicBezTo>
                      <a:pt x="8172" y="2808"/>
                      <a:pt x="8150" y="2831"/>
                      <a:pt x="8127" y="2831"/>
                    </a:cubicBezTo>
                    <a:cubicBezTo>
                      <a:pt x="7853" y="2991"/>
                      <a:pt x="7602" y="3150"/>
                      <a:pt x="7328" y="3310"/>
                    </a:cubicBezTo>
                    <a:cubicBezTo>
                      <a:pt x="7100" y="3447"/>
                      <a:pt x="6871" y="3607"/>
                      <a:pt x="6643" y="3744"/>
                    </a:cubicBezTo>
                    <a:cubicBezTo>
                      <a:pt x="6529" y="3835"/>
                      <a:pt x="6392" y="3926"/>
                      <a:pt x="6278" y="3995"/>
                    </a:cubicBezTo>
                    <a:cubicBezTo>
                      <a:pt x="6209" y="4040"/>
                      <a:pt x="6141" y="4086"/>
                      <a:pt x="6072" y="4132"/>
                    </a:cubicBezTo>
                    <a:cubicBezTo>
                      <a:pt x="6004" y="4177"/>
                      <a:pt x="5935" y="4223"/>
                      <a:pt x="5867" y="4269"/>
                    </a:cubicBezTo>
                    <a:cubicBezTo>
                      <a:pt x="5798" y="4314"/>
                      <a:pt x="5707" y="4360"/>
                      <a:pt x="5639" y="4406"/>
                    </a:cubicBezTo>
                    <a:cubicBezTo>
                      <a:pt x="5616" y="4406"/>
                      <a:pt x="5593" y="4406"/>
                      <a:pt x="5593" y="4428"/>
                    </a:cubicBezTo>
                    <a:cubicBezTo>
                      <a:pt x="5388" y="4474"/>
                      <a:pt x="5205" y="4588"/>
                      <a:pt x="5022" y="4702"/>
                    </a:cubicBezTo>
                    <a:cubicBezTo>
                      <a:pt x="4840" y="4794"/>
                      <a:pt x="4680" y="4885"/>
                      <a:pt x="4497" y="4999"/>
                    </a:cubicBezTo>
                    <a:cubicBezTo>
                      <a:pt x="4201" y="5159"/>
                      <a:pt x="3904" y="5342"/>
                      <a:pt x="3607" y="5501"/>
                    </a:cubicBezTo>
                    <a:cubicBezTo>
                      <a:pt x="3288" y="5707"/>
                      <a:pt x="2968" y="5889"/>
                      <a:pt x="2626" y="6072"/>
                    </a:cubicBezTo>
                    <a:cubicBezTo>
                      <a:pt x="2512" y="6163"/>
                      <a:pt x="2375" y="6255"/>
                      <a:pt x="2238" y="6323"/>
                    </a:cubicBezTo>
                    <a:cubicBezTo>
                      <a:pt x="2124" y="6414"/>
                      <a:pt x="1987" y="6483"/>
                      <a:pt x="1850" y="6574"/>
                    </a:cubicBezTo>
                    <a:cubicBezTo>
                      <a:pt x="1576" y="6757"/>
                      <a:pt x="1325" y="6916"/>
                      <a:pt x="1051" y="7099"/>
                    </a:cubicBezTo>
                    <a:cubicBezTo>
                      <a:pt x="937" y="7168"/>
                      <a:pt x="823" y="7259"/>
                      <a:pt x="686" y="7327"/>
                    </a:cubicBezTo>
                    <a:lnTo>
                      <a:pt x="549" y="7419"/>
                    </a:lnTo>
                    <a:cubicBezTo>
                      <a:pt x="503" y="7441"/>
                      <a:pt x="435" y="7487"/>
                      <a:pt x="366" y="7533"/>
                    </a:cubicBezTo>
                    <a:cubicBezTo>
                      <a:pt x="320" y="7533"/>
                      <a:pt x="298" y="7556"/>
                      <a:pt x="275" y="7578"/>
                    </a:cubicBezTo>
                    <a:cubicBezTo>
                      <a:pt x="206" y="7601"/>
                      <a:pt x="138" y="7647"/>
                      <a:pt x="92" y="7693"/>
                    </a:cubicBezTo>
                    <a:cubicBezTo>
                      <a:pt x="69" y="7738"/>
                      <a:pt x="24" y="7761"/>
                      <a:pt x="24" y="7807"/>
                    </a:cubicBezTo>
                    <a:cubicBezTo>
                      <a:pt x="1" y="7898"/>
                      <a:pt x="1" y="7966"/>
                      <a:pt x="24" y="8058"/>
                    </a:cubicBezTo>
                    <a:cubicBezTo>
                      <a:pt x="87" y="8152"/>
                      <a:pt x="193" y="8203"/>
                      <a:pt x="298" y="8203"/>
                    </a:cubicBezTo>
                    <a:cubicBezTo>
                      <a:pt x="345" y="8203"/>
                      <a:pt x="392" y="8193"/>
                      <a:pt x="435" y="8172"/>
                    </a:cubicBezTo>
                    <a:cubicBezTo>
                      <a:pt x="457" y="8172"/>
                      <a:pt x="480" y="8149"/>
                      <a:pt x="503" y="8149"/>
                    </a:cubicBezTo>
                    <a:cubicBezTo>
                      <a:pt x="549" y="8149"/>
                      <a:pt x="617" y="8149"/>
                      <a:pt x="663" y="8103"/>
                    </a:cubicBezTo>
                    <a:cubicBezTo>
                      <a:pt x="731" y="8081"/>
                      <a:pt x="777" y="8035"/>
                      <a:pt x="800" y="7989"/>
                    </a:cubicBezTo>
                    <a:cubicBezTo>
                      <a:pt x="914" y="7898"/>
                      <a:pt x="1051" y="7829"/>
                      <a:pt x="1188" y="7761"/>
                    </a:cubicBezTo>
                    <a:cubicBezTo>
                      <a:pt x="1233" y="7715"/>
                      <a:pt x="1302" y="7693"/>
                      <a:pt x="1370" y="7647"/>
                    </a:cubicBezTo>
                    <a:cubicBezTo>
                      <a:pt x="1431" y="7708"/>
                      <a:pt x="1512" y="7738"/>
                      <a:pt x="1594" y="7738"/>
                    </a:cubicBezTo>
                    <a:cubicBezTo>
                      <a:pt x="1634" y="7738"/>
                      <a:pt x="1675" y="7731"/>
                      <a:pt x="1713" y="7715"/>
                    </a:cubicBezTo>
                    <a:cubicBezTo>
                      <a:pt x="1873" y="7624"/>
                      <a:pt x="2009" y="7556"/>
                      <a:pt x="2169" y="7464"/>
                    </a:cubicBezTo>
                    <a:cubicBezTo>
                      <a:pt x="2329" y="7373"/>
                      <a:pt x="2512" y="7282"/>
                      <a:pt x="2694" y="7190"/>
                    </a:cubicBezTo>
                    <a:cubicBezTo>
                      <a:pt x="2991" y="7008"/>
                      <a:pt x="3311" y="6825"/>
                      <a:pt x="3607" y="6643"/>
                    </a:cubicBezTo>
                    <a:cubicBezTo>
                      <a:pt x="4224" y="6300"/>
                      <a:pt x="4840" y="5958"/>
                      <a:pt x="5479" y="5615"/>
                    </a:cubicBezTo>
                    <a:cubicBezTo>
                      <a:pt x="5958" y="5364"/>
                      <a:pt x="6438" y="5113"/>
                      <a:pt x="6917" y="4862"/>
                    </a:cubicBezTo>
                    <a:cubicBezTo>
                      <a:pt x="7145" y="4725"/>
                      <a:pt x="7373" y="4588"/>
                      <a:pt x="7602" y="4474"/>
                    </a:cubicBezTo>
                    <a:cubicBezTo>
                      <a:pt x="7716" y="4406"/>
                      <a:pt x="7807" y="4360"/>
                      <a:pt x="7921" y="4292"/>
                    </a:cubicBezTo>
                    <a:cubicBezTo>
                      <a:pt x="7990" y="4269"/>
                      <a:pt x="8035" y="4223"/>
                      <a:pt x="8104" y="4200"/>
                    </a:cubicBezTo>
                    <a:cubicBezTo>
                      <a:pt x="8218" y="4132"/>
                      <a:pt x="8332" y="4086"/>
                      <a:pt x="8423" y="4018"/>
                    </a:cubicBezTo>
                    <a:cubicBezTo>
                      <a:pt x="8446" y="3995"/>
                      <a:pt x="8469" y="3972"/>
                      <a:pt x="8492" y="3972"/>
                    </a:cubicBezTo>
                    <a:cubicBezTo>
                      <a:pt x="8538" y="3926"/>
                      <a:pt x="8560" y="3904"/>
                      <a:pt x="8560" y="3858"/>
                    </a:cubicBezTo>
                    <a:cubicBezTo>
                      <a:pt x="8583" y="3789"/>
                      <a:pt x="8583" y="3698"/>
                      <a:pt x="8560" y="3630"/>
                    </a:cubicBezTo>
                    <a:cubicBezTo>
                      <a:pt x="8538" y="3630"/>
                      <a:pt x="8538" y="3607"/>
                      <a:pt x="8538" y="3607"/>
                    </a:cubicBezTo>
                    <a:cubicBezTo>
                      <a:pt x="8538" y="3607"/>
                      <a:pt x="8560" y="3584"/>
                      <a:pt x="8583" y="3584"/>
                    </a:cubicBezTo>
                    <a:cubicBezTo>
                      <a:pt x="8652" y="3561"/>
                      <a:pt x="8697" y="3493"/>
                      <a:pt x="8743" y="3470"/>
                    </a:cubicBezTo>
                    <a:cubicBezTo>
                      <a:pt x="8789" y="3424"/>
                      <a:pt x="8834" y="3401"/>
                      <a:pt x="8880" y="3356"/>
                    </a:cubicBezTo>
                    <a:cubicBezTo>
                      <a:pt x="8948" y="3310"/>
                      <a:pt x="9017" y="3264"/>
                      <a:pt x="9085" y="3219"/>
                    </a:cubicBezTo>
                    <a:cubicBezTo>
                      <a:pt x="9587" y="2876"/>
                      <a:pt x="10112" y="2557"/>
                      <a:pt x="10615" y="2237"/>
                    </a:cubicBezTo>
                    <a:cubicBezTo>
                      <a:pt x="10660" y="2260"/>
                      <a:pt x="10729" y="2260"/>
                      <a:pt x="10774" y="2260"/>
                    </a:cubicBezTo>
                    <a:cubicBezTo>
                      <a:pt x="10866" y="2237"/>
                      <a:pt x="10934" y="2192"/>
                      <a:pt x="10980" y="2146"/>
                    </a:cubicBezTo>
                    <a:lnTo>
                      <a:pt x="11140" y="2055"/>
                    </a:lnTo>
                    <a:cubicBezTo>
                      <a:pt x="11254" y="1963"/>
                      <a:pt x="11391" y="1895"/>
                      <a:pt x="11505" y="1804"/>
                    </a:cubicBezTo>
                    <a:cubicBezTo>
                      <a:pt x="11596" y="1735"/>
                      <a:pt x="11687" y="1667"/>
                      <a:pt x="11779" y="1575"/>
                    </a:cubicBezTo>
                    <a:cubicBezTo>
                      <a:pt x="11961" y="1438"/>
                      <a:pt x="12144" y="1279"/>
                      <a:pt x="12281" y="1073"/>
                    </a:cubicBezTo>
                    <a:cubicBezTo>
                      <a:pt x="12327" y="1028"/>
                      <a:pt x="12349" y="959"/>
                      <a:pt x="12372" y="891"/>
                    </a:cubicBezTo>
                    <a:lnTo>
                      <a:pt x="12395" y="891"/>
                    </a:lnTo>
                    <a:cubicBezTo>
                      <a:pt x="12418" y="845"/>
                      <a:pt x="12441" y="822"/>
                      <a:pt x="12463" y="776"/>
                    </a:cubicBezTo>
                    <a:lnTo>
                      <a:pt x="12463" y="776"/>
                    </a:lnTo>
                    <a:cubicBezTo>
                      <a:pt x="12463" y="799"/>
                      <a:pt x="12441" y="822"/>
                      <a:pt x="12441" y="822"/>
                    </a:cubicBezTo>
                    <a:cubicBezTo>
                      <a:pt x="12486" y="776"/>
                      <a:pt x="12509" y="731"/>
                      <a:pt x="12532" y="685"/>
                    </a:cubicBezTo>
                    <a:cubicBezTo>
                      <a:pt x="12555" y="617"/>
                      <a:pt x="12555" y="548"/>
                      <a:pt x="12509" y="480"/>
                    </a:cubicBezTo>
                    <a:cubicBezTo>
                      <a:pt x="12486" y="411"/>
                      <a:pt x="12441" y="366"/>
                      <a:pt x="12372" y="366"/>
                    </a:cubicBezTo>
                    <a:cubicBezTo>
                      <a:pt x="12372" y="366"/>
                      <a:pt x="12372" y="343"/>
                      <a:pt x="12372" y="343"/>
                    </a:cubicBezTo>
                    <a:cubicBezTo>
                      <a:pt x="12372" y="320"/>
                      <a:pt x="12372" y="274"/>
                      <a:pt x="12395" y="251"/>
                    </a:cubicBezTo>
                    <a:cubicBezTo>
                      <a:pt x="12395" y="206"/>
                      <a:pt x="12395" y="160"/>
                      <a:pt x="12372" y="115"/>
                    </a:cubicBezTo>
                    <a:cubicBezTo>
                      <a:pt x="12349" y="69"/>
                      <a:pt x="12327" y="46"/>
                      <a:pt x="12281" y="23"/>
                    </a:cubicBezTo>
                    <a:cubicBezTo>
                      <a:pt x="12258" y="0"/>
                      <a:pt x="12212" y="0"/>
                      <a:pt x="12167" y="0"/>
                    </a:cubicBezTo>
                    <a:close/>
                  </a:path>
                </a:pathLst>
              </a:custGeom>
              <a:solidFill>
                <a:srgbClr val="D97F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1"/>
              <p:cNvSpPr/>
              <p:nvPr/>
            </p:nvSpPr>
            <p:spPr>
              <a:xfrm>
                <a:off x="6712191" y="1506413"/>
                <a:ext cx="470160" cy="271489"/>
              </a:xfrm>
              <a:custGeom>
                <a:rect b="b" l="l" r="r" t="t"/>
                <a:pathLst>
                  <a:path extrusionOk="0" h="10044" w="17394">
                    <a:moveTo>
                      <a:pt x="15250" y="1510"/>
                    </a:moveTo>
                    <a:lnTo>
                      <a:pt x="15250" y="1510"/>
                    </a:lnTo>
                    <a:cubicBezTo>
                      <a:pt x="15242" y="1517"/>
                      <a:pt x="15234" y="1523"/>
                      <a:pt x="15225" y="1529"/>
                    </a:cubicBezTo>
                    <a:cubicBezTo>
                      <a:pt x="15234" y="1520"/>
                      <a:pt x="15243" y="1515"/>
                      <a:pt x="15250" y="1510"/>
                    </a:cubicBezTo>
                    <a:close/>
                    <a:moveTo>
                      <a:pt x="14084" y="3013"/>
                    </a:moveTo>
                    <a:lnTo>
                      <a:pt x="14084" y="3013"/>
                    </a:lnTo>
                    <a:cubicBezTo>
                      <a:pt x="14062" y="3028"/>
                      <a:pt x="14040" y="3043"/>
                      <a:pt x="14018" y="3058"/>
                    </a:cubicBezTo>
                    <a:lnTo>
                      <a:pt x="14018" y="3058"/>
                    </a:lnTo>
                    <a:cubicBezTo>
                      <a:pt x="14040" y="3057"/>
                      <a:pt x="14062" y="3035"/>
                      <a:pt x="14084" y="3013"/>
                    </a:cubicBezTo>
                    <a:close/>
                    <a:moveTo>
                      <a:pt x="982" y="9832"/>
                    </a:moveTo>
                    <a:lnTo>
                      <a:pt x="982" y="9832"/>
                    </a:lnTo>
                    <a:cubicBezTo>
                      <a:pt x="974" y="9835"/>
                      <a:pt x="967" y="9838"/>
                      <a:pt x="959" y="9838"/>
                    </a:cubicBezTo>
                    <a:cubicBezTo>
                      <a:pt x="967" y="9836"/>
                      <a:pt x="974" y="9834"/>
                      <a:pt x="982" y="9832"/>
                    </a:cubicBezTo>
                    <a:close/>
                    <a:moveTo>
                      <a:pt x="17188" y="0"/>
                    </a:moveTo>
                    <a:cubicBezTo>
                      <a:pt x="17143" y="0"/>
                      <a:pt x="17097" y="23"/>
                      <a:pt x="17074" y="68"/>
                    </a:cubicBezTo>
                    <a:cubicBezTo>
                      <a:pt x="16937" y="183"/>
                      <a:pt x="16800" y="320"/>
                      <a:pt x="16663" y="434"/>
                    </a:cubicBezTo>
                    <a:cubicBezTo>
                      <a:pt x="16549" y="548"/>
                      <a:pt x="16412" y="639"/>
                      <a:pt x="16298" y="753"/>
                    </a:cubicBezTo>
                    <a:cubicBezTo>
                      <a:pt x="16047" y="959"/>
                      <a:pt x="15773" y="1141"/>
                      <a:pt x="15499" y="1324"/>
                    </a:cubicBezTo>
                    <a:cubicBezTo>
                      <a:pt x="15421" y="1382"/>
                      <a:pt x="15343" y="1441"/>
                      <a:pt x="15265" y="1499"/>
                    </a:cubicBezTo>
                    <a:lnTo>
                      <a:pt x="15265" y="1499"/>
                    </a:lnTo>
                    <a:cubicBezTo>
                      <a:pt x="15269" y="1495"/>
                      <a:pt x="15271" y="1490"/>
                      <a:pt x="15271" y="1484"/>
                    </a:cubicBezTo>
                    <a:lnTo>
                      <a:pt x="15271" y="1484"/>
                    </a:lnTo>
                    <a:cubicBezTo>
                      <a:pt x="14997" y="1666"/>
                      <a:pt x="14723" y="1849"/>
                      <a:pt x="14449" y="2031"/>
                    </a:cubicBezTo>
                    <a:cubicBezTo>
                      <a:pt x="14152" y="2237"/>
                      <a:pt x="13833" y="2419"/>
                      <a:pt x="13536" y="2625"/>
                    </a:cubicBezTo>
                    <a:cubicBezTo>
                      <a:pt x="13542" y="2625"/>
                      <a:pt x="13548" y="2623"/>
                      <a:pt x="13553" y="2621"/>
                    </a:cubicBezTo>
                    <a:lnTo>
                      <a:pt x="13553" y="2621"/>
                    </a:lnTo>
                    <a:cubicBezTo>
                      <a:pt x="13298" y="2794"/>
                      <a:pt x="13061" y="2986"/>
                      <a:pt x="12804" y="3158"/>
                    </a:cubicBezTo>
                    <a:lnTo>
                      <a:pt x="12804" y="3158"/>
                    </a:lnTo>
                    <a:cubicBezTo>
                      <a:pt x="12805" y="3156"/>
                      <a:pt x="12806" y="3153"/>
                      <a:pt x="12806" y="3150"/>
                    </a:cubicBezTo>
                    <a:lnTo>
                      <a:pt x="12806" y="3150"/>
                    </a:lnTo>
                    <a:cubicBezTo>
                      <a:pt x="12806" y="3150"/>
                      <a:pt x="12783" y="3173"/>
                      <a:pt x="12783" y="3173"/>
                    </a:cubicBezTo>
                    <a:cubicBezTo>
                      <a:pt x="12790" y="3168"/>
                      <a:pt x="12797" y="3163"/>
                      <a:pt x="12804" y="3158"/>
                    </a:cubicBezTo>
                    <a:lnTo>
                      <a:pt x="12804" y="3158"/>
                    </a:lnTo>
                    <a:cubicBezTo>
                      <a:pt x="12799" y="3173"/>
                      <a:pt x="12780" y="3176"/>
                      <a:pt x="12760" y="3196"/>
                    </a:cubicBezTo>
                    <a:cubicBezTo>
                      <a:pt x="12669" y="3241"/>
                      <a:pt x="12600" y="3310"/>
                      <a:pt x="12509" y="3355"/>
                    </a:cubicBezTo>
                    <a:cubicBezTo>
                      <a:pt x="12258" y="3538"/>
                      <a:pt x="12007" y="3698"/>
                      <a:pt x="11756" y="3857"/>
                    </a:cubicBezTo>
                    <a:cubicBezTo>
                      <a:pt x="11505" y="3994"/>
                      <a:pt x="11254" y="4154"/>
                      <a:pt x="11003" y="4291"/>
                    </a:cubicBezTo>
                    <a:cubicBezTo>
                      <a:pt x="10751" y="4428"/>
                      <a:pt x="10500" y="4565"/>
                      <a:pt x="10272" y="4725"/>
                    </a:cubicBezTo>
                    <a:cubicBezTo>
                      <a:pt x="10021" y="4885"/>
                      <a:pt x="9770" y="5022"/>
                      <a:pt x="9519" y="5181"/>
                    </a:cubicBezTo>
                    <a:cubicBezTo>
                      <a:pt x="9359" y="5250"/>
                      <a:pt x="9222" y="5341"/>
                      <a:pt x="9085" y="5432"/>
                    </a:cubicBezTo>
                    <a:cubicBezTo>
                      <a:pt x="8971" y="5501"/>
                      <a:pt x="8857" y="5547"/>
                      <a:pt x="8720" y="5615"/>
                    </a:cubicBezTo>
                    <a:cubicBezTo>
                      <a:pt x="8469" y="5752"/>
                      <a:pt x="8218" y="5889"/>
                      <a:pt x="7967" y="6003"/>
                    </a:cubicBezTo>
                    <a:cubicBezTo>
                      <a:pt x="7716" y="6140"/>
                      <a:pt x="7465" y="6254"/>
                      <a:pt x="7214" y="6391"/>
                    </a:cubicBezTo>
                    <a:cubicBezTo>
                      <a:pt x="6917" y="6528"/>
                      <a:pt x="6643" y="6665"/>
                      <a:pt x="6369" y="6802"/>
                    </a:cubicBezTo>
                    <a:cubicBezTo>
                      <a:pt x="6118" y="6916"/>
                      <a:pt x="5890" y="7053"/>
                      <a:pt x="5639" y="7167"/>
                    </a:cubicBezTo>
                    <a:cubicBezTo>
                      <a:pt x="5388" y="7281"/>
                      <a:pt x="5136" y="7418"/>
                      <a:pt x="4863" y="7532"/>
                    </a:cubicBezTo>
                    <a:cubicBezTo>
                      <a:pt x="4611" y="7646"/>
                      <a:pt x="4338" y="7783"/>
                      <a:pt x="4064" y="7920"/>
                    </a:cubicBezTo>
                    <a:cubicBezTo>
                      <a:pt x="3813" y="8057"/>
                      <a:pt x="3539" y="8171"/>
                      <a:pt x="3265" y="8286"/>
                    </a:cubicBezTo>
                    <a:cubicBezTo>
                      <a:pt x="2785" y="8491"/>
                      <a:pt x="2306" y="8651"/>
                      <a:pt x="1827" y="8833"/>
                    </a:cubicBezTo>
                    <a:cubicBezTo>
                      <a:pt x="1576" y="8925"/>
                      <a:pt x="1325" y="9039"/>
                      <a:pt x="1074" y="9130"/>
                    </a:cubicBezTo>
                    <a:cubicBezTo>
                      <a:pt x="800" y="9221"/>
                      <a:pt x="526" y="9336"/>
                      <a:pt x="252" y="9427"/>
                    </a:cubicBezTo>
                    <a:cubicBezTo>
                      <a:pt x="183" y="9450"/>
                      <a:pt x="115" y="9495"/>
                      <a:pt x="69" y="9564"/>
                    </a:cubicBezTo>
                    <a:cubicBezTo>
                      <a:pt x="24" y="9632"/>
                      <a:pt x="1" y="9701"/>
                      <a:pt x="24" y="9792"/>
                    </a:cubicBezTo>
                    <a:cubicBezTo>
                      <a:pt x="46" y="9861"/>
                      <a:pt x="92" y="9952"/>
                      <a:pt x="161" y="9997"/>
                    </a:cubicBezTo>
                    <a:cubicBezTo>
                      <a:pt x="229" y="10020"/>
                      <a:pt x="320" y="10043"/>
                      <a:pt x="389" y="10043"/>
                    </a:cubicBezTo>
                    <a:cubicBezTo>
                      <a:pt x="480" y="9997"/>
                      <a:pt x="571" y="9975"/>
                      <a:pt x="663" y="9952"/>
                    </a:cubicBezTo>
                    <a:cubicBezTo>
                      <a:pt x="764" y="9911"/>
                      <a:pt x="884" y="9871"/>
                      <a:pt x="989" y="9830"/>
                    </a:cubicBezTo>
                    <a:lnTo>
                      <a:pt x="989" y="9830"/>
                    </a:lnTo>
                    <a:cubicBezTo>
                      <a:pt x="1066" y="9809"/>
                      <a:pt x="1129" y="9787"/>
                      <a:pt x="1210" y="9746"/>
                    </a:cubicBezTo>
                    <a:lnTo>
                      <a:pt x="1210" y="9746"/>
                    </a:lnTo>
                    <a:cubicBezTo>
                      <a:pt x="1210" y="9746"/>
                      <a:pt x="1210" y="9747"/>
                      <a:pt x="1188" y="9769"/>
                    </a:cubicBezTo>
                    <a:cubicBezTo>
                      <a:pt x="1735" y="9564"/>
                      <a:pt x="2283" y="9358"/>
                      <a:pt x="2808" y="9153"/>
                    </a:cubicBezTo>
                    <a:cubicBezTo>
                      <a:pt x="2945" y="9107"/>
                      <a:pt x="3082" y="9062"/>
                      <a:pt x="3219" y="9016"/>
                    </a:cubicBezTo>
                    <a:cubicBezTo>
                      <a:pt x="3333" y="8948"/>
                      <a:pt x="3470" y="8902"/>
                      <a:pt x="3607" y="8833"/>
                    </a:cubicBezTo>
                    <a:cubicBezTo>
                      <a:pt x="3881" y="8719"/>
                      <a:pt x="4155" y="8605"/>
                      <a:pt x="4406" y="8468"/>
                    </a:cubicBezTo>
                    <a:cubicBezTo>
                      <a:pt x="4931" y="8217"/>
                      <a:pt x="5456" y="7966"/>
                      <a:pt x="5981" y="7715"/>
                    </a:cubicBezTo>
                    <a:cubicBezTo>
                      <a:pt x="6232" y="7601"/>
                      <a:pt x="6460" y="7487"/>
                      <a:pt x="6711" y="7350"/>
                    </a:cubicBezTo>
                    <a:cubicBezTo>
                      <a:pt x="6985" y="7213"/>
                      <a:pt x="7259" y="7076"/>
                      <a:pt x="7533" y="6939"/>
                    </a:cubicBezTo>
                    <a:cubicBezTo>
                      <a:pt x="7807" y="6825"/>
                      <a:pt x="8058" y="6711"/>
                      <a:pt x="8309" y="6574"/>
                    </a:cubicBezTo>
                    <a:cubicBezTo>
                      <a:pt x="8560" y="6437"/>
                      <a:pt x="8811" y="6300"/>
                      <a:pt x="9085" y="6163"/>
                    </a:cubicBezTo>
                    <a:cubicBezTo>
                      <a:pt x="9336" y="6049"/>
                      <a:pt x="9587" y="5889"/>
                      <a:pt x="9861" y="5729"/>
                    </a:cubicBezTo>
                    <a:cubicBezTo>
                      <a:pt x="10112" y="5592"/>
                      <a:pt x="10363" y="5432"/>
                      <a:pt x="10614" y="5273"/>
                    </a:cubicBezTo>
                    <a:cubicBezTo>
                      <a:pt x="10980" y="5044"/>
                      <a:pt x="11368" y="4839"/>
                      <a:pt x="11756" y="4611"/>
                    </a:cubicBezTo>
                    <a:cubicBezTo>
                      <a:pt x="11938" y="4497"/>
                      <a:pt x="12144" y="4360"/>
                      <a:pt x="12349" y="4223"/>
                    </a:cubicBezTo>
                    <a:cubicBezTo>
                      <a:pt x="12463" y="4154"/>
                      <a:pt x="12577" y="4086"/>
                      <a:pt x="12692" y="4017"/>
                    </a:cubicBezTo>
                    <a:cubicBezTo>
                      <a:pt x="12806" y="3926"/>
                      <a:pt x="12920" y="3857"/>
                      <a:pt x="13057" y="3766"/>
                    </a:cubicBezTo>
                    <a:cubicBezTo>
                      <a:pt x="13378" y="3530"/>
                      <a:pt x="13680" y="3294"/>
                      <a:pt x="14018" y="3058"/>
                    </a:cubicBezTo>
                    <a:lnTo>
                      <a:pt x="14018" y="3058"/>
                    </a:lnTo>
                    <a:cubicBezTo>
                      <a:pt x="14017" y="3059"/>
                      <a:pt x="14016" y="3059"/>
                      <a:pt x="14015" y="3059"/>
                    </a:cubicBezTo>
                    <a:cubicBezTo>
                      <a:pt x="14198" y="2922"/>
                      <a:pt x="14403" y="2808"/>
                      <a:pt x="14609" y="2671"/>
                    </a:cubicBezTo>
                    <a:cubicBezTo>
                      <a:pt x="14769" y="2556"/>
                      <a:pt x="14928" y="2419"/>
                      <a:pt x="15111" y="2305"/>
                    </a:cubicBezTo>
                    <a:cubicBezTo>
                      <a:pt x="15102" y="2305"/>
                      <a:pt x="15093" y="2309"/>
                      <a:pt x="15086" y="2313"/>
                    </a:cubicBezTo>
                    <a:lnTo>
                      <a:pt x="15086" y="2313"/>
                    </a:lnTo>
                    <a:cubicBezTo>
                      <a:pt x="15263" y="2181"/>
                      <a:pt x="15460" y="2049"/>
                      <a:pt x="15636" y="1917"/>
                    </a:cubicBezTo>
                    <a:cubicBezTo>
                      <a:pt x="15841" y="1758"/>
                      <a:pt x="16024" y="1598"/>
                      <a:pt x="16207" y="1415"/>
                    </a:cubicBezTo>
                    <a:cubicBezTo>
                      <a:pt x="16389" y="1255"/>
                      <a:pt x="16572" y="1073"/>
                      <a:pt x="16732" y="913"/>
                    </a:cubicBezTo>
                    <a:cubicBezTo>
                      <a:pt x="16937" y="708"/>
                      <a:pt x="17120" y="525"/>
                      <a:pt x="17325" y="342"/>
                    </a:cubicBezTo>
                    <a:cubicBezTo>
                      <a:pt x="17394" y="274"/>
                      <a:pt x="17394" y="160"/>
                      <a:pt x="17325" y="68"/>
                    </a:cubicBezTo>
                    <a:cubicBezTo>
                      <a:pt x="17302" y="23"/>
                      <a:pt x="17234" y="0"/>
                      <a:pt x="17188" y="0"/>
                    </a:cubicBezTo>
                    <a:close/>
                  </a:path>
                </a:pathLst>
              </a:custGeom>
              <a:solidFill>
                <a:srgbClr val="D97F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1"/>
              <p:cNvSpPr/>
              <p:nvPr/>
            </p:nvSpPr>
            <p:spPr>
              <a:xfrm>
                <a:off x="7053391" y="1518117"/>
                <a:ext cx="126500" cy="251298"/>
              </a:xfrm>
              <a:custGeom>
                <a:rect b="b" l="l" r="r" t="t"/>
                <a:pathLst>
                  <a:path extrusionOk="0" h="9297" w="4680">
                    <a:moveTo>
                      <a:pt x="4314" y="1"/>
                    </a:moveTo>
                    <a:cubicBezTo>
                      <a:pt x="4200" y="1"/>
                      <a:pt x="4109" y="46"/>
                      <a:pt x="4040" y="138"/>
                    </a:cubicBezTo>
                    <a:cubicBezTo>
                      <a:pt x="3995" y="206"/>
                      <a:pt x="3972" y="297"/>
                      <a:pt x="3949" y="366"/>
                    </a:cubicBezTo>
                    <a:lnTo>
                      <a:pt x="3835" y="366"/>
                    </a:lnTo>
                    <a:cubicBezTo>
                      <a:pt x="3766" y="389"/>
                      <a:pt x="3698" y="434"/>
                      <a:pt x="3652" y="503"/>
                    </a:cubicBezTo>
                    <a:cubicBezTo>
                      <a:pt x="3561" y="663"/>
                      <a:pt x="3492" y="822"/>
                      <a:pt x="3424" y="982"/>
                    </a:cubicBezTo>
                    <a:cubicBezTo>
                      <a:pt x="3401" y="1028"/>
                      <a:pt x="3378" y="1073"/>
                      <a:pt x="3355" y="1119"/>
                    </a:cubicBezTo>
                    <a:cubicBezTo>
                      <a:pt x="3287" y="1142"/>
                      <a:pt x="3241" y="1210"/>
                      <a:pt x="3218" y="1279"/>
                    </a:cubicBezTo>
                    <a:lnTo>
                      <a:pt x="3196" y="1279"/>
                    </a:lnTo>
                    <a:cubicBezTo>
                      <a:pt x="3150" y="1210"/>
                      <a:pt x="3059" y="1188"/>
                      <a:pt x="2990" y="1188"/>
                    </a:cubicBezTo>
                    <a:cubicBezTo>
                      <a:pt x="2899" y="1188"/>
                      <a:pt x="2830" y="1210"/>
                      <a:pt x="2762" y="1279"/>
                    </a:cubicBezTo>
                    <a:cubicBezTo>
                      <a:pt x="2762" y="1279"/>
                      <a:pt x="2739" y="1302"/>
                      <a:pt x="2739" y="1325"/>
                    </a:cubicBezTo>
                    <a:cubicBezTo>
                      <a:pt x="2716" y="1302"/>
                      <a:pt x="2671" y="1279"/>
                      <a:pt x="2648" y="1279"/>
                    </a:cubicBezTo>
                    <a:cubicBezTo>
                      <a:pt x="2579" y="1279"/>
                      <a:pt x="2534" y="1347"/>
                      <a:pt x="2511" y="1416"/>
                    </a:cubicBezTo>
                    <a:cubicBezTo>
                      <a:pt x="2488" y="1690"/>
                      <a:pt x="2488" y="1964"/>
                      <a:pt x="2465" y="2260"/>
                    </a:cubicBezTo>
                    <a:cubicBezTo>
                      <a:pt x="2442" y="2489"/>
                      <a:pt x="2420" y="2740"/>
                      <a:pt x="2374" y="2968"/>
                    </a:cubicBezTo>
                    <a:lnTo>
                      <a:pt x="2397" y="2968"/>
                    </a:lnTo>
                    <a:cubicBezTo>
                      <a:pt x="2397" y="2968"/>
                      <a:pt x="2374" y="2968"/>
                      <a:pt x="2374" y="2991"/>
                    </a:cubicBezTo>
                    <a:cubicBezTo>
                      <a:pt x="2351" y="3151"/>
                      <a:pt x="2328" y="3288"/>
                      <a:pt x="2305" y="3447"/>
                    </a:cubicBezTo>
                    <a:cubicBezTo>
                      <a:pt x="2260" y="3607"/>
                      <a:pt x="2214" y="3767"/>
                      <a:pt x="2169" y="3949"/>
                    </a:cubicBezTo>
                    <a:cubicBezTo>
                      <a:pt x="2100" y="4086"/>
                      <a:pt x="2077" y="4246"/>
                      <a:pt x="2032" y="4406"/>
                    </a:cubicBezTo>
                    <a:cubicBezTo>
                      <a:pt x="1986" y="4566"/>
                      <a:pt x="1940" y="4726"/>
                      <a:pt x="1917" y="4885"/>
                    </a:cubicBezTo>
                    <a:cubicBezTo>
                      <a:pt x="1826" y="5182"/>
                      <a:pt x="1735" y="5502"/>
                      <a:pt x="1644" y="5821"/>
                    </a:cubicBezTo>
                    <a:cubicBezTo>
                      <a:pt x="1598" y="5981"/>
                      <a:pt x="1552" y="6118"/>
                      <a:pt x="1484" y="6278"/>
                    </a:cubicBezTo>
                    <a:cubicBezTo>
                      <a:pt x="1438" y="6415"/>
                      <a:pt x="1392" y="6574"/>
                      <a:pt x="1324" y="6711"/>
                    </a:cubicBezTo>
                    <a:cubicBezTo>
                      <a:pt x="1301" y="6803"/>
                      <a:pt x="1278" y="6871"/>
                      <a:pt x="1233" y="6962"/>
                    </a:cubicBezTo>
                    <a:cubicBezTo>
                      <a:pt x="1119" y="7191"/>
                      <a:pt x="1004" y="7419"/>
                      <a:pt x="890" y="7647"/>
                    </a:cubicBezTo>
                    <a:cubicBezTo>
                      <a:pt x="776" y="7875"/>
                      <a:pt x="639" y="8126"/>
                      <a:pt x="502" y="8355"/>
                    </a:cubicBezTo>
                    <a:cubicBezTo>
                      <a:pt x="502" y="8355"/>
                      <a:pt x="479" y="8378"/>
                      <a:pt x="479" y="8378"/>
                    </a:cubicBezTo>
                    <a:cubicBezTo>
                      <a:pt x="411" y="8469"/>
                      <a:pt x="343" y="8583"/>
                      <a:pt x="274" y="8674"/>
                    </a:cubicBezTo>
                    <a:cubicBezTo>
                      <a:pt x="206" y="8743"/>
                      <a:pt x="160" y="8834"/>
                      <a:pt x="91" y="8903"/>
                    </a:cubicBezTo>
                    <a:cubicBezTo>
                      <a:pt x="46" y="8994"/>
                      <a:pt x="0" y="9085"/>
                      <a:pt x="23" y="9176"/>
                    </a:cubicBezTo>
                    <a:cubicBezTo>
                      <a:pt x="42" y="9252"/>
                      <a:pt x="92" y="9296"/>
                      <a:pt x="161" y="9296"/>
                    </a:cubicBezTo>
                    <a:cubicBezTo>
                      <a:pt x="175" y="9296"/>
                      <a:pt x="190" y="9294"/>
                      <a:pt x="206" y="9291"/>
                    </a:cubicBezTo>
                    <a:cubicBezTo>
                      <a:pt x="251" y="9268"/>
                      <a:pt x="297" y="9245"/>
                      <a:pt x="320" y="9199"/>
                    </a:cubicBezTo>
                    <a:cubicBezTo>
                      <a:pt x="365" y="9154"/>
                      <a:pt x="388" y="9131"/>
                      <a:pt x="411" y="9085"/>
                    </a:cubicBezTo>
                    <a:cubicBezTo>
                      <a:pt x="457" y="9039"/>
                      <a:pt x="479" y="8994"/>
                      <a:pt x="502" y="8948"/>
                    </a:cubicBezTo>
                    <a:cubicBezTo>
                      <a:pt x="571" y="8880"/>
                      <a:pt x="616" y="8811"/>
                      <a:pt x="662" y="8743"/>
                    </a:cubicBezTo>
                    <a:cubicBezTo>
                      <a:pt x="753" y="8629"/>
                      <a:pt x="845" y="8515"/>
                      <a:pt x="936" y="8400"/>
                    </a:cubicBezTo>
                    <a:cubicBezTo>
                      <a:pt x="959" y="8423"/>
                      <a:pt x="959" y="8423"/>
                      <a:pt x="982" y="8423"/>
                    </a:cubicBezTo>
                    <a:lnTo>
                      <a:pt x="1119" y="8423"/>
                    </a:lnTo>
                    <a:cubicBezTo>
                      <a:pt x="1141" y="8400"/>
                      <a:pt x="1164" y="8400"/>
                      <a:pt x="1187" y="8378"/>
                    </a:cubicBezTo>
                    <a:cubicBezTo>
                      <a:pt x="1210" y="8355"/>
                      <a:pt x="1233" y="8355"/>
                      <a:pt x="1256" y="8332"/>
                    </a:cubicBezTo>
                    <a:cubicBezTo>
                      <a:pt x="1278" y="8309"/>
                      <a:pt x="1301" y="8286"/>
                      <a:pt x="1324" y="8263"/>
                    </a:cubicBezTo>
                    <a:cubicBezTo>
                      <a:pt x="1370" y="8218"/>
                      <a:pt x="1438" y="8149"/>
                      <a:pt x="1484" y="8104"/>
                    </a:cubicBezTo>
                    <a:cubicBezTo>
                      <a:pt x="1575" y="7990"/>
                      <a:pt x="1689" y="7898"/>
                      <a:pt x="1803" y="7784"/>
                    </a:cubicBezTo>
                    <a:cubicBezTo>
                      <a:pt x="2009" y="7556"/>
                      <a:pt x="2214" y="7350"/>
                      <a:pt x="2420" y="7099"/>
                    </a:cubicBezTo>
                    <a:cubicBezTo>
                      <a:pt x="2625" y="6848"/>
                      <a:pt x="2830" y="6574"/>
                      <a:pt x="3013" y="6300"/>
                    </a:cubicBezTo>
                    <a:cubicBezTo>
                      <a:pt x="3196" y="6027"/>
                      <a:pt x="3378" y="5730"/>
                      <a:pt x="3538" y="5456"/>
                    </a:cubicBezTo>
                    <a:cubicBezTo>
                      <a:pt x="3675" y="5250"/>
                      <a:pt x="3766" y="5022"/>
                      <a:pt x="3835" y="4817"/>
                    </a:cubicBezTo>
                    <a:cubicBezTo>
                      <a:pt x="3880" y="4703"/>
                      <a:pt x="3903" y="4589"/>
                      <a:pt x="3926" y="4474"/>
                    </a:cubicBezTo>
                    <a:cubicBezTo>
                      <a:pt x="3972" y="4360"/>
                      <a:pt x="3995" y="4246"/>
                      <a:pt x="4017" y="4132"/>
                    </a:cubicBezTo>
                    <a:cubicBezTo>
                      <a:pt x="4040" y="3927"/>
                      <a:pt x="4086" y="3721"/>
                      <a:pt x="4132" y="3493"/>
                    </a:cubicBezTo>
                    <a:cubicBezTo>
                      <a:pt x="4132" y="3402"/>
                      <a:pt x="4154" y="3288"/>
                      <a:pt x="4177" y="3196"/>
                    </a:cubicBezTo>
                    <a:cubicBezTo>
                      <a:pt x="4177" y="3128"/>
                      <a:pt x="4200" y="3082"/>
                      <a:pt x="4200" y="3036"/>
                    </a:cubicBezTo>
                    <a:cubicBezTo>
                      <a:pt x="4246" y="2922"/>
                      <a:pt x="4268" y="2808"/>
                      <a:pt x="4291" y="2694"/>
                    </a:cubicBezTo>
                    <a:cubicBezTo>
                      <a:pt x="4360" y="2466"/>
                      <a:pt x="4405" y="2238"/>
                      <a:pt x="4451" y="2009"/>
                    </a:cubicBezTo>
                    <a:cubicBezTo>
                      <a:pt x="4497" y="1781"/>
                      <a:pt x="4565" y="1530"/>
                      <a:pt x="4588" y="1302"/>
                    </a:cubicBezTo>
                    <a:cubicBezTo>
                      <a:pt x="4634" y="1028"/>
                      <a:pt x="4679" y="731"/>
                      <a:pt x="4679" y="457"/>
                    </a:cubicBezTo>
                    <a:cubicBezTo>
                      <a:pt x="4679" y="389"/>
                      <a:pt x="4656" y="320"/>
                      <a:pt x="4611" y="252"/>
                    </a:cubicBezTo>
                    <a:cubicBezTo>
                      <a:pt x="4588" y="229"/>
                      <a:pt x="4588" y="183"/>
                      <a:pt x="4565" y="160"/>
                    </a:cubicBezTo>
                    <a:cubicBezTo>
                      <a:pt x="4520" y="92"/>
                      <a:pt x="4451" y="24"/>
                      <a:pt x="4383" y="1"/>
                    </a:cubicBezTo>
                    <a:close/>
                  </a:path>
                </a:pathLst>
              </a:custGeom>
              <a:solidFill>
                <a:srgbClr val="D97F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1"/>
              <p:cNvSpPr/>
              <p:nvPr/>
            </p:nvSpPr>
            <p:spPr>
              <a:xfrm>
                <a:off x="7048444" y="1558230"/>
                <a:ext cx="77144" cy="213780"/>
              </a:xfrm>
              <a:custGeom>
                <a:rect b="b" l="l" r="r" t="t"/>
                <a:pathLst>
                  <a:path extrusionOk="0" h="7909" w="2854">
                    <a:moveTo>
                      <a:pt x="2762" y="0"/>
                    </a:moveTo>
                    <a:cubicBezTo>
                      <a:pt x="2740" y="0"/>
                      <a:pt x="2694" y="23"/>
                      <a:pt x="2694" y="69"/>
                    </a:cubicBezTo>
                    <a:cubicBezTo>
                      <a:pt x="2671" y="114"/>
                      <a:pt x="2648" y="183"/>
                      <a:pt x="2648" y="251"/>
                    </a:cubicBezTo>
                    <a:cubicBezTo>
                      <a:pt x="2625" y="297"/>
                      <a:pt x="2625" y="366"/>
                      <a:pt x="2603" y="411"/>
                    </a:cubicBezTo>
                    <a:cubicBezTo>
                      <a:pt x="2580" y="525"/>
                      <a:pt x="2580" y="639"/>
                      <a:pt x="2557" y="754"/>
                    </a:cubicBezTo>
                    <a:cubicBezTo>
                      <a:pt x="2534" y="1073"/>
                      <a:pt x="2443" y="1393"/>
                      <a:pt x="2374" y="1689"/>
                    </a:cubicBezTo>
                    <a:cubicBezTo>
                      <a:pt x="2352" y="1758"/>
                      <a:pt x="2329" y="1826"/>
                      <a:pt x="2329" y="1918"/>
                    </a:cubicBezTo>
                    <a:cubicBezTo>
                      <a:pt x="2306" y="2009"/>
                      <a:pt x="2283" y="2100"/>
                      <a:pt x="2260" y="2192"/>
                    </a:cubicBezTo>
                    <a:cubicBezTo>
                      <a:pt x="2215" y="2351"/>
                      <a:pt x="2169" y="2488"/>
                      <a:pt x="2123" y="2648"/>
                    </a:cubicBezTo>
                    <a:cubicBezTo>
                      <a:pt x="2078" y="2808"/>
                      <a:pt x="2032" y="2968"/>
                      <a:pt x="1986" y="3127"/>
                    </a:cubicBezTo>
                    <a:cubicBezTo>
                      <a:pt x="1941" y="3287"/>
                      <a:pt x="1872" y="3447"/>
                      <a:pt x="1827" y="3584"/>
                    </a:cubicBezTo>
                    <a:cubicBezTo>
                      <a:pt x="1781" y="3744"/>
                      <a:pt x="1735" y="3903"/>
                      <a:pt x="1667" y="4063"/>
                    </a:cubicBezTo>
                    <a:cubicBezTo>
                      <a:pt x="1621" y="4200"/>
                      <a:pt x="1575" y="4337"/>
                      <a:pt x="1530" y="4497"/>
                    </a:cubicBezTo>
                    <a:cubicBezTo>
                      <a:pt x="1484" y="4611"/>
                      <a:pt x="1439" y="4725"/>
                      <a:pt x="1393" y="4839"/>
                    </a:cubicBezTo>
                    <a:cubicBezTo>
                      <a:pt x="1347" y="4976"/>
                      <a:pt x="1324" y="5090"/>
                      <a:pt x="1279" y="5204"/>
                    </a:cubicBezTo>
                    <a:cubicBezTo>
                      <a:pt x="1187" y="5433"/>
                      <a:pt x="1096" y="5661"/>
                      <a:pt x="1005" y="5912"/>
                    </a:cubicBezTo>
                    <a:cubicBezTo>
                      <a:pt x="1005" y="5889"/>
                      <a:pt x="1005" y="5889"/>
                      <a:pt x="1005" y="5889"/>
                    </a:cubicBezTo>
                    <a:lnTo>
                      <a:pt x="982" y="5912"/>
                    </a:lnTo>
                    <a:cubicBezTo>
                      <a:pt x="936" y="6049"/>
                      <a:pt x="845" y="6209"/>
                      <a:pt x="777" y="6346"/>
                    </a:cubicBezTo>
                    <a:cubicBezTo>
                      <a:pt x="708" y="6483"/>
                      <a:pt x="662" y="6620"/>
                      <a:pt x="594" y="6757"/>
                    </a:cubicBezTo>
                    <a:cubicBezTo>
                      <a:pt x="548" y="6848"/>
                      <a:pt x="503" y="6939"/>
                      <a:pt x="457" y="7008"/>
                    </a:cubicBezTo>
                    <a:cubicBezTo>
                      <a:pt x="411" y="7076"/>
                      <a:pt x="366" y="7167"/>
                      <a:pt x="320" y="7236"/>
                    </a:cubicBezTo>
                    <a:cubicBezTo>
                      <a:pt x="274" y="7304"/>
                      <a:pt x="229" y="7373"/>
                      <a:pt x="183" y="7441"/>
                    </a:cubicBezTo>
                    <a:cubicBezTo>
                      <a:pt x="137" y="7533"/>
                      <a:pt x="92" y="7601"/>
                      <a:pt x="46" y="7670"/>
                    </a:cubicBezTo>
                    <a:cubicBezTo>
                      <a:pt x="1" y="7761"/>
                      <a:pt x="23" y="7852"/>
                      <a:pt x="92" y="7898"/>
                    </a:cubicBezTo>
                    <a:cubicBezTo>
                      <a:pt x="122" y="7898"/>
                      <a:pt x="153" y="7908"/>
                      <a:pt x="176" y="7908"/>
                    </a:cubicBezTo>
                    <a:cubicBezTo>
                      <a:pt x="188" y="7908"/>
                      <a:pt x="198" y="7905"/>
                      <a:pt x="206" y="7898"/>
                    </a:cubicBezTo>
                    <a:cubicBezTo>
                      <a:pt x="252" y="7898"/>
                      <a:pt x="274" y="7875"/>
                      <a:pt x="297" y="7829"/>
                    </a:cubicBezTo>
                    <a:cubicBezTo>
                      <a:pt x="389" y="7715"/>
                      <a:pt x="457" y="7601"/>
                      <a:pt x="548" y="7464"/>
                    </a:cubicBezTo>
                    <a:cubicBezTo>
                      <a:pt x="617" y="7350"/>
                      <a:pt x="708" y="7213"/>
                      <a:pt x="799" y="7076"/>
                    </a:cubicBezTo>
                    <a:cubicBezTo>
                      <a:pt x="868" y="6962"/>
                      <a:pt x="936" y="6825"/>
                      <a:pt x="982" y="6711"/>
                    </a:cubicBezTo>
                    <a:cubicBezTo>
                      <a:pt x="1050" y="6574"/>
                      <a:pt x="1119" y="6437"/>
                      <a:pt x="1187" y="6323"/>
                    </a:cubicBezTo>
                    <a:cubicBezTo>
                      <a:pt x="1256" y="6186"/>
                      <a:pt x="1324" y="6049"/>
                      <a:pt x="1393" y="5912"/>
                    </a:cubicBezTo>
                    <a:cubicBezTo>
                      <a:pt x="1461" y="5752"/>
                      <a:pt x="1530" y="5593"/>
                      <a:pt x="1575" y="5433"/>
                    </a:cubicBezTo>
                    <a:cubicBezTo>
                      <a:pt x="1644" y="5296"/>
                      <a:pt x="1690" y="5136"/>
                      <a:pt x="1735" y="4976"/>
                    </a:cubicBezTo>
                    <a:cubicBezTo>
                      <a:pt x="1781" y="4816"/>
                      <a:pt x="1849" y="4680"/>
                      <a:pt x="1895" y="4520"/>
                    </a:cubicBezTo>
                    <a:cubicBezTo>
                      <a:pt x="1941" y="4383"/>
                      <a:pt x="1986" y="4223"/>
                      <a:pt x="2032" y="4086"/>
                    </a:cubicBezTo>
                    <a:cubicBezTo>
                      <a:pt x="2078" y="3926"/>
                      <a:pt x="2123" y="3744"/>
                      <a:pt x="2169" y="3584"/>
                    </a:cubicBezTo>
                    <a:cubicBezTo>
                      <a:pt x="2215" y="3424"/>
                      <a:pt x="2260" y="3287"/>
                      <a:pt x="2283" y="3127"/>
                    </a:cubicBezTo>
                    <a:cubicBezTo>
                      <a:pt x="2329" y="2968"/>
                      <a:pt x="2374" y="2808"/>
                      <a:pt x="2397" y="2648"/>
                    </a:cubicBezTo>
                    <a:cubicBezTo>
                      <a:pt x="2443" y="2488"/>
                      <a:pt x="2466" y="2329"/>
                      <a:pt x="2511" y="2169"/>
                    </a:cubicBezTo>
                    <a:cubicBezTo>
                      <a:pt x="2511" y="2077"/>
                      <a:pt x="2534" y="2009"/>
                      <a:pt x="2557" y="1918"/>
                    </a:cubicBezTo>
                    <a:cubicBezTo>
                      <a:pt x="2557" y="1849"/>
                      <a:pt x="2580" y="1758"/>
                      <a:pt x="2603" y="1667"/>
                    </a:cubicBezTo>
                    <a:cubicBezTo>
                      <a:pt x="2625" y="1507"/>
                      <a:pt x="2648" y="1370"/>
                      <a:pt x="2671" y="1210"/>
                    </a:cubicBezTo>
                    <a:cubicBezTo>
                      <a:pt x="2694" y="1027"/>
                      <a:pt x="2717" y="868"/>
                      <a:pt x="2740" y="708"/>
                    </a:cubicBezTo>
                    <a:cubicBezTo>
                      <a:pt x="2740" y="617"/>
                      <a:pt x="2762" y="525"/>
                      <a:pt x="2762" y="457"/>
                    </a:cubicBezTo>
                    <a:cubicBezTo>
                      <a:pt x="2762" y="457"/>
                      <a:pt x="2762" y="457"/>
                      <a:pt x="2762" y="480"/>
                    </a:cubicBezTo>
                    <a:cubicBezTo>
                      <a:pt x="2762" y="411"/>
                      <a:pt x="2785" y="366"/>
                      <a:pt x="2785" y="297"/>
                    </a:cubicBezTo>
                    <a:cubicBezTo>
                      <a:pt x="2808" y="229"/>
                      <a:pt x="2831" y="183"/>
                      <a:pt x="2854" y="114"/>
                    </a:cubicBezTo>
                    <a:cubicBezTo>
                      <a:pt x="2854" y="69"/>
                      <a:pt x="2831" y="23"/>
                      <a:pt x="2785" y="0"/>
                    </a:cubicBezTo>
                    <a:close/>
                  </a:path>
                </a:pathLst>
              </a:custGeom>
              <a:solidFill>
                <a:srgbClr val="D97F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1"/>
              <p:cNvSpPr/>
              <p:nvPr/>
            </p:nvSpPr>
            <p:spPr>
              <a:xfrm>
                <a:off x="6794876" y="1222598"/>
                <a:ext cx="365256" cy="259137"/>
              </a:xfrm>
              <a:custGeom>
                <a:rect b="b" l="l" r="r" t="t"/>
                <a:pathLst>
                  <a:path extrusionOk="0" h="9587" w="13513">
                    <a:moveTo>
                      <a:pt x="2169" y="0"/>
                    </a:moveTo>
                    <a:cubicBezTo>
                      <a:pt x="2032" y="23"/>
                      <a:pt x="1918" y="46"/>
                      <a:pt x="1781" y="92"/>
                    </a:cubicBezTo>
                    <a:cubicBezTo>
                      <a:pt x="1735" y="115"/>
                      <a:pt x="1689" y="160"/>
                      <a:pt x="1667" y="229"/>
                    </a:cubicBezTo>
                    <a:lnTo>
                      <a:pt x="1598" y="206"/>
                    </a:lnTo>
                    <a:cubicBezTo>
                      <a:pt x="1415" y="183"/>
                      <a:pt x="1233" y="160"/>
                      <a:pt x="1050" y="160"/>
                    </a:cubicBezTo>
                    <a:cubicBezTo>
                      <a:pt x="982" y="137"/>
                      <a:pt x="913" y="137"/>
                      <a:pt x="822" y="137"/>
                    </a:cubicBezTo>
                    <a:cubicBezTo>
                      <a:pt x="754" y="137"/>
                      <a:pt x="685" y="137"/>
                      <a:pt x="617" y="160"/>
                    </a:cubicBezTo>
                    <a:cubicBezTo>
                      <a:pt x="548" y="160"/>
                      <a:pt x="480" y="160"/>
                      <a:pt x="411" y="183"/>
                    </a:cubicBezTo>
                    <a:cubicBezTo>
                      <a:pt x="320" y="206"/>
                      <a:pt x="229" y="229"/>
                      <a:pt x="137" y="251"/>
                    </a:cubicBezTo>
                    <a:cubicBezTo>
                      <a:pt x="46" y="297"/>
                      <a:pt x="0" y="388"/>
                      <a:pt x="46" y="457"/>
                    </a:cubicBezTo>
                    <a:cubicBezTo>
                      <a:pt x="69" y="525"/>
                      <a:pt x="114" y="571"/>
                      <a:pt x="183" y="571"/>
                    </a:cubicBezTo>
                    <a:lnTo>
                      <a:pt x="251" y="571"/>
                    </a:lnTo>
                    <a:cubicBezTo>
                      <a:pt x="297" y="548"/>
                      <a:pt x="320" y="525"/>
                      <a:pt x="366" y="525"/>
                    </a:cubicBezTo>
                    <a:cubicBezTo>
                      <a:pt x="480" y="503"/>
                      <a:pt x="571" y="503"/>
                      <a:pt x="662" y="503"/>
                    </a:cubicBezTo>
                    <a:cubicBezTo>
                      <a:pt x="799" y="503"/>
                      <a:pt x="913" y="525"/>
                      <a:pt x="1050" y="548"/>
                    </a:cubicBezTo>
                    <a:cubicBezTo>
                      <a:pt x="1142" y="571"/>
                      <a:pt x="1210" y="594"/>
                      <a:pt x="1279" y="617"/>
                    </a:cubicBezTo>
                    <a:lnTo>
                      <a:pt x="1438" y="662"/>
                    </a:lnTo>
                    <a:cubicBezTo>
                      <a:pt x="1552" y="685"/>
                      <a:pt x="1667" y="731"/>
                      <a:pt x="1781" y="754"/>
                    </a:cubicBezTo>
                    <a:cubicBezTo>
                      <a:pt x="1940" y="776"/>
                      <a:pt x="2100" y="822"/>
                      <a:pt x="2260" y="868"/>
                    </a:cubicBezTo>
                    <a:cubicBezTo>
                      <a:pt x="2465" y="936"/>
                      <a:pt x="2648" y="1005"/>
                      <a:pt x="2853" y="1073"/>
                    </a:cubicBezTo>
                    <a:lnTo>
                      <a:pt x="3059" y="1142"/>
                    </a:lnTo>
                    <a:cubicBezTo>
                      <a:pt x="3310" y="1210"/>
                      <a:pt x="3561" y="1324"/>
                      <a:pt x="3812" y="1438"/>
                    </a:cubicBezTo>
                    <a:lnTo>
                      <a:pt x="3949" y="1507"/>
                    </a:lnTo>
                    <a:lnTo>
                      <a:pt x="4063" y="1553"/>
                    </a:lnTo>
                    <a:cubicBezTo>
                      <a:pt x="4314" y="1667"/>
                      <a:pt x="4565" y="1781"/>
                      <a:pt x="4816" y="1895"/>
                    </a:cubicBezTo>
                    <a:cubicBezTo>
                      <a:pt x="5113" y="2055"/>
                      <a:pt x="5410" y="2214"/>
                      <a:pt x="5684" y="2374"/>
                    </a:cubicBezTo>
                    <a:lnTo>
                      <a:pt x="5707" y="2397"/>
                    </a:lnTo>
                    <a:lnTo>
                      <a:pt x="5729" y="2420"/>
                    </a:lnTo>
                    <a:cubicBezTo>
                      <a:pt x="5821" y="2466"/>
                      <a:pt x="5889" y="2511"/>
                      <a:pt x="5958" y="2557"/>
                    </a:cubicBezTo>
                    <a:cubicBezTo>
                      <a:pt x="6232" y="2717"/>
                      <a:pt x="6483" y="2899"/>
                      <a:pt x="6757" y="3082"/>
                    </a:cubicBezTo>
                    <a:cubicBezTo>
                      <a:pt x="7053" y="3287"/>
                      <a:pt x="7327" y="3515"/>
                      <a:pt x="7555" y="3675"/>
                    </a:cubicBezTo>
                    <a:cubicBezTo>
                      <a:pt x="7692" y="3812"/>
                      <a:pt x="7852" y="3926"/>
                      <a:pt x="7989" y="4063"/>
                    </a:cubicBezTo>
                    <a:cubicBezTo>
                      <a:pt x="7875" y="4063"/>
                      <a:pt x="7784" y="4109"/>
                      <a:pt x="7692" y="4155"/>
                    </a:cubicBezTo>
                    <a:cubicBezTo>
                      <a:pt x="7647" y="4200"/>
                      <a:pt x="7578" y="4246"/>
                      <a:pt x="7533" y="4314"/>
                    </a:cubicBezTo>
                    <a:cubicBezTo>
                      <a:pt x="7464" y="4406"/>
                      <a:pt x="7441" y="4474"/>
                      <a:pt x="7441" y="4543"/>
                    </a:cubicBezTo>
                    <a:cubicBezTo>
                      <a:pt x="7419" y="4634"/>
                      <a:pt x="7441" y="4748"/>
                      <a:pt x="7464" y="4817"/>
                    </a:cubicBezTo>
                    <a:cubicBezTo>
                      <a:pt x="7464" y="4885"/>
                      <a:pt x="7510" y="4953"/>
                      <a:pt x="7533" y="5022"/>
                    </a:cubicBezTo>
                    <a:cubicBezTo>
                      <a:pt x="7624" y="5182"/>
                      <a:pt x="7715" y="5341"/>
                      <a:pt x="7807" y="5478"/>
                    </a:cubicBezTo>
                    <a:cubicBezTo>
                      <a:pt x="7921" y="5638"/>
                      <a:pt x="8058" y="5821"/>
                      <a:pt x="8172" y="5981"/>
                    </a:cubicBezTo>
                    <a:cubicBezTo>
                      <a:pt x="8309" y="6140"/>
                      <a:pt x="8446" y="6300"/>
                      <a:pt x="8560" y="6414"/>
                    </a:cubicBezTo>
                    <a:cubicBezTo>
                      <a:pt x="8765" y="6643"/>
                      <a:pt x="8948" y="6848"/>
                      <a:pt x="9130" y="7076"/>
                    </a:cubicBezTo>
                    <a:cubicBezTo>
                      <a:pt x="9382" y="7350"/>
                      <a:pt x="9564" y="7601"/>
                      <a:pt x="9747" y="7829"/>
                    </a:cubicBezTo>
                    <a:lnTo>
                      <a:pt x="9770" y="7875"/>
                    </a:lnTo>
                    <a:cubicBezTo>
                      <a:pt x="9861" y="7989"/>
                      <a:pt x="9929" y="8081"/>
                      <a:pt x="9998" y="8195"/>
                    </a:cubicBezTo>
                    <a:lnTo>
                      <a:pt x="10043" y="8263"/>
                    </a:lnTo>
                    <a:cubicBezTo>
                      <a:pt x="10112" y="8354"/>
                      <a:pt x="10180" y="8469"/>
                      <a:pt x="10249" y="8560"/>
                    </a:cubicBezTo>
                    <a:cubicBezTo>
                      <a:pt x="10340" y="8742"/>
                      <a:pt x="10431" y="8902"/>
                      <a:pt x="10546" y="9085"/>
                    </a:cubicBezTo>
                    <a:lnTo>
                      <a:pt x="10614" y="9222"/>
                    </a:lnTo>
                    <a:lnTo>
                      <a:pt x="10637" y="9267"/>
                    </a:lnTo>
                    <a:cubicBezTo>
                      <a:pt x="10683" y="9336"/>
                      <a:pt x="10705" y="9382"/>
                      <a:pt x="10728" y="9427"/>
                    </a:cubicBezTo>
                    <a:cubicBezTo>
                      <a:pt x="10774" y="9519"/>
                      <a:pt x="10865" y="9564"/>
                      <a:pt x="10956" y="9587"/>
                    </a:cubicBezTo>
                    <a:lnTo>
                      <a:pt x="11025" y="9587"/>
                    </a:lnTo>
                    <a:cubicBezTo>
                      <a:pt x="11071" y="9587"/>
                      <a:pt x="11139" y="9564"/>
                      <a:pt x="11185" y="9564"/>
                    </a:cubicBezTo>
                    <a:cubicBezTo>
                      <a:pt x="11208" y="9541"/>
                      <a:pt x="11230" y="9541"/>
                      <a:pt x="11253" y="9519"/>
                    </a:cubicBezTo>
                    <a:cubicBezTo>
                      <a:pt x="11322" y="9496"/>
                      <a:pt x="11367" y="9473"/>
                      <a:pt x="11390" y="9450"/>
                    </a:cubicBezTo>
                    <a:cubicBezTo>
                      <a:pt x="11527" y="9359"/>
                      <a:pt x="11641" y="9245"/>
                      <a:pt x="11755" y="9130"/>
                    </a:cubicBezTo>
                    <a:cubicBezTo>
                      <a:pt x="11778" y="9108"/>
                      <a:pt x="11801" y="9085"/>
                      <a:pt x="11824" y="9039"/>
                    </a:cubicBezTo>
                    <a:lnTo>
                      <a:pt x="11847" y="8994"/>
                    </a:lnTo>
                    <a:cubicBezTo>
                      <a:pt x="11892" y="8948"/>
                      <a:pt x="11938" y="8902"/>
                      <a:pt x="11984" y="8857"/>
                    </a:cubicBezTo>
                    <a:cubicBezTo>
                      <a:pt x="12052" y="8811"/>
                      <a:pt x="12098" y="8742"/>
                      <a:pt x="12166" y="8697"/>
                    </a:cubicBezTo>
                    <a:cubicBezTo>
                      <a:pt x="12212" y="8651"/>
                      <a:pt x="12258" y="8606"/>
                      <a:pt x="12303" y="8583"/>
                    </a:cubicBezTo>
                    <a:cubicBezTo>
                      <a:pt x="12349" y="8537"/>
                      <a:pt x="12394" y="8514"/>
                      <a:pt x="12417" y="8469"/>
                    </a:cubicBezTo>
                    <a:cubicBezTo>
                      <a:pt x="12531" y="8377"/>
                      <a:pt x="12646" y="8263"/>
                      <a:pt x="12737" y="8149"/>
                    </a:cubicBezTo>
                    <a:cubicBezTo>
                      <a:pt x="12805" y="8081"/>
                      <a:pt x="12874" y="7989"/>
                      <a:pt x="12942" y="7921"/>
                    </a:cubicBezTo>
                    <a:cubicBezTo>
                      <a:pt x="12988" y="7852"/>
                      <a:pt x="13034" y="7784"/>
                      <a:pt x="13079" y="7738"/>
                    </a:cubicBezTo>
                    <a:lnTo>
                      <a:pt x="13148" y="7693"/>
                    </a:lnTo>
                    <a:cubicBezTo>
                      <a:pt x="13193" y="7647"/>
                      <a:pt x="13239" y="7601"/>
                      <a:pt x="13285" y="7556"/>
                    </a:cubicBezTo>
                    <a:cubicBezTo>
                      <a:pt x="13330" y="7510"/>
                      <a:pt x="13353" y="7464"/>
                      <a:pt x="13399" y="7396"/>
                    </a:cubicBezTo>
                    <a:cubicBezTo>
                      <a:pt x="13444" y="7327"/>
                      <a:pt x="13467" y="7259"/>
                      <a:pt x="13467" y="7190"/>
                    </a:cubicBezTo>
                    <a:cubicBezTo>
                      <a:pt x="13513" y="7031"/>
                      <a:pt x="13467" y="6848"/>
                      <a:pt x="13422" y="6688"/>
                    </a:cubicBezTo>
                    <a:lnTo>
                      <a:pt x="13399" y="6620"/>
                    </a:lnTo>
                    <a:cubicBezTo>
                      <a:pt x="13376" y="6506"/>
                      <a:pt x="13307" y="6369"/>
                      <a:pt x="13239" y="6255"/>
                    </a:cubicBezTo>
                    <a:cubicBezTo>
                      <a:pt x="13079" y="5912"/>
                      <a:pt x="12874" y="5615"/>
                      <a:pt x="12668" y="5341"/>
                    </a:cubicBezTo>
                    <a:cubicBezTo>
                      <a:pt x="12463" y="5068"/>
                      <a:pt x="12235" y="4817"/>
                      <a:pt x="12006" y="4543"/>
                    </a:cubicBezTo>
                    <a:cubicBezTo>
                      <a:pt x="11892" y="4406"/>
                      <a:pt x="11778" y="4292"/>
                      <a:pt x="11641" y="4155"/>
                    </a:cubicBezTo>
                    <a:cubicBezTo>
                      <a:pt x="11687" y="4063"/>
                      <a:pt x="11664" y="3949"/>
                      <a:pt x="11596" y="3881"/>
                    </a:cubicBezTo>
                    <a:cubicBezTo>
                      <a:pt x="11504" y="3767"/>
                      <a:pt x="11413" y="3652"/>
                      <a:pt x="11299" y="3561"/>
                    </a:cubicBezTo>
                    <a:lnTo>
                      <a:pt x="11208" y="3447"/>
                    </a:lnTo>
                    <a:lnTo>
                      <a:pt x="11185" y="3447"/>
                    </a:lnTo>
                    <a:lnTo>
                      <a:pt x="11162" y="3401"/>
                    </a:lnTo>
                    <a:lnTo>
                      <a:pt x="11116" y="3356"/>
                    </a:lnTo>
                    <a:lnTo>
                      <a:pt x="11093" y="3333"/>
                    </a:lnTo>
                    <a:cubicBezTo>
                      <a:pt x="10888" y="3105"/>
                      <a:pt x="10637" y="2876"/>
                      <a:pt x="10386" y="2671"/>
                    </a:cubicBezTo>
                    <a:cubicBezTo>
                      <a:pt x="10295" y="2602"/>
                      <a:pt x="10203" y="2534"/>
                      <a:pt x="10112" y="2488"/>
                    </a:cubicBezTo>
                    <a:lnTo>
                      <a:pt x="10021" y="2397"/>
                    </a:lnTo>
                    <a:lnTo>
                      <a:pt x="9929" y="2329"/>
                    </a:lnTo>
                    <a:cubicBezTo>
                      <a:pt x="9838" y="2283"/>
                      <a:pt x="9770" y="2214"/>
                      <a:pt x="9701" y="2169"/>
                    </a:cubicBezTo>
                    <a:cubicBezTo>
                      <a:pt x="9199" y="1804"/>
                      <a:pt x="8674" y="1484"/>
                      <a:pt x="8103" y="1210"/>
                    </a:cubicBezTo>
                    <a:lnTo>
                      <a:pt x="7921" y="1119"/>
                    </a:lnTo>
                    <a:lnTo>
                      <a:pt x="7715" y="1005"/>
                    </a:lnTo>
                    <a:cubicBezTo>
                      <a:pt x="7578" y="936"/>
                      <a:pt x="7441" y="868"/>
                      <a:pt x="7304" y="822"/>
                    </a:cubicBezTo>
                    <a:cubicBezTo>
                      <a:pt x="7145" y="776"/>
                      <a:pt x="7008" y="708"/>
                      <a:pt x="6871" y="639"/>
                    </a:cubicBezTo>
                    <a:lnTo>
                      <a:pt x="6825" y="639"/>
                    </a:lnTo>
                    <a:cubicBezTo>
                      <a:pt x="6757" y="594"/>
                      <a:pt x="6688" y="571"/>
                      <a:pt x="6642" y="571"/>
                    </a:cubicBezTo>
                    <a:cubicBezTo>
                      <a:pt x="6551" y="525"/>
                      <a:pt x="6460" y="503"/>
                      <a:pt x="6369" y="480"/>
                    </a:cubicBezTo>
                    <a:lnTo>
                      <a:pt x="6369" y="480"/>
                    </a:lnTo>
                    <a:lnTo>
                      <a:pt x="6414" y="503"/>
                    </a:lnTo>
                    <a:cubicBezTo>
                      <a:pt x="6346" y="480"/>
                      <a:pt x="6277" y="457"/>
                      <a:pt x="6232" y="434"/>
                    </a:cubicBezTo>
                    <a:cubicBezTo>
                      <a:pt x="6118" y="388"/>
                      <a:pt x="6026" y="366"/>
                      <a:pt x="5912" y="343"/>
                    </a:cubicBezTo>
                    <a:cubicBezTo>
                      <a:pt x="5798" y="297"/>
                      <a:pt x="5661" y="297"/>
                      <a:pt x="5547" y="274"/>
                    </a:cubicBezTo>
                    <a:lnTo>
                      <a:pt x="5456" y="274"/>
                    </a:lnTo>
                    <a:cubicBezTo>
                      <a:pt x="5364" y="251"/>
                      <a:pt x="5273" y="251"/>
                      <a:pt x="5159" y="229"/>
                    </a:cubicBezTo>
                    <a:lnTo>
                      <a:pt x="4999" y="206"/>
                    </a:lnTo>
                    <a:lnTo>
                      <a:pt x="4771" y="183"/>
                    </a:lnTo>
                    <a:lnTo>
                      <a:pt x="4588" y="160"/>
                    </a:lnTo>
                    <a:cubicBezTo>
                      <a:pt x="4474" y="160"/>
                      <a:pt x="4383" y="137"/>
                      <a:pt x="4269" y="115"/>
                    </a:cubicBezTo>
                    <a:lnTo>
                      <a:pt x="4132" y="92"/>
                    </a:lnTo>
                    <a:cubicBezTo>
                      <a:pt x="4040" y="69"/>
                      <a:pt x="3926" y="69"/>
                      <a:pt x="3812" y="69"/>
                    </a:cubicBezTo>
                    <a:lnTo>
                      <a:pt x="3675" y="46"/>
                    </a:lnTo>
                    <a:lnTo>
                      <a:pt x="3561" y="46"/>
                    </a:lnTo>
                    <a:cubicBezTo>
                      <a:pt x="3447" y="23"/>
                      <a:pt x="3310" y="0"/>
                      <a:pt x="3173" y="0"/>
                    </a:cubicBezTo>
                    <a:close/>
                  </a:path>
                </a:pathLst>
              </a:custGeom>
              <a:solidFill>
                <a:srgbClr val="D97F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1"/>
              <p:cNvSpPr/>
              <p:nvPr/>
            </p:nvSpPr>
            <p:spPr>
              <a:xfrm>
                <a:off x="6577690" y="1260224"/>
                <a:ext cx="158585" cy="463997"/>
              </a:xfrm>
              <a:custGeom>
                <a:rect b="b" l="l" r="r" t="t"/>
                <a:pathLst>
                  <a:path extrusionOk="0" h="17166" w="5867">
                    <a:moveTo>
                      <a:pt x="5593" y="1"/>
                    </a:moveTo>
                    <a:cubicBezTo>
                      <a:pt x="5570" y="1"/>
                      <a:pt x="5525" y="1"/>
                      <a:pt x="5502" y="24"/>
                    </a:cubicBezTo>
                    <a:cubicBezTo>
                      <a:pt x="5388" y="92"/>
                      <a:pt x="5228" y="161"/>
                      <a:pt x="5068" y="297"/>
                    </a:cubicBezTo>
                    <a:cubicBezTo>
                      <a:pt x="4977" y="366"/>
                      <a:pt x="4908" y="434"/>
                      <a:pt x="4817" y="503"/>
                    </a:cubicBezTo>
                    <a:lnTo>
                      <a:pt x="4726" y="571"/>
                    </a:lnTo>
                    <a:cubicBezTo>
                      <a:pt x="4612" y="685"/>
                      <a:pt x="4475" y="777"/>
                      <a:pt x="4360" y="868"/>
                    </a:cubicBezTo>
                    <a:cubicBezTo>
                      <a:pt x="4223" y="959"/>
                      <a:pt x="4109" y="1074"/>
                      <a:pt x="3972" y="1165"/>
                    </a:cubicBezTo>
                    <a:cubicBezTo>
                      <a:pt x="3813" y="1302"/>
                      <a:pt x="3630" y="1462"/>
                      <a:pt x="3470" y="1644"/>
                    </a:cubicBezTo>
                    <a:cubicBezTo>
                      <a:pt x="3425" y="1644"/>
                      <a:pt x="3402" y="1667"/>
                      <a:pt x="3356" y="1713"/>
                    </a:cubicBezTo>
                    <a:cubicBezTo>
                      <a:pt x="3059" y="1987"/>
                      <a:pt x="2786" y="2283"/>
                      <a:pt x="2580" y="2534"/>
                    </a:cubicBezTo>
                    <a:lnTo>
                      <a:pt x="2489" y="2648"/>
                    </a:lnTo>
                    <a:cubicBezTo>
                      <a:pt x="2283" y="2877"/>
                      <a:pt x="2101" y="3105"/>
                      <a:pt x="1941" y="3333"/>
                    </a:cubicBezTo>
                    <a:cubicBezTo>
                      <a:pt x="1804" y="3539"/>
                      <a:pt x="1621" y="3858"/>
                      <a:pt x="1439" y="4155"/>
                    </a:cubicBezTo>
                    <a:cubicBezTo>
                      <a:pt x="1279" y="4452"/>
                      <a:pt x="1119" y="4748"/>
                      <a:pt x="959" y="5136"/>
                    </a:cubicBezTo>
                    <a:cubicBezTo>
                      <a:pt x="800" y="5433"/>
                      <a:pt x="686" y="5730"/>
                      <a:pt x="617" y="6027"/>
                    </a:cubicBezTo>
                    <a:cubicBezTo>
                      <a:pt x="503" y="6369"/>
                      <a:pt x="434" y="6711"/>
                      <a:pt x="366" y="7099"/>
                    </a:cubicBezTo>
                    <a:cubicBezTo>
                      <a:pt x="343" y="7191"/>
                      <a:pt x="343" y="7305"/>
                      <a:pt x="320" y="7419"/>
                    </a:cubicBezTo>
                    <a:lnTo>
                      <a:pt x="298" y="7487"/>
                    </a:lnTo>
                    <a:cubicBezTo>
                      <a:pt x="229" y="7807"/>
                      <a:pt x="161" y="8104"/>
                      <a:pt x="115" y="8423"/>
                    </a:cubicBezTo>
                    <a:cubicBezTo>
                      <a:pt x="69" y="8720"/>
                      <a:pt x="46" y="9040"/>
                      <a:pt x="24" y="9336"/>
                    </a:cubicBezTo>
                    <a:lnTo>
                      <a:pt x="24" y="9450"/>
                    </a:lnTo>
                    <a:cubicBezTo>
                      <a:pt x="1" y="9793"/>
                      <a:pt x="1" y="10158"/>
                      <a:pt x="24" y="10546"/>
                    </a:cubicBezTo>
                    <a:cubicBezTo>
                      <a:pt x="24" y="10751"/>
                      <a:pt x="46" y="10957"/>
                      <a:pt x="69" y="11185"/>
                    </a:cubicBezTo>
                    <a:cubicBezTo>
                      <a:pt x="92" y="11322"/>
                      <a:pt x="115" y="11436"/>
                      <a:pt x="115" y="11573"/>
                    </a:cubicBezTo>
                    <a:cubicBezTo>
                      <a:pt x="138" y="11847"/>
                      <a:pt x="183" y="12189"/>
                      <a:pt x="275" y="12532"/>
                    </a:cubicBezTo>
                    <a:cubicBezTo>
                      <a:pt x="412" y="13148"/>
                      <a:pt x="640" y="13787"/>
                      <a:pt x="959" y="14495"/>
                    </a:cubicBezTo>
                    <a:cubicBezTo>
                      <a:pt x="1028" y="14632"/>
                      <a:pt x="1096" y="14769"/>
                      <a:pt x="1165" y="14883"/>
                    </a:cubicBezTo>
                    <a:lnTo>
                      <a:pt x="1188" y="14928"/>
                    </a:lnTo>
                    <a:cubicBezTo>
                      <a:pt x="1233" y="14997"/>
                      <a:pt x="1279" y="15088"/>
                      <a:pt x="1325" y="15157"/>
                    </a:cubicBezTo>
                    <a:lnTo>
                      <a:pt x="1416" y="15316"/>
                    </a:lnTo>
                    <a:lnTo>
                      <a:pt x="1484" y="15476"/>
                    </a:lnTo>
                    <a:cubicBezTo>
                      <a:pt x="1644" y="15727"/>
                      <a:pt x="1781" y="15956"/>
                      <a:pt x="1941" y="16161"/>
                    </a:cubicBezTo>
                    <a:lnTo>
                      <a:pt x="2055" y="16344"/>
                    </a:lnTo>
                    <a:lnTo>
                      <a:pt x="2238" y="16595"/>
                    </a:lnTo>
                    <a:lnTo>
                      <a:pt x="2261" y="16618"/>
                    </a:lnTo>
                    <a:cubicBezTo>
                      <a:pt x="2352" y="16754"/>
                      <a:pt x="2466" y="16914"/>
                      <a:pt x="2603" y="17028"/>
                    </a:cubicBezTo>
                    <a:cubicBezTo>
                      <a:pt x="2694" y="17120"/>
                      <a:pt x="2808" y="17165"/>
                      <a:pt x="2877" y="17165"/>
                    </a:cubicBezTo>
                    <a:lnTo>
                      <a:pt x="2922" y="17165"/>
                    </a:lnTo>
                    <a:cubicBezTo>
                      <a:pt x="2991" y="17165"/>
                      <a:pt x="3037" y="17165"/>
                      <a:pt x="3105" y="17142"/>
                    </a:cubicBezTo>
                    <a:cubicBezTo>
                      <a:pt x="3128" y="17120"/>
                      <a:pt x="3151" y="17120"/>
                      <a:pt x="3174" y="17097"/>
                    </a:cubicBezTo>
                    <a:cubicBezTo>
                      <a:pt x="3288" y="17051"/>
                      <a:pt x="3379" y="16983"/>
                      <a:pt x="3447" y="16891"/>
                    </a:cubicBezTo>
                    <a:cubicBezTo>
                      <a:pt x="3516" y="16800"/>
                      <a:pt x="3562" y="16663"/>
                      <a:pt x="3516" y="16503"/>
                    </a:cubicBezTo>
                    <a:cubicBezTo>
                      <a:pt x="3493" y="16412"/>
                      <a:pt x="3470" y="16344"/>
                      <a:pt x="3402" y="16275"/>
                    </a:cubicBezTo>
                    <a:lnTo>
                      <a:pt x="3356" y="16207"/>
                    </a:lnTo>
                    <a:cubicBezTo>
                      <a:pt x="3242" y="16093"/>
                      <a:pt x="3128" y="15956"/>
                      <a:pt x="3037" y="15819"/>
                    </a:cubicBezTo>
                    <a:lnTo>
                      <a:pt x="2968" y="15682"/>
                    </a:lnTo>
                    <a:lnTo>
                      <a:pt x="2945" y="15659"/>
                    </a:lnTo>
                    <a:cubicBezTo>
                      <a:pt x="2854" y="15522"/>
                      <a:pt x="2786" y="15408"/>
                      <a:pt x="2717" y="15294"/>
                    </a:cubicBezTo>
                    <a:cubicBezTo>
                      <a:pt x="2626" y="15134"/>
                      <a:pt x="2534" y="14974"/>
                      <a:pt x="2443" y="14791"/>
                    </a:cubicBezTo>
                    <a:cubicBezTo>
                      <a:pt x="2329" y="14586"/>
                      <a:pt x="2238" y="14381"/>
                      <a:pt x="2169" y="14175"/>
                    </a:cubicBezTo>
                    <a:lnTo>
                      <a:pt x="2078" y="13901"/>
                    </a:lnTo>
                    <a:lnTo>
                      <a:pt x="2032" y="13764"/>
                    </a:lnTo>
                    <a:cubicBezTo>
                      <a:pt x="1918" y="13513"/>
                      <a:pt x="1827" y="13239"/>
                      <a:pt x="1736" y="12988"/>
                    </a:cubicBezTo>
                    <a:cubicBezTo>
                      <a:pt x="1690" y="12806"/>
                      <a:pt x="1644" y="12600"/>
                      <a:pt x="1599" y="12418"/>
                    </a:cubicBezTo>
                    <a:lnTo>
                      <a:pt x="1553" y="12235"/>
                    </a:lnTo>
                    <a:cubicBezTo>
                      <a:pt x="1484" y="11961"/>
                      <a:pt x="1416" y="11710"/>
                      <a:pt x="1370" y="11459"/>
                    </a:cubicBezTo>
                    <a:lnTo>
                      <a:pt x="1348" y="11322"/>
                    </a:lnTo>
                    <a:cubicBezTo>
                      <a:pt x="1348" y="11231"/>
                      <a:pt x="1325" y="11162"/>
                      <a:pt x="1302" y="11071"/>
                    </a:cubicBezTo>
                    <a:cubicBezTo>
                      <a:pt x="1302" y="10980"/>
                      <a:pt x="1279" y="10911"/>
                      <a:pt x="1279" y="10820"/>
                    </a:cubicBezTo>
                    <a:lnTo>
                      <a:pt x="1279" y="10751"/>
                    </a:lnTo>
                    <a:lnTo>
                      <a:pt x="1256" y="10637"/>
                    </a:lnTo>
                    <a:cubicBezTo>
                      <a:pt x="1233" y="10386"/>
                      <a:pt x="1188" y="10135"/>
                      <a:pt x="1188" y="9884"/>
                    </a:cubicBezTo>
                    <a:cubicBezTo>
                      <a:pt x="1165" y="9656"/>
                      <a:pt x="1165" y="9428"/>
                      <a:pt x="1188" y="9176"/>
                    </a:cubicBezTo>
                    <a:cubicBezTo>
                      <a:pt x="1188" y="9017"/>
                      <a:pt x="1211" y="8857"/>
                      <a:pt x="1233" y="8697"/>
                    </a:cubicBezTo>
                    <a:lnTo>
                      <a:pt x="1233" y="8652"/>
                    </a:lnTo>
                    <a:lnTo>
                      <a:pt x="1256" y="8492"/>
                    </a:lnTo>
                    <a:cubicBezTo>
                      <a:pt x="1279" y="8172"/>
                      <a:pt x="1302" y="7944"/>
                      <a:pt x="1348" y="7716"/>
                    </a:cubicBezTo>
                    <a:cubicBezTo>
                      <a:pt x="1393" y="7510"/>
                      <a:pt x="1416" y="7282"/>
                      <a:pt x="1484" y="7077"/>
                    </a:cubicBezTo>
                    <a:cubicBezTo>
                      <a:pt x="1599" y="6529"/>
                      <a:pt x="1758" y="6027"/>
                      <a:pt x="1941" y="5524"/>
                    </a:cubicBezTo>
                    <a:lnTo>
                      <a:pt x="1964" y="5456"/>
                    </a:lnTo>
                    <a:cubicBezTo>
                      <a:pt x="2124" y="5022"/>
                      <a:pt x="2306" y="4497"/>
                      <a:pt x="2557" y="4041"/>
                    </a:cubicBezTo>
                    <a:cubicBezTo>
                      <a:pt x="2717" y="3721"/>
                      <a:pt x="2922" y="3425"/>
                      <a:pt x="3105" y="3128"/>
                    </a:cubicBezTo>
                    <a:lnTo>
                      <a:pt x="3265" y="2900"/>
                    </a:lnTo>
                    <a:cubicBezTo>
                      <a:pt x="3402" y="2671"/>
                      <a:pt x="3562" y="2443"/>
                      <a:pt x="3721" y="2238"/>
                    </a:cubicBezTo>
                    <a:lnTo>
                      <a:pt x="3767" y="2192"/>
                    </a:lnTo>
                    <a:cubicBezTo>
                      <a:pt x="3813" y="2146"/>
                      <a:pt x="3858" y="2123"/>
                      <a:pt x="3858" y="2078"/>
                    </a:cubicBezTo>
                    <a:cubicBezTo>
                      <a:pt x="3927" y="2009"/>
                      <a:pt x="3972" y="1941"/>
                      <a:pt x="4041" y="1872"/>
                    </a:cubicBezTo>
                    <a:cubicBezTo>
                      <a:pt x="4246" y="1667"/>
                      <a:pt x="4475" y="1462"/>
                      <a:pt x="4680" y="1256"/>
                    </a:cubicBezTo>
                    <a:lnTo>
                      <a:pt x="4771" y="1188"/>
                    </a:lnTo>
                    <a:cubicBezTo>
                      <a:pt x="4908" y="1074"/>
                      <a:pt x="5045" y="959"/>
                      <a:pt x="5159" y="822"/>
                    </a:cubicBezTo>
                    <a:lnTo>
                      <a:pt x="5228" y="777"/>
                    </a:lnTo>
                    <a:cubicBezTo>
                      <a:pt x="5296" y="708"/>
                      <a:pt x="5410" y="617"/>
                      <a:pt x="5502" y="526"/>
                    </a:cubicBezTo>
                    <a:cubicBezTo>
                      <a:pt x="5547" y="503"/>
                      <a:pt x="5593" y="480"/>
                      <a:pt x="5639" y="457"/>
                    </a:cubicBezTo>
                    <a:lnTo>
                      <a:pt x="5707" y="434"/>
                    </a:lnTo>
                    <a:cubicBezTo>
                      <a:pt x="5821" y="366"/>
                      <a:pt x="5867" y="252"/>
                      <a:pt x="5798" y="138"/>
                    </a:cubicBezTo>
                    <a:cubicBezTo>
                      <a:pt x="5776" y="46"/>
                      <a:pt x="5684" y="1"/>
                      <a:pt x="5593" y="1"/>
                    </a:cubicBezTo>
                    <a:close/>
                  </a:path>
                </a:pathLst>
              </a:custGeom>
              <a:solidFill>
                <a:srgbClr val="F49F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1"/>
              <p:cNvSpPr/>
              <p:nvPr/>
            </p:nvSpPr>
            <p:spPr>
              <a:xfrm>
                <a:off x="6705407" y="1249115"/>
                <a:ext cx="50005" cy="38383"/>
              </a:xfrm>
              <a:custGeom>
                <a:rect b="b" l="l" r="r" t="t"/>
                <a:pathLst>
                  <a:path extrusionOk="0" h="1420" w="1850">
                    <a:moveTo>
                      <a:pt x="1575" y="263"/>
                    </a:moveTo>
                    <a:cubicBezTo>
                      <a:pt x="1568" y="267"/>
                      <a:pt x="1560" y="271"/>
                      <a:pt x="1553" y="275"/>
                    </a:cubicBezTo>
                    <a:cubicBezTo>
                      <a:pt x="1571" y="275"/>
                      <a:pt x="1575" y="275"/>
                      <a:pt x="1575" y="263"/>
                    </a:cubicBezTo>
                    <a:close/>
                    <a:moveTo>
                      <a:pt x="1735" y="1"/>
                    </a:moveTo>
                    <a:cubicBezTo>
                      <a:pt x="1644" y="47"/>
                      <a:pt x="1576" y="69"/>
                      <a:pt x="1507" y="115"/>
                    </a:cubicBezTo>
                    <a:cubicBezTo>
                      <a:pt x="1461" y="138"/>
                      <a:pt x="1439" y="161"/>
                      <a:pt x="1393" y="183"/>
                    </a:cubicBezTo>
                    <a:cubicBezTo>
                      <a:pt x="1347" y="206"/>
                      <a:pt x="1325" y="252"/>
                      <a:pt x="1279" y="275"/>
                    </a:cubicBezTo>
                    <a:cubicBezTo>
                      <a:pt x="1210" y="320"/>
                      <a:pt x="1165" y="343"/>
                      <a:pt x="1119" y="389"/>
                    </a:cubicBezTo>
                    <a:cubicBezTo>
                      <a:pt x="1028" y="457"/>
                      <a:pt x="959" y="503"/>
                      <a:pt x="891" y="572"/>
                    </a:cubicBezTo>
                    <a:cubicBezTo>
                      <a:pt x="822" y="617"/>
                      <a:pt x="754" y="686"/>
                      <a:pt x="685" y="731"/>
                    </a:cubicBezTo>
                    <a:cubicBezTo>
                      <a:pt x="617" y="777"/>
                      <a:pt x="548" y="845"/>
                      <a:pt x="480" y="914"/>
                    </a:cubicBezTo>
                    <a:cubicBezTo>
                      <a:pt x="320" y="1028"/>
                      <a:pt x="183" y="1142"/>
                      <a:pt x="46" y="1279"/>
                    </a:cubicBezTo>
                    <a:cubicBezTo>
                      <a:pt x="1" y="1302"/>
                      <a:pt x="1" y="1348"/>
                      <a:pt x="23" y="1393"/>
                    </a:cubicBezTo>
                    <a:cubicBezTo>
                      <a:pt x="50" y="1406"/>
                      <a:pt x="76" y="1420"/>
                      <a:pt x="98" y="1420"/>
                    </a:cubicBezTo>
                    <a:cubicBezTo>
                      <a:pt x="114" y="1420"/>
                      <a:pt x="128" y="1413"/>
                      <a:pt x="138" y="1393"/>
                    </a:cubicBezTo>
                    <a:cubicBezTo>
                      <a:pt x="275" y="1302"/>
                      <a:pt x="412" y="1188"/>
                      <a:pt x="526" y="1074"/>
                    </a:cubicBezTo>
                    <a:cubicBezTo>
                      <a:pt x="594" y="1028"/>
                      <a:pt x="640" y="960"/>
                      <a:pt x="708" y="914"/>
                    </a:cubicBezTo>
                    <a:cubicBezTo>
                      <a:pt x="754" y="868"/>
                      <a:pt x="822" y="823"/>
                      <a:pt x="868" y="777"/>
                    </a:cubicBezTo>
                    <a:cubicBezTo>
                      <a:pt x="982" y="686"/>
                      <a:pt x="1119" y="594"/>
                      <a:pt x="1233" y="503"/>
                    </a:cubicBezTo>
                    <a:cubicBezTo>
                      <a:pt x="1279" y="480"/>
                      <a:pt x="1325" y="435"/>
                      <a:pt x="1370" y="389"/>
                    </a:cubicBezTo>
                    <a:cubicBezTo>
                      <a:pt x="1416" y="366"/>
                      <a:pt x="1461" y="343"/>
                      <a:pt x="1484" y="320"/>
                    </a:cubicBezTo>
                    <a:cubicBezTo>
                      <a:pt x="1507" y="298"/>
                      <a:pt x="1553" y="275"/>
                      <a:pt x="1576" y="252"/>
                    </a:cubicBezTo>
                    <a:lnTo>
                      <a:pt x="1576" y="252"/>
                    </a:lnTo>
                    <a:cubicBezTo>
                      <a:pt x="1576" y="257"/>
                      <a:pt x="1576" y="260"/>
                      <a:pt x="1575" y="263"/>
                    </a:cubicBezTo>
                    <a:lnTo>
                      <a:pt x="1575" y="263"/>
                    </a:lnTo>
                    <a:cubicBezTo>
                      <a:pt x="1656" y="222"/>
                      <a:pt x="1720" y="182"/>
                      <a:pt x="1804" y="161"/>
                    </a:cubicBezTo>
                    <a:cubicBezTo>
                      <a:pt x="1827" y="138"/>
                      <a:pt x="1850" y="92"/>
                      <a:pt x="1827" y="47"/>
                    </a:cubicBezTo>
                    <a:cubicBezTo>
                      <a:pt x="1827" y="24"/>
                      <a:pt x="1781" y="1"/>
                      <a:pt x="1758" y="1"/>
                    </a:cubicBezTo>
                    <a:close/>
                  </a:path>
                </a:pathLst>
              </a:custGeom>
              <a:solidFill>
                <a:srgbClr val="F49F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1"/>
              <p:cNvSpPr/>
              <p:nvPr/>
            </p:nvSpPr>
            <p:spPr>
              <a:xfrm>
                <a:off x="6701082" y="1252223"/>
                <a:ext cx="51249" cy="41140"/>
              </a:xfrm>
              <a:custGeom>
                <a:rect b="b" l="l" r="r" t="t"/>
                <a:pathLst>
                  <a:path extrusionOk="0" h="1522" w="1896">
                    <a:moveTo>
                      <a:pt x="1804" y="0"/>
                    </a:moveTo>
                    <a:cubicBezTo>
                      <a:pt x="1781" y="0"/>
                      <a:pt x="1781" y="23"/>
                      <a:pt x="1758" y="23"/>
                    </a:cubicBezTo>
                    <a:cubicBezTo>
                      <a:pt x="1690" y="46"/>
                      <a:pt x="1621" y="91"/>
                      <a:pt x="1553" y="137"/>
                    </a:cubicBezTo>
                    <a:cubicBezTo>
                      <a:pt x="1507" y="160"/>
                      <a:pt x="1462" y="205"/>
                      <a:pt x="1416" y="251"/>
                    </a:cubicBezTo>
                    <a:cubicBezTo>
                      <a:pt x="1393" y="274"/>
                      <a:pt x="1348" y="297"/>
                      <a:pt x="1325" y="320"/>
                    </a:cubicBezTo>
                    <a:cubicBezTo>
                      <a:pt x="1188" y="457"/>
                      <a:pt x="1028" y="571"/>
                      <a:pt x="891" y="685"/>
                    </a:cubicBezTo>
                    <a:cubicBezTo>
                      <a:pt x="617" y="913"/>
                      <a:pt x="320" y="1141"/>
                      <a:pt x="47" y="1370"/>
                    </a:cubicBezTo>
                    <a:cubicBezTo>
                      <a:pt x="1" y="1415"/>
                      <a:pt x="1" y="1461"/>
                      <a:pt x="24" y="1484"/>
                    </a:cubicBezTo>
                    <a:cubicBezTo>
                      <a:pt x="37" y="1510"/>
                      <a:pt x="66" y="1521"/>
                      <a:pt x="92" y="1521"/>
                    </a:cubicBezTo>
                    <a:cubicBezTo>
                      <a:pt x="111" y="1521"/>
                      <a:pt x="128" y="1516"/>
                      <a:pt x="138" y="1506"/>
                    </a:cubicBezTo>
                    <a:cubicBezTo>
                      <a:pt x="412" y="1278"/>
                      <a:pt x="663" y="1073"/>
                      <a:pt x="937" y="867"/>
                    </a:cubicBezTo>
                    <a:cubicBezTo>
                      <a:pt x="1051" y="776"/>
                      <a:pt x="1165" y="662"/>
                      <a:pt x="1279" y="571"/>
                    </a:cubicBezTo>
                    <a:cubicBezTo>
                      <a:pt x="1325" y="525"/>
                      <a:pt x="1393" y="479"/>
                      <a:pt x="1439" y="434"/>
                    </a:cubicBezTo>
                    <a:cubicBezTo>
                      <a:pt x="1462" y="411"/>
                      <a:pt x="1507" y="388"/>
                      <a:pt x="1530" y="365"/>
                    </a:cubicBezTo>
                    <a:cubicBezTo>
                      <a:pt x="1576" y="342"/>
                      <a:pt x="1599" y="297"/>
                      <a:pt x="1644" y="274"/>
                    </a:cubicBezTo>
                    <a:cubicBezTo>
                      <a:pt x="1713" y="228"/>
                      <a:pt x="1781" y="205"/>
                      <a:pt x="1827" y="160"/>
                    </a:cubicBezTo>
                    <a:cubicBezTo>
                      <a:pt x="1873" y="137"/>
                      <a:pt x="1895" y="91"/>
                      <a:pt x="1873" y="68"/>
                    </a:cubicBezTo>
                    <a:cubicBezTo>
                      <a:pt x="1873" y="23"/>
                      <a:pt x="1827" y="0"/>
                      <a:pt x="1804" y="0"/>
                    </a:cubicBezTo>
                    <a:close/>
                  </a:path>
                </a:pathLst>
              </a:custGeom>
              <a:solidFill>
                <a:srgbClr val="F49F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1"/>
              <p:cNvSpPr/>
              <p:nvPr/>
            </p:nvSpPr>
            <p:spPr>
              <a:xfrm>
                <a:off x="6688135" y="1249736"/>
                <a:ext cx="71602" cy="55357"/>
              </a:xfrm>
              <a:custGeom>
                <a:rect b="b" l="l" r="r" t="t"/>
                <a:pathLst>
                  <a:path extrusionOk="0" h="2048" w="2649">
                    <a:moveTo>
                      <a:pt x="2511" y="1"/>
                    </a:moveTo>
                    <a:cubicBezTo>
                      <a:pt x="2466" y="24"/>
                      <a:pt x="2397" y="69"/>
                      <a:pt x="2352" y="92"/>
                    </a:cubicBezTo>
                    <a:cubicBezTo>
                      <a:pt x="2283" y="138"/>
                      <a:pt x="2237" y="160"/>
                      <a:pt x="2169" y="206"/>
                    </a:cubicBezTo>
                    <a:cubicBezTo>
                      <a:pt x="2123" y="229"/>
                      <a:pt x="2078" y="275"/>
                      <a:pt x="2032" y="297"/>
                    </a:cubicBezTo>
                    <a:cubicBezTo>
                      <a:pt x="1986" y="343"/>
                      <a:pt x="1918" y="389"/>
                      <a:pt x="1872" y="434"/>
                    </a:cubicBezTo>
                    <a:cubicBezTo>
                      <a:pt x="1781" y="503"/>
                      <a:pt x="1690" y="571"/>
                      <a:pt x="1598" y="663"/>
                    </a:cubicBezTo>
                    <a:lnTo>
                      <a:pt x="1256" y="914"/>
                    </a:lnTo>
                    <a:cubicBezTo>
                      <a:pt x="1073" y="1051"/>
                      <a:pt x="891" y="1210"/>
                      <a:pt x="708" y="1370"/>
                    </a:cubicBezTo>
                    <a:cubicBezTo>
                      <a:pt x="480" y="1553"/>
                      <a:pt x="252" y="1713"/>
                      <a:pt x="46" y="1895"/>
                    </a:cubicBezTo>
                    <a:cubicBezTo>
                      <a:pt x="1" y="1941"/>
                      <a:pt x="1" y="1986"/>
                      <a:pt x="23" y="2009"/>
                    </a:cubicBezTo>
                    <a:cubicBezTo>
                      <a:pt x="37" y="2036"/>
                      <a:pt x="66" y="2047"/>
                      <a:pt x="92" y="2047"/>
                    </a:cubicBezTo>
                    <a:cubicBezTo>
                      <a:pt x="111" y="2047"/>
                      <a:pt x="128" y="2042"/>
                      <a:pt x="137" y="2032"/>
                    </a:cubicBezTo>
                    <a:cubicBezTo>
                      <a:pt x="526" y="1713"/>
                      <a:pt x="891" y="1416"/>
                      <a:pt x="1279" y="1096"/>
                    </a:cubicBezTo>
                    <a:cubicBezTo>
                      <a:pt x="1370" y="1028"/>
                      <a:pt x="1439" y="982"/>
                      <a:pt x="1530" y="914"/>
                    </a:cubicBezTo>
                    <a:cubicBezTo>
                      <a:pt x="1621" y="845"/>
                      <a:pt x="1712" y="777"/>
                      <a:pt x="1804" y="708"/>
                    </a:cubicBezTo>
                    <a:cubicBezTo>
                      <a:pt x="1895" y="617"/>
                      <a:pt x="2009" y="549"/>
                      <a:pt x="2100" y="457"/>
                    </a:cubicBezTo>
                    <a:cubicBezTo>
                      <a:pt x="2146" y="434"/>
                      <a:pt x="2192" y="389"/>
                      <a:pt x="2237" y="366"/>
                    </a:cubicBezTo>
                    <a:cubicBezTo>
                      <a:pt x="2283" y="343"/>
                      <a:pt x="2329" y="297"/>
                      <a:pt x="2352" y="275"/>
                    </a:cubicBezTo>
                    <a:cubicBezTo>
                      <a:pt x="2443" y="229"/>
                      <a:pt x="2511" y="183"/>
                      <a:pt x="2580" y="138"/>
                    </a:cubicBezTo>
                    <a:cubicBezTo>
                      <a:pt x="2625" y="115"/>
                      <a:pt x="2648" y="92"/>
                      <a:pt x="2625" y="46"/>
                    </a:cubicBezTo>
                    <a:cubicBezTo>
                      <a:pt x="2603" y="1"/>
                      <a:pt x="2580" y="1"/>
                      <a:pt x="2557" y="1"/>
                    </a:cubicBezTo>
                    <a:close/>
                  </a:path>
                </a:pathLst>
              </a:custGeom>
              <a:solidFill>
                <a:srgbClr val="F49F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1"/>
              <p:cNvSpPr/>
              <p:nvPr/>
            </p:nvSpPr>
            <p:spPr>
              <a:xfrm>
                <a:off x="6596827" y="1247277"/>
                <a:ext cx="166613" cy="468916"/>
              </a:xfrm>
              <a:custGeom>
                <a:rect b="b" l="l" r="r" t="t"/>
                <a:pathLst>
                  <a:path extrusionOk="0" h="17348" w="6164">
                    <a:moveTo>
                      <a:pt x="1190" y="13011"/>
                    </a:moveTo>
                    <a:cubicBezTo>
                      <a:pt x="1193" y="13017"/>
                      <a:pt x="1199" y="13022"/>
                      <a:pt x="1210" y="13034"/>
                    </a:cubicBezTo>
                    <a:cubicBezTo>
                      <a:pt x="1210" y="13034"/>
                      <a:pt x="1210" y="13013"/>
                      <a:pt x="1190" y="13011"/>
                    </a:cubicBezTo>
                    <a:close/>
                    <a:moveTo>
                      <a:pt x="6049" y="0"/>
                    </a:moveTo>
                    <a:cubicBezTo>
                      <a:pt x="5981" y="46"/>
                      <a:pt x="5912" y="92"/>
                      <a:pt x="5844" y="137"/>
                    </a:cubicBezTo>
                    <a:lnTo>
                      <a:pt x="5821" y="137"/>
                    </a:lnTo>
                    <a:cubicBezTo>
                      <a:pt x="5707" y="206"/>
                      <a:pt x="5593" y="274"/>
                      <a:pt x="5478" y="343"/>
                    </a:cubicBezTo>
                    <a:cubicBezTo>
                      <a:pt x="5342" y="434"/>
                      <a:pt x="5205" y="525"/>
                      <a:pt x="5090" y="617"/>
                    </a:cubicBezTo>
                    <a:cubicBezTo>
                      <a:pt x="4953" y="708"/>
                      <a:pt x="4839" y="799"/>
                      <a:pt x="4725" y="868"/>
                    </a:cubicBezTo>
                    <a:cubicBezTo>
                      <a:pt x="4588" y="959"/>
                      <a:pt x="4451" y="1050"/>
                      <a:pt x="4314" y="1142"/>
                    </a:cubicBezTo>
                    <a:cubicBezTo>
                      <a:pt x="4063" y="1324"/>
                      <a:pt x="3812" y="1507"/>
                      <a:pt x="3584" y="1712"/>
                    </a:cubicBezTo>
                    <a:cubicBezTo>
                      <a:pt x="3493" y="1804"/>
                      <a:pt x="3379" y="1895"/>
                      <a:pt x="3287" y="2009"/>
                    </a:cubicBezTo>
                    <a:cubicBezTo>
                      <a:pt x="3173" y="2100"/>
                      <a:pt x="3082" y="2214"/>
                      <a:pt x="2991" y="2329"/>
                    </a:cubicBezTo>
                    <a:cubicBezTo>
                      <a:pt x="2991" y="2329"/>
                      <a:pt x="2991" y="2306"/>
                      <a:pt x="2991" y="2306"/>
                    </a:cubicBezTo>
                    <a:cubicBezTo>
                      <a:pt x="2922" y="2374"/>
                      <a:pt x="2876" y="2443"/>
                      <a:pt x="2808" y="2511"/>
                    </a:cubicBezTo>
                    <a:lnTo>
                      <a:pt x="2808" y="2511"/>
                    </a:lnTo>
                    <a:cubicBezTo>
                      <a:pt x="2808" y="2511"/>
                      <a:pt x="2808" y="2511"/>
                      <a:pt x="2831" y="2489"/>
                    </a:cubicBezTo>
                    <a:lnTo>
                      <a:pt x="2831" y="2489"/>
                    </a:lnTo>
                    <a:cubicBezTo>
                      <a:pt x="2694" y="2625"/>
                      <a:pt x="2580" y="2762"/>
                      <a:pt x="2488" y="2899"/>
                    </a:cubicBezTo>
                    <a:cubicBezTo>
                      <a:pt x="2374" y="3013"/>
                      <a:pt x="2283" y="3150"/>
                      <a:pt x="2192" y="3287"/>
                    </a:cubicBezTo>
                    <a:cubicBezTo>
                      <a:pt x="2100" y="3424"/>
                      <a:pt x="2009" y="3561"/>
                      <a:pt x="1895" y="3698"/>
                    </a:cubicBezTo>
                    <a:cubicBezTo>
                      <a:pt x="1804" y="3835"/>
                      <a:pt x="1735" y="3972"/>
                      <a:pt x="1644" y="4109"/>
                    </a:cubicBezTo>
                    <a:cubicBezTo>
                      <a:pt x="1461" y="4383"/>
                      <a:pt x="1301" y="4680"/>
                      <a:pt x="1164" y="4976"/>
                    </a:cubicBezTo>
                    <a:cubicBezTo>
                      <a:pt x="1028" y="5296"/>
                      <a:pt x="913" y="5593"/>
                      <a:pt x="776" y="5912"/>
                    </a:cubicBezTo>
                    <a:cubicBezTo>
                      <a:pt x="731" y="6072"/>
                      <a:pt x="662" y="6209"/>
                      <a:pt x="617" y="6369"/>
                    </a:cubicBezTo>
                    <a:cubicBezTo>
                      <a:pt x="548" y="6528"/>
                      <a:pt x="503" y="6688"/>
                      <a:pt x="457" y="6848"/>
                    </a:cubicBezTo>
                    <a:cubicBezTo>
                      <a:pt x="366" y="7168"/>
                      <a:pt x="297" y="7510"/>
                      <a:pt x="206" y="7852"/>
                    </a:cubicBezTo>
                    <a:cubicBezTo>
                      <a:pt x="137" y="8172"/>
                      <a:pt x="92" y="8514"/>
                      <a:pt x="46" y="8834"/>
                    </a:cubicBezTo>
                    <a:cubicBezTo>
                      <a:pt x="23" y="8994"/>
                      <a:pt x="0" y="9176"/>
                      <a:pt x="0" y="9336"/>
                    </a:cubicBezTo>
                    <a:cubicBezTo>
                      <a:pt x="0" y="9496"/>
                      <a:pt x="0" y="9655"/>
                      <a:pt x="0" y="9815"/>
                    </a:cubicBezTo>
                    <a:cubicBezTo>
                      <a:pt x="0" y="9998"/>
                      <a:pt x="0" y="10180"/>
                      <a:pt x="23" y="10363"/>
                    </a:cubicBezTo>
                    <a:cubicBezTo>
                      <a:pt x="23" y="10432"/>
                      <a:pt x="23" y="10500"/>
                      <a:pt x="23" y="10591"/>
                    </a:cubicBezTo>
                    <a:cubicBezTo>
                      <a:pt x="46" y="10683"/>
                      <a:pt x="46" y="10751"/>
                      <a:pt x="69" y="10842"/>
                    </a:cubicBezTo>
                    <a:cubicBezTo>
                      <a:pt x="92" y="11002"/>
                      <a:pt x="115" y="11162"/>
                      <a:pt x="137" y="11322"/>
                    </a:cubicBezTo>
                    <a:cubicBezTo>
                      <a:pt x="160" y="11459"/>
                      <a:pt x="206" y="11618"/>
                      <a:pt x="229" y="11778"/>
                    </a:cubicBezTo>
                    <a:cubicBezTo>
                      <a:pt x="343" y="12417"/>
                      <a:pt x="503" y="13056"/>
                      <a:pt x="731" y="13650"/>
                    </a:cubicBezTo>
                    <a:cubicBezTo>
                      <a:pt x="822" y="13878"/>
                      <a:pt x="891" y="14084"/>
                      <a:pt x="982" y="14289"/>
                    </a:cubicBezTo>
                    <a:cubicBezTo>
                      <a:pt x="1005" y="14380"/>
                      <a:pt x="1050" y="14494"/>
                      <a:pt x="1096" y="14586"/>
                    </a:cubicBezTo>
                    <a:cubicBezTo>
                      <a:pt x="1142" y="14700"/>
                      <a:pt x="1210" y="14791"/>
                      <a:pt x="1256" y="14905"/>
                    </a:cubicBezTo>
                    <a:cubicBezTo>
                      <a:pt x="1438" y="15248"/>
                      <a:pt x="1644" y="15613"/>
                      <a:pt x="1849" y="15955"/>
                    </a:cubicBezTo>
                    <a:cubicBezTo>
                      <a:pt x="1849" y="15955"/>
                      <a:pt x="1849" y="15955"/>
                      <a:pt x="1849" y="15932"/>
                    </a:cubicBezTo>
                    <a:cubicBezTo>
                      <a:pt x="1849" y="15955"/>
                      <a:pt x="1872" y="15955"/>
                      <a:pt x="1872" y="15955"/>
                    </a:cubicBezTo>
                    <a:cubicBezTo>
                      <a:pt x="1872" y="15978"/>
                      <a:pt x="1895" y="16001"/>
                      <a:pt x="1895" y="16024"/>
                    </a:cubicBezTo>
                    <a:cubicBezTo>
                      <a:pt x="1895" y="16001"/>
                      <a:pt x="1895" y="16001"/>
                      <a:pt x="1895" y="16001"/>
                    </a:cubicBezTo>
                    <a:cubicBezTo>
                      <a:pt x="2078" y="16275"/>
                      <a:pt x="2260" y="16549"/>
                      <a:pt x="2466" y="16823"/>
                    </a:cubicBezTo>
                    <a:cubicBezTo>
                      <a:pt x="2534" y="16914"/>
                      <a:pt x="2602" y="16982"/>
                      <a:pt x="2671" y="17074"/>
                    </a:cubicBezTo>
                    <a:cubicBezTo>
                      <a:pt x="2694" y="17097"/>
                      <a:pt x="2717" y="17142"/>
                      <a:pt x="2739" y="17165"/>
                    </a:cubicBezTo>
                    <a:cubicBezTo>
                      <a:pt x="2762" y="17188"/>
                      <a:pt x="2785" y="17188"/>
                      <a:pt x="2785" y="17211"/>
                    </a:cubicBezTo>
                    <a:cubicBezTo>
                      <a:pt x="2808" y="17233"/>
                      <a:pt x="2831" y="17256"/>
                      <a:pt x="2854" y="17279"/>
                    </a:cubicBezTo>
                    <a:cubicBezTo>
                      <a:pt x="2899" y="17325"/>
                      <a:pt x="2968" y="17325"/>
                      <a:pt x="3013" y="17348"/>
                    </a:cubicBezTo>
                    <a:cubicBezTo>
                      <a:pt x="3082" y="17348"/>
                      <a:pt x="3173" y="17325"/>
                      <a:pt x="3242" y="17279"/>
                    </a:cubicBezTo>
                    <a:cubicBezTo>
                      <a:pt x="3310" y="17233"/>
                      <a:pt x="3333" y="17142"/>
                      <a:pt x="3333" y="17074"/>
                    </a:cubicBezTo>
                    <a:cubicBezTo>
                      <a:pt x="3356" y="16914"/>
                      <a:pt x="3242" y="16800"/>
                      <a:pt x="3150" y="16663"/>
                    </a:cubicBezTo>
                    <a:cubicBezTo>
                      <a:pt x="3082" y="16572"/>
                      <a:pt x="3036" y="16480"/>
                      <a:pt x="2968" y="16389"/>
                    </a:cubicBezTo>
                    <a:cubicBezTo>
                      <a:pt x="2762" y="16138"/>
                      <a:pt x="2557" y="15864"/>
                      <a:pt x="2397" y="15567"/>
                    </a:cubicBezTo>
                    <a:cubicBezTo>
                      <a:pt x="2146" y="15179"/>
                      <a:pt x="1918" y="14791"/>
                      <a:pt x="1712" y="14380"/>
                    </a:cubicBezTo>
                    <a:cubicBezTo>
                      <a:pt x="1667" y="14266"/>
                      <a:pt x="1621" y="14152"/>
                      <a:pt x="1575" y="14038"/>
                    </a:cubicBezTo>
                    <a:cubicBezTo>
                      <a:pt x="1530" y="13924"/>
                      <a:pt x="1484" y="13810"/>
                      <a:pt x="1438" y="13696"/>
                    </a:cubicBezTo>
                    <a:cubicBezTo>
                      <a:pt x="1370" y="13467"/>
                      <a:pt x="1279" y="13262"/>
                      <a:pt x="1210" y="13034"/>
                    </a:cubicBezTo>
                    <a:cubicBezTo>
                      <a:pt x="1210" y="13034"/>
                      <a:pt x="1210" y="13034"/>
                      <a:pt x="1210" y="13056"/>
                    </a:cubicBezTo>
                    <a:cubicBezTo>
                      <a:pt x="1210" y="13034"/>
                      <a:pt x="1210" y="13034"/>
                      <a:pt x="1187" y="13011"/>
                    </a:cubicBezTo>
                    <a:cubicBezTo>
                      <a:pt x="1188" y="13011"/>
                      <a:pt x="1189" y="13011"/>
                      <a:pt x="1190" y="13011"/>
                    </a:cubicBezTo>
                    <a:lnTo>
                      <a:pt x="1190" y="13011"/>
                    </a:lnTo>
                    <a:cubicBezTo>
                      <a:pt x="1187" y="13005"/>
                      <a:pt x="1187" y="12999"/>
                      <a:pt x="1187" y="12988"/>
                    </a:cubicBezTo>
                    <a:cubicBezTo>
                      <a:pt x="1028" y="12509"/>
                      <a:pt x="913" y="11984"/>
                      <a:pt x="822" y="11482"/>
                    </a:cubicBezTo>
                    <a:cubicBezTo>
                      <a:pt x="799" y="11345"/>
                      <a:pt x="776" y="11208"/>
                      <a:pt x="754" y="11071"/>
                    </a:cubicBezTo>
                    <a:cubicBezTo>
                      <a:pt x="731" y="10934"/>
                      <a:pt x="708" y="10797"/>
                      <a:pt x="685" y="10660"/>
                    </a:cubicBezTo>
                    <a:cubicBezTo>
                      <a:pt x="640" y="10386"/>
                      <a:pt x="617" y="10089"/>
                      <a:pt x="617" y="9815"/>
                    </a:cubicBezTo>
                    <a:cubicBezTo>
                      <a:pt x="594" y="9587"/>
                      <a:pt x="594" y="9359"/>
                      <a:pt x="617" y="9131"/>
                    </a:cubicBezTo>
                    <a:cubicBezTo>
                      <a:pt x="640" y="8857"/>
                      <a:pt x="662" y="8606"/>
                      <a:pt x="708" y="8354"/>
                    </a:cubicBezTo>
                    <a:cubicBezTo>
                      <a:pt x="731" y="8103"/>
                      <a:pt x="776" y="7852"/>
                      <a:pt x="822" y="7601"/>
                    </a:cubicBezTo>
                    <a:cubicBezTo>
                      <a:pt x="845" y="7373"/>
                      <a:pt x="891" y="7122"/>
                      <a:pt x="959" y="6894"/>
                    </a:cubicBezTo>
                    <a:cubicBezTo>
                      <a:pt x="959" y="6894"/>
                      <a:pt x="959" y="6916"/>
                      <a:pt x="959" y="6916"/>
                    </a:cubicBezTo>
                    <a:cubicBezTo>
                      <a:pt x="1050" y="6528"/>
                      <a:pt x="1187" y="6140"/>
                      <a:pt x="1324" y="5752"/>
                    </a:cubicBezTo>
                    <a:cubicBezTo>
                      <a:pt x="1393" y="5547"/>
                      <a:pt x="1461" y="5342"/>
                      <a:pt x="1530" y="5136"/>
                    </a:cubicBezTo>
                    <a:cubicBezTo>
                      <a:pt x="1598" y="4953"/>
                      <a:pt x="1689" y="4771"/>
                      <a:pt x="1781" y="4588"/>
                    </a:cubicBezTo>
                    <a:cubicBezTo>
                      <a:pt x="1804" y="4520"/>
                      <a:pt x="1849" y="4474"/>
                      <a:pt x="1872" y="4406"/>
                    </a:cubicBezTo>
                    <a:cubicBezTo>
                      <a:pt x="1986" y="4200"/>
                      <a:pt x="2100" y="3995"/>
                      <a:pt x="2237" y="3789"/>
                    </a:cubicBezTo>
                    <a:cubicBezTo>
                      <a:pt x="2306" y="3698"/>
                      <a:pt x="2351" y="3607"/>
                      <a:pt x="2420" y="3493"/>
                    </a:cubicBezTo>
                    <a:cubicBezTo>
                      <a:pt x="2488" y="3401"/>
                      <a:pt x="2557" y="3287"/>
                      <a:pt x="2625" y="3196"/>
                    </a:cubicBezTo>
                    <a:cubicBezTo>
                      <a:pt x="2694" y="3105"/>
                      <a:pt x="2762" y="2991"/>
                      <a:pt x="2831" y="2899"/>
                    </a:cubicBezTo>
                    <a:cubicBezTo>
                      <a:pt x="2922" y="2808"/>
                      <a:pt x="2991" y="2717"/>
                      <a:pt x="3082" y="2625"/>
                    </a:cubicBezTo>
                    <a:cubicBezTo>
                      <a:pt x="3150" y="2534"/>
                      <a:pt x="3219" y="2443"/>
                      <a:pt x="3287" y="2351"/>
                    </a:cubicBezTo>
                    <a:cubicBezTo>
                      <a:pt x="3356" y="2260"/>
                      <a:pt x="3424" y="2169"/>
                      <a:pt x="3515" y="2100"/>
                    </a:cubicBezTo>
                    <a:lnTo>
                      <a:pt x="3493" y="2100"/>
                    </a:lnTo>
                    <a:cubicBezTo>
                      <a:pt x="3515" y="2100"/>
                      <a:pt x="3515" y="2100"/>
                      <a:pt x="3515" y="2077"/>
                    </a:cubicBezTo>
                    <a:cubicBezTo>
                      <a:pt x="3675" y="1918"/>
                      <a:pt x="3812" y="1781"/>
                      <a:pt x="3972" y="1644"/>
                    </a:cubicBezTo>
                    <a:cubicBezTo>
                      <a:pt x="4155" y="1507"/>
                      <a:pt x="4314" y="1347"/>
                      <a:pt x="4497" y="1233"/>
                    </a:cubicBezTo>
                    <a:cubicBezTo>
                      <a:pt x="4588" y="1164"/>
                      <a:pt x="4680" y="1096"/>
                      <a:pt x="4771" y="1028"/>
                    </a:cubicBezTo>
                    <a:cubicBezTo>
                      <a:pt x="4862" y="959"/>
                      <a:pt x="4953" y="913"/>
                      <a:pt x="5045" y="845"/>
                    </a:cubicBezTo>
                    <a:cubicBezTo>
                      <a:pt x="5227" y="708"/>
                      <a:pt x="5410" y="571"/>
                      <a:pt x="5593" y="457"/>
                    </a:cubicBezTo>
                    <a:cubicBezTo>
                      <a:pt x="5730" y="388"/>
                      <a:pt x="5867" y="297"/>
                      <a:pt x="6026" y="206"/>
                    </a:cubicBezTo>
                    <a:lnTo>
                      <a:pt x="6003" y="206"/>
                    </a:lnTo>
                    <a:cubicBezTo>
                      <a:pt x="6049" y="183"/>
                      <a:pt x="6072" y="160"/>
                      <a:pt x="6118" y="137"/>
                    </a:cubicBezTo>
                    <a:cubicBezTo>
                      <a:pt x="6140" y="115"/>
                      <a:pt x="6163" y="92"/>
                      <a:pt x="6140" y="46"/>
                    </a:cubicBezTo>
                    <a:cubicBezTo>
                      <a:pt x="6140" y="23"/>
                      <a:pt x="6095" y="0"/>
                      <a:pt x="6072" y="0"/>
                    </a:cubicBezTo>
                    <a:close/>
                  </a:path>
                </a:pathLst>
              </a:custGeom>
              <a:solidFill>
                <a:srgbClr val="F49F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1"/>
              <p:cNvSpPr/>
              <p:nvPr/>
            </p:nvSpPr>
            <p:spPr>
              <a:xfrm>
                <a:off x="6658510" y="1694569"/>
                <a:ext cx="16705" cy="19245"/>
              </a:xfrm>
              <a:custGeom>
                <a:rect b="b" l="l" r="r" t="t"/>
                <a:pathLst>
                  <a:path extrusionOk="0" h="712" w="618">
                    <a:moveTo>
                      <a:pt x="115" y="1"/>
                    </a:moveTo>
                    <a:cubicBezTo>
                      <a:pt x="92" y="1"/>
                      <a:pt x="92" y="24"/>
                      <a:pt x="69" y="24"/>
                    </a:cubicBezTo>
                    <a:cubicBezTo>
                      <a:pt x="47" y="46"/>
                      <a:pt x="1" y="92"/>
                      <a:pt x="24" y="138"/>
                    </a:cubicBezTo>
                    <a:cubicBezTo>
                      <a:pt x="69" y="183"/>
                      <a:pt x="92" y="229"/>
                      <a:pt x="138" y="275"/>
                    </a:cubicBezTo>
                    <a:cubicBezTo>
                      <a:pt x="161" y="343"/>
                      <a:pt x="206" y="389"/>
                      <a:pt x="252" y="434"/>
                    </a:cubicBezTo>
                    <a:cubicBezTo>
                      <a:pt x="275" y="480"/>
                      <a:pt x="320" y="526"/>
                      <a:pt x="366" y="571"/>
                    </a:cubicBezTo>
                    <a:cubicBezTo>
                      <a:pt x="389" y="594"/>
                      <a:pt x="435" y="640"/>
                      <a:pt x="457" y="685"/>
                    </a:cubicBezTo>
                    <a:cubicBezTo>
                      <a:pt x="484" y="699"/>
                      <a:pt x="510" y="712"/>
                      <a:pt x="537" y="712"/>
                    </a:cubicBezTo>
                    <a:cubicBezTo>
                      <a:pt x="556" y="712"/>
                      <a:pt x="575" y="705"/>
                      <a:pt x="594" y="685"/>
                    </a:cubicBezTo>
                    <a:cubicBezTo>
                      <a:pt x="594" y="685"/>
                      <a:pt x="617" y="663"/>
                      <a:pt x="617" y="640"/>
                    </a:cubicBezTo>
                    <a:cubicBezTo>
                      <a:pt x="617" y="617"/>
                      <a:pt x="617" y="594"/>
                      <a:pt x="594" y="571"/>
                    </a:cubicBezTo>
                    <a:cubicBezTo>
                      <a:pt x="526" y="503"/>
                      <a:pt x="457" y="434"/>
                      <a:pt x="412" y="366"/>
                    </a:cubicBezTo>
                    <a:cubicBezTo>
                      <a:pt x="366" y="320"/>
                      <a:pt x="343" y="297"/>
                      <a:pt x="298" y="252"/>
                    </a:cubicBezTo>
                    <a:cubicBezTo>
                      <a:pt x="275" y="206"/>
                      <a:pt x="252" y="160"/>
                      <a:pt x="229" y="115"/>
                    </a:cubicBezTo>
                    <a:cubicBezTo>
                      <a:pt x="206" y="92"/>
                      <a:pt x="184" y="69"/>
                      <a:pt x="184" y="46"/>
                    </a:cubicBezTo>
                    <a:cubicBezTo>
                      <a:pt x="161" y="46"/>
                      <a:pt x="161" y="24"/>
                      <a:pt x="138" y="24"/>
                    </a:cubicBezTo>
                    <a:cubicBezTo>
                      <a:pt x="138" y="24"/>
                      <a:pt x="115" y="1"/>
                      <a:pt x="115" y="1"/>
                    </a:cubicBezTo>
                    <a:close/>
                  </a:path>
                </a:pathLst>
              </a:custGeom>
              <a:solidFill>
                <a:srgbClr val="F49F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1"/>
              <p:cNvSpPr/>
              <p:nvPr/>
            </p:nvSpPr>
            <p:spPr>
              <a:xfrm>
                <a:off x="6636318" y="1416322"/>
                <a:ext cx="59871" cy="235864"/>
              </a:xfrm>
              <a:custGeom>
                <a:rect b="b" l="l" r="r" t="t"/>
                <a:pathLst>
                  <a:path extrusionOk="0" h="8726" w="2215">
                    <a:moveTo>
                      <a:pt x="594" y="297"/>
                    </a:moveTo>
                    <a:cubicBezTo>
                      <a:pt x="592" y="305"/>
                      <a:pt x="590" y="312"/>
                      <a:pt x="588" y="319"/>
                    </a:cubicBezTo>
                    <a:lnTo>
                      <a:pt x="588" y="319"/>
                    </a:lnTo>
                    <a:cubicBezTo>
                      <a:pt x="594" y="317"/>
                      <a:pt x="594" y="312"/>
                      <a:pt x="594" y="297"/>
                    </a:cubicBezTo>
                    <a:close/>
                    <a:moveTo>
                      <a:pt x="548" y="1"/>
                    </a:moveTo>
                    <a:cubicBezTo>
                      <a:pt x="480" y="1"/>
                      <a:pt x="457" y="46"/>
                      <a:pt x="457" y="92"/>
                    </a:cubicBezTo>
                    <a:cubicBezTo>
                      <a:pt x="434" y="137"/>
                      <a:pt x="434" y="183"/>
                      <a:pt x="411" y="206"/>
                    </a:cubicBezTo>
                    <a:lnTo>
                      <a:pt x="411" y="229"/>
                    </a:lnTo>
                    <a:cubicBezTo>
                      <a:pt x="388" y="366"/>
                      <a:pt x="343" y="503"/>
                      <a:pt x="320" y="640"/>
                    </a:cubicBezTo>
                    <a:cubicBezTo>
                      <a:pt x="274" y="799"/>
                      <a:pt x="251" y="959"/>
                      <a:pt x="228" y="1119"/>
                    </a:cubicBezTo>
                    <a:cubicBezTo>
                      <a:pt x="160" y="1439"/>
                      <a:pt x="92" y="1735"/>
                      <a:pt x="46" y="2055"/>
                    </a:cubicBezTo>
                    <a:cubicBezTo>
                      <a:pt x="0" y="2397"/>
                      <a:pt x="0" y="2740"/>
                      <a:pt x="0" y="3082"/>
                    </a:cubicBezTo>
                    <a:cubicBezTo>
                      <a:pt x="0" y="3424"/>
                      <a:pt x="23" y="3767"/>
                      <a:pt x="46" y="4109"/>
                    </a:cubicBezTo>
                    <a:cubicBezTo>
                      <a:pt x="92" y="4451"/>
                      <a:pt x="137" y="4771"/>
                      <a:pt x="206" y="5091"/>
                    </a:cubicBezTo>
                    <a:cubicBezTo>
                      <a:pt x="297" y="5410"/>
                      <a:pt x="388" y="5730"/>
                      <a:pt x="480" y="6049"/>
                    </a:cubicBezTo>
                    <a:cubicBezTo>
                      <a:pt x="571" y="6392"/>
                      <a:pt x="685" y="6711"/>
                      <a:pt x="845" y="7031"/>
                    </a:cubicBezTo>
                    <a:cubicBezTo>
                      <a:pt x="913" y="7168"/>
                      <a:pt x="982" y="7305"/>
                      <a:pt x="1050" y="7464"/>
                    </a:cubicBezTo>
                    <a:cubicBezTo>
                      <a:pt x="1119" y="7601"/>
                      <a:pt x="1187" y="7738"/>
                      <a:pt x="1256" y="7875"/>
                    </a:cubicBezTo>
                    <a:cubicBezTo>
                      <a:pt x="1324" y="8012"/>
                      <a:pt x="1370" y="8149"/>
                      <a:pt x="1438" y="8286"/>
                    </a:cubicBezTo>
                    <a:cubicBezTo>
                      <a:pt x="1507" y="8423"/>
                      <a:pt x="1575" y="8583"/>
                      <a:pt x="1712" y="8674"/>
                    </a:cubicBezTo>
                    <a:cubicBezTo>
                      <a:pt x="1769" y="8708"/>
                      <a:pt x="1838" y="8725"/>
                      <a:pt x="1906" y="8725"/>
                    </a:cubicBezTo>
                    <a:cubicBezTo>
                      <a:pt x="1975" y="8725"/>
                      <a:pt x="2043" y="8708"/>
                      <a:pt x="2100" y="8674"/>
                    </a:cubicBezTo>
                    <a:cubicBezTo>
                      <a:pt x="2146" y="8606"/>
                      <a:pt x="2191" y="8537"/>
                      <a:pt x="2191" y="8446"/>
                    </a:cubicBezTo>
                    <a:cubicBezTo>
                      <a:pt x="2214" y="8400"/>
                      <a:pt x="2191" y="8332"/>
                      <a:pt x="2169" y="8286"/>
                    </a:cubicBezTo>
                    <a:cubicBezTo>
                      <a:pt x="1963" y="7875"/>
                      <a:pt x="1758" y="7442"/>
                      <a:pt x="1552" y="7054"/>
                    </a:cubicBezTo>
                    <a:cubicBezTo>
                      <a:pt x="1438" y="6825"/>
                      <a:pt x="1324" y="6597"/>
                      <a:pt x="1233" y="6369"/>
                    </a:cubicBezTo>
                    <a:cubicBezTo>
                      <a:pt x="1141" y="6141"/>
                      <a:pt x="1073" y="5912"/>
                      <a:pt x="982" y="5661"/>
                    </a:cubicBezTo>
                    <a:cubicBezTo>
                      <a:pt x="890" y="5410"/>
                      <a:pt x="822" y="5136"/>
                      <a:pt x="753" y="4862"/>
                    </a:cubicBezTo>
                    <a:cubicBezTo>
                      <a:pt x="708" y="4725"/>
                      <a:pt x="685" y="4566"/>
                      <a:pt x="639" y="4429"/>
                    </a:cubicBezTo>
                    <a:cubicBezTo>
                      <a:pt x="617" y="4292"/>
                      <a:pt x="594" y="4132"/>
                      <a:pt x="571" y="3995"/>
                    </a:cubicBezTo>
                    <a:cubicBezTo>
                      <a:pt x="548" y="3835"/>
                      <a:pt x="525" y="3675"/>
                      <a:pt x="502" y="3516"/>
                    </a:cubicBezTo>
                    <a:cubicBezTo>
                      <a:pt x="480" y="3356"/>
                      <a:pt x="480" y="3219"/>
                      <a:pt x="457" y="3059"/>
                    </a:cubicBezTo>
                    <a:cubicBezTo>
                      <a:pt x="434" y="2764"/>
                      <a:pt x="411" y="2445"/>
                      <a:pt x="389" y="2127"/>
                    </a:cubicBezTo>
                    <a:lnTo>
                      <a:pt x="389" y="2127"/>
                    </a:lnTo>
                    <a:cubicBezTo>
                      <a:pt x="391" y="1809"/>
                      <a:pt x="413" y="1510"/>
                      <a:pt x="434" y="1210"/>
                    </a:cubicBezTo>
                    <a:cubicBezTo>
                      <a:pt x="457" y="1050"/>
                      <a:pt x="480" y="891"/>
                      <a:pt x="502" y="731"/>
                    </a:cubicBezTo>
                    <a:cubicBezTo>
                      <a:pt x="524" y="600"/>
                      <a:pt x="546" y="470"/>
                      <a:pt x="588" y="319"/>
                    </a:cubicBezTo>
                    <a:lnTo>
                      <a:pt x="588" y="319"/>
                    </a:lnTo>
                    <a:cubicBezTo>
                      <a:pt x="584" y="320"/>
                      <a:pt x="579" y="320"/>
                      <a:pt x="571" y="320"/>
                    </a:cubicBezTo>
                    <a:cubicBezTo>
                      <a:pt x="594" y="252"/>
                      <a:pt x="617" y="183"/>
                      <a:pt x="639" y="92"/>
                    </a:cubicBezTo>
                    <a:cubicBezTo>
                      <a:pt x="639" y="46"/>
                      <a:pt x="594" y="1"/>
                      <a:pt x="548" y="1"/>
                    </a:cubicBezTo>
                    <a:close/>
                  </a:path>
                </a:pathLst>
              </a:custGeom>
              <a:solidFill>
                <a:srgbClr val="F49F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1"/>
              <p:cNvSpPr/>
              <p:nvPr/>
            </p:nvSpPr>
            <p:spPr>
              <a:xfrm>
                <a:off x="6691838" y="1656943"/>
                <a:ext cx="18543" cy="17921"/>
              </a:xfrm>
              <a:custGeom>
                <a:rect b="b" l="l" r="r" t="t"/>
                <a:pathLst>
                  <a:path extrusionOk="0" h="663" w="686">
                    <a:moveTo>
                      <a:pt x="366" y="0"/>
                    </a:moveTo>
                    <a:cubicBezTo>
                      <a:pt x="274" y="0"/>
                      <a:pt x="206" y="23"/>
                      <a:pt x="137" y="69"/>
                    </a:cubicBezTo>
                    <a:cubicBezTo>
                      <a:pt x="69" y="137"/>
                      <a:pt x="23" y="206"/>
                      <a:pt x="23" y="297"/>
                    </a:cubicBezTo>
                    <a:cubicBezTo>
                      <a:pt x="0" y="457"/>
                      <a:pt x="137" y="662"/>
                      <a:pt x="320" y="662"/>
                    </a:cubicBezTo>
                    <a:cubicBezTo>
                      <a:pt x="411" y="662"/>
                      <a:pt x="480" y="639"/>
                      <a:pt x="548" y="571"/>
                    </a:cubicBezTo>
                    <a:cubicBezTo>
                      <a:pt x="617" y="525"/>
                      <a:pt x="662" y="434"/>
                      <a:pt x="662" y="366"/>
                    </a:cubicBezTo>
                    <a:cubicBezTo>
                      <a:pt x="685" y="206"/>
                      <a:pt x="548" y="0"/>
                      <a:pt x="366" y="0"/>
                    </a:cubicBezTo>
                    <a:close/>
                  </a:path>
                </a:pathLst>
              </a:custGeom>
              <a:solidFill>
                <a:srgbClr val="F49F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1"/>
              <p:cNvSpPr/>
              <p:nvPr/>
            </p:nvSpPr>
            <p:spPr>
              <a:xfrm>
                <a:off x="6440107" y="1597721"/>
                <a:ext cx="143800" cy="188426"/>
              </a:xfrm>
              <a:custGeom>
                <a:rect b="b" l="l" r="r" t="t"/>
                <a:pathLst>
                  <a:path extrusionOk="0" h="6971" w="5320">
                    <a:moveTo>
                      <a:pt x="2027" y="3765"/>
                    </a:moveTo>
                    <a:lnTo>
                      <a:pt x="2027" y="3765"/>
                    </a:lnTo>
                    <a:cubicBezTo>
                      <a:pt x="2021" y="3773"/>
                      <a:pt x="2015" y="3781"/>
                      <a:pt x="2009" y="3789"/>
                    </a:cubicBezTo>
                    <a:cubicBezTo>
                      <a:pt x="2018" y="3781"/>
                      <a:pt x="2023" y="3773"/>
                      <a:pt x="2027" y="3765"/>
                    </a:cubicBezTo>
                    <a:close/>
                    <a:moveTo>
                      <a:pt x="5000" y="0"/>
                    </a:moveTo>
                    <a:cubicBezTo>
                      <a:pt x="4863" y="91"/>
                      <a:pt x="4726" y="183"/>
                      <a:pt x="4589" y="297"/>
                    </a:cubicBezTo>
                    <a:cubicBezTo>
                      <a:pt x="4497" y="365"/>
                      <a:pt x="4383" y="457"/>
                      <a:pt x="4269" y="548"/>
                    </a:cubicBezTo>
                    <a:cubicBezTo>
                      <a:pt x="4041" y="753"/>
                      <a:pt x="3813" y="982"/>
                      <a:pt x="3562" y="1210"/>
                    </a:cubicBezTo>
                    <a:cubicBezTo>
                      <a:pt x="3447" y="1301"/>
                      <a:pt x="3333" y="1415"/>
                      <a:pt x="3219" y="1529"/>
                    </a:cubicBezTo>
                    <a:cubicBezTo>
                      <a:pt x="3105" y="1644"/>
                      <a:pt x="2991" y="1735"/>
                      <a:pt x="2877" y="1849"/>
                    </a:cubicBezTo>
                    <a:cubicBezTo>
                      <a:pt x="2626" y="2077"/>
                      <a:pt x="2397" y="2328"/>
                      <a:pt x="2169" y="2579"/>
                    </a:cubicBezTo>
                    <a:cubicBezTo>
                      <a:pt x="2055" y="2671"/>
                      <a:pt x="1964" y="2785"/>
                      <a:pt x="1872" y="2899"/>
                    </a:cubicBezTo>
                    <a:cubicBezTo>
                      <a:pt x="1758" y="3013"/>
                      <a:pt x="1667" y="3127"/>
                      <a:pt x="1553" y="3241"/>
                    </a:cubicBezTo>
                    <a:cubicBezTo>
                      <a:pt x="1462" y="3355"/>
                      <a:pt x="1370" y="3470"/>
                      <a:pt x="1279" y="3584"/>
                    </a:cubicBezTo>
                    <a:cubicBezTo>
                      <a:pt x="1165" y="3721"/>
                      <a:pt x="1074" y="3858"/>
                      <a:pt x="982" y="3995"/>
                    </a:cubicBezTo>
                    <a:cubicBezTo>
                      <a:pt x="822" y="4246"/>
                      <a:pt x="663" y="4474"/>
                      <a:pt x="526" y="4725"/>
                    </a:cubicBezTo>
                    <a:cubicBezTo>
                      <a:pt x="457" y="4862"/>
                      <a:pt x="389" y="4999"/>
                      <a:pt x="320" y="5136"/>
                    </a:cubicBezTo>
                    <a:cubicBezTo>
                      <a:pt x="275" y="5250"/>
                      <a:pt x="206" y="5387"/>
                      <a:pt x="161" y="5524"/>
                    </a:cubicBezTo>
                    <a:cubicBezTo>
                      <a:pt x="115" y="5684"/>
                      <a:pt x="46" y="5843"/>
                      <a:pt x="24" y="6003"/>
                    </a:cubicBezTo>
                    <a:cubicBezTo>
                      <a:pt x="1" y="6186"/>
                      <a:pt x="1" y="6368"/>
                      <a:pt x="46" y="6551"/>
                    </a:cubicBezTo>
                    <a:cubicBezTo>
                      <a:pt x="69" y="6642"/>
                      <a:pt x="92" y="6711"/>
                      <a:pt x="138" y="6779"/>
                    </a:cubicBezTo>
                    <a:cubicBezTo>
                      <a:pt x="206" y="6848"/>
                      <a:pt x="252" y="6916"/>
                      <a:pt x="343" y="6939"/>
                    </a:cubicBezTo>
                    <a:cubicBezTo>
                      <a:pt x="374" y="6960"/>
                      <a:pt x="414" y="6971"/>
                      <a:pt x="455" y="6971"/>
                    </a:cubicBezTo>
                    <a:cubicBezTo>
                      <a:pt x="505" y="6971"/>
                      <a:pt x="557" y="6954"/>
                      <a:pt x="594" y="6916"/>
                    </a:cubicBezTo>
                    <a:cubicBezTo>
                      <a:pt x="640" y="6871"/>
                      <a:pt x="640" y="6825"/>
                      <a:pt x="663" y="6779"/>
                    </a:cubicBezTo>
                    <a:cubicBezTo>
                      <a:pt x="663" y="6711"/>
                      <a:pt x="663" y="6642"/>
                      <a:pt x="663" y="6574"/>
                    </a:cubicBezTo>
                    <a:cubicBezTo>
                      <a:pt x="686" y="6414"/>
                      <a:pt x="731" y="6277"/>
                      <a:pt x="754" y="6140"/>
                    </a:cubicBezTo>
                    <a:cubicBezTo>
                      <a:pt x="800" y="5935"/>
                      <a:pt x="868" y="5729"/>
                      <a:pt x="937" y="5524"/>
                    </a:cubicBezTo>
                    <a:cubicBezTo>
                      <a:pt x="1005" y="5387"/>
                      <a:pt x="1074" y="5250"/>
                      <a:pt x="1165" y="5113"/>
                    </a:cubicBezTo>
                    <a:cubicBezTo>
                      <a:pt x="1233" y="4953"/>
                      <a:pt x="1325" y="4771"/>
                      <a:pt x="1439" y="4611"/>
                    </a:cubicBezTo>
                    <a:cubicBezTo>
                      <a:pt x="1615" y="4324"/>
                      <a:pt x="1835" y="4037"/>
                      <a:pt x="2035" y="3750"/>
                    </a:cubicBezTo>
                    <a:lnTo>
                      <a:pt x="2035" y="3750"/>
                    </a:lnTo>
                    <a:cubicBezTo>
                      <a:pt x="2032" y="3755"/>
                      <a:pt x="2030" y="3760"/>
                      <a:pt x="2027" y="3765"/>
                    </a:cubicBezTo>
                    <a:lnTo>
                      <a:pt x="2027" y="3765"/>
                    </a:lnTo>
                    <a:cubicBezTo>
                      <a:pt x="2204" y="3522"/>
                      <a:pt x="2381" y="3280"/>
                      <a:pt x="2580" y="3059"/>
                    </a:cubicBezTo>
                    <a:cubicBezTo>
                      <a:pt x="2671" y="2922"/>
                      <a:pt x="2785" y="2808"/>
                      <a:pt x="2900" y="2671"/>
                    </a:cubicBezTo>
                    <a:cubicBezTo>
                      <a:pt x="2991" y="2557"/>
                      <a:pt x="3105" y="2442"/>
                      <a:pt x="3196" y="2328"/>
                    </a:cubicBezTo>
                    <a:cubicBezTo>
                      <a:pt x="3402" y="2100"/>
                      <a:pt x="3607" y="1872"/>
                      <a:pt x="3813" y="1644"/>
                    </a:cubicBezTo>
                    <a:cubicBezTo>
                      <a:pt x="3927" y="1529"/>
                      <a:pt x="4018" y="1438"/>
                      <a:pt x="4132" y="1324"/>
                    </a:cubicBezTo>
                    <a:cubicBezTo>
                      <a:pt x="4246" y="1210"/>
                      <a:pt x="4338" y="1096"/>
                      <a:pt x="4452" y="982"/>
                    </a:cubicBezTo>
                    <a:cubicBezTo>
                      <a:pt x="4703" y="731"/>
                      <a:pt x="5000" y="479"/>
                      <a:pt x="5273" y="228"/>
                    </a:cubicBezTo>
                    <a:cubicBezTo>
                      <a:pt x="5319" y="183"/>
                      <a:pt x="5319" y="91"/>
                      <a:pt x="5273" y="46"/>
                    </a:cubicBezTo>
                    <a:cubicBezTo>
                      <a:pt x="5247" y="19"/>
                      <a:pt x="5220" y="8"/>
                      <a:pt x="5193" y="8"/>
                    </a:cubicBezTo>
                    <a:cubicBezTo>
                      <a:pt x="5174" y="8"/>
                      <a:pt x="5155" y="14"/>
                      <a:pt x="5136" y="23"/>
                    </a:cubicBezTo>
                    <a:cubicBezTo>
                      <a:pt x="5114" y="0"/>
                      <a:pt x="5091" y="0"/>
                      <a:pt x="5068" y="0"/>
                    </a:cubicBezTo>
                    <a:close/>
                  </a:path>
                </a:pathLst>
              </a:custGeom>
              <a:solidFill>
                <a:srgbClr val="817E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1"/>
              <p:cNvSpPr/>
              <p:nvPr/>
            </p:nvSpPr>
            <p:spPr>
              <a:xfrm>
                <a:off x="6451838" y="1762442"/>
                <a:ext cx="9271" cy="29490"/>
              </a:xfrm>
              <a:custGeom>
                <a:rect b="b" l="l" r="r" t="t"/>
                <a:pathLst>
                  <a:path extrusionOk="0" h="1091" w="343">
                    <a:moveTo>
                      <a:pt x="115" y="0"/>
                    </a:moveTo>
                    <a:cubicBezTo>
                      <a:pt x="69" y="0"/>
                      <a:pt x="46" y="23"/>
                      <a:pt x="23" y="69"/>
                    </a:cubicBezTo>
                    <a:cubicBezTo>
                      <a:pt x="23" y="115"/>
                      <a:pt x="23" y="160"/>
                      <a:pt x="0" y="229"/>
                    </a:cubicBezTo>
                    <a:cubicBezTo>
                      <a:pt x="0" y="297"/>
                      <a:pt x="0" y="343"/>
                      <a:pt x="0" y="411"/>
                    </a:cubicBezTo>
                    <a:cubicBezTo>
                      <a:pt x="0" y="503"/>
                      <a:pt x="0" y="594"/>
                      <a:pt x="23" y="685"/>
                    </a:cubicBezTo>
                    <a:cubicBezTo>
                      <a:pt x="23" y="708"/>
                      <a:pt x="23" y="731"/>
                      <a:pt x="46" y="754"/>
                    </a:cubicBezTo>
                    <a:cubicBezTo>
                      <a:pt x="46" y="799"/>
                      <a:pt x="69" y="845"/>
                      <a:pt x="69" y="868"/>
                    </a:cubicBezTo>
                    <a:cubicBezTo>
                      <a:pt x="92" y="914"/>
                      <a:pt x="115" y="936"/>
                      <a:pt x="137" y="959"/>
                    </a:cubicBezTo>
                    <a:cubicBezTo>
                      <a:pt x="137" y="1005"/>
                      <a:pt x="183" y="1028"/>
                      <a:pt x="206" y="1073"/>
                    </a:cubicBezTo>
                    <a:cubicBezTo>
                      <a:pt x="217" y="1085"/>
                      <a:pt x="240" y="1090"/>
                      <a:pt x="263" y="1090"/>
                    </a:cubicBezTo>
                    <a:cubicBezTo>
                      <a:pt x="286" y="1090"/>
                      <a:pt x="309" y="1085"/>
                      <a:pt x="320" y="1073"/>
                    </a:cubicBezTo>
                    <a:cubicBezTo>
                      <a:pt x="343" y="1050"/>
                      <a:pt x="343" y="1028"/>
                      <a:pt x="343" y="1005"/>
                    </a:cubicBezTo>
                    <a:cubicBezTo>
                      <a:pt x="343" y="982"/>
                      <a:pt x="343" y="959"/>
                      <a:pt x="320" y="959"/>
                    </a:cubicBezTo>
                    <a:cubicBezTo>
                      <a:pt x="297" y="936"/>
                      <a:pt x="297" y="914"/>
                      <a:pt x="274" y="914"/>
                    </a:cubicBezTo>
                    <a:lnTo>
                      <a:pt x="297" y="914"/>
                    </a:lnTo>
                    <a:cubicBezTo>
                      <a:pt x="274" y="914"/>
                      <a:pt x="274" y="891"/>
                      <a:pt x="274" y="891"/>
                    </a:cubicBezTo>
                    <a:cubicBezTo>
                      <a:pt x="252" y="868"/>
                      <a:pt x="229" y="822"/>
                      <a:pt x="229" y="799"/>
                    </a:cubicBezTo>
                    <a:cubicBezTo>
                      <a:pt x="206" y="731"/>
                      <a:pt x="183" y="685"/>
                      <a:pt x="183" y="617"/>
                    </a:cubicBezTo>
                    <a:cubicBezTo>
                      <a:pt x="183" y="617"/>
                      <a:pt x="183" y="617"/>
                      <a:pt x="160" y="594"/>
                    </a:cubicBezTo>
                    <a:lnTo>
                      <a:pt x="160" y="594"/>
                    </a:lnTo>
                    <a:cubicBezTo>
                      <a:pt x="160" y="594"/>
                      <a:pt x="160" y="594"/>
                      <a:pt x="160" y="594"/>
                    </a:cubicBezTo>
                    <a:cubicBezTo>
                      <a:pt x="160" y="548"/>
                      <a:pt x="160" y="480"/>
                      <a:pt x="160" y="411"/>
                    </a:cubicBezTo>
                    <a:cubicBezTo>
                      <a:pt x="160" y="343"/>
                      <a:pt x="160" y="274"/>
                      <a:pt x="160" y="206"/>
                    </a:cubicBezTo>
                    <a:cubicBezTo>
                      <a:pt x="183" y="183"/>
                      <a:pt x="183" y="137"/>
                      <a:pt x="183" y="92"/>
                    </a:cubicBezTo>
                    <a:cubicBezTo>
                      <a:pt x="206" y="46"/>
                      <a:pt x="183" y="0"/>
                      <a:pt x="137" y="0"/>
                    </a:cubicBezTo>
                    <a:close/>
                  </a:path>
                </a:pathLst>
              </a:custGeom>
              <a:solidFill>
                <a:srgbClr val="817E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1"/>
              <p:cNvSpPr/>
              <p:nvPr/>
            </p:nvSpPr>
            <p:spPr>
              <a:xfrm>
                <a:off x="6451838" y="1767983"/>
                <a:ext cx="9893" cy="20813"/>
              </a:xfrm>
              <a:custGeom>
                <a:rect b="b" l="l" r="r" t="t"/>
                <a:pathLst>
                  <a:path extrusionOk="0" h="770" w="366">
                    <a:moveTo>
                      <a:pt x="92" y="1"/>
                    </a:moveTo>
                    <a:cubicBezTo>
                      <a:pt x="46" y="1"/>
                      <a:pt x="23" y="24"/>
                      <a:pt x="23" y="69"/>
                    </a:cubicBezTo>
                    <a:lnTo>
                      <a:pt x="23" y="92"/>
                    </a:lnTo>
                    <a:cubicBezTo>
                      <a:pt x="0" y="138"/>
                      <a:pt x="0" y="161"/>
                      <a:pt x="23" y="206"/>
                    </a:cubicBezTo>
                    <a:cubicBezTo>
                      <a:pt x="23" y="229"/>
                      <a:pt x="23" y="252"/>
                      <a:pt x="23" y="275"/>
                    </a:cubicBezTo>
                    <a:cubicBezTo>
                      <a:pt x="23" y="320"/>
                      <a:pt x="46" y="366"/>
                      <a:pt x="46" y="412"/>
                    </a:cubicBezTo>
                    <a:cubicBezTo>
                      <a:pt x="46" y="435"/>
                      <a:pt x="69" y="480"/>
                      <a:pt x="92" y="526"/>
                    </a:cubicBezTo>
                    <a:cubicBezTo>
                      <a:pt x="92" y="549"/>
                      <a:pt x="115" y="572"/>
                      <a:pt x="115" y="617"/>
                    </a:cubicBezTo>
                    <a:cubicBezTo>
                      <a:pt x="137" y="663"/>
                      <a:pt x="160" y="686"/>
                      <a:pt x="183" y="731"/>
                    </a:cubicBezTo>
                    <a:cubicBezTo>
                      <a:pt x="196" y="758"/>
                      <a:pt x="225" y="769"/>
                      <a:pt x="252" y="769"/>
                    </a:cubicBezTo>
                    <a:cubicBezTo>
                      <a:pt x="270" y="769"/>
                      <a:pt x="288" y="764"/>
                      <a:pt x="297" y="754"/>
                    </a:cubicBezTo>
                    <a:cubicBezTo>
                      <a:pt x="343" y="731"/>
                      <a:pt x="366" y="686"/>
                      <a:pt x="343" y="663"/>
                    </a:cubicBezTo>
                    <a:cubicBezTo>
                      <a:pt x="320" y="640"/>
                      <a:pt x="297" y="617"/>
                      <a:pt x="297" y="594"/>
                    </a:cubicBezTo>
                    <a:cubicBezTo>
                      <a:pt x="274" y="549"/>
                      <a:pt x="252" y="526"/>
                      <a:pt x="252" y="503"/>
                    </a:cubicBezTo>
                    <a:cubicBezTo>
                      <a:pt x="229" y="457"/>
                      <a:pt x="229" y="435"/>
                      <a:pt x="206" y="389"/>
                    </a:cubicBezTo>
                    <a:cubicBezTo>
                      <a:pt x="206" y="343"/>
                      <a:pt x="183" y="298"/>
                      <a:pt x="183" y="252"/>
                    </a:cubicBezTo>
                    <a:cubicBezTo>
                      <a:pt x="183" y="237"/>
                      <a:pt x="183" y="222"/>
                      <a:pt x="183" y="206"/>
                    </a:cubicBezTo>
                    <a:cubicBezTo>
                      <a:pt x="183" y="161"/>
                      <a:pt x="183" y="115"/>
                      <a:pt x="183" y="69"/>
                    </a:cubicBezTo>
                    <a:cubicBezTo>
                      <a:pt x="183" y="24"/>
                      <a:pt x="137" y="1"/>
                      <a:pt x="92" y="1"/>
                    </a:cubicBezTo>
                    <a:close/>
                  </a:path>
                </a:pathLst>
              </a:custGeom>
              <a:solidFill>
                <a:srgbClr val="817E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1"/>
              <p:cNvSpPr/>
              <p:nvPr/>
            </p:nvSpPr>
            <p:spPr>
              <a:xfrm>
                <a:off x="6453676" y="1758117"/>
                <a:ext cx="10515" cy="33598"/>
              </a:xfrm>
              <a:custGeom>
                <a:rect b="b" l="l" r="r" t="t"/>
                <a:pathLst>
                  <a:path extrusionOk="0" h="1243" w="389">
                    <a:moveTo>
                      <a:pt x="115" y="1"/>
                    </a:moveTo>
                    <a:cubicBezTo>
                      <a:pt x="92" y="1"/>
                      <a:pt x="69" y="24"/>
                      <a:pt x="69" y="24"/>
                    </a:cubicBezTo>
                    <a:cubicBezTo>
                      <a:pt x="47" y="24"/>
                      <a:pt x="24" y="46"/>
                      <a:pt x="24" y="69"/>
                    </a:cubicBezTo>
                    <a:cubicBezTo>
                      <a:pt x="24" y="115"/>
                      <a:pt x="24" y="160"/>
                      <a:pt x="1" y="206"/>
                    </a:cubicBezTo>
                    <a:cubicBezTo>
                      <a:pt x="1" y="252"/>
                      <a:pt x="1" y="297"/>
                      <a:pt x="1" y="366"/>
                    </a:cubicBezTo>
                    <a:cubicBezTo>
                      <a:pt x="1" y="389"/>
                      <a:pt x="1" y="434"/>
                      <a:pt x="1" y="480"/>
                    </a:cubicBezTo>
                    <a:cubicBezTo>
                      <a:pt x="1" y="503"/>
                      <a:pt x="1" y="526"/>
                      <a:pt x="1" y="549"/>
                    </a:cubicBezTo>
                    <a:cubicBezTo>
                      <a:pt x="1" y="571"/>
                      <a:pt x="1" y="594"/>
                      <a:pt x="24" y="640"/>
                    </a:cubicBezTo>
                    <a:cubicBezTo>
                      <a:pt x="24" y="685"/>
                      <a:pt x="24" y="731"/>
                      <a:pt x="24" y="777"/>
                    </a:cubicBezTo>
                    <a:cubicBezTo>
                      <a:pt x="47" y="800"/>
                      <a:pt x="47" y="845"/>
                      <a:pt x="69" y="891"/>
                    </a:cubicBezTo>
                    <a:cubicBezTo>
                      <a:pt x="92" y="1005"/>
                      <a:pt x="161" y="1096"/>
                      <a:pt x="229" y="1210"/>
                    </a:cubicBezTo>
                    <a:cubicBezTo>
                      <a:pt x="245" y="1227"/>
                      <a:pt x="273" y="1243"/>
                      <a:pt x="304" y="1243"/>
                    </a:cubicBezTo>
                    <a:cubicBezTo>
                      <a:pt x="317" y="1243"/>
                      <a:pt x="330" y="1240"/>
                      <a:pt x="343" y="1233"/>
                    </a:cubicBezTo>
                    <a:cubicBezTo>
                      <a:pt x="366" y="1210"/>
                      <a:pt x="389" y="1165"/>
                      <a:pt x="366" y="1119"/>
                    </a:cubicBezTo>
                    <a:cubicBezTo>
                      <a:pt x="320" y="1051"/>
                      <a:pt x="275" y="982"/>
                      <a:pt x="229" y="891"/>
                    </a:cubicBezTo>
                    <a:cubicBezTo>
                      <a:pt x="229" y="845"/>
                      <a:pt x="206" y="800"/>
                      <a:pt x="206" y="754"/>
                    </a:cubicBezTo>
                    <a:cubicBezTo>
                      <a:pt x="184" y="708"/>
                      <a:pt x="184" y="663"/>
                      <a:pt x="184" y="617"/>
                    </a:cubicBezTo>
                    <a:cubicBezTo>
                      <a:pt x="161" y="594"/>
                      <a:pt x="161" y="549"/>
                      <a:pt x="161" y="503"/>
                    </a:cubicBezTo>
                    <a:cubicBezTo>
                      <a:pt x="161" y="457"/>
                      <a:pt x="161" y="412"/>
                      <a:pt x="161" y="389"/>
                    </a:cubicBezTo>
                    <a:cubicBezTo>
                      <a:pt x="161" y="297"/>
                      <a:pt x="184" y="206"/>
                      <a:pt x="184" y="138"/>
                    </a:cubicBezTo>
                    <a:cubicBezTo>
                      <a:pt x="184" y="115"/>
                      <a:pt x="184" y="115"/>
                      <a:pt x="184" y="115"/>
                    </a:cubicBezTo>
                    <a:cubicBezTo>
                      <a:pt x="184" y="92"/>
                      <a:pt x="184" y="69"/>
                      <a:pt x="184" y="46"/>
                    </a:cubicBezTo>
                    <a:cubicBezTo>
                      <a:pt x="161" y="24"/>
                      <a:pt x="138" y="24"/>
                      <a:pt x="115" y="1"/>
                    </a:cubicBezTo>
                    <a:close/>
                  </a:path>
                </a:pathLst>
              </a:custGeom>
              <a:solidFill>
                <a:srgbClr val="817E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1"/>
              <p:cNvSpPr/>
              <p:nvPr/>
            </p:nvSpPr>
            <p:spPr>
              <a:xfrm>
                <a:off x="6451217" y="1766145"/>
                <a:ext cx="9893" cy="25111"/>
              </a:xfrm>
              <a:custGeom>
                <a:rect b="b" l="l" r="r" t="t"/>
                <a:pathLst>
                  <a:path extrusionOk="0" h="929" w="366">
                    <a:moveTo>
                      <a:pt x="69" y="0"/>
                    </a:moveTo>
                    <a:cubicBezTo>
                      <a:pt x="23" y="0"/>
                      <a:pt x="1" y="46"/>
                      <a:pt x="1" y="92"/>
                    </a:cubicBezTo>
                    <a:cubicBezTo>
                      <a:pt x="1" y="160"/>
                      <a:pt x="1" y="229"/>
                      <a:pt x="23" y="274"/>
                    </a:cubicBezTo>
                    <a:cubicBezTo>
                      <a:pt x="23" y="343"/>
                      <a:pt x="46" y="411"/>
                      <a:pt x="69" y="480"/>
                    </a:cubicBezTo>
                    <a:cubicBezTo>
                      <a:pt x="92" y="548"/>
                      <a:pt x="92" y="594"/>
                      <a:pt x="115" y="662"/>
                    </a:cubicBezTo>
                    <a:cubicBezTo>
                      <a:pt x="138" y="731"/>
                      <a:pt x="183" y="822"/>
                      <a:pt x="206" y="891"/>
                    </a:cubicBezTo>
                    <a:cubicBezTo>
                      <a:pt x="219" y="917"/>
                      <a:pt x="248" y="928"/>
                      <a:pt x="275" y="928"/>
                    </a:cubicBezTo>
                    <a:cubicBezTo>
                      <a:pt x="293" y="928"/>
                      <a:pt x="311" y="923"/>
                      <a:pt x="320" y="913"/>
                    </a:cubicBezTo>
                    <a:cubicBezTo>
                      <a:pt x="343" y="913"/>
                      <a:pt x="343" y="891"/>
                      <a:pt x="366" y="868"/>
                    </a:cubicBezTo>
                    <a:cubicBezTo>
                      <a:pt x="366" y="845"/>
                      <a:pt x="366" y="822"/>
                      <a:pt x="343" y="799"/>
                    </a:cubicBezTo>
                    <a:cubicBezTo>
                      <a:pt x="343" y="777"/>
                      <a:pt x="320" y="754"/>
                      <a:pt x="320" y="731"/>
                    </a:cubicBezTo>
                    <a:cubicBezTo>
                      <a:pt x="297" y="685"/>
                      <a:pt x="297" y="662"/>
                      <a:pt x="275" y="617"/>
                    </a:cubicBezTo>
                    <a:cubicBezTo>
                      <a:pt x="252" y="571"/>
                      <a:pt x="252" y="548"/>
                      <a:pt x="229" y="503"/>
                    </a:cubicBezTo>
                    <a:cubicBezTo>
                      <a:pt x="229" y="457"/>
                      <a:pt x="206" y="411"/>
                      <a:pt x="206" y="366"/>
                    </a:cubicBezTo>
                    <a:cubicBezTo>
                      <a:pt x="183" y="320"/>
                      <a:pt x="183" y="274"/>
                      <a:pt x="183" y="206"/>
                    </a:cubicBezTo>
                    <a:cubicBezTo>
                      <a:pt x="160" y="183"/>
                      <a:pt x="160" y="137"/>
                      <a:pt x="160" y="92"/>
                    </a:cubicBezTo>
                    <a:cubicBezTo>
                      <a:pt x="160" y="69"/>
                      <a:pt x="160" y="46"/>
                      <a:pt x="138" y="23"/>
                    </a:cubicBezTo>
                    <a:cubicBezTo>
                      <a:pt x="115" y="23"/>
                      <a:pt x="92" y="0"/>
                      <a:pt x="69" y="0"/>
                    </a:cubicBezTo>
                    <a:close/>
                  </a:path>
                </a:pathLst>
              </a:custGeom>
              <a:solidFill>
                <a:srgbClr val="817E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1"/>
              <p:cNvSpPr/>
              <p:nvPr/>
            </p:nvSpPr>
            <p:spPr>
              <a:xfrm>
                <a:off x="6490086" y="1678540"/>
                <a:ext cx="315305" cy="94064"/>
              </a:xfrm>
              <a:custGeom>
                <a:rect b="b" l="l" r="r" t="t"/>
                <a:pathLst>
                  <a:path extrusionOk="0" h="3480" w="11665">
                    <a:moveTo>
                      <a:pt x="5564" y="2801"/>
                    </a:moveTo>
                    <a:lnTo>
                      <a:pt x="5564" y="2801"/>
                    </a:lnTo>
                    <a:cubicBezTo>
                      <a:pt x="5558" y="2804"/>
                      <a:pt x="5553" y="2806"/>
                      <a:pt x="5547" y="2808"/>
                    </a:cubicBezTo>
                    <a:cubicBezTo>
                      <a:pt x="5547" y="2808"/>
                      <a:pt x="5557" y="2808"/>
                      <a:pt x="5564" y="2801"/>
                    </a:cubicBezTo>
                    <a:close/>
                    <a:moveTo>
                      <a:pt x="11573" y="0"/>
                    </a:moveTo>
                    <a:cubicBezTo>
                      <a:pt x="11573" y="0"/>
                      <a:pt x="11550" y="23"/>
                      <a:pt x="11550" y="23"/>
                    </a:cubicBezTo>
                    <a:cubicBezTo>
                      <a:pt x="11413" y="92"/>
                      <a:pt x="11276" y="160"/>
                      <a:pt x="11139" y="229"/>
                    </a:cubicBezTo>
                    <a:cubicBezTo>
                      <a:pt x="11025" y="297"/>
                      <a:pt x="10888" y="365"/>
                      <a:pt x="10751" y="434"/>
                    </a:cubicBezTo>
                    <a:cubicBezTo>
                      <a:pt x="10614" y="502"/>
                      <a:pt x="10500" y="571"/>
                      <a:pt x="10363" y="617"/>
                    </a:cubicBezTo>
                    <a:cubicBezTo>
                      <a:pt x="10226" y="685"/>
                      <a:pt x="10089" y="731"/>
                      <a:pt x="9952" y="799"/>
                    </a:cubicBezTo>
                    <a:cubicBezTo>
                      <a:pt x="9838" y="845"/>
                      <a:pt x="9701" y="890"/>
                      <a:pt x="9564" y="959"/>
                    </a:cubicBezTo>
                    <a:cubicBezTo>
                      <a:pt x="9427" y="1005"/>
                      <a:pt x="9291" y="1050"/>
                      <a:pt x="9154" y="1096"/>
                    </a:cubicBezTo>
                    <a:cubicBezTo>
                      <a:pt x="8902" y="1187"/>
                      <a:pt x="8651" y="1278"/>
                      <a:pt x="8400" y="1370"/>
                    </a:cubicBezTo>
                    <a:cubicBezTo>
                      <a:pt x="8332" y="1393"/>
                      <a:pt x="8241" y="1438"/>
                      <a:pt x="8172" y="1461"/>
                    </a:cubicBezTo>
                    <a:lnTo>
                      <a:pt x="8149" y="1461"/>
                    </a:lnTo>
                    <a:cubicBezTo>
                      <a:pt x="8081" y="1484"/>
                      <a:pt x="8035" y="1507"/>
                      <a:pt x="7989" y="1507"/>
                    </a:cubicBezTo>
                    <a:lnTo>
                      <a:pt x="8012" y="1507"/>
                    </a:lnTo>
                    <a:cubicBezTo>
                      <a:pt x="7716" y="1598"/>
                      <a:pt x="7442" y="1689"/>
                      <a:pt x="7168" y="1803"/>
                    </a:cubicBezTo>
                    <a:lnTo>
                      <a:pt x="7213" y="1781"/>
                    </a:lnTo>
                    <a:lnTo>
                      <a:pt x="7213" y="1781"/>
                    </a:lnTo>
                    <a:cubicBezTo>
                      <a:pt x="7145" y="1803"/>
                      <a:pt x="7099" y="1803"/>
                      <a:pt x="7054" y="1826"/>
                    </a:cubicBezTo>
                    <a:lnTo>
                      <a:pt x="7099" y="1803"/>
                    </a:lnTo>
                    <a:lnTo>
                      <a:pt x="7099" y="1803"/>
                    </a:lnTo>
                    <a:cubicBezTo>
                      <a:pt x="6803" y="1918"/>
                      <a:pt x="6506" y="2009"/>
                      <a:pt x="6209" y="2100"/>
                    </a:cubicBezTo>
                    <a:cubicBezTo>
                      <a:pt x="5912" y="2169"/>
                      <a:pt x="5638" y="2283"/>
                      <a:pt x="5342" y="2351"/>
                    </a:cubicBezTo>
                    <a:cubicBezTo>
                      <a:pt x="5022" y="2443"/>
                      <a:pt x="4703" y="2511"/>
                      <a:pt x="4383" y="2580"/>
                    </a:cubicBezTo>
                    <a:cubicBezTo>
                      <a:pt x="4246" y="2602"/>
                      <a:pt x="4086" y="2625"/>
                      <a:pt x="3949" y="2671"/>
                    </a:cubicBezTo>
                    <a:cubicBezTo>
                      <a:pt x="3790" y="2694"/>
                      <a:pt x="3653" y="2739"/>
                      <a:pt x="3516" y="2762"/>
                    </a:cubicBezTo>
                    <a:cubicBezTo>
                      <a:pt x="3356" y="2785"/>
                      <a:pt x="3196" y="2808"/>
                      <a:pt x="3036" y="2831"/>
                    </a:cubicBezTo>
                    <a:cubicBezTo>
                      <a:pt x="2899" y="2853"/>
                      <a:pt x="2762" y="2853"/>
                      <a:pt x="2648" y="2853"/>
                    </a:cubicBezTo>
                    <a:cubicBezTo>
                      <a:pt x="2489" y="2876"/>
                      <a:pt x="2352" y="2876"/>
                      <a:pt x="2215" y="2876"/>
                    </a:cubicBezTo>
                    <a:lnTo>
                      <a:pt x="1735" y="2876"/>
                    </a:lnTo>
                    <a:cubicBezTo>
                      <a:pt x="1439" y="2853"/>
                      <a:pt x="1142" y="2831"/>
                      <a:pt x="845" y="2762"/>
                    </a:cubicBezTo>
                    <a:cubicBezTo>
                      <a:pt x="777" y="2762"/>
                      <a:pt x="731" y="2739"/>
                      <a:pt x="663" y="2716"/>
                    </a:cubicBezTo>
                    <a:cubicBezTo>
                      <a:pt x="594" y="2694"/>
                      <a:pt x="503" y="2671"/>
                      <a:pt x="434" y="2625"/>
                    </a:cubicBezTo>
                    <a:cubicBezTo>
                      <a:pt x="406" y="2616"/>
                      <a:pt x="370" y="2610"/>
                      <a:pt x="332" y="2610"/>
                    </a:cubicBezTo>
                    <a:cubicBezTo>
                      <a:pt x="279" y="2610"/>
                      <a:pt x="223" y="2621"/>
                      <a:pt x="183" y="2648"/>
                    </a:cubicBezTo>
                    <a:cubicBezTo>
                      <a:pt x="115" y="2671"/>
                      <a:pt x="69" y="2739"/>
                      <a:pt x="46" y="2831"/>
                    </a:cubicBezTo>
                    <a:cubicBezTo>
                      <a:pt x="1" y="2899"/>
                      <a:pt x="23" y="2990"/>
                      <a:pt x="46" y="3059"/>
                    </a:cubicBezTo>
                    <a:cubicBezTo>
                      <a:pt x="92" y="3150"/>
                      <a:pt x="160" y="3196"/>
                      <a:pt x="229" y="3219"/>
                    </a:cubicBezTo>
                    <a:cubicBezTo>
                      <a:pt x="320" y="3264"/>
                      <a:pt x="389" y="3287"/>
                      <a:pt x="480" y="3310"/>
                    </a:cubicBezTo>
                    <a:cubicBezTo>
                      <a:pt x="571" y="3333"/>
                      <a:pt x="685" y="3356"/>
                      <a:pt x="777" y="3378"/>
                    </a:cubicBezTo>
                    <a:cubicBezTo>
                      <a:pt x="959" y="3424"/>
                      <a:pt x="1142" y="3424"/>
                      <a:pt x="1324" y="3447"/>
                    </a:cubicBezTo>
                    <a:cubicBezTo>
                      <a:pt x="1507" y="3470"/>
                      <a:pt x="1667" y="3470"/>
                      <a:pt x="1849" y="3470"/>
                    </a:cubicBezTo>
                    <a:cubicBezTo>
                      <a:pt x="1910" y="3477"/>
                      <a:pt x="1971" y="3480"/>
                      <a:pt x="2032" y="3480"/>
                    </a:cubicBezTo>
                    <a:cubicBezTo>
                      <a:pt x="2154" y="3480"/>
                      <a:pt x="2276" y="3470"/>
                      <a:pt x="2397" y="3470"/>
                    </a:cubicBezTo>
                    <a:lnTo>
                      <a:pt x="2466" y="3470"/>
                    </a:lnTo>
                    <a:cubicBezTo>
                      <a:pt x="2694" y="3447"/>
                      <a:pt x="2945" y="3424"/>
                      <a:pt x="3196" y="3378"/>
                    </a:cubicBezTo>
                    <a:cubicBezTo>
                      <a:pt x="3447" y="3356"/>
                      <a:pt x="3721" y="3287"/>
                      <a:pt x="3972" y="3219"/>
                    </a:cubicBezTo>
                    <a:cubicBezTo>
                      <a:pt x="4086" y="3196"/>
                      <a:pt x="4223" y="3150"/>
                      <a:pt x="4337" y="3127"/>
                    </a:cubicBezTo>
                    <a:cubicBezTo>
                      <a:pt x="4474" y="3104"/>
                      <a:pt x="4611" y="3059"/>
                      <a:pt x="4748" y="3036"/>
                    </a:cubicBezTo>
                    <a:cubicBezTo>
                      <a:pt x="5022" y="2968"/>
                      <a:pt x="5296" y="2876"/>
                      <a:pt x="5570" y="2785"/>
                    </a:cubicBezTo>
                    <a:lnTo>
                      <a:pt x="5570" y="2785"/>
                    </a:lnTo>
                    <a:cubicBezTo>
                      <a:pt x="5570" y="2793"/>
                      <a:pt x="5567" y="2798"/>
                      <a:pt x="5564" y="2801"/>
                    </a:cubicBezTo>
                    <a:lnTo>
                      <a:pt x="5564" y="2801"/>
                    </a:lnTo>
                    <a:cubicBezTo>
                      <a:pt x="5855" y="2690"/>
                      <a:pt x="6147" y="2600"/>
                      <a:pt x="6460" y="2488"/>
                    </a:cubicBezTo>
                    <a:cubicBezTo>
                      <a:pt x="6734" y="2374"/>
                      <a:pt x="7031" y="2283"/>
                      <a:pt x="7328" y="2169"/>
                    </a:cubicBezTo>
                    <a:cubicBezTo>
                      <a:pt x="7624" y="2055"/>
                      <a:pt x="7898" y="1963"/>
                      <a:pt x="8172" y="1849"/>
                    </a:cubicBezTo>
                    <a:cubicBezTo>
                      <a:pt x="8446" y="1735"/>
                      <a:pt x="8720" y="1621"/>
                      <a:pt x="8994" y="1484"/>
                    </a:cubicBezTo>
                    <a:cubicBezTo>
                      <a:pt x="9199" y="1393"/>
                      <a:pt x="9405" y="1301"/>
                      <a:pt x="9633" y="1187"/>
                    </a:cubicBezTo>
                    <a:cubicBezTo>
                      <a:pt x="9838" y="1096"/>
                      <a:pt x="10044" y="982"/>
                      <a:pt x="10272" y="868"/>
                    </a:cubicBezTo>
                    <a:cubicBezTo>
                      <a:pt x="10477" y="753"/>
                      <a:pt x="10706" y="639"/>
                      <a:pt x="10934" y="525"/>
                    </a:cubicBezTo>
                    <a:cubicBezTo>
                      <a:pt x="11048" y="480"/>
                      <a:pt x="11162" y="411"/>
                      <a:pt x="11276" y="365"/>
                    </a:cubicBezTo>
                    <a:cubicBezTo>
                      <a:pt x="11390" y="297"/>
                      <a:pt x="11505" y="229"/>
                      <a:pt x="11619" y="160"/>
                    </a:cubicBezTo>
                    <a:cubicBezTo>
                      <a:pt x="11664" y="137"/>
                      <a:pt x="11664" y="92"/>
                      <a:pt x="11642" y="69"/>
                    </a:cubicBezTo>
                    <a:cubicBezTo>
                      <a:pt x="11642" y="23"/>
                      <a:pt x="11619" y="0"/>
                      <a:pt x="11573" y="0"/>
                    </a:cubicBezTo>
                    <a:close/>
                  </a:path>
                </a:pathLst>
              </a:custGeom>
              <a:solidFill>
                <a:srgbClr val="817E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1"/>
              <p:cNvSpPr/>
              <p:nvPr/>
            </p:nvSpPr>
            <p:spPr>
              <a:xfrm>
                <a:off x="6472192" y="1767983"/>
                <a:ext cx="72224" cy="18813"/>
              </a:xfrm>
              <a:custGeom>
                <a:rect b="b" l="l" r="r" t="t"/>
                <a:pathLst>
                  <a:path extrusionOk="0" h="696" w="2672">
                    <a:moveTo>
                      <a:pt x="160" y="1"/>
                    </a:moveTo>
                    <a:cubicBezTo>
                      <a:pt x="92" y="1"/>
                      <a:pt x="46" y="47"/>
                      <a:pt x="24" y="92"/>
                    </a:cubicBezTo>
                    <a:cubicBezTo>
                      <a:pt x="1" y="184"/>
                      <a:pt x="46" y="252"/>
                      <a:pt x="115" y="298"/>
                    </a:cubicBezTo>
                    <a:cubicBezTo>
                      <a:pt x="206" y="320"/>
                      <a:pt x="320" y="366"/>
                      <a:pt x="412" y="412"/>
                    </a:cubicBezTo>
                    <a:cubicBezTo>
                      <a:pt x="526" y="435"/>
                      <a:pt x="617" y="480"/>
                      <a:pt x="708" y="503"/>
                    </a:cubicBezTo>
                    <a:cubicBezTo>
                      <a:pt x="822" y="526"/>
                      <a:pt x="914" y="549"/>
                      <a:pt x="1005" y="572"/>
                    </a:cubicBezTo>
                    <a:cubicBezTo>
                      <a:pt x="1119" y="594"/>
                      <a:pt x="1256" y="617"/>
                      <a:pt x="1370" y="640"/>
                    </a:cubicBezTo>
                    <a:cubicBezTo>
                      <a:pt x="1553" y="663"/>
                      <a:pt x="1735" y="686"/>
                      <a:pt x="1941" y="686"/>
                    </a:cubicBezTo>
                    <a:cubicBezTo>
                      <a:pt x="2008" y="692"/>
                      <a:pt x="2073" y="695"/>
                      <a:pt x="2137" y="695"/>
                    </a:cubicBezTo>
                    <a:cubicBezTo>
                      <a:pt x="2291" y="695"/>
                      <a:pt x="2441" y="679"/>
                      <a:pt x="2603" y="663"/>
                    </a:cubicBezTo>
                    <a:cubicBezTo>
                      <a:pt x="2648" y="663"/>
                      <a:pt x="2671" y="594"/>
                      <a:pt x="2648" y="572"/>
                    </a:cubicBezTo>
                    <a:cubicBezTo>
                      <a:pt x="2648" y="534"/>
                      <a:pt x="2618" y="497"/>
                      <a:pt x="2582" y="497"/>
                    </a:cubicBezTo>
                    <a:cubicBezTo>
                      <a:pt x="2574" y="497"/>
                      <a:pt x="2565" y="499"/>
                      <a:pt x="2557" y="503"/>
                    </a:cubicBezTo>
                    <a:cubicBezTo>
                      <a:pt x="2466" y="503"/>
                      <a:pt x="2352" y="526"/>
                      <a:pt x="2238" y="526"/>
                    </a:cubicBezTo>
                    <a:lnTo>
                      <a:pt x="1758" y="526"/>
                    </a:lnTo>
                    <a:cubicBezTo>
                      <a:pt x="1598" y="503"/>
                      <a:pt x="1416" y="480"/>
                      <a:pt x="1256" y="435"/>
                    </a:cubicBezTo>
                    <a:cubicBezTo>
                      <a:pt x="1142" y="412"/>
                      <a:pt x="1028" y="366"/>
                      <a:pt x="914" y="343"/>
                    </a:cubicBezTo>
                    <a:cubicBezTo>
                      <a:pt x="800" y="298"/>
                      <a:pt x="685" y="229"/>
                      <a:pt x="594" y="184"/>
                    </a:cubicBezTo>
                    <a:lnTo>
                      <a:pt x="594" y="184"/>
                    </a:lnTo>
                    <a:cubicBezTo>
                      <a:pt x="594" y="184"/>
                      <a:pt x="617" y="206"/>
                      <a:pt x="617" y="206"/>
                    </a:cubicBezTo>
                    <a:cubicBezTo>
                      <a:pt x="548" y="161"/>
                      <a:pt x="503" y="138"/>
                      <a:pt x="434" y="115"/>
                    </a:cubicBezTo>
                    <a:cubicBezTo>
                      <a:pt x="366" y="69"/>
                      <a:pt x="275" y="47"/>
                      <a:pt x="206" y="24"/>
                    </a:cubicBezTo>
                    <a:cubicBezTo>
                      <a:pt x="183" y="1"/>
                      <a:pt x="183" y="1"/>
                      <a:pt x="160" y="1"/>
                    </a:cubicBezTo>
                    <a:close/>
                  </a:path>
                </a:pathLst>
              </a:custGeom>
              <a:solidFill>
                <a:srgbClr val="817E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1"/>
              <p:cNvSpPr/>
              <p:nvPr/>
            </p:nvSpPr>
            <p:spPr>
              <a:xfrm>
                <a:off x="7028091" y="1288606"/>
                <a:ext cx="273327" cy="269327"/>
              </a:xfrm>
              <a:custGeom>
                <a:rect b="b" l="l" r="r" t="t"/>
                <a:pathLst>
                  <a:path extrusionOk="0" h="9964" w="10112">
                    <a:moveTo>
                      <a:pt x="9770" y="1"/>
                    </a:moveTo>
                    <a:cubicBezTo>
                      <a:pt x="9701" y="1"/>
                      <a:pt x="9633" y="24"/>
                      <a:pt x="9564" y="69"/>
                    </a:cubicBezTo>
                    <a:cubicBezTo>
                      <a:pt x="9564" y="92"/>
                      <a:pt x="9541" y="115"/>
                      <a:pt x="9518" y="138"/>
                    </a:cubicBezTo>
                    <a:cubicBezTo>
                      <a:pt x="9496" y="183"/>
                      <a:pt x="9473" y="229"/>
                      <a:pt x="9473" y="275"/>
                    </a:cubicBezTo>
                    <a:cubicBezTo>
                      <a:pt x="9450" y="297"/>
                      <a:pt x="9450" y="320"/>
                      <a:pt x="9450" y="343"/>
                    </a:cubicBezTo>
                    <a:cubicBezTo>
                      <a:pt x="9404" y="503"/>
                      <a:pt x="9359" y="663"/>
                      <a:pt x="9290" y="822"/>
                    </a:cubicBezTo>
                    <a:cubicBezTo>
                      <a:pt x="9222" y="982"/>
                      <a:pt x="9153" y="1142"/>
                      <a:pt x="9062" y="1302"/>
                    </a:cubicBezTo>
                    <a:cubicBezTo>
                      <a:pt x="9016" y="1416"/>
                      <a:pt x="8948" y="1553"/>
                      <a:pt x="8879" y="1667"/>
                    </a:cubicBezTo>
                    <a:cubicBezTo>
                      <a:pt x="8788" y="1804"/>
                      <a:pt x="8697" y="1941"/>
                      <a:pt x="8583" y="2101"/>
                    </a:cubicBezTo>
                    <a:cubicBezTo>
                      <a:pt x="8491" y="2238"/>
                      <a:pt x="8400" y="2375"/>
                      <a:pt x="8309" y="2489"/>
                    </a:cubicBezTo>
                    <a:cubicBezTo>
                      <a:pt x="8195" y="2626"/>
                      <a:pt x="8080" y="2763"/>
                      <a:pt x="7966" y="2877"/>
                    </a:cubicBezTo>
                    <a:lnTo>
                      <a:pt x="7966" y="2877"/>
                    </a:lnTo>
                    <a:cubicBezTo>
                      <a:pt x="7949" y="2894"/>
                      <a:pt x="7932" y="2911"/>
                      <a:pt x="7921" y="2922"/>
                    </a:cubicBezTo>
                    <a:cubicBezTo>
                      <a:pt x="7921" y="2922"/>
                      <a:pt x="7921" y="2922"/>
                      <a:pt x="7922" y="2922"/>
                    </a:cubicBezTo>
                    <a:lnTo>
                      <a:pt x="7922" y="2922"/>
                    </a:lnTo>
                    <a:cubicBezTo>
                      <a:pt x="7908" y="2938"/>
                      <a:pt x="7898" y="2953"/>
                      <a:pt x="7898" y="2968"/>
                    </a:cubicBezTo>
                    <a:cubicBezTo>
                      <a:pt x="7829" y="3036"/>
                      <a:pt x="7761" y="3105"/>
                      <a:pt x="7692" y="3196"/>
                    </a:cubicBezTo>
                    <a:cubicBezTo>
                      <a:pt x="7684" y="3196"/>
                      <a:pt x="7676" y="3199"/>
                      <a:pt x="7669" y="3204"/>
                    </a:cubicBezTo>
                    <a:lnTo>
                      <a:pt x="7669" y="3204"/>
                    </a:lnTo>
                    <a:cubicBezTo>
                      <a:pt x="7669" y="3201"/>
                      <a:pt x="7670" y="3199"/>
                      <a:pt x="7670" y="3196"/>
                    </a:cubicBezTo>
                    <a:lnTo>
                      <a:pt x="7670" y="3196"/>
                    </a:lnTo>
                    <a:cubicBezTo>
                      <a:pt x="7601" y="3288"/>
                      <a:pt x="7510" y="3379"/>
                      <a:pt x="7419" y="3470"/>
                    </a:cubicBezTo>
                    <a:cubicBezTo>
                      <a:pt x="7213" y="3698"/>
                      <a:pt x="7008" y="3927"/>
                      <a:pt x="6779" y="4155"/>
                    </a:cubicBezTo>
                    <a:cubicBezTo>
                      <a:pt x="6528" y="4383"/>
                      <a:pt x="6277" y="4634"/>
                      <a:pt x="6026" y="4862"/>
                    </a:cubicBezTo>
                    <a:cubicBezTo>
                      <a:pt x="5775" y="5091"/>
                      <a:pt x="5524" y="5319"/>
                      <a:pt x="5273" y="5547"/>
                    </a:cubicBezTo>
                    <a:cubicBezTo>
                      <a:pt x="5045" y="5775"/>
                      <a:pt x="4794" y="6004"/>
                      <a:pt x="4543" y="6232"/>
                    </a:cubicBezTo>
                    <a:cubicBezTo>
                      <a:pt x="4314" y="6460"/>
                      <a:pt x="4063" y="6666"/>
                      <a:pt x="3789" y="6894"/>
                    </a:cubicBezTo>
                    <a:cubicBezTo>
                      <a:pt x="3675" y="7008"/>
                      <a:pt x="3538" y="7099"/>
                      <a:pt x="3424" y="7213"/>
                    </a:cubicBezTo>
                    <a:cubicBezTo>
                      <a:pt x="3287" y="7305"/>
                      <a:pt x="3173" y="7396"/>
                      <a:pt x="3059" y="7510"/>
                    </a:cubicBezTo>
                    <a:cubicBezTo>
                      <a:pt x="2945" y="7602"/>
                      <a:pt x="2808" y="7716"/>
                      <a:pt x="2694" y="7807"/>
                    </a:cubicBezTo>
                    <a:cubicBezTo>
                      <a:pt x="2557" y="7921"/>
                      <a:pt x="2420" y="8035"/>
                      <a:pt x="2283" y="8126"/>
                    </a:cubicBezTo>
                    <a:cubicBezTo>
                      <a:pt x="2032" y="8332"/>
                      <a:pt x="1781" y="8515"/>
                      <a:pt x="1530" y="8720"/>
                    </a:cubicBezTo>
                    <a:cubicBezTo>
                      <a:pt x="1301" y="8903"/>
                      <a:pt x="1050" y="9108"/>
                      <a:pt x="799" y="9268"/>
                    </a:cubicBezTo>
                    <a:cubicBezTo>
                      <a:pt x="548" y="9450"/>
                      <a:pt x="297" y="9656"/>
                      <a:pt x="46" y="9816"/>
                    </a:cubicBezTo>
                    <a:cubicBezTo>
                      <a:pt x="0" y="9838"/>
                      <a:pt x="0" y="9907"/>
                      <a:pt x="46" y="9930"/>
                    </a:cubicBezTo>
                    <a:cubicBezTo>
                      <a:pt x="57" y="9953"/>
                      <a:pt x="74" y="9964"/>
                      <a:pt x="94" y="9964"/>
                    </a:cubicBezTo>
                    <a:cubicBezTo>
                      <a:pt x="114" y="9964"/>
                      <a:pt x="137" y="9953"/>
                      <a:pt x="160" y="9930"/>
                    </a:cubicBezTo>
                    <a:cubicBezTo>
                      <a:pt x="320" y="9838"/>
                      <a:pt x="480" y="9701"/>
                      <a:pt x="639" y="9587"/>
                    </a:cubicBezTo>
                    <a:cubicBezTo>
                      <a:pt x="799" y="9473"/>
                      <a:pt x="959" y="9359"/>
                      <a:pt x="1119" y="9245"/>
                    </a:cubicBezTo>
                    <a:cubicBezTo>
                      <a:pt x="1279" y="9108"/>
                      <a:pt x="1461" y="8994"/>
                      <a:pt x="1621" y="8857"/>
                    </a:cubicBezTo>
                    <a:cubicBezTo>
                      <a:pt x="1689" y="8811"/>
                      <a:pt x="1781" y="8743"/>
                      <a:pt x="1872" y="8674"/>
                    </a:cubicBezTo>
                    <a:cubicBezTo>
                      <a:pt x="1940" y="8606"/>
                      <a:pt x="2032" y="8560"/>
                      <a:pt x="2100" y="8515"/>
                    </a:cubicBezTo>
                    <a:cubicBezTo>
                      <a:pt x="2374" y="8332"/>
                      <a:pt x="2648" y="8172"/>
                      <a:pt x="2922" y="7967"/>
                    </a:cubicBezTo>
                    <a:cubicBezTo>
                      <a:pt x="3036" y="7875"/>
                      <a:pt x="3173" y="7784"/>
                      <a:pt x="3310" y="7693"/>
                    </a:cubicBezTo>
                    <a:cubicBezTo>
                      <a:pt x="3447" y="7602"/>
                      <a:pt x="3561" y="7510"/>
                      <a:pt x="3698" y="7419"/>
                    </a:cubicBezTo>
                    <a:cubicBezTo>
                      <a:pt x="3835" y="7328"/>
                      <a:pt x="3972" y="7213"/>
                      <a:pt x="4109" y="7122"/>
                    </a:cubicBezTo>
                    <a:cubicBezTo>
                      <a:pt x="4246" y="7008"/>
                      <a:pt x="4360" y="6917"/>
                      <a:pt x="4497" y="6803"/>
                    </a:cubicBezTo>
                    <a:cubicBezTo>
                      <a:pt x="4634" y="6711"/>
                      <a:pt x="4771" y="6597"/>
                      <a:pt x="4885" y="6506"/>
                    </a:cubicBezTo>
                    <a:cubicBezTo>
                      <a:pt x="5022" y="6392"/>
                      <a:pt x="5136" y="6278"/>
                      <a:pt x="5273" y="6186"/>
                    </a:cubicBezTo>
                    <a:cubicBezTo>
                      <a:pt x="5524" y="5958"/>
                      <a:pt x="5798" y="5730"/>
                      <a:pt x="6049" y="5524"/>
                    </a:cubicBezTo>
                    <a:cubicBezTo>
                      <a:pt x="6300" y="5296"/>
                      <a:pt x="6574" y="5068"/>
                      <a:pt x="6825" y="4862"/>
                    </a:cubicBezTo>
                    <a:cubicBezTo>
                      <a:pt x="6871" y="4817"/>
                      <a:pt x="6939" y="4748"/>
                      <a:pt x="6985" y="4703"/>
                    </a:cubicBezTo>
                    <a:cubicBezTo>
                      <a:pt x="7053" y="4634"/>
                      <a:pt x="7122" y="4589"/>
                      <a:pt x="7190" y="4520"/>
                    </a:cubicBezTo>
                    <a:cubicBezTo>
                      <a:pt x="7304" y="4406"/>
                      <a:pt x="7419" y="4292"/>
                      <a:pt x="7533" y="4178"/>
                    </a:cubicBezTo>
                    <a:cubicBezTo>
                      <a:pt x="7761" y="3972"/>
                      <a:pt x="7989" y="3744"/>
                      <a:pt x="8195" y="3516"/>
                    </a:cubicBezTo>
                    <a:cubicBezTo>
                      <a:pt x="8339" y="3392"/>
                      <a:pt x="8466" y="3249"/>
                      <a:pt x="8590" y="3104"/>
                    </a:cubicBezTo>
                    <a:lnTo>
                      <a:pt x="8590" y="3104"/>
                    </a:lnTo>
                    <a:cubicBezTo>
                      <a:pt x="8585" y="3112"/>
                      <a:pt x="8583" y="3120"/>
                      <a:pt x="8583" y="3128"/>
                    </a:cubicBezTo>
                    <a:cubicBezTo>
                      <a:pt x="8674" y="3014"/>
                      <a:pt x="8788" y="2899"/>
                      <a:pt x="8879" y="2785"/>
                    </a:cubicBezTo>
                    <a:cubicBezTo>
                      <a:pt x="8948" y="2671"/>
                      <a:pt x="9039" y="2580"/>
                      <a:pt x="9108" y="2466"/>
                    </a:cubicBezTo>
                    <a:cubicBezTo>
                      <a:pt x="9245" y="2260"/>
                      <a:pt x="9381" y="2055"/>
                      <a:pt x="9496" y="1850"/>
                    </a:cubicBezTo>
                    <a:cubicBezTo>
                      <a:pt x="9633" y="1621"/>
                      <a:pt x="9747" y="1393"/>
                      <a:pt x="9861" y="1142"/>
                    </a:cubicBezTo>
                    <a:cubicBezTo>
                      <a:pt x="9906" y="1028"/>
                      <a:pt x="9929" y="914"/>
                      <a:pt x="9975" y="800"/>
                    </a:cubicBezTo>
                    <a:cubicBezTo>
                      <a:pt x="10043" y="663"/>
                      <a:pt x="10066" y="503"/>
                      <a:pt x="10089" y="343"/>
                    </a:cubicBezTo>
                    <a:cubicBezTo>
                      <a:pt x="10112" y="160"/>
                      <a:pt x="9975" y="24"/>
                      <a:pt x="9815" y="1"/>
                    </a:cubicBezTo>
                    <a:close/>
                  </a:path>
                </a:pathLst>
              </a:custGeom>
              <a:solidFill>
                <a:srgbClr val="817E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1"/>
              <p:cNvSpPr/>
              <p:nvPr/>
            </p:nvSpPr>
            <p:spPr>
              <a:xfrm>
                <a:off x="7226140" y="1278740"/>
                <a:ext cx="40113" cy="83793"/>
              </a:xfrm>
              <a:custGeom>
                <a:rect b="b" l="l" r="r" t="t"/>
                <a:pathLst>
                  <a:path extrusionOk="0" h="3100" w="1484">
                    <a:moveTo>
                      <a:pt x="1301" y="0"/>
                    </a:moveTo>
                    <a:cubicBezTo>
                      <a:pt x="1256" y="0"/>
                      <a:pt x="1210" y="23"/>
                      <a:pt x="1164" y="46"/>
                    </a:cubicBezTo>
                    <a:cubicBezTo>
                      <a:pt x="1141" y="92"/>
                      <a:pt x="1119" y="137"/>
                      <a:pt x="1119" y="183"/>
                    </a:cubicBezTo>
                    <a:cubicBezTo>
                      <a:pt x="1119" y="252"/>
                      <a:pt x="1096" y="320"/>
                      <a:pt x="1096" y="366"/>
                    </a:cubicBezTo>
                    <a:cubicBezTo>
                      <a:pt x="1096" y="457"/>
                      <a:pt x="1096" y="525"/>
                      <a:pt x="1096" y="617"/>
                    </a:cubicBezTo>
                    <a:cubicBezTo>
                      <a:pt x="1096" y="777"/>
                      <a:pt x="1050" y="936"/>
                      <a:pt x="1027" y="1119"/>
                    </a:cubicBezTo>
                    <a:cubicBezTo>
                      <a:pt x="1027" y="1096"/>
                      <a:pt x="1027" y="1096"/>
                      <a:pt x="1027" y="1096"/>
                    </a:cubicBezTo>
                    <a:cubicBezTo>
                      <a:pt x="982" y="1279"/>
                      <a:pt x="936" y="1438"/>
                      <a:pt x="868" y="1621"/>
                    </a:cubicBezTo>
                    <a:cubicBezTo>
                      <a:pt x="799" y="1804"/>
                      <a:pt x="753" y="1986"/>
                      <a:pt x="662" y="2146"/>
                    </a:cubicBezTo>
                    <a:cubicBezTo>
                      <a:pt x="662" y="2123"/>
                      <a:pt x="662" y="2123"/>
                      <a:pt x="662" y="2123"/>
                    </a:cubicBezTo>
                    <a:cubicBezTo>
                      <a:pt x="594" y="2260"/>
                      <a:pt x="525" y="2374"/>
                      <a:pt x="434" y="2511"/>
                    </a:cubicBezTo>
                    <a:cubicBezTo>
                      <a:pt x="388" y="2557"/>
                      <a:pt x="343" y="2625"/>
                      <a:pt x="297" y="2694"/>
                    </a:cubicBezTo>
                    <a:cubicBezTo>
                      <a:pt x="251" y="2740"/>
                      <a:pt x="206" y="2785"/>
                      <a:pt x="160" y="2831"/>
                    </a:cubicBezTo>
                    <a:cubicBezTo>
                      <a:pt x="114" y="2876"/>
                      <a:pt x="92" y="2922"/>
                      <a:pt x="46" y="2968"/>
                    </a:cubicBezTo>
                    <a:cubicBezTo>
                      <a:pt x="23" y="2991"/>
                      <a:pt x="0" y="3036"/>
                      <a:pt x="46" y="3082"/>
                    </a:cubicBezTo>
                    <a:cubicBezTo>
                      <a:pt x="57" y="3093"/>
                      <a:pt x="74" y="3099"/>
                      <a:pt x="94" y="3099"/>
                    </a:cubicBezTo>
                    <a:cubicBezTo>
                      <a:pt x="114" y="3099"/>
                      <a:pt x="137" y="3093"/>
                      <a:pt x="160" y="3082"/>
                    </a:cubicBezTo>
                    <a:cubicBezTo>
                      <a:pt x="251" y="2991"/>
                      <a:pt x="320" y="2899"/>
                      <a:pt x="411" y="2808"/>
                    </a:cubicBezTo>
                    <a:cubicBezTo>
                      <a:pt x="480" y="2694"/>
                      <a:pt x="571" y="2580"/>
                      <a:pt x="662" y="2466"/>
                    </a:cubicBezTo>
                    <a:cubicBezTo>
                      <a:pt x="731" y="2374"/>
                      <a:pt x="822" y="2260"/>
                      <a:pt x="890" y="2146"/>
                    </a:cubicBezTo>
                    <a:cubicBezTo>
                      <a:pt x="959" y="2032"/>
                      <a:pt x="1005" y="1895"/>
                      <a:pt x="1073" y="1758"/>
                    </a:cubicBezTo>
                    <a:cubicBezTo>
                      <a:pt x="1119" y="1621"/>
                      <a:pt x="1187" y="1507"/>
                      <a:pt x="1233" y="1370"/>
                    </a:cubicBezTo>
                    <a:cubicBezTo>
                      <a:pt x="1256" y="1302"/>
                      <a:pt x="1278" y="1233"/>
                      <a:pt x="1301" y="1187"/>
                    </a:cubicBezTo>
                    <a:cubicBezTo>
                      <a:pt x="1324" y="1119"/>
                      <a:pt x="1347" y="1050"/>
                      <a:pt x="1370" y="982"/>
                    </a:cubicBezTo>
                    <a:cubicBezTo>
                      <a:pt x="1415" y="845"/>
                      <a:pt x="1438" y="708"/>
                      <a:pt x="1461" y="548"/>
                    </a:cubicBezTo>
                    <a:cubicBezTo>
                      <a:pt x="1484" y="434"/>
                      <a:pt x="1484" y="297"/>
                      <a:pt x="1484" y="160"/>
                    </a:cubicBezTo>
                    <a:cubicBezTo>
                      <a:pt x="1461" y="137"/>
                      <a:pt x="1461" y="92"/>
                      <a:pt x="1438" y="69"/>
                    </a:cubicBezTo>
                    <a:cubicBezTo>
                      <a:pt x="1393" y="46"/>
                      <a:pt x="1370" y="23"/>
                      <a:pt x="1301" y="0"/>
                    </a:cubicBezTo>
                    <a:close/>
                  </a:path>
                </a:pathLst>
              </a:custGeom>
              <a:solidFill>
                <a:srgbClr val="817E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1"/>
              <p:cNvSpPr/>
              <p:nvPr/>
            </p:nvSpPr>
            <p:spPr>
              <a:xfrm>
                <a:off x="7287822" y="1267009"/>
                <a:ext cx="14839" cy="14839"/>
              </a:xfrm>
              <a:custGeom>
                <a:rect b="b" l="l" r="r" t="t"/>
                <a:pathLst>
                  <a:path extrusionOk="0" h="549" w="549">
                    <a:moveTo>
                      <a:pt x="297" y="1"/>
                    </a:moveTo>
                    <a:cubicBezTo>
                      <a:pt x="229" y="1"/>
                      <a:pt x="161" y="24"/>
                      <a:pt x="92" y="69"/>
                    </a:cubicBezTo>
                    <a:cubicBezTo>
                      <a:pt x="46" y="115"/>
                      <a:pt x="24" y="183"/>
                      <a:pt x="1" y="252"/>
                    </a:cubicBezTo>
                    <a:cubicBezTo>
                      <a:pt x="1" y="320"/>
                      <a:pt x="24" y="389"/>
                      <a:pt x="69" y="434"/>
                    </a:cubicBezTo>
                    <a:cubicBezTo>
                      <a:pt x="115" y="503"/>
                      <a:pt x="183" y="549"/>
                      <a:pt x="252" y="549"/>
                    </a:cubicBezTo>
                    <a:cubicBezTo>
                      <a:pt x="320" y="549"/>
                      <a:pt x="389" y="526"/>
                      <a:pt x="457" y="480"/>
                    </a:cubicBezTo>
                    <a:cubicBezTo>
                      <a:pt x="503" y="434"/>
                      <a:pt x="526" y="366"/>
                      <a:pt x="549" y="298"/>
                    </a:cubicBezTo>
                    <a:cubicBezTo>
                      <a:pt x="549" y="229"/>
                      <a:pt x="526" y="161"/>
                      <a:pt x="480" y="92"/>
                    </a:cubicBezTo>
                    <a:cubicBezTo>
                      <a:pt x="434" y="46"/>
                      <a:pt x="366" y="1"/>
                      <a:pt x="297" y="1"/>
                    </a:cubicBezTo>
                    <a:close/>
                  </a:path>
                </a:pathLst>
              </a:custGeom>
              <a:solidFill>
                <a:srgbClr val="817E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1"/>
              <p:cNvSpPr/>
              <p:nvPr/>
            </p:nvSpPr>
            <p:spPr>
              <a:xfrm>
                <a:off x="6632615" y="1333638"/>
                <a:ext cx="256677" cy="292492"/>
              </a:xfrm>
              <a:custGeom>
                <a:rect b="b" l="l" r="r" t="t"/>
                <a:pathLst>
                  <a:path extrusionOk="0" h="10821" w="9496">
                    <a:moveTo>
                      <a:pt x="343" y="1"/>
                    </a:moveTo>
                    <a:cubicBezTo>
                      <a:pt x="229" y="115"/>
                      <a:pt x="114" y="252"/>
                      <a:pt x="0" y="366"/>
                    </a:cubicBezTo>
                    <a:cubicBezTo>
                      <a:pt x="1005" y="800"/>
                      <a:pt x="1940" y="1370"/>
                      <a:pt x="2831" y="2010"/>
                    </a:cubicBezTo>
                    <a:lnTo>
                      <a:pt x="2762" y="1987"/>
                    </a:lnTo>
                    <a:lnTo>
                      <a:pt x="2762" y="1987"/>
                    </a:lnTo>
                    <a:cubicBezTo>
                      <a:pt x="3949" y="2877"/>
                      <a:pt x="4999" y="3904"/>
                      <a:pt x="5935" y="5045"/>
                    </a:cubicBezTo>
                    <a:cubicBezTo>
                      <a:pt x="5935" y="5068"/>
                      <a:pt x="5935" y="5068"/>
                      <a:pt x="5935" y="5068"/>
                    </a:cubicBezTo>
                    <a:cubicBezTo>
                      <a:pt x="5935" y="5068"/>
                      <a:pt x="5958" y="5091"/>
                      <a:pt x="5958" y="5091"/>
                    </a:cubicBezTo>
                    <a:cubicBezTo>
                      <a:pt x="6985" y="6415"/>
                      <a:pt x="7852" y="7853"/>
                      <a:pt x="8537" y="9405"/>
                    </a:cubicBezTo>
                    <a:cubicBezTo>
                      <a:pt x="8537" y="9405"/>
                      <a:pt x="8537" y="9428"/>
                      <a:pt x="8537" y="9428"/>
                    </a:cubicBezTo>
                    <a:cubicBezTo>
                      <a:pt x="8537" y="9428"/>
                      <a:pt x="8537" y="9428"/>
                      <a:pt x="8537" y="9451"/>
                    </a:cubicBezTo>
                    <a:lnTo>
                      <a:pt x="8560" y="9451"/>
                    </a:lnTo>
                    <a:cubicBezTo>
                      <a:pt x="8742" y="9884"/>
                      <a:pt x="8902" y="10341"/>
                      <a:pt x="9062" y="10820"/>
                    </a:cubicBezTo>
                    <a:cubicBezTo>
                      <a:pt x="9153" y="10752"/>
                      <a:pt x="9245" y="10706"/>
                      <a:pt x="9359" y="10660"/>
                    </a:cubicBezTo>
                    <a:lnTo>
                      <a:pt x="9381" y="10660"/>
                    </a:lnTo>
                    <a:cubicBezTo>
                      <a:pt x="9404" y="10638"/>
                      <a:pt x="9450" y="10615"/>
                      <a:pt x="9496" y="10569"/>
                    </a:cubicBezTo>
                    <a:cubicBezTo>
                      <a:pt x="9290" y="9953"/>
                      <a:pt x="9039" y="9314"/>
                      <a:pt x="8742" y="8697"/>
                    </a:cubicBezTo>
                    <a:cubicBezTo>
                      <a:pt x="7943" y="6963"/>
                      <a:pt x="6871" y="5342"/>
                      <a:pt x="5592" y="3904"/>
                    </a:cubicBezTo>
                    <a:cubicBezTo>
                      <a:pt x="4406" y="2580"/>
                      <a:pt x="2990" y="1393"/>
                      <a:pt x="1415" y="526"/>
                    </a:cubicBezTo>
                    <a:cubicBezTo>
                      <a:pt x="1073" y="320"/>
                      <a:pt x="708" y="161"/>
                      <a:pt x="343"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1"/>
              <p:cNvSpPr/>
              <p:nvPr/>
            </p:nvSpPr>
            <p:spPr>
              <a:xfrm>
                <a:off x="6897293" y="1647672"/>
                <a:ext cx="649" cy="27"/>
              </a:xfrm>
              <a:custGeom>
                <a:rect b="b" l="l" r="r" t="t"/>
                <a:pathLst>
                  <a:path extrusionOk="0" h="1" w="24">
                    <a:moveTo>
                      <a:pt x="23" y="1"/>
                    </a:moveTo>
                    <a:cubicBezTo>
                      <a:pt x="23" y="1"/>
                      <a:pt x="0" y="1"/>
                      <a:pt x="0" y="1"/>
                    </a:cubicBezTo>
                    <a:cubicBezTo>
                      <a:pt x="0" y="1"/>
                      <a:pt x="23" y="1"/>
                      <a:pt x="23" y="1"/>
                    </a:cubicBezTo>
                    <a:cubicBezTo>
                      <a:pt x="23" y="1"/>
                      <a:pt x="23" y="1"/>
                      <a:pt x="23"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1"/>
              <p:cNvSpPr/>
              <p:nvPr/>
            </p:nvSpPr>
            <p:spPr>
              <a:xfrm>
                <a:off x="6886183" y="1649537"/>
                <a:ext cx="29030" cy="178939"/>
              </a:xfrm>
              <a:custGeom>
                <a:rect b="b" l="l" r="r" t="t"/>
                <a:pathLst>
                  <a:path extrusionOk="0" h="6620" w="1074">
                    <a:moveTo>
                      <a:pt x="457" y="0"/>
                    </a:moveTo>
                    <a:cubicBezTo>
                      <a:pt x="343" y="46"/>
                      <a:pt x="252" y="115"/>
                      <a:pt x="160" y="160"/>
                    </a:cubicBezTo>
                    <a:cubicBezTo>
                      <a:pt x="115" y="183"/>
                      <a:pt x="46" y="206"/>
                      <a:pt x="0" y="229"/>
                    </a:cubicBezTo>
                    <a:cubicBezTo>
                      <a:pt x="160" y="822"/>
                      <a:pt x="297" y="1438"/>
                      <a:pt x="366" y="2055"/>
                    </a:cubicBezTo>
                    <a:lnTo>
                      <a:pt x="388" y="2055"/>
                    </a:lnTo>
                    <a:cubicBezTo>
                      <a:pt x="388" y="2055"/>
                      <a:pt x="388" y="2078"/>
                      <a:pt x="388" y="2078"/>
                    </a:cubicBezTo>
                    <a:cubicBezTo>
                      <a:pt x="525" y="3242"/>
                      <a:pt x="571" y="4383"/>
                      <a:pt x="411" y="5547"/>
                    </a:cubicBezTo>
                    <a:cubicBezTo>
                      <a:pt x="366" y="5912"/>
                      <a:pt x="320" y="6255"/>
                      <a:pt x="229" y="6620"/>
                    </a:cubicBezTo>
                    <a:cubicBezTo>
                      <a:pt x="366" y="6597"/>
                      <a:pt x="503" y="6574"/>
                      <a:pt x="662" y="6551"/>
                    </a:cubicBezTo>
                    <a:lnTo>
                      <a:pt x="754" y="6551"/>
                    </a:lnTo>
                    <a:cubicBezTo>
                      <a:pt x="1050" y="5159"/>
                      <a:pt x="1073" y="3721"/>
                      <a:pt x="891" y="2306"/>
                    </a:cubicBezTo>
                    <a:cubicBezTo>
                      <a:pt x="799" y="1530"/>
                      <a:pt x="662" y="754"/>
                      <a:pt x="457" y="0"/>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1"/>
              <p:cNvSpPr/>
              <p:nvPr/>
            </p:nvSpPr>
            <p:spPr>
              <a:xfrm>
                <a:off x="6622749" y="1337962"/>
                <a:ext cx="27" cy="649"/>
              </a:xfrm>
              <a:custGeom>
                <a:rect b="b" l="l" r="r" t="t"/>
                <a:pathLst>
                  <a:path extrusionOk="0" h="24" w="1">
                    <a:moveTo>
                      <a:pt x="0" y="24"/>
                    </a:moveTo>
                    <a:cubicBezTo>
                      <a:pt x="0" y="24"/>
                      <a:pt x="0" y="24"/>
                      <a:pt x="0" y="1"/>
                    </a:cubicBezTo>
                    <a:cubicBezTo>
                      <a:pt x="0" y="24"/>
                      <a:pt x="0" y="24"/>
                      <a:pt x="0" y="24"/>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1"/>
              <p:cNvSpPr/>
              <p:nvPr/>
            </p:nvSpPr>
            <p:spPr>
              <a:xfrm>
                <a:off x="6863343" y="1587828"/>
                <a:ext cx="27" cy="27"/>
              </a:xfrm>
              <a:custGeom>
                <a:rect b="b" l="l" r="r" t="t"/>
                <a:pathLst>
                  <a:path extrusionOk="0" h="1" w="1">
                    <a:moveTo>
                      <a:pt x="1" y="1"/>
                    </a:moveTo>
                    <a:cubicBezTo>
                      <a:pt x="1" y="1"/>
                      <a:pt x="1" y="1"/>
                      <a:pt x="1" y="1"/>
                    </a:cubicBezTo>
                    <a:cubicBezTo>
                      <a:pt x="1" y="1"/>
                      <a:pt x="1" y="1"/>
                      <a:pt x="1"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1"/>
              <p:cNvSpPr/>
              <p:nvPr/>
            </p:nvSpPr>
            <p:spPr>
              <a:xfrm>
                <a:off x="6896671" y="1705679"/>
                <a:ext cx="27" cy="27"/>
              </a:xfrm>
              <a:custGeom>
                <a:rect b="b" l="l" r="r" t="t"/>
                <a:pathLst>
                  <a:path extrusionOk="0" h="1" w="1">
                    <a:moveTo>
                      <a:pt x="0" y="1"/>
                    </a:moveTo>
                    <a:cubicBezTo>
                      <a:pt x="0" y="1"/>
                      <a:pt x="0" y="1"/>
                      <a:pt x="0" y="1"/>
                    </a:cubicBezTo>
                    <a:cubicBezTo>
                      <a:pt x="0" y="1"/>
                      <a:pt x="0" y="1"/>
                      <a:pt x="0"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1"/>
              <p:cNvSpPr/>
              <p:nvPr/>
            </p:nvSpPr>
            <p:spPr>
              <a:xfrm>
                <a:off x="6793011" y="1470004"/>
                <a:ext cx="27" cy="649"/>
              </a:xfrm>
              <a:custGeom>
                <a:rect b="b" l="l" r="r" t="t"/>
                <a:pathLst>
                  <a:path extrusionOk="0" h="24" w="1">
                    <a:moveTo>
                      <a:pt x="1" y="23"/>
                    </a:moveTo>
                    <a:cubicBezTo>
                      <a:pt x="1" y="23"/>
                      <a:pt x="1" y="23"/>
                      <a:pt x="1" y="0"/>
                    </a:cubicBezTo>
                    <a:cubicBezTo>
                      <a:pt x="1" y="0"/>
                      <a:pt x="1" y="0"/>
                      <a:pt x="1" y="0"/>
                    </a:cubicBezTo>
                    <a:cubicBezTo>
                      <a:pt x="1" y="0"/>
                      <a:pt x="1" y="23"/>
                      <a:pt x="1" y="23"/>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1"/>
              <p:cNvSpPr/>
              <p:nvPr/>
            </p:nvSpPr>
            <p:spPr>
              <a:xfrm>
                <a:off x="6793011" y="1470626"/>
                <a:ext cx="27" cy="27"/>
              </a:xfrm>
              <a:custGeom>
                <a:rect b="b" l="l" r="r" t="t"/>
                <a:pathLst>
                  <a:path extrusionOk="0" h="1" w="1">
                    <a:moveTo>
                      <a:pt x="1" y="0"/>
                    </a:moveTo>
                    <a:cubicBezTo>
                      <a:pt x="1" y="0"/>
                      <a:pt x="1" y="0"/>
                      <a:pt x="1" y="0"/>
                    </a:cubicBezTo>
                    <a:cubicBezTo>
                      <a:pt x="1" y="0"/>
                      <a:pt x="1" y="0"/>
                      <a:pt x="1" y="0"/>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1"/>
              <p:cNvSpPr/>
              <p:nvPr/>
            </p:nvSpPr>
            <p:spPr>
              <a:xfrm>
                <a:off x="6793633" y="1471220"/>
                <a:ext cx="27" cy="27"/>
              </a:xfrm>
              <a:custGeom>
                <a:rect b="b" l="l" r="r" t="t"/>
                <a:pathLst>
                  <a:path extrusionOk="0" h="1" w="1">
                    <a:moveTo>
                      <a:pt x="1" y="1"/>
                    </a:moveTo>
                    <a:lnTo>
                      <a:pt x="1" y="1"/>
                    </a:ln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1"/>
              <p:cNvSpPr/>
              <p:nvPr/>
            </p:nvSpPr>
            <p:spPr>
              <a:xfrm>
                <a:off x="6863343" y="1587828"/>
                <a:ext cx="27" cy="649"/>
              </a:xfrm>
              <a:custGeom>
                <a:rect b="b" l="l" r="r" t="t"/>
                <a:pathLst>
                  <a:path extrusionOk="0" h="24" w="1">
                    <a:moveTo>
                      <a:pt x="1" y="24"/>
                    </a:moveTo>
                    <a:cubicBezTo>
                      <a:pt x="1" y="1"/>
                      <a:pt x="1" y="1"/>
                      <a:pt x="1"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1"/>
              <p:cNvSpPr/>
              <p:nvPr/>
            </p:nvSpPr>
            <p:spPr>
              <a:xfrm>
                <a:off x="6896049" y="1704435"/>
                <a:ext cx="27" cy="27"/>
              </a:xfrm>
              <a:custGeom>
                <a:rect b="b" l="l" r="r" t="t"/>
                <a:pathLst>
                  <a:path extrusionOk="0" h="1" w="1">
                    <a:moveTo>
                      <a:pt x="1" y="1"/>
                    </a:moveTo>
                    <a:cubicBezTo>
                      <a:pt x="1" y="1"/>
                      <a:pt x="1" y="1"/>
                      <a:pt x="1" y="1"/>
                    </a:cubicBezTo>
                    <a:cubicBezTo>
                      <a:pt x="1" y="1"/>
                      <a:pt x="1" y="1"/>
                      <a:pt x="1"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1"/>
              <p:cNvSpPr/>
              <p:nvPr/>
            </p:nvSpPr>
            <p:spPr>
              <a:xfrm>
                <a:off x="6896049" y="1704435"/>
                <a:ext cx="649" cy="649"/>
              </a:xfrm>
              <a:custGeom>
                <a:rect b="b" l="l" r="r" t="t"/>
                <a:pathLst>
                  <a:path extrusionOk="0" h="24" w="24">
                    <a:moveTo>
                      <a:pt x="23" y="24"/>
                    </a:moveTo>
                    <a:cubicBezTo>
                      <a:pt x="1" y="1"/>
                      <a:pt x="1" y="1"/>
                      <a:pt x="1" y="1"/>
                    </a:cubicBezTo>
                    <a:cubicBezTo>
                      <a:pt x="1" y="1"/>
                      <a:pt x="1" y="1"/>
                      <a:pt x="23" y="24"/>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1"/>
              <p:cNvSpPr/>
              <p:nvPr/>
            </p:nvSpPr>
            <p:spPr>
              <a:xfrm>
                <a:off x="6830042" y="1220733"/>
                <a:ext cx="142529" cy="356634"/>
              </a:xfrm>
              <a:custGeom>
                <a:rect b="b" l="l" r="r" t="t"/>
                <a:pathLst>
                  <a:path extrusionOk="0" h="13194" w="5273">
                    <a:moveTo>
                      <a:pt x="662" y="1"/>
                    </a:moveTo>
                    <a:cubicBezTo>
                      <a:pt x="594" y="1"/>
                      <a:pt x="503" y="24"/>
                      <a:pt x="434" y="24"/>
                    </a:cubicBezTo>
                    <a:cubicBezTo>
                      <a:pt x="343" y="47"/>
                      <a:pt x="251" y="69"/>
                      <a:pt x="160" y="69"/>
                    </a:cubicBezTo>
                    <a:cubicBezTo>
                      <a:pt x="0" y="1667"/>
                      <a:pt x="137" y="3265"/>
                      <a:pt x="480" y="4840"/>
                    </a:cubicBezTo>
                    <a:cubicBezTo>
                      <a:pt x="913" y="6734"/>
                      <a:pt x="1667" y="8560"/>
                      <a:pt x="2671" y="10227"/>
                    </a:cubicBezTo>
                    <a:cubicBezTo>
                      <a:pt x="3287" y="11277"/>
                      <a:pt x="4018" y="12281"/>
                      <a:pt x="4839" y="13194"/>
                    </a:cubicBezTo>
                    <a:cubicBezTo>
                      <a:pt x="4931" y="13148"/>
                      <a:pt x="5022" y="13103"/>
                      <a:pt x="5113" y="13057"/>
                    </a:cubicBezTo>
                    <a:cubicBezTo>
                      <a:pt x="5159" y="13011"/>
                      <a:pt x="5227" y="12988"/>
                      <a:pt x="5273" y="12943"/>
                    </a:cubicBezTo>
                    <a:cubicBezTo>
                      <a:pt x="5022" y="12646"/>
                      <a:pt x="4748" y="12349"/>
                      <a:pt x="4520" y="12053"/>
                    </a:cubicBezTo>
                    <a:cubicBezTo>
                      <a:pt x="3470" y="10729"/>
                      <a:pt x="2602" y="9268"/>
                      <a:pt x="1941" y="7716"/>
                    </a:cubicBezTo>
                    <a:cubicBezTo>
                      <a:pt x="1347" y="6346"/>
                      <a:pt x="936" y="4908"/>
                      <a:pt x="708" y="3425"/>
                    </a:cubicBezTo>
                    <a:cubicBezTo>
                      <a:pt x="708" y="3425"/>
                      <a:pt x="708" y="3402"/>
                      <a:pt x="708" y="3402"/>
                    </a:cubicBezTo>
                    <a:lnTo>
                      <a:pt x="708" y="3379"/>
                    </a:lnTo>
                    <a:cubicBezTo>
                      <a:pt x="571" y="2261"/>
                      <a:pt x="525" y="1119"/>
                      <a:pt x="662"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1"/>
              <p:cNvSpPr/>
              <p:nvPr/>
            </p:nvSpPr>
            <p:spPr>
              <a:xfrm>
                <a:off x="6849152" y="1312068"/>
                <a:ext cx="27" cy="27"/>
              </a:xfrm>
              <a:custGeom>
                <a:rect b="b" l="l" r="r" t="t"/>
                <a:pathLst>
                  <a:path extrusionOk="0" h="1" w="1">
                    <a:moveTo>
                      <a:pt x="1" y="0"/>
                    </a:moveTo>
                    <a:lnTo>
                      <a:pt x="1" y="0"/>
                    </a:ln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1"/>
              <p:cNvSpPr/>
              <p:nvPr/>
            </p:nvSpPr>
            <p:spPr>
              <a:xfrm>
                <a:off x="6991681" y="1594018"/>
                <a:ext cx="27" cy="27"/>
              </a:xfrm>
              <a:custGeom>
                <a:rect b="b" l="l" r="r" t="t"/>
                <a:pathLst>
                  <a:path extrusionOk="0" h="1" w="1">
                    <a:moveTo>
                      <a:pt x="1" y="0"/>
                    </a:moveTo>
                    <a:cubicBezTo>
                      <a:pt x="1" y="0"/>
                      <a:pt x="1" y="0"/>
                      <a:pt x="1" y="0"/>
                    </a:cubicBezTo>
                    <a:cubicBezTo>
                      <a:pt x="1" y="0"/>
                      <a:pt x="1" y="0"/>
                      <a:pt x="1" y="0"/>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1"/>
              <p:cNvSpPr/>
              <p:nvPr/>
            </p:nvSpPr>
            <p:spPr>
              <a:xfrm>
                <a:off x="6984275" y="1594639"/>
                <a:ext cx="151179" cy="98741"/>
              </a:xfrm>
              <a:custGeom>
                <a:rect b="b" l="l" r="r" t="t"/>
                <a:pathLst>
                  <a:path extrusionOk="0" h="3653" w="5593">
                    <a:moveTo>
                      <a:pt x="434" y="0"/>
                    </a:moveTo>
                    <a:cubicBezTo>
                      <a:pt x="275" y="91"/>
                      <a:pt x="138" y="160"/>
                      <a:pt x="1" y="251"/>
                    </a:cubicBezTo>
                    <a:cubicBezTo>
                      <a:pt x="206" y="479"/>
                      <a:pt x="434" y="685"/>
                      <a:pt x="663" y="890"/>
                    </a:cubicBezTo>
                    <a:cubicBezTo>
                      <a:pt x="2032" y="2077"/>
                      <a:pt x="3584" y="3059"/>
                      <a:pt x="5296" y="3652"/>
                    </a:cubicBezTo>
                    <a:cubicBezTo>
                      <a:pt x="5342" y="3561"/>
                      <a:pt x="5410" y="3492"/>
                      <a:pt x="5479" y="3401"/>
                    </a:cubicBezTo>
                    <a:cubicBezTo>
                      <a:pt x="5502" y="3355"/>
                      <a:pt x="5547" y="3287"/>
                      <a:pt x="5593" y="3241"/>
                    </a:cubicBezTo>
                    <a:cubicBezTo>
                      <a:pt x="5365" y="3173"/>
                      <a:pt x="5159" y="3081"/>
                      <a:pt x="4931" y="3013"/>
                    </a:cubicBezTo>
                    <a:lnTo>
                      <a:pt x="4954" y="3013"/>
                    </a:lnTo>
                    <a:cubicBezTo>
                      <a:pt x="3904" y="2579"/>
                      <a:pt x="2922" y="2009"/>
                      <a:pt x="1986" y="1324"/>
                    </a:cubicBezTo>
                    <a:cubicBezTo>
                      <a:pt x="1964" y="1301"/>
                      <a:pt x="1964" y="1301"/>
                      <a:pt x="1964" y="1301"/>
                    </a:cubicBezTo>
                    <a:cubicBezTo>
                      <a:pt x="1416" y="890"/>
                      <a:pt x="914" y="457"/>
                      <a:pt x="434" y="0"/>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1"/>
              <p:cNvSpPr/>
              <p:nvPr/>
            </p:nvSpPr>
            <p:spPr>
              <a:xfrm>
                <a:off x="7116938" y="1675459"/>
                <a:ext cx="622" cy="622"/>
              </a:xfrm>
              <a:custGeom>
                <a:rect b="b" l="l" r="r" t="t"/>
                <a:pathLst>
                  <a:path extrusionOk="0" h="23" w="23">
                    <a:moveTo>
                      <a:pt x="23" y="23"/>
                    </a:moveTo>
                    <a:cubicBezTo>
                      <a:pt x="23" y="0"/>
                      <a:pt x="23" y="0"/>
                      <a:pt x="0" y="0"/>
                    </a:cubicBezTo>
                    <a:cubicBezTo>
                      <a:pt x="23" y="0"/>
                      <a:pt x="23" y="0"/>
                      <a:pt x="23" y="23"/>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1"/>
              <p:cNvSpPr/>
              <p:nvPr/>
            </p:nvSpPr>
            <p:spPr>
              <a:xfrm>
                <a:off x="6849152" y="1312068"/>
                <a:ext cx="27" cy="27"/>
              </a:xfrm>
              <a:custGeom>
                <a:rect b="b" l="l" r="r" t="t"/>
                <a:pathLst>
                  <a:path extrusionOk="0" h="1" w="1">
                    <a:moveTo>
                      <a:pt x="1" y="0"/>
                    </a:moveTo>
                    <a:lnTo>
                      <a:pt x="1" y="0"/>
                    </a:ln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1"/>
              <p:cNvSpPr/>
              <p:nvPr/>
            </p:nvSpPr>
            <p:spPr>
              <a:xfrm>
                <a:off x="6849152" y="1313284"/>
                <a:ext cx="27" cy="27"/>
              </a:xfrm>
              <a:custGeom>
                <a:rect b="b" l="l" r="r" t="t"/>
                <a:pathLst>
                  <a:path extrusionOk="0" h="1" w="1">
                    <a:moveTo>
                      <a:pt x="1" y="1"/>
                    </a:moveTo>
                    <a:cubicBezTo>
                      <a:pt x="1" y="1"/>
                      <a:pt x="1" y="1"/>
                      <a:pt x="1" y="1"/>
                    </a:cubicBezTo>
                    <a:cubicBezTo>
                      <a:pt x="1" y="1"/>
                      <a:pt x="1" y="1"/>
                      <a:pt x="1"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1"/>
              <p:cNvSpPr/>
              <p:nvPr/>
            </p:nvSpPr>
            <p:spPr>
              <a:xfrm>
                <a:off x="7037335" y="1629805"/>
                <a:ext cx="27" cy="27"/>
              </a:xfrm>
              <a:custGeom>
                <a:rect b="b" l="l" r="r" t="t"/>
                <a:pathLst>
                  <a:path extrusionOk="0" h="1" w="1">
                    <a:moveTo>
                      <a:pt x="1" y="0"/>
                    </a:moveTo>
                    <a:cubicBezTo>
                      <a:pt x="1" y="0"/>
                      <a:pt x="1" y="0"/>
                      <a:pt x="1" y="0"/>
                    </a:cubicBezTo>
                    <a:cubicBezTo>
                      <a:pt x="1" y="0"/>
                      <a:pt x="1" y="0"/>
                      <a:pt x="1" y="0"/>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1"/>
              <p:cNvSpPr/>
              <p:nvPr/>
            </p:nvSpPr>
            <p:spPr>
              <a:xfrm>
                <a:off x="7037957" y="1630400"/>
                <a:ext cx="649" cy="27"/>
              </a:xfrm>
              <a:custGeom>
                <a:rect b="b" l="l" r="r" t="t"/>
                <a:pathLst>
                  <a:path extrusionOk="0" h="1" w="24">
                    <a:moveTo>
                      <a:pt x="0" y="1"/>
                    </a:moveTo>
                    <a:cubicBezTo>
                      <a:pt x="0" y="1"/>
                      <a:pt x="0" y="1"/>
                      <a:pt x="23" y="1"/>
                    </a:cubicBezTo>
                    <a:cubicBezTo>
                      <a:pt x="0" y="1"/>
                      <a:pt x="0" y="1"/>
                      <a:pt x="0" y="1"/>
                    </a:cubicBezTo>
                    <a:cubicBezTo>
                      <a:pt x="0" y="1"/>
                      <a:pt x="0" y="1"/>
                      <a:pt x="0"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1"/>
              <p:cNvSpPr/>
              <p:nvPr/>
            </p:nvSpPr>
            <p:spPr>
              <a:xfrm>
                <a:off x="7038578" y="1630400"/>
                <a:ext cx="27" cy="27"/>
              </a:xfrm>
              <a:custGeom>
                <a:rect b="b" l="l" r="r" t="t"/>
                <a:pathLst>
                  <a:path extrusionOk="0" h="1" w="1">
                    <a:moveTo>
                      <a:pt x="0" y="1"/>
                    </a:moveTo>
                    <a:cubicBezTo>
                      <a:pt x="0" y="1"/>
                      <a:pt x="0" y="1"/>
                      <a:pt x="0" y="1"/>
                    </a:cubicBezTo>
                    <a:cubicBezTo>
                      <a:pt x="0" y="1"/>
                      <a:pt x="0" y="1"/>
                      <a:pt x="0"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1"/>
              <p:cNvSpPr/>
              <p:nvPr/>
            </p:nvSpPr>
            <p:spPr>
              <a:xfrm>
                <a:off x="7116938" y="1675459"/>
                <a:ext cx="27" cy="27"/>
              </a:xfrm>
              <a:custGeom>
                <a:rect b="b" l="l" r="r" t="t"/>
                <a:pathLst>
                  <a:path extrusionOk="0" h="1" w="1">
                    <a:moveTo>
                      <a:pt x="0" y="0"/>
                    </a:moveTo>
                    <a:cubicBezTo>
                      <a:pt x="0" y="0"/>
                      <a:pt x="0" y="0"/>
                      <a:pt x="0" y="0"/>
                    </a:cubicBezTo>
                    <a:cubicBezTo>
                      <a:pt x="0" y="0"/>
                      <a:pt x="0" y="0"/>
                      <a:pt x="0" y="0"/>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1"/>
              <p:cNvSpPr/>
              <p:nvPr/>
            </p:nvSpPr>
            <p:spPr>
              <a:xfrm>
                <a:off x="6849152" y="1312068"/>
                <a:ext cx="27" cy="27"/>
              </a:xfrm>
              <a:custGeom>
                <a:rect b="b" l="l" r="r" t="t"/>
                <a:pathLst>
                  <a:path extrusionOk="0" h="1" w="1">
                    <a:moveTo>
                      <a:pt x="1" y="0"/>
                    </a:moveTo>
                    <a:lnTo>
                      <a:pt x="1" y="0"/>
                    </a:lnTo>
                    <a:cubicBezTo>
                      <a:pt x="1" y="0"/>
                      <a:pt x="1" y="0"/>
                      <a:pt x="1" y="0"/>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1"/>
              <p:cNvSpPr/>
              <p:nvPr/>
            </p:nvSpPr>
            <p:spPr>
              <a:xfrm>
                <a:off x="6849152" y="1312068"/>
                <a:ext cx="27" cy="27"/>
              </a:xfrm>
              <a:custGeom>
                <a:rect b="b" l="l" r="r" t="t"/>
                <a:pathLst>
                  <a:path extrusionOk="0" h="1" w="1">
                    <a:moveTo>
                      <a:pt x="1" y="0"/>
                    </a:moveTo>
                    <a:cubicBezTo>
                      <a:pt x="1" y="0"/>
                      <a:pt x="1" y="0"/>
                      <a:pt x="1" y="0"/>
                    </a:cubicBezTo>
                    <a:cubicBezTo>
                      <a:pt x="1" y="0"/>
                      <a:pt x="1" y="0"/>
                      <a:pt x="1" y="0"/>
                    </a:cubicBezTo>
                    <a:lnTo>
                      <a:pt x="1" y="0"/>
                    </a:ln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1"/>
              <p:cNvSpPr/>
              <p:nvPr/>
            </p:nvSpPr>
            <p:spPr>
              <a:xfrm>
                <a:off x="6849152" y="1312068"/>
                <a:ext cx="27" cy="1243"/>
              </a:xfrm>
              <a:custGeom>
                <a:rect b="b" l="l" r="r" t="t"/>
                <a:pathLst>
                  <a:path extrusionOk="0" h="46" w="1">
                    <a:moveTo>
                      <a:pt x="1" y="23"/>
                    </a:moveTo>
                    <a:cubicBezTo>
                      <a:pt x="1" y="23"/>
                      <a:pt x="1" y="23"/>
                      <a:pt x="1" y="46"/>
                    </a:cubicBezTo>
                    <a:cubicBezTo>
                      <a:pt x="1" y="23"/>
                      <a:pt x="1" y="23"/>
                      <a:pt x="1" y="0"/>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1"/>
              <p:cNvSpPr/>
              <p:nvPr/>
            </p:nvSpPr>
            <p:spPr>
              <a:xfrm>
                <a:off x="7037335" y="1629805"/>
                <a:ext cx="649" cy="622"/>
              </a:xfrm>
              <a:custGeom>
                <a:rect b="b" l="l" r="r" t="t"/>
                <a:pathLst>
                  <a:path extrusionOk="0" h="23" w="24">
                    <a:moveTo>
                      <a:pt x="1" y="0"/>
                    </a:moveTo>
                    <a:cubicBezTo>
                      <a:pt x="1" y="0"/>
                      <a:pt x="23" y="23"/>
                      <a:pt x="23" y="23"/>
                    </a:cubicBezTo>
                    <a:cubicBezTo>
                      <a:pt x="23" y="0"/>
                      <a:pt x="1" y="0"/>
                      <a:pt x="1" y="0"/>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1"/>
              <p:cNvSpPr/>
              <p:nvPr/>
            </p:nvSpPr>
            <p:spPr>
              <a:xfrm>
                <a:off x="7037957" y="1630400"/>
                <a:ext cx="27" cy="27"/>
              </a:xfrm>
              <a:custGeom>
                <a:rect b="b" l="l" r="r" t="t"/>
                <a:pathLst>
                  <a:path extrusionOk="0" h="1" w="1">
                    <a:moveTo>
                      <a:pt x="0" y="1"/>
                    </a:moveTo>
                    <a:cubicBezTo>
                      <a:pt x="0" y="1"/>
                      <a:pt x="0" y="1"/>
                      <a:pt x="0" y="1"/>
                    </a:cubicBezTo>
                    <a:lnTo>
                      <a:pt x="0" y="1"/>
                    </a:lnTo>
                    <a:cubicBezTo>
                      <a:pt x="0" y="1"/>
                      <a:pt x="0" y="1"/>
                      <a:pt x="0"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1"/>
              <p:cNvSpPr/>
              <p:nvPr/>
            </p:nvSpPr>
            <p:spPr>
              <a:xfrm>
                <a:off x="7037957" y="1630400"/>
                <a:ext cx="27" cy="27"/>
              </a:xfrm>
              <a:custGeom>
                <a:rect b="b" l="l" r="r" t="t"/>
                <a:pathLst>
                  <a:path extrusionOk="0" h="1" w="1">
                    <a:moveTo>
                      <a:pt x="0" y="1"/>
                    </a:moveTo>
                    <a:cubicBezTo>
                      <a:pt x="0" y="1"/>
                      <a:pt x="0" y="1"/>
                      <a:pt x="0" y="1"/>
                    </a:cubicBezTo>
                    <a:cubicBezTo>
                      <a:pt x="0" y="1"/>
                      <a:pt x="0" y="1"/>
                      <a:pt x="0"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1"/>
              <p:cNvSpPr/>
              <p:nvPr/>
            </p:nvSpPr>
            <p:spPr>
              <a:xfrm>
                <a:off x="7037957" y="1630400"/>
                <a:ext cx="27" cy="27"/>
              </a:xfrm>
              <a:custGeom>
                <a:rect b="b" l="l" r="r" t="t"/>
                <a:pathLst>
                  <a:path extrusionOk="0" h="1" w="1">
                    <a:moveTo>
                      <a:pt x="0" y="1"/>
                    </a:moveTo>
                    <a:cubicBezTo>
                      <a:pt x="0" y="1"/>
                      <a:pt x="0" y="1"/>
                      <a:pt x="0" y="1"/>
                    </a:cubicBezTo>
                    <a:cubicBezTo>
                      <a:pt x="0" y="1"/>
                      <a:pt x="0" y="1"/>
                      <a:pt x="0"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1"/>
              <p:cNvSpPr/>
              <p:nvPr/>
            </p:nvSpPr>
            <p:spPr>
              <a:xfrm>
                <a:off x="6570905" y="1217030"/>
                <a:ext cx="596012" cy="509651"/>
              </a:xfrm>
              <a:custGeom>
                <a:rect b="b" l="l" r="r" t="t"/>
                <a:pathLst>
                  <a:path extrusionOk="0" h="18855" w="22050">
                    <a:moveTo>
                      <a:pt x="11391" y="1"/>
                    </a:moveTo>
                    <a:cubicBezTo>
                      <a:pt x="10386" y="1"/>
                      <a:pt x="9405" y="138"/>
                      <a:pt x="8446" y="389"/>
                    </a:cubicBezTo>
                    <a:cubicBezTo>
                      <a:pt x="8378" y="412"/>
                      <a:pt x="8286" y="435"/>
                      <a:pt x="8218" y="457"/>
                    </a:cubicBezTo>
                    <a:cubicBezTo>
                      <a:pt x="7510" y="663"/>
                      <a:pt x="6826" y="937"/>
                      <a:pt x="6186" y="1256"/>
                    </a:cubicBezTo>
                    <a:cubicBezTo>
                      <a:pt x="6141" y="1279"/>
                      <a:pt x="6072" y="1325"/>
                      <a:pt x="6027" y="1348"/>
                    </a:cubicBezTo>
                    <a:cubicBezTo>
                      <a:pt x="5844" y="1439"/>
                      <a:pt x="5661" y="1553"/>
                      <a:pt x="5502" y="1644"/>
                    </a:cubicBezTo>
                    <a:cubicBezTo>
                      <a:pt x="5479" y="1644"/>
                      <a:pt x="5479" y="1644"/>
                      <a:pt x="5479" y="1667"/>
                    </a:cubicBezTo>
                    <a:cubicBezTo>
                      <a:pt x="5251" y="1781"/>
                      <a:pt x="5045" y="1941"/>
                      <a:pt x="4840" y="2078"/>
                    </a:cubicBezTo>
                    <a:cubicBezTo>
                      <a:pt x="4817" y="2101"/>
                      <a:pt x="4794" y="2101"/>
                      <a:pt x="4771" y="2124"/>
                    </a:cubicBezTo>
                    <a:cubicBezTo>
                      <a:pt x="3950" y="2694"/>
                      <a:pt x="3219" y="3402"/>
                      <a:pt x="2580" y="4178"/>
                    </a:cubicBezTo>
                    <a:cubicBezTo>
                      <a:pt x="2146" y="4703"/>
                      <a:pt x="1758" y="5274"/>
                      <a:pt x="1439" y="5867"/>
                    </a:cubicBezTo>
                    <a:cubicBezTo>
                      <a:pt x="1439" y="5890"/>
                      <a:pt x="1439" y="5890"/>
                      <a:pt x="1439" y="5890"/>
                    </a:cubicBezTo>
                    <a:cubicBezTo>
                      <a:pt x="1279" y="6141"/>
                      <a:pt x="1142" y="6415"/>
                      <a:pt x="1028" y="6689"/>
                    </a:cubicBezTo>
                    <a:cubicBezTo>
                      <a:pt x="959" y="6849"/>
                      <a:pt x="891" y="6985"/>
                      <a:pt x="822" y="7145"/>
                    </a:cubicBezTo>
                    <a:cubicBezTo>
                      <a:pt x="822" y="7168"/>
                      <a:pt x="800" y="7191"/>
                      <a:pt x="800" y="7214"/>
                    </a:cubicBezTo>
                    <a:cubicBezTo>
                      <a:pt x="617" y="7716"/>
                      <a:pt x="457" y="8195"/>
                      <a:pt x="320" y="8697"/>
                    </a:cubicBezTo>
                    <a:cubicBezTo>
                      <a:pt x="297" y="8834"/>
                      <a:pt x="275" y="8948"/>
                      <a:pt x="252" y="9085"/>
                    </a:cubicBezTo>
                    <a:cubicBezTo>
                      <a:pt x="161" y="9451"/>
                      <a:pt x="115" y="9839"/>
                      <a:pt x="69" y="10227"/>
                    </a:cubicBezTo>
                    <a:cubicBezTo>
                      <a:pt x="24" y="10683"/>
                      <a:pt x="1" y="11163"/>
                      <a:pt x="1" y="11642"/>
                    </a:cubicBezTo>
                    <a:cubicBezTo>
                      <a:pt x="24" y="11779"/>
                      <a:pt x="24" y="11916"/>
                      <a:pt x="24" y="12030"/>
                    </a:cubicBezTo>
                    <a:cubicBezTo>
                      <a:pt x="46" y="12486"/>
                      <a:pt x="115" y="12943"/>
                      <a:pt x="183" y="13399"/>
                    </a:cubicBezTo>
                    <a:cubicBezTo>
                      <a:pt x="275" y="13833"/>
                      <a:pt x="366" y="14267"/>
                      <a:pt x="503" y="14678"/>
                    </a:cubicBezTo>
                    <a:cubicBezTo>
                      <a:pt x="503" y="14678"/>
                      <a:pt x="503" y="14700"/>
                      <a:pt x="503" y="14700"/>
                    </a:cubicBezTo>
                    <a:cubicBezTo>
                      <a:pt x="503" y="14700"/>
                      <a:pt x="503" y="14723"/>
                      <a:pt x="503" y="14723"/>
                    </a:cubicBezTo>
                    <a:cubicBezTo>
                      <a:pt x="549" y="14837"/>
                      <a:pt x="571" y="14952"/>
                      <a:pt x="617" y="15043"/>
                    </a:cubicBezTo>
                    <a:cubicBezTo>
                      <a:pt x="754" y="15431"/>
                      <a:pt x="891" y="15796"/>
                      <a:pt x="1051" y="16161"/>
                    </a:cubicBezTo>
                    <a:cubicBezTo>
                      <a:pt x="1256" y="16595"/>
                      <a:pt x="1484" y="17006"/>
                      <a:pt x="1735" y="17417"/>
                    </a:cubicBezTo>
                    <a:cubicBezTo>
                      <a:pt x="1804" y="17508"/>
                      <a:pt x="1872" y="17622"/>
                      <a:pt x="1941" y="17736"/>
                    </a:cubicBezTo>
                    <a:cubicBezTo>
                      <a:pt x="2192" y="18079"/>
                      <a:pt x="2443" y="18421"/>
                      <a:pt x="2717" y="18763"/>
                    </a:cubicBezTo>
                    <a:cubicBezTo>
                      <a:pt x="2717" y="18763"/>
                      <a:pt x="2740" y="18763"/>
                      <a:pt x="2740" y="18786"/>
                    </a:cubicBezTo>
                    <a:cubicBezTo>
                      <a:pt x="2763" y="18809"/>
                      <a:pt x="2785" y="18832"/>
                      <a:pt x="2808" y="18855"/>
                    </a:cubicBezTo>
                    <a:lnTo>
                      <a:pt x="2854" y="18855"/>
                    </a:lnTo>
                    <a:cubicBezTo>
                      <a:pt x="2945" y="18809"/>
                      <a:pt x="3059" y="18786"/>
                      <a:pt x="3151" y="18763"/>
                    </a:cubicBezTo>
                    <a:cubicBezTo>
                      <a:pt x="3082" y="18672"/>
                      <a:pt x="2991" y="18558"/>
                      <a:pt x="2900" y="18467"/>
                    </a:cubicBezTo>
                    <a:cubicBezTo>
                      <a:pt x="2900" y="18467"/>
                      <a:pt x="2900" y="18444"/>
                      <a:pt x="2877" y="18444"/>
                    </a:cubicBezTo>
                    <a:cubicBezTo>
                      <a:pt x="2877" y="18444"/>
                      <a:pt x="2877" y="18421"/>
                      <a:pt x="2854" y="18421"/>
                    </a:cubicBezTo>
                    <a:cubicBezTo>
                      <a:pt x="2854" y="18398"/>
                      <a:pt x="2831" y="18375"/>
                      <a:pt x="2808" y="18375"/>
                    </a:cubicBezTo>
                    <a:cubicBezTo>
                      <a:pt x="2808" y="18352"/>
                      <a:pt x="2808" y="18352"/>
                      <a:pt x="2808" y="18352"/>
                    </a:cubicBezTo>
                    <a:cubicBezTo>
                      <a:pt x="2785" y="18330"/>
                      <a:pt x="2763" y="18307"/>
                      <a:pt x="2740" y="18261"/>
                    </a:cubicBezTo>
                    <a:lnTo>
                      <a:pt x="2717" y="18238"/>
                    </a:lnTo>
                    <a:cubicBezTo>
                      <a:pt x="2694" y="18216"/>
                      <a:pt x="2694" y="18216"/>
                      <a:pt x="2694" y="18193"/>
                    </a:cubicBezTo>
                    <a:cubicBezTo>
                      <a:pt x="2671" y="18170"/>
                      <a:pt x="2648" y="18147"/>
                      <a:pt x="2648" y="18147"/>
                    </a:cubicBezTo>
                    <a:cubicBezTo>
                      <a:pt x="2648" y="18147"/>
                      <a:pt x="2626" y="18124"/>
                      <a:pt x="2626" y="18124"/>
                    </a:cubicBezTo>
                    <a:cubicBezTo>
                      <a:pt x="2101" y="17439"/>
                      <a:pt x="1667" y="16709"/>
                      <a:pt x="1302" y="15933"/>
                    </a:cubicBezTo>
                    <a:cubicBezTo>
                      <a:pt x="1302" y="15933"/>
                      <a:pt x="1302" y="15933"/>
                      <a:pt x="1302" y="15910"/>
                    </a:cubicBezTo>
                    <a:cubicBezTo>
                      <a:pt x="1302" y="15887"/>
                      <a:pt x="1279" y="15865"/>
                      <a:pt x="1279" y="15842"/>
                    </a:cubicBezTo>
                    <a:cubicBezTo>
                      <a:pt x="1279" y="15842"/>
                      <a:pt x="1279" y="15842"/>
                      <a:pt x="1279" y="15819"/>
                    </a:cubicBezTo>
                    <a:cubicBezTo>
                      <a:pt x="1256" y="15819"/>
                      <a:pt x="1256" y="15796"/>
                      <a:pt x="1233" y="15773"/>
                    </a:cubicBezTo>
                    <a:cubicBezTo>
                      <a:pt x="1233" y="15750"/>
                      <a:pt x="1233" y="15728"/>
                      <a:pt x="1210" y="15705"/>
                    </a:cubicBezTo>
                    <a:cubicBezTo>
                      <a:pt x="1142" y="15522"/>
                      <a:pt x="1074" y="15340"/>
                      <a:pt x="1005" y="15157"/>
                    </a:cubicBezTo>
                    <a:cubicBezTo>
                      <a:pt x="1005" y="15134"/>
                      <a:pt x="1005" y="15134"/>
                      <a:pt x="1005" y="15134"/>
                    </a:cubicBezTo>
                    <a:cubicBezTo>
                      <a:pt x="982" y="15111"/>
                      <a:pt x="982" y="15088"/>
                      <a:pt x="959" y="15066"/>
                    </a:cubicBezTo>
                    <a:cubicBezTo>
                      <a:pt x="959" y="15066"/>
                      <a:pt x="959" y="15043"/>
                      <a:pt x="959" y="15043"/>
                    </a:cubicBezTo>
                    <a:cubicBezTo>
                      <a:pt x="959" y="15020"/>
                      <a:pt x="937" y="14997"/>
                      <a:pt x="937" y="14974"/>
                    </a:cubicBezTo>
                    <a:cubicBezTo>
                      <a:pt x="937" y="14974"/>
                      <a:pt x="937" y="14952"/>
                      <a:pt x="937" y="14952"/>
                    </a:cubicBezTo>
                    <a:cubicBezTo>
                      <a:pt x="914" y="14929"/>
                      <a:pt x="914" y="14906"/>
                      <a:pt x="914" y="14883"/>
                    </a:cubicBezTo>
                    <a:cubicBezTo>
                      <a:pt x="914" y="14883"/>
                      <a:pt x="891" y="14860"/>
                      <a:pt x="891" y="14860"/>
                    </a:cubicBezTo>
                    <a:cubicBezTo>
                      <a:pt x="891" y="14837"/>
                      <a:pt x="891" y="14815"/>
                      <a:pt x="891" y="14815"/>
                    </a:cubicBezTo>
                    <a:cubicBezTo>
                      <a:pt x="868" y="14792"/>
                      <a:pt x="868" y="14769"/>
                      <a:pt x="868" y="14746"/>
                    </a:cubicBezTo>
                    <a:cubicBezTo>
                      <a:pt x="868" y="14746"/>
                      <a:pt x="845" y="14723"/>
                      <a:pt x="845" y="14723"/>
                    </a:cubicBezTo>
                    <a:cubicBezTo>
                      <a:pt x="845" y="14700"/>
                      <a:pt x="845" y="14678"/>
                      <a:pt x="822" y="14655"/>
                    </a:cubicBezTo>
                    <a:cubicBezTo>
                      <a:pt x="822" y="14655"/>
                      <a:pt x="822" y="14632"/>
                      <a:pt x="822" y="14632"/>
                    </a:cubicBezTo>
                    <a:cubicBezTo>
                      <a:pt x="822" y="14609"/>
                      <a:pt x="800" y="14586"/>
                      <a:pt x="800" y="14563"/>
                    </a:cubicBezTo>
                    <a:cubicBezTo>
                      <a:pt x="800" y="14541"/>
                      <a:pt x="800" y="14541"/>
                      <a:pt x="800" y="14541"/>
                    </a:cubicBezTo>
                    <a:cubicBezTo>
                      <a:pt x="640" y="14038"/>
                      <a:pt x="526" y="13514"/>
                      <a:pt x="457" y="12989"/>
                    </a:cubicBezTo>
                    <a:cubicBezTo>
                      <a:pt x="457" y="12966"/>
                      <a:pt x="434" y="12943"/>
                      <a:pt x="434" y="12920"/>
                    </a:cubicBezTo>
                    <a:cubicBezTo>
                      <a:pt x="389" y="12555"/>
                      <a:pt x="366" y="12190"/>
                      <a:pt x="343" y="11824"/>
                    </a:cubicBezTo>
                    <a:cubicBezTo>
                      <a:pt x="343" y="11802"/>
                      <a:pt x="343" y="11779"/>
                      <a:pt x="343" y="11756"/>
                    </a:cubicBezTo>
                    <a:cubicBezTo>
                      <a:pt x="343" y="11756"/>
                      <a:pt x="343" y="11733"/>
                      <a:pt x="343" y="11733"/>
                    </a:cubicBezTo>
                    <a:cubicBezTo>
                      <a:pt x="343" y="11710"/>
                      <a:pt x="343" y="11710"/>
                      <a:pt x="343" y="11687"/>
                    </a:cubicBezTo>
                    <a:cubicBezTo>
                      <a:pt x="343" y="11665"/>
                      <a:pt x="343" y="11642"/>
                      <a:pt x="343" y="11619"/>
                    </a:cubicBezTo>
                    <a:cubicBezTo>
                      <a:pt x="320" y="11277"/>
                      <a:pt x="343" y="10934"/>
                      <a:pt x="366" y="10615"/>
                    </a:cubicBezTo>
                    <a:cubicBezTo>
                      <a:pt x="366" y="10592"/>
                      <a:pt x="366" y="10592"/>
                      <a:pt x="366" y="10592"/>
                    </a:cubicBezTo>
                    <a:cubicBezTo>
                      <a:pt x="366" y="10569"/>
                      <a:pt x="366" y="10546"/>
                      <a:pt x="366" y="10523"/>
                    </a:cubicBezTo>
                    <a:cubicBezTo>
                      <a:pt x="389" y="10341"/>
                      <a:pt x="389" y="10158"/>
                      <a:pt x="412" y="9976"/>
                    </a:cubicBezTo>
                    <a:cubicBezTo>
                      <a:pt x="412" y="9976"/>
                      <a:pt x="412" y="9976"/>
                      <a:pt x="412" y="9953"/>
                    </a:cubicBezTo>
                    <a:cubicBezTo>
                      <a:pt x="549" y="9017"/>
                      <a:pt x="800" y="8081"/>
                      <a:pt x="1165" y="7214"/>
                    </a:cubicBezTo>
                    <a:cubicBezTo>
                      <a:pt x="1159" y="7214"/>
                      <a:pt x="1154" y="7214"/>
                      <a:pt x="1151" y="7214"/>
                    </a:cubicBezTo>
                    <a:lnTo>
                      <a:pt x="1151" y="7214"/>
                    </a:lnTo>
                    <a:cubicBezTo>
                      <a:pt x="1515" y="6333"/>
                      <a:pt x="1969" y="5518"/>
                      <a:pt x="2534" y="4749"/>
                    </a:cubicBezTo>
                    <a:lnTo>
                      <a:pt x="2534" y="4771"/>
                    </a:lnTo>
                    <a:cubicBezTo>
                      <a:pt x="3082" y="4041"/>
                      <a:pt x="3698" y="3379"/>
                      <a:pt x="4406" y="2808"/>
                    </a:cubicBezTo>
                    <a:lnTo>
                      <a:pt x="4429" y="2808"/>
                    </a:lnTo>
                    <a:cubicBezTo>
                      <a:pt x="4429" y="2786"/>
                      <a:pt x="4452" y="2786"/>
                      <a:pt x="4474" y="2763"/>
                    </a:cubicBezTo>
                    <a:cubicBezTo>
                      <a:pt x="4474" y="2763"/>
                      <a:pt x="4474" y="2740"/>
                      <a:pt x="4497" y="2740"/>
                    </a:cubicBezTo>
                    <a:cubicBezTo>
                      <a:pt x="4497" y="2740"/>
                      <a:pt x="4520" y="2717"/>
                      <a:pt x="4520" y="2717"/>
                    </a:cubicBezTo>
                    <a:cubicBezTo>
                      <a:pt x="4543" y="2717"/>
                      <a:pt x="4543" y="2717"/>
                      <a:pt x="4543" y="2694"/>
                    </a:cubicBezTo>
                    <a:cubicBezTo>
                      <a:pt x="4771" y="2535"/>
                      <a:pt x="4999" y="2352"/>
                      <a:pt x="5228" y="2192"/>
                    </a:cubicBezTo>
                    <a:cubicBezTo>
                      <a:pt x="5753" y="1850"/>
                      <a:pt x="6301" y="1553"/>
                      <a:pt x="6871" y="1279"/>
                    </a:cubicBezTo>
                    <a:cubicBezTo>
                      <a:pt x="6917" y="1279"/>
                      <a:pt x="6940" y="1256"/>
                      <a:pt x="6962" y="1256"/>
                    </a:cubicBezTo>
                    <a:lnTo>
                      <a:pt x="6985" y="1234"/>
                    </a:lnTo>
                    <a:cubicBezTo>
                      <a:pt x="7008" y="1234"/>
                      <a:pt x="7031" y="1234"/>
                      <a:pt x="7054" y="1211"/>
                    </a:cubicBezTo>
                    <a:cubicBezTo>
                      <a:pt x="7533" y="1028"/>
                      <a:pt x="8012" y="845"/>
                      <a:pt x="8515" y="709"/>
                    </a:cubicBezTo>
                    <a:lnTo>
                      <a:pt x="8583" y="709"/>
                    </a:lnTo>
                    <a:cubicBezTo>
                      <a:pt x="8583" y="686"/>
                      <a:pt x="8583" y="686"/>
                      <a:pt x="8606" y="686"/>
                    </a:cubicBezTo>
                    <a:cubicBezTo>
                      <a:pt x="8948" y="594"/>
                      <a:pt x="9313" y="526"/>
                      <a:pt x="9679" y="457"/>
                    </a:cubicBezTo>
                    <a:lnTo>
                      <a:pt x="9724" y="457"/>
                    </a:lnTo>
                    <a:cubicBezTo>
                      <a:pt x="9770" y="457"/>
                      <a:pt x="9816" y="435"/>
                      <a:pt x="9838" y="435"/>
                    </a:cubicBezTo>
                    <a:lnTo>
                      <a:pt x="9861" y="435"/>
                    </a:lnTo>
                    <a:cubicBezTo>
                      <a:pt x="10362" y="363"/>
                      <a:pt x="10870" y="329"/>
                      <a:pt x="11380" y="329"/>
                    </a:cubicBezTo>
                    <a:cubicBezTo>
                      <a:pt x="11846" y="329"/>
                      <a:pt x="12315" y="357"/>
                      <a:pt x="12783" y="412"/>
                    </a:cubicBezTo>
                    <a:cubicBezTo>
                      <a:pt x="13057" y="457"/>
                      <a:pt x="13331" y="503"/>
                      <a:pt x="13605" y="572"/>
                    </a:cubicBezTo>
                    <a:lnTo>
                      <a:pt x="13673" y="572"/>
                    </a:lnTo>
                    <a:cubicBezTo>
                      <a:pt x="14244" y="709"/>
                      <a:pt x="14814" y="868"/>
                      <a:pt x="15362" y="1074"/>
                    </a:cubicBezTo>
                    <a:cubicBezTo>
                      <a:pt x="15408" y="1097"/>
                      <a:pt x="15453" y="1119"/>
                      <a:pt x="15499" y="1142"/>
                    </a:cubicBezTo>
                    <a:lnTo>
                      <a:pt x="15522" y="1142"/>
                    </a:lnTo>
                    <a:lnTo>
                      <a:pt x="15499" y="1119"/>
                    </a:lnTo>
                    <a:lnTo>
                      <a:pt x="15499" y="1119"/>
                    </a:lnTo>
                    <a:cubicBezTo>
                      <a:pt x="15750" y="1234"/>
                      <a:pt x="15978" y="1348"/>
                      <a:pt x="16230" y="1462"/>
                    </a:cubicBezTo>
                    <a:cubicBezTo>
                      <a:pt x="16823" y="1759"/>
                      <a:pt x="17416" y="2101"/>
                      <a:pt x="17964" y="2512"/>
                    </a:cubicBezTo>
                    <a:lnTo>
                      <a:pt x="17987" y="2512"/>
                    </a:lnTo>
                    <a:cubicBezTo>
                      <a:pt x="17987" y="2512"/>
                      <a:pt x="17987" y="2535"/>
                      <a:pt x="17987" y="2535"/>
                    </a:cubicBezTo>
                    <a:cubicBezTo>
                      <a:pt x="18375" y="2808"/>
                      <a:pt x="18740" y="3128"/>
                      <a:pt x="19060" y="3448"/>
                    </a:cubicBezTo>
                    <a:cubicBezTo>
                      <a:pt x="19402" y="3790"/>
                      <a:pt x="19745" y="4132"/>
                      <a:pt x="20041" y="4520"/>
                    </a:cubicBezTo>
                    <a:cubicBezTo>
                      <a:pt x="20498" y="5114"/>
                      <a:pt x="20909" y="5753"/>
                      <a:pt x="21251" y="6415"/>
                    </a:cubicBezTo>
                    <a:cubicBezTo>
                      <a:pt x="21251" y="6438"/>
                      <a:pt x="21251" y="6438"/>
                      <a:pt x="21251" y="6438"/>
                    </a:cubicBezTo>
                    <a:lnTo>
                      <a:pt x="21297" y="6483"/>
                    </a:lnTo>
                    <a:cubicBezTo>
                      <a:pt x="21297" y="6506"/>
                      <a:pt x="21297" y="6506"/>
                      <a:pt x="21297" y="6529"/>
                    </a:cubicBezTo>
                    <a:cubicBezTo>
                      <a:pt x="21320" y="6529"/>
                      <a:pt x="21320" y="6552"/>
                      <a:pt x="21320" y="6552"/>
                    </a:cubicBezTo>
                    <a:cubicBezTo>
                      <a:pt x="21342" y="6575"/>
                      <a:pt x="21342" y="6597"/>
                      <a:pt x="21342" y="6620"/>
                    </a:cubicBezTo>
                    <a:lnTo>
                      <a:pt x="21365" y="6620"/>
                    </a:lnTo>
                    <a:cubicBezTo>
                      <a:pt x="21411" y="6757"/>
                      <a:pt x="21479" y="6894"/>
                      <a:pt x="21525" y="7008"/>
                    </a:cubicBezTo>
                    <a:cubicBezTo>
                      <a:pt x="21616" y="7214"/>
                      <a:pt x="21685" y="7396"/>
                      <a:pt x="21753" y="7579"/>
                    </a:cubicBezTo>
                    <a:cubicBezTo>
                      <a:pt x="21753" y="7579"/>
                      <a:pt x="21753" y="7579"/>
                      <a:pt x="21753" y="7602"/>
                    </a:cubicBezTo>
                    <a:cubicBezTo>
                      <a:pt x="21776" y="7625"/>
                      <a:pt x="21776" y="7625"/>
                      <a:pt x="21776" y="7647"/>
                    </a:cubicBezTo>
                    <a:cubicBezTo>
                      <a:pt x="21776" y="7670"/>
                      <a:pt x="21799" y="7693"/>
                      <a:pt x="21799" y="7693"/>
                    </a:cubicBezTo>
                    <a:cubicBezTo>
                      <a:pt x="21799" y="7716"/>
                      <a:pt x="21799" y="7716"/>
                      <a:pt x="21799" y="7716"/>
                    </a:cubicBezTo>
                    <a:lnTo>
                      <a:pt x="21799" y="7739"/>
                    </a:lnTo>
                    <a:cubicBezTo>
                      <a:pt x="21890" y="7647"/>
                      <a:pt x="21982" y="7556"/>
                      <a:pt x="22050" y="7465"/>
                    </a:cubicBezTo>
                    <a:cubicBezTo>
                      <a:pt x="22004" y="7305"/>
                      <a:pt x="21936" y="7145"/>
                      <a:pt x="21867" y="7008"/>
                    </a:cubicBezTo>
                    <a:cubicBezTo>
                      <a:pt x="21753" y="6666"/>
                      <a:pt x="21593" y="6346"/>
                      <a:pt x="21434" y="6050"/>
                    </a:cubicBezTo>
                    <a:cubicBezTo>
                      <a:pt x="21388" y="5981"/>
                      <a:pt x="21342" y="5890"/>
                      <a:pt x="21320" y="5821"/>
                    </a:cubicBezTo>
                    <a:cubicBezTo>
                      <a:pt x="20817" y="4954"/>
                      <a:pt x="20201" y="4132"/>
                      <a:pt x="19494" y="3425"/>
                    </a:cubicBezTo>
                    <a:cubicBezTo>
                      <a:pt x="18809" y="2694"/>
                      <a:pt x="17987" y="2078"/>
                      <a:pt x="17120" y="1576"/>
                    </a:cubicBezTo>
                    <a:cubicBezTo>
                      <a:pt x="16275" y="1074"/>
                      <a:pt x="15362" y="686"/>
                      <a:pt x="14426" y="412"/>
                    </a:cubicBezTo>
                    <a:lnTo>
                      <a:pt x="14221" y="366"/>
                    </a:lnTo>
                    <a:cubicBezTo>
                      <a:pt x="14175" y="366"/>
                      <a:pt x="14130" y="343"/>
                      <a:pt x="14084" y="321"/>
                    </a:cubicBezTo>
                    <a:lnTo>
                      <a:pt x="14038" y="321"/>
                    </a:lnTo>
                    <a:cubicBezTo>
                      <a:pt x="13582" y="206"/>
                      <a:pt x="13125" y="138"/>
                      <a:pt x="12669" y="69"/>
                    </a:cubicBezTo>
                    <a:cubicBezTo>
                      <a:pt x="12258" y="24"/>
                      <a:pt x="11824" y="1"/>
                      <a:pt x="11391" y="1"/>
                    </a:cubicBezTo>
                    <a:close/>
                  </a:path>
                </a:pathLst>
              </a:custGeom>
              <a:solidFill>
                <a:srgbClr val="E987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1"/>
              <p:cNvSpPr/>
              <p:nvPr/>
            </p:nvSpPr>
            <p:spPr>
              <a:xfrm>
                <a:off x="7056472" y="1284903"/>
                <a:ext cx="27" cy="27"/>
              </a:xfrm>
              <a:custGeom>
                <a:rect b="b" l="l" r="r" t="t"/>
                <a:pathLst>
                  <a:path extrusionOk="0" h="1" w="1">
                    <a:moveTo>
                      <a:pt x="0" y="1"/>
                    </a:moveTo>
                    <a:cubicBezTo>
                      <a:pt x="0" y="1"/>
                      <a:pt x="0" y="1"/>
                      <a:pt x="0" y="1"/>
                    </a:cubicBezTo>
                    <a:cubicBezTo>
                      <a:pt x="0" y="1"/>
                      <a:pt x="0" y="1"/>
                      <a:pt x="0" y="1"/>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1"/>
              <p:cNvSpPr/>
              <p:nvPr/>
            </p:nvSpPr>
            <p:spPr>
              <a:xfrm>
                <a:off x="7057094" y="1284903"/>
                <a:ext cx="27" cy="27"/>
              </a:xfrm>
              <a:custGeom>
                <a:rect b="b" l="l" r="r" t="t"/>
                <a:pathLst>
                  <a:path extrusionOk="0" h="1" w="1">
                    <a:moveTo>
                      <a:pt x="0" y="1"/>
                    </a:moveTo>
                    <a:cubicBezTo>
                      <a:pt x="0" y="1"/>
                      <a:pt x="0" y="1"/>
                      <a:pt x="0" y="1"/>
                    </a:cubicBezTo>
                    <a:cubicBezTo>
                      <a:pt x="0" y="1"/>
                      <a:pt x="0" y="1"/>
                      <a:pt x="0" y="1"/>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1"/>
              <p:cNvSpPr/>
              <p:nvPr/>
            </p:nvSpPr>
            <p:spPr>
              <a:xfrm>
                <a:off x="6693081" y="1290471"/>
                <a:ext cx="27" cy="27"/>
              </a:xfrm>
              <a:custGeom>
                <a:rect b="b" l="l" r="r" t="t"/>
                <a:pathLst>
                  <a:path extrusionOk="0" h="1" w="1">
                    <a:moveTo>
                      <a:pt x="0" y="0"/>
                    </a:moveTo>
                    <a:cubicBezTo>
                      <a:pt x="0" y="0"/>
                      <a:pt x="0" y="0"/>
                      <a:pt x="0" y="0"/>
                    </a:cubicBezTo>
                    <a:cubicBezTo>
                      <a:pt x="0" y="0"/>
                      <a:pt x="0" y="0"/>
                      <a:pt x="0" y="0"/>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1"/>
              <p:cNvSpPr/>
              <p:nvPr/>
            </p:nvSpPr>
            <p:spPr>
              <a:xfrm>
                <a:off x="6693081" y="1290471"/>
                <a:ext cx="27" cy="27"/>
              </a:xfrm>
              <a:custGeom>
                <a:rect b="b" l="l" r="r" t="t"/>
                <a:pathLst>
                  <a:path extrusionOk="0" h="1" w="1">
                    <a:moveTo>
                      <a:pt x="0" y="0"/>
                    </a:moveTo>
                    <a:lnTo>
                      <a:pt x="0" y="0"/>
                    </a:lnTo>
                    <a:lnTo>
                      <a:pt x="0" y="0"/>
                    </a:lnTo>
                    <a:cubicBezTo>
                      <a:pt x="0" y="0"/>
                      <a:pt x="0" y="0"/>
                      <a:pt x="0" y="0"/>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1"/>
              <p:cNvSpPr/>
              <p:nvPr/>
            </p:nvSpPr>
            <p:spPr>
              <a:xfrm>
                <a:off x="6674565" y="1462598"/>
                <a:ext cx="512110" cy="369635"/>
              </a:xfrm>
              <a:custGeom>
                <a:rect b="b" l="l" r="r" t="t"/>
                <a:pathLst>
                  <a:path extrusionOk="0" h="13675" w="18946">
                    <a:moveTo>
                      <a:pt x="18694" y="0"/>
                    </a:moveTo>
                    <a:cubicBezTo>
                      <a:pt x="18626" y="69"/>
                      <a:pt x="18557" y="115"/>
                      <a:pt x="18489" y="160"/>
                    </a:cubicBezTo>
                    <a:cubicBezTo>
                      <a:pt x="18466" y="183"/>
                      <a:pt x="18420" y="206"/>
                      <a:pt x="18398" y="229"/>
                    </a:cubicBezTo>
                    <a:cubicBezTo>
                      <a:pt x="18443" y="411"/>
                      <a:pt x="18466" y="594"/>
                      <a:pt x="18489" y="776"/>
                    </a:cubicBezTo>
                    <a:cubicBezTo>
                      <a:pt x="18489" y="776"/>
                      <a:pt x="18489" y="776"/>
                      <a:pt x="18489" y="799"/>
                    </a:cubicBezTo>
                    <a:cubicBezTo>
                      <a:pt x="18626" y="1758"/>
                      <a:pt x="18626" y="2717"/>
                      <a:pt x="18512" y="3675"/>
                    </a:cubicBezTo>
                    <a:cubicBezTo>
                      <a:pt x="18443" y="4109"/>
                      <a:pt x="18375" y="4565"/>
                      <a:pt x="18261" y="4976"/>
                    </a:cubicBezTo>
                    <a:cubicBezTo>
                      <a:pt x="18261" y="4999"/>
                      <a:pt x="18261" y="4999"/>
                      <a:pt x="18261" y="4999"/>
                    </a:cubicBezTo>
                    <a:cubicBezTo>
                      <a:pt x="18261" y="5022"/>
                      <a:pt x="18238" y="5045"/>
                      <a:pt x="18238" y="5045"/>
                    </a:cubicBezTo>
                    <a:cubicBezTo>
                      <a:pt x="18238" y="5068"/>
                      <a:pt x="18238" y="5090"/>
                      <a:pt x="18238" y="5113"/>
                    </a:cubicBezTo>
                    <a:cubicBezTo>
                      <a:pt x="18101" y="5570"/>
                      <a:pt x="17964" y="6003"/>
                      <a:pt x="17781" y="6460"/>
                    </a:cubicBezTo>
                    <a:cubicBezTo>
                      <a:pt x="17553" y="7031"/>
                      <a:pt x="17256" y="7578"/>
                      <a:pt x="16937" y="8103"/>
                    </a:cubicBezTo>
                    <a:cubicBezTo>
                      <a:pt x="16937" y="8126"/>
                      <a:pt x="16914" y="8149"/>
                      <a:pt x="16914" y="8149"/>
                    </a:cubicBezTo>
                    <a:cubicBezTo>
                      <a:pt x="16891" y="8172"/>
                      <a:pt x="16891" y="8172"/>
                      <a:pt x="16891" y="8195"/>
                    </a:cubicBezTo>
                    <a:cubicBezTo>
                      <a:pt x="16891" y="8195"/>
                      <a:pt x="16868" y="8218"/>
                      <a:pt x="16868" y="8218"/>
                    </a:cubicBezTo>
                    <a:cubicBezTo>
                      <a:pt x="16845" y="8240"/>
                      <a:pt x="16845" y="8263"/>
                      <a:pt x="16845" y="8263"/>
                    </a:cubicBezTo>
                    <a:cubicBezTo>
                      <a:pt x="16823" y="8286"/>
                      <a:pt x="16823" y="8286"/>
                      <a:pt x="16823" y="8286"/>
                    </a:cubicBezTo>
                    <a:lnTo>
                      <a:pt x="16777" y="8354"/>
                    </a:lnTo>
                    <a:cubicBezTo>
                      <a:pt x="16663" y="8537"/>
                      <a:pt x="16549" y="8720"/>
                      <a:pt x="16412" y="8879"/>
                    </a:cubicBezTo>
                    <a:cubicBezTo>
                      <a:pt x="15818" y="9655"/>
                      <a:pt x="15156" y="10363"/>
                      <a:pt x="14380" y="10979"/>
                    </a:cubicBezTo>
                    <a:cubicBezTo>
                      <a:pt x="14380" y="10979"/>
                      <a:pt x="14358" y="11002"/>
                      <a:pt x="14358" y="11002"/>
                    </a:cubicBezTo>
                    <a:lnTo>
                      <a:pt x="14312" y="11025"/>
                    </a:lnTo>
                    <a:cubicBezTo>
                      <a:pt x="14312" y="11048"/>
                      <a:pt x="14289" y="11048"/>
                      <a:pt x="14289" y="11048"/>
                    </a:cubicBezTo>
                    <a:cubicBezTo>
                      <a:pt x="14266" y="11071"/>
                      <a:pt x="14266" y="11071"/>
                      <a:pt x="14243" y="11093"/>
                    </a:cubicBezTo>
                    <a:cubicBezTo>
                      <a:pt x="14243" y="11093"/>
                      <a:pt x="14221" y="11093"/>
                      <a:pt x="14198" y="11116"/>
                    </a:cubicBezTo>
                    <a:cubicBezTo>
                      <a:pt x="14198" y="11116"/>
                      <a:pt x="14175" y="11139"/>
                      <a:pt x="14175" y="11139"/>
                    </a:cubicBezTo>
                    <a:cubicBezTo>
                      <a:pt x="14152" y="11139"/>
                      <a:pt x="14152" y="11162"/>
                      <a:pt x="14129" y="11162"/>
                    </a:cubicBezTo>
                    <a:cubicBezTo>
                      <a:pt x="14129" y="11185"/>
                      <a:pt x="14106" y="11185"/>
                      <a:pt x="14084" y="11208"/>
                    </a:cubicBezTo>
                    <a:cubicBezTo>
                      <a:pt x="14084" y="11208"/>
                      <a:pt x="14061" y="11208"/>
                      <a:pt x="14061" y="11230"/>
                    </a:cubicBezTo>
                    <a:cubicBezTo>
                      <a:pt x="14038" y="11230"/>
                      <a:pt x="14038" y="11253"/>
                      <a:pt x="14015" y="11253"/>
                    </a:cubicBezTo>
                    <a:lnTo>
                      <a:pt x="13992" y="11276"/>
                    </a:lnTo>
                    <a:cubicBezTo>
                      <a:pt x="13969" y="11299"/>
                      <a:pt x="13947" y="11299"/>
                      <a:pt x="13924" y="11322"/>
                    </a:cubicBezTo>
                    <a:lnTo>
                      <a:pt x="13901" y="11322"/>
                    </a:lnTo>
                    <a:cubicBezTo>
                      <a:pt x="13901" y="11345"/>
                      <a:pt x="13878" y="11367"/>
                      <a:pt x="13855" y="11367"/>
                    </a:cubicBezTo>
                    <a:lnTo>
                      <a:pt x="13833" y="11367"/>
                    </a:lnTo>
                    <a:cubicBezTo>
                      <a:pt x="13444" y="11664"/>
                      <a:pt x="13011" y="11915"/>
                      <a:pt x="12577" y="12121"/>
                    </a:cubicBezTo>
                    <a:cubicBezTo>
                      <a:pt x="12577" y="12143"/>
                      <a:pt x="12554" y="12143"/>
                      <a:pt x="12554" y="12143"/>
                    </a:cubicBezTo>
                    <a:cubicBezTo>
                      <a:pt x="12554" y="12143"/>
                      <a:pt x="12531" y="12143"/>
                      <a:pt x="12531" y="12166"/>
                    </a:cubicBezTo>
                    <a:cubicBezTo>
                      <a:pt x="12326" y="12258"/>
                      <a:pt x="12121" y="12349"/>
                      <a:pt x="11915" y="12440"/>
                    </a:cubicBezTo>
                    <a:cubicBezTo>
                      <a:pt x="11892" y="12463"/>
                      <a:pt x="11892" y="12463"/>
                      <a:pt x="11892" y="12463"/>
                    </a:cubicBezTo>
                    <a:cubicBezTo>
                      <a:pt x="11596" y="12577"/>
                      <a:pt x="11299" y="12691"/>
                      <a:pt x="10979" y="12805"/>
                    </a:cubicBezTo>
                    <a:lnTo>
                      <a:pt x="10911" y="12805"/>
                    </a:lnTo>
                    <a:cubicBezTo>
                      <a:pt x="10911" y="12828"/>
                      <a:pt x="10888" y="12828"/>
                      <a:pt x="10865" y="12828"/>
                    </a:cubicBezTo>
                    <a:lnTo>
                      <a:pt x="10842" y="12828"/>
                    </a:lnTo>
                    <a:cubicBezTo>
                      <a:pt x="10820" y="12851"/>
                      <a:pt x="10797" y="12851"/>
                      <a:pt x="10774" y="12851"/>
                    </a:cubicBezTo>
                    <a:cubicBezTo>
                      <a:pt x="10295" y="13011"/>
                      <a:pt x="9792" y="13125"/>
                      <a:pt x="9313" y="13193"/>
                    </a:cubicBezTo>
                    <a:cubicBezTo>
                      <a:pt x="9267" y="13216"/>
                      <a:pt x="9245" y="13216"/>
                      <a:pt x="9222" y="13216"/>
                    </a:cubicBezTo>
                    <a:lnTo>
                      <a:pt x="9199" y="13216"/>
                    </a:lnTo>
                    <a:cubicBezTo>
                      <a:pt x="9176" y="13216"/>
                      <a:pt x="9153" y="13239"/>
                      <a:pt x="9131" y="13239"/>
                    </a:cubicBezTo>
                    <a:lnTo>
                      <a:pt x="9062" y="13239"/>
                    </a:lnTo>
                    <a:cubicBezTo>
                      <a:pt x="8609" y="13309"/>
                      <a:pt x="8155" y="13339"/>
                      <a:pt x="7702" y="13339"/>
                    </a:cubicBezTo>
                    <a:cubicBezTo>
                      <a:pt x="7562" y="13339"/>
                      <a:pt x="7422" y="13336"/>
                      <a:pt x="7282" y="13330"/>
                    </a:cubicBezTo>
                    <a:cubicBezTo>
                      <a:pt x="6916" y="13330"/>
                      <a:pt x="6551" y="13308"/>
                      <a:pt x="6186" y="13262"/>
                    </a:cubicBezTo>
                    <a:cubicBezTo>
                      <a:pt x="5205" y="13125"/>
                      <a:pt x="4269" y="12897"/>
                      <a:pt x="3379" y="12531"/>
                    </a:cubicBezTo>
                    <a:lnTo>
                      <a:pt x="3401" y="12531"/>
                    </a:lnTo>
                    <a:cubicBezTo>
                      <a:pt x="2511" y="12166"/>
                      <a:pt x="1689" y="11710"/>
                      <a:pt x="913" y="11139"/>
                    </a:cubicBezTo>
                    <a:cubicBezTo>
                      <a:pt x="913" y="11139"/>
                      <a:pt x="913" y="11116"/>
                      <a:pt x="891" y="11116"/>
                    </a:cubicBezTo>
                    <a:cubicBezTo>
                      <a:pt x="822" y="11071"/>
                      <a:pt x="754" y="11002"/>
                      <a:pt x="685" y="10957"/>
                    </a:cubicBezTo>
                    <a:cubicBezTo>
                      <a:pt x="662" y="10934"/>
                      <a:pt x="662" y="10934"/>
                      <a:pt x="662" y="10934"/>
                    </a:cubicBezTo>
                    <a:cubicBezTo>
                      <a:pt x="639" y="10934"/>
                      <a:pt x="639" y="10911"/>
                      <a:pt x="639" y="10911"/>
                    </a:cubicBezTo>
                    <a:cubicBezTo>
                      <a:pt x="548" y="10842"/>
                      <a:pt x="457" y="10774"/>
                      <a:pt x="366" y="10683"/>
                    </a:cubicBezTo>
                    <a:cubicBezTo>
                      <a:pt x="320" y="10705"/>
                      <a:pt x="251" y="10728"/>
                      <a:pt x="206" y="10751"/>
                    </a:cubicBezTo>
                    <a:cubicBezTo>
                      <a:pt x="137" y="10774"/>
                      <a:pt x="69" y="10797"/>
                      <a:pt x="0" y="10797"/>
                    </a:cubicBezTo>
                    <a:cubicBezTo>
                      <a:pt x="46" y="10842"/>
                      <a:pt x="69" y="10865"/>
                      <a:pt x="115" y="10888"/>
                    </a:cubicBezTo>
                    <a:cubicBezTo>
                      <a:pt x="503" y="11230"/>
                      <a:pt x="913" y="11550"/>
                      <a:pt x="1347" y="11824"/>
                    </a:cubicBezTo>
                    <a:cubicBezTo>
                      <a:pt x="2100" y="12326"/>
                      <a:pt x="2899" y="12714"/>
                      <a:pt x="3744" y="13011"/>
                    </a:cubicBezTo>
                    <a:cubicBezTo>
                      <a:pt x="4246" y="13193"/>
                      <a:pt x="4748" y="13330"/>
                      <a:pt x="5250" y="13444"/>
                    </a:cubicBezTo>
                    <a:cubicBezTo>
                      <a:pt x="5342" y="13467"/>
                      <a:pt x="5456" y="13467"/>
                      <a:pt x="5547" y="13490"/>
                    </a:cubicBezTo>
                    <a:cubicBezTo>
                      <a:pt x="5912" y="13559"/>
                      <a:pt x="6300" y="13604"/>
                      <a:pt x="6665" y="13627"/>
                    </a:cubicBezTo>
                    <a:cubicBezTo>
                      <a:pt x="6711" y="13650"/>
                      <a:pt x="6734" y="13650"/>
                      <a:pt x="6780" y="13650"/>
                    </a:cubicBezTo>
                    <a:cubicBezTo>
                      <a:pt x="6989" y="13667"/>
                      <a:pt x="7198" y="13675"/>
                      <a:pt x="7406" y="13675"/>
                    </a:cubicBezTo>
                    <a:cubicBezTo>
                      <a:pt x="7742" y="13675"/>
                      <a:pt x="8076" y="13655"/>
                      <a:pt x="8400" y="13627"/>
                    </a:cubicBezTo>
                    <a:lnTo>
                      <a:pt x="8606" y="13627"/>
                    </a:lnTo>
                    <a:cubicBezTo>
                      <a:pt x="9039" y="13581"/>
                      <a:pt x="9450" y="13513"/>
                      <a:pt x="9861" y="13444"/>
                    </a:cubicBezTo>
                    <a:cubicBezTo>
                      <a:pt x="9861" y="13422"/>
                      <a:pt x="9884" y="13422"/>
                      <a:pt x="9907" y="13422"/>
                    </a:cubicBezTo>
                    <a:cubicBezTo>
                      <a:pt x="10409" y="13308"/>
                      <a:pt x="10888" y="13171"/>
                      <a:pt x="11367" y="13011"/>
                    </a:cubicBezTo>
                    <a:cubicBezTo>
                      <a:pt x="11436" y="12988"/>
                      <a:pt x="11504" y="12965"/>
                      <a:pt x="11573" y="12942"/>
                    </a:cubicBezTo>
                    <a:cubicBezTo>
                      <a:pt x="11961" y="12783"/>
                      <a:pt x="12326" y="12623"/>
                      <a:pt x="12691" y="12440"/>
                    </a:cubicBezTo>
                    <a:cubicBezTo>
                      <a:pt x="12691" y="12440"/>
                      <a:pt x="12714" y="12440"/>
                      <a:pt x="12714" y="12417"/>
                    </a:cubicBezTo>
                    <a:cubicBezTo>
                      <a:pt x="13239" y="12166"/>
                      <a:pt x="13764" y="11847"/>
                      <a:pt x="14243" y="11504"/>
                    </a:cubicBezTo>
                    <a:cubicBezTo>
                      <a:pt x="14540" y="11276"/>
                      <a:pt x="14860" y="11025"/>
                      <a:pt x="15156" y="10751"/>
                    </a:cubicBezTo>
                    <a:cubicBezTo>
                      <a:pt x="15179" y="10728"/>
                      <a:pt x="15202" y="10705"/>
                      <a:pt x="15225" y="10705"/>
                    </a:cubicBezTo>
                    <a:cubicBezTo>
                      <a:pt x="15567" y="10363"/>
                      <a:pt x="15910" y="10021"/>
                      <a:pt x="16206" y="9655"/>
                    </a:cubicBezTo>
                    <a:cubicBezTo>
                      <a:pt x="16252" y="9610"/>
                      <a:pt x="16320" y="9541"/>
                      <a:pt x="16366" y="9473"/>
                    </a:cubicBezTo>
                    <a:cubicBezTo>
                      <a:pt x="16617" y="9176"/>
                      <a:pt x="16845" y="8857"/>
                      <a:pt x="17051" y="8514"/>
                    </a:cubicBezTo>
                    <a:cubicBezTo>
                      <a:pt x="17074" y="8491"/>
                      <a:pt x="17097" y="8446"/>
                      <a:pt x="17119" y="8423"/>
                    </a:cubicBezTo>
                    <a:cubicBezTo>
                      <a:pt x="17462" y="7921"/>
                      <a:pt x="17736" y="7396"/>
                      <a:pt x="17964" y="6848"/>
                    </a:cubicBezTo>
                    <a:cubicBezTo>
                      <a:pt x="18124" y="6483"/>
                      <a:pt x="18261" y="6095"/>
                      <a:pt x="18398" y="5707"/>
                    </a:cubicBezTo>
                    <a:cubicBezTo>
                      <a:pt x="18398" y="5707"/>
                      <a:pt x="18398" y="5707"/>
                      <a:pt x="18398" y="5684"/>
                    </a:cubicBezTo>
                    <a:cubicBezTo>
                      <a:pt x="18626" y="4999"/>
                      <a:pt x="18763" y="4292"/>
                      <a:pt x="18854" y="3584"/>
                    </a:cubicBezTo>
                    <a:cubicBezTo>
                      <a:pt x="18854" y="3561"/>
                      <a:pt x="18854" y="3561"/>
                      <a:pt x="18854" y="3538"/>
                    </a:cubicBezTo>
                    <a:cubicBezTo>
                      <a:pt x="18854" y="3516"/>
                      <a:pt x="18854" y="3516"/>
                      <a:pt x="18854" y="3516"/>
                    </a:cubicBezTo>
                    <a:cubicBezTo>
                      <a:pt x="18877" y="3379"/>
                      <a:pt x="18877" y="3264"/>
                      <a:pt x="18900" y="3127"/>
                    </a:cubicBezTo>
                    <a:lnTo>
                      <a:pt x="18900" y="3059"/>
                    </a:lnTo>
                    <a:cubicBezTo>
                      <a:pt x="18900" y="2922"/>
                      <a:pt x="18923" y="2785"/>
                      <a:pt x="18923" y="2648"/>
                    </a:cubicBezTo>
                    <a:cubicBezTo>
                      <a:pt x="18945" y="1758"/>
                      <a:pt x="18877" y="868"/>
                      <a:pt x="18694" y="0"/>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1"/>
              <p:cNvSpPr/>
              <p:nvPr/>
            </p:nvSpPr>
            <p:spPr>
              <a:xfrm>
                <a:off x="7174296" y="1484195"/>
                <a:ext cx="27" cy="27"/>
              </a:xfrm>
              <a:custGeom>
                <a:rect b="b" l="l" r="r" t="t"/>
                <a:pathLst>
                  <a:path extrusionOk="0" h="1" w="1">
                    <a:moveTo>
                      <a:pt x="1" y="0"/>
                    </a:moveTo>
                    <a:cubicBezTo>
                      <a:pt x="1" y="0"/>
                      <a:pt x="1" y="0"/>
                      <a:pt x="1" y="0"/>
                    </a:cubicBezTo>
                    <a:cubicBezTo>
                      <a:pt x="1" y="0"/>
                      <a:pt x="1" y="0"/>
                      <a:pt x="1" y="0"/>
                    </a:cubicBezTo>
                    <a:cubicBezTo>
                      <a:pt x="1" y="0"/>
                      <a:pt x="1" y="0"/>
                      <a:pt x="1" y="0"/>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1"/>
              <p:cNvSpPr/>
              <p:nvPr/>
            </p:nvSpPr>
            <p:spPr>
              <a:xfrm>
                <a:off x="6996628" y="1798851"/>
                <a:ext cx="27" cy="27"/>
              </a:xfrm>
              <a:custGeom>
                <a:rect b="b" l="l" r="r" t="t"/>
                <a:pathLst>
                  <a:path extrusionOk="0" h="1" w="1">
                    <a:moveTo>
                      <a:pt x="0" y="0"/>
                    </a:moveTo>
                    <a:cubicBezTo>
                      <a:pt x="0" y="0"/>
                      <a:pt x="0" y="0"/>
                      <a:pt x="0" y="0"/>
                    </a:cubicBezTo>
                    <a:cubicBezTo>
                      <a:pt x="0" y="0"/>
                      <a:pt x="0" y="0"/>
                      <a:pt x="0" y="0"/>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1"/>
              <p:cNvSpPr/>
              <p:nvPr/>
            </p:nvSpPr>
            <p:spPr>
              <a:xfrm>
                <a:off x="6996006" y="1799473"/>
                <a:ext cx="27" cy="0"/>
              </a:xfrm>
              <a:custGeom>
                <a:rect b="b" l="l" r="r" t="t"/>
                <a:pathLst>
                  <a:path extrusionOk="0" h="120000" w="1">
                    <a:moveTo>
                      <a:pt x="0" y="0"/>
                    </a:moveTo>
                    <a:cubicBezTo>
                      <a:pt x="0" y="0"/>
                      <a:pt x="0" y="0"/>
                      <a:pt x="0" y="0"/>
                    </a:cubicBezTo>
                    <a:cubicBezTo>
                      <a:pt x="0" y="0"/>
                      <a:pt x="0" y="0"/>
                      <a:pt x="0" y="0"/>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1"/>
              <p:cNvSpPr/>
              <p:nvPr/>
            </p:nvSpPr>
            <p:spPr>
              <a:xfrm>
                <a:off x="7056472" y="1284903"/>
                <a:ext cx="649" cy="27"/>
              </a:xfrm>
              <a:custGeom>
                <a:rect b="b" l="l" r="r" t="t"/>
                <a:pathLst>
                  <a:path extrusionOk="0" h="1" w="24">
                    <a:moveTo>
                      <a:pt x="23" y="1"/>
                    </a:moveTo>
                    <a:lnTo>
                      <a:pt x="23" y="1"/>
                    </a:lnTo>
                    <a:cubicBezTo>
                      <a:pt x="0" y="1"/>
                      <a:pt x="0" y="1"/>
                      <a:pt x="0" y="1"/>
                    </a:cubicBezTo>
                    <a:cubicBezTo>
                      <a:pt x="0" y="1"/>
                      <a:pt x="0" y="1"/>
                      <a:pt x="23" y="1"/>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1"/>
              <p:cNvSpPr/>
              <p:nvPr/>
            </p:nvSpPr>
            <p:spPr>
              <a:xfrm>
                <a:off x="7057094" y="1284903"/>
                <a:ext cx="27" cy="649"/>
              </a:xfrm>
              <a:custGeom>
                <a:rect b="b" l="l" r="r" t="t"/>
                <a:pathLst>
                  <a:path extrusionOk="0" h="24" w="1">
                    <a:moveTo>
                      <a:pt x="0" y="24"/>
                    </a:moveTo>
                    <a:cubicBezTo>
                      <a:pt x="0" y="24"/>
                      <a:pt x="0" y="24"/>
                      <a:pt x="0" y="1"/>
                    </a:cubicBezTo>
                    <a:cubicBezTo>
                      <a:pt x="0" y="24"/>
                      <a:pt x="0" y="24"/>
                      <a:pt x="0" y="24"/>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1"/>
              <p:cNvSpPr/>
              <p:nvPr/>
            </p:nvSpPr>
            <p:spPr>
              <a:xfrm>
                <a:off x="7057094" y="1285524"/>
                <a:ext cx="27" cy="27"/>
              </a:xfrm>
              <a:custGeom>
                <a:rect b="b" l="l" r="r" t="t"/>
                <a:pathLst>
                  <a:path extrusionOk="0" h="1" w="1">
                    <a:moveTo>
                      <a:pt x="0" y="1"/>
                    </a:moveTo>
                    <a:cubicBezTo>
                      <a:pt x="0" y="1"/>
                      <a:pt x="0" y="1"/>
                      <a:pt x="0" y="1"/>
                    </a:cubicBezTo>
                    <a:cubicBezTo>
                      <a:pt x="0" y="1"/>
                      <a:pt x="0" y="1"/>
                      <a:pt x="0" y="1"/>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1"/>
              <p:cNvSpPr/>
              <p:nvPr/>
            </p:nvSpPr>
            <p:spPr>
              <a:xfrm>
                <a:off x="7057094" y="1285524"/>
                <a:ext cx="27" cy="27"/>
              </a:xfrm>
              <a:custGeom>
                <a:rect b="b" l="l" r="r" t="t"/>
                <a:pathLst>
                  <a:path extrusionOk="0" h="1" w="1">
                    <a:moveTo>
                      <a:pt x="0" y="1"/>
                    </a:moveTo>
                    <a:cubicBezTo>
                      <a:pt x="0" y="1"/>
                      <a:pt x="0" y="1"/>
                      <a:pt x="0" y="1"/>
                    </a:cubicBezTo>
                    <a:cubicBezTo>
                      <a:pt x="0" y="1"/>
                      <a:pt x="0" y="1"/>
                      <a:pt x="0" y="1"/>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1"/>
              <p:cNvSpPr/>
              <p:nvPr/>
            </p:nvSpPr>
            <p:spPr>
              <a:xfrm>
                <a:off x="6693081" y="1289849"/>
                <a:ext cx="622" cy="649"/>
              </a:xfrm>
              <a:custGeom>
                <a:rect b="b" l="l" r="r" t="t"/>
                <a:pathLst>
                  <a:path extrusionOk="0" h="24" w="23">
                    <a:moveTo>
                      <a:pt x="23" y="0"/>
                    </a:moveTo>
                    <a:lnTo>
                      <a:pt x="23" y="0"/>
                    </a:lnTo>
                    <a:lnTo>
                      <a:pt x="23" y="0"/>
                    </a:lnTo>
                    <a:cubicBezTo>
                      <a:pt x="23" y="0"/>
                      <a:pt x="23" y="0"/>
                      <a:pt x="23" y="0"/>
                    </a:cubicBezTo>
                    <a:cubicBezTo>
                      <a:pt x="23" y="0"/>
                      <a:pt x="23" y="0"/>
                      <a:pt x="23" y="0"/>
                    </a:cubicBezTo>
                    <a:cubicBezTo>
                      <a:pt x="23" y="0"/>
                      <a:pt x="23" y="0"/>
                      <a:pt x="23" y="0"/>
                    </a:cubicBezTo>
                    <a:lnTo>
                      <a:pt x="23" y="23"/>
                    </a:lnTo>
                    <a:lnTo>
                      <a:pt x="23" y="0"/>
                    </a:lnTo>
                    <a:cubicBezTo>
                      <a:pt x="23" y="23"/>
                      <a:pt x="23" y="23"/>
                      <a:pt x="23" y="23"/>
                    </a:cubicBezTo>
                    <a:cubicBezTo>
                      <a:pt x="23" y="23"/>
                      <a:pt x="0" y="23"/>
                      <a:pt x="0" y="23"/>
                    </a:cubicBezTo>
                    <a:cubicBezTo>
                      <a:pt x="0" y="23"/>
                      <a:pt x="23" y="23"/>
                      <a:pt x="23" y="23"/>
                    </a:cubicBezTo>
                    <a:lnTo>
                      <a:pt x="23" y="23"/>
                    </a:lnTo>
                    <a:cubicBezTo>
                      <a:pt x="23" y="23"/>
                      <a:pt x="23" y="23"/>
                      <a:pt x="23" y="23"/>
                    </a:cubicBezTo>
                    <a:cubicBezTo>
                      <a:pt x="23" y="23"/>
                      <a:pt x="23" y="23"/>
                      <a:pt x="23" y="23"/>
                    </a:cubicBezTo>
                    <a:lnTo>
                      <a:pt x="23" y="0"/>
                    </a:lnTo>
                    <a:cubicBezTo>
                      <a:pt x="23" y="0"/>
                      <a:pt x="23" y="0"/>
                      <a:pt x="23" y="0"/>
                    </a:cubicBezTo>
                    <a:lnTo>
                      <a:pt x="23" y="0"/>
                    </a:lnTo>
                    <a:lnTo>
                      <a:pt x="23" y="0"/>
                    </a:lnTo>
                    <a:lnTo>
                      <a:pt x="23" y="0"/>
                    </a:lnTo>
                    <a:lnTo>
                      <a:pt x="23" y="0"/>
                    </a:lnTo>
                    <a:cubicBezTo>
                      <a:pt x="23" y="0"/>
                      <a:pt x="23" y="0"/>
                      <a:pt x="23" y="0"/>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1"/>
              <p:cNvSpPr/>
              <p:nvPr/>
            </p:nvSpPr>
            <p:spPr>
              <a:xfrm>
                <a:off x="6693081" y="1289849"/>
                <a:ext cx="622" cy="649"/>
              </a:xfrm>
              <a:custGeom>
                <a:rect b="b" l="l" r="r" t="t"/>
                <a:pathLst>
                  <a:path extrusionOk="0" h="24" w="23">
                    <a:moveTo>
                      <a:pt x="23" y="0"/>
                    </a:moveTo>
                    <a:lnTo>
                      <a:pt x="0" y="23"/>
                    </a:lnTo>
                    <a:lnTo>
                      <a:pt x="23" y="23"/>
                    </a:lnTo>
                    <a:cubicBezTo>
                      <a:pt x="23" y="23"/>
                      <a:pt x="23" y="23"/>
                      <a:pt x="23" y="0"/>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1"/>
              <p:cNvSpPr/>
              <p:nvPr/>
            </p:nvSpPr>
            <p:spPr>
              <a:xfrm>
                <a:off x="6693081" y="1290471"/>
                <a:ext cx="27" cy="27"/>
              </a:xfrm>
              <a:custGeom>
                <a:rect b="b" l="l" r="r" t="t"/>
                <a:pathLst>
                  <a:path extrusionOk="0" h="1" w="1">
                    <a:moveTo>
                      <a:pt x="0" y="0"/>
                    </a:moveTo>
                    <a:cubicBezTo>
                      <a:pt x="0" y="0"/>
                      <a:pt x="0" y="0"/>
                      <a:pt x="0" y="0"/>
                    </a:cubicBezTo>
                    <a:cubicBezTo>
                      <a:pt x="0" y="0"/>
                      <a:pt x="0" y="0"/>
                      <a:pt x="0" y="0"/>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1"/>
              <p:cNvSpPr/>
              <p:nvPr/>
            </p:nvSpPr>
            <p:spPr>
              <a:xfrm>
                <a:off x="6693081" y="1290471"/>
                <a:ext cx="27" cy="27"/>
              </a:xfrm>
              <a:custGeom>
                <a:rect b="b" l="l" r="r" t="t"/>
                <a:pathLst>
                  <a:path extrusionOk="0" h="1" w="1">
                    <a:moveTo>
                      <a:pt x="0" y="0"/>
                    </a:moveTo>
                    <a:cubicBezTo>
                      <a:pt x="0" y="0"/>
                      <a:pt x="0" y="0"/>
                      <a:pt x="0" y="0"/>
                    </a:cubicBezTo>
                    <a:cubicBezTo>
                      <a:pt x="0" y="0"/>
                      <a:pt x="0" y="0"/>
                      <a:pt x="0" y="0"/>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1"/>
              <p:cNvSpPr/>
              <p:nvPr/>
            </p:nvSpPr>
            <p:spPr>
              <a:xfrm>
                <a:off x="7174296" y="1484195"/>
                <a:ext cx="27" cy="27"/>
              </a:xfrm>
              <a:custGeom>
                <a:rect b="b" l="l" r="r" t="t"/>
                <a:pathLst>
                  <a:path extrusionOk="0" h="1" w="1">
                    <a:moveTo>
                      <a:pt x="1" y="0"/>
                    </a:moveTo>
                    <a:cubicBezTo>
                      <a:pt x="1" y="0"/>
                      <a:pt x="1" y="0"/>
                      <a:pt x="1" y="0"/>
                    </a:cubicBezTo>
                    <a:lnTo>
                      <a:pt x="1" y="0"/>
                    </a:lnTo>
                    <a:cubicBezTo>
                      <a:pt x="1" y="0"/>
                      <a:pt x="1" y="0"/>
                      <a:pt x="1" y="0"/>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1"/>
              <p:cNvSpPr/>
              <p:nvPr/>
            </p:nvSpPr>
            <p:spPr>
              <a:xfrm>
                <a:off x="7174296" y="1484195"/>
                <a:ext cx="27" cy="27"/>
              </a:xfrm>
              <a:custGeom>
                <a:rect b="b" l="l" r="r" t="t"/>
                <a:pathLst>
                  <a:path extrusionOk="0" h="1" w="1">
                    <a:moveTo>
                      <a:pt x="1" y="0"/>
                    </a:moveTo>
                    <a:cubicBezTo>
                      <a:pt x="1" y="0"/>
                      <a:pt x="1" y="0"/>
                      <a:pt x="1" y="0"/>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1"/>
              <p:cNvSpPr/>
              <p:nvPr/>
            </p:nvSpPr>
            <p:spPr>
              <a:xfrm>
                <a:off x="7174296" y="1484195"/>
                <a:ext cx="27" cy="27"/>
              </a:xfrm>
              <a:custGeom>
                <a:rect b="b" l="l" r="r" t="t"/>
                <a:pathLst>
                  <a:path extrusionOk="0" h="1" w="1">
                    <a:moveTo>
                      <a:pt x="1" y="0"/>
                    </a:moveTo>
                    <a:lnTo>
                      <a:pt x="1" y="0"/>
                    </a:ln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1"/>
              <p:cNvSpPr/>
              <p:nvPr/>
            </p:nvSpPr>
            <p:spPr>
              <a:xfrm>
                <a:off x="6582015" y="1486033"/>
                <a:ext cx="27" cy="649"/>
              </a:xfrm>
              <a:custGeom>
                <a:rect b="b" l="l" r="r" t="t"/>
                <a:pathLst>
                  <a:path extrusionOk="0" h="24" w="1">
                    <a:moveTo>
                      <a:pt x="1" y="24"/>
                    </a:moveTo>
                    <a:cubicBezTo>
                      <a:pt x="1" y="24"/>
                      <a:pt x="1" y="24"/>
                      <a:pt x="1" y="24"/>
                    </a:cubicBezTo>
                    <a:cubicBezTo>
                      <a:pt x="1" y="24"/>
                      <a:pt x="1" y="24"/>
                      <a:pt x="1" y="1"/>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1"/>
              <p:cNvSpPr/>
              <p:nvPr/>
            </p:nvSpPr>
            <p:spPr>
              <a:xfrm>
                <a:off x="6582015" y="1486654"/>
                <a:ext cx="27" cy="27"/>
              </a:xfrm>
              <a:custGeom>
                <a:rect b="b" l="l" r="r" t="t"/>
                <a:pathLst>
                  <a:path extrusionOk="0" h="1" w="1">
                    <a:moveTo>
                      <a:pt x="1" y="1"/>
                    </a:moveTo>
                    <a:cubicBezTo>
                      <a:pt x="1" y="1"/>
                      <a:pt x="1" y="1"/>
                      <a:pt x="1" y="1"/>
                    </a:cubicBezTo>
                    <a:cubicBezTo>
                      <a:pt x="1" y="1"/>
                      <a:pt x="1" y="1"/>
                      <a:pt x="1" y="1"/>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1"/>
              <p:cNvSpPr/>
              <p:nvPr/>
            </p:nvSpPr>
            <p:spPr>
              <a:xfrm>
                <a:off x="6996628" y="1798851"/>
                <a:ext cx="27" cy="27"/>
              </a:xfrm>
              <a:custGeom>
                <a:rect b="b" l="l" r="r" t="t"/>
                <a:pathLst>
                  <a:path extrusionOk="0" h="1" w="1">
                    <a:moveTo>
                      <a:pt x="0" y="0"/>
                    </a:moveTo>
                    <a:cubicBezTo>
                      <a:pt x="0" y="0"/>
                      <a:pt x="0" y="0"/>
                      <a:pt x="0" y="0"/>
                    </a:cubicBezTo>
                    <a:cubicBezTo>
                      <a:pt x="0" y="0"/>
                      <a:pt x="0" y="0"/>
                      <a:pt x="0" y="0"/>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1"/>
              <p:cNvSpPr/>
              <p:nvPr/>
            </p:nvSpPr>
            <p:spPr>
              <a:xfrm>
                <a:off x="6996006" y="1798851"/>
                <a:ext cx="649" cy="622"/>
              </a:xfrm>
              <a:custGeom>
                <a:rect b="b" l="l" r="r" t="t"/>
                <a:pathLst>
                  <a:path extrusionOk="0" h="23" w="24">
                    <a:moveTo>
                      <a:pt x="0" y="0"/>
                    </a:moveTo>
                    <a:lnTo>
                      <a:pt x="0" y="23"/>
                    </a:lnTo>
                    <a:cubicBezTo>
                      <a:pt x="0" y="0"/>
                      <a:pt x="23" y="0"/>
                      <a:pt x="23" y="0"/>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1"/>
              <p:cNvSpPr/>
              <p:nvPr/>
            </p:nvSpPr>
            <p:spPr>
              <a:xfrm>
                <a:off x="6996006" y="1799473"/>
                <a:ext cx="27" cy="0"/>
              </a:xfrm>
              <a:custGeom>
                <a:rect b="b" l="l" r="r" t="t"/>
                <a:pathLst>
                  <a:path extrusionOk="0" h="120000" w="1">
                    <a:moveTo>
                      <a:pt x="0" y="0"/>
                    </a:moveTo>
                    <a:cubicBezTo>
                      <a:pt x="0" y="0"/>
                      <a:pt x="0" y="0"/>
                      <a:pt x="0" y="0"/>
                    </a:cubicBezTo>
                    <a:cubicBezTo>
                      <a:pt x="0" y="0"/>
                      <a:pt x="0" y="0"/>
                      <a:pt x="0" y="0"/>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1"/>
              <p:cNvSpPr/>
              <p:nvPr/>
            </p:nvSpPr>
            <p:spPr>
              <a:xfrm>
                <a:off x="6920106" y="1820448"/>
                <a:ext cx="27" cy="27"/>
              </a:xfrm>
              <a:custGeom>
                <a:rect b="b" l="l" r="r" t="t"/>
                <a:pathLst>
                  <a:path extrusionOk="0" h="1" w="1">
                    <a:moveTo>
                      <a:pt x="1" y="0"/>
                    </a:moveTo>
                    <a:cubicBezTo>
                      <a:pt x="1" y="0"/>
                      <a:pt x="1" y="0"/>
                      <a:pt x="1" y="0"/>
                    </a:cubicBezTo>
                    <a:cubicBezTo>
                      <a:pt x="1" y="0"/>
                      <a:pt x="1" y="0"/>
                      <a:pt x="1" y="0"/>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1"/>
              <p:cNvSpPr/>
              <p:nvPr/>
            </p:nvSpPr>
            <p:spPr>
              <a:xfrm>
                <a:off x="6920106" y="1820448"/>
                <a:ext cx="27" cy="27"/>
              </a:xfrm>
              <a:custGeom>
                <a:rect b="b" l="l" r="r" t="t"/>
                <a:pathLst>
                  <a:path extrusionOk="0" h="1" w="1">
                    <a:moveTo>
                      <a:pt x="1" y="0"/>
                    </a:moveTo>
                    <a:lnTo>
                      <a:pt x="1" y="0"/>
                    </a:ln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1"/>
              <p:cNvSpPr/>
              <p:nvPr/>
            </p:nvSpPr>
            <p:spPr>
              <a:xfrm>
                <a:off x="6919511" y="1820448"/>
                <a:ext cx="622" cy="27"/>
              </a:xfrm>
              <a:custGeom>
                <a:rect b="b" l="l" r="r" t="t"/>
                <a:pathLst>
                  <a:path extrusionOk="0" h="1" w="23">
                    <a:moveTo>
                      <a:pt x="0" y="0"/>
                    </a:moveTo>
                    <a:lnTo>
                      <a:pt x="23" y="0"/>
                    </a:lnTo>
                    <a:lnTo>
                      <a:pt x="23" y="0"/>
                    </a:ln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1"/>
              <p:cNvSpPr/>
              <p:nvPr/>
            </p:nvSpPr>
            <p:spPr>
              <a:xfrm>
                <a:off x="6437026" y="1246033"/>
                <a:ext cx="892774" cy="559629"/>
              </a:xfrm>
              <a:custGeom>
                <a:rect b="b" l="l" r="r" t="t"/>
                <a:pathLst>
                  <a:path extrusionOk="0" h="20704" w="33029">
                    <a:moveTo>
                      <a:pt x="1210" y="17165"/>
                    </a:moveTo>
                    <a:cubicBezTo>
                      <a:pt x="1188" y="17188"/>
                      <a:pt x="1188" y="17188"/>
                      <a:pt x="1188" y="17188"/>
                    </a:cubicBezTo>
                    <a:cubicBezTo>
                      <a:pt x="1188" y="17188"/>
                      <a:pt x="1210" y="17188"/>
                      <a:pt x="1210" y="17165"/>
                    </a:cubicBezTo>
                    <a:close/>
                    <a:moveTo>
                      <a:pt x="30450" y="1"/>
                    </a:moveTo>
                    <a:cubicBezTo>
                      <a:pt x="29993" y="24"/>
                      <a:pt x="29514" y="92"/>
                      <a:pt x="29057" y="161"/>
                    </a:cubicBezTo>
                    <a:cubicBezTo>
                      <a:pt x="28578" y="252"/>
                      <a:pt x="28121" y="343"/>
                      <a:pt x="27665" y="457"/>
                    </a:cubicBezTo>
                    <a:cubicBezTo>
                      <a:pt x="26683" y="708"/>
                      <a:pt x="25748" y="1028"/>
                      <a:pt x="24789" y="1370"/>
                    </a:cubicBezTo>
                    <a:cubicBezTo>
                      <a:pt x="24469" y="1484"/>
                      <a:pt x="24127" y="1621"/>
                      <a:pt x="23785" y="1735"/>
                    </a:cubicBezTo>
                    <a:cubicBezTo>
                      <a:pt x="23876" y="1827"/>
                      <a:pt x="23967" y="1918"/>
                      <a:pt x="24059" y="1987"/>
                    </a:cubicBezTo>
                    <a:cubicBezTo>
                      <a:pt x="24264" y="1918"/>
                      <a:pt x="24469" y="1827"/>
                      <a:pt x="24675" y="1758"/>
                    </a:cubicBezTo>
                    <a:cubicBezTo>
                      <a:pt x="25405" y="1484"/>
                      <a:pt x="26136" y="1233"/>
                      <a:pt x="26866" y="1028"/>
                    </a:cubicBezTo>
                    <a:cubicBezTo>
                      <a:pt x="27619" y="800"/>
                      <a:pt x="28350" y="617"/>
                      <a:pt x="29103" y="480"/>
                    </a:cubicBezTo>
                    <a:cubicBezTo>
                      <a:pt x="29642" y="393"/>
                      <a:pt x="30180" y="320"/>
                      <a:pt x="30719" y="320"/>
                    </a:cubicBezTo>
                    <a:cubicBezTo>
                      <a:pt x="30888" y="320"/>
                      <a:pt x="31057" y="327"/>
                      <a:pt x="31226" y="343"/>
                    </a:cubicBezTo>
                    <a:cubicBezTo>
                      <a:pt x="31477" y="366"/>
                      <a:pt x="31728" y="412"/>
                      <a:pt x="31956" y="480"/>
                    </a:cubicBezTo>
                    <a:cubicBezTo>
                      <a:pt x="32070" y="526"/>
                      <a:pt x="32184" y="594"/>
                      <a:pt x="32298" y="663"/>
                    </a:cubicBezTo>
                    <a:cubicBezTo>
                      <a:pt x="32367" y="708"/>
                      <a:pt x="32435" y="777"/>
                      <a:pt x="32481" y="822"/>
                    </a:cubicBezTo>
                    <a:cubicBezTo>
                      <a:pt x="32527" y="891"/>
                      <a:pt x="32572" y="959"/>
                      <a:pt x="32618" y="1028"/>
                    </a:cubicBezTo>
                    <a:cubicBezTo>
                      <a:pt x="32641" y="1096"/>
                      <a:pt x="32664" y="1188"/>
                      <a:pt x="32686" y="1256"/>
                    </a:cubicBezTo>
                    <a:cubicBezTo>
                      <a:pt x="32686" y="1393"/>
                      <a:pt x="32686" y="1507"/>
                      <a:pt x="32686" y="1644"/>
                    </a:cubicBezTo>
                    <a:cubicBezTo>
                      <a:pt x="32664" y="1827"/>
                      <a:pt x="32618" y="1987"/>
                      <a:pt x="32550" y="2169"/>
                    </a:cubicBezTo>
                    <a:cubicBezTo>
                      <a:pt x="32367" y="2671"/>
                      <a:pt x="32093" y="3128"/>
                      <a:pt x="31773" y="3561"/>
                    </a:cubicBezTo>
                    <a:lnTo>
                      <a:pt x="31796" y="3516"/>
                    </a:lnTo>
                    <a:lnTo>
                      <a:pt x="31796" y="3516"/>
                    </a:lnTo>
                    <a:cubicBezTo>
                      <a:pt x="31614" y="3767"/>
                      <a:pt x="31431" y="4018"/>
                      <a:pt x="31226" y="4246"/>
                    </a:cubicBezTo>
                    <a:cubicBezTo>
                      <a:pt x="30746" y="4817"/>
                      <a:pt x="30244" y="5365"/>
                      <a:pt x="29719" y="5890"/>
                    </a:cubicBezTo>
                    <a:cubicBezTo>
                      <a:pt x="29331" y="6255"/>
                      <a:pt x="28920" y="6620"/>
                      <a:pt x="28509" y="6985"/>
                    </a:cubicBezTo>
                    <a:cubicBezTo>
                      <a:pt x="28487" y="7008"/>
                      <a:pt x="28441" y="7054"/>
                      <a:pt x="28418" y="7077"/>
                    </a:cubicBezTo>
                    <a:cubicBezTo>
                      <a:pt x="28395" y="7077"/>
                      <a:pt x="28395" y="7099"/>
                      <a:pt x="28372" y="7099"/>
                    </a:cubicBezTo>
                    <a:cubicBezTo>
                      <a:pt x="28350" y="7122"/>
                      <a:pt x="28327" y="7145"/>
                      <a:pt x="28304" y="7168"/>
                    </a:cubicBezTo>
                    <a:cubicBezTo>
                      <a:pt x="28281" y="7191"/>
                      <a:pt x="28258" y="7214"/>
                      <a:pt x="28236" y="7236"/>
                    </a:cubicBezTo>
                    <a:lnTo>
                      <a:pt x="28190" y="7282"/>
                    </a:lnTo>
                    <a:cubicBezTo>
                      <a:pt x="28053" y="7396"/>
                      <a:pt x="27916" y="7510"/>
                      <a:pt x="27802" y="7602"/>
                    </a:cubicBezTo>
                    <a:lnTo>
                      <a:pt x="27779" y="7602"/>
                    </a:lnTo>
                    <a:lnTo>
                      <a:pt x="27779" y="7624"/>
                    </a:lnTo>
                    <a:cubicBezTo>
                      <a:pt x="27596" y="7761"/>
                      <a:pt x="27437" y="7921"/>
                      <a:pt x="27254" y="8058"/>
                    </a:cubicBezTo>
                    <a:cubicBezTo>
                      <a:pt x="26067" y="9017"/>
                      <a:pt x="24857" y="9930"/>
                      <a:pt x="23602" y="10774"/>
                    </a:cubicBezTo>
                    <a:cubicBezTo>
                      <a:pt x="23556" y="10820"/>
                      <a:pt x="23534" y="10843"/>
                      <a:pt x="23488" y="10866"/>
                    </a:cubicBezTo>
                    <a:cubicBezTo>
                      <a:pt x="23465" y="10866"/>
                      <a:pt x="23465" y="10888"/>
                      <a:pt x="23442" y="10888"/>
                    </a:cubicBezTo>
                    <a:cubicBezTo>
                      <a:pt x="23419" y="10911"/>
                      <a:pt x="23397" y="10934"/>
                      <a:pt x="23374" y="10934"/>
                    </a:cubicBezTo>
                    <a:cubicBezTo>
                      <a:pt x="23168" y="11071"/>
                      <a:pt x="22986" y="11208"/>
                      <a:pt x="22780" y="11345"/>
                    </a:cubicBezTo>
                    <a:cubicBezTo>
                      <a:pt x="21046" y="12509"/>
                      <a:pt x="19242" y="13605"/>
                      <a:pt x="17416" y="14655"/>
                    </a:cubicBezTo>
                    <a:cubicBezTo>
                      <a:pt x="15956" y="15476"/>
                      <a:pt x="14472" y="16230"/>
                      <a:pt x="12965" y="16960"/>
                    </a:cubicBezTo>
                    <a:cubicBezTo>
                      <a:pt x="12874" y="17006"/>
                      <a:pt x="12783" y="17051"/>
                      <a:pt x="12692" y="17074"/>
                    </a:cubicBezTo>
                    <a:cubicBezTo>
                      <a:pt x="11276" y="17759"/>
                      <a:pt x="9861" y="18375"/>
                      <a:pt x="8378" y="18900"/>
                    </a:cubicBezTo>
                    <a:cubicBezTo>
                      <a:pt x="7647" y="19174"/>
                      <a:pt x="6894" y="19448"/>
                      <a:pt x="6118" y="19676"/>
                    </a:cubicBezTo>
                    <a:cubicBezTo>
                      <a:pt x="5410" y="19882"/>
                      <a:pt x="4680" y="20064"/>
                      <a:pt x="3927" y="20201"/>
                    </a:cubicBezTo>
                    <a:cubicBezTo>
                      <a:pt x="3390" y="20300"/>
                      <a:pt x="2853" y="20365"/>
                      <a:pt x="2317" y="20365"/>
                    </a:cubicBezTo>
                    <a:cubicBezTo>
                      <a:pt x="2237" y="20365"/>
                      <a:pt x="2157" y="20364"/>
                      <a:pt x="2078" y="20361"/>
                    </a:cubicBezTo>
                    <a:lnTo>
                      <a:pt x="2009" y="20361"/>
                    </a:lnTo>
                    <a:cubicBezTo>
                      <a:pt x="1941" y="20361"/>
                      <a:pt x="1849" y="20361"/>
                      <a:pt x="1781" y="20338"/>
                    </a:cubicBezTo>
                    <a:lnTo>
                      <a:pt x="1621" y="20338"/>
                    </a:lnTo>
                    <a:cubicBezTo>
                      <a:pt x="1530" y="20315"/>
                      <a:pt x="1416" y="20292"/>
                      <a:pt x="1325" y="20270"/>
                    </a:cubicBezTo>
                    <a:lnTo>
                      <a:pt x="1256" y="20270"/>
                    </a:lnTo>
                    <a:cubicBezTo>
                      <a:pt x="1256" y="20270"/>
                      <a:pt x="1256" y="20247"/>
                      <a:pt x="1256" y="20247"/>
                    </a:cubicBezTo>
                    <a:cubicBezTo>
                      <a:pt x="1188" y="20247"/>
                      <a:pt x="1119" y="20224"/>
                      <a:pt x="1073" y="20201"/>
                    </a:cubicBezTo>
                    <a:cubicBezTo>
                      <a:pt x="1051" y="20201"/>
                      <a:pt x="1028" y="20178"/>
                      <a:pt x="1028" y="20178"/>
                    </a:cubicBezTo>
                    <a:lnTo>
                      <a:pt x="1005" y="20178"/>
                    </a:lnTo>
                    <a:cubicBezTo>
                      <a:pt x="936" y="20155"/>
                      <a:pt x="891" y="20110"/>
                      <a:pt x="822" y="20087"/>
                    </a:cubicBezTo>
                    <a:lnTo>
                      <a:pt x="800" y="20087"/>
                    </a:lnTo>
                    <a:cubicBezTo>
                      <a:pt x="800" y="20064"/>
                      <a:pt x="800" y="20064"/>
                      <a:pt x="800" y="20064"/>
                    </a:cubicBezTo>
                    <a:lnTo>
                      <a:pt x="777" y="20064"/>
                    </a:lnTo>
                    <a:cubicBezTo>
                      <a:pt x="754" y="20041"/>
                      <a:pt x="731" y="20041"/>
                      <a:pt x="708" y="20019"/>
                    </a:cubicBezTo>
                    <a:cubicBezTo>
                      <a:pt x="640" y="19973"/>
                      <a:pt x="594" y="19904"/>
                      <a:pt x="526" y="19859"/>
                    </a:cubicBezTo>
                    <a:cubicBezTo>
                      <a:pt x="503" y="19813"/>
                      <a:pt x="457" y="19767"/>
                      <a:pt x="434" y="19722"/>
                    </a:cubicBezTo>
                    <a:cubicBezTo>
                      <a:pt x="434" y="19699"/>
                      <a:pt x="412" y="19676"/>
                      <a:pt x="412" y="19653"/>
                    </a:cubicBezTo>
                    <a:cubicBezTo>
                      <a:pt x="366" y="19585"/>
                      <a:pt x="343" y="19516"/>
                      <a:pt x="343" y="19425"/>
                    </a:cubicBezTo>
                    <a:cubicBezTo>
                      <a:pt x="320" y="19402"/>
                      <a:pt x="320" y="19357"/>
                      <a:pt x="320" y="19334"/>
                    </a:cubicBezTo>
                    <a:cubicBezTo>
                      <a:pt x="320" y="19242"/>
                      <a:pt x="320" y="19174"/>
                      <a:pt x="320" y="19083"/>
                    </a:cubicBezTo>
                    <a:cubicBezTo>
                      <a:pt x="320" y="19037"/>
                      <a:pt x="343" y="18969"/>
                      <a:pt x="343" y="18923"/>
                    </a:cubicBezTo>
                    <a:cubicBezTo>
                      <a:pt x="343" y="18900"/>
                      <a:pt x="343" y="18900"/>
                      <a:pt x="343" y="18900"/>
                    </a:cubicBezTo>
                    <a:cubicBezTo>
                      <a:pt x="389" y="18763"/>
                      <a:pt x="412" y="18626"/>
                      <a:pt x="457" y="18512"/>
                    </a:cubicBezTo>
                    <a:cubicBezTo>
                      <a:pt x="480" y="18444"/>
                      <a:pt x="526" y="18375"/>
                      <a:pt x="548" y="18307"/>
                    </a:cubicBezTo>
                    <a:cubicBezTo>
                      <a:pt x="708" y="17919"/>
                      <a:pt x="936" y="17553"/>
                      <a:pt x="1188" y="17188"/>
                    </a:cubicBezTo>
                    <a:cubicBezTo>
                      <a:pt x="1347" y="16960"/>
                      <a:pt x="1507" y="16754"/>
                      <a:pt x="1690" y="16549"/>
                    </a:cubicBezTo>
                    <a:cubicBezTo>
                      <a:pt x="1690" y="16526"/>
                      <a:pt x="1713" y="16503"/>
                      <a:pt x="1713" y="16503"/>
                    </a:cubicBezTo>
                    <a:lnTo>
                      <a:pt x="1735" y="16481"/>
                    </a:lnTo>
                    <a:cubicBezTo>
                      <a:pt x="1872" y="16321"/>
                      <a:pt x="2009" y="16161"/>
                      <a:pt x="2146" y="16001"/>
                    </a:cubicBezTo>
                    <a:cubicBezTo>
                      <a:pt x="2169" y="15978"/>
                      <a:pt x="2169" y="15978"/>
                      <a:pt x="2192" y="15956"/>
                    </a:cubicBezTo>
                    <a:cubicBezTo>
                      <a:pt x="2192" y="15956"/>
                      <a:pt x="2215" y="15933"/>
                      <a:pt x="2215" y="15933"/>
                    </a:cubicBezTo>
                    <a:cubicBezTo>
                      <a:pt x="2215" y="15910"/>
                      <a:pt x="2238" y="15910"/>
                      <a:pt x="2238" y="15910"/>
                    </a:cubicBezTo>
                    <a:cubicBezTo>
                      <a:pt x="2511" y="15590"/>
                      <a:pt x="2808" y="15294"/>
                      <a:pt x="3105" y="14997"/>
                    </a:cubicBezTo>
                    <a:cubicBezTo>
                      <a:pt x="3493" y="14609"/>
                      <a:pt x="3881" y="14244"/>
                      <a:pt x="4292" y="13879"/>
                    </a:cubicBezTo>
                    <a:cubicBezTo>
                      <a:pt x="4337" y="13833"/>
                      <a:pt x="4383" y="13810"/>
                      <a:pt x="4406" y="13764"/>
                    </a:cubicBezTo>
                    <a:cubicBezTo>
                      <a:pt x="4452" y="13742"/>
                      <a:pt x="4497" y="13696"/>
                      <a:pt x="4520" y="13673"/>
                    </a:cubicBezTo>
                    <a:cubicBezTo>
                      <a:pt x="4543" y="13673"/>
                      <a:pt x="4543" y="13650"/>
                      <a:pt x="4543" y="13650"/>
                    </a:cubicBezTo>
                    <a:cubicBezTo>
                      <a:pt x="4771" y="13468"/>
                      <a:pt x="4999" y="13262"/>
                      <a:pt x="5205" y="13080"/>
                    </a:cubicBezTo>
                    <a:cubicBezTo>
                      <a:pt x="5250" y="13057"/>
                      <a:pt x="5273" y="13034"/>
                      <a:pt x="5296" y="13011"/>
                    </a:cubicBezTo>
                    <a:cubicBezTo>
                      <a:pt x="5296" y="12965"/>
                      <a:pt x="5296" y="12920"/>
                      <a:pt x="5273" y="12897"/>
                    </a:cubicBezTo>
                    <a:cubicBezTo>
                      <a:pt x="5250" y="12806"/>
                      <a:pt x="5250" y="12737"/>
                      <a:pt x="5228" y="12646"/>
                    </a:cubicBezTo>
                    <a:cubicBezTo>
                      <a:pt x="4908" y="12920"/>
                      <a:pt x="4589" y="13194"/>
                      <a:pt x="4269" y="13468"/>
                    </a:cubicBezTo>
                    <a:cubicBezTo>
                      <a:pt x="4246" y="13490"/>
                      <a:pt x="4223" y="13490"/>
                      <a:pt x="4223" y="13513"/>
                    </a:cubicBezTo>
                    <a:cubicBezTo>
                      <a:pt x="4201" y="13536"/>
                      <a:pt x="4201" y="13536"/>
                      <a:pt x="4178" y="13536"/>
                    </a:cubicBezTo>
                    <a:cubicBezTo>
                      <a:pt x="4064" y="13650"/>
                      <a:pt x="3949" y="13742"/>
                      <a:pt x="3835" y="13856"/>
                    </a:cubicBezTo>
                    <a:cubicBezTo>
                      <a:pt x="3790" y="13901"/>
                      <a:pt x="3721" y="13947"/>
                      <a:pt x="3676" y="13993"/>
                    </a:cubicBezTo>
                    <a:cubicBezTo>
                      <a:pt x="2968" y="14655"/>
                      <a:pt x="2283" y="15339"/>
                      <a:pt x="1644" y="16070"/>
                    </a:cubicBezTo>
                    <a:cubicBezTo>
                      <a:pt x="1370" y="16412"/>
                      <a:pt x="1096" y="16754"/>
                      <a:pt x="845" y="17120"/>
                    </a:cubicBezTo>
                    <a:cubicBezTo>
                      <a:pt x="594" y="17485"/>
                      <a:pt x="366" y="17873"/>
                      <a:pt x="206" y="18284"/>
                    </a:cubicBezTo>
                    <a:cubicBezTo>
                      <a:pt x="183" y="18329"/>
                      <a:pt x="160" y="18398"/>
                      <a:pt x="138" y="18444"/>
                    </a:cubicBezTo>
                    <a:cubicBezTo>
                      <a:pt x="46" y="18695"/>
                      <a:pt x="1" y="18946"/>
                      <a:pt x="1" y="19197"/>
                    </a:cubicBezTo>
                    <a:lnTo>
                      <a:pt x="1" y="19220"/>
                    </a:lnTo>
                    <a:lnTo>
                      <a:pt x="1" y="19242"/>
                    </a:lnTo>
                    <a:cubicBezTo>
                      <a:pt x="1" y="19379"/>
                      <a:pt x="23" y="19539"/>
                      <a:pt x="69" y="19676"/>
                    </a:cubicBezTo>
                    <a:cubicBezTo>
                      <a:pt x="92" y="19745"/>
                      <a:pt x="115" y="19813"/>
                      <a:pt x="160" y="19882"/>
                    </a:cubicBezTo>
                    <a:cubicBezTo>
                      <a:pt x="206" y="19950"/>
                      <a:pt x="252" y="20041"/>
                      <a:pt x="320" y="20087"/>
                    </a:cubicBezTo>
                    <a:cubicBezTo>
                      <a:pt x="320" y="20110"/>
                      <a:pt x="320" y="20110"/>
                      <a:pt x="320" y="20110"/>
                    </a:cubicBezTo>
                    <a:cubicBezTo>
                      <a:pt x="366" y="20155"/>
                      <a:pt x="412" y="20201"/>
                      <a:pt x="480" y="20247"/>
                    </a:cubicBezTo>
                    <a:cubicBezTo>
                      <a:pt x="571" y="20315"/>
                      <a:pt x="685" y="20384"/>
                      <a:pt x="800" y="20429"/>
                    </a:cubicBezTo>
                    <a:cubicBezTo>
                      <a:pt x="822" y="20452"/>
                      <a:pt x="868" y="20475"/>
                      <a:pt x="914" y="20498"/>
                    </a:cubicBezTo>
                    <a:cubicBezTo>
                      <a:pt x="982" y="20521"/>
                      <a:pt x="1028" y="20543"/>
                      <a:pt x="1096" y="20543"/>
                    </a:cubicBezTo>
                    <a:cubicBezTo>
                      <a:pt x="1119" y="20566"/>
                      <a:pt x="1165" y="20566"/>
                      <a:pt x="1188" y="20589"/>
                    </a:cubicBezTo>
                    <a:cubicBezTo>
                      <a:pt x="1461" y="20658"/>
                      <a:pt x="1758" y="20680"/>
                      <a:pt x="2032" y="20680"/>
                    </a:cubicBezTo>
                    <a:lnTo>
                      <a:pt x="2123" y="20680"/>
                    </a:lnTo>
                    <a:cubicBezTo>
                      <a:pt x="2146" y="20680"/>
                      <a:pt x="2169" y="20703"/>
                      <a:pt x="2169" y="20703"/>
                    </a:cubicBezTo>
                    <a:lnTo>
                      <a:pt x="2238" y="20703"/>
                    </a:lnTo>
                    <a:cubicBezTo>
                      <a:pt x="2466" y="20703"/>
                      <a:pt x="2671" y="20680"/>
                      <a:pt x="2877" y="20658"/>
                    </a:cubicBezTo>
                    <a:lnTo>
                      <a:pt x="3014" y="20658"/>
                    </a:lnTo>
                    <a:cubicBezTo>
                      <a:pt x="3036" y="20658"/>
                      <a:pt x="3059" y="20658"/>
                      <a:pt x="3082" y="20635"/>
                    </a:cubicBezTo>
                    <a:lnTo>
                      <a:pt x="3219" y="20635"/>
                    </a:lnTo>
                    <a:cubicBezTo>
                      <a:pt x="3379" y="20612"/>
                      <a:pt x="3561" y="20589"/>
                      <a:pt x="3721" y="20566"/>
                    </a:cubicBezTo>
                    <a:cubicBezTo>
                      <a:pt x="4474" y="20452"/>
                      <a:pt x="5205" y="20270"/>
                      <a:pt x="5935" y="20064"/>
                    </a:cubicBezTo>
                    <a:cubicBezTo>
                      <a:pt x="5958" y="20041"/>
                      <a:pt x="6004" y="20041"/>
                      <a:pt x="6027" y="20041"/>
                    </a:cubicBezTo>
                    <a:cubicBezTo>
                      <a:pt x="6027" y="20041"/>
                      <a:pt x="6027" y="20019"/>
                      <a:pt x="6049" y="20019"/>
                    </a:cubicBezTo>
                    <a:lnTo>
                      <a:pt x="6095" y="20019"/>
                    </a:lnTo>
                    <a:cubicBezTo>
                      <a:pt x="6118" y="19996"/>
                      <a:pt x="6141" y="19996"/>
                      <a:pt x="6141" y="19996"/>
                    </a:cubicBezTo>
                    <a:lnTo>
                      <a:pt x="6186" y="19996"/>
                    </a:lnTo>
                    <a:cubicBezTo>
                      <a:pt x="6209" y="19973"/>
                      <a:pt x="6232" y="19973"/>
                      <a:pt x="6232" y="19973"/>
                    </a:cubicBezTo>
                    <a:cubicBezTo>
                      <a:pt x="6255" y="19973"/>
                      <a:pt x="6255" y="19973"/>
                      <a:pt x="6278" y="19950"/>
                    </a:cubicBezTo>
                    <a:lnTo>
                      <a:pt x="6346" y="19950"/>
                    </a:lnTo>
                    <a:cubicBezTo>
                      <a:pt x="6346" y="19950"/>
                      <a:pt x="6346" y="19927"/>
                      <a:pt x="6346" y="19927"/>
                    </a:cubicBezTo>
                    <a:cubicBezTo>
                      <a:pt x="6369" y="19927"/>
                      <a:pt x="6415" y="19927"/>
                      <a:pt x="6437" y="19904"/>
                    </a:cubicBezTo>
                    <a:cubicBezTo>
                      <a:pt x="6460" y="19904"/>
                      <a:pt x="6483" y="19904"/>
                      <a:pt x="6529" y="19882"/>
                    </a:cubicBezTo>
                    <a:cubicBezTo>
                      <a:pt x="6552" y="19882"/>
                      <a:pt x="6574" y="19859"/>
                      <a:pt x="6597" y="19859"/>
                    </a:cubicBezTo>
                    <a:lnTo>
                      <a:pt x="6620" y="19859"/>
                    </a:lnTo>
                    <a:cubicBezTo>
                      <a:pt x="6666" y="19836"/>
                      <a:pt x="6711" y="19836"/>
                      <a:pt x="6757" y="19813"/>
                    </a:cubicBezTo>
                    <a:cubicBezTo>
                      <a:pt x="6803" y="19790"/>
                      <a:pt x="6825" y="19790"/>
                      <a:pt x="6871" y="19767"/>
                    </a:cubicBezTo>
                    <a:cubicBezTo>
                      <a:pt x="6894" y="19767"/>
                      <a:pt x="6940" y="19767"/>
                      <a:pt x="6962" y="19745"/>
                    </a:cubicBezTo>
                    <a:cubicBezTo>
                      <a:pt x="6985" y="19745"/>
                      <a:pt x="7008" y="19745"/>
                      <a:pt x="7031" y="19722"/>
                    </a:cubicBezTo>
                    <a:cubicBezTo>
                      <a:pt x="7076" y="19722"/>
                      <a:pt x="7122" y="19699"/>
                      <a:pt x="7145" y="19676"/>
                    </a:cubicBezTo>
                    <a:lnTo>
                      <a:pt x="7168" y="19676"/>
                    </a:lnTo>
                    <a:cubicBezTo>
                      <a:pt x="8035" y="19402"/>
                      <a:pt x="8880" y="19083"/>
                      <a:pt x="9724" y="18740"/>
                    </a:cubicBezTo>
                    <a:cubicBezTo>
                      <a:pt x="11231" y="18124"/>
                      <a:pt x="12737" y="17439"/>
                      <a:pt x="14198" y="16709"/>
                    </a:cubicBezTo>
                    <a:cubicBezTo>
                      <a:pt x="14244" y="16686"/>
                      <a:pt x="14266" y="16686"/>
                      <a:pt x="14312" y="16663"/>
                    </a:cubicBezTo>
                    <a:lnTo>
                      <a:pt x="14335" y="16640"/>
                    </a:lnTo>
                    <a:cubicBezTo>
                      <a:pt x="14677" y="16481"/>
                      <a:pt x="14997" y="16321"/>
                      <a:pt x="15339" y="16138"/>
                    </a:cubicBezTo>
                    <a:cubicBezTo>
                      <a:pt x="15339" y="16138"/>
                      <a:pt x="15362" y="16138"/>
                      <a:pt x="15362" y="16115"/>
                    </a:cubicBezTo>
                    <a:cubicBezTo>
                      <a:pt x="15385" y="16115"/>
                      <a:pt x="15408" y="16115"/>
                      <a:pt x="15408" y="16093"/>
                    </a:cubicBezTo>
                    <a:lnTo>
                      <a:pt x="15453" y="16093"/>
                    </a:lnTo>
                    <a:cubicBezTo>
                      <a:pt x="16298" y="15636"/>
                      <a:pt x="17142" y="15180"/>
                      <a:pt x="17964" y="14700"/>
                    </a:cubicBezTo>
                    <a:cubicBezTo>
                      <a:pt x="19083" y="14084"/>
                      <a:pt x="20155" y="13422"/>
                      <a:pt x="21251" y="12737"/>
                    </a:cubicBezTo>
                    <a:cubicBezTo>
                      <a:pt x="22164" y="12144"/>
                      <a:pt x="23077" y="11550"/>
                      <a:pt x="23967" y="10911"/>
                    </a:cubicBezTo>
                    <a:lnTo>
                      <a:pt x="23990" y="10911"/>
                    </a:lnTo>
                    <a:cubicBezTo>
                      <a:pt x="24013" y="10888"/>
                      <a:pt x="24059" y="10866"/>
                      <a:pt x="24081" y="10843"/>
                    </a:cubicBezTo>
                    <a:cubicBezTo>
                      <a:pt x="24835" y="10318"/>
                      <a:pt x="25588" y="9770"/>
                      <a:pt x="26318" y="9222"/>
                    </a:cubicBezTo>
                    <a:cubicBezTo>
                      <a:pt x="26935" y="8743"/>
                      <a:pt x="27528" y="8263"/>
                      <a:pt x="28121" y="7761"/>
                    </a:cubicBezTo>
                    <a:cubicBezTo>
                      <a:pt x="28144" y="7739"/>
                      <a:pt x="28144" y="7739"/>
                      <a:pt x="28167" y="7716"/>
                    </a:cubicBezTo>
                    <a:cubicBezTo>
                      <a:pt x="28920" y="7077"/>
                      <a:pt x="29674" y="6392"/>
                      <a:pt x="30381" y="5684"/>
                    </a:cubicBezTo>
                    <a:cubicBezTo>
                      <a:pt x="31066" y="4977"/>
                      <a:pt x="31728" y="4223"/>
                      <a:pt x="32276" y="3402"/>
                    </a:cubicBezTo>
                    <a:cubicBezTo>
                      <a:pt x="32527" y="3037"/>
                      <a:pt x="32732" y="2626"/>
                      <a:pt x="32892" y="2169"/>
                    </a:cubicBezTo>
                    <a:cubicBezTo>
                      <a:pt x="32960" y="1964"/>
                      <a:pt x="33006" y="1735"/>
                      <a:pt x="33029" y="1507"/>
                    </a:cubicBezTo>
                    <a:cubicBezTo>
                      <a:pt x="33029" y="1393"/>
                      <a:pt x="33006" y="1279"/>
                      <a:pt x="32983" y="1188"/>
                    </a:cubicBezTo>
                    <a:cubicBezTo>
                      <a:pt x="32983" y="1119"/>
                      <a:pt x="32960" y="1074"/>
                      <a:pt x="32960" y="1028"/>
                    </a:cubicBezTo>
                    <a:cubicBezTo>
                      <a:pt x="32938" y="959"/>
                      <a:pt x="32892" y="891"/>
                      <a:pt x="32869" y="822"/>
                    </a:cubicBezTo>
                    <a:cubicBezTo>
                      <a:pt x="32823" y="731"/>
                      <a:pt x="32755" y="640"/>
                      <a:pt x="32686" y="571"/>
                    </a:cubicBezTo>
                    <a:cubicBezTo>
                      <a:pt x="32618" y="480"/>
                      <a:pt x="32527" y="412"/>
                      <a:pt x="32435" y="366"/>
                    </a:cubicBezTo>
                    <a:cubicBezTo>
                      <a:pt x="32230" y="229"/>
                      <a:pt x="32002" y="161"/>
                      <a:pt x="31796" y="92"/>
                    </a:cubicBezTo>
                    <a:cubicBezTo>
                      <a:pt x="31591" y="46"/>
                      <a:pt x="31385" y="24"/>
                      <a:pt x="31180" y="1"/>
                    </a:cubicBezTo>
                    <a:close/>
                  </a:path>
                </a:pathLst>
              </a:custGeom>
              <a:solidFill>
                <a:srgbClr val="6B66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1"/>
              <p:cNvSpPr/>
              <p:nvPr/>
            </p:nvSpPr>
            <p:spPr>
              <a:xfrm>
                <a:off x="6469110" y="1710625"/>
                <a:ext cx="649" cy="27"/>
              </a:xfrm>
              <a:custGeom>
                <a:rect b="b" l="l" r="r" t="t"/>
                <a:pathLst>
                  <a:path extrusionOk="0" h="1" w="24">
                    <a:moveTo>
                      <a:pt x="1" y="0"/>
                    </a:moveTo>
                    <a:cubicBezTo>
                      <a:pt x="1" y="0"/>
                      <a:pt x="1" y="0"/>
                      <a:pt x="23" y="0"/>
                    </a:cubicBezTo>
                    <a:cubicBezTo>
                      <a:pt x="1" y="0"/>
                      <a:pt x="1" y="0"/>
                      <a:pt x="1" y="0"/>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1"/>
              <p:cNvSpPr/>
              <p:nvPr/>
            </p:nvSpPr>
            <p:spPr>
              <a:xfrm>
                <a:off x="7188487" y="1451488"/>
                <a:ext cx="27" cy="27"/>
              </a:xfrm>
              <a:custGeom>
                <a:rect b="b" l="l" r="r" t="t"/>
                <a:pathLst>
                  <a:path extrusionOk="0" h="1" w="1">
                    <a:moveTo>
                      <a:pt x="1" y="1"/>
                    </a:moveTo>
                    <a:lnTo>
                      <a:pt x="1" y="1"/>
                    </a:ln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1"/>
              <p:cNvSpPr/>
              <p:nvPr/>
            </p:nvSpPr>
            <p:spPr>
              <a:xfrm>
                <a:off x="7188487" y="1451488"/>
                <a:ext cx="27" cy="27"/>
              </a:xfrm>
              <a:custGeom>
                <a:rect b="b" l="l" r="r" t="t"/>
                <a:pathLst>
                  <a:path extrusionOk="0" h="1" w="1">
                    <a:moveTo>
                      <a:pt x="1" y="1"/>
                    </a:moveTo>
                    <a:lnTo>
                      <a:pt x="1" y="1"/>
                    </a:ln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1"/>
              <p:cNvSpPr/>
              <p:nvPr/>
            </p:nvSpPr>
            <p:spPr>
              <a:xfrm>
                <a:off x="6469732" y="1710003"/>
                <a:ext cx="27" cy="649"/>
              </a:xfrm>
              <a:custGeom>
                <a:rect b="b" l="l" r="r" t="t"/>
                <a:pathLst>
                  <a:path extrusionOk="0" h="24" w="1">
                    <a:moveTo>
                      <a:pt x="0" y="23"/>
                    </a:moveTo>
                    <a:cubicBezTo>
                      <a:pt x="0" y="0"/>
                      <a:pt x="0" y="0"/>
                      <a:pt x="0" y="0"/>
                    </a:cubicBezTo>
                    <a:cubicBezTo>
                      <a:pt x="0" y="0"/>
                      <a:pt x="0" y="0"/>
                      <a:pt x="0" y="23"/>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1"/>
              <p:cNvSpPr/>
              <p:nvPr/>
            </p:nvSpPr>
            <p:spPr>
              <a:xfrm>
                <a:off x="6516008" y="1304040"/>
                <a:ext cx="704591" cy="441265"/>
              </a:xfrm>
              <a:custGeom>
                <a:rect b="b" l="l" r="r" t="t"/>
                <a:pathLst>
                  <a:path extrusionOk="0" h="16325" w="26067">
                    <a:moveTo>
                      <a:pt x="25642" y="1658"/>
                    </a:moveTo>
                    <a:cubicBezTo>
                      <a:pt x="25633" y="1668"/>
                      <a:pt x="25633" y="1673"/>
                      <a:pt x="25633" y="1689"/>
                    </a:cubicBezTo>
                    <a:cubicBezTo>
                      <a:pt x="25636" y="1679"/>
                      <a:pt x="25639" y="1668"/>
                      <a:pt x="25642" y="1658"/>
                    </a:cubicBezTo>
                    <a:close/>
                    <a:moveTo>
                      <a:pt x="24309" y="0"/>
                    </a:moveTo>
                    <a:cubicBezTo>
                      <a:pt x="24104" y="0"/>
                      <a:pt x="23898" y="0"/>
                      <a:pt x="23693" y="23"/>
                    </a:cubicBezTo>
                    <a:cubicBezTo>
                      <a:pt x="23214" y="69"/>
                      <a:pt x="22734" y="160"/>
                      <a:pt x="22278" y="274"/>
                    </a:cubicBezTo>
                    <a:cubicBezTo>
                      <a:pt x="22095" y="320"/>
                      <a:pt x="21913" y="366"/>
                      <a:pt x="21730" y="411"/>
                    </a:cubicBezTo>
                    <a:cubicBezTo>
                      <a:pt x="21798" y="480"/>
                      <a:pt x="21867" y="548"/>
                      <a:pt x="21913" y="617"/>
                    </a:cubicBezTo>
                    <a:cubicBezTo>
                      <a:pt x="21935" y="639"/>
                      <a:pt x="21958" y="662"/>
                      <a:pt x="21981" y="685"/>
                    </a:cubicBezTo>
                    <a:cubicBezTo>
                      <a:pt x="22346" y="594"/>
                      <a:pt x="22734" y="502"/>
                      <a:pt x="23099" y="434"/>
                    </a:cubicBezTo>
                    <a:lnTo>
                      <a:pt x="23099" y="434"/>
                    </a:lnTo>
                    <a:lnTo>
                      <a:pt x="23077" y="457"/>
                    </a:lnTo>
                    <a:cubicBezTo>
                      <a:pt x="23487" y="386"/>
                      <a:pt x="23896" y="328"/>
                      <a:pt x="24317" y="328"/>
                    </a:cubicBezTo>
                    <a:cubicBezTo>
                      <a:pt x="24435" y="328"/>
                      <a:pt x="24554" y="333"/>
                      <a:pt x="24674" y="343"/>
                    </a:cubicBezTo>
                    <a:cubicBezTo>
                      <a:pt x="24857" y="366"/>
                      <a:pt x="25040" y="388"/>
                      <a:pt x="25222" y="457"/>
                    </a:cubicBezTo>
                    <a:cubicBezTo>
                      <a:pt x="25291" y="480"/>
                      <a:pt x="25382" y="525"/>
                      <a:pt x="25450" y="571"/>
                    </a:cubicBezTo>
                    <a:cubicBezTo>
                      <a:pt x="25496" y="617"/>
                      <a:pt x="25542" y="662"/>
                      <a:pt x="25587" y="708"/>
                    </a:cubicBezTo>
                    <a:cubicBezTo>
                      <a:pt x="25633" y="754"/>
                      <a:pt x="25656" y="799"/>
                      <a:pt x="25679" y="822"/>
                    </a:cubicBezTo>
                    <a:cubicBezTo>
                      <a:pt x="25702" y="891"/>
                      <a:pt x="25724" y="936"/>
                      <a:pt x="25724" y="982"/>
                    </a:cubicBezTo>
                    <a:cubicBezTo>
                      <a:pt x="25747" y="1073"/>
                      <a:pt x="25747" y="1164"/>
                      <a:pt x="25747" y="1233"/>
                    </a:cubicBezTo>
                    <a:cubicBezTo>
                      <a:pt x="25726" y="1382"/>
                      <a:pt x="25685" y="1511"/>
                      <a:pt x="25642" y="1658"/>
                    </a:cubicBezTo>
                    <a:lnTo>
                      <a:pt x="25642" y="1658"/>
                    </a:lnTo>
                    <a:cubicBezTo>
                      <a:pt x="25645" y="1654"/>
                      <a:pt x="25650" y="1650"/>
                      <a:pt x="25656" y="1644"/>
                    </a:cubicBezTo>
                    <a:lnTo>
                      <a:pt x="25656" y="1644"/>
                    </a:lnTo>
                    <a:cubicBezTo>
                      <a:pt x="25519" y="2009"/>
                      <a:pt x="25314" y="2351"/>
                      <a:pt x="25085" y="2671"/>
                    </a:cubicBezTo>
                    <a:cubicBezTo>
                      <a:pt x="24674" y="3242"/>
                      <a:pt x="24195" y="3766"/>
                      <a:pt x="23693" y="4269"/>
                    </a:cubicBezTo>
                    <a:cubicBezTo>
                      <a:pt x="23145" y="4816"/>
                      <a:pt x="22575" y="5341"/>
                      <a:pt x="21981" y="5844"/>
                    </a:cubicBezTo>
                    <a:cubicBezTo>
                      <a:pt x="20383" y="7167"/>
                      <a:pt x="18694" y="8377"/>
                      <a:pt x="16959" y="9496"/>
                    </a:cubicBezTo>
                    <a:cubicBezTo>
                      <a:pt x="15225" y="10614"/>
                      <a:pt x="13444" y="11641"/>
                      <a:pt x="11618" y="12577"/>
                    </a:cubicBezTo>
                    <a:cubicBezTo>
                      <a:pt x="11048" y="12874"/>
                      <a:pt x="10477" y="13148"/>
                      <a:pt x="9884" y="13422"/>
                    </a:cubicBezTo>
                    <a:cubicBezTo>
                      <a:pt x="8788" y="13947"/>
                      <a:pt x="7647" y="14426"/>
                      <a:pt x="6505" y="14860"/>
                    </a:cubicBezTo>
                    <a:cubicBezTo>
                      <a:pt x="5935" y="15065"/>
                      <a:pt x="5341" y="15270"/>
                      <a:pt x="4748" y="15453"/>
                    </a:cubicBezTo>
                    <a:cubicBezTo>
                      <a:pt x="4177" y="15613"/>
                      <a:pt x="3607" y="15750"/>
                      <a:pt x="3013" y="15864"/>
                    </a:cubicBezTo>
                    <a:lnTo>
                      <a:pt x="2990" y="15864"/>
                    </a:lnTo>
                    <a:cubicBezTo>
                      <a:pt x="2581" y="15935"/>
                      <a:pt x="2171" y="15993"/>
                      <a:pt x="1761" y="15993"/>
                    </a:cubicBezTo>
                    <a:cubicBezTo>
                      <a:pt x="1646" y="15993"/>
                      <a:pt x="1531" y="15988"/>
                      <a:pt x="1415" y="15978"/>
                    </a:cubicBezTo>
                    <a:cubicBezTo>
                      <a:pt x="1233" y="15955"/>
                      <a:pt x="1050" y="15932"/>
                      <a:pt x="868" y="15864"/>
                    </a:cubicBezTo>
                    <a:cubicBezTo>
                      <a:pt x="776" y="15841"/>
                      <a:pt x="708" y="15795"/>
                      <a:pt x="617" y="15750"/>
                    </a:cubicBezTo>
                    <a:cubicBezTo>
                      <a:pt x="571" y="15704"/>
                      <a:pt x="525" y="15658"/>
                      <a:pt x="502" y="15636"/>
                    </a:cubicBezTo>
                    <a:cubicBezTo>
                      <a:pt x="457" y="15590"/>
                      <a:pt x="434" y="15521"/>
                      <a:pt x="388" y="15476"/>
                    </a:cubicBezTo>
                    <a:cubicBezTo>
                      <a:pt x="365" y="15430"/>
                      <a:pt x="365" y="15362"/>
                      <a:pt x="343" y="15316"/>
                    </a:cubicBezTo>
                    <a:cubicBezTo>
                      <a:pt x="343" y="15225"/>
                      <a:pt x="343" y="15156"/>
                      <a:pt x="343" y="15088"/>
                    </a:cubicBezTo>
                    <a:cubicBezTo>
                      <a:pt x="365" y="14905"/>
                      <a:pt x="411" y="14745"/>
                      <a:pt x="457" y="14586"/>
                    </a:cubicBezTo>
                    <a:cubicBezTo>
                      <a:pt x="594" y="14243"/>
                      <a:pt x="799" y="13901"/>
                      <a:pt x="1027" y="13604"/>
                    </a:cubicBezTo>
                    <a:cubicBezTo>
                      <a:pt x="1324" y="13170"/>
                      <a:pt x="1667" y="12782"/>
                      <a:pt x="2032" y="12394"/>
                    </a:cubicBezTo>
                    <a:cubicBezTo>
                      <a:pt x="2055" y="12372"/>
                      <a:pt x="2100" y="12326"/>
                      <a:pt x="2123" y="12303"/>
                    </a:cubicBezTo>
                    <a:cubicBezTo>
                      <a:pt x="2123" y="12303"/>
                      <a:pt x="2146" y="12280"/>
                      <a:pt x="2169" y="12257"/>
                    </a:cubicBezTo>
                    <a:cubicBezTo>
                      <a:pt x="2192" y="12235"/>
                      <a:pt x="2214" y="12212"/>
                      <a:pt x="2237" y="12166"/>
                    </a:cubicBezTo>
                    <a:lnTo>
                      <a:pt x="2283" y="12143"/>
                    </a:lnTo>
                    <a:cubicBezTo>
                      <a:pt x="2306" y="12098"/>
                      <a:pt x="2351" y="12075"/>
                      <a:pt x="2374" y="12029"/>
                    </a:cubicBezTo>
                    <a:lnTo>
                      <a:pt x="2397" y="12029"/>
                    </a:lnTo>
                    <a:cubicBezTo>
                      <a:pt x="2488" y="11938"/>
                      <a:pt x="2557" y="11847"/>
                      <a:pt x="2648" y="11755"/>
                    </a:cubicBezTo>
                    <a:cubicBezTo>
                      <a:pt x="2625" y="11664"/>
                      <a:pt x="2580" y="11527"/>
                      <a:pt x="2534" y="11413"/>
                    </a:cubicBezTo>
                    <a:cubicBezTo>
                      <a:pt x="2420" y="11550"/>
                      <a:pt x="2283" y="11664"/>
                      <a:pt x="2169" y="11801"/>
                    </a:cubicBezTo>
                    <a:cubicBezTo>
                      <a:pt x="2123" y="11824"/>
                      <a:pt x="2100" y="11869"/>
                      <a:pt x="2077" y="11892"/>
                    </a:cubicBezTo>
                    <a:cubicBezTo>
                      <a:pt x="1735" y="12235"/>
                      <a:pt x="1415" y="12577"/>
                      <a:pt x="1096" y="12965"/>
                    </a:cubicBezTo>
                    <a:cubicBezTo>
                      <a:pt x="822" y="13285"/>
                      <a:pt x="571" y="13650"/>
                      <a:pt x="365" y="14038"/>
                    </a:cubicBezTo>
                    <a:cubicBezTo>
                      <a:pt x="251" y="14220"/>
                      <a:pt x="160" y="14449"/>
                      <a:pt x="92" y="14654"/>
                    </a:cubicBezTo>
                    <a:cubicBezTo>
                      <a:pt x="23" y="14837"/>
                      <a:pt x="0" y="15042"/>
                      <a:pt x="23" y="15248"/>
                    </a:cubicBezTo>
                    <a:cubicBezTo>
                      <a:pt x="23" y="15407"/>
                      <a:pt x="69" y="15567"/>
                      <a:pt x="137" y="15704"/>
                    </a:cubicBezTo>
                    <a:cubicBezTo>
                      <a:pt x="183" y="15773"/>
                      <a:pt x="229" y="15818"/>
                      <a:pt x="274" y="15887"/>
                    </a:cubicBezTo>
                    <a:cubicBezTo>
                      <a:pt x="343" y="15955"/>
                      <a:pt x="411" y="16001"/>
                      <a:pt x="502" y="16046"/>
                    </a:cubicBezTo>
                    <a:cubicBezTo>
                      <a:pt x="639" y="16138"/>
                      <a:pt x="822" y="16206"/>
                      <a:pt x="982" y="16229"/>
                    </a:cubicBezTo>
                    <a:cubicBezTo>
                      <a:pt x="1164" y="16298"/>
                      <a:pt x="1370" y="16298"/>
                      <a:pt x="1552" y="16320"/>
                    </a:cubicBezTo>
                    <a:cubicBezTo>
                      <a:pt x="1614" y="16323"/>
                      <a:pt x="1675" y="16325"/>
                      <a:pt x="1736" y="16325"/>
                    </a:cubicBezTo>
                    <a:cubicBezTo>
                      <a:pt x="2131" y="16325"/>
                      <a:pt x="2524" y="16266"/>
                      <a:pt x="2899" y="16206"/>
                    </a:cubicBezTo>
                    <a:cubicBezTo>
                      <a:pt x="3881" y="16069"/>
                      <a:pt x="4816" y="15795"/>
                      <a:pt x="5729" y="15476"/>
                    </a:cubicBezTo>
                    <a:cubicBezTo>
                      <a:pt x="6688" y="15156"/>
                      <a:pt x="7647" y="14768"/>
                      <a:pt x="8583" y="14380"/>
                    </a:cubicBezTo>
                    <a:cubicBezTo>
                      <a:pt x="10477" y="13559"/>
                      <a:pt x="12303" y="12623"/>
                      <a:pt x="14083" y="11618"/>
                    </a:cubicBezTo>
                    <a:cubicBezTo>
                      <a:pt x="15864" y="10591"/>
                      <a:pt x="17599" y="9518"/>
                      <a:pt x="19265" y="8332"/>
                    </a:cubicBezTo>
                    <a:cubicBezTo>
                      <a:pt x="20132" y="7715"/>
                      <a:pt x="20977" y="7099"/>
                      <a:pt x="21776" y="6437"/>
                    </a:cubicBezTo>
                    <a:cubicBezTo>
                      <a:pt x="22575" y="5775"/>
                      <a:pt x="23351" y="5090"/>
                      <a:pt x="24081" y="4360"/>
                    </a:cubicBezTo>
                    <a:cubicBezTo>
                      <a:pt x="24401" y="4018"/>
                      <a:pt x="24720" y="3652"/>
                      <a:pt x="25040" y="3287"/>
                    </a:cubicBezTo>
                    <a:cubicBezTo>
                      <a:pt x="25314" y="2922"/>
                      <a:pt x="25587" y="2534"/>
                      <a:pt x="25793" y="2123"/>
                    </a:cubicBezTo>
                    <a:cubicBezTo>
                      <a:pt x="25907" y="1918"/>
                      <a:pt x="25975" y="1689"/>
                      <a:pt x="26044" y="1461"/>
                    </a:cubicBezTo>
                    <a:cubicBezTo>
                      <a:pt x="26044" y="1370"/>
                      <a:pt x="26067" y="1279"/>
                      <a:pt x="26067" y="1187"/>
                    </a:cubicBezTo>
                    <a:cubicBezTo>
                      <a:pt x="26067" y="1073"/>
                      <a:pt x="26067" y="982"/>
                      <a:pt x="26044" y="868"/>
                    </a:cubicBezTo>
                    <a:cubicBezTo>
                      <a:pt x="25998" y="685"/>
                      <a:pt x="25861" y="502"/>
                      <a:pt x="25724" y="366"/>
                    </a:cubicBezTo>
                    <a:cubicBezTo>
                      <a:pt x="25656" y="297"/>
                      <a:pt x="25542" y="251"/>
                      <a:pt x="25450" y="206"/>
                    </a:cubicBezTo>
                    <a:cubicBezTo>
                      <a:pt x="25359" y="137"/>
                      <a:pt x="25245" y="114"/>
                      <a:pt x="25131" y="92"/>
                    </a:cubicBezTo>
                    <a:cubicBezTo>
                      <a:pt x="24903" y="23"/>
                      <a:pt x="24674" y="0"/>
                      <a:pt x="24446" y="0"/>
                    </a:cubicBezTo>
                    <a:close/>
                  </a:path>
                </a:pathLst>
              </a:custGeom>
              <a:solidFill>
                <a:srgbClr val="6B66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1"/>
              <p:cNvSpPr/>
              <p:nvPr/>
            </p:nvSpPr>
            <p:spPr>
              <a:xfrm>
                <a:off x="7193433" y="1376210"/>
                <a:ext cx="649" cy="649"/>
              </a:xfrm>
              <a:custGeom>
                <a:rect b="b" l="l" r="r" t="t"/>
                <a:pathLst>
                  <a:path extrusionOk="0" h="24" w="24">
                    <a:moveTo>
                      <a:pt x="23" y="1"/>
                    </a:moveTo>
                    <a:cubicBezTo>
                      <a:pt x="0" y="1"/>
                      <a:pt x="0" y="24"/>
                      <a:pt x="0" y="24"/>
                    </a:cubicBezTo>
                    <a:cubicBezTo>
                      <a:pt x="0" y="24"/>
                      <a:pt x="23" y="1"/>
                      <a:pt x="23"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1"/>
              <p:cNvSpPr/>
              <p:nvPr/>
            </p:nvSpPr>
            <p:spPr>
              <a:xfrm>
                <a:off x="6783145" y="1666809"/>
                <a:ext cx="27" cy="27"/>
              </a:xfrm>
              <a:custGeom>
                <a:rect b="b" l="l" r="r" t="t"/>
                <a:pathLst>
                  <a:path extrusionOk="0" h="1" w="1">
                    <a:moveTo>
                      <a:pt x="1" y="1"/>
                    </a:moveTo>
                    <a:cubicBezTo>
                      <a:pt x="1" y="1"/>
                      <a:pt x="1" y="1"/>
                      <a:pt x="1" y="1"/>
                    </a:cubicBezTo>
                    <a:cubicBezTo>
                      <a:pt x="1" y="1"/>
                      <a:pt x="1" y="1"/>
                      <a:pt x="1"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1"/>
              <p:cNvSpPr/>
              <p:nvPr/>
            </p:nvSpPr>
            <p:spPr>
              <a:xfrm>
                <a:off x="6597449" y="1732817"/>
                <a:ext cx="27" cy="27"/>
              </a:xfrm>
              <a:custGeom>
                <a:rect b="b" l="l" r="r" t="t"/>
                <a:pathLst>
                  <a:path extrusionOk="0" h="1" w="1">
                    <a:moveTo>
                      <a:pt x="0" y="1"/>
                    </a:moveTo>
                    <a:cubicBezTo>
                      <a:pt x="0" y="1"/>
                      <a:pt x="0" y="1"/>
                      <a:pt x="0" y="1"/>
                    </a:cubicBezTo>
                    <a:cubicBezTo>
                      <a:pt x="0" y="1"/>
                      <a:pt x="0" y="1"/>
                      <a:pt x="0"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1"/>
              <p:cNvSpPr/>
              <p:nvPr/>
            </p:nvSpPr>
            <p:spPr>
              <a:xfrm>
                <a:off x="8212059" y="1117100"/>
                <a:ext cx="602174" cy="600958"/>
              </a:xfrm>
              <a:custGeom>
                <a:rect b="b" l="l" r="r" t="t"/>
                <a:pathLst>
                  <a:path extrusionOk="0" h="22233" w="22278">
                    <a:moveTo>
                      <a:pt x="11436" y="2899"/>
                    </a:moveTo>
                    <a:cubicBezTo>
                      <a:pt x="11664" y="2899"/>
                      <a:pt x="11892" y="2899"/>
                      <a:pt x="12120" y="2922"/>
                    </a:cubicBezTo>
                    <a:cubicBezTo>
                      <a:pt x="12257" y="2922"/>
                      <a:pt x="12417" y="2945"/>
                      <a:pt x="12554" y="2945"/>
                    </a:cubicBezTo>
                    <a:cubicBezTo>
                      <a:pt x="12714" y="2968"/>
                      <a:pt x="12851" y="2990"/>
                      <a:pt x="13010" y="3036"/>
                    </a:cubicBezTo>
                    <a:cubicBezTo>
                      <a:pt x="13147" y="3059"/>
                      <a:pt x="13307" y="3105"/>
                      <a:pt x="13444" y="3127"/>
                    </a:cubicBezTo>
                    <a:cubicBezTo>
                      <a:pt x="13581" y="3173"/>
                      <a:pt x="13718" y="3219"/>
                      <a:pt x="13855" y="3264"/>
                    </a:cubicBezTo>
                    <a:lnTo>
                      <a:pt x="13901" y="3287"/>
                    </a:lnTo>
                    <a:lnTo>
                      <a:pt x="13946" y="3287"/>
                    </a:lnTo>
                    <a:cubicBezTo>
                      <a:pt x="14083" y="3356"/>
                      <a:pt x="14266" y="3401"/>
                      <a:pt x="14426" y="3493"/>
                    </a:cubicBezTo>
                    <a:cubicBezTo>
                      <a:pt x="14563" y="3538"/>
                      <a:pt x="14677" y="3607"/>
                      <a:pt x="14814" y="3675"/>
                    </a:cubicBezTo>
                    <a:lnTo>
                      <a:pt x="14905" y="3721"/>
                    </a:lnTo>
                    <a:cubicBezTo>
                      <a:pt x="15019" y="3766"/>
                      <a:pt x="15133" y="3812"/>
                      <a:pt x="15225" y="3858"/>
                    </a:cubicBezTo>
                    <a:cubicBezTo>
                      <a:pt x="15521" y="4018"/>
                      <a:pt x="15795" y="4177"/>
                      <a:pt x="16023" y="4337"/>
                    </a:cubicBezTo>
                    <a:cubicBezTo>
                      <a:pt x="16138" y="4428"/>
                      <a:pt x="16252" y="4520"/>
                      <a:pt x="16389" y="4611"/>
                    </a:cubicBezTo>
                    <a:cubicBezTo>
                      <a:pt x="16503" y="4702"/>
                      <a:pt x="16617" y="4816"/>
                      <a:pt x="16731" y="4908"/>
                    </a:cubicBezTo>
                    <a:cubicBezTo>
                      <a:pt x="16845" y="4976"/>
                      <a:pt x="16959" y="5090"/>
                      <a:pt x="17051" y="5182"/>
                    </a:cubicBezTo>
                    <a:cubicBezTo>
                      <a:pt x="17165" y="5273"/>
                      <a:pt x="17256" y="5387"/>
                      <a:pt x="17370" y="5501"/>
                    </a:cubicBezTo>
                    <a:cubicBezTo>
                      <a:pt x="17370" y="5524"/>
                      <a:pt x="17370" y="5524"/>
                      <a:pt x="17370" y="5524"/>
                    </a:cubicBezTo>
                    <a:lnTo>
                      <a:pt x="17416" y="5547"/>
                    </a:lnTo>
                    <a:cubicBezTo>
                      <a:pt x="17553" y="5729"/>
                      <a:pt x="17690" y="5889"/>
                      <a:pt x="17827" y="6072"/>
                    </a:cubicBezTo>
                    <a:cubicBezTo>
                      <a:pt x="17918" y="6186"/>
                      <a:pt x="18009" y="6300"/>
                      <a:pt x="18078" y="6414"/>
                    </a:cubicBezTo>
                    <a:lnTo>
                      <a:pt x="18169" y="6574"/>
                    </a:lnTo>
                    <a:cubicBezTo>
                      <a:pt x="18215" y="6665"/>
                      <a:pt x="18260" y="6734"/>
                      <a:pt x="18306" y="6802"/>
                    </a:cubicBezTo>
                    <a:lnTo>
                      <a:pt x="18374" y="6916"/>
                    </a:lnTo>
                    <a:cubicBezTo>
                      <a:pt x="18443" y="7008"/>
                      <a:pt x="18489" y="7099"/>
                      <a:pt x="18557" y="7190"/>
                    </a:cubicBezTo>
                    <a:cubicBezTo>
                      <a:pt x="18626" y="7350"/>
                      <a:pt x="18694" y="7487"/>
                      <a:pt x="18762" y="7670"/>
                    </a:cubicBezTo>
                    <a:cubicBezTo>
                      <a:pt x="18808" y="7738"/>
                      <a:pt x="18831" y="7829"/>
                      <a:pt x="18877" y="7898"/>
                    </a:cubicBezTo>
                    <a:cubicBezTo>
                      <a:pt x="18899" y="7943"/>
                      <a:pt x="18922" y="8012"/>
                      <a:pt x="18968" y="8080"/>
                    </a:cubicBezTo>
                    <a:cubicBezTo>
                      <a:pt x="19014" y="8195"/>
                      <a:pt x="19059" y="8331"/>
                      <a:pt x="19105" y="8468"/>
                    </a:cubicBezTo>
                    <a:cubicBezTo>
                      <a:pt x="19128" y="8537"/>
                      <a:pt x="19173" y="8583"/>
                      <a:pt x="19196" y="8651"/>
                    </a:cubicBezTo>
                    <a:cubicBezTo>
                      <a:pt x="19219" y="8720"/>
                      <a:pt x="19265" y="8811"/>
                      <a:pt x="19287" y="8879"/>
                    </a:cubicBezTo>
                    <a:cubicBezTo>
                      <a:pt x="19310" y="8971"/>
                      <a:pt x="19333" y="9062"/>
                      <a:pt x="19356" y="9153"/>
                    </a:cubicBezTo>
                    <a:cubicBezTo>
                      <a:pt x="19356" y="9222"/>
                      <a:pt x="19356" y="9267"/>
                      <a:pt x="19379" y="9336"/>
                    </a:cubicBezTo>
                    <a:lnTo>
                      <a:pt x="19424" y="9518"/>
                    </a:lnTo>
                    <a:cubicBezTo>
                      <a:pt x="19447" y="9655"/>
                      <a:pt x="19470" y="9792"/>
                      <a:pt x="19493" y="9929"/>
                    </a:cubicBezTo>
                    <a:cubicBezTo>
                      <a:pt x="19516" y="10021"/>
                      <a:pt x="19539" y="10112"/>
                      <a:pt x="19539" y="10203"/>
                    </a:cubicBezTo>
                    <a:cubicBezTo>
                      <a:pt x="19539" y="10294"/>
                      <a:pt x="19516" y="10409"/>
                      <a:pt x="19516" y="10500"/>
                    </a:cubicBezTo>
                    <a:cubicBezTo>
                      <a:pt x="19516" y="10546"/>
                      <a:pt x="19470" y="10591"/>
                      <a:pt x="19424" y="10637"/>
                    </a:cubicBezTo>
                    <a:cubicBezTo>
                      <a:pt x="19447" y="10705"/>
                      <a:pt x="19447" y="10774"/>
                      <a:pt x="19447" y="10865"/>
                    </a:cubicBezTo>
                    <a:cubicBezTo>
                      <a:pt x="19447" y="10934"/>
                      <a:pt x="19447" y="11025"/>
                      <a:pt x="19447" y="11093"/>
                    </a:cubicBezTo>
                    <a:lnTo>
                      <a:pt x="19447" y="11185"/>
                    </a:lnTo>
                    <a:lnTo>
                      <a:pt x="19447" y="11344"/>
                    </a:lnTo>
                    <a:cubicBezTo>
                      <a:pt x="19447" y="11504"/>
                      <a:pt x="19447" y="11641"/>
                      <a:pt x="19447" y="11801"/>
                    </a:cubicBezTo>
                    <a:cubicBezTo>
                      <a:pt x="19447" y="11984"/>
                      <a:pt x="19424" y="12189"/>
                      <a:pt x="19379" y="12440"/>
                    </a:cubicBezTo>
                    <a:lnTo>
                      <a:pt x="19379" y="12394"/>
                    </a:lnTo>
                    <a:cubicBezTo>
                      <a:pt x="19333" y="12919"/>
                      <a:pt x="19242" y="13307"/>
                      <a:pt x="19128" y="13650"/>
                    </a:cubicBezTo>
                    <a:cubicBezTo>
                      <a:pt x="18991" y="14015"/>
                      <a:pt x="18854" y="14357"/>
                      <a:pt x="18694" y="14700"/>
                    </a:cubicBezTo>
                    <a:cubicBezTo>
                      <a:pt x="18694" y="14745"/>
                      <a:pt x="18671" y="14768"/>
                      <a:pt x="18648" y="14791"/>
                    </a:cubicBezTo>
                    <a:lnTo>
                      <a:pt x="18626" y="14860"/>
                    </a:lnTo>
                    <a:cubicBezTo>
                      <a:pt x="18626" y="14860"/>
                      <a:pt x="18626" y="14882"/>
                      <a:pt x="18626" y="14882"/>
                    </a:cubicBezTo>
                    <a:lnTo>
                      <a:pt x="18603" y="14928"/>
                    </a:lnTo>
                    <a:lnTo>
                      <a:pt x="18511" y="15156"/>
                    </a:lnTo>
                    <a:cubicBezTo>
                      <a:pt x="18466" y="15225"/>
                      <a:pt x="18443" y="15293"/>
                      <a:pt x="18397" y="15362"/>
                    </a:cubicBezTo>
                    <a:lnTo>
                      <a:pt x="18420" y="15339"/>
                    </a:lnTo>
                    <a:lnTo>
                      <a:pt x="18374" y="15430"/>
                    </a:lnTo>
                    <a:cubicBezTo>
                      <a:pt x="18329" y="15567"/>
                      <a:pt x="18283" y="15681"/>
                      <a:pt x="18215" y="15795"/>
                    </a:cubicBezTo>
                    <a:cubicBezTo>
                      <a:pt x="18169" y="15864"/>
                      <a:pt x="18123" y="15932"/>
                      <a:pt x="18078" y="16024"/>
                    </a:cubicBezTo>
                    <a:cubicBezTo>
                      <a:pt x="18055" y="16069"/>
                      <a:pt x="18009" y="16115"/>
                      <a:pt x="17986" y="16161"/>
                    </a:cubicBezTo>
                    <a:cubicBezTo>
                      <a:pt x="17941" y="16206"/>
                      <a:pt x="17918" y="16275"/>
                      <a:pt x="17872" y="16320"/>
                    </a:cubicBezTo>
                    <a:cubicBezTo>
                      <a:pt x="17758" y="16526"/>
                      <a:pt x="17621" y="16731"/>
                      <a:pt x="17461" y="16891"/>
                    </a:cubicBezTo>
                    <a:cubicBezTo>
                      <a:pt x="17393" y="16937"/>
                      <a:pt x="17347" y="17005"/>
                      <a:pt x="17302" y="17051"/>
                    </a:cubicBezTo>
                    <a:cubicBezTo>
                      <a:pt x="17256" y="17096"/>
                      <a:pt x="17210" y="17142"/>
                      <a:pt x="17165" y="17211"/>
                    </a:cubicBezTo>
                    <a:cubicBezTo>
                      <a:pt x="17096" y="17256"/>
                      <a:pt x="17051" y="17302"/>
                      <a:pt x="17005" y="17370"/>
                    </a:cubicBezTo>
                    <a:cubicBezTo>
                      <a:pt x="16959" y="17393"/>
                      <a:pt x="16936" y="17416"/>
                      <a:pt x="16914" y="17439"/>
                    </a:cubicBezTo>
                    <a:lnTo>
                      <a:pt x="16845" y="17507"/>
                    </a:lnTo>
                    <a:lnTo>
                      <a:pt x="16731" y="17599"/>
                    </a:lnTo>
                    <a:cubicBezTo>
                      <a:pt x="16663" y="17667"/>
                      <a:pt x="16594" y="17735"/>
                      <a:pt x="16503" y="17804"/>
                    </a:cubicBezTo>
                    <a:cubicBezTo>
                      <a:pt x="16411" y="17895"/>
                      <a:pt x="16320" y="17964"/>
                      <a:pt x="16183" y="18055"/>
                    </a:cubicBezTo>
                    <a:cubicBezTo>
                      <a:pt x="16115" y="18101"/>
                      <a:pt x="16046" y="18169"/>
                      <a:pt x="16001" y="18215"/>
                    </a:cubicBezTo>
                    <a:cubicBezTo>
                      <a:pt x="15932" y="18260"/>
                      <a:pt x="15886" y="18306"/>
                      <a:pt x="15818" y="18352"/>
                    </a:cubicBezTo>
                    <a:cubicBezTo>
                      <a:pt x="15681" y="18466"/>
                      <a:pt x="15521" y="18557"/>
                      <a:pt x="15339" y="18649"/>
                    </a:cubicBezTo>
                    <a:cubicBezTo>
                      <a:pt x="15247" y="18671"/>
                      <a:pt x="15156" y="18717"/>
                      <a:pt x="15042" y="18763"/>
                    </a:cubicBezTo>
                    <a:cubicBezTo>
                      <a:pt x="14973" y="18785"/>
                      <a:pt x="14882" y="18808"/>
                      <a:pt x="14791" y="18808"/>
                    </a:cubicBezTo>
                    <a:lnTo>
                      <a:pt x="14722" y="18808"/>
                    </a:lnTo>
                    <a:lnTo>
                      <a:pt x="14585" y="18877"/>
                    </a:lnTo>
                    <a:cubicBezTo>
                      <a:pt x="14517" y="18922"/>
                      <a:pt x="14471" y="18945"/>
                      <a:pt x="14403" y="18991"/>
                    </a:cubicBezTo>
                    <a:cubicBezTo>
                      <a:pt x="14266" y="19059"/>
                      <a:pt x="14129" y="19128"/>
                      <a:pt x="13992" y="19196"/>
                    </a:cubicBezTo>
                    <a:cubicBezTo>
                      <a:pt x="13855" y="19265"/>
                      <a:pt x="13672" y="19333"/>
                      <a:pt x="13490" y="19379"/>
                    </a:cubicBezTo>
                    <a:cubicBezTo>
                      <a:pt x="13399" y="19402"/>
                      <a:pt x="13307" y="19425"/>
                      <a:pt x="13193" y="19447"/>
                    </a:cubicBezTo>
                    <a:lnTo>
                      <a:pt x="13033" y="19493"/>
                    </a:lnTo>
                    <a:cubicBezTo>
                      <a:pt x="12896" y="19516"/>
                      <a:pt x="12737" y="19562"/>
                      <a:pt x="12577" y="19584"/>
                    </a:cubicBezTo>
                    <a:cubicBezTo>
                      <a:pt x="12417" y="19607"/>
                      <a:pt x="12257" y="19630"/>
                      <a:pt x="12097" y="19653"/>
                    </a:cubicBezTo>
                    <a:cubicBezTo>
                      <a:pt x="12006" y="19653"/>
                      <a:pt x="11915" y="19676"/>
                      <a:pt x="11824" y="19676"/>
                    </a:cubicBezTo>
                    <a:lnTo>
                      <a:pt x="11664" y="19676"/>
                    </a:lnTo>
                    <a:cubicBezTo>
                      <a:pt x="11504" y="19698"/>
                      <a:pt x="11367" y="19698"/>
                      <a:pt x="11207" y="19721"/>
                    </a:cubicBezTo>
                    <a:lnTo>
                      <a:pt x="10751" y="19721"/>
                    </a:lnTo>
                    <a:cubicBezTo>
                      <a:pt x="10454" y="19721"/>
                      <a:pt x="10157" y="19676"/>
                      <a:pt x="9838" y="19630"/>
                    </a:cubicBezTo>
                    <a:cubicBezTo>
                      <a:pt x="9746" y="19607"/>
                      <a:pt x="9655" y="19584"/>
                      <a:pt x="9541" y="19562"/>
                    </a:cubicBezTo>
                    <a:lnTo>
                      <a:pt x="9450" y="19562"/>
                    </a:lnTo>
                    <a:cubicBezTo>
                      <a:pt x="9381" y="19539"/>
                      <a:pt x="9290" y="19516"/>
                      <a:pt x="9221" y="19516"/>
                    </a:cubicBezTo>
                    <a:lnTo>
                      <a:pt x="9176" y="19493"/>
                    </a:lnTo>
                    <a:cubicBezTo>
                      <a:pt x="9130" y="19493"/>
                      <a:pt x="9062" y="19493"/>
                      <a:pt x="9016" y="19470"/>
                    </a:cubicBezTo>
                    <a:cubicBezTo>
                      <a:pt x="8902" y="19447"/>
                      <a:pt x="8811" y="19402"/>
                      <a:pt x="8719" y="19379"/>
                    </a:cubicBezTo>
                    <a:lnTo>
                      <a:pt x="8605" y="19333"/>
                    </a:lnTo>
                    <a:lnTo>
                      <a:pt x="8445" y="19288"/>
                    </a:lnTo>
                    <a:cubicBezTo>
                      <a:pt x="8354" y="19265"/>
                      <a:pt x="8286" y="19242"/>
                      <a:pt x="8194" y="19196"/>
                    </a:cubicBezTo>
                    <a:cubicBezTo>
                      <a:pt x="7875" y="19082"/>
                      <a:pt x="7601" y="18968"/>
                      <a:pt x="7304" y="18854"/>
                    </a:cubicBezTo>
                    <a:cubicBezTo>
                      <a:pt x="7167" y="18785"/>
                      <a:pt x="7053" y="18717"/>
                      <a:pt x="6916" y="18649"/>
                    </a:cubicBezTo>
                    <a:lnTo>
                      <a:pt x="6734" y="18534"/>
                    </a:lnTo>
                    <a:cubicBezTo>
                      <a:pt x="6665" y="18512"/>
                      <a:pt x="6597" y="18466"/>
                      <a:pt x="6528" y="18443"/>
                    </a:cubicBezTo>
                    <a:cubicBezTo>
                      <a:pt x="6414" y="18375"/>
                      <a:pt x="6300" y="18260"/>
                      <a:pt x="6186" y="18169"/>
                    </a:cubicBezTo>
                    <a:lnTo>
                      <a:pt x="6140" y="18146"/>
                    </a:lnTo>
                    <a:cubicBezTo>
                      <a:pt x="6026" y="18055"/>
                      <a:pt x="5912" y="17941"/>
                      <a:pt x="5798" y="17850"/>
                    </a:cubicBezTo>
                    <a:cubicBezTo>
                      <a:pt x="5684" y="17758"/>
                      <a:pt x="5569" y="17644"/>
                      <a:pt x="5478" y="17530"/>
                    </a:cubicBezTo>
                    <a:cubicBezTo>
                      <a:pt x="5364" y="17416"/>
                      <a:pt x="5273" y="17302"/>
                      <a:pt x="5159" y="17188"/>
                    </a:cubicBezTo>
                    <a:cubicBezTo>
                      <a:pt x="5067" y="17074"/>
                      <a:pt x="4976" y="16982"/>
                      <a:pt x="4885" y="16891"/>
                    </a:cubicBezTo>
                    <a:lnTo>
                      <a:pt x="4839" y="16845"/>
                    </a:lnTo>
                    <a:cubicBezTo>
                      <a:pt x="4748" y="16731"/>
                      <a:pt x="4611" y="16594"/>
                      <a:pt x="4519" y="16434"/>
                    </a:cubicBezTo>
                    <a:cubicBezTo>
                      <a:pt x="4428" y="16320"/>
                      <a:pt x="4360" y="16229"/>
                      <a:pt x="4291" y="16138"/>
                    </a:cubicBezTo>
                    <a:cubicBezTo>
                      <a:pt x="4177" y="15978"/>
                      <a:pt x="4086" y="15841"/>
                      <a:pt x="3972" y="15704"/>
                    </a:cubicBezTo>
                    <a:cubicBezTo>
                      <a:pt x="3880" y="15567"/>
                      <a:pt x="3812" y="15453"/>
                      <a:pt x="3743" y="15339"/>
                    </a:cubicBezTo>
                    <a:lnTo>
                      <a:pt x="3629" y="15111"/>
                    </a:lnTo>
                    <a:lnTo>
                      <a:pt x="3561" y="14951"/>
                    </a:lnTo>
                    <a:lnTo>
                      <a:pt x="3538" y="14905"/>
                    </a:lnTo>
                    <a:cubicBezTo>
                      <a:pt x="3401" y="14677"/>
                      <a:pt x="3264" y="14403"/>
                      <a:pt x="3173" y="14175"/>
                    </a:cubicBezTo>
                    <a:cubicBezTo>
                      <a:pt x="3173" y="14175"/>
                      <a:pt x="3173" y="14152"/>
                      <a:pt x="3173" y="14152"/>
                    </a:cubicBezTo>
                    <a:cubicBezTo>
                      <a:pt x="3173" y="14152"/>
                      <a:pt x="3173" y="14129"/>
                      <a:pt x="3150" y="14129"/>
                    </a:cubicBezTo>
                    <a:cubicBezTo>
                      <a:pt x="3150" y="14129"/>
                      <a:pt x="3150" y="14106"/>
                      <a:pt x="3150" y="14106"/>
                    </a:cubicBezTo>
                    <a:lnTo>
                      <a:pt x="3104" y="14015"/>
                    </a:lnTo>
                    <a:cubicBezTo>
                      <a:pt x="3036" y="13901"/>
                      <a:pt x="2990" y="13764"/>
                      <a:pt x="2945" y="13627"/>
                    </a:cubicBezTo>
                    <a:cubicBezTo>
                      <a:pt x="2899" y="13490"/>
                      <a:pt x="2853" y="13353"/>
                      <a:pt x="2830" y="13216"/>
                    </a:cubicBezTo>
                    <a:cubicBezTo>
                      <a:pt x="2785" y="13056"/>
                      <a:pt x="2762" y="12919"/>
                      <a:pt x="2739" y="12760"/>
                    </a:cubicBezTo>
                    <a:cubicBezTo>
                      <a:pt x="2716" y="12600"/>
                      <a:pt x="2693" y="12440"/>
                      <a:pt x="2671" y="12257"/>
                    </a:cubicBezTo>
                    <a:cubicBezTo>
                      <a:pt x="2671" y="12143"/>
                      <a:pt x="2671" y="12052"/>
                      <a:pt x="2671" y="11938"/>
                    </a:cubicBezTo>
                    <a:lnTo>
                      <a:pt x="2671" y="11801"/>
                    </a:lnTo>
                    <a:lnTo>
                      <a:pt x="2671" y="11596"/>
                    </a:lnTo>
                    <a:lnTo>
                      <a:pt x="2671" y="11367"/>
                    </a:lnTo>
                    <a:cubicBezTo>
                      <a:pt x="2671" y="11230"/>
                      <a:pt x="2693" y="11071"/>
                      <a:pt x="2693" y="10934"/>
                    </a:cubicBezTo>
                    <a:lnTo>
                      <a:pt x="2716" y="10842"/>
                    </a:lnTo>
                    <a:cubicBezTo>
                      <a:pt x="2716" y="10705"/>
                      <a:pt x="2739" y="10546"/>
                      <a:pt x="2762" y="10409"/>
                    </a:cubicBezTo>
                    <a:cubicBezTo>
                      <a:pt x="2785" y="10249"/>
                      <a:pt x="2808" y="10089"/>
                      <a:pt x="2830" y="9952"/>
                    </a:cubicBezTo>
                    <a:lnTo>
                      <a:pt x="2853" y="9815"/>
                    </a:lnTo>
                    <a:cubicBezTo>
                      <a:pt x="2876" y="9701"/>
                      <a:pt x="2899" y="9610"/>
                      <a:pt x="2922" y="9518"/>
                    </a:cubicBezTo>
                    <a:cubicBezTo>
                      <a:pt x="2967" y="9290"/>
                      <a:pt x="3036" y="8993"/>
                      <a:pt x="3150" y="8697"/>
                    </a:cubicBezTo>
                    <a:cubicBezTo>
                      <a:pt x="3264" y="8468"/>
                      <a:pt x="3378" y="8195"/>
                      <a:pt x="3515" y="7875"/>
                    </a:cubicBezTo>
                    <a:cubicBezTo>
                      <a:pt x="3629" y="7624"/>
                      <a:pt x="3766" y="7373"/>
                      <a:pt x="3880" y="7099"/>
                    </a:cubicBezTo>
                    <a:cubicBezTo>
                      <a:pt x="3926" y="6985"/>
                      <a:pt x="3994" y="6871"/>
                      <a:pt x="4063" y="6734"/>
                    </a:cubicBezTo>
                    <a:cubicBezTo>
                      <a:pt x="4154" y="6620"/>
                      <a:pt x="4246" y="6505"/>
                      <a:pt x="4337" y="6391"/>
                    </a:cubicBezTo>
                    <a:lnTo>
                      <a:pt x="4383" y="6323"/>
                    </a:lnTo>
                    <a:cubicBezTo>
                      <a:pt x="4428" y="6254"/>
                      <a:pt x="4474" y="6186"/>
                      <a:pt x="4542" y="6117"/>
                    </a:cubicBezTo>
                    <a:cubicBezTo>
                      <a:pt x="4588" y="6026"/>
                      <a:pt x="4656" y="5958"/>
                      <a:pt x="4725" y="5866"/>
                    </a:cubicBezTo>
                    <a:lnTo>
                      <a:pt x="4725" y="5844"/>
                    </a:lnTo>
                    <a:lnTo>
                      <a:pt x="4748" y="5821"/>
                    </a:lnTo>
                    <a:cubicBezTo>
                      <a:pt x="4748" y="5752"/>
                      <a:pt x="4748" y="5684"/>
                      <a:pt x="4771" y="5615"/>
                    </a:cubicBezTo>
                    <a:cubicBezTo>
                      <a:pt x="4839" y="5478"/>
                      <a:pt x="4953" y="5341"/>
                      <a:pt x="5067" y="5227"/>
                    </a:cubicBezTo>
                    <a:cubicBezTo>
                      <a:pt x="5136" y="5159"/>
                      <a:pt x="5204" y="5113"/>
                      <a:pt x="5250" y="5045"/>
                    </a:cubicBezTo>
                    <a:lnTo>
                      <a:pt x="5341" y="4976"/>
                    </a:lnTo>
                    <a:lnTo>
                      <a:pt x="5455" y="4885"/>
                    </a:lnTo>
                    <a:cubicBezTo>
                      <a:pt x="5524" y="4816"/>
                      <a:pt x="5592" y="4771"/>
                      <a:pt x="5638" y="4702"/>
                    </a:cubicBezTo>
                    <a:cubicBezTo>
                      <a:pt x="5706" y="4657"/>
                      <a:pt x="5752" y="4611"/>
                      <a:pt x="5821" y="4565"/>
                    </a:cubicBezTo>
                    <a:cubicBezTo>
                      <a:pt x="5866" y="4542"/>
                      <a:pt x="5935" y="4497"/>
                      <a:pt x="6003" y="4451"/>
                    </a:cubicBezTo>
                    <a:cubicBezTo>
                      <a:pt x="6140" y="4383"/>
                      <a:pt x="6277" y="4291"/>
                      <a:pt x="6391" y="4223"/>
                    </a:cubicBezTo>
                    <a:lnTo>
                      <a:pt x="6482" y="4154"/>
                    </a:lnTo>
                    <a:cubicBezTo>
                      <a:pt x="6574" y="4086"/>
                      <a:pt x="6642" y="4018"/>
                      <a:pt x="6734" y="3972"/>
                    </a:cubicBezTo>
                    <a:cubicBezTo>
                      <a:pt x="6870" y="3903"/>
                      <a:pt x="7007" y="3835"/>
                      <a:pt x="7167" y="3744"/>
                    </a:cubicBezTo>
                    <a:cubicBezTo>
                      <a:pt x="7304" y="3698"/>
                      <a:pt x="7441" y="3629"/>
                      <a:pt x="7601" y="3561"/>
                    </a:cubicBezTo>
                    <a:cubicBezTo>
                      <a:pt x="7898" y="3447"/>
                      <a:pt x="8149" y="3356"/>
                      <a:pt x="8400" y="3287"/>
                    </a:cubicBezTo>
                    <a:cubicBezTo>
                      <a:pt x="8696" y="3219"/>
                      <a:pt x="8993" y="3150"/>
                      <a:pt x="9267" y="3082"/>
                    </a:cubicBezTo>
                    <a:lnTo>
                      <a:pt x="9244" y="3082"/>
                    </a:lnTo>
                    <a:cubicBezTo>
                      <a:pt x="9427" y="3059"/>
                      <a:pt x="9610" y="3013"/>
                      <a:pt x="9792" y="2990"/>
                    </a:cubicBezTo>
                    <a:cubicBezTo>
                      <a:pt x="9906" y="2968"/>
                      <a:pt x="10043" y="2968"/>
                      <a:pt x="10157" y="2945"/>
                    </a:cubicBezTo>
                    <a:lnTo>
                      <a:pt x="10317" y="2945"/>
                    </a:lnTo>
                    <a:cubicBezTo>
                      <a:pt x="10682" y="2899"/>
                      <a:pt x="11048" y="2899"/>
                      <a:pt x="11436" y="2899"/>
                    </a:cubicBezTo>
                    <a:close/>
                    <a:moveTo>
                      <a:pt x="11184" y="0"/>
                    </a:moveTo>
                    <a:cubicBezTo>
                      <a:pt x="11025" y="0"/>
                      <a:pt x="10888" y="0"/>
                      <a:pt x="10728" y="23"/>
                    </a:cubicBezTo>
                    <a:lnTo>
                      <a:pt x="10591" y="23"/>
                    </a:lnTo>
                    <a:cubicBezTo>
                      <a:pt x="10271" y="46"/>
                      <a:pt x="9975" y="92"/>
                      <a:pt x="9701" y="137"/>
                    </a:cubicBezTo>
                    <a:cubicBezTo>
                      <a:pt x="9450" y="183"/>
                      <a:pt x="9199" y="229"/>
                      <a:pt x="8833" y="343"/>
                    </a:cubicBezTo>
                    <a:cubicBezTo>
                      <a:pt x="8149" y="525"/>
                      <a:pt x="7555" y="731"/>
                      <a:pt x="7007" y="936"/>
                    </a:cubicBezTo>
                    <a:lnTo>
                      <a:pt x="6802" y="1027"/>
                    </a:lnTo>
                    <a:lnTo>
                      <a:pt x="6619" y="1096"/>
                    </a:lnTo>
                    <a:cubicBezTo>
                      <a:pt x="6551" y="1119"/>
                      <a:pt x="6482" y="1142"/>
                      <a:pt x="6414" y="1187"/>
                    </a:cubicBezTo>
                    <a:cubicBezTo>
                      <a:pt x="6345" y="1210"/>
                      <a:pt x="6254" y="1233"/>
                      <a:pt x="6186" y="1256"/>
                    </a:cubicBezTo>
                    <a:cubicBezTo>
                      <a:pt x="6049" y="1324"/>
                      <a:pt x="5912" y="1393"/>
                      <a:pt x="5775" y="1461"/>
                    </a:cubicBezTo>
                    <a:cubicBezTo>
                      <a:pt x="5638" y="1530"/>
                      <a:pt x="5524" y="1598"/>
                      <a:pt x="5410" y="1689"/>
                    </a:cubicBezTo>
                    <a:cubicBezTo>
                      <a:pt x="5318" y="1735"/>
                      <a:pt x="5250" y="1781"/>
                      <a:pt x="5181" y="1826"/>
                    </a:cubicBezTo>
                    <a:lnTo>
                      <a:pt x="5022" y="1918"/>
                    </a:lnTo>
                    <a:cubicBezTo>
                      <a:pt x="4885" y="2009"/>
                      <a:pt x="4725" y="2100"/>
                      <a:pt x="4588" y="2191"/>
                    </a:cubicBezTo>
                    <a:cubicBezTo>
                      <a:pt x="4497" y="2260"/>
                      <a:pt x="4405" y="2351"/>
                      <a:pt x="4314" y="2420"/>
                    </a:cubicBezTo>
                    <a:lnTo>
                      <a:pt x="4200" y="2511"/>
                    </a:lnTo>
                    <a:cubicBezTo>
                      <a:pt x="4154" y="2534"/>
                      <a:pt x="4109" y="2580"/>
                      <a:pt x="4063" y="2602"/>
                    </a:cubicBezTo>
                    <a:cubicBezTo>
                      <a:pt x="3994" y="2648"/>
                      <a:pt x="3926" y="2716"/>
                      <a:pt x="3835" y="2762"/>
                    </a:cubicBezTo>
                    <a:cubicBezTo>
                      <a:pt x="3310" y="3219"/>
                      <a:pt x="2876" y="3607"/>
                      <a:pt x="2488" y="4063"/>
                    </a:cubicBezTo>
                    <a:cubicBezTo>
                      <a:pt x="2328" y="4269"/>
                      <a:pt x="2146" y="4520"/>
                      <a:pt x="1963" y="4771"/>
                    </a:cubicBezTo>
                    <a:cubicBezTo>
                      <a:pt x="1895" y="4885"/>
                      <a:pt x="1803" y="4999"/>
                      <a:pt x="1712" y="5113"/>
                    </a:cubicBezTo>
                    <a:cubicBezTo>
                      <a:pt x="1666" y="5182"/>
                      <a:pt x="1643" y="5227"/>
                      <a:pt x="1598" y="5296"/>
                    </a:cubicBezTo>
                    <a:cubicBezTo>
                      <a:pt x="1552" y="5387"/>
                      <a:pt x="1507" y="5478"/>
                      <a:pt x="1484" y="5570"/>
                    </a:cubicBezTo>
                    <a:lnTo>
                      <a:pt x="1461" y="5592"/>
                    </a:lnTo>
                    <a:cubicBezTo>
                      <a:pt x="1461" y="5615"/>
                      <a:pt x="1438" y="5638"/>
                      <a:pt x="1438" y="5661"/>
                    </a:cubicBezTo>
                    <a:cubicBezTo>
                      <a:pt x="1392" y="5729"/>
                      <a:pt x="1347" y="5821"/>
                      <a:pt x="1301" y="5889"/>
                    </a:cubicBezTo>
                    <a:cubicBezTo>
                      <a:pt x="1255" y="5935"/>
                      <a:pt x="1233" y="6003"/>
                      <a:pt x="1187" y="6049"/>
                    </a:cubicBezTo>
                    <a:lnTo>
                      <a:pt x="1164" y="6095"/>
                    </a:lnTo>
                    <a:cubicBezTo>
                      <a:pt x="1141" y="6140"/>
                      <a:pt x="1096" y="6163"/>
                      <a:pt x="1073" y="6209"/>
                    </a:cubicBezTo>
                    <a:lnTo>
                      <a:pt x="1050" y="6277"/>
                    </a:lnTo>
                    <a:cubicBezTo>
                      <a:pt x="1004" y="6346"/>
                      <a:pt x="982" y="6391"/>
                      <a:pt x="959" y="6437"/>
                    </a:cubicBezTo>
                    <a:cubicBezTo>
                      <a:pt x="913" y="6483"/>
                      <a:pt x="890" y="6551"/>
                      <a:pt x="867" y="6620"/>
                    </a:cubicBezTo>
                    <a:cubicBezTo>
                      <a:pt x="799" y="6779"/>
                      <a:pt x="730" y="6985"/>
                      <a:pt x="662" y="7167"/>
                    </a:cubicBezTo>
                    <a:lnTo>
                      <a:pt x="594" y="7373"/>
                    </a:lnTo>
                    <a:cubicBezTo>
                      <a:pt x="525" y="7533"/>
                      <a:pt x="479" y="7670"/>
                      <a:pt x="434" y="7829"/>
                    </a:cubicBezTo>
                    <a:cubicBezTo>
                      <a:pt x="365" y="8058"/>
                      <a:pt x="320" y="8286"/>
                      <a:pt x="274" y="8537"/>
                    </a:cubicBezTo>
                    <a:cubicBezTo>
                      <a:pt x="228" y="8720"/>
                      <a:pt x="183" y="8925"/>
                      <a:pt x="160" y="9176"/>
                    </a:cubicBezTo>
                    <a:cubicBezTo>
                      <a:pt x="114" y="9541"/>
                      <a:pt x="69" y="9838"/>
                      <a:pt x="46" y="10112"/>
                    </a:cubicBezTo>
                    <a:lnTo>
                      <a:pt x="46" y="10317"/>
                    </a:lnTo>
                    <a:cubicBezTo>
                      <a:pt x="23" y="10409"/>
                      <a:pt x="23" y="10500"/>
                      <a:pt x="23" y="10591"/>
                    </a:cubicBezTo>
                    <a:cubicBezTo>
                      <a:pt x="0" y="10728"/>
                      <a:pt x="0" y="10865"/>
                      <a:pt x="0" y="11002"/>
                    </a:cubicBezTo>
                    <a:cubicBezTo>
                      <a:pt x="0" y="11093"/>
                      <a:pt x="0" y="11185"/>
                      <a:pt x="0" y="11276"/>
                    </a:cubicBezTo>
                    <a:lnTo>
                      <a:pt x="0" y="11413"/>
                    </a:lnTo>
                    <a:lnTo>
                      <a:pt x="0" y="11481"/>
                    </a:lnTo>
                    <a:cubicBezTo>
                      <a:pt x="0" y="11596"/>
                      <a:pt x="0" y="11710"/>
                      <a:pt x="0" y="11824"/>
                    </a:cubicBezTo>
                    <a:cubicBezTo>
                      <a:pt x="23" y="11915"/>
                      <a:pt x="23" y="12029"/>
                      <a:pt x="23" y="12143"/>
                    </a:cubicBezTo>
                    <a:cubicBezTo>
                      <a:pt x="46" y="12326"/>
                      <a:pt x="69" y="12486"/>
                      <a:pt x="91" y="12668"/>
                    </a:cubicBezTo>
                    <a:lnTo>
                      <a:pt x="91" y="12737"/>
                    </a:lnTo>
                    <a:cubicBezTo>
                      <a:pt x="114" y="12874"/>
                      <a:pt x="137" y="13011"/>
                      <a:pt x="160" y="13148"/>
                    </a:cubicBezTo>
                    <a:cubicBezTo>
                      <a:pt x="183" y="13262"/>
                      <a:pt x="205" y="13376"/>
                      <a:pt x="228" y="13513"/>
                    </a:cubicBezTo>
                    <a:cubicBezTo>
                      <a:pt x="297" y="13741"/>
                      <a:pt x="365" y="13992"/>
                      <a:pt x="457" y="14266"/>
                    </a:cubicBezTo>
                    <a:cubicBezTo>
                      <a:pt x="525" y="14494"/>
                      <a:pt x="616" y="14700"/>
                      <a:pt x="708" y="14905"/>
                    </a:cubicBezTo>
                    <a:lnTo>
                      <a:pt x="753" y="15019"/>
                    </a:lnTo>
                    <a:cubicBezTo>
                      <a:pt x="799" y="15133"/>
                      <a:pt x="845" y="15225"/>
                      <a:pt x="890" y="15316"/>
                    </a:cubicBezTo>
                    <a:cubicBezTo>
                      <a:pt x="913" y="15362"/>
                      <a:pt x="936" y="15430"/>
                      <a:pt x="959" y="15476"/>
                    </a:cubicBezTo>
                    <a:cubicBezTo>
                      <a:pt x="1027" y="15613"/>
                      <a:pt x="1073" y="15750"/>
                      <a:pt x="1141" y="15864"/>
                    </a:cubicBezTo>
                    <a:cubicBezTo>
                      <a:pt x="1187" y="15978"/>
                      <a:pt x="1255" y="16069"/>
                      <a:pt x="1301" y="16183"/>
                    </a:cubicBezTo>
                    <a:lnTo>
                      <a:pt x="1347" y="16275"/>
                    </a:lnTo>
                    <a:cubicBezTo>
                      <a:pt x="1392" y="16389"/>
                      <a:pt x="1461" y="16526"/>
                      <a:pt x="1552" y="16663"/>
                    </a:cubicBezTo>
                    <a:cubicBezTo>
                      <a:pt x="1598" y="16731"/>
                      <a:pt x="1643" y="16800"/>
                      <a:pt x="1712" y="16891"/>
                    </a:cubicBezTo>
                    <a:lnTo>
                      <a:pt x="1803" y="17005"/>
                    </a:lnTo>
                    <a:cubicBezTo>
                      <a:pt x="1849" y="17096"/>
                      <a:pt x="1895" y="17165"/>
                      <a:pt x="1940" y="17256"/>
                    </a:cubicBezTo>
                    <a:lnTo>
                      <a:pt x="2032" y="17393"/>
                    </a:lnTo>
                    <a:cubicBezTo>
                      <a:pt x="2146" y="17576"/>
                      <a:pt x="2260" y="17735"/>
                      <a:pt x="2397" y="17895"/>
                    </a:cubicBezTo>
                    <a:lnTo>
                      <a:pt x="2511" y="18055"/>
                    </a:lnTo>
                    <a:cubicBezTo>
                      <a:pt x="2693" y="18306"/>
                      <a:pt x="2899" y="18557"/>
                      <a:pt x="3081" y="18808"/>
                    </a:cubicBezTo>
                    <a:cubicBezTo>
                      <a:pt x="3173" y="18922"/>
                      <a:pt x="3287" y="19037"/>
                      <a:pt x="3378" y="19128"/>
                    </a:cubicBezTo>
                    <a:cubicBezTo>
                      <a:pt x="3469" y="19219"/>
                      <a:pt x="3584" y="19310"/>
                      <a:pt x="3675" y="19379"/>
                    </a:cubicBezTo>
                    <a:lnTo>
                      <a:pt x="3721" y="19425"/>
                    </a:lnTo>
                    <a:cubicBezTo>
                      <a:pt x="3858" y="19539"/>
                      <a:pt x="3994" y="19653"/>
                      <a:pt x="4131" y="19744"/>
                    </a:cubicBezTo>
                    <a:cubicBezTo>
                      <a:pt x="4246" y="19835"/>
                      <a:pt x="4360" y="19927"/>
                      <a:pt x="4474" y="19995"/>
                    </a:cubicBezTo>
                    <a:lnTo>
                      <a:pt x="4519" y="20041"/>
                    </a:lnTo>
                    <a:cubicBezTo>
                      <a:pt x="4611" y="20109"/>
                      <a:pt x="4702" y="20155"/>
                      <a:pt x="4793" y="20223"/>
                    </a:cubicBezTo>
                    <a:lnTo>
                      <a:pt x="4930" y="20292"/>
                    </a:lnTo>
                    <a:lnTo>
                      <a:pt x="4999" y="20338"/>
                    </a:lnTo>
                    <a:cubicBezTo>
                      <a:pt x="5113" y="20406"/>
                      <a:pt x="5204" y="20475"/>
                      <a:pt x="5318" y="20543"/>
                    </a:cubicBezTo>
                    <a:cubicBezTo>
                      <a:pt x="5364" y="20589"/>
                      <a:pt x="5432" y="20611"/>
                      <a:pt x="5478" y="20657"/>
                    </a:cubicBezTo>
                    <a:cubicBezTo>
                      <a:pt x="5547" y="20703"/>
                      <a:pt x="5615" y="20748"/>
                      <a:pt x="5706" y="20794"/>
                    </a:cubicBezTo>
                    <a:cubicBezTo>
                      <a:pt x="5821" y="20863"/>
                      <a:pt x="5957" y="20931"/>
                      <a:pt x="6072" y="21000"/>
                    </a:cubicBezTo>
                    <a:lnTo>
                      <a:pt x="6117" y="21022"/>
                    </a:lnTo>
                    <a:cubicBezTo>
                      <a:pt x="6323" y="21114"/>
                      <a:pt x="6551" y="21205"/>
                      <a:pt x="6779" y="21296"/>
                    </a:cubicBezTo>
                    <a:lnTo>
                      <a:pt x="6916" y="21342"/>
                    </a:lnTo>
                    <a:cubicBezTo>
                      <a:pt x="7030" y="21388"/>
                      <a:pt x="7167" y="21433"/>
                      <a:pt x="7281" y="21479"/>
                    </a:cubicBezTo>
                    <a:cubicBezTo>
                      <a:pt x="7350" y="21502"/>
                      <a:pt x="7418" y="21524"/>
                      <a:pt x="7487" y="21547"/>
                    </a:cubicBezTo>
                    <a:lnTo>
                      <a:pt x="7532" y="21570"/>
                    </a:lnTo>
                    <a:lnTo>
                      <a:pt x="7555" y="21570"/>
                    </a:lnTo>
                    <a:lnTo>
                      <a:pt x="7669" y="21616"/>
                    </a:lnTo>
                    <a:cubicBezTo>
                      <a:pt x="7806" y="21684"/>
                      <a:pt x="7943" y="21730"/>
                      <a:pt x="8080" y="21776"/>
                    </a:cubicBezTo>
                    <a:lnTo>
                      <a:pt x="8172" y="21798"/>
                    </a:lnTo>
                    <a:cubicBezTo>
                      <a:pt x="8286" y="21844"/>
                      <a:pt x="8377" y="21867"/>
                      <a:pt x="8491" y="21890"/>
                    </a:cubicBezTo>
                    <a:cubicBezTo>
                      <a:pt x="8560" y="21913"/>
                      <a:pt x="8628" y="21935"/>
                      <a:pt x="8696" y="21958"/>
                    </a:cubicBezTo>
                    <a:cubicBezTo>
                      <a:pt x="8765" y="21958"/>
                      <a:pt x="8833" y="21958"/>
                      <a:pt x="8879" y="21981"/>
                    </a:cubicBezTo>
                    <a:cubicBezTo>
                      <a:pt x="8970" y="21981"/>
                      <a:pt x="9062" y="22004"/>
                      <a:pt x="9153" y="22027"/>
                    </a:cubicBezTo>
                    <a:cubicBezTo>
                      <a:pt x="9199" y="22027"/>
                      <a:pt x="9244" y="22049"/>
                      <a:pt x="9313" y="22049"/>
                    </a:cubicBezTo>
                    <a:cubicBezTo>
                      <a:pt x="9473" y="22095"/>
                      <a:pt x="9655" y="22118"/>
                      <a:pt x="9838" y="22141"/>
                    </a:cubicBezTo>
                    <a:cubicBezTo>
                      <a:pt x="10020" y="22164"/>
                      <a:pt x="10226" y="22186"/>
                      <a:pt x="10431" y="22186"/>
                    </a:cubicBezTo>
                    <a:cubicBezTo>
                      <a:pt x="10682" y="22209"/>
                      <a:pt x="10865" y="22232"/>
                      <a:pt x="11048" y="22232"/>
                    </a:cubicBezTo>
                    <a:lnTo>
                      <a:pt x="11116" y="22232"/>
                    </a:lnTo>
                    <a:cubicBezTo>
                      <a:pt x="11230" y="22232"/>
                      <a:pt x="11367" y="22209"/>
                      <a:pt x="11504" y="22209"/>
                    </a:cubicBezTo>
                    <a:cubicBezTo>
                      <a:pt x="11595" y="22186"/>
                      <a:pt x="11687" y="22186"/>
                      <a:pt x="11778" y="22186"/>
                    </a:cubicBezTo>
                    <a:cubicBezTo>
                      <a:pt x="11961" y="22186"/>
                      <a:pt x="12143" y="22141"/>
                      <a:pt x="12326" y="22118"/>
                    </a:cubicBezTo>
                    <a:lnTo>
                      <a:pt x="12485" y="22095"/>
                    </a:lnTo>
                    <a:lnTo>
                      <a:pt x="12668" y="22072"/>
                    </a:lnTo>
                    <a:cubicBezTo>
                      <a:pt x="12759" y="22049"/>
                      <a:pt x="12851" y="22049"/>
                      <a:pt x="12942" y="22027"/>
                    </a:cubicBezTo>
                    <a:cubicBezTo>
                      <a:pt x="13056" y="22027"/>
                      <a:pt x="13147" y="21981"/>
                      <a:pt x="13239" y="21958"/>
                    </a:cubicBezTo>
                    <a:cubicBezTo>
                      <a:pt x="13284" y="21958"/>
                      <a:pt x="13330" y="21935"/>
                      <a:pt x="13376" y="21935"/>
                    </a:cubicBezTo>
                    <a:cubicBezTo>
                      <a:pt x="13513" y="21913"/>
                      <a:pt x="13650" y="21867"/>
                      <a:pt x="13787" y="21821"/>
                    </a:cubicBezTo>
                    <a:cubicBezTo>
                      <a:pt x="13901" y="21776"/>
                      <a:pt x="14015" y="21730"/>
                      <a:pt x="14152" y="21707"/>
                    </a:cubicBezTo>
                    <a:cubicBezTo>
                      <a:pt x="14243" y="21684"/>
                      <a:pt x="14357" y="21661"/>
                      <a:pt x="14448" y="21639"/>
                    </a:cubicBezTo>
                    <a:cubicBezTo>
                      <a:pt x="14585" y="21593"/>
                      <a:pt x="14722" y="21547"/>
                      <a:pt x="14882" y="21502"/>
                    </a:cubicBezTo>
                    <a:cubicBezTo>
                      <a:pt x="15156" y="21433"/>
                      <a:pt x="15430" y="21342"/>
                      <a:pt x="15727" y="21205"/>
                    </a:cubicBezTo>
                    <a:cubicBezTo>
                      <a:pt x="15818" y="21182"/>
                      <a:pt x="15886" y="21114"/>
                      <a:pt x="15978" y="21068"/>
                    </a:cubicBezTo>
                    <a:lnTo>
                      <a:pt x="16023" y="21045"/>
                    </a:lnTo>
                    <a:cubicBezTo>
                      <a:pt x="16115" y="20977"/>
                      <a:pt x="16183" y="20931"/>
                      <a:pt x="16274" y="20885"/>
                    </a:cubicBezTo>
                    <a:lnTo>
                      <a:pt x="16320" y="20885"/>
                    </a:lnTo>
                    <a:cubicBezTo>
                      <a:pt x="16366" y="20840"/>
                      <a:pt x="16434" y="20817"/>
                      <a:pt x="16503" y="20771"/>
                    </a:cubicBezTo>
                    <a:cubicBezTo>
                      <a:pt x="16548" y="20748"/>
                      <a:pt x="16594" y="20726"/>
                      <a:pt x="16640" y="20703"/>
                    </a:cubicBezTo>
                    <a:cubicBezTo>
                      <a:pt x="16685" y="20680"/>
                      <a:pt x="16754" y="20657"/>
                      <a:pt x="16799" y="20634"/>
                    </a:cubicBezTo>
                    <a:cubicBezTo>
                      <a:pt x="16845" y="20611"/>
                      <a:pt x="16914" y="20566"/>
                      <a:pt x="16959" y="20543"/>
                    </a:cubicBezTo>
                    <a:cubicBezTo>
                      <a:pt x="17073" y="20497"/>
                      <a:pt x="17165" y="20429"/>
                      <a:pt x="17256" y="20360"/>
                    </a:cubicBezTo>
                    <a:lnTo>
                      <a:pt x="17324" y="20315"/>
                    </a:lnTo>
                    <a:cubicBezTo>
                      <a:pt x="17461" y="20223"/>
                      <a:pt x="17576" y="20132"/>
                      <a:pt x="17712" y="20018"/>
                    </a:cubicBezTo>
                    <a:lnTo>
                      <a:pt x="17804" y="19927"/>
                    </a:lnTo>
                    <a:cubicBezTo>
                      <a:pt x="17872" y="19858"/>
                      <a:pt x="17941" y="19813"/>
                      <a:pt x="18032" y="19744"/>
                    </a:cubicBezTo>
                    <a:cubicBezTo>
                      <a:pt x="18123" y="19653"/>
                      <a:pt x="18215" y="19562"/>
                      <a:pt x="18306" y="19493"/>
                    </a:cubicBezTo>
                    <a:lnTo>
                      <a:pt x="18352" y="19447"/>
                    </a:lnTo>
                    <a:cubicBezTo>
                      <a:pt x="18397" y="19379"/>
                      <a:pt x="18466" y="19333"/>
                      <a:pt x="18534" y="19288"/>
                    </a:cubicBezTo>
                    <a:cubicBezTo>
                      <a:pt x="18603" y="19219"/>
                      <a:pt x="18671" y="19151"/>
                      <a:pt x="18740" y="19082"/>
                    </a:cubicBezTo>
                    <a:cubicBezTo>
                      <a:pt x="18785" y="19037"/>
                      <a:pt x="18831" y="18991"/>
                      <a:pt x="18854" y="18945"/>
                    </a:cubicBezTo>
                    <a:cubicBezTo>
                      <a:pt x="18922" y="18877"/>
                      <a:pt x="18991" y="18808"/>
                      <a:pt x="19059" y="18740"/>
                    </a:cubicBezTo>
                    <a:cubicBezTo>
                      <a:pt x="19219" y="18603"/>
                      <a:pt x="19333" y="18489"/>
                      <a:pt x="19447" y="18375"/>
                    </a:cubicBezTo>
                    <a:cubicBezTo>
                      <a:pt x="19584" y="18215"/>
                      <a:pt x="19721" y="18055"/>
                      <a:pt x="19835" y="17895"/>
                    </a:cubicBezTo>
                    <a:cubicBezTo>
                      <a:pt x="19904" y="17827"/>
                      <a:pt x="19949" y="17758"/>
                      <a:pt x="20018" y="17667"/>
                    </a:cubicBezTo>
                    <a:cubicBezTo>
                      <a:pt x="20155" y="17530"/>
                      <a:pt x="20269" y="17370"/>
                      <a:pt x="20383" y="17211"/>
                    </a:cubicBezTo>
                    <a:cubicBezTo>
                      <a:pt x="20566" y="16959"/>
                      <a:pt x="20725" y="16686"/>
                      <a:pt x="20862" y="16412"/>
                    </a:cubicBezTo>
                    <a:cubicBezTo>
                      <a:pt x="20908" y="16320"/>
                      <a:pt x="20954" y="16229"/>
                      <a:pt x="20999" y="16115"/>
                    </a:cubicBezTo>
                    <a:lnTo>
                      <a:pt x="21045" y="16024"/>
                    </a:lnTo>
                    <a:lnTo>
                      <a:pt x="21136" y="15864"/>
                    </a:lnTo>
                    <a:cubicBezTo>
                      <a:pt x="21182" y="15773"/>
                      <a:pt x="21228" y="15681"/>
                      <a:pt x="21273" y="15590"/>
                    </a:cubicBezTo>
                    <a:cubicBezTo>
                      <a:pt x="21319" y="15499"/>
                      <a:pt x="21342" y="15407"/>
                      <a:pt x="21387" y="15339"/>
                    </a:cubicBezTo>
                    <a:lnTo>
                      <a:pt x="21479" y="15156"/>
                    </a:lnTo>
                    <a:cubicBezTo>
                      <a:pt x="21547" y="14974"/>
                      <a:pt x="21593" y="14814"/>
                      <a:pt x="21661" y="14677"/>
                    </a:cubicBezTo>
                    <a:lnTo>
                      <a:pt x="21730" y="14449"/>
                    </a:lnTo>
                    <a:cubicBezTo>
                      <a:pt x="21775" y="14335"/>
                      <a:pt x="21798" y="14243"/>
                      <a:pt x="21844" y="14152"/>
                    </a:cubicBezTo>
                    <a:lnTo>
                      <a:pt x="21867" y="14061"/>
                    </a:lnTo>
                    <a:cubicBezTo>
                      <a:pt x="21890" y="13992"/>
                      <a:pt x="21912" y="13947"/>
                      <a:pt x="21912" y="13878"/>
                    </a:cubicBezTo>
                    <a:cubicBezTo>
                      <a:pt x="21958" y="13787"/>
                      <a:pt x="21981" y="13673"/>
                      <a:pt x="22004" y="13581"/>
                    </a:cubicBezTo>
                    <a:cubicBezTo>
                      <a:pt x="22072" y="13353"/>
                      <a:pt x="22095" y="13148"/>
                      <a:pt x="22118" y="12942"/>
                    </a:cubicBezTo>
                    <a:cubicBezTo>
                      <a:pt x="22141" y="12805"/>
                      <a:pt x="22141" y="12668"/>
                      <a:pt x="22141" y="12531"/>
                    </a:cubicBezTo>
                    <a:lnTo>
                      <a:pt x="22141" y="12486"/>
                    </a:lnTo>
                    <a:cubicBezTo>
                      <a:pt x="22186" y="12303"/>
                      <a:pt x="22209" y="12120"/>
                      <a:pt x="22232" y="11984"/>
                    </a:cubicBezTo>
                    <a:lnTo>
                      <a:pt x="22255" y="11824"/>
                    </a:lnTo>
                    <a:cubicBezTo>
                      <a:pt x="22255" y="11732"/>
                      <a:pt x="22255" y="11641"/>
                      <a:pt x="22278" y="11550"/>
                    </a:cubicBezTo>
                    <a:cubicBezTo>
                      <a:pt x="22278" y="11344"/>
                      <a:pt x="22278" y="11185"/>
                      <a:pt x="22255" y="11002"/>
                    </a:cubicBezTo>
                    <a:cubicBezTo>
                      <a:pt x="22232" y="10728"/>
                      <a:pt x="22186" y="10431"/>
                      <a:pt x="22141" y="10089"/>
                    </a:cubicBezTo>
                    <a:cubicBezTo>
                      <a:pt x="22118" y="10043"/>
                      <a:pt x="22118" y="9998"/>
                      <a:pt x="22118" y="9952"/>
                    </a:cubicBezTo>
                    <a:lnTo>
                      <a:pt x="22118" y="9906"/>
                    </a:lnTo>
                    <a:cubicBezTo>
                      <a:pt x="22095" y="9747"/>
                      <a:pt x="22095" y="9610"/>
                      <a:pt x="22072" y="9473"/>
                    </a:cubicBezTo>
                    <a:cubicBezTo>
                      <a:pt x="22049" y="9336"/>
                      <a:pt x="22026" y="9199"/>
                      <a:pt x="22004" y="9062"/>
                    </a:cubicBezTo>
                    <a:cubicBezTo>
                      <a:pt x="22004" y="8925"/>
                      <a:pt x="21958" y="8788"/>
                      <a:pt x="21935" y="8628"/>
                    </a:cubicBezTo>
                    <a:cubicBezTo>
                      <a:pt x="21912" y="8491"/>
                      <a:pt x="21890" y="8354"/>
                      <a:pt x="21867" y="8195"/>
                    </a:cubicBezTo>
                    <a:cubicBezTo>
                      <a:pt x="21821" y="7898"/>
                      <a:pt x="21753" y="7601"/>
                      <a:pt x="21661" y="7350"/>
                    </a:cubicBezTo>
                    <a:cubicBezTo>
                      <a:pt x="21593" y="7167"/>
                      <a:pt x="21524" y="7008"/>
                      <a:pt x="21456" y="6825"/>
                    </a:cubicBezTo>
                    <a:cubicBezTo>
                      <a:pt x="21365" y="6620"/>
                      <a:pt x="21250" y="6460"/>
                      <a:pt x="21113" y="6300"/>
                    </a:cubicBezTo>
                    <a:cubicBezTo>
                      <a:pt x="21091" y="6277"/>
                      <a:pt x="21045" y="6232"/>
                      <a:pt x="20999" y="6232"/>
                    </a:cubicBezTo>
                    <a:cubicBezTo>
                      <a:pt x="20840" y="5935"/>
                      <a:pt x="20703" y="5661"/>
                      <a:pt x="20543" y="5410"/>
                    </a:cubicBezTo>
                    <a:cubicBezTo>
                      <a:pt x="20497" y="5296"/>
                      <a:pt x="20429" y="5204"/>
                      <a:pt x="20360" y="5090"/>
                    </a:cubicBezTo>
                    <a:cubicBezTo>
                      <a:pt x="20292" y="4976"/>
                      <a:pt x="20200" y="4862"/>
                      <a:pt x="20109" y="4748"/>
                    </a:cubicBezTo>
                    <a:lnTo>
                      <a:pt x="20109" y="4725"/>
                    </a:lnTo>
                    <a:lnTo>
                      <a:pt x="20086" y="4725"/>
                    </a:lnTo>
                    <a:lnTo>
                      <a:pt x="20086" y="4702"/>
                    </a:lnTo>
                    <a:lnTo>
                      <a:pt x="19972" y="4542"/>
                    </a:lnTo>
                    <a:lnTo>
                      <a:pt x="19858" y="4383"/>
                    </a:lnTo>
                    <a:cubicBezTo>
                      <a:pt x="19767" y="4246"/>
                      <a:pt x="19675" y="4109"/>
                      <a:pt x="19561" y="3972"/>
                    </a:cubicBezTo>
                    <a:lnTo>
                      <a:pt x="19447" y="3835"/>
                    </a:lnTo>
                    <a:lnTo>
                      <a:pt x="19242" y="3584"/>
                    </a:lnTo>
                    <a:cubicBezTo>
                      <a:pt x="19150" y="3470"/>
                      <a:pt x="19059" y="3378"/>
                      <a:pt x="18968" y="3287"/>
                    </a:cubicBezTo>
                    <a:lnTo>
                      <a:pt x="18922" y="3241"/>
                    </a:lnTo>
                    <a:lnTo>
                      <a:pt x="18854" y="3173"/>
                    </a:lnTo>
                    <a:cubicBezTo>
                      <a:pt x="18762" y="3082"/>
                      <a:pt x="18671" y="2968"/>
                      <a:pt x="18580" y="2876"/>
                    </a:cubicBezTo>
                    <a:cubicBezTo>
                      <a:pt x="18466" y="2762"/>
                      <a:pt x="18329" y="2648"/>
                      <a:pt x="18192" y="2534"/>
                    </a:cubicBezTo>
                    <a:cubicBezTo>
                      <a:pt x="18078" y="2443"/>
                      <a:pt x="17964" y="2351"/>
                      <a:pt x="17827" y="2260"/>
                    </a:cubicBezTo>
                    <a:cubicBezTo>
                      <a:pt x="17690" y="2146"/>
                      <a:pt x="17553" y="2055"/>
                      <a:pt x="17439" y="1986"/>
                    </a:cubicBezTo>
                    <a:cubicBezTo>
                      <a:pt x="17370" y="1963"/>
                      <a:pt x="17302" y="1918"/>
                      <a:pt x="17210" y="1872"/>
                    </a:cubicBezTo>
                    <a:lnTo>
                      <a:pt x="17119" y="1826"/>
                    </a:lnTo>
                    <a:cubicBezTo>
                      <a:pt x="16982" y="1758"/>
                      <a:pt x="16868" y="1712"/>
                      <a:pt x="16731" y="1644"/>
                    </a:cubicBezTo>
                    <a:cubicBezTo>
                      <a:pt x="16571" y="1552"/>
                      <a:pt x="16366" y="1461"/>
                      <a:pt x="16160" y="1370"/>
                    </a:cubicBezTo>
                    <a:cubicBezTo>
                      <a:pt x="16092" y="1324"/>
                      <a:pt x="16001" y="1301"/>
                      <a:pt x="15932" y="1256"/>
                    </a:cubicBezTo>
                    <a:cubicBezTo>
                      <a:pt x="15932" y="1233"/>
                      <a:pt x="15932" y="1187"/>
                      <a:pt x="15909" y="1164"/>
                    </a:cubicBezTo>
                    <a:cubicBezTo>
                      <a:pt x="15886" y="1119"/>
                      <a:pt x="15864" y="1119"/>
                      <a:pt x="15818" y="1096"/>
                    </a:cubicBezTo>
                    <a:cubicBezTo>
                      <a:pt x="15704" y="1027"/>
                      <a:pt x="15590" y="982"/>
                      <a:pt x="15476" y="936"/>
                    </a:cubicBezTo>
                    <a:cubicBezTo>
                      <a:pt x="15384" y="890"/>
                      <a:pt x="15293" y="868"/>
                      <a:pt x="15179" y="822"/>
                    </a:cubicBezTo>
                    <a:lnTo>
                      <a:pt x="15019" y="731"/>
                    </a:lnTo>
                    <a:cubicBezTo>
                      <a:pt x="14791" y="617"/>
                      <a:pt x="14563" y="502"/>
                      <a:pt x="14334" y="434"/>
                    </a:cubicBezTo>
                    <a:cubicBezTo>
                      <a:pt x="14060" y="343"/>
                      <a:pt x="13764" y="274"/>
                      <a:pt x="13467" y="229"/>
                    </a:cubicBezTo>
                    <a:cubicBezTo>
                      <a:pt x="13170" y="183"/>
                      <a:pt x="12874" y="137"/>
                      <a:pt x="12600" y="92"/>
                    </a:cubicBezTo>
                    <a:lnTo>
                      <a:pt x="12531" y="92"/>
                    </a:lnTo>
                    <a:cubicBezTo>
                      <a:pt x="12394" y="69"/>
                      <a:pt x="12257" y="46"/>
                      <a:pt x="12143" y="46"/>
                    </a:cubicBezTo>
                    <a:cubicBezTo>
                      <a:pt x="12029" y="23"/>
                      <a:pt x="11915" y="23"/>
                      <a:pt x="11801" y="23"/>
                    </a:cubicBezTo>
                    <a:lnTo>
                      <a:pt x="11687" y="23"/>
                    </a:lnTo>
                    <a:cubicBezTo>
                      <a:pt x="11527" y="0"/>
                      <a:pt x="11367" y="0"/>
                      <a:pt x="11207" y="0"/>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1"/>
              <p:cNvSpPr/>
              <p:nvPr/>
            </p:nvSpPr>
            <p:spPr>
              <a:xfrm>
                <a:off x="8479818" y="1403375"/>
                <a:ext cx="59250" cy="63575"/>
              </a:xfrm>
              <a:custGeom>
                <a:rect b="b" l="l" r="r" t="t"/>
                <a:pathLst>
                  <a:path extrusionOk="0" h="2352" w="2192">
                    <a:moveTo>
                      <a:pt x="1142" y="0"/>
                    </a:moveTo>
                    <a:cubicBezTo>
                      <a:pt x="1005" y="0"/>
                      <a:pt x="868" y="46"/>
                      <a:pt x="753" y="114"/>
                    </a:cubicBezTo>
                    <a:cubicBezTo>
                      <a:pt x="662" y="137"/>
                      <a:pt x="571" y="206"/>
                      <a:pt x="502" y="274"/>
                    </a:cubicBezTo>
                    <a:cubicBezTo>
                      <a:pt x="480" y="297"/>
                      <a:pt x="480" y="297"/>
                      <a:pt x="434" y="320"/>
                    </a:cubicBezTo>
                    <a:cubicBezTo>
                      <a:pt x="365" y="388"/>
                      <a:pt x="320" y="457"/>
                      <a:pt x="251" y="548"/>
                    </a:cubicBezTo>
                    <a:lnTo>
                      <a:pt x="228" y="571"/>
                    </a:lnTo>
                    <a:cubicBezTo>
                      <a:pt x="206" y="616"/>
                      <a:pt x="160" y="685"/>
                      <a:pt x="137" y="731"/>
                    </a:cubicBezTo>
                    <a:cubicBezTo>
                      <a:pt x="114" y="776"/>
                      <a:pt x="92" y="799"/>
                      <a:pt x="69" y="845"/>
                    </a:cubicBezTo>
                    <a:cubicBezTo>
                      <a:pt x="23" y="936"/>
                      <a:pt x="0" y="1027"/>
                      <a:pt x="0" y="1164"/>
                    </a:cubicBezTo>
                    <a:cubicBezTo>
                      <a:pt x="0" y="1256"/>
                      <a:pt x="23" y="1347"/>
                      <a:pt x="46" y="1461"/>
                    </a:cubicBezTo>
                    <a:cubicBezTo>
                      <a:pt x="92" y="1621"/>
                      <a:pt x="137" y="1735"/>
                      <a:pt x="206" y="1849"/>
                    </a:cubicBezTo>
                    <a:cubicBezTo>
                      <a:pt x="274" y="1940"/>
                      <a:pt x="343" y="2009"/>
                      <a:pt x="411" y="2077"/>
                    </a:cubicBezTo>
                    <a:cubicBezTo>
                      <a:pt x="457" y="2100"/>
                      <a:pt x="502" y="2146"/>
                      <a:pt x="548" y="2169"/>
                    </a:cubicBezTo>
                    <a:cubicBezTo>
                      <a:pt x="617" y="2214"/>
                      <a:pt x="685" y="2237"/>
                      <a:pt x="753" y="2283"/>
                    </a:cubicBezTo>
                    <a:cubicBezTo>
                      <a:pt x="822" y="2306"/>
                      <a:pt x="890" y="2306"/>
                      <a:pt x="1005" y="2328"/>
                    </a:cubicBezTo>
                    <a:lnTo>
                      <a:pt x="1187" y="2328"/>
                    </a:lnTo>
                    <a:cubicBezTo>
                      <a:pt x="1233" y="2328"/>
                      <a:pt x="1278" y="2351"/>
                      <a:pt x="1301" y="2351"/>
                    </a:cubicBezTo>
                    <a:cubicBezTo>
                      <a:pt x="1324" y="2351"/>
                      <a:pt x="1347" y="2328"/>
                      <a:pt x="1370" y="2328"/>
                    </a:cubicBezTo>
                    <a:cubicBezTo>
                      <a:pt x="1530" y="2328"/>
                      <a:pt x="1621" y="2283"/>
                      <a:pt x="1712" y="2214"/>
                    </a:cubicBezTo>
                    <a:cubicBezTo>
                      <a:pt x="1872" y="2123"/>
                      <a:pt x="1986" y="1986"/>
                      <a:pt x="2077" y="1849"/>
                    </a:cubicBezTo>
                    <a:cubicBezTo>
                      <a:pt x="2146" y="1712"/>
                      <a:pt x="2191" y="1529"/>
                      <a:pt x="2191" y="1370"/>
                    </a:cubicBezTo>
                    <a:cubicBezTo>
                      <a:pt x="2191" y="1324"/>
                      <a:pt x="2191" y="1301"/>
                      <a:pt x="2191" y="1256"/>
                    </a:cubicBezTo>
                    <a:lnTo>
                      <a:pt x="2191" y="1210"/>
                    </a:lnTo>
                    <a:cubicBezTo>
                      <a:pt x="2191" y="1141"/>
                      <a:pt x="2169" y="1050"/>
                      <a:pt x="2169" y="982"/>
                    </a:cubicBezTo>
                    <a:cubicBezTo>
                      <a:pt x="2123" y="708"/>
                      <a:pt x="2009" y="480"/>
                      <a:pt x="1872" y="343"/>
                    </a:cubicBezTo>
                    <a:cubicBezTo>
                      <a:pt x="1781" y="228"/>
                      <a:pt x="1666" y="160"/>
                      <a:pt x="1552" y="114"/>
                    </a:cubicBezTo>
                    <a:cubicBezTo>
                      <a:pt x="1507" y="69"/>
                      <a:pt x="1438" y="46"/>
                      <a:pt x="1370" y="23"/>
                    </a:cubicBezTo>
                    <a:cubicBezTo>
                      <a:pt x="1301" y="0"/>
                      <a:pt x="1233" y="0"/>
                      <a:pt x="1164" y="0"/>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1"/>
              <p:cNvSpPr/>
              <p:nvPr/>
            </p:nvSpPr>
            <p:spPr>
              <a:xfrm>
                <a:off x="8841966" y="1355235"/>
                <a:ext cx="138231" cy="141313"/>
              </a:xfrm>
              <a:custGeom>
                <a:rect b="b" l="l" r="r" t="t"/>
                <a:pathLst>
                  <a:path extrusionOk="0" h="5228" w="5114">
                    <a:moveTo>
                      <a:pt x="2534" y="1"/>
                    </a:moveTo>
                    <a:cubicBezTo>
                      <a:pt x="2466" y="1"/>
                      <a:pt x="2397" y="1"/>
                      <a:pt x="2329" y="24"/>
                    </a:cubicBezTo>
                    <a:cubicBezTo>
                      <a:pt x="2238" y="24"/>
                      <a:pt x="2146" y="46"/>
                      <a:pt x="2078" y="69"/>
                    </a:cubicBezTo>
                    <a:lnTo>
                      <a:pt x="1986" y="92"/>
                    </a:lnTo>
                    <a:cubicBezTo>
                      <a:pt x="1827" y="115"/>
                      <a:pt x="1690" y="183"/>
                      <a:pt x="1576" y="229"/>
                    </a:cubicBezTo>
                    <a:cubicBezTo>
                      <a:pt x="1507" y="252"/>
                      <a:pt x="1462" y="298"/>
                      <a:pt x="1416" y="320"/>
                    </a:cubicBezTo>
                    <a:cubicBezTo>
                      <a:pt x="1347" y="366"/>
                      <a:pt x="1279" y="434"/>
                      <a:pt x="1210" y="480"/>
                    </a:cubicBezTo>
                    <a:cubicBezTo>
                      <a:pt x="1165" y="526"/>
                      <a:pt x="1119" y="571"/>
                      <a:pt x="1096" y="617"/>
                    </a:cubicBezTo>
                    <a:cubicBezTo>
                      <a:pt x="1028" y="663"/>
                      <a:pt x="982" y="708"/>
                      <a:pt x="937" y="754"/>
                    </a:cubicBezTo>
                    <a:cubicBezTo>
                      <a:pt x="822" y="823"/>
                      <a:pt x="708" y="937"/>
                      <a:pt x="594" y="1051"/>
                    </a:cubicBezTo>
                    <a:lnTo>
                      <a:pt x="526" y="1142"/>
                    </a:lnTo>
                    <a:lnTo>
                      <a:pt x="457" y="1211"/>
                    </a:lnTo>
                    <a:lnTo>
                      <a:pt x="412" y="1256"/>
                    </a:lnTo>
                    <a:cubicBezTo>
                      <a:pt x="366" y="1325"/>
                      <a:pt x="343" y="1370"/>
                      <a:pt x="297" y="1416"/>
                    </a:cubicBezTo>
                    <a:cubicBezTo>
                      <a:pt x="206" y="1530"/>
                      <a:pt x="138" y="1690"/>
                      <a:pt x="115" y="1850"/>
                    </a:cubicBezTo>
                    <a:cubicBezTo>
                      <a:pt x="69" y="2032"/>
                      <a:pt x="46" y="2192"/>
                      <a:pt x="24" y="2375"/>
                    </a:cubicBezTo>
                    <a:lnTo>
                      <a:pt x="24" y="2420"/>
                    </a:lnTo>
                    <a:cubicBezTo>
                      <a:pt x="24" y="2557"/>
                      <a:pt x="1" y="2671"/>
                      <a:pt x="24" y="2786"/>
                    </a:cubicBezTo>
                    <a:cubicBezTo>
                      <a:pt x="24" y="2922"/>
                      <a:pt x="46" y="3059"/>
                      <a:pt x="69" y="3196"/>
                    </a:cubicBezTo>
                    <a:lnTo>
                      <a:pt x="92" y="3265"/>
                    </a:lnTo>
                    <a:cubicBezTo>
                      <a:pt x="115" y="3402"/>
                      <a:pt x="138" y="3539"/>
                      <a:pt x="183" y="3676"/>
                    </a:cubicBezTo>
                    <a:cubicBezTo>
                      <a:pt x="206" y="3835"/>
                      <a:pt x="275" y="3972"/>
                      <a:pt x="343" y="4087"/>
                    </a:cubicBezTo>
                    <a:cubicBezTo>
                      <a:pt x="389" y="4201"/>
                      <a:pt x="480" y="4315"/>
                      <a:pt x="549" y="4406"/>
                    </a:cubicBezTo>
                    <a:cubicBezTo>
                      <a:pt x="685" y="4566"/>
                      <a:pt x="868" y="4680"/>
                      <a:pt x="1028" y="4794"/>
                    </a:cubicBezTo>
                    <a:lnTo>
                      <a:pt x="1119" y="4840"/>
                    </a:lnTo>
                    <a:cubicBezTo>
                      <a:pt x="1233" y="4908"/>
                      <a:pt x="1370" y="4977"/>
                      <a:pt x="1576" y="5045"/>
                    </a:cubicBezTo>
                    <a:lnTo>
                      <a:pt x="1621" y="5068"/>
                    </a:lnTo>
                    <a:cubicBezTo>
                      <a:pt x="1735" y="5114"/>
                      <a:pt x="1872" y="5159"/>
                      <a:pt x="1986" y="5182"/>
                    </a:cubicBezTo>
                    <a:cubicBezTo>
                      <a:pt x="2169" y="5205"/>
                      <a:pt x="2375" y="5228"/>
                      <a:pt x="2603" y="5228"/>
                    </a:cubicBezTo>
                    <a:lnTo>
                      <a:pt x="2785" y="5228"/>
                    </a:lnTo>
                    <a:cubicBezTo>
                      <a:pt x="2991" y="5228"/>
                      <a:pt x="3128" y="5205"/>
                      <a:pt x="3265" y="5159"/>
                    </a:cubicBezTo>
                    <a:cubicBezTo>
                      <a:pt x="3447" y="5114"/>
                      <a:pt x="3630" y="5022"/>
                      <a:pt x="3790" y="4931"/>
                    </a:cubicBezTo>
                    <a:cubicBezTo>
                      <a:pt x="3949" y="4840"/>
                      <a:pt x="4064" y="4748"/>
                      <a:pt x="4155" y="4657"/>
                    </a:cubicBezTo>
                    <a:cubicBezTo>
                      <a:pt x="4246" y="4566"/>
                      <a:pt x="4315" y="4475"/>
                      <a:pt x="4383" y="4383"/>
                    </a:cubicBezTo>
                    <a:lnTo>
                      <a:pt x="4406" y="4360"/>
                    </a:lnTo>
                    <a:cubicBezTo>
                      <a:pt x="4406" y="4360"/>
                      <a:pt x="4406" y="4338"/>
                      <a:pt x="4406" y="4338"/>
                    </a:cubicBezTo>
                    <a:cubicBezTo>
                      <a:pt x="4406" y="4338"/>
                      <a:pt x="4429" y="4315"/>
                      <a:pt x="4429" y="4315"/>
                    </a:cubicBezTo>
                    <a:cubicBezTo>
                      <a:pt x="4589" y="4132"/>
                      <a:pt x="4703" y="3927"/>
                      <a:pt x="4840" y="3676"/>
                    </a:cubicBezTo>
                    <a:cubicBezTo>
                      <a:pt x="4908" y="3562"/>
                      <a:pt x="4954" y="3470"/>
                      <a:pt x="4999" y="3356"/>
                    </a:cubicBezTo>
                    <a:cubicBezTo>
                      <a:pt x="5045" y="3219"/>
                      <a:pt x="5068" y="3059"/>
                      <a:pt x="5091" y="2900"/>
                    </a:cubicBezTo>
                    <a:cubicBezTo>
                      <a:pt x="5114" y="2786"/>
                      <a:pt x="5114" y="2649"/>
                      <a:pt x="5114" y="2512"/>
                    </a:cubicBezTo>
                    <a:cubicBezTo>
                      <a:pt x="5114" y="2352"/>
                      <a:pt x="5068" y="2215"/>
                      <a:pt x="4977" y="2032"/>
                    </a:cubicBezTo>
                    <a:cubicBezTo>
                      <a:pt x="4931" y="1872"/>
                      <a:pt x="4862" y="1736"/>
                      <a:pt x="4794" y="1599"/>
                    </a:cubicBezTo>
                    <a:cubicBezTo>
                      <a:pt x="4748" y="1507"/>
                      <a:pt x="4680" y="1416"/>
                      <a:pt x="4634" y="1325"/>
                    </a:cubicBezTo>
                    <a:cubicBezTo>
                      <a:pt x="4543" y="1165"/>
                      <a:pt x="4429" y="1028"/>
                      <a:pt x="4292" y="891"/>
                    </a:cubicBezTo>
                    <a:cubicBezTo>
                      <a:pt x="4155" y="754"/>
                      <a:pt x="3995" y="663"/>
                      <a:pt x="3858" y="549"/>
                    </a:cubicBezTo>
                    <a:lnTo>
                      <a:pt x="3813" y="526"/>
                    </a:lnTo>
                    <a:cubicBezTo>
                      <a:pt x="3813" y="526"/>
                      <a:pt x="3790" y="503"/>
                      <a:pt x="3790" y="503"/>
                    </a:cubicBezTo>
                    <a:lnTo>
                      <a:pt x="3767" y="480"/>
                    </a:lnTo>
                    <a:cubicBezTo>
                      <a:pt x="3676" y="389"/>
                      <a:pt x="3561" y="320"/>
                      <a:pt x="3470" y="252"/>
                    </a:cubicBezTo>
                    <a:cubicBezTo>
                      <a:pt x="3356" y="206"/>
                      <a:pt x="3242" y="138"/>
                      <a:pt x="3128" y="115"/>
                    </a:cubicBezTo>
                    <a:cubicBezTo>
                      <a:pt x="3036" y="69"/>
                      <a:pt x="2922" y="46"/>
                      <a:pt x="2785" y="24"/>
                    </a:cubicBezTo>
                    <a:cubicBezTo>
                      <a:pt x="2717" y="1"/>
                      <a:pt x="2626" y="1"/>
                      <a:pt x="253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1"/>
              <p:cNvSpPr/>
              <p:nvPr/>
            </p:nvSpPr>
            <p:spPr>
              <a:xfrm>
                <a:off x="8479818" y="1403375"/>
                <a:ext cx="59250" cy="63575"/>
              </a:xfrm>
              <a:custGeom>
                <a:rect b="b" l="l" r="r" t="t"/>
                <a:pathLst>
                  <a:path extrusionOk="0" h="2352" w="2192">
                    <a:moveTo>
                      <a:pt x="1142" y="0"/>
                    </a:moveTo>
                    <a:cubicBezTo>
                      <a:pt x="1005" y="0"/>
                      <a:pt x="868" y="46"/>
                      <a:pt x="753" y="114"/>
                    </a:cubicBezTo>
                    <a:cubicBezTo>
                      <a:pt x="662" y="137"/>
                      <a:pt x="571" y="206"/>
                      <a:pt x="502" y="274"/>
                    </a:cubicBezTo>
                    <a:cubicBezTo>
                      <a:pt x="480" y="297"/>
                      <a:pt x="480" y="297"/>
                      <a:pt x="434" y="320"/>
                    </a:cubicBezTo>
                    <a:cubicBezTo>
                      <a:pt x="365" y="388"/>
                      <a:pt x="320" y="457"/>
                      <a:pt x="251" y="548"/>
                    </a:cubicBezTo>
                    <a:lnTo>
                      <a:pt x="228" y="571"/>
                    </a:lnTo>
                    <a:cubicBezTo>
                      <a:pt x="206" y="616"/>
                      <a:pt x="160" y="685"/>
                      <a:pt x="137" y="731"/>
                    </a:cubicBezTo>
                    <a:cubicBezTo>
                      <a:pt x="114" y="776"/>
                      <a:pt x="92" y="799"/>
                      <a:pt x="69" y="845"/>
                    </a:cubicBezTo>
                    <a:cubicBezTo>
                      <a:pt x="23" y="936"/>
                      <a:pt x="0" y="1027"/>
                      <a:pt x="0" y="1164"/>
                    </a:cubicBezTo>
                    <a:cubicBezTo>
                      <a:pt x="0" y="1256"/>
                      <a:pt x="23" y="1347"/>
                      <a:pt x="46" y="1461"/>
                    </a:cubicBezTo>
                    <a:cubicBezTo>
                      <a:pt x="92" y="1621"/>
                      <a:pt x="137" y="1735"/>
                      <a:pt x="206" y="1849"/>
                    </a:cubicBezTo>
                    <a:cubicBezTo>
                      <a:pt x="274" y="1940"/>
                      <a:pt x="343" y="2009"/>
                      <a:pt x="411" y="2077"/>
                    </a:cubicBezTo>
                    <a:cubicBezTo>
                      <a:pt x="457" y="2100"/>
                      <a:pt x="502" y="2146"/>
                      <a:pt x="548" y="2169"/>
                    </a:cubicBezTo>
                    <a:cubicBezTo>
                      <a:pt x="617" y="2214"/>
                      <a:pt x="685" y="2237"/>
                      <a:pt x="753" y="2283"/>
                    </a:cubicBezTo>
                    <a:cubicBezTo>
                      <a:pt x="822" y="2306"/>
                      <a:pt x="890" y="2306"/>
                      <a:pt x="1005" y="2328"/>
                    </a:cubicBezTo>
                    <a:lnTo>
                      <a:pt x="1187" y="2328"/>
                    </a:lnTo>
                    <a:cubicBezTo>
                      <a:pt x="1233" y="2328"/>
                      <a:pt x="1278" y="2351"/>
                      <a:pt x="1301" y="2351"/>
                    </a:cubicBezTo>
                    <a:cubicBezTo>
                      <a:pt x="1324" y="2351"/>
                      <a:pt x="1347" y="2328"/>
                      <a:pt x="1370" y="2328"/>
                    </a:cubicBezTo>
                    <a:cubicBezTo>
                      <a:pt x="1530" y="2328"/>
                      <a:pt x="1621" y="2283"/>
                      <a:pt x="1712" y="2214"/>
                    </a:cubicBezTo>
                    <a:cubicBezTo>
                      <a:pt x="1872" y="2123"/>
                      <a:pt x="1986" y="1986"/>
                      <a:pt x="2077" y="1849"/>
                    </a:cubicBezTo>
                    <a:cubicBezTo>
                      <a:pt x="2146" y="1712"/>
                      <a:pt x="2191" y="1529"/>
                      <a:pt x="2191" y="1370"/>
                    </a:cubicBezTo>
                    <a:cubicBezTo>
                      <a:pt x="2191" y="1324"/>
                      <a:pt x="2191" y="1301"/>
                      <a:pt x="2191" y="1256"/>
                    </a:cubicBezTo>
                    <a:lnTo>
                      <a:pt x="2191" y="1210"/>
                    </a:lnTo>
                    <a:cubicBezTo>
                      <a:pt x="2191" y="1141"/>
                      <a:pt x="2169" y="1050"/>
                      <a:pt x="2169" y="982"/>
                    </a:cubicBezTo>
                    <a:cubicBezTo>
                      <a:pt x="2123" y="708"/>
                      <a:pt x="2009" y="480"/>
                      <a:pt x="1872" y="343"/>
                    </a:cubicBezTo>
                    <a:cubicBezTo>
                      <a:pt x="1781" y="228"/>
                      <a:pt x="1666" y="160"/>
                      <a:pt x="1552" y="114"/>
                    </a:cubicBezTo>
                    <a:cubicBezTo>
                      <a:pt x="1507" y="69"/>
                      <a:pt x="1438" y="46"/>
                      <a:pt x="1370" y="23"/>
                    </a:cubicBezTo>
                    <a:cubicBezTo>
                      <a:pt x="1301" y="0"/>
                      <a:pt x="1233" y="0"/>
                      <a:pt x="1164" y="0"/>
                    </a:cubicBezTo>
                    <a:close/>
                  </a:path>
                </a:pathLst>
              </a:custGeom>
              <a:solidFill>
                <a:srgbClr val="6B66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1"/>
              <p:cNvSpPr/>
              <p:nvPr/>
            </p:nvSpPr>
            <p:spPr>
              <a:xfrm>
                <a:off x="8284229" y="1195460"/>
                <a:ext cx="455969" cy="454726"/>
              </a:xfrm>
              <a:custGeom>
                <a:rect b="b" l="l" r="r" t="t"/>
                <a:pathLst>
                  <a:path extrusionOk="0" h="16823" w="16869">
                    <a:moveTo>
                      <a:pt x="8400" y="7692"/>
                    </a:moveTo>
                    <a:cubicBezTo>
                      <a:pt x="8469" y="7692"/>
                      <a:pt x="8537" y="7692"/>
                      <a:pt x="8606" y="7715"/>
                    </a:cubicBezTo>
                    <a:cubicBezTo>
                      <a:pt x="8674" y="7738"/>
                      <a:pt x="8743" y="7761"/>
                      <a:pt x="8788" y="7806"/>
                    </a:cubicBezTo>
                    <a:cubicBezTo>
                      <a:pt x="8902" y="7852"/>
                      <a:pt x="9017" y="7920"/>
                      <a:pt x="9108" y="8035"/>
                    </a:cubicBezTo>
                    <a:cubicBezTo>
                      <a:pt x="9245" y="8172"/>
                      <a:pt x="9359" y="8400"/>
                      <a:pt x="9405" y="8674"/>
                    </a:cubicBezTo>
                    <a:cubicBezTo>
                      <a:pt x="9405" y="8742"/>
                      <a:pt x="9427" y="8833"/>
                      <a:pt x="9427" y="8902"/>
                    </a:cubicBezTo>
                    <a:lnTo>
                      <a:pt x="9427" y="8948"/>
                    </a:lnTo>
                    <a:cubicBezTo>
                      <a:pt x="9427" y="8993"/>
                      <a:pt x="9427" y="9016"/>
                      <a:pt x="9427" y="9062"/>
                    </a:cubicBezTo>
                    <a:cubicBezTo>
                      <a:pt x="9427" y="9221"/>
                      <a:pt x="9382" y="9404"/>
                      <a:pt x="9313" y="9541"/>
                    </a:cubicBezTo>
                    <a:cubicBezTo>
                      <a:pt x="9222" y="9678"/>
                      <a:pt x="9108" y="9815"/>
                      <a:pt x="8948" y="9906"/>
                    </a:cubicBezTo>
                    <a:cubicBezTo>
                      <a:pt x="8857" y="9975"/>
                      <a:pt x="8766" y="10020"/>
                      <a:pt x="8606" y="10020"/>
                    </a:cubicBezTo>
                    <a:cubicBezTo>
                      <a:pt x="8583" y="10043"/>
                      <a:pt x="8560" y="10043"/>
                      <a:pt x="8537" y="10043"/>
                    </a:cubicBezTo>
                    <a:cubicBezTo>
                      <a:pt x="8514" y="10043"/>
                      <a:pt x="8469" y="10020"/>
                      <a:pt x="8423" y="10020"/>
                    </a:cubicBezTo>
                    <a:lnTo>
                      <a:pt x="8241" y="10020"/>
                    </a:lnTo>
                    <a:cubicBezTo>
                      <a:pt x="8126" y="9998"/>
                      <a:pt x="8058" y="9998"/>
                      <a:pt x="7989" y="9975"/>
                    </a:cubicBezTo>
                    <a:cubicBezTo>
                      <a:pt x="7921" y="9929"/>
                      <a:pt x="7853" y="9906"/>
                      <a:pt x="7784" y="9861"/>
                    </a:cubicBezTo>
                    <a:cubicBezTo>
                      <a:pt x="7738" y="9838"/>
                      <a:pt x="7693" y="9792"/>
                      <a:pt x="7647" y="9769"/>
                    </a:cubicBezTo>
                    <a:cubicBezTo>
                      <a:pt x="7579" y="9701"/>
                      <a:pt x="7510" y="9632"/>
                      <a:pt x="7442" y="9541"/>
                    </a:cubicBezTo>
                    <a:cubicBezTo>
                      <a:pt x="7373" y="9427"/>
                      <a:pt x="7328" y="9313"/>
                      <a:pt x="7282" y="9153"/>
                    </a:cubicBezTo>
                    <a:cubicBezTo>
                      <a:pt x="7259" y="9039"/>
                      <a:pt x="7236" y="8948"/>
                      <a:pt x="7236" y="8856"/>
                    </a:cubicBezTo>
                    <a:cubicBezTo>
                      <a:pt x="7236" y="8719"/>
                      <a:pt x="7259" y="8628"/>
                      <a:pt x="7305" y="8537"/>
                    </a:cubicBezTo>
                    <a:cubicBezTo>
                      <a:pt x="7328" y="8491"/>
                      <a:pt x="7350" y="8468"/>
                      <a:pt x="7373" y="8423"/>
                    </a:cubicBezTo>
                    <a:cubicBezTo>
                      <a:pt x="7396" y="8377"/>
                      <a:pt x="7442" y="8308"/>
                      <a:pt x="7464" y="8263"/>
                    </a:cubicBezTo>
                    <a:lnTo>
                      <a:pt x="7487" y="8240"/>
                    </a:lnTo>
                    <a:cubicBezTo>
                      <a:pt x="7556" y="8149"/>
                      <a:pt x="7601" y="8080"/>
                      <a:pt x="7670" y="8012"/>
                    </a:cubicBezTo>
                    <a:cubicBezTo>
                      <a:pt x="7716" y="7989"/>
                      <a:pt x="7716" y="7989"/>
                      <a:pt x="7738" y="7966"/>
                    </a:cubicBezTo>
                    <a:cubicBezTo>
                      <a:pt x="7807" y="7898"/>
                      <a:pt x="7898" y="7829"/>
                      <a:pt x="7989" y="7806"/>
                    </a:cubicBezTo>
                    <a:cubicBezTo>
                      <a:pt x="8104" y="7738"/>
                      <a:pt x="8241" y="7692"/>
                      <a:pt x="8378" y="7692"/>
                    </a:cubicBezTo>
                    <a:close/>
                    <a:moveTo>
                      <a:pt x="8766" y="0"/>
                    </a:moveTo>
                    <a:cubicBezTo>
                      <a:pt x="8378" y="0"/>
                      <a:pt x="8012" y="0"/>
                      <a:pt x="7647" y="46"/>
                    </a:cubicBezTo>
                    <a:lnTo>
                      <a:pt x="7487" y="46"/>
                    </a:lnTo>
                    <a:cubicBezTo>
                      <a:pt x="7373" y="69"/>
                      <a:pt x="7236" y="69"/>
                      <a:pt x="7122" y="91"/>
                    </a:cubicBezTo>
                    <a:cubicBezTo>
                      <a:pt x="6940" y="114"/>
                      <a:pt x="6757" y="160"/>
                      <a:pt x="6574" y="183"/>
                    </a:cubicBezTo>
                    <a:lnTo>
                      <a:pt x="6597" y="183"/>
                    </a:lnTo>
                    <a:cubicBezTo>
                      <a:pt x="6323" y="251"/>
                      <a:pt x="6026" y="320"/>
                      <a:pt x="5730" y="388"/>
                    </a:cubicBezTo>
                    <a:cubicBezTo>
                      <a:pt x="5479" y="457"/>
                      <a:pt x="5228" y="548"/>
                      <a:pt x="4931" y="662"/>
                    </a:cubicBezTo>
                    <a:cubicBezTo>
                      <a:pt x="4771" y="730"/>
                      <a:pt x="4634" y="799"/>
                      <a:pt x="4497" y="845"/>
                    </a:cubicBezTo>
                    <a:cubicBezTo>
                      <a:pt x="4337" y="936"/>
                      <a:pt x="4200" y="1004"/>
                      <a:pt x="4064" y="1073"/>
                    </a:cubicBezTo>
                    <a:cubicBezTo>
                      <a:pt x="3972" y="1119"/>
                      <a:pt x="3904" y="1187"/>
                      <a:pt x="3812" y="1255"/>
                    </a:cubicBezTo>
                    <a:lnTo>
                      <a:pt x="3721" y="1324"/>
                    </a:lnTo>
                    <a:cubicBezTo>
                      <a:pt x="3584" y="1392"/>
                      <a:pt x="3470" y="1484"/>
                      <a:pt x="3333" y="1552"/>
                    </a:cubicBezTo>
                    <a:cubicBezTo>
                      <a:pt x="3265" y="1598"/>
                      <a:pt x="3196" y="1643"/>
                      <a:pt x="3151" y="1666"/>
                    </a:cubicBezTo>
                    <a:cubicBezTo>
                      <a:pt x="3082" y="1712"/>
                      <a:pt x="3036" y="1758"/>
                      <a:pt x="2991" y="1803"/>
                    </a:cubicBezTo>
                    <a:cubicBezTo>
                      <a:pt x="2922" y="1872"/>
                      <a:pt x="2854" y="1917"/>
                      <a:pt x="2785" y="1986"/>
                    </a:cubicBezTo>
                    <a:lnTo>
                      <a:pt x="2671" y="2077"/>
                    </a:lnTo>
                    <a:lnTo>
                      <a:pt x="2580" y="2146"/>
                    </a:lnTo>
                    <a:cubicBezTo>
                      <a:pt x="2534" y="2214"/>
                      <a:pt x="2466" y="2260"/>
                      <a:pt x="2397" y="2328"/>
                    </a:cubicBezTo>
                    <a:cubicBezTo>
                      <a:pt x="2283" y="2442"/>
                      <a:pt x="2169" y="2557"/>
                      <a:pt x="2101" y="2716"/>
                    </a:cubicBezTo>
                    <a:cubicBezTo>
                      <a:pt x="2078" y="2785"/>
                      <a:pt x="2078" y="2853"/>
                      <a:pt x="2078" y="2922"/>
                    </a:cubicBezTo>
                    <a:lnTo>
                      <a:pt x="2055" y="2945"/>
                    </a:lnTo>
                    <a:lnTo>
                      <a:pt x="2055" y="2967"/>
                    </a:lnTo>
                    <a:cubicBezTo>
                      <a:pt x="1986" y="3059"/>
                      <a:pt x="1918" y="3127"/>
                      <a:pt x="1872" y="3218"/>
                    </a:cubicBezTo>
                    <a:cubicBezTo>
                      <a:pt x="1804" y="3287"/>
                      <a:pt x="1758" y="3355"/>
                      <a:pt x="1713" y="3424"/>
                    </a:cubicBezTo>
                    <a:lnTo>
                      <a:pt x="1667" y="3492"/>
                    </a:lnTo>
                    <a:cubicBezTo>
                      <a:pt x="1576" y="3606"/>
                      <a:pt x="1484" y="3721"/>
                      <a:pt x="1393" y="3835"/>
                    </a:cubicBezTo>
                    <a:cubicBezTo>
                      <a:pt x="1324" y="3972"/>
                      <a:pt x="1256" y="4086"/>
                      <a:pt x="1210" y="4200"/>
                    </a:cubicBezTo>
                    <a:cubicBezTo>
                      <a:pt x="1096" y="4474"/>
                      <a:pt x="959" y="4725"/>
                      <a:pt x="845" y="4976"/>
                    </a:cubicBezTo>
                    <a:cubicBezTo>
                      <a:pt x="708" y="5296"/>
                      <a:pt x="594" y="5569"/>
                      <a:pt x="480" y="5798"/>
                    </a:cubicBezTo>
                    <a:cubicBezTo>
                      <a:pt x="366" y="6094"/>
                      <a:pt x="297" y="6391"/>
                      <a:pt x="252" y="6619"/>
                    </a:cubicBezTo>
                    <a:cubicBezTo>
                      <a:pt x="229" y="6711"/>
                      <a:pt x="206" y="6802"/>
                      <a:pt x="183" y="6916"/>
                    </a:cubicBezTo>
                    <a:lnTo>
                      <a:pt x="160" y="7053"/>
                    </a:lnTo>
                    <a:cubicBezTo>
                      <a:pt x="138" y="7190"/>
                      <a:pt x="115" y="7350"/>
                      <a:pt x="92" y="7510"/>
                    </a:cubicBezTo>
                    <a:cubicBezTo>
                      <a:pt x="69" y="7647"/>
                      <a:pt x="46" y="7806"/>
                      <a:pt x="46" y="7943"/>
                    </a:cubicBezTo>
                    <a:lnTo>
                      <a:pt x="23" y="8035"/>
                    </a:lnTo>
                    <a:cubicBezTo>
                      <a:pt x="23" y="8172"/>
                      <a:pt x="1" y="8331"/>
                      <a:pt x="1" y="8468"/>
                    </a:cubicBezTo>
                    <a:lnTo>
                      <a:pt x="1" y="8697"/>
                    </a:lnTo>
                    <a:lnTo>
                      <a:pt x="1" y="8902"/>
                    </a:lnTo>
                    <a:lnTo>
                      <a:pt x="1" y="9039"/>
                    </a:lnTo>
                    <a:cubicBezTo>
                      <a:pt x="1" y="9153"/>
                      <a:pt x="1" y="9244"/>
                      <a:pt x="1" y="9358"/>
                    </a:cubicBezTo>
                    <a:cubicBezTo>
                      <a:pt x="23" y="9541"/>
                      <a:pt x="46" y="9701"/>
                      <a:pt x="69" y="9861"/>
                    </a:cubicBezTo>
                    <a:cubicBezTo>
                      <a:pt x="92" y="10020"/>
                      <a:pt x="115" y="10157"/>
                      <a:pt x="160" y="10317"/>
                    </a:cubicBezTo>
                    <a:cubicBezTo>
                      <a:pt x="183" y="10454"/>
                      <a:pt x="229" y="10591"/>
                      <a:pt x="275" y="10728"/>
                    </a:cubicBezTo>
                    <a:cubicBezTo>
                      <a:pt x="320" y="10865"/>
                      <a:pt x="366" y="11002"/>
                      <a:pt x="434" y="11116"/>
                    </a:cubicBezTo>
                    <a:lnTo>
                      <a:pt x="480" y="11207"/>
                    </a:lnTo>
                    <a:cubicBezTo>
                      <a:pt x="480" y="11207"/>
                      <a:pt x="480" y="11230"/>
                      <a:pt x="480" y="11230"/>
                    </a:cubicBezTo>
                    <a:lnTo>
                      <a:pt x="503" y="11230"/>
                    </a:lnTo>
                    <a:cubicBezTo>
                      <a:pt x="503" y="11230"/>
                      <a:pt x="503" y="11253"/>
                      <a:pt x="503" y="11253"/>
                    </a:cubicBezTo>
                    <a:cubicBezTo>
                      <a:pt x="503" y="11253"/>
                      <a:pt x="503" y="11276"/>
                      <a:pt x="503" y="11276"/>
                    </a:cubicBezTo>
                    <a:cubicBezTo>
                      <a:pt x="594" y="11504"/>
                      <a:pt x="731" y="11778"/>
                      <a:pt x="868" y="12006"/>
                    </a:cubicBezTo>
                    <a:lnTo>
                      <a:pt x="891" y="12052"/>
                    </a:lnTo>
                    <a:lnTo>
                      <a:pt x="959" y="12212"/>
                    </a:lnTo>
                    <a:cubicBezTo>
                      <a:pt x="1005" y="12280"/>
                      <a:pt x="1051" y="12371"/>
                      <a:pt x="1073" y="12440"/>
                    </a:cubicBezTo>
                    <a:cubicBezTo>
                      <a:pt x="1142" y="12554"/>
                      <a:pt x="1210" y="12668"/>
                      <a:pt x="1302" y="12805"/>
                    </a:cubicBezTo>
                    <a:cubicBezTo>
                      <a:pt x="1416" y="12942"/>
                      <a:pt x="1507" y="13079"/>
                      <a:pt x="1621" y="13239"/>
                    </a:cubicBezTo>
                    <a:cubicBezTo>
                      <a:pt x="1690" y="13330"/>
                      <a:pt x="1758" y="13421"/>
                      <a:pt x="1849" y="13535"/>
                    </a:cubicBezTo>
                    <a:cubicBezTo>
                      <a:pt x="1941" y="13695"/>
                      <a:pt x="2078" y="13832"/>
                      <a:pt x="2169" y="13946"/>
                    </a:cubicBezTo>
                    <a:lnTo>
                      <a:pt x="2215" y="13992"/>
                    </a:lnTo>
                    <a:cubicBezTo>
                      <a:pt x="2306" y="14083"/>
                      <a:pt x="2397" y="14175"/>
                      <a:pt x="2489" y="14289"/>
                    </a:cubicBezTo>
                    <a:cubicBezTo>
                      <a:pt x="2603" y="14403"/>
                      <a:pt x="2694" y="14517"/>
                      <a:pt x="2808" y="14631"/>
                    </a:cubicBezTo>
                    <a:cubicBezTo>
                      <a:pt x="2899" y="14745"/>
                      <a:pt x="3014" y="14859"/>
                      <a:pt x="3128" y="14951"/>
                    </a:cubicBezTo>
                    <a:cubicBezTo>
                      <a:pt x="3242" y="15042"/>
                      <a:pt x="3356" y="15156"/>
                      <a:pt x="3470" y="15247"/>
                    </a:cubicBezTo>
                    <a:lnTo>
                      <a:pt x="3516" y="15270"/>
                    </a:lnTo>
                    <a:cubicBezTo>
                      <a:pt x="3630" y="15361"/>
                      <a:pt x="3744" y="15476"/>
                      <a:pt x="3858" y="15544"/>
                    </a:cubicBezTo>
                    <a:cubicBezTo>
                      <a:pt x="3927" y="15567"/>
                      <a:pt x="3995" y="15613"/>
                      <a:pt x="4064" y="15635"/>
                    </a:cubicBezTo>
                    <a:cubicBezTo>
                      <a:pt x="4132" y="15681"/>
                      <a:pt x="4200" y="15704"/>
                      <a:pt x="4246" y="15750"/>
                    </a:cubicBezTo>
                    <a:cubicBezTo>
                      <a:pt x="4383" y="15818"/>
                      <a:pt x="4497" y="15886"/>
                      <a:pt x="4634" y="15955"/>
                    </a:cubicBezTo>
                    <a:cubicBezTo>
                      <a:pt x="4931" y="16069"/>
                      <a:pt x="5205" y="16183"/>
                      <a:pt x="5547" y="16297"/>
                    </a:cubicBezTo>
                    <a:cubicBezTo>
                      <a:pt x="5616" y="16320"/>
                      <a:pt x="5684" y="16366"/>
                      <a:pt x="5775" y="16389"/>
                    </a:cubicBezTo>
                    <a:lnTo>
                      <a:pt x="5935" y="16434"/>
                    </a:lnTo>
                    <a:lnTo>
                      <a:pt x="6049" y="16480"/>
                    </a:lnTo>
                    <a:cubicBezTo>
                      <a:pt x="6141" y="16503"/>
                      <a:pt x="6232" y="16548"/>
                      <a:pt x="6346" y="16571"/>
                    </a:cubicBezTo>
                    <a:cubicBezTo>
                      <a:pt x="6392" y="16594"/>
                      <a:pt x="6460" y="16594"/>
                      <a:pt x="6506" y="16594"/>
                    </a:cubicBezTo>
                    <a:lnTo>
                      <a:pt x="6551" y="16617"/>
                    </a:lnTo>
                    <a:cubicBezTo>
                      <a:pt x="6620" y="16617"/>
                      <a:pt x="6711" y="16640"/>
                      <a:pt x="6780" y="16663"/>
                    </a:cubicBezTo>
                    <a:lnTo>
                      <a:pt x="6871" y="16663"/>
                    </a:lnTo>
                    <a:cubicBezTo>
                      <a:pt x="6985" y="16685"/>
                      <a:pt x="7076" y="16708"/>
                      <a:pt x="7168" y="16731"/>
                    </a:cubicBezTo>
                    <a:cubicBezTo>
                      <a:pt x="7487" y="16777"/>
                      <a:pt x="7784" y="16822"/>
                      <a:pt x="8081" y="16822"/>
                    </a:cubicBezTo>
                    <a:lnTo>
                      <a:pt x="8332" y="16822"/>
                    </a:lnTo>
                    <a:cubicBezTo>
                      <a:pt x="8400" y="16822"/>
                      <a:pt x="8469" y="16822"/>
                      <a:pt x="8537" y="16799"/>
                    </a:cubicBezTo>
                    <a:cubicBezTo>
                      <a:pt x="8697" y="16799"/>
                      <a:pt x="8834" y="16799"/>
                      <a:pt x="8994" y="16777"/>
                    </a:cubicBezTo>
                    <a:lnTo>
                      <a:pt x="9154" y="16777"/>
                    </a:lnTo>
                    <a:cubicBezTo>
                      <a:pt x="9245" y="16754"/>
                      <a:pt x="9336" y="16754"/>
                      <a:pt x="9427" y="16754"/>
                    </a:cubicBezTo>
                    <a:cubicBezTo>
                      <a:pt x="9587" y="16731"/>
                      <a:pt x="9747" y="16708"/>
                      <a:pt x="9907" y="16685"/>
                    </a:cubicBezTo>
                    <a:cubicBezTo>
                      <a:pt x="10067" y="16663"/>
                      <a:pt x="10226" y="16617"/>
                      <a:pt x="10363" y="16594"/>
                    </a:cubicBezTo>
                    <a:lnTo>
                      <a:pt x="10546" y="16548"/>
                    </a:lnTo>
                    <a:cubicBezTo>
                      <a:pt x="10637" y="16526"/>
                      <a:pt x="10729" y="16503"/>
                      <a:pt x="10820" y="16480"/>
                    </a:cubicBezTo>
                    <a:cubicBezTo>
                      <a:pt x="11002" y="16434"/>
                      <a:pt x="11185" y="16366"/>
                      <a:pt x="11322" y="16297"/>
                    </a:cubicBezTo>
                    <a:cubicBezTo>
                      <a:pt x="11459" y="16229"/>
                      <a:pt x="11596" y="16160"/>
                      <a:pt x="11733" y="16092"/>
                    </a:cubicBezTo>
                    <a:cubicBezTo>
                      <a:pt x="11801" y="16046"/>
                      <a:pt x="11847" y="16023"/>
                      <a:pt x="11915" y="15978"/>
                    </a:cubicBezTo>
                    <a:lnTo>
                      <a:pt x="12052" y="15909"/>
                    </a:lnTo>
                    <a:lnTo>
                      <a:pt x="12121" y="15909"/>
                    </a:lnTo>
                    <a:cubicBezTo>
                      <a:pt x="12212" y="15909"/>
                      <a:pt x="12303" y="15886"/>
                      <a:pt x="12372" y="15864"/>
                    </a:cubicBezTo>
                    <a:cubicBezTo>
                      <a:pt x="12486" y="15818"/>
                      <a:pt x="12577" y="15772"/>
                      <a:pt x="12669" y="15750"/>
                    </a:cubicBezTo>
                    <a:cubicBezTo>
                      <a:pt x="12851" y="15658"/>
                      <a:pt x="13011" y="15567"/>
                      <a:pt x="13148" y="15453"/>
                    </a:cubicBezTo>
                    <a:cubicBezTo>
                      <a:pt x="13216" y="15407"/>
                      <a:pt x="13262" y="15361"/>
                      <a:pt x="13331" y="15316"/>
                    </a:cubicBezTo>
                    <a:cubicBezTo>
                      <a:pt x="13376" y="15270"/>
                      <a:pt x="13445" y="15202"/>
                      <a:pt x="13513" y="15156"/>
                    </a:cubicBezTo>
                    <a:cubicBezTo>
                      <a:pt x="13650" y="15065"/>
                      <a:pt x="13741" y="14996"/>
                      <a:pt x="13833" y="14905"/>
                    </a:cubicBezTo>
                    <a:cubicBezTo>
                      <a:pt x="13924" y="14836"/>
                      <a:pt x="13993" y="14768"/>
                      <a:pt x="14061" y="14700"/>
                    </a:cubicBezTo>
                    <a:lnTo>
                      <a:pt x="14175" y="14608"/>
                    </a:lnTo>
                    <a:lnTo>
                      <a:pt x="14244" y="14540"/>
                    </a:lnTo>
                    <a:cubicBezTo>
                      <a:pt x="14266" y="14517"/>
                      <a:pt x="14289" y="14494"/>
                      <a:pt x="14335" y="14471"/>
                    </a:cubicBezTo>
                    <a:cubicBezTo>
                      <a:pt x="14381" y="14403"/>
                      <a:pt x="14426" y="14357"/>
                      <a:pt x="14495" y="14312"/>
                    </a:cubicBezTo>
                    <a:cubicBezTo>
                      <a:pt x="14540" y="14243"/>
                      <a:pt x="14586" y="14197"/>
                      <a:pt x="14632" y="14152"/>
                    </a:cubicBezTo>
                    <a:cubicBezTo>
                      <a:pt x="14677" y="14106"/>
                      <a:pt x="14723" y="14038"/>
                      <a:pt x="14791" y="13992"/>
                    </a:cubicBezTo>
                    <a:cubicBezTo>
                      <a:pt x="14951" y="13832"/>
                      <a:pt x="15088" y="13627"/>
                      <a:pt x="15202" y="13421"/>
                    </a:cubicBezTo>
                    <a:cubicBezTo>
                      <a:pt x="15248" y="13376"/>
                      <a:pt x="15271" y="13307"/>
                      <a:pt x="15316" y="13262"/>
                    </a:cubicBezTo>
                    <a:cubicBezTo>
                      <a:pt x="15339" y="13216"/>
                      <a:pt x="15385" y="13170"/>
                      <a:pt x="15408" y="13125"/>
                    </a:cubicBezTo>
                    <a:cubicBezTo>
                      <a:pt x="15453" y="13033"/>
                      <a:pt x="15499" y="12965"/>
                      <a:pt x="15545" y="12896"/>
                    </a:cubicBezTo>
                    <a:cubicBezTo>
                      <a:pt x="15613" y="12782"/>
                      <a:pt x="15659" y="12668"/>
                      <a:pt x="15704" y="12531"/>
                    </a:cubicBezTo>
                    <a:lnTo>
                      <a:pt x="15750" y="12440"/>
                    </a:lnTo>
                    <a:lnTo>
                      <a:pt x="15727" y="12463"/>
                    </a:lnTo>
                    <a:cubicBezTo>
                      <a:pt x="15773" y="12394"/>
                      <a:pt x="15796" y="12326"/>
                      <a:pt x="15841" y="12257"/>
                    </a:cubicBezTo>
                    <a:lnTo>
                      <a:pt x="15933" y="12029"/>
                    </a:lnTo>
                    <a:lnTo>
                      <a:pt x="15956" y="11983"/>
                    </a:lnTo>
                    <a:cubicBezTo>
                      <a:pt x="15956" y="11983"/>
                      <a:pt x="15956" y="11961"/>
                      <a:pt x="15956" y="11961"/>
                    </a:cubicBezTo>
                    <a:lnTo>
                      <a:pt x="15978" y="11892"/>
                    </a:lnTo>
                    <a:cubicBezTo>
                      <a:pt x="16001" y="11869"/>
                      <a:pt x="16024" y="11846"/>
                      <a:pt x="16024" y="11801"/>
                    </a:cubicBezTo>
                    <a:cubicBezTo>
                      <a:pt x="16184" y="11458"/>
                      <a:pt x="16321" y="11116"/>
                      <a:pt x="16458" y="10751"/>
                    </a:cubicBezTo>
                    <a:cubicBezTo>
                      <a:pt x="16572" y="10408"/>
                      <a:pt x="16663" y="10020"/>
                      <a:pt x="16709" y="9495"/>
                    </a:cubicBezTo>
                    <a:lnTo>
                      <a:pt x="16709" y="9541"/>
                    </a:lnTo>
                    <a:cubicBezTo>
                      <a:pt x="16754" y="9290"/>
                      <a:pt x="16777" y="9085"/>
                      <a:pt x="16777" y="8902"/>
                    </a:cubicBezTo>
                    <a:cubicBezTo>
                      <a:pt x="16777" y="8742"/>
                      <a:pt x="16777" y="8605"/>
                      <a:pt x="16777" y="8445"/>
                    </a:cubicBezTo>
                    <a:lnTo>
                      <a:pt x="16777" y="8286"/>
                    </a:lnTo>
                    <a:lnTo>
                      <a:pt x="16777" y="8194"/>
                    </a:lnTo>
                    <a:cubicBezTo>
                      <a:pt x="16777" y="8103"/>
                      <a:pt x="16777" y="8035"/>
                      <a:pt x="16777" y="7966"/>
                    </a:cubicBezTo>
                    <a:cubicBezTo>
                      <a:pt x="16777" y="7875"/>
                      <a:pt x="16777" y="7806"/>
                      <a:pt x="16754" y="7715"/>
                    </a:cubicBezTo>
                    <a:cubicBezTo>
                      <a:pt x="16800" y="7692"/>
                      <a:pt x="16846" y="7647"/>
                      <a:pt x="16846" y="7601"/>
                    </a:cubicBezTo>
                    <a:cubicBezTo>
                      <a:pt x="16846" y="7510"/>
                      <a:pt x="16869" y="7395"/>
                      <a:pt x="16869" y="7304"/>
                    </a:cubicBezTo>
                    <a:cubicBezTo>
                      <a:pt x="16869" y="7213"/>
                      <a:pt x="16846" y="7122"/>
                      <a:pt x="16823" y="7030"/>
                    </a:cubicBezTo>
                    <a:cubicBezTo>
                      <a:pt x="16800" y="6893"/>
                      <a:pt x="16777" y="6756"/>
                      <a:pt x="16754" y="6619"/>
                    </a:cubicBezTo>
                    <a:lnTo>
                      <a:pt x="16709" y="6437"/>
                    </a:lnTo>
                    <a:cubicBezTo>
                      <a:pt x="16686" y="6368"/>
                      <a:pt x="16686" y="6323"/>
                      <a:pt x="16686" y="6254"/>
                    </a:cubicBezTo>
                    <a:cubicBezTo>
                      <a:pt x="16663" y="6163"/>
                      <a:pt x="16640" y="6072"/>
                      <a:pt x="16617" y="5980"/>
                    </a:cubicBezTo>
                    <a:cubicBezTo>
                      <a:pt x="16595" y="5912"/>
                      <a:pt x="16549" y="5821"/>
                      <a:pt x="16526" y="5752"/>
                    </a:cubicBezTo>
                    <a:cubicBezTo>
                      <a:pt x="16503" y="5684"/>
                      <a:pt x="16458" y="5638"/>
                      <a:pt x="16435" y="5569"/>
                    </a:cubicBezTo>
                    <a:cubicBezTo>
                      <a:pt x="16389" y="5432"/>
                      <a:pt x="16344" y="5296"/>
                      <a:pt x="16298" y="5181"/>
                    </a:cubicBezTo>
                    <a:cubicBezTo>
                      <a:pt x="16252" y="5113"/>
                      <a:pt x="16229" y="5044"/>
                      <a:pt x="16207" y="4999"/>
                    </a:cubicBezTo>
                    <a:cubicBezTo>
                      <a:pt x="16161" y="4908"/>
                      <a:pt x="16138" y="4839"/>
                      <a:pt x="16115" y="4771"/>
                    </a:cubicBezTo>
                    <a:cubicBezTo>
                      <a:pt x="16024" y="4588"/>
                      <a:pt x="15956" y="4451"/>
                      <a:pt x="15887" y="4291"/>
                    </a:cubicBezTo>
                    <a:cubicBezTo>
                      <a:pt x="15819" y="4200"/>
                      <a:pt x="15773" y="4109"/>
                      <a:pt x="15704" y="4017"/>
                    </a:cubicBezTo>
                    <a:lnTo>
                      <a:pt x="15636" y="3903"/>
                    </a:lnTo>
                    <a:cubicBezTo>
                      <a:pt x="15590" y="3835"/>
                      <a:pt x="15545" y="3766"/>
                      <a:pt x="15499" y="3675"/>
                    </a:cubicBezTo>
                    <a:lnTo>
                      <a:pt x="15408" y="3515"/>
                    </a:lnTo>
                    <a:cubicBezTo>
                      <a:pt x="15339" y="3401"/>
                      <a:pt x="15248" y="3287"/>
                      <a:pt x="15157" y="3173"/>
                    </a:cubicBezTo>
                    <a:cubicBezTo>
                      <a:pt x="15020" y="2990"/>
                      <a:pt x="14883" y="2830"/>
                      <a:pt x="14746" y="2648"/>
                    </a:cubicBezTo>
                    <a:lnTo>
                      <a:pt x="14700" y="2625"/>
                    </a:lnTo>
                    <a:cubicBezTo>
                      <a:pt x="14700" y="2625"/>
                      <a:pt x="14700" y="2625"/>
                      <a:pt x="14700" y="2602"/>
                    </a:cubicBezTo>
                    <a:cubicBezTo>
                      <a:pt x="14586" y="2488"/>
                      <a:pt x="14495" y="2374"/>
                      <a:pt x="14381" y="2283"/>
                    </a:cubicBezTo>
                    <a:cubicBezTo>
                      <a:pt x="14289" y="2191"/>
                      <a:pt x="14175" y="2077"/>
                      <a:pt x="14061" y="2009"/>
                    </a:cubicBezTo>
                    <a:cubicBezTo>
                      <a:pt x="13947" y="1917"/>
                      <a:pt x="13833" y="1803"/>
                      <a:pt x="13719" y="1712"/>
                    </a:cubicBezTo>
                    <a:cubicBezTo>
                      <a:pt x="13582" y="1621"/>
                      <a:pt x="13468" y="1529"/>
                      <a:pt x="13353" y="1438"/>
                    </a:cubicBezTo>
                    <a:cubicBezTo>
                      <a:pt x="13125" y="1278"/>
                      <a:pt x="12851" y="1119"/>
                      <a:pt x="12555" y="959"/>
                    </a:cubicBezTo>
                    <a:cubicBezTo>
                      <a:pt x="12463" y="913"/>
                      <a:pt x="12349" y="867"/>
                      <a:pt x="12235" y="822"/>
                    </a:cubicBezTo>
                    <a:lnTo>
                      <a:pt x="12144" y="776"/>
                    </a:lnTo>
                    <a:cubicBezTo>
                      <a:pt x="12007" y="708"/>
                      <a:pt x="11893" y="639"/>
                      <a:pt x="11756" y="594"/>
                    </a:cubicBezTo>
                    <a:cubicBezTo>
                      <a:pt x="11596" y="502"/>
                      <a:pt x="11413" y="457"/>
                      <a:pt x="11276" y="388"/>
                    </a:cubicBezTo>
                    <a:lnTo>
                      <a:pt x="11231" y="388"/>
                    </a:lnTo>
                    <a:lnTo>
                      <a:pt x="11185" y="365"/>
                    </a:lnTo>
                    <a:cubicBezTo>
                      <a:pt x="11048" y="320"/>
                      <a:pt x="10911" y="274"/>
                      <a:pt x="10774" y="228"/>
                    </a:cubicBezTo>
                    <a:cubicBezTo>
                      <a:pt x="10637" y="183"/>
                      <a:pt x="10477" y="160"/>
                      <a:pt x="10340" y="137"/>
                    </a:cubicBezTo>
                    <a:cubicBezTo>
                      <a:pt x="10181" y="91"/>
                      <a:pt x="10044" y="69"/>
                      <a:pt x="9884" y="69"/>
                    </a:cubicBezTo>
                    <a:cubicBezTo>
                      <a:pt x="9747" y="46"/>
                      <a:pt x="9587" y="23"/>
                      <a:pt x="9450" y="23"/>
                    </a:cubicBezTo>
                    <a:cubicBezTo>
                      <a:pt x="9222" y="0"/>
                      <a:pt x="8994" y="0"/>
                      <a:pt x="876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1"/>
              <p:cNvSpPr/>
              <p:nvPr/>
            </p:nvSpPr>
            <p:spPr>
              <a:xfrm>
                <a:off x="8403918" y="946190"/>
                <a:ext cx="140691" cy="137610"/>
              </a:xfrm>
              <a:custGeom>
                <a:rect b="b" l="l" r="r" t="t"/>
                <a:pathLst>
                  <a:path extrusionOk="0" h="5091" w="5205">
                    <a:moveTo>
                      <a:pt x="2420" y="1"/>
                    </a:moveTo>
                    <a:cubicBezTo>
                      <a:pt x="2260" y="1"/>
                      <a:pt x="2123" y="1"/>
                      <a:pt x="1987" y="23"/>
                    </a:cubicBezTo>
                    <a:cubicBezTo>
                      <a:pt x="1735" y="69"/>
                      <a:pt x="1507" y="160"/>
                      <a:pt x="1325" y="252"/>
                    </a:cubicBezTo>
                    <a:cubicBezTo>
                      <a:pt x="1210" y="297"/>
                      <a:pt x="1119" y="366"/>
                      <a:pt x="1028" y="434"/>
                    </a:cubicBezTo>
                    <a:lnTo>
                      <a:pt x="959" y="480"/>
                    </a:lnTo>
                    <a:cubicBezTo>
                      <a:pt x="868" y="526"/>
                      <a:pt x="822" y="594"/>
                      <a:pt x="777" y="640"/>
                    </a:cubicBezTo>
                    <a:cubicBezTo>
                      <a:pt x="685" y="754"/>
                      <a:pt x="594" y="868"/>
                      <a:pt x="480" y="1028"/>
                    </a:cubicBezTo>
                    <a:cubicBezTo>
                      <a:pt x="320" y="1279"/>
                      <a:pt x="183" y="1530"/>
                      <a:pt x="92" y="1804"/>
                    </a:cubicBezTo>
                    <a:cubicBezTo>
                      <a:pt x="92" y="1872"/>
                      <a:pt x="69" y="1918"/>
                      <a:pt x="46" y="1986"/>
                    </a:cubicBezTo>
                    <a:cubicBezTo>
                      <a:pt x="24" y="2055"/>
                      <a:pt x="24" y="2123"/>
                      <a:pt x="1" y="2192"/>
                    </a:cubicBezTo>
                    <a:cubicBezTo>
                      <a:pt x="1" y="2260"/>
                      <a:pt x="1" y="2306"/>
                      <a:pt x="24" y="2374"/>
                    </a:cubicBezTo>
                    <a:lnTo>
                      <a:pt x="24" y="2443"/>
                    </a:lnTo>
                    <a:cubicBezTo>
                      <a:pt x="24" y="2603"/>
                      <a:pt x="24" y="2740"/>
                      <a:pt x="46" y="2877"/>
                    </a:cubicBezTo>
                    <a:cubicBezTo>
                      <a:pt x="69" y="2991"/>
                      <a:pt x="115" y="3082"/>
                      <a:pt x="138" y="3196"/>
                    </a:cubicBezTo>
                    <a:lnTo>
                      <a:pt x="161" y="3288"/>
                    </a:lnTo>
                    <a:cubicBezTo>
                      <a:pt x="206" y="3447"/>
                      <a:pt x="252" y="3607"/>
                      <a:pt x="320" y="3767"/>
                    </a:cubicBezTo>
                    <a:cubicBezTo>
                      <a:pt x="366" y="3858"/>
                      <a:pt x="412" y="3949"/>
                      <a:pt x="480" y="4041"/>
                    </a:cubicBezTo>
                    <a:cubicBezTo>
                      <a:pt x="549" y="4155"/>
                      <a:pt x="640" y="4269"/>
                      <a:pt x="777" y="4383"/>
                    </a:cubicBezTo>
                    <a:cubicBezTo>
                      <a:pt x="868" y="4474"/>
                      <a:pt x="959" y="4543"/>
                      <a:pt x="1074" y="4611"/>
                    </a:cubicBezTo>
                    <a:cubicBezTo>
                      <a:pt x="1256" y="4748"/>
                      <a:pt x="1507" y="4862"/>
                      <a:pt x="1781" y="4931"/>
                    </a:cubicBezTo>
                    <a:cubicBezTo>
                      <a:pt x="1918" y="4977"/>
                      <a:pt x="2055" y="4977"/>
                      <a:pt x="2192" y="4977"/>
                    </a:cubicBezTo>
                    <a:lnTo>
                      <a:pt x="2534" y="4977"/>
                    </a:lnTo>
                    <a:cubicBezTo>
                      <a:pt x="2557" y="5022"/>
                      <a:pt x="2603" y="5045"/>
                      <a:pt x="2648" y="5068"/>
                    </a:cubicBezTo>
                    <a:cubicBezTo>
                      <a:pt x="2717" y="5091"/>
                      <a:pt x="2785" y="5091"/>
                      <a:pt x="2854" y="5091"/>
                    </a:cubicBezTo>
                    <a:lnTo>
                      <a:pt x="3059" y="5091"/>
                    </a:lnTo>
                    <a:cubicBezTo>
                      <a:pt x="3128" y="5091"/>
                      <a:pt x="3173" y="5091"/>
                      <a:pt x="3219" y="5068"/>
                    </a:cubicBezTo>
                    <a:lnTo>
                      <a:pt x="3242" y="5068"/>
                    </a:lnTo>
                    <a:cubicBezTo>
                      <a:pt x="3333" y="5068"/>
                      <a:pt x="3402" y="5045"/>
                      <a:pt x="3447" y="5022"/>
                    </a:cubicBezTo>
                    <a:cubicBezTo>
                      <a:pt x="3607" y="4954"/>
                      <a:pt x="3721" y="4862"/>
                      <a:pt x="3858" y="4771"/>
                    </a:cubicBezTo>
                    <a:cubicBezTo>
                      <a:pt x="3927" y="4726"/>
                      <a:pt x="3972" y="4703"/>
                      <a:pt x="4018" y="4657"/>
                    </a:cubicBezTo>
                    <a:cubicBezTo>
                      <a:pt x="4132" y="4566"/>
                      <a:pt x="4269" y="4474"/>
                      <a:pt x="4360" y="4383"/>
                    </a:cubicBezTo>
                    <a:cubicBezTo>
                      <a:pt x="4566" y="4201"/>
                      <a:pt x="4703" y="4041"/>
                      <a:pt x="4817" y="3858"/>
                    </a:cubicBezTo>
                    <a:cubicBezTo>
                      <a:pt x="4863" y="3790"/>
                      <a:pt x="4931" y="3698"/>
                      <a:pt x="4977" y="3607"/>
                    </a:cubicBezTo>
                    <a:cubicBezTo>
                      <a:pt x="5045" y="3470"/>
                      <a:pt x="5091" y="3310"/>
                      <a:pt x="5114" y="3151"/>
                    </a:cubicBezTo>
                    <a:cubicBezTo>
                      <a:pt x="5205" y="2854"/>
                      <a:pt x="5205" y="2534"/>
                      <a:pt x="5136" y="2123"/>
                    </a:cubicBezTo>
                    <a:cubicBezTo>
                      <a:pt x="5114" y="2009"/>
                      <a:pt x="5068" y="1872"/>
                      <a:pt x="5022" y="1713"/>
                    </a:cubicBezTo>
                    <a:cubicBezTo>
                      <a:pt x="4977" y="1553"/>
                      <a:pt x="4885" y="1416"/>
                      <a:pt x="4794" y="1302"/>
                    </a:cubicBezTo>
                    <a:cubicBezTo>
                      <a:pt x="4703" y="1165"/>
                      <a:pt x="4611" y="1028"/>
                      <a:pt x="4497" y="891"/>
                    </a:cubicBezTo>
                    <a:lnTo>
                      <a:pt x="4474" y="868"/>
                    </a:lnTo>
                    <a:cubicBezTo>
                      <a:pt x="4383" y="777"/>
                      <a:pt x="4292" y="685"/>
                      <a:pt x="4201" y="594"/>
                    </a:cubicBezTo>
                    <a:cubicBezTo>
                      <a:pt x="4086" y="480"/>
                      <a:pt x="3950" y="389"/>
                      <a:pt x="3835" y="320"/>
                    </a:cubicBezTo>
                    <a:cubicBezTo>
                      <a:pt x="3790" y="275"/>
                      <a:pt x="3721" y="252"/>
                      <a:pt x="3676" y="229"/>
                    </a:cubicBezTo>
                    <a:cubicBezTo>
                      <a:pt x="3584" y="183"/>
                      <a:pt x="3493" y="138"/>
                      <a:pt x="3425" y="115"/>
                    </a:cubicBezTo>
                    <a:cubicBezTo>
                      <a:pt x="3173" y="23"/>
                      <a:pt x="2900" y="1"/>
                      <a:pt x="269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1"/>
              <p:cNvSpPr/>
              <p:nvPr/>
            </p:nvSpPr>
            <p:spPr>
              <a:xfrm>
                <a:off x="8239819" y="1201001"/>
                <a:ext cx="103038" cy="403909"/>
              </a:xfrm>
              <a:custGeom>
                <a:rect b="b" l="l" r="r" t="t"/>
                <a:pathLst>
                  <a:path extrusionOk="0" h="14943" w="3812">
                    <a:moveTo>
                      <a:pt x="358" y="5671"/>
                    </a:moveTo>
                    <a:cubicBezTo>
                      <a:pt x="343" y="5695"/>
                      <a:pt x="343" y="5733"/>
                      <a:pt x="343" y="5752"/>
                    </a:cubicBezTo>
                    <a:cubicBezTo>
                      <a:pt x="347" y="5725"/>
                      <a:pt x="352" y="5698"/>
                      <a:pt x="358" y="5671"/>
                    </a:cubicBezTo>
                    <a:close/>
                    <a:moveTo>
                      <a:pt x="3721" y="1"/>
                    </a:moveTo>
                    <a:cubicBezTo>
                      <a:pt x="3698" y="1"/>
                      <a:pt x="3675" y="1"/>
                      <a:pt x="3652" y="23"/>
                    </a:cubicBezTo>
                    <a:cubicBezTo>
                      <a:pt x="3607" y="69"/>
                      <a:pt x="3561" y="137"/>
                      <a:pt x="3515" y="183"/>
                    </a:cubicBezTo>
                    <a:cubicBezTo>
                      <a:pt x="3388" y="310"/>
                      <a:pt x="3279" y="419"/>
                      <a:pt x="3150" y="548"/>
                    </a:cubicBezTo>
                    <a:cubicBezTo>
                      <a:pt x="3059" y="662"/>
                      <a:pt x="2945" y="777"/>
                      <a:pt x="2831" y="891"/>
                    </a:cubicBezTo>
                    <a:cubicBezTo>
                      <a:pt x="2785" y="959"/>
                      <a:pt x="2716" y="1005"/>
                      <a:pt x="2671" y="1073"/>
                    </a:cubicBezTo>
                    <a:cubicBezTo>
                      <a:pt x="2625" y="1142"/>
                      <a:pt x="2557" y="1210"/>
                      <a:pt x="2511" y="1279"/>
                    </a:cubicBezTo>
                    <a:cubicBezTo>
                      <a:pt x="2420" y="1393"/>
                      <a:pt x="2328" y="1530"/>
                      <a:pt x="2237" y="1644"/>
                    </a:cubicBezTo>
                    <a:cubicBezTo>
                      <a:pt x="2146" y="1781"/>
                      <a:pt x="2032" y="1895"/>
                      <a:pt x="1940" y="2009"/>
                    </a:cubicBezTo>
                    <a:cubicBezTo>
                      <a:pt x="1758" y="2260"/>
                      <a:pt x="1598" y="2534"/>
                      <a:pt x="1438" y="2808"/>
                    </a:cubicBezTo>
                    <a:cubicBezTo>
                      <a:pt x="1393" y="2876"/>
                      <a:pt x="1347" y="2968"/>
                      <a:pt x="1301" y="3036"/>
                    </a:cubicBezTo>
                    <a:cubicBezTo>
                      <a:pt x="1278" y="3105"/>
                      <a:pt x="1233" y="3173"/>
                      <a:pt x="1210" y="3242"/>
                    </a:cubicBezTo>
                    <a:cubicBezTo>
                      <a:pt x="1141" y="3379"/>
                      <a:pt x="1073" y="3538"/>
                      <a:pt x="1005" y="3675"/>
                    </a:cubicBezTo>
                    <a:cubicBezTo>
                      <a:pt x="890" y="3995"/>
                      <a:pt x="776" y="4314"/>
                      <a:pt x="662" y="4634"/>
                    </a:cubicBezTo>
                    <a:cubicBezTo>
                      <a:pt x="535" y="4974"/>
                      <a:pt x="427" y="5313"/>
                      <a:pt x="358" y="5671"/>
                    </a:cubicBezTo>
                    <a:lnTo>
                      <a:pt x="358" y="5671"/>
                    </a:lnTo>
                    <a:cubicBezTo>
                      <a:pt x="360" y="5667"/>
                      <a:pt x="362" y="5664"/>
                      <a:pt x="365" y="5661"/>
                    </a:cubicBezTo>
                    <a:lnTo>
                      <a:pt x="365" y="5661"/>
                    </a:lnTo>
                    <a:cubicBezTo>
                      <a:pt x="320" y="5844"/>
                      <a:pt x="274" y="6026"/>
                      <a:pt x="228" y="6232"/>
                    </a:cubicBezTo>
                    <a:cubicBezTo>
                      <a:pt x="206" y="6369"/>
                      <a:pt x="183" y="6529"/>
                      <a:pt x="160" y="6688"/>
                    </a:cubicBezTo>
                    <a:cubicBezTo>
                      <a:pt x="114" y="7008"/>
                      <a:pt x="69" y="7350"/>
                      <a:pt x="46" y="7693"/>
                    </a:cubicBezTo>
                    <a:cubicBezTo>
                      <a:pt x="23" y="7852"/>
                      <a:pt x="23" y="8012"/>
                      <a:pt x="23" y="8195"/>
                    </a:cubicBezTo>
                    <a:cubicBezTo>
                      <a:pt x="0" y="8332"/>
                      <a:pt x="23" y="8492"/>
                      <a:pt x="23" y="8628"/>
                    </a:cubicBezTo>
                    <a:cubicBezTo>
                      <a:pt x="23" y="8811"/>
                      <a:pt x="23" y="8994"/>
                      <a:pt x="46" y="9199"/>
                    </a:cubicBezTo>
                    <a:cubicBezTo>
                      <a:pt x="69" y="9359"/>
                      <a:pt x="69" y="9519"/>
                      <a:pt x="91" y="9678"/>
                    </a:cubicBezTo>
                    <a:cubicBezTo>
                      <a:pt x="114" y="9838"/>
                      <a:pt x="137" y="9998"/>
                      <a:pt x="160" y="10181"/>
                    </a:cubicBezTo>
                    <a:cubicBezTo>
                      <a:pt x="183" y="10318"/>
                      <a:pt x="228" y="10477"/>
                      <a:pt x="251" y="10614"/>
                    </a:cubicBezTo>
                    <a:cubicBezTo>
                      <a:pt x="343" y="10934"/>
                      <a:pt x="411" y="11253"/>
                      <a:pt x="502" y="11596"/>
                    </a:cubicBezTo>
                    <a:cubicBezTo>
                      <a:pt x="594" y="11892"/>
                      <a:pt x="708" y="12212"/>
                      <a:pt x="822" y="12509"/>
                    </a:cubicBezTo>
                    <a:cubicBezTo>
                      <a:pt x="959" y="12805"/>
                      <a:pt x="1096" y="13102"/>
                      <a:pt x="1233" y="13376"/>
                    </a:cubicBezTo>
                    <a:cubicBezTo>
                      <a:pt x="1301" y="13536"/>
                      <a:pt x="1415" y="13673"/>
                      <a:pt x="1507" y="13810"/>
                    </a:cubicBezTo>
                    <a:cubicBezTo>
                      <a:pt x="1598" y="13947"/>
                      <a:pt x="1689" y="14061"/>
                      <a:pt x="1781" y="14198"/>
                    </a:cubicBezTo>
                    <a:cubicBezTo>
                      <a:pt x="1872" y="14312"/>
                      <a:pt x="1963" y="14449"/>
                      <a:pt x="2054" y="14563"/>
                    </a:cubicBezTo>
                    <a:cubicBezTo>
                      <a:pt x="2100" y="14609"/>
                      <a:pt x="2146" y="14677"/>
                      <a:pt x="2191" y="14723"/>
                    </a:cubicBezTo>
                    <a:cubicBezTo>
                      <a:pt x="2237" y="14791"/>
                      <a:pt x="2283" y="14837"/>
                      <a:pt x="2328" y="14883"/>
                    </a:cubicBezTo>
                    <a:cubicBezTo>
                      <a:pt x="2381" y="14925"/>
                      <a:pt x="2449" y="14943"/>
                      <a:pt x="2518" y="14943"/>
                    </a:cubicBezTo>
                    <a:cubicBezTo>
                      <a:pt x="2597" y="14943"/>
                      <a:pt x="2678" y="14919"/>
                      <a:pt x="2739" y="14883"/>
                    </a:cubicBezTo>
                    <a:cubicBezTo>
                      <a:pt x="2785" y="14814"/>
                      <a:pt x="2831" y="14746"/>
                      <a:pt x="2853" y="14654"/>
                    </a:cubicBezTo>
                    <a:cubicBezTo>
                      <a:pt x="2853" y="14586"/>
                      <a:pt x="2831" y="14472"/>
                      <a:pt x="2762" y="14426"/>
                    </a:cubicBezTo>
                    <a:cubicBezTo>
                      <a:pt x="2739" y="14380"/>
                      <a:pt x="2716" y="14358"/>
                      <a:pt x="2694" y="14335"/>
                    </a:cubicBezTo>
                    <a:lnTo>
                      <a:pt x="2602" y="14198"/>
                    </a:lnTo>
                    <a:cubicBezTo>
                      <a:pt x="2511" y="14107"/>
                      <a:pt x="2442" y="13992"/>
                      <a:pt x="2374" y="13901"/>
                    </a:cubicBezTo>
                    <a:cubicBezTo>
                      <a:pt x="2214" y="13696"/>
                      <a:pt x="2054" y="13490"/>
                      <a:pt x="1918" y="13262"/>
                    </a:cubicBezTo>
                    <a:cubicBezTo>
                      <a:pt x="1781" y="13034"/>
                      <a:pt x="1644" y="12783"/>
                      <a:pt x="1529" y="12509"/>
                    </a:cubicBezTo>
                    <a:cubicBezTo>
                      <a:pt x="1484" y="12372"/>
                      <a:pt x="1415" y="12235"/>
                      <a:pt x="1370" y="12098"/>
                    </a:cubicBezTo>
                    <a:cubicBezTo>
                      <a:pt x="1301" y="11961"/>
                      <a:pt x="1256" y="11824"/>
                      <a:pt x="1210" y="11687"/>
                    </a:cubicBezTo>
                    <a:cubicBezTo>
                      <a:pt x="1141" y="11459"/>
                      <a:pt x="1073" y="11231"/>
                      <a:pt x="1027" y="11002"/>
                    </a:cubicBezTo>
                    <a:cubicBezTo>
                      <a:pt x="959" y="10751"/>
                      <a:pt x="890" y="10523"/>
                      <a:pt x="845" y="10295"/>
                    </a:cubicBezTo>
                    <a:cubicBezTo>
                      <a:pt x="799" y="10044"/>
                      <a:pt x="753" y="9793"/>
                      <a:pt x="731" y="9541"/>
                    </a:cubicBezTo>
                    <a:cubicBezTo>
                      <a:pt x="708" y="9313"/>
                      <a:pt x="685" y="9085"/>
                      <a:pt x="662" y="8834"/>
                    </a:cubicBezTo>
                    <a:cubicBezTo>
                      <a:pt x="662" y="8606"/>
                      <a:pt x="662" y="8355"/>
                      <a:pt x="662" y="8126"/>
                    </a:cubicBezTo>
                    <a:cubicBezTo>
                      <a:pt x="662" y="7852"/>
                      <a:pt x="708" y="7578"/>
                      <a:pt x="731" y="7305"/>
                    </a:cubicBezTo>
                    <a:cubicBezTo>
                      <a:pt x="731" y="7168"/>
                      <a:pt x="753" y="7054"/>
                      <a:pt x="776" y="6917"/>
                    </a:cubicBezTo>
                    <a:cubicBezTo>
                      <a:pt x="776" y="6780"/>
                      <a:pt x="799" y="6643"/>
                      <a:pt x="822" y="6483"/>
                    </a:cubicBezTo>
                    <a:cubicBezTo>
                      <a:pt x="868" y="6255"/>
                      <a:pt x="913" y="6004"/>
                      <a:pt x="959" y="5752"/>
                    </a:cubicBezTo>
                    <a:cubicBezTo>
                      <a:pt x="1027" y="5456"/>
                      <a:pt x="1119" y="5182"/>
                      <a:pt x="1210" y="4908"/>
                    </a:cubicBezTo>
                    <a:cubicBezTo>
                      <a:pt x="1278" y="4611"/>
                      <a:pt x="1370" y="4337"/>
                      <a:pt x="1461" y="4063"/>
                    </a:cubicBezTo>
                    <a:cubicBezTo>
                      <a:pt x="1552" y="3812"/>
                      <a:pt x="1644" y="3538"/>
                      <a:pt x="1758" y="3265"/>
                    </a:cubicBezTo>
                    <a:cubicBezTo>
                      <a:pt x="1849" y="3013"/>
                      <a:pt x="1963" y="2740"/>
                      <a:pt x="2100" y="2488"/>
                    </a:cubicBezTo>
                    <a:cubicBezTo>
                      <a:pt x="2146" y="2397"/>
                      <a:pt x="2191" y="2329"/>
                      <a:pt x="2214" y="2260"/>
                    </a:cubicBezTo>
                    <a:cubicBezTo>
                      <a:pt x="2283" y="2169"/>
                      <a:pt x="2328" y="2100"/>
                      <a:pt x="2374" y="2009"/>
                    </a:cubicBezTo>
                    <a:cubicBezTo>
                      <a:pt x="2420" y="1941"/>
                      <a:pt x="2465" y="1872"/>
                      <a:pt x="2511" y="1781"/>
                    </a:cubicBezTo>
                    <a:cubicBezTo>
                      <a:pt x="2557" y="1690"/>
                      <a:pt x="2602" y="1621"/>
                      <a:pt x="2648" y="1530"/>
                    </a:cubicBezTo>
                    <a:cubicBezTo>
                      <a:pt x="2831" y="1210"/>
                      <a:pt x="3059" y="914"/>
                      <a:pt x="3310" y="617"/>
                    </a:cubicBezTo>
                    <a:lnTo>
                      <a:pt x="3333" y="617"/>
                    </a:lnTo>
                    <a:cubicBezTo>
                      <a:pt x="3470" y="457"/>
                      <a:pt x="3629" y="297"/>
                      <a:pt x="3789" y="115"/>
                    </a:cubicBezTo>
                    <a:cubicBezTo>
                      <a:pt x="3812" y="92"/>
                      <a:pt x="3812" y="23"/>
                      <a:pt x="3766" y="1"/>
                    </a:cubicBezTo>
                    <a:close/>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1"/>
              <p:cNvSpPr/>
              <p:nvPr/>
            </p:nvSpPr>
            <p:spPr>
              <a:xfrm>
                <a:off x="8320638" y="1609425"/>
                <a:ext cx="17921" cy="17921"/>
              </a:xfrm>
              <a:custGeom>
                <a:rect b="b" l="l" r="r" t="t"/>
                <a:pathLst>
                  <a:path extrusionOk="0" h="663" w="663">
                    <a:moveTo>
                      <a:pt x="320" y="1"/>
                    </a:moveTo>
                    <a:cubicBezTo>
                      <a:pt x="160" y="1"/>
                      <a:pt x="0" y="161"/>
                      <a:pt x="23" y="343"/>
                    </a:cubicBezTo>
                    <a:cubicBezTo>
                      <a:pt x="23" y="526"/>
                      <a:pt x="183" y="663"/>
                      <a:pt x="343" y="663"/>
                    </a:cubicBezTo>
                    <a:cubicBezTo>
                      <a:pt x="525" y="663"/>
                      <a:pt x="662" y="480"/>
                      <a:pt x="662" y="320"/>
                    </a:cubicBezTo>
                    <a:cubicBezTo>
                      <a:pt x="662" y="138"/>
                      <a:pt x="502" y="1"/>
                      <a:pt x="320" y="1"/>
                    </a:cubicBezTo>
                    <a:close/>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1"/>
              <p:cNvSpPr/>
              <p:nvPr/>
            </p:nvSpPr>
            <p:spPr>
              <a:xfrm>
                <a:off x="8347777" y="1629184"/>
                <a:ext cx="9893" cy="9271"/>
              </a:xfrm>
              <a:custGeom>
                <a:rect b="b" l="l" r="r" t="t"/>
                <a:pathLst>
                  <a:path extrusionOk="0" h="343" w="366">
                    <a:moveTo>
                      <a:pt x="160" y="0"/>
                    </a:moveTo>
                    <a:cubicBezTo>
                      <a:pt x="69" y="0"/>
                      <a:pt x="1" y="92"/>
                      <a:pt x="1" y="183"/>
                    </a:cubicBezTo>
                    <a:cubicBezTo>
                      <a:pt x="1" y="274"/>
                      <a:pt x="92" y="343"/>
                      <a:pt x="183" y="343"/>
                    </a:cubicBezTo>
                    <a:cubicBezTo>
                      <a:pt x="275" y="343"/>
                      <a:pt x="366" y="251"/>
                      <a:pt x="343" y="160"/>
                    </a:cubicBezTo>
                    <a:cubicBezTo>
                      <a:pt x="343" y="69"/>
                      <a:pt x="275" y="0"/>
                      <a:pt x="160" y="0"/>
                    </a:cubicBezTo>
                    <a:close/>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1"/>
              <p:cNvSpPr/>
              <p:nvPr/>
            </p:nvSpPr>
            <p:spPr>
              <a:xfrm>
                <a:off x="8706248" y="1242330"/>
                <a:ext cx="77144" cy="230160"/>
              </a:xfrm>
              <a:custGeom>
                <a:rect b="b" l="l" r="r" t="t"/>
                <a:pathLst>
                  <a:path extrusionOk="0" h="8515" w="2854">
                    <a:moveTo>
                      <a:pt x="1614" y="3310"/>
                    </a:moveTo>
                    <a:cubicBezTo>
                      <a:pt x="1621" y="3326"/>
                      <a:pt x="1621" y="3341"/>
                      <a:pt x="1621" y="3356"/>
                    </a:cubicBezTo>
                    <a:cubicBezTo>
                      <a:pt x="1621" y="3333"/>
                      <a:pt x="1621" y="3333"/>
                      <a:pt x="1621" y="3310"/>
                    </a:cubicBezTo>
                    <a:cubicBezTo>
                      <a:pt x="1618" y="3310"/>
                      <a:pt x="1616" y="3310"/>
                      <a:pt x="1614" y="3310"/>
                    </a:cubicBezTo>
                    <a:close/>
                    <a:moveTo>
                      <a:pt x="206" y="1"/>
                    </a:moveTo>
                    <a:cubicBezTo>
                      <a:pt x="137" y="1"/>
                      <a:pt x="91" y="24"/>
                      <a:pt x="46" y="69"/>
                    </a:cubicBezTo>
                    <a:cubicBezTo>
                      <a:pt x="0" y="161"/>
                      <a:pt x="23" y="275"/>
                      <a:pt x="91" y="320"/>
                    </a:cubicBezTo>
                    <a:cubicBezTo>
                      <a:pt x="137" y="343"/>
                      <a:pt x="183" y="389"/>
                      <a:pt x="228" y="412"/>
                    </a:cubicBezTo>
                    <a:cubicBezTo>
                      <a:pt x="274" y="480"/>
                      <a:pt x="343" y="549"/>
                      <a:pt x="388" y="617"/>
                    </a:cubicBezTo>
                    <a:cubicBezTo>
                      <a:pt x="434" y="708"/>
                      <a:pt x="479" y="777"/>
                      <a:pt x="548" y="845"/>
                    </a:cubicBezTo>
                    <a:cubicBezTo>
                      <a:pt x="552" y="852"/>
                      <a:pt x="556" y="859"/>
                      <a:pt x="559" y="865"/>
                    </a:cubicBezTo>
                    <a:lnTo>
                      <a:pt x="559" y="865"/>
                    </a:lnTo>
                    <a:cubicBezTo>
                      <a:pt x="554" y="862"/>
                      <a:pt x="548" y="857"/>
                      <a:pt x="548" y="845"/>
                    </a:cubicBezTo>
                    <a:lnTo>
                      <a:pt x="548" y="845"/>
                    </a:lnTo>
                    <a:cubicBezTo>
                      <a:pt x="548" y="864"/>
                      <a:pt x="548" y="867"/>
                      <a:pt x="561" y="868"/>
                    </a:cubicBezTo>
                    <a:lnTo>
                      <a:pt x="561" y="868"/>
                    </a:lnTo>
                    <a:cubicBezTo>
                      <a:pt x="560" y="867"/>
                      <a:pt x="560" y="866"/>
                      <a:pt x="559" y="865"/>
                    </a:cubicBezTo>
                    <a:lnTo>
                      <a:pt x="559" y="865"/>
                    </a:lnTo>
                    <a:cubicBezTo>
                      <a:pt x="565" y="868"/>
                      <a:pt x="571" y="868"/>
                      <a:pt x="571" y="868"/>
                    </a:cubicBezTo>
                    <a:cubicBezTo>
                      <a:pt x="567" y="868"/>
                      <a:pt x="564" y="868"/>
                      <a:pt x="561" y="868"/>
                    </a:cubicBezTo>
                    <a:lnTo>
                      <a:pt x="561" y="868"/>
                    </a:lnTo>
                    <a:cubicBezTo>
                      <a:pt x="648" y="1020"/>
                      <a:pt x="734" y="1172"/>
                      <a:pt x="799" y="1325"/>
                    </a:cubicBezTo>
                    <a:cubicBezTo>
                      <a:pt x="867" y="1484"/>
                      <a:pt x="959" y="1644"/>
                      <a:pt x="1050" y="1804"/>
                    </a:cubicBezTo>
                    <a:cubicBezTo>
                      <a:pt x="1119" y="1964"/>
                      <a:pt x="1187" y="2124"/>
                      <a:pt x="1256" y="2283"/>
                    </a:cubicBezTo>
                    <a:cubicBezTo>
                      <a:pt x="1324" y="2443"/>
                      <a:pt x="1392" y="2603"/>
                      <a:pt x="1438" y="2785"/>
                    </a:cubicBezTo>
                    <a:cubicBezTo>
                      <a:pt x="1507" y="2945"/>
                      <a:pt x="1552" y="3128"/>
                      <a:pt x="1598" y="3288"/>
                    </a:cubicBezTo>
                    <a:cubicBezTo>
                      <a:pt x="1605" y="3295"/>
                      <a:pt x="1610" y="3302"/>
                      <a:pt x="1614" y="3310"/>
                    </a:cubicBezTo>
                    <a:lnTo>
                      <a:pt x="1614" y="3310"/>
                    </a:lnTo>
                    <a:cubicBezTo>
                      <a:pt x="1598" y="3305"/>
                      <a:pt x="1598" y="3288"/>
                      <a:pt x="1598" y="3288"/>
                    </a:cubicBezTo>
                    <a:lnTo>
                      <a:pt x="1598" y="3288"/>
                    </a:lnTo>
                    <a:cubicBezTo>
                      <a:pt x="1598" y="3308"/>
                      <a:pt x="1598" y="3310"/>
                      <a:pt x="1614" y="3310"/>
                    </a:cubicBezTo>
                    <a:lnTo>
                      <a:pt x="1614" y="3310"/>
                    </a:lnTo>
                    <a:cubicBezTo>
                      <a:pt x="1614" y="3310"/>
                      <a:pt x="1614" y="3310"/>
                      <a:pt x="1614" y="3310"/>
                    </a:cubicBezTo>
                    <a:lnTo>
                      <a:pt x="1614" y="3310"/>
                    </a:lnTo>
                    <a:cubicBezTo>
                      <a:pt x="1616" y="3310"/>
                      <a:pt x="1618" y="3310"/>
                      <a:pt x="1621" y="3310"/>
                    </a:cubicBezTo>
                    <a:cubicBezTo>
                      <a:pt x="1644" y="3425"/>
                      <a:pt x="1689" y="3562"/>
                      <a:pt x="1735" y="3676"/>
                    </a:cubicBezTo>
                    <a:cubicBezTo>
                      <a:pt x="1758" y="3813"/>
                      <a:pt x="1781" y="3927"/>
                      <a:pt x="1826" y="4041"/>
                    </a:cubicBezTo>
                    <a:cubicBezTo>
                      <a:pt x="1895" y="4269"/>
                      <a:pt x="1940" y="4497"/>
                      <a:pt x="1986" y="4726"/>
                    </a:cubicBezTo>
                    <a:cubicBezTo>
                      <a:pt x="2077" y="5228"/>
                      <a:pt x="2146" y="5753"/>
                      <a:pt x="2169" y="6255"/>
                    </a:cubicBezTo>
                    <a:cubicBezTo>
                      <a:pt x="2169" y="6278"/>
                      <a:pt x="2169" y="6301"/>
                      <a:pt x="2169" y="6346"/>
                    </a:cubicBezTo>
                    <a:cubicBezTo>
                      <a:pt x="2169" y="6643"/>
                      <a:pt x="2169" y="6940"/>
                      <a:pt x="2169" y="7236"/>
                    </a:cubicBezTo>
                    <a:cubicBezTo>
                      <a:pt x="2146" y="7533"/>
                      <a:pt x="2123" y="7853"/>
                      <a:pt x="2100" y="8149"/>
                    </a:cubicBezTo>
                    <a:cubicBezTo>
                      <a:pt x="2100" y="8332"/>
                      <a:pt x="2214" y="8492"/>
                      <a:pt x="2397" y="8515"/>
                    </a:cubicBezTo>
                    <a:cubicBezTo>
                      <a:pt x="2579" y="8515"/>
                      <a:pt x="2739" y="8378"/>
                      <a:pt x="2739" y="8195"/>
                    </a:cubicBezTo>
                    <a:cubicBezTo>
                      <a:pt x="2808" y="7556"/>
                      <a:pt x="2853" y="6894"/>
                      <a:pt x="2808" y="6232"/>
                    </a:cubicBezTo>
                    <a:cubicBezTo>
                      <a:pt x="2785" y="5616"/>
                      <a:pt x="2716" y="5000"/>
                      <a:pt x="2579" y="4383"/>
                    </a:cubicBezTo>
                    <a:cubicBezTo>
                      <a:pt x="2534" y="4155"/>
                      <a:pt x="2465" y="3950"/>
                      <a:pt x="2397" y="3721"/>
                    </a:cubicBezTo>
                    <a:cubicBezTo>
                      <a:pt x="2305" y="3447"/>
                      <a:pt x="2214" y="3151"/>
                      <a:pt x="2123" y="2877"/>
                    </a:cubicBezTo>
                    <a:cubicBezTo>
                      <a:pt x="2077" y="2717"/>
                      <a:pt x="2009" y="2557"/>
                      <a:pt x="1940" y="2397"/>
                    </a:cubicBezTo>
                    <a:cubicBezTo>
                      <a:pt x="1895" y="2238"/>
                      <a:pt x="1826" y="2078"/>
                      <a:pt x="1758" y="1941"/>
                    </a:cubicBezTo>
                    <a:cubicBezTo>
                      <a:pt x="1598" y="1644"/>
                      <a:pt x="1438" y="1347"/>
                      <a:pt x="1233" y="1074"/>
                    </a:cubicBezTo>
                    <a:lnTo>
                      <a:pt x="1233" y="1074"/>
                    </a:lnTo>
                    <a:cubicBezTo>
                      <a:pt x="1256" y="1096"/>
                      <a:pt x="1256" y="1096"/>
                      <a:pt x="1256" y="1096"/>
                    </a:cubicBezTo>
                    <a:cubicBezTo>
                      <a:pt x="1119" y="891"/>
                      <a:pt x="982" y="708"/>
                      <a:pt x="822" y="526"/>
                    </a:cubicBezTo>
                    <a:cubicBezTo>
                      <a:pt x="731" y="457"/>
                      <a:pt x="662" y="389"/>
                      <a:pt x="594" y="298"/>
                    </a:cubicBezTo>
                    <a:cubicBezTo>
                      <a:pt x="502" y="206"/>
                      <a:pt x="411" y="115"/>
                      <a:pt x="297" y="46"/>
                    </a:cubicBezTo>
                    <a:cubicBezTo>
                      <a:pt x="274" y="24"/>
                      <a:pt x="228" y="1"/>
                      <a:pt x="206" y="1"/>
                    </a:cubicBez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1"/>
              <p:cNvSpPr/>
              <p:nvPr/>
            </p:nvSpPr>
            <p:spPr>
              <a:xfrm>
                <a:off x="8755605" y="1486654"/>
                <a:ext cx="18516" cy="17921"/>
              </a:xfrm>
              <a:custGeom>
                <a:rect b="b" l="l" r="r" t="t"/>
                <a:pathLst>
                  <a:path extrusionOk="0" h="663" w="685">
                    <a:moveTo>
                      <a:pt x="365" y="1"/>
                    </a:moveTo>
                    <a:cubicBezTo>
                      <a:pt x="274" y="1"/>
                      <a:pt x="206" y="23"/>
                      <a:pt x="137" y="69"/>
                    </a:cubicBezTo>
                    <a:cubicBezTo>
                      <a:pt x="69" y="138"/>
                      <a:pt x="23" y="206"/>
                      <a:pt x="23" y="297"/>
                    </a:cubicBezTo>
                    <a:cubicBezTo>
                      <a:pt x="0" y="457"/>
                      <a:pt x="137" y="663"/>
                      <a:pt x="320" y="663"/>
                    </a:cubicBezTo>
                    <a:cubicBezTo>
                      <a:pt x="411" y="663"/>
                      <a:pt x="479" y="640"/>
                      <a:pt x="548" y="571"/>
                    </a:cubicBezTo>
                    <a:cubicBezTo>
                      <a:pt x="616" y="526"/>
                      <a:pt x="662" y="434"/>
                      <a:pt x="662" y="343"/>
                    </a:cubicBezTo>
                    <a:cubicBezTo>
                      <a:pt x="685" y="183"/>
                      <a:pt x="548" y="1"/>
                      <a:pt x="365" y="1"/>
                    </a:cubicBez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1"/>
              <p:cNvSpPr/>
              <p:nvPr/>
            </p:nvSpPr>
            <p:spPr>
              <a:xfrm>
                <a:off x="8684651" y="1215814"/>
                <a:ext cx="18516" cy="17299"/>
              </a:xfrm>
              <a:custGeom>
                <a:rect b="b" l="l" r="r" t="t"/>
                <a:pathLst>
                  <a:path extrusionOk="0" h="640" w="685">
                    <a:moveTo>
                      <a:pt x="365" y="0"/>
                    </a:moveTo>
                    <a:cubicBezTo>
                      <a:pt x="274" y="0"/>
                      <a:pt x="206" y="0"/>
                      <a:pt x="137" y="69"/>
                    </a:cubicBezTo>
                    <a:cubicBezTo>
                      <a:pt x="69" y="114"/>
                      <a:pt x="23" y="206"/>
                      <a:pt x="23" y="297"/>
                    </a:cubicBezTo>
                    <a:cubicBezTo>
                      <a:pt x="0" y="457"/>
                      <a:pt x="137" y="639"/>
                      <a:pt x="320" y="639"/>
                    </a:cubicBezTo>
                    <a:cubicBezTo>
                      <a:pt x="411" y="639"/>
                      <a:pt x="480" y="617"/>
                      <a:pt x="548" y="571"/>
                    </a:cubicBezTo>
                    <a:cubicBezTo>
                      <a:pt x="617" y="502"/>
                      <a:pt x="662" y="434"/>
                      <a:pt x="662" y="343"/>
                    </a:cubicBezTo>
                    <a:cubicBezTo>
                      <a:pt x="685" y="183"/>
                      <a:pt x="548" y="0"/>
                      <a:pt x="365" y="0"/>
                    </a:cubicBez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1"/>
              <p:cNvSpPr/>
              <p:nvPr/>
            </p:nvSpPr>
            <p:spPr>
              <a:xfrm>
                <a:off x="8329261" y="1240492"/>
                <a:ext cx="119716" cy="298627"/>
              </a:xfrm>
              <a:custGeom>
                <a:rect b="b" l="l" r="r" t="t"/>
                <a:pathLst>
                  <a:path extrusionOk="0" h="11048" w="4429">
                    <a:moveTo>
                      <a:pt x="4155" y="0"/>
                    </a:moveTo>
                    <a:cubicBezTo>
                      <a:pt x="4132" y="0"/>
                      <a:pt x="4087" y="0"/>
                      <a:pt x="4064" y="23"/>
                    </a:cubicBezTo>
                    <a:cubicBezTo>
                      <a:pt x="3858" y="114"/>
                      <a:pt x="3676" y="229"/>
                      <a:pt x="3470" y="320"/>
                    </a:cubicBezTo>
                    <a:cubicBezTo>
                      <a:pt x="3242" y="480"/>
                      <a:pt x="3037" y="639"/>
                      <a:pt x="2808" y="799"/>
                    </a:cubicBezTo>
                    <a:cubicBezTo>
                      <a:pt x="2671" y="913"/>
                      <a:pt x="2512" y="1050"/>
                      <a:pt x="2375" y="1187"/>
                    </a:cubicBezTo>
                    <a:cubicBezTo>
                      <a:pt x="2192" y="1393"/>
                      <a:pt x="2032" y="1621"/>
                      <a:pt x="1873" y="1826"/>
                    </a:cubicBezTo>
                    <a:cubicBezTo>
                      <a:pt x="1713" y="2009"/>
                      <a:pt x="1553" y="2214"/>
                      <a:pt x="1416" y="2397"/>
                    </a:cubicBezTo>
                    <a:cubicBezTo>
                      <a:pt x="1256" y="2648"/>
                      <a:pt x="1119" y="2922"/>
                      <a:pt x="1005" y="3196"/>
                    </a:cubicBezTo>
                    <a:cubicBezTo>
                      <a:pt x="800" y="3675"/>
                      <a:pt x="594" y="4177"/>
                      <a:pt x="435" y="4702"/>
                    </a:cubicBezTo>
                    <a:cubicBezTo>
                      <a:pt x="275" y="5250"/>
                      <a:pt x="183" y="5844"/>
                      <a:pt x="92" y="6414"/>
                    </a:cubicBezTo>
                    <a:cubicBezTo>
                      <a:pt x="69" y="6665"/>
                      <a:pt x="24" y="6916"/>
                      <a:pt x="24" y="7167"/>
                    </a:cubicBezTo>
                    <a:cubicBezTo>
                      <a:pt x="1" y="7487"/>
                      <a:pt x="24" y="7784"/>
                      <a:pt x="47" y="8080"/>
                    </a:cubicBezTo>
                    <a:cubicBezTo>
                      <a:pt x="69" y="8332"/>
                      <a:pt x="92" y="8560"/>
                      <a:pt x="161" y="8811"/>
                    </a:cubicBezTo>
                    <a:cubicBezTo>
                      <a:pt x="183" y="9016"/>
                      <a:pt x="252" y="9199"/>
                      <a:pt x="320" y="9404"/>
                    </a:cubicBezTo>
                    <a:cubicBezTo>
                      <a:pt x="412" y="9655"/>
                      <a:pt x="526" y="9929"/>
                      <a:pt x="640" y="10180"/>
                    </a:cubicBezTo>
                    <a:cubicBezTo>
                      <a:pt x="663" y="10249"/>
                      <a:pt x="686" y="10340"/>
                      <a:pt x="731" y="10409"/>
                    </a:cubicBezTo>
                    <a:cubicBezTo>
                      <a:pt x="800" y="10500"/>
                      <a:pt x="845" y="10591"/>
                      <a:pt x="914" y="10660"/>
                    </a:cubicBezTo>
                    <a:cubicBezTo>
                      <a:pt x="1005" y="10751"/>
                      <a:pt x="1119" y="10819"/>
                      <a:pt x="1211" y="10911"/>
                    </a:cubicBezTo>
                    <a:cubicBezTo>
                      <a:pt x="1348" y="10979"/>
                      <a:pt x="1485" y="11048"/>
                      <a:pt x="1644" y="11048"/>
                    </a:cubicBezTo>
                    <a:cubicBezTo>
                      <a:pt x="1895" y="11048"/>
                      <a:pt x="2124" y="10979"/>
                      <a:pt x="2306" y="10819"/>
                    </a:cubicBezTo>
                    <a:cubicBezTo>
                      <a:pt x="2580" y="10568"/>
                      <a:pt x="2694" y="10112"/>
                      <a:pt x="2512" y="9770"/>
                    </a:cubicBezTo>
                    <a:cubicBezTo>
                      <a:pt x="2466" y="9655"/>
                      <a:pt x="2443" y="9541"/>
                      <a:pt x="2398" y="9450"/>
                    </a:cubicBezTo>
                    <a:cubicBezTo>
                      <a:pt x="2352" y="9336"/>
                      <a:pt x="2283" y="9267"/>
                      <a:pt x="2238" y="9176"/>
                    </a:cubicBezTo>
                    <a:cubicBezTo>
                      <a:pt x="2146" y="8971"/>
                      <a:pt x="2055" y="8788"/>
                      <a:pt x="1987" y="8583"/>
                    </a:cubicBezTo>
                    <a:cubicBezTo>
                      <a:pt x="1781" y="7966"/>
                      <a:pt x="1667" y="7350"/>
                      <a:pt x="1621" y="6688"/>
                    </a:cubicBezTo>
                    <a:cubicBezTo>
                      <a:pt x="1576" y="5981"/>
                      <a:pt x="1599" y="5250"/>
                      <a:pt x="1736" y="4520"/>
                    </a:cubicBezTo>
                    <a:cubicBezTo>
                      <a:pt x="1850" y="3926"/>
                      <a:pt x="1987" y="3310"/>
                      <a:pt x="2238" y="2762"/>
                    </a:cubicBezTo>
                    <a:cubicBezTo>
                      <a:pt x="2375" y="2488"/>
                      <a:pt x="2534" y="2214"/>
                      <a:pt x="2694" y="1940"/>
                    </a:cubicBezTo>
                    <a:cubicBezTo>
                      <a:pt x="2831" y="1689"/>
                      <a:pt x="2991" y="1461"/>
                      <a:pt x="3151" y="1233"/>
                    </a:cubicBezTo>
                    <a:cubicBezTo>
                      <a:pt x="3379" y="982"/>
                      <a:pt x="3607" y="754"/>
                      <a:pt x="3904" y="571"/>
                    </a:cubicBezTo>
                    <a:cubicBezTo>
                      <a:pt x="3995" y="502"/>
                      <a:pt x="4132" y="434"/>
                      <a:pt x="4246" y="366"/>
                    </a:cubicBezTo>
                    <a:cubicBezTo>
                      <a:pt x="4429" y="274"/>
                      <a:pt x="4338" y="0"/>
                      <a:pt x="4155" y="0"/>
                    </a:cubicBezTo>
                    <a:close/>
                  </a:path>
                </a:pathLst>
              </a:custGeom>
              <a:solidFill>
                <a:srgbClr val="FFFFFF">
                  <a:alpha val="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1"/>
              <p:cNvSpPr/>
              <p:nvPr/>
            </p:nvSpPr>
            <p:spPr>
              <a:xfrm>
                <a:off x="8392809" y="1544661"/>
                <a:ext cx="40140" cy="38274"/>
              </a:xfrm>
              <a:custGeom>
                <a:rect b="b" l="l" r="r" t="t"/>
                <a:pathLst>
                  <a:path extrusionOk="0" h="1416" w="1485">
                    <a:moveTo>
                      <a:pt x="777" y="0"/>
                    </a:moveTo>
                    <a:cubicBezTo>
                      <a:pt x="389" y="0"/>
                      <a:pt x="47" y="274"/>
                      <a:pt x="24" y="662"/>
                    </a:cubicBezTo>
                    <a:cubicBezTo>
                      <a:pt x="1" y="1050"/>
                      <a:pt x="320" y="1415"/>
                      <a:pt x="708" y="1415"/>
                    </a:cubicBezTo>
                    <a:cubicBezTo>
                      <a:pt x="1096" y="1415"/>
                      <a:pt x="1439" y="1141"/>
                      <a:pt x="1462" y="753"/>
                    </a:cubicBezTo>
                    <a:cubicBezTo>
                      <a:pt x="1485" y="365"/>
                      <a:pt x="1165" y="0"/>
                      <a:pt x="777" y="0"/>
                    </a:cubicBezTo>
                    <a:close/>
                  </a:path>
                </a:pathLst>
              </a:custGeom>
              <a:solidFill>
                <a:srgbClr val="FFFFFF">
                  <a:alpha val="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1"/>
              <p:cNvSpPr/>
              <p:nvPr/>
            </p:nvSpPr>
            <p:spPr>
              <a:xfrm>
                <a:off x="8469952" y="964083"/>
                <a:ext cx="15434" cy="59034"/>
              </a:xfrm>
              <a:custGeom>
                <a:rect b="b" l="l" r="r" t="t"/>
                <a:pathLst>
                  <a:path extrusionOk="0" h="2184" w="571">
                    <a:moveTo>
                      <a:pt x="365" y="1"/>
                    </a:moveTo>
                    <a:cubicBezTo>
                      <a:pt x="342" y="23"/>
                      <a:pt x="342" y="46"/>
                      <a:pt x="320" y="46"/>
                    </a:cubicBezTo>
                    <a:cubicBezTo>
                      <a:pt x="320" y="69"/>
                      <a:pt x="320" y="92"/>
                      <a:pt x="342" y="115"/>
                    </a:cubicBezTo>
                    <a:cubicBezTo>
                      <a:pt x="342" y="138"/>
                      <a:pt x="342" y="138"/>
                      <a:pt x="342" y="160"/>
                    </a:cubicBezTo>
                    <a:cubicBezTo>
                      <a:pt x="365" y="252"/>
                      <a:pt x="388" y="366"/>
                      <a:pt x="411" y="480"/>
                    </a:cubicBezTo>
                    <a:cubicBezTo>
                      <a:pt x="411" y="594"/>
                      <a:pt x="411" y="708"/>
                      <a:pt x="411" y="822"/>
                    </a:cubicBezTo>
                    <a:cubicBezTo>
                      <a:pt x="411" y="891"/>
                      <a:pt x="388" y="959"/>
                      <a:pt x="388" y="1005"/>
                    </a:cubicBezTo>
                    <a:cubicBezTo>
                      <a:pt x="388" y="1073"/>
                      <a:pt x="365" y="1119"/>
                      <a:pt x="365" y="1188"/>
                    </a:cubicBezTo>
                    <a:cubicBezTo>
                      <a:pt x="365" y="1188"/>
                      <a:pt x="365" y="1165"/>
                      <a:pt x="365" y="1165"/>
                    </a:cubicBezTo>
                    <a:cubicBezTo>
                      <a:pt x="342" y="1210"/>
                      <a:pt x="342" y="1279"/>
                      <a:pt x="320" y="1324"/>
                    </a:cubicBezTo>
                    <a:cubicBezTo>
                      <a:pt x="320" y="1393"/>
                      <a:pt x="297" y="1461"/>
                      <a:pt x="274" y="1530"/>
                    </a:cubicBezTo>
                    <a:cubicBezTo>
                      <a:pt x="251" y="1576"/>
                      <a:pt x="228" y="1644"/>
                      <a:pt x="205" y="1712"/>
                    </a:cubicBezTo>
                    <a:cubicBezTo>
                      <a:pt x="183" y="1758"/>
                      <a:pt x="160" y="1804"/>
                      <a:pt x="137" y="1849"/>
                    </a:cubicBezTo>
                    <a:cubicBezTo>
                      <a:pt x="91" y="1941"/>
                      <a:pt x="69" y="2009"/>
                      <a:pt x="23" y="2078"/>
                    </a:cubicBezTo>
                    <a:cubicBezTo>
                      <a:pt x="0" y="2123"/>
                      <a:pt x="23" y="2169"/>
                      <a:pt x="69" y="2169"/>
                    </a:cubicBezTo>
                    <a:cubicBezTo>
                      <a:pt x="78" y="2178"/>
                      <a:pt x="95" y="2184"/>
                      <a:pt x="114" y="2184"/>
                    </a:cubicBezTo>
                    <a:cubicBezTo>
                      <a:pt x="140" y="2184"/>
                      <a:pt x="169" y="2173"/>
                      <a:pt x="183" y="2146"/>
                    </a:cubicBezTo>
                    <a:cubicBezTo>
                      <a:pt x="205" y="2123"/>
                      <a:pt x="228" y="2078"/>
                      <a:pt x="251" y="2032"/>
                    </a:cubicBezTo>
                    <a:cubicBezTo>
                      <a:pt x="274" y="2009"/>
                      <a:pt x="274" y="1964"/>
                      <a:pt x="297" y="1918"/>
                    </a:cubicBezTo>
                    <a:cubicBezTo>
                      <a:pt x="320" y="1895"/>
                      <a:pt x="342" y="1849"/>
                      <a:pt x="342" y="1827"/>
                    </a:cubicBezTo>
                    <a:cubicBezTo>
                      <a:pt x="365" y="1781"/>
                      <a:pt x="365" y="1735"/>
                      <a:pt x="388" y="1690"/>
                    </a:cubicBezTo>
                    <a:cubicBezTo>
                      <a:pt x="411" y="1598"/>
                      <a:pt x="457" y="1507"/>
                      <a:pt x="479" y="1416"/>
                    </a:cubicBezTo>
                    <a:cubicBezTo>
                      <a:pt x="502" y="1324"/>
                      <a:pt x="525" y="1233"/>
                      <a:pt x="525" y="1142"/>
                    </a:cubicBezTo>
                    <a:cubicBezTo>
                      <a:pt x="548" y="1051"/>
                      <a:pt x="571" y="959"/>
                      <a:pt x="571" y="868"/>
                    </a:cubicBezTo>
                    <a:cubicBezTo>
                      <a:pt x="571" y="777"/>
                      <a:pt x="571" y="685"/>
                      <a:pt x="571" y="571"/>
                    </a:cubicBezTo>
                    <a:cubicBezTo>
                      <a:pt x="571" y="480"/>
                      <a:pt x="571" y="411"/>
                      <a:pt x="548" y="320"/>
                    </a:cubicBezTo>
                    <a:cubicBezTo>
                      <a:pt x="548" y="275"/>
                      <a:pt x="525" y="229"/>
                      <a:pt x="525" y="206"/>
                    </a:cubicBezTo>
                    <a:cubicBezTo>
                      <a:pt x="525" y="138"/>
                      <a:pt x="502" y="92"/>
                      <a:pt x="479" y="46"/>
                    </a:cubicBezTo>
                    <a:cubicBezTo>
                      <a:pt x="457" y="23"/>
                      <a:pt x="434" y="1"/>
                      <a:pt x="411" y="1"/>
                    </a:cubicBezTo>
                    <a:close/>
                  </a:path>
                </a:pathLst>
              </a:custGeom>
              <a:solidFill>
                <a:srgbClr val="FBCF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1"/>
              <p:cNvSpPr/>
              <p:nvPr/>
            </p:nvSpPr>
            <p:spPr>
              <a:xfrm>
                <a:off x="8476115" y="973949"/>
                <a:ext cx="21624" cy="62358"/>
              </a:xfrm>
              <a:custGeom>
                <a:rect b="b" l="l" r="r" t="t"/>
                <a:pathLst>
                  <a:path extrusionOk="0" h="2307" w="800">
                    <a:moveTo>
                      <a:pt x="708" y="1"/>
                    </a:moveTo>
                    <a:cubicBezTo>
                      <a:pt x="685" y="1"/>
                      <a:pt x="639" y="46"/>
                      <a:pt x="639" y="92"/>
                    </a:cubicBezTo>
                    <a:cubicBezTo>
                      <a:pt x="639" y="229"/>
                      <a:pt x="639" y="389"/>
                      <a:pt x="617" y="526"/>
                    </a:cubicBezTo>
                    <a:cubicBezTo>
                      <a:pt x="617" y="594"/>
                      <a:pt x="617" y="663"/>
                      <a:pt x="594" y="754"/>
                    </a:cubicBezTo>
                    <a:cubicBezTo>
                      <a:pt x="594" y="823"/>
                      <a:pt x="571" y="891"/>
                      <a:pt x="571" y="959"/>
                    </a:cubicBezTo>
                    <a:cubicBezTo>
                      <a:pt x="548" y="1005"/>
                      <a:pt x="548" y="1074"/>
                      <a:pt x="525" y="1119"/>
                    </a:cubicBezTo>
                    <a:cubicBezTo>
                      <a:pt x="502" y="1188"/>
                      <a:pt x="502" y="1233"/>
                      <a:pt x="480" y="1279"/>
                    </a:cubicBezTo>
                    <a:cubicBezTo>
                      <a:pt x="434" y="1393"/>
                      <a:pt x="388" y="1484"/>
                      <a:pt x="343" y="1599"/>
                    </a:cubicBezTo>
                    <a:cubicBezTo>
                      <a:pt x="297" y="1690"/>
                      <a:pt x="251" y="1781"/>
                      <a:pt x="183" y="1872"/>
                    </a:cubicBezTo>
                    <a:cubicBezTo>
                      <a:pt x="137" y="1941"/>
                      <a:pt x="92" y="2032"/>
                      <a:pt x="46" y="2101"/>
                    </a:cubicBezTo>
                    <a:cubicBezTo>
                      <a:pt x="0" y="2169"/>
                      <a:pt x="23" y="2238"/>
                      <a:pt x="69" y="2283"/>
                    </a:cubicBezTo>
                    <a:cubicBezTo>
                      <a:pt x="114" y="2306"/>
                      <a:pt x="137" y="2306"/>
                      <a:pt x="183" y="2306"/>
                    </a:cubicBezTo>
                    <a:cubicBezTo>
                      <a:pt x="206" y="2306"/>
                      <a:pt x="251" y="2283"/>
                      <a:pt x="274" y="2238"/>
                    </a:cubicBezTo>
                    <a:cubicBezTo>
                      <a:pt x="320" y="2192"/>
                      <a:pt x="343" y="2124"/>
                      <a:pt x="388" y="2078"/>
                    </a:cubicBezTo>
                    <a:cubicBezTo>
                      <a:pt x="411" y="1987"/>
                      <a:pt x="457" y="1895"/>
                      <a:pt x="502" y="1827"/>
                    </a:cubicBezTo>
                    <a:cubicBezTo>
                      <a:pt x="548" y="1736"/>
                      <a:pt x="571" y="1621"/>
                      <a:pt x="617" y="1530"/>
                    </a:cubicBezTo>
                    <a:cubicBezTo>
                      <a:pt x="639" y="1439"/>
                      <a:pt x="685" y="1347"/>
                      <a:pt x="708" y="1256"/>
                    </a:cubicBezTo>
                    <a:cubicBezTo>
                      <a:pt x="731" y="1165"/>
                      <a:pt x="754" y="1074"/>
                      <a:pt x="754" y="982"/>
                    </a:cubicBezTo>
                    <a:cubicBezTo>
                      <a:pt x="776" y="891"/>
                      <a:pt x="799" y="777"/>
                      <a:pt x="799" y="686"/>
                    </a:cubicBezTo>
                    <a:cubicBezTo>
                      <a:pt x="799" y="503"/>
                      <a:pt x="799" y="298"/>
                      <a:pt x="799" y="92"/>
                    </a:cubicBezTo>
                    <a:cubicBezTo>
                      <a:pt x="799" y="46"/>
                      <a:pt x="776" y="24"/>
                      <a:pt x="731" y="1"/>
                    </a:cubicBezTo>
                    <a:close/>
                  </a:path>
                </a:pathLst>
              </a:custGeom>
              <a:solidFill>
                <a:srgbClr val="FBCF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1"/>
              <p:cNvSpPr/>
              <p:nvPr/>
            </p:nvSpPr>
            <p:spPr>
              <a:xfrm>
                <a:off x="8482278" y="975814"/>
                <a:ext cx="28409" cy="76522"/>
              </a:xfrm>
              <a:custGeom>
                <a:rect b="b" l="l" r="r" t="t"/>
                <a:pathLst>
                  <a:path extrusionOk="0" h="2831" w="1051">
                    <a:moveTo>
                      <a:pt x="868" y="0"/>
                    </a:moveTo>
                    <a:cubicBezTo>
                      <a:pt x="822" y="0"/>
                      <a:pt x="799" y="46"/>
                      <a:pt x="799" y="92"/>
                    </a:cubicBezTo>
                    <a:cubicBezTo>
                      <a:pt x="822" y="160"/>
                      <a:pt x="822" y="229"/>
                      <a:pt x="845" y="274"/>
                    </a:cubicBezTo>
                    <a:cubicBezTo>
                      <a:pt x="845" y="343"/>
                      <a:pt x="868" y="388"/>
                      <a:pt x="868" y="457"/>
                    </a:cubicBezTo>
                    <a:cubicBezTo>
                      <a:pt x="868" y="548"/>
                      <a:pt x="868" y="639"/>
                      <a:pt x="868" y="731"/>
                    </a:cubicBezTo>
                    <a:cubicBezTo>
                      <a:pt x="868" y="845"/>
                      <a:pt x="845" y="959"/>
                      <a:pt x="822" y="1073"/>
                    </a:cubicBezTo>
                    <a:cubicBezTo>
                      <a:pt x="799" y="1210"/>
                      <a:pt x="754" y="1370"/>
                      <a:pt x="685" y="1507"/>
                    </a:cubicBezTo>
                    <a:cubicBezTo>
                      <a:pt x="685" y="1552"/>
                      <a:pt x="640" y="1598"/>
                      <a:pt x="617" y="1667"/>
                    </a:cubicBezTo>
                    <a:cubicBezTo>
                      <a:pt x="594" y="1712"/>
                      <a:pt x="594" y="1758"/>
                      <a:pt x="571" y="1803"/>
                    </a:cubicBezTo>
                    <a:cubicBezTo>
                      <a:pt x="480" y="1940"/>
                      <a:pt x="411" y="2077"/>
                      <a:pt x="320" y="2237"/>
                    </a:cubicBezTo>
                    <a:cubicBezTo>
                      <a:pt x="252" y="2374"/>
                      <a:pt x="137" y="2488"/>
                      <a:pt x="46" y="2625"/>
                    </a:cubicBezTo>
                    <a:cubicBezTo>
                      <a:pt x="1" y="2694"/>
                      <a:pt x="23" y="2762"/>
                      <a:pt x="92" y="2808"/>
                    </a:cubicBezTo>
                    <a:cubicBezTo>
                      <a:pt x="115" y="2831"/>
                      <a:pt x="137" y="2831"/>
                      <a:pt x="183" y="2831"/>
                    </a:cubicBezTo>
                    <a:cubicBezTo>
                      <a:pt x="206" y="2808"/>
                      <a:pt x="229" y="2808"/>
                      <a:pt x="252" y="2762"/>
                    </a:cubicBezTo>
                    <a:cubicBezTo>
                      <a:pt x="320" y="2694"/>
                      <a:pt x="389" y="2602"/>
                      <a:pt x="457" y="2511"/>
                    </a:cubicBezTo>
                    <a:cubicBezTo>
                      <a:pt x="526" y="2420"/>
                      <a:pt x="571" y="2306"/>
                      <a:pt x="617" y="2214"/>
                    </a:cubicBezTo>
                    <a:cubicBezTo>
                      <a:pt x="662" y="2100"/>
                      <a:pt x="731" y="1986"/>
                      <a:pt x="777" y="1895"/>
                    </a:cubicBezTo>
                    <a:cubicBezTo>
                      <a:pt x="822" y="1781"/>
                      <a:pt x="868" y="1667"/>
                      <a:pt x="914" y="1552"/>
                    </a:cubicBezTo>
                    <a:cubicBezTo>
                      <a:pt x="914" y="1507"/>
                      <a:pt x="936" y="1461"/>
                      <a:pt x="959" y="1415"/>
                    </a:cubicBezTo>
                    <a:cubicBezTo>
                      <a:pt x="982" y="1324"/>
                      <a:pt x="1005" y="1233"/>
                      <a:pt x="1028" y="1142"/>
                    </a:cubicBezTo>
                    <a:cubicBezTo>
                      <a:pt x="1051" y="1005"/>
                      <a:pt x="1051" y="868"/>
                      <a:pt x="1051" y="731"/>
                    </a:cubicBezTo>
                    <a:cubicBezTo>
                      <a:pt x="1051" y="617"/>
                      <a:pt x="1051" y="480"/>
                      <a:pt x="1028" y="388"/>
                    </a:cubicBezTo>
                    <a:cubicBezTo>
                      <a:pt x="1028" y="274"/>
                      <a:pt x="982" y="160"/>
                      <a:pt x="959" y="69"/>
                    </a:cubicBezTo>
                    <a:cubicBezTo>
                      <a:pt x="959" y="23"/>
                      <a:pt x="914" y="0"/>
                      <a:pt x="891" y="0"/>
                    </a:cubicBezTo>
                    <a:close/>
                  </a:path>
                </a:pathLst>
              </a:custGeom>
              <a:solidFill>
                <a:srgbClr val="FBCF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1"/>
              <p:cNvSpPr/>
              <p:nvPr/>
            </p:nvSpPr>
            <p:spPr>
              <a:xfrm>
                <a:off x="8492144" y="1000493"/>
                <a:ext cx="30274" cy="59790"/>
              </a:xfrm>
              <a:custGeom>
                <a:rect b="b" l="l" r="r" t="t"/>
                <a:pathLst>
                  <a:path extrusionOk="0" h="2212" w="1120">
                    <a:moveTo>
                      <a:pt x="1028" y="0"/>
                    </a:moveTo>
                    <a:cubicBezTo>
                      <a:pt x="982" y="0"/>
                      <a:pt x="914" y="46"/>
                      <a:pt x="914" y="92"/>
                    </a:cubicBezTo>
                    <a:cubicBezTo>
                      <a:pt x="914" y="251"/>
                      <a:pt x="914" y="388"/>
                      <a:pt x="891" y="548"/>
                    </a:cubicBezTo>
                    <a:cubicBezTo>
                      <a:pt x="845" y="731"/>
                      <a:pt x="777" y="913"/>
                      <a:pt x="686" y="1096"/>
                    </a:cubicBezTo>
                    <a:cubicBezTo>
                      <a:pt x="640" y="1187"/>
                      <a:pt x="571" y="1301"/>
                      <a:pt x="526" y="1415"/>
                    </a:cubicBezTo>
                    <a:cubicBezTo>
                      <a:pt x="457" y="1507"/>
                      <a:pt x="389" y="1598"/>
                      <a:pt x="320" y="1689"/>
                    </a:cubicBezTo>
                    <a:cubicBezTo>
                      <a:pt x="275" y="1735"/>
                      <a:pt x="229" y="1781"/>
                      <a:pt x="183" y="1803"/>
                    </a:cubicBezTo>
                    <a:cubicBezTo>
                      <a:pt x="138" y="1849"/>
                      <a:pt x="115" y="1895"/>
                      <a:pt x="69" y="1940"/>
                    </a:cubicBezTo>
                    <a:cubicBezTo>
                      <a:pt x="24" y="1963"/>
                      <a:pt x="24" y="2009"/>
                      <a:pt x="1" y="2055"/>
                    </a:cubicBezTo>
                    <a:cubicBezTo>
                      <a:pt x="1" y="2077"/>
                      <a:pt x="24" y="2123"/>
                      <a:pt x="46" y="2169"/>
                    </a:cubicBezTo>
                    <a:cubicBezTo>
                      <a:pt x="71" y="2194"/>
                      <a:pt x="117" y="2212"/>
                      <a:pt x="165" y="2212"/>
                    </a:cubicBezTo>
                    <a:cubicBezTo>
                      <a:pt x="204" y="2212"/>
                      <a:pt x="244" y="2200"/>
                      <a:pt x="275" y="2169"/>
                    </a:cubicBezTo>
                    <a:cubicBezTo>
                      <a:pt x="320" y="2123"/>
                      <a:pt x="366" y="2077"/>
                      <a:pt x="412" y="2032"/>
                    </a:cubicBezTo>
                    <a:cubicBezTo>
                      <a:pt x="480" y="1963"/>
                      <a:pt x="549" y="1872"/>
                      <a:pt x="594" y="1803"/>
                    </a:cubicBezTo>
                    <a:cubicBezTo>
                      <a:pt x="708" y="1644"/>
                      <a:pt x="800" y="1461"/>
                      <a:pt x="868" y="1301"/>
                    </a:cubicBezTo>
                    <a:cubicBezTo>
                      <a:pt x="937" y="1142"/>
                      <a:pt x="1005" y="982"/>
                      <a:pt x="1051" y="799"/>
                    </a:cubicBezTo>
                    <a:cubicBezTo>
                      <a:pt x="1096" y="662"/>
                      <a:pt x="1119" y="525"/>
                      <a:pt x="1119" y="388"/>
                    </a:cubicBezTo>
                    <a:cubicBezTo>
                      <a:pt x="1119" y="297"/>
                      <a:pt x="1119" y="206"/>
                      <a:pt x="1119" y="114"/>
                    </a:cubicBezTo>
                    <a:cubicBezTo>
                      <a:pt x="1119" y="69"/>
                      <a:pt x="1096" y="0"/>
                      <a:pt x="1028" y="0"/>
                    </a:cubicBezTo>
                    <a:close/>
                  </a:path>
                </a:pathLst>
              </a:custGeom>
              <a:solidFill>
                <a:srgbClr val="FBCF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1"/>
              <p:cNvSpPr/>
              <p:nvPr/>
            </p:nvSpPr>
            <p:spPr>
              <a:xfrm>
                <a:off x="8898729" y="1382400"/>
                <a:ext cx="31490" cy="66791"/>
              </a:xfrm>
              <a:custGeom>
                <a:rect b="b" l="l" r="r" t="t"/>
                <a:pathLst>
                  <a:path extrusionOk="0" h="2471" w="1165">
                    <a:moveTo>
                      <a:pt x="936" y="0"/>
                    </a:moveTo>
                    <a:cubicBezTo>
                      <a:pt x="868" y="0"/>
                      <a:pt x="822" y="91"/>
                      <a:pt x="845" y="160"/>
                    </a:cubicBezTo>
                    <a:cubicBezTo>
                      <a:pt x="845" y="228"/>
                      <a:pt x="868" y="297"/>
                      <a:pt x="868" y="365"/>
                    </a:cubicBezTo>
                    <a:cubicBezTo>
                      <a:pt x="868" y="457"/>
                      <a:pt x="868" y="548"/>
                      <a:pt x="868" y="616"/>
                    </a:cubicBezTo>
                    <a:cubicBezTo>
                      <a:pt x="868" y="708"/>
                      <a:pt x="845" y="776"/>
                      <a:pt x="822" y="845"/>
                    </a:cubicBezTo>
                    <a:cubicBezTo>
                      <a:pt x="822" y="936"/>
                      <a:pt x="800" y="1004"/>
                      <a:pt x="777" y="1096"/>
                    </a:cubicBezTo>
                    <a:cubicBezTo>
                      <a:pt x="731" y="1187"/>
                      <a:pt x="685" y="1256"/>
                      <a:pt x="640" y="1347"/>
                    </a:cubicBezTo>
                    <a:cubicBezTo>
                      <a:pt x="594" y="1461"/>
                      <a:pt x="526" y="1575"/>
                      <a:pt x="457" y="1689"/>
                    </a:cubicBezTo>
                    <a:cubicBezTo>
                      <a:pt x="389" y="1781"/>
                      <a:pt x="320" y="1872"/>
                      <a:pt x="252" y="1963"/>
                    </a:cubicBezTo>
                    <a:cubicBezTo>
                      <a:pt x="252" y="1986"/>
                      <a:pt x="252" y="1986"/>
                      <a:pt x="252" y="1986"/>
                    </a:cubicBezTo>
                    <a:cubicBezTo>
                      <a:pt x="183" y="2032"/>
                      <a:pt x="115" y="2100"/>
                      <a:pt x="69" y="2169"/>
                    </a:cubicBezTo>
                    <a:cubicBezTo>
                      <a:pt x="23" y="2214"/>
                      <a:pt x="1" y="2237"/>
                      <a:pt x="1" y="2283"/>
                    </a:cubicBezTo>
                    <a:cubicBezTo>
                      <a:pt x="1" y="2328"/>
                      <a:pt x="23" y="2374"/>
                      <a:pt x="46" y="2420"/>
                    </a:cubicBezTo>
                    <a:cubicBezTo>
                      <a:pt x="81" y="2454"/>
                      <a:pt x="126" y="2471"/>
                      <a:pt x="172" y="2471"/>
                    </a:cubicBezTo>
                    <a:cubicBezTo>
                      <a:pt x="217" y="2471"/>
                      <a:pt x="263" y="2454"/>
                      <a:pt x="297" y="2420"/>
                    </a:cubicBezTo>
                    <a:cubicBezTo>
                      <a:pt x="366" y="2351"/>
                      <a:pt x="434" y="2283"/>
                      <a:pt x="503" y="2191"/>
                    </a:cubicBezTo>
                    <a:cubicBezTo>
                      <a:pt x="571" y="2123"/>
                      <a:pt x="640" y="2032"/>
                      <a:pt x="685" y="1963"/>
                    </a:cubicBezTo>
                    <a:cubicBezTo>
                      <a:pt x="822" y="1758"/>
                      <a:pt x="914" y="1552"/>
                      <a:pt x="1005" y="1347"/>
                    </a:cubicBezTo>
                    <a:cubicBezTo>
                      <a:pt x="1073" y="1164"/>
                      <a:pt x="1119" y="959"/>
                      <a:pt x="1142" y="753"/>
                    </a:cubicBezTo>
                    <a:cubicBezTo>
                      <a:pt x="1165" y="525"/>
                      <a:pt x="1142" y="320"/>
                      <a:pt x="1096" y="91"/>
                    </a:cubicBezTo>
                    <a:cubicBezTo>
                      <a:pt x="1096" y="46"/>
                      <a:pt x="1028" y="0"/>
                      <a:pt x="98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1"/>
              <p:cNvSpPr/>
              <p:nvPr/>
            </p:nvSpPr>
            <p:spPr>
              <a:xfrm>
                <a:off x="8905514" y="1387319"/>
                <a:ext cx="42599" cy="79495"/>
              </a:xfrm>
              <a:custGeom>
                <a:rect b="b" l="l" r="r" t="t"/>
                <a:pathLst>
                  <a:path extrusionOk="0" h="2941" w="1576">
                    <a:moveTo>
                      <a:pt x="1439" y="1"/>
                    </a:moveTo>
                    <a:cubicBezTo>
                      <a:pt x="1370" y="1"/>
                      <a:pt x="1302" y="69"/>
                      <a:pt x="1302" y="138"/>
                    </a:cubicBezTo>
                    <a:cubicBezTo>
                      <a:pt x="1279" y="389"/>
                      <a:pt x="1279" y="617"/>
                      <a:pt x="1233" y="868"/>
                    </a:cubicBezTo>
                    <a:cubicBezTo>
                      <a:pt x="1188" y="1051"/>
                      <a:pt x="1119" y="1210"/>
                      <a:pt x="1051" y="1370"/>
                    </a:cubicBezTo>
                    <a:cubicBezTo>
                      <a:pt x="959" y="1530"/>
                      <a:pt x="868" y="1667"/>
                      <a:pt x="754" y="1827"/>
                    </a:cubicBezTo>
                    <a:cubicBezTo>
                      <a:pt x="663" y="1987"/>
                      <a:pt x="549" y="2123"/>
                      <a:pt x="434" y="2260"/>
                    </a:cubicBezTo>
                    <a:cubicBezTo>
                      <a:pt x="320" y="2397"/>
                      <a:pt x="183" y="2512"/>
                      <a:pt x="69" y="2648"/>
                    </a:cubicBezTo>
                    <a:cubicBezTo>
                      <a:pt x="1" y="2717"/>
                      <a:pt x="24" y="2808"/>
                      <a:pt x="69" y="2877"/>
                    </a:cubicBezTo>
                    <a:cubicBezTo>
                      <a:pt x="109" y="2917"/>
                      <a:pt x="164" y="2941"/>
                      <a:pt x="221" y="2941"/>
                    </a:cubicBezTo>
                    <a:cubicBezTo>
                      <a:pt x="263" y="2941"/>
                      <a:pt x="305" y="2928"/>
                      <a:pt x="343" y="2900"/>
                    </a:cubicBezTo>
                    <a:cubicBezTo>
                      <a:pt x="412" y="2808"/>
                      <a:pt x="503" y="2740"/>
                      <a:pt x="571" y="2648"/>
                    </a:cubicBezTo>
                    <a:cubicBezTo>
                      <a:pt x="663" y="2557"/>
                      <a:pt x="754" y="2443"/>
                      <a:pt x="845" y="2329"/>
                    </a:cubicBezTo>
                    <a:cubicBezTo>
                      <a:pt x="982" y="2123"/>
                      <a:pt x="1119" y="1918"/>
                      <a:pt x="1233" y="1690"/>
                    </a:cubicBezTo>
                    <a:cubicBezTo>
                      <a:pt x="1279" y="1599"/>
                      <a:pt x="1347" y="1484"/>
                      <a:pt x="1393" y="1370"/>
                    </a:cubicBezTo>
                    <a:cubicBezTo>
                      <a:pt x="1439" y="1210"/>
                      <a:pt x="1507" y="1028"/>
                      <a:pt x="1530" y="868"/>
                    </a:cubicBezTo>
                    <a:cubicBezTo>
                      <a:pt x="1530" y="754"/>
                      <a:pt x="1530" y="640"/>
                      <a:pt x="1553" y="503"/>
                    </a:cubicBezTo>
                    <a:cubicBezTo>
                      <a:pt x="1553" y="389"/>
                      <a:pt x="1553" y="275"/>
                      <a:pt x="1576" y="161"/>
                    </a:cubicBezTo>
                    <a:cubicBezTo>
                      <a:pt x="1576" y="69"/>
                      <a:pt x="1507" y="24"/>
                      <a:pt x="143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1"/>
              <p:cNvSpPr/>
              <p:nvPr/>
            </p:nvSpPr>
            <p:spPr>
              <a:xfrm>
                <a:off x="8913541" y="1398429"/>
                <a:ext cx="46924" cy="80468"/>
              </a:xfrm>
              <a:custGeom>
                <a:rect b="b" l="l" r="r" t="t"/>
                <a:pathLst>
                  <a:path extrusionOk="0" h="2977" w="1736">
                    <a:moveTo>
                      <a:pt x="1644" y="1"/>
                    </a:moveTo>
                    <a:cubicBezTo>
                      <a:pt x="1575" y="1"/>
                      <a:pt x="1530" y="23"/>
                      <a:pt x="1530" y="92"/>
                    </a:cubicBezTo>
                    <a:cubicBezTo>
                      <a:pt x="1530" y="274"/>
                      <a:pt x="1507" y="457"/>
                      <a:pt x="1484" y="640"/>
                    </a:cubicBezTo>
                    <a:cubicBezTo>
                      <a:pt x="1461" y="754"/>
                      <a:pt x="1438" y="868"/>
                      <a:pt x="1393" y="982"/>
                    </a:cubicBezTo>
                    <a:cubicBezTo>
                      <a:pt x="1370" y="1051"/>
                      <a:pt x="1324" y="1096"/>
                      <a:pt x="1301" y="1165"/>
                    </a:cubicBezTo>
                    <a:cubicBezTo>
                      <a:pt x="1279" y="1233"/>
                      <a:pt x="1256" y="1302"/>
                      <a:pt x="1210" y="1370"/>
                    </a:cubicBezTo>
                    <a:cubicBezTo>
                      <a:pt x="1210" y="1370"/>
                      <a:pt x="1232" y="1349"/>
                      <a:pt x="1233" y="1347"/>
                    </a:cubicBezTo>
                    <a:lnTo>
                      <a:pt x="1233" y="1347"/>
                    </a:lnTo>
                    <a:cubicBezTo>
                      <a:pt x="1187" y="1393"/>
                      <a:pt x="1164" y="1461"/>
                      <a:pt x="1119" y="1530"/>
                    </a:cubicBezTo>
                    <a:cubicBezTo>
                      <a:pt x="1073" y="1598"/>
                      <a:pt x="1028" y="1667"/>
                      <a:pt x="1005" y="1712"/>
                    </a:cubicBezTo>
                    <a:cubicBezTo>
                      <a:pt x="913" y="1849"/>
                      <a:pt x="822" y="1964"/>
                      <a:pt x="708" y="2078"/>
                    </a:cubicBezTo>
                    <a:cubicBezTo>
                      <a:pt x="708" y="2078"/>
                      <a:pt x="708" y="2055"/>
                      <a:pt x="708" y="2055"/>
                    </a:cubicBezTo>
                    <a:cubicBezTo>
                      <a:pt x="662" y="2123"/>
                      <a:pt x="617" y="2169"/>
                      <a:pt x="571" y="2237"/>
                    </a:cubicBezTo>
                    <a:cubicBezTo>
                      <a:pt x="503" y="2283"/>
                      <a:pt x="434" y="2352"/>
                      <a:pt x="388" y="2397"/>
                    </a:cubicBezTo>
                    <a:cubicBezTo>
                      <a:pt x="343" y="2443"/>
                      <a:pt x="274" y="2489"/>
                      <a:pt x="229" y="2534"/>
                    </a:cubicBezTo>
                    <a:cubicBezTo>
                      <a:pt x="183" y="2580"/>
                      <a:pt x="115" y="2625"/>
                      <a:pt x="69" y="2694"/>
                    </a:cubicBezTo>
                    <a:cubicBezTo>
                      <a:pt x="23" y="2717"/>
                      <a:pt x="0" y="2762"/>
                      <a:pt x="0" y="2808"/>
                    </a:cubicBezTo>
                    <a:cubicBezTo>
                      <a:pt x="0" y="2854"/>
                      <a:pt x="23" y="2899"/>
                      <a:pt x="46" y="2922"/>
                    </a:cubicBezTo>
                    <a:cubicBezTo>
                      <a:pt x="84" y="2960"/>
                      <a:pt x="128" y="2977"/>
                      <a:pt x="172" y="2977"/>
                    </a:cubicBezTo>
                    <a:cubicBezTo>
                      <a:pt x="208" y="2977"/>
                      <a:pt x="244" y="2966"/>
                      <a:pt x="274" y="2945"/>
                    </a:cubicBezTo>
                    <a:cubicBezTo>
                      <a:pt x="366" y="2854"/>
                      <a:pt x="457" y="2785"/>
                      <a:pt x="548" y="2694"/>
                    </a:cubicBezTo>
                    <a:cubicBezTo>
                      <a:pt x="640" y="2603"/>
                      <a:pt x="731" y="2511"/>
                      <a:pt x="822" y="2397"/>
                    </a:cubicBezTo>
                    <a:cubicBezTo>
                      <a:pt x="913" y="2283"/>
                      <a:pt x="1005" y="2192"/>
                      <a:pt x="1096" y="2078"/>
                    </a:cubicBezTo>
                    <a:cubicBezTo>
                      <a:pt x="1119" y="2009"/>
                      <a:pt x="1165" y="1964"/>
                      <a:pt x="1210" y="1895"/>
                    </a:cubicBezTo>
                    <a:cubicBezTo>
                      <a:pt x="1256" y="1827"/>
                      <a:pt x="1301" y="1781"/>
                      <a:pt x="1324" y="1712"/>
                    </a:cubicBezTo>
                    <a:cubicBezTo>
                      <a:pt x="1461" y="1461"/>
                      <a:pt x="1575" y="1188"/>
                      <a:pt x="1644" y="936"/>
                    </a:cubicBezTo>
                    <a:cubicBezTo>
                      <a:pt x="1667" y="868"/>
                      <a:pt x="1690" y="799"/>
                      <a:pt x="1690" y="731"/>
                    </a:cubicBezTo>
                    <a:cubicBezTo>
                      <a:pt x="1712" y="663"/>
                      <a:pt x="1712" y="594"/>
                      <a:pt x="1712" y="548"/>
                    </a:cubicBezTo>
                    <a:cubicBezTo>
                      <a:pt x="1712" y="389"/>
                      <a:pt x="1735" y="252"/>
                      <a:pt x="1735" y="92"/>
                    </a:cubicBezTo>
                    <a:cubicBezTo>
                      <a:pt x="1735" y="46"/>
                      <a:pt x="1690" y="1"/>
                      <a:pt x="16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1"/>
              <p:cNvSpPr/>
              <p:nvPr/>
            </p:nvSpPr>
            <p:spPr>
              <a:xfrm>
                <a:off x="8930192" y="1423729"/>
                <a:ext cx="40761" cy="56060"/>
              </a:xfrm>
              <a:custGeom>
                <a:rect b="b" l="l" r="r" t="t"/>
                <a:pathLst>
                  <a:path extrusionOk="0" h="2074" w="1508">
                    <a:moveTo>
                      <a:pt x="1370" y="0"/>
                    </a:moveTo>
                    <a:cubicBezTo>
                      <a:pt x="1279" y="0"/>
                      <a:pt x="1233" y="46"/>
                      <a:pt x="1233" y="115"/>
                    </a:cubicBezTo>
                    <a:cubicBezTo>
                      <a:pt x="1210" y="229"/>
                      <a:pt x="1210" y="343"/>
                      <a:pt x="1188" y="457"/>
                    </a:cubicBezTo>
                    <a:cubicBezTo>
                      <a:pt x="1165" y="548"/>
                      <a:pt x="1119" y="640"/>
                      <a:pt x="1074" y="731"/>
                    </a:cubicBezTo>
                    <a:cubicBezTo>
                      <a:pt x="1028" y="822"/>
                      <a:pt x="959" y="936"/>
                      <a:pt x="891" y="1028"/>
                    </a:cubicBezTo>
                    <a:cubicBezTo>
                      <a:pt x="822" y="1119"/>
                      <a:pt x="754" y="1210"/>
                      <a:pt x="685" y="1301"/>
                    </a:cubicBezTo>
                    <a:cubicBezTo>
                      <a:pt x="617" y="1370"/>
                      <a:pt x="549" y="1438"/>
                      <a:pt x="480" y="1507"/>
                    </a:cubicBezTo>
                    <a:cubicBezTo>
                      <a:pt x="412" y="1575"/>
                      <a:pt x="343" y="1621"/>
                      <a:pt x="275" y="1667"/>
                    </a:cubicBezTo>
                    <a:cubicBezTo>
                      <a:pt x="229" y="1712"/>
                      <a:pt x="160" y="1735"/>
                      <a:pt x="115" y="1758"/>
                    </a:cubicBezTo>
                    <a:cubicBezTo>
                      <a:pt x="46" y="1804"/>
                      <a:pt x="1" y="1895"/>
                      <a:pt x="46" y="1986"/>
                    </a:cubicBezTo>
                    <a:cubicBezTo>
                      <a:pt x="79" y="2036"/>
                      <a:pt x="136" y="2073"/>
                      <a:pt x="199" y="2073"/>
                    </a:cubicBezTo>
                    <a:cubicBezTo>
                      <a:pt x="224" y="2073"/>
                      <a:pt x="249" y="2067"/>
                      <a:pt x="275" y="2055"/>
                    </a:cubicBezTo>
                    <a:cubicBezTo>
                      <a:pt x="366" y="2009"/>
                      <a:pt x="434" y="1963"/>
                      <a:pt x="526" y="1895"/>
                    </a:cubicBezTo>
                    <a:cubicBezTo>
                      <a:pt x="594" y="1849"/>
                      <a:pt x="663" y="1781"/>
                      <a:pt x="708" y="1712"/>
                    </a:cubicBezTo>
                    <a:cubicBezTo>
                      <a:pt x="845" y="1575"/>
                      <a:pt x="959" y="1438"/>
                      <a:pt x="1074" y="1279"/>
                    </a:cubicBezTo>
                    <a:cubicBezTo>
                      <a:pt x="1119" y="1210"/>
                      <a:pt x="1165" y="1142"/>
                      <a:pt x="1188" y="1073"/>
                    </a:cubicBezTo>
                    <a:cubicBezTo>
                      <a:pt x="1256" y="982"/>
                      <a:pt x="1302" y="891"/>
                      <a:pt x="1347" y="776"/>
                    </a:cubicBezTo>
                    <a:cubicBezTo>
                      <a:pt x="1370" y="754"/>
                      <a:pt x="1370" y="708"/>
                      <a:pt x="1393" y="662"/>
                    </a:cubicBezTo>
                    <a:cubicBezTo>
                      <a:pt x="1416" y="594"/>
                      <a:pt x="1439" y="525"/>
                      <a:pt x="1462" y="457"/>
                    </a:cubicBezTo>
                    <a:cubicBezTo>
                      <a:pt x="1462" y="343"/>
                      <a:pt x="1484" y="252"/>
                      <a:pt x="1484" y="137"/>
                    </a:cubicBezTo>
                    <a:cubicBezTo>
                      <a:pt x="1507" y="69"/>
                      <a:pt x="1439" y="0"/>
                      <a:pt x="137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1"/>
              <p:cNvSpPr/>
              <p:nvPr/>
            </p:nvSpPr>
            <p:spPr>
              <a:xfrm>
                <a:off x="8476737" y="1404591"/>
                <a:ext cx="61709" cy="56952"/>
              </a:xfrm>
              <a:custGeom>
                <a:rect b="b" l="l" r="r" t="t"/>
                <a:pathLst>
                  <a:path extrusionOk="0" h="2107" w="2283">
                    <a:moveTo>
                      <a:pt x="1164" y="1"/>
                    </a:moveTo>
                    <a:cubicBezTo>
                      <a:pt x="1073" y="1"/>
                      <a:pt x="982" y="24"/>
                      <a:pt x="867" y="24"/>
                    </a:cubicBezTo>
                    <a:lnTo>
                      <a:pt x="890" y="24"/>
                    </a:lnTo>
                    <a:cubicBezTo>
                      <a:pt x="845" y="46"/>
                      <a:pt x="776" y="46"/>
                      <a:pt x="708" y="69"/>
                    </a:cubicBezTo>
                    <a:cubicBezTo>
                      <a:pt x="662" y="92"/>
                      <a:pt x="616" y="115"/>
                      <a:pt x="571" y="161"/>
                    </a:cubicBezTo>
                    <a:cubicBezTo>
                      <a:pt x="525" y="183"/>
                      <a:pt x="479" y="206"/>
                      <a:pt x="434" y="252"/>
                    </a:cubicBezTo>
                    <a:cubicBezTo>
                      <a:pt x="411" y="275"/>
                      <a:pt x="365" y="298"/>
                      <a:pt x="342" y="343"/>
                    </a:cubicBezTo>
                    <a:cubicBezTo>
                      <a:pt x="274" y="412"/>
                      <a:pt x="206" y="503"/>
                      <a:pt x="160" y="571"/>
                    </a:cubicBezTo>
                    <a:cubicBezTo>
                      <a:pt x="91" y="686"/>
                      <a:pt x="69" y="777"/>
                      <a:pt x="23" y="891"/>
                    </a:cubicBezTo>
                    <a:cubicBezTo>
                      <a:pt x="0" y="937"/>
                      <a:pt x="46" y="982"/>
                      <a:pt x="69" y="982"/>
                    </a:cubicBezTo>
                    <a:cubicBezTo>
                      <a:pt x="81" y="988"/>
                      <a:pt x="93" y="991"/>
                      <a:pt x="105" y="991"/>
                    </a:cubicBezTo>
                    <a:cubicBezTo>
                      <a:pt x="137" y="991"/>
                      <a:pt x="166" y="970"/>
                      <a:pt x="183" y="937"/>
                    </a:cubicBezTo>
                    <a:cubicBezTo>
                      <a:pt x="206" y="891"/>
                      <a:pt x="228" y="823"/>
                      <a:pt x="251" y="777"/>
                    </a:cubicBezTo>
                    <a:lnTo>
                      <a:pt x="251" y="777"/>
                    </a:lnTo>
                    <a:lnTo>
                      <a:pt x="228" y="800"/>
                    </a:lnTo>
                    <a:cubicBezTo>
                      <a:pt x="274" y="708"/>
                      <a:pt x="320" y="640"/>
                      <a:pt x="365" y="549"/>
                    </a:cubicBezTo>
                    <a:cubicBezTo>
                      <a:pt x="411" y="526"/>
                      <a:pt x="434" y="480"/>
                      <a:pt x="479" y="457"/>
                    </a:cubicBezTo>
                    <a:cubicBezTo>
                      <a:pt x="479" y="457"/>
                      <a:pt x="479" y="457"/>
                      <a:pt x="479" y="435"/>
                    </a:cubicBezTo>
                    <a:lnTo>
                      <a:pt x="502" y="435"/>
                    </a:lnTo>
                    <a:cubicBezTo>
                      <a:pt x="479" y="435"/>
                      <a:pt x="479" y="435"/>
                      <a:pt x="479" y="457"/>
                    </a:cubicBezTo>
                    <a:cubicBezTo>
                      <a:pt x="571" y="389"/>
                      <a:pt x="662" y="320"/>
                      <a:pt x="753" y="275"/>
                    </a:cubicBezTo>
                    <a:cubicBezTo>
                      <a:pt x="776" y="275"/>
                      <a:pt x="822" y="275"/>
                      <a:pt x="845" y="252"/>
                    </a:cubicBezTo>
                    <a:lnTo>
                      <a:pt x="1187" y="252"/>
                    </a:lnTo>
                    <a:cubicBezTo>
                      <a:pt x="1233" y="252"/>
                      <a:pt x="1301" y="275"/>
                      <a:pt x="1347" y="298"/>
                    </a:cubicBezTo>
                    <a:cubicBezTo>
                      <a:pt x="1415" y="320"/>
                      <a:pt x="1484" y="366"/>
                      <a:pt x="1552" y="412"/>
                    </a:cubicBezTo>
                    <a:cubicBezTo>
                      <a:pt x="1598" y="457"/>
                      <a:pt x="1621" y="480"/>
                      <a:pt x="1666" y="526"/>
                    </a:cubicBezTo>
                    <a:cubicBezTo>
                      <a:pt x="1712" y="617"/>
                      <a:pt x="1758" y="708"/>
                      <a:pt x="1803" y="777"/>
                    </a:cubicBezTo>
                    <a:cubicBezTo>
                      <a:pt x="1826" y="845"/>
                      <a:pt x="1849" y="891"/>
                      <a:pt x="1849" y="937"/>
                    </a:cubicBezTo>
                    <a:cubicBezTo>
                      <a:pt x="1872" y="982"/>
                      <a:pt x="1895" y="1051"/>
                      <a:pt x="1895" y="1096"/>
                    </a:cubicBezTo>
                    <a:cubicBezTo>
                      <a:pt x="1895" y="1142"/>
                      <a:pt x="1917" y="1188"/>
                      <a:pt x="1917" y="1256"/>
                    </a:cubicBezTo>
                    <a:cubicBezTo>
                      <a:pt x="1917" y="1302"/>
                      <a:pt x="1917" y="1348"/>
                      <a:pt x="1917" y="1393"/>
                    </a:cubicBezTo>
                    <a:cubicBezTo>
                      <a:pt x="1895" y="1462"/>
                      <a:pt x="1895" y="1507"/>
                      <a:pt x="1849" y="1576"/>
                    </a:cubicBezTo>
                    <a:cubicBezTo>
                      <a:pt x="1826" y="1644"/>
                      <a:pt x="1803" y="1690"/>
                      <a:pt x="1758" y="1758"/>
                    </a:cubicBezTo>
                    <a:cubicBezTo>
                      <a:pt x="1735" y="1781"/>
                      <a:pt x="1712" y="1827"/>
                      <a:pt x="1689" y="1850"/>
                    </a:cubicBezTo>
                    <a:cubicBezTo>
                      <a:pt x="1666" y="1873"/>
                      <a:pt x="1644" y="1895"/>
                      <a:pt x="1644" y="1895"/>
                    </a:cubicBezTo>
                    <a:cubicBezTo>
                      <a:pt x="1598" y="1964"/>
                      <a:pt x="1598" y="2032"/>
                      <a:pt x="1644" y="2078"/>
                    </a:cubicBezTo>
                    <a:cubicBezTo>
                      <a:pt x="1664" y="2099"/>
                      <a:pt x="1689" y="2107"/>
                      <a:pt x="1716" y="2107"/>
                    </a:cubicBezTo>
                    <a:cubicBezTo>
                      <a:pt x="1777" y="2107"/>
                      <a:pt x="1847" y="2064"/>
                      <a:pt x="1895" y="2032"/>
                    </a:cubicBezTo>
                    <a:cubicBezTo>
                      <a:pt x="1940" y="1964"/>
                      <a:pt x="2009" y="1918"/>
                      <a:pt x="2054" y="1850"/>
                    </a:cubicBezTo>
                    <a:cubicBezTo>
                      <a:pt x="2146" y="1736"/>
                      <a:pt x="2191" y="1599"/>
                      <a:pt x="2237" y="1439"/>
                    </a:cubicBezTo>
                    <a:cubicBezTo>
                      <a:pt x="2260" y="1348"/>
                      <a:pt x="2260" y="1279"/>
                      <a:pt x="2283" y="1188"/>
                    </a:cubicBezTo>
                    <a:cubicBezTo>
                      <a:pt x="2283" y="1096"/>
                      <a:pt x="2283" y="1005"/>
                      <a:pt x="2283" y="937"/>
                    </a:cubicBezTo>
                    <a:cubicBezTo>
                      <a:pt x="2260" y="891"/>
                      <a:pt x="2260" y="845"/>
                      <a:pt x="2237" y="800"/>
                    </a:cubicBezTo>
                    <a:cubicBezTo>
                      <a:pt x="2237" y="731"/>
                      <a:pt x="2191" y="663"/>
                      <a:pt x="2169" y="617"/>
                    </a:cubicBezTo>
                    <a:cubicBezTo>
                      <a:pt x="2123" y="549"/>
                      <a:pt x="2077" y="480"/>
                      <a:pt x="2032" y="412"/>
                    </a:cubicBezTo>
                    <a:cubicBezTo>
                      <a:pt x="1963" y="343"/>
                      <a:pt x="1895" y="298"/>
                      <a:pt x="1849" y="252"/>
                    </a:cubicBezTo>
                    <a:cubicBezTo>
                      <a:pt x="1826" y="229"/>
                      <a:pt x="1803" y="229"/>
                      <a:pt x="1780" y="206"/>
                    </a:cubicBezTo>
                    <a:cubicBezTo>
                      <a:pt x="1758" y="206"/>
                      <a:pt x="1758" y="183"/>
                      <a:pt x="1735" y="183"/>
                    </a:cubicBezTo>
                    <a:cubicBezTo>
                      <a:pt x="1666" y="138"/>
                      <a:pt x="1575" y="92"/>
                      <a:pt x="1507" y="69"/>
                    </a:cubicBezTo>
                    <a:cubicBezTo>
                      <a:pt x="1415" y="24"/>
                      <a:pt x="1324" y="1"/>
                      <a:pt x="1233" y="1"/>
                    </a:cubicBezTo>
                    <a:close/>
                  </a:path>
                </a:pathLst>
              </a:custGeom>
              <a:solidFill>
                <a:srgbClr val="4E4A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1"/>
              <p:cNvSpPr/>
              <p:nvPr/>
            </p:nvSpPr>
            <p:spPr>
              <a:xfrm>
                <a:off x="8511281" y="1404591"/>
                <a:ext cx="24705" cy="60493"/>
              </a:xfrm>
              <a:custGeom>
                <a:rect b="b" l="l" r="r" t="t"/>
                <a:pathLst>
                  <a:path extrusionOk="0" h="2238" w="914">
                    <a:moveTo>
                      <a:pt x="92" y="1"/>
                    </a:moveTo>
                    <a:cubicBezTo>
                      <a:pt x="69" y="1"/>
                      <a:pt x="46" y="1"/>
                      <a:pt x="46" y="24"/>
                    </a:cubicBezTo>
                    <a:cubicBezTo>
                      <a:pt x="23" y="24"/>
                      <a:pt x="0" y="46"/>
                      <a:pt x="0" y="69"/>
                    </a:cubicBezTo>
                    <a:cubicBezTo>
                      <a:pt x="0" y="92"/>
                      <a:pt x="0" y="115"/>
                      <a:pt x="0" y="138"/>
                    </a:cubicBezTo>
                    <a:cubicBezTo>
                      <a:pt x="23" y="138"/>
                      <a:pt x="46" y="161"/>
                      <a:pt x="69" y="161"/>
                    </a:cubicBezTo>
                    <a:cubicBezTo>
                      <a:pt x="69" y="161"/>
                      <a:pt x="92" y="183"/>
                      <a:pt x="114" y="183"/>
                    </a:cubicBezTo>
                    <a:lnTo>
                      <a:pt x="92" y="183"/>
                    </a:lnTo>
                    <a:cubicBezTo>
                      <a:pt x="137" y="206"/>
                      <a:pt x="183" y="206"/>
                      <a:pt x="206" y="229"/>
                    </a:cubicBezTo>
                    <a:cubicBezTo>
                      <a:pt x="229" y="252"/>
                      <a:pt x="251" y="275"/>
                      <a:pt x="274" y="275"/>
                    </a:cubicBezTo>
                    <a:cubicBezTo>
                      <a:pt x="366" y="366"/>
                      <a:pt x="434" y="435"/>
                      <a:pt x="502" y="526"/>
                    </a:cubicBezTo>
                    <a:cubicBezTo>
                      <a:pt x="525" y="571"/>
                      <a:pt x="548" y="594"/>
                      <a:pt x="571" y="640"/>
                    </a:cubicBezTo>
                    <a:cubicBezTo>
                      <a:pt x="594" y="663"/>
                      <a:pt x="617" y="708"/>
                      <a:pt x="639" y="754"/>
                    </a:cubicBezTo>
                    <a:lnTo>
                      <a:pt x="617" y="731"/>
                    </a:lnTo>
                    <a:lnTo>
                      <a:pt x="617" y="731"/>
                    </a:lnTo>
                    <a:cubicBezTo>
                      <a:pt x="662" y="845"/>
                      <a:pt x="685" y="960"/>
                      <a:pt x="708" y="1074"/>
                    </a:cubicBezTo>
                    <a:cubicBezTo>
                      <a:pt x="708" y="1051"/>
                      <a:pt x="708" y="1051"/>
                      <a:pt x="708" y="1051"/>
                    </a:cubicBezTo>
                    <a:cubicBezTo>
                      <a:pt x="708" y="1096"/>
                      <a:pt x="708" y="1142"/>
                      <a:pt x="731" y="1188"/>
                    </a:cubicBezTo>
                    <a:cubicBezTo>
                      <a:pt x="731" y="1233"/>
                      <a:pt x="731" y="1256"/>
                      <a:pt x="708" y="1302"/>
                    </a:cubicBezTo>
                    <a:lnTo>
                      <a:pt x="708" y="1279"/>
                    </a:lnTo>
                    <a:cubicBezTo>
                      <a:pt x="708" y="1348"/>
                      <a:pt x="685" y="1416"/>
                      <a:pt x="662" y="1462"/>
                    </a:cubicBezTo>
                    <a:cubicBezTo>
                      <a:pt x="662" y="1484"/>
                      <a:pt x="639" y="1507"/>
                      <a:pt x="639" y="1553"/>
                    </a:cubicBezTo>
                    <a:cubicBezTo>
                      <a:pt x="617" y="1576"/>
                      <a:pt x="594" y="1621"/>
                      <a:pt x="571" y="1644"/>
                    </a:cubicBezTo>
                    <a:cubicBezTo>
                      <a:pt x="525" y="1690"/>
                      <a:pt x="502" y="1736"/>
                      <a:pt x="457" y="1781"/>
                    </a:cubicBezTo>
                    <a:cubicBezTo>
                      <a:pt x="411" y="1827"/>
                      <a:pt x="388" y="1850"/>
                      <a:pt x="343" y="1895"/>
                    </a:cubicBezTo>
                    <a:lnTo>
                      <a:pt x="320" y="1895"/>
                    </a:lnTo>
                    <a:cubicBezTo>
                      <a:pt x="274" y="1918"/>
                      <a:pt x="251" y="1964"/>
                      <a:pt x="206" y="1987"/>
                    </a:cubicBezTo>
                    <a:cubicBezTo>
                      <a:pt x="183" y="2009"/>
                      <a:pt x="137" y="2055"/>
                      <a:pt x="114" y="2078"/>
                    </a:cubicBezTo>
                    <a:cubicBezTo>
                      <a:pt x="69" y="2124"/>
                      <a:pt x="69" y="2169"/>
                      <a:pt x="114" y="2215"/>
                    </a:cubicBezTo>
                    <a:cubicBezTo>
                      <a:pt x="114" y="2215"/>
                      <a:pt x="137" y="2238"/>
                      <a:pt x="160" y="2238"/>
                    </a:cubicBezTo>
                    <a:cubicBezTo>
                      <a:pt x="183" y="2238"/>
                      <a:pt x="206" y="2215"/>
                      <a:pt x="229" y="2215"/>
                    </a:cubicBezTo>
                    <a:cubicBezTo>
                      <a:pt x="251" y="2192"/>
                      <a:pt x="297" y="2169"/>
                      <a:pt x="320" y="2124"/>
                    </a:cubicBezTo>
                    <a:cubicBezTo>
                      <a:pt x="343" y="2101"/>
                      <a:pt x="366" y="2078"/>
                      <a:pt x="388" y="2055"/>
                    </a:cubicBezTo>
                    <a:cubicBezTo>
                      <a:pt x="434" y="2032"/>
                      <a:pt x="457" y="2009"/>
                      <a:pt x="502" y="1987"/>
                    </a:cubicBezTo>
                    <a:cubicBezTo>
                      <a:pt x="525" y="1941"/>
                      <a:pt x="571" y="1918"/>
                      <a:pt x="594" y="1873"/>
                    </a:cubicBezTo>
                    <a:cubicBezTo>
                      <a:pt x="662" y="1804"/>
                      <a:pt x="708" y="1736"/>
                      <a:pt x="754" y="1667"/>
                    </a:cubicBezTo>
                    <a:cubicBezTo>
                      <a:pt x="868" y="1530"/>
                      <a:pt x="913" y="1348"/>
                      <a:pt x="891" y="1165"/>
                    </a:cubicBezTo>
                    <a:cubicBezTo>
                      <a:pt x="891" y="1074"/>
                      <a:pt x="868" y="960"/>
                      <a:pt x="845" y="845"/>
                    </a:cubicBezTo>
                    <a:cubicBezTo>
                      <a:pt x="822" y="800"/>
                      <a:pt x="822" y="754"/>
                      <a:pt x="799" y="708"/>
                    </a:cubicBezTo>
                    <a:cubicBezTo>
                      <a:pt x="776" y="663"/>
                      <a:pt x="754" y="617"/>
                      <a:pt x="731" y="571"/>
                    </a:cubicBezTo>
                    <a:cubicBezTo>
                      <a:pt x="708" y="526"/>
                      <a:pt x="662" y="480"/>
                      <a:pt x="639" y="435"/>
                    </a:cubicBezTo>
                    <a:cubicBezTo>
                      <a:pt x="617" y="389"/>
                      <a:pt x="571" y="343"/>
                      <a:pt x="525" y="298"/>
                    </a:cubicBezTo>
                    <a:cubicBezTo>
                      <a:pt x="502" y="275"/>
                      <a:pt x="480" y="229"/>
                      <a:pt x="434" y="206"/>
                    </a:cubicBezTo>
                    <a:cubicBezTo>
                      <a:pt x="388" y="161"/>
                      <a:pt x="343" y="138"/>
                      <a:pt x="297" y="92"/>
                    </a:cubicBezTo>
                    <a:cubicBezTo>
                      <a:pt x="229" y="69"/>
                      <a:pt x="160" y="46"/>
                      <a:pt x="92" y="1"/>
                    </a:cubicBezTo>
                    <a:close/>
                  </a:path>
                </a:pathLst>
              </a:custGeom>
              <a:solidFill>
                <a:srgbClr val="4E4A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1"/>
              <p:cNvSpPr/>
              <p:nvPr/>
            </p:nvSpPr>
            <p:spPr>
              <a:xfrm>
                <a:off x="8416271" y="964083"/>
                <a:ext cx="35193" cy="82171"/>
              </a:xfrm>
              <a:custGeom>
                <a:rect b="b" l="l" r="r" t="t"/>
                <a:pathLst>
                  <a:path extrusionOk="0" h="3040" w="1302">
                    <a:moveTo>
                      <a:pt x="1073" y="1"/>
                    </a:moveTo>
                    <a:cubicBezTo>
                      <a:pt x="1027" y="1"/>
                      <a:pt x="959" y="23"/>
                      <a:pt x="936" y="46"/>
                    </a:cubicBezTo>
                    <a:cubicBezTo>
                      <a:pt x="845" y="138"/>
                      <a:pt x="753" y="206"/>
                      <a:pt x="662" y="275"/>
                    </a:cubicBezTo>
                    <a:cubicBezTo>
                      <a:pt x="594" y="366"/>
                      <a:pt x="525" y="457"/>
                      <a:pt x="434" y="548"/>
                    </a:cubicBezTo>
                    <a:cubicBezTo>
                      <a:pt x="365" y="640"/>
                      <a:pt x="297" y="777"/>
                      <a:pt x="228" y="891"/>
                    </a:cubicBezTo>
                    <a:cubicBezTo>
                      <a:pt x="160" y="1005"/>
                      <a:pt x="114" y="1165"/>
                      <a:pt x="69" y="1302"/>
                    </a:cubicBezTo>
                    <a:cubicBezTo>
                      <a:pt x="46" y="1439"/>
                      <a:pt x="23" y="1598"/>
                      <a:pt x="23" y="1735"/>
                    </a:cubicBezTo>
                    <a:cubicBezTo>
                      <a:pt x="0" y="1895"/>
                      <a:pt x="0" y="2078"/>
                      <a:pt x="46" y="2215"/>
                    </a:cubicBezTo>
                    <a:cubicBezTo>
                      <a:pt x="69" y="2374"/>
                      <a:pt x="114" y="2511"/>
                      <a:pt x="183" y="2648"/>
                    </a:cubicBezTo>
                    <a:cubicBezTo>
                      <a:pt x="228" y="2762"/>
                      <a:pt x="274" y="2877"/>
                      <a:pt x="365" y="2945"/>
                    </a:cubicBezTo>
                    <a:cubicBezTo>
                      <a:pt x="437" y="3005"/>
                      <a:pt x="521" y="3039"/>
                      <a:pt x="605" y="3039"/>
                    </a:cubicBezTo>
                    <a:cubicBezTo>
                      <a:pt x="681" y="3039"/>
                      <a:pt x="757" y="3010"/>
                      <a:pt x="822" y="2945"/>
                    </a:cubicBezTo>
                    <a:cubicBezTo>
                      <a:pt x="936" y="2831"/>
                      <a:pt x="936" y="2648"/>
                      <a:pt x="822" y="2511"/>
                    </a:cubicBezTo>
                    <a:cubicBezTo>
                      <a:pt x="776" y="2420"/>
                      <a:pt x="731" y="2352"/>
                      <a:pt x="685" y="2260"/>
                    </a:cubicBezTo>
                    <a:cubicBezTo>
                      <a:pt x="662" y="2169"/>
                      <a:pt x="639" y="2101"/>
                      <a:pt x="617" y="2009"/>
                    </a:cubicBezTo>
                    <a:cubicBezTo>
                      <a:pt x="617" y="1827"/>
                      <a:pt x="617" y="1621"/>
                      <a:pt x="639" y="1439"/>
                    </a:cubicBezTo>
                    <a:cubicBezTo>
                      <a:pt x="662" y="1233"/>
                      <a:pt x="731" y="1051"/>
                      <a:pt x="822" y="868"/>
                    </a:cubicBezTo>
                    <a:cubicBezTo>
                      <a:pt x="868" y="754"/>
                      <a:pt x="913" y="663"/>
                      <a:pt x="982" y="571"/>
                    </a:cubicBezTo>
                    <a:cubicBezTo>
                      <a:pt x="1050" y="480"/>
                      <a:pt x="1141" y="411"/>
                      <a:pt x="1210" y="343"/>
                    </a:cubicBezTo>
                    <a:cubicBezTo>
                      <a:pt x="1301" y="275"/>
                      <a:pt x="1278" y="138"/>
                      <a:pt x="1210" y="69"/>
                    </a:cubicBezTo>
                    <a:cubicBezTo>
                      <a:pt x="1164" y="23"/>
                      <a:pt x="1119" y="1"/>
                      <a:pt x="1073"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1"/>
              <p:cNvSpPr/>
              <p:nvPr/>
            </p:nvSpPr>
            <p:spPr>
              <a:xfrm>
                <a:off x="8859238" y="1377453"/>
                <a:ext cx="35193" cy="83712"/>
              </a:xfrm>
              <a:custGeom>
                <a:rect b="b" l="l" r="r" t="t"/>
                <a:pathLst>
                  <a:path extrusionOk="0" h="3097" w="1302">
                    <a:moveTo>
                      <a:pt x="1028" y="1"/>
                    </a:moveTo>
                    <a:cubicBezTo>
                      <a:pt x="982" y="1"/>
                      <a:pt x="959" y="23"/>
                      <a:pt x="914" y="46"/>
                    </a:cubicBezTo>
                    <a:cubicBezTo>
                      <a:pt x="823" y="115"/>
                      <a:pt x="708" y="206"/>
                      <a:pt x="617" y="297"/>
                    </a:cubicBezTo>
                    <a:cubicBezTo>
                      <a:pt x="526" y="389"/>
                      <a:pt x="457" y="503"/>
                      <a:pt x="389" y="594"/>
                    </a:cubicBezTo>
                    <a:cubicBezTo>
                      <a:pt x="320" y="708"/>
                      <a:pt x="275" y="799"/>
                      <a:pt x="229" y="914"/>
                    </a:cubicBezTo>
                    <a:cubicBezTo>
                      <a:pt x="161" y="1050"/>
                      <a:pt x="115" y="1187"/>
                      <a:pt x="92" y="1324"/>
                    </a:cubicBezTo>
                    <a:cubicBezTo>
                      <a:pt x="24" y="1575"/>
                      <a:pt x="1" y="1827"/>
                      <a:pt x="24" y="2100"/>
                    </a:cubicBezTo>
                    <a:cubicBezTo>
                      <a:pt x="24" y="2237"/>
                      <a:pt x="69" y="2374"/>
                      <a:pt x="92" y="2534"/>
                    </a:cubicBezTo>
                    <a:cubicBezTo>
                      <a:pt x="115" y="2580"/>
                      <a:pt x="115" y="2648"/>
                      <a:pt x="138" y="2694"/>
                    </a:cubicBezTo>
                    <a:cubicBezTo>
                      <a:pt x="138" y="2740"/>
                      <a:pt x="161" y="2762"/>
                      <a:pt x="161" y="2785"/>
                    </a:cubicBezTo>
                    <a:cubicBezTo>
                      <a:pt x="206" y="2877"/>
                      <a:pt x="229" y="2945"/>
                      <a:pt x="320" y="3013"/>
                    </a:cubicBezTo>
                    <a:cubicBezTo>
                      <a:pt x="375" y="3068"/>
                      <a:pt x="450" y="3096"/>
                      <a:pt x="526" y="3096"/>
                    </a:cubicBezTo>
                    <a:cubicBezTo>
                      <a:pt x="610" y="3096"/>
                      <a:pt x="694" y="3062"/>
                      <a:pt x="754" y="2991"/>
                    </a:cubicBezTo>
                    <a:cubicBezTo>
                      <a:pt x="800" y="2945"/>
                      <a:pt x="845" y="2854"/>
                      <a:pt x="845" y="2762"/>
                    </a:cubicBezTo>
                    <a:cubicBezTo>
                      <a:pt x="845" y="2694"/>
                      <a:pt x="800" y="2648"/>
                      <a:pt x="754" y="2580"/>
                    </a:cubicBezTo>
                    <a:cubicBezTo>
                      <a:pt x="708" y="2443"/>
                      <a:pt x="686" y="2306"/>
                      <a:pt x="663" y="2169"/>
                    </a:cubicBezTo>
                    <a:cubicBezTo>
                      <a:pt x="617" y="1986"/>
                      <a:pt x="617" y="1804"/>
                      <a:pt x="640" y="1598"/>
                    </a:cubicBezTo>
                    <a:cubicBezTo>
                      <a:pt x="663" y="1370"/>
                      <a:pt x="708" y="1142"/>
                      <a:pt x="800" y="914"/>
                    </a:cubicBezTo>
                    <a:cubicBezTo>
                      <a:pt x="845" y="822"/>
                      <a:pt x="891" y="708"/>
                      <a:pt x="937" y="617"/>
                    </a:cubicBezTo>
                    <a:cubicBezTo>
                      <a:pt x="982" y="571"/>
                      <a:pt x="1028" y="526"/>
                      <a:pt x="1074" y="480"/>
                    </a:cubicBezTo>
                    <a:cubicBezTo>
                      <a:pt x="1096" y="457"/>
                      <a:pt x="1119" y="434"/>
                      <a:pt x="1165" y="411"/>
                    </a:cubicBezTo>
                    <a:cubicBezTo>
                      <a:pt x="1256" y="343"/>
                      <a:pt x="1302" y="229"/>
                      <a:pt x="1233" y="115"/>
                    </a:cubicBezTo>
                    <a:cubicBezTo>
                      <a:pt x="1188" y="46"/>
                      <a:pt x="1119" y="1"/>
                      <a:pt x="1028"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1"/>
              <p:cNvSpPr/>
              <p:nvPr/>
            </p:nvSpPr>
            <p:spPr>
              <a:xfrm>
                <a:off x="8530391" y="1344747"/>
                <a:ext cx="61737" cy="71602"/>
              </a:xfrm>
              <a:custGeom>
                <a:rect b="b" l="l" r="r" t="t"/>
                <a:pathLst>
                  <a:path extrusionOk="0" h="2649" w="2284">
                    <a:moveTo>
                      <a:pt x="2010" y="1"/>
                    </a:moveTo>
                    <a:cubicBezTo>
                      <a:pt x="1964" y="1"/>
                      <a:pt x="1918" y="24"/>
                      <a:pt x="1873" y="46"/>
                    </a:cubicBezTo>
                    <a:cubicBezTo>
                      <a:pt x="1827" y="92"/>
                      <a:pt x="1781" y="138"/>
                      <a:pt x="1736" y="183"/>
                    </a:cubicBezTo>
                    <a:cubicBezTo>
                      <a:pt x="1713" y="229"/>
                      <a:pt x="1690" y="252"/>
                      <a:pt x="1667" y="298"/>
                    </a:cubicBezTo>
                    <a:cubicBezTo>
                      <a:pt x="1622" y="343"/>
                      <a:pt x="1576" y="412"/>
                      <a:pt x="1530" y="480"/>
                    </a:cubicBezTo>
                    <a:cubicBezTo>
                      <a:pt x="1462" y="526"/>
                      <a:pt x="1439" y="594"/>
                      <a:pt x="1393" y="640"/>
                    </a:cubicBezTo>
                    <a:cubicBezTo>
                      <a:pt x="1348" y="686"/>
                      <a:pt x="1325" y="708"/>
                      <a:pt x="1279" y="754"/>
                    </a:cubicBezTo>
                    <a:cubicBezTo>
                      <a:pt x="1097" y="959"/>
                      <a:pt x="914" y="1165"/>
                      <a:pt x="731" y="1370"/>
                    </a:cubicBezTo>
                    <a:cubicBezTo>
                      <a:pt x="594" y="1507"/>
                      <a:pt x="503" y="1667"/>
                      <a:pt x="389" y="1804"/>
                    </a:cubicBezTo>
                    <a:cubicBezTo>
                      <a:pt x="343" y="1872"/>
                      <a:pt x="298" y="1941"/>
                      <a:pt x="229" y="2009"/>
                    </a:cubicBezTo>
                    <a:cubicBezTo>
                      <a:pt x="184" y="2078"/>
                      <a:pt x="138" y="2146"/>
                      <a:pt x="92" y="2215"/>
                    </a:cubicBezTo>
                    <a:cubicBezTo>
                      <a:pt x="47" y="2306"/>
                      <a:pt x="1" y="2397"/>
                      <a:pt x="47" y="2512"/>
                    </a:cubicBezTo>
                    <a:cubicBezTo>
                      <a:pt x="69" y="2580"/>
                      <a:pt x="161" y="2649"/>
                      <a:pt x="229" y="2649"/>
                    </a:cubicBezTo>
                    <a:lnTo>
                      <a:pt x="298" y="2649"/>
                    </a:lnTo>
                    <a:cubicBezTo>
                      <a:pt x="320" y="2649"/>
                      <a:pt x="343" y="2649"/>
                      <a:pt x="366" y="2626"/>
                    </a:cubicBezTo>
                    <a:cubicBezTo>
                      <a:pt x="389" y="2626"/>
                      <a:pt x="412" y="2603"/>
                      <a:pt x="435" y="2603"/>
                    </a:cubicBezTo>
                    <a:cubicBezTo>
                      <a:pt x="457" y="2580"/>
                      <a:pt x="480" y="2534"/>
                      <a:pt x="503" y="2534"/>
                    </a:cubicBezTo>
                    <a:cubicBezTo>
                      <a:pt x="526" y="2489"/>
                      <a:pt x="549" y="2466"/>
                      <a:pt x="572" y="2443"/>
                    </a:cubicBezTo>
                    <a:cubicBezTo>
                      <a:pt x="640" y="2375"/>
                      <a:pt x="686" y="2329"/>
                      <a:pt x="754" y="2260"/>
                    </a:cubicBezTo>
                    <a:cubicBezTo>
                      <a:pt x="845" y="2124"/>
                      <a:pt x="960" y="1987"/>
                      <a:pt x="1051" y="1850"/>
                    </a:cubicBezTo>
                    <a:cubicBezTo>
                      <a:pt x="1119" y="1758"/>
                      <a:pt x="1211" y="1644"/>
                      <a:pt x="1279" y="1553"/>
                    </a:cubicBezTo>
                    <a:cubicBezTo>
                      <a:pt x="1370" y="1439"/>
                      <a:pt x="1462" y="1302"/>
                      <a:pt x="1530" y="1188"/>
                    </a:cubicBezTo>
                    <a:cubicBezTo>
                      <a:pt x="1576" y="1142"/>
                      <a:pt x="1599" y="1119"/>
                      <a:pt x="1622" y="1074"/>
                    </a:cubicBezTo>
                    <a:cubicBezTo>
                      <a:pt x="1726" y="948"/>
                      <a:pt x="1831" y="822"/>
                      <a:pt x="1936" y="696"/>
                    </a:cubicBezTo>
                    <a:lnTo>
                      <a:pt x="1936" y="696"/>
                    </a:lnTo>
                    <a:cubicBezTo>
                      <a:pt x="1995" y="654"/>
                      <a:pt x="2036" y="611"/>
                      <a:pt x="2078" y="549"/>
                    </a:cubicBezTo>
                    <a:cubicBezTo>
                      <a:pt x="2124" y="503"/>
                      <a:pt x="2169" y="434"/>
                      <a:pt x="2215" y="389"/>
                    </a:cubicBezTo>
                    <a:cubicBezTo>
                      <a:pt x="2283" y="298"/>
                      <a:pt x="2261" y="183"/>
                      <a:pt x="2215" y="92"/>
                    </a:cubicBezTo>
                    <a:cubicBezTo>
                      <a:pt x="2169" y="46"/>
                      <a:pt x="2101" y="1"/>
                      <a:pt x="2055"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1"/>
              <p:cNvSpPr/>
              <p:nvPr/>
            </p:nvSpPr>
            <p:spPr>
              <a:xfrm>
                <a:off x="8581613" y="1306499"/>
                <a:ext cx="34571" cy="67764"/>
              </a:xfrm>
              <a:custGeom>
                <a:rect b="b" l="l" r="r" t="t"/>
                <a:pathLst>
                  <a:path extrusionOk="0" h="2507" w="1279">
                    <a:moveTo>
                      <a:pt x="936" y="1"/>
                    </a:moveTo>
                    <a:cubicBezTo>
                      <a:pt x="891" y="23"/>
                      <a:pt x="845" y="46"/>
                      <a:pt x="799" y="69"/>
                    </a:cubicBezTo>
                    <a:cubicBezTo>
                      <a:pt x="776" y="115"/>
                      <a:pt x="776" y="160"/>
                      <a:pt x="776" y="206"/>
                    </a:cubicBezTo>
                    <a:cubicBezTo>
                      <a:pt x="776" y="252"/>
                      <a:pt x="776" y="275"/>
                      <a:pt x="776" y="297"/>
                    </a:cubicBezTo>
                    <a:cubicBezTo>
                      <a:pt x="776" y="526"/>
                      <a:pt x="754" y="754"/>
                      <a:pt x="731" y="982"/>
                    </a:cubicBezTo>
                    <a:cubicBezTo>
                      <a:pt x="731" y="1142"/>
                      <a:pt x="708" y="1279"/>
                      <a:pt x="685" y="1439"/>
                    </a:cubicBezTo>
                    <a:cubicBezTo>
                      <a:pt x="685" y="1461"/>
                      <a:pt x="662" y="1484"/>
                      <a:pt x="662" y="1530"/>
                    </a:cubicBezTo>
                    <a:cubicBezTo>
                      <a:pt x="617" y="1484"/>
                      <a:pt x="571" y="1439"/>
                      <a:pt x="525" y="1416"/>
                    </a:cubicBezTo>
                    <a:cubicBezTo>
                      <a:pt x="474" y="1364"/>
                      <a:pt x="410" y="1339"/>
                      <a:pt x="342" y="1339"/>
                    </a:cubicBezTo>
                    <a:cubicBezTo>
                      <a:pt x="320" y="1339"/>
                      <a:pt x="297" y="1342"/>
                      <a:pt x="274" y="1347"/>
                    </a:cubicBezTo>
                    <a:cubicBezTo>
                      <a:pt x="206" y="1347"/>
                      <a:pt x="115" y="1393"/>
                      <a:pt x="69" y="1461"/>
                    </a:cubicBezTo>
                    <a:cubicBezTo>
                      <a:pt x="23" y="1530"/>
                      <a:pt x="0" y="1621"/>
                      <a:pt x="0" y="1713"/>
                    </a:cubicBezTo>
                    <a:cubicBezTo>
                      <a:pt x="23" y="1804"/>
                      <a:pt x="69" y="1872"/>
                      <a:pt x="137" y="1918"/>
                    </a:cubicBezTo>
                    <a:cubicBezTo>
                      <a:pt x="183" y="1964"/>
                      <a:pt x="229" y="2009"/>
                      <a:pt x="297" y="2055"/>
                    </a:cubicBezTo>
                    <a:cubicBezTo>
                      <a:pt x="320" y="2078"/>
                      <a:pt x="366" y="2123"/>
                      <a:pt x="411" y="2169"/>
                    </a:cubicBezTo>
                    <a:cubicBezTo>
                      <a:pt x="434" y="2192"/>
                      <a:pt x="480" y="2237"/>
                      <a:pt x="503" y="2260"/>
                    </a:cubicBezTo>
                    <a:cubicBezTo>
                      <a:pt x="571" y="2352"/>
                      <a:pt x="662" y="2443"/>
                      <a:pt x="776" y="2489"/>
                    </a:cubicBezTo>
                    <a:cubicBezTo>
                      <a:pt x="818" y="2500"/>
                      <a:pt x="859" y="2506"/>
                      <a:pt x="899" y="2506"/>
                    </a:cubicBezTo>
                    <a:cubicBezTo>
                      <a:pt x="1014" y="2506"/>
                      <a:pt x="1120" y="2459"/>
                      <a:pt x="1187" y="2374"/>
                    </a:cubicBezTo>
                    <a:cubicBezTo>
                      <a:pt x="1233" y="2306"/>
                      <a:pt x="1256" y="2215"/>
                      <a:pt x="1256" y="2146"/>
                    </a:cubicBezTo>
                    <a:cubicBezTo>
                      <a:pt x="1276" y="2085"/>
                      <a:pt x="1278" y="2024"/>
                      <a:pt x="1279" y="1963"/>
                    </a:cubicBezTo>
                    <a:lnTo>
                      <a:pt x="1279" y="1963"/>
                    </a:lnTo>
                    <a:cubicBezTo>
                      <a:pt x="1279" y="1971"/>
                      <a:pt x="1279" y="1979"/>
                      <a:pt x="1279" y="1986"/>
                    </a:cubicBezTo>
                    <a:cubicBezTo>
                      <a:pt x="1279" y="1964"/>
                      <a:pt x="1279" y="1941"/>
                      <a:pt x="1279" y="1941"/>
                    </a:cubicBezTo>
                    <a:cubicBezTo>
                      <a:pt x="1279" y="1948"/>
                      <a:pt x="1279" y="1956"/>
                      <a:pt x="1279" y="1963"/>
                    </a:cubicBezTo>
                    <a:lnTo>
                      <a:pt x="1279" y="1963"/>
                    </a:lnTo>
                    <a:cubicBezTo>
                      <a:pt x="1278" y="1898"/>
                      <a:pt x="1276" y="1817"/>
                      <a:pt x="1256" y="1735"/>
                    </a:cubicBezTo>
                    <a:cubicBezTo>
                      <a:pt x="1256" y="1713"/>
                      <a:pt x="1256" y="1690"/>
                      <a:pt x="1256" y="1667"/>
                    </a:cubicBezTo>
                    <a:cubicBezTo>
                      <a:pt x="1256" y="1553"/>
                      <a:pt x="1256" y="1439"/>
                      <a:pt x="1256" y="1324"/>
                    </a:cubicBezTo>
                    <a:cubicBezTo>
                      <a:pt x="1256" y="1233"/>
                      <a:pt x="1256" y="1165"/>
                      <a:pt x="1256" y="1073"/>
                    </a:cubicBezTo>
                    <a:cubicBezTo>
                      <a:pt x="1256" y="1005"/>
                      <a:pt x="1233" y="914"/>
                      <a:pt x="1210" y="845"/>
                    </a:cubicBezTo>
                    <a:cubicBezTo>
                      <a:pt x="1187" y="731"/>
                      <a:pt x="1165" y="594"/>
                      <a:pt x="1165" y="480"/>
                    </a:cubicBezTo>
                    <a:cubicBezTo>
                      <a:pt x="1142" y="389"/>
                      <a:pt x="1142" y="275"/>
                      <a:pt x="1142" y="160"/>
                    </a:cubicBezTo>
                    <a:cubicBezTo>
                      <a:pt x="1142" y="69"/>
                      <a:pt x="1028" y="1"/>
                      <a:pt x="959"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1"/>
              <p:cNvSpPr/>
              <p:nvPr/>
            </p:nvSpPr>
            <p:spPr>
              <a:xfrm>
                <a:off x="8538419" y="1410160"/>
                <a:ext cx="4352" cy="4352"/>
              </a:xfrm>
              <a:custGeom>
                <a:rect b="b" l="l" r="r" t="t"/>
                <a:pathLst>
                  <a:path extrusionOk="0" h="161" w="161">
                    <a:moveTo>
                      <a:pt x="23" y="0"/>
                    </a:moveTo>
                    <a:cubicBezTo>
                      <a:pt x="1" y="23"/>
                      <a:pt x="1" y="46"/>
                      <a:pt x="1" y="69"/>
                    </a:cubicBezTo>
                    <a:cubicBezTo>
                      <a:pt x="1" y="92"/>
                      <a:pt x="1" y="114"/>
                      <a:pt x="1" y="114"/>
                    </a:cubicBezTo>
                    <a:cubicBezTo>
                      <a:pt x="23" y="137"/>
                      <a:pt x="46" y="160"/>
                      <a:pt x="69" y="160"/>
                    </a:cubicBezTo>
                    <a:cubicBezTo>
                      <a:pt x="92" y="160"/>
                      <a:pt x="115" y="160"/>
                      <a:pt x="115" y="137"/>
                    </a:cubicBezTo>
                    <a:cubicBezTo>
                      <a:pt x="138" y="114"/>
                      <a:pt x="160" y="92"/>
                      <a:pt x="160" y="69"/>
                    </a:cubicBezTo>
                    <a:cubicBezTo>
                      <a:pt x="160" y="69"/>
                      <a:pt x="160" y="46"/>
                      <a:pt x="138" y="23"/>
                    </a:cubicBezTo>
                    <a:cubicBezTo>
                      <a:pt x="138" y="0"/>
                      <a:pt x="115" y="0"/>
                      <a:pt x="92" y="0"/>
                    </a:cubicBezTo>
                    <a:close/>
                  </a:path>
                </a:pathLst>
              </a:custGeom>
              <a:solidFill>
                <a:srgbClr val="DE82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1"/>
              <p:cNvSpPr/>
              <p:nvPr/>
            </p:nvSpPr>
            <p:spPr>
              <a:xfrm>
                <a:off x="8506956" y="1405213"/>
                <a:ext cx="49384" cy="77387"/>
              </a:xfrm>
              <a:custGeom>
                <a:rect b="b" l="l" r="r" t="t"/>
                <a:pathLst>
                  <a:path extrusionOk="0" h="2863" w="1827">
                    <a:moveTo>
                      <a:pt x="1256" y="1"/>
                    </a:moveTo>
                    <a:cubicBezTo>
                      <a:pt x="1210" y="1"/>
                      <a:pt x="1142" y="23"/>
                      <a:pt x="1119" y="46"/>
                    </a:cubicBezTo>
                    <a:cubicBezTo>
                      <a:pt x="1051" y="92"/>
                      <a:pt x="1028" y="160"/>
                      <a:pt x="1028" y="206"/>
                    </a:cubicBezTo>
                    <a:cubicBezTo>
                      <a:pt x="1005" y="275"/>
                      <a:pt x="1028" y="320"/>
                      <a:pt x="1073" y="389"/>
                    </a:cubicBezTo>
                    <a:cubicBezTo>
                      <a:pt x="1073" y="389"/>
                      <a:pt x="1096" y="412"/>
                      <a:pt x="1096" y="434"/>
                    </a:cubicBezTo>
                    <a:cubicBezTo>
                      <a:pt x="1119" y="457"/>
                      <a:pt x="1119" y="503"/>
                      <a:pt x="1142" y="526"/>
                    </a:cubicBezTo>
                    <a:cubicBezTo>
                      <a:pt x="1142" y="548"/>
                      <a:pt x="1142" y="548"/>
                      <a:pt x="1142" y="548"/>
                    </a:cubicBezTo>
                    <a:cubicBezTo>
                      <a:pt x="1165" y="594"/>
                      <a:pt x="1165" y="640"/>
                      <a:pt x="1187" y="685"/>
                    </a:cubicBezTo>
                    <a:cubicBezTo>
                      <a:pt x="1210" y="777"/>
                      <a:pt x="1210" y="868"/>
                      <a:pt x="1210" y="937"/>
                    </a:cubicBezTo>
                    <a:cubicBezTo>
                      <a:pt x="1210" y="1051"/>
                      <a:pt x="1210" y="1165"/>
                      <a:pt x="1187" y="1256"/>
                    </a:cubicBezTo>
                    <a:cubicBezTo>
                      <a:pt x="1142" y="1393"/>
                      <a:pt x="1096" y="1530"/>
                      <a:pt x="1028" y="1667"/>
                    </a:cubicBezTo>
                    <a:cubicBezTo>
                      <a:pt x="1005" y="1690"/>
                      <a:pt x="982" y="1735"/>
                      <a:pt x="982" y="1758"/>
                    </a:cubicBezTo>
                    <a:lnTo>
                      <a:pt x="982" y="1758"/>
                    </a:lnTo>
                    <a:cubicBezTo>
                      <a:pt x="982" y="1735"/>
                      <a:pt x="1005" y="1712"/>
                      <a:pt x="1028" y="1690"/>
                    </a:cubicBezTo>
                    <a:lnTo>
                      <a:pt x="1028" y="1690"/>
                    </a:lnTo>
                    <a:cubicBezTo>
                      <a:pt x="959" y="1804"/>
                      <a:pt x="868" y="1895"/>
                      <a:pt x="799" y="1986"/>
                    </a:cubicBezTo>
                    <a:cubicBezTo>
                      <a:pt x="731" y="2032"/>
                      <a:pt x="685" y="2078"/>
                      <a:pt x="640" y="2123"/>
                    </a:cubicBezTo>
                    <a:cubicBezTo>
                      <a:pt x="594" y="2123"/>
                      <a:pt x="571" y="2146"/>
                      <a:pt x="526" y="2146"/>
                    </a:cubicBezTo>
                    <a:cubicBezTo>
                      <a:pt x="434" y="2169"/>
                      <a:pt x="366" y="2192"/>
                      <a:pt x="274" y="2215"/>
                    </a:cubicBezTo>
                    <a:cubicBezTo>
                      <a:pt x="183" y="2238"/>
                      <a:pt x="115" y="2283"/>
                      <a:pt x="69" y="2352"/>
                    </a:cubicBezTo>
                    <a:cubicBezTo>
                      <a:pt x="23" y="2420"/>
                      <a:pt x="1" y="2511"/>
                      <a:pt x="1" y="2580"/>
                    </a:cubicBezTo>
                    <a:cubicBezTo>
                      <a:pt x="20" y="2739"/>
                      <a:pt x="161" y="2863"/>
                      <a:pt x="302" y="2863"/>
                    </a:cubicBezTo>
                    <a:cubicBezTo>
                      <a:pt x="323" y="2863"/>
                      <a:pt x="345" y="2860"/>
                      <a:pt x="366" y="2854"/>
                    </a:cubicBezTo>
                    <a:cubicBezTo>
                      <a:pt x="434" y="2854"/>
                      <a:pt x="480" y="2831"/>
                      <a:pt x="548" y="2808"/>
                    </a:cubicBezTo>
                    <a:cubicBezTo>
                      <a:pt x="617" y="2785"/>
                      <a:pt x="708" y="2763"/>
                      <a:pt x="799" y="2740"/>
                    </a:cubicBezTo>
                    <a:cubicBezTo>
                      <a:pt x="914" y="2717"/>
                      <a:pt x="1005" y="2648"/>
                      <a:pt x="1119" y="2580"/>
                    </a:cubicBezTo>
                    <a:cubicBezTo>
                      <a:pt x="1302" y="2420"/>
                      <a:pt x="1439" y="2238"/>
                      <a:pt x="1553" y="2009"/>
                    </a:cubicBezTo>
                    <a:cubicBezTo>
                      <a:pt x="1575" y="2009"/>
                      <a:pt x="1575" y="1986"/>
                      <a:pt x="1575" y="1986"/>
                    </a:cubicBezTo>
                    <a:cubicBezTo>
                      <a:pt x="1621" y="1918"/>
                      <a:pt x="1667" y="1827"/>
                      <a:pt x="1690" y="1758"/>
                    </a:cubicBezTo>
                    <a:cubicBezTo>
                      <a:pt x="1735" y="1667"/>
                      <a:pt x="1758" y="1553"/>
                      <a:pt x="1781" y="1461"/>
                    </a:cubicBezTo>
                    <a:cubicBezTo>
                      <a:pt x="1827" y="1279"/>
                      <a:pt x="1827" y="1119"/>
                      <a:pt x="1804" y="937"/>
                    </a:cubicBezTo>
                    <a:cubicBezTo>
                      <a:pt x="1781" y="777"/>
                      <a:pt x="1735" y="617"/>
                      <a:pt x="1644" y="480"/>
                    </a:cubicBezTo>
                    <a:cubicBezTo>
                      <a:pt x="1621" y="434"/>
                      <a:pt x="1598" y="389"/>
                      <a:pt x="1575" y="320"/>
                    </a:cubicBezTo>
                    <a:cubicBezTo>
                      <a:pt x="1530" y="252"/>
                      <a:pt x="1484" y="160"/>
                      <a:pt x="1439" y="92"/>
                    </a:cubicBezTo>
                    <a:cubicBezTo>
                      <a:pt x="1393" y="23"/>
                      <a:pt x="1324" y="1"/>
                      <a:pt x="1256"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1"/>
              <p:cNvSpPr/>
              <p:nvPr/>
            </p:nvSpPr>
            <p:spPr>
              <a:xfrm>
                <a:off x="8501415" y="1473085"/>
                <a:ext cx="21597" cy="127203"/>
              </a:xfrm>
              <a:custGeom>
                <a:rect b="b" l="l" r="r" t="t"/>
                <a:pathLst>
                  <a:path extrusionOk="0" h="4706" w="799">
                    <a:moveTo>
                      <a:pt x="571" y="0"/>
                    </a:moveTo>
                    <a:cubicBezTo>
                      <a:pt x="479" y="0"/>
                      <a:pt x="388" y="69"/>
                      <a:pt x="365" y="183"/>
                    </a:cubicBezTo>
                    <a:cubicBezTo>
                      <a:pt x="343" y="297"/>
                      <a:pt x="320" y="411"/>
                      <a:pt x="297" y="525"/>
                    </a:cubicBezTo>
                    <a:cubicBezTo>
                      <a:pt x="251" y="685"/>
                      <a:pt x="228" y="822"/>
                      <a:pt x="206" y="959"/>
                    </a:cubicBezTo>
                    <a:cubicBezTo>
                      <a:pt x="183" y="1096"/>
                      <a:pt x="160" y="1233"/>
                      <a:pt x="137" y="1370"/>
                    </a:cubicBezTo>
                    <a:cubicBezTo>
                      <a:pt x="114" y="1690"/>
                      <a:pt x="91" y="1986"/>
                      <a:pt x="69" y="2306"/>
                    </a:cubicBezTo>
                    <a:cubicBezTo>
                      <a:pt x="23" y="2580"/>
                      <a:pt x="23" y="2876"/>
                      <a:pt x="0" y="3150"/>
                    </a:cubicBezTo>
                    <a:cubicBezTo>
                      <a:pt x="0" y="3447"/>
                      <a:pt x="0" y="3744"/>
                      <a:pt x="23" y="4041"/>
                    </a:cubicBezTo>
                    <a:cubicBezTo>
                      <a:pt x="23" y="4132"/>
                      <a:pt x="23" y="4223"/>
                      <a:pt x="23" y="4337"/>
                    </a:cubicBezTo>
                    <a:cubicBezTo>
                      <a:pt x="23" y="4383"/>
                      <a:pt x="46" y="4429"/>
                      <a:pt x="46" y="4497"/>
                    </a:cubicBezTo>
                    <a:cubicBezTo>
                      <a:pt x="69" y="4611"/>
                      <a:pt x="160" y="4702"/>
                      <a:pt x="274" y="4702"/>
                    </a:cubicBezTo>
                    <a:cubicBezTo>
                      <a:pt x="286" y="4704"/>
                      <a:pt x="298" y="4705"/>
                      <a:pt x="309" y="4705"/>
                    </a:cubicBezTo>
                    <a:cubicBezTo>
                      <a:pt x="434" y="4705"/>
                      <a:pt x="548" y="4599"/>
                      <a:pt x="548" y="4474"/>
                    </a:cubicBezTo>
                    <a:cubicBezTo>
                      <a:pt x="548" y="4481"/>
                      <a:pt x="548" y="4489"/>
                      <a:pt x="548" y="4497"/>
                    </a:cubicBezTo>
                    <a:cubicBezTo>
                      <a:pt x="571" y="4406"/>
                      <a:pt x="571" y="4337"/>
                      <a:pt x="594" y="4246"/>
                    </a:cubicBezTo>
                    <a:cubicBezTo>
                      <a:pt x="594" y="4109"/>
                      <a:pt x="594" y="3995"/>
                      <a:pt x="594" y="3858"/>
                    </a:cubicBezTo>
                    <a:cubicBezTo>
                      <a:pt x="594" y="3584"/>
                      <a:pt x="639" y="3333"/>
                      <a:pt x="639" y="3059"/>
                    </a:cubicBezTo>
                    <a:cubicBezTo>
                      <a:pt x="662" y="2785"/>
                      <a:pt x="685" y="2534"/>
                      <a:pt x="685" y="2260"/>
                    </a:cubicBezTo>
                    <a:cubicBezTo>
                      <a:pt x="708" y="1963"/>
                      <a:pt x="708" y="1667"/>
                      <a:pt x="708" y="1370"/>
                    </a:cubicBezTo>
                    <a:cubicBezTo>
                      <a:pt x="708" y="1165"/>
                      <a:pt x="708" y="982"/>
                      <a:pt x="731" y="799"/>
                    </a:cubicBezTo>
                    <a:cubicBezTo>
                      <a:pt x="731" y="617"/>
                      <a:pt x="753" y="411"/>
                      <a:pt x="799" y="229"/>
                    </a:cubicBezTo>
                    <a:cubicBezTo>
                      <a:pt x="799" y="115"/>
                      <a:pt x="708" y="0"/>
                      <a:pt x="594"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1"/>
              <p:cNvSpPr/>
              <p:nvPr/>
            </p:nvSpPr>
            <p:spPr>
              <a:xfrm>
                <a:off x="8497712" y="1586611"/>
                <a:ext cx="43816" cy="52249"/>
              </a:xfrm>
              <a:custGeom>
                <a:rect b="b" l="l" r="r" t="t"/>
                <a:pathLst>
                  <a:path extrusionOk="0" h="1933" w="1621">
                    <a:moveTo>
                      <a:pt x="1004" y="0"/>
                    </a:moveTo>
                    <a:cubicBezTo>
                      <a:pt x="890" y="0"/>
                      <a:pt x="776" y="46"/>
                      <a:pt x="662" y="46"/>
                    </a:cubicBezTo>
                    <a:lnTo>
                      <a:pt x="548" y="46"/>
                    </a:lnTo>
                    <a:cubicBezTo>
                      <a:pt x="533" y="43"/>
                      <a:pt x="519" y="42"/>
                      <a:pt x="505" y="42"/>
                    </a:cubicBezTo>
                    <a:cubicBezTo>
                      <a:pt x="412" y="42"/>
                      <a:pt x="343" y="106"/>
                      <a:pt x="343" y="206"/>
                    </a:cubicBezTo>
                    <a:cubicBezTo>
                      <a:pt x="320" y="297"/>
                      <a:pt x="388" y="411"/>
                      <a:pt x="502" y="411"/>
                    </a:cubicBezTo>
                    <a:cubicBezTo>
                      <a:pt x="571" y="411"/>
                      <a:pt x="616" y="434"/>
                      <a:pt x="685" y="434"/>
                    </a:cubicBezTo>
                    <a:lnTo>
                      <a:pt x="845" y="434"/>
                    </a:lnTo>
                    <a:cubicBezTo>
                      <a:pt x="890" y="434"/>
                      <a:pt x="959" y="457"/>
                      <a:pt x="1004" y="457"/>
                    </a:cubicBezTo>
                    <a:cubicBezTo>
                      <a:pt x="959" y="525"/>
                      <a:pt x="913" y="571"/>
                      <a:pt x="868" y="639"/>
                    </a:cubicBezTo>
                    <a:cubicBezTo>
                      <a:pt x="776" y="731"/>
                      <a:pt x="685" y="845"/>
                      <a:pt x="594" y="959"/>
                    </a:cubicBezTo>
                    <a:cubicBezTo>
                      <a:pt x="594" y="936"/>
                      <a:pt x="616" y="936"/>
                      <a:pt x="616" y="913"/>
                    </a:cubicBezTo>
                    <a:lnTo>
                      <a:pt x="616" y="913"/>
                    </a:lnTo>
                    <a:cubicBezTo>
                      <a:pt x="594" y="936"/>
                      <a:pt x="594" y="936"/>
                      <a:pt x="571" y="959"/>
                    </a:cubicBezTo>
                    <a:cubicBezTo>
                      <a:pt x="480" y="1073"/>
                      <a:pt x="365" y="1187"/>
                      <a:pt x="274" y="1301"/>
                    </a:cubicBezTo>
                    <a:cubicBezTo>
                      <a:pt x="228" y="1370"/>
                      <a:pt x="183" y="1415"/>
                      <a:pt x="114" y="1484"/>
                    </a:cubicBezTo>
                    <a:cubicBezTo>
                      <a:pt x="69" y="1552"/>
                      <a:pt x="0" y="1621"/>
                      <a:pt x="0" y="1712"/>
                    </a:cubicBezTo>
                    <a:cubicBezTo>
                      <a:pt x="0" y="1781"/>
                      <a:pt x="23" y="1849"/>
                      <a:pt x="91" y="1895"/>
                    </a:cubicBezTo>
                    <a:cubicBezTo>
                      <a:pt x="118" y="1922"/>
                      <a:pt x="161" y="1933"/>
                      <a:pt x="205" y="1933"/>
                    </a:cubicBezTo>
                    <a:cubicBezTo>
                      <a:pt x="236" y="1933"/>
                      <a:pt x="269" y="1927"/>
                      <a:pt x="297" y="1918"/>
                    </a:cubicBezTo>
                    <a:cubicBezTo>
                      <a:pt x="343" y="1895"/>
                      <a:pt x="388" y="1872"/>
                      <a:pt x="411" y="1826"/>
                    </a:cubicBezTo>
                    <a:cubicBezTo>
                      <a:pt x="434" y="1803"/>
                      <a:pt x="457" y="1781"/>
                      <a:pt x="480" y="1758"/>
                    </a:cubicBezTo>
                    <a:cubicBezTo>
                      <a:pt x="548" y="1689"/>
                      <a:pt x="594" y="1621"/>
                      <a:pt x="639" y="1575"/>
                    </a:cubicBezTo>
                    <a:cubicBezTo>
                      <a:pt x="723" y="1492"/>
                      <a:pt x="787" y="1427"/>
                      <a:pt x="850" y="1347"/>
                    </a:cubicBezTo>
                    <a:lnTo>
                      <a:pt x="850" y="1347"/>
                    </a:lnTo>
                    <a:cubicBezTo>
                      <a:pt x="848" y="1347"/>
                      <a:pt x="847" y="1347"/>
                      <a:pt x="845" y="1347"/>
                    </a:cubicBezTo>
                    <a:cubicBezTo>
                      <a:pt x="847" y="1347"/>
                      <a:pt x="849" y="1347"/>
                      <a:pt x="850" y="1346"/>
                    </a:cubicBezTo>
                    <a:lnTo>
                      <a:pt x="850" y="1346"/>
                    </a:lnTo>
                    <a:cubicBezTo>
                      <a:pt x="850" y="1347"/>
                      <a:pt x="850" y="1347"/>
                      <a:pt x="850" y="1347"/>
                    </a:cubicBezTo>
                    <a:lnTo>
                      <a:pt x="850" y="1347"/>
                    </a:lnTo>
                    <a:cubicBezTo>
                      <a:pt x="863" y="1347"/>
                      <a:pt x="867" y="1346"/>
                      <a:pt x="867" y="1336"/>
                    </a:cubicBezTo>
                    <a:lnTo>
                      <a:pt x="867" y="1336"/>
                    </a:lnTo>
                    <a:cubicBezTo>
                      <a:pt x="863" y="1340"/>
                      <a:pt x="858" y="1345"/>
                      <a:pt x="850" y="1346"/>
                    </a:cubicBezTo>
                    <a:lnTo>
                      <a:pt x="850" y="1346"/>
                    </a:lnTo>
                    <a:cubicBezTo>
                      <a:pt x="856" y="1339"/>
                      <a:pt x="862" y="1332"/>
                      <a:pt x="868" y="1324"/>
                    </a:cubicBezTo>
                    <a:lnTo>
                      <a:pt x="868" y="1324"/>
                    </a:lnTo>
                    <a:cubicBezTo>
                      <a:pt x="868" y="1329"/>
                      <a:pt x="868" y="1333"/>
                      <a:pt x="867" y="1336"/>
                    </a:cubicBezTo>
                    <a:lnTo>
                      <a:pt x="867" y="1336"/>
                    </a:lnTo>
                    <a:cubicBezTo>
                      <a:pt x="873" y="1330"/>
                      <a:pt x="879" y="1324"/>
                      <a:pt x="890" y="1324"/>
                    </a:cubicBezTo>
                    <a:cubicBezTo>
                      <a:pt x="959" y="1256"/>
                      <a:pt x="1027" y="1164"/>
                      <a:pt x="1119" y="1096"/>
                    </a:cubicBezTo>
                    <a:cubicBezTo>
                      <a:pt x="1187" y="1005"/>
                      <a:pt x="1256" y="936"/>
                      <a:pt x="1301" y="845"/>
                    </a:cubicBezTo>
                    <a:cubicBezTo>
                      <a:pt x="1370" y="754"/>
                      <a:pt x="1438" y="662"/>
                      <a:pt x="1507" y="571"/>
                    </a:cubicBezTo>
                    <a:cubicBezTo>
                      <a:pt x="1529" y="525"/>
                      <a:pt x="1552" y="502"/>
                      <a:pt x="1552" y="457"/>
                    </a:cubicBezTo>
                    <a:cubicBezTo>
                      <a:pt x="1575" y="434"/>
                      <a:pt x="1598" y="388"/>
                      <a:pt x="1598" y="343"/>
                    </a:cubicBezTo>
                    <a:cubicBezTo>
                      <a:pt x="1621" y="297"/>
                      <a:pt x="1575" y="206"/>
                      <a:pt x="1552" y="160"/>
                    </a:cubicBezTo>
                    <a:cubicBezTo>
                      <a:pt x="1507" y="114"/>
                      <a:pt x="1484" y="92"/>
                      <a:pt x="1415" y="69"/>
                    </a:cubicBezTo>
                    <a:cubicBezTo>
                      <a:pt x="1393" y="46"/>
                      <a:pt x="1370" y="46"/>
                      <a:pt x="1347" y="23"/>
                    </a:cubicBezTo>
                    <a:cubicBezTo>
                      <a:pt x="1301" y="23"/>
                      <a:pt x="1256" y="0"/>
                      <a:pt x="1210"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1"/>
              <p:cNvSpPr/>
              <p:nvPr/>
            </p:nvSpPr>
            <p:spPr>
              <a:xfrm>
                <a:off x="8585316" y="1442244"/>
                <a:ext cx="125257" cy="161288"/>
              </a:xfrm>
              <a:custGeom>
                <a:rect b="b" l="l" r="r" t="t"/>
                <a:pathLst>
                  <a:path extrusionOk="0" h="5967" w="4634">
                    <a:moveTo>
                      <a:pt x="4520" y="0"/>
                    </a:moveTo>
                    <a:cubicBezTo>
                      <a:pt x="4474" y="0"/>
                      <a:pt x="4428" y="23"/>
                      <a:pt x="4428" y="91"/>
                    </a:cubicBezTo>
                    <a:cubicBezTo>
                      <a:pt x="4406" y="160"/>
                      <a:pt x="4383" y="228"/>
                      <a:pt x="4360" y="320"/>
                    </a:cubicBezTo>
                    <a:cubicBezTo>
                      <a:pt x="4246" y="639"/>
                      <a:pt x="4132" y="982"/>
                      <a:pt x="3995" y="1324"/>
                    </a:cubicBezTo>
                    <a:cubicBezTo>
                      <a:pt x="3926" y="1484"/>
                      <a:pt x="3835" y="1666"/>
                      <a:pt x="3744" y="1849"/>
                    </a:cubicBezTo>
                    <a:cubicBezTo>
                      <a:pt x="3652" y="2009"/>
                      <a:pt x="3561" y="2169"/>
                      <a:pt x="3470" y="2328"/>
                    </a:cubicBezTo>
                    <a:cubicBezTo>
                      <a:pt x="3264" y="2648"/>
                      <a:pt x="3036" y="2967"/>
                      <a:pt x="2808" y="3264"/>
                    </a:cubicBezTo>
                    <a:cubicBezTo>
                      <a:pt x="2694" y="3424"/>
                      <a:pt x="2580" y="3584"/>
                      <a:pt x="2443" y="3744"/>
                    </a:cubicBezTo>
                    <a:cubicBezTo>
                      <a:pt x="2306" y="3880"/>
                      <a:pt x="2169" y="4017"/>
                      <a:pt x="2032" y="4154"/>
                    </a:cubicBezTo>
                    <a:cubicBezTo>
                      <a:pt x="1598" y="4520"/>
                      <a:pt x="1142" y="4862"/>
                      <a:pt x="639" y="5136"/>
                    </a:cubicBezTo>
                    <a:cubicBezTo>
                      <a:pt x="571" y="5182"/>
                      <a:pt x="503" y="5204"/>
                      <a:pt x="457" y="5227"/>
                    </a:cubicBezTo>
                    <a:cubicBezTo>
                      <a:pt x="320" y="5296"/>
                      <a:pt x="206" y="5341"/>
                      <a:pt x="114" y="5433"/>
                    </a:cubicBezTo>
                    <a:cubicBezTo>
                      <a:pt x="23" y="5547"/>
                      <a:pt x="0" y="5706"/>
                      <a:pt x="92" y="5821"/>
                    </a:cubicBezTo>
                    <a:cubicBezTo>
                      <a:pt x="137" y="5889"/>
                      <a:pt x="206" y="5958"/>
                      <a:pt x="297" y="5958"/>
                    </a:cubicBezTo>
                    <a:cubicBezTo>
                      <a:pt x="315" y="5964"/>
                      <a:pt x="337" y="5967"/>
                      <a:pt x="360" y="5967"/>
                    </a:cubicBezTo>
                    <a:cubicBezTo>
                      <a:pt x="422" y="5967"/>
                      <a:pt x="492" y="5945"/>
                      <a:pt x="525" y="5912"/>
                    </a:cubicBezTo>
                    <a:lnTo>
                      <a:pt x="548" y="5912"/>
                    </a:lnTo>
                    <a:cubicBezTo>
                      <a:pt x="799" y="5775"/>
                      <a:pt x="1050" y="5661"/>
                      <a:pt x="1301" y="5501"/>
                    </a:cubicBezTo>
                    <a:cubicBezTo>
                      <a:pt x="1552" y="5364"/>
                      <a:pt x="1781" y="5182"/>
                      <a:pt x="2009" y="4999"/>
                    </a:cubicBezTo>
                    <a:cubicBezTo>
                      <a:pt x="2260" y="4793"/>
                      <a:pt x="2488" y="4588"/>
                      <a:pt x="2717" y="4360"/>
                    </a:cubicBezTo>
                    <a:cubicBezTo>
                      <a:pt x="2945" y="4109"/>
                      <a:pt x="3150" y="3858"/>
                      <a:pt x="3333" y="3584"/>
                    </a:cubicBezTo>
                    <a:cubicBezTo>
                      <a:pt x="3424" y="3447"/>
                      <a:pt x="3515" y="3333"/>
                      <a:pt x="3607" y="3196"/>
                    </a:cubicBezTo>
                    <a:cubicBezTo>
                      <a:pt x="3698" y="3036"/>
                      <a:pt x="3789" y="2899"/>
                      <a:pt x="3881" y="2739"/>
                    </a:cubicBezTo>
                    <a:cubicBezTo>
                      <a:pt x="4040" y="2465"/>
                      <a:pt x="4177" y="2191"/>
                      <a:pt x="4269" y="1895"/>
                    </a:cubicBezTo>
                    <a:cubicBezTo>
                      <a:pt x="4383" y="1598"/>
                      <a:pt x="4451" y="1278"/>
                      <a:pt x="4474" y="982"/>
                    </a:cubicBezTo>
                    <a:cubicBezTo>
                      <a:pt x="4520" y="708"/>
                      <a:pt x="4565" y="434"/>
                      <a:pt x="4611" y="160"/>
                    </a:cubicBezTo>
                    <a:cubicBezTo>
                      <a:pt x="4611" y="160"/>
                      <a:pt x="4611" y="137"/>
                      <a:pt x="4611" y="114"/>
                    </a:cubicBezTo>
                    <a:cubicBezTo>
                      <a:pt x="4634" y="69"/>
                      <a:pt x="4588" y="0"/>
                      <a:pt x="4543" y="0"/>
                    </a:cubicBezTo>
                    <a:close/>
                  </a:path>
                </a:pathLst>
              </a:custGeom>
              <a:solidFill>
                <a:srgbClr val="FFFFFF">
                  <a:alpha val="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1"/>
              <p:cNvSpPr/>
              <p:nvPr/>
            </p:nvSpPr>
            <p:spPr>
              <a:xfrm>
                <a:off x="8543366" y="1493439"/>
                <a:ext cx="120338" cy="93199"/>
              </a:xfrm>
              <a:custGeom>
                <a:rect b="b" l="l" r="r" t="t"/>
                <a:pathLst>
                  <a:path extrusionOk="0" h="3448" w="4452">
                    <a:moveTo>
                      <a:pt x="4269" y="1"/>
                    </a:moveTo>
                    <a:cubicBezTo>
                      <a:pt x="4223" y="1"/>
                      <a:pt x="4177" y="24"/>
                      <a:pt x="4154" y="69"/>
                    </a:cubicBezTo>
                    <a:cubicBezTo>
                      <a:pt x="3995" y="252"/>
                      <a:pt x="3858" y="434"/>
                      <a:pt x="3698" y="594"/>
                    </a:cubicBezTo>
                    <a:cubicBezTo>
                      <a:pt x="3538" y="777"/>
                      <a:pt x="3378" y="959"/>
                      <a:pt x="3219" y="1119"/>
                    </a:cubicBezTo>
                    <a:cubicBezTo>
                      <a:pt x="3059" y="1256"/>
                      <a:pt x="2899" y="1370"/>
                      <a:pt x="2739" y="1484"/>
                    </a:cubicBezTo>
                    <a:cubicBezTo>
                      <a:pt x="2557" y="1621"/>
                      <a:pt x="2374" y="1735"/>
                      <a:pt x="2169" y="1850"/>
                    </a:cubicBezTo>
                    <a:cubicBezTo>
                      <a:pt x="1803" y="2078"/>
                      <a:pt x="1438" y="2283"/>
                      <a:pt x="1050" y="2489"/>
                    </a:cubicBezTo>
                    <a:cubicBezTo>
                      <a:pt x="913" y="2557"/>
                      <a:pt x="799" y="2603"/>
                      <a:pt x="662" y="2671"/>
                    </a:cubicBezTo>
                    <a:cubicBezTo>
                      <a:pt x="525" y="2717"/>
                      <a:pt x="388" y="2785"/>
                      <a:pt x="251" y="2831"/>
                    </a:cubicBezTo>
                    <a:cubicBezTo>
                      <a:pt x="92" y="2877"/>
                      <a:pt x="0" y="3082"/>
                      <a:pt x="69" y="3242"/>
                    </a:cubicBezTo>
                    <a:cubicBezTo>
                      <a:pt x="104" y="3365"/>
                      <a:pt x="220" y="3447"/>
                      <a:pt x="345" y="3447"/>
                    </a:cubicBezTo>
                    <a:cubicBezTo>
                      <a:pt x="382" y="3447"/>
                      <a:pt x="420" y="3440"/>
                      <a:pt x="457" y="3424"/>
                    </a:cubicBezTo>
                    <a:cubicBezTo>
                      <a:pt x="594" y="3379"/>
                      <a:pt x="731" y="3310"/>
                      <a:pt x="868" y="3242"/>
                    </a:cubicBezTo>
                    <a:cubicBezTo>
                      <a:pt x="1050" y="3173"/>
                      <a:pt x="1233" y="3082"/>
                      <a:pt x="1393" y="2991"/>
                    </a:cubicBezTo>
                    <a:cubicBezTo>
                      <a:pt x="1530" y="2899"/>
                      <a:pt x="1666" y="2831"/>
                      <a:pt x="1781" y="2763"/>
                    </a:cubicBezTo>
                    <a:cubicBezTo>
                      <a:pt x="1918" y="2671"/>
                      <a:pt x="2077" y="2580"/>
                      <a:pt x="2214" y="2511"/>
                    </a:cubicBezTo>
                    <a:cubicBezTo>
                      <a:pt x="2488" y="2329"/>
                      <a:pt x="2739" y="2146"/>
                      <a:pt x="2990" y="1941"/>
                    </a:cubicBezTo>
                    <a:cubicBezTo>
                      <a:pt x="3241" y="1735"/>
                      <a:pt x="3493" y="1507"/>
                      <a:pt x="3698" y="1233"/>
                    </a:cubicBezTo>
                    <a:cubicBezTo>
                      <a:pt x="3812" y="1073"/>
                      <a:pt x="3926" y="891"/>
                      <a:pt x="4040" y="731"/>
                    </a:cubicBezTo>
                    <a:cubicBezTo>
                      <a:pt x="4109" y="663"/>
                      <a:pt x="4154" y="594"/>
                      <a:pt x="4200" y="503"/>
                    </a:cubicBezTo>
                    <a:cubicBezTo>
                      <a:pt x="4269" y="434"/>
                      <a:pt x="4337" y="343"/>
                      <a:pt x="4406" y="275"/>
                    </a:cubicBezTo>
                    <a:cubicBezTo>
                      <a:pt x="4451" y="206"/>
                      <a:pt x="4451" y="92"/>
                      <a:pt x="4383" y="46"/>
                    </a:cubicBezTo>
                    <a:cubicBezTo>
                      <a:pt x="4360" y="24"/>
                      <a:pt x="4314" y="1"/>
                      <a:pt x="4269" y="1"/>
                    </a:cubicBezTo>
                    <a:close/>
                  </a:path>
                </a:pathLst>
              </a:custGeom>
              <a:solidFill>
                <a:srgbClr val="FFFFFF">
                  <a:alpha val="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1"/>
              <p:cNvSpPr/>
              <p:nvPr/>
            </p:nvSpPr>
            <p:spPr>
              <a:xfrm>
                <a:off x="8110237" y="1039362"/>
                <a:ext cx="791601" cy="778653"/>
              </a:xfrm>
              <a:custGeom>
                <a:rect b="b" l="l" r="r" t="t"/>
                <a:pathLst>
                  <a:path extrusionOk="0" h="28807" w="29286">
                    <a:moveTo>
                      <a:pt x="1521" y="19562"/>
                    </a:moveTo>
                    <a:cubicBezTo>
                      <a:pt x="1524" y="19569"/>
                      <a:pt x="1527" y="19577"/>
                      <a:pt x="1530" y="19584"/>
                    </a:cubicBezTo>
                    <a:cubicBezTo>
                      <a:pt x="1530" y="19567"/>
                      <a:pt x="1530" y="19563"/>
                      <a:pt x="1521" y="19562"/>
                    </a:cubicBezTo>
                    <a:close/>
                    <a:moveTo>
                      <a:pt x="16937" y="28349"/>
                    </a:moveTo>
                    <a:cubicBezTo>
                      <a:pt x="16934" y="28349"/>
                      <a:pt x="16932" y="28350"/>
                      <a:pt x="16929" y="28350"/>
                    </a:cubicBezTo>
                    <a:lnTo>
                      <a:pt x="16929" y="28350"/>
                    </a:lnTo>
                    <a:cubicBezTo>
                      <a:pt x="16932" y="28350"/>
                      <a:pt x="16935" y="28350"/>
                      <a:pt x="16937" y="28349"/>
                    </a:cubicBezTo>
                    <a:close/>
                    <a:moveTo>
                      <a:pt x="12988" y="28349"/>
                    </a:moveTo>
                    <a:cubicBezTo>
                      <a:pt x="12996" y="28350"/>
                      <a:pt x="13004" y="28351"/>
                      <a:pt x="13012" y="28353"/>
                    </a:cubicBezTo>
                    <a:lnTo>
                      <a:pt x="13012" y="28353"/>
                    </a:lnTo>
                    <a:cubicBezTo>
                      <a:pt x="13006" y="28349"/>
                      <a:pt x="13000" y="28349"/>
                      <a:pt x="12988" y="28349"/>
                    </a:cubicBezTo>
                    <a:close/>
                    <a:moveTo>
                      <a:pt x="9656" y="0"/>
                    </a:moveTo>
                    <a:cubicBezTo>
                      <a:pt x="9451" y="69"/>
                      <a:pt x="9245" y="160"/>
                      <a:pt x="9040" y="251"/>
                    </a:cubicBezTo>
                    <a:cubicBezTo>
                      <a:pt x="9017" y="251"/>
                      <a:pt x="8994" y="274"/>
                      <a:pt x="8971" y="274"/>
                    </a:cubicBezTo>
                    <a:cubicBezTo>
                      <a:pt x="8811" y="343"/>
                      <a:pt x="8674" y="411"/>
                      <a:pt x="8515" y="480"/>
                    </a:cubicBezTo>
                    <a:lnTo>
                      <a:pt x="8469" y="502"/>
                    </a:lnTo>
                    <a:cubicBezTo>
                      <a:pt x="8469" y="525"/>
                      <a:pt x="8446" y="525"/>
                      <a:pt x="8423" y="525"/>
                    </a:cubicBezTo>
                    <a:cubicBezTo>
                      <a:pt x="7579" y="936"/>
                      <a:pt x="6803" y="1415"/>
                      <a:pt x="6050" y="1986"/>
                    </a:cubicBezTo>
                    <a:cubicBezTo>
                      <a:pt x="5274" y="2557"/>
                      <a:pt x="4589" y="3196"/>
                      <a:pt x="3950" y="3881"/>
                    </a:cubicBezTo>
                    <a:cubicBezTo>
                      <a:pt x="3311" y="4565"/>
                      <a:pt x="2763" y="5319"/>
                      <a:pt x="2261" y="6117"/>
                    </a:cubicBezTo>
                    <a:cubicBezTo>
                      <a:pt x="1781" y="6916"/>
                      <a:pt x="1370" y="7761"/>
                      <a:pt x="1028" y="8651"/>
                    </a:cubicBezTo>
                    <a:cubicBezTo>
                      <a:pt x="320" y="10500"/>
                      <a:pt x="1" y="12486"/>
                      <a:pt x="69" y="14449"/>
                    </a:cubicBezTo>
                    <a:cubicBezTo>
                      <a:pt x="92" y="15430"/>
                      <a:pt x="229" y="16412"/>
                      <a:pt x="457" y="17370"/>
                    </a:cubicBezTo>
                    <a:cubicBezTo>
                      <a:pt x="686" y="18329"/>
                      <a:pt x="1005" y="19242"/>
                      <a:pt x="1416" y="20132"/>
                    </a:cubicBezTo>
                    <a:cubicBezTo>
                      <a:pt x="2238" y="21913"/>
                      <a:pt x="3402" y="23533"/>
                      <a:pt x="4840" y="24857"/>
                    </a:cubicBezTo>
                    <a:cubicBezTo>
                      <a:pt x="5525" y="25496"/>
                      <a:pt x="6301" y="26067"/>
                      <a:pt x="7100" y="26569"/>
                    </a:cubicBezTo>
                    <a:cubicBezTo>
                      <a:pt x="7898" y="27071"/>
                      <a:pt x="8743" y="27482"/>
                      <a:pt x="9633" y="27824"/>
                    </a:cubicBezTo>
                    <a:cubicBezTo>
                      <a:pt x="11332" y="28486"/>
                      <a:pt x="13159" y="28807"/>
                      <a:pt x="14990" y="28807"/>
                    </a:cubicBezTo>
                    <a:cubicBezTo>
                      <a:pt x="15054" y="28807"/>
                      <a:pt x="15117" y="28807"/>
                      <a:pt x="15180" y="28806"/>
                    </a:cubicBezTo>
                    <a:cubicBezTo>
                      <a:pt x="16138" y="28806"/>
                      <a:pt x="17120" y="28692"/>
                      <a:pt x="18056" y="28486"/>
                    </a:cubicBezTo>
                    <a:cubicBezTo>
                      <a:pt x="19014" y="28281"/>
                      <a:pt x="19950" y="27984"/>
                      <a:pt x="20840" y="27596"/>
                    </a:cubicBezTo>
                    <a:cubicBezTo>
                      <a:pt x="22164" y="27025"/>
                      <a:pt x="23397" y="26272"/>
                      <a:pt x="24492" y="25359"/>
                    </a:cubicBezTo>
                    <a:cubicBezTo>
                      <a:pt x="25565" y="24469"/>
                      <a:pt x="26501" y="23442"/>
                      <a:pt x="27277" y="22301"/>
                    </a:cubicBezTo>
                    <a:cubicBezTo>
                      <a:pt x="27323" y="22209"/>
                      <a:pt x="27368" y="22141"/>
                      <a:pt x="27437" y="22072"/>
                    </a:cubicBezTo>
                    <a:cubicBezTo>
                      <a:pt x="27437" y="22049"/>
                      <a:pt x="27437" y="22049"/>
                      <a:pt x="27437" y="22027"/>
                    </a:cubicBezTo>
                    <a:lnTo>
                      <a:pt x="27460" y="22027"/>
                    </a:lnTo>
                    <a:cubicBezTo>
                      <a:pt x="27779" y="21502"/>
                      <a:pt x="28099" y="20977"/>
                      <a:pt x="28350" y="20406"/>
                    </a:cubicBezTo>
                    <a:lnTo>
                      <a:pt x="28373" y="20406"/>
                    </a:lnTo>
                    <a:cubicBezTo>
                      <a:pt x="28396" y="20360"/>
                      <a:pt x="28418" y="20292"/>
                      <a:pt x="28441" y="20246"/>
                    </a:cubicBezTo>
                    <a:cubicBezTo>
                      <a:pt x="28441" y="20246"/>
                      <a:pt x="28441" y="20223"/>
                      <a:pt x="28441" y="20223"/>
                    </a:cubicBezTo>
                    <a:cubicBezTo>
                      <a:pt x="28578" y="19950"/>
                      <a:pt x="28692" y="19653"/>
                      <a:pt x="28806" y="19379"/>
                    </a:cubicBezTo>
                    <a:cubicBezTo>
                      <a:pt x="28806" y="19356"/>
                      <a:pt x="28829" y="19356"/>
                      <a:pt x="28829" y="19356"/>
                    </a:cubicBezTo>
                    <a:cubicBezTo>
                      <a:pt x="28852" y="19288"/>
                      <a:pt x="28875" y="19242"/>
                      <a:pt x="28898" y="19174"/>
                    </a:cubicBezTo>
                    <a:cubicBezTo>
                      <a:pt x="28898" y="19151"/>
                      <a:pt x="28898" y="19151"/>
                      <a:pt x="28898" y="19151"/>
                    </a:cubicBezTo>
                    <a:cubicBezTo>
                      <a:pt x="28921" y="19105"/>
                      <a:pt x="28921" y="19082"/>
                      <a:pt x="28943" y="19059"/>
                    </a:cubicBezTo>
                    <a:cubicBezTo>
                      <a:pt x="28943" y="19059"/>
                      <a:pt x="28943" y="19059"/>
                      <a:pt x="28943" y="19037"/>
                    </a:cubicBezTo>
                    <a:cubicBezTo>
                      <a:pt x="28943" y="19014"/>
                      <a:pt x="28966" y="18991"/>
                      <a:pt x="28966" y="18968"/>
                    </a:cubicBezTo>
                    <a:cubicBezTo>
                      <a:pt x="29057" y="18740"/>
                      <a:pt x="29126" y="18512"/>
                      <a:pt x="29194" y="18260"/>
                    </a:cubicBezTo>
                    <a:cubicBezTo>
                      <a:pt x="29217" y="18238"/>
                      <a:pt x="29217" y="18215"/>
                      <a:pt x="29217" y="18169"/>
                    </a:cubicBezTo>
                    <a:lnTo>
                      <a:pt x="29240" y="18169"/>
                    </a:lnTo>
                    <a:cubicBezTo>
                      <a:pt x="29240" y="18124"/>
                      <a:pt x="29240" y="18101"/>
                      <a:pt x="29263" y="18055"/>
                    </a:cubicBezTo>
                    <a:cubicBezTo>
                      <a:pt x="29286" y="17987"/>
                      <a:pt x="29240" y="17895"/>
                      <a:pt x="29149" y="17872"/>
                    </a:cubicBezTo>
                    <a:cubicBezTo>
                      <a:pt x="29133" y="17869"/>
                      <a:pt x="29117" y="17867"/>
                      <a:pt x="29102" y="17867"/>
                    </a:cubicBezTo>
                    <a:cubicBezTo>
                      <a:pt x="29028" y="17867"/>
                      <a:pt x="28962" y="17911"/>
                      <a:pt x="28943" y="17987"/>
                    </a:cubicBezTo>
                    <a:cubicBezTo>
                      <a:pt x="28943" y="18009"/>
                      <a:pt x="28921" y="18055"/>
                      <a:pt x="28921" y="18078"/>
                    </a:cubicBezTo>
                    <a:cubicBezTo>
                      <a:pt x="28921" y="18101"/>
                      <a:pt x="28921" y="18101"/>
                      <a:pt x="28921" y="18101"/>
                    </a:cubicBezTo>
                    <a:cubicBezTo>
                      <a:pt x="28898" y="18101"/>
                      <a:pt x="28898" y="18101"/>
                      <a:pt x="28898" y="18124"/>
                    </a:cubicBezTo>
                    <a:cubicBezTo>
                      <a:pt x="28898" y="18146"/>
                      <a:pt x="28898" y="18169"/>
                      <a:pt x="28875" y="18192"/>
                    </a:cubicBezTo>
                    <a:cubicBezTo>
                      <a:pt x="28875" y="18192"/>
                      <a:pt x="28875" y="18192"/>
                      <a:pt x="28875" y="18215"/>
                    </a:cubicBezTo>
                    <a:cubicBezTo>
                      <a:pt x="28806" y="18443"/>
                      <a:pt x="28715" y="18694"/>
                      <a:pt x="28624" y="18945"/>
                    </a:cubicBezTo>
                    <a:cubicBezTo>
                      <a:pt x="28624" y="18945"/>
                      <a:pt x="28624" y="18968"/>
                      <a:pt x="28624" y="18968"/>
                    </a:cubicBezTo>
                    <a:cubicBezTo>
                      <a:pt x="28601" y="18991"/>
                      <a:pt x="28601" y="19037"/>
                      <a:pt x="28578" y="19059"/>
                    </a:cubicBezTo>
                    <a:cubicBezTo>
                      <a:pt x="28578" y="19082"/>
                      <a:pt x="28578" y="19082"/>
                      <a:pt x="28578" y="19082"/>
                    </a:cubicBezTo>
                    <a:cubicBezTo>
                      <a:pt x="28578" y="19105"/>
                      <a:pt x="28578" y="19105"/>
                      <a:pt x="28578" y="19105"/>
                    </a:cubicBezTo>
                    <a:cubicBezTo>
                      <a:pt x="28555" y="19151"/>
                      <a:pt x="28533" y="19219"/>
                      <a:pt x="28510" y="19265"/>
                    </a:cubicBezTo>
                    <a:cubicBezTo>
                      <a:pt x="28464" y="19379"/>
                      <a:pt x="28418" y="19493"/>
                      <a:pt x="28373" y="19584"/>
                    </a:cubicBezTo>
                    <a:cubicBezTo>
                      <a:pt x="28373" y="19596"/>
                      <a:pt x="28373" y="19601"/>
                      <a:pt x="28373" y="19607"/>
                    </a:cubicBezTo>
                    <a:cubicBezTo>
                      <a:pt x="28373" y="19607"/>
                      <a:pt x="28373" y="19630"/>
                      <a:pt x="28350" y="19630"/>
                    </a:cubicBezTo>
                    <a:lnTo>
                      <a:pt x="28373" y="19630"/>
                    </a:lnTo>
                    <a:cubicBezTo>
                      <a:pt x="28281" y="19813"/>
                      <a:pt x="28213" y="19972"/>
                      <a:pt x="28122" y="20155"/>
                    </a:cubicBezTo>
                    <a:cubicBezTo>
                      <a:pt x="28122" y="20155"/>
                      <a:pt x="28122" y="20178"/>
                      <a:pt x="28122" y="20178"/>
                    </a:cubicBezTo>
                    <a:cubicBezTo>
                      <a:pt x="28099" y="20201"/>
                      <a:pt x="28076" y="20223"/>
                      <a:pt x="28076" y="20246"/>
                    </a:cubicBezTo>
                    <a:cubicBezTo>
                      <a:pt x="28076" y="20269"/>
                      <a:pt x="28076" y="20269"/>
                      <a:pt x="28076" y="20269"/>
                    </a:cubicBezTo>
                    <a:cubicBezTo>
                      <a:pt x="27779" y="20840"/>
                      <a:pt x="27460" y="21410"/>
                      <a:pt x="27117" y="21935"/>
                    </a:cubicBezTo>
                    <a:cubicBezTo>
                      <a:pt x="27117" y="21935"/>
                      <a:pt x="27117" y="21935"/>
                      <a:pt x="27117" y="21958"/>
                    </a:cubicBezTo>
                    <a:cubicBezTo>
                      <a:pt x="27072" y="22004"/>
                      <a:pt x="27049" y="22049"/>
                      <a:pt x="27003" y="22118"/>
                    </a:cubicBezTo>
                    <a:cubicBezTo>
                      <a:pt x="26821" y="22369"/>
                      <a:pt x="26661" y="22620"/>
                      <a:pt x="26478" y="22848"/>
                    </a:cubicBezTo>
                    <a:cubicBezTo>
                      <a:pt x="26478" y="22848"/>
                      <a:pt x="26478" y="22848"/>
                      <a:pt x="26478" y="22826"/>
                    </a:cubicBezTo>
                    <a:cubicBezTo>
                      <a:pt x="25725" y="23807"/>
                      <a:pt x="24858" y="24697"/>
                      <a:pt x="23876" y="25450"/>
                    </a:cubicBezTo>
                    <a:lnTo>
                      <a:pt x="23853" y="25450"/>
                    </a:lnTo>
                    <a:cubicBezTo>
                      <a:pt x="22849" y="26227"/>
                      <a:pt x="21776" y="26866"/>
                      <a:pt x="20612" y="27345"/>
                    </a:cubicBezTo>
                    <a:cubicBezTo>
                      <a:pt x="20589" y="27345"/>
                      <a:pt x="20589" y="27368"/>
                      <a:pt x="20589" y="27368"/>
                    </a:cubicBezTo>
                    <a:cubicBezTo>
                      <a:pt x="19405" y="27846"/>
                      <a:pt x="18175" y="28188"/>
                      <a:pt x="16900" y="28371"/>
                    </a:cubicBezTo>
                    <a:lnTo>
                      <a:pt x="16900" y="28371"/>
                    </a:lnTo>
                    <a:cubicBezTo>
                      <a:pt x="16913" y="28367"/>
                      <a:pt x="16916" y="28354"/>
                      <a:pt x="16929" y="28350"/>
                    </a:cubicBezTo>
                    <a:lnTo>
                      <a:pt x="16929" y="28350"/>
                    </a:lnTo>
                    <a:cubicBezTo>
                      <a:pt x="16281" y="28441"/>
                      <a:pt x="15622" y="28486"/>
                      <a:pt x="14963" y="28486"/>
                    </a:cubicBezTo>
                    <a:cubicBezTo>
                      <a:pt x="14309" y="28486"/>
                      <a:pt x="13655" y="28442"/>
                      <a:pt x="13012" y="28353"/>
                    </a:cubicBezTo>
                    <a:lnTo>
                      <a:pt x="13012" y="28353"/>
                    </a:lnTo>
                    <a:cubicBezTo>
                      <a:pt x="13018" y="28356"/>
                      <a:pt x="13023" y="28361"/>
                      <a:pt x="13034" y="28372"/>
                    </a:cubicBezTo>
                    <a:cubicBezTo>
                      <a:pt x="11733" y="28189"/>
                      <a:pt x="10455" y="27824"/>
                      <a:pt x="9245" y="27322"/>
                    </a:cubicBezTo>
                    <a:lnTo>
                      <a:pt x="9245" y="27322"/>
                    </a:lnTo>
                    <a:lnTo>
                      <a:pt x="9291" y="27345"/>
                    </a:lnTo>
                    <a:cubicBezTo>
                      <a:pt x="8127" y="26843"/>
                      <a:pt x="7031" y="26204"/>
                      <a:pt x="6027" y="25428"/>
                    </a:cubicBezTo>
                    <a:cubicBezTo>
                      <a:pt x="5068" y="24674"/>
                      <a:pt x="4178" y="23807"/>
                      <a:pt x="3425" y="22848"/>
                    </a:cubicBezTo>
                    <a:cubicBezTo>
                      <a:pt x="2649" y="21821"/>
                      <a:pt x="2010" y="20726"/>
                      <a:pt x="1507" y="19562"/>
                    </a:cubicBezTo>
                    <a:cubicBezTo>
                      <a:pt x="1513" y="19562"/>
                      <a:pt x="1517" y="19562"/>
                      <a:pt x="1521" y="19562"/>
                    </a:cubicBezTo>
                    <a:lnTo>
                      <a:pt x="1521" y="19562"/>
                    </a:lnTo>
                    <a:cubicBezTo>
                      <a:pt x="1025" y="18384"/>
                      <a:pt x="686" y="17140"/>
                      <a:pt x="504" y="15872"/>
                    </a:cubicBezTo>
                    <a:lnTo>
                      <a:pt x="504" y="15872"/>
                    </a:lnTo>
                    <a:cubicBezTo>
                      <a:pt x="506" y="15881"/>
                      <a:pt x="512" y="15895"/>
                      <a:pt x="526" y="15909"/>
                    </a:cubicBezTo>
                    <a:cubicBezTo>
                      <a:pt x="343" y="14586"/>
                      <a:pt x="343" y="13285"/>
                      <a:pt x="526" y="11984"/>
                    </a:cubicBezTo>
                    <a:cubicBezTo>
                      <a:pt x="511" y="11984"/>
                      <a:pt x="506" y="11994"/>
                      <a:pt x="504" y="12000"/>
                    </a:cubicBezTo>
                    <a:lnTo>
                      <a:pt x="504" y="12000"/>
                    </a:lnTo>
                    <a:cubicBezTo>
                      <a:pt x="687" y="10724"/>
                      <a:pt x="1029" y="9448"/>
                      <a:pt x="1530" y="8240"/>
                    </a:cubicBezTo>
                    <a:cubicBezTo>
                      <a:pt x="2032" y="7076"/>
                      <a:pt x="2671" y="6003"/>
                      <a:pt x="3425" y="4999"/>
                    </a:cubicBezTo>
                    <a:cubicBezTo>
                      <a:pt x="4178" y="4018"/>
                      <a:pt x="5068" y="3150"/>
                      <a:pt x="6027" y="2397"/>
                    </a:cubicBezTo>
                    <a:cubicBezTo>
                      <a:pt x="6050" y="2397"/>
                      <a:pt x="6050" y="2397"/>
                      <a:pt x="6050" y="2374"/>
                    </a:cubicBezTo>
                    <a:cubicBezTo>
                      <a:pt x="6848" y="1758"/>
                      <a:pt x="7716" y="1233"/>
                      <a:pt x="8629" y="799"/>
                    </a:cubicBezTo>
                    <a:cubicBezTo>
                      <a:pt x="8834" y="685"/>
                      <a:pt x="9017" y="617"/>
                      <a:pt x="9222" y="525"/>
                    </a:cubicBezTo>
                    <a:cubicBezTo>
                      <a:pt x="9245" y="502"/>
                      <a:pt x="9268" y="502"/>
                      <a:pt x="9291" y="480"/>
                    </a:cubicBezTo>
                    <a:lnTo>
                      <a:pt x="9291" y="502"/>
                    </a:lnTo>
                    <a:cubicBezTo>
                      <a:pt x="9451" y="434"/>
                      <a:pt x="9588" y="365"/>
                      <a:pt x="9747" y="320"/>
                    </a:cubicBezTo>
                    <a:cubicBezTo>
                      <a:pt x="9770" y="297"/>
                      <a:pt x="9816" y="274"/>
                      <a:pt x="9839" y="229"/>
                    </a:cubicBezTo>
                    <a:cubicBezTo>
                      <a:pt x="9861" y="206"/>
                      <a:pt x="9861" y="160"/>
                      <a:pt x="9861" y="114"/>
                    </a:cubicBezTo>
                    <a:cubicBezTo>
                      <a:pt x="9839" y="69"/>
                      <a:pt x="9816" y="46"/>
                      <a:pt x="9770" y="23"/>
                    </a:cubicBezTo>
                    <a:cubicBezTo>
                      <a:pt x="9747" y="0"/>
                      <a:pt x="9724" y="0"/>
                      <a:pt x="970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1"/>
              <p:cNvSpPr/>
              <p:nvPr/>
            </p:nvSpPr>
            <p:spPr>
              <a:xfrm>
                <a:off x="8566801" y="1017143"/>
                <a:ext cx="338740" cy="306196"/>
              </a:xfrm>
              <a:custGeom>
                <a:rect b="b" l="l" r="r" t="t"/>
                <a:pathLst>
                  <a:path extrusionOk="0" h="11328" w="12532">
                    <a:moveTo>
                      <a:pt x="160" y="1"/>
                    </a:moveTo>
                    <a:cubicBezTo>
                      <a:pt x="138" y="1"/>
                      <a:pt x="115" y="1"/>
                      <a:pt x="92" y="23"/>
                    </a:cubicBezTo>
                    <a:cubicBezTo>
                      <a:pt x="46" y="46"/>
                      <a:pt x="23" y="69"/>
                      <a:pt x="1" y="115"/>
                    </a:cubicBezTo>
                    <a:cubicBezTo>
                      <a:pt x="1" y="160"/>
                      <a:pt x="1" y="206"/>
                      <a:pt x="23" y="252"/>
                    </a:cubicBezTo>
                    <a:cubicBezTo>
                      <a:pt x="46" y="274"/>
                      <a:pt x="92" y="320"/>
                      <a:pt x="115" y="320"/>
                    </a:cubicBezTo>
                    <a:cubicBezTo>
                      <a:pt x="822" y="411"/>
                      <a:pt x="1507" y="571"/>
                      <a:pt x="2169" y="777"/>
                    </a:cubicBezTo>
                    <a:lnTo>
                      <a:pt x="2215" y="777"/>
                    </a:lnTo>
                    <a:cubicBezTo>
                      <a:pt x="2260" y="799"/>
                      <a:pt x="2283" y="799"/>
                      <a:pt x="2329" y="799"/>
                    </a:cubicBezTo>
                    <a:cubicBezTo>
                      <a:pt x="2329" y="799"/>
                      <a:pt x="2329" y="822"/>
                      <a:pt x="2329" y="822"/>
                    </a:cubicBezTo>
                    <a:cubicBezTo>
                      <a:pt x="2694" y="914"/>
                      <a:pt x="3059" y="1051"/>
                      <a:pt x="3402" y="1187"/>
                    </a:cubicBezTo>
                    <a:lnTo>
                      <a:pt x="3424" y="1187"/>
                    </a:lnTo>
                    <a:cubicBezTo>
                      <a:pt x="3539" y="1233"/>
                      <a:pt x="3653" y="1279"/>
                      <a:pt x="3767" y="1347"/>
                    </a:cubicBezTo>
                    <a:cubicBezTo>
                      <a:pt x="4337" y="1576"/>
                      <a:pt x="4885" y="1849"/>
                      <a:pt x="5410" y="2146"/>
                    </a:cubicBezTo>
                    <a:cubicBezTo>
                      <a:pt x="5410" y="2146"/>
                      <a:pt x="5410" y="2146"/>
                      <a:pt x="5410" y="2169"/>
                    </a:cubicBezTo>
                    <a:cubicBezTo>
                      <a:pt x="5958" y="2489"/>
                      <a:pt x="6483" y="2831"/>
                      <a:pt x="6985" y="3219"/>
                    </a:cubicBezTo>
                    <a:cubicBezTo>
                      <a:pt x="7944" y="3972"/>
                      <a:pt x="8811" y="4817"/>
                      <a:pt x="9564" y="5775"/>
                    </a:cubicBezTo>
                    <a:cubicBezTo>
                      <a:pt x="9564" y="5775"/>
                      <a:pt x="9564" y="5775"/>
                      <a:pt x="9564" y="5798"/>
                    </a:cubicBezTo>
                    <a:cubicBezTo>
                      <a:pt x="10021" y="6369"/>
                      <a:pt x="10432" y="6985"/>
                      <a:pt x="10797" y="7647"/>
                    </a:cubicBezTo>
                    <a:cubicBezTo>
                      <a:pt x="10820" y="7716"/>
                      <a:pt x="10865" y="7784"/>
                      <a:pt x="10888" y="7830"/>
                    </a:cubicBezTo>
                    <a:cubicBezTo>
                      <a:pt x="10888" y="7852"/>
                      <a:pt x="10911" y="7852"/>
                      <a:pt x="10911" y="7852"/>
                    </a:cubicBezTo>
                    <a:cubicBezTo>
                      <a:pt x="11025" y="8081"/>
                      <a:pt x="11139" y="8309"/>
                      <a:pt x="11253" y="8560"/>
                    </a:cubicBezTo>
                    <a:cubicBezTo>
                      <a:pt x="11253" y="8560"/>
                      <a:pt x="11276" y="8583"/>
                      <a:pt x="11276" y="8583"/>
                    </a:cubicBezTo>
                    <a:cubicBezTo>
                      <a:pt x="11299" y="8651"/>
                      <a:pt x="11345" y="8743"/>
                      <a:pt x="11390" y="8834"/>
                    </a:cubicBezTo>
                    <a:cubicBezTo>
                      <a:pt x="11390" y="8857"/>
                      <a:pt x="11390" y="8857"/>
                      <a:pt x="11390" y="8857"/>
                    </a:cubicBezTo>
                    <a:cubicBezTo>
                      <a:pt x="11436" y="8925"/>
                      <a:pt x="11459" y="9017"/>
                      <a:pt x="11505" y="9085"/>
                    </a:cubicBezTo>
                    <a:lnTo>
                      <a:pt x="11482" y="9085"/>
                    </a:lnTo>
                    <a:cubicBezTo>
                      <a:pt x="11573" y="9268"/>
                      <a:pt x="11664" y="9473"/>
                      <a:pt x="11733" y="9678"/>
                    </a:cubicBezTo>
                    <a:cubicBezTo>
                      <a:pt x="11733" y="9701"/>
                      <a:pt x="11733" y="9724"/>
                      <a:pt x="11756" y="9724"/>
                    </a:cubicBezTo>
                    <a:cubicBezTo>
                      <a:pt x="11756" y="9770"/>
                      <a:pt x="11778" y="9815"/>
                      <a:pt x="11801" y="9861"/>
                    </a:cubicBezTo>
                    <a:cubicBezTo>
                      <a:pt x="11801" y="9884"/>
                      <a:pt x="11801" y="9907"/>
                      <a:pt x="11824" y="9930"/>
                    </a:cubicBezTo>
                    <a:cubicBezTo>
                      <a:pt x="11824" y="9952"/>
                      <a:pt x="11847" y="9975"/>
                      <a:pt x="11847" y="9998"/>
                    </a:cubicBezTo>
                    <a:lnTo>
                      <a:pt x="11847" y="10021"/>
                    </a:lnTo>
                    <a:cubicBezTo>
                      <a:pt x="11938" y="10272"/>
                      <a:pt x="12007" y="10523"/>
                      <a:pt x="12075" y="10774"/>
                    </a:cubicBezTo>
                    <a:lnTo>
                      <a:pt x="12098" y="10774"/>
                    </a:lnTo>
                    <a:cubicBezTo>
                      <a:pt x="12098" y="10820"/>
                      <a:pt x="12098" y="10843"/>
                      <a:pt x="12121" y="10865"/>
                    </a:cubicBezTo>
                    <a:cubicBezTo>
                      <a:pt x="12121" y="10911"/>
                      <a:pt x="12144" y="10957"/>
                      <a:pt x="12144" y="11002"/>
                    </a:cubicBezTo>
                    <a:lnTo>
                      <a:pt x="12166" y="11048"/>
                    </a:lnTo>
                    <a:cubicBezTo>
                      <a:pt x="12166" y="11071"/>
                      <a:pt x="12166" y="11071"/>
                      <a:pt x="12166" y="11094"/>
                    </a:cubicBezTo>
                    <a:cubicBezTo>
                      <a:pt x="12189" y="11139"/>
                      <a:pt x="12189" y="11162"/>
                      <a:pt x="12212" y="11208"/>
                    </a:cubicBezTo>
                    <a:cubicBezTo>
                      <a:pt x="12231" y="11283"/>
                      <a:pt x="12297" y="11328"/>
                      <a:pt x="12358" y="11328"/>
                    </a:cubicBezTo>
                    <a:cubicBezTo>
                      <a:pt x="12371" y="11328"/>
                      <a:pt x="12383" y="11326"/>
                      <a:pt x="12395" y="11322"/>
                    </a:cubicBezTo>
                    <a:cubicBezTo>
                      <a:pt x="12486" y="11299"/>
                      <a:pt x="12532" y="11208"/>
                      <a:pt x="12509" y="11116"/>
                    </a:cubicBezTo>
                    <a:cubicBezTo>
                      <a:pt x="12509" y="11071"/>
                      <a:pt x="12486" y="11048"/>
                      <a:pt x="12486" y="11002"/>
                    </a:cubicBezTo>
                    <a:cubicBezTo>
                      <a:pt x="12486" y="10980"/>
                      <a:pt x="12463" y="10957"/>
                      <a:pt x="12463" y="10934"/>
                    </a:cubicBezTo>
                    <a:cubicBezTo>
                      <a:pt x="12463" y="10911"/>
                      <a:pt x="12463" y="10911"/>
                      <a:pt x="12463" y="10911"/>
                    </a:cubicBezTo>
                    <a:cubicBezTo>
                      <a:pt x="12463" y="10911"/>
                      <a:pt x="12463" y="10888"/>
                      <a:pt x="12463" y="10888"/>
                    </a:cubicBezTo>
                    <a:cubicBezTo>
                      <a:pt x="12440" y="10865"/>
                      <a:pt x="12440" y="10820"/>
                      <a:pt x="12440" y="10797"/>
                    </a:cubicBezTo>
                    <a:cubicBezTo>
                      <a:pt x="12418" y="10797"/>
                      <a:pt x="12418" y="10774"/>
                      <a:pt x="12418" y="10774"/>
                    </a:cubicBezTo>
                    <a:cubicBezTo>
                      <a:pt x="12418" y="10774"/>
                      <a:pt x="12418" y="10774"/>
                      <a:pt x="12418" y="10751"/>
                    </a:cubicBezTo>
                    <a:cubicBezTo>
                      <a:pt x="12349" y="10500"/>
                      <a:pt x="12281" y="10249"/>
                      <a:pt x="12189" y="9998"/>
                    </a:cubicBezTo>
                    <a:cubicBezTo>
                      <a:pt x="12189" y="9975"/>
                      <a:pt x="12166" y="9952"/>
                      <a:pt x="12166" y="9930"/>
                    </a:cubicBezTo>
                    <a:cubicBezTo>
                      <a:pt x="12166" y="9930"/>
                      <a:pt x="12144" y="9907"/>
                      <a:pt x="12144" y="9884"/>
                    </a:cubicBezTo>
                    <a:cubicBezTo>
                      <a:pt x="12144" y="9861"/>
                      <a:pt x="12121" y="9838"/>
                      <a:pt x="12121" y="9815"/>
                    </a:cubicBezTo>
                    <a:cubicBezTo>
                      <a:pt x="12121" y="9815"/>
                      <a:pt x="12121" y="9793"/>
                      <a:pt x="12121" y="9793"/>
                    </a:cubicBezTo>
                    <a:cubicBezTo>
                      <a:pt x="12121" y="9770"/>
                      <a:pt x="12098" y="9770"/>
                      <a:pt x="12098" y="9770"/>
                    </a:cubicBezTo>
                    <a:cubicBezTo>
                      <a:pt x="12098" y="9770"/>
                      <a:pt x="12098" y="9747"/>
                      <a:pt x="12098" y="9747"/>
                    </a:cubicBezTo>
                    <a:cubicBezTo>
                      <a:pt x="12075" y="9678"/>
                      <a:pt x="12052" y="9610"/>
                      <a:pt x="12030" y="9564"/>
                    </a:cubicBezTo>
                    <a:cubicBezTo>
                      <a:pt x="12030" y="9564"/>
                      <a:pt x="12030" y="9542"/>
                      <a:pt x="12030" y="9542"/>
                    </a:cubicBezTo>
                    <a:cubicBezTo>
                      <a:pt x="11915" y="9268"/>
                      <a:pt x="11824" y="9017"/>
                      <a:pt x="11710" y="8765"/>
                    </a:cubicBezTo>
                    <a:cubicBezTo>
                      <a:pt x="11710" y="8743"/>
                      <a:pt x="11710" y="8743"/>
                      <a:pt x="11687" y="8743"/>
                    </a:cubicBezTo>
                    <a:cubicBezTo>
                      <a:pt x="11642" y="8629"/>
                      <a:pt x="11596" y="8514"/>
                      <a:pt x="11550" y="8400"/>
                    </a:cubicBezTo>
                    <a:cubicBezTo>
                      <a:pt x="11527" y="8377"/>
                      <a:pt x="11527" y="8377"/>
                      <a:pt x="11527" y="8355"/>
                    </a:cubicBezTo>
                    <a:cubicBezTo>
                      <a:pt x="11527" y="8355"/>
                      <a:pt x="11527" y="8355"/>
                      <a:pt x="11505" y="8332"/>
                    </a:cubicBezTo>
                    <a:cubicBezTo>
                      <a:pt x="11413" y="8149"/>
                      <a:pt x="11322" y="7967"/>
                      <a:pt x="11231" y="7761"/>
                    </a:cubicBezTo>
                    <a:cubicBezTo>
                      <a:pt x="11185" y="7693"/>
                      <a:pt x="11139" y="7624"/>
                      <a:pt x="11117" y="7556"/>
                    </a:cubicBezTo>
                    <a:cubicBezTo>
                      <a:pt x="11117" y="7556"/>
                      <a:pt x="11117" y="7533"/>
                      <a:pt x="11094" y="7533"/>
                    </a:cubicBezTo>
                    <a:cubicBezTo>
                      <a:pt x="11094" y="7510"/>
                      <a:pt x="11094" y="7510"/>
                      <a:pt x="11071" y="7487"/>
                    </a:cubicBezTo>
                    <a:cubicBezTo>
                      <a:pt x="10706" y="6825"/>
                      <a:pt x="10295" y="6209"/>
                      <a:pt x="9861" y="5638"/>
                    </a:cubicBezTo>
                    <a:cubicBezTo>
                      <a:pt x="9838" y="5616"/>
                      <a:pt x="9838" y="5616"/>
                      <a:pt x="9838" y="5616"/>
                    </a:cubicBezTo>
                    <a:cubicBezTo>
                      <a:pt x="9245" y="4862"/>
                      <a:pt x="8606" y="4155"/>
                      <a:pt x="7875" y="3538"/>
                    </a:cubicBezTo>
                    <a:cubicBezTo>
                      <a:pt x="7168" y="2922"/>
                      <a:pt x="6392" y="2352"/>
                      <a:pt x="5593" y="1895"/>
                    </a:cubicBezTo>
                    <a:cubicBezTo>
                      <a:pt x="5593" y="1872"/>
                      <a:pt x="5570" y="1872"/>
                      <a:pt x="5570" y="1872"/>
                    </a:cubicBezTo>
                    <a:cubicBezTo>
                      <a:pt x="4885" y="1484"/>
                      <a:pt x="4178" y="1142"/>
                      <a:pt x="3447" y="845"/>
                    </a:cubicBezTo>
                    <a:cubicBezTo>
                      <a:pt x="3105" y="731"/>
                      <a:pt x="2785" y="617"/>
                      <a:pt x="2443" y="503"/>
                    </a:cubicBezTo>
                    <a:lnTo>
                      <a:pt x="2420" y="503"/>
                    </a:lnTo>
                    <a:cubicBezTo>
                      <a:pt x="2397" y="503"/>
                      <a:pt x="2374" y="480"/>
                      <a:pt x="2329" y="480"/>
                    </a:cubicBezTo>
                    <a:cubicBezTo>
                      <a:pt x="2329" y="480"/>
                      <a:pt x="2329" y="480"/>
                      <a:pt x="2329" y="457"/>
                    </a:cubicBezTo>
                    <a:cubicBezTo>
                      <a:pt x="1621" y="274"/>
                      <a:pt x="914" y="115"/>
                      <a:pt x="20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1"/>
              <p:cNvSpPr/>
              <p:nvPr/>
            </p:nvSpPr>
            <p:spPr>
              <a:xfrm>
                <a:off x="8042392" y="1022090"/>
                <a:ext cx="228295" cy="699807"/>
              </a:xfrm>
              <a:custGeom>
                <a:rect b="b" l="l" r="r" t="t"/>
                <a:pathLst>
                  <a:path extrusionOk="0" h="25890" w="8446">
                    <a:moveTo>
                      <a:pt x="8263" y="0"/>
                    </a:moveTo>
                    <a:cubicBezTo>
                      <a:pt x="8240" y="0"/>
                      <a:pt x="8194" y="23"/>
                      <a:pt x="8172" y="23"/>
                    </a:cubicBezTo>
                    <a:cubicBezTo>
                      <a:pt x="8057" y="91"/>
                      <a:pt x="7943" y="160"/>
                      <a:pt x="7829" y="251"/>
                    </a:cubicBezTo>
                    <a:cubicBezTo>
                      <a:pt x="6893" y="845"/>
                      <a:pt x="6003" y="1552"/>
                      <a:pt x="5204" y="2306"/>
                    </a:cubicBezTo>
                    <a:cubicBezTo>
                      <a:pt x="4405" y="3082"/>
                      <a:pt x="3675" y="3949"/>
                      <a:pt x="3036" y="4862"/>
                    </a:cubicBezTo>
                    <a:cubicBezTo>
                      <a:pt x="3036" y="4885"/>
                      <a:pt x="3036" y="4885"/>
                      <a:pt x="3036" y="4885"/>
                    </a:cubicBezTo>
                    <a:cubicBezTo>
                      <a:pt x="3013" y="4885"/>
                      <a:pt x="3013" y="4885"/>
                      <a:pt x="3013" y="4908"/>
                    </a:cubicBezTo>
                    <a:cubicBezTo>
                      <a:pt x="3013" y="4908"/>
                      <a:pt x="3013" y="4908"/>
                      <a:pt x="2990" y="4930"/>
                    </a:cubicBezTo>
                    <a:cubicBezTo>
                      <a:pt x="2054" y="6300"/>
                      <a:pt x="1324" y="7829"/>
                      <a:pt x="799" y="9427"/>
                    </a:cubicBezTo>
                    <a:cubicBezTo>
                      <a:pt x="274" y="11139"/>
                      <a:pt x="0" y="12919"/>
                      <a:pt x="23" y="14700"/>
                    </a:cubicBezTo>
                    <a:cubicBezTo>
                      <a:pt x="23" y="15635"/>
                      <a:pt x="114" y="16548"/>
                      <a:pt x="274" y="17462"/>
                    </a:cubicBezTo>
                    <a:cubicBezTo>
                      <a:pt x="434" y="18397"/>
                      <a:pt x="685" y="19333"/>
                      <a:pt x="1004" y="20223"/>
                    </a:cubicBezTo>
                    <a:cubicBezTo>
                      <a:pt x="1324" y="21068"/>
                      <a:pt x="1689" y="21912"/>
                      <a:pt x="2123" y="22711"/>
                    </a:cubicBezTo>
                    <a:cubicBezTo>
                      <a:pt x="2579" y="23510"/>
                      <a:pt x="3082" y="24263"/>
                      <a:pt x="3652" y="24994"/>
                    </a:cubicBezTo>
                    <a:cubicBezTo>
                      <a:pt x="3858" y="25268"/>
                      <a:pt x="4086" y="25542"/>
                      <a:pt x="4337" y="25816"/>
                    </a:cubicBezTo>
                    <a:lnTo>
                      <a:pt x="4360" y="25838"/>
                    </a:lnTo>
                    <a:cubicBezTo>
                      <a:pt x="4383" y="25873"/>
                      <a:pt x="4422" y="25890"/>
                      <a:pt x="4465" y="25890"/>
                    </a:cubicBezTo>
                    <a:cubicBezTo>
                      <a:pt x="4508" y="25890"/>
                      <a:pt x="4554" y="25873"/>
                      <a:pt x="4588" y="25838"/>
                    </a:cubicBezTo>
                    <a:cubicBezTo>
                      <a:pt x="4656" y="25770"/>
                      <a:pt x="4634" y="25679"/>
                      <a:pt x="4588" y="25610"/>
                    </a:cubicBezTo>
                    <a:cubicBezTo>
                      <a:pt x="4314" y="25313"/>
                      <a:pt x="4063" y="24994"/>
                      <a:pt x="3812" y="24697"/>
                    </a:cubicBezTo>
                    <a:cubicBezTo>
                      <a:pt x="2945" y="23533"/>
                      <a:pt x="2191" y="22278"/>
                      <a:pt x="1644" y="20931"/>
                    </a:cubicBezTo>
                    <a:lnTo>
                      <a:pt x="1644" y="20977"/>
                    </a:lnTo>
                    <a:cubicBezTo>
                      <a:pt x="1096" y="19630"/>
                      <a:pt x="708" y="18215"/>
                      <a:pt x="502" y="16777"/>
                    </a:cubicBezTo>
                    <a:cubicBezTo>
                      <a:pt x="411" y="16092"/>
                      <a:pt x="365" y="15384"/>
                      <a:pt x="342" y="14700"/>
                    </a:cubicBezTo>
                    <a:cubicBezTo>
                      <a:pt x="342" y="13878"/>
                      <a:pt x="388" y="13079"/>
                      <a:pt x="502" y="12280"/>
                    </a:cubicBezTo>
                    <a:cubicBezTo>
                      <a:pt x="502" y="12280"/>
                      <a:pt x="502" y="12303"/>
                      <a:pt x="502" y="12326"/>
                    </a:cubicBezTo>
                    <a:cubicBezTo>
                      <a:pt x="708" y="10842"/>
                      <a:pt x="1096" y="9381"/>
                      <a:pt x="1666" y="8012"/>
                    </a:cubicBezTo>
                    <a:lnTo>
                      <a:pt x="1666" y="8035"/>
                    </a:lnTo>
                    <a:cubicBezTo>
                      <a:pt x="2100" y="7008"/>
                      <a:pt x="2648" y="6003"/>
                      <a:pt x="3287" y="5067"/>
                    </a:cubicBezTo>
                    <a:cubicBezTo>
                      <a:pt x="3287" y="5067"/>
                      <a:pt x="3310" y="5067"/>
                      <a:pt x="3310" y="5045"/>
                    </a:cubicBezTo>
                    <a:cubicBezTo>
                      <a:pt x="3470" y="4816"/>
                      <a:pt x="3652" y="4588"/>
                      <a:pt x="3812" y="4360"/>
                    </a:cubicBezTo>
                    <a:cubicBezTo>
                      <a:pt x="4679" y="3219"/>
                      <a:pt x="5706" y="2214"/>
                      <a:pt x="6825" y="1347"/>
                    </a:cubicBezTo>
                    <a:lnTo>
                      <a:pt x="6825" y="1347"/>
                    </a:lnTo>
                    <a:cubicBezTo>
                      <a:pt x="6825" y="1347"/>
                      <a:pt x="6802" y="1370"/>
                      <a:pt x="6802" y="1370"/>
                    </a:cubicBezTo>
                    <a:cubicBezTo>
                      <a:pt x="7144" y="1096"/>
                      <a:pt x="7510" y="845"/>
                      <a:pt x="7875" y="594"/>
                    </a:cubicBezTo>
                    <a:cubicBezTo>
                      <a:pt x="8035" y="502"/>
                      <a:pt x="8194" y="411"/>
                      <a:pt x="8331" y="320"/>
                    </a:cubicBezTo>
                    <a:cubicBezTo>
                      <a:pt x="8423" y="274"/>
                      <a:pt x="8445" y="160"/>
                      <a:pt x="8400" y="91"/>
                    </a:cubicBezTo>
                    <a:cubicBezTo>
                      <a:pt x="8377" y="46"/>
                      <a:pt x="8309" y="0"/>
                      <a:pt x="826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1"/>
              <p:cNvSpPr/>
              <p:nvPr/>
            </p:nvSpPr>
            <p:spPr>
              <a:xfrm>
                <a:off x="8212059" y="1763685"/>
                <a:ext cx="76522" cy="53114"/>
              </a:xfrm>
              <a:custGeom>
                <a:rect b="b" l="l" r="r" t="t"/>
                <a:pathLst>
                  <a:path extrusionOk="0" h="1965" w="2831">
                    <a:moveTo>
                      <a:pt x="160" y="0"/>
                    </a:moveTo>
                    <a:cubicBezTo>
                      <a:pt x="137" y="0"/>
                      <a:pt x="91" y="0"/>
                      <a:pt x="46" y="46"/>
                    </a:cubicBezTo>
                    <a:cubicBezTo>
                      <a:pt x="23" y="69"/>
                      <a:pt x="0" y="114"/>
                      <a:pt x="0" y="160"/>
                    </a:cubicBezTo>
                    <a:cubicBezTo>
                      <a:pt x="0" y="206"/>
                      <a:pt x="23" y="251"/>
                      <a:pt x="46" y="274"/>
                    </a:cubicBezTo>
                    <a:cubicBezTo>
                      <a:pt x="730" y="822"/>
                      <a:pt x="1461" y="1301"/>
                      <a:pt x="2214" y="1758"/>
                    </a:cubicBezTo>
                    <a:cubicBezTo>
                      <a:pt x="2328" y="1826"/>
                      <a:pt x="2442" y="1872"/>
                      <a:pt x="2556" y="1940"/>
                    </a:cubicBezTo>
                    <a:cubicBezTo>
                      <a:pt x="2589" y="1956"/>
                      <a:pt x="2621" y="1964"/>
                      <a:pt x="2651" y="1964"/>
                    </a:cubicBezTo>
                    <a:cubicBezTo>
                      <a:pt x="2707" y="1964"/>
                      <a:pt x="2755" y="1939"/>
                      <a:pt x="2785" y="1895"/>
                    </a:cubicBezTo>
                    <a:cubicBezTo>
                      <a:pt x="2830" y="1803"/>
                      <a:pt x="2808" y="1712"/>
                      <a:pt x="2716" y="1666"/>
                    </a:cubicBezTo>
                    <a:cubicBezTo>
                      <a:pt x="2602" y="1598"/>
                      <a:pt x="2488" y="1529"/>
                      <a:pt x="2397" y="1484"/>
                    </a:cubicBezTo>
                    <a:cubicBezTo>
                      <a:pt x="2374" y="1461"/>
                      <a:pt x="2374" y="1461"/>
                      <a:pt x="2374" y="1461"/>
                    </a:cubicBezTo>
                    <a:cubicBezTo>
                      <a:pt x="1735" y="1096"/>
                      <a:pt x="1096" y="662"/>
                      <a:pt x="502" y="206"/>
                    </a:cubicBezTo>
                    <a:cubicBezTo>
                      <a:pt x="434" y="160"/>
                      <a:pt x="365" y="91"/>
                      <a:pt x="274" y="46"/>
                    </a:cubicBezTo>
                    <a:cubicBezTo>
                      <a:pt x="251" y="23"/>
                      <a:pt x="205" y="0"/>
                      <a:pt x="16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1"/>
              <p:cNvSpPr/>
              <p:nvPr/>
            </p:nvSpPr>
            <p:spPr>
              <a:xfrm>
                <a:off x="8661811" y="1573042"/>
                <a:ext cx="266570" cy="268057"/>
              </a:xfrm>
              <a:custGeom>
                <a:rect b="b" l="l" r="r" t="t"/>
                <a:pathLst>
                  <a:path extrusionOk="0" h="9917" w="9862">
                    <a:moveTo>
                      <a:pt x="480" y="9450"/>
                    </a:moveTo>
                    <a:cubicBezTo>
                      <a:pt x="464" y="9450"/>
                      <a:pt x="459" y="9450"/>
                      <a:pt x="458" y="9457"/>
                    </a:cubicBezTo>
                    <a:lnTo>
                      <a:pt x="458" y="9457"/>
                    </a:lnTo>
                    <a:cubicBezTo>
                      <a:pt x="465" y="9455"/>
                      <a:pt x="473" y="9452"/>
                      <a:pt x="480" y="9450"/>
                    </a:cubicBezTo>
                    <a:close/>
                    <a:moveTo>
                      <a:pt x="9701" y="0"/>
                    </a:moveTo>
                    <a:cubicBezTo>
                      <a:pt x="9656" y="0"/>
                      <a:pt x="9633" y="23"/>
                      <a:pt x="9610" y="23"/>
                    </a:cubicBezTo>
                    <a:cubicBezTo>
                      <a:pt x="9565" y="46"/>
                      <a:pt x="9542" y="91"/>
                      <a:pt x="9542" y="137"/>
                    </a:cubicBezTo>
                    <a:cubicBezTo>
                      <a:pt x="9519" y="137"/>
                      <a:pt x="9519" y="160"/>
                      <a:pt x="9519" y="183"/>
                    </a:cubicBezTo>
                    <a:cubicBezTo>
                      <a:pt x="9450" y="320"/>
                      <a:pt x="9405" y="479"/>
                      <a:pt x="9336" y="616"/>
                    </a:cubicBezTo>
                    <a:cubicBezTo>
                      <a:pt x="8948" y="1529"/>
                      <a:pt x="8469" y="2442"/>
                      <a:pt x="7921" y="3287"/>
                    </a:cubicBezTo>
                    <a:cubicBezTo>
                      <a:pt x="7693" y="3629"/>
                      <a:pt x="7442" y="3949"/>
                      <a:pt x="7191" y="4291"/>
                    </a:cubicBezTo>
                    <a:cubicBezTo>
                      <a:pt x="6346" y="5410"/>
                      <a:pt x="5342" y="6414"/>
                      <a:pt x="4223" y="7281"/>
                    </a:cubicBezTo>
                    <a:cubicBezTo>
                      <a:pt x="3219" y="8035"/>
                      <a:pt x="2146" y="8674"/>
                      <a:pt x="1028" y="9222"/>
                    </a:cubicBezTo>
                    <a:cubicBezTo>
                      <a:pt x="845" y="9290"/>
                      <a:pt x="640" y="9381"/>
                      <a:pt x="457" y="9473"/>
                    </a:cubicBezTo>
                    <a:cubicBezTo>
                      <a:pt x="457" y="9466"/>
                      <a:pt x="457" y="9461"/>
                      <a:pt x="458" y="9457"/>
                    </a:cubicBezTo>
                    <a:lnTo>
                      <a:pt x="458" y="9457"/>
                    </a:lnTo>
                    <a:cubicBezTo>
                      <a:pt x="331" y="9503"/>
                      <a:pt x="223" y="9566"/>
                      <a:pt x="115" y="9610"/>
                    </a:cubicBezTo>
                    <a:cubicBezTo>
                      <a:pt x="69" y="9610"/>
                      <a:pt x="46" y="9632"/>
                      <a:pt x="24" y="9678"/>
                    </a:cubicBezTo>
                    <a:cubicBezTo>
                      <a:pt x="1" y="9701"/>
                      <a:pt x="1" y="9747"/>
                      <a:pt x="1" y="9792"/>
                    </a:cubicBezTo>
                    <a:cubicBezTo>
                      <a:pt x="24" y="9838"/>
                      <a:pt x="46" y="9883"/>
                      <a:pt x="69" y="9906"/>
                    </a:cubicBezTo>
                    <a:cubicBezTo>
                      <a:pt x="100" y="9906"/>
                      <a:pt x="130" y="9916"/>
                      <a:pt x="160" y="9916"/>
                    </a:cubicBezTo>
                    <a:cubicBezTo>
                      <a:pt x="176" y="9916"/>
                      <a:pt x="191" y="9914"/>
                      <a:pt x="206" y="9906"/>
                    </a:cubicBezTo>
                    <a:cubicBezTo>
                      <a:pt x="503" y="9792"/>
                      <a:pt x="800" y="9655"/>
                      <a:pt x="1096" y="9541"/>
                    </a:cubicBezTo>
                    <a:cubicBezTo>
                      <a:pt x="1119" y="9518"/>
                      <a:pt x="1119" y="9518"/>
                      <a:pt x="1119" y="9518"/>
                    </a:cubicBezTo>
                    <a:cubicBezTo>
                      <a:pt x="1142" y="9518"/>
                      <a:pt x="1165" y="9495"/>
                      <a:pt x="1188" y="9495"/>
                    </a:cubicBezTo>
                    <a:lnTo>
                      <a:pt x="1210" y="9495"/>
                    </a:lnTo>
                    <a:cubicBezTo>
                      <a:pt x="1918" y="9153"/>
                      <a:pt x="2626" y="8765"/>
                      <a:pt x="3288" y="8331"/>
                    </a:cubicBezTo>
                    <a:cubicBezTo>
                      <a:pt x="3949" y="7898"/>
                      <a:pt x="4589" y="7418"/>
                      <a:pt x="5182" y="6916"/>
                    </a:cubicBezTo>
                    <a:cubicBezTo>
                      <a:pt x="6323" y="5912"/>
                      <a:pt x="7350" y="4725"/>
                      <a:pt x="8195" y="3447"/>
                    </a:cubicBezTo>
                    <a:cubicBezTo>
                      <a:pt x="8218" y="3424"/>
                      <a:pt x="8218" y="3401"/>
                      <a:pt x="8241" y="3378"/>
                    </a:cubicBezTo>
                    <a:cubicBezTo>
                      <a:pt x="8880" y="2397"/>
                      <a:pt x="9405" y="1347"/>
                      <a:pt x="9838" y="251"/>
                    </a:cubicBezTo>
                    <a:cubicBezTo>
                      <a:pt x="9838" y="251"/>
                      <a:pt x="9838" y="228"/>
                      <a:pt x="9861" y="206"/>
                    </a:cubicBezTo>
                    <a:cubicBezTo>
                      <a:pt x="9861" y="183"/>
                      <a:pt x="9861" y="114"/>
                      <a:pt x="9838" y="91"/>
                    </a:cubicBezTo>
                    <a:cubicBezTo>
                      <a:pt x="9816" y="46"/>
                      <a:pt x="9770" y="23"/>
                      <a:pt x="9747" y="23"/>
                    </a:cubicBezTo>
                    <a:cubicBezTo>
                      <a:pt x="9724" y="0"/>
                      <a:pt x="9701" y="0"/>
                      <a:pt x="970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1"/>
              <p:cNvSpPr/>
              <p:nvPr/>
            </p:nvSpPr>
            <p:spPr>
              <a:xfrm>
                <a:off x="8769796" y="1048606"/>
                <a:ext cx="152395" cy="191291"/>
              </a:xfrm>
              <a:custGeom>
                <a:rect b="b" l="l" r="r" t="t"/>
                <a:pathLst>
                  <a:path extrusionOk="0" h="7077" w="5638">
                    <a:moveTo>
                      <a:pt x="137" y="1"/>
                    </a:moveTo>
                    <a:cubicBezTo>
                      <a:pt x="91" y="23"/>
                      <a:pt x="46" y="46"/>
                      <a:pt x="46" y="69"/>
                    </a:cubicBezTo>
                    <a:cubicBezTo>
                      <a:pt x="23" y="115"/>
                      <a:pt x="0" y="160"/>
                      <a:pt x="23" y="206"/>
                    </a:cubicBezTo>
                    <a:cubicBezTo>
                      <a:pt x="23" y="252"/>
                      <a:pt x="69" y="275"/>
                      <a:pt x="91" y="297"/>
                    </a:cubicBezTo>
                    <a:cubicBezTo>
                      <a:pt x="137" y="343"/>
                      <a:pt x="183" y="366"/>
                      <a:pt x="228" y="412"/>
                    </a:cubicBezTo>
                    <a:cubicBezTo>
                      <a:pt x="228" y="410"/>
                      <a:pt x="228" y="408"/>
                      <a:pt x="228" y="406"/>
                    </a:cubicBezTo>
                    <a:lnTo>
                      <a:pt x="228" y="406"/>
                    </a:lnTo>
                    <a:cubicBezTo>
                      <a:pt x="1337" y="1269"/>
                      <a:pt x="2334" y="2268"/>
                      <a:pt x="3196" y="3379"/>
                    </a:cubicBezTo>
                    <a:cubicBezTo>
                      <a:pt x="3492" y="3767"/>
                      <a:pt x="3766" y="4155"/>
                      <a:pt x="4040" y="4566"/>
                    </a:cubicBezTo>
                    <a:cubicBezTo>
                      <a:pt x="4040" y="4566"/>
                      <a:pt x="4040" y="4566"/>
                      <a:pt x="4040" y="4589"/>
                    </a:cubicBezTo>
                    <a:cubicBezTo>
                      <a:pt x="4291" y="4954"/>
                      <a:pt x="4520" y="5365"/>
                      <a:pt x="4725" y="5753"/>
                    </a:cubicBezTo>
                    <a:cubicBezTo>
                      <a:pt x="4816" y="5912"/>
                      <a:pt x="4885" y="6049"/>
                      <a:pt x="4953" y="6186"/>
                    </a:cubicBezTo>
                    <a:cubicBezTo>
                      <a:pt x="4953" y="6209"/>
                      <a:pt x="4976" y="6232"/>
                      <a:pt x="4976" y="6255"/>
                    </a:cubicBezTo>
                    <a:cubicBezTo>
                      <a:pt x="5045" y="6392"/>
                      <a:pt x="5136" y="6552"/>
                      <a:pt x="5204" y="6711"/>
                    </a:cubicBezTo>
                    <a:cubicBezTo>
                      <a:pt x="5204" y="6711"/>
                      <a:pt x="5204" y="6734"/>
                      <a:pt x="5204" y="6757"/>
                    </a:cubicBezTo>
                    <a:lnTo>
                      <a:pt x="5227" y="6757"/>
                    </a:lnTo>
                    <a:cubicBezTo>
                      <a:pt x="5227" y="6780"/>
                      <a:pt x="5227" y="6803"/>
                      <a:pt x="5250" y="6803"/>
                    </a:cubicBezTo>
                    <a:cubicBezTo>
                      <a:pt x="5250" y="6825"/>
                      <a:pt x="5273" y="6871"/>
                      <a:pt x="5273" y="6894"/>
                    </a:cubicBezTo>
                    <a:cubicBezTo>
                      <a:pt x="5296" y="6917"/>
                      <a:pt x="5296" y="6917"/>
                      <a:pt x="5296" y="6940"/>
                    </a:cubicBezTo>
                    <a:cubicBezTo>
                      <a:pt x="5296" y="6962"/>
                      <a:pt x="5318" y="6985"/>
                      <a:pt x="5318" y="7008"/>
                    </a:cubicBezTo>
                    <a:cubicBezTo>
                      <a:pt x="5341" y="7031"/>
                      <a:pt x="5387" y="7054"/>
                      <a:pt x="5433" y="7076"/>
                    </a:cubicBezTo>
                    <a:cubicBezTo>
                      <a:pt x="5455" y="7076"/>
                      <a:pt x="5501" y="7076"/>
                      <a:pt x="5547" y="7054"/>
                    </a:cubicBezTo>
                    <a:cubicBezTo>
                      <a:pt x="5592" y="7031"/>
                      <a:pt x="5615" y="7008"/>
                      <a:pt x="5615" y="6962"/>
                    </a:cubicBezTo>
                    <a:cubicBezTo>
                      <a:pt x="5638" y="6917"/>
                      <a:pt x="5615" y="6871"/>
                      <a:pt x="5615" y="6825"/>
                    </a:cubicBezTo>
                    <a:cubicBezTo>
                      <a:pt x="5592" y="6825"/>
                      <a:pt x="5592" y="6825"/>
                      <a:pt x="5592" y="6803"/>
                    </a:cubicBezTo>
                    <a:cubicBezTo>
                      <a:pt x="5592" y="6803"/>
                      <a:pt x="5592" y="6803"/>
                      <a:pt x="5592" y="6780"/>
                    </a:cubicBezTo>
                    <a:cubicBezTo>
                      <a:pt x="5592" y="6780"/>
                      <a:pt x="5570" y="6780"/>
                      <a:pt x="5570" y="6757"/>
                    </a:cubicBezTo>
                    <a:cubicBezTo>
                      <a:pt x="5570" y="6757"/>
                      <a:pt x="5570" y="6734"/>
                      <a:pt x="5547" y="6734"/>
                    </a:cubicBezTo>
                    <a:cubicBezTo>
                      <a:pt x="5547" y="6711"/>
                      <a:pt x="5547" y="6711"/>
                      <a:pt x="5547" y="6711"/>
                    </a:cubicBezTo>
                    <a:cubicBezTo>
                      <a:pt x="5524" y="6666"/>
                      <a:pt x="5524" y="6643"/>
                      <a:pt x="5501" y="6597"/>
                    </a:cubicBezTo>
                    <a:cubicBezTo>
                      <a:pt x="5501" y="6597"/>
                      <a:pt x="5501" y="6597"/>
                      <a:pt x="5501" y="6574"/>
                    </a:cubicBezTo>
                    <a:cubicBezTo>
                      <a:pt x="5478" y="6552"/>
                      <a:pt x="5478" y="6552"/>
                      <a:pt x="5478" y="6529"/>
                    </a:cubicBezTo>
                    <a:cubicBezTo>
                      <a:pt x="5455" y="6529"/>
                      <a:pt x="5455" y="6506"/>
                      <a:pt x="5455" y="6506"/>
                    </a:cubicBezTo>
                    <a:cubicBezTo>
                      <a:pt x="5387" y="6369"/>
                      <a:pt x="5318" y="6209"/>
                      <a:pt x="5250" y="6072"/>
                    </a:cubicBezTo>
                    <a:cubicBezTo>
                      <a:pt x="5250" y="6049"/>
                      <a:pt x="5250" y="6049"/>
                      <a:pt x="5250" y="6049"/>
                    </a:cubicBezTo>
                    <a:lnTo>
                      <a:pt x="5227" y="6049"/>
                    </a:lnTo>
                    <a:cubicBezTo>
                      <a:pt x="5159" y="5890"/>
                      <a:pt x="5090" y="5753"/>
                      <a:pt x="5022" y="5593"/>
                    </a:cubicBezTo>
                    <a:lnTo>
                      <a:pt x="4999" y="5593"/>
                    </a:lnTo>
                    <a:cubicBezTo>
                      <a:pt x="4793" y="5182"/>
                      <a:pt x="4565" y="4794"/>
                      <a:pt x="4314" y="4406"/>
                    </a:cubicBezTo>
                    <a:lnTo>
                      <a:pt x="4314" y="4383"/>
                    </a:lnTo>
                    <a:cubicBezTo>
                      <a:pt x="3789" y="3561"/>
                      <a:pt x="3196" y="2808"/>
                      <a:pt x="2534" y="2078"/>
                    </a:cubicBezTo>
                    <a:cubicBezTo>
                      <a:pt x="1849" y="1325"/>
                      <a:pt x="1073" y="640"/>
                      <a:pt x="251" y="23"/>
                    </a:cubicBezTo>
                    <a:cubicBezTo>
                      <a:pt x="228" y="1"/>
                      <a:pt x="206" y="1"/>
                      <a:pt x="18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1"/>
              <p:cNvSpPr/>
              <p:nvPr/>
            </p:nvSpPr>
            <p:spPr>
              <a:xfrm>
                <a:off x="8521769" y="1337962"/>
                <a:ext cx="64196" cy="76549"/>
              </a:xfrm>
              <a:custGeom>
                <a:rect b="b" l="l" r="r" t="t"/>
                <a:pathLst>
                  <a:path extrusionOk="0" h="2832" w="2375">
                    <a:moveTo>
                      <a:pt x="2100" y="1"/>
                    </a:moveTo>
                    <a:cubicBezTo>
                      <a:pt x="2032" y="1"/>
                      <a:pt x="1963" y="24"/>
                      <a:pt x="1918" y="92"/>
                    </a:cubicBezTo>
                    <a:cubicBezTo>
                      <a:pt x="1279" y="891"/>
                      <a:pt x="639" y="1713"/>
                      <a:pt x="0" y="2511"/>
                    </a:cubicBezTo>
                    <a:cubicBezTo>
                      <a:pt x="92" y="2580"/>
                      <a:pt x="206" y="2648"/>
                      <a:pt x="297" y="2740"/>
                    </a:cubicBezTo>
                    <a:cubicBezTo>
                      <a:pt x="320" y="2763"/>
                      <a:pt x="343" y="2785"/>
                      <a:pt x="366" y="2831"/>
                    </a:cubicBezTo>
                    <a:cubicBezTo>
                      <a:pt x="1005" y="2009"/>
                      <a:pt x="1644" y="1210"/>
                      <a:pt x="2283" y="389"/>
                    </a:cubicBezTo>
                    <a:cubicBezTo>
                      <a:pt x="2374" y="297"/>
                      <a:pt x="2351" y="138"/>
                      <a:pt x="2260" y="46"/>
                    </a:cubicBezTo>
                    <a:cubicBezTo>
                      <a:pt x="2214" y="24"/>
                      <a:pt x="2146" y="1"/>
                      <a:pt x="2100"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1"/>
              <p:cNvSpPr/>
              <p:nvPr/>
            </p:nvSpPr>
            <p:spPr>
              <a:xfrm>
                <a:off x="8494009" y="1460733"/>
                <a:ext cx="19137" cy="155504"/>
              </a:xfrm>
              <a:custGeom>
                <a:rect b="b" l="l" r="r" t="t"/>
                <a:pathLst>
                  <a:path extrusionOk="0" h="5753" w="708">
                    <a:moveTo>
                      <a:pt x="708" y="1"/>
                    </a:moveTo>
                    <a:lnTo>
                      <a:pt x="708" y="1"/>
                    </a:lnTo>
                    <a:cubicBezTo>
                      <a:pt x="662" y="24"/>
                      <a:pt x="617" y="47"/>
                      <a:pt x="571" y="47"/>
                    </a:cubicBezTo>
                    <a:cubicBezTo>
                      <a:pt x="525" y="69"/>
                      <a:pt x="480" y="69"/>
                      <a:pt x="434" y="69"/>
                    </a:cubicBezTo>
                    <a:cubicBezTo>
                      <a:pt x="403" y="69"/>
                      <a:pt x="373" y="80"/>
                      <a:pt x="343" y="80"/>
                    </a:cubicBezTo>
                    <a:cubicBezTo>
                      <a:pt x="327" y="80"/>
                      <a:pt x="312" y="77"/>
                      <a:pt x="297" y="69"/>
                    </a:cubicBezTo>
                    <a:lnTo>
                      <a:pt x="228" y="69"/>
                    </a:lnTo>
                    <a:cubicBezTo>
                      <a:pt x="160" y="1850"/>
                      <a:pt x="92" y="3630"/>
                      <a:pt x="0" y="5411"/>
                    </a:cubicBezTo>
                    <a:cubicBezTo>
                      <a:pt x="0" y="5433"/>
                      <a:pt x="0" y="5456"/>
                      <a:pt x="0" y="5479"/>
                    </a:cubicBezTo>
                    <a:cubicBezTo>
                      <a:pt x="0" y="5547"/>
                      <a:pt x="0" y="5593"/>
                      <a:pt x="46" y="5639"/>
                    </a:cubicBezTo>
                    <a:cubicBezTo>
                      <a:pt x="92" y="5707"/>
                      <a:pt x="137" y="5730"/>
                      <a:pt x="206" y="5753"/>
                    </a:cubicBezTo>
                    <a:cubicBezTo>
                      <a:pt x="274" y="5753"/>
                      <a:pt x="343" y="5753"/>
                      <a:pt x="388" y="5707"/>
                    </a:cubicBezTo>
                    <a:cubicBezTo>
                      <a:pt x="434" y="5684"/>
                      <a:pt x="480" y="5616"/>
                      <a:pt x="480" y="5547"/>
                    </a:cubicBezTo>
                    <a:cubicBezTo>
                      <a:pt x="480" y="5525"/>
                      <a:pt x="480" y="5502"/>
                      <a:pt x="480" y="5502"/>
                    </a:cubicBezTo>
                    <a:cubicBezTo>
                      <a:pt x="571" y="3653"/>
                      <a:pt x="639" y="1827"/>
                      <a:pt x="708"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1"/>
              <p:cNvSpPr/>
              <p:nvPr/>
            </p:nvSpPr>
            <p:spPr>
              <a:xfrm>
                <a:off x="8551988" y="1307121"/>
                <a:ext cx="56790" cy="58033"/>
              </a:xfrm>
              <a:custGeom>
                <a:rect b="b" l="l" r="r" t="t"/>
                <a:pathLst>
                  <a:path extrusionOk="0" h="2147" w="2101">
                    <a:moveTo>
                      <a:pt x="2101" y="0"/>
                    </a:moveTo>
                    <a:lnTo>
                      <a:pt x="2101" y="0"/>
                    </a:lnTo>
                    <a:cubicBezTo>
                      <a:pt x="1393" y="160"/>
                      <a:pt x="708" y="320"/>
                      <a:pt x="1" y="480"/>
                    </a:cubicBezTo>
                    <a:cubicBezTo>
                      <a:pt x="663" y="1050"/>
                      <a:pt x="1347" y="1598"/>
                      <a:pt x="2009" y="2146"/>
                    </a:cubicBezTo>
                    <a:cubicBezTo>
                      <a:pt x="2032" y="1438"/>
                      <a:pt x="2078" y="731"/>
                      <a:pt x="2101" y="0"/>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1"/>
              <p:cNvSpPr/>
              <p:nvPr/>
            </p:nvSpPr>
            <p:spPr>
              <a:xfrm>
                <a:off x="8466249" y="1591531"/>
                <a:ext cx="69116" cy="46302"/>
              </a:xfrm>
              <a:custGeom>
                <a:rect b="b" l="l" r="r" t="t"/>
                <a:pathLst>
                  <a:path extrusionOk="0" h="1713" w="2557">
                    <a:moveTo>
                      <a:pt x="0" y="1"/>
                    </a:moveTo>
                    <a:lnTo>
                      <a:pt x="0" y="1"/>
                    </a:lnTo>
                    <a:cubicBezTo>
                      <a:pt x="411" y="572"/>
                      <a:pt x="799" y="1142"/>
                      <a:pt x="1210" y="1713"/>
                    </a:cubicBezTo>
                    <a:cubicBezTo>
                      <a:pt x="1666" y="1188"/>
                      <a:pt x="2123" y="640"/>
                      <a:pt x="2557" y="92"/>
                    </a:cubicBezTo>
                    <a:cubicBezTo>
                      <a:pt x="1712" y="47"/>
                      <a:pt x="845" y="24"/>
                      <a:pt x="0"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1"/>
              <p:cNvSpPr/>
              <p:nvPr/>
            </p:nvSpPr>
            <p:spPr>
              <a:xfrm>
                <a:off x="8207112" y="1112775"/>
                <a:ext cx="610824" cy="609905"/>
              </a:xfrm>
              <a:custGeom>
                <a:rect b="b" l="l" r="r" t="t"/>
                <a:pathLst>
                  <a:path extrusionOk="0" h="22564" w="22598">
                    <a:moveTo>
                      <a:pt x="21388" y="6985"/>
                    </a:moveTo>
                    <a:cubicBezTo>
                      <a:pt x="21388" y="7002"/>
                      <a:pt x="21388" y="7006"/>
                      <a:pt x="21397" y="7007"/>
                    </a:cubicBezTo>
                    <a:lnTo>
                      <a:pt x="21397" y="7007"/>
                    </a:lnTo>
                    <a:cubicBezTo>
                      <a:pt x="21394" y="7000"/>
                      <a:pt x="21391" y="6993"/>
                      <a:pt x="21388" y="6985"/>
                    </a:cubicBezTo>
                    <a:close/>
                    <a:moveTo>
                      <a:pt x="12760" y="22141"/>
                    </a:moveTo>
                    <a:cubicBezTo>
                      <a:pt x="12748" y="22141"/>
                      <a:pt x="12742" y="22141"/>
                      <a:pt x="12736" y="22144"/>
                    </a:cubicBezTo>
                    <a:lnTo>
                      <a:pt x="12736" y="22144"/>
                    </a:lnTo>
                    <a:cubicBezTo>
                      <a:pt x="12744" y="22143"/>
                      <a:pt x="12752" y="22142"/>
                      <a:pt x="12760" y="22141"/>
                    </a:cubicBezTo>
                    <a:close/>
                    <a:moveTo>
                      <a:pt x="11299" y="326"/>
                    </a:moveTo>
                    <a:cubicBezTo>
                      <a:pt x="11795" y="326"/>
                      <a:pt x="12292" y="354"/>
                      <a:pt x="12783" y="411"/>
                    </a:cubicBezTo>
                    <a:lnTo>
                      <a:pt x="12737" y="411"/>
                    </a:lnTo>
                    <a:cubicBezTo>
                      <a:pt x="13718" y="548"/>
                      <a:pt x="14677" y="799"/>
                      <a:pt x="15590" y="1187"/>
                    </a:cubicBezTo>
                    <a:lnTo>
                      <a:pt x="15567" y="1187"/>
                    </a:lnTo>
                    <a:cubicBezTo>
                      <a:pt x="16435" y="1553"/>
                      <a:pt x="17256" y="2032"/>
                      <a:pt x="18010" y="2603"/>
                    </a:cubicBezTo>
                    <a:cubicBezTo>
                      <a:pt x="18740" y="3173"/>
                      <a:pt x="19402" y="3835"/>
                      <a:pt x="19973" y="4566"/>
                    </a:cubicBezTo>
                    <a:cubicBezTo>
                      <a:pt x="20543" y="5319"/>
                      <a:pt x="21023" y="6140"/>
                      <a:pt x="21411" y="7008"/>
                    </a:cubicBezTo>
                    <a:cubicBezTo>
                      <a:pt x="21405" y="7008"/>
                      <a:pt x="21401" y="7008"/>
                      <a:pt x="21397" y="7007"/>
                    </a:cubicBezTo>
                    <a:lnTo>
                      <a:pt x="21397" y="7007"/>
                    </a:lnTo>
                    <a:cubicBezTo>
                      <a:pt x="21780" y="7913"/>
                      <a:pt x="22028" y="8842"/>
                      <a:pt x="22164" y="9815"/>
                    </a:cubicBezTo>
                    <a:cubicBezTo>
                      <a:pt x="22164" y="9793"/>
                      <a:pt x="22164" y="9793"/>
                      <a:pt x="22164" y="9770"/>
                    </a:cubicBezTo>
                    <a:cubicBezTo>
                      <a:pt x="22301" y="10774"/>
                      <a:pt x="22301" y="11778"/>
                      <a:pt x="22164" y="12760"/>
                    </a:cubicBezTo>
                    <a:cubicBezTo>
                      <a:pt x="22164" y="12760"/>
                      <a:pt x="22164" y="12737"/>
                      <a:pt x="22164" y="12737"/>
                    </a:cubicBezTo>
                    <a:cubicBezTo>
                      <a:pt x="22027" y="13696"/>
                      <a:pt x="21776" y="14631"/>
                      <a:pt x="21411" y="15544"/>
                    </a:cubicBezTo>
                    <a:cubicBezTo>
                      <a:pt x="21411" y="15522"/>
                      <a:pt x="21411" y="15522"/>
                      <a:pt x="21411" y="15522"/>
                    </a:cubicBezTo>
                    <a:cubicBezTo>
                      <a:pt x="21023" y="16412"/>
                      <a:pt x="20543" y="17234"/>
                      <a:pt x="19973" y="18010"/>
                    </a:cubicBezTo>
                    <a:cubicBezTo>
                      <a:pt x="19402" y="18717"/>
                      <a:pt x="18740" y="19379"/>
                      <a:pt x="18032" y="19950"/>
                    </a:cubicBezTo>
                    <a:cubicBezTo>
                      <a:pt x="17256" y="20520"/>
                      <a:pt x="16412" y="21023"/>
                      <a:pt x="15544" y="21388"/>
                    </a:cubicBezTo>
                    <a:cubicBezTo>
                      <a:pt x="14631" y="21776"/>
                      <a:pt x="13696" y="22027"/>
                      <a:pt x="12714" y="22164"/>
                    </a:cubicBezTo>
                    <a:cubicBezTo>
                      <a:pt x="12725" y="22153"/>
                      <a:pt x="12731" y="22147"/>
                      <a:pt x="12736" y="22144"/>
                    </a:cubicBezTo>
                    <a:lnTo>
                      <a:pt x="12736" y="22144"/>
                    </a:lnTo>
                    <a:cubicBezTo>
                      <a:pt x="12264" y="22211"/>
                      <a:pt x="11787" y="22244"/>
                      <a:pt x="11310" y="22244"/>
                    </a:cubicBezTo>
                    <a:cubicBezTo>
                      <a:pt x="10825" y="22244"/>
                      <a:pt x="10340" y="22209"/>
                      <a:pt x="9861" y="22141"/>
                    </a:cubicBezTo>
                    <a:lnTo>
                      <a:pt x="9907" y="22141"/>
                    </a:lnTo>
                    <a:cubicBezTo>
                      <a:pt x="8925" y="22027"/>
                      <a:pt x="7944" y="21753"/>
                      <a:pt x="7031" y="21365"/>
                    </a:cubicBezTo>
                    <a:cubicBezTo>
                      <a:pt x="6437" y="21114"/>
                      <a:pt x="5867" y="20817"/>
                      <a:pt x="5319" y="20475"/>
                    </a:cubicBezTo>
                    <a:cubicBezTo>
                      <a:pt x="5319" y="20475"/>
                      <a:pt x="5319" y="20452"/>
                      <a:pt x="5319" y="20452"/>
                    </a:cubicBezTo>
                    <a:cubicBezTo>
                      <a:pt x="5296" y="20452"/>
                      <a:pt x="5273" y="20429"/>
                      <a:pt x="5250" y="20429"/>
                    </a:cubicBezTo>
                    <a:cubicBezTo>
                      <a:pt x="5250" y="20406"/>
                      <a:pt x="5227" y="20406"/>
                      <a:pt x="5227" y="20406"/>
                    </a:cubicBezTo>
                    <a:lnTo>
                      <a:pt x="5205" y="20383"/>
                    </a:lnTo>
                    <a:cubicBezTo>
                      <a:pt x="5182" y="20361"/>
                      <a:pt x="5159" y="20361"/>
                      <a:pt x="5136" y="20338"/>
                    </a:cubicBezTo>
                    <a:cubicBezTo>
                      <a:pt x="4954" y="20224"/>
                      <a:pt x="4794" y="20110"/>
                      <a:pt x="4611" y="19973"/>
                    </a:cubicBezTo>
                    <a:cubicBezTo>
                      <a:pt x="4611" y="19950"/>
                      <a:pt x="4588" y="19950"/>
                      <a:pt x="4588" y="19950"/>
                    </a:cubicBezTo>
                    <a:lnTo>
                      <a:pt x="4611" y="19950"/>
                    </a:lnTo>
                    <a:cubicBezTo>
                      <a:pt x="4474" y="19858"/>
                      <a:pt x="4337" y="19744"/>
                      <a:pt x="4200" y="19630"/>
                    </a:cubicBezTo>
                    <a:cubicBezTo>
                      <a:pt x="4063" y="19516"/>
                      <a:pt x="3926" y="19379"/>
                      <a:pt x="3767" y="19242"/>
                    </a:cubicBezTo>
                    <a:cubicBezTo>
                      <a:pt x="3356" y="18854"/>
                      <a:pt x="2968" y="18443"/>
                      <a:pt x="2625" y="17987"/>
                    </a:cubicBezTo>
                    <a:cubicBezTo>
                      <a:pt x="2215" y="17439"/>
                      <a:pt x="1849" y="16868"/>
                      <a:pt x="1530" y="16252"/>
                    </a:cubicBezTo>
                    <a:cubicBezTo>
                      <a:pt x="1507" y="16229"/>
                      <a:pt x="1507" y="16184"/>
                      <a:pt x="1484" y="16161"/>
                    </a:cubicBezTo>
                    <a:cubicBezTo>
                      <a:pt x="1484" y="16138"/>
                      <a:pt x="1461" y="16115"/>
                      <a:pt x="1461" y="16092"/>
                    </a:cubicBezTo>
                    <a:cubicBezTo>
                      <a:pt x="1438" y="16092"/>
                      <a:pt x="1438" y="16069"/>
                      <a:pt x="1438" y="16069"/>
                    </a:cubicBezTo>
                    <a:cubicBezTo>
                      <a:pt x="1438" y="16047"/>
                      <a:pt x="1416" y="16024"/>
                      <a:pt x="1416" y="16001"/>
                    </a:cubicBezTo>
                    <a:lnTo>
                      <a:pt x="1393" y="15978"/>
                    </a:lnTo>
                    <a:cubicBezTo>
                      <a:pt x="1393" y="15955"/>
                      <a:pt x="1393" y="15955"/>
                      <a:pt x="1370" y="15933"/>
                    </a:cubicBezTo>
                    <a:cubicBezTo>
                      <a:pt x="1370" y="15910"/>
                      <a:pt x="1370" y="15910"/>
                      <a:pt x="1347" y="15887"/>
                    </a:cubicBezTo>
                    <a:cubicBezTo>
                      <a:pt x="1347" y="15887"/>
                      <a:pt x="1347" y="15864"/>
                      <a:pt x="1347" y="15841"/>
                    </a:cubicBezTo>
                    <a:lnTo>
                      <a:pt x="1324" y="15796"/>
                    </a:lnTo>
                    <a:cubicBezTo>
                      <a:pt x="1301" y="15796"/>
                      <a:pt x="1301" y="15773"/>
                      <a:pt x="1301" y="15773"/>
                    </a:cubicBezTo>
                    <a:lnTo>
                      <a:pt x="1279" y="15727"/>
                    </a:lnTo>
                    <a:lnTo>
                      <a:pt x="1256" y="15681"/>
                    </a:lnTo>
                    <a:cubicBezTo>
                      <a:pt x="1256" y="15659"/>
                      <a:pt x="1256" y="15659"/>
                      <a:pt x="1233" y="15636"/>
                    </a:cubicBezTo>
                    <a:cubicBezTo>
                      <a:pt x="1233" y="15613"/>
                      <a:pt x="1233" y="15613"/>
                      <a:pt x="1233" y="15613"/>
                    </a:cubicBezTo>
                    <a:cubicBezTo>
                      <a:pt x="1210" y="15590"/>
                      <a:pt x="1210" y="15567"/>
                      <a:pt x="1210" y="15544"/>
                    </a:cubicBezTo>
                    <a:cubicBezTo>
                      <a:pt x="1210" y="15567"/>
                      <a:pt x="1210" y="15567"/>
                      <a:pt x="1210" y="15567"/>
                    </a:cubicBezTo>
                    <a:cubicBezTo>
                      <a:pt x="1050" y="15202"/>
                      <a:pt x="936" y="14837"/>
                      <a:pt x="822" y="14472"/>
                    </a:cubicBezTo>
                    <a:cubicBezTo>
                      <a:pt x="822" y="14449"/>
                      <a:pt x="799" y="14449"/>
                      <a:pt x="799" y="14449"/>
                    </a:cubicBezTo>
                    <a:cubicBezTo>
                      <a:pt x="799" y="14426"/>
                      <a:pt x="799" y="14403"/>
                      <a:pt x="799" y="14403"/>
                    </a:cubicBezTo>
                    <a:cubicBezTo>
                      <a:pt x="799" y="14380"/>
                      <a:pt x="777" y="14358"/>
                      <a:pt x="777" y="14358"/>
                    </a:cubicBezTo>
                    <a:cubicBezTo>
                      <a:pt x="777" y="14335"/>
                      <a:pt x="777" y="14335"/>
                      <a:pt x="777" y="14335"/>
                    </a:cubicBezTo>
                    <a:cubicBezTo>
                      <a:pt x="662" y="13970"/>
                      <a:pt x="571" y="13582"/>
                      <a:pt x="503" y="13216"/>
                    </a:cubicBezTo>
                    <a:cubicBezTo>
                      <a:pt x="503" y="13216"/>
                      <a:pt x="503" y="13193"/>
                      <a:pt x="503" y="13193"/>
                    </a:cubicBezTo>
                    <a:cubicBezTo>
                      <a:pt x="503" y="13193"/>
                      <a:pt x="503" y="13171"/>
                      <a:pt x="503" y="13171"/>
                    </a:cubicBezTo>
                    <a:cubicBezTo>
                      <a:pt x="480" y="13034"/>
                      <a:pt x="457" y="12920"/>
                      <a:pt x="434" y="12783"/>
                    </a:cubicBezTo>
                    <a:cubicBezTo>
                      <a:pt x="411" y="12486"/>
                      <a:pt x="366" y="12189"/>
                      <a:pt x="366" y="11870"/>
                    </a:cubicBezTo>
                    <a:cubicBezTo>
                      <a:pt x="320" y="11185"/>
                      <a:pt x="343" y="10477"/>
                      <a:pt x="434" y="9793"/>
                    </a:cubicBezTo>
                    <a:cubicBezTo>
                      <a:pt x="434" y="9793"/>
                      <a:pt x="434" y="9770"/>
                      <a:pt x="457" y="9770"/>
                    </a:cubicBezTo>
                    <a:cubicBezTo>
                      <a:pt x="503" y="9336"/>
                      <a:pt x="594" y="8902"/>
                      <a:pt x="708" y="8491"/>
                    </a:cubicBezTo>
                    <a:cubicBezTo>
                      <a:pt x="708" y="8491"/>
                      <a:pt x="708" y="8469"/>
                      <a:pt x="708" y="8469"/>
                    </a:cubicBezTo>
                    <a:lnTo>
                      <a:pt x="731" y="8400"/>
                    </a:lnTo>
                    <a:cubicBezTo>
                      <a:pt x="731" y="8400"/>
                      <a:pt x="731" y="8400"/>
                      <a:pt x="731" y="8377"/>
                    </a:cubicBezTo>
                    <a:cubicBezTo>
                      <a:pt x="731" y="8377"/>
                      <a:pt x="754" y="8355"/>
                      <a:pt x="754" y="8332"/>
                    </a:cubicBezTo>
                    <a:cubicBezTo>
                      <a:pt x="754" y="8309"/>
                      <a:pt x="754" y="8309"/>
                      <a:pt x="754" y="8286"/>
                    </a:cubicBezTo>
                    <a:cubicBezTo>
                      <a:pt x="754" y="8286"/>
                      <a:pt x="754" y="8286"/>
                      <a:pt x="777" y="8263"/>
                    </a:cubicBezTo>
                    <a:cubicBezTo>
                      <a:pt x="777" y="8240"/>
                      <a:pt x="777" y="8218"/>
                      <a:pt x="777" y="8195"/>
                    </a:cubicBezTo>
                    <a:lnTo>
                      <a:pt x="799" y="8195"/>
                    </a:lnTo>
                    <a:cubicBezTo>
                      <a:pt x="799" y="8126"/>
                      <a:pt x="822" y="8058"/>
                      <a:pt x="845" y="7989"/>
                    </a:cubicBezTo>
                    <a:cubicBezTo>
                      <a:pt x="845" y="7967"/>
                      <a:pt x="868" y="7967"/>
                      <a:pt x="868" y="7944"/>
                    </a:cubicBezTo>
                    <a:cubicBezTo>
                      <a:pt x="959" y="7624"/>
                      <a:pt x="1073" y="7305"/>
                      <a:pt x="1210" y="7008"/>
                    </a:cubicBezTo>
                    <a:lnTo>
                      <a:pt x="1210" y="7031"/>
                    </a:lnTo>
                    <a:cubicBezTo>
                      <a:pt x="1301" y="6802"/>
                      <a:pt x="1393" y="6597"/>
                      <a:pt x="1484" y="6392"/>
                    </a:cubicBezTo>
                    <a:cubicBezTo>
                      <a:pt x="1507" y="6392"/>
                      <a:pt x="1507" y="6369"/>
                      <a:pt x="1507" y="6369"/>
                    </a:cubicBezTo>
                    <a:cubicBezTo>
                      <a:pt x="1507" y="6369"/>
                      <a:pt x="1507" y="6346"/>
                      <a:pt x="1530" y="6323"/>
                    </a:cubicBezTo>
                    <a:cubicBezTo>
                      <a:pt x="1530" y="6323"/>
                      <a:pt x="1530" y="6300"/>
                      <a:pt x="1553" y="6277"/>
                    </a:cubicBezTo>
                    <a:cubicBezTo>
                      <a:pt x="1826" y="5752"/>
                      <a:pt x="2123" y="5250"/>
                      <a:pt x="2466" y="4771"/>
                    </a:cubicBezTo>
                    <a:cubicBezTo>
                      <a:pt x="2488" y="4771"/>
                      <a:pt x="2488" y="4771"/>
                      <a:pt x="2488" y="4748"/>
                    </a:cubicBezTo>
                    <a:cubicBezTo>
                      <a:pt x="2511" y="4748"/>
                      <a:pt x="2511" y="4725"/>
                      <a:pt x="2534" y="4702"/>
                    </a:cubicBezTo>
                    <a:cubicBezTo>
                      <a:pt x="2557" y="4680"/>
                      <a:pt x="2580" y="4634"/>
                      <a:pt x="2625" y="4588"/>
                    </a:cubicBezTo>
                    <a:cubicBezTo>
                      <a:pt x="2648" y="4566"/>
                      <a:pt x="2671" y="4520"/>
                      <a:pt x="2694" y="4497"/>
                    </a:cubicBezTo>
                    <a:cubicBezTo>
                      <a:pt x="3219" y="3812"/>
                      <a:pt x="3835" y="3219"/>
                      <a:pt x="4520" y="2671"/>
                    </a:cubicBezTo>
                    <a:cubicBezTo>
                      <a:pt x="4543" y="2648"/>
                      <a:pt x="4543" y="2648"/>
                      <a:pt x="4566" y="2625"/>
                    </a:cubicBezTo>
                    <a:cubicBezTo>
                      <a:pt x="4566" y="2625"/>
                      <a:pt x="4588" y="2625"/>
                      <a:pt x="4588" y="2603"/>
                    </a:cubicBezTo>
                    <a:lnTo>
                      <a:pt x="4611" y="2580"/>
                    </a:lnTo>
                    <a:lnTo>
                      <a:pt x="4634" y="2580"/>
                    </a:lnTo>
                    <a:lnTo>
                      <a:pt x="4680" y="2557"/>
                    </a:lnTo>
                    <a:cubicBezTo>
                      <a:pt x="4680" y="2534"/>
                      <a:pt x="4702" y="2534"/>
                      <a:pt x="4725" y="2511"/>
                    </a:cubicBezTo>
                    <a:cubicBezTo>
                      <a:pt x="5433" y="1986"/>
                      <a:pt x="6209" y="1530"/>
                      <a:pt x="7031" y="1187"/>
                    </a:cubicBezTo>
                    <a:cubicBezTo>
                      <a:pt x="7076" y="1165"/>
                      <a:pt x="7122" y="1142"/>
                      <a:pt x="7168" y="1119"/>
                    </a:cubicBezTo>
                    <a:lnTo>
                      <a:pt x="7190" y="1119"/>
                    </a:lnTo>
                    <a:cubicBezTo>
                      <a:pt x="7213" y="1119"/>
                      <a:pt x="7213" y="1096"/>
                      <a:pt x="7236" y="1096"/>
                    </a:cubicBezTo>
                    <a:cubicBezTo>
                      <a:pt x="7259" y="1096"/>
                      <a:pt x="7282" y="1096"/>
                      <a:pt x="7282" y="1073"/>
                    </a:cubicBezTo>
                    <a:lnTo>
                      <a:pt x="7305" y="1073"/>
                    </a:lnTo>
                    <a:cubicBezTo>
                      <a:pt x="7624" y="936"/>
                      <a:pt x="7966" y="822"/>
                      <a:pt x="8332" y="731"/>
                    </a:cubicBezTo>
                    <a:cubicBezTo>
                      <a:pt x="8811" y="594"/>
                      <a:pt x="9313" y="480"/>
                      <a:pt x="9815" y="411"/>
                    </a:cubicBezTo>
                    <a:cubicBezTo>
                      <a:pt x="10306" y="354"/>
                      <a:pt x="10803" y="326"/>
                      <a:pt x="11299" y="326"/>
                    </a:cubicBezTo>
                    <a:close/>
                    <a:moveTo>
                      <a:pt x="10797" y="0"/>
                    </a:moveTo>
                    <a:cubicBezTo>
                      <a:pt x="10317" y="23"/>
                      <a:pt x="9838" y="69"/>
                      <a:pt x="9359" y="160"/>
                    </a:cubicBezTo>
                    <a:cubicBezTo>
                      <a:pt x="8948" y="229"/>
                      <a:pt x="8537" y="320"/>
                      <a:pt x="8149" y="434"/>
                    </a:cubicBezTo>
                    <a:cubicBezTo>
                      <a:pt x="8012" y="480"/>
                      <a:pt x="7898" y="525"/>
                      <a:pt x="7761" y="571"/>
                    </a:cubicBezTo>
                    <a:cubicBezTo>
                      <a:pt x="7327" y="708"/>
                      <a:pt x="6894" y="891"/>
                      <a:pt x="6460" y="1073"/>
                    </a:cubicBezTo>
                    <a:cubicBezTo>
                      <a:pt x="6460" y="1073"/>
                      <a:pt x="6460" y="1073"/>
                      <a:pt x="6460" y="1096"/>
                    </a:cubicBezTo>
                    <a:lnTo>
                      <a:pt x="6437" y="1096"/>
                    </a:lnTo>
                    <a:cubicBezTo>
                      <a:pt x="6095" y="1256"/>
                      <a:pt x="5752" y="1438"/>
                      <a:pt x="5410" y="1644"/>
                    </a:cubicBezTo>
                    <a:cubicBezTo>
                      <a:pt x="5296" y="1712"/>
                      <a:pt x="5182" y="1804"/>
                      <a:pt x="5068" y="1872"/>
                    </a:cubicBezTo>
                    <a:cubicBezTo>
                      <a:pt x="4680" y="2123"/>
                      <a:pt x="4337" y="2397"/>
                      <a:pt x="3995" y="2694"/>
                    </a:cubicBezTo>
                    <a:cubicBezTo>
                      <a:pt x="3675" y="2945"/>
                      <a:pt x="3401" y="3219"/>
                      <a:pt x="3128" y="3516"/>
                    </a:cubicBezTo>
                    <a:lnTo>
                      <a:pt x="3082" y="3538"/>
                    </a:lnTo>
                    <a:cubicBezTo>
                      <a:pt x="3082" y="3538"/>
                      <a:pt x="3082" y="3538"/>
                      <a:pt x="3082" y="3561"/>
                    </a:cubicBezTo>
                    <a:cubicBezTo>
                      <a:pt x="2991" y="3653"/>
                      <a:pt x="2899" y="3744"/>
                      <a:pt x="2808" y="3858"/>
                    </a:cubicBezTo>
                    <a:cubicBezTo>
                      <a:pt x="2534" y="4155"/>
                      <a:pt x="2283" y="4497"/>
                      <a:pt x="2032" y="4839"/>
                    </a:cubicBezTo>
                    <a:cubicBezTo>
                      <a:pt x="1735" y="5250"/>
                      <a:pt x="1461" y="5707"/>
                      <a:pt x="1233" y="6186"/>
                    </a:cubicBezTo>
                    <a:cubicBezTo>
                      <a:pt x="1210" y="6232"/>
                      <a:pt x="1165" y="6300"/>
                      <a:pt x="1142" y="6369"/>
                    </a:cubicBezTo>
                    <a:cubicBezTo>
                      <a:pt x="959" y="6734"/>
                      <a:pt x="822" y="7099"/>
                      <a:pt x="685" y="7487"/>
                    </a:cubicBezTo>
                    <a:cubicBezTo>
                      <a:pt x="343" y="8400"/>
                      <a:pt x="137" y="9382"/>
                      <a:pt x="46" y="10340"/>
                    </a:cubicBezTo>
                    <a:cubicBezTo>
                      <a:pt x="0" y="10865"/>
                      <a:pt x="0" y="11390"/>
                      <a:pt x="23" y="11915"/>
                    </a:cubicBezTo>
                    <a:cubicBezTo>
                      <a:pt x="46" y="12052"/>
                      <a:pt x="46" y="12166"/>
                      <a:pt x="69" y="12303"/>
                    </a:cubicBezTo>
                    <a:cubicBezTo>
                      <a:pt x="92" y="12669"/>
                      <a:pt x="137" y="13011"/>
                      <a:pt x="206" y="13376"/>
                    </a:cubicBezTo>
                    <a:cubicBezTo>
                      <a:pt x="206" y="13376"/>
                      <a:pt x="206" y="13399"/>
                      <a:pt x="206" y="13399"/>
                    </a:cubicBezTo>
                    <a:cubicBezTo>
                      <a:pt x="206" y="13399"/>
                      <a:pt x="206" y="13399"/>
                      <a:pt x="206" y="13422"/>
                    </a:cubicBezTo>
                    <a:cubicBezTo>
                      <a:pt x="411" y="14403"/>
                      <a:pt x="731" y="15339"/>
                      <a:pt x="1165" y="16252"/>
                    </a:cubicBezTo>
                    <a:cubicBezTo>
                      <a:pt x="1393" y="16709"/>
                      <a:pt x="1644" y="17165"/>
                      <a:pt x="1941" y="17576"/>
                    </a:cubicBezTo>
                    <a:cubicBezTo>
                      <a:pt x="1986" y="17667"/>
                      <a:pt x="2055" y="17736"/>
                      <a:pt x="2100" y="17827"/>
                    </a:cubicBezTo>
                    <a:cubicBezTo>
                      <a:pt x="2329" y="18147"/>
                      <a:pt x="2580" y="18466"/>
                      <a:pt x="2831" y="18763"/>
                    </a:cubicBezTo>
                    <a:cubicBezTo>
                      <a:pt x="3264" y="19242"/>
                      <a:pt x="3721" y="19676"/>
                      <a:pt x="4246" y="20087"/>
                    </a:cubicBezTo>
                    <a:cubicBezTo>
                      <a:pt x="4474" y="20269"/>
                      <a:pt x="4702" y="20452"/>
                      <a:pt x="4954" y="20612"/>
                    </a:cubicBezTo>
                    <a:cubicBezTo>
                      <a:pt x="4999" y="20635"/>
                      <a:pt x="5022" y="20657"/>
                      <a:pt x="5045" y="20680"/>
                    </a:cubicBezTo>
                    <a:cubicBezTo>
                      <a:pt x="5889" y="21251"/>
                      <a:pt x="6802" y="21684"/>
                      <a:pt x="7761" y="22004"/>
                    </a:cubicBezTo>
                    <a:cubicBezTo>
                      <a:pt x="8743" y="22324"/>
                      <a:pt x="9770" y="22506"/>
                      <a:pt x="10797" y="22552"/>
                    </a:cubicBezTo>
                    <a:cubicBezTo>
                      <a:pt x="10972" y="22559"/>
                      <a:pt x="11146" y="22563"/>
                      <a:pt x="11320" y="22563"/>
                    </a:cubicBezTo>
                    <a:cubicBezTo>
                      <a:pt x="12189" y="22563"/>
                      <a:pt x="13045" y="22468"/>
                      <a:pt x="13901" y="22278"/>
                    </a:cubicBezTo>
                    <a:cubicBezTo>
                      <a:pt x="14905" y="22027"/>
                      <a:pt x="15864" y="21662"/>
                      <a:pt x="16754" y="21160"/>
                    </a:cubicBezTo>
                    <a:cubicBezTo>
                      <a:pt x="17622" y="20680"/>
                      <a:pt x="18420" y="20087"/>
                      <a:pt x="19151" y="19402"/>
                    </a:cubicBezTo>
                    <a:cubicBezTo>
                      <a:pt x="19858" y="18717"/>
                      <a:pt x="20452" y="17941"/>
                      <a:pt x="20977" y="17119"/>
                    </a:cubicBezTo>
                    <a:cubicBezTo>
                      <a:pt x="21502" y="16229"/>
                      <a:pt x="21913" y="15271"/>
                      <a:pt x="22187" y="14289"/>
                    </a:cubicBezTo>
                    <a:cubicBezTo>
                      <a:pt x="22461" y="13285"/>
                      <a:pt x="22598" y="12258"/>
                      <a:pt x="22598" y="11208"/>
                    </a:cubicBezTo>
                    <a:cubicBezTo>
                      <a:pt x="22598" y="10181"/>
                      <a:pt x="22438" y="9153"/>
                      <a:pt x="22141" y="8149"/>
                    </a:cubicBezTo>
                    <a:cubicBezTo>
                      <a:pt x="21867" y="7190"/>
                      <a:pt x="21456" y="6277"/>
                      <a:pt x="20954" y="5410"/>
                    </a:cubicBezTo>
                    <a:cubicBezTo>
                      <a:pt x="20429" y="4566"/>
                      <a:pt x="19790" y="3789"/>
                      <a:pt x="19082" y="3105"/>
                    </a:cubicBezTo>
                    <a:cubicBezTo>
                      <a:pt x="18352" y="2397"/>
                      <a:pt x="17530" y="1804"/>
                      <a:pt x="16640" y="1324"/>
                    </a:cubicBezTo>
                    <a:cubicBezTo>
                      <a:pt x="15339" y="640"/>
                      <a:pt x="13901" y="206"/>
                      <a:pt x="12417" y="46"/>
                    </a:cubicBezTo>
                    <a:lnTo>
                      <a:pt x="12395" y="46"/>
                    </a:lnTo>
                    <a:cubicBezTo>
                      <a:pt x="12007" y="0"/>
                      <a:pt x="11641" y="0"/>
                      <a:pt x="11276" y="0"/>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1"/>
              <p:cNvSpPr/>
              <p:nvPr/>
            </p:nvSpPr>
            <p:spPr>
              <a:xfrm>
                <a:off x="8279310" y="1189270"/>
                <a:ext cx="468916" cy="466889"/>
              </a:xfrm>
              <a:custGeom>
                <a:rect b="b" l="l" r="r" t="t"/>
                <a:pathLst>
                  <a:path extrusionOk="0" h="17273" w="17348">
                    <a:moveTo>
                      <a:pt x="16868" y="7488"/>
                    </a:moveTo>
                    <a:lnTo>
                      <a:pt x="16868" y="7488"/>
                    </a:lnTo>
                    <a:cubicBezTo>
                      <a:pt x="16868" y="7491"/>
                      <a:pt x="16868" y="7494"/>
                      <a:pt x="16869" y="7496"/>
                    </a:cubicBezTo>
                    <a:lnTo>
                      <a:pt x="16869" y="7496"/>
                    </a:lnTo>
                    <a:cubicBezTo>
                      <a:pt x="16869" y="7493"/>
                      <a:pt x="16868" y="7490"/>
                      <a:pt x="16868" y="7488"/>
                    </a:cubicBezTo>
                    <a:close/>
                    <a:moveTo>
                      <a:pt x="8619" y="320"/>
                    </a:moveTo>
                    <a:cubicBezTo>
                      <a:pt x="8993" y="320"/>
                      <a:pt x="9370" y="343"/>
                      <a:pt x="9746" y="389"/>
                    </a:cubicBezTo>
                    <a:lnTo>
                      <a:pt x="9701" y="389"/>
                    </a:lnTo>
                    <a:cubicBezTo>
                      <a:pt x="10454" y="480"/>
                      <a:pt x="11207" y="686"/>
                      <a:pt x="11915" y="982"/>
                    </a:cubicBezTo>
                    <a:lnTo>
                      <a:pt x="11869" y="982"/>
                    </a:lnTo>
                    <a:cubicBezTo>
                      <a:pt x="12531" y="1256"/>
                      <a:pt x="13147" y="1621"/>
                      <a:pt x="13718" y="2055"/>
                    </a:cubicBezTo>
                    <a:cubicBezTo>
                      <a:pt x="14289" y="2489"/>
                      <a:pt x="14791" y="2991"/>
                      <a:pt x="15224" y="3562"/>
                    </a:cubicBezTo>
                    <a:cubicBezTo>
                      <a:pt x="15658" y="4132"/>
                      <a:pt x="16023" y="4748"/>
                      <a:pt x="16297" y="5410"/>
                    </a:cubicBezTo>
                    <a:cubicBezTo>
                      <a:pt x="16593" y="6092"/>
                      <a:pt x="16775" y="6797"/>
                      <a:pt x="16889" y="7524"/>
                    </a:cubicBezTo>
                    <a:lnTo>
                      <a:pt x="16889" y="7524"/>
                    </a:lnTo>
                    <a:cubicBezTo>
                      <a:pt x="16885" y="7512"/>
                      <a:pt x="16873" y="7508"/>
                      <a:pt x="16869" y="7496"/>
                    </a:cubicBezTo>
                    <a:lnTo>
                      <a:pt x="16869" y="7496"/>
                    </a:lnTo>
                    <a:cubicBezTo>
                      <a:pt x="16982" y="8247"/>
                      <a:pt x="16982" y="8997"/>
                      <a:pt x="16868" y="9747"/>
                    </a:cubicBezTo>
                    <a:lnTo>
                      <a:pt x="16891" y="9724"/>
                    </a:lnTo>
                    <a:lnTo>
                      <a:pt x="16891" y="9724"/>
                    </a:lnTo>
                    <a:cubicBezTo>
                      <a:pt x="16777" y="10455"/>
                      <a:pt x="16571" y="11208"/>
                      <a:pt x="16274" y="11893"/>
                    </a:cubicBezTo>
                    <a:cubicBezTo>
                      <a:pt x="16001" y="12555"/>
                      <a:pt x="15635" y="13171"/>
                      <a:pt x="15202" y="13719"/>
                    </a:cubicBezTo>
                    <a:cubicBezTo>
                      <a:pt x="14768" y="14289"/>
                      <a:pt x="14289" y="14769"/>
                      <a:pt x="13718" y="15202"/>
                    </a:cubicBezTo>
                    <a:lnTo>
                      <a:pt x="13695" y="15225"/>
                    </a:lnTo>
                    <a:lnTo>
                      <a:pt x="13718" y="15225"/>
                    </a:lnTo>
                    <a:cubicBezTo>
                      <a:pt x="13159" y="15650"/>
                      <a:pt x="12534" y="15987"/>
                      <a:pt x="11887" y="16280"/>
                    </a:cubicBezTo>
                    <a:lnTo>
                      <a:pt x="11887" y="16280"/>
                    </a:lnTo>
                    <a:cubicBezTo>
                      <a:pt x="11890" y="16277"/>
                      <a:pt x="11892" y="16275"/>
                      <a:pt x="11892" y="16275"/>
                    </a:cubicBezTo>
                    <a:lnTo>
                      <a:pt x="11892" y="16275"/>
                    </a:lnTo>
                    <a:cubicBezTo>
                      <a:pt x="11207" y="16572"/>
                      <a:pt x="10477" y="16777"/>
                      <a:pt x="9724" y="16869"/>
                    </a:cubicBezTo>
                    <a:lnTo>
                      <a:pt x="9769" y="16869"/>
                    </a:lnTo>
                    <a:cubicBezTo>
                      <a:pt x="9415" y="16918"/>
                      <a:pt x="9066" y="16940"/>
                      <a:pt x="8718" y="16940"/>
                    </a:cubicBezTo>
                    <a:cubicBezTo>
                      <a:pt x="8416" y="16940"/>
                      <a:pt x="8113" y="16923"/>
                      <a:pt x="7806" y="16892"/>
                    </a:cubicBezTo>
                    <a:cubicBezTo>
                      <a:pt x="7715" y="16892"/>
                      <a:pt x="7646" y="16869"/>
                      <a:pt x="7555" y="16869"/>
                    </a:cubicBezTo>
                    <a:cubicBezTo>
                      <a:pt x="6825" y="16755"/>
                      <a:pt x="6117" y="16572"/>
                      <a:pt x="5432" y="16298"/>
                    </a:cubicBezTo>
                    <a:lnTo>
                      <a:pt x="5410" y="16275"/>
                    </a:lnTo>
                    <a:lnTo>
                      <a:pt x="5410" y="16275"/>
                    </a:lnTo>
                    <a:cubicBezTo>
                      <a:pt x="5410" y="16280"/>
                      <a:pt x="5410" y="16284"/>
                      <a:pt x="5410" y="16287"/>
                    </a:cubicBezTo>
                    <a:lnTo>
                      <a:pt x="5410" y="16287"/>
                    </a:lnTo>
                    <a:lnTo>
                      <a:pt x="5387" y="16275"/>
                    </a:lnTo>
                    <a:cubicBezTo>
                      <a:pt x="4748" y="16001"/>
                      <a:pt x="4131" y="15636"/>
                      <a:pt x="3561" y="15225"/>
                    </a:cubicBezTo>
                    <a:lnTo>
                      <a:pt x="3584" y="15225"/>
                    </a:lnTo>
                    <a:cubicBezTo>
                      <a:pt x="3561" y="15225"/>
                      <a:pt x="3561" y="15225"/>
                      <a:pt x="3561" y="15202"/>
                    </a:cubicBezTo>
                    <a:cubicBezTo>
                      <a:pt x="2990" y="14769"/>
                      <a:pt x="2488" y="14267"/>
                      <a:pt x="2054" y="13696"/>
                    </a:cubicBezTo>
                    <a:cubicBezTo>
                      <a:pt x="1735" y="13262"/>
                      <a:pt x="1438" y="12806"/>
                      <a:pt x="1187" y="12326"/>
                    </a:cubicBezTo>
                    <a:cubicBezTo>
                      <a:pt x="1187" y="12326"/>
                      <a:pt x="1187" y="12304"/>
                      <a:pt x="1187" y="12304"/>
                    </a:cubicBezTo>
                    <a:lnTo>
                      <a:pt x="1164" y="12258"/>
                    </a:lnTo>
                    <a:cubicBezTo>
                      <a:pt x="1164" y="12258"/>
                      <a:pt x="1164" y="12235"/>
                      <a:pt x="1164" y="12235"/>
                    </a:cubicBezTo>
                    <a:lnTo>
                      <a:pt x="1141" y="12190"/>
                    </a:lnTo>
                    <a:cubicBezTo>
                      <a:pt x="1141" y="12190"/>
                      <a:pt x="1118" y="12167"/>
                      <a:pt x="1118" y="12167"/>
                    </a:cubicBezTo>
                    <a:cubicBezTo>
                      <a:pt x="1118" y="12167"/>
                      <a:pt x="1118" y="12144"/>
                      <a:pt x="1118" y="12144"/>
                    </a:cubicBezTo>
                    <a:cubicBezTo>
                      <a:pt x="1096" y="12121"/>
                      <a:pt x="1096" y="12098"/>
                      <a:pt x="1096" y="12098"/>
                    </a:cubicBezTo>
                    <a:cubicBezTo>
                      <a:pt x="1096" y="12098"/>
                      <a:pt x="1073" y="12075"/>
                      <a:pt x="1073" y="12075"/>
                    </a:cubicBezTo>
                    <a:cubicBezTo>
                      <a:pt x="1073" y="12053"/>
                      <a:pt x="1073" y="12030"/>
                      <a:pt x="1050" y="12030"/>
                    </a:cubicBezTo>
                    <a:cubicBezTo>
                      <a:pt x="1050" y="12030"/>
                      <a:pt x="1050" y="12030"/>
                      <a:pt x="1050" y="12007"/>
                    </a:cubicBezTo>
                    <a:cubicBezTo>
                      <a:pt x="1050" y="12007"/>
                      <a:pt x="1027" y="11984"/>
                      <a:pt x="1027" y="11961"/>
                    </a:cubicBezTo>
                    <a:cubicBezTo>
                      <a:pt x="1004" y="11916"/>
                      <a:pt x="1004" y="11893"/>
                      <a:pt x="981" y="11870"/>
                    </a:cubicBezTo>
                    <a:cubicBezTo>
                      <a:pt x="959" y="11801"/>
                      <a:pt x="936" y="11733"/>
                      <a:pt x="913" y="11687"/>
                    </a:cubicBezTo>
                    <a:cubicBezTo>
                      <a:pt x="913" y="11665"/>
                      <a:pt x="913" y="11665"/>
                      <a:pt x="913" y="11665"/>
                    </a:cubicBezTo>
                    <a:cubicBezTo>
                      <a:pt x="890" y="11665"/>
                      <a:pt x="890" y="11642"/>
                      <a:pt x="890" y="11619"/>
                    </a:cubicBezTo>
                    <a:cubicBezTo>
                      <a:pt x="890" y="11619"/>
                      <a:pt x="890" y="11619"/>
                      <a:pt x="890" y="11596"/>
                    </a:cubicBezTo>
                    <a:cubicBezTo>
                      <a:pt x="867" y="11596"/>
                      <a:pt x="867" y="11573"/>
                      <a:pt x="867" y="11573"/>
                    </a:cubicBezTo>
                    <a:cubicBezTo>
                      <a:pt x="867" y="11550"/>
                      <a:pt x="867" y="11550"/>
                      <a:pt x="845" y="11528"/>
                    </a:cubicBezTo>
                    <a:cubicBezTo>
                      <a:pt x="845" y="11505"/>
                      <a:pt x="845" y="11482"/>
                      <a:pt x="822" y="11459"/>
                    </a:cubicBezTo>
                    <a:cubicBezTo>
                      <a:pt x="662" y="11003"/>
                      <a:pt x="548" y="10523"/>
                      <a:pt x="457" y="10044"/>
                    </a:cubicBezTo>
                    <a:lnTo>
                      <a:pt x="434" y="9975"/>
                    </a:lnTo>
                    <a:cubicBezTo>
                      <a:pt x="434" y="9975"/>
                      <a:pt x="434" y="9975"/>
                      <a:pt x="434" y="9953"/>
                    </a:cubicBezTo>
                    <a:lnTo>
                      <a:pt x="434" y="9930"/>
                    </a:lnTo>
                    <a:cubicBezTo>
                      <a:pt x="434" y="9907"/>
                      <a:pt x="434" y="9907"/>
                      <a:pt x="434" y="9884"/>
                    </a:cubicBezTo>
                    <a:lnTo>
                      <a:pt x="411" y="9861"/>
                    </a:lnTo>
                    <a:cubicBezTo>
                      <a:pt x="411" y="9839"/>
                      <a:pt x="411" y="9793"/>
                      <a:pt x="411" y="9770"/>
                    </a:cubicBezTo>
                    <a:cubicBezTo>
                      <a:pt x="297" y="9040"/>
                      <a:pt x="297" y="8286"/>
                      <a:pt x="411" y="7533"/>
                    </a:cubicBezTo>
                    <a:cubicBezTo>
                      <a:pt x="502" y="6780"/>
                      <a:pt x="708" y="6072"/>
                      <a:pt x="1004" y="5365"/>
                    </a:cubicBezTo>
                    <a:lnTo>
                      <a:pt x="1004" y="5365"/>
                    </a:lnTo>
                    <a:cubicBezTo>
                      <a:pt x="981" y="5388"/>
                      <a:pt x="981" y="5388"/>
                      <a:pt x="981" y="5388"/>
                    </a:cubicBezTo>
                    <a:cubicBezTo>
                      <a:pt x="1278" y="4726"/>
                      <a:pt x="1643" y="4109"/>
                      <a:pt x="2077" y="3539"/>
                    </a:cubicBezTo>
                    <a:cubicBezTo>
                      <a:pt x="2214" y="3356"/>
                      <a:pt x="2351" y="3174"/>
                      <a:pt x="2511" y="3014"/>
                    </a:cubicBezTo>
                    <a:cubicBezTo>
                      <a:pt x="2830" y="2671"/>
                      <a:pt x="3173" y="2352"/>
                      <a:pt x="3538" y="2078"/>
                    </a:cubicBezTo>
                    <a:lnTo>
                      <a:pt x="3561" y="2055"/>
                    </a:lnTo>
                    <a:cubicBezTo>
                      <a:pt x="3743" y="1918"/>
                      <a:pt x="3949" y="1781"/>
                      <a:pt x="4154" y="1644"/>
                    </a:cubicBezTo>
                    <a:lnTo>
                      <a:pt x="4177" y="1621"/>
                    </a:lnTo>
                    <a:cubicBezTo>
                      <a:pt x="4200" y="1599"/>
                      <a:pt x="4223" y="1599"/>
                      <a:pt x="4223" y="1599"/>
                    </a:cubicBezTo>
                    <a:lnTo>
                      <a:pt x="4246" y="1576"/>
                    </a:lnTo>
                    <a:cubicBezTo>
                      <a:pt x="4611" y="1348"/>
                      <a:pt x="5022" y="1142"/>
                      <a:pt x="5432" y="959"/>
                    </a:cubicBezTo>
                    <a:cubicBezTo>
                      <a:pt x="6003" y="731"/>
                      <a:pt x="6574" y="549"/>
                      <a:pt x="7167" y="457"/>
                    </a:cubicBezTo>
                    <a:lnTo>
                      <a:pt x="7190" y="457"/>
                    </a:lnTo>
                    <a:cubicBezTo>
                      <a:pt x="7190" y="435"/>
                      <a:pt x="7213" y="435"/>
                      <a:pt x="7213" y="435"/>
                    </a:cubicBezTo>
                    <a:lnTo>
                      <a:pt x="7281" y="435"/>
                    </a:lnTo>
                    <a:cubicBezTo>
                      <a:pt x="7350" y="412"/>
                      <a:pt x="7418" y="412"/>
                      <a:pt x="7510" y="389"/>
                    </a:cubicBezTo>
                    <a:cubicBezTo>
                      <a:pt x="7875" y="343"/>
                      <a:pt x="8246" y="320"/>
                      <a:pt x="8619" y="320"/>
                    </a:cubicBezTo>
                    <a:close/>
                    <a:moveTo>
                      <a:pt x="8628" y="1"/>
                    </a:moveTo>
                    <a:cubicBezTo>
                      <a:pt x="8149" y="1"/>
                      <a:pt x="7646" y="46"/>
                      <a:pt x="7167" y="115"/>
                    </a:cubicBezTo>
                    <a:cubicBezTo>
                      <a:pt x="7053" y="138"/>
                      <a:pt x="6939" y="161"/>
                      <a:pt x="6825" y="183"/>
                    </a:cubicBezTo>
                    <a:cubicBezTo>
                      <a:pt x="6665" y="229"/>
                      <a:pt x="6505" y="252"/>
                      <a:pt x="6345" y="298"/>
                    </a:cubicBezTo>
                    <a:cubicBezTo>
                      <a:pt x="5729" y="480"/>
                      <a:pt x="5136" y="708"/>
                      <a:pt x="4588" y="1005"/>
                    </a:cubicBezTo>
                    <a:cubicBezTo>
                      <a:pt x="4565" y="1005"/>
                      <a:pt x="4542" y="1028"/>
                      <a:pt x="4542" y="1028"/>
                    </a:cubicBezTo>
                    <a:lnTo>
                      <a:pt x="4519" y="1028"/>
                    </a:lnTo>
                    <a:cubicBezTo>
                      <a:pt x="4428" y="1096"/>
                      <a:pt x="4337" y="1142"/>
                      <a:pt x="4246" y="1188"/>
                    </a:cubicBezTo>
                    <a:cubicBezTo>
                      <a:pt x="4086" y="1302"/>
                      <a:pt x="3903" y="1393"/>
                      <a:pt x="3743" y="1507"/>
                    </a:cubicBezTo>
                    <a:cubicBezTo>
                      <a:pt x="3743" y="1530"/>
                      <a:pt x="3721" y="1530"/>
                      <a:pt x="3721" y="1530"/>
                    </a:cubicBezTo>
                    <a:cubicBezTo>
                      <a:pt x="3515" y="1690"/>
                      <a:pt x="3310" y="1827"/>
                      <a:pt x="3104" y="2009"/>
                    </a:cubicBezTo>
                    <a:cubicBezTo>
                      <a:pt x="3081" y="2009"/>
                      <a:pt x="3081" y="2009"/>
                      <a:pt x="3081" y="2032"/>
                    </a:cubicBezTo>
                    <a:cubicBezTo>
                      <a:pt x="2579" y="2443"/>
                      <a:pt x="2146" y="2900"/>
                      <a:pt x="1758" y="3425"/>
                    </a:cubicBezTo>
                    <a:cubicBezTo>
                      <a:pt x="1712" y="3470"/>
                      <a:pt x="1666" y="3516"/>
                      <a:pt x="1643" y="3584"/>
                    </a:cubicBezTo>
                    <a:cubicBezTo>
                      <a:pt x="1438" y="3835"/>
                      <a:pt x="1278" y="4109"/>
                      <a:pt x="1118" y="4383"/>
                    </a:cubicBezTo>
                    <a:cubicBezTo>
                      <a:pt x="822" y="4885"/>
                      <a:pt x="593" y="5433"/>
                      <a:pt x="411" y="5981"/>
                    </a:cubicBezTo>
                    <a:cubicBezTo>
                      <a:pt x="411" y="5981"/>
                      <a:pt x="411" y="6004"/>
                      <a:pt x="411" y="6004"/>
                    </a:cubicBezTo>
                    <a:cubicBezTo>
                      <a:pt x="411" y="6027"/>
                      <a:pt x="411" y="6027"/>
                      <a:pt x="411" y="6050"/>
                    </a:cubicBezTo>
                    <a:cubicBezTo>
                      <a:pt x="388" y="6118"/>
                      <a:pt x="365" y="6186"/>
                      <a:pt x="342" y="6255"/>
                    </a:cubicBezTo>
                    <a:cubicBezTo>
                      <a:pt x="160" y="6894"/>
                      <a:pt x="46" y="7579"/>
                      <a:pt x="23" y="8241"/>
                    </a:cubicBezTo>
                    <a:cubicBezTo>
                      <a:pt x="0" y="8309"/>
                      <a:pt x="0" y="8378"/>
                      <a:pt x="0" y="8446"/>
                    </a:cubicBezTo>
                    <a:cubicBezTo>
                      <a:pt x="0" y="8720"/>
                      <a:pt x="0" y="8994"/>
                      <a:pt x="23" y="9245"/>
                    </a:cubicBezTo>
                    <a:cubicBezTo>
                      <a:pt x="23" y="9268"/>
                      <a:pt x="23" y="9268"/>
                      <a:pt x="23" y="9291"/>
                    </a:cubicBezTo>
                    <a:cubicBezTo>
                      <a:pt x="46" y="9587"/>
                      <a:pt x="91" y="9884"/>
                      <a:pt x="137" y="10181"/>
                    </a:cubicBezTo>
                    <a:cubicBezTo>
                      <a:pt x="183" y="10455"/>
                      <a:pt x="251" y="10729"/>
                      <a:pt x="342" y="11003"/>
                    </a:cubicBezTo>
                    <a:cubicBezTo>
                      <a:pt x="342" y="11025"/>
                      <a:pt x="342" y="11025"/>
                      <a:pt x="342" y="11048"/>
                    </a:cubicBezTo>
                    <a:lnTo>
                      <a:pt x="365" y="11071"/>
                    </a:lnTo>
                    <a:cubicBezTo>
                      <a:pt x="365" y="11094"/>
                      <a:pt x="365" y="11117"/>
                      <a:pt x="365" y="11140"/>
                    </a:cubicBezTo>
                    <a:cubicBezTo>
                      <a:pt x="365" y="11140"/>
                      <a:pt x="388" y="11162"/>
                      <a:pt x="388" y="11162"/>
                    </a:cubicBezTo>
                    <a:cubicBezTo>
                      <a:pt x="388" y="11185"/>
                      <a:pt x="388" y="11208"/>
                      <a:pt x="411" y="11231"/>
                    </a:cubicBezTo>
                    <a:cubicBezTo>
                      <a:pt x="411" y="11231"/>
                      <a:pt x="411" y="11254"/>
                      <a:pt x="411" y="11254"/>
                    </a:cubicBezTo>
                    <a:cubicBezTo>
                      <a:pt x="411" y="11277"/>
                      <a:pt x="434" y="11299"/>
                      <a:pt x="434" y="11299"/>
                    </a:cubicBezTo>
                    <a:cubicBezTo>
                      <a:pt x="525" y="11573"/>
                      <a:pt x="616" y="11824"/>
                      <a:pt x="730" y="12098"/>
                    </a:cubicBezTo>
                    <a:cubicBezTo>
                      <a:pt x="753" y="12144"/>
                      <a:pt x="776" y="12212"/>
                      <a:pt x="799" y="12258"/>
                    </a:cubicBezTo>
                    <a:cubicBezTo>
                      <a:pt x="913" y="12486"/>
                      <a:pt x="1027" y="12714"/>
                      <a:pt x="1164" y="12943"/>
                    </a:cubicBezTo>
                    <a:cubicBezTo>
                      <a:pt x="1415" y="13399"/>
                      <a:pt x="1735" y="13856"/>
                      <a:pt x="2100" y="14267"/>
                    </a:cubicBezTo>
                    <a:cubicBezTo>
                      <a:pt x="2579" y="14837"/>
                      <a:pt x="3150" y="15339"/>
                      <a:pt x="3766" y="15750"/>
                    </a:cubicBezTo>
                    <a:cubicBezTo>
                      <a:pt x="4154" y="16024"/>
                      <a:pt x="4588" y="16275"/>
                      <a:pt x="5022" y="16458"/>
                    </a:cubicBezTo>
                    <a:cubicBezTo>
                      <a:pt x="5044" y="16481"/>
                      <a:pt x="5044" y="16481"/>
                      <a:pt x="5067" y="16481"/>
                    </a:cubicBezTo>
                    <a:cubicBezTo>
                      <a:pt x="5067" y="16481"/>
                      <a:pt x="5067" y="16481"/>
                      <a:pt x="5067" y="16503"/>
                    </a:cubicBezTo>
                    <a:cubicBezTo>
                      <a:pt x="5136" y="16526"/>
                      <a:pt x="5204" y="16549"/>
                      <a:pt x="5295" y="16595"/>
                    </a:cubicBezTo>
                    <a:cubicBezTo>
                      <a:pt x="5318" y="16595"/>
                      <a:pt x="5364" y="16618"/>
                      <a:pt x="5387" y="16640"/>
                    </a:cubicBezTo>
                    <a:cubicBezTo>
                      <a:pt x="5524" y="16686"/>
                      <a:pt x="5661" y="16732"/>
                      <a:pt x="5798" y="16777"/>
                    </a:cubicBezTo>
                    <a:cubicBezTo>
                      <a:pt x="6072" y="16892"/>
                      <a:pt x="6368" y="16960"/>
                      <a:pt x="6665" y="17028"/>
                    </a:cubicBezTo>
                    <a:cubicBezTo>
                      <a:pt x="6688" y="17028"/>
                      <a:pt x="6688" y="17051"/>
                      <a:pt x="6688" y="17051"/>
                    </a:cubicBezTo>
                    <a:cubicBezTo>
                      <a:pt x="6985" y="17120"/>
                      <a:pt x="7281" y="17165"/>
                      <a:pt x="7578" y="17188"/>
                    </a:cubicBezTo>
                    <a:cubicBezTo>
                      <a:pt x="7601" y="17211"/>
                      <a:pt x="7601" y="17211"/>
                      <a:pt x="7624" y="17211"/>
                    </a:cubicBezTo>
                    <a:cubicBezTo>
                      <a:pt x="7783" y="17211"/>
                      <a:pt x="7920" y="17234"/>
                      <a:pt x="8080" y="17257"/>
                    </a:cubicBezTo>
                    <a:lnTo>
                      <a:pt x="8194" y="17257"/>
                    </a:lnTo>
                    <a:cubicBezTo>
                      <a:pt x="8352" y="17267"/>
                      <a:pt x="8511" y="17272"/>
                      <a:pt x="8670" y="17272"/>
                    </a:cubicBezTo>
                    <a:cubicBezTo>
                      <a:pt x="9549" y="17272"/>
                      <a:pt x="10445" y="17116"/>
                      <a:pt x="11276" y="16846"/>
                    </a:cubicBezTo>
                    <a:cubicBezTo>
                      <a:pt x="11778" y="16709"/>
                      <a:pt x="12234" y="16503"/>
                      <a:pt x="12691" y="16252"/>
                    </a:cubicBezTo>
                    <a:cubicBezTo>
                      <a:pt x="13125" y="16024"/>
                      <a:pt x="13535" y="15750"/>
                      <a:pt x="13946" y="15454"/>
                    </a:cubicBezTo>
                    <a:cubicBezTo>
                      <a:pt x="14334" y="15157"/>
                      <a:pt x="14700" y="14814"/>
                      <a:pt x="15019" y="14449"/>
                    </a:cubicBezTo>
                    <a:cubicBezTo>
                      <a:pt x="15361" y="14084"/>
                      <a:pt x="15658" y="13696"/>
                      <a:pt x="15909" y="13285"/>
                    </a:cubicBezTo>
                    <a:cubicBezTo>
                      <a:pt x="16457" y="12441"/>
                      <a:pt x="16845" y="11505"/>
                      <a:pt x="17051" y="10546"/>
                    </a:cubicBezTo>
                    <a:cubicBezTo>
                      <a:pt x="17302" y="9519"/>
                      <a:pt x="17347" y="8469"/>
                      <a:pt x="17187" y="7442"/>
                    </a:cubicBezTo>
                    <a:cubicBezTo>
                      <a:pt x="17119" y="6963"/>
                      <a:pt x="17028" y="6483"/>
                      <a:pt x="16868" y="6004"/>
                    </a:cubicBezTo>
                    <a:cubicBezTo>
                      <a:pt x="16731" y="5547"/>
                      <a:pt x="16526" y="5114"/>
                      <a:pt x="16320" y="4680"/>
                    </a:cubicBezTo>
                    <a:cubicBezTo>
                      <a:pt x="15886" y="3835"/>
                      <a:pt x="15293" y="3037"/>
                      <a:pt x="14608" y="2375"/>
                    </a:cubicBezTo>
                    <a:cubicBezTo>
                      <a:pt x="13901" y="1690"/>
                      <a:pt x="13056" y="1142"/>
                      <a:pt x="12166" y="754"/>
                    </a:cubicBezTo>
                    <a:cubicBezTo>
                      <a:pt x="11276" y="343"/>
                      <a:pt x="10317" y="115"/>
                      <a:pt x="9358" y="24"/>
                    </a:cubicBezTo>
                    <a:cubicBezTo>
                      <a:pt x="9107" y="1"/>
                      <a:pt x="8879" y="1"/>
                      <a:pt x="862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1"/>
              <p:cNvSpPr/>
              <p:nvPr/>
            </p:nvSpPr>
            <p:spPr>
              <a:xfrm>
                <a:off x="8473034" y="1397807"/>
                <a:ext cx="71575" cy="71602"/>
              </a:xfrm>
              <a:custGeom>
                <a:rect b="b" l="l" r="r" t="t"/>
                <a:pathLst>
                  <a:path extrusionOk="0" h="2649" w="2648">
                    <a:moveTo>
                      <a:pt x="1301" y="320"/>
                    </a:moveTo>
                    <a:cubicBezTo>
                      <a:pt x="1393" y="320"/>
                      <a:pt x="1484" y="343"/>
                      <a:pt x="1552" y="366"/>
                    </a:cubicBezTo>
                    <a:cubicBezTo>
                      <a:pt x="1644" y="389"/>
                      <a:pt x="1735" y="412"/>
                      <a:pt x="1803" y="457"/>
                    </a:cubicBezTo>
                    <a:cubicBezTo>
                      <a:pt x="1872" y="503"/>
                      <a:pt x="1940" y="549"/>
                      <a:pt x="2009" y="594"/>
                    </a:cubicBezTo>
                    <a:cubicBezTo>
                      <a:pt x="2077" y="663"/>
                      <a:pt x="2123" y="731"/>
                      <a:pt x="2169" y="800"/>
                    </a:cubicBezTo>
                    <a:cubicBezTo>
                      <a:pt x="2214" y="868"/>
                      <a:pt x="2237" y="959"/>
                      <a:pt x="2260" y="1028"/>
                    </a:cubicBezTo>
                    <a:cubicBezTo>
                      <a:pt x="2306" y="1119"/>
                      <a:pt x="2306" y="1188"/>
                      <a:pt x="2306" y="1279"/>
                    </a:cubicBezTo>
                    <a:cubicBezTo>
                      <a:pt x="2306" y="1370"/>
                      <a:pt x="2306" y="1462"/>
                      <a:pt x="2283" y="1553"/>
                    </a:cubicBezTo>
                    <a:cubicBezTo>
                      <a:pt x="2260" y="1644"/>
                      <a:pt x="2237" y="1713"/>
                      <a:pt x="2191" y="1804"/>
                    </a:cubicBezTo>
                    <a:cubicBezTo>
                      <a:pt x="2146" y="1872"/>
                      <a:pt x="2100" y="1941"/>
                      <a:pt x="2054" y="2009"/>
                    </a:cubicBezTo>
                    <a:cubicBezTo>
                      <a:pt x="1986" y="2078"/>
                      <a:pt x="1917" y="2124"/>
                      <a:pt x="1826" y="2169"/>
                    </a:cubicBezTo>
                    <a:cubicBezTo>
                      <a:pt x="1758" y="2215"/>
                      <a:pt x="1689" y="2260"/>
                      <a:pt x="1598" y="2283"/>
                    </a:cubicBezTo>
                    <a:cubicBezTo>
                      <a:pt x="1507" y="2306"/>
                      <a:pt x="1438" y="2306"/>
                      <a:pt x="1347" y="2329"/>
                    </a:cubicBezTo>
                    <a:cubicBezTo>
                      <a:pt x="1256" y="2329"/>
                      <a:pt x="1164" y="2306"/>
                      <a:pt x="1073" y="2283"/>
                    </a:cubicBezTo>
                    <a:cubicBezTo>
                      <a:pt x="1004" y="2260"/>
                      <a:pt x="913" y="2238"/>
                      <a:pt x="845" y="2215"/>
                    </a:cubicBezTo>
                    <a:cubicBezTo>
                      <a:pt x="776" y="2146"/>
                      <a:pt x="685" y="2101"/>
                      <a:pt x="616" y="2032"/>
                    </a:cubicBezTo>
                    <a:cubicBezTo>
                      <a:pt x="616" y="2032"/>
                      <a:pt x="594" y="2009"/>
                      <a:pt x="571" y="1987"/>
                    </a:cubicBezTo>
                    <a:cubicBezTo>
                      <a:pt x="525" y="1941"/>
                      <a:pt x="502" y="1895"/>
                      <a:pt x="457" y="1827"/>
                    </a:cubicBezTo>
                    <a:cubicBezTo>
                      <a:pt x="411" y="1758"/>
                      <a:pt x="388" y="1690"/>
                      <a:pt x="365" y="1599"/>
                    </a:cubicBezTo>
                    <a:cubicBezTo>
                      <a:pt x="343" y="1530"/>
                      <a:pt x="320" y="1484"/>
                      <a:pt x="320" y="1416"/>
                    </a:cubicBezTo>
                    <a:cubicBezTo>
                      <a:pt x="320" y="1393"/>
                      <a:pt x="320" y="1370"/>
                      <a:pt x="320" y="1347"/>
                    </a:cubicBezTo>
                    <a:cubicBezTo>
                      <a:pt x="320" y="1325"/>
                      <a:pt x="320" y="1279"/>
                      <a:pt x="320" y="1233"/>
                    </a:cubicBezTo>
                    <a:cubicBezTo>
                      <a:pt x="320" y="1188"/>
                      <a:pt x="343" y="1165"/>
                      <a:pt x="343" y="1119"/>
                    </a:cubicBezTo>
                    <a:cubicBezTo>
                      <a:pt x="343" y="1096"/>
                      <a:pt x="343" y="1096"/>
                      <a:pt x="343" y="1096"/>
                    </a:cubicBezTo>
                    <a:cubicBezTo>
                      <a:pt x="343" y="1096"/>
                      <a:pt x="343" y="1096"/>
                      <a:pt x="343" y="1074"/>
                    </a:cubicBezTo>
                    <a:cubicBezTo>
                      <a:pt x="365" y="1005"/>
                      <a:pt x="411" y="914"/>
                      <a:pt x="457" y="845"/>
                    </a:cubicBezTo>
                    <a:cubicBezTo>
                      <a:pt x="479" y="800"/>
                      <a:pt x="502" y="754"/>
                      <a:pt x="525" y="708"/>
                    </a:cubicBezTo>
                    <a:cubicBezTo>
                      <a:pt x="548" y="708"/>
                      <a:pt x="548" y="686"/>
                      <a:pt x="548" y="686"/>
                    </a:cubicBezTo>
                    <a:lnTo>
                      <a:pt x="571" y="663"/>
                    </a:lnTo>
                    <a:cubicBezTo>
                      <a:pt x="571" y="663"/>
                      <a:pt x="594" y="640"/>
                      <a:pt x="594" y="640"/>
                    </a:cubicBezTo>
                    <a:cubicBezTo>
                      <a:pt x="662" y="571"/>
                      <a:pt x="731" y="526"/>
                      <a:pt x="799" y="480"/>
                    </a:cubicBezTo>
                    <a:cubicBezTo>
                      <a:pt x="799" y="480"/>
                      <a:pt x="799" y="457"/>
                      <a:pt x="822" y="457"/>
                    </a:cubicBezTo>
                    <a:lnTo>
                      <a:pt x="845" y="457"/>
                    </a:lnTo>
                    <a:cubicBezTo>
                      <a:pt x="845" y="457"/>
                      <a:pt x="845" y="434"/>
                      <a:pt x="868" y="434"/>
                    </a:cubicBezTo>
                    <a:lnTo>
                      <a:pt x="890" y="434"/>
                    </a:lnTo>
                    <a:cubicBezTo>
                      <a:pt x="936" y="412"/>
                      <a:pt x="982" y="389"/>
                      <a:pt x="1050" y="366"/>
                    </a:cubicBezTo>
                    <a:cubicBezTo>
                      <a:pt x="1073" y="366"/>
                      <a:pt x="1096" y="343"/>
                      <a:pt x="1119" y="343"/>
                    </a:cubicBezTo>
                    <a:lnTo>
                      <a:pt x="1141" y="343"/>
                    </a:lnTo>
                    <a:cubicBezTo>
                      <a:pt x="1187" y="343"/>
                      <a:pt x="1256" y="320"/>
                      <a:pt x="1301" y="320"/>
                    </a:cubicBezTo>
                    <a:close/>
                    <a:moveTo>
                      <a:pt x="1164" y="1"/>
                    </a:moveTo>
                    <a:cubicBezTo>
                      <a:pt x="1073" y="24"/>
                      <a:pt x="982" y="46"/>
                      <a:pt x="913" y="69"/>
                    </a:cubicBezTo>
                    <a:lnTo>
                      <a:pt x="868" y="69"/>
                    </a:lnTo>
                    <a:lnTo>
                      <a:pt x="845" y="92"/>
                    </a:lnTo>
                    <a:cubicBezTo>
                      <a:pt x="822" y="92"/>
                      <a:pt x="799" y="115"/>
                      <a:pt x="776" y="115"/>
                    </a:cubicBezTo>
                    <a:cubicBezTo>
                      <a:pt x="753" y="138"/>
                      <a:pt x="731" y="138"/>
                      <a:pt x="708" y="161"/>
                    </a:cubicBezTo>
                    <a:cubicBezTo>
                      <a:pt x="639" y="183"/>
                      <a:pt x="594" y="206"/>
                      <a:pt x="525" y="252"/>
                    </a:cubicBezTo>
                    <a:cubicBezTo>
                      <a:pt x="457" y="297"/>
                      <a:pt x="411" y="366"/>
                      <a:pt x="343" y="434"/>
                    </a:cubicBezTo>
                    <a:cubicBezTo>
                      <a:pt x="320" y="434"/>
                      <a:pt x="320" y="457"/>
                      <a:pt x="297" y="480"/>
                    </a:cubicBezTo>
                    <a:cubicBezTo>
                      <a:pt x="274" y="503"/>
                      <a:pt x="274" y="526"/>
                      <a:pt x="251" y="526"/>
                    </a:cubicBezTo>
                    <a:cubicBezTo>
                      <a:pt x="206" y="594"/>
                      <a:pt x="160" y="663"/>
                      <a:pt x="137" y="731"/>
                    </a:cubicBezTo>
                    <a:cubicBezTo>
                      <a:pt x="91" y="822"/>
                      <a:pt x="69" y="891"/>
                      <a:pt x="46" y="982"/>
                    </a:cubicBezTo>
                    <a:cubicBezTo>
                      <a:pt x="0" y="1096"/>
                      <a:pt x="0" y="1211"/>
                      <a:pt x="0" y="1347"/>
                    </a:cubicBezTo>
                    <a:cubicBezTo>
                      <a:pt x="0" y="1416"/>
                      <a:pt x="0" y="1507"/>
                      <a:pt x="23" y="1576"/>
                    </a:cubicBezTo>
                    <a:cubicBezTo>
                      <a:pt x="23" y="1599"/>
                      <a:pt x="23" y="1621"/>
                      <a:pt x="23" y="1644"/>
                    </a:cubicBezTo>
                    <a:cubicBezTo>
                      <a:pt x="46" y="1713"/>
                      <a:pt x="91" y="1804"/>
                      <a:pt x="114" y="1895"/>
                    </a:cubicBezTo>
                    <a:lnTo>
                      <a:pt x="137" y="1895"/>
                    </a:lnTo>
                    <a:cubicBezTo>
                      <a:pt x="160" y="1987"/>
                      <a:pt x="228" y="2078"/>
                      <a:pt x="274" y="2146"/>
                    </a:cubicBezTo>
                    <a:cubicBezTo>
                      <a:pt x="343" y="2215"/>
                      <a:pt x="411" y="2283"/>
                      <a:pt x="479" y="2352"/>
                    </a:cubicBezTo>
                    <a:cubicBezTo>
                      <a:pt x="502" y="2375"/>
                      <a:pt x="525" y="2397"/>
                      <a:pt x="548" y="2397"/>
                    </a:cubicBezTo>
                    <a:cubicBezTo>
                      <a:pt x="616" y="2443"/>
                      <a:pt x="662" y="2489"/>
                      <a:pt x="731" y="2512"/>
                    </a:cubicBezTo>
                    <a:cubicBezTo>
                      <a:pt x="731" y="2512"/>
                      <a:pt x="753" y="2512"/>
                      <a:pt x="753" y="2534"/>
                    </a:cubicBezTo>
                    <a:lnTo>
                      <a:pt x="776" y="2534"/>
                    </a:lnTo>
                    <a:cubicBezTo>
                      <a:pt x="868" y="2580"/>
                      <a:pt x="982" y="2603"/>
                      <a:pt x="1073" y="2626"/>
                    </a:cubicBezTo>
                    <a:cubicBezTo>
                      <a:pt x="1164" y="2648"/>
                      <a:pt x="1278" y="2648"/>
                      <a:pt x="1370" y="2648"/>
                    </a:cubicBezTo>
                    <a:cubicBezTo>
                      <a:pt x="1438" y="2648"/>
                      <a:pt x="1484" y="2648"/>
                      <a:pt x="1529" y="2626"/>
                    </a:cubicBezTo>
                    <a:cubicBezTo>
                      <a:pt x="1598" y="2626"/>
                      <a:pt x="1689" y="2603"/>
                      <a:pt x="1758" y="2580"/>
                    </a:cubicBezTo>
                    <a:cubicBezTo>
                      <a:pt x="1849" y="2534"/>
                      <a:pt x="1940" y="2489"/>
                      <a:pt x="2032" y="2443"/>
                    </a:cubicBezTo>
                    <a:cubicBezTo>
                      <a:pt x="2123" y="2375"/>
                      <a:pt x="2191" y="2306"/>
                      <a:pt x="2260" y="2238"/>
                    </a:cubicBezTo>
                    <a:cubicBezTo>
                      <a:pt x="2420" y="2078"/>
                      <a:pt x="2534" y="1872"/>
                      <a:pt x="2602" y="1667"/>
                    </a:cubicBezTo>
                    <a:cubicBezTo>
                      <a:pt x="2648" y="1484"/>
                      <a:pt x="2648" y="1279"/>
                      <a:pt x="2625" y="1096"/>
                    </a:cubicBezTo>
                    <a:cubicBezTo>
                      <a:pt x="2579" y="868"/>
                      <a:pt x="2488" y="663"/>
                      <a:pt x="2351" y="503"/>
                    </a:cubicBezTo>
                    <a:cubicBezTo>
                      <a:pt x="2283" y="412"/>
                      <a:pt x="2214" y="343"/>
                      <a:pt x="2123" y="275"/>
                    </a:cubicBezTo>
                    <a:cubicBezTo>
                      <a:pt x="2054" y="229"/>
                      <a:pt x="1986" y="183"/>
                      <a:pt x="1895" y="138"/>
                    </a:cubicBezTo>
                    <a:cubicBezTo>
                      <a:pt x="1803" y="92"/>
                      <a:pt x="1712" y="69"/>
                      <a:pt x="1621" y="46"/>
                    </a:cubicBezTo>
                    <a:cubicBezTo>
                      <a:pt x="1598" y="24"/>
                      <a:pt x="1575" y="24"/>
                      <a:pt x="1552" y="24"/>
                    </a:cubicBezTo>
                    <a:cubicBezTo>
                      <a:pt x="1507" y="24"/>
                      <a:pt x="1484" y="1"/>
                      <a:pt x="1461"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1"/>
              <p:cNvSpPr/>
              <p:nvPr/>
            </p:nvSpPr>
            <p:spPr>
              <a:xfrm>
                <a:off x="8836425" y="1353397"/>
                <a:ext cx="150557" cy="149935"/>
              </a:xfrm>
              <a:custGeom>
                <a:rect b="b" l="l" r="r" t="t"/>
                <a:pathLst>
                  <a:path extrusionOk="0" h="5547" w="5570">
                    <a:moveTo>
                      <a:pt x="2990" y="320"/>
                    </a:moveTo>
                    <a:cubicBezTo>
                      <a:pt x="2990" y="320"/>
                      <a:pt x="3013" y="343"/>
                      <a:pt x="3013" y="343"/>
                    </a:cubicBezTo>
                    <a:lnTo>
                      <a:pt x="3196" y="343"/>
                    </a:lnTo>
                    <a:cubicBezTo>
                      <a:pt x="3196" y="343"/>
                      <a:pt x="3196" y="366"/>
                      <a:pt x="3219" y="366"/>
                    </a:cubicBezTo>
                    <a:cubicBezTo>
                      <a:pt x="3424" y="388"/>
                      <a:pt x="3607" y="457"/>
                      <a:pt x="3812" y="548"/>
                    </a:cubicBezTo>
                    <a:cubicBezTo>
                      <a:pt x="3995" y="639"/>
                      <a:pt x="4177" y="754"/>
                      <a:pt x="4337" y="868"/>
                    </a:cubicBezTo>
                    <a:cubicBezTo>
                      <a:pt x="4497" y="1027"/>
                      <a:pt x="4657" y="1164"/>
                      <a:pt x="4771" y="1347"/>
                    </a:cubicBezTo>
                    <a:cubicBezTo>
                      <a:pt x="4908" y="1507"/>
                      <a:pt x="4999" y="1712"/>
                      <a:pt x="5067" y="1895"/>
                    </a:cubicBezTo>
                    <a:cubicBezTo>
                      <a:pt x="5067" y="1895"/>
                      <a:pt x="5067" y="1872"/>
                      <a:pt x="5067" y="1872"/>
                    </a:cubicBezTo>
                    <a:cubicBezTo>
                      <a:pt x="5136" y="2077"/>
                      <a:pt x="5204" y="2306"/>
                      <a:pt x="5227" y="2534"/>
                    </a:cubicBezTo>
                    <a:cubicBezTo>
                      <a:pt x="5250" y="2739"/>
                      <a:pt x="5227" y="2968"/>
                      <a:pt x="5204" y="3173"/>
                    </a:cubicBezTo>
                    <a:cubicBezTo>
                      <a:pt x="5159" y="3378"/>
                      <a:pt x="5090" y="3584"/>
                      <a:pt x="5022" y="3789"/>
                    </a:cubicBezTo>
                    <a:cubicBezTo>
                      <a:pt x="4908" y="3995"/>
                      <a:pt x="4794" y="4177"/>
                      <a:pt x="4657" y="4360"/>
                    </a:cubicBezTo>
                    <a:cubicBezTo>
                      <a:pt x="4526" y="4491"/>
                      <a:pt x="4395" y="4621"/>
                      <a:pt x="4245" y="4732"/>
                    </a:cubicBezTo>
                    <a:lnTo>
                      <a:pt x="4245" y="4732"/>
                    </a:lnTo>
                    <a:cubicBezTo>
                      <a:pt x="4245" y="4730"/>
                      <a:pt x="4246" y="4728"/>
                      <a:pt x="4246" y="4725"/>
                    </a:cubicBezTo>
                    <a:lnTo>
                      <a:pt x="4246" y="4725"/>
                    </a:lnTo>
                    <a:cubicBezTo>
                      <a:pt x="4063" y="4862"/>
                      <a:pt x="3881" y="4976"/>
                      <a:pt x="3675" y="5045"/>
                    </a:cubicBezTo>
                    <a:cubicBezTo>
                      <a:pt x="3470" y="5136"/>
                      <a:pt x="3264" y="5182"/>
                      <a:pt x="3059" y="5205"/>
                    </a:cubicBezTo>
                    <a:cubicBezTo>
                      <a:pt x="2964" y="5214"/>
                      <a:pt x="2870" y="5219"/>
                      <a:pt x="2775" y="5219"/>
                    </a:cubicBezTo>
                    <a:cubicBezTo>
                      <a:pt x="2642" y="5219"/>
                      <a:pt x="2508" y="5208"/>
                      <a:pt x="2374" y="5182"/>
                    </a:cubicBezTo>
                    <a:cubicBezTo>
                      <a:pt x="2169" y="5136"/>
                      <a:pt x="1963" y="5090"/>
                      <a:pt x="1781" y="4999"/>
                    </a:cubicBezTo>
                    <a:cubicBezTo>
                      <a:pt x="1575" y="4908"/>
                      <a:pt x="1393" y="4794"/>
                      <a:pt x="1210" y="4657"/>
                    </a:cubicBezTo>
                    <a:cubicBezTo>
                      <a:pt x="1073" y="4520"/>
                      <a:pt x="936" y="4383"/>
                      <a:pt x="799" y="4200"/>
                    </a:cubicBezTo>
                    <a:cubicBezTo>
                      <a:pt x="799" y="4200"/>
                      <a:pt x="799" y="4223"/>
                      <a:pt x="799" y="4223"/>
                    </a:cubicBezTo>
                    <a:cubicBezTo>
                      <a:pt x="708" y="4086"/>
                      <a:pt x="617" y="3926"/>
                      <a:pt x="548" y="3767"/>
                    </a:cubicBezTo>
                    <a:cubicBezTo>
                      <a:pt x="548" y="3744"/>
                      <a:pt x="548" y="3744"/>
                      <a:pt x="548" y="3744"/>
                    </a:cubicBezTo>
                    <a:cubicBezTo>
                      <a:pt x="525" y="3721"/>
                      <a:pt x="525" y="3721"/>
                      <a:pt x="525" y="3698"/>
                    </a:cubicBezTo>
                    <a:cubicBezTo>
                      <a:pt x="502" y="3675"/>
                      <a:pt x="502" y="3675"/>
                      <a:pt x="502" y="3652"/>
                    </a:cubicBezTo>
                    <a:cubicBezTo>
                      <a:pt x="502" y="3630"/>
                      <a:pt x="502" y="3630"/>
                      <a:pt x="480" y="3607"/>
                    </a:cubicBezTo>
                    <a:cubicBezTo>
                      <a:pt x="480" y="3584"/>
                      <a:pt x="480" y="3584"/>
                      <a:pt x="480" y="3584"/>
                    </a:cubicBezTo>
                    <a:lnTo>
                      <a:pt x="480" y="3561"/>
                    </a:lnTo>
                    <a:cubicBezTo>
                      <a:pt x="457" y="3561"/>
                      <a:pt x="457" y="3538"/>
                      <a:pt x="457" y="3538"/>
                    </a:cubicBezTo>
                    <a:cubicBezTo>
                      <a:pt x="457" y="3538"/>
                      <a:pt x="457" y="3515"/>
                      <a:pt x="457" y="3515"/>
                    </a:cubicBezTo>
                    <a:cubicBezTo>
                      <a:pt x="411" y="3356"/>
                      <a:pt x="365" y="3196"/>
                      <a:pt x="343" y="3036"/>
                    </a:cubicBezTo>
                    <a:cubicBezTo>
                      <a:pt x="343" y="2922"/>
                      <a:pt x="343" y="2785"/>
                      <a:pt x="343" y="2648"/>
                    </a:cubicBezTo>
                    <a:cubicBezTo>
                      <a:pt x="343" y="2648"/>
                      <a:pt x="343" y="2625"/>
                      <a:pt x="343" y="2625"/>
                    </a:cubicBezTo>
                    <a:cubicBezTo>
                      <a:pt x="343" y="2534"/>
                      <a:pt x="365" y="2443"/>
                      <a:pt x="365" y="2374"/>
                    </a:cubicBezTo>
                    <a:cubicBezTo>
                      <a:pt x="411" y="2146"/>
                      <a:pt x="480" y="1940"/>
                      <a:pt x="571" y="1735"/>
                    </a:cubicBezTo>
                    <a:cubicBezTo>
                      <a:pt x="662" y="1530"/>
                      <a:pt x="776" y="1370"/>
                      <a:pt x="913" y="1187"/>
                    </a:cubicBezTo>
                    <a:cubicBezTo>
                      <a:pt x="936" y="1164"/>
                      <a:pt x="959" y="1142"/>
                      <a:pt x="982" y="1119"/>
                    </a:cubicBezTo>
                    <a:cubicBezTo>
                      <a:pt x="982" y="1119"/>
                      <a:pt x="982" y="1096"/>
                      <a:pt x="982" y="1096"/>
                    </a:cubicBezTo>
                    <a:cubicBezTo>
                      <a:pt x="1005" y="1096"/>
                      <a:pt x="1005" y="1096"/>
                      <a:pt x="1005" y="1073"/>
                    </a:cubicBezTo>
                    <a:lnTo>
                      <a:pt x="1027" y="1073"/>
                    </a:lnTo>
                    <a:cubicBezTo>
                      <a:pt x="1027" y="1050"/>
                      <a:pt x="1027" y="1050"/>
                      <a:pt x="1027" y="1050"/>
                    </a:cubicBezTo>
                    <a:cubicBezTo>
                      <a:pt x="1119" y="982"/>
                      <a:pt x="1210" y="891"/>
                      <a:pt x="1301" y="822"/>
                    </a:cubicBezTo>
                    <a:cubicBezTo>
                      <a:pt x="1324" y="799"/>
                      <a:pt x="1347" y="799"/>
                      <a:pt x="1347" y="776"/>
                    </a:cubicBezTo>
                    <a:cubicBezTo>
                      <a:pt x="1393" y="754"/>
                      <a:pt x="1415" y="731"/>
                      <a:pt x="1438" y="708"/>
                    </a:cubicBezTo>
                    <a:cubicBezTo>
                      <a:pt x="1598" y="617"/>
                      <a:pt x="1758" y="548"/>
                      <a:pt x="1918" y="480"/>
                    </a:cubicBezTo>
                    <a:cubicBezTo>
                      <a:pt x="2123" y="411"/>
                      <a:pt x="2328" y="366"/>
                      <a:pt x="2534" y="320"/>
                    </a:cubicBezTo>
                    <a:close/>
                    <a:moveTo>
                      <a:pt x="2762" y="0"/>
                    </a:moveTo>
                    <a:cubicBezTo>
                      <a:pt x="2580" y="0"/>
                      <a:pt x="2374" y="23"/>
                      <a:pt x="2191" y="69"/>
                    </a:cubicBezTo>
                    <a:cubicBezTo>
                      <a:pt x="2055" y="92"/>
                      <a:pt x="1940" y="114"/>
                      <a:pt x="1826" y="160"/>
                    </a:cubicBezTo>
                    <a:cubicBezTo>
                      <a:pt x="1530" y="274"/>
                      <a:pt x="1256" y="434"/>
                      <a:pt x="1027" y="617"/>
                    </a:cubicBezTo>
                    <a:cubicBezTo>
                      <a:pt x="1005" y="639"/>
                      <a:pt x="1005" y="639"/>
                      <a:pt x="982" y="662"/>
                    </a:cubicBezTo>
                    <a:cubicBezTo>
                      <a:pt x="936" y="708"/>
                      <a:pt x="890" y="731"/>
                      <a:pt x="845" y="776"/>
                    </a:cubicBezTo>
                    <a:cubicBezTo>
                      <a:pt x="845" y="776"/>
                      <a:pt x="845" y="776"/>
                      <a:pt x="845" y="799"/>
                    </a:cubicBezTo>
                    <a:cubicBezTo>
                      <a:pt x="754" y="891"/>
                      <a:pt x="662" y="982"/>
                      <a:pt x="594" y="1073"/>
                    </a:cubicBezTo>
                    <a:cubicBezTo>
                      <a:pt x="525" y="1142"/>
                      <a:pt x="480" y="1233"/>
                      <a:pt x="434" y="1301"/>
                    </a:cubicBezTo>
                    <a:cubicBezTo>
                      <a:pt x="343" y="1438"/>
                      <a:pt x="274" y="1575"/>
                      <a:pt x="229" y="1712"/>
                    </a:cubicBezTo>
                    <a:cubicBezTo>
                      <a:pt x="183" y="1804"/>
                      <a:pt x="137" y="1895"/>
                      <a:pt x="114" y="2009"/>
                    </a:cubicBezTo>
                    <a:cubicBezTo>
                      <a:pt x="92" y="2123"/>
                      <a:pt x="46" y="2260"/>
                      <a:pt x="46" y="2397"/>
                    </a:cubicBezTo>
                    <a:cubicBezTo>
                      <a:pt x="0" y="2625"/>
                      <a:pt x="0" y="2854"/>
                      <a:pt x="23" y="3082"/>
                    </a:cubicBezTo>
                    <a:cubicBezTo>
                      <a:pt x="23" y="3105"/>
                      <a:pt x="46" y="3127"/>
                      <a:pt x="46" y="3150"/>
                    </a:cubicBezTo>
                    <a:cubicBezTo>
                      <a:pt x="46" y="3173"/>
                      <a:pt x="46" y="3173"/>
                      <a:pt x="46" y="3196"/>
                    </a:cubicBezTo>
                    <a:cubicBezTo>
                      <a:pt x="92" y="3538"/>
                      <a:pt x="229" y="3903"/>
                      <a:pt x="411" y="4200"/>
                    </a:cubicBezTo>
                    <a:cubicBezTo>
                      <a:pt x="411" y="4223"/>
                      <a:pt x="411" y="4223"/>
                      <a:pt x="434" y="4223"/>
                    </a:cubicBezTo>
                    <a:cubicBezTo>
                      <a:pt x="434" y="4246"/>
                      <a:pt x="457" y="4269"/>
                      <a:pt x="480" y="4314"/>
                    </a:cubicBezTo>
                    <a:cubicBezTo>
                      <a:pt x="708" y="4680"/>
                      <a:pt x="1050" y="4976"/>
                      <a:pt x="1438" y="5182"/>
                    </a:cubicBezTo>
                    <a:cubicBezTo>
                      <a:pt x="1826" y="5410"/>
                      <a:pt x="2283" y="5524"/>
                      <a:pt x="2716" y="5547"/>
                    </a:cubicBezTo>
                    <a:cubicBezTo>
                      <a:pt x="2945" y="5547"/>
                      <a:pt x="3150" y="5524"/>
                      <a:pt x="3378" y="5478"/>
                    </a:cubicBezTo>
                    <a:cubicBezTo>
                      <a:pt x="3584" y="5433"/>
                      <a:pt x="3812" y="5364"/>
                      <a:pt x="4018" y="5250"/>
                    </a:cubicBezTo>
                    <a:cubicBezTo>
                      <a:pt x="4223" y="5159"/>
                      <a:pt x="4406" y="5022"/>
                      <a:pt x="4565" y="4885"/>
                    </a:cubicBezTo>
                    <a:cubicBezTo>
                      <a:pt x="4771" y="4748"/>
                      <a:pt x="4931" y="4565"/>
                      <a:pt x="5067" y="4360"/>
                    </a:cubicBezTo>
                    <a:cubicBezTo>
                      <a:pt x="5182" y="4177"/>
                      <a:pt x="5296" y="3972"/>
                      <a:pt x="5364" y="3789"/>
                    </a:cubicBezTo>
                    <a:cubicBezTo>
                      <a:pt x="5456" y="3561"/>
                      <a:pt x="5524" y="3310"/>
                      <a:pt x="5547" y="3059"/>
                    </a:cubicBezTo>
                    <a:cubicBezTo>
                      <a:pt x="5570" y="2831"/>
                      <a:pt x="5570" y="2625"/>
                      <a:pt x="5547" y="2397"/>
                    </a:cubicBezTo>
                    <a:cubicBezTo>
                      <a:pt x="5501" y="2146"/>
                      <a:pt x="5433" y="1918"/>
                      <a:pt x="5341" y="1689"/>
                    </a:cubicBezTo>
                    <a:cubicBezTo>
                      <a:pt x="5273" y="1507"/>
                      <a:pt x="5159" y="1324"/>
                      <a:pt x="5045" y="1142"/>
                    </a:cubicBezTo>
                    <a:cubicBezTo>
                      <a:pt x="4885" y="959"/>
                      <a:pt x="4725" y="776"/>
                      <a:pt x="4543" y="617"/>
                    </a:cubicBezTo>
                    <a:cubicBezTo>
                      <a:pt x="4200" y="343"/>
                      <a:pt x="3789" y="160"/>
                      <a:pt x="3356" y="46"/>
                    </a:cubicBezTo>
                    <a:lnTo>
                      <a:pt x="3333" y="46"/>
                    </a:lnTo>
                    <a:cubicBezTo>
                      <a:pt x="3173" y="23"/>
                      <a:pt x="3036" y="0"/>
                      <a:pt x="287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1"/>
              <p:cNvSpPr/>
              <p:nvPr/>
            </p:nvSpPr>
            <p:spPr>
              <a:xfrm>
                <a:off x="8397755" y="939405"/>
                <a:ext cx="151179" cy="150557"/>
              </a:xfrm>
              <a:custGeom>
                <a:rect b="b" l="l" r="r" t="t"/>
                <a:pathLst>
                  <a:path extrusionOk="0" h="5570" w="5593">
                    <a:moveTo>
                      <a:pt x="5068" y="1918"/>
                    </a:moveTo>
                    <a:cubicBezTo>
                      <a:pt x="5068" y="1918"/>
                      <a:pt x="5068" y="1929"/>
                      <a:pt x="5076" y="1936"/>
                    </a:cubicBezTo>
                    <a:lnTo>
                      <a:pt x="5076" y="1936"/>
                    </a:lnTo>
                    <a:cubicBezTo>
                      <a:pt x="5073" y="1930"/>
                      <a:pt x="5070" y="1924"/>
                      <a:pt x="5068" y="1918"/>
                    </a:cubicBezTo>
                    <a:close/>
                    <a:moveTo>
                      <a:pt x="2737" y="334"/>
                    </a:moveTo>
                    <a:cubicBezTo>
                      <a:pt x="2883" y="334"/>
                      <a:pt x="3028" y="350"/>
                      <a:pt x="3173" y="366"/>
                    </a:cubicBezTo>
                    <a:cubicBezTo>
                      <a:pt x="3401" y="411"/>
                      <a:pt x="3607" y="480"/>
                      <a:pt x="3835" y="571"/>
                    </a:cubicBezTo>
                    <a:cubicBezTo>
                      <a:pt x="4018" y="663"/>
                      <a:pt x="4178" y="777"/>
                      <a:pt x="4360" y="914"/>
                    </a:cubicBezTo>
                    <a:cubicBezTo>
                      <a:pt x="4360" y="914"/>
                      <a:pt x="4360" y="891"/>
                      <a:pt x="4360" y="891"/>
                    </a:cubicBezTo>
                    <a:cubicBezTo>
                      <a:pt x="4520" y="1051"/>
                      <a:pt x="4657" y="1188"/>
                      <a:pt x="4771" y="1370"/>
                    </a:cubicBezTo>
                    <a:cubicBezTo>
                      <a:pt x="4908" y="1553"/>
                      <a:pt x="4999" y="1735"/>
                      <a:pt x="5091" y="1941"/>
                    </a:cubicBezTo>
                    <a:cubicBezTo>
                      <a:pt x="5084" y="1941"/>
                      <a:pt x="5079" y="1939"/>
                      <a:pt x="5076" y="1936"/>
                    </a:cubicBezTo>
                    <a:lnTo>
                      <a:pt x="5076" y="1936"/>
                    </a:lnTo>
                    <a:cubicBezTo>
                      <a:pt x="5162" y="2135"/>
                      <a:pt x="5205" y="2335"/>
                      <a:pt x="5227" y="2534"/>
                    </a:cubicBezTo>
                    <a:cubicBezTo>
                      <a:pt x="5227" y="2534"/>
                      <a:pt x="5227" y="2511"/>
                      <a:pt x="5227" y="2489"/>
                    </a:cubicBezTo>
                    <a:lnTo>
                      <a:pt x="5227" y="2489"/>
                    </a:lnTo>
                    <a:cubicBezTo>
                      <a:pt x="5250" y="2740"/>
                      <a:pt x="5227" y="2968"/>
                      <a:pt x="5205" y="3196"/>
                    </a:cubicBezTo>
                    <a:cubicBezTo>
                      <a:pt x="5159" y="3424"/>
                      <a:pt x="5091" y="3630"/>
                      <a:pt x="4999" y="3835"/>
                    </a:cubicBezTo>
                    <a:cubicBezTo>
                      <a:pt x="4908" y="4018"/>
                      <a:pt x="4817" y="4178"/>
                      <a:pt x="4680" y="4337"/>
                    </a:cubicBezTo>
                    <a:cubicBezTo>
                      <a:pt x="4543" y="4497"/>
                      <a:pt x="4406" y="4634"/>
                      <a:pt x="4223" y="4771"/>
                    </a:cubicBezTo>
                    <a:cubicBezTo>
                      <a:pt x="4063" y="4885"/>
                      <a:pt x="3904" y="4977"/>
                      <a:pt x="3721" y="5045"/>
                    </a:cubicBezTo>
                    <a:cubicBezTo>
                      <a:pt x="3698" y="5045"/>
                      <a:pt x="3698" y="5068"/>
                      <a:pt x="3675" y="5068"/>
                    </a:cubicBezTo>
                    <a:cubicBezTo>
                      <a:pt x="3470" y="5136"/>
                      <a:pt x="3242" y="5205"/>
                      <a:pt x="3036" y="5228"/>
                    </a:cubicBezTo>
                    <a:lnTo>
                      <a:pt x="2785" y="5228"/>
                    </a:lnTo>
                    <a:cubicBezTo>
                      <a:pt x="2648" y="5228"/>
                      <a:pt x="2534" y="5228"/>
                      <a:pt x="2397" y="5205"/>
                    </a:cubicBezTo>
                    <a:cubicBezTo>
                      <a:pt x="2283" y="5182"/>
                      <a:pt x="2192" y="5159"/>
                      <a:pt x="2078" y="5136"/>
                    </a:cubicBezTo>
                    <a:cubicBezTo>
                      <a:pt x="2078" y="5136"/>
                      <a:pt x="2055" y="5113"/>
                      <a:pt x="2055" y="5113"/>
                    </a:cubicBezTo>
                    <a:lnTo>
                      <a:pt x="2009" y="5113"/>
                    </a:lnTo>
                    <a:cubicBezTo>
                      <a:pt x="2009" y="5113"/>
                      <a:pt x="2009" y="5113"/>
                      <a:pt x="1986" y="5091"/>
                    </a:cubicBezTo>
                    <a:lnTo>
                      <a:pt x="1941" y="5091"/>
                    </a:lnTo>
                    <a:cubicBezTo>
                      <a:pt x="1918" y="5068"/>
                      <a:pt x="1918" y="5068"/>
                      <a:pt x="1918" y="5068"/>
                    </a:cubicBezTo>
                    <a:lnTo>
                      <a:pt x="1872" y="5068"/>
                    </a:lnTo>
                    <a:cubicBezTo>
                      <a:pt x="1872" y="5045"/>
                      <a:pt x="1849" y="5045"/>
                      <a:pt x="1849" y="5045"/>
                    </a:cubicBezTo>
                    <a:lnTo>
                      <a:pt x="1826" y="5045"/>
                    </a:lnTo>
                    <a:cubicBezTo>
                      <a:pt x="1804" y="5022"/>
                      <a:pt x="1781" y="5022"/>
                      <a:pt x="1758" y="5022"/>
                    </a:cubicBezTo>
                    <a:cubicBezTo>
                      <a:pt x="1667" y="4954"/>
                      <a:pt x="1575" y="4908"/>
                      <a:pt x="1461" y="4840"/>
                    </a:cubicBezTo>
                    <a:lnTo>
                      <a:pt x="1438" y="4840"/>
                    </a:lnTo>
                    <a:cubicBezTo>
                      <a:pt x="1370" y="4794"/>
                      <a:pt x="1302" y="4725"/>
                      <a:pt x="1233" y="4680"/>
                    </a:cubicBezTo>
                    <a:cubicBezTo>
                      <a:pt x="1210" y="4657"/>
                      <a:pt x="1187" y="4657"/>
                      <a:pt x="1165" y="4634"/>
                    </a:cubicBezTo>
                    <a:cubicBezTo>
                      <a:pt x="1073" y="4543"/>
                      <a:pt x="1005" y="4474"/>
                      <a:pt x="913" y="4383"/>
                    </a:cubicBezTo>
                    <a:cubicBezTo>
                      <a:pt x="913" y="4360"/>
                      <a:pt x="913" y="4360"/>
                      <a:pt x="891" y="4337"/>
                    </a:cubicBezTo>
                    <a:cubicBezTo>
                      <a:pt x="891" y="4337"/>
                      <a:pt x="868" y="4315"/>
                      <a:pt x="868" y="4315"/>
                    </a:cubicBezTo>
                    <a:cubicBezTo>
                      <a:pt x="868" y="4315"/>
                      <a:pt x="868" y="4315"/>
                      <a:pt x="868" y="4292"/>
                    </a:cubicBezTo>
                    <a:lnTo>
                      <a:pt x="845" y="4292"/>
                    </a:lnTo>
                    <a:cubicBezTo>
                      <a:pt x="845" y="4269"/>
                      <a:pt x="845" y="4269"/>
                      <a:pt x="822" y="4269"/>
                    </a:cubicBezTo>
                    <a:cubicBezTo>
                      <a:pt x="822" y="4269"/>
                      <a:pt x="822" y="4246"/>
                      <a:pt x="822" y="4246"/>
                    </a:cubicBezTo>
                    <a:cubicBezTo>
                      <a:pt x="822" y="4246"/>
                      <a:pt x="799" y="4246"/>
                      <a:pt x="799" y="4223"/>
                    </a:cubicBezTo>
                    <a:cubicBezTo>
                      <a:pt x="731" y="4132"/>
                      <a:pt x="685" y="4041"/>
                      <a:pt x="617" y="3949"/>
                    </a:cubicBezTo>
                    <a:cubicBezTo>
                      <a:pt x="571" y="3858"/>
                      <a:pt x="525" y="3767"/>
                      <a:pt x="503" y="3653"/>
                    </a:cubicBezTo>
                    <a:cubicBezTo>
                      <a:pt x="411" y="3447"/>
                      <a:pt x="366" y="3242"/>
                      <a:pt x="343" y="3036"/>
                    </a:cubicBezTo>
                    <a:cubicBezTo>
                      <a:pt x="320" y="2808"/>
                      <a:pt x="343" y="2603"/>
                      <a:pt x="366" y="2374"/>
                    </a:cubicBezTo>
                    <a:cubicBezTo>
                      <a:pt x="389" y="2329"/>
                      <a:pt x="389" y="2260"/>
                      <a:pt x="411" y="2215"/>
                    </a:cubicBezTo>
                    <a:cubicBezTo>
                      <a:pt x="434" y="2078"/>
                      <a:pt x="480" y="1941"/>
                      <a:pt x="525" y="1827"/>
                    </a:cubicBezTo>
                    <a:cubicBezTo>
                      <a:pt x="548" y="1804"/>
                      <a:pt x="548" y="1781"/>
                      <a:pt x="548" y="1758"/>
                    </a:cubicBezTo>
                    <a:cubicBezTo>
                      <a:pt x="662" y="1576"/>
                      <a:pt x="777" y="1393"/>
                      <a:pt x="913" y="1210"/>
                    </a:cubicBezTo>
                    <a:cubicBezTo>
                      <a:pt x="1028" y="1051"/>
                      <a:pt x="1187" y="936"/>
                      <a:pt x="1347" y="799"/>
                    </a:cubicBezTo>
                    <a:lnTo>
                      <a:pt x="1370" y="799"/>
                    </a:lnTo>
                    <a:cubicBezTo>
                      <a:pt x="1370" y="777"/>
                      <a:pt x="1370" y="777"/>
                      <a:pt x="1370" y="777"/>
                    </a:cubicBezTo>
                    <a:cubicBezTo>
                      <a:pt x="1393" y="777"/>
                      <a:pt x="1393" y="777"/>
                      <a:pt x="1393" y="754"/>
                    </a:cubicBezTo>
                    <a:lnTo>
                      <a:pt x="1416" y="754"/>
                    </a:lnTo>
                    <a:cubicBezTo>
                      <a:pt x="1416" y="754"/>
                      <a:pt x="1438" y="754"/>
                      <a:pt x="1438" y="731"/>
                    </a:cubicBezTo>
                    <a:cubicBezTo>
                      <a:pt x="1598" y="640"/>
                      <a:pt x="1758" y="571"/>
                      <a:pt x="1918" y="503"/>
                    </a:cubicBezTo>
                    <a:cubicBezTo>
                      <a:pt x="1941" y="480"/>
                      <a:pt x="1963" y="480"/>
                      <a:pt x="1986" y="480"/>
                    </a:cubicBezTo>
                    <a:cubicBezTo>
                      <a:pt x="1986" y="457"/>
                      <a:pt x="2009" y="457"/>
                      <a:pt x="2009" y="457"/>
                    </a:cubicBezTo>
                    <a:lnTo>
                      <a:pt x="2032" y="457"/>
                    </a:lnTo>
                    <a:cubicBezTo>
                      <a:pt x="2055" y="457"/>
                      <a:pt x="2055" y="457"/>
                      <a:pt x="2055" y="434"/>
                    </a:cubicBezTo>
                    <a:cubicBezTo>
                      <a:pt x="2146" y="411"/>
                      <a:pt x="2237" y="389"/>
                      <a:pt x="2329" y="389"/>
                    </a:cubicBezTo>
                    <a:cubicBezTo>
                      <a:pt x="2351" y="389"/>
                      <a:pt x="2351" y="366"/>
                      <a:pt x="2351" y="366"/>
                    </a:cubicBezTo>
                    <a:cubicBezTo>
                      <a:pt x="2420" y="366"/>
                      <a:pt x="2488" y="343"/>
                      <a:pt x="2557" y="343"/>
                    </a:cubicBezTo>
                    <a:cubicBezTo>
                      <a:pt x="2617" y="336"/>
                      <a:pt x="2677" y="334"/>
                      <a:pt x="2737" y="334"/>
                    </a:cubicBezTo>
                    <a:close/>
                    <a:moveTo>
                      <a:pt x="2785" y="1"/>
                    </a:moveTo>
                    <a:cubicBezTo>
                      <a:pt x="2603" y="1"/>
                      <a:pt x="2397" y="23"/>
                      <a:pt x="2237" y="69"/>
                    </a:cubicBezTo>
                    <a:cubicBezTo>
                      <a:pt x="2169" y="69"/>
                      <a:pt x="2123" y="92"/>
                      <a:pt x="2055" y="115"/>
                    </a:cubicBezTo>
                    <a:cubicBezTo>
                      <a:pt x="1918" y="138"/>
                      <a:pt x="1781" y="183"/>
                      <a:pt x="1644" y="252"/>
                    </a:cubicBezTo>
                    <a:cubicBezTo>
                      <a:pt x="1553" y="297"/>
                      <a:pt x="1484" y="343"/>
                      <a:pt x="1393" y="389"/>
                    </a:cubicBezTo>
                    <a:cubicBezTo>
                      <a:pt x="1256" y="457"/>
                      <a:pt x="1119" y="548"/>
                      <a:pt x="1005" y="663"/>
                    </a:cubicBezTo>
                    <a:cubicBezTo>
                      <a:pt x="891" y="731"/>
                      <a:pt x="799" y="845"/>
                      <a:pt x="708" y="936"/>
                    </a:cubicBezTo>
                    <a:cubicBezTo>
                      <a:pt x="685" y="982"/>
                      <a:pt x="640" y="1028"/>
                      <a:pt x="594" y="1073"/>
                    </a:cubicBezTo>
                    <a:lnTo>
                      <a:pt x="571" y="1119"/>
                    </a:lnTo>
                    <a:cubicBezTo>
                      <a:pt x="525" y="1165"/>
                      <a:pt x="480" y="1233"/>
                      <a:pt x="457" y="1279"/>
                    </a:cubicBezTo>
                    <a:cubicBezTo>
                      <a:pt x="434" y="1279"/>
                      <a:pt x="434" y="1302"/>
                      <a:pt x="434" y="1302"/>
                    </a:cubicBezTo>
                    <a:cubicBezTo>
                      <a:pt x="343" y="1439"/>
                      <a:pt x="274" y="1598"/>
                      <a:pt x="206" y="1781"/>
                    </a:cubicBezTo>
                    <a:cubicBezTo>
                      <a:pt x="137" y="1895"/>
                      <a:pt x="115" y="2032"/>
                      <a:pt x="69" y="2192"/>
                    </a:cubicBezTo>
                    <a:cubicBezTo>
                      <a:pt x="69" y="2237"/>
                      <a:pt x="46" y="2283"/>
                      <a:pt x="46" y="2329"/>
                    </a:cubicBezTo>
                    <a:cubicBezTo>
                      <a:pt x="46" y="2352"/>
                      <a:pt x="46" y="2374"/>
                      <a:pt x="46" y="2374"/>
                    </a:cubicBezTo>
                    <a:cubicBezTo>
                      <a:pt x="23" y="2466"/>
                      <a:pt x="23" y="2534"/>
                      <a:pt x="23" y="2603"/>
                    </a:cubicBezTo>
                    <a:cubicBezTo>
                      <a:pt x="0" y="2762"/>
                      <a:pt x="0" y="2899"/>
                      <a:pt x="23" y="3059"/>
                    </a:cubicBezTo>
                    <a:cubicBezTo>
                      <a:pt x="23" y="3105"/>
                      <a:pt x="23" y="3150"/>
                      <a:pt x="46" y="3173"/>
                    </a:cubicBezTo>
                    <a:cubicBezTo>
                      <a:pt x="69" y="3402"/>
                      <a:pt x="115" y="3607"/>
                      <a:pt x="206" y="3812"/>
                    </a:cubicBezTo>
                    <a:cubicBezTo>
                      <a:pt x="206" y="3835"/>
                      <a:pt x="229" y="3835"/>
                      <a:pt x="229" y="3858"/>
                    </a:cubicBezTo>
                    <a:cubicBezTo>
                      <a:pt x="343" y="4132"/>
                      <a:pt x="503" y="4383"/>
                      <a:pt x="685" y="4611"/>
                    </a:cubicBezTo>
                    <a:cubicBezTo>
                      <a:pt x="868" y="4794"/>
                      <a:pt x="1050" y="4954"/>
                      <a:pt x="1256" y="5113"/>
                    </a:cubicBezTo>
                    <a:cubicBezTo>
                      <a:pt x="1347" y="5159"/>
                      <a:pt x="1461" y="5228"/>
                      <a:pt x="1553" y="5273"/>
                    </a:cubicBezTo>
                    <a:cubicBezTo>
                      <a:pt x="1735" y="5365"/>
                      <a:pt x="1918" y="5433"/>
                      <a:pt x="2123" y="5479"/>
                    </a:cubicBezTo>
                    <a:cubicBezTo>
                      <a:pt x="2169" y="5501"/>
                      <a:pt x="2215" y="5501"/>
                      <a:pt x="2260" y="5501"/>
                    </a:cubicBezTo>
                    <a:cubicBezTo>
                      <a:pt x="2466" y="5547"/>
                      <a:pt x="2648" y="5570"/>
                      <a:pt x="2854" y="5570"/>
                    </a:cubicBezTo>
                    <a:cubicBezTo>
                      <a:pt x="2854" y="5547"/>
                      <a:pt x="2876" y="5547"/>
                      <a:pt x="2899" y="5547"/>
                    </a:cubicBezTo>
                    <a:cubicBezTo>
                      <a:pt x="3173" y="5547"/>
                      <a:pt x="3424" y="5501"/>
                      <a:pt x="3675" y="5410"/>
                    </a:cubicBezTo>
                    <a:lnTo>
                      <a:pt x="3698" y="5410"/>
                    </a:lnTo>
                    <a:cubicBezTo>
                      <a:pt x="3858" y="5342"/>
                      <a:pt x="3995" y="5273"/>
                      <a:pt x="4155" y="5205"/>
                    </a:cubicBezTo>
                    <a:cubicBezTo>
                      <a:pt x="4155" y="5205"/>
                      <a:pt x="4155" y="5182"/>
                      <a:pt x="4155" y="5182"/>
                    </a:cubicBezTo>
                    <a:cubicBezTo>
                      <a:pt x="4406" y="5045"/>
                      <a:pt x="4634" y="4862"/>
                      <a:pt x="4839" y="4657"/>
                    </a:cubicBezTo>
                    <a:cubicBezTo>
                      <a:pt x="5159" y="4292"/>
                      <a:pt x="5387" y="3858"/>
                      <a:pt x="5479" y="3402"/>
                    </a:cubicBezTo>
                    <a:cubicBezTo>
                      <a:pt x="5593" y="2922"/>
                      <a:pt x="5570" y="2443"/>
                      <a:pt x="5433" y="1964"/>
                    </a:cubicBezTo>
                    <a:cubicBezTo>
                      <a:pt x="5296" y="1530"/>
                      <a:pt x="5045" y="1119"/>
                      <a:pt x="4725" y="799"/>
                    </a:cubicBezTo>
                    <a:cubicBezTo>
                      <a:pt x="4406" y="480"/>
                      <a:pt x="3995" y="252"/>
                      <a:pt x="3538" y="115"/>
                    </a:cubicBezTo>
                    <a:cubicBezTo>
                      <a:pt x="3333" y="46"/>
                      <a:pt x="3105" y="23"/>
                      <a:pt x="2899" y="23"/>
                    </a:cubicBezTo>
                    <a:cubicBezTo>
                      <a:pt x="2854" y="1"/>
                      <a:pt x="2808" y="1"/>
                      <a:pt x="27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1"/>
              <p:cNvSpPr/>
              <p:nvPr/>
            </p:nvSpPr>
            <p:spPr>
              <a:xfrm>
                <a:off x="4563306" y="3176516"/>
                <a:ext cx="223971" cy="302358"/>
              </a:xfrm>
              <a:custGeom>
                <a:rect b="b" l="l" r="r" t="t"/>
                <a:pathLst>
                  <a:path extrusionOk="0" h="11186" w="8286">
                    <a:moveTo>
                      <a:pt x="8103" y="1"/>
                    </a:moveTo>
                    <a:cubicBezTo>
                      <a:pt x="8080" y="1"/>
                      <a:pt x="8080" y="24"/>
                      <a:pt x="8058" y="24"/>
                    </a:cubicBezTo>
                    <a:cubicBezTo>
                      <a:pt x="7943" y="69"/>
                      <a:pt x="7829" y="138"/>
                      <a:pt x="7692" y="184"/>
                    </a:cubicBezTo>
                    <a:lnTo>
                      <a:pt x="7464" y="321"/>
                    </a:lnTo>
                    <a:cubicBezTo>
                      <a:pt x="7304" y="435"/>
                      <a:pt x="7145" y="503"/>
                      <a:pt x="7008" y="572"/>
                    </a:cubicBezTo>
                    <a:lnTo>
                      <a:pt x="7053" y="549"/>
                    </a:lnTo>
                    <a:lnTo>
                      <a:pt x="7053" y="549"/>
                    </a:lnTo>
                    <a:cubicBezTo>
                      <a:pt x="6916" y="617"/>
                      <a:pt x="6756" y="686"/>
                      <a:pt x="6620" y="754"/>
                    </a:cubicBezTo>
                    <a:lnTo>
                      <a:pt x="6483" y="823"/>
                    </a:lnTo>
                    <a:cubicBezTo>
                      <a:pt x="6391" y="868"/>
                      <a:pt x="6323" y="891"/>
                      <a:pt x="6231" y="937"/>
                    </a:cubicBezTo>
                    <a:cubicBezTo>
                      <a:pt x="6095" y="982"/>
                      <a:pt x="5980" y="1051"/>
                      <a:pt x="5843" y="1097"/>
                    </a:cubicBezTo>
                    <a:cubicBezTo>
                      <a:pt x="5729" y="1165"/>
                      <a:pt x="5615" y="1211"/>
                      <a:pt x="5524" y="1279"/>
                    </a:cubicBezTo>
                    <a:cubicBezTo>
                      <a:pt x="5433" y="1325"/>
                      <a:pt x="5364" y="1348"/>
                      <a:pt x="5273" y="1393"/>
                    </a:cubicBezTo>
                    <a:lnTo>
                      <a:pt x="5136" y="1462"/>
                    </a:lnTo>
                    <a:cubicBezTo>
                      <a:pt x="4976" y="1530"/>
                      <a:pt x="4839" y="1622"/>
                      <a:pt x="4702" y="1690"/>
                    </a:cubicBezTo>
                    <a:cubicBezTo>
                      <a:pt x="4542" y="1781"/>
                      <a:pt x="4383" y="1850"/>
                      <a:pt x="4223" y="1941"/>
                    </a:cubicBezTo>
                    <a:lnTo>
                      <a:pt x="4200" y="1941"/>
                    </a:lnTo>
                    <a:lnTo>
                      <a:pt x="4154" y="1964"/>
                    </a:lnTo>
                    <a:cubicBezTo>
                      <a:pt x="3926" y="2055"/>
                      <a:pt x="3721" y="2169"/>
                      <a:pt x="3492" y="2284"/>
                    </a:cubicBezTo>
                    <a:lnTo>
                      <a:pt x="3196" y="2443"/>
                    </a:lnTo>
                    <a:cubicBezTo>
                      <a:pt x="3036" y="2512"/>
                      <a:pt x="2899" y="2580"/>
                      <a:pt x="2739" y="2672"/>
                    </a:cubicBezTo>
                    <a:cubicBezTo>
                      <a:pt x="2579" y="2740"/>
                      <a:pt x="2420" y="2831"/>
                      <a:pt x="2260" y="2900"/>
                    </a:cubicBezTo>
                    <a:cubicBezTo>
                      <a:pt x="2214" y="2923"/>
                      <a:pt x="2146" y="2945"/>
                      <a:pt x="2100" y="2968"/>
                    </a:cubicBezTo>
                    <a:cubicBezTo>
                      <a:pt x="1895" y="3082"/>
                      <a:pt x="1666" y="3174"/>
                      <a:pt x="1461" y="3288"/>
                    </a:cubicBezTo>
                    <a:lnTo>
                      <a:pt x="1438" y="3288"/>
                    </a:lnTo>
                    <a:cubicBezTo>
                      <a:pt x="1233" y="3402"/>
                      <a:pt x="1027" y="3493"/>
                      <a:pt x="845" y="3630"/>
                    </a:cubicBezTo>
                    <a:cubicBezTo>
                      <a:pt x="776" y="3676"/>
                      <a:pt x="685" y="3744"/>
                      <a:pt x="616" y="3836"/>
                    </a:cubicBezTo>
                    <a:cubicBezTo>
                      <a:pt x="548" y="3927"/>
                      <a:pt x="480" y="4018"/>
                      <a:pt x="411" y="4110"/>
                    </a:cubicBezTo>
                    <a:cubicBezTo>
                      <a:pt x="343" y="4201"/>
                      <a:pt x="274" y="4315"/>
                      <a:pt x="228" y="4429"/>
                    </a:cubicBezTo>
                    <a:cubicBezTo>
                      <a:pt x="183" y="4543"/>
                      <a:pt x="137" y="4657"/>
                      <a:pt x="114" y="4794"/>
                    </a:cubicBezTo>
                    <a:cubicBezTo>
                      <a:pt x="91" y="4863"/>
                      <a:pt x="69" y="4931"/>
                      <a:pt x="46" y="5000"/>
                    </a:cubicBezTo>
                    <a:cubicBezTo>
                      <a:pt x="46" y="5045"/>
                      <a:pt x="23" y="5091"/>
                      <a:pt x="23" y="5137"/>
                    </a:cubicBezTo>
                    <a:lnTo>
                      <a:pt x="23" y="5182"/>
                    </a:lnTo>
                    <a:cubicBezTo>
                      <a:pt x="23" y="5274"/>
                      <a:pt x="0" y="5365"/>
                      <a:pt x="0" y="5433"/>
                    </a:cubicBezTo>
                    <a:cubicBezTo>
                      <a:pt x="0" y="5593"/>
                      <a:pt x="0" y="5730"/>
                      <a:pt x="0" y="5890"/>
                    </a:cubicBezTo>
                    <a:cubicBezTo>
                      <a:pt x="0" y="6004"/>
                      <a:pt x="23" y="6118"/>
                      <a:pt x="46" y="6232"/>
                    </a:cubicBezTo>
                    <a:lnTo>
                      <a:pt x="46" y="6324"/>
                    </a:lnTo>
                    <a:cubicBezTo>
                      <a:pt x="69" y="6506"/>
                      <a:pt x="114" y="6666"/>
                      <a:pt x="183" y="6826"/>
                    </a:cubicBezTo>
                    <a:cubicBezTo>
                      <a:pt x="206" y="6940"/>
                      <a:pt x="274" y="7054"/>
                      <a:pt x="320" y="7191"/>
                    </a:cubicBezTo>
                    <a:lnTo>
                      <a:pt x="343" y="7237"/>
                    </a:lnTo>
                    <a:cubicBezTo>
                      <a:pt x="411" y="7396"/>
                      <a:pt x="480" y="7533"/>
                      <a:pt x="548" y="7693"/>
                    </a:cubicBezTo>
                    <a:lnTo>
                      <a:pt x="571" y="7739"/>
                    </a:lnTo>
                    <a:lnTo>
                      <a:pt x="594" y="7762"/>
                    </a:lnTo>
                    <a:lnTo>
                      <a:pt x="639" y="7853"/>
                    </a:lnTo>
                    <a:lnTo>
                      <a:pt x="708" y="7967"/>
                    </a:lnTo>
                    <a:cubicBezTo>
                      <a:pt x="753" y="8081"/>
                      <a:pt x="799" y="8172"/>
                      <a:pt x="845" y="8264"/>
                    </a:cubicBezTo>
                    <a:cubicBezTo>
                      <a:pt x="936" y="8401"/>
                      <a:pt x="1027" y="8538"/>
                      <a:pt x="1119" y="8652"/>
                    </a:cubicBezTo>
                    <a:cubicBezTo>
                      <a:pt x="1187" y="8766"/>
                      <a:pt x="1278" y="8880"/>
                      <a:pt x="1370" y="8971"/>
                    </a:cubicBezTo>
                    <a:lnTo>
                      <a:pt x="1393" y="9017"/>
                    </a:lnTo>
                    <a:lnTo>
                      <a:pt x="1415" y="9063"/>
                    </a:lnTo>
                    <a:cubicBezTo>
                      <a:pt x="1461" y="9085"/>
                      <a:pt x="1484" y="9131"/>
                      <a:pt x="1529" y="9177"/>
                    </a:cubicBezTo>
                    <a:cubicBezTo>
                      <a:pt x="1666" y="9359"/>
                      <a:pt x="1826" y="9565"/>
                      <a:pt x="1963" y="9725"/>
                    </a:cubicBezTo>
                    <a:cubicBezTo>
                      <a:pt x="2054" y="9839"/>
                      <a:pt x="2123" y="9907"/>
                      <a:pt x="2214" y="9998"/>
                    </a:cubicBezTo>
                    <a:cubicBezTo>
                      <a:pt x="2283" y="10067"/>
                      <a:pt x="2397" y="10181"/>
                      <a:pt x="2511" y="10250"/>
                    </a:cubicBezTo>
                    <a:cubicBezTo>
                      <a:pt x="2625" y="10341"/>
                      <a:pt x="2739" y="10409"/>
                      <a:pt x="2853" y="10478"/>
                    </a:cubicBezTo>
                    <a:cubicBezTo>
                      <a:pt x="2922" y="10501"/>
                      <a:pt x="2967" y="10546"/>
                      <a:pt x="3013" y="10569"/>
                    </a:cubicBezTo>
                    <a:cubicBezTo>
                      <a:pt x="3036" y="10592"/>
                      <a:pt x="3059" y="10615"/>
                      <a:pt x="3082" y="10638"/>
                    </a:cubicBezTo>
                    <a:cubicBezTo>
                      <a:pt x="3310" y="10775"/>
                      <a:pt x="3607" y="10934"/>
                      <a:pt x="3926" y="11026"/>
                    </a:cubicBezTo>
                    <a:cubicBezTo>
                      <a:pt x="4063" y="11071"/>
                      <a:pt x="4223" y="11117"/>
                      <a:pt x="4405" y="11140"/>
                    </a:cubicBezTo>
                    <a:lnTo>
                      <a:pt x="4451" y="11140"/>
                    </a:lnTo>
                    <a:cubicBezTo>
                      <a:pt x="4565" y="11163"/>
                      <a:pt x="4679" y="11185"/>
                      <a:pt x="4771" y="11185"/>
                    </a:cubicBezTo>
                    <a:lnTo>
                      <a:pt x="4816" y="11185"/>
                    </a:lnTo>
                    <a:cubicBezTo>
                      <a:pt x="4885" y="11185"/>
                      <a:pt x="4930" y="11163"/>
                      <a:pt x="4999" y="11163"/>
                    </a:cubicBezTo>
                    <a:lnTo>
                      <a:pt x="5067" y="11140"/>
                    </a:lnTo>
                    <a:cubicBezTo>
                      <a:pt x="5136" y="11140"/>
                      <a:pt x="5204" y="11117"/>
                      <a:pt x="5273" y="11117"/>
                    </a:cubicBezTo>
                    <a:cubicBezTo>
                      <a:pt x="5410" y="11071"/>
                      <a:pt x="5570" y="11026"/>
                      <a:pt x="5684" y="10980"/>
                    </a:cubicBezTo>
                    <a:cubicBezTo>
                      <a:pt x="5866" y="10934"/>
                      <a:pt x="6003" y="10866"/>
                      <a:pt x="6140" y="10820"/>
                    </a:cubicBezTo>
                    <a:cubicBezTo>
                      <a:pt x="6231" y="10775"/>
                      <a:pt x="6346" y="10729"/>
                      <a:pt x="6437" y="10683"/>
                    </a:cubicBezTo>
                    <a:lnTo>
                      <a:pt x="6597" y="10615"/>
                    </a:lnTo>
                    <a:lnTo>
                      <a:pt x="6665" y="10569"/>
                    </a:lnTo>
                    <a:cubicBezTo>
                      <a:pt x="6871" y="10478"/>
                      <a:pt x="7099" y="10364"/>
                      <a:pt x="7327" y="10250"/>
                    </a:cubicBezTo>
                    <a:cubicBezTo>
                      <a:pt x="7396" y="10204"/>
                      <a:pt x="7464" y="10158"/>
                      <a:pt x="7533" y="10113"/>
                    </a:cubicBezTo>
                    <a:lnTo>
                      <a:pt x="7578" y="10090"/>
                    </a:lnTo>
                    <a:cubicBezTo>
                      <a:pt x="7647" y="10044"/>
                      <a:pt x="7738" y="9998"/>
                      <a:pt x="7806" y="9953"/>
                    </a:cubicBezTo>
                    <a:cubicBezTo>
                      <a:pt x="7875" y="9907"/>
                      <a:pt x="7943" y="9884"/>
                      <a:pt x="7989" y="9839"/>
                    </a:cubicBezTo>
                    <a:cubicBezTo>
                      <a:pt x="8035" y="9793"/>
                      <a:pt x="8058" y="9770"/>
                      <a:pt x="8080" y="9747"/>
                    </a:cubicBezTo>
                    <a:cubicBezTo>
                      <a:pt x="8126" y="9702"/>
                      <a:pt x="8149" y="9656"/>
                      <a:pt x="8172" y="9565"/>
                    </a:cubicBezTo>
                    <a:cubicBezTo>
                      <a:pt x="8194" y="9519"/>
                      <a:pt x="8194" y="9451"/>
                      <a:pt x="8172" y="9405"/>
                    </a:cubicBezTo>
                    <a:cubicBezTo>
                      <a:pt x="8172" y="9337"/>
                      <a:pt x="8172" y="9291"/>
                      <a:pt x="8149" y="9222"/>
                    </a:cubicBezTo>
                    <a:cubicBezTo>
                      <a:pt x="8103" y="9085"/>
                      <a:pt x="8035" y="8948"/>
                      <a:pt x="7966" y="8834"/>
                    </a:cubicBezTo>
                    <a:cubicBezTo>
                      <a:pt x="7921" y="8743"/>
                      <a:pt x="7875" y="8652"/>
                      <a:pt x="7829" y="8560"/>
                    </a:cubicBezTo>
                    <a:lnTo>
                      <a:pt x="7761" y="8424"/>
                    </a:lnTo>
                    <a:cubicBezTo>
                      <a:pt x="7715" y="8332"/>
                      <a:pt x="7669" y="8241"/>
                      <a:pt x="7624" y="8150"/>
                    </a:cubicBezTo>
                    <a:lnTo>
                      <a:pt x="7578" y="8081"/>
                    </a:lnTo>
                    <a:cubicBezTo>
                      <a:pt x="7510" y="7921"/>
                      <a:pt x="7464" y="7784"/>
                      <a:pt x="7441" y="7670"/>
                    </a:cubicBezTo>
                    <a:lnTo>
                      <a:pt x="7418" y="7533"/>
                    </a:lnTo>
                    <a:cubicBezTo>
                      <a:pt x="7418" y="7465"/>
                      <a:pt x="7396" y="7396"/>
                      <a:pt x="7396" y="7328"/>
                    </a:cubicBezTo>
                    <a:cubicBezTo>
                      <a:pt x="7373" y="7168"/>
                      <a:pt x="7373" y="7008"/>
                      <a:pt x="7396" y="6849"/>
                    </a:cubicBezTo>
                    <a:lnTo>
                      <a:pt x="7396" y="6826"/>
                    </a:lnTo>
                    <a:cubicBezTo>
                      <a:pt x="7396" y="6803"/>
                      <a:pt x="7396" y="6780"/>
                      <a:pt x="7396" y="6780"/>
                    </a:cubicBezTo>
                    <a:lnTo>
                      <a:pt x="7418" y="6666"/>
                    </a:lnTo>
                    <a:lnTo>
                      <a:pt x="7441" y="6483"/>
                    </a:lnTo>
                    <a:cubicBezTo>
                      <a:pt x="7464" y="6278"/>
                      <a:pt x="7487" y="6095"/>
                      <a:pt x="7533" y="5913"/>
                    </a:cubicBezTo>
                    <a:cubicBezTo>
                      <a:pt x="7555" y="5707"/>
                      <a:pt x="7601" y="5479"/>
                      <a:pt x="7624" y="5251"/>
                    </a:cubicBezTo>
                    <a:cubicBezTo>
                      <a:pt x="7647" y="5023"/>
                      <a:pt x="7647" y="4771"/>
                      <a:pt x="7669" y="4543"/>
                    </a:cubicBezTo>
                    <a:lnTo>
                      <a:pt x="7669" y="4498"/>
                    </a:lnTo>
                    <a:cubicBezTo>
                      <a:pt x="7692" y="4246"/>
                      <a:pt x="7692" y="3973"/>
                      <a:pt x="7715" y="3722"/>
                    </a:cubicBezTo>
                    <a:cubicBezTo>
                      <a:pt x="7715" y="3722"/>
                      <a:pt x="7715" y="3744"/>
                      <a:pt x="7715" y="3744"/>
                    </a:cubicBezTo>
                    <a:cubicBezTo>
                      <a:pt x="7715" y="3744"/>
                      <a:pt x="7715" y="3744"/>
                      <a:pt x="7715" y="3767"/>
                    </a:cubicBezTo>
                    <a:cubicBezTo>
                      <a:pt x="7738" y="3676"/>
                      <a:pt x="7738" y="3607"/>
                      <a:pt x="7738" y="3516"/>
                    </a:cubicBezTo>
                    <a:lnTo>
                      <a:pt x="7738" y="3539"/>
                    </a:lnTo>
                    <a:cubicBezTo>
                      <a:pt x="7784" y="3311"/>
                      <a:pt x="7806" y="3082"/>
                      <a:pt x="7852" y="2854"/>
                    </a:cubicBezTo>
                    <a:cubicBezTo>
                      <a:pt x="7875" y="2717"/>
                      <a:pt x="7898" y="2580"/>
                      <a:pt x="7921" y="2443"/>
                    </a:cubicBezTo>
                    <a:cubicBezTo>
                      <a:pt x="7943" y="2306"/>
                      <a:pt x="7966" y="2147"/>
                      <a:pt x="7989" y="2010"/>
                    </a:cubicBezTo>
                    <a:cubicBezTo>
                      <a:pt x="8012" y="1827"/>
                      <a:pt x="8035" y="1644"/>
                      <a:pt x="8058" y="1462"/>
                    </a:cubicBezTo>
                    <a:lnTo>
                      <a:pt x="8080" y="1234"/>
                    </a:lnTo>
                    <a:cubicBezTo>
                      <a:pt x="8103" y="1097"/>
                      <a:pt x="8126" y="960"/>
                      <a:pt x="8126" y="800"/>
                    </a:cubicBezTo>
                    <a:lnTo>
                      <a:pt x="8149" y="709"/>
                    </a:lnTo>
                    <a:lnTo>
                      <a:pt x="8149" y="617"/>
                    </a:lnTo>
                    <a:cubicBezTo>
                      <a:pt x="8149" y="594"/>
                      <a:pt x="8149" y="572"/>
                      <a:pt x="8149" y="549"/>
                    </a:cubicBezTo>
                    <a:cubicBezTo>
                      <a:pt x="8172" y="526"/>
                      <a:pt x="8194" y="503"/>
                      <a:pt x="8217" y="457"/>
                    </a:cubicBezTo>
                    <a:lnTo>
                      <a:pt x="8217" y="435"/>
                    </a:lnTo>
                    <a:lnTo>
                      <a:pt x="8240" y="412"/>
                    </a:lnTo>
                    <a:cubicBezTo>
                      <a:pt x="8240" y="389"/>
                      <a:pt x="8240" y="389"/>
                      <a:pt x="8240" y="366"/>
                    </a:cubicBezTo>
                    <a:cubicBezTo>
                      <a:pt x="8240" y="343"/>
                      <a:pt x="8263" y="321"/>
                      <a:pt x="8263" y="275"/>
                    </a:cubicBezTo>
                    <a:cubicBezTo>
                      <a:pt x="8263" y="252"/>
                      <a:pt x="8263" y="229"/>
                      <a:pt x="8286" y="206"/>
                    </a:cubicBezTo>
                    <a:cubicBezTo>
                      <a:pt x="8286" y="206"/>
                      <a:pt x="8263" y="206"/>
                      <a:pt x="8263" y="184"/>
                    </a:cubicBezTo>
                    <a:cubicBezTo>
                      <a:pt x="8263" y="115"/>
                      <a:pt x="8194" y="69"/>
                      <a:pt x="8149" y="24"/>
                    </a:cubicBezTo>
                    <a:cubicBezTo>
                      <a:pt x="8126" y="24"/>
                      <a:pt x="8103" y="24"/>
                      <a:pt x="810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1"/>
              <p:cNvSpPr/>
              <p:nvPr/>
            </p:nvSpPr>
            <p:spPr>
              <a:xfrm>
                <a:off x="4769356" y="3146918"/>
                <a:ext cx="209807" cy="290627"/>
              </a:xfrm>
              <a:custGeom>
                <a:rect b="b" l="l" r="r" t="t"/>
                <a:pathLst>
                  <a:path extrusionOk="0" h="10752" w="7762">
                    <a:moveTo>
                      <a:pt x="3059" y="0"/>
                    </a:moveTo>
                    <a:cubicBezTo>
                      <a:pt x="3037" y="0"/>
                      <a:pt x="2991" y="0"/>
                      <a:pt x="2945" y="23"/>
                    </a:cubicBezTo>
                    <a:cubicBezTo>
                      <a:pt x="2854" y="23"/>
                      <a:pt x="2763" y="46"/>
                      <a:pt x="2649" y="69"/>
                    </a:cubicBezTo>
                    <a:cubicBezTo>
                      <a:pt x="2603" y="92"/>
                      <a:pt x="2534" y="115"/>
                      <a:pt x="2489" y="137"/>
                    </a:cubicBezTo>
                    <a:cubicBezTo>
                      <a:pt x="2398" y="160"/>
                      <a:pt x="2329" y="206"/>
                      <a:pt x="2261" y="251"/>
                    </a:cubicBezTo>
                    <a:lnTo>
                      <a:pt x="2124" y="320"/>
                    </a:lnTo>
                    <a:cubicBezTo>
                      <a:pt x="2009" y="388"/>
                      <a:pt x="1895" y="457"/>
                      <a:pt x="1781" y="503"/>
                    </a:cubicBezTo>
                    <a:cubicBezTo>
                      <a:pt x="1713" y="525"/>
                      <a:pt x="1667" y="548"/>
                      <a:pt x="1599" y="594"/>
                    </a:cubicBezTo>
                    <a:cubicBezTo>
                      <a:pt x="1530" y="617"/>
                      <a:pt x="1439" y="639"/>
                      <a:pt x="1370" y="685"/>
                    </a:cubicBezTo>
                    <a:cubicBezTo>
                      <a:pt x="1325" y="708"/>
                      <a:pt x="1279" y="731"/>
                      <a:pt x="1256" y="754"/>
                    </a:cubicBezTo>
                    <a:cubicBezTo>
                      <a:pt x="1211" y="776"/>
                      <a:pt x="1165" y="799"/>
                      <a:pt x="1119" y="822"/>
                    </a:cubicBezTo>
                    <a:cubicBezTo>
                      <a:pt x="982" y="891"/>
                      <a:pt x="777" y="982"/>
                      <a:pt x="708" y="1164"/>
                    </a:cubicBezTo>
                    <a:cubicBezTo>
                      <a:pt x="686" y="1233"/>
                      <a:pt x="640" y="1301"/>
                      <a:pt x="640" y="1370"/>
                    </a:cubicBezTo>
                    <a:cubicBezTo>
                      <a:pt x="640" y="1416"/>
                      <a:pt x="617" y="1438"/>
                      <a:pt x="617" y="1461"/>
                    </a:cubicBezTo>
                    <a:cubicBezTo>
                      <a:pt x="617" y="1507"/>
                      <a:pt x="617" y="1530"/>
                      <a:pt x="617" y="1575"/>
                    </a:cubicBezTo>
                    <a:lnTo>
                      <a:pt x="594" y="1644"/>
                    </a:lnTo>
                    <a:cubicBezTo>
                      <a:pt x="594" y="1712"/>
                      <a:pt x="571" y="1758"/>
                      <a:pt x="571" y="1804"/>
                    </a:cubicBezTo>
                    <a:cubicBezTo>
                      <a:pt x="549" y="1872"/>
                      <a:pt x="549" y="1941"/>
                      <a:pt x="549" y="1986"/>
                    </a:cubicBezTo>
                    <a:lnTo>
                      <a:pt x="549" y="2077"/>
                    </a:lnTo>
                    <a:lnTo>
                      <a:pt x="526" y="2214"/>
                    </a:lnTo>
                    <a:cubicBezTo>
                      <a:pt x="526" y="2306"/>
                      <a:pt x="503" y="2397"/>
                      <a:pt x="503" y="2511"/>
                    </a:cubicBezTo>
                    <a:cubicBezTo>
                      <a:pt x="503" y="2557"/>
                      <a:pt x="503" y="2602"/>
                      <a:pt x="503" y="2648"/>
                    </a:cubicBezTo>
                    <a:cubicBezTo>
                      <a:pt x="503" y="2717"/>
                      <a:pt x="503" y="2762"/>
                      <a:pt x="480" y="2831"/>
                    </a:cubicBezTo>
                    <a:cubicBezTo>
                      <a:pt x="480" y="2990"/>
                      <a:pt x="457" y="3150"/>
                      <a:pt x="435" y="3310"/>
                    </a:cubicBezTo>
                    <a:lnTo>
                      <a:pt x="435" y="3356"/>
                    </a:lnTo>
                    <a:cubicBezTo>
                      <a:pt x="412" y="3470"/>
                      <a:pt x="412" y="3584"/>
                      <a:pt x="389" y="3721"/>
                    </a:cubicBezTo>
                    <a:cubicBezTo>
                      <a:pt x="389" y="3767"/>
                      <a:pt x="389" y="3835"/>
                      <a:pt x="389" y="3881"/>
                    </a:cubicBezTo>
                    <a:cubicBezTo>
                      <a:pt x="389" y="3926"/>
                      <a:pt x="366" y="3972"/>
                      <a:pt x="366" y="4018"/>
                    </a:cubicBezTo>
                    <a:cubicBezTo>
                      <a:pt x="366" y="4109"/>
                      <a:pt x="343" y="4200"/>
                      <a:pt x="343" y="4269"/>
                    </a:cubicBezTo>
                    <a:cubicBezTo>
                      <a:pt x="320" y="4406"/>
                      <a:pt x="298" y="4520"/>
                      <a:pt x="275" y="4634"/>
                    </a:cubicBezTo>
                    <a:lnTo>
                      <a:pt x="252" y="4908"/>
                    </a:lnTo>
                    <a:cubicBezTo>
                      <a:pt x="252" y="5022"/>
                      <a:pt x="252" y="5113"/>
                      <a:pt x="229" y="5227"/>
                    </a:cubicBezTo>
                    <a:lnTo>
                      <a:pt x="229" y="5296"/>
                    </a:lnTo>
                    <a:lnTo>
                      <a:pt x="206" y="5410"/>
                    </a:lnTo>
                    <a:cubicBezTo>
                      <a:pt x="183" y="5661"/>
                      <a:pt x="161" y="5912"/>
                      <a:pt x="138" y="6186"/>
                    </a:cubicBezTo>
                    <a:cubicBezTo>
                      <a:pt x="115" y="6346"/>
                      <a:pt x="115" y="6483"/>
                      <a:pt x="115" y="6643"/>
                    </a:cubicBezTo>
                    <a:lnTo>
                      <a:pt x="92" y="6802"/>
                    </a:lnTo>
                    <a:cubicBezTo>
                      <a:pt x="92" y="6894"/>
                      <a:pt x="92" y="6962"/>
                      <a:pt x="92" y="7053"/>
                    </a:cubicBezTo>
                    <a:lnTo>
                      <a:pt x="69" y="7168"/>
                    </a:lnTo>
                    <a:cubicBezTo>
                      <a:pt x="69" y="7282"/>
                      <a:pt x="46" y="7419"/>
                      <a:pt x="46" y="7533"/>
                    </a:cubicBezTo>
                    <a:cubicBezTo>
                      <a:pt x="46" y="7670"/>
                      <a:pt x="46" y="7784"/>
                      <a:pt x="24" y="7921"/>
                    </a:cubicBezTo>
                    <a:cubicBezTo>
                      <a:pt x="24" y="8035"/>
                      <a:pt x="24" y="8172"/>
                      <a:pt x="1" y="8286"/>
                    </a:cubicBezTo>
                    <a:cubicBezTo>
                      <a:pt x="1" y="8377"/>
                      <a:pt x="1" y="8446"/>
                      <a:pt x="24" y="8514"/>
                    </a:cubicBezTo>
                    <a:cubicBezTo>
                      <a:pt x="24" y="8560"/>
                      <a:pt x="24" y="8606"/>
                      <a:pt x="24" y="8628"/>
                    </a:cubicBezTo>
                    <a:cubicBezTo>
                      <a:pt x="24" y="8651"/>
                      <a:pt x="1" y="8697"/>
                      <a:pt x="1" y="8742"/>
                    </a:cubicBezTo>
                    <a:cubicBezTo>
                      <a:pt x="24" y="8857"/>
                      <a:pt x="46" y="8971"/>
                      <a:pt x="69" y="9085"/>
                    </a:cubicBezTo>
                    <a:lnTo>
                      <a:pt x="92" y="9153"/>
                    </a:lnTo>
                    <a:cubicBezTo>
                      <a:pt x="138" y="9290"/>
                      <a:pt x="183" y="9427"/>
                      <a:pt x="229" y="9564"/>
                    </a:cubicBezTo>
                    <a:cubicBezTo>
                      <a:pt x="275" y="9724"/>
                      <a:pt x="320" y="9861"/>
                      <a:pt x="389" y="9975"/>
                    </a:cubicBezTo>
                    <a:cubicBezTo>
                      <a:pt x="412" y="10043"/>
                      <a:pt x="435" y="10089"/>
                      <a:pt x="480" y="10135"/>
                    </a:cubicBezTo>
                    <a:lnTo>
                      <a:pt x="526" y="10249"/>
                    </a:lnTo>
                    <a:lnTo>
                      <a:pt x="571" y="10340"/>
                    </a:lnTo>
                    <a:cubicBezTo>
                      <a:pt x="594" y="10386"/>
                      <a:pt x="617" y="10454"/>
                      <a:pt x="640" y="10500"/>
                    </a:cubicBezTo>
                    <a:cubicBezTo>
                      <a:pt x="640" y="10523"/>
                      <a:pt x="663" y="10546"/>
                      <a:pt x="663" y="10546"/>
                    </a:cubicBezTo>
                    <a:cubicBezTo>
                      <a:pt x="686" y="10591"/>
                      <a:pt x="708" y="10614"/>
                      <a:pt x="731" y="10637"/>
                    </a:cubicBezTo>
                    <a:cubicBezTo>
                      <a:pt x="777" y="10683"/>
                      <a:pt x="845" y="10705"/>
                      <a:pt x="891" y="10728"/>
                    </a:cubicBezTo>
                    <a:cubicBezTo>
                      <a:pt x="914" y="10751"/>
                      <a:pt x="960" y="10751"/>
                      <a:pt x="982" y="10751"/>
                    </a:cubicBezTo>
                    <a:cubicBezTo>
                      <a:pt x="1051" y="10751"/>
                      <a:pt x="1142" y="10705"/>
                      <a:pt x="1211" y="10660"/>
                    </a:cubicBezTo>
                    <a:cubicBezTo>
                      <a:pt x="1256" y="10660"/>
                      <a:pt x="1279" y="10614"/>
                      <a:pt x="1325" y="10591"/>
                    </a:cubicBezTo>
                    <a:lnTo>
                      <a:pt x="1416" y="10523"/>
                    </a:lnTo>
                    <a:lnTo>
                      <a:pt x="1621" y="10409"/>
                    </a:lnTo>
                    <a:cubicBezTo>
                      <a:pt x="1827" y="10272"/>
                      <a:pt x="2032" y="10180"/>
                      <a:pt x="2238" y="10066"/>
                    </a:cubicBezTo>
                    <a:lnTo>
                      <a:pt x="2261" y="10043"/>
                    </a:lnTo>
                    <a:lnTo>
                      <a:pt x="2420" y="9975"/>
                    </a:lnTo>
                    <a:cubicBezTo>
                      <a:pt x="2580" y="9884"/>
                      <a:pt x="2740" y="9815"/>
                      <a:pt x="2900" y="9724"/>
                    </a:cubicBezTo>
                    <a:lnTo>
                      <a:pt x="2968" y="9701"/>
                    </a:lnTo>
                    <a:lnTo>
                      <a:pt x="2945" y="9701"/>
                    </a:lnTo>
                    <a:cubicBezTo>
                      <a:pt x="3219" y="9587"/>
                      <a:pt x="3493" y="9473"/>
                      <a:pt x="3767" y="9359"/>
                    </a:cubicBezTo>
                    <a:cubicBezTo>
                      <a:pt x="4087" y="9222"/>
                      <a:pt x="4383" y="9062"/>
                      <a:pt x="4634" y="8925"/>
                    </a:cubicBezTo>
                    <a:cubicBezTo>
                      <a:pt x="4771" y="8857"/>
                      <a:pt x="4885" y="8788"/>
                      <a:pt x="5000" y="8720"/>
                    </a:cubicBezTo>
                    <a:cubicBezTo>
                      <a:pt x="5159" y="8628"/>
                      <a:pt x="5296" y="8560"/>
                      <a:pt x="5433" y="8469"/>
                    </a:cubicBezTo>
                    <a:lnTo>
                      <a:pt x="5639" y="8354"/>
                    </a:lnTo>
                    <a:cubicBezTo>
                      <a:pt x="5821" y="8263"/>
                      <a:pt x="6004" y="8172"/>
                      <a:pt x="6187" y="8081"/>
                    </a:cubicBezTo>
                    <a:cubicBezTo>
                      <a:pt x="6392" y="7966"/>
                      <a:pt x="6575" y="7875"/>
                      <a:pt x="6780" y="7784"/>
                    </a:cubicBezTo>
                    <a:cubicBezTo>
                      <a:pt x="6894" y="7738"/>
                      <a:pt x="6985" y="7692"/>
                      <a:pt x="7100" y="7647"/>
                    </a:cubicBezTo>
                    <a:cubicBezTo>
                      <a:pt x="7168" y="7624"/>
                      <a:pt x="7259" y="7601"/>
                      <a:pt x="7328" y="7556"/>
                    </a:cubicBezTo>
                    <a:cubicBezTo>
                      <a:pt x="7373" y="7533"/>
                      <a:pt x="7442" y="7510"/>
                      <a:pt x="7488" y="7487"/>
                    </a:cubicBezTo>
                    <a:cubicBezTo>
                      <a:pt x="7510" y="7487"/>
                      <a:pt x="7510" y="7464"/>
                      <a:pt x="7533" y="7464"/>
                    </a:cubicBezTo>
                    <a:cubicBezTo>
                      <a:pt x="7579" y="7419"/>
                      <a:pt x="7624" y="7373"/>
                      <a:pt x="7670" y="7327"/>
                    </a:cubicBezTo>
                    <a:cubicBezTo>
                      <a:pt x="7716" y="7236"/>
                      <a:pt x="7716" y="7145"/>
                      <a:pt x="7739" y="7053"/>
                    </a:cubicBezTo>
                    <a:lnTo>
                      <a:pt x="7739" y="7008"/>
                    </a:lnTo>
                    <a:cubicBezTo>
                      <a:pt x="7739" y="6848"/>
                      <a:pt x="7761" y="6711"/>
                      <a:pt x="7761" y="6574"/>
                    </a:cubicBezTo>
                    <a:cubicBezTo>
                      <a:pt x="7761" y="6437"/>
                      <a:pt x="7761" y="6300"/>
                      <a:pt x="7739" y="6163"/>
                    </a:cubicBezTo>
                    <a:lnTo>
                      <a:pt x="7739" y="6118"/>
                    </a:lnTo>
                    <a:cubicBezTo>
                      <a:pt x="7739" y="6003"/>
                      <a:pt x="7739" y="5866"/>
                      <a:pt x="7716" y="5752"/>
                    </a:cubicBezTo>
                    <a:cubicBezTo>
                      <a:pt x="7693" y="5593"/>
                      <a:pt x="7670" y="5410"/>
                      <a:pt x="7624" y="5227"/>
                    </a:cubicBezTo>
                    <a:cubicBezTo>
                      <a:pt x="7602" y="5159"/>
                      <a:pt x="7602" y="5113"/>
                      <a:pt x="7579" y="5045"/>
                    </a:cubicBezTo>
                    <a:cubicBezTo>
                      <a:pt x="7556" y="4953"/>
                      <a:pt x="7556" y="4885"/>
                      <a:pt x="7533" y="4794"/>
                    </a:cubicBezTo>
                    <a:cubicBezTo>
                      <a:pt x="7510" y="4725"/>
                      <a:pt x="7488" y="4680"/>
                      <a:pt x="7465" y="4611"/>
                    </a:cubicBezTo>
                    <a:lnTo>
                      <a:pt x="7442" y="4543"/>
                    </a:lnTo>
                    <a:cubicBezTo>
                      <a:pt x="7442" y="4520"/>
                      <a:pt x="7442" y="4497"/>
                      <a:pt x="7419" y="4474"/>
                    </a:cubicBezTo>
                    <a:cubicBezTo>
                      <a:pt x="7396" y="4428"/>
                      <a:pt x="7373" y="4383"/>
                      <a:pt x="7351" y="4337"/>
                    </a:cubicBezTo>
                    <a:lnTo>
                      <a:pt x="7305" y="4246"/>
                    </a:lnTo>
                    <a:cubicBezTo>
                      <a:pt x="7259" y="4177"/>
                      <a:pt x="7236" y="4086"/>
                      <a:pt x="7191" y="4040"/>
                    </a:cubicBezTo>
                    <a:cubicBezTo>
                      <a:pt x="7100" y="3903"/>
                      <a:pt x="7008" y="3767"/>
                      <a:pt x="6894" y="3652"/>
                    </a:cubicBezTo>
                    <a:lnTo>
                      <a:pt x="6826" y="3538"/>
                    </a:lnTo>
                    <a:cubicBezTo>
                      <a:pt x="6757" y="3447"/>
                      <a:pt x="6689" y="3356"/>
                      <a:pt x="6620" y="3264"/>
                    </a:cubicBezTo>
                    <a:cubicBezTo>
                      <a:pt x="6460" y="3105"/>
                      <a:pt x="6301" y="2945"/>
                      <a:pt x="6141" y="2785"/>
                    </a:cubicBezTo>
                    <a:lnTo>
                      <a:pt x="6072" y="2717"/>
                    </a:lnTo>
                    <a:cubicBezTo>
                      <a:pt x="6095" y="2648"/>
                      <a:pt x="6072" y="2602"/>
                      <a:pt x="6050" y="2557"/>
                    </a:cubicBezTo>
                    <a:cubicBezTo>
                      <a:pt x="6004" y="2488"/>
                      <a:pt x="5981" y="2466"/>
                      <a:pt x="5935" y="2420"/>
                    </a:cubicBezTo>
                    <a:lnTo>
                      <a:pt x="5890" y="2374"/>
                    </a:lnTo>
                    <a:cubicBezTo>
                      <a:pt x="5867" y="2329"/>
                      <a:pt x="5844" y="2283"/>
                      <a:pt x="5798" y="2237"/>
                    </a:cubicBezTo>
                    <a:lnTo>
                      <a:pt x="5753" y="2146"/>
                    </a:lnTo>
                    <a:cubicBezTo>
                      <a:pt x="5730" y="2123"/>
                      <a:pt x="5730" y="2100"/>
                      <a:pt x="5707" y="2100"/>
                    </a:cubicBezTo>
                    <a:cubicBezTo>
                      <a:pt x="5707" y="2077"/>
                      <a:pt x="5707" y="2077"/>
                      <a:pt x="5707" y="2077"/>
                    </a:cubicBezTo>
                    <a:cubicBezTo>
                      <a:pt x="5662" y="2032"/>
                      <a:pt x="5616" y="1986"/>
                      <a:pt x="5570" y="1918"/>
                    </a:cubicBezTo>
                    <a:cubicBezTo>
                      <a:pt x="5502" y="1872"/>
                      <a:pt x="5456" y="1804"/>
                      <a:pt x="5388" y="1758"/>
                    </a:cubicBezTo>
                    <a:cubicBezTo>
                      <a:pt x="5273" y="1621"/>
                      <a:pt x="5137" y="1530"/>
                      <a:pt x="5000" y="1416"/>
                    </a:cubicBezTo>
                    <a:cubicBezTo>
                      <a:pt x="4908" y="1324"/>
                      <a:pt x="4817" y="1233"/>
                      <a:pt x="4703" y="1142"/>
                    </a:cubicBezTo>
                    <a:lnTo>
                      <a:pt x="4589" y="1050"/>
                    </a:lnTo>
                    <a:cubicBezTo>
                      <a:pt x="4497" y="959"/>
                      <a:pt x="4406" y="868"/>
                      <a:pt x="4315" y="799"/>
                    </a:cubicBezTo>
                    <a:cubicBezTo>
                      <a:pt x="4269" y="754"/>
                      <a:pt x="4224" y="708"/>
                      <a:pt x="4178" y="662"/>
                    </a:cubicBezTo>
                    <a:cubicBezTo>
                      <a:pt x="4132" y="639"/>
                      <a:pt x="4087" y="617"/>
                      <a:pt x="4041" y="571"/>
                    </a:cubicBezTo>
                    <a:cubicBezTo>
                      <a:pt x="3972" y="503"/>
                      <a:pt x="3904" y="457"/>
                      <a:pt x="3835" y="388"/>
                    </a:cubicBezTo>
                    <a:lnTo>
                      <a:pt x="3790" y="366"/>
                    </a:lnTo>
                    <a:cubicBezTo>
                      <a:pt x="3721" y="320"/>
                      <a:pt x="3653" y="297"/>
                      <a:pt x="3584" y="251"/>
                    </a:cubicBezTo>
                    <a:cubicBezTo>
                      <a:pt x="3562" y="229"/>
                      <a:pt x="3539" y="206"/>
                      <a:pt x="3516" y="183"/>
                    </a:cubicBezTo>
                    <a:cubicBezTo>
                      <a:pt x="3470" y="137"/>
                      <a:pt x="3425" y="115"/>
                      <a:pt x="3402" y="92"/>
                    </a:cubicBezTo>
                    <a:lnTo>
                      <a:pt x="3311" y="46"/>
                    </a:lnTo>
                    <a:cubicBezTo>
                      <a:pt x="3265" y="23"/>
                      <a:pt x="3242" y="23"/>
                      <a:pt x="3196" y="23"/>
                    </a:cubicBezTo>
                    <a:cubicBezTo>
                      <a:pt x="3151" y="0"/>
                      <a:pt x="3105" y="0"/>
                      <a:pt x="30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1"/>
              <p:cNvSpPr/>
              <p:nvPr/>
            </p:nvSpPr>
            <p:spPr>
              <a:xfrm>
                <a:off x="4723702" y="2987738"/>
                <a:ext cx="629339" cy="418316"/>
              </a:xfrm>
              <a:custGeom>
                <a:rect b="b" l="l" r="r" t="t"/>
                <a:pathLst>
                  <a:path extrusionOk="0" h="15476" w="23283">
                    <a:moveTo>
                      <a:pt x="15522" y="0"/>
                    </a:moveTo>
                    <a:cubicBezTo>
                      <a:pt x="15385" y="0"/>
                      <a:pt x="15225" y="23"/>
                      <a:pt x="15088" y="23"/>
                    </a:cubicBezTo>
                    <a:cubicBezTo>
                      <a:pt x="14951" y="23"/>
                      <a:pt x="14837" y="46"/>
                      <a:pt x="14723" y="69"/>
                    </a:cubicBezTo>
                    <a:cubicBezTo>
                      <a:pt x="14632" y="92"/>
                      <a:pt x="14563" y="92"/>
                      <a:pt x="14495" y="115"/>
                    </a:cubicBezTo>
                    <a:cubicBezTo>
                      <a:pt x="14404" y="115"/>
                      <a:pt x="14335" y="137"/>
                      <a:pt x="14244" y="137"/>
                    </a:cubicBezTo>
                    <a:cubicBezTo>
                      <a:pt x="14107" y="160"/>
                      <a:pt x="13993" y="206"/>
                      <a:pt x="13879" y="229"/>
                    </a:cubicBezTo>
                    <a:cubicBezTo>
                      <a:pt x="13856" y="206"/>
                      <a:pt x="13833" y="183"/>
                      <a:pt x="13787" y="183"/>
                    </a:cubicBezTo>
                    <a:lnTo>
                      <a:pt x="13696" y="206"/>
                    </a:lnTo>
                    <a:cubicBezTo>
                      <a:pt x="13605" y="229"/>
                      <a:pt x="13513" y="252"/>
                      <a:pt x="13422" y="274"/>
                    </a:cubicBezTo>
                    <a:cubicBezTo>
                      <a:pt x="13331" y="320"/>
                      <a:pt x="13262" y="343"/>
                      <a:pt x="13171" y="366"/>
                    </a:cubicBezTo>
                    <a:lnTo>
                      <a:pt x="13125" y="388"/>
                    </a:lnTo>
                    <a:cubicBezTo>
                      <a:pt x="13011" y="434"/>
                      <a:pt x="12897" y="480"/>
                      <a:pt x="12783" y="525"/>
                    </a:cubicBezTo>
                    <a:lnTo>
                      <a:pt x="12555" y="594"/>
                    </a:lnTo>
                    <a:lnTo>
                      <a:pt x="12463" y="640"/>
                    </a:lnTo>
                    <a:cubicBezTo>
                      <a:pt x="12304" y="685"/>
                      <a:pt x="12167" y="731"/>
                      <a:pt x="12007" y="799"/>
                    </a:cubicBezTo>
                    <a:cubicBezTo>
                      <a:pt x="11916" y="845"/>
                      <a:pt x="11824" y="891"/>
                      <a:pt x="11756" y="936"/>
                    </a:cubicBezTo>
                    <a:lnTo>
                      <a:pt x="11413" y="1142"/>
                    </a:lnTo>
                    <a:cubicBezTo>
                      <a:pt x="11368" y="1165"/>
                      <a:pt x="11322" y="1210"/>
                      <a:pt x="11299" y="1233"/>
                    </a:cubicBezTo>
                    <a:cubicBezTo>
                      <a:pt x="11140" y="1324"/>
                      <a:pt x="10980" y="1393"/>
                      <a:pt x="10820" y="1484"/>
                    </a:cubicBezTo>
                    <a:lnTo>
                      <a:pt x="10660" y="1575"/>
                    </a:lnTo>
                    <a:lnTo>
                      <a:pt x="10500" y="1644"/>
                    </a:lnTo>
                    <a:cubicBezTo>
                      <a:pt x="10341" y="1712"/>
                      <a:pt x="10181" y="1804"/>
                      <a:pt x="10021" y="1872"/>
                    </a:cubicBezTo>
                    <a:cubicBezTo>
                      <a:pt x="9816" y="1986"/>
                      <a:pt x="9610" y="2100"/>
                      <a:pt x="9405" y="2237"/>
                    </a:cubicBezTo>
                    <a:cubicBezTo>
                      <a:pt x="9245" y="2329"/>
                      <a:pt x="9085" y="2420"/>
                      <a:pt x="8925" y="2511"/>
                    </a:cubicBezTo>
                    <a:lnTo>
                      <a:pt x="8789" y="2603"/>
                    </a:lnTo>
                    <a:lnTo>
                      <a:pt x="8789" y="2603"/>
                    </a:lnTo>
                    <a:lnTo>
                      <a:pt x="8811" y="2580"/>
                    </a:lnTo>
                    <a:lnTo>
                      <a:pt x="8857" y="2534"/>
                    </a:lnTo>
                    <a:cubicBezTo>
                      <a:pt x="8971" y="2420"/>
                      <a:pt x="9062" y="2329"/>
                      <a:pt x="9154" y="2237"/>
                    </a:cubicBezTo>
                    <a:cubicBezTo>
                      <a:pt x="9245" y="2100"/>
                      <a:pt x="9336" y="1986"/>
                      <a:pt x="9382" y="1872"/>
                    </a:cubicBezTo>
                    <a:cubicBezTo>
                      <a:pt x="9428" y="1758"/>
                      <a:pt x="9473" y="1644"/>
                      <a:pt x="9473" y="1507"/>
                    </a:cubicBezTo>
                    <a:cubicBezTo>
                      <a:pt x="9496" y="1393"/>
                      <a:pt x="9496" y="1302"/>
                      <a:pt x="9473" y="1187"/>
                    </a:cubicBezTo>
                    <a:cubicBezTo>
                      <a:pt x="9450" y="1096"/>
                      <a:pt x="9428" y="1005"/>
                      <a:pt x="9359" y="868"/>
                    </a:cubicBezTo>
                    <a:cubicBezTo>
                      <a:pt x="9336" y="822"/>
                      <a:pt x="9291" y="777"/>
                      <a:pt x="9268" y="731"/>
                    </a:cubicBezTo>
                    <a:cubicBezTo>
                      <a:pt x="9199" y="662"/>
                      <a:pt x="9131" y="594"/>
                      <a:pt x="8994" y="548"/>
                    </a:cubicBezTo>
                    <a:cubicBezTo>
                      <a:pt x="8925" y="525"/>
                      <a:pt x="8857" y="503"/>
                      <a:pt x="8789" y="480"/>
                    </a:cubicBezTo>
                    <a:lnTo>
                      <a:pt x="8515" y="480"/>
                    </a:lnTo>
                    <a:cubicBezTo>
                      <a:pt x="8400" y="503"/>
                      <a:pt x="8286" y="503"/>
                      <a:pt x="8172" y="525"/>
                    </a:cubicBezTo>
                    <a:lnTo>
                      <a:pt x="8035" y="548"/>
                    </a:lnTo>
                    <a:cubicBezTo>
                      <a:pt x="7898" y="571"/>
                      <a:pt x="7761" y="594"/>
                      <a:pt x="7602" y="617"/>
                    </a:cubicBezTo>
                    <a:cubicBezTo>
                      <a:pt x="7442" y="662"/>
                      <a:pt x="7282" y="708"/>
                      <a:pt x="7122" y="754"/>
                    </a:cubicBezTo>
                    <a:cubicBezTo>
                      <a:pt x="6940" y="822"/>
                      <a:pt x="6757" y="891"/>
                      <a:pt x="6597" y="959"/>
                    </a:cubicBezTo>
                    <a:cubicBezTo>
                      <a:pt x="6438" y="1005"/>
                      <a:pt x="6301" y="1073"/>
                      <a:pt x="6118" y="1142"/>
                    </a:cubicBezTo>
                    <a:lnTo>
                      <a:pt x="6027" y="1210"/>
                    </a:lnTo>
                    <a:cubicBezTo>
                      <a:pt x="5913" y="1256"/>
                      <a:pt x="5798" y="1302"/>
                      <a:pt x="5707" y="1347"/>
                    </a:cubicBezTo>
                    <a:cubicBezTo>
                      <a:pt x="5456" y="1484"/>
                      <a:pt x="5228" y="1667"/>
                      <a:pt x="4977" y="1826"/>
                    </a:cubicBezTo>
                    <a:lnTo>
                      <a:pt x="4931" y="1872"/>
                    </a:lnTo>
                    <a:lnTo>
                      <a:pt x="4817" y="1941"/>
                    </a:lnTo>
                    <a:cubicBezTo>
                      <a:pt x="4657" y="2032"/>
                      <a:pt x="4520" y="2146"/>
                      <a:pt x="4360" y="2260"/>
                    </a:cubicBezTo>
                    <a:cubicBezTo>
                      <a:pt x="4201" y="2397"/>
                      <a:pt x="4041" y="2534"/>
                      <a:pt x="3881" y="2694"/>
                    </a:cubicBezTo>
                    <a:cubicBezTo>
                      <a:pt x="3721" y="2831"/>
                      <a:pt x="3562" y="2968"/>
                      <a:pt x="3425" y="3105"/>
                    </a:cubicBezTo>
                    <a:cubicBezTo>
                      <a:pt x="3288" y="3242"/>
                      <a:pt x="3173" y="3379"/>
                      <a:pt x="3059" y="3516"/>
                    </a:cubicBezTo>
                    <a:lnTo>
                      <a:pt x="2968" y="3630"/>
                    </a:lnTo>
                    <a:cubicBezTo>
                      <a:pt x="2877" y="3744"/>
                      <a:pt x="2763" y="3858"/>
                      <a:pt x="2649" y="3995"/>
                    </a:cubicBezTo>
                    <a:cubicBezTo>
                      <a:pt x="2628" y="4015"/>
                      <a:pt x="2607" y="4036"/>
                      <a:pt x="2603" y="4057"/>
                    </a:cubicBezTo>
                    <a:lnTo>
                      <a:pt x="2603" y="4057"/>
                    </a:lnTo>
                    <a:cubicBezTo>
                      <a:pt x="2486" y="4162"/>
                      <a:pt x="2382" y="4284"/>
                      <a:pt x="2260" y="4406"/>
                    </a:cubicBezTo>
                    <a:cubicBezTo>
                      <a:pt x="2124" y="4543"/>
                      <a:pt x="2009" y="4680"/>
                      <a:pt x="1895" y="4839"/>
                    </a:cubicBezTo>
                    <a:lnTo>
                      <a:pt x="1804" y="4931"/>
                    </a:lnTo>
                    <a:cubicBezTo>
                      <a:pt x="1735" y="4999"/>
                      <a:pt x="1667" y="5068"/>
                      <a:pt x="1599" y="5159"/>
                    </a:cubicBezTo>
                    <a:lnTo>
                      <a:pt x="1507" y="5273"/>
                    </a:lnTo>
                    <a:cubicBezTo>
                      <a:pt x="1462" y="5319"/>
                      <a:pt x="1416" y="5387"/>
                      <a:pt x="1370" y="5433"/>
                    </a:cubicBezTo>
                    <a:cubicBezTo>
                      <a:pt x="1370" y="5433"/>
                      <a:pt x="1370" y="5456"/>
                      <a:pt x="1370" y="5456"/>
                    </a:cubicBezTo>
                    <a:cubicBezTo>
                      <a:pt x="1370" y="5456"/>
                      <a:pt x="1347" y="5479"/>
                      <a:pt x="1347" y="5479"/>
                    </a:cubicBezTo>
                    <a:cubicBezTo>
                      <a:pt x="1279" y="5570"/>
                      <a:pt x="1188" y="5661"/>
                      <a:pt x="1119" y="5752"/>
                    </a:cubicBezTo>
                    <a:cubicBezTo>
                      <a:pt x="1096" y="5798"/>
                      <a:pt x="1074" y="5844"/>
                      <a:pt x="1028" y="5867"/>
                    </a:cubicBezTo>
                    <a:cubicBezTo>
                      <a:pt x="1005" y="5912"/>
                      <a:pt x="982" y="5981"/>
                      <a:pt x="937" y="6026"/>
                    </a:cubicBezTo>
                    <a:cubicBezTo>
                      <a:pt x="868" y="6118"/>
                      <a:pt x="800" y="6232"/>
                      <a:pt x="731" y="6323"/>
                    </a:cubicBezTo>
                    <a:cubicBezTo>
                      <a:pt x="663" y="6437"/>
                      <a:pt x="594" y="6528"/>
                      <a:pt x="526" y="6643"/>
                    </a:cubicBezTo>
                    <a:lnTo>
                      <a:pt x="503" y="6688"/>
                    </a:lnTo>
                    <a:cubicBezTo>
                      <a:pt x="412" y="6825"/>
                      <a:pt x="320" y="6962"/>
                      <a:pt x="229" y="7099"/>
                    </a:cubicBezTo>
                    <a:cubicBezTo>
                      <a:pt x="206" y="7145"/>
                      <a:pt x="183" y="7168"/>
                      <a:pt x="161" y="7213"/>
                    </a:cubicBezTo>
                    <a:lnTo>
                      <a:pt x="115" y="7282"/>
                    </a:lnTo>
                    <a:cubicBezTo>
                      <a:pt x="115" y="7305"/>
                      <a:pt x="92" y="7327"/>
                      <a:pt x="92" y="7350"/>
                    </a:cubicBezTo>
                    <a:cubicBezTo>
                      <a:pt x="46" y="7396"/>
                      <a:pt x="24" y="7441"/>
                      <a:pt x="24" y="7487"/>
                    </a:cubicBezTo>
                    <a:cubicBezTo>
                      <a:pt x="1" y="7556"/>
                      <a:pt x="1" y="7624"/>
                      <a:pt x="24" y="7693"/>
                    </a:cubicBezTo>
                    <a:cubicBezTo>
                      <a:pt x="69" y="7738"/>
                      <a:pt x="115" y="7807"/>
                      <a:pt x="183" y="7830"/>
                    </a:cubicBezTo>
                    <a:lnTo>
                      <a:pt x="366" y="7830"/>
                    </a:lnTo>
                    <a:cubicBezTo>
                      <a:pt x="366" y="7807"/>
                      <a:pt x="389" y="7807"/>
                      <a:pt x="389" y="7807"/>
                    </a:cubicBezTo>
                    <a:cubicBezTo>
                      <a:pt x="412" y="7807"/>
                      <a:pt x="412" y="7784"/>
                      <a:pt x="434" y="7784"/>
                    </a:cubicBezTo>
                    <a:cubicBezTo>
                      <a:pt x="480" y="7761"/>
                      <a:pt x="526" y="7738"/>
                      <a:pt x="549" y="7693"/>
                    </a:cubicBezTo>
                    <a:cubicBezTo>
                      <a:pt x="640" y="7647"/>
                      <a:pt x="708" y="7624"/>
                      <a:pt x="777" y="7601"/>
                    </a:cubicBezTo>
                    <a:lnTo>
                      <a:pt x="822" y="7578"/>
                    </a:lnTo>
                    <a:cubicBezTo>
                      <a:pt x="914" y="7533"/>
                      <a:pt x="1028" y="7487"/>
                      <a:pt x="1119" y="7441"/>
                    </a:cubicBezTo>
                    <a:lnTo>
                      <a:pt x="1256" y="7373"/>
                    </a:lnTo>
                    <a:cubicBezTo>
                      <a:pt x="1416" y="7305"/>
                      <a:pt x="1553" y="7236"/>
                      <a:pt x="1713" y="7190"/>
                    </a:cubicBezTo>
                    <a:cubicBezTo>
                      <a:pt x="1850" y="7122"/>
                      <a:pt x="1987" y="7076"/>
                      <a:pt x="2124" y="7008"/>
                    </a:cubicBezTo>
                    <a:cubicBezTo>
                      <a:pt x="2375" y="6894"/>
                      <a:pt x="2626" y="6757"/>
                      <a:pt x="2854" y="6643"/>
                    </a:cubicBezTo>
                    <a:lnTo>
                      <a:pt x="2900" y="6620"/>
                    </a:lnTo>
                    <a:cubicBezTo>
                      <a:pt x="2945" y="6597"/>
                      <a:pt x="3014" y="6551"/>
                      <a:pt x="3059" y="6528"/>
                    </a:cubicBezTo>
                    <a:cubicBezTo>
                      <a:pt x="3151" y="6506"/>
                      <a:pt x="3219" y="6460"/>
                      <a:pt x="3288" y="6414"/>
                    </a:cubicBezTo>
                    <a:cubicBezTo>
                      <a:pt x="3402" y="6346"/>
                      <a:pt x="3539" y="6277"/>
                      <a:pt x="3676" y="6209"/>
                    </a:cubicBezTo>
                    <a:cubicBezTo>
                      <a:pt x="3858" y="6118"/>
                      <a:pt x="4064" y="6026"/>
                      <a:pt x="4269" y="5958"/>
                    </a:cubicBezTo>
                    <a:cubicBezTo>
                      <a:pt x="4406" y="5912"/>
                      <a:pt x="4543" y="5867"/>
                      <a:pt x="4634" y="5867"/>
                    </a:cubicBezTo>
                    <a:lnTo>
                      <a:pt x="4840" y="5867"/>
                    </a:lnTo>
                    <a:cubicBezTo>
                      <a:pt x="4885" y="5889"/>
                      <a:pt x="4931" y="5889"/>
                      <a:pt x="4977" y="5912"/>
                    </a:cubicBezTo>
                    <a:cubicBezTo>
                      <a:pt x="4931" y="5889"/>
                      <a:pt x="4908" y="5867"/>
                      <a:pt x="4863" y="5844"/>
                    </a:cubicBezTo>
                    <a:cubicBezTo>
                      <a:pt x="4817" y="5844"/>
                      <a:pt x="4771" y="5821"/>
                      <a:pt x="4703" y="5821"/>
                    </a:cubicBezTo>
                    <a:cubicBezTo>
                      <a:pt x="4634" y="5821"/>
                      <a:pt x="4589" y="5821"/>
                      <a:pt x="4520" y="5844"/>
                    </a:cubicBezTo>
                    <a:cubicBezTo>
                      <a:pt x="4452" y="5844"/>
                      <a:pt x="4360" y="5867"/>
                      <a:pt x="4269" y="5912"/>
                    </a:cubicBezTo>
                    <a:lnTo>
                      <a:pt x="4178" y="5935"/>
                    </a:lnTo>
                    <a:cubicBezTo>
                      <a:pt x="4132" y="5958"/>
                      <a:pt x="4109" y="5958"/>
                      <a:pt x="4064" y="5958"/>
                    </a:cubicBezTo>
                    <a:cubicBezTo>
                      <a:pt x="4041" y="5958"/>
                      <a:pt x="4018" y="5958"/>
                      <a:pt x="3995" y="5935"/>
                    </a:cubicBezTo>
                    <a:cubicBezTo>
                      <a:pt x="3927" y="5912"/>
                      <a:pt x="3881" y="5844"/>
                      <a:pt x="3881" y="5775"/>
                    </a:cubicBezTo>
                    <a:cubicBezTo>
                      <a:pt x="3881" y="5638"/>
                      <a:pt x="4018" y="5547"/>
                      <a:pt x="4155" y="5456"/>
                    </a:cubicBezTo>
                    <a:cubicBezTo>
                      <a:pt x="4223" y="5410"/>
                      <a:pt x="4292" y="5387"/>
                      <a:pt x="4360" y="5342"/>
                    </a:cubicBezTo>
                    <a:cubicBezTo>
                      <a:pt x="4406" y="5319"/>
                      <a:pt x="4475" y="5273"/>
                      <a:pt x="4520" y="5250"/>
                    </a:cubicBezTo>
                    <a:cubicBezTo>
                      <a:pt x="4589" y="5205"/>
                      <a:pt x="4634" y="5182"/>
                      <a:pt x="4703" y="5159"/>
                    </a:cubicBezTo>
                    <a:cubicBezTo>
                      <a:pt x="4771" y="5113"/>
                      <a:pt x="4863" y="5068"/>
                      <a:pt x="4931" y="5022"/>
                    </a:cubicBezTo>
                    <a:cubicBezTo>
                      <a:pt x="5045" y="4954"/>
                      <a:pt x="5182" y="4885"/>
                      <a:pt x="5296" y="4817"/>
                    </a:cubicBezTo>
                    <a:lnTo>
                      <a:pt x="5388" y="4771"/>
                    </a:lnTo>
                    <a:lnTo>
                      <a:pt x="5502" y="4725"/>
                    </a:lnTo>
                    <a:lnTo>
                      <a:pt x="5502" y="4748"/>
                    </a:lnTo>
                    <a:lnTo>
                      <a:pt x="5547" y="4702"/>
                    </a:lnTo>
                    <a:lnTo>
                      <a:pt x="5639" y="4657"/>
                    </a:lnTo>
                    <a:cubicBezTo>
                      <a:pt x="5753" y="4611"/>
                      <a:pt x="5844" y="4566"/>
                      <a:pt x="5958" y="4520"/>
                    </a:cubicBezTo>
                    <a:cubicBezTo>
                      <a:pt x="6072" y="4451"/>
                      <a:pt x="6186" y="4406"/>
                      <a:pt x="6323" y="4383"/>
                    </a:cubicBezTo>
                    <a:cubicBezTo>
                      <a:pt x="6574" y="4292"/>
                      <a:pt x="6826" y="4200"/>
                      <a:pt x="7077" y="4155"/>
                    </a:cubicBezTo>
                    <a:cubicBezTo>
                      <a:pt x="7351" y="4109"/>
                      <a:pt x="7556" y="4086"/>
                      <a:pt x="7739" y="4086"/>
                    </a:cubicBezTo>
                    <a:cubicBezTo>
                      <a:pt x="7876" y="4086"/>
                      <a:pt x="7990" y="4086"/>
                      <a:pt x="8104" y="4109"/>
                    </a:cubicBezTo>
                    <a:cubicBezTo>
                      <a:pt x="8172" y="4132"/>
                      <a:pt x="8264" y="4155"/>
                      <a:pt x="8332" y="4177"/>
                    </a:cubicBezTo>
                    <a:lnTo>
                      <a:pt x="8378" y="4177"/>
                    </a:lnTo>
                    <a:cubicBezTo>
                      <a:pt x="8469" y="4223"/>
                      <a:pt x="8537" y="4246"/>
                      <a:pt x="8606" y="4292"/>
                    </a:cubicBezTo>
                    <a:cubicBezTo>
                      <a:pt x="8743" y="4360"/>
                      <a:pt x="8903" y="4474"/>
                      <a:pt x="8971" y="4634"/>
                    </a:cubicBezTo>
                    <a:cubicBezTo>
                      <a:pt x="9062" y="4771"/>
                      <a:pt x="9108" y="4931"/>
                      <a:pt x="9108" y="5090"/>
                    </a:cubicBezTo>
                    <a:cubicBezTo>
                      <a:pt x="9108" y="5227"/>
                      <a:pt x="9108" y="5342"/>
                      <a:pt x="9062" y="5456"/>
                    </a:cubicBezTo>
                    <a:cubicBezTo>
                      <a:pt x="9040" y="5615"/>
                      <a:pt x="8971" y="5775"/>
                      <a:pt x="8880" y="5889"/>
                    </a:cubicBezTo>
                    <a:cubicBezTo>
                      <a:pt x="8834" y="5981"/>
                      <a:pt x="8766" y="6072"/>
                      <a:pt x="8720" y="6163"/>
                    </a:cubicBezTo>
                    <a:lnTo>
                      <a:pt x="8606" y="6300"/>
                    </a:lnTo>
                    <a:lnTo>
                      <a:pt x="8652" y="6277"/>
                    </a:lnTo>
                    <a:cubicBezTo>
                      <a:pt x="8766" y="6232"/>
                      <a:pt x="8880" y="6209"/>
                      <a:pt x="8994" y="6140"/>
                    </a:cubicBezTo>
                    <a:cubicBezTo>
                      <a:pt x="9222" y="6072"/>
                      <a:pt x="9450" y="5981"/>
                      <a:pt x="9679" y="5889"/>
                    </a:cubicBezTo>
                    <a:cubicBezTo>
                      <a:pt x="9953" y="5798"/>
                      <a:pt x="10204" y="5707"/>
                      <a:pt x="10478" y="5593"/>
                    </a:cubicBezTo>
                    <a:lnTo>
                      <a:pt x="10569" y="5547"/>
                    </a:lnTo>
                    <a:cubicBezTo>
                      <a:pt x="10866" y="5433"/>
                      <a:pt x="11185" y="5319"/>
                      <a:pt x="11482" y="5205"/>
                    </a:cubicBezTo>
                    <a:cubicBezTo>
                      <a:pt x="11642" y="5136"/>
                      <a:pt x="11801" y="5090"/>
                      <a:pt x="11961" y="5022"/>
                    </a:cubicBezTo>
                    <a:cubicBezTo>
                      <a:pt x="12053" y="4999"/>
                      <a:pt x="12121" y="4976"/>
                      <a:pt x="12189" y="4954"/>
                    </a:cubicBezTo>
                    <a:cubicBezTo>
                      <a:pt x="12258" y="4931"/>
                      <a:pt x="12349" y="4908"/>
                      <a:pt x="12418" y="4885"/>
                    </a:cubicBezTo>
                    <a:lnTo>
                      <a:pt x="12509" y="4862"/>
                    </a:lnTo>
                    <a:cubicBezTo>
                      <a:pt x="12646" y="4817"/>
                      <a:pt x="12760" y="4771"/>
                      <a:pt x="12897" y="4748"/>
                    </a:cubicBezTo>
                    <a:cubicBezTo>
                      <a:pt x="12966" y="4725"/>
                      <a:pt x="13057" y="4702"/>
                      <a:pt x="13148" y="4680"/>
                    </a:cubicBezTo>
                    <a:lnTo>
                      <a:pt x="13308" y="4634"/>
                    </a:lnTo>
                    <a:lnTo>
                      <a:pt x="13445" y="4611"/>
                    </a:lnTo>
                    <a:lnTo>
                      <a:pt x="13536" y="4588"/>
                    </a:lnTo>
                    <a:cubicBezTo>
                      <a:pt x="13605" y="4566"/>
                      <a:pt x="13673" y="4566"/>
                      <a:pt x="13719" y="4543"/>
                    </a:cubicBezTo>
                    <a:lnTo>
                      <a:pt x="13810" y="4543"/>
                    </a:lnTo>
                    <a:cubicBezTo>
                      <a:pt x="13947" y="4497"/>
                      <a:pt x="14084" y="4497"/>
                      <a:pt x="14244" y="4474"/>
                    </a:cubicBezTo>
                    <a:cubicBezTo>
                      <a:pt x="14335" y="4451"/>
                      <a:pt x="14449" y="4451"/>
                      <a:pt x="14563" y="4451"/>
                    </a:cubicBezTo>
                    <a:lnTo>
                      <a:pt x="14677" y="4451"/>
                    </a:lnTo>
                    <a:cubicBezTo>
                      <a:pt x="14792" y="4451"/>
                      <a:pt x="14929" y="4451"/>
                      <a:pt x="15043" y="4497"/>
                    </a:cubicBezTo>
                    <a:cubicBezTo>
                      <a:pt x="15202" y="4543"/>
                      <a:pt x="15339" y="4611"/>
                      <a:pt x="15454" y="4702"/>
                    </a:cubicBezTo>
                    <a:cubicBezTo>
                      <a:pt x="15613" y="4817"/>
                      <a:pt x="15727" y="4954"/>
                      <a:pt x="15773" y="5136"/>
                    </a:cubicBezTo>
                    <a:cubicBezTo>
                      <a:pt x="15796" y="5182"/>
                      <a:pt x="15819" y="5250"/>
                      <a:pt x="15842" y="5319"/>
                    </a:cubicBezTo>
                    <a:cubicBezTo>
                      <a:pt x="15842" y="5410"/>
                      <a:pt x="15864" y="5479"/>
                      <a:pt x="15864" y="5570"/>
                    </a:cubicBezTo>
                    <a:cubicBezTo>
                      <a:pt x="15864" y="5684"/>
                      <a:pt x="15842" y="5798"/>
                      <a:pt x="15819" y="5889"/>
                    </a:cubicBezTo>
                    <a:cubicBezTo>
                      <a:pt x="15773" y="6004"/>
                      <a:pt x="15727" y="6118"/>
                      <a:pt x="15636" y="6255"/>
                    </a:cubicBezTo>
                    <a:cubicBezTo>
                      <a:pt x="15568" y="6369"/>
                      <a:pt x="15499" y="6460"/>
                      <a:pt x="15408" y="6551"/>
                    </a:cubicBezTo>
                    <a:lnTo>
                      <a:pt x="15339" y="6643"/>
                    </a:lnTo>
                    <a:cubicBezTo>
                      <a:pt x="15271" y="6757"/>
                      <a:pt x="15157" y="6848"/>
                      <a:pt x="15065" y="6962"/>
                    </a:cubicBezTo>
                    <a:cubicBezTo>
                      <a:pt x="14929" y="7099"/>
                      <a:pt x="14792" y="7236"/>
                      <a:pt x="14655" y="7350"/>
                    </a:cubicBezTo>
                    <a:cubicBezTo>
                      <a:pt x="14563" y="7441"/>
                      <a:pt x="14449" y="7510"/>
                      <a:pt x="14335" y="7601"/>
                    </a:cubicBezTo>
                    <a:cubicBezTo>
                      <a:pt x="14221" y="7693"/>
                      <a:pt x="14107" y="7761"/>
                      <a:pt x="13970" y="7830"/>
                    </a:cubicBezTo>
                    <a:cubicBezTo>
                      <a:pt x="13764" y="7966"/>
                      <a:pt x="13536" y="8081"/>
                      <a:pt x="13308" y="8195"/>
                    </a:cubicBezTo>
                    <a:lnTo>
                      <a:pt x="13217" y="8218"/>
                    </a:lnTo>
                    <a:lnTo>
                      <a:pt x="13239" y="8218"/>
                    </a:lnTo>
                    <a:cubicBezTo>
                      <a:pt x="12920" y="8377"/>
                      <a:pt x="12578" y="8537"/>
                      <a:pt x="12144" y="8720"/>
                    </a:cubicBezTo>
                    <a:cubicBezTo>
                      <a:pt x="11984" y="8788"/>
                      <a:pt x="11801" y="8857"/>
                      <a:pt x="11619" y="8925"/>
                    </a:cubicBezTo>
                    <a:lnTo>
                      <a:pt x="11505" y="8971"/>
                    </a:lnTo>
                    <a:cubicBezTo>
                      <a:pt x="11391" y="9016"/>
                      <a:pt x="11276" y="9062"/>
                      <a:pt x="11140" y="9131"/>
                    </a:cubicBezTo>
                    <a:cubicBezTo>
                      <a:pt x="11048" y="9176"/>
                      <a:pt x="10957" y="9222"/>
                      <a:pt x="10888" y="9290"/>
                    </a:cubicBezTo>
                    <a:cubicBezTo>
                      <a:pt x="10866" y="9290"/>
                      <a:pt x="10843" y="9313"/>
                      <a:pt x="10843" y="9336"/>
                    </a:cubicBezTo>
                    <a:lnTo>
                      <a:pt x="11619" y="9336"/>
                    </a:lnTo>
                    <a:cubicBezTo>
                      <a:pt x="11710" y="9336"/>
                      <a:pt x="11779" y="9336"/>
                      <a:pt x="11847" y="9359"/>
                    </a:cubicBezTo>
                    <a:cubicBezTo>
                      <a:pt x="11893" y="9359"/>
                      <a:pt x="11938" y="9382"/>
                      <a:pt x="12007" y="9404"/>
                    </a:cubicBezTo>
                    <a:cubicBezTo>
                      <a:pt x="12121" y="9450"/>
                      <a:pt x="12235" y="9473"/>
                      <a:pt x="12326" y="9519"/>
                    </a:cubicBezTo>
                    <a:lnTo>
                      <a:pt x="12441" y="9564"/>
                    </a:lnTo>
                    <a:cubicBezTo>
                      <a:pt x="12578" y="9610"/>
                      <a:pt x="12714" y="9678"/>
                      <a:pt x="12806" y="9770"/>
                    </a:cubicBezTo>
                    <a:cubicBezTo>
                      <a:pt x="12874" y="9838"/>
                      <a:pt x="12943" y="9907"/>
                      <a:pt x="12988" y="9998"/>
                    </a:cubicBezTo>
                    <a:cubicBezTo>
                      <a:pt x="13057" y="10089"/>
                      <a:pt x="13102" y="10181"/>
                      <a:pt x="13125" y="10249"/>
                    </a:cubicBezTo>
                    <a:cubicBezTo>
                      <a:pt x="13148" y="10340"/>
                      <a:pt x="13148" y="10409"/>
                      <a:pt x="13171" y="10500"/>
                    </a:cubicBezTo>
                    <a:cubicBezTo>
                      <a:pt x="13194" y="10569"/>
                      <a:pt x="13194" y="10637"/>
                      <a:pt x="13194" y="10706"/>
                    </a:cubicBezTo>
                    <a:cubicBezTo>
                      <a:pt x="13194" y="10797"/>
                      <a:pt x="13194" y="10865"/>
                      <a:pt x="13148" y="10957"/>
                    </a:cubicBezTo>
                    <a:cubicBezTo>
                      <a:pt x="13102" y="11139"/>
                      <a:pt x="13011" y="11322"/>
                      <a:pt x="12920" y="11482"/>
                    </a:cubicBezTo>
                    <a:cubicBezTo>
                      <a:pt x="12806" y="11687"/>
                      <a:pt x="12623" y="11915"/>
                      <a:pt x="12395" y="12166"/>
                    </a:cubicBezTo>
                    <a:cubicBezTo>
                      <a:pt x="12281" y="12258"/>
                      <a:pt x="12167" y="12372"/>
                      <a:pt x="12053" y="12463"/>
                    </a:cubicBezTo>
                    <a:cubicBezTo>
                      <a:pt x="11938" y="12577"/>
                      <a:pt x="11824" y="12668"/>
                      <a:pt x="11710" y="12737"/>
                    </a:cubicBezTo>
                    <a:cubicBezTo>
                      <a:pt x="11596" y="12805"/>
                      <a:pt x="11482" y="12897"/>
                      <a:pt x="11368" y="12965"/>
                    </a:cubicBezTo>
                    <a:cubicBezTo>
                      <a:pt x="11231" y="13034"/>
                      <a:pt x="11094" y="13102"/>
                      <a:pt x="10934" y="13171"/>
                    </a:cubicBezTo>
                    <a:cubicBezTo>
                      <a:pt x="10797" y="13216"/>
                      <a:pt x="10683" y="13285"/>
                      <a:pt x="10546" y="13308"/>
                    </a:cubicBezTo>
                    <a:cubicBezTo>
                      <a:pt x="10386" y="13353"/>
                      <a:pt x="10227" y="13376"/>
                      <a:pt x="10090" y="13399"/>
                    </a:cubicBezTo>
                    <a:cubicBezTo>
                      <a:pt x="9975" y="13422"/>
                      <a:pt x="9861" y="13445"/>
                      <a:pt x="9747" y="13467"/>
                    </a:cubicBezTo>
                    <a:lnTo>
                      <a:pt x="9679" y="13490"/>
                    </a:lnTo>
                    <a:lnTo>
                      <a:pt x="9610" y="13490"/>
                    </a:lnTo>
                    <a:cubicBezTo>
                      <a:pt x="9496" y="13490"/>
                      <a:pt x="9428" y="13445"/>
                      <a:pt x="9405" y="13353"/>
                    </a:cubicBezTo>
                    <a:cubicBezTo>
                      <a:pt x="9382" y="13262"/>
                      <a:pt x="9405" y="13148"/>
                      <a:pt x="9496" y="13102"/>
                    </a:cubicBezTo>
                    <a:cubicBezTo>
                      <a:pt x="9473" y="13102"/>
                      <a:pt x="9473" y="13079"/>
                      <a:pt x="9473" y="13057"/>
                    </a:cubicBezTo>
                    <a:cubicBezTo>
                      <a:pt x="9450" y="13034"/>
                      <a:pt x="9450" y="12988"/>
                      <a:pt x="9450" y="12942"/>
                    </a:cubicBezTo>
                    <a:cubicBezTo>
                      <a:pt x="9428" y="12988"/>
                      <a:pt x="9428" y="13034"/>
                      <a:pt x="9405" y="13079"/>
                    </a:cubicBezTo>
                    <a:lnTo>
                      <a:pt x="9382" y="13148"/>
                    </a:lnTo>
                    <a:cubicBezTo>
                      <a:pt x="9359" y="13285"/>
                      <a:pt x="9313" y="13399"/>
                      <a:pt x="9268" y="13513"/>
                    </a:cubicBezTo>
                    <a:lnTo>
                      <a:pt x="9222" y="13513"/>
                    </a:lnTo>
                    <a:cubicBezTo>
                      <a:pt x="9131" y="13513"/>
                      <a:pt x="9062" y="13536"/>
                      <a:pt x="9017" y="13559"/>
                    </a:cubicBezTo>
                    <a:cubicBezTo>
                      <a:pt x="8948" y="13581"/>
                      <a:pt x="8903" y="13604"/>
                      <a:pt x="8857" y="13627"/>
                    </a:cubicBezTo>
                    <a:lnTo>
                      <a:pt x="8766" y="13673"/>
                    </a:lnTo>
                    <a:cubicBezTo>
                      <a:pt x="8674" y="13718"/>
                      <a:pt x="8583" y="13764"/>
                      <a:pt x="8515" y="13787"/>
                    </a:cubicBezTo>
                    <a:lnTo>
                      <a:pt x="8423" y="13833"/>
                    </a:lnTo>
                    <a:cubicBezTo>
                      <a:pt x="8218" y="13924"/>
                      <a:pt x="8012" y="14015"/>
                      <a:pt x="7807" y="14106"/>
                    </a:cubicBezTo>
                    <a:cubicBezTo>
                      <a:pt x="7579" y="14221"/>
                      <a:pt x="7328" y="14335"/>
                      <a:pt x="7099" y="14449"/>
                    </a:cubicBezTo>
                    <a:lnTo>
                      <a:pt x="7008" y="14495"/>
                    </a:lnTo>
                    <a:cubicBezTo>
                      <a:pt x="6940" y="14517"/>
                      <a:pt x="6848" y="14563"/>
                      <a:pt x="6780" y="14609"/>
                    </a:cubicBezTo>
                    <a:lnTo>
                      <a:pt x="6711" y="14631"/>
                    </a:lnTo>
                    <a:cubicBezTo>
                      <a:pt x="6597" y="14677"/>
                      <a:pt x="6483" y="14746"/>
                      <a:pt x="6415" y="14837"/>
                    </a:cubicBezTo>
                    <a:cubicBezTo>
                      <a:pt x="6415" y="14860"/>
                      <a:pt x="6392" y="14883"/>
                      <a:pt x="6392" y="14905"/>
                    </a:cubicBezTo>
                    <a:cubicBezTo>
                      <a:pt x="6369" y="14905"/>
                      <a:pt x="6346" y="14928"/>
                      <a:pt x="6323" y="14928"/>
                    </a:cubicBezTo>
                    <a:cubicBezTo>
                      <a:pt x="6278" y="14951"/>
                      <a:pt x="6255" y="14974"/>
                      <a:pt x="6232" y="15019"/>
                    </a:cubicBezTo>
                    <a:lnTo>
                      <a:pt x="6072" y="15042"/>
                    </a:lnTo>
                    <a:cubicBezTo>
                      <a:pt x="6004" y="15065"/>
                      <a:pt x="5913" y="15088"/>
                      <a:pt x="5844" y="15111"/>
                    </a:cubicBezTo>
                    <a:cubicBezTo>
                      <a:pt x="5730" y="15134"/>
                      <a:pt x="5661" y="15225"/>
                      <a:pt x="5684" y="15316"/>
                    </a:cubicBezTo>
                    <a:cubicBezTo>
                      <a:pt x="5707" y="15408"/>
                      <a:pt x="5776" y="15476"/>
                      <a:pt x="5867" y="15476"/>
                    </a:cubicBezTo>
                    <a:lnTo>
                      <a:pt x="5913" y="15476"/>
                    </a:lnTo>
                    <a:cubicBezTo>
                      <a:pt x="6095" y="15430"/>
                      <a:pt x="6301" y="15408"/>
                      <a:pt x="6483" y="15385"/>
                    </a:cubicBezTo>
                    <a:cubicBezTo>
                      <a:pt x="6574" y="15385"/>
                      <a:pt x="6666" y="15362"/>
                      <a:pt x="6757" y="15362"/>
                    </a:cubicBezTo>
                    <a:cubicBezTo>
                      <a:pt x="6894" y="15339"/>
                      <a:pt x="7008" y="15316"/>
                      <a:pt x="7145" y="15293"/>
                    </a:cubicBezTo>
                    <a:cubicBezTo>
                      <a:pt x="7328" y="15271"/>
                      <a:pt x="7487" y="15271"/>
                      <a:pt x="7647" y="15225"/>
                    </a:cubicBezTo>
                    <a:cubicBezTo>
                      <a:pt x="7807" y="15202"/>
                      <a:pt x="7967" y="15156"/>
                      <a:pt x="8104" y="15111"/>
                    </a:cubicBezTo>
                    <a:cubicBezTo>
                      <a:pt x="8195" y="15088"/>
                      <a:pt x="8264" y="15065"/>
                      <a:pt x="8355" y="15042"/>
                    </a:cubicBezTo>
                    <a:lnTo>
                      <a:pt x="8537" y="14997"/>
                    </a:lnTo>
                    <a:cubicBezTo>
                      <a:pt x="8606" y="14974"/>
                      <a:pt x="8674" y="14974"/>
                      <a:pt x="8720" y="14951"/>
                    </a:cubicBezTo>
                    <a:cubicBezTo>
                      <a:pt x="8925" y="14951"/>
                      <a:pt x="9085" y="14928"/>
                      <a:pt x="9268" y="14928"/>
                    </a:cubicBezTo>
                    <a:cubicBezTo>
                      <a:pt x="9610" y="14905"/>
                      <a:pt x="9953" y="14791"/>
                      <a:pt x="10227" y="14700"/>
                    </a:cubicBezTo>
                    <a:cubicBezTo>
                      <a:pt x="10455" y="14631"/>
                      <a:pt x="10683" y="14517"/>
                      <a:pt x="10888" y="14449"/>
                    </a:cubicBezTo>
                    <a:lnTo>
                      <a:pt x="11071" y="14380"/>
                    </a:lnTo>
                    <a:cubicBezTo>
                      <a:pt x="11185" y="14312"/>
                      <a:pt x="11322" y="14266"/>
                      <a:pt x="11459" y="14198"/>
                    </a:cubicBezTo>
                    <a:cubicBezTo>
                      <a:pt x="11550" y="14152"/>
                      <a:pt x="11642" y="14106"/>
                      <a:pt x="11733" y="14061"/>
                    </a:cubicBezTo>
                    <a:lnTo>
                      <a:pt x="11893" y="13992"/>
                    </a:lnTo>
                    <a:cubicBezTo>
                      <a:pt x="12212" y="13855"/>
                      <a:pt x="12509" y="13696"/>
                      <a:pt x="12829" y="13559"/>
                    </a:cubicBezTo>
                    <a:lnTo>
                      <a:pt x="12874" y="13536"/>
                    </a:lnTo>
                    <a:cubicBezTo>
                      <a:pt x="13011" y="13467"/>
                      <a:pt x="13148" y="13399"/>
                      <a:pt x="13262" y="13330"/>
                    </a:cubicBezTo>
                    <a:cubicBezTo>
                      <a:pt x="13331" y="13308"/>
                      <a:pt x="13376" y="13262"/>
                      <a:pt x="13445" y="13216"/>
                    </a:cubicBezTo>
                    <a:cubicBezTo>
                      <a:pt x="13468" y="13193"/>
                      <a:pt x="13491" y="13193"/>
                      <a:pt x="13513" y="13171"/>
                    </a:cubicBezTo>
                    <a:lnTo>
                      <a:pt x="13536" y="13148"/>
                    </a:lnTo>
                    <a:cubicBezTo>
                      <a:pt x="13605" y="13102"/>
                      <a:pt x="13673" y="13057"/>
                      <a:pt x="13742" y="13011"/>
                    </a:cubicBezTo>
                    <a:cubicBezTo>
                      <a:pt x="14312" y="12600"/>
                      <a:pt x="14814" y="12121"/>
                      <a:pt x="15180" y="11778"/>
                    </a:cubicBezTo>
                    <a:cubicBezTo>
                      <a:pt x="15431" y="11527"/>
                      <a:pt x="15636" y="11322"/>
                      <a:pt x="15819" y="11094"/>
                    </a:cubicBezTo>
                    <a:cubicBezTo>
                      <a:pt x="16024" y="10865"/>
                      <a:pt x="16207" y="10637"/>
                      <a:pt x="16344" y="10386"/>
                    </a:cubicBezTo>
                    <a:cubicBezTo>
                      <a:pt x="16389" y="10317"/>
                      <a:pt x="16435" y="10226"/>
                      <a:pt x="16458" y="10135"/>
                    </a:cubicBezTo>
                    <a:lnTo>
                      <a:pt x="16481" y="10112"/>
                    </a:lnTo>
                    <a:cubicBezTo>
                      <a:pt x="16526" y="10044"/>
                      <a:pt x="16572" y="9952"/>
                      <a:pt x="16595" y="9884"/>
                    </a:cubicBezTo>
                    <a:cubicBezTo>
                      <a:pt x="16618" y="9724"/>
                      <a:pt x="16618" y="9564"/>
                      <a:pt x="16572" y="9359"/>
                    </a:cubicBezTo>
                    <a:cubicBezTo>
                      <a:pt x="16572" y="9313"/>
                      <a:pt x="16549" y="9268"/>
                      <a:pt x="16526" y="9199"/>
                    </a:cubicBezTo>
                    <a:cubicBezTo>
                      <a:pt x="16481" y="9062"/>
                      <a:pt x="16389" y="8971"/>
                      <a:pt x="16321" y="8925"/>
                    </a:cubicBezTo>
                    <a:cubicBezTo>
                      <a:pt x="16184" y="8811"/>
                      <a:pt x="16001" y="8788"/>
                      <a:pt x="15842" y="8743"/>
                    </a:cubicBezTo>
                    <a:cubicBezTo>
                      <a:pt x="15727" y="8720"/>
                      <a:pt x="15613" y="8720"/>
                      <a:pt x="15476" y="8720"/>
                    </a:cubicBezTo>
                    <a:lnTo>
                      <a:pt x="15294" y="8720"/>
                    </a:lnTo>
                    <a:cubicBezTo>
                      <a:pt x="15499" y="8606"/>
                      <a:pt x="15682" y="8491"/>
                      <a:pt x="15887" y="8377"/>
                    </a:cubicBezTo>
                    <a:cubicBezTo>
                      <a:pt x="15956" y="8355"/>
                      <a:pt x="16024" y="8309"/>
                      <a:pt x="16093" y="8263"/>
                    </a:cubicBezTo>
                    <a:cubicBezTo>
                      <a:pt x="16161" y="8218"/>
                      <a:pt x="16252" y="8172"/>
                      <a:pt x="16321" y="8149"/>
                    </a:cubicBezTo>
                    <a:lnTo>
                      <a:pt x="16503" y="8035"/>
                    </a:lnTo>
                    <a:lnTo>
                      <a:pt x="16709" y="7921"/>
                    </a:lnTo>
                    <a:cubicBezTo>
                      <a:pt x="16777" y="7898"/>
                      <a:pt x="16869" y="7852"/>
                      <a:pt x="16937" y="7807"/>
                    </a:cubicBezTo>
                    <a:cubicBezTo>
                      <a:pt x="16983" y="7784"/>
                      <a:pt x="17051" y="7738"/>
                      <a:pt x="17097" y="7715"/>
                    </a:cubicBezTo>
                    <a:cubicBezTo>
                      <a:pt x="17234" y="7647"/>
                      <a:pt x="17348" y="7578"/>
                      <a:pt x="17485" y="7487"/>
                    </a:cubicBezTo>
                    <a:cubicBezTo>
                      <a:pt x="17736" y="7350"/>
                      <a:pt x="17987" y="7190"/>
                      <a:pt x="18238" y="7053"/>
                    </a:cubicBezTo>
                    <a:cubicBezTo>
                      <a:pt x="18466" y="6917"/>
                      <a:pt x="18672" y="6802"/>
                      <a:pt x="18900" y="6665"/>
                    </a:cubicBezTo>
                    <a:cubicBezTo>
                      <a:pt x="19243" y="6483"/>
                      <a:pt x="19585" y="6300"/>
                      <a:pt x="19904" y="6095"/>
                    </a:cubicBezTo>
                    <a:cubicBezTo>
                      <a:pt x="20110" y="5958"/>
                      <a:pt x="20315" y="5798"/>
                      <a:pt x="20521" y="5661"/>
                    </a:cubicBezTo>
                    <a:lnTo>
                      <a:pt x="20680" y="5524"/>
                    </a:lnTo>
                    <a:cubicBezTo>
                      <a:pt x="20932" y="5342"/>
                      <a:pt x="21183" y="5159"/>
                      <a:pt x="21388" y="4999"/>
                    </a:cubicBezTo>
                    <a:cubicBezTo>
                      <a:pt x="21822" y="4657"/>
                      <a:pt x="22255" y="4269"/>
                      <a:pt x="22666" y="3812"/>
                    </a:cubicBezTo>
                    <a:cubicBezTo>
                      <a:pt x="22780" y="3698"/>
                      <a:pt x="22895" y="3538"/>
                      <a:pt x="22986" y="3401"/>
                    </a:cubicBezTo>
                    <a:cubicBezTo>
                      <a:pt x="23054" y="3287"/>
                      <a:pt x="23146" y="3173"/>
                      <a:pt x="23191" y="3036"/>
                    </a:cubicBezTo>
                    <a:cubicBezTo>
                      <a:pt x="23260" y="2854"/>
                      <a:pt x="23283" y="2694"/>
                      <a:pt x="23283" y="2534"/>
                    </a:cubicBezTo>
                    <a:cubicBezTo>
                      <a:pt x="23260" y="2397"/>
                      <a:pt x="23260" y="2283"/>
                      <a:pt x="23237" y="2169"/>
                    </a:cubicBezTo>
                    <a:cubicBezTo>
                      <a:pt x="23214" y="2055"/>
                      <a:pt x="23191" y="1941"/>
                      <a:pt x="23123" y="1826"/>
                    </a:cubicBezTo>
                    <a:cubicBezTo>
                      <a:pt x="23032" y="1667"/>
                      <a:pt x="22872" y="1507"/>
                      <a:pt x="22712" y="1438"/>
                    </a:cubicBezTo>
                    <a:cubicBezTo>
                      <a:pt x="22621" y="1393"/>
                      <a:pt x="22529" y="1347"/>
                      <a:pt x="22438" y="1302"/>
                    </a:cubicBezTo>
                    <a:cubicBezTo>
                      <a:pt x="22301" y="1256"/>
                      <a:pt x="22164" y="1233"/>
                      <a:pt x="22050" y="1233"/>
                    </a:cubicBezTo>
                    <a:cubicBezTo>
                      <a:pt x="21776" y="1187"/>
                      <a:pt x="21479" y="1165"/>
                      <a:pt x="21183" y="1165"/>
                    </a:cubicBezTo>
                    <a:lnTo>
                      <a:pt x="21023" y="1165"/>
                    </a:lnTo>
                    <a:cubicBezTo>
                      <a:pt x="20795" y="1165"/>
                      <a:pt x="20612" y="1165"/>
                      <a:pt x="20429" y="1187"/>
                    </a:cubicBezTo>
                    <a:cubicBezTo>
                      <a:pt x="20247" y="1210"/>
                      <a:pt x="19996" y="1233"/>
                      <a:pt x="19767" y="1302"/>
                    </a:cubicBezTo>
                    <a:cubicBezTo>
                      <a:pt x="19699" y="1324"/>
                      <a:pt x="19608" y="1347"/>
                      <a:pt x="19539" y="1370"/>
                    </a:cubicBezTo>
                    <a:cubicBezTo>
                      <a:pt x="19494" y="1370"/>
                      <a:pt x="19425" y="1393"/>
                      <a:pt x="19379" y="1393"/>
                    </a:cubicBezTo>
                    <a:cubicBezTo>
                      <a:pt x="19288" y="1438"/>
                      <a:pt x="19197" y="1438"/>
                      <a:pt x="19106" y="1461"/>
                    </a:cubicBezTo>
                    <a:lnTo>
                      <a:pt x="19014" y="1484"/>
                    </a:lnTo>
                    <a:cubicBezTo>
                      <a:pt x="18763" y="1553"/>
                      <a:pt x="18512" y="1644"/>
                      <a:pt x="18261" y="1735"/>
                    </a:cubicBezTo>
                    <a:cubicBezTo>
                      <a:pt x="18215" y="1735"/>
                      <a:pt x="18147" y="1758"/>
                      <a:pt x="18101" y="1781"/>
                    </a:cubicBezTo>
                    <a:cubicBezTo>
                      <a:pt x="18056" y="1781"/>
                      <a:pt x="18010" y="1804"/>
                      <a:pt x="17964" y="1826"/>
                    </a:cubicBezTo>
                    <a:cubicBezTo>
                      <a:pt x="17827" y="1849"/>
                      <a:pt x="17690" y="1918"/>
                      <a:pt x="17553" y="1963"/>
                    </a:cubicBezTo>
                    <a:cubicBezTo>
                      <a:pt x="17462" y="1986"/>
                      <a:pt x="17371" y="2032"/>
                      <a:pt x="17280" y="2078"/>
                    </a:cubicBezTo>
                    <a:cubicBezTo>
                      <a:pt x="17165" y="2123"/>
                      <a:pt x="17051" y="2169"/>
                      <a:pt x="16960" y="2215"/>
                    </a:cubicBezTo>
                    <a:cubicBezTo>
                      <a:pt x="16709" y="2283"/>
                      <a:pt x="16481" y="2351"/>
                      <a:pt x="16252" y="2466"/>
                    </a:cubicBezTo>
                    <a:cubicBezTo>
                      <a:pt x="16047" y="2557"/>
                      <a:pt x="15796" y="2648"/>
                      <a:pt x="15499" y="2739"/>
                    </a:cubicBezTo>
                    <a:cubicBezTo>
                      <a:pt x="15339" y="2808"/>
                      <a:pt x="15180" y="2854"/>
                      <a:pt x="15020" y="2922"/>
                    </a:cubicBezTo>
                    <a:lnTo>
                      <a:pt x="14860" y="2991"/>
                    </a:lnTo>
                    <a:cubicBezTo>
                      <a:pt x="15020" y="2831"/>
                      <a:pt x="15180" y="2694"/>
                      <a:pt x="15339" y="2557"/>
                    </a:cubicBezTo>
                    <a:lnTo>
                      <a:pt x="15362" y="2511"/>
                    </a:lnTo>
                    <a:cubicBezTo>
                      <a:pt x="15568" y="2329"/>
                      <a:pt x="15750" y="2123"/>
                      <a:pt x="15933" y="1918"/>
                    </a:cubicBezTo>
                    <a:lnTo>
                      <a:pt x="15978" y="1872"/>
                    </a:lnTo>
                    <a:cubicBezTo>
                      <a:pt x="16047" y="1781"/>
                      <a:pt x="16138" y="1690"/>
                      <a:pt x="16207" y="1598"/>
                    </a:cubicBezTo>
                    <a:cubicBezTo>
                      <a:pt x="16298" y="1484"/>
                      <a:pt x="16367" y="1347"/>
                      <a:pt x="16435" y="1233"/>
                    </a:cubicBezTo>
                    <a:cubicBezTo>
                      <a:pt x="16503" y="1096"/>
                      <a:pt x="16549" y="982"/>
                      <a:pt x="16549" y="845"/>
                    </a:cubicBezTo>
                    <a:cubicBezTo>
                      <a:pt x="16572" y="777"/>
                      <a:pt x="16549" y="685"/>
                      <a:pt x="16526" y="617"/>
                    </a:cubicBezTo>
                    <a:cubicBezTo>
                      <a:pt x="16503" y="548"/>
                      <a:pt x="16481" y="503"/>
                      <a:pt x="16458" y="434"/>
                    </a:cubicBezTo>
                    <a:cubicBezTo>
                      <a:pt x="16412" y="343"/>
                      <a:pt x="16344" y="252"/>
                      <a:pt x="16230" y="160"/>
                    </a:cubicBezTo>
                    <a:cubicBezTo>
                      <a:pt x="16047" y="23"/>
                      <a:pt x="15796" y="0"/>
                      <a:pt x="15568" y="0"/>
                    </a:cubicBezTo>
                    <a:close/>
                  </a:path>
                </a:pathLst>
              </a:custGeom>
              <a:solidFill>
                <a:srgbClr val="FD9A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1"/>
              <p:cNvSpPr/>
              <p:nvPr/>
            </p:nvSpPr>
            <p:spPr>
              <a:xfrm>
                <a:off x="4971730" y="3270932"/>
                <a:ext cx="8055" cy="30247"/>
              </a:xfrm>
              <a:custGeom>
                <a:rect b="b" l="l" r="r" t="t"/>
                <a:pathLst>
                  <a:path extrusionOk="0" h="1119" w="298">
                    <a:moveTo>
                      <a:pt x="1" y="0"/>
                    </a:moveTo>
                    <a:lnTo>
                      <a:pt x="1" y="0"/>
                    </a:lnTo>
                    <a:cubicBezTo>
                      <a:pt x="46" y="114"/>
                      <a:pt x="69" y="229"/>
                      <a:pt x="92" y="343"/>
                    </a:cubicBezTo>
                    <a:cubicBezTo>
                      <a:pt x="115" y="388"/>
                      <a:pt x="115" y="434"/>
                      <a:pt x="137" y="480"/>
                    </a:cubicBezTo>
                    <a:cubicBezTo>
                      <a:pt x="160" y="548"/>
                      <a:pt x="160" y="617"/>
                      <a:pt x="183" y="662"/>
                    </a:cubicBezTo>
                    <a:cubicBezTo>
                      <a:pt x="229" y="799"/>
                      <a:pt x="252" y="959"/>
                      <a:pt x="297" y="1119"/>
                    </a:cubicBezTo>
                    <a:cubicBezTo>
                      <a:pt x="297" y="1096"/>
                      <a:pt x="297" y="1073"/>
                      <a:pt x="297" y="1050"/>
                    </a:cubicBezTo>
                    <a:cubicBezTo>
                      <a:pt x="274" y="936"/>
                      <a:pt x="252" y="822"/>
                      <a:pt x="229" y="708"/>
                    </a:cubicBezTo>
                    <a:lnTo>
                      <a:pt x="229" y="662"/>
                    </a:lnTo>
                    <a:cubicBezTo>
                      <a:pt x="206" y="571"/>
                      <a:pt x="206" y="502"/>
                      <a:pt x="183" y="434"/>
                    </a:cubicBezTo>
                    <a:lnTo>
                      <a:pt x="160" y="388"/>
                    </a:lnTo>
                    <a:cubicBezTo>
                      <a:pt x="115" y="274"/>
                      <a:pt x="69" y="160"/>
                      <a:pt x="23" y="46"/>
                    </a:cubicBezTo>
                    <a:cubicBezTo>
                      <a:pt x="23" y="46"/>
                      <a:pt x="23" y="23"/>
                      <a:pt x="1" y="0"/>
                    </a:cubicBezTo>
                    <a:close/>
                  </a:path>
                </a:pathLst>
              </a:custGeom>
              <a:solidFill>
                <a:srgbClr val="FD9A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1"/>
              <p:cNvSpPr/>
              <p:nvPr/>
            </p:nvSpPr>
            <p:spPr>
              <a:xfrm>
                <a:off x="4828606" y="3098183"/>
                <a:ext cx="323928" cy="254217"/>
              </a:xfrm>
              <a:custGeom>
                <a:rect b="b" l="l" r="r" t="t"/>
                <a:pathLst>
                  <a:path extrusionOk="0" h="9405" w="11984">
                    <a:moveTo>
                      <a:pt x="3858" y="0"/>
                    </a:moveTo>
                    <a:cubicBezTo>
                      <a:pt x="3675" y="0"/>
                      <a:pt x="3470" y="23"/>
                      <a:pt x="3196" y="69"/>
                    </a:cubicBezTo>
                    <a:cubicBezTo>
                      <a:pt x="2945" y="114"/>
                      <a:pt x="2693" y="206"/>
                      <a:pt x="2442" y="297"/>
                    </a:cubicBezTo>
                    <a:cubicBezTo>
                      <a:pt x="2305" y="320"/>
                      <a:pt x="2191" y="365"/>
                      <a:pt x="2077" y="434"/>
                    </a:cubicBezTo>
                    <a:cubicBezTo>
                      <a:pt x="1963" y="480"/>
                      <a:pt x="1872" y="525"/>
                      <a:pt x="1758" y="571"/>
                    </a:cubicBezTo>
                    <a:lnTo>
                      <a:pt x="1666" y="616"/>
                    </a:lnTo>
                    <a:lnTo>
                      <a:pt x="1621" y="662"/>
                    </a:lnTo>
                    <a:lnTo>
                      <a:pt x="1621" y="639"/>
                    </a:lnTo>
                    <a:lnTo>
                      <a:pt x="1507" y="685"/>
                    </a:lnTo>
                    <a:lnTo>
                      <a:pt x="1415" y="731"/>
                    </a:lnTo>
                    <a:cubicBezTo>
                      <a:pt x="1301" y="799"/>
                      <a:pt x="1164" y="868"/>
                      <a:pt x="1050" y="936"/>
                    </a:cubicBezTo>
                    <a:cubicBezTo>
                      <a:pt x="982" y="982"/>
                      <a:pt x="890" y="1027"/>
                      <a:pt x="822" y="1073"/>
                    </a:cubicBezTo>
                    <a:cubicBezTo>
                      <a:pt x="753" y="1096"/>
                      <a:pt x="708" y="1119"/>
                      <a:pt x="639" y="1164"/>
                    </a:cubicBezTo>
                    <a:cubicBezTo>
                      <a:pt x="594" y="1187"/>
                      <a:pt x="525" y="1233"/>
                      <a:pt x="479" y="1256"/>
                    </a:cubicBezTo>
                    <a:cubicBezTo>
                      <a:pt x="411" y="1301"/>
                      <a:pt x="342" y="1324"/>
                      <a:pt x="274" y="1370"/>
                    </a:cubicBezTo>
                    <a:cubicBezTo>
                      <a:pt x="137" y="1461"/>
                      <a:pt x="0" y="1529"/>
                      <a:pt x="0" y="1689"/>
                    </a:cubicBezTo>
                    <a:cubicBezTo>
                      <a:pt x="0" y="1758"/>
                      <a:pt x="46" y="1826"/>
                      <a:pt x="114" y="1849"/>
                    </a:cubicBezTo>
                    <a:cubicBezTo>
                      <a:pt x="137" y="1872"/>
                      <a:pt x="160" y="1872"/>
                      <a:pt x="183" y="1872"/>
                    </a:cubicBezTo>
                    <a:cubicBezTo>
                      <a:pt x="228" y="1872"/>
                      <a:pt x="251" y="1872"/>
                      <a:pt x="297" y="1849"/>
                    </a:cubicBezTo>
                    <a:lnTo>
                      <a:pt x="388" y="1826"/>
                    </a:lnTo>
                    <a:cubicBezTo>
                      <a:pt x="479" y="1781"/>
                      <a:pt x="571" y="1758"/>
                      <a:pt x="639" y="1758"/>
                    </a:cubicBezTo>
                    <a:cubicBezTo>
                      <a:pt x="708" y="1735"/>
                      <a:pt x="753" y="1735"/>
                      <a:pt x="822" y="1735"/>
                    </a:cubicBezTo>
                    <a:cubicBezTo>
                      <a:pt x="890" y="1735"/>
                      <a:pt x="936" y="1758"/>
                      <a:pt x="982" y="1758"/>
                    </a:cubicBezTo>
                    <a:cubicBezTo>
                      <a:pt x="1027" y="1781"/>
                      <a:pt x="1050" y="1803"/>
                      <a:pt x="1096" y="1826"/>
                    </a:cubicBezTo>
                    <a:lnTo>
                      <a:pt x="1210" y="1895"/>
                    </a:lnTo>
                    <a:cubicBezTo>
                      <a:pt x="1233" y="1918"/>
                      <a:pt x="1278" y="1940"/>
                      <a:pt x="1324" y="1986"/>
                    </a:cubicBezTo>
                    <a:cubicBezTo>
                      <a:pt x="1347" y="2009"/>
                      <a:pt x="1370" y="2032"/>
                      <a:pt x="1392" y="2054"/>
                    </a:cubicBezTo>
                    <a:cubicBezTo>
                      <a:pt x="1461" y="2100"/>
                      <a:pt x="1529" y="2123"/>
                      <a:pt x="1598" y="2169"/>
                    </a:cubicBezTo>
                    <a:lnTo>
                      <a:pt x="1643" y="2191"/>
                    </a:lnTo>
                    <a:cubicBezTo>
                      <a:pt x="1712" y="2260"/>
                      <a:pt x="1780" y="2306"/>
                      <a:pt x="1849" y="2374"/>
                    </a:cubicBezTo>
                    <a:cubicBezTo>
                      <a:pt x="1895" y="2420"/>
                      <a:pt x="1940" y="2442"/>
                      <a:pt x="1986" y="2465"/>
                    </a:cubicBezTo>
                    <a:cubicBezTo>
                      <a:pt x="2032" y="2511"/>
                      <a:pt x="2077" y="2557"/>
                      <a:pt x="2123" y="2602"/>
                    </a:cubicBezTo>
                    <a:cubicBezTo>
                      <a:pt x="2214" y="2671"/>
                      <a:pt x="2305" y="2762"/>
                      <a:pt x="2397" y="2853"/>
                    </a:cubicBezTo>
                    <a:lnTo>
                      <a:pt x="2511" y="2945"/>
                    </a:lnTo>
                    <a:cubicBezTo>
                      <a:pt x="2625" y="3036"/>
                      <a:pt x="2716" y="3127"/>
                      <a:pt x="2808" y="3219"/>
                    </a:cubicBezTo>
                    <a:cubicBezTo>
                      <a:pt x="2945" y="3333"/>
                      <a:pt x="3081" y="3424"/>
                      <a:pt x="3196" y="3561"/>
                    </a:cubicBezTo>
                    <a:cubicBezTo>
                      <a:pt x="3264" y="3607"/>
                      <a:pt x="3310" y="3675"/>
                      <a:pt x="3378" y="3721"/>
                    </a:cubicBezTo>
                    <a:cubicBezTo>
                      <a:pt x="3424" y="3789"/>
                      <a:pt x="3470" y="3835"/>
                      <a:pt x="3515" y="3880"/>
                    </a:cubicBezTo>
                    <a:cubicBezTo>
                      <a:pt x="3561" y="3926"/>
                      <a:pt x="3606" y="3972"/>
                      <a:pt x="3629" y="3995"/>
                    </a:cubicBezTo>
                    <a:cubicBezTo>
                      <a:pt x="3698" y="4040"/>
                      <a:pt x="3743" y="4109"/>
                      <a:pt x="3789" y="4154"/>
                    </a:cubicBezTo>
                    <a:cubicBezTo>
                      <a:pt x="3972" y="4360"/>
                      <a:pt x="4086" y="4520"/>
                      <a:pt x="4200" y="4679"/>
                    </a:cubicBezTo>
                    <a:cubicBezTo>
                      <a:pt x="4246" y="4748"/>
                      <a:pt x="4268" y="4816"/>
                      <a:pt x="4314" y="4885"/>
                    </a:cubicBezTo>
                    <a:cubicBezTo>
                      <a:pt x="4337" y="4930"/>
                      <a:pt x="4383" y="4976"/>
                      <a:pt x="4405" y="5022"/>
                    </a:cubicBezTo>
                    <a:cubicBezTo>
                      <a:pt x="4474" y="5136"/>
                      <a:pt x="4542" y="5250"/>
                      <a:pt x="4634" y="5341"/>
                    </a:cubicBezTo>
                    <a:lnTo>
                      <a:pt x="4702" y="5455"/>
                    </a:lnTo>
                    <a:cubicBezTo>
                      <a:pt x="4816" y="5570"/>
                      <a:pt x="4908" y="5706"/>
                      <a:pt x="4999" y="5843"/>
                    </a:cubicBezTo>
                    <a:cubicBezTo>
                      <a:pt x="5044" y="5889"/>
                      <a:pt x="5067" y="5980"/>
                      <a:pt x="5113" y="6049"/>
                    </a:cubicBezTo>
                    <a:lnTo>
                      <a:pt x="5159" y="6140"/>
                    </a:lnTo>
                    <a:cubicBezTo>
                      <a:pt x="5181" y="6186"/>
                      <a:pt x="5204" y="6231"/>
                      <a:pt x="5250" y="6277"/>
                    </a:cubicBezTo>
                    <a:cubicBezTo>
                      <a:pt x="5273" y="6346"/>
                      <a:pt x="5296" y="6391"/>
                      <a:pt x="5318" y="6437"/>
                    </a:cubicBezTo>
                    <a:cubicBezTo>
                      <a:pt x="5364" y="6551"/>
                      <a:pt x="5410" y="6665"/>
                      <a:pt x="5455" y="6779"/>
                    </a:cubicBezTo>
                    <a:lnTo>
                      <a:pt x="5478" y="6825"/>
                    </a:lnTo>
                    <a:cubicBezTo>
                      <a:pt x="5501" y="6893"/>
                      <a:pt x="5501" y="6962"/>
                      <a:pt x="5524" y="7053"/>
                    </a:cubicBezTo>
                    <a:lnTo>
                      <a:pt x="5524" y="7099"/>
                    </a:lnTo>
                    <a:cubicBezTo>
                      <a:pt x="5547" y="7213"/>
                      <a:pt x="5569" y="7327"/>
                      <a:pt x="5592" y="7441"/>
                    </a:cubicBezTo>
                    <a:cubicBezTo>
                      <a:pt x="5592" y="7487"/>
                      <a:pt x="5592" y="7555"/>
                      <a:pt x="5592" y="7601"/>
                    </a:cubicBezTo>
                    <a:cubicBezTo>
                      <a:pt x="5592" y="7647"/>
                      <a:pt x="5592" y="7692"/>
                      <a:pt x="5592" y="7761"/>
                    </a:cubicBezTo>
                    <a:cubicBezTo>
                      <a:pt x="5592" y="7806"/>
                      <a:pt x="5592" y="7875"/>
                      <a:pt x="5592" y="7921"/>
                    </a:cubicBezTo>
                    <a:cubicBezTo>
                      <a:pt x="5592" y="7989"/>
                      <a:pt x="5592" y="8057"/>
                      <a:pt x="5615" y="8126"/>
                    </a:cubicBezTo>
                    <a:cubicBezTo>
                      <a:pt x="5615" y="8263"/>
                      <a:pt x="5615" y="8354"/>
                      <a:pt x="5615" y="8468"/>
                    </a:cubicBezTo>
                    <a:cubicBezTo>
                      <a:pt x="5615" y="8514"/>
                      <a:pt x="5592" y="8560"/>
                      <a:pt x="5592" y="8605"/>
                    </a:cubicBezTo>
                    <a:cubicBezTo>
                      <a:pt x="5592" y="8628"/>
                      <a:pt x="5592" y="8651"/>
                      <a:pt x="5569" y="8674"/>
                    </a:cubicBezTo>
                    <a:lnTo>
                      <a:pt x="5569" y="8719"/>
                    </a:lnTo>
                    <a:cubicBezTo>
                      <a:pt x="5547" y="8811"/>
                      <a:pt x="5547" y="8902"/>
                      <a:pt x="5592" y="8971"/>
                    </a:cubicBezTo>
                    <a:cubicBezTo>
                      <a:pt x="5592" y="8993"/>
                      <a:pt x="5592" y="9016"/>
                      <a:pt x="5615" y="9016"/>
                    </a:cubicBezTo>
                    <a:cubicBezTo>
                      <a:pt x="5524" y="9062"/>
                      <a:pt x="5501" y="9176"/>
                      <a:pt x="5524" y="9267"/>
                    </a:cubicBezTo>
                    <a:cubicBezTo>
                      <a:pt x="5547" y="9359"/>
                      <a:pt x="5638" y="9404"/>
                      <a:pt x="5729" y="9404"/>
                    </a:cubicBezTo>
                    <a:lnTo>
                      <a:pt x="5798" y="9404"/>
                    </a:lnTo>
                    <a:lnTo>
                      <a:pt x="5866" y="9381"/>
                    </a:lnTo>
                    <a:cubicBezTo>
                      <a:pt x="5980" y="9359"/>
                      <a:pt x="6094" y="9336"/>
                      <a:pt x="6209" y="9313"/>
                    </a:cubicBezTo>
                    <a:cubicBezTo>
                      <a:pt x="6346" y="9290"/>
                      <a:pt x="6505" y="9244"/>
                      <a:pt x="6665" y="9222"/>
                    </a:cubicBezTo>
                    <a:cubicBezTo>
                      <a:pt x="6802" y="9199"/>
                      <a:pt x="6916" y="9130"/>
                      <a:pt x="7053" y="9085"/>
                    </a:cubicBezTo>
                    <a:cubicBezTo>
                      <a:pt x="7213" y="9016"/>
                      <a:pt x="7350" y="8948"/>
                      <a:pt x="7487" y="8879"/>
                    </a:cubicBezTo>
                    <a:cubicBezTo>
                      <a:pt x="7601" y="8811"/>
                      <a:pt x="7715" y="8719"/>
                      <a:pt x="7829" y="8651"/>
                    </a:cubicBezTo>
                    <a:cubicBezTo>
                      <a:pt x="7943" y="8582"/>
                      <a:pt x="8057" y="8491"/>
                      <a:pt x="8172" y="8377"/>
                    </a:cubicBezTo>
                    <a:cubicBezTo>
                      <a:pt x="8286" y="8286"/>
                      <a:pt x="8423" y="8172"/>
                      <a:pt x="8514" y="8080"/>
                    </a:cubicBezTo>
                    <a:cubicBezTo>
                      <a:pt x="8742" y="7829"/>
                      <a:pt x="8925" y="7601"/>
                      <a:pt x="9039" y="7396"/>
                    </a:cubicBezTo>
                    <a:cubicBezTo>
                      <a:pt x="9130" y="7236"/>
                      <a:pt x="9221" y="7053"/>
                      <a:pt x="9267" y="6871"/>
                    </a:cubicBezTo>
                    <a:cubicBezTo>
                      <a:pt x="9313" y="6779"/>
                      <a:pt x="9313" y="6711"/>
                      <a:pt x="9313" y="6620"/>
                    </a:cubicBezTo>
                    <a:cubicBezTo>
                      <a:pt x="9313" y="6551"/>
                      <a:pt x="9313" y="6483"/>
                      <a:pt x="9290" y="6414"/>
                    </a:cubicBezTo>
                    <a:cubicBezTo>
                      <a:pt x="9267" y="6323"/>
                      <a:pt x="9267" y="6254"/>
                      <a:pt x="9244" y="6163"/>
                    </a:cubicBezTo>
                    <a:cubicBezTo>
                      <a:pt x="9221" y="6095"/>
                      <a:pt x="9176" y="6003"/>
                      <a:pt x="9107" y="5912"/>
                    </a:cubicBezTo>
                    <a:cubicBezTo>
                      <a:pt x="9062" y="5821"/>
                      <a:pt x="8993" y="5752"/>
                      <a:pt x="8925" y="5684"/>
                    </a:cubicBezTo>
                    <a:cubicBezTo>
                      <a:pt x="8833" y="5592"/>
                      <a:pt x="8697" y="5524"/>
                      <a:pt x="8560" y="5478"/>
                    </a:cubicBezTo>
                    <a:lnTo>
                      <a:pt x="8445" y="5433"/>
                    </a:lnTo>
                    <a:cubicBezTo>
                      <a:pt x="8354" y="5387"/>
                      <a:pt x="8240" y="5341"/>
                      <a:pt x="8126" y="5318"/>
                    </a:cubicBezTo>
                    <a:cubicBezTo>
                      <a:pt x="8057" y="5296"/>
                      <a:pt x="8012" y="5273"/>
                      <a:pt x="7966" y="5273"/>
                    </a:cubicBezTo>
                    <a:cubicBezTo>
                      <a:pt x="7898" y="5250"/>
                      <a:pt x="7829" y="5250"/>
                      <a:pt x="7738" y="5250"/>
                    </a:cubicBezTo>
                    <a:lnTo>
                      <a:pt x="6962" y="5250"/>
                    </a:lnTo>
                    <a:cubicBezTo>
                      <a:pt x="6962" y="5227"/>
                      <a:pt x="6985" y="5204"/>
                      <a:pt x="7007" y="5204"/>
                    </a:cubicBezTo>
                    <a:cubicBezTo>
                      <a:pt x="7076" y="5136"/>
                      <a:pt x="7167" y="5090"/>
                      <a:pt x="7259" y="5045"/>
                    </a:cubicBezTo>
                    <a:cubicBezTo>
                      <a:pt x="7395" y="4976"/>
                      <a:pt x="7510" y="4930"/>
                      <a:pt x="7624" y="4885"/>
                    </a:cubicBezTo>
                    <a:lnTo>
                      <a:pt x="7738" y="4862"/>
                    </a:lnTo>
                    <a:cubicBezTo>
                      <a:pt x="7920" y="4771"/>
                      <a:pt x="8103" y="4702"/>
                      <a:pt x="8263" y="4634"/>
                    </a:cubicBezTo>
                    <a:cubicBezTo>
                      <a:pt x="8697" y="4451"/>
                      <a:pt x="9039" y="4291"/>
                      <a:pt x="9358" y="4132"/>
                    </a:cubicBezTo>
                    <a:lnTo>
                      <a:pt x="9336" y="4132"/>
                    </a:lnTo>
                    <a:lnTo>
                      <a:pt x="9427" y="4109"/>
                    </a:lnTo>
                    <a:cubicBezTo>
                      <a:pt x="9655" y="3995"/>
                      <a:pt x="9883" y="3880"/>
                      <a:pt x="10112" y="3744"/>
                    </a:cubicBezTo>
                    <a:cubicBezTo>
                      <a:pt x="10226" y="3675"/>
                      <a:pt x="10340" y="3607"/>
                      <a:pt x="10454" y="3515"/>
                    </a:cubicBezTo>
                    <a:cubicBezTo>
                      <a:pt x="10568" y="3424"/>
                      <a:pt x="10682" y="3355"/>
                      <a:pt x="10774" y="3241"/>
                    </a:cubicBezTo>
                    <a:cubicBezTo>
                      <a:pt x="10911" y="3150"/>
                      <a:pt x="11048" y="3013"/>
                      <a:pt x="11184" y="2876"/>
                    </a:cubicBezTo>
                    <a:cubicBezTo>
                      <a:pt x="11276" y="2762"/>
                      <a:pt x="11390" y="2671"/>
                      <a:pt x="11458" y="2557"/>
                    </a:cubicBezTo>
                    <a:lnTo>
                      <a:pt x="11527" y="2465"/>
                    </a:lnTo>
                    <a:cubicBezTo>
                      <a:pt x="11618" y="2374"/>
                      <a:pt x="11687" y="2283"/>
                      <a:pt x="11755" y="2169"/>
                    </a:cubicBezTo>
                    <a:cubicBezTo>
                      <a:pt x="11846" y="2032"/>
                      <a:pt x="11892" y="1918"/>
                      <a:pt x="11938" y="1803"/>
                    </a:cubicBezTo>
                    <a:cubicBezTo>
                      <a:pt x="11961" y="1712"/>
                      <a:pt x="11983" y="1598"/>
                      <a:pt x="11983" y="1484"/>
                    </a:cubicBezTo>
                    <a:cubicBezTo>
                      <a:pt x="11983" y="1393"/>
                      <a:pt x="11961" y="1324"/>
                      <a:pt x="11961" y="1233"/>
                    </a:cubicBezTo>
                    <a:cubicBezTo>
                      <a:pt x="11938" y="1164"/>
                      <a:pt x="11915" y="1096"/>
                      <a:pt x="11892" y="1050"/>
                    </a:cubicBezTo>
                    <a:cubicBezTo>
                      <a:pt x="11846" y="868"/>
                      <a:pt x="11732" y="731"/>
                      <a:pt x="11573" y="616"/>
                    </a:cubicBezTo>
                    <a:cubicBezTo>
                      <a:pt x="11458" y="525"/>
                      <a:pt x="11321" y="457"/>
                      <a:pt x="11162" y="411"/>
                    </a:cubicBezTo>
                    <a:cubicBezTo>
                      <a:pt x="11048" y="365"/>
                      <a:pt x="10911" y="365"/>
                      <a:pt x="10796" y="365"/>
                    </a:cubicBezTo>
                    <a:lnTo>
                      <a:pt x="10682" y="365"/>
                    </a:lnTo>
                    <a:cubicBezTo>
                      <a:pt x="10568" y="365"/>
                      <a:pt x="10454" y="365"/>
                      <a:pt x="10363" y="388"/>
                    </a:cubicBezTo>
                    <a:cubicBezTo>
                      <a:pt x="10203" y="411"/>
                      <a:pt x="10066" y="411"/>
                      <a:pt x="9929" y="457"/>
                    </a:cubicBezTo>
                    <a:lnTo>
                      <a:pt x="9838" y="457"/>
                    </a:lnTo>
                    <a:cubicBezTo>
                      <a:pt x="9792" y="480"/>
                      <a:pt x="9724" y="480"/>
                      <a:pt x="9655" y="502"/>
                    </a:cubicBezTo>
                    <a:lnTo>
                      <a:pt x="9564" y="525"/>
                    </a:lnTo>
                    <a:lnTo>
                      <a:pt x="9450" y="548"/>
                    </a:lnTo>
                    <a:cubicBezTo>
                      <a:pt x="9381" y="571"/>
                      <a:pt x="9336" y="571"/>
                      <a:pt x="9267" y="594"/>
                    </a:cubicBezTo>
                    <a:cubicBezTo>
                      <a:pt x="9176" y="616"/>
                      <a:pt x="9085" y="639"/>
                      <a:pt x="9016" y="662"/>
                    </a:cubicBezTo>
                    <a:cubicBezTo>
                      <a:pt x="8879" y="685"/>
                      <a:pt x="8765" y="731"/>
                      <a:pt x="8628" y="776"/>
                    </a:cubicBezTo>
                    <a:lnTo>
                      <a:pt x="8537" y="799"/>
                    </a:lnTo>
                    <a:cubicBezTo>
                      <a:pt x="8468" y="822"/>
                      <a:pt x="8377" y="845"/>
                      <a:pt x="8308" y="868"/>
                    </a:cubicBezTo>
                    <a:cubicBezTo>
                      <a:pt x="8240" y="890"/>
                      <a:pt x="8172" y="913"/>
                      <a:pt x="8080" y="936"/>
                    </a:cubicBezTo>
                    <a:cubicBezTo>
                      <a:pt x="7920" y="1004"/>
                      <a:pt x="7761" y="1050"/>
                      <a:pt x="7601" y="1119"/>
                    </a:cubicBezTo>
                    <a:cubicBezTo>
                      <a:pt x="7304" y="1233"/>
                      <a:pt x="6985" y="1347"/>
                      <a:pt x="6688" y="1461"/>
                    </a:cubicBezTo>
                    <a:lnTo>
                      <a:pt x="6597" y="1507"/>
                    </a:lnTo>
                    <a:cubicBezTo>
                      <a:pt x="6323" y="1621"/>
                      <a:pt x="6072" y="1712"/>
                      <a:pt x="5798" y="1803"/>
                    </a:cubicBezTo>
                    <a:cubicBezTo>
                      <a:pt x="5569" y="1895"/>
                      <a:pt x="5341" y="1986"/>
                      <a:pt x="5113" y="2054"/>
                    </a:cubicBezTo>
                    <a:cubicBezTo>
                      <a:pt x="4999" y="2123"/>
                      <a:pt x="4885" y="2146"/>
                      <a:pt x="4771" y="2191"/>
                    </a:cubicBezTo>
                    <a:lnTo>
                      <a:pt x="4725" y="2214"/>
                    </a:lnTo>
                    <a:lnTo>
                      <a:pt x="4839" y="2077"/>
                    </a:lnTo>
                    <a:cubicBezTo>
                      <a:pt x="4885" y="1986"/>
                      <a:pt x="4953" y="1895"/>
                      <a:pt x="5022" y="1803"/>
                    </a:cubicBezTo>
                    <a:cubicBezTo>
                      <a:pt x="5090" y="1689"/>
                      <a:pt x="5159" y="1529"/>
                      <a:pt x="5181" y="1370"/>
                    </a:cubicBezTo>
                    <a:cubicBezTo>
                      <a:pt x="5227" y="1256"/>
                      <a:pt x="5227" y="1141"/>
                      <a:pt x="5227" y="1004"/>
                    </a:cubicBezTo>
                    <a:cubicBezTo>
                      <a:pt x="5227" y="845"/>
                      <a:pt x="5181" y="685"/>
                      <a:pt x="5090" y="548"/>
                    </a:cubicBezTo>
                    <a:cubicBezTo>
                      <a:pt x="5022" y="388"/>
                      <a:pt x="4862" y="274"/>
                      <a:pt x="4725" y="206"/>
                    </a:cubicBezTo>
                    <a:cubicBezTo>
                      <a:pt x="4656" y="160"/>
                      <a:pt x="4588" y="114"/>
                      <a:pt x="4497" y="91"/>
                    </a:cubicBezTo>
                    <a:lnTo>
                      <a:pt x="4451" y="91"/>
                    </a:lnTo>
                    <a:cubicBezTo>
                      <a:pt x="4383" y="69"/>
                      <a:pt x="4291" y="46"/>
                      <a:pt x="4223" y="23"/>
                    </a:cubicBezTo>
                    <a:cubicBezTo>
                      <a:pt x="4109" y="0"/>
                      <a:pt x="3995" y="0"/>
                      <a:pt x="385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1"/>
              <p:cNvSpPr/>
              <p:nvPr/>
            </p:nvSpPr>
            <p:spPr>
              <a:xfrm>
                <a:off x="4681130" y="3383214"/>
                <a:ext cx="103065" cy="91713"/>
              </a:xfrm>
              <a:custGeom>
                <a:rect b="b" l="l" r="r" t="t"/>
                <a:pathLst>
                  <a:path extrusionOk="0" h="3393" w="3813">
                    <a:moveTo>
                      <a:pt x="3037" y="1484"/>
                    </a:moveTo>
                    <a:lnTo>
                      <a:pt x="3037" y="1484"/>
                    </a:lnTo>
                    <a:cubicBezTo>
                      <a:pt x="3037" y="1492"/>
                      <a:pt x="3034" y="1497"/>
                      <a:pt x="3030" y="1501"/>
                    </a:cubicBezTo>
                    <a:lnTo>
                      <a:pt x="3030" y="1501"/>
                    </a:lnTo>
                    <a:cubicBezTo>
                      <a:pt x="3037" y="1494"/>
                      <a:pt x="3037" y="1484"/>
                      <a:pt x="3037" y="1484"/>
                    </a:cubicBezTo>
                    <a:close/>
                    <a:moveTo>
                      <a:pt x="2991" y="0"/>
                    </a:moveTo>
                    <a:cubicBezTo>
                      <a:pt x="2922" y="0"/>
                      <a:pt x="2831" y="23"/>
                      <a:pt x="2763" y="46"/>
                    </a:cubicBezTo>
                    <a:cubicBezTo>
                      <a:pt x="2671" y="92"/>
                      <a:pt x="2603" y="115"/>
                      <a:pt x="2512" y="137"/>
                    </a:cubicBezTo>
                    <a:cubicBezTo>
                      <a:pt x="2443" y="183"/>
                      <a:pt x="2352" y="206"/>
                      <a:pt x="2261" y="229"/>
                    </a:cubicBezTo>
                    <a:cubicBezTo>
                      <a:pt x="2078" y="297"/>
                      <a:pt x="1918" y="366"/>
                      <a:pt x="1736" y="457"/>
                    </a:cubicBezTo>
                    <a:lnTo>
                      <a:pt x="1804" y="434"/>
                    </a:lnTo>
                    <a:lnTo>
                      <a:pt x="1804" y="434"/>
                    </a:lnTo>
                    <a:cubicBezTo>
                      <a:pt x="1507" y="571"/>
                      <a:pt x="1211" y="708"/>
                      <a:pt x="937" y="868"/>
                    </a:cubicBezTo>
                    <a:cubicBezTo>
                      <a:pt x="845" y="913"/>
                      <a:pt x="777" y="959"/>
                      <a:pt x="686" y="1005"/>
                    </a:cubicBezTo>
                    <a:cubicBezTo>
                      <a:pt x="594" y="1050"/>
                      <a:pt x="480" y="1142"/>
                      <a:pt x="389" y="1233"/>
                    </a:cubicBezTo>
                    <a:cubicBezTo>
                      <a:pt x="320" y="1301"/>
                      <a:pt x="252" y="1416"/>
                      <a:pt x="206" y="1530"/>
                    </a:cubicBezTo>
                    <a:cubicBezTo>
                      <a:pt x="138" y="1621"/>
                      <a:pt x="92" y="1758"/>
                      <a:pt x="69" y="1872"/>
                    </a:cubicBezTo>
                    <a:cubicBezTo>
                      <a:pt x="46" y="1941"/>
                      <a:pt x="46" y="2009"/>
                      <a:pt x="46" y="2078"/>
                    </a:cubicBezTo>
                    <a:cubicBezTo>
                      <a:pt x="24" y="2169"/>
                      <a:pt x="24" y="2283"/>
                      <a:pt x="24" y="2374"/>
                    </a:cubicBezTo>
                    <a:cubicBezTo>
                      <a:pt x="1" y="2534"/>
                      <a:pt x="24" y="2694"/>
                      <a:pt x="46" y="2854"/>
                    </a:cubicBezTo>
                    <a:cubicBezTo>
                      <a:pt x="69" y="2922"/>
                      <a:pt x="115" y="2991"/>
                      <a:pt x="138" y="3059"/>
                    </a:cubicBezTo>
                    <a:cubicBezTo>
                      <a:pt x="138" y="3082"/>
                      <a:pt x="161" y="3105"/>
                      <a:pt x="161" y="3128"/>
                    </a:cubicBezTo>
                    <a:cubicBezTo>
                      <a:pt x="183" y="3150"/>
                      <a:pt x="229" y="3196"/>
                      <a:pt x="229" y="3219"/>
                    </a:cubicBezTo>
                    <a:cubicBezTo>
                      <a:pt x="298" y="3264"/>
                      <a:pt x="366" y="3287"/>
                      <a:pt x="435" y="3310"/>
                    </a:cubicBezTo>
                    <a:cubicBezTo>
                      <a:pt x="457" y="3333"/>
                      <a:pt x="480" y="3333"/>
                      <a:pt x="503" y="3333"/>
                    </a:cubicBezTo>
                    <a:cubicBezTo>
                      <a:pt x="575" y="3376"/>
                      <a:pt x="657" y="3392"/>
                      <a:pt x="736" y="3392"/>
                    </a:cubicBezTo>
                    <a:cubicBezTo>
                      <a:pt x="782" y="3392"/>
                      <a:pt x="826" y="3387"/>
                      <a:pt x="868" y="3379"/>
                    </a:cubicBezTo>
                    <a:cubicBezTo>
                      <a:pt x="1188" y="3333"/>
                      <a:pt x="1484" y="3196"/>
                      <a:pt x="1758" y="3082"/>
                    </a:cubicBezTo>
                    <a:cubicBezTo>
                      <a:pt x="2009" y="2945"/>
                      <a:pt x="2238" y="2808"/>
                      <a:pt x="2489" y="2671"/>
                    </a:cubicBezTo>
                    <a:cubicBezTo>
                      <a:pt x="2580" y="2603"/>
                      <a:pt x="2694" y="2557"/>
                      <a:pt x="2808" y="2511"/>
                    </a:cubicBezTo>
                    <a:cubicBezTo>
                      <a:pt x="2922" y="2443"/>
                      <a:pt x="3014" y="2397"/>
                      <a:pt x="3128" y="2351"/>
                    </a:cubicBezTo>
                    <a:cubicBezTo>
                      <a:pt x="3185" y="2313"/>
                      <a:pt x="3258" y="2275"/>
                      <a:pt x="3320" y="2237"/>
                    </a:cubicBezTo>
                    <a:lnTo>
                      <a:pt x="3320" y="2237"/>
                    </a:lnTo>
                    <a:cubicBezTo>
                      <a:pt x="3317" y="2237"/>
                      <a:pt x="3314" y="2237"/>
                      <a:pt x="3310" y="2237"/>
                    </a:cubicBezTo>
                    <a:cubicBezTo>
                      <a:pt x="3317" y="2235"/>
                      <a:pt x="3324" y="2233"/>
                      <a:pt x="3331" y="2231"/>
                    </a:cubicBezTo>
                    <a:lnTo>
                      <a:pt x="3331" y="2231"/>
                    </a:lnTo>
                    <a:cubicBezTo>
                      <a:pt x="3327" y="2233"/>
                      <a:pt x="3324" y="2235"/>
                      <a:pt x="3320" y="2237"/>
                    </a:cubicBezTo>
                    <a:lnTo>
                      <a:pt x="3320" y="2237"/>
                    </a:lnTo>
                    <a:cubicBezTo>
                      <a:pt x="3336" y="2237"/>
                      <a:pt x="3350" y="2235"/>
                      <a:pt x="3355" y="2223"/>
                    </a:cubicBezTo>
                    <a:lnTo>
                      <a:pt x="3355" y="2223"/>
                    </a:lnTo>
                    <a:cubicBezTo>
                      <a:pt x="3347" y="2226"/>
                      <a:pt x="3339" y="2228"/>
                      <a:pt x="3331" y="2231"/>
                    </a:cubicBezTo>
                    <a:lnTo>
                      <a:pt x="3331" y="2231"/>
                    </a:lnTo>
                    <a:cubicBezTo>
                      <a:pt x="3340" y="2225"/>
                      <a:pt x="3348" y="2220"/>
                      <a:pt x="3356" y="2215"/>
                    </a:cubicBezTo>
                    <a:lnTo>
                      <a:pt x="3356" y="2215"/>
                    </a:lnTo>
                    <a:cubicBezTo>
                      <a:pt x="3356" y="2218"/>
                      <a:pt x="3356" y="2221"/>
                      <a:pt x="3355" y="2223"/>
                    </a:cubicBezTo>
                    <a:lnTo>
                      <a:pt x="3355" y="2223"/>
                    </a:lnTo>
                    <a:cubicBezTo>
                      <a:pt x="3415" y="2204"/>
                      <a:pt x="3484" y="2182"/>
                      <a:pt x="3539" y="2146"/>
                    </a:cubicBezTo>
                    <a:cubicBezTo>
                      <a:pt x="3562" y="2146"/>
                      <a:pt x="3584" y="2123"/>
                      <a:pt x="3630" y="2100"/>
                    </a:cubicBezTo>
                    <a:cubicBezTo>
                      <a:pt x="3653" y="2100"/>
                      <a:pt x="3676" y="2078"/>
                      <a:pt x="3699" y="2055"/>
                    </a:cubicBezTo>
                    <a:cubicBezTo>
                      <a:pt x="3744" y="2009"/>
                      <a:pt x="3790" y="1941"/>
                      <a:pt x="3790" y="1872"/>
                    </a:cubicBezTo>
                    <a:cubicBezTo>
                      <a:pt x="3813" y="1804"/>
                      <a:pt x="3790" y="1735"/>
                      <a:pt x="3767" y="1667"/>
                    </a:cubicBezTo>
                    <a:cubicBezTo>
                      <a:pt x="3767" y="1644"/>
                      <a:pt x="3744" y="1598"/>
                      <a:pt x="3721" y="1553"/>
                    </a:cubicBezTo>
                    <a:cubicBezTo>
                      <a:pt x="3676" y="1438"/>
                      <a:pt x="3607" y="1324"/>
                      <a:pt x="3562" y="1210"/>
                    </a:cubicBezTo>
                    <a:cubicBezTo>
                      <a:pt x="3493" y="1050"/>
                      <a:pt x="3470" y="913"/>
                      <a:pt x="3402" y="754"/>
                    </a:cubicBezTo>
                    <a:cubicBezTo>
                      <a:pt x="3379" y="662"/>
                      <a:pt x="3333" y="594"/>
                      <a:pt x="3310" y="503"/>
                    </a:cubicBezTo>
                    <a:cubicBezTo>
                      <a:pt x="3310" y="457"/>
                      <a:pt x="3310" y="411"/>
                      <a:pt x="3310" y="343"/>
                    </a:cubicBezTo>
                    <a:cubicBezTo>
                      <a:pt x="3310" y="297"/>
                      <a:pt x="3310" y="252"/>
                      <a:pt x="3288" y="229"/>
                    </a:cubicBezTo>
                    <a:cubicBezTo>
                      <a:pt x="3265" y="115"/>
                      <a:pt x="3174" y="46"/>
                      <a:pt x="3082" y="23"/>
                    </a:cubicBezTo>
                    <a:cubicBezTo>
                      <a:pt x="3059" y="23"/>
                      <a:pt x="3014" y="0"/>
                      <a:pt x="299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1"/>
              <p:cNvSpPr/>
              <p:nvPr/>
            </p:nvSpPr>
            <p:spPr>
              <a:xfrm>
                <a:off x="4563306" y="3277095"/>
                <a:ext cx="53087" cy="164315"/>
              </a:xfrm>
              <a:custGeom>
                <a:rect b="b" l="l" r="r" t="t"/>
                <a:pathLst>
                  <a:path extrusionOk="0" h="6079" w="1964">
                    <a:moveTo>
                      <a:pt x="1632" y="5458"/>
                    </a:moveTo>
                    <a:lnTo>
                      <a:pt x="1632" y="5458"/>
                    </a:lnTo>
                    <a:cubicBezTo>
                      <a:pt x="1636" y="5465"/>
                      <a:pt x="1640" y="5472"/>
                      <a:pt x="1644" y="5479"/>
                    </a:cubicBezTo>
                    <a:cubicBezTo>
                      <a:pt x="1644" y="5479"/>
                      <a:pt x="1644" y="5464"/>
                      <a:pt x="1632" y="5458"/>
                    </a:cubicBezTo>
                    <a:close/>
                    <a:moveTo>
                      <a:pt x="753" y="1"/>
                    </a:moveTo>
                    <a:cubicBezTo>
                      <a:pt x="708" y="1"/>
                      <a:pt x="639" y="23"/>
                      <a:pt x="594" y="69"/>
                    </a:cubicBezTo>
                    <a:cubicBezTo>
                      <a:pt x="548" y="137"/>
                      <a:pt x="502" y="206"/>
                      <a:pt x="480" y="274"/>
                    </a:cubicBezTo>
                    <a:cubicBezTo>
                      <a:pt x="434" y="343"/>
                      <a:pt x="411" y="389"/>
                      <a:pt x="365" y="457"/>
                    </a:cubicBezTo>
                    <a:cubicBezTo>
                      <a:pt x="297" y="617"/>
                      <a:pt x="251" y="754"/>
                      <a:pt x="206" y="914"/>
                    </a:cubicBezTo>
                    <a:cubicBezTo>
                      <a:pt x="160" y="1073"/>
                      <a:pt x="114" y="1233"/>
                      <a:pt x="69" y="1393"/>
                    </a:cubicBezTo>
                    <a:cubicBezTo>
                      <a:pt x="46" y="1530"/>
                      <a:pt x="23" y="1690"/>
                      <a:pt x="23" y="1849"/>
                    </a:cubicBezTo>
                    <a:cubicBezTo>
                      <a:pt x="0" y="2009"/>
                      <a:pt x="0" y="2169"/>
                      <a:pt x="0" y="2329"/>
                    </a:cubicBezTo>
                    <a:cubicBezTo>
                      <a:pt x="23" y="2466"/>
                      <a:pt x="23" y="2603"/>
                      <a:pt x="69" y="2740"/>
                    </a:cubicBezTo>
                    <a:cubicBezTo>
                      <a:pt x="69" y="2831"/>
                      <a:pt x="114" y="2922"/>
                      <a:pt x="137" y="3013"/>
                    </a:cubicBezTo>
                    <a:cubicBezTo>
                      <a:pt x="183" y="3173"/>
                      <a:pt x="228" y="3310"/>
                      <a:pt x="274" y="3470"/>
                    </a:cubicBezTo>
                    <a:cubicBezTo>
                      <a:pt x="297" y="3516"/>
                      <a:pt x="320" y="3584"/>
                      <a:pt x="343" y="3653"/>
                    </a:cubicBezTo>
                    <a:cubicBezTo>
                      <a:pt x="343" y="3675"/>
                      <a:pt x="365" y="3721"/>
                      <a:pt x="365" y="3744"/>
                    </a:cubicBezTo>
                    <a:cubicBezTo>
                      <a:pt x="388" y="3767"/>
                      <a:pt x="388" y="3812"/>
                      <a:pt x="411" y="3835"/>
                    </a:cubicBezTo>
                    <a:cubicBezTo>
                      <a:pt x="434" y="3858"/>
                      <a:pt x="434" y="3881"/>
                      <a:pt x="457" y="3881"/>
                    </a:cubicBezTo>
                    <a:cubicBezTo>
                      <a:pt x="490" y="3914"/>
                      <a:pt x="548" y="3935"/>
                      <a:pt x="595" y="3935"/>
                    </a:cubicBezTo>
                    <a:cubicBezTo>
                      <a:pt x="612" y="3935"/>
                      <a:pt x="627" y="3933"/>
                      <a:pt x="639" y="3926"/>
                    </a:cubicBezTo>
                    <a:cubicBezTo>
                      <a:pt x="662" y="3904"/>
                      <a:pt x="662" y="3904"/>
                      <a:pt x="685" y="3881"/>
                    </a:cubicBezTo>
                    <a:cubicBezTo>
                      <a:pt x="731" y="4018"/>
                      <a:pt x="776" y="4155"/>
                      <a:pt x="822" y="4269"/>
                    </a:cubicBezTo>
                    <a:cubicBezTo>
                      <a:pt x="868" y="4406"/>
                      <a:pt x="913" y="4520"/>
                      <a:pt x="959" y="4634"/>
                    </a:cubicBezTo>
                    <a:cubicBezTo>
                      <a:pt x="1005" y="4771"/>
                      <a:pt x="1050" y="4908"/>
                      <a:pt x="1119" y="5045"/>
                    </a:cubicBezTo>
                    <a:cubicBezTo>
                      <a:pt x="1187" y="5182"/>
                      <a:pt x="1256" y="5342"/>
                      <a:pt x="1347" y="5479"/>
                    </a:cubicBezTo>
                    <a:cubicBezTo>
                      <a:pt x="1415" y="5593"/>
                      <a:pt x="1484" y="5730"/>
                      <a:pt x="1575" y="5844"/>
                    </a:cubicBezTo>
                    <a:cubicBezTo>
                      <a:pt x="1621" y="5889"/>
                      <a:pt x="1666" y="5935"/>
                      <a:pt x="1712" y="5981"/>
                    </a:cubicBezTo>
                    <a:cubicBezTo>
                      <a:pt x="1735" y="6004"/>
                      <a:pt x="1781" y="6049"/>
                      <a:pt x="1826" y="6072"/>
                    </a:cubicBezTo>
                    <a:cubicBezTo>
                      <a:pt x="1835" y="6076"/>
                      <a:pt x="1843" y="6078"/>
                      <a:pt x="1851" y="6078"/>
                    </a:cubicBezTo>
                    <a:cubicBezTo>
                      <a:pt x="1888" y="6078"/>
                      <a:pt x="1922" y="6041"/>
                      <a:pt x="1940" y="6004"/>
                    </a:cubicBezTo>
                    <a:cubicBezTo>
                      <a:pt x="1963" y="5981"/>
                      <a:pt x="1963" y="5935"/>
                      <a:pt x="1940" y="5912"/>
                    </a:cubicBezTo>
                    <a:cubicBezTo>
                      <a:pt x="1895" y="5867"/>
                      <a:pt x="1849" y="5821"/>
                      <a:pt x="1826" y="5775"/>
                    </a:cubicBezTo>
                    <a:cubicBezTo>
                      <a:pt x="1758" y="5684"/>
                      <a:pt x="1712" y="5616"/>
                      <a:pt x="1666" y="5524"/>
                    </a:cubicBezTo>
                    <a:cubicBezTo>
                      <a:pt x="1644" y="5501"/>
                      <a:pt x="1644" y="5479"/>
                      <a:pt x="1621" y="5456"/>
                    </a:cubicBezTo>
                    <a:cubicBezTo>
                      <a:pt x="1625" y="5456"/>
                      <a:pt x="1629" y="5457"/>
                      <a:pt x="1632" y="5458"/>
                    </a:cubicBezTo>
                    <a:lnTo>
                      <a:pt x="1632" y="5458"/>
                    </a:lnTo>
                    <a:cubicBezTo>
                      <a:pt x="1546" y="5305"/>
                      <a:pt x="1481" y="5152"/>
                      <a:pt x="1415" y="4999"/>
                    </a:cubicBezTo>
                    <a:cubicBezTo>
                      <a:pt x="1347" y="4839"/>
                      <a:pt x="1278" y="4680"/>
                      <a:pt x="1233" y="4497"/>
                    </a:cubicBezTo>
                    <a:cubicBezTo>
                      <a:pt x="1164" y="4337"/>
                      <a:pt x="1096" y="4178"/>
                      <a:pt x="1050" y="4018"/>
                    </a:cubicBezTo>
                    <a:cubicBezTo>
                      <a:pt x="982" y="3812"/>
                      <a:pt x="936" y="3630"/>
                      <a:pt x="890" y="3424"/>
                    </a:cubicBezTo>
                    <a:cubicBezTo>
                      <a:pt x="845" y="3265"/>
                      <a:pt x="822" y="3082"/>
                      <a:pt x="822" y="2922"/>
                    </a:cubicBezTo>
                    <a:cubicBezTo>
                      <a:pt x="799" y="2740"/>
                      <a:pt x="799" y="2557"/>
                      <a:pt x="799" y="2374"/>
                    </a:cubicBezTo>
                    <a:cubicBezTo>
                      <a:pt x="799" y="2352"/>
                      <a:pt x="799" y="2306"/>
                      <a:pt x="799" y="2260"/>
                    </a:cubicBezTo>
                    <a:cubicBezTo>
                      <a:pt x="799" y="2260"/>
                      <a:pt x="799" y="2260"/>
                      <a:pt x="799" y="2237"/>
                    </a:cubicBezTo>
                    <a:cubicBezTo>
                      <a:pt x="799" y="2215"/>
                      <a:pt x="799" y="2169"/>
                      <a:pt x="799" y="2146"/>
                    </a:cubicBezTo>
                    <a:cubicBezTo>
                      <a:pt x="822" y="2009"/>
                      <a:pt x="845" y="1872"/>
                      <a:pt x="868" y="1735"/>
                    </a:cubicBezTo>
                    <a:cubicBezTo>
                      <a:pt x="913" y="1484"/>
                      <a:pt x="982" y="1256"/>
                      <a:pt x="1050" y="1005"/>
                    </a:cubicBezTo>
                    <a:cubicBezTo>
                      <a:pt x="1073" y="914"/>
                      <a:pt x="1119" y="822"/>
                      <a:pt x="1141" y="731"/>
                    </a:cubicBezTo>
                    <a:cubicBezTo>
                      <a:pt x="1187" y="640"/>
                      <a:pt x="1278" y="548"/>
                      <a:pt x="1233" y="434"/>
                    </a:cubicBezTo>
                    <a:cubicBezTo>
                      <a:pt x="1233" y="389"/>
                      <a:pt x="1210" y="366"/>
                      <a:pt x="1187" y="343"/>
                    </a:cubicBezTo>
                    <a:cubicBezTo>
                      <a:pt x="1187" y="320"/>
                      <a:pt x="1210" y="297"/>
                      <a:pt x="1210" y="274"/>
                    </a:cubicBezTo>
                    <a:cubicBezTo>
                      <a:pt x="1210" y="229"/>
                      <a:pt x="1187" y="160"/>
                      <a:pt x="1141" y="137"/>
                    </a:cubicBezTo>
                    <a:cubicBezTo>
                      <a:pt x="1124" y="132"/>
                      <a:pt x="1106" y="129"/>
                      <a:pt x="1087" y="129"/>
                    </a:cubicBezTo>
                    <a:cubicBezTo>
                      <a:pt x="1032" y="129"/>
                      <a:pt x="976" y="155"/>
                      <a:pt x="959" y="206"/>
                    </a:cubicBezTo>
                    <a:cubicBezTo>
                      <a:pt x="959" y="137"/>
                      <a:pt x="913" y="46"/>
                      <a:pt x="845" y="23"/>
                    </a:cubicBezTo>
                    <a:cubicBezTo>
                      <a:pt x="822" y="1"/>
                      <a:pt x="799" y="1"/>
                      <a:pt x="753" y="1"/>
                    </a:cubicBezTo>
                    <a:close/>
                  </a:path>
                </a:pathLst>
              </a:custGeom>
              <a:solidFill>
                <a:srgbClr val="FDA2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1"/>
              <p:cNvSpPr/>
              <p:nvPr/>
            </p:nvSpPr>
            <p:spPr>
              <a:xfrm>
                <a:off x="4583660" y="3276473"/>
                <a:ext cx="10515" cy="15461"/>
              </a:xfrm>
              <a:custGeom>
                <a:rect b="b" l="l" r="r" t="t"/>
                <a:pathLst>
                  <a:path extrusionOk="0" h="572" w="389">
                    <a:moveTo>
                      <a:pt x="69" y="1"/>
                    </a:moveTo>
                    <a:cubicBezTo>
                      <a:pt x="23" y="24"/>
                      <a:pt x="0" y="69"/>
                      <a:pt x="23" y="115"/>
                    </a:cubicBezTo>
                    <a:cubicBezTo>
                      <a:pt x="46" y="206"/>
                      <a:pt x="69" y="275"/>
                      <a:pt x="115" y="366"/>
                    </a:cubicBezTo>
                    <a:cubicBezTo>
                      <a:pt x="137" y="389"/>
                      <a:pt x="160" y="434"/>
                      <a:pt x="183" y="457"/>
                    </a:cubicBezTo>
                    <a:lnTo>
                      <a:pt x="183" y="480"/>
                    </a:lnTo>
                    <a:cubicBezTo>
                      <a:pt x="183" y="480"/>
                      <a:pt x="183" y="480"/>
                      <a:pt x="183" y="503"/>
                    </a:cubicBezTo>
                    <a:cubicBezTo>
                      <a:pt x="183" y="526"/>
                      <a:pt x="206" y="548"/>
                      <a:pt x="229" y="548"/>
                    </a:cubicBezTo>
                    <a:cubicBezTo>
                      <a:pt x="229" y="571"/>
                      <a:pt x="252" y="571"/>
                      <a:pt x="274" y="571"/>
                    </a:cubicBezTo>
                    <a:lnTo>
                      <a:pt x="320" y="571"/>
                    </a:lnTo>
                    <a:cubicBezTo>
                      <a:pt x="343" y="548"/>
                      <a:pt x="366" y="548"/>
                      <a:pt x="366" y="526"/>
                    </a:cubicBezTo>
                    <a:cubicBezTo>
                      <a:pt x="388" y="480"/>
                      <a:pt x="366" y="434"/>
                      <a:pt x="343" y="412"/>
                    </a:cubicBezTo>
                    <a:cubicBezTo>
                      <a:pt x="343" y="389"/>
                      <a:pt x="320" y="366"/>
                      <a:pt x="297" y="366"/>
                    </a:cubicBezTo>
                    <a:cubicBezTo>
                      <a:pt x="297" y="343"/>
                      <a:pt x="274" y="297"/>
                      <a:pt x="252" y="275"/>
                    </a:cubicBezTo>
                    <a:cubicBezTo>
                      <a:pt x="229" y="206"/>
                      <a:pt x="183" y="138"/>
                      <a:pt x="160" y="69"/>
                    </a:cubicBezTo>
                    <a:cubicBezTo>
                      <a:pt x="160" y="24"/>
                      <a:pt x="115" y="1"/>
                      <a:pt x="92" y="1"/>
                    </a:cubicBezTo>
                    <a:close/>
                  </a:path>
                </a:pathLst>
              </a:custGeom>
              <a:solidFill>
                <a:srgbClr val="FDA2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1"/>
              <p:cNvSpPr/>
              <p:nvPr/>
            </p:nvSpPr>
            <p:spPr>
              <a:xfrm>
                <a:off x="4580578" y="3180219"/>
                <a:ext cx="204860" cy="113877"/>
              </a:xfrm>
              <a:custGeom>
                <a:rect b="b" l="l" r="r" t="t"/>
                <a:pathLst>
                  <a:path extrusionOk="0" h="4213" w="7579">
                    <a:moveTo>
                      <a:pt x="7373" y="1"/>
                    </a:moveTo>
                    <a:cubicBezTo>
                      <a:pt x="7350" y="1"/>
                      <a:pt x="7327" y="1"/>
                      <a:pt x="7304" y="24"/>
                    </a:cubicBezTo>
                    <a:cubicBezTo>
                      <a:pt x="7259" y="24"/>
                      <a:pt x="7236" y="47"/>
                      <a:pt x="7190" y="69"/>
                    </a:cubicBezTo>
                    <a:cubicBezTo>
                      <a:pt x="7122" y="115"/>
                      <a:pt x="7053" y="161"/>
                      <a:pt x="6985" y="206"/>
                    </a:cubicBezTo>
                    <a:cubicBezTo>
                      <a:pt x="6894" y="252"/>
                      <a:pt x="6825" y="298"/>
                      <a:pt x="6734" y="343"/>
                    </a:cubicBezTo>
                    <a:lnTo>
                      <a:pt x="6757" y="343"/>
                    </a:lnTo>
                    <a:cubicBezTo>
                      <a:pt x="6734" y="343"/>
                      <a:pt x="6711" y="366"/>
                      <a:pt x="6688" y="366"/>
                    </a:cubicBezTo>
                    <a:cubicBezTo>
                      <a:pt x="6483" y="457"/>
                      <a:pt x="6277" y="526"/>
                      <a:pt x="6072" y="617"/>
                    </a:cubicBezTo>
                    <a:cubicBezTo>
                      <a:pt x="5821" y="709"/>
                      <a:pt x="5570" y="823"/>
                      <a:pt x="5319" y="937"/>
                    </a:cubicBezTo>
                    <a:cubicBezTo>
                      <a:pt x="5068" y="1074"/>
                      <a:pt x="4816" y="1211"/>
                      <a:pt x="4543" y="1348"/>
                    </a:cubicBezTo>
                    <a:cubicBezTo>
                      <a:pt x="4406" y="1416"/>
                      <a:pt x="4269" y="1485"/>
                      <a:pt x="4132" y="1553"/>
                    </a:cubicBezTo>
                    <a:cubicBezTo>
                      <a:pt x="3995" y="1599"/>
                      <a:pt x="3881" y="1667"/>
                      <a:pt x="3744" y="1736"/>
                    </a:cubicBezTo>
                    <a:cubicBezTo>
                      <a:pt x="3721" y="1736"/>
                      <a:pt x="3675" y="1758"/>
                      <a:pt x="3675" y="1781"/>
                    </a:cubicBezTo>
                    <a:cubicBezTo>
                      <a:pt x="3561" y="1827"/>
                      <a:pt x="3447" y="1850"/>
                      <a:pt x="3356" y="1895"/>
                    </a:cubicBezTo>
                    <a:cubicBezTo>
                      <a:pt x="3036" y="2032"/>
                      <a:pt x="2717" y="2147"/>
                      <a:pt x="2397" y="2283"/>
                    </a:cubicBezTo>
                    <a:cubicBezTo>
                      <a:pt x="2237" y="2352"/>
                      <a:pt x="2077" y="2420"/>
                      <a:pt x="1895" y="2489"/>
                    </a:cubicBezTo>
                    <a:cubicBezTo>
                      <a:pt x="1735" y="2557"/>
                      <a:pt x="1575" y="2649"/>
                      <a:pt x="1415" y="2717"/>
                    </a:cubicBezTo>
                    <a:cubicBezTo>
                      <a:pt x="1256" y="2808"/>
                      <a:pt x="1096" y="2877"/>
                      <a:pt x="936" y="2968"/>
                    </a:cubicBezTo>
                    <a:cubicBezTo>
                      <a:pt x="799" y="3037"/>
                      <a:pt x="639" y="3082"/>
                      <a:pt x="502" y="3151"/>
                    </a:cubicBezTo>
                    <a:cubicBezTo>
                      <a:pt x="366" y="3219"/>
                      <a:pt x="229" y="3288"/>
                      <a:pt x="114" y="3379"/>
                    </a:cubicBezTo>
                    <a:cubicBezTo>
                      <a:pt x="46" y="3425"/>
                      <a:pt x="0" y="3516"/>
                      <a:pt x="23" y="3607"/>
                    </a:cubicBezTo>
                    <a:cubicBezTo>
                      <a:pt x="46" y="3653"/>
                      <a:pt x="69" y="3676"/>
                      <a:pt x="92" y="3699"/>
                    </a:cubicBezTo>
                    <a:lnTo>
                      <a:pt x="114" y="3699"/>
                    </a:lnTo>
                    <a:cubicBezTo>
                      <a:pt x="92" y="3744"/>
                      <a:pt x="92" y="3767"/>
                      <a:pt x="92" y="3813"/>
                    </a:cubicBezTo>
                    <a:cubicBezTo>
                      <a:pt x="92" y="3836"/>
                      <a:pt x="114" y="3881"/>
                      <a:pt x="137" y="3904"/>
                    </a:cubicBezTo>
                    <a:cubicBezTo>
                      <a:pt x="137" y="3927"/>
                      <a:pt x="183" y="3950"/>
                      <a:pt x="206" y="3973"/>
                    </a:cubicBezTo>
                    <a:cubicBezTo>
                      <a:pt x="229" y="3995"/>
                      <a:pt x="274" y="3995"/>
                      <a:pt x="297" y="3995"/>
                    </a:cubicBezTo>
                    <a:cubicBezTo>
                      <a:pt x="297" y="4064"/>
                      <a:pt x="320" y="4132"/>
                      <a:pt x="366" y="4178"/>
                    </a:cubicBezTo>
                    <a:cubicBezTo>
                      <a:pt x="399" y="4203"/>
                      <a:pt x="439" y="4213"/>
                      <a:pt x="481" y="4213"/>
                    </a:cubicBezTo>
                    <a:cubicBezTo>
                      <a:pt x="554" y="4213"/>
                      <a:pt x="636" y="4184"/>
                      <a:pt x="708" y="4155"/>
                    </a:cubicBezTo>
                    <a:cubicBezTo>
                      <a:pt x="799" y="4109"/>
                      <a:pt x="913" y="4064"/>
                      <a:pt x="1005" y="3995"/>
                    </a:cubicBezTo>
                    <a:cubicBezTo>
                      <a:pt x="1096" y="3950"/>
                      <a:pt x="1164" y="3904"/>
                      <a:pt x="1256" y="3858"/>
                    </a:cubicBezTo>
                    <a:cubicBezTo>
                      <a:pt x="1415" y="3767"/>
                      <a:pt x="1552" y="3699"/>
                      <a:pt x="1712" y="3630"/>
                    </a:cubicBezTo>
                    <a:cubicBezTo>
                      <a:pt x="1872" y="3562"/>
                      <a:pt x="2032" y="3493"/>
                      <a:pt x="2169" y="3425"/>
                    </a:cubicBezTo>
                    <a:cubicBezTo>
                      <a:pt x="2497" y="3272"/>
                      <a:pt x="2804" y="3140"/>
                      <a:pt x="3090" y="2968"/>
                    </a:cubicBezTo>
                    <a:lnTo>
                      <a:pt x="3090" y="2968"/>
                    </a:lnTo>
                    <a:cubicBezTo>
                      <a:pt x="3087" y="2968"/>
                      <a:pt x="3084" y="2968"/>
                      <a:pt x="3082" y="2968"/>
                    </a:cubicBezTo>
                    <a:cubicBezTo>
                      <a:pt x="3088" y="2966"/>
                      <a:pt x="3094" y="2964"/>
                      <a:pt x="3101" y="2962"/>
                    </a:cubicBezTo>
                    <a:lnTo>
                      <a:pt x="3101" y="2962"/>
                    </a:lnTo>
                    <a:cubicBezTo>
                      <a:pt x="3097" y="2964"/>
                      <a:pt x="3093" y="2966"/>
                      <a:pt x="3090" y="2968"/>
                    </a:cubicBezTo>
                    <a:lnTo>
                      <a:pt x="3090" y="2968"/>
                    </a:lnTo>
                    <a:cubicBezTo>
                      <a:pt x="3107" y="2968"/>
                      <a:pt x="3123" y="2966"/>
                      <a:pt x="3127" y="2952"/>
                    </a:cubicBezTo>
                    <a:lnTo>
                      <a:pt x="3127" y="2952"/>
                    </a:lnTo>
                    <a:cubicBezTo>
                      <a:pt x="3118" y="2955"/>
                      <a:pt x="3110" y="2959"/>
                      <a:pt x="3101" y="2962"/>
                    </a:cubicBezTo>
                    <a:lnTo>
                      <a:pt x="3101" y="2962"/>
                    </a:lnTo>
                    <a:cubicBezTo>
                      <a:pt x="3109" y="2956"/>
                      <a:pt x="3118" y="2951"/>
                      <a:pt x="3127" y="2945"/>
                    </a:cubicBezTo>
                    <a:lnTo>
                      <a:pt x="3127" y="2945"/>
                    </a:lnTo>
                    <a:cubicBezTo>
                      <a:pt x="3127" y="2948"/>
                      <a:pt x="3127" y="2950"/>
                      <a:pt x="3127" y="2952"/>
                    </a:cubicBezTo>
                    <a:lnTo>
                      <a:pt x="3127" y="2952"/>
                    </a:lnTo>
                    <a:cubicBezTo>
                      <a:pt x="3172" y="2935"/>
                      <a:pt x="3207" y="2917"/>
                      <a:pt x="3241" y="2900"/>
                    </a:cubicBezTo>
                    <a:lnTo>
                      <a:pt x="3219" y="2900"/>
                    </a:lnTo>
                    <a:lnTo>
                      <a:pt x="3473" y="2782"/>
                    </a:lnTo>
                    <a:lnTo>
                      <a:pt x="3473" y="2782"/>
                    </a:lnTo>
                    <a:cubicBezTo>
                      <a:pt x="3472" y="2783"/>
                      <a:pt x="3471" y="2784"/>
                      <a:pt x="3470" y="2786"/>
                    </a:cubicBezTo>
                    <a:cubicBezTo>
                      <a:pt x="3484" y="2779"/>
                      <a:pt x="3498" y="2771"/>
                      <a:pt x="3512" y="2764"/>
                    </a:cubicBezTo>
                    <a:lnTo>
                      <a:pt x="3512" y="2764"/>
                    </a:lnTo>
                    <a:lnTo>
                      <a:pt x="3515" y="2763"/>
                    </a:lnTo>
                    <a:cubicBezTo>
                      <a:pt x="3515" y="2763"/>
                      <a:pt x="3515" y="2763"/>
                      <a:pt x="3515" y="2763"/>
                    </a:cubicBezTo>
                    <a:lnTo>
                      <a:pt x="3515" y="2763"/>
                    </a:lnTo>
                    <a:cubicBezTo>
                      <a:pt x="3725" y="2656"/>
                      <a:pt x="3919" y="2550"/>
                      <a:pt x="4132" y="2443"/>
                    </a:cubicBezTo>
                    <a:cubicBezTo>
                      <a:pt x="4360" y="2352"/>
                      <a:pt x="4588" y="2238"/>
                      <a:pt x="4794" y="2147"/>
                    </a:cubicBezTo>
                    <a:cubicBezTo>
                      <a:pt x="4908" y="2078"/>
                      <a:pt x="4999" y="2032"/>
                      <a:pt x="5113" y="1987"/>
                    </a:cubicBezTo>
                    <a:lnTo>
                      <a:pt x="5456" y="1827"/>
                    </a:lnTo>
                    <a:cubicBezTo>
                      <a:pt x="5661" y="1713"/>
                      <a:pt x="5866" y="1622"/>
                      <a:pt x="6095" y="1507"/>
                    </a:cubicBezTo>
                    <a:lnTo>
                      <a:pt x="6072" y="1507"/>
                    </a:lnTo>
                    <a:cubicBezTo>
                      <a:pt x="6140" y="1485"/>
                      <a:pt x="6209" y="1439"/>
                      <a:pt x="6277" y="1416"/>
                    </a:cubicBezTo>
                    <a:cubicBezTo>
                      <a:pt x="6460" y="1325"/>
                      <a:pt x="6620" y="1234"/>
                      <a:pt x="6802" y="1142"/>
                    </a:cubicBezTo>
                    <a:cubicBezTo>
                      <a:pt x="6985" y="1051"/>
                      <a:pt x="7145" y="982"/>
                      <a:pt x="7327" y="891"/>
                    </a:cubicBezTo>
                    <a:cubicBezTo>
                      <a:pt x="7373" y="868"/>
                      <a:pt x="7396" y="823"/>
                      <a:pt x="7373" y="754"/>
                    </a:cubicBezTo>
                    <a:cubicBezTo>
                      <a:pt x="7373" y="731"/>
                      <a:pt x="7350" y="709"/>
                      <a:pt x="7327" y="709"/>
                    </a:cubicBezTo>
                    <a:cubicBezTo>
                      <a:pt x="7327" y="686"/>
                      <a:pt x="7327" y="686"/>
                      <a:pt x="7327" y="686"/>
                    </a:cubicBezTo>
                    <a:cubicBezTo>
                      <a:pt x="7327" y="686"/>
                      <a:pt x="7327" y="663"/>
                      <a:pt x="7327" y="640"/>
                    </a:cubicBezTo>
                    <a:cubicBezTo>
                      <a:pt x="7373" y="617"/>
                      <a:pt x="7419" y="549"/>
                      <a:pt x="7441" y="503"/>
                    </a:cubicBezTo>
                    <a:cubicBezTo>
                      <a:pt x="7487" y="457"/>
                      <a:pt x="7487" y="412"/>
                      <a:pt x="7510" y="366"/>
                    </a:cubicBezTo>
                    <a:cubicBezTo>
                      <a:pt x="7533" y="275"/>
                      <a:pt x="7578" y="206"/>
                      <a:pt x="7555" y="115"/>
                    </a:cubicBezTo>
                    <a:cubicBezTo>
                      <a:pt x="7533" y="69"/>
                      <a:pt x="7487" y="47"/>
                      <a:pt x="7464" y="24"/>
                    </a:cubicBezTo>
                    <a:cubicBezTo>
                      <a:pt x="7441" y="1"/>
                      <a:pt x="7396" y="1"/>
                      <a:pt x="7373"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1"/>
              <p:cNvSpPr/>
              <p:nvPr/>
            </p:nvSpPr>
            <p:spPr>
              <a:xfrm>
                <a:off x="4596607" y="3279554"/>
                <a:ext cx="93199" cy="139015"/>
              </a:xfrm>
              <a:custGeom>
                <a:rect b="b" l="l" r="r" t="t"/>
                <a:pathLst>
                  <a:path extrusionOk="0" h="5143" w="3448">
                    <a:moveTo>
                      <a:pt x="3326" y="4427"/>
                    </a:moveTo>
                    <a:cubicBezTo>
                      <a:pt x="3329" y="4436"/>
                      <a:pt x="3331" y="4444"/>
                      <a:pt x="3333" y="4452"/>
                    </a:cubicBezTo>
                    <a:cubicBezTo>
                      <a:pt x="3333" y="4443"/>
                      <a:pt x="3330" y="4435"/>
                      <a:pt x="3326" y="4427"/>
                    </a:cubicBezTo>
                    <a:close/>
                    <a:moveTo>
                      <a:pt x="297" y="1"/>
                    </a:moveTo>
                    <a:cubicBezTo>
                      <a:pt x="252" y="1"/>
                      <a:pt x="206" y="24"/>
                      <a:pt x="183" y="46"/>
                    </a:cubicBezTo>
                    <a:cubicBezTo>
                      <a:pt x="92" y="69"/>
                      <a:pt x="24" y="161"/>
                      <a:pt x="24" y="252"/>
                    </a:cubicBezTo>
                    <a:cubicBezTo>
                      <a:pt x="1" y="434"/>
                      <a:pt x="161" y="549"/>
                      <a:pt x="275" y="640"/>
                    </a:cubicBezTo>
                    <a:cubicBezTo>
                      <a:pt x="343" y="708"/>
                      <a:pt x="412" y="777"/>
                      <a:pt x="503" y="823"/>
                    </a:cubicBezTo>
                    <a:cubicBezTo>
                      <a:pt x="549" y="868"/>
                      <a:pt x="594" y="914"/>
                      <a:pt x="640" y="959"/>
                    </a:cubicBezTo>
                    <a:cubicBezTo>
                      <a:pt x="731" y="1074"/>
                      <a:pt x="845" y="1211"/>
                      <a:pt x="959" y="1347"/>
                    </a:cubicBezTo>
                    <a:cubicBezTo>
                      <a:pt x="1096" y="1507"/>
                      <a:pt x="1210" y="1644"/>
                      <a:pt x="1325" y="1804"/>
                    </a:cubicBezTo>
                    <a:cubicBezTo>
                      <a:pt x="1439" y="1964"/>
                      <a:pt x="1553" y="2124"/>
                      <a:pt x="1644" y="2283"/>
                    </a:cubicBezTo>
                    <a:cubicBezTo>
                      <a:pt x="1781" y="2466"/>
                      <a:pt x="1895" y="2649"/>
                      <a:pt x="1987" y="2854"/>
                    </a:cubicBezTo>
                    <a:cubicBezTo>
                      <a:pt x="2101" y="3037"/>
                      <a:pt x="2192" y="3219"/>
                      <a:pt x="2283" y="3402"/>
                    </a:cubicBezTo>
                    <a:cubicBezTo>
                      <a:pt x="2489" y="3813"/>
                      <a:pt x="2717" y="4246"/>
                      <a:pt x="2922" y="4657"/>
                    </a:cubicBezTo>
                    <a:cubicBezTo>
                      <a:pt x="2960" y="4714"/>
                      <a:pt x="3013" y="4754"/>
                      <a:pt x="3069" y="4754"/>
                    </a:cubicBezTo>
                    <a:cubicBezTo>
                      <a:pt x="3081" y="4754"/>
                      <a:pt x="3093" y="4753"/>
                      <a:pt x="3105" y="4748"/>
                    </a:cubicBezTo>
                    <a:cubicBezTo>
                      <a:pt x="3128" y="4840"/>
                      <a:pt x="3151" y="4931"/>
                      <a:pt x="3151" y="5022"/>
                    </a:cubicBezTo>
                    <a:cubicBezTo>
                      <a:pt x="3170" y="5098"/>
                      <a:pt x="3220" y="5142"/>
                      <a:pt x="3288" y="5142"/>
                    </a:cubicBezTo>
                    <a:cubicBezTo>
                      <a:pt x="3303" y="5142"/>
                      <a:pt x="3318" y="5140"/>
                      <a:pt x="3333" y="5136"/>
                    </a:cubicBezTo>
                    <a:cubicBezTo>
                      <a:pt x="3402" y="5136"/>
                      <a:pt x="3447" y="5045"/>
                      <a:pt x="3447" y="4977"/>
                    </a:cubicBezTo>
                    <a:cubicBezTo>
                      <a:pt x="3425" y="4885"/>
                      <a:pt x="3425" y="4794"/>
                      <a:pt x="3402" y="4726"/>
                    </a:cubicBezTo>
                    <a:cubicBezTo>
                      <a:pt x="3379" y="4612"/>
                      <a:pt x="3356" y="4497"/>
                      <a:pt x="3310" y="4406"/>
                    </a:cubicBezTo>
                    <a:lnTo>
                      <a:pt x="3310" y="4406"/>
                    </a:lnTo>
                    <a:cubicBezTo>
                      <a:pt x="3310" y="4406"/>
                      <a:pt x="3319" y="4415"/>
                      <a:pt x="3326" y="4427"/>
                    </a:cubicBezTo>
                    <a:lnTo>
                      <a:pt x="3326" y="4427"/>
                    </a:lnTo>
                    <a:cubicBezTo>
                      <a:pt x="3281" y="4276"/>
                      <a:pt x="3217" y="4124"/>
                      <a:pt x="3173" y="3972"/>
                    </a:cubicBezTo>
                    <a:cubicBezTo>
                      <a:pt x="3105" y="3835"/>
                      <a:pt x="3059" y="3699"/>
                      <a:pt x="2991" y="3562"/>
                    </a:cubicBezTo>
                    <a:cubicBezTo>
                      <a:pt x="2922" y="3425"/>
                      <a:pt x="2877" y="3265"/>
                      <a:pt x="2808" y="3128"/>
                    </a:cubicBezTo>
                    <a:cubicBezTo>
                      <a:pt x="2740" y="2991"/>
                      <a:pt x="2671" y="2854"/>
                      <a:pt x="2603" y="2717"/>
                    </a:cubicBezTo>
                    <a:cubicBezTo>
                      <a:pt x="2466" y="2466"/>
                      <a:pt x="2329" y="2215"/>
                      <a:pt x="2169" y="1964"/>
                    </a:cubicBezTo>
                    <a:cubicBezTo>
                      <a:pt x="2078" y="1827"/>
                      <a:pt x="1987" y="1667"/>
                      <a:pt x="1872" y="1530"/>
                    </a:cubicBezTo>
                    <a:cubicBezTo>
                      <a:pt x="1804" y="1416"/>
                      <a:pt x="1713" y="1302"/>
                      <a:pt x="1599" y="1165"/>
                    </a:cubicBezTo>
                    <a:cubicBezTo>
                      <a:pt x="1507" y="1051"/>
                      <a:pt x="1416" y="937"/>
                      <a:pt x="1325" y="845"/>
                    </a:cubicBezTo>
                    <a:cubicBezTo>
                      <a:pt x="1233" y="708"/>
                      <a:pt x="1119" y="594"/>
                      <a:pt x="1005" y="480"/>
                    </a:cubicBezTo>
                    <a:cubicBezTo>
                      <a:pt x="891" y="389"/>
                      <a:pt x="777" y="275"/>
                      <a:pt x="640" y="183"/>
                    </a:cubicBezTo>
                    <a:cubicBezTo>
                      <a:pt x="594" y="138"/>
                      <a:pt x="571" y="115"/>
                      <a:pt x="526" y="92"/>
                    </a:cubicBezTo>
                    <a:cubicBezTo>
                      <a:pt x="434" y="46"/>
                      <a:pt x="366" y="1"/>
                      <a:pt x="297"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1"/>
              <p:cNvSpPr/>
              <p:nvPr/>
            </p:nvSpPr>
            <p:spPr>
              <a:xfrm>
                <a:off x="4649045" y="3238847"/>
                <a:ext cx="93821" cy="52709"/>
              </a:xfrm>
              <a:custGeom>
                <a:rect b="b" l="l" r="r" t="t"/>
                <a:pathLst>
                  <a:path extrusionOk="0" h="1950" w="3471">
                    <a:moveTo>
                      <a:pt x="3265" y="0"/>
                    </a:moveTo>
                    <a:cubicBezTo>
                      <a:pt x="3242" y="0"/>
                      <a:pt x="3219" y="0"/>
                      <a:pt x="3196" y="23"/>
                    </a:cubicBezTo>
                    <a:cubicBezTo>
                      <a:pt x="3059" y="69"/>
                      <a:pt x="2923" y="137"/>
                      <a:pt x="2786" y="206"/>
                    </a:cubicBezTo>
                    <a:cubicBezTo>
                      <a:pt x="2649" y="274"/>
                      <a:pt x="2535" y="343"/>
                      <a:pt x="2420" y="434"/>
                    </a:cubicBezTo>
                    <a:cubicBezTo>
                      <a:pt x="2283" y="502"/>
                      <a:pt x="2169" y="594"/>
                      <a:pt x="2055" y="662"/>
                    </a:cubicBezTo>
                    <a:cubicBezTo>
                      <a:pt x="1987" y="685"/>
                      <a:pt x="1941" y="731"/>
                      <a:pt x="1895" y="776"/>
                    </a:cubicBezTo>
                    <a:cubicBezTo>
                      <a:pt x="1827" y="822"/>
                      <a:pt x="1758" y="845"/>
                      <a:pt x="1713" y="891"/>
                    </a:cubicBezTo>
                    <a:cubicBezTo>
                      <a:pt x="1690" y="891"/>
                      <a:pt x="1690" y="891"/>
                      <a:pt x="1690" y="913"/>
                    </a:cubicBezTo>
                    <a:cubicBezTo>
                      <a:pt x="1690" y="891"/>
                      <a:pt x="1690" y="891"/>
                      <a:pt x="1690" y="891"/>
                    </a:cubicBezTo>
                    <a:cubicBezTo>
                      <a:pt x="1439" y="1027"/>
                      <a:pt x="1188" y="1164"/>
                      <a:pt x="937" y="1301"/>
                    </a:cubicBezTo>
                    <a:cubicBezTo>
                      <a:pt x="823" y="1370"/>
                      <a:pt x="686" y="1438"/>
                      <a:pt x="549" y="1507"/>
                    </a:cubicBezTo>
                    <a:cubicBezTo>
                      <a:pt x="503" y="1530"/>
                      <a:pt x="435" y="1575"/>
                      <a:pt x="366" y="1621"/>
                    </a:cubicBezTo>
                    <a:cubicBezTo>
                      <a:pt x="275" y="1644"/>
                      <a:pt x="184" y="1689"/>
                      <a:pt x="92" y="1735"/>
                    </a:cubicBezTo>
                    <a:cubicBezTo>
                      <a:pt x="24" y="1758"/>
                      <a:pt x="1" y="1826"/>
                      <a:pt x="24" y="1872"/>
                    </a:cubicBezTo>
                    <a:cubicBezTo>
                      <a:pt x="41" y="1923"/>
                      <a:pt x="84" y="1949"/>
                      <a:pt x="133" y="1949"/>
                    </a:cubicBezTo>
                    <a:cubicBezTo>
                      <a:pt x="149" y="1949"/>
                      <a:pt x="166" y="1946"/>
                      <a:pt x="184" y="1940"/>
                    </a:cubicBezTo>
                    <a:cubicBezTo>
                      <a:pt x="320" y="1872"/>
                      <a:pt x="480" y="1804"/>
                      <a:pt x="640" y="1712"/>
                    </a:cubicBezTo>
                    <a:cubicBezTo>
                      <a:pt x="754" y="1667"/>
                      <a:pt x="891" y="1598"/>
                      <a:pt x="1028" y="1552"/>
                    </a:cubicBezTo>
                    <a:cubicBezTo>
                      <a:pt x="1279" y="1438"/>
                      <a:pt x="1553" y="1301"/>
                      <a:pt x="1804" y="1187"/>
                    </a:cubicBezTo>
                    <a:cubicBezTo>
                      <a:pt x="1941" y="1119"/>
                      <a:pt x="2055" y="1027"/>
                      <a:pt x="2192" y="959"/>
                    </a:cubicBezTo>
                    <a:cubicBezTo>
                      <a:pt x="2329" y="891"/>
                      <a:pt x="2443" y="822"/>
                      <a:pt x="2580" y="754"/>
                    </a:cubicBezTo>
                    <a:cubicBezTo>
                      <a:pt x="2694" y="685"/>
                      <a:pt x="2808" y="639"/>
                      <a:pt x="2923" y="571"/>
                    </a:cubicBezTo>
                    <a:cubicBezTo>
                      <a:pt x="3059" y="502"/>
                      <a:pt x="3196" y="457"/>
                      <a:pt x="3311" y="388"/>
                    </a:cubicBezTo>
                    <a:lnTo>
                      <a:pt x="3356" y="366"/>
                    </a:lnTo>
                    <a:cubicBezTo>
                      <a:pt x="3402" y="343"/>
                      <a:pt x="3425" y="320"/>
                      <a:pt x="3448" y="274"/>
                    </a:cubicBezTo>
                    <a:cubicBezTo>
                      <a:pt x="3470" y="229"/>
                      <a:pt x="3470" y="160"/>
                      <a:pt x="3448" y="114"/>
                    </a:cubicBezTo>
                    <a:cubicBezTo>
                      <a:pt x="3425" y="46"/>
                      <a:pt x="3356" y="0"/>
                      <a:pt x="3265"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1"/>
              <p:cNvSpPr/>
              <p:nvPr/>
            </p:nvSpPr>
            <p:spPr>
              <a:xfrm>
                <a:off x="4691618" y="3254254"/>
                <a:ext cx="64818" cy="34598"/>
              </a:xfrm>
              <a:custGeom>
                <a:rect b="b" l="l" r="r" t="t"/>
                <a:pathLst>
                  <a:path extrusionOk="0" h="1280" w="2398">
                    <a:moveTo>
                      <a:pt x="2283" y="1"/>
                    </a:moveTo>
                    <a:cubicBezTo>
                      <a:pt x="2238" y="1"/>
                      <a:pt x="2215" y="24"/>
                      <a:pt x="2192" y="24"/>
                    </a:cubicBezTo>
                    <a:cubicBezTo>
                      <a:pt x="2192" y="24"/>
                      <a:pt x="2192" y="47"/>
                      <a:pt x="2192" y="47"/>
                    </a:cubicBezTo>
                    <a:cubicBezTo>
                      <a:pt x="2101" y="92"/>
                      <a:pt x="2032" y="138"/>
                      <a:pt x="1941" y="161"/>
                    </a:cubicBezTo>
                    <a:cubicBezTo>
                      <a:pt x="1850" y="206"/>
                      <a:pt x="1758" y="252"/>
                      <a:pt x="1667" y="321"/>
                    </a:cubicBezTo>
                    <a:cubicBezTo>
                      <a:pt x="1484" y="389"/>
                      <a:pt x="1325" y="480"/>
                      <a:pt x="1165" y="572"/>
                    </a:cubicBezTo>
                    <a:cubicBezTo>
                      <a:pt x="1005" y="663"/>
                      <a:pt x="823" y="754"/>
                      <a:pt x="663" y="846"/>
                    </a:cubicBezTo>
                    <a:cubicBezTo>
                      <a:pt x="571" y="891"/>
                      <a:pt x="457" y="937"/>
                      <a:pt x="366" y="982"/>
                    </a:cubicBezTo>
                    <a:cubicBezTo>
                      <a:pt x="275" y="1028"/>
                      <a:pt x="161" y="1074"/>
                      <a:pt x="69" y="1119"/>
                    </a:cubicBezTo>
                    <a:cubicBezTo>
                      <a:pt x="24" y="1142"/>
                      <a:pt x="1" y="1188"/>
                      <a:pt x="24" y="1234"/>
                    </a:cubicBezTo>
                    <a:cubicBezTo>
                      <a:pt x="24" y="1279"/>
                      <a:pt x="92" y="1279"/>
                      <a:pt x="115" y="1279"/>
                    </a:cubicBezTo>
                    <a:cubicBezTo>
                      <a:pt x="229" y="1234"/>
                      <a:pt x="320" y="1188"/>
                      <a:pt x="412" y="1142"/>
                    </a:cubicBezTo>
                    <a:cubicBezTo>
                      <a:pt x="503" y="1097"/>
                      <a:pt x="594" y="1051"/>
                      <a:pt x="708" y="1005"/>
                    </a:cubicBezTo>
                    <a:cubicBezTo>
                      <a:pt x="868" y="914"/>
                      <a:pt x="1074" y="823"/>
                      <a:pt x="1256" y="754"/>
                    </a:cubicBezTo>
                    <a:cubicBezTo>
                      <a:pt x="1416" y="663"/>
                      <a:pt x="1599" y="572"/>
                      <a:pt x="1781" y="503"/>
                    </a:cubicBezTo>
                    <a:cubicBezTo>
                      <a:pt x="1873" y="457"/>
                      <a:pt x="1964" y="435"/>
                      <a:pt x="2055" y="389"/>
                    </a:cubicBezTo>
                    <a:cubicBezTo>
                      <a:pt x="2146" y="343"/>
                      <a:pt x="2261" y="275"/>
                      <a:pt x="2352" y="206"/>
                    </a:cubicBezTo>
                    <a:cubicBezTo>
                      <a:pt x="2375" y="206"/>
                      <a:pt x="2398" y="161"/>
                      <a:pt x="2398" y="138"/>
                    </a:cubicBezTo>
                    <a:cubicBezTo>
                      <a:pt x="2398" y="115"/>
                      <a:pt x="2375" y="69"/>
                      <a:pt x="2375" y="47"/>
                    </a:cubicBezTo>
                    <a:cubicBezTo>
                      <a:pt x="2352" y="24"/>
                      <a:pt x="2329" y="24"/>
                      <a:pt x="2283"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1"/>
              <p:cNvSpPr/>
              <p:nvPr/>
            </p:nvSpPr>
            <p:spPr>
              <a:xfrm>
                <a:off x="4768140" y="3286339"/>
                <a:ext cx="209780" cy="145421"/>
              </a:xfrm>
              <a:custGeom>
                <a:rect b="b" l="l" r="r" t="t"/>
                <a:pathLst>
                  <a:path extrusionOk="0" h="5380" w="7761">
                    <a:moveTo>
                      <a:pt x="7350" y="1"/>
                    </a:moveTo>
                    <a:cubicBezTo>
                      <a:pt x="7304" y="1"/>
                      <a:pt x="7259" y="24"/>
                      <a:pt x="7213" y="24"/>
                    </a:cubicBezTo>
                    <a:cubicBezTo>
                      <a:pt x="7030" y="47"/>
                      <a:pt x="6848" y="115"/>
                      <a:pt x="6688" y="183"/>
                    </a:cubicBezTo>
                    <a:cubicBezTo>
                      <a:pt x="6391" y="298"/>
                      <a:pt x="6117" y="412"/>
                      <a:pt x="5843" y="549"/>
                    </a:cubicBezTo>
                    <a:cubicBezTo>
                      <a:pt x="5570" y="686"/>
                      <a:pt x="5273" y="823"/>
                      <a:pt x="4999" y="960"/>
                    </a:cubicBezTo>
                    <a:cubicBezTo>
                      <a:pt x="4702" y="1119"/>
                      <a:pt x="4428" y="1256"/>
                      <a:pt x="4154" y="1416"/>
                    </a:cubicBezTo>
                    <a:cubicBezTo>
                      <a:pt x="3880" y="1553"/>
                      <a:pt x="3607" y="1690"/>
                      <a:pt x="3333" y="1827"/>
                    </a:cubicBezTo>
                    <a:cubicBezTo>
                      <a:pt x="3219" y="1895"/>
                      <a:pt x="3082" y="1987"/>
                      <a:pt x="2945" y="2032"/>
                    </a:cubicBezTo>
                    <a:cubicBezTo>
                      <a:pt x="2831" y="2101"/>
                      <a:pt x="2716" y="2169"/>
                      <a:pt x="2579" y="2215"/>
                    </a:cubicBezTo>
                    <a:cubicBezTo>
                      <a:pt x="2328" y="2329"/>
                      <a:pt x="2077" y="2443"/>
                      <a:pt x="1849" y="2557"/>
                    </a:cubicBezTo>
                    <a:cubicBezTo>
                      <a:pt x="1712" y="2626"/>
                      <a:pt x="1575" y="2694"/>
                      <a:pt x="1461" y="2740"/>
                    </a:cubicBezTo>
                    <a:cubicBezTo>
                      <a:pt x="1324" y="2786"/>
                      <a:pt x="1187" y="2831"/>
                      <a:pt x="1073" y="2900"/>
                    </a:cubicBezTo>
                    <a:cubicBezTo>
                      <a:pt x="890" y="2968"/>
                      <a:pt x="708" y="3037"/>
                      <a:pt x="548" y="3128"/>
                    </a:cubicBezTo>
                    <a:cubicBezTo>
                      <a:pt x="457" y="3174"/>
                      <a:pt x="388" y="3219"/>
                      <a:pt x="297" y="3265"/>
                    </a:cubicBezTo>
                    <a:cubicBezTo>
                      <a:pt x="228" y="3333"/>
                      <a:pt x="160" y="3425"/>
                      <a:pt x="114" y="3516"/>
                    </a:cubicBezTo>
                    <a:cubicBezTo>
                      <a:pt x="0" y="3699"/>
                      <a:pt x="46" y="3927"/>
                      <a:pt x="91" y="4132"/>
                    </a:cubicBezTo>
                    <a:cubicBezTo>
                      <a:pt x="114" y="4246"/>
                      <a:pt x="137" y="4361"/>
                      <a:pt x="183" y="4475"/>
                    </a:cubicBezTo>
                    <a:cubicBezTo>
                      <a:pt x="206" y="4543"/>
                      <a:pt x="228" y="4612"/>
                      <a:pt x="251" y="4703"/>
                    </a:cubicBezTo>
                    <a:cubicBezTo>
                      <a:pt x="297" y="4885"/>
                      <a:pt x="297" y="5159"/>
                      <a:pt x="480" y="5274"/>
                    </a:cubicBezTo>
                    <a:cubicBezTo>
                      <a:pt x="540" y="5334"/>
                      <a:pt x="611" y="5355"/>
                      <a:pt x="686" y="5355"/>
                    </a:cubicBezTo>
                    <a:cubicBezTo>
                      <a:pt x="723" y="5355"/>
                      <a:pt x="761" y="5350"/>
                      <a:pt x="799" y="5342"/>
                    </a:cubicBezTo>
                    <a:cubicBezTo>
                      <a:pt x="839" y="5369"/>
                      <a:pt x="879" y="5380"/>
                      <a:pt x="919" y="5380"/>
                    </a:cubicBezTo>
                    <a:cubicBezTo>
                      <a:pt x="948" y="5380"/>
                      <a:pt x="976" y="5374"/>
                      <a:pt x="1005" y="5365"/>
                    </a:cubicBezTo>
                    <a:cubicBezTo>
                      <a:pt x="1278" y="5251"/>
                      <a:pt x="1552" y="5114"/>
                      <a:pt x="1826" y="5000"/>
                    </a:cubicBezTo>
                    <a:cubicBezTo>
                      <a:pt x="1963" y="4931"/>
                      <a:pt x="2100" y="4863"/>
                      <a:pt x="2260" y="4794"/>
                    </a:cubicBezTo>
                    <a:cubicBezTo>
                      <a:pt x="2397" y="4726"/>
                      <a:pt x="2534" y="4657"/>
                      <a:pt x="2671" y="4589"/>
                    </a:cubicBezTo>
                    <a:cubicBezTo>
                      <a:pt x="3196" y="4315"/>
                      <a:pt x="3744" y="4087"/>
                      <a:pt x="4291" y="3836"/>
                    </a:cubicBezTo>
                    <a:cubicBezTo>
                      <a:pt x="4565" y="3699"/>
                      <a:pt x="4839" y="3584"/>
                      <a:pt x="5113" y="3448"/>
                    </a:cubicBezTo>
                    <a:cubicBezTo>
                      <a:pt x="5364" y="3333"/>
                      <a:pt x="5615" y="3196"/>
                      <a:pt x="5866" y="3082"/>
                    </a:cubicBezTo>
                    <a:cubicBezTo>
                      <a:pt x="6003" y="3014"/>
                      <a:pt x="6163" y="2945"/>
                      <a:pt x="6300" y="2877"/>
                    </a:cubicBezTo>
                    <a:cubicBezTo>
                      <a:pt x="6437" y="2808"/>
                      <a:pt x="6551" y="2763"/>
                      <a:pt x="6688" y="2694"/>
                    </a:cubicBezTo>
                    <a:cubicBezTo>
                      <a:pt x="6825" y="2626"/>
                      <a:pt x="6985" y="2557"/>
                      <a:pt x="7122" y="2512"/>
                    </a:cubicBezTo>
                    <a:cubicBezTo>
                      <a:pt x="7236" y="2466"/>
                      <a:pt x="7373" y="2420"/>
                      <a:pt x="7487" y="2352"/>
                    </a:cubicBezTo>
                    <a:cubicBezTo>
                      <a:pt x="7578" y="2306"/>
                      <a:pt x="7669" y="2238"/>
                      <a:pt x="7715" y="2146"/>
                    </a:cubicBezTo>
                    <a:cubicBezTo>
                      <a:pt x="7761" y="2032"/>
                      <a:pt x="7761" y="1964"/>
                      <a:pt x="7761" y="1850"/>
                    </a:cubicBezTo>
                    <a:cubicBezTo>
                      <a:pt x="7761" y="1736"/>
                      <a:pt x="7738" y="1621"/>
                      <a:pt x="7738" y="1485"/>
                    </a:cubicBezTo>
                    <a:cubicBezTo>
                      <a:pt x="7738" y="1302"/>
                      <a:pt x="7738" y="1119"/>
                      <a:pt x="7738" y="937"/>
                    </a:cubicBezTo>
                    <a:cubicBezTo>
                      <a:pt x="7738" y="800"/>
                      <a:pt x="7715" y="640"/>
                      <a:pt x="7715" y="480"/>
                    </a:cubicBezTo>
                    <a:cubicBezTo>
                      <a:pt x="7715" y="389"/>
                      <a:pt x="7738" y="298"/>
                      <a:pt x="7692" y="229"/>
                    </a:cubicBezTo>
                    <a:cubicBezTo>
                      <a:pt x="7669" y="138"/>
                      <a:pt x="7601" y="69"/>
                      <a:pt x="7510" y="47"/>
                    </a:cubicBezTo>
                    <a:cubicBezTo>
                      <a:pt x="7464" y="24"/>
                      <a:pt x="7396" y="1"/>
                      <a:pt x="735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1"/>
              <p:cNvSpPr/>
              <p:nvPr/>
            </p:nvSpPr>
            <p:spPr>
              <a:xfrm>
                <a:off x="4784168" y="3147540"/>
                <a:ext cx="87631" cy="51492"/>
              </a:xfrm>
              <a:custGeom>
                <a:rect b="b" l="l" r="r" t="t"/>
                <a:pathLst>
                  <a:path extrusionOk="0" h="1905" w="3242">
                    <a:moveTo>
                      <a:pt x="2671" y="0"/>
                    </a:moveTo>
                    <a:cubicBezTo>
                      <a:pt x="2626" y="0"/>
                      <a:pt x="2557" y="23"/>
                      <a:pt x="2511" y="46"/>
                    </a:cubicBezTo>
                    <a:cubicBezTo>
                      <a:pt x="2466" y="46"/>
                      <a:pt x="2420" y="69"/>
                      <a:pt x="2374" y="69"/>
                    </a:cubicBezTo>
                    <a:cubicBezTo>
                      <a:pt x="2352" y="46"/>
                      <a:pt x="2329" y="23"/>
                      <a:pt x="2283" y="23"/>
                    </a:cubicBezTo>
                    <a:cubicBezTo>
                      <a:pt x="2270" y="16"/>
                      <a:pt x="2254" y="14"/>
                      <a:pt x="2238" y="14"/>
                    </a:cubicBezTo>
                    <a:cubicBezTo>
                      <a:pt x="2199" y="14"/>
                      <a:pt x="2156" y="30"/>
                      <a:pt x="2123" y="46"/>
                    </a:cubicBezTo>
                    <a:cubicBezTo>
                      <a:pt x="1986" y="92"/>
                      <a:pt x="1827" y="160"/>
                      <a:pt x="1667" y="228"/>
                    </a:cubicBezTo>
                    <a:cubicBezTo>
                      <a:pt x="1598" y="251"/>
                      <a:pt x="1530" y="297"/>
                      <a:pt x="1439" y="320"/>
                    </a:cubicBezTo>
                    <a:cubicBezTo>
                      <a:pt x="1370" y="343"/>
                      <a:pt x="1302" y="388"/>
                      <a:pt x="1210" y="434"/>
                    </a:cubicBezTo>
                    <a:cubicBezTo>
                      <a:pt x="1051" y="502"/>
                      <a:pt x="891" y="571"/>
                      <a:pt x="754" y="662"/>
                    </a:cubicBezTo>
                    <a:cubicBezTo>
                      <a:pt x="663" y="708"/>
                      <a:pt x="594" y="731"/>
                      <a:pt x="503" y="776"/>
                    </a:cubicBezTo>
                    <a:cubicBezTo>
                      <a:pt x="457" y="799"/>
                      <a:pt x="434" y="822"/>
                      <a:pt x="389" y="845"/>
                    </a:cubicBezTo>
                    <a:cubicBezTo>
                      <a:pt x="366" y="868"/>
                      <a:pt x="320" y="890"/>
                      <a:pt x="297" y="913"/>
                    </a:cubicBezTo>
                    <a:cubicBezTo>
                      <a:pt x="252" y="959"/>
                      <a:pt x="229" y="1005"/>
                      <a:pt x="229" y="1073"/>
                    </a:cubicBezTo>
                    <a:cubicBezTo>
                      <a:pt x="183" y="1096"/>
                      <a:pt x="138" y="1119"/>
                      <a:pt x="115" y="1164"/>
                    </a:cubicBezTo>
                    <a:cubicBezTo>
                      <a:pt x="69" y="1210"/>
                      <a:pt x="23" y="1256"/>
                      <a:pt x="23" y="1301"/>
                    </a:cubicBezTo>
                    <a:cubicBezTo>
                      <a:pt x="1" y="1347"/>
                      <a:pt x="1" y="1415"/>
                      <a:pt x="1" y="1461"/>
                    </a:cubicBezTo>
                    <a:cubicBezTo>
                      <a:pt x="23" y="1484"/>
                      <a:pt x="23" y="1507"/>
                      <a:pt x="23" y="1552"/>
                    </a:cubicBezTo>
                    <a:cubicBezTo>
                      <a:pt x="46" y="1575"/>
                      <a:pt x="46" y="1598"/>
                      <a:pt x="69" y="1621"/>
                    </a:cubicBezTo>
                    <a:cubicBezTo>
                      <a:pt x="92" y="1666"/>
                      <a:pt x="115" y="1689"/>
                      <a:pt x="160" y="1712"/>
                    </a:cubicBezTo>
                    <a:cubicBezTo>
                      <a:pt x="138" y="1735"/>
                      <a:pt x="138" y="1735"/>
                      <a:pt x="115" y="1758"/>
                    </a:cubicBezTo>
                    <a:cubicBezTo>
                      <a:pt x="69" y="1781"/>
                      <a:pt x="46" y="1826"/>
                      <a:pt x="69" y="1872"/>
                    </a:cubicBezTo>
                    <a:cubicBezTo>
                      <a:pt x="85" y="1888"/>
                      <a:pt x="113" y="1904"/>
                      <a:pt x="144" y="1904"/>
                    </a:cubicBezTo>
                    <a:cubicBezTo>
                      <a:pt x="157" y="1904"/>
                      <a:pt x="170" y="1901"/>
                      <a:pt x="183" y="1895"/>
                    </a:cubicBezTo>
                    <a:cubicBezTo>
                      <a:pt x="297" y="1826"/>
                      <a:pt x="434" y="1758"/>
                      <a:pt x="548" y="1712"/>
                    </a:cubicBezTo>
                    <a:cubicBezTo>
                      <a:pt x="685" y="1644"/>
                      <a:pt x="800" y="1598"/>
                      <a:pt x="914" y="1552"/>
                    </a:cubicBezTo>
                    <a:cubicBezTo>
                      <a:pt x="1051" y="1484"/>
                      <a:pt x="1165" y="1438"/>
                      <a:pt x="1302" y="1393"/>
                    </a:cubicBezTo>
                    <a:cubicBezTo>
                      <a:pt x="1393" y="1347"/>
                      <a:pt x="1507" y="1301"/>
                      <a:pt x="1621" y="1233"/>
                    </a:cubicBezTo>
                    <a:cubicBezTo>
                      <a:pt x="1872" y="1119"/>
                      <a:pt x="2123" y="1005"/>
                      <a:pt x="2374" y="890"/>
                    </a:cubicBezTo>
                    <a:cubicBezTo>
                      <a:pt x="2489" y="822"/>
                      <a:pt x="2626" y="776"/>
                      <a:pt x="2763" y="708"/>
                    </a:cubicBezTo>
                    <a:cubicBezTo>
                      <a:pt x="2831" y="662"/>
                      <a:pt x="2922" y="639"/>
                      <a:pt x="3014" y="594"/>
                    </a:cubicBezTo>
                    <a:cubicBezTo>
                      <a:pt x="3036" y="571"/>
                      <a:pt x="3082" y="525"/>
                      <a:pt x="3128" y="502"/>
                    </a:cubicBezTo>
                    <a:cubicBezTo>
                      <a:pt x="3173" y="480"/>
                      <a:pt x="3196" y="434"/>
                      <a:pt x="3219" y="388"/>
                    </a:cubicBezTo>
                    <a:cubicBezTo>
                      <a:pt x="3242" y="297"/>
                      <a:pt x="3196" y="206"/>
                      <a:pt x="3128" y="183"/>
                    </a:cubicBezTo>
                    <a:cubicBezTo>
                      <a:pt x="3082" y="171"/>
                      <a:pt x="3042" y="166"/>
                      <a:pt x="3005" y="166"/>
                    </a:cubicBezTo>
                    <a:cubicBezTo>
                      <a:pt x="2968" y="166"/>
                      <a:pt x="2934" y="171"/>
                      <a:pt x="2899" y="183"/>
                    </a:cubicBezTo>
                    <a:cubicBezTo>
                      <a:pt x="2899" y="160"/>
                      <a:pt x="2877" y="160"/>
                      <a:pt x="2877" y="137"/>
                    </a:cubicBezTo>
                    <a:cubicBezTo>
                      <a:pt x="2854" y="92"/>
                      <a:pt x="2831" y="69"/>
                      <a:pt x="2808" y="46"/>
                    </a:cubicBezTo>
                    <a:cubicBezTo>
                      <a:pt x="2763" y="23"/>
                      <a:pt x="2740" y="23"/>
                      <a:pt x="2694"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1"/>
              <p:cNvSpPr/>
              <p:nvPr/>
            </p:nvSpPr>
            <p:spPr>
              <a:xfrm>
                <a:off x="4797116" y="3180219"/>
                <a:ext cx="78387" cy="39302"/>
              </a:xfrm>
              <a:custGeom>
                <a:rect b="b" l="l" r="r" t="t"/>
                <a:pathLst>
                  <a:path extrusionOk="0" h="1454" w="2900">
                    <a:moveTo>
                      <a:pt x="2740" y="1"/>
                    </a:moveTo>
                    <a:cubicBezTo>
                      <a:pt x="2717" y="1"/>
                      <a:pt x="2694" y="1"/>
                      <a:pt x="2672" y="24"/>
                    </a:cubicBezTo>
                    <a:cubicBezTo>
                      <a:pt x="2603" y="47"/>
                      <a:pt x="2535" y="92"/>
                      <a:pt x="2466" y="115"/>
                    </a:cubicBezTo>
                    <a:cubicBezTo>
                      <a:pt x="2398" y="161"/>
                      <a:pt x="2329" y="206"/>
                      <a:pt x="2238" y="252"/>
                    </a:cubicBezTo>
                    <a:cubicBezTo>
                      <a:pt x="2078" y="343"/>
                      <a:pt x="1918" y="412"/>
                      <a:pt x="1759" y="503"/>
                    </a:cubicBezTo>
                    <a:cubicBezTo>
                      <a:pt x="1485" y="640"/>
                      <a:pt x="1188" y="754"/>
                      <a:pt x="914" y="891"/>
                    </a:cubicBezTo>
                    <a:cubicBezTo>
                      <a:pt x="777" y="960"/>
                      <a:pt x="617" y="1028"/>
                      <a:pt x="480" y="1097"/>
                    </a:cubicBezTo>
                    <a:cubicBezTo>
                      <a:pt x="412" y="1119"/>
                      <a:pt x="343" y="1165"/>
                      <a:pt x="275" y="1188"/>
                    </a:cubicBezTo>
                    <a:cubicBezTo>
                      <a:pt x="206" y="1234"/>
                      <a:pt x="138" y="1256"/>
                      <a:pt x="47" y="1302"/>
                    </a:cubicBezTo>
                    <a:cubicBezTo>
                      <a:pt x="1" y="1325"/>
                      <a:pt x="1" y="1393"/>
                      <a:pt x="24" y="1416"/>
                    </a:cubicBezTo>
                    <a:cubicBezTo>
                      <a:pt x="37" y="1443"/>
                      <a:pt x="58" y="1454"/>
                      <a:pt x="83" y="1454"/>
                    </a:cubicBezTo>
                    <a:cubicBezTo>
                      <a:pt x="100" y="1454"/>
                      <a:pt x="119" y="1448"/>
                      <a:pt x="138" y="1439"/>
                    </a:cubicBezTo>
                    <a:cubicBezTo>
                      <a:pt x="184" y="1416"/>
                      <a:pt x="229" y="1393"/>
                      <a:pt x="298" y="1370"/>
                    </a:cubicBezTo>
                    <a:lnTo>
                      <a:pt x="275" y="1370"/>
                    </a:lnTo>
                    <a:cubicBezTo>
                      <a:pt x="686" y="1165"/>
                      <a:pt x="1119" y="1005"/>
                      <a:pt x="1553" y="823"/>
                    </a:cubicBezTo>
                    <a:cubicBezTo>
                      <a:pt x="1781" y="731"/>
                      <a:pt x="2010" y="640"/>
                      <a:pt x="2215" y="526"/>
                    </a:cubicBezTo>
                    <a:cubicBezTo>
                      <a:pt x="2329" y="480"/>
                      <a:pt x="2420" y="435"/>
                      <a:pt x="2535" y="389"/>
                    </a:cubicBezTo>
                    <a:cubicBezTo>
                      <a:pt x="2626" y="343"/>
                      <a:pt x="2740" y="298"/>
                      <a:pt x="2831" y="252"/>
                    </a:cubicBezTo>
                    <a:cubicBezTo>
                      <a:pt x="2877" y="206"/>
                      <a:pt x="2900" y="115"/>
                      <a:pt x="2854" y="47"/>
                    </a:cubicBezTo>
                    <a:cubicBezTo>
                      <a:pt x="2831" y="1"/>
                      <a:pt x="2786" y="1"/>
                      <a:pt x="2740"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1"/>
              <p:cNvSpPr/>
              <p:nvPr/>
            </p:nvSpPr>
            <p:spPr>
              <a:xfrm>
                <a:off x="4790953" y="3204897"/>
                <a:ext cx="121581" cy="59439"/>
              </a:xfrm>
              <a:custGeom>
                <a:rect b="b" l="l" r="r" t="t"/>
                <a:pathLst>
                  <a:path extrusionOk="0" h="2199" w="4498">
                    <a:moveTo>
                      <a:pt x="4338" y="1"/>
                    </a:moveTo>
                    <a:cubicBezTo>
                      <a:pt x="4315" y="1"/>
                      <a:pt x="4269" y="1"/>
                      <a:pt x="4246" y="24"/>
                    </a:cubicBezTo>
                    <a:cubicBezTo>
                      <a:pt x="4209" y="43"/>
                      <a:pt x="4156" y="61"/>
                      <a:pt x="4113" y="93"/>
                    </a:cubicBezTo>
                    <a:lnTo>
                      <a:pt x="4113" y="93"/>
                    </a:lnTo>
                    <a:cubicBezTo>
                      <a:pt x="4119" y="92"/>
                      <a:pt x="4125" y="92"/>
                      <a:pt x="4132" y="92"/>
                    </a:cubicBezTo>
                    <a:cubicBezTo>
                      <a:pt x="4120" y="97"/>
                      <a:pt x="4108" y="101"/>
                      <a:pt x="4096" y="106"/>
                    </a:cubicBezTo>
                    <a:lnTo>
                      <a:pt x="4096" y="106"/>
                    </a:lnTo>
                    <a:cubicBezTo>
                      <a:pt x="4101" y="101"/>
                      <a:pt x="4107" y="97"/>
                      <a:pt x="4113" y="93"/>
                    </a:cubicBezTo>
                    <a:lnTo>
                      <a:pt x="4113" y="93"/>
                    </a:lnTo>
                    <a:cubicBezTo>
                      <a:pt x="4100" y="94"/>
                      <a:pt x="4089" y="98"/>
                      <a:pt x="4087" y="110"/>
                    </a:cubicBezTo>
                    <a:lnTo>
                      <a:pt x="4087" y="110"/>
                    </a:lnTo>
                    <a:cubicBezTo>
                      <a:pt x="4090" y="108"/>
                      <a:pt x="4093" y="107"/>
                      <a:pt x="4096" y="106"/>
                    </a:cubicBezTo>
                    <a:lnTo>
                      <a:pt x="4096" y="106"/>
                    </a:lnTo>
                    <a:cubicBezTo>
                      <a:pt x="4093" y="109"/>
                      <a:pt x="4090" y="112"/>
                      <a:pt x="4086" y="115"/>
                    </a:cubicBezTo>
                    <a:cubicBezTo>
                      <a:pt x="4086" y="113"/>
                      <a:pt x="4087" y="111"/>
                      <a:pt x="4087" y="110"/>
                    </a:cubicBezTo>
                    <a:lnTo>
                      <a:pt x="4087" y="110"/>
                    </a:lnTo>
                    <a:cubicBezTo>
                      <a:pt x="3919" y="176"/>
                      <a:pt x="3752" y="260"/>
                      <a:pt x="3584" y="343"/>
                    </a:cubicBezTo>
                    <a:cubicBezTo>
                      <a:pt x="3447" y="412"/>
                      <a:pt x="3310" y="480"/>
                      <a:pt x="3173" y="549"/>
                    </a:cubicBezTo>
                    <a:cubicBezTo>
                      <a:pt x="3036" y="617"/>
                      <a:pt x="2900" y="686"/>
                      <a:pt x="2740" y="754"/>
                    </a:cubicBezTo>
                    <a:cubicBezTo>
                      <a:pt x="2671" y="800"/>
                      <a:pt x="2603" y="823"/>
                      <a:pt x="2534" y="868"/>
                    </a:cubicBezTo>
                    <a:cubicBezTo>
                      <a:pt x="2557" y="846"/>
                      <a:pt x="2557" y="845"/>
                      <a:pt x="2557" y="845"/>
                    </a:cubicBezTo>
                    <a:lnTo>
                      <a:pt x="2557" y="845"/>
                    </a:lnTo>
                    <a:cubicBezTo>
                      <a:pt x="2466" y="891"/>
                      <a:pt x="2352" y="937"/>
                      <a:pt x="2260" y="982"/>
                    </a:cubicBezTo>
                    <a:lnTo>
                      <a:pt x="2283" y="982"/>
                    </a:lnTo>
                    <a:cubicBezTo>
                      <a:pt x="2215" y="1005"/>
                      <a:pt x="2146" y="1051"/>
                      <a:pt x="2101" y="1074"/>
                    </a:cubicBezTo>
                    <a:cubicBezTo>
                      <a:pt x="2032" y="1119"/>
                      <a:pt x="1964" y="1142"/>
                      <a:pt x="1895" y="1188"/>
                    </a:cubicBezTo>
                    <a:cubicBezTo>
                      <a:pt x="1758" y="1256"/>
                      <a:pt x="1644" y="1325"/>
                      <a:pt x="1507" y="1393"/>
                    </a:cubicBezTo>
                    <a:cubicBezTo>
                      <a:pt x="1439" y="1416"/>
                      <a:pt x="1370" y="1462"/>
                      <a:pt x="1279" y="1485"/>
                    </a:cubicBezTo>
                    <a:lnTo>
                      <a:pt x="1302" y="1485"/>
                    </a:lnTo>
                    <a:cubicBezTo>
                      <a:pt x="1188" y="1530"/>
                      <a:pt x="1096" y="1576"/>
                      <a:pt x="1005" y="1622"/>
                    </a:cubicBezTo>
                    <a:cubicBezTo>
                      <a:pt x="891" y="1667"/>
                      <a:pt x="777" y="1713"/>
                      <a:pt x="663" y="1758"/>
                    </a:cubicBezTo>
                    <a:cubicBezTo>
                      <a:pt x="457" y="1850"/>
                      <a:pt x="275" y="1941"/>
                      <a:pt x="69" y="2032"/>
                    </a:cubicBezTo>
                    <a:cubicBezTo>
                      <a:pt x="24" y="2055"/>
                      <a:pt x="1" y="2101"/>
                      <a:pt x="1" y="2147"/>
                    </a:cubicBezTo>
                    <a:cubicBezTo>
                      <a:pt x="19" y="2165"/>
                      <a:pt x="53" y="2198"/>
                      <a:pt x="89" y="2198"/>
                    </a:cubicBezTo>
                    <a:cubicBezTo>
                      <a:pt x="97" y="2198"/>
                      <a:pt x="106" y="2197"/>
                      <a:pt x="115" y="2192"/>
                    </a:cubicBezTo>
                    <a:cubicBezTo>
                      <a:pt x="229" y="2147"/>
                      <a:pt x="320" y="2101"/>
                      <a:pt x="434" y="2055"/>
                    </a:cubicBezTo>
                    <a:cubicBezTo>
                      <a:pt x="571" y="1987"/>
                      <a:pt x="685" y="1941"/>
                      <a:pt x="822" y="1873"/>
                    </a:cubicBezTo>
                    <a:cubicBezTo>
                      <a:pt x="937" y="1827"/>
                      <a:pt x="1051" y="1781"/>
                      <a:pt x="1165" y="1736"/>
                    </a:cubicBezTo>
                    <a:cubicBezTo>
                      <a:pt x="1279" y="1667"/>
                      <a:pt x="1416" y="1622"/>
                      <a:pt x="1530" y="1553"/>
                    </a:cubicBezTo>
                    <a:cubicBezTo>
                      <a:pt x="1644" y="1507"/>
                      <a:pt x="1758" y="1462"/>
                      <a:pt x="1872" y="1393"/>
                    </a:cubicBezTo>
                    <a:cubicBezTo>
                      <a:pt x="2009" y="1348"/>
                      <a:pt x="2146" y="1279"/>
                      <a:pt x="2283" y="1234"/>
                    </a:cubicBezTo>
                    <a:cubicBezTo>
                      <a:pt x="2397" y="1165"/>
                      <a:pt x="2512" y="1119"/>
                      <a:pt x="2648" y="1074"/>
                    </a:cubicBezTo>
                    <a:cubicBezTo>
                      <a:pt x="2763" y="1028"/>
                      <a:pt x="2900" y="982"/>
                      <a:pt x="3036" y="914"/>
                    </a:cubicBezTo>
                    <a:cubicBezTo>
                      <a:pt x="3265" y="823"/>
                      <a:pt x="3493" y="731"/>
                      <a:pt x="3721" y="617"/>
                    </a:cubicBezTo>
                    <a:cubicBezTo>
                      <a:pt x="3835" y="572"/>
                      <a:pt x="3950" y="526"/>
                      <a:pt x="4064" y="480"/>
                    </a:cubicBezTo>
                    <a:cubicBezTo>
                      <a:pt x="4132" y="457"/>
                      <a:pt x="4201" y="412"/>
                      <a:pt x="4269" y="389"/>
                    </a:cubicBezTo>
                    <a:cubicBezTo>
                      <a:pt x="4315" y="343"/>
                      <a:pt x="4383" y="321"/>
                      <a:pt x="4429" y="275"/>
                    </a:cubicBezTo>
                    <a:cubicBezTo>
                      <a:pt x="4452" y="252"/>
                      <a:pt x="4474" y="229"/>
                      <a:pt x="4497" y="184"/>
                    </a:cubicBezTo>
                    <a:cubicBezTo>
                      <a:pt x="4497" y="138"/>
                      <a:pt x="4497" y="92"/>
                      <a:pt x="4474" y="69"/>
                    </a:cubicBezTo>
                    <a:cubicBezTo>
                      <a:pt x="4429" y="24"/>
                      <a:pt x="4383" y="1"/>
                      <a:pt x="4338"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1"/>
              <p:cNvSpPr/>
              <p:nvPr/>
            </p:nvSpPr>
            <p:spPr>
              <a:xfrm>
                <a:off x="4824281" y="3209222"/>
                <a:ext cx="43221" cy="22867"/>
              </a:xfrm>
              <a:custGeom>
                <a:rect b="b" l="l" r="r" t="t"/>
                <a:pathLst>
                  <a:path extrusionOk="0" h="846" w="1599">
                    <a:moveTo>
                      <a:pt x="1507" y="1"/>
                    </a:moveTo>
                    <a:cubicBezTo>
                      <a:pt x="1507" y="1"/>
                      <a:pt x="1484" y="1"/>
                      <a:pt x="1461" y="24"/>
                    </a:cubicBezTo>
                    <a:cubicBezTo>
                      <a:pt x="1370" y="69"/>
                      <a:pt x="1279" y="115"/>
                      <a:pt x="1187" y="161"/>
                    </a:cubicBezTo>
                    <a:cubicBezTo>
                      <a:pt x="1005" y="252"/>
                      <a:pt x="822" y="343"/>
                      <a:pt x="639" y="412"/>
                    </a:cubicBezTo>
                    <a:cubicBezTo>
                      <a:pt x="548" y="457"/>
                      <a:pt x="457" y="503"/>
                      <a:pt x="366" y="549"/>
                    </a:cubicBezTo>
                    <a:cubicBezTo>
                      <a:pt x="274" y="594"/>
                      <a:pt x="160" y="640"/>
                      <a:pt x="69" y="685"/>
                    </a:cubicBezTo>
                    <a:cubicBezTo>
                      <a:pt x="46" y="685"/>
                      <a:pt x="23" y="708"/>
                      <a:pt x="23" y="731"/>
                    </a:cubicBezTo>
                    <a:cubicBezTo>
                      <a:pt x="0" y="731"/>
                      <a:pt x="0" y="754"/>
                      <a:pt x="23" y="777"/>
                    </a:cubicBezTo>
                    <a:cubicBezTo>
                      <a:pt x="23" y="800"/>
                      <a:pt x="46" y="822"/>
                      <a:pt x="46" y="822"/>
                    </a:cubicBezTo>
                    <a:cubicBezTo>
                      <a:pt x="69" y="845"/>
                      <a:pt x="92" y="845"/>
                      <a:pt x="114" y="845"/>
                    </a:cubicBezTo>
                    <a:cubicBezTo>
                      <a:pt x="229" y="777"/>
                      <a:pt x="366" y="731"/>
                      <a:pt x="480" y="663"/>
                    </a:cubicBezTo>
                    <a:cubicBezTo>
                      <a:pt x="594" y="617"/>
                      <a:pt x="708" y="571"/>
                      <a:pt x="845" y="503"/>
                    </a:cubicBezTo>
                    <a:cubicBezTo>
                      <a:pt x="1073" y="389"/>
                      <a:pt x="1324" y="275"/>
                      <a:pt x="1552" y="161"/>
                    </a:cubicBezTo>
                    <a:cubicBezTo>
                      <a:pt x="1598" y="138"/>
                      <a:pt x="1598" y="69"/>
                      <a:pt x="1575" y="46"/>
                    </a:cubicBezTo>
                    <a:cubicBezTo>
                      <a:pt x="1575" y="24"/>
                      <a:pt x="1552" y="1"/>
                      <a:pt x="1530"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1"/>
              <p:cNvSpPr/>
              <p:nvPr/>
            </p:nvSpPr>
            <p:spPr>
              <a:xfrm>
                <a:off x="5199998" y="3071640"/>
                <a:ext cx="18543" cy="17299"/>
              </a:xfrm>
              <a:custGeom>
                <a:rect b="b" l="l" r="r" t="t"/>
                <a:pathLst>
                  <a:path extrusionOk="0" h="640" w="686">
                    <a:moveTo>
                      <a:pt x="366" y="1"/>
                    </a:moveTo>
                    <a:cubicBezTo>
                      <a:pt x="275" y="1"/>
                      <a:pt x="206" y="1"/>
                      <a:pt x="138" y="69"/>
                    </a:cubicBezTo>
                    <a:cubicBezTo>
                      <a:pt x="69" y="115"/>
                      <a:pt x="24" y="206"/>
                      <a:pt x="24" y="275"/>
                    </a:cubicBezTo>
                    <a:cubicBezTo>
                      <a:pt x="1" y="457"/>
                      <a:pt x="138" y="640"/>
                      <a:pt x="320" y="640"/>
                    </a:cubicBezTo>
                    <a:cubicBezTo>
                      <a:pt x="412" y="640"/>
                      <a:pt x="480" y="617"/>
                      <a:pt x="549" y="571"/>
                    </a:cubicBezTo>
                    <a:cubicBezTo>
                      <a:pt x="617" y="503"/>
                      <a:pt x="663" y="434"/>
                      <a:pt x="663" y="343"/>
                    </a:cubicBezTo>
                    <a:cubicBezTo>
                      <a:pt x="686" y="183"/>
                      <a:pt x="549" y="1"/>
                      <a:pt x="366" y="1"/>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1"/>
              <p:cNvSpPr/>
              <p:nvPr/>
            </p:nvSpPr>
            <p:spPr>
              <a:xfrm>
                <a:off x="5175320" y="3088912"/>
                <a:ext cx="10515" cy="9893"/>
              </a:xfrm>
              <a:custGeom>
                <a:rect b="b" l="l" r="r" t="t"/>
                <a:pathLst>
                  <a:path extrusionOk="0" h="366" w="389">
                    <a:moveTo>
                      <a:pt x="206" y="1"/>
                    </a:moveTo>
                    <a:cubicBezTo>
                      <a:pt x="161" y="1"/>
                      <a:pt x="115" y="1"/>
                      <a:pt x="69" y="46"/>
                    </a:cubicBezTo>
                    <a:cubicBezTo>
                      <a:pt x="24" y="69"/>
                      <a:pt x="1" y="115"/>
                      <a:pt x="1" y="161"/>
                    </a:cubicBezTo>
                    <a:cubicBezTo>
                      <a:pt x="1" y="275"/>
                      <a:pt x="69" y="366"/>
                      <a:pt x="183" y="366"/>
                    </a:cubicBezTo>
                    <a:cubicBezTo>
                      <a:pt x="229" y="366"/>
                      <a:pt x="275" y="366"/>
                      <a:pt x="320" y="320"/>
                    </a:cubicBezTo>
                    <a:cubicBezTo>
                      <a:pt x="366" y="298"/>
                      <a:pt x="389" y="252"/>
                      <a:pt x="389" y="206"/>
                    </a:cubicBezTo>
                    <a:cubicBezTo>
                      <a:pt x="389" y="115"/>
                      <a:pt x="320" y="1"/>
                      <a:pt x="206" y="1"/>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1"/>
              <p:cNvSpPr/>
              <p:nvPr/>
            </p:nvSpPr>
            <p:spPr>
              <a:xfrm>
                <a:off x="5148181" y="3084614"/>
                <a:ext cx="7433" cy="7406"/>
              </a:xfrm>
              <a:custGeom>
                <a:rect b="b" l="l" r="r" t="t"/>
                <a:pathLst>
                  <a:path extrusionOk="0" h="274" w="275">
                    <a:moveTo>
                      <a:pt x="138" y="0"/>
                    </a:moveTo>
                    <a:cubicBezTo>
                      <a:pt x="115" y="0"/>
                      <a:pt x="69" y="0"/>
                      <a:pt x="46" y="46"/>
                    </a:cubicBezTo>
                    <a:cubicBezTo>
                      <a:pt x="23" y="46"/>
                      <a:pt x="1" y="91"/>
                      <a:pt x="1" y="114"/>
                    </a:cubicBezTo>
                    <a:cubicBezTo>
                      <a:pt x="1" y="183"/>
                      <a:pt x="46" y="274"/>
                      <a:pt x="115" y="274"/>
                    </a:cubicBezTo>
                    <a:cubicBezTo>
                      <a:pt x="160" y="274"/>
                      <a:pt x="183" y="251"/>
                      <a:pt x="229" y="228"/>
                    </a:cubicBezTo>
                    <a:cubicBezTo>
                      <a:pt x="252" y="205"/>
                      <a:pt x="252" y="183"/>
                      <a:pt x="274" y="137"/>
                    </a:cubicBezTo>
                    <a:cubicBezTo>
                      <a:pt x="274" y="69"/>
                      <a:pt x="229" y="0"/>
                      <a:pt x="138" y="0"/>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1"/>
              <p:cNvSpPr/>
              <p:nvPr/>
            </p:nvSpPr>
            <p:spPr>
              <a:xfrm>
                <a:off x="5175320" y="3067936"/>
                <a:ext cx="4352" cy="4974"/>
              </a:xfrm>
              <a:custGeom>
                <a:rect b="b" l="l" r="r" t="t"/>
                <a:pathLst>
                  <a:path extrusionOk="0" h="184" w="161">
                    <a:moveTo>
                      <a:pt x="92" y="1"/>
                    </a:moveTo>
                    <a:cubicBezTo>
                      <a:pt x="69" y="1"/>
                      <a:pt x="47" y="24"/>
                      <a:pt x="24" y="24"/>
                    </a:cubicBezTo>
                    <a:cubicBezTo>
                      <a:pt x="1" y="46"/>
                      <a:pt x="1" y="69"/>
                      <a:pt x="1" y="92"/>
                    </a:cubicBezTo>
                    <a:cubicBezTo>
                      <a:pt x="1" y="115"/>
                      <a:pt x="24" y="183"/>
                      <a:pt x="69" y="183"/>
                    </a:cubicBezTo>
                    <a:cubicBezTo>
                      <a:pt x="92" y="183"/>
                      <a:pt x="115" y="161"/>
                      <a:pt x="138" y="161"/>
                    </a:cubicBezTo>
                    <a:cubicBezTo>
                      <a:pt x="138" y="138"/>
                      <a:pt x="161" y="115"/>
                      <a:pt x="161" y="92"/>
                    </a:cubicBezTo>
                    <a:cubicBezTo>
                      <a:pt x="161" y="46"/>
                      <a:pt x="138" y="1"/>
                      <a:pt x="92" y="1"/>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1"/>
              <p:cNvSpPr/>
              <p:nvPr/>
            </p:nvSpPr>
            <p:spPr>
              <a:xfrm>
                <a:off x="5245057" y="3041420"/>
                <a:ext cx="14218" cy="13596"/>
              </a:xfrm>
              <a:custGeom>
                <a:rect b="b" l="l" r="r" t="t"/>
                <a:pathLst>
                  <a:path extrusionOk="0" h="503" w="526">
                    <a:moveTo>
                      <a:pt x="297" y="0"/>
                    </a:moveTo>
                    <a:cubicBezTo>
                      <a:pt x="228" y="0"/>
                      <a:pt x="160" y="23"/>
                      <a:pt x="114" y="69"/>
                    </a:cubicBezTo>
                    <a:cubicBezTo>
                      <a:pt x="46" y="114"/>
                      <a:pt x="23" y="183"/>
                      <a:pt x="23" y="229"/>
                    </a:cubicBezTo>
                    <a:cubicBezTo>
                      <a:pt x="0" y="365"/>
                      <a:pt x="114" y="502"/>
                      <a:pt x="251" y="502"/>
                    </a:cubicBezTo>
                    <a:cubicBezTo>
                      <a:pt x="320" y="502"/>
                      <a:pt x="365" y="502"/>
                      <a:pt x="434" y="457"/>
                    </a:cubicBezTo>
                    <a:cubicBezTo>
                      <a:pt x="479" y="411"/>
                      <a:pt x="502" y="343"/>
                      <a:pt x="525" y="274"/>
                    </a:cubicBezTo>
                    <a:cubicBezTo>
                      <a:pt x="525" y="160"/>
                      <a:pt x="434" y="0"/>
                      <a:pt x="297" y="0"/>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1"/>
              <p:cNvSpPr/>
              <p:nvPr/>
            </p:nvSpPr>
            <p:spPr>
              <a:xfrm>
                <a:off x="5254301" y="3091398"/>
                <a:ext cx="9271" cy="8650"/>
              </a:xfrm>
              <a:custGeom>
                <a:rect b="b" l="l" r="r" t="t"/>
                <a:pathLst>
                  <a:path extrusionOk="0" h="320" w="343">
                    <a:moveTo>
                      <a:pt x="183" y="0"/>
                    </a:moveTo>
                    <a:cubicBezTo>
                      <a:pt x="137" y="0"/>
                      <a:pt x="92" y="0"/>
                      <a:pt x="46" y="46"/>
                    </a:cubicBezTo>
                    <a:cubicBezTo>
                      <a:pt x="23" y="69"/>
                      <a:pt x="1" y="114"/>
                      <a:pt x="1" y="160"/>
                    </a:cubicBezTo>
                    <a:cubicBezTo>
                      <a:pt x="1" y="228"/>
                      <a:pt x="69" y="320"/>
                      <a:pt x="137" y="320"/>
                    </a:cubicBezTo>
                    <a:cubicBezTo>
                      <a:pt x="183" y="320"/>
                      <a:pt x="229" y="320"/>
                      <a:pt x="274" y="297"/>
                    </a:cubicBezTo>
                    <a:cubicBezTo>
                      <a:pt x="297" y="251"/>
                      <a:pt x="320" y="228"/>
                      <a:pt x="320" y="183"/>
                    </a:cubicBezTo>
                    <a:cubicBezTo>
                      <a:pt x="343" y="91"/>
                      <a:pt x="274" y="0"/>
                      <a:pt x="183" y="0"/>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1"/>
              <p:cNvSpPr/>
              <p:nvPr/>
            </p:nvSpPr>
            <p:spPr>
              <a:xfrm>
                <a:off x="5270330" y="3050664"/>
                <a:ext cx="8677" cy="8055"/>
              </a:xfrm>
              <a:custGeom>
                <a:rect b="b" l="l" r="r" t="t"/>
                <a:pathLst>
                  <a:path extrusionOk="0" h="298" w="321">
                    <a:moveTo>
                      <a:pt x="184" y="1"/>
                    </a:moveTo>
                    <a:cubicBezTo>
                      <a:pt x="138" y="1"/>
                      <a:pt x="92" y="1"/>
                      <a:pt x="69" y="23"/>
                    </a:cubicBezTo>
                    <a:cubicBezTo>
                      <a:pt x="47" y="46"/>
                      <a:pt x="24" y="92"/>
                      <a:pt x="24" y="138"/>
                    </a:cubicBezTo>
                    <a:cubicBezTo>
                      <a:pt x="1" y="206"/>
                      <a:pt x="69" y="297"/>
                      <a:pt x="161" y="297"/>
                    </a:cubicBezTo>
                    <a:cubicBezTo>
                      <a:pt x="206" y="297"/>
                      <a:pt x="229" y="275"/>
                      <a:pt x="275" y="252"/>
                    </a:cubicBezTo>
                    <a:cubicBezTo>
                      <a:pt x="298" y="229"/>
                      <a:pt x="321" y="183"/>
                      <a:pt x="321" y="160"/>
                    </a:cubicBezTo>
                    <a:cubicBezTo>
                      <a:pt x="321" y="69"/>
                      <a:pt x="252" y="1"/>
                      <a:pt x="184" y="1"/>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1"/>
              <p:cNvSpPr/>
              <p:nvPr/>
            </p:nvSpPr>
            <p:spPr>
              <a:xfrm>
                <a:off x="5304901" y="3038339"/>
                <a:ext cx="4946" cy="4325"/>
              </a:xfrm>
              <a:custGeom>
                <a:rect b="b" l="l" r="r" t="t"/>
                <a:pathLst>
                  <a:path extrusionOk="0" h="160" w="183">
                    <a:moveTo>
                      <a:pt x="92" y="0"/>
                    </a:moveTo>
                    <a:cubicBezTo>
                      <a:pt x="69" y="0"/>
                      <a:pt x="46" y="0"/>
                      <a:pt x="46" y="23"/>
                    </a:cubicBezTo>
                    <a:cubicBezTo>
                      <a:pt x="23" y="23"/>
                      <a:pt x="0" y="46"/>
                      <a:pt x="0" y="69"/>
                    </a:cubicBezTo>
                    <a:cubicBezTo>
                      <a:pt x="0" y="114"/>
                      <a:pt x="46" y="160"/>
                      <a:pt x="92" y="160"/>
                    </a:cubicBezTo>
                    <a:cubicBezTo>
                      <a:pt x="114" y="160"/>
                      <a:pt x="114" y="160"/>
                      <a:pt x="137" y="137"/>
                    </a:cubicBezTo>
                    <a:cubicBezTo>
                      <a:pt x="160" y="114"/>
                      <a:pt x="160" y="114"/>
                      <a:pt x="160" y="91"/>
                    </a:cubicBezTo>
                    <a:cubicBezTo>
                      <a:pt x="183" y="46"/>
                      <a:pt x="137" y="0"/>
                      <a:pt x="92" y="0"/>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1"/>
              <p:cNvSpPr/>
              <p:nvPr/>
            </p:nvSpPr>
            <p:spPr>
              <a:xfrm>
                <a:off x="5028493" y="3055611"/>
                <a:ext cx="18543" cy="17299"/>
              </a:xfrm>
              <a:custGeom>
                <a:rect b="b" l="l" r="r" t="t"/>
                <a:pathLst>
                  <a:path extrusionOk="0" h="640" w="686">
                    <a:moveTo>
                      <a:pt x="366" y="0"/>
                    </a:moveTo>
                    <a:cubicBezTo>
                      <a:pt x="274" y="0"/>
                      <a:pt x="206" y="0"/>
                      <a:pt x="115" y="69"/>
                    </a:cubicBezTo>
                    <a:cubicBezTo>
                      <a:pt x="69" y="114"/>
                      <a:pt x="23" y="206"/>
                      <a:pt x="23" y="274"/>
                    </a:cubicBezTo>
                    <a:cubicBezTo>
                      <a:pt x="0" y="457"/>
                      <a:pt x="137" y="639"/>
                      <a:pt x="297" y="639"/>
                    </a:cubicBezTo>
                    <a:cubicBezTo>
                      <a:pt x="389" y="639"/>
                      <a:pt x="480" y="617"/>
                      <a:pt x="548" y="571"/>
                    </a:cubicBezTo>
                    <a:cubicBezTo>
                      <a:pt x="617" y="502"/>
                      <a:pt x="662" y="434"/>
                      <a:pt x="662" y="343"/>
                    </a:cubicBezTo>
                    <a:cubicBezTo>
                      <a:pt x="685" y="183"/>
                      <a:pt x="548" y="0"/>
                      <a:pt x="366" y="0"/>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1"/>
              <p:cNvSpPr/>
              <p:nvPr/>
            </p:nvSpPr>
            <p:spPr>
              <a:xfrm>
                <a:off x="5006274" y="3086452"/>
                <a:ext cx="9893" cy="9271"/>
              </a:xfrm>
              <a:custGeom>
                <a:rect b="b" l="l" r="r" t="t"/>
                <a:pathLst>
                  <a:path extrusionOk="0" h="343" w="366">
                    <a:moveTo>
                      <a:pt x="206" y="1"/>
                    </a:moveTo>
                    <a:cubicBezTo>
                      <a:pt x="138" y="1"/>
                      <a:pt x="92" y="1"/>
                      <a:pt x="69" y="23"/>
                    </a:cubicBezTo>
                    <a:cubicBezTo>
                      <a:pt x="24" y="69"/>
                      <a:pt x="1" y="115"/>
                      <a:pt x="1" y="160"/>
                    </a:cubicBezTo>
                    <a:cubicBezTo>
                      <a:pt x="1" y="252"/>
                      <a:pt x="69" y="343"/>
                      <a:pt x="161" y="343"/>
                    </a:cubicBezTo>
                    <a:cubicBezTo>
                      <a:pt x="206" y="343"/>
                      <a:pt x="252" y="343"/>
                      <a:pt x="297" y="297"/>
                    </a:cubicBezTo>
                    <a:cubicBezTo>
                      <a:pt x="320" y="274"/>
                      <a:pt x="343" y="229"/>
                      <a:pt x="366" y="183"/>
                    </a:cubicBezTo>
                    <a:cubicBezTo>
                      <a:pt x="366" y="92"/>
                      <a:pt x="297" y="1"/>
                      <a:pt x="206" y="1"/>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1"/>
              <p:cNvSpPr/>
              <p:nvPr/>
            </p:nvSpPr>
            <p:spPr>
              <a:xfrm>
                <a:off x="4972973" y="3075964"/>
                <a:ext cx="8650" cy="8055"/>
              </a:xfrm>
              <a:custGeom>
                <a:rect b="b" l="l" r="r" t="t"/>
                <a:pathLst>
                  <a:path extrusionOk="0" h="298" w="320">
                    <a:moveTo>
                      <a:pt x="183" y="0"/>
                    </a:moveTo>
                    <a:cubicBezTo>
                      <a:pt x="137" y="0"/>
                      <a:pt x="91" y="0"/>
                      <a:pt x="69" y="23"/>
                    </a:cubicBezTo>
                    <a:cubicBezTo>
                      <a:pt x="46" y="69"/>
                      <a:pt x="23" y="92"/>
                      <a:pt x="23" y="137"/>
                    </a:cubicBezTo>
                    <a:cubicBezTo>
                      <a:pt x="0" y="206"/>
                      <a:pt x="69" y="297"/>
                      <a:pt x="137" y="297"/>
                    </a:cubicBezTo>
                    <a:cubicBezTo>
                      <a:pt x="183" y="297"/>
                      <a:pt x="228" y="274"/>
                      <a:pt x="251" y="252"/>
                    </a:cubicBezTo>
                    <a:cubicBezTo>
                      <a:pt x="274" y="229"/>
                      <a:pt x="297" y="183"/>
                      <a:pt x="297" y="160"/>
                    </a:cubicBezTo>
                    <a:cubicBezTo>
                      <a:pt x="320" y="92"/>
                      <a:pt x="251" y="0"/>
                      <a:pt x="183" y="0"/>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1"/>
              <p:cNvSpPr/>
              <p:nvPr/>
            </p:nvSpPr>
            <p:spPr>
              <a:xfrm>
                <a:off x="5027249" y="3035257"/>
                <a:ext cx="5595" cy="4946"/>
              </a:xfrm>
              <a:custGeom>
                <a:rect b="b" l="l" r="r" t="t"/>
                <a:pathLst>
                  <a:path extrusionOk="0" h="183" w="207">
                    <a:moveTo>
                      <a:pt x="115" y="0"/>
                    </a:moveTo>
                    <a:cubicBezTo>
                      <a:pt x="92" y="0"/>
                      <a:pt x="69" y="0"/>
                      <a:pt x="46" y="23"/>
                    </a:cubicBezTo>
                    <a:cubicBezTo>
                      <a:pt x="24" y="46"/>
                      <a:pt x="24" y="68"/>
                      <a:pt x="24" y="91"/>
                    </a:cubicBezTo>
                    <a:cubicBezTo>
                      <a:pt x="1" y="137"/>
                      <a:pt x="46" y="183"/>
                      <a:pt x="92" y="183"/>
                    </a:cubicBezTo>
                    <a:cubicBezTo>
                      <a:pt x="115" y="183"/>
                      <a:pt x="138" y="183"/>
                      <a:pt x="161" y="160"/>
                    </a:cubicBezTo>
                    <a:cubicBezTo>
                      <a:pt x="183" y="137"/>
                      <a:pt x="183" y="114"/>
                      <a:pt x="183" y="91"/>
                    </a:cubicBezTo>
                    <a:cubicBezTo>
                      <a:pt x="206" y="46"/>
                      <a:pt x="161" y="0"/>
                      <a:pt x="115" y="0"/>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1"/>
              <p:cNvSpPr/>
              <p:nvPr/>
            </p:nvSpPr>
            <p:spPr>
              <a:xfrm>
                <a:off x="5069821" y="3054367"/>
                <a:ext cx="7433" cy="6812"/>
              </a:xfrm>
              <a:custGeom>
                <a:rect b="b" l="l" r="r" t="t"/>
                <a:pathLst>
                  <a:path extrusionOk="0" h="252" w="275">
                    <a:moveTo>
                      <a:pt x="161" y="1"/>
                    </a:moveTo>
                    <a:cubicBezTo>
                      <a:pt x="115" y="1"/>
                      <a:pt x="92" y="23"/>
                      <a:pt x="69" y="46"/>
                    </a:cubicBezTo>
                    <a:cubicBezTo>
                      <a:pt x="24" y="46"/>
                      <a:pt x="24" y="92"/>
                      <a:pt x="24" y="115"/>
                    </a:cubicBezTo>
                    <a:cubicBezTo>
                      <a:pt x="1" y="183"/>
                      <a:pt x="69" y="252"/>
                      <a:pt x="138" y="252"/>
                    </a:cubicBezTo>
                    <a:cubicBezTo>
                      <a:pt x="161" y="252"/>
                      <a:pt x="183" y="252"/>
                      <a:pt x="229" y="229"/>
                    </a:cubicBezTo>
                    <a:cubicBezTo>
                      <a:pt x="252" y="206"/>
                      <a:pt x="252" y="183"/>
                      <a:pt x="275" y="138"/>
                    </a:cubicBezTo>
                    <a:cubicBezTo>
                      <a:pt x="275" y="69"/>
                      <a:pt x="229" y="1"/>
                      <a:pt x="161" y="1"/>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1"/>
              <p:cNvSpPr/>
              <p:nvPr/>
            </p:nvSpPr>
            <p:spPr>
              <a:xfrm>
                <a:off x="5108069" y="3012417"/>
                <a:ext cx="9298" cy="8677"/>
              </a:xfrm>
              <a:custGeom>
                <a:rect b="b" l="l" r="r" t="t"/>
                <a:pathLst>
                  <a:path extrusionOk="0" h="321" w="344">
                    <a:moveTo>
                      <a:pt x="184" y="0"/>
                    </a:moveTo>
                    <a:cubicBezTo>
                      <a:pt x="138" y="0"/>
                      <a:pt x="92" y="0"/>
                      <a:pt x="69" y="46"/>
                    </a:cubicBezTo>
                    <a:cubicBezTo>
                      <a:pt x="24" y="69"/>
                      <a:pt x="1" y="115"/>
                      <a:pt x="1" y="160"/>
                    </a:cubicBezTo>
                    <a:cubicBezTo>
                      <a:pt x="1" y="229"/>
                      <a:pt x="69" y="320"/>
                      <a:pt x="161" y="320"/>
                    </a:cubicBezTo>
                    <a:cubicBezTo>
                      <a:pt x="206" y="320"/>
                      <a:pt x="252" y="320"/>
                      <a:pt x="275" y="297"/>
                    </a:cubicBezTo>
                    <a:cubicBezTo>
                      <a:pt x="298" y="252"/>
                      <a:pt x="320" y="229"/>
                      <a:pt x="343" y="183"/>
                    </a:cubicBezTo>
                    <a:cubicBezTo>
                      <a:pt x="343" y="92"/>
                      <a:pt x="275" y="0"/>
                      <a:pt x="184" y="0"/>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1"/>
              <p:cNvSpPr/>
              <p:nvPr/>
            </p:nvSpPr>
            <p:spPr>
              <a:xfrm>
                <a:off x="4795899" y="3040798"/>
                <a:ext cx="106768" cy="87631"/>
              </a:xfrm>
              <a:custGeom>
                <a:rect b="b" l="l" r="r" t="t"/>
                <a:pathLst>
                  <a:path extrusionOk="0" h="3242" w="3950">
                    <a:moveTo>
                      <a:pt x="3630" y="0"/>
                    </a:moveTo>
                    <a:cubicBezTo>
                      <a:pt x="3584" y="0"/>
                      <a:pt x="3538" y="0"/>
                      <a:pt x="3493" y="23"/>
                    </a:cubicBezTo>
                    <a:cubicBezTo>
                      <a:pt x="3424" y="46"/>
                      <a:pt x="3356" y="92"/>
                      <a:pt x="3287" y="115"/>
                    </a:cubicBezTo>
                    <a:cubicBezTo>
                      <a:pt x="3219" y="160"/>
                      <a:pt x="3150" y="183"/>
                      <a:pt x="3082" y="229"/>
                    </a:cubicBezTo>
                    <a:cubicBezTo>
                      <a:pt x="2945" y="297"/>
                      <a:pt x="2808" y="366"/>
                      <a:pt x="2671" y="457"/>
                    </a:cubicBezTo>
                    <a:cubicBezTo>
                      <a:pt x="2557" y="525"/>
                      <a:pt x="2420" y="617"/>
                      <a:pt x="2306" y="708"/>
                    </a:cubicBezTo>
                    <a:cubicBezTo>
                      <a:pt x="2169" y="799"/>
                      <a:pt x="2055" y="891"/>
                      <a:pt x="1918" y="982"/>
                    </a:cubicBezTo>
                    <a:cubicBezTo>
                      <a:pt x="1804" y="1073"/>
                      <a:pt x="1689" y="1165"/>
                      <a:pt x="1575" y="1279"/>
                    </a:cubicBezTo>
                    <a:cubicBezTo>
                      <a:pt x="1461" y="1370"/>
                      <a:pt x="1370" y="1461"/>
                      <a:pt x="1256" y="1575"/>
                    </a:cubicBezTo>
                    <a:cubicBezTo>
                      <a:pt x="1027" y="1826"/>
                      <a:pt x="776" y="2078"/>
                      <a:pt x="548" y="2351"/>
                    </a:cubicBezTo>
                    <a:cubicBezTo>
                      <a:pt x="457" y="2466"/>
                      <a:pt x="366" y="2580"/>
                      <a:pt x="274" y="2694"/>
                    </a:cubicBezTo>
                    <a:cubicBezTo>
                      <a:pt x="229" y="2762"/>
                      <a:pt x="183" y="2808"/>
                      <a:pt x="137" y="2876"/>
                    </a:cubicBezTo>
                    <a:cubicBezTo>
                      <a:pt x="92" y="2945"/>
                      <a:pt x="69" y="3036"/>
                      <a:pt x="23" y="3105"/>
                    </a:cubicBezTo>
                    <a:cubicBezTo>
                      <a:pt x="0" y="3150"/>
                      <a:pt x="46" y="3219"/>
                      <a:pt x="92" y="3242"/>
                    </a:cubicBezTo>
                    <a:cubicBezTo>
                      <a:pt x="137" y="3242"/>
                      <a:pt x="183" y="3219"/>
                      <a:pt x="206" y="3173"/>
                    </a:cubicBezTo>
                    <a:cubicBezTo>
                      <a:pt x="229" y="3127"/>
                      <a:pt x="251" y="3082"/>
                      <a:pt x="274" y="3013"/>
                    </a:cubicBezTo>
                    <a:cubicBezTo>
                      <a:pt x="366" y="2876"/>
                      <a:pt x="502" y="2739"/>
                      <a:pt x="617" y="2603"/>
                    </a:cubicBezTo>
                    <a:lnTo>
                      <a:pt x="594" y="2603"/>
                    </a:lnTo>
                    <a:cubicBezTo>
                      <a:pt x="776" y="2420"/>
                      <a:pt x="936" y="2260"/>
                      <a:pt x="1119" y="2100"/>
                    </a:cubicBezTo>
                    <a:cubicBezTo>
                      <a:pt x="1301" y="1963"/>
                      <a:pt x="1461" y="1804"/>
                      <a:pt x="1644" y="1667"/>
                    </a:cubicBezTo>
                    <a:cubicBezTo>
                      <a:pt x="1804" y="1575"/>
                      <a:pt x="1963" y="1484"/>
                      <a:pt x="2123" y="1393"/>
                    </a:cubicBezTo>
                    <a:cubicBezTo>
                      <a:pt x="2306" y="1279"/>
                      <a:pt x="2488" y="1165"/>
                      <a:pt x="2671" y="1073"/>
                    </a:cubicBezTo>
                    <a:cubicBezTo>
                      <a:pt x="2831" y="982"/>
                      <a:pt x="3013" y="891"/>
                      <a:pt x="3173" y="799"/>
                    </a:cubicBezTo>
                    <a:cubicBezTo>
                      <a:pt x="3378" y="708"/>
                      <a:pt x="3561" y="640"/>
                      <a:pt x="3744" y="548"/>
                    </a:cubicBezTo>
                    <a:cubicBezTo>
                      <a:pt x="3881" y="480"/>
                      <a:pt x="3949" y="297"/>
                      <a:pt x="3881" y="160"/>
                    </a:cubicBezTo>
                    <a:cubicBezTo>
                      <a:pt x="3858" y="92"/>
                      <a:pt x="3789" y="46"/>
                      <a:pt x="3721" y="23"/>
                    </a:cubicBezTo>
                    <a:cubicBezTo>
                      <a:pt x="3698" y="0"/>
                      <a:pt x="3675" y="0"/>
                      <a:pt x="3652" y="0"/>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1"/>
              <p:cNvSpPr/>
              <p:nvPr/>
            </p:nvSpPr>
            <p:spPr>
              <a:xfrm>
                <a:off x="4880422" y="3049421"/>
                <a:ext cx="59871" cy="30787"/>
              </a:xfrm>
              <a:custGeom>
                <a:rect b="b" l="l" r="r" t="t"/>
                <a:pathLst>
                  <a:path extrusionOk="0" h="1139" w="2215">
                    <a:moveTo>
                      <a:pt x="2009" y="1"/>
                    </a:moveTo>
                    <a:cubicBezTo>
                      <a:pt x="1826" y="47"/>
                      <a:pt x="1689" y="115"/>
                      <a:pt x="1530" y="184"/>
                    </a:cubicBezTo>
                    <a:cubicBezTo>
                      <a:pt x="1370" y="252"/>
                      <a:pt x="1187" y="321"/>
                      <a:pt x="1028" y="412"/>
                    </a:cubicBezTo>
                    <a:cubicBezTo>
                      <a:pt x="685" y="572"/>
                      <a:pt x="388" y="754"/>
                      <a:pt x="69" y="960"/>
                    </a:cubicBezTo>
                    <a:cubicBezTo>
                      <a:pt x="23" y="982"/>
                      <a:pt x="0" y="1028"/>
                      <a:pt x="23" y="1097"/>
                    </a:cubicBezTo>
                    <a:cubicBezTo>
                      <a:pt x="39" y="1112"/>
                      <a:pt x="76" y="1139"/>
                      <a:pt x="113" y="1139"/>
                    </a:cubicBezTo>
                    <a:cubicBezTo>
                      <a:pt x="130" y="1139"/>
                      <a:pt x="146" y="1134"/>
                      <a:pt x="160" y="1119"/>
                    </a:cubicBezTo>
                    <a:cubicBezTo>
                      <a:pt x="388" y="982"/>
                      <a:pt x="640" y="823"/>
                      <a:pt x="891" y="709"/>
                    </a:cubicBezTo>
                    <a:cubicBezTo>
                      <a:pt x="1005" y="663"/>
                      <a:pt x="1142" y="594"/>
                      <a:pt x="1279" y="549"/>
                    </a:cubicBezTo>
                    <a:cubicBezTo>
                      <a:pt x="1393" y="503"/>
                      <a:pt x="1530" y="457"/>
                      <a:pt x="1667" y="412"/>
                    </a:cubicBezTo>
                    <a:lnTo>
                      <a:pt x="1667" y="412"/>
                    </a:lnTo>
                    <a:lnTo>
                      <a:pt x="1644" y="435"/>
                    </a:lnTo>
                    <a:cubicBezTo>
                      <a:pt x="1712" y="412"/>
                      <a:pt x="1781" y="389"/>
                      <a:pt x="1849" y="366"/>
                    </a:cubicBezTo>
                    <a:cubicBezTo>
                      <a:pt x="1918" y="343"/>
                      <a:pt x="1986" y="343"/>
                      <a:pt x="2055" y="321"/>
                    </a:cubicBezTo>
                    <a:cubicBezTo>
                      <a:pt x="2146" y="298"/>
                      <a:pt x="2214" y="229"/>
                      <a:pt x="2192" y="138"/>
                    </a:cubicBezTo>
                    <a:cubicBezTo>
                      <a:pt x="2192" y="92"/>
                      <a:pt x="2169" y="47"/>
                      <a:pt x="2123" y="24"/>
                    </a:cubicBezTo>
                    <a:cubicBezTo>
                      <a:pt x="2100" y="1"/>
                      <a:pt x="2055" y="1"/>
                      <a:pt x="2032" y="1"/>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1"/>
              <p:cNvSpPr/>
              <p:nvPr/>
            </p:nvSpPr>
            <p:spPr>
              <a:xfrm>
                <a:off x="5043305" y="3262282"/>
                <a:ext cx="101822" cy="86415"/>
              </a:xfrm>
              <a:custGeom>
                <a:rect b="b" l="l" r="r" t="t"/>
                <a:pathLst>
                  <a:path extrusionOk="0" h="3197" w="3767">
                    <a:moveTo>
                      <a:pt x="3538" y="1"/>
                    </a:moveTo>
                    <a:cubicBezTo>
                      <a:pt x="3447" y="1"/>
                      <a:pt x="3378" y="46"/>
                      <a:pt x="3333" y="115"/>
                    </a:cubicBezTo>
                    <a:cubicBezTo>
                      <a:pt x="3264" y="206"/>
                      <a:pt x="3219" y="297"/>
                      <a:pt x="3173" y="389"/>
                    </a:cubicBezTo>
                    <a:cubicBezTo>
                      <a:pt x="3127" y="480"/>
                      <a:pt x="3082" y="549"/>
                      <a:pt x="3059" y="640"/>
                    </a:cubicBezTo>
                    <a:cubicBezTo>
                      <a:pt x="3013" y="731"/>
                      <a:pt x="2945" y="822"/>
                      <a:pt x="2899" y="891"/>
                    </a:cubicBezTo>
                    <a:cubicBezTo>
                      <a:pt x="2831" y="1005"/>
                      <a:pt x="2762" y="1073"/>
                      <a:pt x="2671" y="1165"/>
                    </a:cubicBezTo>
                    <a:cubicBezTo>
                      <a:pt x="2580" y="1279"/>
                      <a:pt x="2488" y="1393"/>
                      <a:pt x="2374" y="1484"/>
                    </a:cubicBezTo>
                    <a:cubicBezTo>
                      <a:pt x="2260" y="1598"/>
                      <a:pt x="2123" y="1713"/>
                      <a:pt x="2009" y="1827"/>
                    </a:cubicBezTo>
                    <a:cubicBezTo>
                      <a:pt x="1895" y="1941"/>
                      <a:pt x="1758" y="2032"/>
                      <a:pt x="1644" y="2146"/>
                    </a:cubicBezTo>
                    <a:cubicBezTo>
                      <a:pt x="1575" y="2192"/>
                      <a:pt x="1507" y="2260"/>
                      <a:pt x="1438" y="2306"/>
                    </a:cubicBezTo>
                    <a:cubicBezTo>
                      <a:pt x="1370" y="2352"/>
                      <a:pt x="1301" y="2397"/>
                      <a:pt x="1233" y="2443"/>
                    </a:cubicBezTo>
                    <a:cubicBezTo>
                      <a:pt x="1027" y="2580"/>
                      <a:pt x="845" y="2694"/>
                      <a:pt x="639" y="2808"/>
                    </a:cubicBezTo>
                    <a:cubicBezTo>
                      <a:pt x="548" y="2854"/>
                      <a:pt x="434" y="2900"/>
                      <a:pt x="343" y="2945"/>
                    </a:cubicBezTo>
                    <a:cubicBezTo>
                      <a:pt x="251" y="2968"/>
                      <a:pt x="137" y="3014"/>
                      <a:pt x="46" y="3036"/>
                    </a:cubicBezTo>
                    <a:cubicBezTo>
                      <a:pt x="0" y="3059"/>
                      <a:pt x="0" y="3105"/>
                      <a:pt x="0" y="3151"/>
                    </a:cubicBezTo>
                    <a:cubicBezTo>
                      <a:pt x="23" y="3196"/>
                      <a:pt x="69" y="3196"/>
                      <a:pt x="114" y="3196"/>
                    </a:cubicBezTo>
                    <a:cubicBezTo>
                      <a:pt x="183" y="3173"/>
                      <a:pt x="251" y="3151"/>
                      <a:pt x="320" y="3105"/>
                    </a:cubicBezTo>
                    <a:cubicBezTo>
                      <a:pt x="411" y="3082"/>
                      <a:pt x="480" y="3059"/>
                      <a:pt x="548" y="3036"/>
                    </a:cubicBezTo>
                    <a:cubicBezTo>
                      <a:pt x="685" y="2968"/>
                      <a:pt x="845" y="2877"/>
                      <a:pt x="982" y="2785"/>
                    </a:cubicBezTo>
                    <a:cubicBezTo>
                      <a:pt x="1119" y="2717"/>
                      <a:pt x="1278" y="2626"/>
                      <a:pt x="1415" y="2534"/>
                    </a:cubicBezTo>
                    <a:cubicBezTo>
                      <a:pt x="1507" y="2489"/>
                      <a:pt x="1575" y="2443"/>
                      <a:pt x="1644" y="2397"/>
                    </a:cubicBezTo>
                    <a:cubicBezTo>
                      <a:pt x="1712" y="2352"/>
                      <a:pt x="1781" y="2306"/>
                      <a:pt x="1849" y="2238"/>
                    </a:cubicBezTo>
                    <a:cubicBezTo>
                      <a:pt x="1986" y="2146"/>
                      <a:pt x="2123" y="2055"/>
                      <a:pt x="2260" y="1964"/>
                    </a:cubicBezTo>
                    <a:cubicBezTo>
                      <a:pt x="2374" y="1850"/>
                      <a:pt x="2511" y="1758"/>
                      <a:pt x="2625" y="1644"/>
                    </a:cubicBezTo>
                    <a:cubicBezTo>
                      <a:pt x="2762" y="1553"/>
                      <a:pt x="2876" y="1439"/>
                      <a:pt x="3013" y="1325"/>
                    </a:cubicBezTo>
                    <a:cubicBezTo>
                      <a:pt x="3082" y="1256"/>
                      <a:pt x="3127" y="1188"/>
                      <a:pt x="3196" y="1119"/>
                    </a:cubicBezTo>
                    <a:cubicBezTo>
                      <a:pt x="3241" y="1051"/>
                      <a:pt x="3310" y="1005"/>
                      <a:pt x="3356" y="937"/>
                    </a:cubicBezTo>
                    <a:cubicBezTo>
                      <a:pt x="3424" y="845"/>
                      <a:pt x="3493" y="754"/>
                      <a:pt x="3561" y="663"/>
                    </a:cubicBezTo>
                    <a:cubicBezTo>
                      <a:pt x="3584" y="617"/>
                      <a:pt x="3607" y="571"/>
                      <a:pt x="3630" y="526"/>
                    </a:cubicBezTo>
                    <a:cubicBezTo>
                      <a:pt x="3675" y="480"/>
                      <a:pt x="3698" y="434"/>
                      <a:pt x="3721" y="389"/>
                    </a:cubicBezTo>
                    <a:cubicBezTo>
                      <a:pt x="3766" y="320"/>
                      <a:pt x="3766" y="275"/>
                      <a:pt x="3766" y="206"/>
                    </a:cubicBezTo>
                    <a:cubicBezTo>
                      <a:pt x="3744" y="138"/>
                      <a:pt x="3721" y="92"/>
                      <a:pt x="3675" y="46"/>
                    </a:cubicBezTo>
                    <a:cubicBezTo>
                      <a:pt x="3630" y="24"/>
                      <a:pt x="3584" y="1"/>
                      <a:pt x="3538" y="1"/>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1"/>
              <p:cNvSpPr/>
              <p:nvPr/>
            </p:nvSpPr>
            <p:spPr>
              <a:xfrm>
                <a:off x="5103149" y="3243767"/>
                <a:ext cx="32733" cy="35599"/>
              </a:xfrm>
              <a:custGeom>
                <a:rect b="b" l="l" r="r" t="t"/>
                <a:pathLst>
                  <a:path extrusionOk="0" h="1317" w="1211">
                    <a:moveTo>
                      <a:pt x="1027" y="1"/>
                    </a:moveTo>
                    <a:cubicBezTo>
                      <a:pt x="959" y="1"/>
                      <a:pt x="891" y="47"/>
                      <a:pt x="868" y="115"/>
                    </a:cubicBezTo>
                    <a:cubicBezTo>
                      <a:pt x="868" y="138"/>
                      <a:pt x="868" y="138"/>
                      <a:pt x="845" y="161"/>
                    </a:cubicBezTo>
                    <a:cubicBezTo>
                      <a:pt x="799" y="275"/>
                      <a:pt x="731" y="366"/>
                      <a:pt x="662" y="480"/>
                    </a:cubicBezTo>
                    <a:cubicBezTo>
                      <a:pt x="594" y="594"/>
                      <a:pt x="502" y="709"/>
                      <a:pt x="411" y="800"/>
                    </a:cubicBezTo>
                    <a:cubicBezTo>
                      <a:pt x="366" y="845"/>
                      <a:pt x="320" y="891"/>
                      <a:pt x="274" y="937"/>
                    </a:cubicBezTo>
                    <a:cubicBezTo>
                      <a:pt x="206" y="1005"/>
                      <a:pt x="114" y="1074"/>
                      <a:pt x="46" y="1119"/>
                    </a:cubicBezTo>
                    <a:cubicBezTo>
                      <a:pt x="0" y="1165"/>
                      <a:pt x="0" y="1234"/>
                      <a:pt x="23" y="1279"/>
                    </a:cubicBezTo>
                    <a:cubicBezTo>
                      <a:pt x="50" y="1306"/>
                      <a:pt x="84" y="1317"/>
                      <a:pt x="122" y="1317"/>
                    </a:cubicBezTo>
                    <a:cubicBezTo>
                      <a:pt x="149" y="1317"/>
                      <a:pt x="177" y="1311"/>
                      <a:pt x="206" y="1302"/>
                    </a:cubicBezTo>
                    <a:cubicBezTo>
                      <a:pt x="297" y="1234"/>
                      <a:pt x="388" y="1142"/>
                      <a:pt x="480" y="1074"/>
                    </a:cubicBezTo>
                    <a:cubicBezTo>
                      <a:pt x="571" y="982"/>
                      <a:pt x="662" y="914"/>
                      <a:pt x="731" y="823"/>
                    </a:cubicBezTo>
                    <a:cubicBezTo>
                      <a:pt x="776" y="777"/>
                      <a:pt x="822" y="731"/>
                      <a:pt x="868" y="663"/>
                    </a:cubicBezTo>
                    <a:cubicBezTo>
                      <a:pt x="891" y="617"/>
                      <a:pt x="936" y="594"/>
                      <a:pt x="959" y="549"/>
                    </a:cubicBezTo>
                    <a:cubicBezTo>
                      <a:pt x="1050" y="435"/>
                      <a:pt x="1142" y="343"/>
                      <a:pt x="1187" y="229"/>
                    </a:cubicBezTo>
                    <a:cubicBezTo>
                      <a:pt x="1210" y="138"/>
                      <a:pt x="1164" y="47"/>
                      <a:pt x="1073" y="1"/>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1"/>
              <p:cNvSpPr/>
              <p:nvPr/>
            </p:nvSpPr>
            <p:spPr>
              <a:xfrm>
                <a:off x="5178428" y="3060530"/>
                <a:ext cx="154882" cy="109472"/>
              </a:xfrm>
              <a:custGeom>
                <a:rect b="b" l="l" r="r" t="t"/>
                <a:pathLst>
                  <a:path extrusionOk="0" h="4050" w="5730">
                    <a:moveTo>
                      <a:pt x="2009" y="2900"/>
                    </a:moveTo>
                    <a:cubicBezTo>
                      <a:pt x="1999" y="2905"/>
                      <a:pt x="1990" y="2910"/>
                      <a:pt x="1981" y="2915"/>
                    </a:cubicBezTo>
                    <a:lnTo>
                      <a:pt x="1981" y="2915"/>
                    </a:lnTo>
                    <a:cubicBezTo>
                      <a:pt x="1989" y="2909"/>
                      <a:pt x="1994" y="2900"/>
                      <a:pt x="2009" y="2900"/>
                    </a:cubicBezTo>
                    <a:close/>
                    <a:moveTo>
                      <a:pt x="5387" y="1"/>
                    </a:moveTo>
                    <a:cubicBezTo>
                      <a:pt x="5341" y="1"/>
                      <a:pt x="5318" y="24"/>
                      <a:pt x="5295" y="24"/>
                    </a:cubicBezTo>
                    <a:cubicBezTo>
                      <a:pt x="5250" y="46"/>
                      <a:pt x="5227" y="69"/>
                      <a:pt x="5181" y="115"/>
                    </a:cubicBezTo>
                    <a:cubicBezTo>
                      <a:pt x="5067" y="275"/>
                      <a:pt x="4930" y="435"/>
                      <a:pt x="4816" y="594"/>
                    </a:cubicBezTo>
                    <a:cubicBezTo>
                      <a:pt x="4725" y="686"/>
                      <a:pt x="4611" y="800"/>
                      <a:pt x="4519" y="891"/>
                    </a:cubicBezTo>
                    <a:cubicBezTo>
                      <a:pt x="4405" y="1005"/>
                      <a:pt x="4291" y="1119"/>
                      <a:pt x="4177" y="1233"/>
                    </a:cubicBezTo>
                    <a:cubicBezTo>
                      <a:pt x="3949" y="1439"/>
                      <a:pt x="3721" y="1621"/>
                      <a:pt x="3469" y="1827"/>
                    </a:cubicBezTo>
                    <a:cubicBezTo>
                      <a:pt x="3218" y="2009"/>
                      <a:pt x="2967" y="2192"/>
                      <a:pt x="2716" y="2375"/>
                    </a:cubicBezTo>
                    <a:cubicBezTo>
                      <a:pt x="2465" y="2557"/>
                      <a:pt x="2237" y="2740"/>
                      <a:pt x="1963" y="2922"/>
                    </a:cubicBezTo>
                    <a:cubicBezTo>
                      <a:pt x="1966" y="2922"/>
                      <a:pt x="1969" y="2922"/>
                      <a:pt x="1971" y="2921"/>
                    </a:cubicBezTo>
                    <a:lnTo>
                      <a:pt x="1971" y="2921"/>
                    </a:lnTo>
                    <a:cubicBezTo>
                      <a:pt x="1827" y="3005"/>
                      <a:pt x="1699" y="3089"/>
                      <a:pt x="1552" y="3174"/>
                    </a:cubicBezTo>
                    <a:cubicBezTo>
                      <a:pt x="1392" y="3288"/>
                      <a:pt x="1210" y="3379"/>
                      <a:pt x="1050" y="3470"/>
                    </a:cubicBezTo>
                    <a:cubicBezTo>
                      <a:pt x="890" y="3539"/>
                      <a:pt x="708" y="3607"/>
                      <a:pt x="548" y="3699"/>
                    </a:cubicBezTo>
                    <a:cubicBezTo>
                      <a:pt x="479" y="3721"/>
                      <a:pt x="411" y="3767"/>
                      <a:pt x="320" y="3790"/>
                    </a:cubicBezTo>
                    <a:cubicBezTo>
                      <a:pt x="228" y="3835"/>
                      <a:pt x="137" y="3858"/>
                      <a:pt x="46" y="3904"/>
                    </a:cubicBezTo>
                    <a:cubicBezTo>
                      <a:pt x="0" y="3904"/>
                      <a:pt x="0" y="3972"/>
                      <a:pt x="23" y="3995"/>
                    </a:cubicBezTo>
                    <a:cubicBezTo>
                      <a:pt x="23" y="4029"/>
                      <a:pt x="47" y="4050"/>
                      <a:pt x="78" y="4050"/>
                    </a:cubicBezTo>
                    <a:cubicBezTo>
                      <a:pt x="90" y="4050"/>
                      <a:pt x="102" y="4047"/>
                      <a:pt x="114" y="4041"/>
                    </a:cubicBezTo>
                    <a:cubicBezTo>
                      <a:pt x="274" y="3972"/>
                      <a:pt x="434" y="3927"/>
                      <a:pt x="593" y="3858"/>
                    </a:cubicBezTo>
                    <a:cubicBezTo>
                      <a:pt x="753" y="3790"/>
                      <a:pt x="913" y="3721"/>
                      <a:pt x="1073" y="3653"/>
                    </a:cubicBezTo>
                    <a:cubicBezTo>
                      <a:pt x="1370" y="3493"/>
                      <a:pt x="1666" y="3356"/>
                      <a:pt x="1963" y="3174"/>
                    </a:cubicBezTo>
                    <a:cubicBezTo>
                      <a:pt x="2260" y="3014"/>
                      <a:pt x="2556" y="2831"/>
                      <a:pt x="2830" y="2671"/>
                    </a:cubicBezTo>
                    <a:cubicBezTo>
                      <a:pt x="3127" y="2512"/>
                      <a:pt x="3401" y="2352"/>
                      <a:pt x="3675" y="2192"/>
                    </a:cubicBezTo>
                    <a:cubicBezTo>
                      <a:pt x="3880" y="2055"/>
                      <a:pt x="4063" y="1941"/>
                      <a:pt x="4246" y="1804"/>
                    </a:cubicBezTo>
                    <a:cubicBezTo>
                      <a:pt x="4337" y="1758"/>
                      <a:pt x="4405" y="1690"/>
                      <a:pt x="4497" y="1621"/>
                    </a:cubicBezTo>
                    <a:cubicBezTo>
                      <a:pt x="4588" y="1553"/>
                      <a:pt x="4679" y="1484"/>
                      <a:pt x="4771" y="1393"/>
                    </a:cubicBezTo>
                    <a:cubicBezTo>
                      <a:pt x="4930" y="1256"/>
                      <a:pt x="5090" y="1096"/>
                      <a:pt x="5250" y="937"/>
                    </a:cubicBezTo>
                    <a:cubicBezTo>
                      <a:pt x="5318" y="868"/>
                      <a:pt x="5387" y="800"/>
                      <a:pt x="5455" y="708"/>
                    </a:cubicBezTo>
                    <a:cubicBezTo>
                      <a:pt x="5524" y="640"/>
                      <a:pt x="5615" y="549"/>
                      <a:pt x="5684" y="457"/>
                    </a:cubicBezTo>
                    <a:cubicBezTo>
                      <a:pt x="5706" y="389"/>
                      <a:pt x="5729" y="298"/>
                      <a:pt x="5729" y="229"/>
                    </a:cubicBezTo>
                    <a:cubicBezTo>
                      <a:pt x="5706" y="161"/>
                      <a:pt x="5661" y="92"/>
                      <a:pt x="5592" y="46"/>
                    </a:cubicBezTo>
                    <a:cubicBezTo>
                      <a:pt x="5547" y="1"/>
                      <a:pt x="5501" y="1"/>
                      <a:pt x="5432" y="1"/>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1"/>
              <p:cNvSpPr/>
              <p:nvPr/>
            </p:nvSpPr>
            <p:spPr>
              <a:xfrm>
                <a:off x="5171022" y="3128403"/>
                <a:ext cx="44437" cy="28652"/>
              </a:xfrm>
              <a:custGeom>
                <a:rect b="b" l="l" r="r" t="t"/>
                <a:pathLst>
                  <a:path extrusionOk="0" h="1060" w="1644">
                    <a:moveTo>
                      <a:pt x="1529" y="1"/>
                    </a:moveTo>
                    <a:cubicBezTo>
                      <a:pt x="1507" y="1"/>
                      <a:pt x="1484" y="23"/>
                      <a:pt x="1461" y="23"/>
                    </a:cubicBezTo>
                    <a:cubicBezTo>
                      <a:pt x="1392" y="92"/>
                      <a:pt x="1347" y="138"/>
                      <a:pt x="1278" y="183"/>
                    </a:cubicBezTo>
                    <a:cubicBezTo>
                      <a:pt x="1210" y="229"/>
                      <a:pt x="1119" y="275"/>
                      <a:pt x="1050" y="343"/>
                    </a:cubicBezTo>
                    <a:cubicBezTo>
                      <a:pt x="890" y="434"/>
                      <a:pt x="731" y="526"/>
                      <a:pt x="571" y="617"/>
                    </a:cubicBezTo>
                    <a:cubicBezTo>
                      <a:pt x="479" y="663"/>
                      <a:pt x="411" y="708"/>
                      <a:pt x="320" y="731"/>
                    </a:cubicBezTo>
                    <a:cubicBezTo>
                      <a:pt x="228" y="800"/>
                      <a:pt x="137" y="845"/>
                      <a:pt x="46" y="891"/>
                    </a:cubicBezTo>
                    <a:cubicBezTo>
                      <a:pt x="0" y="914"/>
                      <a:pt x="0" y="959"/>
                      <a:pt x="23" y="1005"/>
                    </a:cubicBezTo>
                    <a:cubicBezTo>
                      <a:pt x="23" y="1038"/>
                      <a:pt x="60" y="1060"/>
                      <a:pt x="88" y="1060"/>
                    </a:cubicBezTo>
                    <a:cubicBezTo>
                      <a:pt x="99" y="1060"/>
                      <a:pt x="108" y="1057"/>
                      <a:pt x="114" y="1051"/>
                    </a:cubicBezTo>
                    <a:cubicBezTo>
                      <a:pt x="183" y="1005"/>
                      <a:pt x="251" y="959"/>
                      <a:pt x="320" y="936"/>
                    </a:cubicBezTo>
                    <a:cubicBezTo>
                      <a:pt x="388" y="891"/>
                      <a:pt x="457" y="868"/>
                      <a:pt x="525" y="822"/>
                    </a:cubicBezTo>
                    <a:cubicBezTo>
                      <a:pt x="662" y="754"/>
                      <a:pt x="776" y="685"/>
                      <a:pt x="913" y="617"/>
                    </a:cubicBezTo>
                    <a:cubicBezTo>
                      <a:pt x="959" y="571"/>
                      <a:pt x="1027" y="548"/>
                      <a:pt x="1073" y="503"/>
                    </a:cubicBezTo>
                    <a:cubicBezTo>
                      <a:pt x="1141" y="480"/>
                      <a:pt x="1210" y="434"/>
                      <a:pt x="1278" y="411"/>
                    </a:cubicBezTo>
                    <a:cubicBezTo>
                      <a:pt x="1392" y="343"/>
                      <a:pt x="1507" y="275"/>
                      <a:pt x="1598" y="183"/>
                    </a:cubicBezTo>
                    <a:cubicBezTo>
                      <a:pt x="1644" y="160"/>
                      <a:pt x="1644" y="92"/>
                      <a:pt x="1621" y="46"/>
                    </a:cubicBezTo>
                    <a:cubicBezTo>
                      <a:pt x="1598" y="23"/>
                      <a:pt x="1552" y="1"/>
                      <a:pt x="1529" y="1"/>
                    </a:cubicBezTo>
                    <a:close/>
                  </a:path>
                </a:pathLst>
              </a:custGeom>
              <a:solidFill>
                <a:srgbClr val="FCB3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1"/>
              <p:cNvSpPr/>
              <p:nvPr/>
            </p:nvSpPr>
            <p:spPr>
              <a:xfrm>
                <a:off x="4984677" y="3144458"/>
                <a:ext cx="144394" cy="87631"/>
              </a:xfrm>
              <a:custGeom>
                <a:rect b="b" l="l" r="r" t="t"/>
                <a:pathLst>
                  <a:path extrusionOk="0" h="3242" w="5342">
                    <a:moveTo>
                      <a:pt x="4954" y="0"/>
                    </a:moveTo>
                    <a:cubicBezTo>
                      <a:pt x="4931" y="0"/>
                      <a:pt x="4908" y="0"/>
                      <a:pt x="4885" y="23"/>
                    </a:cubicBezTo>
                    <a:cubicBezTo>
                      <a:pt x="4840" y="46"/>
                      <a:pt x="4794" y="69"/>
                      <a:pt x="4771" y="114"/>
                    </a:cubicBezTo>
                    <a:cubicBezTo>
                      <a:pt x="4634" y="251"/>
                      <a:pt x="4497" y="388"/>
                      <a:pt x="4361" y="525"/>
                    </a:cubicBezTo>
                    <a:cubicBezTo>
                      <a:pt x="4246" y="662"/>
                      <a:pt x="4109" y="776"/>
                      <a:pt x="3950" y="913"/>
                    </a:cubicBezTo>
                    <a:cubicBezTo>
                      <a:pt x="3813" y="1050"/>
                      <a:pt x="3630" y="1164"/>
                      <a:pt x="3470" y="1278"/>
                    </a:cubicBezTo>
                    <a:cubicBezTo>
                      <a:pt x="3151" y="1507"/>
                      <a:pt x="2831" y="1735"/>
                      <a:pt x="2489" y="1940"/>
                    </a:cubicBezTo>
                    <a:cubicBezTo>
                      <a:pt x="2306" y="2054"/>
                      <a:pt x="2124" y="2168"/>
                      <a:pt x="1941" y="2260"/>
                    </a:cubicBezTo>
                    <a:cubicBezTo>
                      <a:pt x="1850" y="2305"/>
                      <a:pt x="1736" y="2351"/>
                      <a:pt x="1644" y="2397"/>
                    </a:cubicBezTo>
                    <a:cubicBezTo>
                      <a:pt x="1553" y="2442"/>
                      <a:pt x="1462" y="2488"/>
                      <a:pt x="1370" y="2534"/>
                    </a:cubicBezTo>
                    <a:cubicBezTo>
                      <a:pt x="1165" y="2648"/>
                      <a:pt x="960" y="2716"/>
                      <a:pt x="754" y="2808"/>
                    </a:cubicBezTo>
                    <a:cubicBezTo>
                      <a:pt x="572" y="2876"/>
                      <a:pt x="389" y="2945"/>
                      <a:pt x="206" y="2990"/>
                    </a:cubicBezTo>
                    <a:cubicBezTo>
                      <a:pt x="183" y="3013"/>
                      <a:pt x="138" y="3013"/>
                      <a:pt x="92" y="3036"/>
                    </a:cubicBezTo>
                    <a:cubicBezTo>
                      <a:pt x="24" y="3036"/>
                      <a:pt x="1" y="3081"/>
                      <a:pt x="1" y="3150"/>
                    </a:cubicBezTo>
                    <a:cubicBezTo>
                      <a:pt x="1" y="3196"/>
                      <a:pt x="69" y="3241"/>
                      <a:pt x="115" y="3241"/>
                    </a:cubicBezTo>
                    <a:cubicBezTo>
                      <a:pt x="252" y="3196"/>
                      <a:pt x="412" y="3150"/>
                      <a:pt x="549" y="3127"/>
                    </a:cubicBezTo>
                    <a:cubicBezTo>
                      <a:pt x="663" y="3081"/>
                      <a:pt x="800" y="3059"/>
                      <a:pt x="914" y="3013"/>
                    </a:cubicBezTo>
                    <a:lnTo>
                      <a:pt x="960" y="3013"/>
                    </a:lnTo>
                    <a:cubicBezTo>
                      <a:pt x="1096" y="2967"/>
                      <a:pt x="1233" y="2922"/>
                      <a:pt x="1393" y="2876"/>
                    </a:cubicBezTo>
                    <a:cubicBezTo>
                      <a:pt x="1530" y="2853"/>
                      <a:pt x="1667" y="2785"/>
                      <a:pt x="1804" y="2739"/>
                    </a:cubicBezTo>
                    <a:cubicBezTo>
                      <a:pt x="2101" y="2648"/>
                      <a:pt x="2375" y="2557"/>
                      <a:pt x="2649" y="2420"/>
                    </a:cubicBezTo>
                    <a:cubicBezTo>
                      <a:pt x="2808" y="2351"/>
                      <a:pt x="2945" y="2283"/>
                      <a:pt x="3082" y="2214"/>
                    </a:cubicBezTo>
                    <a:cubicBezTo>
                      <a:pt x="3242" y="2123"/>
                      <a:pt x="3379" y="2032"/>
                      <a:pt x="3539" y="1940"/>
                    </a:cubicBezTo>
                    <a:cubicBezTo>
                      <a:pt x="3813" y="1758"/>
                      <a:pt x="4087" y="1575"/>
                      <a:pt x="4338" y="1370"/>
                    </a:cubicBezTo>
                    <a:cubicBezTo>
                      <a:pt x="4475" y="1278"/>
                      <a:pt x="4589" y="1187"/>
                      <a:pt x="4703" y="1073"/>
                    </a:cubicBezTo>
                    <a:cubicBezTo>
                      <a:pt x="4817" y="959"/>
                      <a:pt x="4931" y="845"/>
                      <a:pt x="5045" y="708"/>
                    </a:cubicBezTo>
                    <a:cubicBezTo>
                      <a:pt x="5091" y="685"/>
                      <a:pt x="5137" y="639"/>
                      <a:pt x="5159" y="594"/>
                    </a:cubicBezTo>
                    <a:cubicBezTo>
                      <a:pt x="5228" y="548"/>
                      <a:pt x="5251" y="479"/>
                      <a:pt x="5274" y="411"/>
                    </a:cubicBezTo>
                    <a:cubicBezTo>
                      <a:pt x="5342" y="297"/>
                      <a:pt x="5296" y="137"/>
                      <a:pt x="5182" y="46"/>
                    </a:cubicBezTo>
                    <a:cubicBezTo>
                      <a:pt x="5137" y="23"/>
                      <a:pt x="5068" y="0"/>
                      <a:pt x="5000" y="0"/>
                    </a:cubicBezTo>
                    <a:close/>
                  </a:path>
                </a:pathLst>
              </a:custGeom>
              <a:solidFill>
                <a:srgbClr val="FDDE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1"/>
              <p:cNvSpPr/>
              <p:nvPr/>
            </p:nvSpPr>
            <p:spPr>
              <a:xfrm>
                <a:off x="5000111" y="3173435"/>
                <a:ext cx="13596" cy="13001"/>
              </a:xfrm>
              <a:custGeom>
                <a:rect b="b" l="l" r="r" t="t"/>
                <a:pathLst>
                  <a:path extrusionOk="0" h="481" w="503">
                    <a:moveTo>
                      <a:pt x="297" y="1"/>
                    </a:moveTo>
                    <a:cubicBezTo>
                      <a:pt x="229" y="1"/>
                      <a:pt x="160" y="1"/>
                      <a:pt x="115" y="47"/>
                    </a:cubicBezTo>
                    <a:cubicBezTo>
                      <a:pt x="46" y="92"/>
                      <a:pt x="23" y="138"/>
                      <a:pt x="23" y="206"/>
                    </a:cubicBezTo>
                    <a:cubicBezTo>
                      <a:pt x="1" y="275"/>
                      <a:pt x="23" y="343"/>
                      <a:pt x="69" y="389"/>
                    </a:cubicBezTo>
                    <a:cubicBezTo>
                      <a:pt x="92" y="435"/>
                      <a:pt x="160" y="480"/>
                      <a:pt x="229" y="480"/>
                    </a:cubicBezTo>
                    <a:cubicBezTo>
                      <a:pt x="297" y="480"/>
                      <a:pt x="343" y="480"/>
                      <a:pt x="411" y="435"/>
                    </a:cubicBezTo>
                    <a:cubicBezTo>
                      <a:pt x="457" y="389"/>
                      <a:pt x="480" y="320"/>
                      <a:pt x="503" y="275"/>
                    </a:cubicBezTo>
                    <a:cubicBezTo>
                      <a:pt x="503" y="206"/>
                      <a:pt x="480" y="138"/>
                      <a:pt x="434" y="92"/>
                    </a:cubicBezTo>
                    <a:cubicBezTo>
                      <a:pt x="411" y="47"/>
                      <a:pt x="343" y="1"/>
                      <a:pt x="297" y="1"/>
                    </a:cubicBezTo>
                    <a:close/>
                  </a:path>
                </a:pathLst>
              </a:custGeom>
              <a:solidFill>
                <a:srgbClr val="FDDE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1"/>
              <p:cNvSpPr/>
              <p:nvPr/>
            </p:nvSpPr>
            <p:spPr>
              <a:xfrm>
                <a:off x="4972973" y="3193815"/>
                <a:ext cx="11136" cy="9893"/>
              </a:xfrm>
              <a:custGeom>
                <a:rect b="b" l="l" r="r" t="t"/>
                <a:pathLst>
                  <a:path extrusionOk="0" h="366" w="412">
                    <a:moveTo>
                      <a:pt x="228" y="0"/>
                    </a:moveTo>
                    <a:cubicBezTo>
                      <a:pt x="183" y="0"/>
                      <a:pt x="137" y="0"/>
                      <a:pt x="91" y="46"/>
                    </a:cubicBezTo>
                    <a:cubicBezTo>
                      <a:pt x="46" y="69"/>
                      <a:pt x="23" y="114"/>
                      <a:pt x="23" y="160"/>
                    </a:cubicBezTo>
                    <a:cubicBezTo>
                      <a:pt x="0" y="206"/>
                      <a:pt x="23" y="274"/>
                      <a:pt x="46" y="297"/>
                    </a:cubicBezTo>
                    <a:cubicBezTo>
                      <a:pt x="91" y="342"/>
                      <a:pt x="137" y="365"/>
                      <a:pt x="183" y="365"/>
                    </a:cubicBezTo>
                    <a:cubicBezTo>
                      <a:pt x="228" y="365"/>
                      <a:pt x="274" y="365"/>
                      <a:pt x="320" y="342"/>
                    </a:cubicBezTo>
                    <a:cubicBezTo>
                      <a:pt x="365" y="297"/>
                      <a:pt x="388" y="251"/>
                      <a:pt x="388" y="206"/>
                    </a:cubicBezTo>
                    <a:cubicBezTo>
                      <a:pt x="411" y="160"/>
                      <a:pt x="388" y="114"/>
                      <a:pt x="365" y="69"/>
                    </a:cubicBezTo>
                    <a:cubicBezTo>
                      <a:pt x="320" y="23"/>
                      <a:pt x="274" y="0"/>
                      <a:pt x="228" y="0"/>
                    </a:cubicBezTo>
                    <a:close/>
                  </a:path>
                </a:pathLst>
              </a:custGeom>
              <a:solidFill>
                <a:srgbClr val="FDDE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1"/>
              <p:cNvSpPr/>
              <p:nvPr/>
            </p:nvSpPr>
            <p:spPr>
              <a:xfrm>
                <a:off x="4948916" y="3182084"/>
                <a:ext cx="10515" cy="9893"/>
              </a:xfrm>
              <a:custGeom>
                <a:rect b="b" l="l" r="r" t="t"/>
                <a:pathLst>
                  <a:path extrusionOk="0" h="366" w="389">
                    <a:moveTo>
                      <a:pt x="205" y="0"/>
                    </a:moveTo>
                    <a:cubicBezTo>
                      <a:pt x="160" y="0"/>
                      <a:pt x="114" y="0"/>
                      <a:pt x="68" y="46"/>
                    </a:cubicBezTo>
                    <a:cubicBezTo>
                      <a:pt x="23" y="69"/>
                      <a:pt x="0" y="115"/>
                      <a:pt x="0" y="160"/>
                    </a:cubicBezTo>
                    <a:cubicBezTo>
                      <a:pt x="0" y="206"/>
                      <a:pt x="0" y="274"/>
                      <a:pt x="46" y="297"/>
                    </a:cubicBezTo>
                    <a:cubicBezTo>
                      <a:pt x="68" y="343"/>
                      <a:pt x="114" y="366"/>
                      <a:pt x="160" y="366"/>
                    </a:cubicBezTo>
                    <a:cubicBezTo>
                      <a:pt x="228" y="366"/>
                      <a:pt x="274" y="366"/>
                      <a:pt x="297" y="343"/>
                    </a:cubicBezTo>
                    <a:cubicBezTo>
                      <a:pt x="342" y="297"/>
                      <a:pt x="365" y="251"/>
                      <a:pt x="388" y="206"/>
                    </a:cubicBezTo>
                    <a:cubicBezTo>
                      <a:pt x="388" y="160"/>
                      <a:pt x="365" y="115"/>
                      <a:pt x="342" y="69"/>
                    </a:cubicBezTo>
                    <a:cubicBezTo>
                      <a:pt x="320" y="23"/>
                      <a:pt x="251" y="0"/>
                      <a:pt x="205" y="0"/>
                    </a:cubicBezTo>
                    <a:close/>
                  </a:path>
                </a:pathLst>
              </a:custGeom>
              <a:solidFill>
                <a:srgbClr val="FDDE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1"/>
              <p:cNvSpPr/>
              <p:nvPr/>
            </p:nvSpPr>
            <p:spPr>
              <a:xfrm>
                <a:off x="4998868" y="3159865"/>
                <a:ext cx="8677" cy="8677"/>
              </a:xfrm>
              <a:custGeom>
                <a:rect b="b" l="l" r="r" t="t"/>
                <a:pathLst>
                  <a:path extrusionOk="0" h="321" w="321">
                    <a:moveTo>
                      <a:pt x="183" y="1"/>
                    </a:moveTo>
                    <a:cubicBezTo>
                      <a:pt x="138" y="1"/>
                      <a:pt x="92" y="1"/>
                      <a:pt x="47" y="24"/>
                    </a:cubicBezTo>
                    <a:cubicBezTo>
                      <a:pt x="24" y="69"/>
                      <a:pt x="1" y="92"/>
                      <a:pt x="1" y="138"/>
                    </a:cubicBezTo>
                    <a:cubicBezTo>
                      <a:pt x="1" y="183"/>
                      <a:pt x="1" y="229"/>
                      <a:pt x="24" y="252"/>
                    </a:cubicBezTo>
                    <a:cubicBezTo>
                      <a:pt x="47" y="297"/>
                      <a:pt x="92" y="320"/>
                      <a:pt x="138" y="320"/>
                    </a:cubicBezTo>
                    <a:cubicBezTo>
                      <a:pt x="183" y="320"/>
                      <a:pt x="229" y="320"/>
                      <a:pt x="252" y="297"/>
                    </a:cubicBezTo>
                    <a:cubicBezTo>
                      <a:pt x="298" y="252"/>
                      <a:pt x="320" y="229"/>
                      <a:pt x="320" y="183"/>
                    </a:cubicBezTo>
                    <a:cubicBezTo>
                      <a:pt x="320" y="138"/>
                      <a:pt x="320" y="92"/>
                      <a:pt x="275" y="69"/>
                    </a:cubicBezTo>
                    <a:cubicBezTo>
                      <a:pt x="252" y="24"/>
                      <a:pt x="206" y="1"/>
                      <a:pt x="183" y="1"/>
                    </a:cubicBezTo>
                    <a:close/>
                  </a:path>
                </a:pathLst>
              </a:custGeom>
              <a:solidFill>
                <a:srgbClr val="FDDE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1"/>
              <p:cNvSpPr/>
              <p:nvPr/>
            </p:nvSpPr>
            <p:spPr>
              <a:xfrm>
                <a:off x="5035277" y="3178381"/>
                <a:ext cx="8055" cy="7433"/>
              </a:xfrm>
              <a:custGeom>
                <a:rect b="b" l="l" r="r" t="t"/>
                <a:pathLst>
                  <a:path extrusionOk="0" h="275" w="298">
                    <a:moveTo>
                      <a:pt x="160" y="0"/>
                    </a:moveTo>
                    <a:cubicBezTo>
                      <a:pt x="138" y="0"/>
                      <a:pt x="92" y="0"/>
                      <a:pt x="69" y="23"/>
                    </a:cubicBezTo>
                    <a:cubicBezTo>
                      <a:pt x="46" y="46"/>
                      <a:pt x="23" y="92"/>
                      <a:pt x="23" y="115"/>
                    </a:cubicBezTo>
                    <a:cubicBezTo>
                      <a:pt x="1" y="160"/>
                      <a:pt x="23" y="183"/>
                      <a:pt x="46" y="229"/>
                    </a:cubicBezTo>
                    <a:cubicBezTo>
                      <a:pt x="69" y="252"/>
                      <a:pt x="92" y="274"/>
                      <a:pt x="138" y="274"/>
                    </a:cubicBezTo>
                    <a:cubicBezTo>
                      <a:pt x="183" y="274"/>
                      <a:pt x="206" y="274"/>
                      <a:pt x="229" y="252"/>
                    </a:cubicBezTo>
                    <a:cubicBezTo>
                      <a:pt x="274" y="229"/>
                      <a:pt x="274" y="183"/>
                      <a:pt x="274" y="160"/>
                    </a:cubicBezTo>
                    <a:cubicBezTo>
                      <a:pt x="297" y="115"/>
                      <a:pt x="274" y="69"/>
                      <a:pt x="252" y="46"/>
                    </a:cubicBezTo>
                    <a:cubicBezTo>
                      <a:pt x="229" y="23"/>
                      <a:pt x="206" y="0"/>
                      <a:pt x="160" y="0"/>
                    </a:cubicBezTo>
                    <a:close/>
                  </a:path>
                </a:pathLst>
              </a:custGeom>
              <a:solidFill>
                <a:srgbClr val="FDDE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1"/>
              <p:cNvSpPr/>
              <p:nvPr/>
            </p:nvSpPr>
            <p:spPr>
              <a:xfrm>
                <a:off x="5047008" y="3148161"/>
                <a:ext cx="7433" cy="7406"/>
              </a:xfrm>
              <a:custGeom>
                <a:rect b="b" l="l" r="r" t="t"/>
                <a:pathLst>
                  <a:path extrusionOk="0" h="274" w="275">
                    <a:moveTo>
                      <a:pt x="160" y="0"/>
                    </a:moveTo>
                    <a:cubicBezTo>
                      <a:pt x="114" y="0"/>
                      <a:pt x="92" y="0"/>
                      <a:pt x="46" y="23"/>
                    </a:cubicBezTo>
                    <a:cubicBezTo>
                      <a:pt x="23" y="46"/>
                      <a:pt x="0" y="69"/>
                      <a:pt x="0" y="114"/>
                    </a:cubicBezTo>
                    <a:cubicBezTo>
                      <a:pt x="0" y="160"/>
                      <a:pt x="0" y="183"/>
                      <a:pt x="23" y="205"/>
                    </a:cubicBezTo>
                    <a:cubicBezTo>
                      <a:pt x="46" y="251"/>
                      <a:pt x="92" y="274"/>
                      <a:pt x="114" y="274"/>
                    </a:cubicBezTo>
                    <a:cubicBezTo>
                      <a:pt x="160" y="274"/>
                      <a:pt x="183" y="274"/>
                      <a:pt x="228" y="228"/>
                    </a:cubicBezTo>
                    <a:cubicBezTo>
                      <a:pt x="251" y="205"/>
                      <a:pt x="274" y="183"/>
                      <a:pt x="274" y="137"/>
                    </a:cubicBezTo>
                    <a:cubicBezTo>
                      <a:pt x="274" y="114"/>
                      <a:pt x="274" y="69"/>
                      <a:pt x="251" y="46"/>
                    </a:cubicBezTo>
                    <a:cubicBezTo>
                      <a:pt x="228" y="23"/>
                      <a:pt x="183" y="0"/>
                      <a:pt x="160" y="0"/>
                    </a:cubicBezTo>
                    <a:close/>
                  </a:path>
                </a:pathLst>
              </a:custGeom>
              <a:solidFill>
                <a:srgbClr val="FDDE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1"/>
              <p:cNvSpPr/>
              <p:nvPr/>
            </p:nvSpPr>
            <p:spPr>
              <a:xfrm>
                <a:off x="5070443" y="3131484"/>
                <a:ext cx="10515" cy="9893"/>
              </a:xfrm>
              <a:custGeom>
                <a:rect b="b" l="l" r="r" t="t"/>
                <a:pathLst>
                  <a:path extrusionOk="0" h="366" w="389">
                    <a:moveTo>
                      <a:pt x="229" y="1"/>
                    </a:moveTo>
                    <a:cubicBezTo>
                      <a:pt x="183" y="1"/>
                      <a:pt x="138" y="1"/>
                      <a:pt x="92" y="24"/>
                    </a:cubicBezTo>
                    <a:cubicBezTo>
                      <a:pt x="46" y="69"/>
                      <a:pt x="23" y="115"/>
                      <a:pt x="23" y="161"/>
                    </a:cubicBezTo>
                    <a:cubicBezTo>
                      <a:pt x="1" y="206"/>
                      <a:pt x="23" y="252"/>
                      <a:pt x="46" y="297"/>
                    </a:cubicBezTo>
                    <a:cubicBezTo>
                      <a:pt x="92" y="320"/>
                      <a:pt x="138" y="366"/>
                      <a:pt x="183" y="366"/>
                    </a:cubicBezTo>
                    <a:cubicBezTo>
                      <a:pt x="229" y="366"/>
                      <a:pt x="274" y="366"/>
                      <a:pt x="320" y="320"/>
                    </a:cubicBezTo>
                    <a:cubicBezTo>
                      <a:pt x="366" y="297"/>
                      <a:pt x="389" y="252"/>
                      <a:pt x="389" y="206"/>
                    </a:cubicBezTo>
                    <a:cubicBezTo>
                      <a:pt x="389" y="161"/>
                      <a:pt x="366" y="92"/>
                      <a:pt x="343" y="69"/>
                    </a:cubicBezTo>
                    <a:cubicBezTo>
                      <a:pt x="320" y="24"/>
                      <a:pt x="274" y="1"/>
                      <a:pt x="229" y="1"/>
                    </a:cubicBezTo>
                    <a:close/>
                  </a:path>
                </a:pathLst>
              </a:custGeom>
              <a:solidFill>
                <a:srgbClr val="FDDE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1"/>
              <p:cNvSpPr/>
              <p:nvPr/>
            </p:nvSpPr>
            <p:spPr>
              <a:xfrm>
                <a:off x="5104987" y="3124699"/>
                <a:ext cx="9298" cy="9298"/>
              </a:xfrm>
              <a:custGeom>
                <a:rect b="b" l="l" r="r" t="t"/>
                <a:pathLst>
                  <a:path extrusionOk="0" h="344" w="344">
                    <a:moveTo>
                      <a:pt x="183" y="1"/>
                    </a:moveTo>
                    <a:cubicBezTo>
                      <a:pt x="138" y="1"/>
                      <a:pt x="92" y="1"/>
                      <a:pt x="69" y="46"/>
                    </a:cubicBezTo>
                    <a:cubicBezTo>
                      <a:pt x="24" y="69"/>
                      <a:pt x="1" y="115"/>
                      <a:pt x="1" y="160"/>
                    </a:cubicBezTo>
                    <a:cubicBezTo>
                      <a:pt x="1" y="206"/>
                      <a:pt x="1" y="252"/>
                      <a:pt x="46" y="275"/>
                    </a:cubicBezTo>
                    <a:cubicBezTo>
                      <a:pt x="69" y="320"/>
                      <a:pt x="115" y="343"/>
                      <a:pt x="161" y="343"/>
                    </a:cubicBezTo>
                    <a:cubicBezTo>
                      <a:pt x="206" y="343"/>
                      <a:pt x="229" y="343"/>
                      <a:pt x="275" y="320"/>
                    </a:cubicBezTo>
                    <a:cubicBezTo>
                      <a:pt x="320" y="275"/>
                      <a:pt x="343" y="229"/>
                      <a:pt x="343" y="206"/>
                    </a:cubicBezTo>
                    <a:cubicBezTo>
                      <a:pt x="343" y="138"/>
                      <a:pt x="343" y="92"/>
                      <a:pt x="298" y="69"/>
                    </a:cubicBezTo>
                    <a:cubicBezTo>
                      <a:pt x="275" y="23"/>
                      <a:pt x="229" y="1"/>
                      <a:pt x="183" y="1"/>
                    </a:cubicBezTo>
                    <a:close/>
                  </a:path>
                </a:pathLst>
              </a:custGeom>
              <a:solidFill>
                <a:srgbClr val="FDDE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1"/>
              <p:cNvSpPr/>
              <p:nvPr/>
            </p:nvSpPr>
            <p:spPr>
              <a:xfrm>
                <a:off x="4994570" y="3272148"/>
                <a:ext cx="65413" cy="59493"/>
              </a:xfrm>
              <a:custGeom>
                <a:rect b="b" l="l" r="r" t="t"/>
                <a:pathLst>
                  <a:path extrusionOk="0" h="2201" w="2420">
                    <a:moveTo>
                      <a:pt x="2054" y="1"/>
                    </a:moveTo>
                    <a:cubicBezTo>
                      <a:pt x="2009" y="24"/>
                      <a:pt x="1963" y="92"/>
                      <a:pt x="1940" y="138"/>
                    </a:cubicBezTo>
                    <a:cubicBezTo>
                      <a:pt x="1917" y="252"/>
                      <a:pt x="1849" y="343"/>
                      <a:pt x="1803" y="457"/>
                    </a:cubicBezTo>
                    <a:cubicBezTo>
                      <a:pt x="1735" y="572"/>
                      <a:pt x="1644" y="686"/>
                      <a:pt x="1575" y="800"/>
                    </a:cubicBezTo>
                    <a:cubicBezTo>
                      <a:pt x="1484" y="914"/>
                      <a:pt x="1392" y="1028"/>
                      <a:pt x="1301" y="1142"/>
                    </a:cubicBezTo>
                    <a:cubicBezTo>
                      <a:pt x="1233" y="1188"/>
                      <a:pt x="1187" y="1233"/>
                      <a:pt x="1141" y="1279"/>
                    </a:cubicBezTo>
                    <a:cubicBezTo>
                      <a:pt x="1073" y="1348"/>
                      <a:pt x="982" y="1416"/>
                      <a:pt x="913" y="1485"/>
                    </a:cubicBezTo>
                    <a:cubicBezTo>
                      <a:pt x="776" y="1576"/>
                      <a:pt x="616" y="1667"/>
                      <a:pt x="479" y="1781"/>
                    </a:cubicBezTo>
                    <a:cubicBezTo>
                      <a:pt x="434" y="1804"/>
                      <a:pt x="388" y="1827"/>
                      <a:pt x="342" y="1850"/>
                    </a:cubicBezTo>
                    <a:cubicBezTo>
                      <a:pt x="251" y="1895"/>
                      <a:pt x="183" y="1918"/>
                      <a:pt x="114" y="1941"/>
                    </a:cubicBezTo>
                    <a:cubicBezTo>
                      <a:pt x="46" y="1987"/>
                      <a:pt x="0" y="2055"/>
                      <a:pt x="46" y="2124"/>
                    </a:cubicBezTo>
                    <a:cubicBezTo>
                      <a:pt x="63" y="2175"/>
                      <a:pt x="106" y="2201"/>
                      <a:pt x="155" y="2201"/>
                    </a:cubicBezTo>
                    <a:cubicBezTo>
                      <a:pt x="171" y="2201"/>
                      <a:pt x="188" y="2198"/>
                      <a:pt x="206" y="2192"/>
                    </a:cubicBezTo>
                    <a:cubicBezTo>
                      <a:pt x="320" y="2146"/>
                      <a:pt x="434" y="2101"/>
                      <a:pt x="525" y="2055"/>
                    </a:cubicBezTo>
                    <a:cubicBezTo>
                      <a:pt x="639" y="1987"/>
                      <a:pt x="753" y="1918"/>
                      <a:pt x="867" y="1850"/>
                    </a:cubicBezTo>
                    <a:cubicBezTo>
                      <a:pt x="1073" y="1736"/>
                      <a:pt x="1278" y="1576"/>
                      <a:pt x="1461" y="1416"/>
                    </a:cubicBezTo>
                    <a:cubicBezTo>
                      <a:pt x="1644" y="1279"/>
                      <a:pt x="1803" y="1119"/>
                      <a:pt x="1963" y="960"/>
                    </a:cubicBezTo>
                    <a:cubicBezTo>
                      <a:pt x="2032" y="868"/>
                      <a:pt x="2100" y="777"/>
                      <a:pt x="2191" y="708"/>
                    </a:cubicBezTo>
                    <a:cubicBezTo>
                      <a:pt x="2214" y="663"/>
                      <a:pt x="2237" y="617"/>
                      <a:pt x="2283" y="572"/>
                    </a:cubicBezTo>
                    <a:cubicBezTo>
                      <a:pt x="2283" y="549"/>
                      <a:pt x="2305" y="526"/>
                      <a:pt x="2305" y="503"/>
                    </a:cubicBezTo>
                    <a:cubicBezTo>
                      <a:pt x="2328" y="480"/>
                      <a:pt x="2351" y="435"/>
                      <a:pt x="2351" y="412"/>
                    </a:cubicBezTo>
                    <a:cubicBezTo>
                      <a:pt x="2374" y="366"/>
                      <a:pt x="2397" y="320"/>
                      <a:pt x="2397" y="252"/>
                    </a:cubicBezTo>
                    <a:cubicBezTo>
                      <a:pt x="2420" y="229"/>
                      <a:pt x="2397" y="184"/>
                      <a:pt x="2374" y="138"/>
                    </a:cubicBezTo>
                    <a:cubicBezTo>
                      <a:pt x="2351" y="69"/>
                      <a:pt x="2305" y="24"/>
                      <a:pt x="2260" y="1"/>
                    </a:cubicBezTo>
                    <a:close/>
                  </a:path>
                </a:pathLst>
              </a:custGeom>
              <a:solidFill>
                <a:srgbClr val="FDDE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1"/>
              <p:cNvSpPr/>
              <p:nvPr/>
            </p:nvSpPr>
            <p:spPr>
              <a:xfrm>
                <a:off x="5009977" y="3261660"/>
                <a:ext cx="37058" cy="36004"/>
              </a:xfrm>
              <a:custGeom>
                <a:rect b="b" l="l" r="r" t="t"/>
                <a:pathLst>
                  <a:path extrusionOk="0" h="1332" w="1371">
                    <a:moveTo>
                      <a:pt x="1142" y="1"/>
                    </a:moveTo>
                    <a:cubicBezTo>
                      <a:pt x="1051" y="1"/>
                      <a:pt x="959" y="47"/>
                      <a:pt x="914" y="138"/>
                    </a:cubicBezTo>
                    <a:cubicBezTo>
                      <a:pt x="914" y="161"/>
                      <a:pt x="891" y="183"/>
                      <a:pt x="891" y="206"/>
                    </a:cubicBezTo>
                    <a:cubicBezTo>
                      <a:pt x="800" y="366"/>
                      <a:pt x="685" y="503"/>
                      <a:pt x="571" y="617"/>
                    </a:cubicBezTo>
                    <a:cubicBezTo>
                      <a:pt x="503" y="686"/>
                      <a:pt x="434" y="754"/>
                      <a:pt x="366" y="800"/>
                    </a:cubicBezTo>
                    <a:cubicBezTo>
                      <a:pt x="275" y="891"/>
                      <a:pt x="183" y="960"/>
                      <a:pt x="92" y="1028"/>
                    </a:cubicBezTo>
                    <a:cubicBezTo>
                      <a:pt x="24" y="1074"/>
                      <a:pt x="1" y="1188"/>
                      <a:pt x="69" y="1256"/>
                    </a:cubicBezTo>
                    <a:cubicBezTo>
                      <a:pt x="96" y="1310"/>
                      <a:pt x="146" y="1332"/>
                      <a:pt x="202" y="1332"/>
                    </a:cubicBezTo>
                    <a:cubicBezTo>
                      <a:pt x="241" y="1332"/>
                      <a:pt x="282" y="1321"/>
                      <a:pt x="320" y="1302"/>
                    </a:cubicBezTo>
                    <a:cubicBezTo>
                      <a:pt x="412" y="1233"/>
                      <a:pt x="503" y="1165"/>
                      <a:pt x="594" y="1074"/>
                    </a:cubicBezTo>
                    <a:cubicBezTo>
                      <a:pt x="685" y="1005"/>
                      <a:pt x="777" y="937"/>
                      <a:pt x="845" y="868"/>
                    </a:cubicBezTo>
                    <a:cubicBezTo>
                      <a:pt x="937" y="800"/>
                      <a:pt x="1005" y="708"/>
                      <a:pt x="1096" y="640"/>
                    </a:cubicBezTo>
                    <a:cubicBezTo>
                      <a:pt x="1188" y="526"/>
                      <a:pt x="1302" y="435"/>
                      <a:pt x="1347" y="298"/>
                    </a:cubicBezTo>
                    <a:cubicBezTo>
                      <a:pt x="1370" y="183"/>
                      <a:pt x="1325" y="69"/>
                      <a:pt x="1210" y="1"/>
                    </a:cubicBezTo>
                    <a:close/>
                  </a:path>
                </a:pathLst>
              </a:custGeom>
              <a:solidFill>
                <a:srgbClr val="FDDE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1"/>
              <p:cNvSpPr/>
              <p:nvPr/>
            </p:nvSpPr>
            <p:spPr>
              <a:xfrm>
                <a:off x="4874259" y="3117293"/>
                <a:ext cx="73441" cy="26435"/>
              </a:xfrm>
              <a:custGeom>
                <a:rect b="b" l="l" r="r" t="t"/>
                <a:pathLst>
                  <a:path extrusionOk="0" h="978" w="2717">
                    <a:moveTo>
                      <a:pt x="2397" y="1"/>
                    </a:moveTo>
                    <a:cubicBezTo>
                      <a:pt x="2214" y="1"/>
                      <a:pt x="2032" y="24"/>
                      <a:pt x="1849" y="46"/>
                    </a:cubicBezTo>
                    <a:cubicBezTo>
                      <a:pt x="1644" y="92"/>
                      <a:pt x="1438" y="138"/>
                      <a:pt x="1233" y="183"/>
                    </a:cubicBezTo>
                    <a:cubicBezTo>
                      <a:pt x="1027" y="252"/>
                      <a:pt x="845" y="320"/>
                      <a:pt x="639" y="412"/>
                    </a:cubicBezTo>
                    <a:cubicBezTo>
                      <a:pt x="457" y="480"/>
                      <a:pt x="297" y="594"/>
                      <a:pt x="114" y="663"/>
                    </a:cubicBezTo>
                    <a:cubicBezTo>
                      <a:pt x="46" y="708"/>
                      <a:pt x="0" y="800"/>
                      <a:pt x="46" y="891"/>
                    </a:cubicBezTo>
                    <a:cubicBezTo>
                      <a:pt x="62" y="940"/>
                      <a:pt x="126" y="978"/>
                      <a:pt x="186" y="978"/>
                    </a:cubicBezTo>
                    <a:cubicBezTo>
                      <a:pt x="209" y="978"/>
                      <a:pt x="232" y="972"/>
                      <a:pt x="251" y="959"/>
                    </a:cubicBezTo>
                    <a:cubicBezTo>
                      <a:pt x="388" y="891"/>
                      <a:pt x="525" y="822"/>
                      <a:pt x="685" y="754"/>
                    </a:cubicBezTo>
                    <a:cubicBezTo>
                      <a:pt x="822" y="708"/>
                      <a:pt x="959" y="663"/>
                      <a:pt x="1096" y="617"/>
                    </a:cubicBezTo>
                    <a:cubicBezTo>
                      <a:pt x="1391" y="549"/>
                      <a:pt x="1663" y="504"/>
                      <a:pt x="1957" y="481"/>
                    </a:cubicBezTo>
                    <a:lnTo>
                      <a:pt x="1957" y="481"/>
                    </a:lnTo>
                    <a:cubicBezTo>
                      <a:pt x="2104" y="484"/>
                      <a:pt x="2252" y="505"/>
                      <a:pt x="2420" y="526"/>
                    </a:cubicBezTo>
                    <a:cubicBezTo>
                      <a:pt x="2431" y="528"/>
                      <a:pt x="2443" y="529"/>
                      <a:pt x="2455" y="529"/>
                    </a:cubicBezTo>
                    <a:cubicBezTo>
                      <a:pt x="2579" y="529"/>
                      <a:pt x="2694" y="423"/>
                      <a:pt x="2694" y="297"/>
                    </a:cubicBezTo>
                    <a:cubicBezTo>
                      <a:pt x="2716" y="229"/>
                      <a:pt x="2694" y="161"/>
                      <a:pt x="2648" y="92"/>
                    </a:cubicBezTo>
                    <a:cubicBezTo>
                      <a:pt x="2625" y="69"/>
                      <a:pt x="2579" y="46"/>
                      <a:pt x="2534" y="24"/>
                    </a:cubicBezTo>
                    <a:cubicBezTo>
                      <a:pt x="2511" y="1"/>
                      <a:pt x="2488" y="1"/>
                      <a:pt x="2442" y="1"/>
                    </a:cubicBezTo>
                    <a:close/>
                  </a:path>
                </a:pathLst>
              </a:custGeom>
              <a:solidFill>
                <a:srgbClr val="FDDE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1"/>
              <p:cNvSpPr/>
              <p:nvPr/>
            </p:nvSpPr>
            <p:spPr>
              <a:xfrm>
                <a:off x="4912507" y="3148161"/>
                <a:ext cx="9271" cy="9271"/>
              </a:xfrm>
              <a:custGeom>
                <a:rect b="b" l="l" r="r" t="t"/>
                <a:pathLst>
                  <a:path extrusionOk="0" h="343" w="343">
                    <a:moveTo>
                      <a:pt x="206" y="0"/>
                    </a:moveTo>
                    <a:cubicBezTo>
                      <a:pt x="160" y="0"/>
                      <a:pt x="114" y="0"/>
                      <a:pt x="69" y="46"/>
                    </a:cubicBezTo>
                    <a:cubicBezTo>
                      <a:pt x="46" y="69"/>
                      <a:pt x="23" y="114"/>
                      <a:pt x="0" y="160"/>
                    </a:cubicBezTo>
                    <a:cubicBezTo>
                      <a:pt x="0" y="205"/>
                      <a:pt x="23" y="251"/>
                      <a:pt x="46" y="274"/>
                    </a:cubicBezTo>
                    <a:cubicBezTo>
                      <a:pt x="69" y="320"/>
                      <a:pt x="114" y="342"/>
                      <a:pt x="160" y="342"/>
                    </a:cubicBezTo>
                    <a:cubicBezTo>
                      <a:pt x="206" y="342"/>
                      <a:pt x="251" y="342"/>
                      <a:pt x="274" y="297"/>
                    </a:cubicBezTo>
                    <a:cubicBezTo>
                      <a:pt x="320" y="274"/>
                      <a:pt x="343" y="228"/>
                      <a:pt x="343" y="205"/>
                    </a:cubicBezTo>
                    <a:cubicBezTo>
                      <a:pt x="343" y="160"/>
                      <a:pt x="343" y="114"/>
                      <a:pt x="297" y="69"/>
                    </a:cubicBezTo>
                    <a:cubicBezTo>
                      <a:pt x="274" y="46"/>
                      <a:pt x="229" y="0"/>
                      <a:pt x="206" y="0"/>
                    </a:cubicBezTo>
                    <a:close/>
                  </a:path>
                </a:pathLst>
              </a:custGeom>
              <a:solidFill>
                <a:srgbClr val="FDDE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1"/>
              <p:cNvSpPr/>
              <p:nvPr/>
            </p:nvSpPr>
            <p:spPr>
              <a:xfrm>
                <a:off x="4844013" y="3218494"/>
                <a:ext cx="339983" cy="190129"/>
              </a:xfrm>
              <a:custGeom>
                <a:rect b="b" l="l" r="r" t="t"/>
                <a:pathLst>
                  <a:path extrusionOk="0" h="7034" w="12578">
                    <a:moveTo>
                      <a:pt x="11139" y="0"/>
                    </a:moveTo>
                    <a:cubicBezTo>
                      <a:pt x="10957" y="23"/>
                      <a:pt x="10751" y="69"/>
                      <a:pt x="10569" y="114"/>
                    </a:cubicBezTo>
                    <a:cubicBezTo>
                      <a:pt x="10523" y="137"/>
                      <a:pt x="10500" y="137"/>
                      <a:pt x="10455" y="160"/>
                    </a:cubicBezTo>
                    <a:cubicBezTo>
                      <a:pt x="10386" y="183"/>
                      <a:pt x="10318" y="274"/>
                      <a:pt x="10363" y="342"/>
                    </a:cubicBezTo>
                    <a:cubicBezTo>
                      <a:pt x="10381" y="414"/>
                      <a:pt x="10441" y="471"/>
                      <a:pt x="10499" y="471"/>
                    </a:cubicBezTo>
                    <a:cubicBezTo>
                      <a:pt x="10515" y="471"/>
                      <a:pt x="10531" y="467"/>
                      <a:pt x="10546" y="457"/>
                    </a:cubicBezTo>
                    <a:cubicBezTo>
                      <a:pt x="10706" y="411"/>
                      <a:pt x="10866" y="365"/>
                      <a:pt x="11003" y="342"/>
                    </a:cubicBezTo>
                    <a:cubicBezTo>
                      <a:pt x="11139" y="320"/>
                      <a:pt x="11276" y="320"/>
                      <a:pt x="11413" y="320"/>
                    </a:cubicBezTo>
                    <a:cubicBezTo>
                      <a:pt x="11505" y="342"/>
                      <a:pt x="11573" y="365"/>
                      <a:pt x="11664" y="388"/>
                    </a:cubicBezTo>
                    <a:cubicBezTo>
                      <a:pt x="11710" y="411"/>
                      <a:pt x="11756" y="434"/>
                      <a:pt x="11801" y="479"/>
                    </a:cubicBezTo>
                    <a:cubicBezTo>
                      <a:pt x="11847" y="502"/>
                      <a:pt x="11893" y="548"/>
                      <a:pt x="11916" y="571"/>
                    </a:cubicBezTo>
                    <a:cubicBezTo>
                      <a:pt x="11961" y="616"/>
                      <a:pt x="11984" y="685"/>
                      <a:pt x="12007" y="731"/>
                    </a:cubicBezTo>
                    <a:cubicBezTo>
                      <a:pt x="12030" y="776"/>
                      <a:pt x="12052" y="845"/>
                      <a:pt x="12052" y="890"/>
                    </a:cubicBezTo>
                    <a:cubicBezTo>
                      <a:pt x="12075" y="982"/>
                      <a:pt x="12075" y="1073"/>
                      <a:pt x="12075" y="1164"/>
                    </a:cubicBezTo>
                    <a:cubicBezTo>
                      <a:pt x="12052" y="1278"/>
                      <a:pt x="12030" y="1415"/>
                      <a:pt x="11984" y="1529"/>
                    </a:cubicBezTo>
                    <a:cubicBezTo>
                      <a:pt x="11893" y="1735"/>
                      <a:pt x="11801" y="1917"/>
                      <a:pt x="11664" y="2077"/>
                    </a:cubicBezTo>
                    <a:cubicBezTo>
                      <a:pt x="11254" y="2671"/>
                      <a:pt x="10751" y="3173"/>
                      <a:pt x="10181" y="3629"/>
                    </a:cubicBezTo>
                    <a:cubicBezTo>
                      <a:pt x="9336" y="4314"/>
                      <a:pt x="8378" y="4862"/>
                      <a:pt x="7373" y="5318"/>
                    </a:cubicBezTo>
                    <a:lnTo>
                      <a:pt x="7396" y="5318"/>
                    </a:lnTo>
                    <a:cubicBezTo>
                      <a:pt x="6049" y="5912"/>
                      <a:pt x="4634" y="6323"/>
                      <a:pt x="3173" y="6528"/>
                    </a:cubicBezTo>
                    <a:cubicBezTo>
                      <a:pt x="2456" y="6648"/>
                      <a:pt x="1721" y="6715"/>
                      <a:pt x="984" y="6715"/>
                    </a:cubicBezTo>
                    <a:cubicBezTo>
                      <a:pt x="877" y="6715"/>
                      <a:pt x="770" y="6714"/>
                      <a:pt x="663" y="6711"/>
                    </a:cubicBezTo>
                    <a:cubicBezTo>
                      <a:pt x="480" y="6779"/>
                      <a:pt x="297" y="6848"/>
                      <a:pt x="115" y="6916"/>
                    </a:cubicBezTo>
                    <a:cubicBezTo>
                      <a:pt x="92" y="6916"/>
                      <a:pt x="69" y="6939"/>
                      <a:pt x="46" y="6939"/>
                    </a:cubicBezTo>
                    <a:cubicBezTo>
                      <a:pt x="46" y="6962"/>
                      <a:pt x="24" y="6962"/>
                      <a:pt x="1" y="6962"/>
                    </a:cubicBezTo>
                    <a:lnTo>
                      <a:pt x="24" y="6962"/>
                    </a:lnTo>
                    <a:cubicBezTo>
                      <a:pt x="46" y="6985"/>
                      <a:pt x="92" y="7007"/>
                      <a:pt x="138" y="7007"/>
                    </a:cubicBezTo>
                    <a:cubicBezTo>
                      <a:pt x="407" y="7025"/>
                      <a:pt x="676" y="7033"/>
                      <a:pt x="946" y="7033"/>
                    </a:cubicBezTo>
                    <a:cubicBezTo>
                      <a:pt x="2098" y="7033"/>
                      <a:pt x="3255" y="6883"/>
                      <a:pt x="4383" y="6642"/>
                    </a:cubicBezTo>
                    <a:cubicBezTo>
                      <a:pt x="5890" y="6300"/>
                      <a:pt x="7350" y="5775"/>
                      <a:pt x="8697" y="5022"/>
                    </a:cubicBezTo>
                    <a:cubicBezTo>
                      <a:pt x="9336" y="4656"/>
                      <a:pt x="9953" y="4246"/>
                      <a:pt x="10523" y="3766"/>
                    </a:cubicBezTo>
                    <a:cubicBezTo>
                      <a:pt x="11071" y="3310"/>
                      <a:pt x="11550" y="2808"/>
                      <a:pt x="11961" y="2237"/>
                    </a:cubicBezTo>
                    <a:cubicBezTo>
                      <a:pt x="12304" y="1758"/>
                      <a:pt x="12577" y="1027"/>
                      <a:pt x="12235" y="479"/>
                    </a:cubicBezTo>
                    <a:cubicBezTo>
                      <a:pt x="12098" y="228"/>
                      <a:pt x="11847" y="91"/>
                      <a:pt x="11596" y="23"/>
                    </a:cubicBezTo>
                    <a:cubicBezTo>
                      <a:pt x="11482" y="0"/>
                      <a:pt x="11391" y="0"/>
                      <a:pt x="11276" y="0"/>
                    </a:cubicBezTo>
                    <a:close/>
                  </a:path>
                </a:pathLst>
              </a:custGeom>
              <a:solidFill>
                <a:srgbClr val="FD9A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1"/>
              <p:cNvSpPr/>
              <p:nvPr/>
            </p:nvSpPr>
            <p:spPr>
              <a:xfrm>
                <a:off x="5159291" y="3274635"/>
                <a:ext cx="27" cy="27"/>
              </a:xfrm>
              <a:custGeom>
                <a:rect b="b" l="l" r="r" t="t"/>
                <a:pathLst>
                  <a:path extrusionOk="0" h="1" w="1">
                    <a:moveTo>
                      <a:pt x="0" y="0"/>
                    </a:moveTo>
                    <a:lnTo>
                      <a:pt x="0" y="0"/>
                    </a:lnTo>
                    <a:cubicBezTo>
                      <a:pt x="0" y="0"/>
                      <a:pt x="0" y="0"/>
                      <a:pt x="0" y="0"/>
                    </a:cubicBezTo>
                    <a:close/>
                  </a:path>
                </a:pathLst>
              </a:custGeom>
              <a:solidFill>
                <a:srgbClr val="EE91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1"/>
              <p:cNvSpPr/>
              <p:nvPr/>
            </p:nvSpPr>
            <p:spPr>
              <a:xfrm>
                <a:off x="5043927" y="3361617"/>
                <a:ext cx="622" cy="649"/>
              </a:xfrm>
              <a:custGeom>
                <a:rect b="b" l="l" r="r" t="t"/>
                <a:pathLst>
                  <a:path extrusionOk="0" h="24" w="23">
                    <a:moveTo>
                      <a:pt x="0" y="23"/>
                    </a:moveTo>
                    <a:lnTo>
                      <a:pt x="23" y="1"/>
                    </a:lnTo>
                    <a:cubicBezTo>
                      <a:pt x="23" y="1"/>
                      <a:pt x="0" y="23"/>
                      <a:pt x="0" y="23"/>
                    </a:cubicBezTo>
                    <a:close/>
                  </a:path>
                </a:pathLst>
              </a:custGeom>
              <a:solidFill>
                <a:srgbClr val="EE91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1"/>
              <p:cNvSpPr/>
              <p:nvPr/>
            </p:nvSpPr>
            <p:spPr>
              <a:xfrm>
                <a:off x="5115475" y="3011795"/>
                <a:ext cx="246811" cy="216429"/>
              </a:xfrm>
              <a:custGeom>
                <a:rect b="b" l="l" r="r" t="t"/>
                <a:pathLst>
                  <a:path extrusionOk="0" h="8007" w="9131">
                    <a:moveTo>
                      <a:pt x="6620" y="1"/>
                    </a:moveTo>
                    <a:cubicBezTo>
                      <a:pt x="6323" y="1"/>
                      <a:pt x="6050" y="23"/>
                      <a:pt x="5753" y="69"/>
                    </a:cubicBezTo>
                    <a:cubicBezTo>
                      <a:pt x="5068" y="160"/>
                      <a:pt x="4383" y="343"/>
                      <a:pt x="3721" y="571"/>
                    </a:cubicBezTo>
                    <a:cubicBezTo>
                      <a:pt x="2466" y="982"/>
                      <a:pt x="1279" y="1553"/>
                      <a:pt x="92" y="2123"/>
                    </a:cubicBezTo>
                    <a:cubicBezTo>
                      <a:pt x="46" y="2146"/>
                      <a:pt x="24" y="2169"/>
                      <a:pt x="24" y="2215"/>
                    </a:cubicBezTo>
                    <a:cubicBezTo>
                      <a:pt x="1" y="2260"/>
                      <a:pt x="24" y="2306"/>
                      <a:pt x="46" y="2352"/>
                    </a:cubicBezTo>
                    <a:cubicBezTo>
                      <a:pt x="69" y="2374"/>
                      <a:pt x="92" y="2397"/>
                      <a:pt x="138" y="2420"/>
                    </a:cubicBezTo>
                    <a:cubicBezTo>
                      <a:pt x="183" y="2420"/>
                      <a:pt x="229" y="2420"/>
                      <a:pt x="275" y="2397"/>
                    </a:cubicBezTo>
                    <a:cubicBezTo>
                      <a:pt x="777" y="2146"/>
                      <a:pt x="1279" y="1918"/>
                      <a:pt x="1781" y="1690"/>
                    </a:cubicBezTo>
                    <a:cubicBezTo>
                      <a:pt x="2397" y="1416"/>
                      <a:pt x="3037" y="1142"/>
                      <a:pt x="3699" y="936"/>
                    </a:cubicBezTo>
                    <a:cubicBezTo>
                      <a:pt x="4338" y="708"/>
                      <a:pt x="5000" y="526"/>
                      <a:pt x="5684" y="412"/>
                    </a:cubicBezTo>
                    <a:lnTo>
                      <a:pt x="5730" y="412"/>
                    </a:lnTo>
                    <a:cubicBezTo>
                      <a:pt x="6027" y="367"/>
                      <a:pt x="6325" y="332"/>
                      <a:pt x="6622" y="332"/>
                    </a:cubicBezTo>
                    <a:cubicBezTo>
                      <a:pt x="6781" y="332"/>
                      <a:pt x="6940" y="342"/>
                      <a:pt x="7100" y="366"/>
                    </a:cubicBezTo>
                    <a:cubicBezTo>
                      <a:pt x="7351" y="389"/>
                      <a:pt x="7602" y="434"/>
                      <a:pt x="7830" y="526"/>
                    </a:cubicBezTo>
                    <a:cubicBezTo>
                      <a:pt x="7990" y="594"/>
                      <a:pt x="8127" y="685"/>
                      <a:pt x="8264" y="777"/>
                    </a:cubicBezTo>
                    <a:cubicBezTo>
                      <a:pt x="8378" y="845"/>
                      <a:pt x="8492" y="936"/>
                      <a:pt x="8583" y="1051"/>
                    </a:cubicBezTo>
                    <a:cubicBezTo>
                      <a:pt x="8629" y="1119"/>
                      <a:pt x="8674" y="1188"/>
                      <a:pt x="8697" y="1256"/>
                    </a:cubicBezTo>
                    <a:cubicBezTo>
                      <a:pt x="8743" y="1325"/>
                      <a:pt x="8743" y="1393"/>
                      <a:pt x="8766" y="1461"/>
                    </a:cubicBezTo>
                    <a:cubicBezTo>
                      <a:pt x="8766" y="1553"/>
                      <a:pt x="8766" y="1621"/>
                      <a:pt x="8766" y="1713"/>
                    </a:cubicBezTo>
                    <a:cubicBezTo>
                      <a:pt x="8743" y="1804"/>
                      <a:pt x="8720" y="1918"/>
                      <a:pt x="8674" y="2032"/>
                    </a:cubicBezTo>
                    <a:cubicBezTo>
                      <a:pt x="8606" y="2215"/>
                      <a:pt x="8492" y="2397"/>
                      <a:pt x="8378" y="2580"/>
                    </a:cubicBezTo>
                    <a:cubicBezTo>
                      <a:pt x="8013" y="3059"/>
                      <a:pt x="7556" y="3470"/>
                      <a:pt x="7100" y="3835"/>
                    </a:cubicBezTo>
                    <a:cubicBezTo>
                      <a:pt x="6255" y="4520"/>
                      <a:pt x="5319" y="5114"/>
                      <a:pt x="4383" y="5684"/>
                    </a:cubicBezTo>
                    <a:cubicBezTo>
                      <a:pt x="3516" y="6186"/>
                      <a:pt x="2626" y="6666"/>
                      <a:pt x="1713" y="7122"/>
                    </a:cubicBezTo>
                    <a:cubicBezTo>
                      <a:pt x="1370" y="7282"/>
                      <a:pt x="1028" y="7442"/>
                      <a:pt x="686" y="7601"/>
                    </a:cubicBezTo>
                    <a:cubicBezTo>
                      <a:pt x="617" y="7624"/>
                      <a:pt x="571" y="7670"/>
                      <a:pt x="503" y="7693"/>
                    </a:cubicBezTo>
                    <a:cubicBezTo>
                      <a:pt x="457" y="7693"/>
                      <a:pt x="435" y="7716"/>
                      <a:pt x="412" y="7761"/>
                    </a:cubicBezTo>
                    <a:cubicBezTo>
                      <a:pt x="389" y="7807"/>
                      <a:pt x="389" y="7853"/>
                      <a:pt x="389" y="7898"/>
                    </a:cubicBezTo>
                    <a:cubicBezTo>
                      <a:pt x="412" y="7921"/>
                      <a:pt x="435" y="7967"/>
                      <a:pt x="457" y="7989"/>
                    </a:cubicBezTo>
                    <a:cubicBezTo>
                      <a:pt x="480" y="8001"/>
                      <a:pt x="503" y="8007"/>
                      <a:pt x="526" y="8007"/>
                    </a:cubicBezTo>
                    <a:cubicBezTo>
                      <a:pt x="549" y="8007"/>
                      <a:pt x="571" y="8001"/>
                      <a:pt x="594" y="7989"/>
                    </a:cubicBezTo>
                    <a:cubicBezTo>
                      <a:pt x="845" y="7898"/>
                      <a:pt x="1096" y="7784"/>
                      <a:pt x="1348" y="7647"/>
                    </a:cubicBezTo>
                    <a:cubicBezTo>
                      <a:pt x="1713" y="7487"/>
                      <a:pt x="2101" y="7305"/>
                      <a:pt x="2466" y="7099"/>
                    </a:cubicBezTo>
                    <a:cubicBezTo>
                      <a:pt x="3402" y="6620"/>
                      <a:pt x="4338" y="6095"/>
                      <a:pt x="5251" y="5524"/>
                    </a:cubicBezTo>
                    <a:cubicBezTo>
                      <a:pt x="5730" y="5228"/>
                      <a:pt x="6186" y="4931"/>
                      <a:pt x="6643" y="4589"/>
                    </a:cubicBezTo>
                    <a:cubicBezTo>
                      <a:pt x="7077" y="4292"/>
                      <a:pt x="7465" y="3972"/>
                      <a:pt x="7853" y="3630"/>
                    </a:cubicBezTo>
                    <a:cubicBezTo>
                      <a:pt x="8172" y="3333"/>
                      <a:pt x="8469" y="3014"/>
                      <a:pt x="8720" y="2648"/>
                    </a:cubicBezTo>
                    <a:cubicBezTo>
                      <a:pt x="8903" y="2374"/>
                      <a:pt x="9062" y="2055"/>
                      <a:pt x="9085" y="1713"/>
                    </a:cubicBezTo>
                    <a:cubicBezTo>
                      <a:pt x="9131" y="1416"/>
                      <a:pt x="9040" y="1096"/>
                      <a:pt x="8857" y="868"/>
                    </a:cubicBezTo>
                    <a:cubicBezTo>
                      <a:pt x="8697" y="685"/>
                      <a:pt x="8538" y="548"/>
                      <a:pt x="8332" y="434"/>
                    </a:cubicBezTo>
                    <a:cubicBezTo>
                      <a:pt x="8104" y="275"/>
                      <a:pt x="7853" y="183"/>
                      <a:pt x="7579" y="115"/>
                    </a:cubicBezTo>
                    <a:cubicBezTo>
                      <a:pt x="7305" y="46"/>
                      <a:pt x="7008" y="1"/>
                      <a:pt x="6711" y="1"/>
                    </a:cubicBezTo>
                    <a:close/>
                  </a:path>
                </a:pathLst>
              </a:custGeom>
              <a:solidFill>
                <a:srgbClr val="FD9A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1"/>
              <p:cNvSpPr/>
              <p:nvPr/>
            </p:nvSpPr>
            <p:spPr>
              <a:xfrm>
                <a:off x="4952592" y="2981576"/>
                <a:ext cx="222160" cy="93199"/>
              </a:xfrm>
              <a:custGeom>
                <a:rect b="b" l="l" r="r" t="t"/>
                <a:pathLst>
                  <a:path extrusionOk="0" h="3448" w="8219">
                    <a:moveTo>
                      <a:pt x="6575" y="0"/>
                    </a:moveTo>
                    <a:cubicBezTo>
                      <a:pt x="6415" y="0"/>
                      <a:pt x="6255" y="23"/>
                      <a:pt x="6072" y="23"/>
                    </a:cubicBezTo>
                    <a:cubicBezTo>
                      <a:pt x="5684" y="69"/>
                      <a:pt x="5274" y="160"/>
                      <a:pt x="4886" y="297"/>
                    </a:cubicBezTo>
                    <a:cubicBezTo>
                      <a:pt x="4475" y="411"/>
                      <a:pt x="4064" y="594"/>
                      <a:pt x="3653" y="776"/>
                    </a:cubicBezTo>
                    <a:cubicBezTo>
                      <a:pt x="3219" y="959"/>
                      <a:pt x="2808" y="1187"/>
                      <a:pt x="2398" y="1415"/>
                    </a:cubicBezTo>
                    <a:cubicBezTo>
                      <a:pt x="2032" y="1621"/>
                      <a:pt x="1690" y="1849"/>
                      <a:pt x="1325" y="2077"/>
                    </a:cubicBezTo>
                    <a:cubicBezTo>
                      <a:pt x="914" y="2351"/>
                      <a:pt x="480" y="2602"/>
                      <a:pt x="92" y="2922"/>
                    </a:cubicBezTo>
                    <a:cubicBezTo>
                      <a:pt x="47" y="2945"/>
                      <a:pt x="24" y="2967"/>
                      <a:pt x="24" y="3013"/>
                    </a:cubicBezTo>
                    <a:cubicBezTo>
                      <a:pt x="1" y="3059"/>
                      <a:pt x="24" y="3104"/>
                      <a:pt x="47" y="3127"/>
                    </a:cubicBezTo>
                    <a:cubicBezTo>
                      <a:pt x="77" y="3188"/>
                      <a:pt x="128" y="3219"/>
                      <a:pt x="178" y="3219"/>
                    </a:cubicBezTo>
                    <a:cubicBezTo>
                      <a:pt x="204" y="3219"/>
                      <a:pt x="229" y="3211"/>
                      <a:pt x="252" y="3196"/>
                    </a:cubicBezTo>
                    <a:cubicBezTo>
                      <a:pt x="572" y="2945"/>
                      <a:pt x="914" y="2739"/>
                      <a:pt x="1234" y="2511"/>
                    </a:cubicBezTo>
                    <a:cubicBezTo>
                      <a:pt x="1507" y="2351"/>
                      <a:pt x="1781" y="2169"/>
                      <a:pt x="2055" y="2009"/>
                    </a:cubicBezTo>
                    <a:cubicBezTo>
                      <a:pt x="2672" y="1621"/>
                      <a:pt x="3288" y="1301"/>
                      <a:pt x="3927" y="1005"/>
                    </a:cubicBezTo>
                    <a:cubicBezTo>
                      <a:pt x="3938" y="1005"/>
                      <a:pt x="3944" y="999"/>
                      <a:pt x="3950" y="993"/>
                    </a:cubicBezTo>
                    <a:lnTo>
                      <a:pt x="3950" y="993"/>
                    </a:lnTo>
                    <a:cubicBezTo>
                      <a:pt x="3950" y="996"/>
                      <a:pt x="3950" y="1000"/>
                      <a:pt x="3950" y="1005"/>
                    </a:cubicBezTo>
                    <a:cubicBezTo>
                      <a:pt x="4566" y="708"/>
                      <a:pt x="5228" y="480"/>
                      <a:pt x="5936" y="388"/>
                    </a:cubicBezTo>
                    <a:cubicBezTo>
                      <a:pt x="6169" y="355"/>
                      <a:pt x="6416" y="334"/>
                      <a:pt x="6665" y="334"/>
                    </a:cubicBezTo>
                    <a:cubicBezTo>
                      <a:pt x="6756" y="334"/>
                      <a:pt x="6848" y="336"/>
                      <a:pt x="6940" y="343"/>
                    </a:cubicBezTo>
                    <a:cubicBezTo>
                      <a:pt x="7122" y="365"/>
                      <a:pt x="7305" y="411"/>
                      <a:pt x="7465" y="457"/>
                    </a:cubicBezTo>
                    <a:cubicBezTo>
                      <a:pt x="7533" y="502"/>
                      <a:pt x="7602" y="525"/>
                      <a:pt x="7670" y="571"/>
                    </a:cubicBezTo>
                    <a:cubicBezTo>
                      <a:pt x="7716" y="616"/>
                      <a:pt x="7739" y="639"/>
                      <a:pt x="7784" y="685"/>
                    </a:cubicBezTo>
                    <a:cubicBezTo>
                      <a:pt x="7807" y="708"/>
                      <a:pt x="7830" y="753"/>
                      <a:pt x="7830" y="776"/>
                    </a:cubicBezTo>
                    <a:cubicBezTo>
                      <a:pt x="7853" y="822"/>
                      <a:pt x="7876" y="845"/>
                      <a:pt x="7876" y="890"/>
                    </a:cubicBezTo>
                    <a:cubicBezTo>
                      <a:pt x="7876" y="959"/>
                      <a:pt x="7876" y="1005"/>
                      <a:pt x="7876" y="1073"/>
                    </a:cubicBezTo>
                    <a:cubicBezTo>
                      <a:pt x="7876" y="1164"/>
                      <a:pt x="7830" y="1256"/>
                      <a:pt x="7807" y="1347"/>
                    </a:cubicBezTo>
                    <a:cubicBezTo>
                      <a:pt x="7716" y="1552"/>
                      <a:pt x="7602" y="1735"/>
                      <a:pt x="7488" y="1918"/>
                    </a:cubicBezTo>
                    <a:cubicBezTo>
                      <a:pt x="7214" y="2260"/>
                      <a:pt x="6894" y="2579"/>
                      <a:pt x="6552" y="2876"/>
                    </a:cubicBezTo>
                    <a:cubicBezTo>
                      <a:pt x="6575" y="2853"/>
                      <a:pt x="6575" y="2853"/>
                      <a:pt x="6597" y="2831"/>
                    </a:cubicBezTo>
                    <a:lnTo>
                      <a:pt x="6597" y="2831"/>
                    </a:lnTo>
                    <a:cubicBezTo>
                      <a:pt x="6461" y="2945"/>
                      <a:pt x="6301" y="3059"/>
                      <a:pt x="6164" y="3150"/>
                    </a:cubicBezTo>
                    <a:cubicBezTo>
                      <a:pt x="6072" y="3196"/>
                      <a:pt x="6050" y="3310"/>
                      <a:pt x="6095" y="3378"/>
                    </a:cubicBezTo>
                    <a:cubicBezTo>
                      <a:pt x="6125" y="3423"/>
                      <a:pt x="6183" y="3448"/>
                      <a:pt x="6239" y="3448"/>
                    </a:cubicBezTo>
                    <a:cubicBezTo>
                      <a:pt x="6269" y="3448"/>
                      <a:pt x="6299" y="3440"/>
                      <a:pt x="6324" y="3424"/>
                    </a:cubicBezTo>
                    <a:cubicBezTo>
                      <a:pt x="6529" y="3310"/>
                      <a:pt x="6734" y="3150"/>
                      <a:pt x="6917" y="2990"/>
                    </a:cubicBezTo>
                    <a:cubicBezTo>
                      <a:pt x="7145" y="2808"/>
                      <a:pt x="7351" y="2602"/>
                      <a:pt x="7533" y="2374"/>
                    </a:cubicBezTo>
                    <a:cubicBezTo>
                      <a:pt x="7716" y="2169"/>
                      <a:pt x="7876" y="1940"/>
                      <a:pt x="8013" y="1689"/>
                    </a:cubicBezTo>
                    <a:cubicBezTo>
                      <a:pt x="8127" y="1484"/>
                      <a:pt x="8195" y="1233"/>
                      <a:pt x="8218" y="1005"/>
                    </a:cubicBezTo>
                    <a:cubicBezTo>
                      <a:pt x="8218" y="890"/>
                      <a:pt x="8195" y="799"/>
                      <a:pt x="8172" y="708"/>
                    </a:cubicBezTo>
                    <a:cubicBezTo>
                      <a:pt x="8127" y="594"/>
                      <a:pt x="8058" y="502"/>
                      <a:pt x="7967" y="411"/>
                    </a:cubicBezTo>
                    <a:cubicBezTo>
                      <a:pt x="7899" y="320"/>
                      <a:pt x="7784" y="251"/>
                      <a:pt x="7693" y="206"/>
                    </a:cubicBezTo>
                    <a:cubicBezTo>
                      <a:pt x="7533" y="137"/>
                      <a:pt x="7374" y="92"/>
                      <a:pt x="7214" y="69"/>
                    </a:cubicBezTo>
                    <a:cubicBezTo>
                      <a:pt x="7008" y="23"/>
                      <a:pt x="6780" y="0"/>
                      <a:pt x="6575" y="0"/>
                    </a:cubicBezTo>
                    <a:close/>
                  </a:path>
                </a:pathLst>
              </a:custGeom>
              <a:solidFill>
                <a:srgbClr val="FD9A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1"/>
              <p:cNvSpPr/>
              <p:nvPr/>
            </p:nvSpPr>
            <p:spPr>
              <a:xfrm>
                <a:off x="4710755" y="2996983"/>
                <a:ext cx="273949" cy="215970"/>
              </a:xfrm>
              <a:custGeom>
                <a:rect b="b" l="l" r="r" t="t"/>
                <a:pathLst>
                  <a:path extrusionOk="0" h="7990" w="10135">
                    <a:moveTo>
                      <a:pt x="8902" y="1"/>
                    </a:moveTo>
                    <a:cubicBezTo>
                      <a:pt x="8651" y="1"/>
                      <a:pt x="8377" y="24"/>
                      <a:pt x="8126" y="92"/>
                    </a:cubicBezTo>
                    <a:cubicBezTo>
                      <a:pt x="7738" y="183"/>
                      <a:pt x="7327" y="320"/>
                      <a:pt x="6962" y="480"/>
                    </a:cubicBezTo>
                    <a:cubicBezTo>
                      <a:pt x="6186" y="823"/>
                      <a:pt x="5456" y="1302"/>
                      <a:pt x="4794" y="1850"/>
                    </a:cubicBezTo>
                    <a:cubicBezTo>
                      <a:pt x="3835" y="2626"/>
                      <a:pt x="2968" y="3539"/>
                      <a:pt x="2192" y="4497"/>
                    </a:cubicBezTo>
                    <a:cubicBezTo>
                      <a:pt x="1781" y="5000"/>
                      <a:pt x="1393" y="5547"/>
                      <a:pt x="1028" y="6118"/>
                    </a:cubicBezTo>
                    <a:cubicBezTo>
                      <a:pt x="640" y="6711"/>
                      <a:pt x="297" y="7328"/>
                      <a:pt x="0" y="7967"/>
                    </a:cubicBezTo>
                    <a:cubicBezTo>
                      <a:pt x="0" y="7990"/>
                      <a:pt x="0" y="7990"/>
                      <a:pt x="0" y="7990"/>
                    </a:cubicBezTo>
                    <a:cubicBezTo>
                      <a:pt x="46" y="7967"/>
                      <a:pt x="115" y="7921"/>
                      <a:pt x="183" y="7898"/>
                    </a:cubicBezTo>
                    <a:cubicBezTo>
                      <a:pt x="274" y="7876"/>
                      <a:pt x="366" y="7830"/>
                      <a:pt x="457" y="7784"/>
                    </a:cubicBezTo>
                    <a:cubicBezTo>
                      <a:pt x="845" y="6963"/>
                      <a:pt x="1347" y="6186"/>
                      <a:pt x="1872" y="5433"/>
                    </a:cubicBezTo>
                    <a:lnTo>
                      <a:pt x="1872" y="5433"/>
                    </a:lnTo>
                    <a:cubicBezTo>
                      <a:pt x="1872" y="5456"/>
                      <a:pt x="1849" y="5456"/>
                      <a:pt x="1849" y="5479"/>
                    </a:cubicBezTo>
                    <a:cubicBezTo>
                      <a:pt x="2306" y="4863"/>
                      <a:pt x="2785" y="4292"/>
                      <a:pt x="3287" y="3721"/>
                    </a:cubicBezTo>
                    <a:cubicBezTo>
                      <a:pt x="3812" y="3151"/>
                      <a:pt x="4360" y="2603"/>
                      <a:pt x="4976" y="2124"/>
                    </a:cubicBezTo>
                    <a:cubicBezTo>
                      <a:pt x="4976" y="2101"/>
                      <a:pt x="4976" y="2101"/>
                      <a:pt x="4976" y="2101"/>
                    </a:cubicBezTo>
                    <a:cubicBezTo>
                      <a:pt x="5615" y="1576"/>
                      <a:pt x="6323" y="1119"/>
                      <a:pt x="7053" y="777"/>
                    </a:cubicBezTo>
                    <a:cubicBezTo>
                      <a:pt x="7533" y="594"/>
                      <a:pt x="8012" y="435"/>
                      <a:pt x="8491" y="343"/>
                    </a:cubicBezTo>
                    <a:cubicBezTo>
                      <a:pt x="8637" y="327"/>
                      <a:pt x="8782" y="311"/>
                      <a:pt x="8927" y="311"/>
                    </a:cubicBezTo>
                    <a:cubicBezTo>
                      <a:pt x="8987" y="311"/>
                      <a:pt x="9048" y="314"/>
                      <a:pt x="9108" y="320"/>
                    </a:cubicBezTo>
                    <a:cubicBezTo>
                      <a:pt x="9222" y="343"/>
                      <a:pt x="9313" y="366"/>
                      <a:pt x="9404" y="389"/>
                    </a:cubicBezTo>
                    <a:cubicBezTo>
                      <a:pt x="9473" y="412"/>
                      <a:pt x="9519" y="457"/>
                      <a:pt x="9564" y="480"/>
                    </a:cubicBezTo>
                    <a:cubicBezTo>
                      <a:pt x="9610" y="503"/>
                      <a:pt x="9633" y="549"/>
                      <a:pt x="9678" y="571"/>
                    </a:cubicBezTo>
                    <a:cubicBezTo>
                      <a:pt x="9701" y="617"/>
                      <a:pt x="9724" y="663"/>
                      <a:pt x="9747" y="708"/>
                    </a:cubicBezTo>
                    <a:cubicBezTo>
                      <a:pt x="9770" y="754"/>
                      <a:pt x="9770" y="800"/>
                      <a:pt x="9792" y="845"/>
                    </a:cubicBezTo>
                    <a:cubicBezTo>
                      <a:pt x="9792" y="937"/>
                      <a:pt x="9792" y="1005"/>
                      <a:pt x="9792" y="1074"/>
                    </a:cubicBezTo>
                    <a:cubicBezTo>
                      <a:pt x="9770" y="1188"/>
                      <a:pt x="9747" y="1325"/>
                      <a:pt x="9701" y="1439"/>
                    </a:cubicBezTo>
                    <a:cubicBezTo>
                      <a:pt x="9633" y="1621"/>
                      <a:pt x="9519" y="1781"/>
                      <a:pt x="9404" y="1941"/>
                    </a:cubicBezTo>
                    <a:lnTo>
                      <a:pt x="9427" y="1941"/>
                    </a:lnTo>
                    <a:cubicBezTo>
                      <a:pt x="9404" y="1941"/>
                      <a:pt x="9404" y="1964"/>
                      <a:pt x="9404" y="1964"/>
                    </a:cubicBezTo>
                    <a:cubicBezTo>
                      <a:pt x="9290" y="2101"/>
                      <a:pt x="9199" y="2215"/>
                      <a:pt x="9085" y="2352"/>
                    </a:cubicBezTo>
                    <a:cubicBezTo>
                      <a:pt x="9016" y="2397"/>
                      <a:pt x="9016" y="2512"/>
                      <a:pt x="9085" y="2580"/>
                    </a:cubicBezTo>
                    <a:cubicBezTo>
                      <a:pt x="9116" y="2601"/>
                      <a:pt x="9151" y="2612"/>
                      <a:pt x="9187" y="2612"/>
                    </a:cubicBezTo>
                    <a:cubicBezTo>
                      <a:pt x="9231" y="2612"/>
                      <a:pt x="9275" y="2595"/>
                      <a:pt x="9313" y="2557"/>
                    </a:cubicBezTo>
                    <a:cubicBezTo>
                      <a:pt x="9541" y="2329"/>
                      <a:pt x="9770" y="2032"/>
                      <a:pt x="9929" y="1736"/>
                    </a:cubicBezTo>
                    <a:cubicBezTo>
                      <a:pt x="10044" y="1484"/>
                      <a:pt x="10112" y="1233"/>
                      <a:pt x="10135" y="960"/>
                    </a:cubicBezTo>
                    <a:cubicBezTo>
                      <a:pt x="10135" y="845"/>
                      <a:pt x="10112" y="731"/>
                      <a:pt x="10066" y="640"/>
                    </a:cubicBezTo>
                    <a:cubicBezTo>
                      <a:pt x="10044" y="526"/>
                      <a:pt x="9975" y="435"/>
                      <a:pt x="9884" y="343"/>
                    </a:cubicBezTo>
                    <a:cubicBezTo>
                      <a:pt x="9815" y="252"/>
                      <a:pt x="9724" y="183"/>
                      <a:pt x="9633" y="138"/>
                    </a:cubicBezTo>
                    <a:cubicBezTo>
                      <a:pt x="9496" y="69"/>
                      <a:pt x="9359" y="46"/>
                      <a:pt x="9222" y="24"/>
                    </a:cubicBezTo>
                    <a:cubicBezTo>
                      <a:pt x="9131" y="1"/>
                      <a:pt x="9016" y="1"/>
                      <a:pt x="8902" y="1"/>
                    </a:cubicBezTo>
                    <a:close/>
                  </a:path>
                </a:pathLst>
              </a:custGeom>
              <a:solidFill>
                <a:srgbClr val="FD9A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1"/>
              <p:cNvSpPr/>
              <p:nvPr/>
            </p:nvSpPr>
            <p:spPr>
              <a:xfrm>
                <a:off x="4964945" y="3049421"/>
                <a:ext cx="27" cy="649"/>
              </a:xfrm>
              <a:custGeom>
                <a:rect b="b" l="l" r="r" t="t"/>
                <a:pathLst>
                  <a:path extrusionOk="0" h="24" w="1">
                    <a:moveTo>
                      <a:pt x="0" y="24"/>
                    </a:moveTo>
                    <a:cubicBezTo>
                      <a:pt x="0" y="24"/>
                      <a:pt x="0" y="24"/>
                      <a:pt x="0" y="1"/>
                    </a:cubicBezTo>
                    <a:cubicBezTo>
                      <a:pt x="0" y="24"/>
                      <a:pt x="0" y="24"/>
                      <a:pt x="0" y="24"/>
                    </a:cubicBezTo>
                    <a:close/>
                  </a:path>
                </a:pathLst>
              </a:custGeom>
              <a:solidFill>
                <a:srgbClr val="EE91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1"/>
              <p:cNvSpPr/>
              <p:nvPr/>
            </p:nvSpPr>
            <p:spPr>
              <a:xfrm>
                <a:off x="4964945" y="3050043"/>
                <a:ext cx="27" cy="27"/>
              </a:xfrm>
              <a:custGeom>
                <a:rect b="b" l="l" r="r" t="t"/>
                <a:pathLst>
                  <a:path extrusionOk="0" h="1" w="1">
                    <a:moveTo>
                      <a:pt x="0" y="1"/>
                    </a:moveTo>
                    <a:cubicBezTo>
                      <a:pt x="0" y="1"/>
                      <a:pt x="0" y="1"/>
                      <a:pt x="0" y="1"/>
                    </a:cubicBezTo>
                    <a:cubicBezTo>
                      <a:pt x="0" y="1"/>
                      <a:pt x="0" y="1"/>
                      <a:pt x="0" y="1"/>
                    </a:cubicBezTo>
                    <a:lnTo>
                      <a:pt x="0" y="1"/>
                    </a:lnTo>
                    <a:lnTo>
                      <a:pt x="0" y="1"/>
                    </a:lnTo>
                    <a:cubicBezTo>
                      <a:pt x="0" y="1"/>
                      <a:pt x="0" y="1"/>
                      <a:pt x="0" y="1"/>
                    </a:cubicBezTo>
                    <a:close/>
                  </a:path>
                </a:pathLst>
              </a:custGeom>
              <a:solidFill>
                <a:srgbClr val="EE91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1"/>
              <p:cNvSpPr/>
              <p:nvPr/>
            </p:nvSpPr>
            <p:spPr>
              <a:xfrm>
                <a:off x="4845256" y="3054367"/>
                <a:ext cx="27" cy="27"/>
              </a:xfrm>
              <a:custGeom>
                <a:rect b="b" l="l" r="r" t="t"/>
                <a:pathLst>
                  <a:path extrusionOk="0" h="1" w="1">
                    <a:moveTo>
                      <a:pt x="0" y="1"/>
                    </a:moveTo>
                    <a:lnTo>
                      <a:pt x="0" y="1"/>
                    </a:lnTo>
                    <a:close/>
                  </a:path>
                </a:pathLst>
              </a:custGeom>
              <a:solidFill>
                <a:srgbClr val="EE91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1"/>
              <p:cNvSpPr/>
              <p:nvPr/>
            </p:nvSpPr>
            <p:spPr>
              <a:xfrm>
                <a:off x="4716296" y="3214790"/>
                <a:ext cx="649" cy="622"/>
              </a:xfrm>
              <a:custGeom>
                <a:rect b="b" l="l" r="r" t="t"/>
                <a:pathLst>
                  <a:path extrusionOk="0" h="23" w="24">
                    <a:moveTo>
                      <a:pt x="1" y="23"/>
                    </a:moveTo>
                    <a:cubicBezTo>
                      <a:pt x="1" y="23"/>
                      <a:pt x="1" y="23"/>
                      <a:pt x="1" y="23"/>
                    </a:cubicBezTo>
                    <a:cubicBezTo>
                      <a:pt x="1" y="23"/>
                      <a:pt x="24" y="0"/>
                      <a:pt x="24" y="0"/>
                    </a:cubicBezTo>
                    <a:close/>
                  </a:path>
                </a:pathLst>
              </a:custGeom>
              <a:solidFill>
                <a:srgbClr val="EE91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1"/>
              <p:cNvSpPr/>
              <p:nvPr/>
            </p:nvSpPr>
            <p:spPr>
              <a:xfrm>
                <a:off x="4945808" y="3234522"/>
                <a:ext cx="140096" cy="125527"/>
              </a:xfrm>
              <a:custGeom>
                <a:rect b="b" l="l" r="r" t="t"/>
                <a:pathLst>
                  <a:path extrusionOk="0" h="4644" w="5183">
                    <a:moveTo>
                      <a:pt x="3333" y="1"/>
                    </a:moveTo>
                    <a:cubicBezTo>
                      <a:pt x="3037" y="1"/>
                      <a:pt x="2740" y="69"/>
                      <a:pt x="2443" y="115"/>
                    </a:cubicBezTo>
                    <a:cubicBezTo>
                      <a:pt x="2398" y="115"/>
                      <a:pt x="2352" y="160"/>
                      <a:pt x="2329" y="183"/>
                    </a:cubicBezTo>
                    <a:cubicBezTo>
                      <a:pt x="2306" y="229"/>
                      <a:pt x="2306" y="274"/>
                      <a:pt x="2329" y="320"/>
                    </a:cubicBezTo>
                    <a:cubicBezTo>
                      <a:pt x="2329" y="343"/>
                      <a:pt x="2375" y="389"/>
                      <a:pt x="2398" y="411"/>
                    </a:cubicBezTo>
                    <a:cubicBezTo>
                      <a:pt x="2443" y="434"/>
                      <a:pt x="2489" y="434"/>
                      <a:pt x="2534" y="434"/>
                    </a:cubicBezTo>
                    <a:cubicBezTo>
                      <a:pt x="2580" y="411"/>
                      <a:pt x="2649" y="411"/>
                      <a:pt x="2717" y="389"/>
                    </a:cubicBezTo>
                    <a:lnTo>
                      <a:pt x="2740" y="389"/>
                    </a:lnTo>
                    <a:cubicBezTo>
                      <a:pt x="2957" y="355"/>
                      <a:pt x="3174" y="334"/>
                      <a:pt x="3392" y="334"/>
                    </a:cubicBezTo>
                    <a:cubicBezTo>
                      <a:pt x="3471" y="334"/>
                      <a:pt x="3551" y="337"/>
                      <a:pt x="3630" y="343"/>
                    </a:cubicBezTo>
                    <a:cubicBezTo>
                      <a:pt x="3699" y="366"/>
                      <a:pt x="3790" y="366"/>
                      <a:pt x="3881" y="389"/>
                    </a:cubicBezTo>
                    <a:cubicBezTo>
                      <a:pt x="3950" y="411"/>
                      <a:pt x="4018" y="434"/>
                      <a:pt x="4087" y="457"/>
                    </a:cubicBezTo>
                    <a:cubicBezTo>
                      <a:pt x="4201" y="503"/>
                      <a:pt x="4315" y="571"/>
                      <a:pt x="4429" y="640"/>
                    </a:cubicBezTo>
                    <a:cubicBezTo>
                      <a:pt x="4497" y="708"/>
                      <a:pt x="4566" y="777"/>
                      <a:pt x="4634" y="845"/>
                    </a:cubicBezTo>
                    <a:cubicBezTo>
                      <a:pt x="4680" y="891"/>
                      <a:pt x="4726" y="959"/>
                      <a:pt x="4771" y="1051"/>
                    </a:cubicBezTo>
                    <a:cubicBezTo>
                      <a:pt x="4794" y="1119"/>
                      <a:pt x="4817" y="1210"/>
                      <a:pt x="4840" y="1279"/>
                    </a:cubicBezTo>
                    <a:cubicBezTo>
                      <a:pt x="4840" y="1393"/>
                      <a:pt x="4840" y="1484"/>
                      <a:pt x="4840" y="1598"/>
                    </a:cubicBezTo>
                    <a:cubicBezTo>
                      <a:pt x="4817" y="1735"/>
                      <a:pt x="4771" y="1872"/>
                      <a:pt x="4726" y="2009"/>
                    </a:cubicBezTo>
                    <a:cubicBezTo>
                      <a:pt x="4657" y="2192"/>
                      <a:pt x="4566" y="2374"/>
                      <a:pt x="4452" y="2534"/>
                    </a:cubicBezTo>
                    <a:cubicBezTo>
                      <a:pt x="4292" y="2740"/>
                      <a:pt x="4132" y="2922"/>
                      <a:pt x="3950" y="3082"/>
                    </a:cubicBezTo>
                    <a:lnTo>
                      <a:pt x="3927" y="3082"/>
                    </a:lnTo>
                    <a:cubicBezTo>
                      <a:pt x="3539" y="3402"/>
                      <a:pt x="3105" y="3653"/>
                      <a:pt x="2649" y="3858"/>
                    </a:cubicBezTo>
                    <a:cubicBezTo>
                      <a:pt x="2215" y="4063"/>
                      <a:pt x="1758" y="4178"/>
                      <a:pt x="1279" y="4269"/>
                    </a:cubicBezTo>
                    <a:cubicBezTo>
                      <a:pt x="1096" y="4292"/>
                      <a:pt x="914" y="4315"/>
                      <a:pt x="731" y="4315"/>
                    </a:cubicBezTo>
                    <a:cubicBezTo>
                      <a:pt x="572" y="4383"/>
                      <a:pt x="412" y="4451"/>
                      <a:pt x="252" y="4520"/>
                    </a:cubicBezTo>
                    <a:cubicBezTo>
                      <a:pt x="183" y="4566"/>
                      <a:pt x="92" y="4588"/>
                      <a:pt x="1" y="4634"/>
                    </a:cubicBezTo>
                    <a:lnTo>
                      <a:pt x="320" y="4634"/>
                    </a:lnTo>
                    <a:cubicBezTo>
                      <a:pt x="387" y="4641"/>
                      <a:pt x="454" y="4644"/>
                      <a:pt x="521" y="4644"/>
                    </a:cubicBezTo>
                    <a:cubicBezTo>
                      <a:pt x="682" y="4644"/>
                      <a:pt x="844" y="4627"/>
                      <a:pt x="1005" y="4611"/>
                    </a:cubicBezTo>
                    <a:cubicBezTo>
                      <a:pt x="1439" y="4588"/>
                      <a:pt x="1873" y="4497"/>
                      <a:pt x="2283" y="4360"/>
                    </a:cubicBezTo>
                    <a:cubicBezTo>
                      <a:pt x="2694" y="4223"/>
                      <a:pt x="3105" y="4018"/>
                      <a:pt x="3470" y="3790"/>
                    </a:cubicBezTo>
                    <a:cubicBezTo>
                      <a:pt x="3653" y="3675"/>
                      <a:pt x="3836" y="3561"/>
                      <a:pt x="4018" y="3424"/>
                    </a:cubicBezTo>
                    <a:cubicBezTo>
                      <a:pt x="4155" y="3333"/>
                      <a:pt x="4269" y="3219"/>
                      <a:pt x="4406" y="3105"/>
                    </a:cubicBezTo>
                    <a:cubicBezTo>
                      <a:pt x="4612" y="2877"/>
                      <a:pt x="4794" y="2625"/>
                      <a:pt x="4931" y="2352"/>
                    </a:cubicBezTo>
                    <a:cubicBezTo>
                      <a:pt x="5068" y="2100"/>
                      <a:pt x="5137" y="1827"/>
                      <a:pt x="5159" y="1530"/>
                    </a:cubicBezTo>
                    <a:cubicBezTo>
                      <a:pt x="5182" y="1279"/>
                      <a:pt x="5114" y="1005"/>
                      <a:pt x="5000" y="777"/>
                    </a:cubicBezTo>
                    <a:cubicBezTo>
                      <a:pt x="4931" y="662"/>
                      <a:pt x="4817" y="548"/>
                      <a:pt x="4726" y="457"/>
                    </a:cubicBezTo>
                    <a:cubicBezTo>
                      <a:pt x="4589" y="343"/>
                      <a:pt x="4452" y="274"/>
                      <a:pt x="4292" y="206"/>
                    </a:cubicBezTo>
                    <a:cubicBezTo>
                      <a:pt x="4178" y="160"/>
                      <a:pt x="4064" y="115"/>
                      <a:pt x="3950" y="69"/>
                    </a:cubicBezTo>
                    <a:cubicBezTo>
                      <a:pt x="3790" y="46"/>
                      <a:pt x="3630" y="23"/>
                      <a:pt x="3448" y="23"/>
                    </a:cubicBezTo>
                    <a:cubicBezTo>
                      <a:pt x="3425" y="1"/>
                      <a:pt x="3379" y="1"/>
                      <a:pt x="333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1"/>
              <p:cNvSpPr/>
              <p:nvPr/>
            </p:nvSpPr>
            <p:spPr>
              <a:xfrm>
                <a:off x="5019843" y="3245010"/>
                <a:ext cx="27" cy="27"/>
              </a:xfrm>
              <a:custGeom>
                <a:rect b="b" l="l" r="r" t="t"/>
                <a:pathLst>
                  <a:path extrusionOk="0" h="1" w="1">
                    <a:moveTo>
                      <a:pt x="1" y="1"/>
                    </a:moveTo>
                    <a:cubicBezTo>
                      <a:pt x="1" y="1"/>
                      <a:pt x="1" y="1"/>
                      <a:pt x="1" y="1"/>
                    </a:cubicBezTo>
                    <a:cubicBezTo>
                      <a:pt x="1" y="1"/>
                      <a:pt x="1" y="1"/>
                      <a:pt x="1" y="1"/>
                    </a:cubicBezTo>
                    <a:close/>
                  </a:path>
                </a:pathLst>
              </a:custGeom>
              <a:solidFill>
                <a:srgbClr val="FBCF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1"/>
              <p:cNvSpPr/>
              <p:nvPr/>
            </p:nvSpPr>
            <p:spPr>
              <a:xfrm>
                <a:off x="5019843" y="3245010"/>
                <a:ext cx="27" cy="27"/>
              </a:xfrm>
              <a:custGeom>
                <a:rect b="b" l="l" r="r" t="t"/>
                <a:pathLst>
                  <a:path extrusionOk="0" h="1" w="1">
                    <a:moveTo>
                      <a:pt x="1" y="1"/>
                    </a:moveTo>
                    <a:cubicBezTo>
                      <a:pt x="1" y="1"/>
                      <a:pt x="1" y="1"/>
                      <a:pt x="1" y="1"/>
                    </a:cubicBezTo>
                    <a:cubicBezTo>
                      <a:pt x="1" y="1"/>
                      <a:pt x="1" y="1"/>
                      <a:pt x="1" y="1"/>
                    </a:cubicBezTo>
                    <a:cubicBezTo>
                      <a:pt x="1" y="1"/>
                      <a:pt x="1" y="1"/>
                      <a:pt x="1" y="1"/>
                    </a:cubicBezTo>
                    <a:close/>
                  </a:path>
                </a:pathLst>
              </a:custGeom>
              <a:solidFill>
                <a:srgbClr val="FBCF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1"/>
              <p:cNvSpPr/>
              <p:nvPr/>
            </p:nvSpPr>
            <p:spPr>
              <a:xfrm>
                <a:off x="5019248" y="3245010"/>
                <a:ext cx="622" cy="27"/>
              </a:xfrm>
              <a:custGeom>
                <a:rect b="b" l="l" r="r" t="t"/>
                <a:pathLst>
                  <a:path extrusionOk="0" h="1" w="23">
                    <a:moveTo>
                      <a:pt x="0" y="1"/>
                    </a:moveTo>
                    <a:cubicBezTo>
                      <a:pt x="0" y="1"/>
                      <a:pt x="23" y="1"/>
                      <a:pt x="23" y="1"/>
                    </a:cubicBezTo>
                    <a:cubicBezTo>
                      <a:pt x="23" y="1"/>
                      <a:pt x="0" y="1"/>
                      <a:pt x="0" y="1"/>
                    </a:cubicBezTo>
                    <a:close/>
                  </a:path>
                </a:pathLst>
              </a:custGeom>
              <a:solidFill>
                <a:srgbClr val="FBCF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1"/>
              <p:cNvSpPr/>
              <p:nvPr/>
            </p:nvSpPr>
            <p:spPr>
              <a:xfrm>
                <a:off x="5019248" y="3245010"/>
                <a:ext cx="27" cy="27"/>
              </a:xfrm>
              <a:custGeom>
                <a:rect b="b" l="l" r="r" t="t"/>
                <a:pathLst>
                  <a:path extrusionOk="0" h="1" w="1">
                    <a:moveTo>
                      <a:pt x="0" y="1"/>
                    </a:moveTo>
                    <a:cubicBezTo>
                      <a:pt x="0" y="1"/>
                      <a:pt x="0" y="1"/>
                      <a:pt x="0" y="1"/>
                    </a:cubicBezTo>
                    <a:cubicBezTo>
                      <a:pt x="0" y="1"/>
                      <a:pt x="0" y="1"/>
                      <a:pt x="0" y="1"/>
                    </a:cubicBezTo>
                    <a:cubicBezTo>
                      <a:pt x="0" y="1"/>
                      <a:pt x="0" y="1"/>
                      <a:pt x="0" y="1"/>
                    </a:cubicBezTo>
                    <a:close/>
                  </a:path>
                </a:pathLst>
              </a:custGeom>
              <a:solidFill>
                <a:srgbClr val="FBCF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1"/>
              <p:cNvSpPr/>
              <p:nvPr/>
            </p:nvSpPr>
            <p:spPr>
              <a:xfrm>
                <a:off x="5051928" y="3317802"/>
                <a:ext cx="27" cy="27"/>
              </a:xfrm>
              <a:custGeom>
                <a:rect b="b" l="l" r="r" t="t"/>
                <a:pathLst>
                  <a:path extrusionOk="0" h="1" w="1">
                    <a:moveTo>
                      <a:pt x="1" y="1"/>
                    </a:moveTo>
                    <a:cubicBezTo>
                      <a:pt x="1" y="1"/>
                      <a:pt x="1" y="1"/>
                      <a:pt x="1" y="1"/>
                    </a:cubicBezTo>
                    <a:cubicBezTo>
                      <a:pt x="1" y="1"/>
                      <a:pt x="1" y="1"/>
                      <a:pt x="1" y="1"/>
                    </a:cubicBezTo>
                    <a:close/>
                  </a:path>
                </a:pathLst>
              </a:custGeom>
              <a:solidFill>
                <a:srgbClr val="FBCF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1"/>
              <p:cNvSpPr/>
              <p:nvPr/>
            </p:nvSpPr>
            <p:spPr>
              <a:xfrm>
                <a:off x="4949511" y="3103724"/>
                <a:ext cx="210429" cy="139069"/>
              </a:xfrm>
              <a:custGeom>
                <a:rect b="b" l="l" r="r" t="t"/>
                <a:pathLst>
                  <a:path extrusionOk="0" h="5145" w="7785">
                    <a:moveTo>
                      <a:pt x="5981" y="1"/>
                    </a:moveTo>
                    <a:cubicBezTo>
                      <a:pt x="5707" y="1"/>
                      <a:pt x="5433" y="46"/>
                      <a:pt x="5159" y="92"/>
                    </a:cubicBezTo>
                    <a:cubicBezTo>
                      <a:pt x="4863" y="138"/>
                      <a:pt x="4566" y="206"/>
                      <a:pt x="4269" y="275"/>
                    </a:cubicBezTo>
                    <a:cubicBezTo>
                      <a:pt x="3721" y="434"/>
                      <a:pt x="3174" y="617"/>
                      <a:pt x="2649" y="822"/>
                    </a:cubicBezTo>
                    <a:cubicBezTo>
                      <a:pt x="2329" y="936"/>
                      <a:pt x="2032" y="1051"/>
                      <a:pt x="1758" y="1188"/>
                    </a:cubicBezTo>
                    <a:cubicBezTo>
                      <a:pt x="1530" y="1302"/>
                      <a:pt x="1325" y="1393"/>
                      <a:pt x="1096" y="1507"/>
                    </a:cubicBezTo>
                    <a:cubicBezTo>
                      <a:pt x="754" y="1690"/>
                      <a:pt x="412" y="1872"/>
                      <a:pt x="92" y="2078"/>
                    </a:cubicBezTo>
                    <a:cubicBezTo>
                      <a:pt x="24" y="2146"/>
                      <a:pt x="1" y="2237"/>
                      <a:pt x="46" y="2306"/>
                    </a:cubicBezTo>
                    <a:cubicBezTo>
                      <a:pt x="77" y="2367"/>
                      <a:pt x="128" y="2397"/>
                      <a:pt x="178" y="2397"/>
                    </a:cubicBezTo>
                    <a:cubicBezTo>
                      <a:pt x="204" y="2397"/>
                      <a:pt x="229" y="2390"/>
                      <a:pt x="252" y="2374"/>
                    </a:cubicBezTo>
                    <a:cubicBezTo>
                      <a:pt x="640" y="2123"/>
                      <a:pt x="1028" y="1918"/>
                      <a:pt x="1439" y="1713"/>
                    </a:cubicBezTo>
                    <a:cubicBezTo>
                      <a:pt x="1621" y="1598"/>
                      <a:pt x="1827" y="1507"/>
                      <a:pt x="2032" y="1416"/>
                    </a:cubicBezTo>
                    <a:cubicBezTo>
                      <a:pt x="2512" y="1210"/>
                      <a:pt x="2991" y="1028"/>
                      <a:pt x="3470" y="868"/>
                    </a:cubicBezTo>
                    <a:cubicBezTo>
                      <a:pt x="4087" y="663"/>
                      <a:pt x="4703" y="503"/>
                      <a:pt x="5319" y="389"/>
                    </a:cubicBezTo>
                    <a:lnTo>
                      <a:pt x="5296" y="389"/>
                    </a:lnTo>
                    <a:cubicBezTo>
                      <a:pt x="5571" y="356"/>
                      <a:pt x="5845" y="324"/>
                      <a:pt x="6119" y="324"/>
                    </a:cubicBezTo>
                    <a:cubicBezTo>
                      <a:pt x="6233" y="324"/>
                      <a:pt x="6347" y="330"/>
                      <a:pt x="6460" y="343"/>
                    </a:cubicBezTo>
                    <a:cubicBezTo>
                      <a:pt x="6597" y="366"/>
                      <a:pt x="6734" y="389"/>
                      <a:pt x="6871" y="434"/>
                    </a:cubicBezTo>
                    <a:cubicBezTo>
                      <a:pt x="6963" y="480"/>
                      <a:pt x="7031" y="526"/>
                      <a:pt x="7122" y="571"/>
                    </a:cubicBezTo>
                    <a:cubicBezTo>
                      <a:pt x="7168" y="617"/>
                      <a:pt x="7214" y="663"/>
                      <a:pt x="7259" y="708"/>
                    </a:cubicBezTo>
                    <a:cubicBezTo>
                      <a:pt x="7305" y="754"/>
                      <a:pt x="7328" y="822"/>
                      <a:pt x="7373" y="891"/>
                    </a:cubicBezTo>
                    <a:cubicBezTo>
                      <a:pt x="7396" y="959"/>
                      <a:pt x="7419" y="1028"/>
                      <a:pt x="7419" y="1119"/>
                    </a:cubicBezTo>
                    <a:cubicBezTo>
                      <a:pt x="7442" y="1210"/>
                      <a:pt x="7442" y="1302"/>
                      <a:pt x="7442" y="1393"/>
                    </a:cubicBezTo>
                    <a:cubicBezTo>
                      <a:pt x="7419" y="1484"/>
                      <a:pt x="7396" y="1598"/>
                      <a:pt x="7351" y="1713"/>
                    </a:cubicBezTo>
                    <a:cubicBezTo>
                      <a:pt x="7287" y="1862"/>
                      <a:pt x="7203" y="1991"/>
                      <a:pt x="7099" y="2138"/>
                    </a:cubicBezTo>
                    <a:lnTo>
                      <a:pt x="7099" y="2138"/>
                    </a:lnTo>
                    <a:cubicBezTo>
                      <a:pt x="7100" y="2134"/>
                      <a:pt x="7100" y="2129"/>
                      <a:pt x="7100" y="2123"/>
                    </a:cubicBezTo>
                    <a:lnTo>
                      <a:pt x="7100" y="2123"/>
                    </a:lnTo>
                    <a:cubicBezTo>
                      <a:pt x="6894" y="2420"/>
                      <a:pt x="6643" y="2648"/>
                      <a:pt x="6369" y="2877"/>
                    </a:cubicBezTo>
                    <a:cubicBezTo>
                      <a:pt x="6369" y="2899"/>
                      <a:pt x="6346" y="2899"/>
                      <a:pt x="6346" y="2899"/>
                    </a:cubicBezTo>
                    <a:lnTo>
                      <a:pt x="6369" y="2899"/>
                    </a:lnTo>
                    <a:cubicBezTo>
                      <a:pt x="6004" y="3173"/>
                      <a:pt x="5639" y="3424"/>
                      <a:pt x="5251" y="3630"/>
                    </a:cubicBezTo>
                    <a:cubicBezTo>
                      <a:pt x="4863" y="3858"/>
                      <a:pt x="4452" y="4086"/>
                      <a:pt x="4018" y="4269"/>
                    </a:cubicBezTo>
                    <a:lnTo>
                      <a:pt x="4041" y="4269"/>
                    </a:lnTo>
                    <a:cubicBezTo>
                      <a:pt x="3744" y="4383"/>
                      <a:pt x="3447" y="4520"/>
                      <a:pt x="3151" y="4611"/>
                    </a:cubicBezTo>
                    <a:cubicBezTo>
                      <a:pt x="2900" y="4703"/>
                      <a:pt x="2671" y="4771"/>
                      <a:pt x="2420" y="4840"/>
                    </a:cubicBezTo>
                    <a:cubicBezTo>
                      <a:pt x="2329" y="4862"/>
                      <a:pt x="2283" y="4954"/>
                      <a:pt x="2306" y="5045"/>
                    </a:cubicBezTo>
                    <a:cubicBezTo>
                      <a:pt x="2324" y="5115"/>
                      <a:pt x="2381" y="5145"/>
                      <a:pt x="2448" y="5145"/>
                    </a:cubicBezTo>
                    <a:cubicBezTo>
                      <a:pt x="2469" y="5145"/>
                      <a:pt x="2490" y="5142"/>
                      <a:pt x="2512" y="5136"/>
                    </a:cubicBezTo>
                    <a:cubicBezTo>
                      <a:pt x="2717" y="5113"/>
                      <a:pt x="2900" y="5045"/>
                      <a:pt x="3105" y="4977"/>
                    </a:cubicBezTo>
                    <a:cubicBezTo>
                      <a:pt x="3356" y="4908"/>
                      <a:pt x="3584" y="4794"/>
                      <a:pt x="3835" y="4703"/>
                    </a:cubicBezTo>
                    <a:cubicBezTo>
                      <a:pt x="4429" y="4452"/>
                      <a:pt x="4977" y="4178"/>
                      <a:pt x="5525" y="3858"/>
                    </a:cubicBezTo>
                    <a:cubicBezTo>
                      <a:pt x="6050" y="3539"/>
                      <a:pt x="6575" y="3173"/>
                      <a:pt x="7008" y="2740"/>
                    </a:cubicBezTo>
                    <a:cubicBezTo>
                      <a:pt x="7191" y="2557"/>
                      <a:pt x="7373" y="2352"/>
                      <a:pt x="7510" y="2123"/>
                    </a:cubicBezTo>
                    <a:cubicBezTo>
                      <a:pt x="7624" y="1918"/>
                      <a:pt x="7716" y="1690"/>
                      <a:pt x="7739" y="1461"/>
                    </a:cubicBezTo>
                    <a:cubicBezTo>
                      <a:pt x="7784" y="1233"/>
                      <a:pt x="7761" y="1005"/>
                      <a:pt x="7670" y="799"/>
                    </a:cubicBezTo>
                    <a:cubicBezTo>
                      <a:pt x="7602" y="617"/>
                      <a:pt x="7488" y="434"/>
                      <a:pt x="7305" y="320"/>
                    </a:cubicBezTo>
                    <a:cubicBezTo>
                      <a:pt x="6963" y="69"/>
                      <a:pt x="6529" y="1"/>
                      <a:pt x="611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1"/>
              <p:cNvSpPr/>
              <p:nvPr/>
            </p:nvSpPr>
            <p:spPr>
              <a:xfrm>
                <a:off x="4800819" y="3094480"/>
                <a:ext cx="175884" cy="72819"/>
              </a:xfrm>
              <a:custGeom>
                <a:rect b="b" l="l" r="r" t="t"/>
                <a:pathLst>
                  <a:path extrusionOk="0" h="2694" w="6507">
                    <a:moveTo>
                      <a:pt x="4771" y="0"/>
                    </a:moveTo>
                    <a:cubicBezTo>
                      <a:pt x="4589" y="0"/>
                      <a:pt x="4406" y="23"/>
                      <a:pt x="4224" y="46"/>
                    </a:cubicBezTo>
                    <a:cubicBezTo>
                      <a:pt x="3995" y="92"/>
                      <a:pt x="3767" y="137"/>
                      <a:pt x="3562" y="206"/>
                    </a:cubicBezTo>
                    <a:cubicBezTo>
                      <a:pt x="3151" y="320"/>
                      <a:pt x="2763" y="480"/>
                      <a:pt x="2398" y="662"/>
                    </a:cubicBezTo>
                    <a:cubicBezTo>
                      <a:pt x="1667" y="1050"/>
                      <a:pt x="1005" y="1575"/>
                      <a:pt x="389" y="2146"/>
                    </a:cubicBezTo>
                    <a:cubicBezTo>
                      <a:pt x="275" y="2237"/>
                      <a:pt x="161" y="2351"/>
                      <a:pt x="69" y="2465"/>
                    </a:cubicBezTo>
                    <a:cubicBezTo>
                      <a:pt x="1" y="2534"/>
                      <a:pt x="1" y="2625"/>
                      <a:pt x="69" y="2694"/>
                    </a:cubicBezTo>
                    <a:cubicBezTo>
                      <a:pt x="206" y="2625"/>
                      <a:pt x="343" y="2557"/>
                      <a:pt x="480" y="2511"/>
                    </a:cubicBezTo>
                    <a:cubicBezTo>
                      <a:pt x="731" y="2260"/>
                      <a:pt x="982" y="2032"/>
                      <a:pt x="1234" y="1826"/>
                    </a:cubicBezTo>
                    <a:cubicBezTo>
                      <a:pt x="1736" y="1415"/>
                      <a:pt x="2283" y="1073"/>
                      <a:pt x="2854" y="799"/>
                    </a:cubicBezTo>
                    <a:cubicBezTo>
                      <a:pt x="3333" y="594"/>
                      <a:pt x="3858" y="434"/>
                      <a:pt x="4383" y="365"/>
                    </a:cubicBezTo>
                    <a:cubicBezTo>
                      <a:pt x="4406" y="365"/>
                      <a:pt x="4406" y="343"/>
                      <a:pt x="4406" y="343"/>
                    </a:cubicBezTo>
                    <a:cubicBezTo>
                      <a:pt x="4406" y="343"/>
                      <a:pt x="4406" y="365"/>
                      <a:pt x="4406" y="365"/>
                    </a:cubicBezTo>
                    <a:cubicBezTo>
                      <a:pt x="4527" y="339"/>
                      <a:pt x="4655" y="328"/>
                      <a:pt x="4786" y="328"/>
                    </a:cubicBezTo>
                    <a:cubicBezTo>
                      <a:pt x="4879" y="328"/>
                      <a:pt x="4974" y="333"/>
                      <a:pt x="5068" y="343"/>
                    </a:cubicBezTo>
                    <a:cubicBezTo>
                      <a:pt x="5205" y="365"/>
                      <a:pt x="5342" y="388"/>
                      <a:pt x="5502" y="457"/>
                    </a:cubicBezTo>
                    <a:cubicBezTo>
                      <a:pt x="5593" y="480"/>
                      <a:pt x="5684" y="548"/>
                      <a:pt x="5776" y="594"/>
                    </a:cubicBezTo>
                    <a:cubicBezTo>
                      <a:pt x="5844" y="662"/>
                      <a:pt x="5913" y="708"/>
                      <a:pt x="5981" y="776"/>
                    </a:cubicBezTo>
                    <a:cubicBezTo>
                      <a:pt x="6027" y="845"/>
                      <a:pt x="6050" y="913"/>
                      <a:pt x="6095" y="982"/>
                    </a:cubicBezTo>
                    <a:cubicBezTo>
                      <a:pt x="6118" y="1027"/>
                      <a:pt x="6141" y="1096"/>
                      <a:pt x="6141" y="1164"/>
                    </a:cubicBezTo>
                    <a:cubicBezTo>
                      <a:pt x="6164" y="1256"/>
                      <a:pt x="6164" y="1347"/>
                      <a:pt x="6164" y="1415"/>
                    </a:cubicBezTo>
                    <a:cubicBezTo>
                      <a:pt x="6141" y="1530"/>
                      <a:pt x="6118" y="1621"/>
                      <a:pt x="6072" y="1712"/>
                    </a:cubicBezTo>
                    <a:cubicBezTo>
                      <a:pt x="6027" y="1849"/>
                      <a:pt x="5936" y="1986"/>
                      <a:pt x="5867" y="2100"/>
                    </a:cubicBezTo>
                    <a:cubicBezTo>
                      <a:pt x="5776" y="2214"/>
                      <a:pt x="5707" y="2306"/>
                      <a:pt x="5616" y="2397"/>
                    </a:cubicBezTo>
                    <a:cubicBezTo>
                      <a:pt x="5547" y="2465"/>
                      <a:pt x="5547" y="2579"/>
                      <a:pt x="5616" y="2625"/>
                    </a:cubicBezTo>
                    <a:cubicBezTo>
                      <a:pt x="5650" y="2659"/>
                      <a:pt x="5690" y="2676"/>
                      <a:pt x="5730" y="2676"/>
                    </a:cubicBezTo>
                    <a:cubicBezTo>
                      <a:pt x="5770" y="2676"/>
                      <a:pt x="5810" y="2659"/>
                      <a:pt x="5844" y="2625"/>
                    </a:cubicBezTo>
                    <a:cubicBezTo>
                      <a:pt x="6118" y="2351"/>
                      <a:pt x="6324" y="2032"/>
                      <a:pt x="6438" y="1666"/>
                    </a:cubicBezTo>
                    <a:cubicBezTo>
                      <a:pt x="6506" y="1393"/>
                      <a:pt x="6506" y="1073"/>
                      <a:pt x="6369" y="822"/>
                    </a:cubicBezTo>
                    <a:cubicBezTo>
                      <a:pt x="6255" y="548"/>
                      <a:pt x="6050" y="365"/>
                      <a:pt x="5799" y="228"/>
                    </a:cubicBezTo>
                    <a:cubicBezTo>
                      <a:pt x="5662" y="160"/>
                      <a:pt x="5502" y="92"/>
                      <a:pt x="5365" y="69"/>
                    </a:cubicBezTo>
                    <a:cubicBezTo>
                      <a:pt x="5182" y="23"/>
                      <a:pt x="5000" y="0"/>
                      <a:pt x="479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1"/>
              <p:cNvSpPr/>
              <p:nvPr/>
            </p:nvSpPr>
            <p:spPr>
              <a:xfrm>
                <a:off x="4919291" y="3104346"/>
                <a:ext cx="27" cy="27"/>
              </a:xfrm>
              <a:custGeom>
                <a:rect b="b" l="l" r="r" t="t"/>
                <a:pathLst>
                  <a:path extrusionOk="0" h="1" w="1">
                    <a:moveTo>
                      <a:pt x="0" y="0"/>
                    </a:moveTo>
                    <a:lnTo>
                      <a:pt x="0" y="0"/>
                    </a:lnTo>
                    <a:close/>
                  </a:path>
                </a:pathLst>
              </a:custGeom>
              <a:solidFill>
                <a:srgbClr val="FBCF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1"/>
              <p:cNvSpPr/>
              <p:nvPr/>
            </p:nvSpPr>
            <p:spPr>
              <a:xfrm>
                <a:off x="4579957" y="3140755"/>
                <a:ext cx="269651" cy="133501"/>
              </a:xfrm>
              <a:custGeom>
                <a:rect b="b" l="l" r="r" t="t"/>
                <a:pathLst>
                  <a:path extrusionOk="0" h="4939" w="9976">
                    <a:moveTo>
                      <a:pt x="9793" y="0"/>
                    </a:moveTo>
                    <a:cubicBezTo>
                      <a:pt x="9747" y="0"/>
                      <a:pt x="9724" y="0"/>
                      <a:pt x="9701" y="23"/>
                    </a:cubicBezTo>
                    <a:cubicBezTo>
                      <a:pt x="7145" y="1256"/>
                      <a:pt x="4588" y="2488"/>
                      <a:pt x="2032" y="3698"/>
                    </a:cubicBezTo>
                    <a:lnTo>
                      <a:pt x="115" y="4634"/>
                    </a:lnTo>
                    <a:cubicBezTo>
                      <a:pt x="23" y="4679"/>
                      <a:pt x="0" y="4793"/>
                      <a:pt x="46" y="4862"/>
                    </a:cubicBezTo>
                    <a:cubicBezTo>
                      <a:pt x="80" y="4913"/>
                      <a:pt x="140" y="4939"/>
                      <a:pt x="207" y="4939"/>
                    </a:cubicBezTo>
                    <a:cubicBezTo>
                      <a:pt x="229" y="4939"/>
                      <a:pt x="252" y="4936"/>
                      <a:pt x="274" y="4930"/>
                    </a:cubicBezTo>
                    <a:cubicBezTo>
                      <a:pt x="3242" y="3492"/>
                      <a:pt x="6232" y="2054"/>
                      <a:pt x="9199" y="616"/>
                    </a:cubicBezTo>
                    <a:cubicBezTo>
                      <a:pt x="9427" y="525"/>
                      <a:pt x="9633" y="411"/>
                      <a:pt x="9861" y="320"/>
                    </a:cubicBezTo>
                    <a:cubicBezTo>
                      <a:pt x="9952" y="274"/>
                      <a:pt x="9975" y="160"/>
                      <a:pt x="9929" y="91"/>
                    </a:cubicBezTo>
                    <a:cubicBezTo>
                      <a:pt x="9884" y="23"/>
                      <a:pt x="9838" y="0"/>
                      <a:pt x="979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1"/>
              <p:cNvSpPr/>
              <p:nvPr/>
            </p:nvSpPr>
            <p:spPr>
              <a:xfrm>
                <a:off x="4678049" y="3275851"/>
                <a:ext cx="301114" cy="148746"/>
              </a:xfrm>
              <a:custGeom>
                <a:rect b="b" l="l" r="r" t="t"/>
                <a:pathLst>
                  <a:path extrusionOk="0" h="5503" w="11140">
                    <a:moveTo>
                      <a:pt x="10957" y="1"/>
                    </a:moveTo>
                    <a:cubicBezTo>
                      <a:pt x="10934" y="1"/>
                      <a:pt x="10911" y="1"/>
                      <a:pt x="10888" y="24"/>
                    </a:cubicBezTo>
                    <a:cubicBezTo>
                      <a:pt x="8378" y="1233"/>
                      <a:pt x="5867" y="2443"/>
                      <a:pt x="3356" y="3653"/>
                    </a:cubicBezTo>
                    <a:lnTo>
                      <a:pt x="115" y="5205"/>
                    </a:lnTo>
                    <a:cubicBezTo>
                      <a:pt x="24" y="5251"/>
                      <a:pt x="1" y="5342"/>
                      <a:pt x="46" y="5433"/>
                    </a:cubicBezTo>
                    <a:cubicBezTo>
                      <a:pt x="76" y="5477"/>
                      <a:pt x="124" y="5503"/>
                      <a:pt x="180" y="5503"/>
                    </a:cubicBezTo>
                    <a:cubicBezTo>
                      <a:pt x="210" y="5503"/>
                      <a:pt x="242" y="5495"/>
                      <a:pt x="275" y="5479"/>
                    </a:cubicBezTo>
                    <a:cubicBezTo>
                      <a:pt x="3310" y="4018"/>
                      <a:pt x="6346" y="2557"/>
                      <a:pt x="9382" y="1096"/>
                    </a:cubicBezTo>
                    <a:cubicBezTo>
                      <a:pt x="9930" y="845"/>
                      <a:pt x="10478" y="571"/>
                      <a:pt x="11025" y="298"/>
                    </a:cubicBezTo>
                    <a:cubicBezTo>
                      <a:pt x="11117" y="275"/>
                      <a:pt x="11139" y="161"/>
                      <a:pt x="11094" y="92"/>
                    </a:cubicBezTo>
                    <a:cubicBezTo>
                      <a:pt x="11071" y="24"/>
                      <a:pt x="11025" y="1"/>
                      <a:pt x="1095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1"/>
              <p:cNvSpPr/>
              <p:nvPr/>
            </p:nvSpPr>
            <p:spPr>
              <a:xfrm>
                <a:off x="4704592" y="3340020"/>
                <a:ext cx="277652" cy="140421"/>
              </a:xfrm>
              <a:custGeom>
                <a:rect b="b" l="l" r="r" t="t"/>
                <a:pathLst>
                  <a:path extrusionOk="0" h="5195" w="10272">
                    <a:moveTo>
                      <a:pt x="10272" y="1"/>
                    </a:moveTo>
                    <a:lnTo>
                      <a:pt x="10272" y="1"/>
                    </a:lnTo>
                    <a:cubicBezTo>
                      <a:pt x="8491" y="868"/>
                      <a:pt x="6711" y="1713"/>
                      <a:pt x="4930" y="2580"/>
                    </a:cubicBezTo>
                    <a:lnTo>
                      <a:pt x="114" y="4885"/>
                    </a:lnTo>
                    <a:cubicBezTo>
                      <a:pt x="23" y="4931"/>
                      <a:pt x="0" y="5045"/>
                      <a:pt x="46" y="5114"/>
                    </a:cubicBezTo>
                    <a:cubicBezTo>
                      <a:pt x="76" y="5174"/>
                      <a:pt x="127" y="5195"/>
                      <a:pt x="184" y="5195"/>
                    </a:cubicBezTo>
                    <a:cubicBezTo>
                      <a:pt x="213" y="5195"/>
                      <a:pt x="244" y="5190"/>
                      <a:pt x="274" y="5182"/>
                    </a:cubicBezTo>
                    <a:cubicBezTo>
                      <a:pt x="3150" y="3790"/>
                      <a:pt x="6049" y="2397"/>
                      <a:pt x="8948" y="1005"/>
                    </a:cubicBezTo>
                    <a:cubicBezTo>
                      <a:pt x="9336" y="822"/>
                      <a:pt x="9724" y="617"/>
                      <a:pt x="10135" y="434"/>
                    </a:cubicBezTo>
                    <a:cubicBezTo>
                      <a:pt x="10135" y="434"/>
                      <a:pt x="10135" y="412"/>
                      <a:pt x="10157" y="412"/>
                    </a:cubicBezTo>
                    <a:cubicBezTo>
                      <a:pt x="10180" y="389"/>
                      <a:pt x="10203" y="366"/>
                      <a:pt x="10203" y="320"/>
                    </a:cubicBezTo>
                    <a:cubicBezTo>
                      <a:pt x="10203" y="320"/>
                      <a:pt x="10226" y="320"/>
                      <a:pt x="10226" y="297"/>
                    </a:cubicBezTo>
                    <a:cubicBezTo>
                      <a:pt x="10249" y="206"/>
                      <a:pt x="10249" y="92"/>
                      <a:pt x="1027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1"/>
              <p:cNvSpPr/>
              <p:nvPr/>
            </p:nvSpPr>
            <p:spPr>
              <a:xfrm>
                <a:off x="4841553" y="3139512"/>
                <a:ext cx="138231" cy="142772"/>
              </a:xfrm>
              <a:custGeom>
                <a:rect b="b" l="l" r="r" t="t"/>
                <a:pathLst>
                  <a:path extrusionOk="0" h="5282" w="5114">
                    <a:moveTo>
                      <a:pt x="183" y="0"/>
                    </a:moveTo>
                    <a:cubicBezTo>
                      <a:pt x="92" y="0"/>
                      <a:pt x="23" y="69"/>
                      <a:pt x="23" y="137"/>
                    </a:cubicBezTo>
                    <a:cubicBezTo>
                      <a:pt x="0" y="229"/>
                      <a:pt x="69" y="320"/>
                      <a:pt x="160" y="320"/>
                    </a:cubicBezTo>
                    <a:cubicBezTo>
                      <a:pt x="206" y="343"/>
                      <a:pt x="251" y="366"/>
                      <a:pt x="297" y="366"/>
                    </a:cubicBezTo>
                    <a:cubicBezTo>
                      <a:pt x="571" y="457"/>
                      <a:pt x="799" y="548"/>
                      <a:pt x="1028" y="685"/>
                    </a:cubicBezTo>
                    <a:cubicBezTo>
                      <a:pt x="1452" y="953"/>
                      <a:pt x="1833" y="1287"/>
                      <a:pt x="2192" y="1623"/>
                    </a:cubicBezTo>
                    <a:lnTo>
                      <a:pt x="2192" y="1623"/>
                    </a:lnTo>
                    <a:cubicBezTo>
                      <a:pt x="2192" y="1622"/>
                      <a:pt x="2192" y="1622"/>
                      <a:pt x="2192" y="1621"/>
                    </a:cubicBezTo>
                    <a:lnTo>
                      <a:pt x="2192" y="1621"/>
                    </a:lnTo>
                    <a:cubicBezTo>
                      <a:pt x="2196" y="1625"/>
                      <a:pt x="2199" y="1629"/>
                      <a:pt x="2203" y="1633"/>
                    </a:cubicBezTo>
                    <a:lnTo>
                      <a:pt x="2203" y="1633"/>
                    </a:lnTo>
                    <a:cubicBezTo>
                      <a:pt x="2199" y="1630"/>
                      <a:pt x="2196" y="1626"/>
                      <a:pt x="2192" y="1623"/>
                    </a:cubicBezTo>
                    <a:lnTo>
                      <a:pt x="2192" y="1623"/>
                    </a:lnTo>
                    <a:cubicBezTo>
                      <a:pt x="2192" y="1643"/>
                      <a:pt x="2192" y="1644"/>
                      <a:pt x="2213" y="1644"/>
                    </a:cubicBezTo>
                    <a:lnTo>
                      <a:pt x="2213" y="1644"/>
                    </a:lnTo>
                    <a:cubicBezTo>
                      <a:pt x="2210" y="1640"/>
                      <a:pt x="2207" y="1637"/>
                      <a:pt x="2203" y="1633"/>
                    </a:cubicBezTo>
                    <a:lnTo>
                      <a:pt x="2203" y="1633"/>
                    </a:lnTo>
                    <a:cubicBezTo>
                      <a:pt x="2207" y="1637"/>
                      <a:pt x="2211" y="1640"/>
                      <a:pt x="2214" y="1644"/>
                    </a:cubicBezTo>
                    <a:cubicBezTo>
                      <a:pt x="2214" y="1644"/>
                      <a:pt x="2214" y="1644"/>
                      <a:pt x="2213" y="1644"/>
                    </a:cubicBezTo>
                    <a:lnTo>
                      <a:pt x="2213" y="1644"/>
                    </a:lnTo>
                    <a:cubicBezTo>
                      <a:pt x="2594" y="2049"/>
                      <a:pt x="2974" y="2497"/>
                      <a:pt x="3333" y="2945"/>
                    </a:cubicBezTo>
                    <a:cubicBezTo>
                      <a:pt x="3744" y="3447"/>
                      <a:pt x="4177" y="3949"/>
                      <a:pt x="4497" y="4497"/>
                    </a:cubicBezTo>
                    <a:cubicBezTo>
                      <a:pt x="4634" y="4725"/>
                      <a:pt x="4725" y="4954"/>
                      <a:pt x="4794" y="5182"/>
                    </a:cubicBezTo>
                    <a:cubicBezTo>
                      <a:pt x="4811" y="5252"/>
                      <a:pt x="4882" y="5281"/>
                      <a:pt x="4945" y="5281"/>
                    </a:cubicBezTo>
                    <a:cubicBezTo>
                      <a:pt x="4964" y="5281"/>
                      <a:pt x="4983" y="5278"/>
                      <a:pt x="4999" y="5273"/>
                    </a:cubicBezTo>
                    <a:cubicBezTo>
                      <a:pt x="5045" y="5250"/>
                      <a:pt x="5090" y="5227"/>
                      <a:pt x="5090" y="5182"/>
                    </a:cubicBezTo>
                    <a:cubicBezTo>
                      <a:pt x="5113" y="5136"/>
                      <a:pt x="5113" y="5091"/>
                      <a:pt x="5090" y="5068"/>
                    </a:cubicBezTo>
                    <a:cubicBezTo>
                      <a:pt x="4908" y="4406"/>
                      <a:pt x="4497" y="3858"/>
                      <a:pt x="4086" y="3333"/>
                    </a:cubicBezTo>
                    <a:cubicBezTo>
                      <a:pt x="3904" y="3128"/>
                      <a:pt x="3721" y="2899"/>
                      <a:pt x="3538" y="2671"/>
                    </a:cubicBezTo>
                    <a:cubicBezTo>
                      <a:pt x="3356" y="2443"/>
                      <a:pt x="3173" y="2237"/>
                      <a:pt x="2991" y="2009"/>
                    </a:cubicBezTo>
                    <a:cubicBezTo>
                      <a:pt x="2602" y="1575"/>
                      <a:pt x="2169" y="1142"/>
                      <a:pt x="1712" y="777"/>
                    </a:cubicBezTo>
                    <a:cubicBezTo>
                      <a:pt x="1484" y="594"/>
                      <a:pt x="1256" y="434"/>
                      <a:pt x="1005" y="297"/>
                    </a:cubicBezTo>
                    <a:cubicBezTo>
                      <a:pt x="754" y="160"/>
                      <a:pt x="480" y="69"/>
                      <a:pt x="206" y="0"/>
                    </a:cubicBezTo>
                    <a:close/>
                  </a:path>
                </a:pathLst>
              </a:custGeom>
              <a:solidFill>
                <a:srgbClr val="ED78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1"/>
              <p:cNvSpPr/>
              <p:nvPr/>
            </p:nvSpPr>
            <p:spPr>
              <a:xfrm>
                <a:off x="4971108" y="3275851"/>
                <a:ext cx="13001" cy="75927"/>
              </a:xfrm>
              <a:custGeom>
                <a:rect b="b" l="l" r="r" t="t"/>
                <a:pathLst>
                  <a:path extrusionOk="0" h="2809" w="481">
                    <a:moveTo>
                      <a:pt x="160" y="1"/>
                    </a:moveTo>
                    <a:cubicBezTo>
                      <a:pt x="92" y="1"/>
                      <a:pt x="1" y="92"/>
                      <a:pt x="24" y="183"/>
                    </a:cubicBezTo>
                    <a:cubicBezTo>
                      <a:pt x="115" y="686"/>
                      <a:pt x="160" y="1188"/>
                      <a:pt x="160" y="1690"/>
                    </a:cubicBezTo>
                    <a:cubicBezTo>
                      <a:pt x="138" y="2009"/>
                      <a:pt x="115" y="2306"/>
                      <a:pt x="46" y="2626"/>
                    </a:cubicBezTo>
                    <a:cubicBezTo>
                      <a:pt x="24" y="2717"/>
                      <a:pt x="92" y="2786"/>
                      <a:pt x="183" y="2808"/>
                    </a:cubicBezTo>
                    <a:cubicBezTo>
                      <a:pt x="229" y="2808"/>
                      <a:pt x="252" y="2808"/>
                      <a:pt x="275" y="2786"/>
                    </a:cubicBezTo>
                    <a:lnTo>
                      <a:pt x="297" y="2786"/>
                    </a:lnTo>
                    <a:cubicBezTo>
                      <a:pt x="320" y="2763"/>
                      <a:pt x="320" y="2740"/>
                      <a:pt x="343" y="2717"/>
                    </a:cubicBezTo>
                    <a:cubicBezTo>
                      <a:pt x="343" y="2694"/>
                      <a:pt x="343" y="2694"/>
                      <a:pt x="366" y="2671"/>
                    </a:cubicBezTo>
                    <a:cubicBezTo>
                      <a:pt x="389" y="2557"/>
                      <a:pt x="412" y="2420"/>
                      <a:pt x="434" y="2306"/>
                    </a:cubicBezTo>
                    <a:cubicBezTo>
                      <a:pt x="457" y="2032"/>
                      <a:pt x="480" y="1736"/>
                      <a:pt x="480" y="1439"/>
                    </a:cubicBezTo>
                    <a:cubicBezTo>
                      <a:pt x="480" y="1005"/>
                      <a:pt x="434" y="571"/>
                      <a:pt x="343" y="138"/>
                    </a:cubicBezTo>
                    <a:cubicBezTo>
                      <a:pt x="343" y="92"/>
                      <a:pt x="320" y="69"/>
                      <a:pt x="275" y="24"/>
                    </a:cubicBezTo>
                    <a:cubicBezTo>
                      <a:pt x="252" y="1"/>
                      <a:pt x="229" y="1"/>
                      <a:pt x="183" y="1"/>
                    </a:cubicBezTo>
                    <a:close/>
                  </a:path>
                </a:pathLst>
              </a:custGeom>
              <a:solidFill>
                <a:srgbClr val="ED78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1"/>
              <p:cNvSpPr/>
              <p:nvPr/>
            </p:nvSpPr>
            <p:spPr>
              <a:xfrm>
                <a:off x="4979136" y="3351130"/>
                <a:ext cx="27" cy="27"/>
              </a:xfrm>
              <a:custGeom>
                <a:rect b="b" l="l" r="r" t="t"/>
                <a:pathLst>
                  <a:path extrusionOk="0" h="1" w="1">
                    <a:moveTo>
                      <a:pt x="0" y="1"/>
                    </a:moveTo>
                    <a:cubicBezTo>
                      <a:pt x="0" y="1"/>
                      <a:pt x="0" y="1"/>
                      <a:pt x="0" y="1"/>
                    </a:cubicBezTo>
                    <a:cubicBezTo>
                      <a:pt x="0" y="1"/>
                      <a:pt x="0" y="1"/>
                      <a:pt x="0" y="1"/>
                    </a:cubicBezTo>
                    <a:cubicBezTo>
                      <a:pt x="0" y="1"/>
                      <a:pt x="0" y="1"/>
                      <a:pt x="0" y="1"/>
                    </a:cubicBezTo>
                    <a:lnTo>
                      <a:pt x="0" y="1"/>
                    </a:lnTo>
                    <a:close/>
                  </a:path>
                </a:pathLst>
              </a:custGeom>
              <a:solidFill>
                <a:srgbClr val="ED78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1"/>
              <p:cNvSpPr/>
              <p:nvPr/>
            </p:nvSpPr>
            <p:spPr>
              <a:xfrm>
                <a:off x="4979136" y="3351130"/>
                <a:ext cx="27" cy="27"/>
              </a:xfrm>
              <a:custGeom>
                <a:rect b="b" l="l" r="r" t="t"/>
                <a:pathLst>
                  <a:path extrusionOk="0" h="1" w="1">
                    <a:moveTo>
                      <a:pt x="0" y="1"/>
                    </a:moveTo>
                    <a:lnTo>
                      <a:pt x="0" y="1"/>
                    </a:lnTo>
                    <a:lnTo>
                      <a:pt x="0" y="1"/>
                    </a:lnTo>
                    <a:close/>
                  </a:path>
                </a:pathLst>
              </a:custGeom>
              <a:solidFill>
                <a:srgbClr val="ED78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1"/>
              <p:cNvSpPr/>
              <p:nvPr/>
            </p:nvSpPr>
            <p:spPr>
              <a:xfrm>
                <a:off x="4557738" y="3266607"/>
                <a:ext cx="157369" cy="215970"/>
              </a:xfrm>
              <a:custGeom>
                <a:rect b="b" l="l" r="r" t="t"/>
                <a:pathLst>
                  <a:path extrusionOk="0" h="7990" w="5822">
                    <a:moveTo>
                      <a:pt x="412" y="1438"/>
                    </a:moveTo>
                    <a:lnTo>
                      <a:pt x="412" y="1438"/>
                    </a:lnTo>
                    <a:cubicBezTo>
                      <a:pt x="410" y="1446"/>
                      <a:pt x="408" y="1453"/>
                      <a:pt x="406" y="1460"/>
                    </a:cubicBezTo>
                    <a:lnTo>
                      <a:pt x="406" y="1460"/>
                    </a:lnTo>
                    <a:cubicBezTo>
                      <a:pt x="412" y="1448"/>
                      <a:pt x="412" y="1438"/>
                      <a:pt x="412" y="1438"/>
                    </a:cubicBezTo>
                    <a:close/>
                    <a:moveTo>
                      <a:pt x="937" y="0"/>
                    </a:moveTo>
                    <a:cubicBezTo>
                      <a:pt x="891" y="0"/>
                      <a:pt x="845" y="23"/>
                      <a:pt x="822" y="46"/>
                    </a:cubicBezTo>
                    <a:cubicBezTo>
                      <a:pt x="708" y="160"/>
                      <a:pt x="594" y="297"/>
                      <a:pt x="480" y="434"/>
                    </a:cubicBezTo>
                    <a:cubicBezTo>
                      <a:pt x="389" y="594"/>
                      <a:pt x="297" y="754"/>
                      <a:pt x="229" y="913"/>
                    </a:cubicBezTo>
                    <a:cubicBezTo>
                      <a:pt x="92" y="1256"/>
                      <a:pt x="24" y="1598"/>
                      <a:pt x="24" y="1941"/>
                    </a:cubicBezTo>
                    <a:cubicBezTo>
                      <a:pt x="1" y="2306"/>
                      <a:pt x="46" y="2671"/>
                      <a:pt x="115" y="3036"/>
                    </a:cubicBezTo>
                    <a:cubicBezTo>
                      <a:pt x="183" y="3401"/>
                      <a:pt x="297" y="3767"/>
                      <a:pt x="434" y="4109"/>
                    </a:cubicBezTo>
                    <a:cubicBezTo>
                      <a:pt x="571" y="4451"/>
                      <a:pt x="708" y="4794"/>
                      <a:pt x="891" y="5091"/>
                    </a:cubicBezTo>
                    <a:cubicBezTo>
                      <a:pt x="1074" y="5433"/>
                      <a:pt x="1279" y="5730"/>
                      <a:pt x="1507" y="6026"/>
                    </a:cubicBezTo>
                    <a:cubicBezTo>
                      <a:pt x="1758" y="6346"/>
                      <a:pt x="2055" y="6643"/>
                      <a:pt x="2375" y="6917"/>
                    </a:cubicBezTo>
                    <a:cubicBezTo>
                      <a:pt x="2694" y="7190"/>
                      <a:pt x="3037" y="7419"/>
                      <a:pt x="3402" y="7601"/>
                    </a:cubicBezTo>
                    <a:cubicBezTo>
                      <a:pt x="3744" y="7761"/>
                      <a:pt x="4109" y="7875"/>
                      <a:pt x="4475" y="7944"/>
                    </a:cubicBezTo>
                    <a:cubicBezTo>
                      <a:pt x="4680" y="7989"/>
                      <a:pt x="4885" y="7989"/>
                      <a:pt x="5091" y="7989"/>
                    </a:cubicBezTo>
                    <a:cubicBezTo>
                      <a:pt x="5319" y="7989"/>
                      <a:pt x="5524" y="7966"/>
                      <a:pt x="5707" y="7875"/>
                    </a:cubicBezTo>
                    <a:cubicBezTo>
                      <a:pt x="5798" y="7830"/>
                      <a:pt x="5821" y="7738"/>
                      <a:pt x="5798" y="7647"/>
                    </a:cubicBezTo>
                    <a:cubicBezTo>
                      <a:pt x="5765" y="7598"/>
                      <a:pt x="5709" y="7560"/>
                      <a:pt x="5646" y="7560"/>
                    </a:cubicBezTo>
                    <a:cubicBezTo>
                      <a:pt x="5621" y="7560"/>
                      <a:pt x="5596" y="7566"/>
                      <a:pt x="5570" y="7578"/>
                    </a:cubicBezTo>
                    <a:cubicBezTo>
                      <a:pt x="5547" y="7578"/>
                      <a:pt x="5524" y="7601"/>
                      <a:pt x="5502" y="7601"/>
                    </a:cubicBezTo>
                    <a:cubicBezTo>
                      <a:pt x="5365" y="7647"/>
                      <a:pt x="5251" y="7670"/>
                      <a:pt x="5114" y="7670"/>
                    </a:cubicBezTo>
                    <a:cubicBezTo>
                      <a:pt x="4863" y="7670"/>
                      <a:pt x="4634" y="7647"/>
                      <a:pt x="4406" y="7601"/>
                    </a:cubicBezTo>
                    <a:lnTo>
                      <a:pt x="4383" y="7601"/>
                    </a:lnTo>
                    <a:cubicBezTo>
                      <a:pt x="4064" y="7510"/>
                      <a:pt x="3744" y="7396"/>
                      <a:pt x="3447" y="7259"/>
                    </a:cubicBezTo>
                    <a:cubicBezTo>
                      <a:pt x="3082" y="7053"/>
                      <a:pt x="2740" y="6825"/>
                      <a:pt x="2443" y="6551"/>
                    </a:cubicBezTo>
                    <a:lnTo>
                      <a:pt x="2443" y="6551"/>
                    </a:lnTo>
                    <a:cubicBezTo>
                      <a:pt x="2443" y="6551"/>
                      <a:pt x="2466" y="6574"/>
                      <a:pt x="2466" y="6574"/>
                    </a:cubicBezTo>
                    <a:cubicBezTo>
                      <a:pt x="2078" y="6232"/>
                      <a:pt x="1735" y="5821"/>
                      <a:pt x="1439" y="5364"/>
                    </a:cubicBezTo>
                    <a:cubicBezTo>
                      <a:pt x="1439" y="5364"/>
                      <a:pt x="1416" y="5342"/>
                      <a:pt x="1416" y="5342"/>
                    </a:cubicBezTo>
                    <a:lnTo>
                      <a:pt x="1416" y="5342"/>
                    </a:lnTo>
                    <a:cubicBezTo>
                      <a:pt x="1416" y="5342"/>
                      <a:pt x="1416" y="5342"/>
                      <a:pt x="1416" y="5342"/>
                    </a:cubicBezTo>
                    <a:cubicBezTo>
                      <a:pt x="1074" y="4794"/>
                      <a:pt x="777" y="4178"/>
                      <a:pt x="571" y="3561"/>
                    </a:cubicBezTo>
                    <a:lnTo>
                      <a:pt x="571" y="3561"/>
                    </a:lnTo>
                    <a:cubicBezTo>
                      <a:pt x="571" y="3561"/>
                      <a:pt x="594" y="3584"/>
                      <a:pt x="594" y="3584"/>
                    </a:cubicBezTo>
                    <a:cubicBezTo>
                      <a:pt x="457" y="3150"/>
                      <a:pt x="366" y="2717"/>
                      <a:pt x="343" y="2260"/>
                    </a:cubicBezTo>
                    <a:cubicBezTo>
                      <a:pt x="343" y="2254"/>
                      <a:pt x="343" y="2249"/>
                      <a:pt x="343" y="2237"/>
                    </a:cubicBezTo>
                    <a:cubicBezTo>
                      <a:pt x="321" y="1971"/>
                      <a:pt x="342" y="1705"/>
                      <a:pt x="406" y="1460"/>
                    </a:cubicBezTo>
                    <a:lnTo>
                      <a:pt x="406" y="1460"/>
                    </a:lnTo>
                    <a:cubicBezTo>
                      <a:pt x="403" y="1467"/>
                      <a:pt x="397" y="1476"/>
                      <a:pt x="389" y="1484"/>
                    </a:cubicBezTo>
                    <a:cubicBezTo>
                      <a:pt x="457" y="1256"/>
                      <a:pt x="526" y="1050"/>
                      <a:pt x="617" y="868"/>
                    </a:cubicBezTo>
                    <a:cubicBezTo>
                      <a:pt x="708" y="685"/>
                      <a:pt x="822" y="525"/>
                      <a:pt x="937" y="389"/>
                    </a:cubicBezTo>
                    <a:cubicBezTo>
                      <a:pt x="982" y="366"/>
                      <a:pt x="1005" y="320"/>
                      <a:pt x="1051" y="297"/>
                    </a:cubicBezTo>
                    <a:cubicBezTo>
                      <a:pt x="1096" y="229"/>
                      <a:pt x="1119" y="137"/>
                      <a:pt x="1051" y="69"/>
                    </a:cubicBezTo>
                    <a:cubicBezTo>
                      <a:pt x="1028" y="23"/>
                      <a:pt x="982" y="0"/>
                      <a:pt x="93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1"/>
              <p:cNvSpPr/>
              <p:nvPr/>
            </p:nvSpPr>
            <p:spPr>
              <a:xfrm>
                <a:off x="4673129" y="3415921"/>
                <a:ext cx="22219" cy="65034"/>
              </a:xfrm>
              <a:custGeom>
                <a:rect b="b" l="l" r="r" t="t"/>
                <a:pathLst>
                  <a:path extrusionOk="0" h="2406" w="822">
                    <a:moveTo>
                      <a:pt x="342" y="0"/>
                    </a:moveTo>
                    <a:cubicBezTo>
                      <a:pt x="274" y="0"/>
                      <a:pt x="206" y="46"/>
                      <a:pt x="183" y="114"/>
                    </a:cubicBezTo>
                    <a:cubicBezTo>
                      <a:pt x="0" y="845"/>
                      <a:pt x="114" y="1644"/>
                      <a:pt x="479" y="2306"/>
                    </a:cubicBezTo>
                    <a:cubicBezTo>
                      <a:pt x="514" y="2375"/>
                      <a:pt x="576" y="2405"/>
                      <a:pt x="644" y="2405"/>
                    </a:cubicBezTo>
                    <a:cubicBezTo>
                      <a:pt x="665" y="2405"/>
                      <a:pt x="686" y="2402"/>
                      <a:pt x="708" y="2397"/>
                    </a:cubicBezTo>
                    <a:cubicBezTo>
                      <a:pt x="776" y="2351"/>
                      <a:pt x="822" y="2237"/>
                      <a:pt x="776" y="2169"/>
                    </a:cubicBezTo>
                    <a:cubicBezTo>
                      <a:pt x="708" y="2032"/>
                      <a:pt x="639" y="1895"/>
                      <a:pt x="571" y="1758"/>
                    </a:cubicBezTo>
                    <a:cubicBezTo>
                      <a:pt x="502" y="1507"/>
                      <a:pt x="457" y="1256"/>
                      <a:pt x="434" y="1005"/>
                    </a:cubicBezTo>
                    <a:cubicBezTo>
                      <a:pt x="411" y="776"/>
                      <a:pt x="434" y="571"/>
                      <a:pt x="479" y="343"/>
                    </a:cubicBezTo>
                    <a:lnTo>
                      <a:pt x="479" y="343"/>
                    </a:lnTo>
                    <a:cubicBezTo>
                      <a:pt x="479" y="343"/>
                      <a:pt x="457" y="365"/>
                      <a:pt x="457" y="365"/>
                    </a:cubicBezTo>
                    <a:cubicBezTo>
                      <a:pt x="457" y="343"/>
                      <a:pt x="479" y="343"/>
                      <a:pt x="479" y="343"/>
                    </a:cubicBezTo>
                    <a:lnTo>
                      <a:pt x="479" y="343"/>
                    </a:lnTo>
                    <a:cubicBezTo>
                      <a:pt x="479" y="343"/>
                      <a:pt x="479" y="343"/>
                      <a:pt x="479" y="343"/>
                    </a:cubicBezTo>
                    <a:cubicBezTo>
                      <a:pt x="479" y="297"/>
                      <a:pt x="479" y="251"/>
                      <a:pt x="502" y="206"/>
                    </a:cubicBezTo>
                    <a:cubicBezTo>
                      <a:pt x="525" y="137"/>
                      <a:pt x="479" y="46"/>
                      <a:pt x="41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1"/>
              <p:cNvSpPr/>
              <p:nvPr/>
            </p:nvSpPr>
            <p:spPr>
              <a:xfrm>
                <a:off x="4580578" y="3269067"/>
                <a:ext cx="104903" cy="154449"/>
              </a:xfrm>
              <a:custGeom>
                <a:rect b="b" l="l" r="r" t="t"/>
                <a:pathLst>
                  <a:path extrusionOk="0" h="5714" w="3881">
                    <a:moveTo>
                      <a:pt x="183" y="1"/>
                    </a:moveTo>
                    <a:cubicBezTo>
                      <a:pt x="137" y="1"/>
                      <a:pt x="92" y="24"/>
                      <a:pt x="69" y="46"/>
                    </a:cubicBezTo>
                    <a:cubicBezTo>
                      <a:pt x="0" y="115"/>
                      <a:pt x="23" y="206"/>
                      <a:pt x="69" y="275"/>
                    </a:cubicBezTo>
                    <a:cubicBezTo>
                      <a:pt x="343" y="526"/>
                      <a:pt x="571" y="800"/>
                      <a:pt x="822" y="1051"/>
                    </a:cubicBezTo>
                    <a:lnTo>
                      <a:pt x="799" y="1051"/>
                    </a:lnTo>
                    <a:cubicBezTo>
                      <a:pt x="1256" y="1576"/>
                      <a:pt x="1667" y="2124"/>
                      <a:pt x="2032" y="2694"/>
                    </a:cubicBezTo>
                    <a:cubicBezTo>
                      <a:pt x="2420" y="3288"/>
                      <a:pt x="2785" y="3904"/>
                      <a:pt x="3082" y="4543"/>
                    </a:cubicBezTo>
                    <a:cubicBezTo>
                      <a:pt x="3264" y="4885"/>
                      <a:pt x="3401" y="5251"/>
                      <a:pt x="3538" y="5616"/>
                    </a:cubicBezTo>
                    <a:cubicBezTo>
                      <a:pt x="3557" y="5672"/>
                      <a:pt x="3622" y="5713"/>
                      <a:pt x="3696" y="5713"/>
                    </a:cubicBezTo>
                    <a:cubicBezTo>
                      <a:pt x="3711" y="5713"/>
                      <a:pt x="3727" y="5711"/>
                      <a:pt x="3744" y="5707"/>
                    </a:cubicBezTo>
                    <a:cubicBezTo>
                      <a:pt x="3835" y="5684"/>
                      <a:pt x="3881" y="5593"/>
                      <a:pt x="3858" y="5502"/>
                    </a:cubicBezTo>
                    <a:cubicBezTo>
                      <a:pt x="3470" y="4497"/>
                      <a:pt x="2968" y="3516"/>
                      <a:pt x="2374" y="2603"/>
                    </a:cubicBezTo>
                    <a:cubicBezTo>
                      <a:pt x="1781" y="1690"/>
                      <a:pt x="1073" y="800"/>
                      <a:pt x="297" y="46"/>
                    </a:cubicBezTo>
                    <a:cubicBezTo>
                      <a:pt x="274" y="1"/>
                      <a:pt x="229" y="1"/>
                      <a:pt x="18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1"/>
              <p:cNvSpPr/>
              <p:nvPr/>
            </p:nvSpPr>
            <p:spPr>
              <a:xfrm>
                <a:off x="4761355" y="3169731"/>
                <a:ext cx="31490" cy="212888"/>
              </a:xfrm>
              <a:custGeom>
                <a:rect b="b" l="l" r="r" t="t"/>
                <a:pathLst>
                  <a:path extrusionOk="0" h="7876" w="1165">
                    <a:moveTo>
                      <a:pt x="982" y="1"/>
                    </a:moveTo>
                    <a:cubicBezTo>
                      <a:pt x="890" y="1"/>
                      <a:pt x="845" y="69"/>
                      <a:pt x="822" y="161"/>
                    </a:cubicBezTo>
                    <a:cubicBezTo>
                      <a:pt x="434" y="2649"/>
                      <a:pt x="206" y="5182"/>
                      <a:pt x="0" y="7693"/>
                    </a:cubicBezTo>
                    <a:cubicBezTo>
                      <a:pt x="0" y="7784"/>
                      <a:pt x="69" y="7876"/>
                      <a:pt x="160" y="7876"/>
                    </a:cubicBezTo>
                    <a:cubicBezTo>
                      <a:pt x="228" y="7876"/>
                      <a:pt x="320" y="7807"/>
                      <a:pt x="320" y="7716"/>
                    </a:cubicBezTo>
                    <a:cubicBezTo>
                      <a:pt x="525" y="5205"/>
                      <a:pt x="753" y="2694"/>
                      <a:pt x="1141" y="184"/>
                    </a:cubicBezTo>
                    <a:cubicBezTo>
                      <a:pt x="1164" y="92"/>
                      <a:pt x="1073" y="24"/>
                      <a:pt x="1004" y="1"/>
                    </a:cubicBezTo>
                    <a:close/>
                  </a:path>
                </a:pathLst>
              </a:custGeom>
              <a:solidFill>
                <a:srgbClr val="ED78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1"/>
              <p:cNvSpPr/>
              <p:nvPr/>
            </p:nvSpPr>
            <p:spPr>
              <a:xfrm>
                <a:off x="4761950" y="3380133"/>
                <a:ext cx="28409" cy="62169"/>
              </a:xfrm>
              <a:custGeom>
                <a:rect b="b" l="l" r="r" t="t"/>
                <a:pathLst>
                  <a:path extrusionOk="0" h="2300" w="1051">
                    <a:moveTo>
                      <a:pt x="115" y="0"/>
                    </a:moveTo>
                    <a:cubicBezTo>
                      <a:pt x="24" y="46"/>
                      <a:pt x="1" y="137"/>
                      <a:pt x="47" y="229"/>
                    </a:cubicBezTo>
                    <a:cubicBezTo>
                      <a:pt x="298" y="868"/>
                      <a:pt x="526" y="1530"/>
                      <a:pt x="731" y="2192"/>
                    </a:cubicBezTo>
                    <a:cubicBezTo>
                      <a:pt x="754" y="2237"/>
                      <a:pt x="800" y="2260"/>
                      <a:pt x="823" y="2283"/>
                    </a:cubicBezTo>
                    <a:cubicBezTo>
                      <a:pt x="845" y="2294"/>
                      <a:pt x="868" y="2300"/>
                      <a:pt x="891" y="2300"/>
                    </a:cubicBezTo>
                    <a:cubicBezTo>
                      <a:pt x="914" y="2300"/>
                      <a:pt x="937" y="2294"/>
                      <a:pt x="960" y="2283"/>
                    </a:cubicBezTo>
                    <a:cubicBezTo>
                      <a:pt x="1005" y="2260"/>
                      <a:pt x="1028" y="2237"/>
                      <a:pt x="1051" y="2192"/>
                    </a:cubicBezTo>
                    <a:cubicBezTo>
                      <a:pt x="1051" y="2146"/>
                      <a:pt x="1051" y="2100"/>
                      <a:pt x="1028" y="2055"/>
                    </a:cubicBezTo>
                    <a:cubicBezTo>
                      <a:pt x="823" y="1393"/>
                      <a:pt x="594" y="731"/>
                      <a:pt x="343" y="92"/>
                    </a:cubicBezTo>
                    <a:cubicBezTo>
                      <a:pt x="320" y="23"/>
                      <a:pt x="252" y="0"/>
                      <a:pt x="184" y="0"/>
                    </a:cubicBezTo>
                    <a:close/>
                  </a:path>
                </a:pathLst>
              </a:custGeom>
              <a:solidFill>
                <a:srgbClr val="ED78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1"/>
              <p:cNvSpPr/>
              <p:nvPr/>
            </p:nvSpPr>
            <p:spPr>
              <a:xfrm>
                <a:off x="4760733" y="3139512"/>
                <a:ext cx="223376" cy="306034"/>
              </a:xfrm>
              <a:custGeom>
                <a:rect b="b" l="l" r="r" t="t"/>
                <a:pathLst>
                  <a:path extrusionOk="0" h="11322" w="8264">
                    <a:moveTo>
                      <a:pt x="3287" y="366"/>
                    </a:moveTo>
                    <a:cubicBezTo>
                      <a:pt x="3538" y="457"/>
                      <a:pt x="3766" y="548"/>
                      <a:pt x="4018" y="685"/>
                    </a:cubicBezTo>
                    <a:cubicBezTo>
                      <a:pt x="4406" y="936"/>
                      <a:pt x="4771" y="1233"/>
                      <a:pt x="5182" y="1667"/>
                    </a:cubicBezTo>
                    <a:lnTo>
                      <a:pt x="5182" y="1644"/>
                    </a:lnTo>
                    <a:cubicBezTo>
                      <a:pt x="5592" y="2055"/>
                      <a:pt x="5958" y="2511"/>
                      <a:pt x="6323" y="2945"/>
                    </a:cubicBezTo>
                    <a:lnTo>
                      <a:pt x="6483" y="3150"/>
                    </a:lnTo>
                    <a:cubicBezTo>
                      <a:pt x="6825" y="3584"/>
                      <a:pt x="7190" y="4018"/>
                      <a:pt x="7487" y="4497"/>
                    </a:cubicBezTo>
                    <a:cubicBezTo>
                      <a:pt x="7601" y="4702"/>
                      <a:pt x="7692" y="4908"/>
                      <a:pt x="7761" y="5091"/>
                    </a:cubicBezTo>
                    <a:cubicBezTo>
                      <a:pt x="5296" y="6277"/>
                      <a:pt x="2831" y="7464"/>
                      <a:pt x="365" y="8651"/>
                    </a:cubicBezTo>
                    <a:cubicBezTo>
                      <a:pt x="548" y="6414"/>
                      <a:pt x="776" y="3835"/>
                      <a:pt x="1164" y="1324"/>
                    </a:cubicBezTo>
                    <a:lnTo>
                      <a:pt x="1507" y="1165"/>
                    </a:lnTo>
                    <a:lnTo>
                      <a:pt x="2511" y="685"/>
                    </a:lnTo>
                    <a:cubicBezTo>
                      <a:pt x="2739" y="571"/>
                      <a:pt x="2945" y="457"/>
                      <a:pt x="3173" y="366"/>
                    </a:cubicBezTo>
                    <a:close/>
                    <a:moveTo>
                      <a:pt x="7829" y="5433"/>
                    </a:moveTo>
                    <a:cubicBezTo>
                      <a:pt x="7898" y="5889"/>
                      <a:pt x="7943" y="6323"/>
                      <a:pt x="7921" y="6734"/>
                    </a:cubicBezTo>
                    <a:cubicBezTo>
                      <a:pt x="7921" y="7031"/>
                      <a:pt x="7875" y="7305"/>
                      <a:pt x="7829" y="7578"/>
                    </a:cubicBezTo>
                    <a:lnTo>
                      <a:pt x="4999" y="8948"/>
                    </a:lnTo>
                    <a:lnTo>
                      <a:pt x="2831" y="9998"/>
                    </a:lnTo>
                    <a:lnTo>
                      <a:pt x="1621" y="10569"/>
                    </a:lnTo>
                    <a:lnTo>
                      <a:pt x="1050" y="10842"/>
                    </a:lnTo>
                    <a:cubicBezTo>
                      <a:pt x="868" y="10295"/>
                      <a:pt x="639" y="9633"/>
                      <a:pt x="388" y="8994"/>
                    </a:cubicBezTo>
                    <a:lnTo>
                      <a:pt x="6323" y="6140"/>
                    </a:lnTo>
                    <a:lnTo>
                      <a:pt x="7145" y="5752"/>
                    </a:lnTo>
                    <a:lnTo>
                      <a:pt x="7829" y="5433"/>
                    </a:lnTo>
                    <a:close/>
                    <a:moveTo>
                      <a:pt x="3150" y="0"/>
                    </a:moveTo>
                    <a:cubicBezTo>
                      <a:pt x="3105" y="0"/>
                      <a:pt x="3082" y="23"/>
                      <a:pt x="3036" y="46"/>
                    </a:cubicBezTo>
                    <a:cubicBezTo>
                      <a:pt x="3036" y="46"/>
                      <a:pt x="3013" y="46"/>
                      <a:pt x="3013" y="69"/>
                    </a:cubicBezTo>
                    <a:cubicBezTo>
                      <a:pt x="2306" y="411"/>
                      <a:pt x="1598" y="731"/>
                      <a:pt x="913" y="1073"/>
                    </a:cubicBezTo>
                    <a:cubicBezTo>
                      <a:pt x="868" y="1210"/>
                      <a:pt x="845" y="1347"/>
                      <a:pt x="799" y="1507"/>
                    </a:cubicBezTo>
                    <a:lnTo>
                      <a:pt x="799" y="1484"/>
                    </a:lnTo>
                    <a:cubicBezTo>
                      <a:pt x="434" y="3972"/>
                      <a:pt x="206" y="6460"/>
                      <a:pt x="23" y="8811"/>
                    </a:cubicBezTo>
                    <a:lnTo>
                      <a:pt x="0" y="8811"/>
                    </a:lnTo>
                    <a:cubicBezTo>
                      <a:pt x="0" y="8857"/>
                      <a:pt x="0" y="8880"/>
                      <a:pt x="23" y="8902"/>
                    </a:cubicBezTo>
                    <a:cubicBezTo>
                      <a:pt x="23" y="8925"/>
                      <a:pt x="23" y="8948"/>
                      <a:pt x="23" y="8971"/>
                    </a:cubicBezTo>
                    <a:cubicBezTo>
                      <a:pt x="46" y="8994"/>
                      <a:pt x="46" y="9016"/>
                      <a:pt x="46" y="9039"/>
                    </a:cubicBezTo>
                    <a:cubicBezTo>
                      <a:pt x="69" y="9085"/>
                      <a:pt x="69" y="9108"/>
                      <a:pt x="92" y="9153"/>
                    </a:cubicBezTo>
                    <a:cubicBezTo>
                      <a:pt x="320" y="9770"/>
                      <a:pt x="548" y="10409"/>
                      <a:pt x="708" y="10934"/>
                    </a:cubicBezTo>
                    <a:cubicBezTo>
                      <a:pt x="776" y="11048"/>
                      <a:pt x="822" y="11185"/>
                      <a:pt x="868" y="11322"/>
                    </a:cubicBezTo>
                    <a:lnTo>
                      <a:pt x="3378" y="10112"/>
                    </a:lnTo>
                    <a:lnTo>
                      <a:pt x="6871" y="8423"/>
                    </a:lnTo>
                    <a:lnTo>
                      <a:pt x="7282" y="8218"/>
                    </a:lnTo>
                    <a:lnTo>
                      <a:pt x="7578" y="8081"/>
                    </a:lnTo>
                    <a:lnTo>
                      <a:pt x="8058" y="7852"/>
                    </a:lnTo>
                    <a:lnTo>
                      <a:pt x="8080" y="7830"/>
                    </a:lnTo>
                    <a:lnTo>
                      <a:pt x="8103" y="7784"/>
                    </a:lnTo>
                    <a:lnTo>
                      <a:pt x="8126" y="7761"/>
                    </a:lnTo>
                    <a:cubicBezTo>
                      <a:pt x="8126" y="7738"/>
                      <a:pt x="8149" y="7715"/>
                      <a:pt x="8149" y="7715"/>
                    </a:cubicBezTo>
                    <a:cubicBezTo>
                      <a:pt x="8172" y="7624"/>
                      <a:pt x="8195" y="7533"/>
                      <a:pt x="8195" y="7442"/>
                    </a:cubicBezTo>
                    <a:lnTo>
                      <a:pt x="8217" y="7350"/>
                    </a:lnTo>
                    <a:cubicBezTo>
                      <a:pt x="8240" y="7076"/>
                      <a:pt x="8263" y="6780"/>
                      <a:pt x="8263" y="6483"/>
                    </a:cubicBezTo>
                    <a:cubicBezTo>
                      <a:pt x="8263" y="6095"/>
                      <a:pt x="8217" y="5661"/>
                      <a:pt x="8126" y="5182"/>
                    </a:cubicBezTo>
                    <a:cubicBezTo>
                      <a:pt x="8126" y="5159"/>
                      <a:pt x="8126" y="5136"/>
                      <a:pt x="8103" y="5113"/>
                    </a:cubicBezTo>
                    <a:cubicBezTo>
                      <a:pt x="8103" y="5091"/>
                      <a:pt x="8103" y="5068"/>
                      <a:pt x="8080" y="5045"/>
                    </a:cubicBezTo>
                    <a:cubicBezTo>
                      <a:pt x="7898" y="4383"/>
                      <a:pt x="7464" y="3812"/>
                      <a:pt x="7076" y="3333"/>
                    </a:cubicBezTo>
                    <a:lnTo>
                      <a:pt x="6757" y="2945"/>
                    </a:lnTo>
                    <a:lnTo>
                      <a:pt x="6528" y="2671"/>
                    </a:lnTo>
                    <a:cubicBezTo>
                      <a:pt x="6346" y="2443"/>
                      <a:pt x="6163" y="2215"/>
                      <a:pt x="5981" y="2009"/>
                    </a:cubicBezTo>
                    <a:cubicBezTo>
                      <a:pt x="5501" y="1484"/>
                      <a:pt x="5113" y="1073"/>
                      <a:pt x="4702" y="754"/>
                    </a:cubicBezTo>
                    <a:cubicBezTo>
                      <a:pt x="4474" y="594"/>
                      <a:pt x="4246" y="434"/>
                      <a:pt x="3995" y="297"/>
                    </a:cubicBezTo>
                    <a:cubicBezTo>
                      <a:pt x="3744" y="160"/>
                      <a:pt x="3470" y="69"/>
                      <a:pt x="31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56" name="Google Shape;1456;p1"/>
              <p:cNvGrpSpPr/>
              <p:nvPr/>
            </p:nvGrpSpPr>
            <p:grpSpPr>
              <a:xfrm>
                <a:off x="8822856" y="2734170"/>
                <a:ext cx="338118" cy="385231"/>
                <a:chOff x="8822856" y="2734170"/>
                <a:chExt cx="338118" cy="385231"/>
              </a:xfrm>
            </p:grpSpPr>
            <p:sp>
              <p:nvSpPr>
                <p:cNvPr id="1457" name="Google Shape;1457;p1"/>
                <p:cNvSpPr/>
                <p:nvPr/>
              </p:nvSpPr>
              <p:spPr>
                <a:xfrm>
                  <a:off x="8980792" y="3062395"/>
                  <a:ext cx="63575" cy="51222"/>
                </a:xfrm>
                <a:custGeom>
                  <a:rect b="b" l="l" r="r" t="t"/>
                  <a:pathLst>
                    <a:path extrusionOk="0" h="1895" w="2352">
                      <a:moveTo>
                        <a:pt x="1553" y="0"/>
                      </a:moveTo>
                      <a:cubicBezTo>
                        <a:pt x="1461" y="0"/>
                        <a:pt x="1370" y="23"/>
                        <a:pt x="1279" y="46"/>
                      </a:cubicBezTo>
                      <a:cubicBezTo>
                        <a:pt x="1210" y="46"/>
                        <a:pt x="1142" y="69"/>
                        <a:pt x="1073" y="69"/>
                      </a:cubicBezTo>
                      <a:cubicBezTo>
                        <a:pt x="959" y="92"/>
                        <a:pt x="868" y="137"/>
                        <a:pt x="776" y="183"/>
                      </a:cubicBezTo>
                      <a:cubicBezTo>
                        <a:pt x="617" y="251"/>
                        <a:pt x="457" y="366"/>
                        <a:pt x="320" y="480"/>
                      </a:cubicBezTo>
                      <a:cubicBezTo>
                        <a:pt x="183" y="617"/>
                        <a:pt x="92" y="776"/>
                        <a:pt x="23" y="936"/>
                      </a:cubicBezTo>
                      <a:cubicBezTo>
                        <a:pt x="0" y="1005"/>
                        <a:pt x="0" y="1096"/>
                        <a:pt x="0" y="1187"/>
                      </a:cubicBezTo>
                      <a:cubicBezTo>
                        <a:pt x="0" y="1233"/>
                        <a:pt x="0" y="1301"/>
                        <a:pt x="23" y="1347"/>
                      </a:cubicBezTo>
                      <a:cubicBezTo>
                        <a:pt x="23" y="1370"/>
                        <a:pt x="46" y="1415"/>
                        <a:pt x="69" y="1461"/>
                      </a:cubicBezTo>
                      <a:cubicBezTo>
                        <a:pt x="92" y="1484"/>
                        <a:pt x="115" y="1530"/>
                        <a:pt x="137" y="1552"/>
                      </a:cubicBezTo>
                      <a:cubicBezTo>
                        <a:pt x="229" y="1644"/>
                        <a:pt x="320" y="1712"/>
                        <a:pt x="434" y="1735"/>
                      </a:cubicBezTo>
                      <a:cubicBezTo>
                        <a:pt x="434" y="1758"/>
                        <a:pt x="457" y="1758"/>
                        <a:pt x="480" y="1758"/>
                      </a:cubicBezTo>
                      <a:cubicBezTo>
                        <a:pt x="662" y="1849"/>
                        <a:pt x="868" y="1872"/>
                        <a:pt x="1050" y="1895"/>
                      </a:cubicBezTo>
                      <a:cubicBezTo>
                        <a:pt x="1233" y="1895"/>
                        <a:pt x="1438" y="1872"/>
                        <a:pt x="1598" y="1781"/>
                      </a:cubicBezTo>
                      <a:cubicBezTo>
                        <a:pt x="1735" y="1712"/>
                        <a:pt x="1895" y="1598"/>
                        <a:pt x="1986" y="1484"/>
                      </a:cubicBezTo>
                      <a:cubicBezTo>
                        <a:pt x="2123" y="1347"/>
                        <a:pt x="2214" y="1164"/>
                        <a:pt x="2283" y="982"/>
                      </a:cubicBezTo>
                      <a:cubicBezTo>
                        <a:pt x="2329" y="868"/>
                        <a:pt x="2351" y="708"/>
                        <a:pt x="2329" y="594"/>
                      </a:cubicBezTo>
                      <a:cubicBezTo>
                        <a:pt x="2306" y="434"/>
                        <a:pt x="2237" y="274"/>
                        <a:pt x="2077" y="183"/>
                      </a:cubicBezTo>
                      <a:cubicBezTo>
                        <a:pt x="2032" y="137"/>
                        <a:pt x="1963" y="92"/>
                        <a:pt x="1895" y="69"/>
                      </a:cubicBezTo>
                      <a:cubicBezTo>
                        <a:pt x="1804" y="23"/>
                        <a:pt x="1712" y="23"/>
                        <a:pt x="1621" y="23"/>
                      </a:cubicBezTo>
                      <a:cubicBezTo>
                        <a:pt x="1598" y="0"/>
                        <a:pt x="1575" y="0"/>
                        <a:pt x="1553"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1"/>
                <p:cNvSpPr/>
                <p:nvPr/>
              </p:nvSpPr>
              <p:spPr>
                <a:xfrm>
                  <a:off x="9076424" y="2914947"/>
                  <a:ext cx="76522" cy="75279"/>
                </a:xfrm>
                <a:custGeom>
                  <a:rect b="b" l="l" r="r" t="t"/>
                  <a:pathLst>
                    <a:path extrusionOk="0" h="2785" w="2831">
                      <a:moveTo>
                        <a:pt x="1142" y="0"/>
                      </a:moveTo>
                      <a:cubicBezTo>
                        <a:pt x="936" y="0"/>
                        <a:pt x="731" y="69"/>
                        <a:pt x="571" y="160"/>
                      </a:cubicBezTo>
                      <a:cubicBezTo>
                        <a:pt x="480" y="206"/>
                        <a:pt x="411" y="274"/>
                        <a:pt x="343" y="342"/>
                      </a:cubicBezTo>
                      <a:cubicBezTo>
                        <a:pt x="251" y="457"/>
                        <a:pt x="183" y="571"/>
                        <a:pt x="137" y="685"/>
                      </a:cubicBezTo>
                      <a:cubicBezTo>
                        <a:pt x="69" y="845"/>
                        <a:pt x="23" y="982"/>
                        <a:pt x="0" y="1164"/>
                      </a:cubicBezTo>
                      <a:cubicBezTo>
                        <a:pt x="0" y="1233"/>
                        <a:pt x="0" y="1301"/>
                        <a:pt x="23" y="1370"/>
                      </a:cubicBezTo>
                      <a:cubicBezTo>
                        <a:pt x="23" y="1415"/>
                        <a:pt x="23" y="1438"/>
                        <a:pt x="23" y="1461"/>
                      </a:cubicBezTo>
                      <a:cubicBezTo>
                        <a:pt x="0" y="1507"/>
                        <a:pt x="23" y="1575"/>
                        <a:pt x="23" y="1621"/>
                      </a:cubicBezTo>
                      <a:cubicBezTo>
                        <a:pt x="46" y="1666"/>
                        <a:pt x="46" y="1712"/>
                        <a:pt x="69" y="1758"/>
                      </a:cubicBezTo>
                      <a:cubicBezTo>
                        <a:pt x="92" y="1849"/>
                        <a:pt x="114" y="1917"/>
                        <a:pt x="160" y="2009"/>
                      </a:cubicBezTo>
                      <a:cubicBezTo>
                        <a:pt x="229" y="2077"/>
                        <a:pt x="274" y="2168"/>
                        <a:pt x="343" y="2237"/>
                      </a:cubicBezTo>
                      <a:cubicBezTo>
                        <a:pt x="411" y="2305"/>
                        <a:pt x="480" y="2351"/>
                        <a:pt x="548" y="2420"/>
                      </a:cubicBezTo>
                      <a:cubicBezTo>
                        <a:pt x="617" y="2465"/>
                        <a:pt x="685" y="2511"/>
                        <a:pt x="754" y="2557"/>
                      </a:cubicBezTo>
                      <a:cubicBezTo>
                        <a:pt x="913" y="2648"/>
                        <a:pt x="1096" y="2716"/>
                        <a:pt x="1279" y="2762"/>
                      </a:cubicBezTo>
                      <a:cubicBezTo>
                        <a:pt x="1370" y="2785"/>
                        <a:pt x="1484" y="2785"/>
                        <a:pt x="1598" y="2785"/>
                      </a:cubicBezTo>
                      <a:cubicBezTo>
                        <a:pt x="1735" y="2785"/>
                        <a:pt x="1872" y="2762"/>
                        <a:pt x="2009" y="2693"/>
                      </a:cubicBezTo>
                      <a:cubicBezTo>
                        <a:pt x="2100" y="2671"/>
                        <a:pt x="2192" y="2625"/>
                        <a:pt x="2260" y="2557"/>
                      </a:cubicBezTo>
                      <a:cubicBezTo>
                        <a:pt x="2328" y="2511"/>
                        <a:pt x="2397" y="2465"/>
                        <a:pt x="2465" y="2397"/>
                      </a:cubicBezTo>
                      <a:cubicBezTo>
                        <a:pt x="2511" y="2351"/>
                        <a:pt x="2580" y="2260"/>
                        <a:pt x="2625" y="2168"/>
                      </a:cubicBezTo>
                      <a:cubicBezTo>
                        <a:pt x="2762" y="1917"/>
                        <a:pt x="2831" y="1643"/>
                        <a:pt x="2831" y="1347"/>
                      </a:cubicBezTo>
                      <a:cubicBezTo>
                        <a:pt x="2808" y="1164"/>
                        <a:pt x="2762" y="1004"/>
                        <a:pt x="2694" y="845"/>
                      </a:cubicBezTo>
                      <a:cubicBezTo>
                        <a:pt x="2602" y="708"/>
                        <a:pt x="2534" y="594"/>
                        <a:pt x="2420" y="479"/>
                      </a:cubicBezTo>
                      <a:cubicBezTo>
                        <a:pt x="2260" y="320"/>
                        <a:pt x="2032" y="206"/>
                        <a:pt x="1804" y="137"/>
                      </a:cubicBezTo>
                      <a:cubicBezTo>
                        <a:pt x="1598" y="46"/>
                        <a:pt x="1393" y="0"/>
                        <a:pt x="1164"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1"/>
                <p:cNvSpPr/>
                <p:nvPr/>
              </p:nvSpPr>
              <p:spPr>
                <a:xfrm>
                  <a:off x="8828397" y="2738495"/>
                  <a:ext cx="181425" cy="231377"/>
                </a:xfrm>
                <a:custGeom>
                  <a:rect b="b" l="l" r="r" t="t"/>
                  <a:pathLst>
                    <a:path extrusionOk="0" h="8560" w="6712">
                      <a:moveTo>
                        <a:pt x="2854" y="0"/>
                      </a:moveTo>
                      <a:cubicBezTo>
                        <a:pt x="2831" y="23"/>
                        <a:pt x="2785" y="23"/>
                        <a:pt x="2740" y="23"/>
                      </a:cubicBezTo>
                      <a:cubicBezTo>
                        <a:pt x="2671" y="46"/>
                        <a:pt x="2603" y="69"/>
                        <a:pt x="2534" y="91"/>
                      </a:cubicBezTo>
                      <a:cubicBezTo>
                        <a:pt x="2466" y="91"/>
                        <a:pt x="2397" y="114"/>
                        <a:pt x="2329" y="137"/>
                      </a:cubicBezTo>
                      <a:lnTo>
                        <a:pt x="2192" y="160"/>
                      </a:lnTo>
                      <a:cubicBezTo>
                        <a:pt x="2123" y="183"/>
                        <a:pt x="2032" y="183"/>
                        <a:pt x="1964" y="205"/>
                      </a:cubicBezTo>
                      <a:cubicBezTo>
                        <a:pt x="1872" y="228"/>
                        <a:pt x="1781" y="274"/>
                        <a:pt x="1712" y="297"/>
                      </a:cubicBezTo>
                      <a:cubicBezTo>
                        <a:pt x="1644" y="342"/>
                        <a:pt x="1575" y="388"/>
                        <a:pt x="1530" y="457"/>
                      </a:cubicBezTo>
                      <a:cubicBezTo>
                        <a:pt x="1484" y="479"/>
                        <a:pt x="1461" y="525"/>
                        <a:pt x="1439" y="594"/>
                      </a:cubicBezTo>
                      <a:cubicBezTo>
                        <a:pt x="1416" y="616"/>
                        <a:pt x="1393" y="639"/>
                        <a:pt x="1370" y="662"/>
                      </a:cubicBezTo>
                      <a:cubicBezTo>
                        <a:pt x="1233" y="799"/>
                        <a:pt x="1119" y="913"/>
                        <a:pt x="1028" y="1027"/>
                      </a:cubicBezTo>
                      <a:lnTo>
                        <a:pt x="982" y="1096"/>
                      </a:lnTo>
                      <a:cubicBezTo>
                        <a:pt x="891" y="1187"/>
                        <a:pt x="822" y="1301"/>
                        <a:pt x="731" y="1392"/>
                      </a:cubicBezTo>
                      <a:cubicBezTo>
                        <a:pt x="662" y="1461"/>
                        <a:pt x="617" y="1507"/>
                        <a:pt x="571" y="1575"/>
                      </a:cubicBezTo>
                      <a:cubicBezTo>
                        <a:pt x="526" y="1643"/>
                        <a:pt x="480" y="1712"/>
                        <a:pt x="434" y="1780"/>
                      </a:cubicBezTo>
                      <a:cubicBezTo>
                        <a:pt x="366" y="1917"/>
                        <a:pt x="297" y="2054"/>
                        <a:pt x="229" y="2237"/>
                      </a:cubicBezTo>
                      <a:cubicBezTo>
                        <a:pt x="183" y="2374"/>
                        <a:pt x="137" y="2534"/>
                        <a:pt x="115" y="2671"/>
                      </a:cubicBezTo>
                      <a:cubicBezTo>
                        <a:pt x="69" y="2967"/>
                        <a:pt x="46" y="3264"/>
                        <a:pt x="23" y="3561"/>
                      </a:cubicBezTo>
                      <a:lnTo>
                        <a:pt x="23" y="3606"/>
                      </a:lnTo>
                      <a:cubicBezTo>
                        <a:pt x="1" y="3949"/>
                        <a:pt x="69" y="4291"/>
                        <a:pt x="115" y="4565"/>
                      </a:cubicBezTo>
                      <a:cubicBezTo>
                        <a:pt x="183" y="4862"/>
                        <a:pt x="252" y="5159"/>
                        <a:pt x="320" y="5455"/>
                      </a:cubicBezTo>
                      <a:cubicBezTo>
                        <a:pt x="366" y="5592"/>
                        <a:pt x="411" y="5706"/>
                        <a:pt x="480" y="5866"/>
                      </a:cubicBezTo>
                      <a:cubicBezTo>
                        <a:pt x="526" y="6003"/>
                        <a:pt x="594" y="6163"/>
                        <a:pt x="662" y="6300"/>
                      </a:cubicBezTo>
                      <a:cubicBezTo>
                        <a:pt x="731" y="6414"/>
                        <a:pt x="799" y="6528"/>
                        <a:pt x="868" y="6619"/>
                      </a:cubicBezTo>
                      <a:lnTo>
                        <a:pt x="891" y="6665"/>
                      </a:lnTo>
                      <a:cubicBezTo>
                        <a:pt x="982" y="6802"/>
                        <a:pt x="1096" y="6939"/>
                        <a:pt x="1233" y="7076"/>
                      </a:cubicBezTo>
                      <a:lnTo>
                        <a:pt x="1279" y="7144"/>
                      </a:lnTo>
                      <a:cubicBezTo>
                        <a:pt x="1439" y="7327"/>
                        <a:pt x="1598" y="7510"/>
                        <a:pt x="1804" y="7669"/>
                      </a:cubicBezTo>
                      <a:cubicBezTo>
                        <a:pt x="1827" y="7715"/>
                        <a:pt x="1849" y="7783"/>
                        <a:pt x="1895" y="7829"/>
                      </a:cubicBezTo>
                      <a:cubicBezTo>
                        <a:pt x="1941" y="7898"/>
                        <a:pt x="1986" y="7943"/>
                        <a:pt x="2055" y="7989"/>
                      </a:cubicBezTo>
                      <a:cubicBezTo>
                        <a:pt x="2123" y="8057"/>
                        <a:pt x="2215" y="8103"/>
                        <a:pt x="2306" y="8171"/>
                      </a:cubicBezTo>
                      <a:cubicBezTo>
                        <a:pt x="2443" y="8240"/>
                        <a:pt x="2580" y="8308"/>
                        <a:pt x="2717" y="8377"/>
                      </a:cubicBezTo>
                      <a:cubicBezTo>
                        <a:pt x="2785" y="8400"/>
                        <a:pt x="2877" y="8423"/>
                        <a:pt x="2945" y="8468"/>
                      </a:cubicBezTo>
                      <a:cubicBezTo>
                        <a:pt x="3013" y="8491"/>
                        <a:pt x="3082" y="8491"/>
                        <a:pt x="3173" y="8514"/>
                      </a:cubicBezTo>
                      <a:cubicBezTo>
                        <a:pt x="3310" y="8537"/>
                        <a:pt x="3447" y="8537"/>
                        <a:pt x="3607" y="8537"/>
                      </a:cubicBezTo>
                      <a:lnTo>
                        <a:pt x="3653" y="8537"/>
                      </a:lnTo>
                      <a:lnTo>
                        <a:pt x="3698" y="8560"/>
                      </a:lnTo>
                      <a:cubicBezTo>
                        <a:pt x="3858" y="8560"/>
                        <a:pt x="4018" y="8537"/>
                        <a:pt x="4155" y="8514"/>
                      </a:cubicBezTo>
                      <a:cubicBezTo>
                        <a:pt x="4269" y="8491"/>
                        <a:pt x="4406" y="8445"/>
                        <a:pt x="4566" y="8400"/>
                      </a:cubicBezTo>
                      <a:cubicBezTo>
                        <a:pt x="4703" y="8331"/>
                        <a:pt x="4840" y="8286"/>
                        <a:pt x="4976" y="8240"/>
                      </a:cubicBezTo>
                      <a:cubicBezTo>
                        <a:pt x="5091" y="8194"/>
                        <a:pt x="5159" y="8149"/>
                        <a:pt x="5250" y="8103"/>
                      </a:cubicBezTo>
                      <a:cubicBezTo>
                        <a:pt x="5387" y="8012"/>
                        <a:pt x="5501" y="7898"/>
                        <a:pt x="5593" y="7783"/>
                      </a:cubicBezTo>
                      <a:cubicBezTo>
                        <a:pt x="5707" y="7692"/>
                        <a:pt x="5798" y="7555"/>
                        <a:pt x="5889" y="7373"/>
                      </a:cubicBezTo>
                      <a:cubicBezTo>
                        <a:pt x="5958" y="7281"/>
                        <a:pt x="6004" y="7167"/>
                        <a:pt x="6049" y="7076"/>
                      </a:cubicBezTo>
                      <a:lnTo>
                        <a:pt x="6072" y="6985"/>
                      </a:lnTo>
                      <a:cubicBezTo>
                        <a:pt x="6141" y="6848"/>
                        <a:pt x="6186" y="6711"/>
                        <a:pt x="6255" y="6574"/>
                      </a:cubicBezTo>
                      <a:lnTo>
                        <a:pt x="6300" y="6437"/>
                      </a:lnTo>
                      <a:cubicBezTo>
                        <a:pt x="6392" y="6437"/>
                        <a:pt x="6460" y="6368"/>
                        <a:pt x="6483" y="6300"/>
                      </a:cubicBezTo>
                      <a:cubicBezTo>
                        <a:pt x="6506" y="6277"/>
                        <a:pt x="6529" y="6231"/>
                        <a:pt x="6529" y="6186"/>
                      </a:cubicBezTo>
                      <a:cubicBezTo>
                        <a:pt x="6529" y="6163"/>
                        <a:pt x="6529" y="6117"/>
                        <a:pt x="6551" y="6094"/>
                      </a:cubicBezTo>
                      <a:lnTo>
                        <a:pt x="6551" y="6072"/>
                      </a:lnTo>
                      <a:lnTo>
                        <a:pt x="6574" y="5935"/>
                      </a:lnTo>
                      <a:cubicBezTo>
                        <a:pt x="6597" y="5798"/>
                        <a:pt x="6620" y="5661"/>
                        <a:pt x="6620" y="5524"/>
                      </a:cubicBezTo>
                      <a:cubicBezTo>
                        <a:pt x="6666" y="5181"/>
                        <a:pt x="6711" y="4816"/>
                        <a:pt x="6620" y="4451"/>
                      </a:cubicBezTo>
                      <a:cubicBezTo>
                        <a:pt x="6620" y="4428"/>
                        <a:pt x="6597" y="4383"/>
                        <a:pt x="6574" y="4360"/>
                      </a:cubicBezTo>
                      <a:lnTo>
                        <a:pt x="6574" y="4291"/>
                      </a:lnTo>
                      <a:lnTo>
                        <a:pt x="6574" y="4246"/>
                      </a:lnTo>
                      <a:cubicBezTo>
                        <a:pt x="6574" y="4109"/>
                        <a:pt x="6551" y="3949"/>
                        <a:pt x="6529" y="3789"/>
                      </a:cubicBezTo>
                      <a:lnTo>
                        <a:pt x="6529" y="3766"/>
                      </a:lnTo>
                      <a:cubicBezTo>
                        <a:pt x="6506" y="3584"/>
                        <a:pt x="6460" y="3424"/>
                        <a:pt x="6437" y="3264"/>
                      </a:cubicBezTo>
                      <a:cubicBezTo>
                        <a:pt x="6392" y="3150"/>
                        <a:pt x="6346" y="3013"/>
                        <a:pt x="6300" y="2899"/>
                      </a:cubicBezTo>
                      <a:lnTo>
                        <a:pt x="6277" y="2853"/>
                      </a:lnTo>
                      <a:cubicBezTo>
                        <a:pt x="6209" y="2716"/>
                        <a:pt x="6163" y="2579"/>
                        <a:pt x="6095" y="2465"/>
                      </a:cubicBezTo>
                      <a:cubicBezTo>
                        <a:pt x="6049" y="2420"/>
                        <a:pt x="6026" y="2351"/>
                        <a:pt x="6004" y="2305"/>
                      </a:cubicBezTo>
                      <a:cubicBezTo>
                        <a:pt x="5958" y="2237"/>
                        <a:pt x="5935" y="2191"/>
                        <a:pt x="5912" y="2146"/>
                      </a:cubicBezTo>
                      <a:cubicBezTo>
                        <a:pt x="5844" y="2032"/>
                        <a:pt x="5753" y="1917"/>
                        <a:pt x="5684" y="1826"/>
                      </a:cubicBezTo>
                      <a:lnTo>
                        <a:pt x="5638" y="1758"/>
                      </a:lnTo>
                      <a:cubicBezTo>
                        <a:pt x="5593" y="1712"/>
                        <a:pt x="5547" y="1666"/>
                        <a:pt x="5524" y="1598"/>
                      </a:cubicBezTo>
                      <a:cubicBezTo>
                        <a:pt x="5479" y="1529"/>
                        <a:pt x="5410" y="1461"/>
                        <a:pt x="5364" y="1415"/>
                      </a:cubicBezTo>
                      <a:cubicBezTo>
                        <a:pt x="5250" y="1255"/>
                        <a:pt x="5136" y="1118"/>
                        <a:pt x="5022" y="982"/>
                      </a:cubicBezTo>
                      <a:lnTo>
                        <a:pt x="4976" y="936"/>
                      </a:lnTo>
                      <a:cubicBezTo>
                        <a:pt x="4885" y="822"/>
                        <a:pt x="4794" y="708"/>
                        <a:pt x="4680" y="639"/>
                      </a:cubicBezTo>
                      <a:cubicBezTo>
                        <a:pt x="4566" y="525"/>
                        <a:pt x="4429" y="434"/>
                        <a:pt x="4246" y="342"/>
                      </a:cubicBezTo>
                      <a:cubicBezTo>
                        <a:pt x="3972" y="228"/>
                        <a:pt x="3653" y="114"/>
                        <a:pt x="3310" y="23"/>
                      </a:cubicBezTo>
                      <a:cubicBezTo>
                        <a:pt x="3242" y="0"/>
                        <a:pt x="3150" y="0"/>
                        <a:pt x="3059"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1"/>
                <p:cNvSpPr/>
                <p:nvPr/>
              </p:nvSpPr>
              <p:spPr>
                <a:xfrm>
                  <a:off x="8856157" y="2768714"/>
                  <a:ext cx="51249" cy="156774"/>
                </a:xfrm>
                <a:custGeom>
                  <a:rect b="b" l="l" r="r" t="t"/>
                  <a:pathLst>
                    <a:path extrusionOk="0" h="5800" w="1896">
                      <a:moveTo>
                        <a:pt x="1210" y="0"/>
                      </a:moveTo>
                      <a:cubicBezTo>
                        <a:pt x="1096" y="46"/>
                        <a:pt x="1005" y="115"/>
                        <a:pt x="937" y="229"/>
                      </a:cubicBezTo>
                      <a:cubicBezTo>
                        <a:pt x="800" y="411"/>
                        <a:pt x="685" y="571"/>
                        <a:pt x="594" y="777"/>
                      </a:cubicBezTo>
                      <a:cubicBezTo>
                        <a:pt x="480" y="982"/>
                        <a:pt x="389" y="1187"/>
                        <a:pt x="320" y="1416"/>
                      </a:cubicBezTo>
                      <a:cubicBezTo>
                        <a:pt x="229" y="1621"/>
                        <a:pt x="160" y="1849"/>
                        <a:pt x="115" y="2055"/>
                      </a:cubicBezTo>
                      <a:cubicBezTo>
                        <a:pt x="69" y="2306"/>
                        <a:pt x="46" y="2534"/>
                        <a:pt x="24" y="2785"/>
                      </a:cubicBezTo>
                      <a:cubicBezTo>
                        <a:pt x="1" y="2991"/>
                        <a:pt x="1" y="3196"/>
                        <a:pt x="1" y="3401"/>
                      </a:cubicBezTo>
                      <a:cubicBezTo>
                        <a:pt x="24" y="3653"/>
                        <a:pt x="46" y="3926"/>
                        <a:pt x="115" y="4178"/>
                      </a:cubicBezTo>
                      <a:cubicBezTo>
                        <a:pt x="183" y="4383"/>
                        <a:pt x="252" y="4588"/>
                        <a:pt x="320" y="4771"/>
                      </a:cubicBezTo>
                      <a:cubicBezTo>
                        <a:pt x="343" y="4885"/>
                        <a:pt x="389" y="4976"/>
                        <a:pt x="412" y="5091"/>
                      </a:cubicBezTo>
                      <a:cubicBezTo>
                        <a:pt x="480" y="5250"/>
                        <a:pt x="548" y="5364"/>
                        <a:pt x="640" y="5501"/>
                      </a:cubicBezTo>
                      <a:cubicBezTo>
                        <a:pt x="731" y="5638"/>
                        <a:pt x="845" y="5730"/>
                        <a:pt x="1005" y="5775"/>
                      </a:cubicBezTo>
                      <a:cubicBezTo>
                        <a:pt x="1062" y="5791"/>
                        <a:pt x="1118" y="5799"/>
                        <a:pt x="1175" y="5799"/>
                      </a:cubicBezTo>
                      <a:cubicBezTo>
                        <a:pt x="1278" y="5799"/>
                        <a:pt x="1381" y="5774"/>
                        <a:pt x="1484" y="5730"/>
                      </a:cubicBezTo>
                      <a:cubicBezTo>
                        <a:pt x="1621" y="5638"/>
                        <a:pt x="1713" y="5501"/>
                        <a:pt x="1758" y="5364"/>
                      </a:cubicBezTo>
                      <a:cubicBezTo>
                        <a:pt x="1804" y="5205"/>
                        <a:pt x="1781" y="5091"/>
                        <a:pt x="1713" y="4954"/>
                      </a:cubicBezTo>
                      <a:lnTo>
                        <a:pt x="1713" y="4954"/>
                      </a:lnTo>
                      <a:cubicBezTo>
                        <a:pt x="1735" y="4976"/>
                        <a:pt x="1735" y="4976"/>
                        <a:pt x="1735" y="4976"/>
                      </a:cubicBezTo>
                      <a:cubicBezTo>
                        <a:pt x="1621" y="4725"/>
                        <a:pt x="1530" y="4429"/>
                        <a:pt x="1439" y="4155"/>
                      </a:cubicBezTo>
                      <a:cubicBezTo>
                        <a:pt x="1325" y="3881"/>
                        <a:pt x="1233" y="3584"/>
                        <a:pt x="1188" y="3310"/>
                      </a:cubicBezTo>
                      <a:cubicBezTo>
                        <a:pt x="1142" y="2899"/>
                        <a:pt x="1142" y="2511"/>
                        <a:pt x="1188" y="2123"/>
                      </a:cubicBezTo>
                      <a:cubicBezTo>
                        <a:pt x="1233" y="1827"/>
                        <a:pt x="1302" y="1553"/>
                        <a:pt x="1393" y="1279"/>
                      </a:cubicBezTo>
                      <a:cubicBezTo>
                        <a:pt x="1484" y="1073"/>
                        <a:pt x="1598" y="891"/>
                        <a:pt x="1735" y="685"/>
                      </a:cubicBezTo>
                      <a:cubicBezTo>
                        <a:pt x="1895" y="480"/>
                        <a:pt x="1781" y="183"/>
                        <a:pt x="1576" y="46"/>
                      </a:cubicBezTo>
                      <a:cubicBezTo>
                        <a:pt x="1507" y="23"/>
                        <a:pt x="1416" y="0"/>
                        <a:pt x="1325"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1"/>
                <p:cNvSpPr/>
                <p:nvPr/>
              </p:nvSpPr>
              <p:spPr>
                <a:xfrm>
                  <a:off x="9097400" y="2929732"/>
                  <a:ext cx="24084" cy="41167"/>
                </a:xfrm>
                <a:custGeom>
                  <a:rect b="b" l="l" r="r" t="t"/>
                  <a:pathLst>
                    <a:path extrusionOk="0" h="1523" w="891">
                      <a:moveTo>
                        <a:pt x="503" y="1"/>
                      </a:moveTo>
                      <a:cubicBezTo>
                        <a:pt x="343" y="1"/>
                        <a:pt x="206" y="115"/>
                        <a:pt x="160" y="275"/>
                      </a:cubicBezTo>
                      <a:cubicBezTo>
                        <a:pt x="114" y="366"/>
                        <a:pt x="92" y="480"/>
                        <a:pt x="69" y="572"/>
                      </a:cubicBezTo>
                      <a:cubicBezTo>
                        <a:pt x="23" y="686"/>
                        <a:pt x="23" y="777"/>
                        <a:pt x="0" y="868"/>
                      </a:cubicBezTo>
                      <a:cubicBezTo>
                        <a:pt x="0" y="1005"/>
                        <a:pt x="46" y="1142"/>
                        <a:pt x="92" y="1279"/>
                      </a:cubicBezTo>
                      <a:cubicBezTo>
                        <a:pt x="137" y="1370"/>
                        <a:pt x="160" y="1439"/>
                        <a:pt x="251" y="1485"/>
                      </a:cubicBezTo>
                      <a:cubicBezTo>
                        <a:pt x="305" y="1511"/>
                        <a:pt x="358" y="1522"/>
                        <a:pt x="412" y="1522"/>
                      </a:cubicBezTo>
                      <a:cubicBezTo>
                        <a:pt x="450" y="1522"/>
                        <a:pt x="488" y="1517"/>
                        <a:pt x="525" y="1507"/>
                      </a:cubicBezTo>
                      <a:cubicBezTo>
                        <a:pt x="617" y="1485"/>
                        <a:pt x="685" y="1439"/>
                        <a:pt x="731" y="1348"/>
                      </a:cubicBezTo>
                      <a:cubicBezTo>
                        <a:pt x="776" y="1279"/>
                        <a:pt x="799" y="1165"/>
                        <a:pt x="754" y="1096"/>
                      </a:cubicBezTo>
                      <a:cubicBezTo>
                        <a:pt x="731" y="1028"/>
                        <a:pt x="731" y="982"/>
                        <a:pt x="708" y="914"/>
                      </a:cubicBezTo>
                      <a:cubicBezTo>
                        <a:pt x="708" y="914"/>
                        <a:pt x="708" y="891"/>
                        <a:pt x="708" y="891"/>
                      </a:cubicBezTo>
                      <a:cubicBezTo>
                        <a:pt x="731" y="731"/>
                        <a:pt x="776" y="594"/>
                        <a:pt x="822" y="457"/>
                      </a:cubicBezTo>
                      <a:cubicBezTo>
                        <a:pt x="891" y="275"/>
                        <a:pt x="776" y="69"/>
                        <a:pt x="594" y="24"/>
                      </a:cubicBezTo>
                      <a:cubicBezTo>
                        <a:pt x="548" y="24"/>
                        <a:pt x="525" y="1"/>
                        <a:pt x="503"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1"/>
                <p:cNvSpPr/>
                <p:nvPr/>
              </p:nvSpPr>
              <p:spPr>
                <a:xfrm>
                  <a:off x="8822856" y="2734170"/>
                  <a:ext cx="192508" cy="241351"/>
                </a:xfrm>
                <a:custGeom>
                  <a:rect b="b" l="l" r="r" t="t"/>
                  <a:pathLst>
                    <a:path extrusionOk="0" h="8929" w="7122">
                      <a:moveTo>
                        <a:pt x="3057" y="333"/>
                      </a:moveTo>
                      <a:cubicBezTo>
                        <a:pt x="3202" y="333"/>
                        <a:pt x="3347" y="349"/>
                        <a:pt x="3492" y="365"/>
                      </a:cubicBezTo>
                      <a:cubicBezTo>
                        <a:pt x="3743" y="388"/>
                        <a:pt x="3972" y="457"/>
                        <a:pt x="4200" y="548"/>
                      </a:cubicBezTo>
                      <a:cubicBezTo>
                        <a:pt x="4451" y="662"/>
                        <a:pt x="4702" y="822"/>
                        <a:pt x="4930" y="982"/>
                      </a:cubicBezTo>
                      <a:cubicBezTo>
                        <a:pt x="5227" y="1210"/>
                        <a:pt x="5478" y="1484"/>
                        <a:pt x="5706" y="1758"/>
                      </a:cubicBezTo>
                      <a:cubicBezTo>
                        <a:pt x="5958" y="2100"/>
                        <a:pt x="6163" y="2488"/>
                        <a:pt x="6346" y="2876"/>
                      </a:cubicBezTo>
                      <a:lnTo>
                        <a:pt x="6323" y="2831"/>
                      </a:lnTo>
                      <a:lnTo>
                        <a:pt x="6323" y="2831"/>
                      </a:lnTo>
                      <a:cubicBezTo>
                        <a:pt x="6528" y="3310"/>
                        <a:pt x="6665" y="3812"/>
                        <a:pt x="6734" y="4314"/>
                      </a:cubicBezTo>
                      <a:cubicBezTo>
                        <a:pt x="6734" y="4314"/>
                        <a:pt x="6734" y="4291"/>
                        <a:pt x="6734" y="4269"/>
                      </a:cubicBezTo>
                      <a:cubicBezTo>
                        <a:pt x="6779" y="4748"/>
                        <a:pt x="6779" y="5227"/>
                        <a:pt x="6734" y="5684"/>
                      </a:cubicBezTo>
                      <a:cubicBezTo>
                        <a:pt x="6734" y="5684"/>
                        <a:pt x="6734" y="5661"/>
                        <a:pt x="6734" y="5638"/>
                      </a:cubicBezTo>
                      <a:cubicBezTo>
                        <a:pt x="6665" y="6026"/>
                        <a:pt x="6574" y="6414"/>
                        <a:pt x="6437" y="6779"/>
                      </a:cubicBezTo>
                      <a:cubicBezTo>
                        <a:pt x="6414" y="6802"/>
                        <a:pt x="6414" y="6802"/>
                        <a:pt x="6414" y="6825"/>
                      </a:cubicBezTo>
                      <a:cubicBezTo>
                        <a:pt x="6414" y="6802"/>
                        <a:pt x="6414" y="6802"/>
                        <a:pt x="6414" y="6802"/>
                      </a:cubicBezTo>
                      <a:cubicBezTo>
                        <a:pt x="6300" y="7076"/>
                        <a:pt x="6140" y="7327"/>
                        <a:pt x="5958" y="7578"/>
                      </a:cubicBezTo>
                      <a:cubicBezTo>
                        <a:pt x="5821" y="7761"/>
                        <a:pt x="5638" y="7943"/>
                        <a:pt x="5433" y="8103"/>
                      </a:cubicBezTo>
                      <a:cubicBezTo>
                        <a:pt x="5273" y="8217"/>
                        <a:pt x="5090" y="8331"/>
                        <a:pt x="4885" y="8423"/>
                      </a:cubicBezTo>
                      <a:cubicBezTo>
                        <a:pt x="4679" y="8491"/>
                        <a:pt x="4474" y="8560"/>
                        <a:pt x="4268" y="8583"/>
                      </a:cubicBezTo>
                      <a:cubicBezTo>
                        <a:pt x="4154" y="8594"/>
                        <a:pt x="4046" y="8600"/>
                        <a:pt x="3937" y="8600"/>
                      </a:cubicBezTo>
                      <a:cubicBezTo>
                        <a:pt x="3829" y="8600"/>
                        <a:pt x="3721" y="8594"/>
                        <a:pt x="3607" y="8583"/>
                      </a:cubicBezTo>
                      <a:cubicBezTo>
                        <a:pt x="3355" y="8537"/>
                        <a:pt x="3127" y="8468"/>
                        <a:pt x="2899" y="8377"/>
                      </a:cubicBezTo>
                      <a:cubicBezTo>
                        <a:pt x="2625" y="8263"/>
                        <a:pt x="2397" y="8126"/>
                        <a:pt x="2169" y="7943"/>
                      </a:cubicBezTo>
                      <a:cubicBezTo>
                        <a:pt x="1872" y="7715"/>
                        <a:pt x="1621" y="7464"/>
                        <a:pt x="1392" y="7167"/>
                      </a:cubicBezTo>
                      <a:cubicBezTo>
                        <a:pt x="1141" y="6825"/>
                        <a:pt x="913" y="6437"/>
                        <a:pt x="753" y="6049"/>
                      </a:cubicBezTo>
                      <a:cubicBezTo>
                        <a:pt x="594" y="5684"/>
                        <a:pt x="502" y="5319"/>
                        <a:pt x="411" y="4953"/>
                      </a:cubicBezTo>
                      <a:cubicBezTo>
                        <a:pt x="411" y="4953"/>
                        <a:pt x="411" y="4953"/>
                        <a:pt x="411" y="4931"/>
                      </a:cubicBezTo>
                      <a:cubicBezTo>
                        <a:pt x="411" y="4931"/>
                        <a:pt x="411" y="4931"/>
                        <a:pt x="411" y="4908"/>
                      </a:cubicBezTo>
                      <a:cubicBezTo>
                        <a:pt x="388" y="4839"/>
                        <a:pt x="388" y="4748"/>
                        <a:pt x="365" y="4657"/>
                      </a:cubicBezTo>
                      <a:cubicBezTo>
                        <a:pt x="365" y="4588"/>
                        <a:pt x="342" y="4520"/>
                        <a:pt x="342" y="4451"/>
                      </a:cubicBezTo>
                      <a:cubicBezTo>
                        <a:pt x="320" y="4063"/>
                        <a:pt x="320" y="3675"/>
                        <a:pt x="365" y="3287"/>
                      </a:cubicBezTo>
                      <a:cubicBezTo>
                        <a:pt x="434" y="2899"/>
                        <a:pt x="525" y="2511"/>
                        <a:pt x="685" y="2146"/>
                      </a:cubicBezTo>
                      <a:cubicBezTo>
                        <a:pt x="685" y="2146"/>
                        <a:pt x="685" y="2146"/>
                        <a:pt x="685" y="2123"/>
                      </a:cubicBezTo>
                      <a:cubicBezTo>
                        <a:pt x="799" y="1872"/>
                        <a:pt x="936" y="1621"/>
                        <a:pt x="1119" y="1370"/>
                      </a:cubicBezTo>
                      <a:cubicBezTo>
                        <a:pt x="1278" y="1187"/>
                        <a:pt x="1438" y="1005"/>
                        <a:pt x="1644" y="845"/>
                      </a:cubicBezTo>
                      <a:cubicBezTo>
                        <a:pt x="1689" y="822"/>
                        <a:pt x="1712" y="799"/>
                        <a:pt x="1758" y="776"/>
                      </a:cubicBezTo>
                      <a:cubicBezTo>
                        <a:pt x="1758" y="754"/>
                        <a:pt x="1780" y="754"/>
                        <a:pt x="1780" y="754"/>
                      </a:cubicBezTo>
                      <a:lnTo>
                        <a:pt x="1803" y="731"/>
                      </a:lnTo>
                      <a:cubicBezTo>
                        <a:pt x="1940" y="662"/>
                        <a:pt x="2054" y="594"/>
                        <a:pt x="2191" y="525"/>
                      </a:cubicBezTo>
                      <a:cubicBezTo>
                        <a:pt x="2237" y="502"/>
                        <a:pt x="2283" y="502"/>
                        <a:pt x="2305" y="480"/>
                      </a:cubicBezTo>
                      <a:lnTo>
                        <a:pt x="2328" y="480"/>
                      </a:lnTo>
                      <a:cubicBezTo>
                        <a:pt x="2397" y="457"/>
                        <a:pt x="2442" y="434"/>
                        <a:pt x="2511" y="411"/>
                      </a:cubicBezTo>
                      <a:lnTo>
                        <a:pt x="2579" y="411"/>
                      </a:lnTo>
                      <a:cubicBezTo>
                        <a:pt x="2579" y="388"/>
                        <a:pt x="2602" y="388"/>
                        <a:pt x="2602" y="388"/>
                      </a:cubicBezTo>
                      <a:lnTo>
                        <a:pt x="2625" y="388"/>
                      </a:lnTo>
                      <a:cubicBezTo>
                        <a:pt x="2671" y="388"/>
                        <a:pt x="2739" y="365"/>
                        <a:pt x="2808" y="365"/>
                      </a:cubicBezTo>
                      <a:cubicBezTo>
                        <a:pt x="2808" y="365"/>
                        <a:pt x="2830" y="343"/>
                        <a:pt x="2830" y="343"/>
                      </a:cubicBezTo>
                      <a:lnTo>
                        <a:pt x="2876" y="343"/>
                      </a:lnTo>
                      <a:cubicBezTo>
                        <a:pt x="2936" y="336"/>
                        <a:pt x="2996" y="333"/>
                        <a:pt x="3057" y="333"/>
                      </a:cubicBezTo>
                      <a:close/>
                      <a:moveTo>
                        <a:pt x="3150" y="0"/>
                      </a:moveTo>
                      <a:cubicBezTo>
                        <a:pt x="3082" y="0"/>
                        <a:pt x="3013" y="0"/>
                        <a:pt x="2967" y="23"/>
                      </a:cubicBezTo>
                      <a:lnTo>
                        <a:pt x="2945" y="23"/>
                      </a:lnTo>
                      <a:cubicBezTo>
                        <a:pt x="2876" y="23"/>
                        <a:pt x="2785" y="23"/>
                        <a:pt x="2716" y="46"/>
                      </a:cubicBezTo>
                      <a:cubicBezTo>
                        <a:pt x="2671" y="46"/>
                        <a:pt x="2625" y="46"/>
                        <a:pt x="2602" y="69"/>
                      </a:cubicBezTo>
                      <a:cubicBezTo>
                        <a:pt x="2488" y="92"/>
                        <a:pt x="2397" y="114"/>
                        <a:pt x="2305" y="137"/>
                      </a:cubicBezTo>
                      <a:lnTo>
                        <a:pt x="2283" y="137"/>
                      </a:lnTo>
                      <a:cubicBezTo>
                        <a:pt x="2169" y="183"/>
                        <a:pt x="2054" y="229"/>
                        <a:pt x="1940" y="274"/>
                      </a:cubicBezTo>
                      <a:cubicBezTo>
                        <a:pt x="1872" y="320"/>
                        <a:pt x="1780" y="365"/>
                        <a:pt x="1712" y="411"/>
                      </a:cubicBezTo>
                      <a:cubicBezTo>
                        <a:pt x="1689" y="434"/>
                        <a:pt x="1666" y="434"/>
                        <a:pt x="1644" y="457"/>
                      </a:cubicBezTo>
                      <a:cubicBezTo>
                        <a:pt x="1529" y="525"/>
                        <a:pt x="1415" y="617"/>
                        <a:pt x="1301" y="708"/>
                      </a:cubicBezTo>
                      <a:cubicBezTo>
                        <a:pt x="1073" y="890"/>
                        <a:pt x="890" y="1119"/>
                        <a:pt x="731" y="1347"/>
                      </a:cubicBezTo>
                      <a:cubicBezTo>
                        <a:pt x="708" y="1370"/>
                        <a:pt x="708" y="1393"/>
                        <a:pt x="685" y="1438"/>
                      </a:cubicBezTo>
                      <a:cubicBezTo>
                        <a:pt x="548" y="1644"/>
                        <a:pt x="434" y="1849"/>
                        <a:pt x="342" y="2077"/>
                      </a:cubicBezTo>
                      <a:cubicBezTo>
                        <a:pt x="274" y="2283"/>
                        <a:pt x="206" y="2488"/>
                        <a:pt x="137" y="2694"/>
                      </a:cubicBezTo>
                      <a:cubicBezTo>
                        <a:pt x="137" y="2716"/>
                        <a:pt x="137" y="2739"/>
                        <a:pt x="137" y="2762"/>
                      </a:cubicBezTo>
                      <a:cubicBezTo>
                        <a:pt x="69" y="3036"/>
                        <a:pt x="23" y="3310"/>
                        <a:pt x="0" y="3584"/>
                      </a:cubicBezTo>
                      <a:cubicBezTo>
                        <a:pt x="0" y="3744"/>
                        <a:pt x="0" y="3926"/>
                        <a:pt x="0" y="4086"/>
                      </a:cubicBezTo>
                      <a:cubicBezTo>
                        <a:pt x="0" y="4132"/>
                        <a:pt x="0" y="4154"/>
                        <a:pt x="0" y="4200"/>
                      </a:cubicBezTo>
                      <a:cubicBezTo>
                        <a:pt x="23" y="4520"/>
                        <a:pt x="69" y="4839"/>
                        <a:pt x="137" y="5159"/>
                      </a:cubicBezTo>
                      <a:cubicBezTo>
                        <a:pt x="160" y="5296"/>
                        <a:pt x="183" y="5433"/>
                        <a:pt x="228" y="5570"/>
                      </a:cubicBezTo>
                      <a:cubicBezTo>
                        <a:pt x="251" y="5592"/>
                        <a:pt x="251" y="5615"/>
                        <a:pt x="251" y="5638"/>
                      </a:cubicBezTo>
                      <a:cubicBezTo>
                        <a:pt x="388" y="6095"/>
                        <a:pt x="594" y="6528"/>
                        <a:pt x="845" y="6939"/>
                      </a:cubicBezTo>
                      <a:cubicBezTo>
                        <a:pt x="1073" y="7327"/>
                        <a:pt x="1370" y="7670"/>
                        <a:pt x="1712" y="7989"/>
                      </a:cubicBezTo>
                      <a:cubicBezTo>
                        <a:pt x="1872" y="8126"/>
                        <a:pt x="2054" y="8263"/>
                        <a:pt x="2237" y="8377"/>
                      </a:cubicBezTo>
                      <a:cubicBezTo>
                        <a:pt x="2442" y="8537"/>
                        <a:pt x="2671" y="8628"/>
                        <a:pt x="2899" y="8720"/>
                      </a:cubicBezTo>
                      <a:cubicBezTo>
                        <a:pt x="3239" y="8855"/>
                        <a:pt x="3617" y="8928"/>
                        <a:pt x="3985" y="8928"/>
                      </a:cubicBezTo>
                      <a:cubicBezTo>
                        <a:pt x="4112" y="8928"/>
                        <a:pt x="4237" y="8920"/>
                        <a:pt x="4360" y="8902"/>
                      </a:cubicBezTo>
                      <a:cubicBezTo>
                        <a:pt x="4588" y="8856"/>
                        <a:pt x="4793" y="8811"/>
                        <a:pt x="4999" y="8720"/>
                      </a:cubicBezTo>
                      <a:cubicBezTo>
                        <a:pt x="5204" y="8628"/>
                        <a:pt x="5387" y="8537"/>
                        <a:pt x="5569" y="8400"/>
                      </a:cubicBezTo>
                      <a:cubicBezTo>
                        <a:pt x="6346" y="7852"/>
                        <a:pt x="6779" y="6962"/>
                        <a:pt x="6985" y="6072"/>
                      </a:cubicBezTo>
                      <a:cubicBezTo>
                        <a:pt x="7099" y="5592"/>
                        <a:pt x="7122" y="5090"/>
                        <a:pt x="7076" y="4588"/>
                      </a:cubicBezTo>
                      <a:cubicBezTo>
                        <a:pt x="7053" y="4109"/>
                        <a:pt x="6962" y="3629"/>
                        <a:pt x="6802" y="3173"/>
                      </a:cubicBezTo>
                      <a:cubicBezTo>
                        <a:pt x="6505" y="2260"/>
                        <a:pt x="5980" y="1438"/>
                        <a:pt x="5250" y="822"/>
                      </a:cubicBezTo>
                      <a:cubicBezTo>
                        <a:pt x="4862" y="502"/>
                        <a:pt x="4428" y="274"/>
                        <a:pt x="3972" y="137"/>
                      </a:cubicBezTo>
                      <a:cubicBezTo>
                        <a:pt x="3766" y="69"/>
                        <a:pt x="3538" y="23"/>
                        <a:pt x="3310" y="23"/>
                      </a:cubicBezTo>
                      <a:cubicBezTo>
                        <a:pt x="3241" y="0"/>
                        <a:pt x="3196" y="0"/>
                        <a:pt x="3150"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1"/>
                <p:cNvSpPr/>
                <p:nvPr/>
              </p:nvSpPr>
              <p:spPr>
                <a:xfrm>
                  <a:off x="9072099" y="2910000"/>
                  <a:ext cx="88875" cy="86685"/>
                </a:xfrm>
                <a:custGeom>
                  <a:rect b="b" l="l" r="r" t="t"/>
                  <a:pathLst>
                    <a:path extrusionOk="0" h="3207" w="3288">
                      <a:moveTo>
                        <a:pt x="1781" y="320"/>
                      </a:moveTo>
                      <a:cubicBezTo>
                        <a:pt x="1895" y="343"/>
                        <a:pt x="2009" y="366"/>
                        <a:pt x="2123" y="411"/>
                      </a:cubicBezTo>
                      <a:cubicBezTo>
                        <a:pt x="2215" y="457"/>
                        <a:pt x="2306" y="525"/>
                        <a:pt x="2397" y="571"/>
                      </a:cubicBezTo>
                      <a:cubicBezTo>
                        <a:pt x="2488" y="640"/>
                        <a:pt x="2557" y="731"/>
                        <a:pt x="2625" y="822"/>
                      </a:cubicBezTo>
                      <a:cubicBezTo>
                        <a:pt x="2694" y="891"/>
                        <a:pt x="2740" y="982"/>
                        <a:pt x="2785" y="1096"/>
                      </a:cubicBezTo>
                      <a:cubicBezTo>
                        <a:pt x="2831" y="1210"/>
                        <a:pt x="2877" y="1302"/>
                        <a:pt x="2899" y="1438"/>
                      </a:cubicBezTo>
                      <a:cubicBezTo>
                        <a:pt x="2899" y="1553"/>
                        <a:pt x="2899" y="1667"/>
                        <a:pt x="2877" y="1781"/>
                      </a:cubicBezTo>
                      <a:cubicBezTo>
                        <a:pt x="2877" y="1895"/>
                        <a:pt x="2831" y="1986"/>
                        <a:pt x="2785" y="2100"/>
                      </a:cubicBezTo>
                      <a:cubicBezTo>
                        <a:pt x="2740" y="2215"/>
                        <a:pt x="2694" y="2306"/>
                        <a:pt x="2625" y="2397"/>
                      </a:cubicBezTo>
                      <a:cubicBezTo>
                        <a:pt x="2557" y="2466"/>
                        <a:pt x="2466" y="2557"/>
                        <a:pt x="2397" y="2625"/>
                      </a:cubicBezTo>
                      <a:cubicBezTo>
                        <a:pt x="2306" y="2671"/>
                        <a:pt x="2215" y="2717"/>
                        <a:pt x="2123" y="2762"/>
                      </a:cubicBezTo>
                      <a:cubicBezTo>
                        <a:pt x="2009" y="2808"/>
                        <a:pt x="1895" y="2854"/>
                        <a:pt x="1781" y="2854"/>
                      </a:cubicBezTo>
                      <a:cubicBezTo>
                        <a:pt x="1724" y="2865"/>
                        <a:pt x="1667" y="2871"/>
                        <a:pt x="1610" y="2871"/>
                      </a:cubicBezTo>
                      <a:cubicBezTo>
                        <a:pt x="1553" y="2871"/>
                        <a:pt x="1496" y="2865"/>
                        <a:pt x="1439" y="2854"/>
                      </a:cubicBezTo>
                      <a:cubicBezTo>
                        <a:pt x="1324" y="2831"/>
                        <a:pt x="1210" y="2808"/>
                        <a:pt x="1119" y="2762"/>
                      </a:cubicBezTo>
                      <a:cubicBezTo>
                        <a:pt x="1005" y="2717"/>
                        <a:pt x="914" y="2671"/>
                        <a:pt x="822" y="2603"/>
                      </a:cubicBezTo>
                      <a:cubicBezTo>
                        <a:pt x="822" y="2603"/>
                        <a:pt x="822" y="2580"/>
                        <a:pt x="799" y="2580"/>
                      </a:cubicBezTo>
                      <a:lnTo>
                        <a:pt x="799" y="2580"/>
                      </a:lnTo>
                      <a:cubicBezTo>
                        <a:pt x="807" y="2587"/>
                        <a:pt x="815" y="2595"/>
                        <a:pt x="822" y="2603"/>
                      </a:cubicBezTo>
                      <a:cubicBezTo>
                        <a:pt x="822" y="2603"/>
                        <a:pt x="822" y="2602"/>
                        <a:pt x="799" y="2580"/>
                      </a:cubicBezTo>
                      <a:cubicBezTo>
                        <a:pt x="799" y="2580"/>
                        <a:pt x="799" y="2580"/>
                        <a:pt x="799" y="2580"/>
                      </a:cubicBezTo>
                      <a:lnTo>
                        <a:pt x="799" y="2580"/>
                      </a:lnTo>
                      <a:cubicBezTo>
                        <a:pt x="739" y="2519"/>
                        <a:pt x="678" y="2455"/>
                        <a:pt x="617" y="2374"/>
                      </a:cubicBezTo>
                      <a:cubicBezTo>
                        <a:pt x="548" y="2283"/>
                        <a:pt x="480" y="2192"/>
                        <a:pt x="434" y="2078"/>
                      </a:cubicBezTo>
                      <a:cubicBezTo>
                        <a:pt x="411" y="1986"/>
                        <a:pt x="366" y="1895"/>
                        <a:pt x="366" y="1781"/>
                      </a:cubicBezTo>
                      <a:cubicBezTo>
                        <a:pt x="343" y="1667"/>
                        <a:pt x="343" y="1530"/>
                        <a:pt x="366" y="1416"/>
                      </a:cubicBezTo>
                      <a:cubicBezTo>
                        <a:pt x="366" y="1302"/>
                        <a:pt x="411" y="1187"/>
                        <a:pt x="457" y="1096"/>
                      </a:cubicBezTo>
                      <a:cubicBezTo>
                        <a:pt x="480" y="1005"/>
                        <a:pt x="526" y="936"/>
                        <a:pt x="571" y="845"/>
                      </a:cubicBezTo>
                      <a:cubicBezTo>
                        <a:pt x="594" y="845"/>
                        <a:pt x="594" y="822"/>
                        <a:pt x="617" y="822"/>
                      </a:cubicBezTo>
                      <a:cubicBezTo>
                        <a:pt x="640" y="777"/>
                        <a:pt x="685" y="731"/>
                        <a:pt x="731" y="685"/>
                      </a:cubicBezTo>
                      <a:cubicBezTo>
                        <a:pt x="731" y="662"/>
                        <a:pt x="731" y="662"/>
                        <a:pt x="754" y="662"/>
                      </a:cubicBezTo>
                      <a:cubicBezTo>
                        <a:pt x="754" y="662"/>
                        <a:pt x="754" y="662"/>
                        <a:pt x="754" y="640"/>
                      </a:cubicBezTo>
                      <a:cubicBezTo>
                        <a:pt x="777" y="640"/>
                        <a:pt x="777" y="640"/>
                        <a:pt x="799" y="617"/>
                      </a:cubicBezTo>
                      <a:cubicBezTo>
                        <a:pt x="799" y="617"/>
                        <a:pt x="822" y="594"/>
                        <a:pt x="845" y="594"/>
                      </a:cubicBezTo>
                      <a:cubicBezTo>
                        <a:pt x="845" y="571"/>
                        <a:pt x="868" y="571"/>
                        <a:pt x="868" y="571"/>
                      </a:cubicBezTo>
                      <a:cubicBezTo>
                        <a:pt x="914" y="525"/>
                        <a:pt x="959" y="503"/>
                        <a:pt x="1005" y="480"/>
                      </a:cubicBezTo>
                      <a:cubicBezTo>
                        <a:pt x="1050" y="457"/>
                        <a:pt x="1096" y="434"/>
                        <a:pt x="1119" y="411"/>
                      </a:cubicBezTo>
                      <a:cubicBezTo>
                        <a:pt x="1210" y="389"/>
                        <a:pt x="1302" y="366"/>
                        <a:pt x="1393" y="343"/>
                      </a:cubicBezTo>
                      <a:cubicBezTo>
                        <a:pt x="1416" y="343"/>
                        <a:pt x="1439" y="343"/>
                        <a:pt x="1439" y="320"/>
                      </a:cubicBezTo>
                      <a:close/>
                      <a:moveTo>
                        <a:pt x="1598" y="0"/>
                      </a:moveTo>
                      <a:cubicBezTo>
                        <a:pt x="1484" y="0"/>
                        <a:pt x="1393" y="0"/>
                        <a:pt x="1302" y="23"/>
                      </a:cubicBezTo>
                      <a:cubicBezTo>
                        <a:pt x="1187" y="46"/>
                        <a:pt x="1096" y="69"/>
                        <a:pt x="1005" y="115"/>
                      </a:cubicBezTo>
                      <a:lnTo>
                        <a:pt x="982" y="115"/>
                      </a:lnTo>
                      <a:lnTo>
                        <a:pt x="936" y="137"/>
                      </a:lnTo>
                      <a:cubicBezTo>
                        <a:pt x="868" y="183"/>
                        <a:pt x="799" y="206"/>
                        <a:pt x="731" y="252"/>
                      </a:cubicBezTo>
                      <a:cubicBezTo>
                        <a:pt x="731" y="252"/>
                        <a:pt x="731" y="274"/>
                        <a:pt x="731" y="274"/>
                      </a:cubicBezTo>
                      <a:cubicBezTo>
                        <a:pt x="662" y="297"/>
                        <a:pt x="617" y="343"/>
                        <a:pt x="571" y="389"/>
                      </a:cubicBezTo>
                      <a:cubicBezTo>
                        <a:pt x="571" y="389"/>
                        <a:pt x="548" y="411"/>
                        <a:pt x="548" y="411"/>
                      </a:cubicBezTo>
                      <a:cubicBezTo>
                        <a:pt x="457" y="480"/>
                        <a:pt x="366" y="571"/>
                        <a:pt x="320" y="685"/>
                      </a:cubicBezTo>
                      <a:lnTo>
                        <a:pt x="297" y="685"/>
                      </a:lnTo>
                      <a:cubicBezTo>
                        <a:pt x="229" y="799"/>
                        <a:pt x="183" y="913"/>
                        <a:pt x="115" y="1028"/>
                      </a:cubicBezTo>
                      <a:cubicBezTo>
                        <a:pt x="46" y="1233"/>
                        <a:pt x="1" y="1461"/>
                        <a:pt x="23" y="1690"/>
                      </a:cubicBezTo>
                      <a:cubicBezTo>
                        <a:pt x="23" y="1918"/>
                        <a:pt x="92" y="2146"/>
                        <a:pt x="206" y="2351"/>
                      </a:cubicBezTo>
                      <a:cubicBezTo>
                        <a:pt x="297" y="2511"/>
                        <a:pt x="411" y="2671"/>
                        <a:pt x="571" y="2808"/>
                      </a:cubicBezTo>
                      <a:cubicBezTo>
                        <a:pt x="731" y="2968"/>
                        <a:pt x="936" y="3059"/>
                        <a:pt x="1142" y="3128"/>
                      </a:cubicBezTo>
                      <a:cubicBezTo>
                        <a:pt x="1256" y="3173"/>
                        <a:pt x="1347" y="3173"/>
                        <a:pt x="1461" y="3196"/>
                      </a:cubicBezTo>
                      <a:cubicBezTo>
                        <a:pt x="1499" y="3204"/>
                        <a:pt x="1540" y="3206"/>
                        <a:pt x="1581" y="3206"/>
                      </a:cubicBezTo>
                      <a:cubicBezTo>
                        <a:pt x="1664" y="3206"/>
                        <a:pt x="1750" y="3196"/>
                        <a:pt x="1827" y="3196"/>
                      </a:cubicBezTo>
                      <a:cubicBezTo>
                        <a:pt x="2032" y="3150"/>
                        <a:pt x="2237" y="3082"/>
                        <a:pt x="2443" y="2991"/>
                      </a:cubicBezTo>
                      <a:cubicBezTo>
                        <a:pt x="2511" y="2922"/>
                        <a:pt x="2603" y="2876"/>
                        <a:pt x="2671" y="2808"/>
                      </a:cubicBezTo>
                      <a:cubicBezTo>
                        <a:pt x="2762" y="2740"/>
                        <a:pt x="2831" y="2648"/>
                        <a:pt x="2899" y="2580"/>
                      </a:cubicBezTo>
                      <a:cubicBezTo>
                        <a:pt x="3036" y="2374"/>
                        <a:pt x="3128" y="2169"/>
                        <a:pt x="3196" y="1918"/>
                      </a:cubicBezTo>
                      <a:cubicBezTo>
                        <a:pt x="3287" y="1507"/>
                        <a:pt x="3173" y="1050"/>
                        <a:pt x="2945" y="685"/>
                      </a:cubicBezTo>
                      <a:cubicBezTo>
                        <a:pt x="2785" y="434"/>
                        <a:pt x="2534" y="252"/>
                        <a:pt x="2260" y="137"/>
                      </a:cubicBezTo>
                      <a:cubicBezTo>
                        <a:pt x="2260" y="115"/>
                        <a:pt x="2237" y="115"/>
                        <a:pt x="2237" y="115"/>
                      </a:cubicBezTo>
                      <a:cubicBezTo>
                        <a:pt x="2123" y="69"/>
                        <a:pt x="2032" y="46"/>
                        <a:pt x="1918" y="23"/>
                      </a:cubicBezTo>
                      <a:cubicBezTo>
                        <a:pt x="1872" y="0"/>
                        <a:pt x="1804" y="0"/>
                        <a:pt x="1758"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1"/>
                <p:cNvSpPr/>
                <p:nvPr/>
              </p:nvSpPr>
              <p:spPr>
                <a:xfrm>
                  <a:off x="8975224" y="3056827"/>
                  <a:ext cx="72224" cy="62574"/>
                </a:xfrm>
                <a:custGeom>
                  <a:rect b="b" l="l" r="r" t="t"/>
                  <a:pathLst>
                    <a:path extrusionOk="0" h="2315" w="2672">
                      <a:moveTo>
                        <a:pt x="1781" y="343"/>
                      </a:moveTo>
                      <a:cubicBezTo>
                        <a:pt x="1850" y="366"/>
                        <a:pt x="1918" y="389"/>
                        <a:pt x="1987" y="412"/>
                      </a:cubicBezTo>
                      <a:cubicBezTo>
                        <a:pt x="2032" y="435"/>
                        <a:pt x="2078" y="457"/>
                        <a:pt x="2124" y="480"/>
                      </a:cubicBezTo>
                      <a:cubicBezTo>
                        <a:pt x="2169" y="526"/>
                        <a:pt x="2192" y="549"/>
                        <a:pt x="2238" y="594"/>
                      </a:cubicBezTo>
                      <a:cubicBezTo>
                        <a:pt x="2261" y="617"/>
                        <a:pt x="2283" y="663"/>
                        <a:pt x="2306" y="708"/>
                      </a:cubicBezTo>
                      <a:cubicBezTo>
                        <a:pt x="2306" y="754"/>
                        <a:pt x="2329" y="800"/>
                        <a:pt x="2329" y="845"/>
                      </a:cubicBezTo>
                      <a:cubicBezTo>
                        <a:pt x="2329" y="914"/>
                        <a:pt x="2329" y="960"/>
                        <a:pt x="2329" y="1005"/>
                      </a:cubicBezTo>
                      <a:cubicBezTo>
                        <a:pt x="2306" y="1074"/>
                        <a:pt x="2306" y="1142"/>
                        <a:pt x="2283" y="1211"/>
                      </a:cubicBezTo>
                      <a:cubicBezTo>
                        <a:pt x="2238" y="1302"/>
                        <a:pt x="2192" y="1393"/>
                        <a:pt x="2124" y="1462"/>
                      </a:cubicBezTo>
                      <a:cubicBezTo>
                        <a:pt x="2055" y="1553"/>
                        <a:pt x="1987" y="1621"/>
                        <a:pt x="1895" y="1690"/>
                      </a:cubicBezTo>
                      <a:cubicBezTo>
                        <a:pt x="1781" y="1781"/>
                        <a:pt x="1667" y="1850"/>
                        <a:pt x="1553" y="1895"/>
                      </a:cubicBezTo>
                      <a:cubicBezTo>
                        <a:pt x="1439" y="1941"/>
                        <a:pt x="1348" y="1964"/>
                        <a:pt x="1211" y="1987"/>
                      </a:cubicBezTo>
                      <a:cubicBezTo>
                        <a:pt x="1150" y="1987"/>
                        <a:pt x="1089" y="1997"/>
                        <a:pt x="1028" y="1997"/>
                      </a:cubicBezTo>
                      <a:cubicBezTo>
                        <a:pt x="998" y="1997"/>
                        <a:pt x="967" y="1994"/>
                        <a:pt x="937" y="1987"/>
                      </a:cubicBezTo>
                      <a:cubicBezTo>
                        <a:pt x="845" y="1987"/>
                        <a:pt x="777" y="1964"/>
                        <a:pt x="709" y="1941"/>
                      </a:cubicBezTo>
                      <a:cubicBezTo>
                        <a:pt x="663" y="1918"/>
                        <a:pt x="617" y="1873"/>
                        <a:pt x="549" y="1850"/>
                      </a:cubicBezTo>
                      <a:cubicBezTo>
                        <a:pt x="526" y="1827"/>
                        <a:pt x="480" y="1781"/>
                        <a:pt x="457" y="1758"/>
                      </a:cubicBezTo>
                      <a:cubicBezTo>
                        <a:pt x="435" y="1713"/>
                        <a:pt x="412" y="1667"/>
                        <a:pt x="389" y="1644"/>
                      </a:cubicBezTo>
                      <a:cubicBezTo>
                        <a:pt x="366" y="1576"/>
                        <a:pt x="366" y="1530"/>
                        <a:pt x="343" y="1485"/>
                      </a:cubicBezTo>
                      <a:cubicBezTo>
                        <a:pt x="343" y="1416"/>
                        <a:pt x="343" y="1370"/>
                        <a:pt x="366" y="1325"/>
                      </a:cubicBezTo>
                      <a:cubicBezTo>
                        <a:pt x="366" y="1279"/>
                        <a:pt x="366" y="1256"/>
                        <a:pt x="366" y="1233"/>
                      </a:cubicBezTo>
                      <a:cubicBezTo>
                        <a:pt x="389" y="1211"/>
                        <a:pt x="389" y="1188"/>
                        <a:pt x="389" y="1165"/>
                      </a:cubicBezTo>
                      <a:cubicBezTo>
                        <a:pt x="412" y="1142"/>
                        <a:pt x="412" y="1142"/>
                        <a:pt x="412" y="1119"/>
                      </a:cubicBezTo>
                      <a:cubicBezTo>
                        <a:pt x="457" y="1028"/>
                        <a:pt x="503" y="937"/>
                        <a:pt x="549" y="868"/>
                      </a:cubicBezTo>
                      <a:cubicBezTo>
                        <a:pt x="594" y="845"/>
                        <a:pt x="617" y="800"/>
                        <a:pt x="640" y="777"/>
                      </a:cubicBezTo>
                      <a:cubicBezTo>
                        <a:pt x="663" y="754"/>
                        <a:pt x="663" y="754"/>
                        <a:pt x="663" y="754"/>
                      </a:cubicBezTo>
                      <a:lnTo>
                        <a:pt x="686" y="731"/>
                      </a:lnTo>
                      <a:cubicBezTo>
                        <a:pt x="686" y="731"/>
                        <a:pt x="686" y="731"/>
                        <a:pt x="709" y="708"/>
                      </a:cubicBezTo>
                      <a:lnTo>
                        <a:pt x="731" y="708"/>
                      </a:lnTo>
                      <a:cubicBezTo>
                        <a:pt x="731" y="686"/>
                        <a:pt x="731" y="686"/>
                        <a:pt x="731" y="686"/>
                      </a:cubicBezTo>
                      <a:cubicBezTo>
                        <a:pt x="731" y="686"/>
                        <a:pt x="754" y="686"/>
                        <a:pt x="754" y="663"/>
                      </a:cubicBezTo>
                      <a:lnTo>
                        <a:pt x="777" y="663"/>
                      </a:lnTo>
                      <a:cubicBezTo>
                        <a:pt x="777" y="663"/>
                        <a:pt x="777" y="640"/>
                        <a:pt x="777" y="640"/>
                      </a:cubicBezTo>
                      <a:lnTo>
                        <a:pt x="800" y="640"/>
                      </a:lnTo>
                      <a:cubicBezTo>
                        <a:pt x="823" y="617"/>
                        <a:pt x="868" y="594"/>
                        <a:pt x="914" y="572"/>
                      </a:cubicBezTo>
                      <a:cubicBezTo>
                        <a:pt x="982" y="526"/>
                        <a:pt x="1051" y="480"/>
                        <a:pt x="1119" y="435"/>
                      </a:cubicBezTo>
                      <a:cubicBezTo>
                        <a:pt x="1211" y="412"/>
                        <a:pt x="1302" y="389"/>
                        <a:pt x="1393" y="366"/>
                      </a:cubicBezTo>
                      <a:cubicBezTo>
                        <a:pt x="1416" y="343"/>
                        <a:pt x="1439" y="343"/>
                        <a:pt x="1462" y="343"/>
                      </a:cubicBezTo>
                      <a:close/>
                      <a:moveTo>
                        <a:pt x="1622" y="1"/>
                      </a:moveTo>
                      <a:cubicBezTo>
                        <a:pt x="1439" y="1"/>
                        <a:pt x="1279" y="47"/>
                        <a:pt x="1119" y="92"/>
                      </a:cubicBezTo>
                      <a:cubicBezTo>
                        <a:pt x="1005" y="138"/>
                        <a:pt x="891" y="183"/>
                        <a:pt x="800" y="252"/>
                      </a:cubicBezTo>
                      <a:cubicBezTo>
                        <a:pt x="777" y="252"/>
                        <a:pt x="731" y="275"/>
                        <a:pt x="709" y="298"/>
                      </a:cubicBezTo>
                      <a:cubicBezTo>
                        <a:pt x="640" y="343"/>
                        <a:pt x="549" y="412"/>
                        <a:pt x="480" y="480"/>
                      </a:cubicBezTo>
                      <a:cubicBezTo>
                        <a:pt x="457" y="503"/>
                        <a:pt x="435" y="526"/>
                        <a:pt x="389" y="549"/>
                      </a:cubicBezTo>
                      <a:cubicBezTo>
                        <a:pt x="366" y="594"/>
                        <a:pt x="343" y="617"/>
                        <a:pt x="321" y="663"/>
                      </a:cubicBezTo>
                      <a:lnTo>
                        <a:pt x="275" y="708"/>
                      </a:lnTo>
                      <a:cubicBezTo>
                        <a:pt x="275" y="708"/>
                        <a:pt x="275" y="708"/>
                        <a:pt x="252" y="731"/>
                      </a:cubicBezTo>
                      <a:cubicBezTo>
                        <a:pt x="252" y="731"/>
                        <a:pt x="252" y="754"/>
                        <a:pt x="229" y="754"/>
                      </a:cubicBezTo>
                      <a:cubicBezTo>
                        <a:pt x="184" y="845"/>
                        <a:pt x="138" y="937"/>
                        <a:pt x="92" y="1028"/>
                      </a:cubicBezTo>
                      <a:cubicBezTo>
                        <a:pt x="92" y="1074"/>
                        <a:pt x="69" y="1119"/>
                        <a:pt x="47" y="1188"/>
                      </a:cubicBezTo>
                      <a:cubicBezTo>
                        <a:pt x="47" y="1233"/>
                        <a:pt x="24" y="1279"/>
                        <a:pt x="24" y="1325"/>
                      </a:cubicBezTo>
                      <a:cubicBezTo>
                        <a:pt x="1" y="1462"/>
                        <a:pt x="24" y="1576"/>
                        <a:pt x="69" y="1690"/>
                      </a:cubicBezTo>
                      <a:cubicBezTo>
                        <a:pt x="115" y="1873"/>
                        <a:pt x="229" y="2010"/>
                        <a:pt x="366" y="2124"/>
                      </a:cubicBezTo>
                      <a:cubicBezTo>
                        <a:pt x="526" y="2238"/>
                        <a:pt x="731" y="2306"/>
                        <a:pt x="914" y="2306"/>
                      </a:cubicBezTo>
                      <a:cubicBezTo>
                        <a:pt x="971" y="2312"/>
                        <a:pt x="1027" y="2315"/>
                        <a:pt x="1081" y="2315"/>
                      </a:cubicBezTo>
                      <a:cubicBezTo>
                        <a:pt x="1245" y="2315"/>
                        <a:pt x="1399" y="2289"/>
                        <a:pt x="1553" y="2238"/>
                      </a:cubicBezTo>
                      <a:cubicBezTo>
                        <a:pt x="1781" y="2169"/>
                        <a:pt x="1964" y="2055"/>
                        <a:pt x="2147" y="1895"/>
                      </a:cubicBezTo>
                      <a:cubicBezTo>
                        <a:pt x="2306" y="1781"/>
                        <a:pt x="2443" y="1599"/>
                        <a:pt x="2535" y="1416"/>
                      </a:cubicBezTo>
                      <a:cubicBezTo>
                        <a:pt x="2626" y="1233"/>
                        <a:pt x="2672" y="1005"/>
                        <a:pt x="2649" y="800"/>
                      </a:cubicBezTo>
                      <a:cubicBezTo>
                        <a:pt x="2649" y="754"/>
                        <a:pt x="2626" y="708"/>
                        <a:pt x="2626" y="640"/>
                      </a:cubicBezTo>
                      <a:cubicBezTo>
                        <a:pt x="2603" y="617"/>
                        <a:pt x="2580" y="572"/>
                        <a:pt x="2580" y="526"/>
                      </a:cubicBezTo>
                      <a:cubicBezTo>
                        <a:pt x="2535" y="435"/>
                        <a:pt x="2466" y="366"/>
                        <a:pt x="2398" y="298"/>
                      </a:cubicBezTo>
                      <a:cubicBezTo>
                        <a:pt x="2352" y="229"/>
                        <a:pt x="2261" y="183"/>
                        <a:pt x="2192" y="138"/>
                      </a:cubicBezTo>
                      <a:cubicBezTo>
                        <a:pt x="2078" y="92"/>
                        <a:pt x="1964" y="47"/>
                        <a:pt x="1850" y="24"/>
                      </a:cubicBezTo>
                      <a:cubicBezTo>
                        <a:pt x="1781" y="24"/>
                        <a:pt x="1690" y="1"/>
                        <a:pt x="1622"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65" name="Google Shape;1465;p1"/>
              <p:cNvSpPr/>
              <p:nvPr/>
            </p:nvSpPr>
            <p:spPr>
              <a:xfrm>
                <a:off x="6004546" y="2943923"/>
                <a:ext cx="109228" cy="100606"/>
              </a:xfrm>
              <a:custGeom>
                <a:rect b="b" l="l" r="r" t="t"/>
                <a:pathLst>
                  <a:path extrusionOk="0" h="3722" w="4041">
                    <a:moveTo>
                      <a:pt x="1666" y="640"/>
                    </a:moveTo>
                    <a:cubicBezTo>
                      <a:pt x="1758" y="640"/>
                      <a:pt x="1849" y="663"/>
                      <a:pt x="1940" y="663"/>
                    </a:cubicBezTo>
                    <a:cubicBezTo>
                      <a:pt x="2146" y="708"/>
                      <a:pt x="2351" y="777"/>
                      <a:pt x="2557" y="868"/>
                    </a:cubicBezTo>
                    <a:cubicBezTo>
                      <a:pt x="2648" y="914"/>
                      <a:pt x="2716" y="960"/>
                      <a:pt x="2808" y="1028"/>
                    </a:cubicBezTo>
                    <a:cubicBezTo>
                      <a:pt x="2922" y="1142"/>
                      <a:pt x="3036" y="1256"/>
                      <a:pt x="3127" y="1393"/>
                    </a:cubicBezTo>
                    <a:cubicBezTo>
                      <a:pt x="3196" y="1530"/>
                      <a:pt x="3287" y="1667"/>
                      <a:pt x="3333" y="1804"/>
                    </a:cubicBezTo>
                    <a:cubicBezTo>
                      <a:pt x="3355" y="1850"/>
                      <a:pt x="3355" y="1873"/>
                      <a:pt x="3355" y="1918"/>
                    </a:cubicBezTo>
                    <a:cubicBezTo>
                      <a:pt x="3355" y="1987"/>
                      <a:pt x="3355" y="2078"/>
                      <a:pt x="3355" y="2146"/>
                    </a:cubicBezTo>
                    <a:cubicBezTo>
                      <a:pt x="3310" y="2238"/>
                      <a:pt x="3287" y="2352"/>
                      <a:pt x="3241" y="2443"/>
                    </a:cubicBezTo>
                    <a:cubicBezTo>
                      <a:pt x="3218" y="2534"/>
                      <a:pt x="3173" y="2649"/>
                      <a:pt x="3127" y="2740"/>
                    </a:cubicBezTo>
                    <a:cubicBezTo>
                      <a:pt x="3104" y="2786"/>
                      <a:pt x="3082" y="2808"/>
                      <a:pt x="3059" y="2854"/>
                    </a:cubicBezTo>
                    <a:cubicBezTo>
                      <a:pt x="3036" y="2877"/>
                      <a:pt x="2990" y="2923"/>
                      <a:pt x="2967" y="2945"/>
                    </a:cubicBezTo>
                    <a:cubicBezTo>
                      <a:pt x="2922" y="2968"/>
                      <a:pt x="2876" y="2991"/>
                      <a:pt x="2830" y="2991"/>
                    </a:cubicBezTo>
                    <a:cubicBezTo>
                      <a:pt x="2693" y="3037"/>
                      <a:pt x="2557" y="3059"/>
                      <a:pt x="2397" y="3082"/>
                    </a:cubicBezTo>
                    <a:cubicBezTo>
                      <a:pt x="2214" y="3082"/>
                      <a:pt x="2009" y="3059"/>
                      <a:pt x="1803" y="3037"/>
                    </a:cubicBezTo>
                    <a:cubicBezTo>
                      <a:pt x="1712" y="3014"/>
                      <a:pt x="1598" y="2968"/>
                      <a:pt x="1484" y="2945"/>
                    </a:cubicBezTo>
                    <a:cubicBezTo>
                      <a:pt x="1347" y="2854"/>
                      <a:pt x="1210" y="2740"/>
                      <a:pt x="1073" y="2626"/>
                    </a:cubicBezTo>
                    <a:cubicBezTo>
                      <a:pt x="1050" y="2603"/>
                      <a:pt x="1004" y="2580"/>
                      <a:pt x="982" y="2557"/>
                    </a:cubicBezTo>
                    <a:cubicBezTo>
                      <a:pt x="1050" y="2534"/>
                      <a:pt x="1096" y="2489"/>
                      <a:pt x="1141" y="2420"/>
                    </a:cubicBezTo>
                    <a:cubicBezTo>
                      <a:pt x="1233" y="2283"/>
                      <a:pt x="1210" y="2078"/>
                      <a:pt x="1050" y="1987"/>
                    </a:cubicBezTo>
                    <a:cubicBezTo>
                      <a:pt x="1027" y="1964"/>
                      <a:pt x="1004" y="1941"/>
                      <a:pt x="959" y="1918"/>
                    </a:cubicBezTo>
                    <a:cubicBezTo>
                      <a:pt x="936" y="1873"/>
                      <a:pt x="890" y="1827"/>
                      <a:pt x="845" y="1781"/>
                    </a:cubicBezTo>
                    <a:cubicBezTo>
                      <a:pt x="822" y="1713"/>
                      <a:pt x="776" y="1644"/>
                      <a:pt x="753" y="1576"/>
                    </a:cubicBezTo>
                    <a:cubicBezTo>
                      <a:pt x="731" y="1530"/>
                      <a:pt x="731" y="1462"/>
                      <a:pt x="731" y="1393"/>
                    </a:cubicBezTo>
                    <a:cubicBezTo>
                      <a:pt x="731" y="1370"/>
                      <a:pt x="731" y="1325"/>
                      <a:pt x="731" y="1302"/>
                    </a:cubicBezTo>
                    <a:cubicBezTo>
                      <a:pt x="731" y="1279"/>
                      <a:pt x="731" y="1256"/>
                      <a:pt x="753" y="1256"/>
                    </a:cubicBezTo>
                    <a:cubicBezTo>
                      <a:pt x="799" y="1165"/>
                      <a:pt x="845" y="1096"/>
                      <a:pt x="913" y="1028"/>
                    </a:cubicBezTo>
                    <a:cubicBezTo>
                      <a:pt x="982" y="960"/>
                      <a:pt x="1073" y="868"/>
                      <a:pt x="1164" y="800"/>
                    </a:cubicBezTo>
                    <a:cubicBezTo>
                      <a:pt x="1210" y="777"/>
                      <a:pt x="1255" y="754"/>
                      <a:pt x="1324" y="731"/>
                    </a:cubicBezTo>
                    <a:cubicBezTo>
                      <a:pt x="1438" y="686"/>
                      <a:pt x="1552" y="663"/>
                      <a:pt x="1666" y="640"/>
                    </a:cubicBezTo>
                    <a:close/>
                    <a:moveTo>
                      <a:pt x="1689" y="1"/>
                    </a:moveTo>
                    <a:cubicBezTo>
                      <a:pt x="1621" y="1"/>
                      <a:pt x="1529" y="1"/>
                      <a:pt x="1438" y="24"/>
                    </a:cubicBezTo>
                    <a:cubicBezTo>
                      <a:pt x="1370" y="24"/>
                      <a:pt x="1301" y="47"/>
                      <a:pt x="1233" y="69"/>
                    </a:cubicBezTo>
                    <a:cubicBezTo>
                      <a:pt x="1187" y="92"/>
                      <a:pt x="1119" y="115"/>
                      <a:pt x="1073" y="138"/>
                    </a:cubicBezTo>
                    <a:cubicBezTo>
                      <a:pt x="982" y="161"/>
                      <a:pt x="913" y="183"/>
                      <a:pt x="845" y="229"/>
                    </a:cubicBezTo>
                    <a:cubicBezTo>
                      <a:pt x="685" y="320"/>
                      <a:pt x="548" y="457"/>
                      <a:pt x="434" y="594"/>
                    </a:cubicBezTo>
                    <a:cubicBezTo>
                      <a:pt x="297" y="731"/>
                      <a:pt x="160" y="914"/>
                      <a:pt x="114" y="1119"/>
                    </a:cubicBezTo>
                    <a:cubicBezTo>
                      <a:pt x="91" y="1211"/>
                      <a:pt x="69" y="1302"/>
                      <a:pt x="69" y="1393"/>
                    </a:cubicBezTo>
                    <a:cubicBezTo>
                      <a:pt x="69" y="1393"/>
                      <a:pt x="69" y="1416"/>
                      <a:pt x="69" y="1439"/>
                    </a:cubicBezTo>
                    <a:cubicBezTo>
                      <a:pt x="46" y="1462"/>
                      <a:pt x="23" y="1507"/>
                      <a:pt x="23" y="1553"/>
                    </a:cubicBezTo>
                    <a:cubicBezTo>
                      <a:pt x="0" y="1644"/>
                      <a:pt x="0" y="1713"/>
                      <a:pt x="0" y="1804"/>
                    </a:cubicBezTo>
                    <a:cubicBezTo>
                      <a:pt x="0" y="1987"/>
                      <a:pt x="69" y="2146"/>
                      <a:pt x="160" y="2329"/>
                    </a:cubicBezTo>
                    <a:cubicBezTo>
                      <a:pt x="206" y="2466"/>
                      <a:pt x="251" y="2603"/>
                      <a:pt x="342" y="2717"/>
                    </a:cubicBezTo>
                    <a:cubicBezTo>
                      <a:pt x="411" y="2831"/>
                      <a:pt x="502" y="2923"/>
                      <a:pt x="571" y="3014"/>
                    </a:cubicBezTo>
                    <a:cubicBezTo>
                      <a:pt x="685" y="3128"/>
                      <a:pt x="822" y="3219"/>
                      <a:pt x="936" y="3333"/>
                    </a:cubicBezTo>
                    <a:cubicBezTo>
                      <a:pt x="1073" y="3425"/>
                      <a:pt x="1210" y="3493"/>
                      <a:pt x="1347" y="3562"/>
                    </a:cubicBezTo>
                    <a:cubicBezTo>
                      <a:pt x="1507" y="3630"/>
                      <a:pt x="1666" y="3653"/>
                      <a:pt x="1826" y="3676"/>
                    </a:cubicBezTo>
                    <a:cubicBezTo>
                      <a:pt x="2009" y="3699"/>
                      <a:pt x="2169" y="3721"/>
                      <a:pt x="2328" y="3721"/>
                    </a:cubicBezTo>
                    <a:lnTo>
                      <a:pt x="2602" y="3721"/>
                    </a:lnTo>
                    <a:cubicBezTo>
                      <a:pt x="2693" y="3699"/>
                      <a:pt x="2762" y="3699"/>
                      <a:pt x="2853" y="3676"/>
                    </a:cubicBezTo>
                    <a:cubicBezTo>
                      <a:pt x="2990" y="3630"/>
                      <a:pt x="3150" y="3584"/>
                      <a:pt x="3287" y="3493"/>
                    </a:cubicBezTo>
                    <a:cubicBezTo>
                      <a:pt x="3355" y="3447"/>
                      <a:pt x="3424" y="3402"/>
                      <a:pt x="3492" y="3333"/>
                    </a:cubicBezTo>
                    <a:cubicBezTo>
                      <a:pt x="3561" y="3288"/>
                      <a:pt x="3607" y="3219"/>
                      <a:pt x="3652" y="3128"/>
                    </a:cubicBezTo>
                    <a:cubicBezTo>
                      <a:pt x="3743" y="3014"/>
                      <a:pt x="3789" y="2854"/>
                      <a:pt x="3835" y="2717"/>
                    </a:cubicBezTo>
                    <a:cubicBezTo>
                      <a:pt x="3880" y="2603"/>
                      <a:pt x="3926" y="2466"/>
                      <a:pt x="3972" y="2352"/>
                    </a:cubicBezTo>
                    <a:cubicBezTo>
                      <a:pt x="4017" y="2146"/>
                      <a:pt x="4040" y="1918"/>
                      <a:pt x="3995" y="1713"/>
                    </a:cubicBezTo>
                    <a:cubicBezTo>
                      <a:pt x="3972" y="1644"/>
                      <a:pt x="3926" y="1553"/>
                      <a:pt x="3903" y="1462"/>
                    </a:cubicBezTo>
                    <a:cubicBezTo>
                      <a:pt x="3880" y="1393"/>
                      <a:pt x="3835" y="1325"/>
                      <a:pt x="3812" y="1279"/>
                    </a:cubicBezTo>
                    <a:cubicBezTo>
                      <a:pt x="3743" y="1142"/>
                      <a:pt x="3652" y="1005"/>
                      <a:pt x="3561" y="891"/>
                    </a:cubicBezTo>
                    <a:cubicBezTo>
                      <a:pt x="3492" y="800"/>
                      <a:pt x="3401" y="708"/>
                      <a:pt x="3310" y="617"/>
                    </a:cubicBezTo>
                    <a:cubicBezTo>
                      <a:pt x="3173" y="480"/>
                      <a:pt x="3036" y="389"/>
                      <a:pt x="2899" y="298"/>
                    </a:cubicBezTo>
                    <a:cubicBezTo>
                      <a:pt x="2602" y="161"/>
                      <a:pt x="2260" y="69"/>
                      <a:pt x="1940" y="24"/>
                    </a:cubicBezTo>
                    <a:cubicBezTo>
                      <a:pt x="1872" y="1"/>
                      <a:pt x="1780" y="1"/>
                      <a:pt x="1689"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1"/>
              <p:cNvSpPr/>
              <p:nvPr/>
            </p:nvSpPr>
            <p:spPr>
              <a:xfrm>
                <a:off x="6014412" y="2951329"/>
                <a:ext cx="87010" cy="83333"/>
              </a:xfrm>
              <a:custGeom>
                <a:rect b="b" l="l" r="r" t="t"/>
                <a:pathLst>
                  <a:path extrusionOk="0" h="3083" w="3219">
                    <a:moveTo>
                      <a:pt x="1461" y="1"/>
                    </a:moveTo>
                    <a:cubicBezTo>
                      <a:pt x="1370" y="1"/>
                      <a:pt x="1256" y="24"/>
                      <a:pt x="1164" y="46"/>
                    </a:cubicBezTo>
                    <a:cubicBezTo>
                      <a:pt x="1050" y="92"/>
                      <a:pt x="936" y="138"/>
                      <a:pt x="845" y="229"/>
                    </a:cubicBezTo>
                    <a:cubicBezTo>
                      <a:pt x="754" y="320"/>
                      <a:pt x="708" y="434"/>
                      <a:pt x="685" y="549"/>
                    </a:cubicBezTo>
                    <a:cubicBezTo>
                      <a:pt x="662" y="549"/>
                      <a:pt x="639" y="571"/>
                      <a:pt x="617" y="571"/>
                    </a:cubicBezTo>
                    <a:cubicBezTo>
                      <a:pt x="617" y="571"/>
                      <a:pt x="617" y="571"/>
                      <a:pt x="594" y="594"/>
                    </a:cubicBezTo>
                    <a:cubicBezTo>
                      <a:pt x="548" y="617"/>
                      <a:pt x="502" y="640"/>
                      <a:pt x="480" y="686"/>
                    </a:cubicBezTo>
                    <a:cubicBezTo>
                      <a:pt x="457" y="708"/>
                      <a:pt x="457" y="708"/>
                      <a:pt x="457" y="731"/>
                    </a:cubicBezTo>
                    <a:lnTo>
                      <a:pt x="434" y="731"/>
                    </a:lnTo>
                    <a:cubicBezTo>
                      <a:pt x="320" y="800"/>
                      <a:pt x="229" y="891"/>
                      <a:pt x="206" y="1028"/>
                    </a:cubicBezTo>
                    <a:cubicBezTo>
                      <a:pt x="183" y="1074"/>
                      <a:pt x="183" y="1119"/>
                      <a:pt x="183" y="1188"/>
                    </a:cubicBezTo>
                    <a:cubicBezTo>
                      <a:pt x="114" y="1233"/>
                      <a:pt x="46" y="1302"/>
                      <a:pt x="23" y="1393"/>
                    </a:cubicBezTo>
                    <a:cubicBezTo>
                      <a:pt x="0" y="1439"/>
                      <a:pt x="0" y="1484"/>
                      <a:pt x="0" y="1530"/>
                    </a:cubicBezTo>
                    <a:cubicBezTo>
                      <a:pt x="0" y="1599"/>
                      <a:pt x="0" y="1644"/>
                      <a:pt x="23" y="1690"/>
                    </a:cubicBezTo>
                    <a:cubicBezTo>
                      <a:pt x="46" y="1758"/>
                      <a:pt x="69" y="1804"/>
                      <a:pt x="92" y="1850"/>
                    </a:cubicBezTo>
                    <a:cubicBezTo>
                      <a:pt x="114" y="1918"/>
                      <a:pt x="137" y="1964"/>
                      <a:pt x="183" y="2009"/>
                    </a:cubicBezTo>
                    <a:cubicBezTo>
                      <a:pt x="206" y="2032"/>
                      <a:pt x="229" y="2078"/>
                      <a:pt x="251" y="2101"/>
                    </a:cubicBezTo>
                    <a:cubicBezTo>
                      <a:pt x="320" y="2192"/>
                      <a:pt x="411" y="2283"/>
                      <a:pt x="502" y="2352"/>
                    </a:cubicBezTo>
                    <a:cubicBezTo>
                      <a:pt x="685" y="2512"/>
                      <a:pt x="890" y="2649"/>
                      <a:pt x="1096" y="2763"/>
                    </a:cubicBezTo>
                    <a:cubicBezTo>
                      <a:pt x="1187" y="2808"/>
                      <a:pt x="1256" y="2854"/>
                      <a:pt x="1347" y="2877"/>
                    </a:cubicBezTo>
                    <a:cubicBezTo>
                      <a:pt x="1347" y="2900"/>
                      <a:pt x="1347" y="2900"/>
                      <a:pt x="1347" y="2900"/>
                    </a:cubicBezTo>
                    <a:cubicBezTo>
                      <a:pt x="1575" y="2991"/>
                      <a:pt x="1826" y="3082"/>
                      <a:pt x="2077" y="3082"/>
                    </a:cubicBezTo>
                    <a:lnTo>
                      <a:pt x="2260" y="3082"/>
                    </a:lnTo>
                    <a:cubicBezTo>
                      <a:pt x="2328" y="3059"/>
                      <a:pt x="2397" y="3037"/>
                      <a:pt x="2443" y="3014"/>
                    </a:cubicBezTo>
                    <a:cubicBezTo>
                      <a:pt x="2511" y="2991"/>
                      <a:pt x="2557" y="2968"/>
                      <a:pt x="2602" y="2922"/>
                    </a:cubicBezTo>
                    <a:cubicBezTo>
                      <a:pt x="2648" y="2900"/>
                      <a:pt x="2671" y="2854"/>
                      <a:pt x="2717" y="2808"/>
                    </a:cubicBezTo>
                    <a:cubicBezTo>
                      <a:pt x="2739" y="2785"/>
                      <a:pt x="2739" y="2763"/>
                      <a:pt x="2762" y="2740"/>
                    </a:cubicBezTo>
                    <a:cubicBezTo>
                      <a:pt x="2853" y="2694"/>
                      <a:pt x="2922" y="2649"/>
                      <a:pt x="2990" y="2580"/>
                    </a:cubicBezTo>
                    <a:cubicBezTo>
                      <a:pt x="3105" y="2489"/>
                      <a:pt x="3173" y="2352"/>
                      <a:pt x="3196" y="2192"/>
                    </a:cubicBezTo>
                    <a:cubicBezTo>
                      <a:pt x="3219" y="1987"/>
                      <a:pt x="3173" y="1804"/>
                      <a:pt x="3082" y="1621"/>
                    </a:cubicBezTo>
                    <a:cubicBezTo>
                      <a:pt x="3150" y="1188"/>
                      <a:pt x="2853" y="777"/>
                      <a:pt x="2557" y="503"/>
                    </a:cubicBezTo>
                    <a:cubicBezTo>
                      <a:pt x="2465" y="412"/>
                      <a:pt x="2374" y="320"/>
                      <a:pt x="2283" y="252"/>
                    </a:cubicBezTo>
                    <a:cubicBezTo>
                      <a:pt x="2169" y="183"/>
                      <a:pt x="2055" y="138"/>
                      <a:pt x="1918" y="92"/>
                    </a:cubicBezTo>
                    <a:cubicBezTo>
                      <a:pt x="1804" y="46"/>
                      <a:pt x="1689" y="24"/>
                      <a:pt x="1552" y="24"/>
                    </a:cubicBezTo>
                    <a:cubicBezTo>
                      <a:pt x="1530" y="24"/>
                      <a:pt x="1484" y="1"/>
                      <a:pt x="146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1"/>
              <p:cNvSpPr/>
              <p:nvPr/>
            </p:nvSpPr>
            <p:spPr>
              <a:xfrm>
                <a:off x="5964433" y="2808205"/>
                <a:ext cx="46302" cy="43816"/>
              </a:xfrm>
              <a:custGeom>
                <a:rect b="b" l="l" r="r" t="t"/>
                <a:pathLst>
                  <a:path extrusionOk="0" h="1621" w="1713">
                    <a:moveTo>
                      <a:pt x="731" y="0"/>
                    </a:moveTo>
                    <a:cubicBezTo>
                      <a:pt x="617" y="0"/>
                      <a:pt x="480" y="46"/>
                      <a:pt x="366" y="92"/>
                    </a:cubicBezTo>
                    <a:cubicBezTo>
                      <a:pt x="343" y="137"/>
                      <a:pt x="297" y="160"/>
                      <a:pt x="252" y="183"/>
                    </a:cubicBezTo>
                    <a:cubicBezTo>
                      <a:pt x="229" y="229"/>
                      <a:pt x="183" y="274"/>
                      <a:pt x="160" y="297"/>
                    </a:cubicBezTo>
                    <a:cubicBezTo>
                      <a:pt x="92" y="411"/>
                      <a:pt x="69" y="548"/>
                      <a:pt x="69" y="662"/>
                    </a:cubicBezTo>
                    <a:cubicBezTo>
                      <a:pt x="69" y="685"/>
                      <a:pt x="69" y="708"/>
                      <a:pt x="69" y="731"/>
                    </a:cubicBezTo>
                    <a:cubicBezTo>
                      <a:pt x="0" y="868"/>
                      <a:pt x="46" y="1005"/>
                      <a:pt x="115" y="1142"/>
                    </a:cubicBezTo>
                    <a:cubicBezTo>
                      <a:pt x="206" y="1324"/>
                      <a:pt x="366" y="1461"/>
                      <a:pt x="548" y="1552"/>
                    </a:cubicBezTo>
                    <a:cubicBezTo>
                      <a:pt x="662" y="1598"/>
                      <a:pt x="754" y="1621"/>
                      <a:pt x="868" y="1621"/>
                    </a:cubicBezTo>
                    <a:lnTo>
                      <a:pt x="1028" y="1621"/>
                    </a:lnTo>
                    <a:cubicBezTo>
                      <a:pt x="1073" y="1621"/>
                      <a:pt x="1119" y="1598"/>
                      <a:pt x="1165" y="1598"/>
                    </a:cubicBezTo>
                    <a:cubicBezTo>
                      <a:pt x="1324" y="1552"/>
                      <a:pt x="1461" y="1438"/>
                      <a:pt x="1575" y="1301"/>
                    </a:cubicBezTo>
                    <a:cubicBezTo>
                      <a:pt x="1690" y="1119"/>
                      <a:pt x="1712" y="890"/>
                      <a:pt x="1644" y="685"/>
                    </a:cubicBezTo>
                    <a:cubicBezTo>
                      <a:pt x="1553" y="502"/>
                      <a:pt x="1438" y="366"/>
                      <a:pt x="1279" y="229"/>
                    </a:cubicBezTo>
                    <a:cubicBezTo>
                      <a:pt x="1256" y="206"/>
                      <a:pt x="1233" y="183"/>
                      <a:pt x="1187" y="160"/>
                    </a:cubicBezTo>
                    <a:cubicBezTo>
                      <a:pt x="1165" y="137"/>
                      <a:pt x="1142" y="114"/>
                      <a:pt x="1096" y="92"/>
                    </a:cubicBezTo>
                    <a:cubicBezTo>
                      <a:pt x="1028" y="46"/>
                      <a:pt x="959" y="23"/>
                      <a:pt x="868" y="23"/>
                    </a:cubicBezTo>
                    <a:cubicBezTo>
                      <a:pt x="822" y="0"/>
                      <a:pt x="777" y="0"/>
                      <a:pt x="731"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1"/>
              <p:cNvSpPr/>
              <p:nvPr/>
            </p:nvSpPr>
            <p:spPr>
              <a:xfrm>
                <a:off x="6078581" y="2821774"/>
                <a:ext cx="61709" cy="55439"/>
              </a:xfrm>
              <a:custGeom>
                <a:rect b="b" l="l" r="r" t="t"/>
                <a:pathLst>
                  <a:path extrusionOk="0" h="2051" w="2283">
                    <a:moveTo>
                      <a:pt x="1141" y="0"/>
                    </a:moveTo>
                    <a:cubicBezTo>
                      <a:pt x="1027" y="23"/>
                      <a:pt x="936" y="69"/>
                      <a:pt x="845" y="115"/>
                    </a:cubicBezTo>
                    <a:cubicBezTo>
                      <a:pt x="776" y="137"/>
                      <a:pt x="708" y="183"/>
                      <a:pt x="639" y="229"/>
                    </a:cubicBezTo>
                    <a:cubicBezTo>
                      <a:pt x="571" y="274"/>
                      <a:pt x="525" y="320"/>
                      <a:pt x="457" y="366"/>
                    </a:cubicBezTo>
                    <a:cubicBezTo>
                      <a:pt x="407" y="382"/>
                      <a:pt x="345" y="411"/>
                      <a:pt x="297" y="461"/>
                    </a:cubicBezTo>
                    <a:lnTo>
                      <a:pt x="297" y="461"/>
                    </a:lnTo>
                    <a:cubicBezTo>
                      <a:pt x="297" y="461"/>
                      <a:pt x="297" y="461"/>
                      <a:pt x="297" y="461"/>
                    </a:cubicBezTo>
                    <a:lnTo>
                      <a:pt x="297" y="461"/>
                    </a:lnTo>
                    <a:cubicBezTo>
                      <a:pt x="279" y="479"/>
                      <a:pt x="264" y="501"/>
                      <a:pt x="251" y="525"/>
                    </a:cubicBezTo>
                    <a:cubicBezTo>
                      <a:pt x="228" y="548"/>
                      <a:pt x="228" y="571"/>
                      <a:pt x="206" y="594"/>
                    </a:cubicBezTo>
                    <a:cubicBezTo>
                      <a:pt x="206" y="640"/>
                      <a:pt x="206" y="685"/>
                      <a:pt x="206" y="731"/>
                    </a:cubicBezTo>
                    <a:cubicBezTo>
                      <a:pt x="183" y="731"/>
                      <a:pt x="160" y="754"/>
                      <a:pt x="160" y="777"/>
                    </a:cubicBezTo>
                    <a:cubicBezTo>
                      <a:pt x="137" y="799"/>
                      <a:pt x="137" y="822"/>
                      <a:pt x="137" y="845"/>
                    </a:cubicBezTo>
                    <a:cubicBezTo>
                      <a:pt x="91" y="913"/>
                      <a:pt x="46" y="982"/>
                      <a:pt x="46" y="1073"/>
                    </a:cubicBezTo>
                    <a:cubicBezTo>
                      <a:pt x="23" y="1073"/>
                      <a:pt x="23" y="1073"/>
                      <a:pt x="23" y="1096"/>
                    </a:cubicBezTo>
                    <a:cubicBezTo>
                      <a:pt x="23" y="1119"/>
                      <a:pt x="23" y="1142"/>
                      <a:pt x="0" y="1187"/>
                    </a:cubicBezTo>
                    <a:cubicBezTo>
                      <a:pt x="0" y="1279"/>
                      <a:pt x="0" y="1370"/>
                      <a:pt x="23" y="1461"/>
                    </a:cubicBezTo>
                    <a:cubicBezTo>
                      <a:pt x="46" y="1530"/>
                      <a:pt x="91" y="1598"/>
                      <a:pt x="137" y="1667"/>
                    </a:cubicBezTo>
                    <a:cubicBezTo>
                      <a:pt x="251" y="1804"/>
                      <a:pt x="434" y="1918"/>
                      <a:pt x="616" y="1986"/>
                    </a:cubicBezTo>
                    <a:cubicBezTo>
                      <a:pt x="736" y="2026"/>
                      <a:pt x="863" y="2050"/>
                      <a:pt x="993" y="2050"/>
                    </a:cubicBezTo>
                    <a:cubicBezTo>
                      <a:pt x="1087" y="2050"/>
                      <a:pt x="1183" y="2038"/>
                      <a:pt x="1278" y="2009"/>
                    </a:cubicBezTo>
                    <a:cubicBezTo>
                      <a:pt x="1370" y="1986"/>
                      <a:pt x="1484" y="1941"/>
                      <a:pt x="1575" y="1872"/>
                    </a:cubicBezTo>
                    <a:cubicBezTo>
                      <a:pt x="1666" y="1804"/>
                      <a:pt x="1758" y="1735"/>
                      <a:pt x="1826" y="1667"/>
                    </a:cubicBezTo>
                    <a:cubicBezTo>
                      <a:pt x="1895" y="1575"/>
                      <a:pt x="1963" y="1507"/>
                      <a:pt x="2009" y="1438"/>
                    </a:cubicBezTo>
                    <a:cubicBezTo>
                      <a:pt x="2054" y="1370"/>
                      <a:pt x="2100" y="1302"/>
                      <a:pt x="2146" y="1233"/>
                    </a:cubicBezTo>
                    <a:cubicBezTo>
                      <a:pt x="2214" y="1142"/>
                      <a:pt x="2237" y="1028"/>
                      <a:pt x="2260" y="913"/>
                    </a:cubicBezTo>
                    <a:cubicBezTo>
                      <a:pt x="2283" y="777"/>
                      <a:pt x="2237" y="662"/>
                      <a:pt x="2146" y="571"/>
                    </a:cubicBezTo>
                    <a:cubicBezTo>
                      <a:pt x="2169" y="480"/>
                      <a:pt x="2146" y="411"/>
                      <a:pt x="2077" y="343"/>
                    </a:cubicBezTo>
                    <a:cubicBezTo>
                      <a:pt x="2054" y="297"/>
                      <a:pt x="2009" y="274"/>
                      <a:pt x="1963" y="229"/>
                    </a:cubicBezTo>
                    <a:cubicBezTo>
                      <a:pt x="1917" y="183"/>
                      <a:pt x="1872" y="160"/>
                      <a:pt x="1826" y="137"/>
                    </a:cubicBezTo>
                    <a:cubicBezTo>
                      <a:pt x="1689" y="92"/>
                      <a:pt x="1575" y="23"/>
                      <a:pt x="143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1"/>
              <p:cNvSpPr/>
              <p:nvPr/>
            </p:nvSpPr>
            <p:spPr>
              <a:xfrm>
                <a:off x="6034765" y="2953816"/>
                <a:ext cx="70359" cy="64440"/>
              </a:xfrm>
              <a:custGeom>
                <a:rect b="b" l="l" r="r" t="t"/>
                <a:pathLst>
                  <a:path extrusionOk="0" h="2384" w="2603">
                    <a:moveTo>
                      <a:pt x="389" y="0"/>
                    </a:moveTo>
                    <a:cubicBezTo>
                      <a:pt x="206" y="0"/>
                      <a:pt x="23" y="183"/>
                      <a:pt x="23" y="365"/>
                    </a:cubicBezTo>
                    <a:cubicBezTo>
                      <a:pt x="1" y="594"/>
                      <a:pt x="160" y="753"/>
                      <a:pt x="366" y="776"/>
                    </a:cubicBezTo>
                    <a:cubicBezTo>
                      <a:pt x="389" y="776"/>
                      <a:pt x="411" y="776"/>
                      <a:pt x="434" y="799"/>
                    </a:cubicBezTo>
                    <a:cubicBezTo>
                      <a:pt x="526" y="822"/>
                      <a:pt x="594" y="845"/>
                      <a:pt x="685" y="890"/>
                    </a:cubicBezTo>
                    <a:cubicBezTo>
                      <a:pt x="799" y="959"/>
                      <a:pt x="891" y="1027"/>
                      <a:pt x="982" y="1096"/>
                    </a:cubicBezTo>
                    <a:cubicBezTo>
                      <a:pt x="1096" y="1187"/>
                      <a:pt x="1187" y="1301"/>
                      <a:pt x="1256" y="1415"/>
                    </a:cubicBezTo>
                    <a:cubicBezTo>
                      <a:pt x="1393" y="1621"/>
                      <a:pt x="1461" y="1872"/>
                      <a:pt x="1575" y="2100"/>
                    </a:cubicBezTo>
                    <a:cubicBezTo>
                      <a:pt x="1653" y="2275"/>
                      <a:pt x="1847" y="2384"/>
                      <a:pt x="2044" y="2384"/>
                    </a:cubicBezTo>
                    <a:cubicBezTo>
                      <a:pt x="2078" y="2384"/>
                      <a:pt x="2112" y="2381"/>
                      <a:pt x="2146" y="2374"/>
                    </a:cubicBezTo>
                    <a:cubicBezTo>
                      <a:pt x="2420" y="2328"/>
                      <a:pt x="2603" y="2054"/>
                      <a:pt x="2557" y="1758"/>
                    </a:cubicBezTo>
                    <a:cubicBezTo>
                      <a:pt x="2511" y="1507"/>
                      <a:pt x="2374" y="1278"/>
                      <a:pt x="2237" y="1050"/>
                    </a:cubicBezTo>
                    <a:cubicBezTo>
                      <a:pt x="2100" y="845"/>
                      <a:pt x="1918" y="662"/>
                      <a:pt x="1712" y="525"/>
                    </a:cubicBezTo>
                    <a:cubicBezTo>
                      <a:pt x="1347" y="228"/>
                      <a:pt x="914" y="91"/>
                      <a:pt x="434"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1"/>
              <p:cNvSpPr/>
              <p:nvPr/>
            </p:nvSpPr>
            <p:spPr>
              <a:xfrm>
                <a:off x="6071796" y="2818071"/>
                <a:ext cx="72819" cy="62764"/>
              </a:xfrm>
              <a:custGeom>
                <a:rect b="b" l="l" r="r" t="t"/>
                <a:pathLst>
                  <a:path extrusionOk="0" h="2322" w="2694">
                    <a:moveTo>
                      <a:pt x="1735" y="320"/>
                    </a:moveTo>
                    <a:cubicBezTo>
                      <a:pt x="1826" y="343"/>
                      <a:pt x="1917" y="366"/>
                      <a:pt x="1986" y="389"/>
                    </a:cubicBezTo>
                    <a:cubicBezTo>
                      <a:pt x="2032" y="411"/>
                      <a:pt x="2077" y="434"/>
                      <a:pt x="2123" y="480"/>
                    </a:cubicBezTo>
                    <a:cubicBezTo>
                      <a:pt x="2168" y="503"/>
                      <a:pt x="2191" y="548"/>
                      <a:pt x="2237" y="594"/>
                    </a:cubicBezTo>
                    <a:cubicBezTo>
                      <a:pt x="2260" y="617"/>
                      <a:pt x="2283" y="662"/>
                      <a:pt x="2305" y="708"/>
                    </a:cubicBezTo>
                    <a:cubicBezTo>
                      <a:pt x="2305" y="731"/>
                      <a:pt x="2328" y="777"/>
                      <a:pt x="2328" y="822"/>
                    </a:cubicBezTo>
                    <a:cubicBezTo>
                      <a:pt x="2328" y="891"/>
                      <a:pt x="2328" y="959"/>
                      <a:pt x="2328" y="1028"/>
                    </a:cubicBezTo>
                    <a:cubicBezTo>
                      <a:pt x="2328" y="1073"/>
                      <a:pt x="2305" y="1142"/>
                      <a:pt x="2283" y="1210"/>
                    </a:cubicBezTo>
                    <a:cubicBezTo>
                      <a:pt x="2237" y="1302"/>
                      <a:pt x="2191" y="1370"/>
                      <a:pt x="2123" y="1461"/>
                    </a:cubicBezTo>
                    <a:lnTo>
                      <a:pt x="2146" y="1461"/>
                    </a:lnTo>
                    <a:cubicBezTo>
                      <a:pt x="2054" y="1553"/>
                      <a:pt x="1986" y="1621"/>
                      <a:pt x="1872" y="1712"/>
                    </a:cubicBezTo>
                    <a:cubicBezTo>
                      <a:pt x="1780" y="1781"/>
                      <a:pt x="1666" y="1849"/>
                      <a:pt x="1552" y="1895"/>
                    </a:cubicBezTo>
                    <a:cubicBezTo>
                      <a:pt x="1461" y="1941"/>
                      <a:pt x="1347" y="1963"/>
                      <a:pt x="1233" y="1986"/>
                    </a:cubicBezTo>
                    <a:cubicBezTo>
                      <a:pt x="1176" y="1998"/>
                      <a:pt x="1119" y="2003"/>
                      <a:pt x="1061" y="2003"/>
                    </a:cubicBezTo>
                    <a:cubicBezTo>
                      <a:pt x="1004" y="2003"/>
                      <a:pt x="947" y="1998"/>
                      <a:pt x="890" y="1986"/>
                    </a:cubicBezTo>
                    <a:cubicBezTo>
                      <a:pt x="822" y="1986"/>
                      <a:pt x="753" y="1963"/>
                      <a:pt x="708" y="1941"/>
                    </a:cubicBezTo>
                    <a:cubicBezTo>
                      <a:pt x="639" y="1918"/>
                      <a:pt x="594" y="1895"/>
                      <a:pt x="548" y="1849"/>
                    </a:cubicBezTo>
                    <a:cubicBezTo>
                      <a:pt x="502" y="1827"/>
                      <a:pt x="479" y="1781"/>
                      <a:pt x="457" y="1758"/>
                    </a:cubicBezTo>
                    <a:cubicBezTo>
                      <a:pt x="411" y="1712"/>
                      <a:pt x="388" y="1667"/>
                      <a:pt x="365" y="1621"/>
                    </a:cubicBezTo>
                    <a:cubicBezTo>
                      <a:pt x="365" y="1575"/>
                      <a:pt x="342" y="1530"/>
                      <a:pt x="342" y="1484"/>
                    </a:cubicBezTo>
                    <a:cubicBezTo>
                      <a:pt x="342" y="1416"/>
                      <a:pt x="342" y="1370"/>
                      <a:pt x="342" y="1302"/>
                    </a:cubicBezTo>
                    <a:cubicBezTo>
                      <a:pt x="342" y="1256"/>
                      <a:pt x="365" y="1187"/>
                      <a:pt x="388" y="1119"/>
                    </a:cubicBezTo>
                    <a:cubicBezTo>
                      <a:pt x="434" y="1028"/>
                      <a:pt x="479" y="936"/>
                      <a:pt x="548" y="868"/>
                    </a:cubicBezTo>
                    <a:lnTo>
                      <a:pt x="548" y="845"/>
                    </a:lnTo>
                    <a:cubicBezTo>
                      <a:pt x="616" y="777"/>
                      <a:pt x="708" y="685"/>
                      <a:pt x="776" y="617"/>
                    </a:cubicBezTo>
                    <a:lnTo>
                      <a:pt x="799" y="617"/>
                    </a:lnTo>
                    <a:cubicBezTo>
                      <a:pt x="845" y="571"/>
                      <a:pt x="890" y="548"/>
                      <a:pt x="959" y="503"/>
                    </a:cubicBezTo>
                    <a:cubicBezTo>
                      <a:pt x="1004" y="480"/>
                      <a:pt x="1073" y="457"/>
                      <a:pt x="1119" y="434"/>
                    </a:cubicBezTo>
                    <a:cubicBezTo>
                      <a:pt x="1119" y="434"/>
                      <a:pt x="1141" y="411"/>
                      <a:pt x="1141" y="411"/>
                    </a:cubicBezTo>
                    <a:lnTo>
                      <a:pt x="1210" y="411"/>
                    </a:lnTo>
                    <a:cubicBezTo>
                      <a:pt x="1210" y="389"/>
                      <a:pt x="1233" y="389"/>
                      <a:pt x="1233" y="389"/>
                    </a:cubicBezTo>
                    <a:cubicBezTo>
                      <a:pt x="1255" y="389"/>
                      <a:pt x="1278" y="389"/>
                      <a:pt x="1278" y="366"/>
                    </a:cubicBezTo>
                    <a:lnTo>
                      <a:pt x="1347" y="366"/>
                    </a:lnTo>
                    <a:cubicBezTo>
                      <a:pt x="1392" y="343"/>
                      <a:pt x="1438" y="343"/>
                      <a:pt x="1484" y="343"/>
                    </a:cubicBezTo>
                    <a:cubicBezTo>
                      <a:pt x="1575" y="320"/>
                      <a:pt x="1643" y="320"/>
                      <a:pt x="1735" y="320"/>
                    </a:cubicBezTo>
                    <a:close/>
                    <a:moveTo>
                      <a:pt x="1461" y="1"/>
                    </a:moveTo>
                    <a:cubicBezTo>
                      <a:pt x="1461" y="1"/>
                      <a:pt x="1438" y="1"/>
                      <a:pt x="1415" y="23"/>
                    </a:cubicBezTo>
                    <a:cubicBezTo>
                      <a:pt x="1347" y="23"/>
                      <a:pt x="1301" y="23"/>
                      <a:pt x="1255" y="46"/>
                    </a:cubicBezTo>
                    <a:cubicBezTo>
                      <a:pt x="1233" y="46"/>
                      <a:pt x="1210" y="69"/>
                      <a:pt x="1164" y="69"/>
                    </a:cubicBezTo>
                    <a:cubicBezTo>
                      <a:pt x="1096" y="92"/>
                      <a:pt x="1027" y="115"/>
                      <a:pt x="959" y="137"/>
                    </a:cubicBezTo>
                    <a:cubicBezTo>
                      <a:pt x="936" y="160"/>
                      <a:pt x="913" y="160"/>
                      <a:pt x="890" y="183"/>
                    </a:cubicBezTo>
                    <a:cubicBezTo>
                      <a:pt x="845" y="183"/>
                      <a:pt x="822" y="206"/>
                      <a:pt x="776" y="229"/>
                    </a:cubicBezTo>
                    <a:cubicBezTo>
                      <a:pt x="662" y="297"/>
                      <a:pt x="548" y="389"/>
                      <a:pt x="434" y="480"/>
                    </a:cubicBezTo>
                    <a:cubicBezTo>
                      <a:pt x="434" y="503"/>
                      <a:pt x="434" y="503"/>
                      <a:pt x="411" y="525"/>
                    </a:cubicBezTo>
                    <a:cubicBezTo>
                      <a:pt x="388" y="548"/>
                      <a:pt x="365" y="571"/>
                      <a:pt x="342" y="617"/>
                    </a:cubicBezTo>
                    <a:cubicBezTo>
                      <a:pt x="274" y="662"/>
                      <a:pt x="228" y="731"/>
                      <a:pt x="205" y="777"/>
                    </a:cubicBezTo>
                    <a:cubicBezTo>
                      <a:pt x="160" y="845"/>
                      <a:pt x="114" y="914"/>
                      <a:pt x="91" y="982"/>
                    </a:cubicBezTo>
                    <a:cubicBezTo>
                      <a:pt x="91" y="1005"/>
                      <a:pt x="91" y="1028"/>
                      <a:pt x="69" y="1028"/>
                    </a:cubicBezTo>
                    <a:cubicBezTo>
                      <a:pt x="69" y="1073"/>
                      <a:pt x="46" y="1119"/>
                      <a:pt x="46" y="1142"/>
                    </a:cubicBezTo>
                    <a:cubicBezTo>
                      <a:pt x="46" y="1165"/>
                      <a:pt x="23" y="1187"/>
                      <a:pt x="23" y="1210"/>
                    </a:cubicBezTo>
                    <a:cubicBezTo>
                      <a:pt x="23" y="1233"/>
                      <a:pt x="23" y="1279"/>
                      <a:pt x="0" y="1324"/>
                    </a:cubicBezTo>
                    <a:cubicBezTo>
                      <a:pt x="0" y="1324"/>
                      <a:pt x="0" y="1347"/>
                      <a:pt x="0" y="1347"/>
                    </a:cubicBezTo>
                    <a:cubicBezTo>
                      <a:pt x="0" y="1370"/>
                      <a:pt x="0" y="1416"/>
                      <a:pt x="0" y="1439"/>
                    </a:cubicBezTo>
                    <a:cubicBezTo>
                      <a:pt x="0" y="1507"/>
                      <a:pt x="23" y="1575"/>
                      <a:pt x="46" y="1644"/>
                    </a:cubicBezTo>
                    <a:cubicBezTo>
                      <a:pt x="46" y="1735"/>
                      <a:pt x="91" y="1804"/>
                      <a:pt x="137" y="1895"/>
                    </a:cubicBezTo>
                    <a:cubicBezTo>
                      <a:pt x="183" y="1963"/>
                      <a:pt x="251" y="2032"/>
                      <a:pt x="320" y="2100"/>
                    </a:cubicBezTo>
                    <a:cubicBezTo>
                      <a:pt x="479" y="2215"/>
                      <a:pt x="685" y="2283"/>
                      <a:pt x="867" y="2306"/>
                    </a:cubicBezTo>
                    <a:cubicBezTo>
                      <a:pt x="936" y="2317"/>
                      <a:pt x="1005" y="2322"/>
                      <a:pt x="1073" y="2322"/>
                    </a:cubicBezTo>
                    <a:cubicBezTo>
                      <a:pt x="1442" y="2322"/>
                      <a:pt x="1812" y="2175"/>
                      <a:pt x="2100" y="1963"/>
                    </a:cubicBezTo>
                    <a:cubicBezTo>
                      <a:pt x="2420" y="1690"/>
                      <a:pt x="2693" y="1302"/>
                      <a:pt x="2671" y="845"/>
                    </a:cubicBezTo>
                    <a:cubicBezTo>
                      <a:pt x="2648" y="754"/>
                      <a:pt x="2625" y="662"/>
                      <a:pt x="2602" y="571"/>
                    </a:cubicBezTo>
                    <a:cubicBezTo>
                      <a:pt x="2579" y="525"/>
                      <a:pt x="2556" y="480"/>
                      <a:pt x="2534" y="457"/>
                    </a:cubicBezTo>
                    <a:cubicBezTo>
                      <a:pt x="2511" y="411"/>
                      <a:pt x="2488" y="366"/>
                      <a:pt x="2442" y="343"/>
                    </a:cubicBezTo>
                    <a:cubicBezTo>
                      <a:pt x="2397" y="274"/>
                      <a:pt x="2305" y="206"/>
                      <a:pt x="2237" y="160"/>
                    </a:cubicBezTo>
                    <a:cubicBezTo>
                      <a:pt x="2146" y="115"/>
                      <a:pt x="2054" y="69"/>
                      <a:pt x="1963" y="46"/>
                    </a:cubicBezTo>
                    <a:cubicBezTo>
                      <a:pt x="1872" y="23"/>
                      <a:pt x="1758" y="1"/>
                      <a:pt x="1666"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1"/>
              <p:cNvSpPr/>
              <p:nvPr/>
            </p:nvSpPr>
            <p:spPr>
              <a:xfrm>
                <a:off x="5960730" y="2803259"/>
                <a:ext cx="55547" cy="54952"/>
              </a:xfrm>
              <a:custGeom>
                <a:rect b="b" l="l" r="r" t="t"/>
                <a:pathLst>
                  <a:path extrusionOk="0" h="2033" w="2055">
                    <a:moveTo>
                      <a:pt x="1119" y="320"/>
                    </a:moveTo>
                    <a:cubicBezTo>
                      <a:pt x="1187" y="343"/>
                      <a:pt x="1256" y="343"/>
                      <a:pt x="1324" y="366"/>
                    </a:cubicBezTo>
                    <a:cubicBezTo>
                      <a:pt x="1370" y="412"/>
                      <a:pt x="1416" y="434"/>
                      <a:pt x="1461" y="457"/>
                    </a:cubicBezTo>
                    <a:cubicBezTo>
                      <a:pt x="1507" y="503"/>
                      <a:pt x="1530" y="549"/>
                      <a:pt x="1575" y="571"/>
                    </a:cubicBezTo>
                    <a:cubicBezTo>
                      <a:pt x="1621" y="640"/>
                      <a:pt x="1644" y="685"/>
                      <a:pt x="1667" y="754"/>
                    </a:cubicBezTo>
                    <a:cubicBezTo>
                      <a:pt x="1690" y="822"/>
                      <a:pt x="1712" y="868"/>
                      <a:pt x="1712" y="937"/>
                    </a:cubicBezTo>
                    <a:cubicBezTo>
                      <a:pt x="1735" y="1005"/>
                      <a:pt x="1712" y="1051"/>
                      <a:pt x="1712" y="1119"/>
                    </a:cubicBezTo>
                    <a:cubicBezTo>
                      <a:pt x="1712" y="1165"/>
                      <a:pt x="1690" y="1233"/>
                      <a:pt x="1667" y="1279"/>
                    </a:cubicBezTo>
                    <a:cubicBezTo>
                      <a:pt x="1644" y="1347"/>
                      <a:pt x="1621" y="1393"/>
                      <a:pt x="1575" y="1439"/>
                    </a:cubicBezTo>
                    <a:cubicBezTo>
                      <a:pt x="1530" y="1484"/>
                      <a:pt x="1507" y="1530"/>
                      <a:pt x="1461" y="1553"/>
                    </a:cubicBezTo>
                    <a:cubicBezTo>
                      <a:pt x="1416" y="1598"/>
                      <a:pt x="1347" y="1621"/>
                      <a:pt x="1302" y="1644"/>
                    </a:cubicBezTo>
                    <a:cubicBezTo>
                      <a:pt x="1294" y="1644"/>
                      <a:pt x="1290" y="1646"/>
                      <a:pt x="1286" y="1649"/>
                    </a:cubicBezTo>
                    <a:lnTo>
                      <a:pt x="1286" y="1649"/>
                    </a:lnTo>
                    <a:cubicBezTo>
                      <a:pt x="1226" y="1670"/>
                      <a:pt x="1182" y="1690"/>
                      <a:pt x="1119" y="1690"/>
                    </a:cubicBezTo>
                    <a:lnTo>
                      <a:pt x="959" y="1690"/>
                    </a:lnTo>
                    <a:cubicBezTo>
                      <a:pt x="891" y="1690"/>
                      <a:pt x="822" y="1667"/>
                      <a:pt x="754" y="1644"/>
                    </a:cubicBezTo>
                    <a:cubicBezTo>
                      <a:pt x="708" y="1621"/>
                      <a:pt x="662" y="1598"/>
                      <a:pt x="617" y="1553"/>
                    </a:cubicBezTo>
                    <a:cubicBezTo>
                      <a:pt x="571" y="1507"/>
                      <a:pt x="525" y="1484"/>
                      <a:pt x="480" y="1439"/>
                    </a:cubicBezTo>
                    <a:cubicBezTo>
                      <a:pt x="457" y="1393"/>
                      <a:pt x="411" y="1325"/>
                      <a:pt x="389" y="1279"/>
                    </a:cubicBezTo>
                    <a:cubicBezTo>
                      <a:pt x="366" y="1210"/>
                      <a:pt x="366" y="1165"/>
                      <a:pt x="343" y="1096"/>
                    </a:cubicBezTo>
                    <a:cubicBezTo>
                      <a:pt x="343" y="1051"/>
                      <a:pt x="343" y="982"/>
                      <a:pt x="343" y="937"/>
                    </a:cubicBezTo>
                    <a:cubicBezTo>
                      <a:pt x="343" y="891"/>
                      <a:pt x="366" y="845"/>
                      <a:pt x="366" y="800"/>
                    </a:cubicBezTo>
                    <a:cubicBezTo>
                      <a:pt x="389" y="777"/>
                      <a:pt x="389" y="754"/>
                      <a:pt x="389" y="731"/>
                    </a:cubicBezTo>
                    <a:cubicBezTo>
                      <a:pt x="411" y="731"/>
                      <a:pt x="411" y="708"/>
                      <a:pt x="411" y="685"/>
                    </a:cubicBezTo>
                    <a:lnTo>
                      <a:pt x="434" y="685"/>
                    </a:lnTo>
                    <a:lnTo>
                      <a:pt x="434" y="663"/>
                    </a:lnTo>
                    <a:cubicBezTo>
                      <a:pt x="457" y="640"/>
                      <a:pt x="480" y="617"/>
                      <a:pt x="480" y="571"/>
                    </a:cubicBezTo>
                    <a:cubicBezTo>
                      <a:pt x="525" y="526"/>
                      <a:pt x="571" y="503"/>
                      <a:pt x="617" y="457"/>
                    </a:cubicBezTo>
                    <a:cubicBezTo>
                      <a:pt x="662" y="434"/>
                      <a:pt x="685" y="412"/>
                      <a:pt x="731" y="389"/>
                    </a:cubicBezTo>
                    <a:cubicBezTo>
                      <a:pt x="754" y="389"/>
                      <a:pt x="754" y="389"/>
                      <a:pt x="754" y="366"/>
                    </a:cubicBezTo>
                    <a:lnTo>
                      <a:pt x="777" y="366"/>
                    </a:lnTo>
                    <a:cubicBezTo>
                      <a:pt x="822" y="343"/>
                      <a:pt x="868" y="343"/>
                      <a:pt x="914" y="320"/>
                    </a:cubicBezTo>
                    <a:close/>
                    <a:moveTo>
                      <a:pt x="1028" y="1"/>
                    </a:moveTo>
                    <a:cubicBezTo>
                      <a:pt x="959" y="1"/>
                      <a:pt x="891" y="1"/>
                      <a:pt x="822" y="24"/>
                    </a:cubicBezTo>
                    <a:lnTo>
                      <a:pt x="799" y="24"/>
                    </a:lnTo>
                    <a:cubicBezTo>
                      <a:pt x="708" y="46"/>
                      <a:pt x="640" y="69"/>
                      <a:pt x="571" y="92"/>
                    </a:cubicBezTo>
                    <a:cubicBezTo>
                      <a:pt x="548" y="115"/>
                      <a:pt x="525" y="115"/>
                      <a:pt x="503" y="138"/>
                    </a:cubicBezTo>
                    <a:cubicBezTo>
                      <a:pt x="434" y="183"/>
                      <a:pt x="366" y="229"/>
                      <a:pt x="320" y="275"/>
                    </a:cubicBezTo>
                    <a:cubicBezTo>
                      <a:pt x="297" y="320"/>
                      <a:pt x="252" y="343"/>
                      <a:pt x="229" y="389"/>
                    </a:cubicBezTo>
                    <a:cubicBezTo>
                      <a:pt x="206" y="412"/>
                      <a:pt x="206" y="434"/>
                      <a:pt x="183" y="457"/>
                    </a:cubicBezTo>
                    <a:cubicBezTo>
                      <a:pt x="137" y="503"/>
                      <a:pt x="115" y="571"/>
                      <a:pt x="92" y="640"/>
                    </a:cubicBezTo>
                    <a:cubicBezTo>
                      <a:pt x="69" y="663"/>
                      <a:pt x="69" y="685"/>
                      <a:pt x="69" y="685"/>
                    </a:cubicBezTo>
                    <a:cubicBezTo>
                      <a:pt x="46" y="731"/>
                      <a:pt x="46" y="777"/>
                      <a:pt x="46" y="800"/>
                    </a:cubicBezTo>
                    <a:cubicBezTo>
                      <a:pt x="23" y="822"/>
                      <a:pt x="23" y="822"/>
                      <a:pt x="23" y="845"/>
                    </a:cubicBezTo>
                    <a:cubicBezTo>
                      <a:pt x="23" y="845"/>
                      <a:pt x="23" y="845"/>
                      <a:pt x="23" y="868"/>
                    </a:cubicBezTo>
                    <a:cubicBezTo>
                      <a:pt x="1" y="1028"/>
                      <a:pt x="23" y="1188"/>
                      <a:pt x="69" y="1325"/>
                    </a:cubicBezTo>
                    <a:cubicBezTo>
                      <a:pt x="115" y="1484"/>
                      <a:pt x="206" y="1621"/>
                      <a:pt x="320" y="1735"/>
                    </a:cubicBezTo>
                    <a:cubicBezTo>
                      <a:pt x="366" y="1781"/>
                      <a:pt x="434" y="1850"/>
                      <a:pt x="503" y="1895"/>
                    </a:cubicBezTo>
                    <a:cubicBezTo>
                      <a:pt x="571" y="1918"/>
                      <a:pt x="662" y="1964"/>
                      <a:pt x="731" y="1987"/>
                    </a:cubicBezTo>
                    <a:cubicBezTo>
                      <a:pt x="822" y="2009"/>
                      <a:pt x="891" y="2009"/>
                      <a:pt x="982" y="2032"/>
                    </a:cubicBezTo>
                    <a:cubicBezTo>
                      <a:pt x="1050" y="2032"/>
                      <a:pt x="1142" y="2009"/>
                      <a:pt x="1210" y="2009"/>
                    </a:cubicBezTo>
                    <a:cubicBezTo>
                      <a:pt x="1370" y="1987"/>
                      <a:pt x="1507" y="1918"/>
                      <a:pt x="1621" y="1827"/>
                    </a:cubicBezTo>
                    <a:cubicBezTo>
                      <a:pt x="1758" y="1735"/>
                      <a:pt x="1849" y="1621"/>
                      <a:pt x="1941" y="1484"/>
                    </a:cubicBezTo>
                    <a:cubicBezTo>
                      <a:pt x="2009" y="1325"/>
                      <a:pt x="2055" y="1165"/>
                      <a:pt x="2055" y="982"/>
                    </a:cubicBezTo>
                    <a:cubicBezTo>
                      <a:pt x="2055" y="891"/>
                      <a:pt x="2032" y="800"/>
                      <a:pt x="2009" y="708"/>
                    </a:cubicBezTo>
                    <a:cubicBezTo>
                      <a:pt x="1986" y="617"/>
                      <a:pt x="1941" y="549"/>
                      <a:pt x="1895" y="480"/>
                    </a:cubicBezTo>
                    <a:cubicBezTo>
                      <a:pt x="1804" y="320"/>
                      <a:pt x="1690" y="229"/>
                      <a:pt x="1553" y="138"/>
                    </a:cubicBezTo>
                    <a:cubicBezTo>
                      <a:pt x="1484" y="92"/>
                      <a:pt x="1416" y="69"/>
                      <a:pt x="1324" y="46"/>
                    </a:cubicBezTo>
                    <a:cubicBezTo>
                      <a:pt x="1256" y="1"/>
                      <a:pt x="1165" y="1"/>
                      <a:pt x="107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1"/>
              <p:cNvSpPr/>
              <p:nvPr/>
            </p:nvSpPr>
            <p:spPr>
              <a:xfrm>
                <a:off x="6000221" y="2937138"/>
                <a:ext cx="118472" cy="115580"/>
              </a:xfrm>
              <a:custGeom>
                <a:rect b="b" l="l" r="r" t="t"/>
                <a:pathLst>
                  <a:path extrusionOk="0" h="4276" w="4383">
                    <a:moveTo>
                      <a:pt x="2055" y="326"/>
                    </a:moveTo>
                    <a:cubicBezTo>
                      <a:pt x="2140" y="326"/>
                      <a:pt x="2226" y="332"/>
                      <a:pt x="2306" y="343"/>
                    </a:cubicBezTo>
                    <a:cubicBezTo>
                      <a:pt x="2488" y="366"/>
                      <a:pt x="2648" y="412"/>
                      <a:pt x="2808" y="480"/>
                    </a:cubicBezTo>
                    <a:cubicBezTo>
                      <a:pt x="2968" y="549"/>
                      <a:pt x="3127" y="640"/>
                      <a:pt x="3287" y="754"/>
                    </a:cubicBezTo>
                    <a:cubicBezTo>
                      <a:pt x="3424" y="868"/>
                      <a:pt x="3538" y="1005"/>
                      <a:pt x="3652" y="1142"/>
                    </a:cubicBezTo>
                    <a:cubicBezTo>
                      <a:pt x="3767" y="1279"/>
                      <a:pt x="3858" y="1439"/>
                      <a:pt x="3926" y="1599"/>
                    </a:cubicBezTo>
                    <a:cubicBezTo>
                      <a:pt x="3972" y="1758"/>
                      <a:pt x="4018" y="1895"/>
                      <a:pt x="4040" y="2055"/>
                    </a:cubicBezTo>
                    <a:cubicBezTo>
                      <a:pt x="4063" y="2215"/>
                      <a:pt x="4063" y="2352"/>
                      <a:pt x="4040" y="2512"/>
                    </a:cubicBezTo>
                    <a:cubicBezTo>
                      <a:pt x="4018" y="2649"/>
                      <a:pt x="3995" y="2785"/>
                      <a:pt x="3926" y="2922"/>
                    </a:cubicBezTo>
                    <a:cubicBezTo>
                      <a:pt x="3881" y="3082"/>
                      <a:pt x="3789" y="3196"/>
                      <a:pt x="3721" y="3310"/>
                    </a:cubicBezTo>
                    <a:cubicBezTo>
                      <a:pt x="3630" y="3425"/>
                      <a:pt x="3538" y="3516"/>
                      <a:pt x="3424" y="3607"/>
                    </a:cubicBezTo>
                    <a:cubicBezTo>
                      <a:pt x="3310" y="3676"/>
                      <a:pt x="3196" y="3744"/>
                      <a:pt x="3059" y="3813"/>
                    </a:cubicBezTo>
                    <a:cubicBezTo>
                      <a:pt x="2922" y="3858"/>
                      <a:pt x="2762" y="3904"/>
                      <a:pt x="2625" y="3927"/>
                    </a:cubicBezTo>
                    <a:cubicBezTo>
                      <a:pt x="2534" y="3938"/>
                      <a:pt x="2443" y="3944"/>
                      <a:pt x="2351" y="3944"/>
                    </a:cubicBezTo>
                    <a:cubicBezTo>
                      <a:pt x="2260" y="3944"/>
                      <a:pt x="2169" y="3938"/>
                      <a:pt x="2077" y="3927"/>
                    </a:cubicBezTo>
                    <a:cubicBezTo>
                      <a:pt x="1918" y="3904"/>
                      <a:pt x="1758" y="3858"/>
                      <a:pt x="1598" y="3790"/>
                    </a:cubicBezTo>
                    <a:cubicBezTo>
                      <a:pt x="1415" y="3721"/>
                      <a:pt x="1256" y="3630"/>
                      <a:pt x="1119" y="3516"/>
                    </a:cubicBezTo>
                    <a:cubicBezTo>
                      <a:pt x="982" y="3402"/>
                      <a:pt x="868" y="3288"/>
                      <a:pt x="754" y="3151"/>
                    </a:cubicBezTo>
                    <a:cubicBezTo>
                      <a:pt x="639" y="3014"/>
                      <a:pt x="571" y="2877"/>
                      <a:pt x="480" y="2717"/>
                    </a:cubicBezTo>
                    <a:cubicBezTo>
                      <a:pt x="480" y="2717"/>
                      <a:pt x="480" y="2694"/>
                      <a:pt x="480" y="2694"/>
                    </a:cubicBezTo>
                    <a:cubicBezTo>
                      <a:pt x="480" y="2671"/>
                      <a:pt x="457" y="2649"/>
                      <a:pt x="457" y="2603"/>
                    </a:cubicBezTo>
                    <a:lnTo>
                      <a:pt x="434" y="2580"/>
                    </a:lnTo>
                    <a:cubicBezTo>
                      <a:pt x="411" y="2466"/>
                      <a:pt x="366" y="2329"/>
                      <a:pt x="343" y="2215"/>
                    </a:cubicBezTo>
                    <a:cubicBezTo>
                      <a:pt x="343" y="2055"/>
                      <a:pt x="343" y="1895"/>
                      <a:pt x="343" y="1736"/>
                    </a:cubicBezTo>
                    <a:cubicBezTo>
                      <a:pt x="366" y="1599"/>
                      <a:pt x="411" y="1462"/>
                      <a:pt x="457" y="1325"/>
                    </a:cubicBezTo>
                    <a:cubicBezTo>
                      <a:pt x="480" y="1302"/>
                      <a:pt x="502" y="1256"/>
                      <a:pt x="525" y="1233"/>
                    </a:cubicBezTo>
                    <a:cubicBezTo>
                      <a:pt x="525" y="1233"/>
                      <a:pt x="525" y="1211"/>
                      <a:pt x="525" y="1211"/>
                    </a:cubicBezTo>
                    <a:cubicBezTo>
                      <a:pt x="548" y="1142"/>
                      <a:pt x="594" y="1096"/>
                      <a:pt x="617" y="1051"/>
                    </a:cubicBezTo>
                    <a:cubicBezTo>
                      <a:pt x="639" y="1005"/>
                      <a:pt x="662" y="982"/>
                      <a:pt x="685" y="959"/>
                    </a:cubicBezTo>
                    <a:cubicBezTo>
                      <a:pt x="685" y="959"/>
                      <a:pt x="708" y="937"/>
                      <a:pt x="731" y="914"/>
                    </a:cubicBezTo>
                    <a:cubicBezTo>
                      <a:pt x="776" y="845"/>
                      <a:pt x="845" y="800"/>
                      <a:pt x="891" y="731"/>
                    </a:cubicBezTo>
                    <a:lnTo>
                      <a:pt x="913" y="731"/>
                    </a:lnTo>
                    <a:cubicBezTo>
                      <a:pt x="913" y="731"/>
                      <a:pt x="913" y="708"/>
                      <a:pt x="936" y="708"/>
                    </a:cubicBezTo>
                    <a:cubicBezTo>
                      <a:pt x="936" y="708"/>
                      <a:pt x="959" y="686"/>
                      <a:pt x="959" y="686"/>
                    </a:cubicBezTo>
                    <a:cubicBezTo>
                      <a:pt x="1005" y="663"/>
                      <a:pt x="1027" y="640"/>
                      <a:pt x="1073" y="617"/>
                    </a:cubicBezTo>
                    <a:cubicBezTo>
                      <a:pt x="1073" y="594"/>
                      <a:pt x="1073" y="594"/>
                      <a:pt x="1073" y="594"/>
                    </a:cubicBezTo>
                    <a:cubicBezTo>
                      <a:pt x="1164" y="549"/>
                      <a:pt x="1256" y="503"/>
                      <a:pt x="1347" y="457"/>
                    </a:cubicBezTo>
                    <a:cubicBezTo>
                      <a:pt x="1438" y="434"/>
                      <a:pt x="1507" y="412"/>
                      <a:pt x="1598" y="389"/>
                    </a:cubicBezTo>
                    <a:cubicBezTo>
                      <a:pt x="1621" y="389"/>
                      <a:pt x="1621" y="366"/>
                      <a:pt x="1621" y="366"/>
                    </a:cubicBezTo>
                    <a:cubicBezTo>
                      <a:pt x="1689" y="366"/>
                      <a:pt x="1735" y="343"/>
                      <a:pt x="1804" y="343"/>
                    </a:cubicBezTo>
                    <a:cubicBezTo>
                      <a:pt x="1883" y="332"/>
                      <a:pt x="1969" y="326"/>
                      <a:pt x="2055" y="326"/>
                    </a:cubicBezTo>
                    <a:close/>
                    <a:moveTo>
                      <a:pt x="2055" y="1"/>
                    </a:moveTo>
                    <a:cubicBezTo>
                      <a:pt x="1895" y="1"/>
                      <a:pt x="1735" y="24"/>
                      <a:pt x="1575" y="46"/>
                    </a:cubicBezTo>
                    <a:cubicBezTo>
                      <a:pt x="1484" y="69"/>
                      <a:pt x="1393" y="92"/>
                      <a:pt x="1301" y="138"/>
                    </a:cubicBezTo>
                    <a:cubicBezTo>
                      <a:pt x="1187" y="161"/>
                      <a:pt x="1096" y="206"/>
                      <a:pt x="1005" y="275"/>
                    </a:cubicBezTo>
                    <a:cubicBezTo>
                      <a:pt x="982" y="275"/>
                      <a:pt x="982" y="275"/>
                      <a:pt x="959" y="298"/>
                    </a:cubicBezTo>
                    <a:cubicBezTo>
                      <a:pt x="845" y="366"/>
                      <a:pt x="708" y="457"/>
                      <a:pt x="594" y="571"/>
                    </a:cubicBezTo>
                    <a:cubicBezTo>
                      <a:pt x="480" y="686"/>
                      <a:pt x="388" y="800"/>
                      <a:pt x="320" y="914"/>
                    </a:cubicBezTo>
                    <a:cubicBezTo>
                      <a:pt x="297" y="937"/>
                      <a:pt x="297" y="937"/>
                      <a:pt x="297" y="959"/>
                    </a:cubicBezTo>
                    <a:cubicBezTo>
                      <a:pt x="229" y="1051"/>
                      <a:pt x="183" y="1165"/>
                      <a:pt x="137" y="1279"/>
                    </a:cubicBezTo>
                    <a:cubicBezTo>
                      <a:pt x="92" y="1416"/>
                      <a:pt x="46" y="1576"/>
                      <a:pt x="23" y="1713"/>
                    </a:cubicBezTo>
                    <a:cubicBezTo>
                      <a:pt x="23" y="1736"/>
                      <a:pt x="23" y="1758"/>
                      <a:pt x="23" y="1781"/>
                    </a:cubicBezTo>
                    <a:cubicBezTo>
                      <a:pt x="23" y="1850"/>
                      <a:pt x="0" y="1918"/>
                      <a:pt x="0" y="1987"/>
                    </a:cubicBezTo>
                    <a:cubicBezTo>
                      <a:pt x="0" y="2238"/>
                      <a:pt x="46" y="2466"/>
                      <a:pt x="137" y="2671"/>
                    </a:cubicBezTo>
                    <a:cubicBezTo>
                      <a:pt x="183" y="2831"/>
                      <a:pt x="251" y="2968"/>
                      <a:pt x="320" y="3105"/>
                    </a:cubicBezTo>
                    <a:cubicBezTo>
                      <a:pt x="343" y="3128"/>
                      <a:pt x="343" y="3151"/>
                      <a:pt x="366" y="3174"/>
                    </a:cubicBezTo>
                    <a:cubicBezTo>
                      <a:pt x="366" y="3196"/>
                      <a:pt x="388" y="3196"/>
                      <a:pt x="388" y="3196"/>
                    </a:cubicBezTo>
                    <a:cubicBezTo>
                      <a:pt x="411" y="3242"/>
                      <a:pt x="434" y="3265"/>
                      <a:pt x="457" y="3288"/>
                    </a:cubicBezTo>
                    <a:cubicBezTo>
                      <a:pt x="525" y="3379"/>
                      <a:pt x="594" y="3470"/>
                      <a:pt x="662" y="3562"/>
                    </a:cubicBezTo>
                    <a:cubicBezTo>
                      <a:pt x="754" y="3653"/>
                      <a:pt x="868" y="3744"/>
                      <a:pt x="982" y="3813"/>
                    </a:cubicBezTo>
                    <a:cubicBezTo>
                      <a:pt x="1142" y="3950"/>
                      <a:pt x="1347" y="4041"/>
                      <a:pt x="1552" y="4132"/>
                    </a:cubicBezTo>
                    <a:cubicBezTo>
                      <a:pt x="1781" y="4223"/>
                      <a:pt x="2009" y="4269"/>
                      <a:pt x="2260" y="4269"/>
                    </a:cubicBezTo>
                    <a:cubicBezTo>
                      <a:pt x="2298" y="4273"/>
                      <a:pt x="2336" y="4275"/>
                      <a:pt x="2375" y="4275"/>
                    </a:cubicBezTo>
                    <a:cubicBezTo>
                      <a:pt x="2548" y="4275"/>
                      <a:pt x="2731" y="4238"/>
                      <a:pt x="2899" y="4201"/>
                    </a:cubicBezTo>
                    <a:cubicBezTo>
                      <a:pt x="3150" y="4155"/>
                      <a:pt x="3356" y="4041"/>
                      <a:pt x="3561" y="3904"/>
                    </a:cubicBezTo>
                    <a:cubicBezTo>
                      <a:pt x="3721" y="3790"/>
                      <a:pt x="3858" y="3653"/>
                      <a:pt x="3995" y="3493"/>
                    </a:cubicBezTo>
                    <a:cubicBezTo>
                      <a:pt x="4132" y="3310"/>
                      <a:pt x="4223" y="3082"/>
                      <a:pt x="4291" y="2877"/>
                    </a:cubicBezTo>
                    <a:cubicBezTo>
                      <a:pt x="4360" y="2649"/>
                      <a:pt x="4383" y="2420"/>
                      <a:pt x="4383" y="2192"/>
                    </a:cubicBezTo>
                    <a:cubicBezTo>
                      <a:pt x="4383" y="1941"/>
                      <a:pt x="4314" y="1713"/>
                      <a:pt x="4223" y="1462"/>
                    </a:cubicBezTo>
                    <a:cubicBezTo>
                      <a:pt x="3995" y="937"/>
                      <a:pt x="3584" y="503"/>
                      <a:pt x="3059" y="229"/>
                    </a:cubicBezTo>
                    <a:cubicBezTo>
                      <a:pt x="2785" y="92"/>
                      <a:pt x="2465" y="24"/>
                      <a:pt x="2169"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1"/>
              <p:cNvSpPr/>
              <p:nvPr/>
            </p:nvSpPr>
            <p:spPr>
              <a:xfrm>
                <a:off x="7595694" y="2571287"/>
                <a:ext cx="142556" cy="135745"/>
              </a:xfrm>
              <a:custGeom>
                <a:rect b="b" l="l" r="r" t="t"/>
                <a:pathLst>
                  <a:path extrusionOk="0" h="5022" w="5274">
                    <a:moveTo>
                      <a:pt x="2762" y="0"/>
                    </a:moveTo>
                    <a:cubicBezTo>
                      <a:pt x="2717" y="0"/>
                      <a:pt x="2671" y="23"/>
                      <a:pt x="2603" y="23"/>
                    </a:cubicBezTo>
                    <a:cubicBezTo>
                      <a:pt x="2443" y="23"/>
                      <a:pt x="2260" y="46"/>
                      <a:pt x="2078" y="92"/>
                    </a:cubicBezTo>
                    <a:cubicBezTo>
                      <a:pt x="1918" y="115"/>
                      <a:pt x="1781" y="137"/>
                      <a:pt x="1644" y="183"/>
                    </a:cubicBezTo>
                    <a:cubicBezTo>
                      <a:pt x="1484" y="229"/>
                      <a:pt x="1324" y="297"/>
                      <a:pt x="1187" y="388"/>
                    </a:cubicBezTo>
                    <a:cubicBezTo>
                      <a:pt x="1051" y="457"/>
                      <a:pt x="936" y="525"/>
                      <a:pt x="822" y="617"/>
                    </a:cubicBezTo>
                    <a:cubicBezTo>
                      <a:pt x="754" y="685"/>
                      <a:pt x="663" y="731"/>
                      <a:pt x="617" y="799"/>
                    </a:cubicBezTo>
                    <a:cubicBezTo>
                      <a:pt x="548" y="845"/>
                      <a:pt x="503" y="913"/>
                      <a:pt x="457" y="982"/>
                    </a:cubicBezTo>
                    <a:cubicBezTo>
                      <a:pt x="366" y="1096"/>
                      <a:pt x="274" y="1233"/>
                      <a:pt x="206" y="1393"/>
                    </a:cubicBezTo>
                    <a:cubicBezTo>
                      <a:pt x="115" y="1553"/>
                      <a:pt x="69" y="1712"/>
                      <a:pt x="46" y="1849"/>
                    </a:cubicBezTo>
                    <a:cubicBezTo>
                      <a:pt x="1" y="1986"/>
                      <a:pt x="1" y="2123"/>
                      <a:pt x="1" y="2260"/>
                    </a:cubicBezTo>
                    <a:lnTo>
                      <a:pt x="1" y="2329"/>
                    </a:lnTo>
                    <a:cubicBezTo>
                      <a:pt x="1" y="2397"/>
                      <a:pt x="1" y="2466"/>
                      <a:pt x="23" y="2534"/>
                    </a:cubicBezTo>
                    <a:cubicBezTo>
                      <a:pt x="23" y="2717"/>
                      <a:pt x="69" y="2899"/>
                      <a:pt x="115" y="3105"/>
                    </a:cubicBezTo>
                    <a:cubicBezTo>
                      <a:pt x="138" y="3150"/>
                      <a:pt x="160" y="3219"/>
                      <a:pt x="183" y="3287"/>
                    </a:cubicBezTo>
                    <a:cubicBezTo>
                      <a:pt x="229" y="3379"/>
                      <a:pt x="274" y="3493"/>
                      <a:pt x="320" y="3584"/>
                    </a:cubicBezTo>
                    <a:cubicBezTo>
                      <a:pt x="411" y="3721"/>
                      <a:pt x="480" y="3881"/>
                      <a:pt x="571" y="4018"/>
                    </a:cubicBezTo>
                    <a:cubicBezTo>
                      <a:pt x="663" y="4132"/>
                      <a:pt x="731" y="4246"/>
                      <a:pt x="799" y="4337"/>
                    </a:cubicBezTo>
                    <a:cubicBezTo>
                      <a:pt x="936" y="4520"/>
                      <a:pt x="1142" y="4725"/>
                      <a:pt x="1393" y="4771"/>
                    </a:cubicBezTo>
                    <a:lnTo>
                      <a:pt x="1461" y="4771"/>
                    </a:lnTo>
                    <a:cubicBezTo>
                      <a:pt x="1507" y="4771"/>
                      <a:pt x="1530" y="4771"/>
                      <a:pt x="1553" y="4748"/>
                    </a:cubicBezTo>
                    <a:cubicBezTo>
                      <a:pt x="1598" y="4748"/>
                      <a:pt x="1621" y="4725"/>
                      <a:pt x="1621" y="4725"/>
                    </a:cubicBezTo>
                    <a:lnTo>
                      <a:pt x="1667" y="4748"/>
                    </a:lnTo>
                    <a:cubicBezTo>
                      <a:pt x="1735" y="4771"/>
                      <a:pt x="1804" y="4794"/>
                      <a:pt x="1872" y="4817"/>
                    </a:cubicBezTo>
                    <a:lnTo>
                      <a:pt x="1895" y="4839"/>
                    </a:lnTo>
                    <a:cubicBezTo>
                      <a:pt x="2055" y="4885"/>
                      <a:pt x="2192" y="4931"/>
                      <a:pt x="2352" y="4953"/>
                    </a:cubicBezTo>
                    <a:cubicBezTo>
                      <a:pt x="2534" y="4976"/>
                      <a:pt x="2694" y="4999"/>
                      <a:pt x="2854" y="5022"/>
                    </a:cubicBezTo>
                    <a:lnTo>
                      <a:pt x="2968" y="5022"/>
                    </a:lnTo>
                    <a:cubicBezTo>
                      <a:pt x="3082" y="5022"/>
                      <a:pt x="3196" y="4999"/>
                      <a:pt x="3310" y="4999"/>
                    </a:cubicBezTo>
                    <a:cubicBezTo>
                      <a:pt x="3470" y="4976"/>
                      <a:pt x="3630" y="4953"/>
                      <a:pt x="3790" y="4885"/>
                    </a:cubicBezTo>
                    <a:cubicBezTo>
                      <a:pt x="4132" y="4725"/>
                      <a:pt x="4406" y="4520"/>
                      <a:pt x="4611" y="4314"/>
                    </a:cubicBezTo>
                    <a:cubicBezTo>
                      <a:pt x="4725" y="4200"/>
                      <a:pt x="4794" y="4086"/>
                      <a:pt x="4885" y="3949"/>
                    </a:cubicBezTo>
                    <a:cubicBezTo>
                      <a:pt x="4931" y="3858"/>
                      <a:pt x="4976" y="3789"/>
                      <a:pt x="5022" y="3744"/>
                    </a:cubicBezTo>
                    <a:cubicBezTo>
                      <a:pt x="5068" y="3652"/>
                      <a:pt x="5091" y="3561"/>
                      <a:pt x="5136" y="3493"/>
                    </a:cubicBezTo>
                    <a:cubicBezTo>
                      <a:pt x="5159" y="3424"/>
                      <a:pt x="5159" y="3356"/>
                      <a:pt x="5182" y="3310"/>
                    </a:cubicBezTo>
                    <a:lnTo>
                      <a:pt x="5182" y="3264"/>
                    </a:lnTo>
                    <a:cubicBezTo>
                      <a:pt x="5205" y="3173"/>
                      <a:pt x="5228" y="3127"/>
                      <a:pt x="5228" y="3082"/>
                    </a:cubicBezTo>
                    <a:cubicBezTo>
                      <a:pt x="5250" y="2922"/>
                      <a:pt x="5273" y="2762"/>
                      <a:pt x="5273" y="2580"/>
                    </a:cubicBezTo>
                    <a:cubicBezTo>
                      <a:pt x="5273" y="2443"/>
                      <a:pt x="5250" y="2283"/>
                      <a:pt x="5228" y="2100"/>
                    </a:cubicBezTo>
                    <a:cubicBezTo>
                      <a:pt x="5205" y="2009"/>
                      <a:pt x="5159" y="1941"/>
                      <a:pt x="5136" y="1849"/>
                    </a:cubicBezTo>
                    <a:lnTo>
                      <a:pt x="5091" y="1735"/>
                    </a:lnTo>
                    <a:cubicBezTo>
                      <a:pt x="5022" y="1507"/>
                      <a:pt x="4931" y="1347"/>
                      <a:pt x="4840" y="1233"/>
                    </a:cubicBezTo>
                    <a:cubicBezTo>
                      <a:pt x="4748" y="1096"/>
                      <a:pt x="4634" y="959"/>
                      <a:pt x="4520" y="822"/>
                    </a:cubicBezTo>
                    <a:cubicBezTo>
                      <a:pt x="4429" y="731"/>
                      <a:pt x="4337" y="662"/>
                      <a:pt x="4269" y="571"/>
                    </a:cubicBezTo>
                    <a:lnTo>
                      <a:pt x="4223" y="525"/>
                    </a:lnTo>
                    <a:cubicBezTo>
                      <a:pt x="4109" y="434"/>
                      <a:pt x="3995" y="320"/>
                      <a:pt x="3858" y="229"/>
                    </a:cubicBezTo>
                    <a:cubicBezTo>
                      <a:pt x="3767" y="183"/>
                      <a:pt x="3653" y="160"/>
                      <a:pt x="3561" y="137"/>
                    </a:cubicBezTo>
                    <a:lnTo>
                      <a:pt x="3516" y="115"/>
                    </a:lnTo>
                    <a:cubicBezTo>
                      <a:pt x="3402" y="92"/>
                      <a:pt x="3287" y="69"/>
                      <a:pt x="3150" y="46"/>
                    </a:cubicBezTo>
                    <a:cubicBezTo>
                      <a:pt x="3036" y="23"/>
                      <a:pt x="2922" y="0"/>
                      <a:pt x="276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1"/>
              <p:cNvSpPr/>
              <p:nvPr/>
            </p:nvSpPr>
            <p:spPr>
              <a:xfrm>
                <a:off x="7641347" y="2750199"/>
                <a:ext cx="58655" cy="54952"/>
              </a:xfrm>
              <a:custGeom>
                <a:rect b="b" l="l" r="r" t="t"/>
                <a:pathLst>
                  <a:path extrusionOk="0" h="2033" w="2170">
                    <a:moveTo>
                      <a:pt x="1073" y="1"/>
                    </a:moveTo>
                    <a:cubicBezTo>
                      <a:pt x="1028" y="1"/>
                      <a:pt x="982" y="1"/>
                      <a:pt x="959" y="24"/>
                    </a:cubicBezTo>
                    <a:cubicBezTo>
                      <a:pt x="800" y="46"/>
                      <a:pt x="663" y="92"/>
                      <a:pt x="526" y="161"/>
                    </a:cubicBezTo>
                    <a:cubicBezTo>
                      <a:pt x="434" y="229"/>
                      <a:pt x="343" y="297"/>
                      <a:pt x="252" y="434"/>
                    </a:cubicBezTo>
                    <a:cubicBezTo>
                      <a:pt x="206" y="503"/>
                      <a:pt x="160" y="571"/>
                      <a:pt x="115" y="640"/>
                    </a:cubicBezTo>
                    <a:cubicBezTo>
                      <a:pt x="23" y="845"/>
                      <a:pt x="1" y="1074"/>
                      <a:pt x="46" y="1256"/>
                    </a:cubicBezTo>
                    <a:cubicBezTo>
                      <a:pt x="69" y="1347"/>
                      <a:pt x="92" y="1416"/>
                      <a:pt x="138" y="1484"/>
                    </a:cubicBezTo>
                    <a:cubicBezTo>
                      <a:pt x="138" y="1507"/>
                      <a:pt x="160" y="1530"/>
                      <a:pt x="160" y="1553"/>
                    </a:cubicBezTo>
                    <a:cubicBezTo>
                      <a:pt x="206" y="1621"/>
                      <a:pt x="275" y="1667"/>
                      <a:pt x="320" y="1735"/>
                    </a:cubicBezTo>
                    <a:cubicBezTo>
                      <a:pt x="366" y="1758"/>
                      <a:pt x="411" y="1804"/>
                      <a:pt x="457" y="1827"/>
                    </a:cubicBezTo>
                    <a:lnTo>
                      <a:pt x="503" y="1850"/>
                    </a:lnTo>
                    <a:cubicBezTo>
                      <a:pt x="526" y="1872"/>
                      <a:pt x="571" y="1895"/>
                      <a:pt x="594" y="1918"/>
                    </a:cubicBezTo>
                    <a:cubicBezTo>
                      <a:pt x="708" y="1964"/>
                      <a:pt x="845" y="2009"/>
                      <a:pt x="1005" y="2009"/>
                    </a:cubicBezTo>
                    <a:cubicBezTo>
                      <a:pt x="1051" y="2032"/>
                      <a:pt x="1119" y="2032"/>
                      <a:pt x="1165" y="2032"/>
                    </a:cubicBezTo>
                    <a:cubicBezTo>
                      <a:pt x="1302" y="2032"/>
                      <a:pt x="1439" y="2009"/>
                      <a:pt x="1576" y="1941"/>
                    </a:cubicBezTo>
                    <a:cubicBezTo>
                      <a:pt x="1644" y="1918"/>
                      <a:pt x="1735" y="1872"/>
                      <a:pt x="1804" y="1827"/>
                    </a:cubicBezTo>
                    <a:cubicBezTo>
                      <a:pt x="1895" y="1758"/>
                      <a:pt x="1941" y="1667"/>
                      <a:pt x="2009" y="1576"/>
                    </a:cubicBezTo>
                    <a:cubicBezTo>
                      <a:pt x="2055" y="1507"/>
                      <a:pt x="2101" y="1393"/>
                      <a:pt x="2123" y="1302"/>
                    </a:cubicBezTo>
                    <a:cubicBezTo>
                      <a:pt x="2123" y="1256"/>
                      <a:pt x="2146" y="1188"/>
                      <a:pt x="2146" y="1142"/>
                    </a:cubicBezTo>
                    <a:cubicBezTo>
                      <a:pt x="2146" y="1028"/>
                      <a:pt x="2169" y="959"/>
                      <a:pt x="2146" y="891"/>
                    </a:cubicBezTo>
                    <a:cubicBezTo>
                      <a:pt x="2146" y="800"/>
                      <a:pt x="2146" y="731"/>
                      <a:pt x="2123" y="663"/>
                    </a:cubicBezTo>
                    <a:cubicBezTo>
                      <a:pt x="2078" y="503"/>
                      <a:pt x="1986" y="366"/>
                      <a:pt x="1849" y="252"/>
                    </a:cubicBezTo>
                    <a:cubicBezTo>
                      <a:pt x="1735" y="138"/>
                      <a:pt x="1553" y="69"/>
                      <a:pt x="1370" y="24"/>
                    </a:cubicBezTo>
                    <a:cubicBezTo>
                      <a:pt x="1325" y="24"/>
                      <a:pt x="1302" y="24"/>
                      <a:pt x="1256"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1"/>
              <p:cNvSpPr/>
              <p:nvPr/>
            </p:nvSpPr>
            <p:spPr>
              <a:xfrm>
                <a:off x="7740061" y="2736630"/>
                <a:ext cx="37058" cy="30274"/>
              </a:xfrm>
              <a:custGeom>
                <a:rect b="b" l="l" r="r" t="t"/>
                <a:pathLst>
                  <a:path extrusionOk="0" h="1120" w="1371">
                    <a:moveTo>
                      <a:pt x="548" y="1"/>
                    </a:moveTo>
                    <a:lnTo>
                      <a:pt x="526" y="23"/>
                    </a:lnTo>
                    <a:cubicBezTo>
                      <a:pt x="480" y="23"/>
                      <a:pt x="434" y="23"/>
                      <a:pt x="366" y="46"/>
                    </a:cubicBezTo>
                    <a:cubicBezTo>
                      <a:pt x="320" y="69"/>
                      <a:pt x="275" y="92"/>
                      <a:pt x="229" y="138"/>
                    </a:cubicBezTo>
                    <a:cubicBezTo>
                      <a:pt x="115" y="206"/>
                      <a:pt x="46" y="320"/>
                      <a:pt x="1" y="480"/>
                    </a:cubicBezTo>
                    <a:cubicBezTo>
                      <a:pt x="1" y="526"/>
                      <a:pt x="1" y="594"/>
                      <a:pt x="1" y="617"/>
                    </a:cubicBezTo>
                    <a:cubicBezTo>
                      <a:pt x="1" y="663"/>
                      <a:pt x="1" y="708"/>
                      <a:pt x="24" y="754"/>
                    </a:cubicBezTo>
                    <a:cubicBezTo>
                      <a:pt x="69" y="845"/>
                      <a:pt x="160" y="936"/>
                      <a:pt x="252" y="1005"/>
                    </a:cubicBezTo>
                    <a:cubicBezTo>
                      <a:pt x="343" y="1051"/>
                      <a:pt x="457" y="1096"/>
                      <a:pt x="594" y="1119"/>
                    </a:cubicBezTo>
                    <a:lnTo>
                      <a:pt x="959" y="1119"/>
                    </a:lnTo>
                    <a:cubicBezTo>
                      <a:pt x="1028" y="1119"/>
                      <a:pt x="1051" y="1096"/>
                      <a:pt x="1096" y="1096"/>
                    </a:cubicBezTo>
                    <a:cubicBezTo>
                      <a:pt x="1142" y="1073"/>
                      <a:pt x="1210" y="1028"/>
                      <a:pt x="1256" y="982"/>
                    </a:cubicBezTo>
                    <a:cubicBezTo>
                      <a:pt x="1279" y="959"/>
                      <a:pt x="1302" y="936"/>
                      <a:pt x="1325" y="891"/>
                    </a:cubicBezTo>
                    <a:cubicBezTo>
                      <a:pt x="1325" y="868"/>
                      <a:pt x="1347" y="822"/>
                      <a:pt x="1347" y="799"/>
                    </a:cubicBezTo>
                    <a:cubicBezTo>
                      <a:pt x="1370" y="777"/>
                      <a:pt x="1370" y="754"/>
                      <a:pt x="1370" y="754"/>
                    </a:cubicBezTo>
                    <a:cubicBezTo>
                      <a:pt x="1370" y="731"/>
                      <a:pt x="1370" y="731"/>
                      <a:pt x="1370" y="708"/>
                    </a:cubicBezTo>
                    <a:cubicBezTo>
                      <a:pt x="1370" y="640"/>
                      <a:pt x="1370" y="594"/>
                      <a:pt x="1370" y="526"/>
                    </a:cubicBezTo>
                    <a:cubicBezTo>
                      <a:pt x="1347" y="503"/>
                      <a:pt x="1347" y="457"/>
                      <a:pt x="1325" y="411"/>
                    </a:cubicBezTo>
                    <a:cubicBezTo>
                      <a:pt x="1279" y="343"/>
                      <a:pt x="1210" y="274"/>
                      <a:pt x="1142" y="206"/>
                    </a:cubicBezTo>
                    <a:cubicBezTo>
                      <a:pt x="1028" y="138"/>
                      <a:pt x="959" y="92"/>
                      <a:pt x="845" y="69"/>
                    </a:cubicBezTo>
                    <a:cubicBezTo>
                      <a:pt x="800" y="46"/>
                      <a:pt x="731" y="23"/>
                      <a:pt x="685" y="23"/>
                    </a:cubicBezTo>
                    <a:cubicBezTo>
                      <a:pt x="617" y="23"/>
                      <a:pt x="594" y="1"/>
                      <a:pt x="548"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1"/>
              <p:cNvSpPr/>
              <p:nvPr/>
            </p:nvSpPr>
            <p:spPr>
              <a:xfrm>
                <a:off x="7592612" y="2565719"/>
                <a:ext cx="152422" cy="148124"/>
              </a:xfrm>
              <a:custGeom>
                <a:rect b="b" l="l" r="r" t="t"/>
                <a:pathLst>
                  <a:path extrusionOk="0" h="5480" w="5639">
                    <a:moveTo>
                      <a:pt x="5068" y="2010"/>
                    </a:moveTo>
                    <a:cubicBezTo>
                      <a:pt x="5090" y="2010"/>
                      <a:pt x="5090" y="2010"/>
                      <a:pt x="5090" y="2032"/>
                    </a:cubicBezTo>
                    <a:cubicBezTo>
                      <a:pt x="5090" y="2010"/>
                      <a:pt x="5090" y="2010"/>
                      <a:pt x="5090" y="2010"/>
                    </a:cubicBezTo>
                    <a:close/>
                    <a:moveTo>
                      <a:pt x="2899" y="343"/>
                    </a:moveTo>
                    <a:cubicBezTo>
                      <a:pt x="2899" y="366"/>
                      <a:pt x="2899" y="366"/>
                      <a:pt x="2922" y="366"/>
                    </a:cubicBezTo>
                    <a:lnTo>
                      <a:pt x="3036" y="366"/>
                    </a:lnTo>
                    <a:cubicBezTo>
                      <a:pt x="3196" y="412"/>
                      <a:pt x="3379" y="457"/>
                      <a:pt x="3516" y="503"/>
                    </a:cubicBezTo>
                    <a:lnTo>
                      <a:pt x="3538" y="503"/>
                    </a:lnTo>
                    <a:cubicBezTo>
                      <a:pt x="3538" y="526"/>
                      <a:pt x="3561" y="526"/>
                      <a:pt x="3561" y="526"/>
                    </a:cubicBezTo>
                    <a:cubicBezTo>
                      <a:pt x="3584" y="526"/>
                      <a:pt x="3607" y="526"/>
                      <a:pt x="3607" y="549"/>
                    </a:cubicBezTo>
                    <a:lnTo>
                      <a:pt x="3630" y="549"/>
                    </a:lnTo>
                    <a:cubicBezTo>
                      <a:pt x="3835" y="640"/>
                      <a:pt x="4041" y="754"/>
                      <a:pt x="4223" y="891"/>
                    </a:cubicBezTo>
                    <a:cubicBezTo>
                      <a:pt x="4223" y="914"/>
                      <a:pt x="4246" y="914"/>
                      <a:pt x="4246" y="914"/>
                    </a:cubicBezTo>
                    <a:lnTo>
                      <a:pt x="4223" y="914"/>
                    </a:lnTo>
                    <a:cubicBezTo>
                      <a:pt x="4429" y="1051"/>
                      <a:pt x="4588" y="1234"/>
                      <a:pt x="4748" y="1416"/>
                    </a:cubicBezTo>
                    <a:cubicBezTo>
                      <a:pt x="4885" y="1599"/>
                      <a:pt x="4976" y="1781"/>
                      <a:pt x="5068" y="1987"/>
                    </a:cubicBezTo>
                    <a:cubicBezTo>
                      <a:pt x="5068" y="2010"/>
                      <a:pt x="5090" y="2010"/>
                      <a:pt x="5090" y="2010"/>
                    </a:cubicBezTo>
                    <a:cubicBezTo>
                      <a:pt x="5159" y="2215"/>
                      <a:pt x="5205" y="2420"/>
                      <a:pt x="5250" y="2626"/>
                    </a:cubicBezTo>
                    <a:cubicBezTo>
                      <a:pt x="5273" y="2831"/>
                      <a:pt x="5273" y="3037"/>
                      <a:pt x="5250" y="3242"/>
                    </a:cubicBezTo>
                    <a:cubicBezTo>
                      <a:pt x="5227" y="3448"/>
                      <a:pt x="5159" y="3630"/>
                      <a:pt x="5090" y="3836"/>
                    </a:cubicBezTo>
                    <a:cubicBezTo>
                      <a:pt x="5022" y="3995"/>
                      <a:pt x="4931" y="4155"/>
                      <a:pt x="4817" y="4292"/>
                    </a:cubicBezTo>
                    <a:cubicBezTo>
                      <a:pt x="4702" y="4429"/>
                      <a:pt x="4566" y="4566"/>
                      <a:pt x="4429" y="4680"/>
                    </a:cubicBezTo>
                    <a:cubicBezTo>
                      <a:pt x="4314" y="4771"/>
                      <a:pt x="4200" y="4840"/>
                      <a:pt x="4086" y="4886"/>
                    </a:cubicBezTo>
                    <a:cubicBezTo>
                      <a:pt x="4086" y="4886"/>
                      <a:pt x="4086" y="4886"/>
                      <a:pt x="4086" y="4908"/>
                    </a:cubicBezTo>
                    <a:lnTo>
                      <a:pt x="4041" y="4908"/>
                    </a:lnTo>
                    <a:cubicBezTo>
                      <a:pt x="4018" y="4931"/>
                      <a:pt x="3972" y="4954"/>
                      <a:pt x="3949" y="4954"/>
                    </a:cubicBezTo>
                    <a:cubicBezTo>
                      <a:pt x="3789" y="5023"/>
                      <a:pt x="3652" y="5068"/>
                      <a:pt x="3493" y="5091"/>
                    </a:cubicBezTo>
                    <a:cubicBezTo>
                      <a:pt x="3424" y="5114"/>
                      <a:pt x="3379" y="5114"/>
                      <a:pt x="3333" y="5137"/>
                    </a:cubicBezTo>
                    <a:lnTo>
                      <a:pt x="3150" y="5137"/>
                    </a:lnTo>
                    <a:cubicBezTo>
                      <a:pt x="3097" y="5144"/>
                      <a:pt x="3044" y="5147"/>
                      <a:pt x="2991" y="5147"/>
                    </a:cubicBezTo>
                    <a:cubicBezTo>
                      <a:pt x="2884" y="5147"/>
                      <a:pt x="2778" y="5137"/>
                      <a:pt x="2671" y="5137"/>
                    </a:cubicBezTo>
                    <a:cubicBezTo>
                      <a:pt x="2420" y="5091"/>
                      <a:pt x="2192" y="5023"/>
                      <a:pt x="1963" y="4931"/>
                    </a:cubicBezTo>
                    <a:cubicBezTo>
                      <a:pt x="1941" y="4908"/>
                      <a:pt x="1895" y="4908"/>
                      <a:pt x="1849" y="4886"/>
                    </a:cubicBezTo>
                    <a:cubicBezTo>
                      <a:pt x="1826" y="4863"/>
                      <a:pt x="1826" y="4863"/>
                      <a:pt x="1804" y="4863"/>
                    </a:cubicBezTo>
                    <a:cubicBezTo>
                      <a:pt x="1804" y="4863"/>
                      <a:pt x="1804" y="4863"/>
                      <a:pt x="1804" y="4840"/>
                    </a:cubicBezTo>
                    <a:lnTo>
                      <a:pt x="1758" y="4840"/>
                    </a:lnTo>
                    <a:cubicBezTo>
                      <a:pt x="1758" y="4840"/>
                      <a:pt x="1758" y="4840"/>
                      <a:pt x="1758" y="4817"/>
                    </a:cubicBezTo>
                    <a:lnTo>
                      <a:pt x="1712" y="4817"/>
                    </a:lnTo>
                    <a:cubicBezTo>
                      <a:pt x="1712" y="4794"/>
                      <a:pt x="1690" y="4794"/>
                      <a:pt x="1690" y="4794"/>
                    </a:cubicBezTo>
                    <a:lnTo>
                      <a:pt x="1667" y="4794"/>
                    </a:lnTo>
                    <a:cubicBezTo>
                      <a:pt x="1575" y="4726"/>
                      <a:pt x="1461" y="4657"/>
                      <a:pt x="1370" y="4589"/>
                    </a:cubicBezTo>
                    <a:cubicBezTo>
                      <a:pt x="1324" y="4543"/>
                      <a:pt x="1301" y="4520"/>
                      <a:pt x="1279" y="4498"/>
                    </a:cubicBezTo>
                    <a:cubicBezTo>
                      <a:pt x="1142" y="4383"/>
                      <a:pt x="1005" y="4246"/>
                      <a:pt x="891" y="4110"/>
                    </a:cubicBezTo>
                    <a:cubicBezTo>
                      <a:pt x="868" y="4064"/>
                      <a:pt x="845" y="4041"/>
                      <a:pt x="822" y="4018"/>
                    </a:cubicBezTo>
                    <a:cubicBezTo>
                      <a:pt x="708" y="3836"/>
                      <a:pt x="594" y="3676"/>
                      <a:pt x="525" y="3493"/>
                    </a:cubicBezTo>
                    <a:cubicBezTo>
                      <a:pt x="480" y="3379"/>
                      <a:pt x="457" y="3265"/>
                      <a:pt x="411" y="3174"/>
                    </a:cubicBezTo>
                    <a:cubicBezTo>
                      <a:pt x="411" y="3174"/>
                      <a:pt x="411" y="3174"/>
                      <a:pt x="411" y="3151"/>
                    </a:cubicBezTo>
                    <a:cubicBezTo>
                      <a:pt x="411" y="3151"/>
                      <a:pt x="411" y="3151"/>
                      <a:pt x="411" y="3128"/>
                    </a:cubicBezTo>
                    <a:cubicBezTo>
                      <a:pt x="411" y="3105"/>
                      <a:pt x="411" y="3105"/>
                      <a:pt x="388" y="3082"/>
                    </a:cubicBezTo>
                    <a:cubicBezTo>
                      <a:pt x="388" y="3060"/>
                      <a:pt x="388" y="3060"/>
                      <a:pt x="388" y="3037"/>
                    </a:cubicBezTo>
                    <a:lnTo>
                      <a:pt x="388" y="2991"/>
                    </a:lnTo>
                    <a:lnTo>
                      <a:pt x="366" y="2991"/>
                    </a:lnTo>
                    <a:cubicBezTo>
                      <a:pt x="366" y="2945"/>
                      <a:pt x="366" y="2900"/>
                      <a:pt x="343" y="2854"/>
                    </a:cubicBezTo>
                    <a:cubicBezTo>
                      <a:pt x="320" y="2649"/>
                      <a:pt x="320" y="2443"/>
                      <a:pt x="343" y="2238"/>
                    </a:cubicBezTo>
                    <a:cubicBezTo>
                      <a:pt x="366" y="2192"/>
                      <a:pt x="366" y="2147"/>
                      <a:pt x="366" y="2124"/>
                    </a:cubicBezTo>
                    <a:cubicBezTo>
                      <a:pt x="366" y="2101"/>
                      <a:pt x="366" y="2101"/>
                      <a:pt x="388" y="2078"/>
                    </a:cubicBezTo>
                    <a:cubicBezTo>
                      <a:pt x="388" y="2078"/>
                      <a:pt x="388" y="2055"/>
                      <a:pt x="388" y="2055"/>
                    </a:cubicBezTo>
                    <a:lnTo>
                      <a:pt x="388" y="2032"/>
                    </a:lnTo>
                    <a:cubicBezTo>
                      <a:pt x="388" y="2032"/>
                      <a:pt x="388" y="2010"/>
                      <a:pt x="388" y="2010"/>
                    </a:cubicBezTo>
                    <a:cubicBezTo>
                      <a:pt x="388" y="2010"/>
                      <a:pt x="388" y="1987"/>
                      <a:pt x="411" y="1987"/>
                    </a:cubicBezTo>
                    <a:cubicBezTo>
                      <a:pt x="411" y="1987"/>
                      <a:pt x="411" y="1987"/>
                      <a:pt x="411" y="1964"/>
                    </a:cubicBezTo>
                    <a:cubicBezTo>
                      <a:pt x="411" y="1964"/>
                      <a:pt x="411" y="1964"/>
                      <a:pt x="411" y="1941"/>
                    </a:cubicBezTo>
                    <a:cubicBezTo>
                      <a:pt x="411" y="1918"/>
                      <a:pt x="411" y="1918"/>
                      <a:pt x="434" y="1918"/>
                    </a:cubicBezTo>
                    <a:cubicBezTo>
                      <a:pt x="434" y="1895"/>
                      <a:pt x="434" y="1895"/>
                      <a:pt x="434" y="1895"/>
                    </a:cubicBezTo>
                    <a:cubicBezTo>
                      <a:pt x="434" y="1895"/>
                      <a:pt x="434" y="1873"/>
                      <a:pt x="434" y="1873"/>
                    </a:cubicBezTo>
                    <a:cubicBezTo>
                      <a:pt x="434" y="1873"/>
                      <a:pt x="434" y="1873"/>
                      <a:pt x="434" y="1850"/>
                    </a:cubicBezTo>
                    <a:lnTo>
                      <a:pt x="457" y="1827"/>
                    </a:lnTo>
                    <a:cubicBezTo>
                      <a:pt x="457" y="1804"/>
                      <a:pt x="457" y="1804"/>
                      <a:pt x="457" y="1804"/>
                    </a:cubicBezTo>
                    <a:cubicBezTo>
                      <a:pt x="457" y="1781"/>
                      <a:pt x="457" y="1781"/>
                      <a:pt x="457" y="1781"/>
                    </a:cubicBezTo>
                    <a:cubicBezTo>
                      <a:pt x="457" y="1781"/>
                      <a:pt x="457" y="1781"/>
                      <a:pt x="457" y="1759"/>
                    </a:cubicBezTo>
                    <a:cubicBezTo>
                      <a:pt x="480" y="1759"/>
                      <a:pt x="480" y="1759"/>
                      <a:pt x="480" y="1736"/>
                    </a:cubicBezTo>
                    <a:cubicBezTo>
                      <a:pt x="480" y="1713"/>
                      <a:pt x="503" y="1690"/>
                      <a:pt x="503" y="1667"/>
                    </a:cubicBezTo>
                    <a:cubicBezTo>
                      <a:pt x="571" y="1507"/>
                      <a:pt x="662" y="1348"/>
                      <a:pt x="777" y="1188"/>
                    </a:cubicBezTo>
                    <a:cubicBezTo>
                      <a:pt x="868" y="1097"/>
                      <a:pt x="959" y="1005"/>
                      <a:pt x="1050" y="914"/>
                    </a:cubicBezTo>
                    <a:cubicBezTo>
                      <a:pt x="1096" y="868"/>
                      <a:pt x="1119" y="846"/>
                      <a:pt x="1165" y="823"/>
                    </a:cubicBezTo>
                    <a:cubicBezTo>
                      <a:pt x="1324" y="709"/>
                      <a:pt x="1484" y="594"/>
                      <a:pt x="1667" y="526"/>
                    </a:cubicBezTo>
                    <a:cubicBezTo>
                      <a:pt x="1758" y="480"/>
                      <a:pt x="1849" y="457"/>
                      <a:pt x="1941" y="435"/>
                    </a:cubicBezTo>
                    <a:cubicBezTo>
                      <a:pt x="2055" y="389"/>
                      <a:pt x="2169" y="366"/>
                      <a:pt x="2283" y="366"/>
                    </a:cubicBezTo>
                    <a:cubicBezTo>
                      <a:pt x="2466" y="343"/>
                      <a:pt x="2671" y="343"/>
                      <a:pt x="2876" y="343"/>
                    </a:cubicBezTo>
                    <a:close/>
                    <a:moveTo>
                      <a:pt x="2580" y="1"/>
                    </a:moveTo>
                    <a:cubicBezTo>
                      <a:pt x="2443" y="1"/>
                      <a:pt x="2306" y="24"/>
                      <a:pt x="2146" y="47"/>
                    </a:cubicBezTo>
                    <a:cubicBezTo>
                      <a:pt x="2123" y="47"/>
                      <a:pt x="2100" y="47"/>
                      <a:pt x="2078" y="69"/>
                    </a:cubicBezTo>
                    <a:cubicBezTo>
                      <a:pt x="2032" y="69"/>
                      <a:pt x="1986" y="69"/>
                      <a:pt x="1941" y="92"/>
                    </a:cubicBezTo>
                    <a:cubicBezTo>
                      <a:pt x="1826" y="115"/>
                      <a:pt x="1735" y="138"/>
                      <a:pt x="1621" y="184"/>
                    </a:cubicBezTo>
                    <a:cubicBezTo>
                      <a:pt x="1598" y="206"/>
                      <a:pt x="1575" y="206"/>
                      <a:pt x="1553" y="229"/>
                    </a:cubicBezTo>
                    <a:cubicBezTo>
                      <a:pt x="1507" y="229"/>
                      <a:pt x="1484" y="252"/>
                      <a:pt x="1438" y="275"/>
                    </a:cubicBezTo>
                    <a:cubicBezTo>
                      <a:pt x="1416" y="275"/>
                      <a:pt x="1416" y="275"/>
                      <a:pt x="1393" y="298"/>
                    </a:cubicBezTo>
                    <a:cubicBezTo>
                      <a:pt x="1165" y="389"/>
                      <a:pt x="982" y="526"/>
                      <a:pt x="799" y="686"/>
                    </a:cubicBezTo>
                    <a:cubicBezTo>
                      <a:pt x="708" y="800"/>
                      <a:pt x="594" y="891"/>
                      <a:pt x="503" y="1005"/>
                    </a:cubicBezTo>
                    <a:cubicBezTo>
                      <a:pt x="480" y="1051"/>
                      <a:pt x="457" y="1097"/>
                      <a:pt x="434" y="1142"/>
                    </a:cubicBezTo>
                    <a:cubicBezTo>
                      <a:pt x="411" y="1142"/>
                      <a:pt x="411" y="1165"/>
                      <a:pt x="388" y="1188"/>
                    </a:cubicBezTo>
                    <a:cubicBezTo>
                      <a:pt x="297" y="1325"/>
                      <a:pt x="229" y="1485"/>
                      <a:pt x="160" y="1644"/>
                    </a:cubicBezTo>
                    <a:cubicBezTo>
                      <a:pt x="160" y="1644"/>
                      <a:pt x="160" y="1644"/>
                      <a:pt x="160" y="1667"/>
                    </a:cubicBezTo>
                    <a:cubicBezTo>
                      <a:pt x="115" y="1781"/>
                      <a:pt x="69" y="1918"/>
                      <a:pt x="46" y="2055"/>
                    </a:cubicBezTo>
                    <a:cubicBezTo>
                      <a:pt x="46" y="2078"/>
                      <a:pt x="46" y="2078"/>
                      <a:pt x="46" y="2078"/>
                    </a:cubicBezTo>
                    <a:cubicBezTo>
                      <a:pt x="46" y="2078"/>
                      <a:pt x="46" y="2101"/>
                      <a:pt x="46" y="2101"/>
                    </a:cubicBezTo>
                    <a:cubicBezTo>
                      <a:pt x="46" y="2147"/>
                      <a:pt x="23" y="2169"/>
                      <a:pt x="23" y="2215"/>
                    </a:cubicBezTo>
                    <a:cubicBezTo>
                      <a:pt x="23" y="2238"/>
                      <a:pt x="23" y="2238"/>
                      <a:pt x="23" y="2261"/>
                    </a:cubicBezTo>
                    <a:cubicBezTo>
                      <a:pt x="23" y="2329"/>
                      <a:pt x="0" y="2420"/>
                      <a:pt x="0" y="2489"/>
                    </a:cubicBezTo>
                    <a:cubicBezTo>
                      <a:pt x="0" y="2694"/>
                      <a:pt x="23" y="2923"/>
                      <a:pt x="69" y="3128"/>
                    </a:cubicBezTo>
                    <a:cubicBezTo>
                      <a:pt x="69" y="3174"/>
                      <a:pt x="92" y="3197"/>
                      <a:pt x="92" y="3219"/>
                    </a:cubicBezTo>
                    <a:cubicBezTo>
                      <a:pt x="115" y="3333"/>
                      <a:pt x="160" y="3425"/>
                      <a:pt x="183" y="3539"/>
                    </a:cubicBezTo>
                    <a:cubicBezTo>
                      <a:pt x="252" y="3676"/>
                      <a:pt x="320" y="3813"/>
                      <a:pt x="388" y="3950"/>
                    </a:cubicBezTo>
                    <a:cubicBezTo>
                      <a:pt x="525" y="4178"/>
                      <a:pt x="685" y="4406"/>
                      <a:pt x="891" y="4589"/>
                    </a:cubicBezTo>
                    <a:cubicBezTo>
                      <a:pt x="891" y="4589"/>
                      <a:pt x="891" y="4612"/>
                      <a:pt x="913" y="4612"/>
                    </a:cubicBezTo>
                    <a:cubicBezTo>
                      <a:pt x="1005" y="4703"/>
                      <a:pt x="1096" y="4771"/>
                      <a:pt x="1187" y="4840"/>
                    </a:cubicBezTo>
                    <a:cubicBezTo>
                      <a:pt x="1210" y="4863"/>
                      <a:pt x="1210" y="4863"/>
                      <a:pt x="1233" y="4886"/>
                    </a:cubicBezTo>
                    <a:cubicBezTo>
                      <a:pt x="1233" y="4886"/>
                      <a:pt x="1256" y="4908"/>
                      <a:pt x="1279" y="4908"/>
                    </a:cubicBezTo>
                    <a:cubicBezTo>
                      <a:pt x="1484" y="5068"/>
                      <a:pt x="1735" y="5205"/>
                      <a:pt x="1986" y="5296"/>
                    </a:cubicBezTo>
                    <a:cubicBezTo>
                      <a:pt x="2123" y="5342"/>
                      <a:pt x="2283" y="5388"/>
                      <a:pt x="2443" y="5411"/>
                    </a:cubicBezTo>
                    <a:lnTo>
                      <a:pt x="2488" y="5433"/>
                    </a:lnTo>
                    <a:cubicBezTo>
                      <a:pt x="2603" y="5456"/>
                      <a:pt x="2694" y="5456"/>
                      <a:pt x="2808" y="5479"/>
                    </a:cubicBezTo>
                    <a:lnTo>
                      <a:pt x="2831" y="5479"/>
                    </a:lnTo>
                    <a:cubicBezTo>
                      <a:pt x="3105" y="5479"/>
                      <a:pt x="3379" y="5456"/>
                      <a:pt x="3630" y="5411"/>
                    </a:cubicBezTo>
                    <a:cubicBezTo>
                      <a:pt x="3767" y="5388"/>
                      <a:pt x="3881" y="5342"/>
                      <a:pt x="3995" y="5296"/>
                    </a:cubicBezTo>
                    <a:cubicBezTo>
                      <a:pt x="4155" y="5228"/>
                      <a:pt x="4292" y="5159"/>
                      <a:pt x="4429" y="5068"/>
                    </a:cubicBezTo>
                    <a:lnTo>
                      <a:pt x="4451" y="5068"/>
                    </a:lnTo>
                    <a:cubicBezTo>
                      <a:pt x="4451" y="5068"/>
                      <a:pt x="4451" y="5068"/>
                      <a:pt x="4451" y="5045"/>
                    </a:cubicBezTo>
                    <a:cubicBezTo>
                      <a:pt x="4657" y="4931"/>
                      <a:pt x="4839" y="4771"/>
                      <a:pt x="4999" y="4589"/>
                    </a:cubicBezTo>
                    <a:cubicBezTo>
                      <a:pt x="5319" y="4224"/>
                      <a:pt x="5501" y="3767"/>
                      <a:pt x="5570" y="3288"/>
                    </a:cubicBezTo>
                    <a:cubicBezTo>
                      <a:pt x="5638" y="2831"/>
                      <a:pt x="5570" y="2329"/>
                      <a:pt x="5387" y="1895"/>
                    </a:cubicBezTo>
                    <a:cubicBezTo>
                      <a:pt x="5227" y="1485"/>
                      <a:pt x="4954" y="1097"/>
                      <a:pt x="4611" y="800"/>
                    </a:cubicBezTo>
                    <a:cubicBezTo>
                      <a:pt x="4383" y="594"/>
                      <a:pt x="4155" y="435"/>
                      <a:pt x="3881" y="321"/>
                    </a:cubicBezTo>
                    <a:cubicBezTo>
                      <a:pt x="3881" y="321"/>
                      <a:pt x="3881" y="298"/>
                      <a:pt x="3881" y="298"/>
                    </a:cubicBezTo>
                    <a:cubicBezTo>
                      <a:pt x="3858" y="298"/>
                      <a:pt x="3835" y="298"/>
                      <a:pt x="3835" y="275"/>
                    </a:cubicBezTo>
                    <a:cubicBezTo>
                      <a:pt x="3698" y="229"/>
                      <a:pt x="3561" y="184"/>
                      <a:pt x="3424" y="138"/>
                    </a:cubicBezTo>
                    <a:cubicBezTo>
                      <a:pt x="3356" y="115"/>
                      <a:pt x="3264" y="92"/>
                      <a:pt x="3196" y="69"/>
                    </a:cubicBezTo>
                    <a:cubicBezTo>
                      <a:pt x="3082" y="47"/>
                      <a:pt x="2968" y="24"/>
                      <a:pt x="2876" y="24"/>
                    </a:cubicBezTo>
                    <a:lnTo>
                      <a:pt x="2808" y="24"/>
                    </a:lnTo>
                    <a:cubicBezTo>
                      <a:pt x="2762" y="24"/>
                      <a:pt x="2694" y="1"/>
                      <a:pt x="26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1"/>
              <p:cNvSpPr/>
              <p:nvPr/>
            </p:nvSpPr>
            <p:spPr>
              <a:xfrm>
                <a:off x="7636428" y="2742793"/>
                <a:ext cx="69116" cy="69170"/>
              </a:xfrm>
              <a:custGeom>
                <a:rect b="b" l="l" r="r" t="t"/>
                <a:pathLst>
                  <a:path extrusionOk="0" h="2559" w="2557">
                    <a:moveTo>
                      <a:pt x="1392" y="343"/>
                    </a:moveTo>
                    <a:cubicBezTo>
                      <a:pt x="1484" y="366"/>
                      <a:pt x="1552" y="389"/>
                      <a:pt x="1621" y="412"/>
                    </a:cubicBezTo>
                    <a:cubicBezTo>
                      <a:pt x="1712" y="435"/>
                      <a:pt x="1780" y="480"/>
                      <a:pt x="1849" y="549"/>
                    </a:cubicBezTo>
                    <a:cubicBezTo>
                      <a:pt x="1917" y="594"/>
                      <a:pt x="1963" y="640"/>
                      <a:pt x="2009" y="708"/>
                    </a:cubicBezTo>
                    <a:cubicBezTo>
                      <a:pt x="2054" y="777"/>
                      <a:pt x="2100" y="845"/>
                      <a:pt x="2146" y="914"/>
                    </a:cubicBezTo>
                    <a:cubicBezTo>
                      <a:pt x="2168" y="1005"/>
                      <a:pt x="2191" y="1096"/>
                      <a:pt x="2214" y="1165"/>
                    </a:cubicBezTo>
                    <a:cubicBezTo>
                      <a:pt x="2214" y="1256"/>
                      <a:pt x="2214" y="1348"/>
                      <a:pt x="2214" y="1416"/>
                    </a:cubicBezTo>
                    <a:cubicBezTo>
                      <a:pt x="2191" y="1507"/>
                      <a:pt x="2168" y="1576"/>
                      <a:pt x="2146" y="1644"/>
                    </a:cubicBezTo>
                    <a:cubicBezTo>
                      <a:pt x="2100" y="1713"/>
                      <a:pt x="2077" y="1781"/>
                      <a:pt x="2031" y="1850"/>
                    </a:cubicBezTo>
                    <a:cubicBezTo>
                      <a:pt x="1963" y="1918"/>
                      <a:pt x="1917" y="1987"/>
                      <a:pt x="1849" y="2032"/>
                    </a:cubicBezTo>
                    <a:cubicBezTo>
                      <a:pt x="1780" y="2078"/>
                      <a:pt x="1712" y="2124"/>
                      <a:pt x="1643" y="2146"/>
                    </a:cubicBezTo>
                    <a:cubicBezTo>
                      <a:pt x="1552" y="2192"/>
                      <a:pt x="1484" y="2215"/>
                      <a:pt x="1392" y="2215"/>
                    </a:cubicBezTo>
                    <a:cubicBezTo>
                      <a:pt x="1347" y="2226"/>
                      <a:pt x="1307" y="2232"/>
                      <a:pt x="1267" y="2232"/>
                    </a:cubicBezTo>
                    <a:cubicBezTo>
                      <a:pt x="1227" y="2232"/>
                      <a:pt x="1187" y="2226"/>
                      <a:pt x="1141" y="2215"/>
                    </a:cubicBezTo>
                    <a:cubicBezTo>
                      <a:pt x="1050" y="2215"/>
                      <a:pt x="982" y="2192"/>
                      <a:pt x="913" y="2169"/>
                    </a:cubicBezTo>
                    <a:cubicBezTo>
                      <a:pt x="822" y="2124"/>
                      <a:pt x="753" y="2078"/>
                      <a:pt x="685" y="2032"/>
                    </a:cubicBezTo>
                    <a:cubicBezTo>
                      <a:pt x="616" y="1964"/>
                      <a:pt x="548" y="1918"/>
                      <a:pt x="502" y="1850"/>
                    </a:cubicBezTo>
                    <a:cubicBezTo>
                      <a:pt x="457" y="1781"/>
                      <a:pt x="434" y="1713"/>
                      <a:pt x="388" y="1644"/>
                    </a:cubicBezTo>
                    <a:cubicBezTo>
                      <a:pt x="365" y="1576"/>
                      <a:pt x="342" y="1484"/>
                      <a:pt x="320" y="1416"/>
                    </a:cubicBezTo>
                    <a:cubicBezTo>
                      <a:pt x="320" y="1325"/>
                      <a:pt x="320" y="1256"/>
                      <a:pt x="320" y="1165"/>
                    </a:cubicBezTo>
                    <a:cubicBezTo>
                      <a:pt x="342" y="1074"/>
                      <a:pt x="365" y="1005"/>
                      <a:pt x="388" y="914"/>
                    </a:cubicBezTo>
                    <a:cubicBezTo>
                      <a:pt x="411" y="891"/>
                      <a:pt x="434" y="845"/>
                      <a:pt x="434" y="823"/>
                    </a:cubicBezTo>
                    <a:cubicBezTo>
                      <a:pt x="434" y="823"/>
                      <a:pt x="457" y="800"/>
                      <a:pt x="457" y="800"/>
                    </a:cubicBezTo>
                    <a:cubicBezTo>
                      <a:pt x="457" y="777"/>
                      <a:pt x="479" y="731"/>
                      <a:pt x="502" y="708"/>
                    </a:cubicBezTo>
                    <a:cubicBezTo>
                      <a:pt x="548" y="640"/>
                      <a:pt x="616" y="594"/>
                      <a:pt x="685" y="549"/>
                    </a:cubicBezTo>
                    <a:cubicBezTo>
                      <a:pt x="753" y="480"/>
                      <a:pt x="822" y="457"/>
                      <a:pt x="890" y="412"/>
                    </a:cubicBezTo>
                    <a:cubicBezTo>
                      <a:pt x="959" y="389"/>
                      <a:pt x="1050" y="366"/>
                      <a:pt x="1118" y="343"/>
                    </a:cubicBezTo>
                    <a:close/>
                    <a:moveTo>
                      <a:pt x="1210" y="1"/>
                    </a:moveTo>
                    <a:cubicBezTo>
                      <a:pt x="1187" y="1"/>
                      <a:pt x="1164" y="24"/>
                      <a:pt x="1141" y="24"/>
                    </a:cubicBezTo>
                    <a:cubicBezTo>
                      <a:pt x="1073" y="24"/>
                      <a:pt x="1004" y="24"/>
                      <a:pt x="959" y="46"/>
                    </a:cubicBezTo>
                    <a:lnTo>
                      <a:pt x="936" y="46"/>
                    </a:lnTo>
                    <a:cubicBezTo>
                      <a:pt x="890" y="69"/>
                      <a:pt x="822" y="92"/>
                      <a:pt x="753" y="115"/>
                    </a:cubicBezTo>
                    <a:cubicBezTo>
                      <a:pt x="753" y="115"/>
                      <a:pt x="730" y="138"/>
                      <a:pt x="708" y="138"/>
                    </a:cubicBezTo>
                    <a:cubicBezTo>
                      <a:pt x="685" y="138"/>
                      <a:pt x="685" y="138"/>
                      <a:pt x="685" y="161"/>
                    </a:cubicBezTo>
                    <a:cubicBezTo>
                      <a:pt x="639" y="183"/>
                      <a:pt x="593" y="206"/>
                      <a:pt x="548" y="229"/>
                    </a:cubicBezTo>
                    <a:cubicBezTo>
                      <a:pt x="502" y="252"/>
                      <a:pt x="457" y="298"/>
                      <a:pt x="434" y="320"/>
                    </a:cubicBezTo>
                    <a:cubicBezTo>
                      <a:pt x="342" y="389"/>
                      <a:pt x="297" y="457"/>
                      <a:pt x="228" y="549"/>
                    </a:cubicBezTo>
                    <a:cubicBezTo>
                      <a:pt x="205" y="594"/>
                      <a:pt x="160" y="640"/>
                      <a:pt x="137" y="686"/>
                    </a:cubicBezTo>
                    <a:cubicBezTo>
                      <a:pt x="137" y="708"/>
                      <a:pt x="114" y="731"/>
                      <a:pt x="114" y="754"/>
                    </a:cubicBezTo>
                    <a:cubicBezTo>
                      <a:pt x="91" y="800"/>
                      <a:pt x="69" y="868"/>
                      <a:pt x="46" y="914"/>
                    </a:cubicBezTo>
                    <a:cubicBezTo>
                      <a:pt x="46" y="937"/>
                      <a:pt x="46" y="937"/>
                      <a:pt x="23" y="959"/>
                    </a:cubicBezTo>
                    <a:cubicBezTo>
                      <a:pt x="0" y="1074"/>
                      <a:pt x="0" y="1188"/>
                      <a:pt x="0" y="1325"/>
                    </a:cubicBezTo>
                    <a:cubicBezTo>
                      <a:pt x="0" y="1325"/>
                      <a:pt x="0" y="1348"/>
                      <a:pt x="0" y="1348"/>
                    </a:cubicBezTo>
                    <a:cubicBezTo>
                      <a:pt x="0" y="1484"/>
                      <a:pt x="23" y="1644"/>
                      <a:pt x="91" y="1781"/>
                    </a:cubicBezTo>
                    <a:cubicBezTo>
                      <a:pt x="137" y="1873"/>
                      <a:pt x="183" y="1964"/>
                      <a:pt x="251" y="2055"/>
                    </a:cubicBezTo>
                    <a:cubicBezTo>
                      <a:pt x="320" y="2146"/>
                      <a:pt x="388" y="2192"/>
                      <a:pt x="457" y="2261"/>
                    </a:cubicBezTo>
                    <a:cubicBezTo>
                      <a:pt x="639" y="2420"/>
                      <a:pt x="845" y="2512"/>
                      <a:pt x="1073" y="2534"/>
                    </a:cubicBezTo>
                    <a:cubicBezTo>
                      <a:pt x="1146" y="2551"/>
                      <a:pt x="1218" y="2558"/>
                      <a:pt x="1291" y="2558"/>
                    </a:cubicBezTo>
                    <a:cubicBezTo>
                      <a:pt x="1424" y="2558"/>
                      <a:pt x="1556" y="2533"/>
                      <a:pt x="1689" y="2489"/>
                    </a:cubicBezTo>
                    <a:cubicBezTo>
                      <a:pt x="1895" y="2420"/>
                      <a:pt x="2100" y="2283"/>
                      <a:pt x="2237" y="2101"/>
                    </a:cubicBezTo>
                    <a:cubicBezTo>
                      <a:pt x="2374" y="1964"/>
                      <a:pt x="2442" y="1781"/>
                      <a:pt x="2511" y="1599"/>
                    </a:cubicBezTo>
                    <a:cubicBezTo>
                      <a:pt x="2556" y="1393"/>
                      <a:pt x="2556" y="1165"/>
                      <a:pt x="2488" y="959"/>
                    </a:cubicBezTo>
                    <a:cubicBezTo>
                      <a:pt x="2465" y="868"/>
                      <a:pt x="2420" y="754"/>
                      <a:pt x="2374" y="663"/>
                    </a:cubicBezTo>
                    <a:cubicBezTo>
                      <a:pt x="2328" y="594"/>
                      <a:pt x="2283" y="503"/>
                      <a:pt x="2214" y="435"/>
                    </a:cubicBezTo>
                    <a:cubicBezTo>
                      <a:pt x="2168" y="366"/>
                      <a:pt x="2077" y="298"/>
                      <a:pt x="2009" y="252"/>
                    </a:cubicBezTo>
                    <a:cubicBezTo>
                      <a:pt x="1917" y="183"/>
                      <a:pt x="1826" y="138"/>
                      <a:pt x="1735" y="92"/>
                    </a:cubicBezTo>
                    <a:cubicBezTo>
                      <a:pt x="1575" y="46"/>
                      <a:pt x="1438" y="1"/>
                      <a:pt x="127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1"/>
              <p:cNvSpPr/>
              <p:nvPr/>
            </p:nvSpPr>
            <p:spPr>
              <a:xfrm>
                <a:off x="7736358" y="2729845"/>
                <a:ext cx="46302" cy="43221"/>
              </a:xfrm>
              <a:custGeom>
                <a:rect b="b" l="l" r="r" t="t"/>
                <a:pathLst>
                  <a:path extrusionOk="0" h="1599" w="1713">
                    <a:moveTo>
                      <a:pt x="731" y="343"/>
                    </a:moveTo>
                    <a:cubicBezTo>
                      <a:pt x="800" y="343"/>
                      <a:pt x="845" y="366"/>
                      <a:pt x="914" y="389"/>
                    </a:cubicBezTo>
                    <a:cubicBezTo>
                      <a:pt x="982" y="411"/>
                      <a:pt x="1028" y="457"/>
                      <a:pt x="1096" y="480"/>
                    </a:cubicBezTo>
                    <a:cubicBezTo>
                      <a:pt x="1142" y="548"/>
                      <a:pt x="1210" y="594"/>
                      <a:pt x="1256" y="640"/>
                    </a:cubicBezTo>
                    <a:cubicBezTo>
                      <a:pt x="1279" y="685"/>
                      <a:pt x="1302" y="731"/>
                      <a:pt x="1325" y="799"/>
                    </a:cubicBezTo>
                    <a:cubicBezTo>
                      <a:pt x="1347" y="845"/>
                      <a:pt x="1370" y="868"/>
                      <a:pt x="1370" y="914"/>
                    </a:cubicBezTo>
                    <a:cubicBezTo>
                      <a:pt x="1370" y="959"/>
                      <a:pt x="1370" y="1005"/>
                      <a:pt x="1370" y="1028"/>
                    </a:cubicBezTo>
                    <a:cubicBezTo>
                      <a:pt x="1370" y="1050"/>
                      <a:pt x="1370" y="1073"/>
                      <a:pt x="1347" y="1096"/>
                    </a:cubicBezTo>
                    <a:cubicBezTo>
                      <a:pt x="1347" y="1119"/>
                      <a:pt x="1325" y="1119"/>
                      <a:pt x="1325" y="1142"/>
                    </a:cubicBezTo>
                    <a:cubicBezTo>
                      <a:pt x="1302" y="1165"/>
                      <a:pt x="1302" y="1187"/>
                      <a:pt x="1279" y="1187"/>
                    </a:cubicBezTo>
                    <a:cubicBezTo>
                      <a:pt x="1256" y="1210"/>
                      <a:pt x="1233" y="1210"/>
                      <a:pt x="1210" y="1233"/>
                    </a:cubicBezTo>
                    <a:cubicBezTo>
                      <a:pt x="1188" y="1233"/>
                      <a:pt x="1142" y="1256"/>
                      <a:pt x="1119" y="1256"/>
                    </a:cubicBezTo>
                    <a:lnTo>
                      <a:pt x="982" y="1256"/>
                    </a:lnTo>
                    <a:cubicBezTo>
                      <a:pt x="914" y="1256"/>
                      <a:pt x="845" y="1233"/>
                      <a:pt x="800" y="1210"/>
                    </a:cubicBezTo>
                    <a:cubicBezTo>
                      <a:pt x="731" y="1187"/>
                      <a:pt x="663" y="1142"/>
                      <a:pt x="617" y="1096"/>
                    </a:cubicBezTo>
                    <a:cubicBezTo>
                      <a:pt x="549" y="1050"/>
                      <a:pt x="503" y="1005"/>
                      <a:pt x="457" y="959"/>
                    </a:cubicBezTo>
                    <a:cubicBezTo>
                      <a:pt x="434" y="914"/>
                      <a:pt x="389" y="845"/>
                      <a:pt x="366" y="799"/>
                    </a:cubicBezTo>
                    <a:cubicBezTo>
                      <a:pt x="366" y="754"/>
                      <a:pt x="343" y="708"/>
                      <a:pt x="343" y="662"/>
                    </a:cubicBezTo>
                    <a:cubicBezTo>
                      <a:pt x="343" y="640"/>
                      <a:pt x="343" y="617"/>
                      <a:pt x="343" y="571"/>
                    </a:cubicBezTo>
                    <a:cubicBezTo>
                      <a:pt x="343" y="548"/>
                      <a:pt x="343" y="525"/>
                      <a:pt x="343" y="503"/>
                    </a:cubicBezTo>
                    <a:cubicBezTo>
                      <a:pt x="366" y="480"/>
                      <a:pt x="366" y="480"/>
                      <a:pt x="389" y="457"/>
                    </a:cubicBezTo>
                    <a:cubicBezTo>
                      <a:pt x="412" y="434"/>
                      <a:pt x="412" y="411"/>
                      <a:pt x="434" y="411"/>
                    </a:cubicBezTo>
                    <a:cubicBezTo>
                      <a:pt x="457" y="389"/>
                      <a:pt x="480" y="366"/>
                      <a:pt x="503" y="366"/>
                    </a:cubicBezTo>
                    <a:cubicBezTo>
                      <a:pt x="526" y="366"/>
                      <a:pt x="549" y="343"/>
                      <a:pt x="594" y="343"/>
                    </a:cubicBezTo>
                    <a:close/>
                    <a:moveTo>
                      <a:pt x="617" y="1"/>
                    </a:moveTo>
                    <a:cubicBezTo>
                      <a:pt x="594" y="23"/>
                      <a:pt x="571" y="23"/>
                      <a:pt x="549" y="23"/>
                    </a:cubicBezTo>
                    <a:lnTo>
                      <a:pt x="480" y="23"/>
                    </a:lnTo>
                    <a:cubicBezTo>
                      <a:pt x="434" y="46"/>
                      <a:pt x="412" y="46"/>
                      <a:pt x="389" y="69"/>
                    </a:cubicBezTo>
                    <a:cubicBezTo>
                      <a:pt x="366" y="69"/>
                      <a:pt x="343" y="92"/>
                      <a:pt x="320" y="92"/>
                    </a:cubicBezTo>
                    <a:lnTo>
                      <a:pt x="297" y="92"/>
                    </a:lnTo>
                    <a:cubicBezTo>
                      <a:pt x="297" y="115"/>
                      <a:pt x="275" y="115"/>
                      <a:pt x="275" y="115"/>
                    </a:cubicBezTo>
                    <a:cubicBezTo>
                      <a:pt x="252" y="137"/>
                      <a:pt x="206" y="160"/>
                      <a:pt x="183" y="183"/>
                    </a:cubicBezTo>
                    <a:cubicBezTo>
                      <a:pt x="161" y="206"/>
                      <a:pt x="115" y="252"/>
                      <a:pt x="92" y="297"/>
                    </a:cubicBezTo>
                    <a:cubicBezTo>
                      <a:pt x="92" y="320"/>
                      <a:pt x="92" y="320"/>
                      <a:pt x="69" y="343"/>
                    </a:cubicBezTo>
                    <a:cubicBezTo>
                      <a:pt x="24" y="434"/>
                      <a:pt x="1" y="548"/>
                      <a:pt x="1" y="640"/>
                    </a:cubicBezTo>
                    <a:cubicBezTo>
                      <a:pt x="1" y="708"/>
                      <a:pt x="24" y="754"/>
                      <a:pt x="24" y="822"/>
                    </a:cubicBezTo>
                    <a:cubicBezTo>
                      <a:pt x="46" y="891"/>
                      <a:pt x="92" y="959"/>
                      <a:pt x="115" y="1028"/>
                    </a:cubicBezTo>
                    <a:cubicBezTo>
                      <a:pt x="183" y="1142"/>
                      <a:pt x="252" y="1233"/>
                      <a:pt x="343" y="1302"/>
                    </a:cubicBezTo>
                    <a:cubicBezTo>
                      <a:pt x="434" y="1393"/>
                      <a:pt x="549" y="1461"/>
                      <a:pt x="640" y="1507"/>
                    </a:cubicBezTo>
                    <a:cubicBezTo>
                      <a:pt x="777" y="1553"/>
                      <a:pt x="914" y="1575"/>
                      <a:pt x="1051" y="1598"/>
                    </a:cubicBezTo>
                    <a:cubicBezTo>
                      <a:pt x="1165" y="1598"/>
                      <a:pt x="1302" y="1553"/>
                      <a:pt x="1416" y="1484"/>
                    </a:cubicBezTo>
                    <a:cubicBezTo>
                      <a:pt x="1484" y="1461"/>
                      <a:pt x="1530" y="1416"/>
                      <a:pt x="1576" y="1347"/>
                    </a:cubicBezTo>
                    <a:cubicBezTo>
                      <a:pt x="1599" y="1324"/>
                      <a:pt x="1621" y="1279"/>
                      <a:pt x="1644" y="1233"/>
                    </a:cubicBezTo>
                    <a:cubicBezTo>
                      <a:pt x="1690" y="1119"/>
                      <a:pt x="1713" y="982"/>
                      <a:pt x="1690" y="868"/>
                    </a:cubicBezTo>
                    <a:cubicBezTo>
                      <a:pt x="1690" y="799"/>
                      <a:pt x="1667" y="731"/>
                      <a:pt x="1644" y="685"/>
                    </a:cubicBezTo>
                    <a:cubicBezTo>
                      <a:pt x="1621" y="617"/>
                      <a:pt x="1576" y="571"/>
                      <a:pt x="1553" y="525"/>
                    </a:cubicBezTo>
                    <a:cubicBezTo>
                      <a:pt x="1462" y="389"/>
                      <a:pt x="1347" y="274"/>
                      <a:pt x="1210" y="183"/>
                    </a:cubicBezTo>
                    <a:cubicBezTo>
                      <a:pt x="1119" y="115"/>
                      <a:pt x="982" y="69"/>
                      <a:pt x="868" y="23"/>
                    </a:cubicBezTo>
                    <a:cubicBezTo>
                      <a:pt x="800" y="23"/>
                      <a:pt x="731" y="1"/>
                      <a:pt x="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1"/>
              <p:cNvSpPr/>
              <p:nvPr/>
            </p:nvSpPr>
            <p:spPr>
              <a:xfrm>
                <a:off x="6380885" y="2772417"/>
                <a:ext cx="47546" cy="62953"/>
              </a:xfrm>
              <a:custGeom>
                <a:rect b="b" l="l" r="r" t="t"/>
                <a:pathLst>
                  <a:path extrusionOk="0" h="2329" w="1759">
                    <a:moveTo>
                      <a:pt x="1119" y="0"/>
                    </a:moveTo>
                    <a:cubicBezTo>
                      <a:pt x="1051" y="0"/>
                      <a:pt x="1005" y="0"/>
                      <a:pt x="959" y="46"/>
                    </a:cubicBezTo>
                    <a:cubicBezTo>
                      <a:pt x="959" y="23"/>
                      <a:pt x="936" y="23"/>
                      <a:pt x="914" y="23"/>
                    </a:cubicBezTo>
                    <a:cubicBezTo>
                      <a:pt x="868" y="23"/>
                      <a:pt x="799" y="46"/>
                      <a:pt x="777" y="69"/>
                    </a:cubicBezTo>
                    <a:cubicBezTo>
                      <a:pt x="754" y="69"/>
                      <a:pt x="731" y="46"/>
                      <a:pt x="708" y="46"/>
                    </a:cubicBezTo>
                    <a:cubicBezTo>
                      <a:pt x="662" y="46"/>
                      <a:pt x="617" y="69"/>
                      <a:pt x="571" y="92"/>
                    </a:cubicBezTo>
                    <a:cubicBezTo>
                      <a:pt x="480" y="183"/>
                      <a:pt x="389" y="252"/>
                      <a:pt x="320" y="343"/>
                    </a:cubicBezTo>
                    <a:cubicBezTo>
                      <a:pt x="252" y="411"/>
                      <a:pt x="206" y="503"/>
                      <a:pt x="160" y="594"/>
                    </a:cubicBezTo>
                    <a:cubicBezTo>
                      <a:pt x="92" y="731"/>
                      <a:pt x="46" y="891"/>
                      <a:pt x="23" y="1119"/>
                    </a:cubicBezTo>
                    <a:cubicBezTo>
                      <a:pt x="23" y="1324"/>
                      <a:pt x="1" y="1530"/>
                      <a:pt x="92" y="1735"/>
                    </a:cubicBezTo>
                    <a:cubicBezTo>
                      <a:pt x="137" y="1849"/>
                      <a:pt x="183" y="1941"/>
                      <a:pt x="252" y="2032"/>
                    </a:cubicBezTo>
                    <a:cubicBezTo>
                      <a:pt x="389" y="2214"/>
                      <a:pt x="617" y="2329"/>
                      <a:pt x="799" y="2329"/>
                    </a:cubicBezTo>
                    <a:lnTo>
                      <a:pt x="914" y="2329"/>
                    </a:lnTo>
                    <a:cubicBezTo>
                      <a:pt x="1005" y="2306"/>
                      <a:pt x="1073" y="2260"/>
                      <a:pt x="1165" y="2192"/>
                    </a:cubicBezTo>
                    <a:cubicBezTo>
                      <a:pt x="1210" y="2169"/>
                      <a:pt x="1233" y="2146"/>
                      <a:pt x="1279" y="2100"/>
                    </a:cubicBezTo>
                    <a:cubicBezTo>
                      <a:pt x="1393" y="2032"/>
                      <a:pt x="1461" y="1986"/>
                      <a:pt x="1507" y="1918"/>
                    </a:cubicBezTo>
                    <a:cubicBezTo>
                      <a:pt x="1553" y="1849"/>
                      <a:pt x="1598" y="1781"/>
                      <a:pt x="1644" y="1690"/>
                    </a:cubicBezTo>
                    <a:cubicBezTo>
                      <a:pt x="1690" y="1598"/>
                      <a:pt x="1712" y="1507"/>
                      <a:pt x="1758" y="1393"/>
                    </a:cubicBezTo>
                    <a:cubicBezTo>
                      <a:pt x="1758" y="1347"/>
                      <a:pt x="1758" y="1301"/>
                      <a:pt x="1758" y="1233"/>
                    </a:cubicBezTo>
                    <a:lnTo>
                      <a:pt x="1758" y="1187"/>
                    </a:lnTo>
                    <a:cubicBezTo>
                      <a:pt x="1758" y="1142"/>
                      <a:pt x="1758" y="1119"/>
                      <a:pt x="1758" y="1073"/>
                    </a:cubicBezTo>
                    <a:cubicBezTo>
                      <a:pt x="1758" y="959"/>
                      <a:pt x="1735" y="868"/>
                      <a:pt x="1690" y="777"/>
                    </a:cubicBezTo>
                    <a:cubicBezTo>
                      <a:pt x="1690" y="617"/>
                      <a:pt x="1644" y="480"/>
                      <a:pt x="1575" y="343"/>
                    </a:cubicBezTo>
                    <a:cubicBezTo>
                      <a:pt x="1439" y="137"/>
                      <a:pt x="1324" y="23"/>
                      <a:pt x="116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1"/>
              <p:cNvSpPr/>
              <p:nvPr/>
            </p:nvSpPr>
            <p:spPr>
              <a:xfrm>
                <a:off x="6337691" y="2868671"/>
                <a:ext cx="30274" cy="28409"/>
              </a:xfrm>
              <a:custGeom>
                <a:rect b="b" l="l" r="r" t="t"/>
                <a:pathLst>
                  <a:path extrusionOk="0" h="1051" w="1120">
                    <a:moveTo>
                      <a:pt x="457" y="0"/>
                    </a:moveTo>
                    <a:cubicBezTo>
                      <a:pt x="389" y="0"/>
                      <a:pt x="297" y="0"/>
                      <a:pt x="252" y="46"/>
                    </a:cubicBezTo>
                    <a:cubicBezTo>
                      <a:pt x="161" y="69"/>
                      <a:pt x="92" y="137"/>
                      <a:pt x="46" y="228"/>
                    </a:cubicBezTo>
                    <a:cubicBezTo>
                      <a:pt x="1" y="343"/>
                      <a:pt x="24" y="457"/>
                      <a:pt x="69" y="548"/>
                    </a:cubicBezTo>
                    <a:cubicBezTo>
                      <a:pt x="69" y="571"/>
                      <a:pt x="69" y="571"/>
                      <a:pt x="69" y="594"/>
                    </a:cubicBezTo>
                    <a:cubicBezTo>
                      <a:pt x="69" y="616"/>
                      <a:pt x="92" y="639"/>
                      <a:pt x="92" y="662"/>
                    </a:cubicBezTo>
                    <a:cubicBezTo>
                      <a:pt x="115" y="731"/>
                      <a:pt x="138" y="799"/>
                      <a:pt x="206" y="868"/>
                    </a:cubicBezTo>
                    <a:cubicBezTo>
                      <a:pt x="252" y="936"/>
                      <a:pt x="320" y="982"/>
                      <a:pt x="366" y="1004"/>
                    </a:cubicBezTo>
                    <a:cubicBezTo>
                      <a:pt x="434" y="1027"/>
                      <a:pt x="503" y="1050"/>
                      <a:pt x="571" y="1050"/>
                    </a:cubicBezTo>
                    <a:cubicBezTo>
                      <a:pt x="640" y="1050"/>
                      <a:pt x="686" y="1050"/>
                      <a:pt x="731" y="1027"/>
                    </a:cubicBezTo>
                    <a:cubicBezTo>
                      <a:pt x="822" y="1004"/>
                      <a:pt x="937" y="959"/>
                      <a:pt x="1028" y="845"/>
                    </a:cubicBezTo>
                    <a:cubicBezTo>
                      <a:pt x="1074" y="799"/>
                      <a:pt x="1096" y="753"/>
                      <a:pt x="1096" y="708"/>
                    </a:cubicBezTo>
                    <a:cubicBezTo>
                      <a:pt x="1119" y="685"/>
                      <a:pt x="1119" y="662"/>
                      <a:pt x="1119" y="639"/>
                    </a:cubicBezTo>
                    <a:cubicBezTo>
                      <a:pt x="1119" y="616"/>
                      <a:pt x="1119" y="571"/>
                      <a:pt x="1119" y="525"/>
                    </a:cubicBezTo>
                    <a:cubicBezTo>
                      <a:pt x="1119" y="480"/>
                      <a:pt x="1096" y="411"/>
                      <a:pt x="1096" y="365"/>
                    </a:cubicBezTo>
                    <a:cubicBezTo>
                      <a:pt x="1074" y="343"/>
                      <a:pt x="1051" y="320"/>
                      <a:pt x="1051" y="274"/>
                    </a:cubicBezTo>
                    <a:cubicBezTo>
                      <a:pt x="1028" y="274"/>
                      <a:pt x="1005" y="228"/>
                      <a:pt x="1005" y="228"/>
                    </a:cubicBezTo>
                    <a:cubicBezTo>
                      <a:pt x="982" y="183"/>
                      <a:pt x="959" y="160"/>
                      <a:pt x="914" y="137"/>
                    </a:cubicBezTo>
                    <a:cubicBezTo>
                      <a:pt x="868" y="91"/>
                      <a:pt x="822" y="69"/>
                      <a:pt x="777" y="46"/>
                    </a:cubicBezTo>
                    <a:cubicBezTo>
                      <a:pt x="731" y="23"/>
                      <a:pt x="686" y="0"/>
                      <a:pt x="640"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1"/>
              <p:cNvSpPr/>
              <p:nvPr/>
            </p:nvSpPr>
            <p:spPr>
              <a:xfrm>
                <a:off x="6375938" y="2767471"/>
                <a:ext cx="58033" cy="74062"/>
              </a:xfrm>
              <a:custGeom>
                <a:rect b="b" l="l" r="r" t="t"/>
                <a:pathLst>
                  <a:path extrusionOk="0" h="2740" w="2147">
                    <a:moveTo>
                      <a:pt x="1234" y="343"/>
                    </a:moveTo>
                    <a:cubicBezTo>
                      <a:pt x="1256" y="343"/>
                      <a:pt x="1302" y="366"/>
                      <a:pt x="1348" y="366"/>
                    </a:cubicBezTo>
                    <a:cubicBezTo>
                      <a:pt x="1393" y="389"/>
                      <a:pt x="1439" y="412"/>
                      <a:pt x="1462" y="435"/>
                    </a:cubicBezTo>
                    <a:cubicBezTo>
                      <a:pt x="1507" y="480"/>
                      <a:pt x="1553" y="526"/>
                      <a:pt x="1599" y="571"/>
                    </a:cubicBezTo>
                    <a:cubicBezTo>
                      <a:pt x="1644" y="640"/>
                      <a:pt x="1690" y="708"/>
                      <a:pt x="1713" y="777"/>
                    </a:cubicBezTo>
                    <a:cubicBezTo>
                      <a:pt x="1758" y="891"/>
                      <a:pt x="1781" y="1005"/>
                      <a:pt x="1804" y="1119"/>
                    </a:cubicBezTo>
                    <a:cubicBezTo>
                      <a:pt x="1827" y="1233"/>
                      <a:pt x="1804" y="1348"/>
                      <a:pt x="1804" y="1484"/>
                    </a:cubicBezTo>
                    <a:cubicBezTo>
                      <a:pt x="1781" y="1599"/>
                      <a:pt x="1758" y="1713"/>
                      <a:pt x="1713" y="1827"/>
                    </a:cubicBezTo>
                    <a:cubicBezTo>
                      <a:pt x="1667" y="1918"/>
                      <a:pt x="1622" y="2009"/>
                      <a:pt x="1553" y="2101"/>
                    </a:cubicBezTo>
                    <a:cubicBezTo>
                      <a:pt x="1507" y="2169"/>
                      <a:pt x="1439" y="2215"/>
                      <a:pt x="1370" y="2283"/>
                    </a:cubicBezTo>
                    <a:cubicBezTo>
                      <a:pt x="1325" y="2306"/>
                      <a:pt x="1279" y="2352"/>
                      <a:pt x="1211" y="2375"/>
                    </a:cubicBezTo>
                    <a:cubicBezTo>
                      <a:pt x="1165" y="2397"/>
                      <a:pt x="1119" y="2397"/>
                      <a:pt x="1051" y="2420"/>
                    </a:cubicBezTo>
                    <a:lnTo>
                      <a:pt x="937" y="2420"/>
                    </a:lnTo>
                    <a:cubicBezTo>
                      <a:pt x="868" y="2397"/>
                      <a:pt x="823" y="2375"/>
                      <a:pt x="777" y="2375"/>
                    </a:cubicBezTo>
                    <a:cubicBezTo>
                      <a:pt x="754" y="2352"/>
                      <a:pt x="709" y="2329"/>
                      <a:pt x="663" y="2306"/>
                    </a:cubicBezTo>
                    <a:cubicBezTo>
                      <a:pt x="617" y="2261"/>
                      <a:pt x="594" y="2215"/>
                      <a:pt x="549" y="2169"/>
                    </a:cubicBezTo>
                    <a:cubicBezTo>
                      <a:pt x="503" y="2101"/>
                      <a:pt x="457" y="2032"/>
                      <a:pt x="435" y="1964"/>
                    </a:cubicBezTo>
                    <a:cubicBezTo>
                      <a:pt x="389" y="1850"/>
                      <a:pt x="366" y="1758"/>
                      <a:pt x="343" y="1644"/>
                    </a:cubicBezTo>
                    <a:cubicBezTo>
                      <a:pt x="343" y="1530"/>
                      <a:pt x="343" y="1416"/>
                      <a:pt x="343" y="1279"/>
                    </a:cubicBezTo>
                    <a:cubicBezTo>
                      <a:pt x="366" y="1233"/>
                      <a:pt x="366" y="1188"/>
                      <a:pt x="366" y="1142"/>
                    </a:cubicBezTo>
                    <a:cubicBezTo>
                      <a:pt x="389" y="1096"/>
                      <a:pt x="412" y="1028"/>
                      <a:pt x="412" y="982"/>
                    </a:cubicBezTo>
                    <a:lnTo>
                      <a:pt x="435" y="982"/>
                    </a:lnTo>
                    <a:cubicBezTo>
                      <a:pt x="435" y="982"/>
                      <a:pt x="435" y="960"/>
                      <a:pt x="435" y="960"/>
                    </a:cubicBezTo>
                    <a:cubicBezTo>
                      <a:pt x="435" y="960"/>
                      <a:pt x="435" y="937"/>
                      <a:pt x="435" y="937"/>
                    </a:cubicBezTo>
                    <a:cubicBezTo>
                      <a:pt x="480" y="823"/>
                      <a:pt x="549" y="731"/>
                      <a:pt x="617" y="640"/>
                    </a:cubicBezTo>
                    <a:cubicBezTo>
                      <a:pt x="663" y="571"/>
                      <a:pt x="709" y="526"/>
                      <a:pt x="777" y="457"/>
                    </a:cubicBezTo>
                    <a:cubicBezTo>
                      <a:pt x="823" y="435"/>
                      <a:pt x="891" y="412"/>
                      <a:pt x="937" y="366"/>
                    </a:cubicBezTo>
                    <a:lnTo>
                      <a:pt x="960" y="366"/>
                    </a:lnTo>
                    <a:cubicBezTo>
                      <a:pt x="982" y="366"/>
                      <a:pt x="1028" y="343"/>
                      <a:pt x="1074" y="343"/>
                    </a:cubicBezTo>
                    <a:close/>
                    <a:moveTo>
                      <a:pt x="1142" y="1"/>
                    </a:moveTo>
                    <a:cubicBezTo>
                      <a:pt x="1074" y="1"/>
                      <a:pt x="982" y="24"/>
                      <a:pt x="914" y="46"/>
                    </a:cubicBezTo>
                    <a:cubicBezTo>
                      <a:pt x="823" y="69"/>
                      <a:pt x="754" y="92"/>
                      <a:pt x="686" y="138"/>
                    </a:cubicBezTo>
                    <a:cubicBezTo>
                      <a:pt x="594" y="183"/>
                      <a:pt x="549" y="229"/>
                      <a:pt x="480" y="298"/>
                    </a:cubicBezTo>
                    <a:cubicBezTo>
                      <a:pt x="457" y="320"/>
                      <a:pt x="435" y="343"/>
                      <a:pt x="412" y="366"/>
                    </a:cubicBezTo>
                    <a:cubicBezTo>
                      <a:pt x="366" y="435"/>
                      <a:pt x="320" y="480"/>
                      <a:pt x="275" y="549"/>
                    </a:cubicBezTo>
                    <a:cubicBezTo>
                      <a:pt x="229" y="617"/>
                      <a:pt x="184" y="708"/>
                      <a:pt x="138" y="800"/>
                    </a:cubicBezTo>
                    <a:cubicBezTo>
                      <a:pt x="138" y="800"/>
                      <a:pt x="138" y="823"/>
                      <a:pt x="138" y="845"/>
                    </a:cubicBezTo>
                    <a:cubicBezTo>
                      <a:pt x="115" y="845"/>
                      <a:pt x="115" y="868"/>
                      <a:pt x="115" y="868"/>
                    </a:cubicBezTo>
                    <a:cubicBezTo>
                      <a:pt x="47" y="1028"/>
                      <a:pt x="24" y="1211"/>
                      <a:pt x="24" y="1393"/>
                    </a:cubicBezTo>
                    <a:cubicBezTo>
                      <a:pt x="1" y="1553"/>
                      <a:pt x="24" y="1736"/>
                      <a:pt x="69" y="1918"/>
                    </a:cubicBezTo>
                    <a:cubicBezTo>
                      <a:pt x="115" y="2078"/>
                      <a:pt x="184" y="2238"/>
                      <a:pt x="298" y="2375"/>
                    </a:cubicBezTo>
                    <a:cubicBezTo>
                      <a:pt x="343" y="2443"/>
                      <a:pt x="412" y="2512"/>
                      <a:pt x="480" y="2557"/>
                    </a:cubicBezTo>
                    <a:cubicBezTo>
                      <a:pt x="526" y="2603"/>
                      <a:pt x="572" y="2626"/>
                      <a:pt x="640" y="2649"/>
                    </a:cubicBezTo>
                    <a:cubicBezTo>
                      <a:pt x="686" y="2671"/>
                      <a:pt x="731" y="2694"/>
                      <a:pt x="777" y="2717"/>
                    </a:cubicBezTo>
                    <a:cubicBezTo>
                      <a:pt x="845" y="2740"/>
                      <a:pt x="937" y="2740"/>
                      <a:pt x="1005" y="2740"/>
                    </a:cubicBezTo>
                    <a:cubicBezTo>
                      <a:pt x="1074" y="2740"/>
                      <a:pt x="1119" y="2740"/>
                      <a:pt x="1165" y="2717"/>
                    </a:cubicBezTo>
                    <a:cubicBezTo>
                      <a:pt x="1211" y="2717"/>
                      <a:pt x="1279" y="2694"/>
                      <a:pt x="1325" y="2671"/>
                    </a:cubicBezTo>
                    <a:cubicBezTo>
                      <a:pt x="1507" y="2603"/>
                      <a:pt x="1690" y="2466"/>
                      <a:pt x="1804" y="2306"/>
                    </a:cubicBezTo>
                    <a:cubicBezTo>
                      <a:pt x="2055" y="1987"/>
                      <a:pt x="2147" y="1576"/>
                      <a:pt x="2147" y="1188"/>
                    </a:cubicBezTo>
                    <a:cubicBezTo>
                      <a:pt x="2124" y="1005"/>
                      <a:pt x="2078" y="823"/>
                      <a:pt x="2010" y="640"/>
                    </a:cubicBezTo>
                    <a:cubicBezTo>
                      <a:pt x="1941" y="457"/>
                      <a:pt x="1827" y="298"/>
                      <a:pt x="1667" y="183"/>
                    </a:cubicBezTo>
                    <a:cubicBezTo>
                      <a:pt x="1599" y="138"/>
                      <a:pt x="1507" y="92"/>
                      <a:pt x="1439" y="69"/>
                    </a:cubicBezTo>
                    <a:cubicBezTo>
                      <a:pt x="1348" y="24"/>
                      <a:pt x="1279" y="24"/>
                      <a:pt x="118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1"/>
              <p:cNvSpPr/>
              <p:nvPr/>
            </p:nvSpPr>
            <p:spPr>
              <a:xfrm>
                <a:off x="6332771" y="2863103"/>
                <a:ext cx="43194" cy="42599"/>
              </a:xfrm>
              <a:custGeom>
                <a:rect b="b" l="l" r="r" t="t"/>
                <a:pathLst>
                  <a:path extrusionOk="0" h="1576" w="1598">
                    <a:moveTo>
                      <a:pt x="868" y="320"/>
                    </a:moveTo>
                    <a:cubicBezTo>
                      <a:pt x="913" y="320"/>
                      <a:pt x="959" y="343"/>
                      <a:pt x="982" y="366"/>
                    </a:cubicBezTo>
                    <a:cubicBezTo>
                      <a:pt x="1027" y="366"/>
                      <a:pt x="1073" y="389"/>
                      <a:pt x="1096" y="412"/>
                    </a:cubicBezTo>
                    <a:cubicBezTo>
                      <a:pt x="1119" y="457"/>
                      <a:pt x="1141" y="480"/>
                      <a:pt x="1187" y="503"/>
                    </a:cubicBezTo>
                    <a:cubicBezTo>
                      <a:pt x="1187" y="549"/>
                      <a:pt x="1210" y="571"/>
                      <a:pt x="1233" y="617"/>
                    </a:cubicBezTo>
                    <a:cubicBezTo>
                      <a:pt x="1256" y="640"/>
                      <a:pt x="1256" y="686"/>
                      <a:pt x="1256" y="731"/>
                    </a:cubicBezTo>
                    <a:cubicBezTo>
                      <a:pt x="1278" y="777"/>
                      <a:pt x="1278" y="822"/>
                      <a:pt x="1256" y="845"/>
                    </a:cubicBezTo>
                    <a:cubicBezTo>
                      <a:pt x="1256" y="891"/>
                      <a:pt x="1256" y="937"/>
                      <a:pt x="1233" y="982"/>
                    </a:cubicBezTo>
                    <a:cubicBezTo>
                      <a:pt x="1210" y="1005"/>
                      <a:pt x="1187" y="1051"/>
                      <a:pt x="1164" y="1074"/>
                    </a:cubicBezTo>
                    <a:cubicBezTo>
                      <a:pt x="1141" y="1096"/>
                      <a:pt x="1119" y="1119"/>
                      <a:pt x="1096" y="1165"/>
                    </a:cubicBezTo>
                    <a:cubicBezTo>
                      <a:pt x="1050" y="1188"/>
                      <a:pt x="1027" y="1188"/>
                      <a:pt x="1004" y="1210"/>
                    </a:cubicBezTo>
                    <a:cubicBezTo>
                      <a:pt x="959" y="1233"/>
                      <a:pt x="913" y="1233"/>
                      <a:pt x="868" y="1256"/>
                    </a:cubicBezTo>
                    <a:lnTo>
                      <a:pt x="753" y="1256"/>
                    </a:lnTo>
                    <a:cubicBezTo>
                      <a:pt x="708" y="1233"/>
                      <a:pt x="662" y="1233"/>
                      <a:pt x="616" y="1210"/>
                    </a:cubicBezTo>
                    <a:cubicBezTo>
                      <a:pt x="571" y="1188"/>
                      <a:pt x="548" y="1165"/>
                      <a:pt x="502" y="1142"/>
                    </a:cubicBezTo>
                    <a:cubicBezTo>
                      <a:pt x="479" y="1119"/>
                      <a:pt x="457" y="1096"/>
                      <a:pt x="434" y="1074"/>
                    </a:cubicBezTo>
                    <a:cubicBezTo>
                      <a:pt x="411" y="1028"/>
                      <a:pt x="388" y="1005"/>
                      <a:pt x="365" y="959"/>
                    </a:cubicBezTo>
                    <a:cubicBezTo>
                      <a:pt x="365" y="914"/>
                      <a:pt x="343" y="891"/>
                      <a:pt x="343" y="845"/>
                    </a:cubicBezTo>
                    <a:cubicBezTo>
                      <a:pt x="343" y="800"/>
                      <a:pt x="343" y="777"/>
                      <a:pt x="343" y="731"/>
                    </a:cubicBezTo>
                    <a:cubicBezTo>
                      <a:pt x="343" y="686"/>
                      <a:pt x="365" y="640"/>
                      <a:pt x="365" y="594"/>
                    </a:cubicBezTo>
                    <a:cubicBezTo>
                      <a:pt x="388" y="594"/>
                      <a:pt x="388" y="571"/>
                      <a:pt x="411" y="549"/>
                    </a:cubicBezTo>
                    <a:cubicBezTo>
                      <a:pt x="411" y="526"/>
                      <a:pt x="411" y="526"/>
                      <a:pt x="434" y="503"/>
                    </a:cubicBezTo>
                    <a:cubicBezTo>
                      <a:pt x="457" y="480"/>
                      <a:pt x="479" y="434"/>
                      <a:pt x="525" y="412"/>
                    </a:cubicBezTo>
                    <a:cubicBezTo>
                      <a:pt x="548" y="389"/>
                      <a:pt x="571" y="389"/>
                      <a:pt x="594" y="366"/>
                    </a:cubicBezTo>
                    <a:cubicBezTo>
                      <a:pt x="594" y="366"/>
                      <a:pt x="616" y="366"/>
                      <a:pt x="616" y="343"/>
                    </a:cubicBezTo>
                    <a:cubicBezTo>
                      <a:pt x="662" y="343"/>
                      <a:pt x="708" y="320"/>
                      <a:pt x="753" y="320"/>
                    </a:cubicBezTo>
                    <a:close/>
                    <a:moveTo>
                      <a:pt x="662" y="1"/>
                    </a:moveTo>
                    <a:cubicBezTo>
                      <a:pt x="594" y="24"/>
                      <a:pt x="525" y="46"/>
                      <a:pt x="457" y="69"/>
                    </a:cubicBezTo>
                    <a:cubicBezTo>
                      <a:pt x="411" y="92"/>
                      <a:pt x="388" y="115"/>
                      <a:pt x="365" y="138"/>
                    </a:cubicBezTo>
                    <a:lnTo>
                      <a:pt x="320" y="161"/>
                    </a:lnTo>
                    <a:cubicBezTo>
                      <a:pt x="297" y="183"/>
                      <a:pt x="251" y="206"/>
                      <a:pt x="228" y="252"/>
                    </a:cubicBezTo>
                    <a:cubicBezTo>
                      <a:pt x="206" y="252"/>
                      <a:pt x="206" y="252"/>
                      <a:pt x="206" y="275"/>
                    </a:cubicBezTo>
                    <a:cubicBezTo>
                      <a:pt x="160" y="320"/>
                      <a:pt x="137" y="366"/>
                      <a:pt x="114" y="412"/>
                    </a:cubicBezTo>
                    <a:cubicBezTo>
                      <a:pt x="69" y="457"/>
                      <a:pt x="46" y="526"/>
                      <a:pt x="46" y="571"/>
                    </a:cubicBezTo>
                    <a:cubicBezTo>
                      <a:pt x="23" y="640"/>
                      <a:pt x="23" y="686"/>
                      <a:pt x="0" y="754"/>
                    </a:cubicBezTo>
                    <a:cubicBezTo>
                      <a:pt x="0" y="891"/>
                      <a:pt x="46" y="1028"/>
                      <a:pt x="114" y="1165"/>
                    </a:cubicBezTo>
                    <a:cubicBezTo>
                      <a:pt x="137" y="1210"/>
                      <a:pt x="183" y="1256"/>
                      <a:pt x="206" y="1302"/>
                    </a:cubicBezTo>
                    <a:cubicBezTo>
                      <a:pt x="251" y="1370"/>
                      <a:pt x="320" y="1416"/>
                      <a:pt x="388" y="1462"/>
                    </a:cubicBezTo>
                    <a:cubicBezTo>
                      <a:pt x="502" y="1530"/>
                      <a:pt x="639" y="1553"/>
                      <a:pt x="753" y="1576"/>
                    </a:cubicBezTo>
                    <a:lnTo>
                      <a:pt x="936" y="1576"/>
                    </a:lnTo>
                    <a:cubicBezTo>
                      <a:pt x="1004" y="1553"/>
                      <a:pt x="1073" y="1530"/>
                      <a:pt x="1141" y="1507"/>
                    </a:cubicBezTo>
                    <a:cubicBezTo>
                      <a:pt x="1256" y="1439"/>
                      <a:pt x="1370" y="1347"/>
                      <a:pt x="1438" y="1256"/>
                    </a:cubicBezTo>
                    <a:cubicBezTo>
                      <a:pt x="1529" y="1142"/>
                      <a:pt x="1575" y="1005"/>
                      <a:pt x="1598" y="868"/>
                    </a:cubicBezTo>
                    <a:cubicBezTo>
                      <a:pt x="1598" y="754"/>
                      <a:pt x="1598" y="617"/>
                      <a:pt x="1552" y="503"/>
                    </a:cubicBezTo>
                    <a:cubicBezTo>
                      <a:pt x="1484" y="366"/>
                      <a:pt x="1393" y="252"/>
                      <a:pt x="1278" y="161"/>
                    </a:cubicBezTo>
                    <a:cubicBezTo>
                      <a:pt x="1187" y="92"/>
                      <a:pt x="1096" y="46"/>
                      <a:pt x="982" y="24"/>
                    </a:cubicBezTo>
                    <a:cubicBezTo>
                      <a:pt x="913" y="1"/>
                      <a:pt x="868" y="1"/>
                      <a:pt x="79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1"/>
              <p:cNvSpPr/>
              <p:nvPr/>
            </p:nvSpPr>
            <p:spPr>
              <a:xfrm>
                <a:off x="5808957" y="2246143"/>
                <a:ext cx="58033" cy="65413"/>
              </a:xfrm>
              <a:custGeom>
                <a:rect b="b" l="l" r="r" t="t"/>
                <a:pathLst>
                  <a:path extrusionOk="0" h="2420" w="2147">
                    <a:moveTo>
                      <a:pt x="754" y="0"/>
                    </a:moveTo>
                    <a:cubicBezTo>
                      <a:pt x="708" y="0"/>
                      <a:pt x="662" y="23"/>
                      <a:pt x="617" y="23"/>
                    </a:cubicBezTo>
                    <a:cubicBezTo>
                      <a:pt x="503" y="46"/>
                      <a:pt x="366" y="92"/>
                      <a:pt x="297" y="183"/>
                    </a:cubicBezTo>
                    <a:cubicBezTo>
                      <a:pt x="252" y="229"/>
                      <a:pt x="229" y="297"/>
                      <a:pt x="206" y="343"/>
                    </a:cubicBezTo>
                    <a:cubicBezTo>
                      <a:pt x="160" y="389"/>
                      <a:pt x="137" y="434"/>
                      <a:pt x="115" y="457"/>
                    </a:cubicBezTo>
                    <a:cubicBezTo>
                      <a:pt x="46" y="594"/>
                      <a:pt x="0" y="754"/>
                      <a:pt x="0" y="959"/>
                    </a:cubicBezTo>
                    <a:cubicBezTo>
                      <a:pt x="23" y="1050"/>
                      <a:pt x="46" y="1165"/>
                      <a:pt x="46" y="1233"/>
                    </a:cubicBezTo>
                    <a:cubicBezTo>
                      <a:pt x="69" y="1302"/>
                      <a:pt x="92" y="1370"/>
                      <a:pt x="115" y="1438"/>
                    </a:cubicBezTo>
                    <a:cubicBezTo>
                      <a:pt x="183" y="1598"/>
                      <a:pt x="274" y="1735"/>
                      <a:pt x="366" y="1872"/>
                    </a:cubicBezTo>
                    <a:cubicBezTo>
                      <a:pt x="434" y="1941"/>
                      <a:pt x="503" y="2009"/>
                      <a:pt x="571" y="2078"/>
                    </a:cubicBezTo>
                    <a:cubicBezTo>
                      <a:pt x="617" y="2146"/>
                      <a:pt x="685" y="2192"/>
                      <a:pt x="731" y="2237"/>
                    </a:cubicBezTo>
                    <a:cubicBezTo>
                      <a:pt x="777" y="2260"/>
                      <a:pt x="799" y="2283"/>
                      <a:pt x="845" y="2306"/>
                    </a:cubicBezTo>
                    <a:cubicBezTo>
                      <a:pt x="913" y="2351"/>
                      <a:pt x="1005" y="2374"/>
                      <a:pt x="1096" y="2397"/>
                    </a:cubicBezTo>
                    <a:cubicBezTo>
                      <a:pt x="1165" y="2420"/>
                      <a:pt x="1210" y="2420"/>
                      <a:pt x="1279" y="2420"/>
                    </a:cubicBezTo>
                    <a:lnTo>
                      <a:pt x="1438" y="2420"/>
                    </a:lnTo>
                    <a:cubicBezTo>
                      <a:pt x="1484" y="2420"/>
                      <a:pt x="1530" y="2397"/>
                      <a:pt x="1598" y="2374"/>
                    </a:cubicBezTo>
                    <a:cubicBezTo>
                      <a:pt x="1621" y="2374"/>
                      <a:pt x="1667" y="2374"/>
                      <a:pt x="1690" y="2351"/>
                    </a:cubicBezTo>
                    <a:cubicBezTo>
                      <a:pt x="1781" y="2306"/>
                      <a:pt x="1827" y="2260"/>
                      <a:pt x="1872" y="2215"/>
                    </a:cubicBezTo>
                    <a:cubicBezTo>
                      <a:pt x="2009" y="2078"/>
                      <a:pt x="2078" y="1918"/>
                      <a:pt x="2100" y="1758"/>
                    </a:cubicBezTo>
                    <a:cubicBezTo>
                      <a:pt x="2146" y="1621"/>
                      <a:pt x="2146" y="1461"/>
                      <a:pt x="2123" y="1302"/>
                    </a:cubicBezTo>
                    <a:cubicBezTo>
                      <a:pt x="2078" y="1165"/>
                      <a:pt x="2032" y="1028"/>
                      <a:pt x="1941" y="868"/>
                    </a:cubicBezTo>
                    <a:cubicBezTo>
                      <a:pt x="1895" y="777"/>
                      <a:pt x="1849" y="708"/>
                      <a:pt x="1804" y="662"/>
                    </a:cubicBezTo>
                    <a:cubicBezTo>
                      <a:pt x="1758" y="571"/>
                      <a:pt x="1690" y="480"/>
                      <a:pt x="1598" y="411"/>
                    </a:cubicBezTo>
                    <a:cubicBezTo>
                      <a:pt x="1461" y="252"/>
                      <a:pt x="1279" y="137"/>
                      <a:pt x="1073" y="69"/>
                    </a:cubicBezTo>
                    <a:cubicBezTo>
                      <a:pt x="982" y="46"/>
                      <a:pt x="868" y="0"/>
                      <a:pt x="75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1"/>
              <p:cNvSpPr/>
              <p:nvPr/>
            </p:nvSpPr>
            <p:spPr>
              <a:xfrm>
                <a:off x="5599799" y="2199246"/>
                <a:ext cx="50627" cy="50627"/>
              </a:xfrm>
              <a:custGeom>
                <a:rect b="b" l="l" r="r" t="t"/>
                <a:pathLst>
                  <a:path extrusionOk="0" h="1873" w="1873">
                    <a:moveTo>
                      <a:pt x="914" y="1"/>
                    </a:moveTo>
                    <a:cubicBezTo>
                      <a:pt x="845" y="1"/>
                      <a:pt x="754" y="24"/>
                      <a:pt x="685" y="46"/>
                    </a:cubicBezTo>
                    <a:cubicBezTo>
                      <a:pt x="640" y="46"/>
                      <a:pt x="571" y="69"/>
                      <a:pt x="503" y="115"/>
                    </a:cubicBezTo>
                    <a:cubicBezTo>
                      <a:pt x="480" y="138"/>
                      <a:pt x="457" y="138"/>
                      <a:pt x="457" y="161"/>
                    </a:cubicBezTo>
                    <a:cubicBezTo>
                      <a:pt x="434" y="183"/>
                      <a:pt x="412" y="206"/>
                      <a:pt x="389" y="206"/>
                    </a:cubicBezTo>
                    <a:cubicBezTo>
                      <a:pt x="366" y="229"/>
                      <a:pt x="366" y="229"/>
                      <a:pt x="343" y="252"/>
                    </a:cubicBezTo>
                    <a:cubicBezTo>
                      <a:pt x="275" y="298"/>
                      <a:pt x="229" y="343"/>
                      <a:pt x="206" y="412"/>
                    </a:cubicBezTo>
                    <a:cubicBezTo>
                      <a:pt x="115" y="480"/>
                      <a:pt x="69" y="594"/>
                      <a:pt x="46" y="686"/>
                    </a:cubicBezTo>
                    <a:cubicBezTo>
                      <a:pt x="24" y="754"/>
                      <a:pt x="24" y="822"/>
                      <a:pt x="24" y="891"/>
                    </a:cubicBezTo>
                    <a:cubicBezTo>
                      <a:pt x="24" y="1005"/>
                      <a:pt x="1" y="1119"/>
                      <a:pt x="46" y="1233"/>
                    </a:cubicBezTo>
                    <a:cubicBezTo>
                      <a:pt x="115" y="1416"/>
                      <a:pt x="229" y="1576"/>
                      <a:pt x="389" y="1713"/>
                    </a:cubicBezTo>
                    <a:cubicBezTo>
                      <a:pt x="480" y="1758"/>
                      <a:pt x="594" y="1827"/>
                      <a:pt x="708" y="1850"/>
                    </a:cubicBezTo>
                    <a:cubicBezTo>
                      <a:pt x="822" y="1872"/>
                      <a:pt x="914" y="1872"/>
                      <a:pt x="1005" y="1872"/>
                    </a:cubicBezTo>
                    <a:cubicBezTo>
                      <a:pt x="1051" y="1872"/>
                      <a:pt x="1096" y="1850"/>
                      <a:pt x="1142" y="1850"/>
                    </a:cubicBezTo>
                    <a:cubicBezTo>
                      <a:pt x="1210" y="1827"/>
                      <a:pt x="1256" y="1827"/>
                      <a:pt x="1279" y="1804"/>
                    </a:cubicBezTo>
                    <a:cubicBezTo>
                      <a:pt x="1416" y="1758"/>
                      <a:pt x="1553" y="1713"/>
                      <a:pt x="1644" y="1599"/>
                    </a:cubicBezTo>
                    <a:cubicBezTo>
                      <a:pt x="1667" y="1576"/>
                      <a:pt x="1690" y="1530"/>
                      <a:pt x="1735" y="1484"/>
                    </a:cubicBezTo>
                    <a:cubicBezTo>
                      <a:pt x="1758" y="1416"/>
                      <a:pt x="1781" y="1370"/>
                      <a:pt x="1804" y="1302"/>
                    </a:cubicBezTo>
                    <a:cubicBezTo>
                      <a:pt x="1827" y="1233"/>
                      <a:pt x="1827" y="1188"/>
                      <a:pt x="1850" y="1165"/>
                    </a:cubicBezTo>
                    <a:cubicBezTo>
                      <a:pt x="1872" y="1074"/>
                      <a:pt x="1850" y="982"/>
                      <a:pt x="1827" y="891"/>
                    </a:cubicBezTo>
                    <a:cubicBezTo>
                      <a:pt x="1804" y="777"/>
                      <a:pt x="1758" y="708"/>
                      <a:pt x="1713" y="617"/>
                    </a:cubicBezTo>
                    <a:cubicBezTo>
                      <a:pt x="1667" y="549"/>
                      <a:pt x="1598" y="480"/>
                      <a:pt x="1530" y="412"/>
                    </a:cubicBezTo>
                    <a:cubicBezTo>
                      <a:pt x="1484" y="366"/>
                      <a:pt x="1439" y="343"/>
                      <a:pt x="1370" y="298"/>
                    </a:cubicBezTo>
                    <a:cubicBezTo>
                      <a:pt x="1370" y="275"/>
                      <a:pt x="1370" y="252"/>
                      <a:pt x="1347" y="229"/>
                    </a:cubicBezTo>
                    <a:cubicBezTo>
                      <a:pt x="1302" y="161"/>
                      <a:pt x="1279" y="138"/>
                      <a:pt x="1233" y="115"/>
                    </a:cubicBezTo>
                    <a:cubicBezTo>
                      <a:pt x="1165" y="46"/>
                      <a:pt x="1073" y="24"/>
                      <a:pt x="982"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1"/>
              <p:cNvSpPr/>
              <p:nvPr/>
            </p:nvSpPr>
            <p:spPr>
              <a:xfrm>
                <a:off x="5646074" y="2088829"/>
                <a:ext cx="39518" cy="30868"/>
              </a:xfrm>
              <a:custGeom>
                <a:rect b="b" l="l" r="r" t="t"/>
                <a:pathLst>
                  <a:path extrusionOk="0" h="1142" w="1462">
                    <a:moveTo>
                      <a:pt x="571" y="0"/>
                    </a:moveTo>
                    <a:cubicBezTo>
                      <a:pt x="503" y="0"/>
                      <a:pt x="411" y="0"/>
                      <a:pt x="320" y="46"/>
                    </a:cubicBezTo>
                    <a:cubicBezTo>
                      <a:pt x="275" y="69"/>
                      <a:pt x="229" y="91"/>
                      <a:pt x="183" y="137"/>
                    </a:cubicBezTo>
                    <a:cubicBezTo>
                      <a:pt x="138" y="160"/>
                      <a:pt x="115" y="205"/>
                      <a:pt x="69" y="274"/>
                    </a:cubicBezTo>
                    <a:lnTo>
                      <a:pt x="46" y="320"/>
                    </a:lnTo>
                    <a:cubicBezTo>
                      <a:pt x="23" y="365"/>
                      <a:pt x="23" y="411"/>
                      <a:pt x="1" y="457"/>
                    </a:cubicBezTo>
                    <a:cubicBezTo>
                      <a:pt x="1" y="479"/>
                      <a:pt x="1" y="525"/>
                      <a:pt x="1" y="594"/>
                    </a:cubicBezTo>
                    <a:cubicBezTo>
                      <a:pt x="23" y="730"/>
                      <a:pt x="115" y="867"/>
                      <a:pt x="183" y="936"/>
                    </a:cubicBezTo>
                    <a:cubicBezTo>
                      <a:pt x="275" y="1004"/>
                      <a:pt x="366" y="1073"/>
                      <a:pt x="480" y="1118"/>
                    </a:cubicBezTo>
                    <a:cubicBezTo>
                      <a:pt x="548" y="1141"/>
                      <a:pt x="617" y="1141"/>
                      <a:pt x="708" y="1141"/>
                    </a:cubicBezTo>
                    <a:lnTo>
                      <a:pt x="777" y="1141"/>
                    </a:lnTo>
                    <a:cubicBezTo>
                      <a:pt x="822" y="1141"/>
                      <a:pt x="891" y="1118"/>
                      <a:pt x="959" y="1096"/>
                    </a:cubicBezTo>
                    <a:cubicBezTo>
                      <a:pt x="1005" y="1096"/>
                      <a:pt x="1051" y="1073"/>
                      <a:pt x="1119" y="1050"/>
                    </a:cubicBezTo>
                    <a:cubicBezTo>
                      <a:pt x="1188" y="1004"/>
                      <a:pt x="1256" y="959"/>
                      <a:pt x="1302" y="913"/>
                    </a:cubicBezTo>
                    <a:cubicBezTo>
                      <a:pt x="1347" y="867"/>
                      <a:pt x="1393" y="799"/>
                      <a:pt x="1439" y="730"/>
                    </a:cubicBezTo>
                    <a:cubicBezTo>
                      <a:pt x="1461" y="685"/>
                      <a:pt x="1461" y="616"/>
                      <a:pt x="1461" y="594"/>
                    </a:cubicBezTo>
                    <a:cubicBezTo>
                      <a:pt x="1461" y="571"/>
                      <a:pt x="1461" y="525"/>
                      <a:pt x="1439" y="502"/>
                    </a:cubicBezTo>
                    <a:cubicBezTo>
                      <a:pt x="1439" y="457"/>
                      <a:pt x="1416" y="434"/>
                      <a:pt x="1393" y="411"/>
                    </a:cubicBezTo>
                    <a:cubicBezTo>
                      <a:pt x="1279" y="183"/>
                      <a:pt x="1028" y="46"/>
                      <a:pt x="6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1"/>
              <p:cNvSpPr/>
              <p:nvPr/>
            </p:nvSpPr>
            <p:spPr>
              <a:xfrm>
                <a:off x="5594879" y="2196165"/>
                <a:ext cx="60466" cy="60277"/>
              </a:xfrm>
              <a:custGeom>
                <a:rect b="b" l="l" r="r" t="t"/>
                <a:pathLst>
                  <a:path extrusionOk="0" h="2230" w="2237">
                    <a:moveTo>
                      <a:pt x="1164" y="343"/>
                    </a:moveTo>
                    <a:cubicBezTo>
                      <a:pt x="1233" y="343"/>
                      <a:pt x="1301" y="366"/>
                      <a:pt x="1370" y="366"/>
                    </a:cubicBezTo>
                    <a:cubicBezTo>
                      <a:pt x="1415" y="412"/>
                      <a:pt x="1484" y="434"/>
                      <a:pt x="1552" y="457"/>
                    </a:cubicBezTo>
                    <a:cubicBezTo>
                      <a:pt x="1598" y="503"/>
                      <a:pt x="1644" y="548"/>
                      <a:pt x="1712" y="594"/>
                    </a:cubicBezTo>
                    <a:cubicBezTo>
                      <a:pt x="1758" y="663"/>
                      <a:pt x="1780" y="708"/>
                      <a:pt x="1826" y="777"/>
                    </a:cubicBezTo>
                    <a:cubicBezTo>
                      <a:pt x="1849" y="822"/>
                      <a:pt x="1872" y="891"/>
                      <a:pt x="1872" y="936"/>
                    </a:cubicBezTo>
                    <a:cubicBezTo>
                      <a:pt x="1895" y="1028"/>
                      <a:pt x="1895" y="1096"/>
                      <a:pt x="1895" y="1165"/>
                    </a:cubicBezTo>
                    <a:cubicBezTo>
                      <a:pt x="1895" y="1233"/>
                      <a:pt x="1872" y="1302"/>
                      <a:pt x="1849" y="1370"/>
                    </a:cubicBezTo>
                    <a:cubicBezTo>
                      <a:pt x="1826" y="1439"/>
                      <a:pt x="1803" y="1484"/>
                      <a:pt x="1758" y="1553"/>
                    </a:cubicBezTo>
                    <a:cubicBezTo>
                      <a:pt x="1735" y="1621"/>
                      <a:pt x="1689" y="1667"/>
                      <a:pt x="1621" y="1713"/>
                    </a:cubicBezTo>
                    <a:cubicBezTo>
                      <a:pt x="1575" y="1758"/>
                      <a:pt x="1507" y="1804"/>
                      <a:pt x="1461" y="1827"/>
                    </a:cubicBezTo>
                    <a:cubicBezTo>
                      <a:pt x="1392" y="1849"/>
                      <a:pt x="1324" y="1872"/>
                      <a:pt x="1255" y="1895"/>
                    </a:cubicBezTo>
                    <a:lnTo>
                      <a:pt x="1050" y="1895"/>
                    </a:lnTo>
                    <a:cubicBezTo>
                      <a:pt x="982" y="1895"/>
                      <a:pt x="936" y="1895"/>
                      <a:pt x="867" y="1872"/>
                    </a:cubicBezTo>
                    <a:cubicBezTo>
                      <a:pt x="799" y="1849"/>
                      <a:pt x="731" y="1804"/>
                      <a:pt x="685" y="1781"/>
                    </a:cubicBezTo>
                    <a:cubicBezTo>
                      <a:pt x="616" y="1735"/>
                      <a:pt x="571" y="1690"/>
                      <a:pt x="525" y="1644"/>
                    </a:cubicBezTo>
                    <a:cubicBezTo>
                      <a:pt x="525" y="1644"/>
                      <a:pt x="525" y="1644"/>
                      <a:pt x="525" y="1621"/>
                    </a:cubicBezTo>
                    <a:lnTo>
                      <a:pt x="502" y="1621"/>
                    </a:lnTo>
                    <a:cubicBezTo>
                      <a:pt x="479" y="1576"/>
                      <a:pt x="434" y="1530"/>
                      <a:pt x="411" y="1461"/>
                    </a:cubicBezTo>
                    <a:cubicBezTo>
                      <a:pt x="388" y="1439"/>
                      <a:pt x="388" y="1439"/>
                      <a:pt x="388" y="1439"/>
                    </a:cubicBezTo>
                    <a:cubicBezTo>
                      <a:pt x="365" y="1393"/>
                      <a:pt x="365" y="1325"/>
                      <a:pt x="342" y="1279"/>
                    </a:cubicBezTo>
                    <a:cubicBezTo>
                      <a:pt x="342" y="1279"/>
                      <a:pt x="342" y="1256"/>
                      <a:pt x="342" y="1256"/>
                    </a:cubicBezTo>
                    <a:cubicBezTo>
                      <a:pt x="342" y="1256"/>
                      <a:pt x="342" y="1233"/>
                      <a:pt x="342" y="1233"/>
                    </a:cubicBezTo>
                    <a:cubicBezTo>
                      <a:pt x="342" y="1210"/>
                      <a:pt x="320" y="1165"/>
                      <a:pt x="320" y="1142"/>
                    </a:cubicBezTo>
                    <a:cubicBezTo>
                      <a:pt x="320" y="1142"/>
                      <a:pt x="320" y="1119"/>
                      <a:pt x="320" y="1119"/>
                    </a:cubicBezTo>
                    <a:cubicBezTo>
                      <a:pt x="320" y="1096"/>
                      <a:pt x="320" y="1096"/>
                      <a:pt x="320" y="1073"/>
                    </a:cubicBezTo>
                    <a:cubicBezTo>
                      <a:pt x="342" y="1005"/>
                      <a:pt x="342" y="936"/>
                      <a:pt x="365" y="891"/>
                    </a:cubicBezTo>
                    <a:cubicBezTo>
                      <a:pt x="388" y="822"/>
                      <a:pt x="411" y="754"/>
                      <a:pt x="457" y="685"/>
                    </a:cubicBezTo>
                    <a:cubicBezTo>
                      <a:pt x="502" y="640"/>
                      <a:pt x="525" y="594"/>
                      <a:pt x="571" y="548"/>
                    </a:cubicBezTo>
                    <a:cubicBezTo>
                      <a:pt x="639" y="503"/>
                      <a:pt x="708" y="457"/>
                      <a:pt x="753" y="412"/>
                    </a:cubicBezTo>
                    <a:cubicBezTo>
                      <a:pt x="822" y="389"/>
                      <a:pt x="890" y="366"/>
                      <a:pt x="959" y="343"/>
                    </a:cubicBezTo>
                    <a:close/>
                    <a:moveTo>
                      <a:pt x="1096" y="1"/>
                    </a:moveTo>
                    <a:cubicBezTo>
                      <a:pt x="1073" y="1"/>
                      <a:pt x="1050" y="1"/>
                      <a:pt x="1050" y="23"/>
                    </a:cubicBezTo>
                    <a:cubicBezTo>
                      <a:pt x="959" y="23"/>
                      <a:pt x="867" y="46"/>
                      <a:pt x="776" y="69"/>
                    </a:cubicBezTo>
                    <a:cubicBezTo>
                      <a:pt x="685" y="92"/>
                      <a:pt x="594" y="138"/>
                      <a:pt x="525" y="183"/>
                    </a:cubicBezTo>
                    <a:cubicBezTo>
                      <a:pt x="434" y="229"/>
                      <a:pt x="388" y="297"/>
                      <a:pt x="320" y="343"/>
                    </a:cubicBezTo>
                    <a:cubicBezTo>
                      <a:pt x="251" y="412"/>
                      <a:pt x="206" y="480"/>
                      <a:pt x="160" y="571"/>
                    </a:cubicBezTo>
                    <a:cubicBezTo>
                      <a:pt x="91" y="640"/>
                      <a:pt x="69" y="731"/>
                      <a:pt x="46" y="822"/>
                    </a:cubicBezTo>
                    <a:cubicBezTo>
                      <a:pt x="46" y="845"/>
                      <a:pt x="23" y="868"/>
                      <a:pt x="23" y="868"/>
                    </a:cubicBezTo>
                    <a:cubicBezTo>
                      <a:pt x="23" y="936"/>
                      <a:pt x="0" y="1005"/>
                      <a:pt x="0" y="1051"/>
                    </a:cubicBezTo>
                    <a:cubicBezTo>
                      <a:pt x="0" y="1119"/>
                      <a:pt x="0" y="1165"/>
                      <a:pt x="0" y="1210"/>
                    </a:cubicBezTo>
                    <a:cubicBezTo>
                      <a:pt x="0" y="1233"/>
                      <a:pt x="0" y="1233"/>
                      <a:pt x="0" y="1233"/>
                    </a:cubicBezTo>
                    <a:cubicBezTo>
                      <a:pt x="0" y="1279"/>
                      <a:pt x="23" y="1325"/>
                      <a:pt x="23" y="1370"/>
                    </a:cubicBezTo>
                    <a:cubicBezTo>
                      <a:pt x="46" y="1416"/>
                      <a:pt x="69" y="1484"/>
                      <a:pt x="91" y="1553"/>
                    </a:cubicBezTo>
                    <a:cubicBezTo>
                      <a:pt x="114" y="1621"/>
                      <a:pt x="160" y="1713"/>
                      <a:pt x="206" y="1781"/>
                    </a:cubicBezTo>
                    <a:cubicBezTo>
                      <a:pt x="228" y="1804"/>
                      <a:pt x="251" y="1827"/>
                      <a:pt x="274" y="1849"/>
                    </a:cubicBezTo>
                    <a:cubicBezTo>
                      <a:pt x="297" y="1872"/>
                      <a:pt x="297" y="1872"/>
                      <a:pt x="297" y="1895"/>
                    </a:cubicBezTo>
                    <a:cubicBezTo>
                      <a:pt x="320" y="1918"/>
                      <a:pt x="342" y="1941"/>
                      <a:pt x="388" y="1964"/>
                    </a:cubicBezTo>
                    <a:lnTo>
                      <a:pt x="411" y="1964"/>
                    </a:lnTo>
                    <a:cubicBezTo>
                      <a:pt x="502" y="2078"/>
                      <a:pt x="639" y="2146"/>
                      <a:pt x="776" y="2192"/>
                    </a:cubicBezTo>
                    <a:cubicBezTo>
                      <a:pt x="883" y="2219"/>
                      <a:pt x="990" y="2230"/>
                      <a:pt x="1097" y="2230"/>
                    </a:cubicBezTo>
                    <a:cubicBezTo>
                      <a:pt x="1173" y="2230"/>
                      <a:pt x="1248" y="2224"/>
                      <a:pt x="1324" y="2215"/>
                    </a:cubicBezTo>
                    <a:cubicBezTo>
                      <a:pt x="1529" y="2169"/>
                      <a:pt x="1712" y="2078"/>
                      <a:pt x="1849" y="1941"/>
                    </a:cubicBezTo>
                    <a:cubicBezTo>
                      <a:pt x="2009" y="1804"/>
                      <a:pt x="2123" y="1644"/>
                      <a:pt x="2169" y="1461"/>
                    </a:cubicBezTo>
                    <a:cubicBezTo>
                      <a:pt x="2191" y="1370"/>
                      <a:pt x="2214" y="1302"/>
                      <a:pt x="2214" y="1210"/>
                    </a:cubicBezTo>
                    <a:cubicBezTo>
                      <a:pt x="2237" y="1119"/>
                      <a:pt x="2214" y="1005"/>
                      <a:pt x="2191" y="891"/>
                    </a:cubicBezTo>
                    <a:cubicBezTo>
                      <a:pt x="2169" y="731"/>
                      <a:pt x="2100" y="571"/>
                      <a:pt x="1986" y="434"/>
                    </a:cubicBezTo>
                    <a:cubicBezTo>
                      <a:pt x="1872" y="297"/>
                      <a:pt x="1735" y="183"/>
                      <a:pt x="1575" y="115"/>
                    </a:cubicBezTo>
                    <a:cubicBezTo>
                      <a:pt x="1415" y="46"/>
                      <a:pt x="1255" y="1"/>
                      <a:pt x="109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1"/>
              <p:cNvSpPr/>
              <p:nvPr/>
            </p:nvSpPr>
            <p:spPr>
              <a:xfrm>
                <a:off x="5639911" y="2085720"/>
                <a:ext cx="48762" cy="39788"/>
              </a:xfrm>
              <a:custGeom>
                <a:rect b="b" l="l" r="r" t="t"/>
                <a:pathLst>
                  <a:path extrusionOk="0" h="1472" w="1804">
                    <a:moveTo>
                      <a:pt x="913" y="320"/>
                    </a:moveTo>
                    <a:cubicBezTo>
                      <a:pt x="982" y="343"/>
                      <a:pt x="1027" y="343"/>
                      <a:pt x="1096" y="366"/>
                    </a:cubicBezTo>
                    <a:cubicBezTo>
                      <a:pt x="1164" y="389"/>
                      <a:pt x="1210" y="412"/>
                      <a:pt x="1279" y="435"/>
                    </a:cubicBezTo>
                    <a:cubicBezTo>
                      <a:pt x="1324" y="480"/>
                      <a:pt x="1347" y="503"/>
                      <a:pt x="1393" y="549"/>
                    </a:cubicBezTo>
                    <a:cubicBezTo>
                      <a:pt x="1416" y="572"/>
                      <a:pt x="1438" y="594"/>
                      <a:pt x="1461" y="640"/>
                    </a:cubicBezTo>
                    <a:cubicBezTo>
                      <a:pt x="1461" y="663"/>
                      <a:pt x="1484" y="686"/>
                      <a:pt x="1484" y="731"/>
                    </a:cubicBezTo>
                    <a:cubicBezTo>
                      <a:pt x="1484" y="754"/>
                      <a:pt x="1484" y="800"/>
                      <a:pt x="1484" y="845"/>
                    </a:cubicBezTo>
                    <a:cubicBezTo>
                      <a:pt x="1461" y="891"/>
                      <a:pt x="1438" y="914"/>
                      <a:pt x="1438" y="937"/>
                    </a:cubicBezTo>
                    <a:cubicBezTo>
                      <a:pt x="1416" y="960"/>
                      <a:pt x="1393" y="982"/>
                      <a:pt x="1370" y="1005"/>
                    </a:cubicBezTo>
                    <a:cubicBezTo>
                      <a:pt x="1324" y="1028"/>
                      <a:pt x="1301" y="1051"/>
                      <a:pt x="1256" y="1074"/>
                    </a:cubicBezTo>
                    <a:cubicBezTo>
                      <a:pt x="1210" y="1097"/>
                      <a:pt x="1164" y="1119"/>
                      <a:pt x="1096" y="1142"/>
                    </a:cubicBezTo>
                    <a:lnTo>
                      <a:pt x="913" y="1142"/>
                    </a:lnTo>
                    <a:cubicBezTo>
                      <a:pt x="845" y="1142"/>
                      <a:pt x="776" y="1119"/>
                      <a:pt x="708" y="1097"/>
                    </a:cubicBezTo>
                    <a:cubicBezTo>
                      <a:pt x="662" y="1074"/>
                      <a:pt x="594" y="1051"/>
                      <a:pt x="548" y="1028"/>
                    </a:cubicBezTo>
                    <a:cubicBezTo>
                      <a:pt x="503" y="1005"/>
                      <a:pt x="457" y="960"/>
                      <a:pt x="434" y="937"/>
                    </a:cubicBezTo>
                    <a:lnTo>
                      <a:pt x="411" y="914"/>
                    </a:lnTo>
                    <a:cubicBezTo>
                      <a:pt x="388" y="891"/>
                      <a:pt x="388" y="868"/>
                      <a:pt x="366" y="823"/>
                    </a:cubicBezTo>
                    <a:cubicBezTo>
                      <a:pt x="366" y="800"/>
                      <a:pt x="343" y="777"/>
                      <a:pt x="343" y="754"/>
                    </a:cubicBezTo>
                    <a:cubicBezTo>
                      <a:pt x="343" y="731"/>
                      <a:pt x="343" y="709"/>
                      <a:pt x="343" y="686"/>
                    </a:cubicBezTo>
                    <a:cubicBezTo>
                      <a:pt x="343" y="663"/>
                      <a:pt x="343" y="640"/>
                      <a:pt x="343" y="617"/>
                    </a:cubicBezTo>
                    <a:cubicBezTo>
                      <a:pt x="343" y="617"/>
                      <a:pt x="366" y="617"/>
                      <a:pt x="366" y="594"/>
                    </a:cubicBezTo>
                    <a:cubicBezTo>
                      <a:pt x="366" y="594"/>
                      <a:pt x="366" y="594"/>
                      <a:pt x="366" y="572"/>
                    </a:cubicBezTo>
                    <a:cubicBezTo>
                      <a:pt x="366" y="572"/>
                      <a:pt x="388" y="549"/>
                      <a:pt x="388" y="549"/>
                    </a:cubicBezTo>
                    <a:cubicBezTo>
                      <a:pt x="411" y="526"/>
                      <a:pt x="434" y="480"/>
                      <a:pt x="457" y="457"/>
                    </a:cubicBezTo>
                    <a:cubicBezTo>
                      <a:pt x="503" y="435"/>
                      <a:pt x="525" y="412"/>
                      <a:pt x="571" y="389"/>
                    </a:cubicBezTo>
                    <a:cubicBezTo>
                      <a:pt x="617" y="366"/>
                      <a:pt x="662" y="366"/>
                      <a:pt x="708" y="343"/>
                    </a:cubicBezTo>
                    <a:cubicBezTo>
                      <a:pt x="776" y="343"/>
                      <a:pt x="845" y="320"/>
                      <a:pt x="913" y="320"/>
                    </a:cubicBezTo>
                    <a:close/>
                    <a:moveTo>
                      <a:pt x="868" y="1"/>
                    </a:moveTo>
                    <a:cubicBezTo>
                      <a:pt x="731" y="1"/>
                      <a:pt x="594" y="24"/>
                      <a:pt x="457" y="92"/>
                    </a:cubicBezTo>
                    <a:cubicBezTo>
                      <a:pt x="366" y="115"/>
                      <a:pt x="274" y="184"/>
                      <a:pt x="206" y="252"/>
                    </a:cubicBezTo>
                    <a:cubicBezTo>
                      <a:pt x="206" y="252"/>
                      <a:pt x="183" y="275"/>
                      <a:pt x="183" y="275"/>
                    </a:cubicBezTo>
                    <a:cubicBezTo>
                      <a:pt x="183" y="275"/>
                      <a:pt x="160" y="298"/>
                      <a:pt x="160" y="298"/>
                    </a:cubicBezTo>
                    <a:cubicBezTo>
                      <a:pt x="137" y="343"/>
                      <a:pt x="114" y="389"/>
                      <a:pt x="92" y="412"/>
                    </a:cubicBezTo>
                    <a:cubicBezTo>
                      <a:pt x="92" y="435"/>
                      <a:pt x="69" y="435"/>
                      <a:pt x="69" y="435"/>
                    </a:cubicBezTo>
                    <a:cubicBezTo>
                      <a:pt x="46" y="480"/>
                      <a:pt x="46" y="526"/>
                      <a:pt x="23" y="572"/>
                    </a:cubicBezTo>
                    <a:cubicBezTo>
                      <a:pt x="23" y="594"/>
                      <a:pt x="23" y="594"/>
                      <a:pt x="23" y="617"/>
                    </a:cubicBezTo>
                    <a:cubicBezTo>
                      <a:pt x="0" y="731"/>
                      <a:pt x="23" y="845"/>
                      <a:pt x="69" y="960"/>
                    </a:cubicBezTo>
                    <a:cubicBezTo>
                      <a:pt x="92" y="1005"/>
                      <a:pt x="114" y="1028"/>
                      <a:pt x="137" y="1074"/>
                    </a:cubicBezTo>
                    <a:cubicBezTo>
                      <a:pt x="160" y="1119"/>
                      <a:pt x="206" y="1165"/>
                      <a:pt x="251" y="1211"/>
                    </a:cubicBezTo>
                    <a:cubicBezTo>
                      <a:pt x="297" y="1233"/>
                      <a:pt x="320" y="1279"/>
                      <a:pt x="366" y="1302"/>
                    </a:cubicBezTo>
                    <a:cubicBezTo>
                      <a:pt x="388" y="1325"/>
                      <a:pt x="411" y="1325"/>
                      <a:pt x="457" y="1348"/>
                    </a:cubicBezTo>
                    <a:cubicBezTo>
                      <a:pt x="457" y="1348"/>
                      <a:pt x="457" y="1348"/>
                      <a:pt x="480" y="1370"/>
                    </a:cubicBezTo>
                    <a:lnTo>
                      <a:pt x="503" y="1370"/>
                    </a:lnTo>
                    <a:cubicBezTo>
                      <a:pt x="548" y="1393"/>
                      <a:pt x="617" y="1416"/>
                      <a:pt x="662" y="1439"/>
                    </a:cubicBezTo>
                    <a:cubicBezTo>
                      <a:pt x="743" y="1455"/>
                      <a:pt x="835" y="1471"/>
                      <a:pt x="922" y="1471"/>
                    </a:cubicBezTo>
                    <a:cubicBezTo>
                      <a:pt x="959" y="1471"/>
                      <a:pt x="994" y="1468"/>
                      <a:pt x="1027" y="1462"/>
                    </a:cubicBezTo>
                    <a:cubicBezTo>
                      <a:pt x="1187" y="1462"/>
                      <a:pt x="1324" y="1416"/>
                      <a:pt x="1461" y="1348"/>
                    </a:cubicBezTo>
                    <a:cubicBezTo>
                      <a:pt x="1507" y="1302"/>
                      <a:pt x="1552" y="1279"/>
                      <a:pt x="1598" y="1233"/>
                    </a:cubicBezTo>
                    <a:cubicBezTo>
                      <a:pt x="1621" y="1211"/>
                      <a:pt x="1644" y="1188"/>
                      <a:pt x="1667" y="1165"/>
                    </a:cubicBezTo>
                    <a:cubicBezTo>
                      <a:pt x="1689" y="1142"/>
                      <a:pt x="1712" y="1097"/>
                      <a:pt x="1735" y="1051"/>
                    </a:cubicBezTo>
                    <a:cubicBezTo>
                      <a:pt x="1758" y="1005"/>
                      <a:pt x="1781" y="960"/>
                      <a:pt x="1804" y="891"/>
                    </a:cubicBezTo>
                    <a:cubicBezTo>
                      <a:pt x="1804" y="868"/>
                      <a:pt x="1804" y="845"/>
                      <a:pt x="1804" y="823"/>
                    </a:cubicBezTo>
                    <a:cubicBezTo>
                      <a:pt x="1804" y="754"/>
                      <a:pt x="1804" y="709"/>
                      <a:pt x="1804" y="663"/>
                    </a:cubicBezTo>
                    <a:cubicBezTo>
                      <a:pt x="1781" y="594"/>
                      <a:pt x="1758" y="526"/>
                      <a:pt x="1735" y="480"/>
                    </a:cubicBezTo>
                    <a:cubicBezTo>
                      <a:pt x="1689" y="389"/>
                      <a:pt x="1644" y="343"/>
                      <a:pt x="1598" y="275"/>
                    </a:cubicBezTo>
                    <a:cubicBezTo>
                      <a:pt x="1552" y="229"/>
                      <a:pt x="1484" y="184"/>
                      <a:pt x="1438" y="161"/>
                    </a:cubicBezTo>
                    <a:cubicBezTo>
                      <a:pt x="1370" y="115"/>
                      <a:pt x="1301" y="92"/>
                      <a:pt x="1210" y="69"/>
                    </a:cubicBezTo>
                    <a:cubicBezTo>
                      <a:pt x="1096" y="24"/>
                      <a:pt x="982" y="1"/>
                      <a:pt x="868"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1"/>
              <p:cNvSpPr/>
              <p:nvPr/>
            </p:nvSpPr>
            <p:spPr>
              <a:xfrm>
                <a:off x="5805875" y="2243684"/>
                <a:ext cx="64196" cy="72008"/>
              </a:xfrm>
              <a:custGeom>
                <a:rect b="b" l="l" r="r" t="t"/>
                <a:pathLst>
                  <a:path extrusionOk="0" h="2664" w="2375">
                    <a:moveTo>
                      <a:pt x="1438" y="480"/>
                    </a:moveTo>
                    <a:cubicBezTo>
                      <a:pt x="1454" y="495"/>
                      <a:pt x="1459" y="500"/>
                      <a:pt x="1468" y="502"/>
                    </a:cubicBezTo>
                    <a:lnTo>
                      <a:pt x="1468" y="502"/>
                    </a:lnTo>
                    <a:cubicBezTo>
                      <a:pt x="1458" y="494"/>
                      <a:pt x="1448" y="487"/>
                      <a:pt x="1438" y="480"/>
                    </a:cubicBezTo>
                    <a:close/>
                    <a:moveTo>
                      <a:pt x="982" y="320"/>
                    </a:moveTo>
                    <a:cubicBezTo>
                      <a:pt x="1050" y="343"/>
                      <a:pt x="1142" y="343"/>
                      <a:pt x="1210" y="365"/>
                    </a:cubicBezTo>
                    <a:cubicBezTo>
                      <a:pt x="1286" y="403"/>
                      <a:pt x="1362" y="441"/>
                      <a:pt x="1438" y="480"/>
                    </a:cubicBezTo>
                    <a:lnTo>
                      <a:pt x="1438" y="480"/>
                    </a:lnTo>
                    <a:cubicBezTo>
                      <a:pt x="1438" y="480"/>
                      <a:pt x="1438" y="480"/>
                      <a:pt x="1438" y="480"/>
                    </a:cubicBezTo>
                    <a:lnTo>
                      <a:pt x="1438" y="480"/>
                    </a:lnTo>
                    <a:cubicBezTo>
                      <a:pt x="1454" y="487"/>
                      <a:pt x="1469" y="495"/>
                      <a:pt x="1484" y="502"/>
                    </a:cubicBezTo>
                    <a:cubicBezTo>
                      <a:pt x="1477" y="502"/>
                      <a:pt x="1472" y="502"/>
                      <a:pt x="1468" y="502"/>
                    </a:cubicBezTo>
                    <a:lnTo>
                      <a:pt x="1468" y="502"/>
                    </a:lnTo>
                    <a:cubicBezTo>
                      <a:pt x="1549" y="563"/>
                      <a:pt x="1628" y="624"/>
                      <a:pt x="1689" y="685"/>
                    </a:cubicBezTo>
                    <a:cubicBezTo>
                      <a:pt x="1781" y="799"/>
                      <a:pt x="1849" y="890"/>
                      <a:pt x="1895" y="1005"/>
                    </a:cubicBezTo>
                    <a:cubicBezTo>
                      <a:pt x="1963" y="1119"/>
                      <a:pt x="2009" y="1233"/>
                      <a:pt x="2032" y="1370"/>
                    </a:cubicBezTo>
                    <a:cubicBezTo>
                      <a:pt x="2055" y="1461"/>
                      <a:pt x="2055" y="1575"/>
                      <a:pt x="2055" y="1666"/>
                    </a:cubicBezTo>
                    <a:cubicBezTo>
                      <a:pt x="2032" y="1735"/>
                      <a:pt x="2032" y="1826"/>
                      <a:pt x="2009" y="1895"/>
                    </a:cubicBezTo>
                    <a:cubicBezTo>
                      <a:pt x="1986" y="1963"/>
                      <a:pt x="1963" y="2009"/>
                      <a:pt x="1918" y="2077"/>
                    </a:cubicBezTo>
                    <a:cubicBezTo>
                      <a:pt x="1895" y="2123"/>
                      <a:pt x="1849" y="2169"/>
                      <a:pt x="1804" y="2191"/>
                    </a:cubicBezTo>
                    <a:cubicBezTo>
                      <a:pt x="1781" y="2237"/>
                      <a:pt x="1735" y="2260"/>
                      <a:pt x="1689" y="2283"/>
                    </a:cubicBezTo>
                    <a:cubicBezTo>
                      <a:pt x="1644" y="2306"/>
                      <a:pt x="1598" y="2328"/>
                      <a:pt x="1552" y="2328"/>
                    </a:cubicBezTo>
                    <a:cubicBezTo>
                      <a:pt x="1484" y="2351"/>
                      <a:pt x="1438" y="2351"/>
                      <a:pt x="1370" y="2351"/>
                    </a:cubicBezTo>
                    <a:cubicBezTo>
                      <a:pt x="1301" y="2328"/>
                      <a:pt x="1233" y="2328"/>
                      <a:pt x="1187" y="2306"/>
                    </a:cubicBezTo>
                    <a:cubicBezTo>
                      <a:pt x="1073" y="2283"/>
                      <a:pt x="1005" y="2237"/>
                      <a:pt x="913" y="2191"/>
                    </a:cubicBezTo>
                    <a:cubicBezTo>
                      <a:pt x="822" y="2123"/>
                      <a:pt x="754" y="2054"/>
                      <a:pt x="685" y="1986"/>
                    </a:cubicBezTo>
                    <a:cubicBezTo>
                      <a:pt x="594" y="1872"/>
                      <a:pt x="525" y="1758"/>
                      <a:pt x="457" y="1644"/>
                    </a:cubicBezTo>
                    <a:cubicBezTo>
                      <a:pt x="434" y="1598"/>
                      <a:pt x="411" y="1529"/>
                      <a:pt x="388" y="1484"/>
                    </a:cubicBezTo>
                    <a:cubicBezTo>
                      <a:pt x="388" y="1461"/>
                      <a:pt x="388" y="1461"/>
                      <a:pt x="388" y="1461"/>
                    </a:cubicBezTo>
                    <a:cubicBezTo>
                      <a:pt x="366" y="1415"/>
                      <a:pt x="366" y="1347"/>
                      <a:pt x="343" y="1301"/>
                    </a:cubicBezTo>
                    <a:cubicBezTo>
                      <a:pt x="343" y="1233"/>
                      <a:pt x="320" y="1164"/>
                      <a:pt x="320" y="1119"/>
                    </a:cubicBezTo>
                    <a:cubicBezTo>
                      <a:pt x="320" y="1073"/>
                      <a:pt x="320" y="1050"/>
                      <a:pt x="320" y="1027"/>
                    </a:cubicBezTo>
                    <a:cubicBezTo>
                      <a:pt x="320" y="959"/>
                      <a:pt x="343" y="913"/>
                      <a:pt x="343" y="845"/>
                    </a:cubicBezTo>
                    <a:cubicBezTo>
                      <a:pt x="343" y="822"/>
                      <a:pt x="366" y="799"/>
                      <a:pt x="366" y="776"/>
                    </a:cubicBezTo>
                    <a:cubicBezTo>
                      <a:pt x="388" y="708"/>
                      <a:pt x="411" y="639"/>
                      <a:pt x="457" y="594"/>
                    </a:cubicBezTo>
                    <a:cubicBezTo>
                      <a:pt x="480" y="548"/>
                      <a:pt x="525" y="502"/>
                      <a:pt x="571" y="480"/>
                    </a:cubicBezTo>
                    <a:cubicBezTo>
                      <a:pt x="594" y="434"/>
                      <a:pt x="639" y="411"/>
                      <a:pt x="685" y="388"/>
                    </a:cubicBezTo>
                    <a:cubicBezTo>
                      <a:pt x="731" y="365"/>
                      <a:pt x="776" y="343"/>
                      <a:pt x="845" y="343"/>
                    </a:cubicBezTo>
                    <a:cubicBezTo>
                      <a:pt x="891" y="320"/>
                      <a:pt x="936" y="320"/>
                      <a:pt x="982" y="320"/>
                    </a:cubicBezTo>
                    <a:close/>
                    <a:moveTo>
                      <a:pt x="959" y="0"/>
                    </a:moveTo>
                    <a:cubicBezTo>
                      <a:pt x="868" y="0"/>
                      <a:pt x="776" y="23"/>
                      <a:pt x="685" y="46"/>
                    </a:cubicBezTo>
                    <a:cubicBezTo>
                      <a:pt x="617" y="46"/>
                      <a:pt x="525" y="114"/>
                      <a:pt x="457" y="160"/>
                    </a:cubicBezTo>
                    <a:cubicBezTo>
                      <a:pt x="388" y="183"/>
                      <a:pt x="320" y="251"/>
                      <a:pt x="274" y="297"/>
                    </a:cubicBezTo>
                    <a:cubicBezTo>
                      <a:pt x="274" y="297"/>
                      <a:pt x="274" y="297"/>
                      <a:pt x="251" y="320"/>
                    </a:cubicBezTo>
                    <a:cubicBezTo>
                      <a:pt x="229" y="343"/>
                      <a:pt x="229" y="343"/>
                      <a:pt x="229" y="365"/>
                    </a:cubicBezTo>
                    <a:cubicBezTo>
                      <a:pt x="183" y="411"/>
                      <a:pt x="137" y="480"/>
                      <a:pt x="114" y="548"/>
                    </a:cubicBezTo>
                    <a:cubicBezTo>
                      <a:pt x="69" y="639"/>
                      <a:pt x="46" y="731"/>
                      <a:pt x="23" y="822"/>
                    </a:cubicBezTo>
                    <a:cubicBezTo>
                      <a:pt x="0" y="868"/>
                      <a:pt x="0" y="913"/>
                      <a:pt x="0" y="959"/>
                    </a:cubicBezTo>
                    <a:cubicBezTo>
                      <a:pt x="0" y="1005"/>
                      <a:pt x="0" y="1050"/>
                      <a:pt x="0" y="1119"/>
                    </a:cubicBezTo>
                    <a:cubicBezTo>
                      <a:pt x="0" y="1210"/>
                      <a:pt x="0" y="1324"/>
                      <a:pt x="23" y="1415"/>
                    </a:cubicBezTo>
                    <a:cubicBezTo>
                      <a:pt x="46" y="1438"/>
                      <a:pt x="46" y="1461"/>
                      <a:pt x="46" y="1461"/>
                    </a:cubicBezTo>
                    <a:lnTo>
                      <a:pt x="46" y="1484"/>
                    </a:lnTo>
                    <a:cubicBezTo>
                      <a:pt x="69" y="1598"/>
                      <a:pt x="114" y="1712"/>
                      <a:pt x="160" y="1803"/>
                    </a:cubicBezTo>
                    <a:cubicBezTo>
                      <a:pt x="183" y="1803"/>
                      <a:pt x="183" y="1826"/>
                      <a:pt x="183" y="1826"/>
                    </a:cubicBezTo>
                    <a:lnTo>
                      <a:pt x="183" y="1849"/>
                    </a:lnTo>
                    <a:cubicBezTo>
                      <a:pt x="229" y="1918"/>
                      <a:pt x="274" y="1986"/>
                      <a:pt x="320" y="2054"/>
                    </a:cubicBezTo>
                    <a:cubicBezTo>
                      <a:pt x="343" y="2054"/>
                      <a:pt x="343" y="2077"/>
                      <a:pt x="366" y="2100"/>
                    </a:cubicBezTo>
                    <a:cubicBezTo>
                      <a:pt x="366" y="2100"/>
                      <a:pt x="366" y="2123"/>
                      <a:pt x="366" y="2123"/>
                    </a:cubicBezTo>
                    <a:cubicBezTo>
                      <a:pt x="457" y="2237"/>
                      <a:pt x="571" y="2328"/>
                      <a:pt x="662" y="2420"/>
                    </a:cubicBezTo>
                    <a:cubicBezTo>
                      <a:pt x="880" y="2565"/>
                      <a:pt x="1144" y="2664"/>
                      <a:pt x="1407" y="2664"/>
                    </a:cubicBezTo>
                    <a:cubicBezTo>
                      <a:pt x="1558" y="2664"/>
                      <a:pt x="1708" y="2631"/>
                      <a:pt x="1849" y="2557"/>
                    </a:cubicBezTo>
                    <a:cubicBezTo>
                      <a:pt x="1941" y="2534"/>
                      <a:pt x="2009" y="2465"/>
                      <a:pt x="2077" y="2397"/>
                    </a:cubicBezTo>
                    <a:cubicBezTo>
                      <a:pt x="2146" y="2328"/>
                      <a:pt x="2192" y="2260"/>
                      <a:pt x="2237" y="2169"/>
                    </a:cubicBezTo>
                    <a:cubicBezTo>
                      <a:pt x="2283" y="2100"/>
                      <a:pt x="2306" y="2009"/>
                      <a:pt x="2329" y="1918"/>
                    </a:cubicBezTo>
                    <a:cubicBezTo>
                      <a:pt x="2374" y="1803"/>
                      <a:pt x="2374" y="1666"/>
                      <a:pt x="2374" y="1552"/>
                    </a:cubicBezTo>
                    <a:cubicBezTo>
                      <a:pt x="2374" y="1438"/>
                      <a:pt x="2351" y="1324"/>
                      <a:pt x="2329" y="1233"/>
                    </a:cubicBezTo>
                    <a:cubicBezTo>
                      <a:pt x="2306" y="1096"/>
                      <a:pt x="2260" y="982"/>
                      <a:pt x="2192" y="890"/>
                    </a:cubicBezTo>
                    <a:cubicBezTo>
                      <a:pt x="2123" y="708"/>
                      <a:pt x="1986" y="548"/>
                      <a:pt x="1849" y="388"/>
                    </a:cubicBezTo>
                    <a:cubicBezTo>
                      <a:pt x="1712" y="251"/>
                      <a:pt x="1530" y="137"/>
                      <a:pt x="1347" y="69"/>
                    </a:cubicBezTo>
                    <a:cubicBezTo>
                      <a:pt x="1233" y="23"/>
                      <a:pt x="1119" y="0"/>
                      <a:pt x="1005"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1"/>
              <p:cNvSpPr/>
              <p:nvPr/>
            </p:nvSpPr>
            <p:spPr>
              <a:xfrm>
                <a:off x="5472082" y="1115235"/>
                <a:ext cx="48789" cy="53249"/>
              </a:xfrm>
              <a:custGeom>
                <a:rect b="b" l="l" r="r" t="t"/>
                <a:pathLst>
                  <a:path extrusionOk="0" h="1970" w="1805">
                    <a:moveTo>
                      <a:pt x="731" y="1"/>
                    </a:moveTo>
                    <a:cubicBezTo>
                      <a:pt x="663" y="1"/>
                      <a:pt x="594" y="24"/>
                      <a:pt x="526" y="46"/>
                    </a:cubicBezTo>
                    <a:cubicBezTo>
                      <a:pt x="366" y="69"/>
                      <a:pt x="252" y="161"/>
                      <a:pt x="161" y="298"/>
                    </a:cubicBezTo>
                    <a:cubicBezTo>
                      <a:pt x="138" y="298"/>
                      <a:pt x="138" y="320"/>
                      <a:pt x="138" y="320"/>
                    </a:cubicBezTo>
                    <a:cubicBezTo>
                      <a:pt x="115" y="343"/>
                      <a:pt x="92" y="389"/>
                      <a:pt x="69" y="412"/>
                    </a:cubicBezTo>
                    <a:cubicBezTo>
                      <a:pt x="24" y="480"/>
                      <a:pt x="1" y="571"/>
                      <a:pt x="1" y="663"/>
                    </a:cubicBezTo>
                    <a:cubicBezTo>
                      <a:pt x="1" y="754"/>
                      <a:pt x="1" y="823"/>
                      <a:pt x="24" y="914"/>
                    </a:cubicBezTo>
                    <a:cubicBezTo>
                      <a:pt x="47" y="1028"/>
                      <a:pt x="69" y="1142"/>
                      <a:pt x="138" y="1256"/>
                    </a:cubicBezTo>
                    <a:cubicBezTo>
                      <a:pt x="206" y="1416"/>
                      <a:pt x="320" y="1576"/>
                      <a:pt x="457" y="1690"/>
                    </a:cubicBezTo>
                    <a:cubicBezTo>
                      <a:pt x="526" y="1758"/>
                      <a:pt x="617" y="1827"/>
                      <a:pt x="708" y="1872"/>
                    </a:cubicBezTo>
                    <a:cubicBezTo>
                      <a:pt x="754" y="1895"/>
                      <a:pt x="800" y="1918"/>
                      <a:pt x="845" y="1918"/>
                    </a:cubicBezTo>
                    <a:cubicBezTo>
                      <a:pt x="901" y="1937"/>
                      <a:pt x="956" y="1970"/>
                      <a:pt x="1012" y="1970"/>
                    </a:cubicBezTo>
                    <a:cubicBezTo>
                      <a:pt x="1025" y="1970"/>
                      <a:pt x="1038" y="1968"/>
                      <a:pt x="1051" y="1964"/>
                    </a:cubicBezTo>
                    <a:lnTo>
                      <a:pt x="1211" y="1964"/>
                    </a:lnTo>
                    <a:cubicBezTo>
                      <a:pt x="1256" y="1941"/>
                      <a:pt x="1302" y="1918"/>
                      <a:pt x="1348" y="1895"/>
                    </a:cubicBezTo>
                    <a:cubicBezTo>
                      <a:pt x="1416" y="1872"/>
                      <a:pt x="1507" y="1804"/>
                      <a:pt x="1553" y="1736"/>
                    </a:cubicBezTo>
                    <a:cubicBezTo>
                      <a:pt x="1690" y="1576"/>
                      <a:pt x="1758" y="1393"/>
                      <a:pt x="1781" y="1188"/>
                    </a:cubicBezTo>
                    <a:cubicBezTo>
                      <a:pt x="1804" y="1051"/>
                      <a:pt x="1804" y="937"/>
                      <a:pt x="1758" y="777"/>
                    </a:cubicBezTo>
                    <a:cubicBezTo>
                      <a:pt x="1713" y="640"/>
                      <a:pt x="1599" y="503"/>
                      <a:pt x="1507" y="389"/>
                    </a:cubicBezTo>
                    <a:cubicBezTo>
                      <a:pt x="1439" y="298"/>
                      <a:pt x="1348" y="252"/>
                      <a:pt x="1256" y="183"/>
                    </a:cubicBezTo>
                    <a:cubicBezTo>
                      <a:pt x="1165" y="115"/>
                      <a:pt x="1074" y="69"/>
                      <a:pt x="982" y="46"/>
                    </a:cubicBezTo>
                    <a:cubicBezTo>
                      <a:pt x="914" y="24"/>
                      <a:pt x="845" y="24"/>
                      <a:pt x="75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1"/>
              <p:cNvSpPr/>
              <p:nvPr/>
            </p:nvSpPr>
            <p:spPr>
              <a:xfrm>
                <a:off x="5614611" y="1058472"/>
                <a:ext cx="140691" cy="136393"/>
              </a:xfrm>
              <a:custGeom>
                <a:rect b="b" l="l" r="r" t="t"/>
                <a:pathLst>
                  <a:path extrusionOk="0" h="5046" w="5205">
                    <a:moveTo>
                      <a:pt x="2580" y="1"/>
                    </a:moveTo>
                    <a:lnTo>
                      <a:pt x="2488" y="24"/>
                    </a:lnTo>
                    <a:cubicBezTo>
                      <a:pt x="2329" y="24"/>
                      <a:pt x="2192" y="47"/>
                      <a:pt x="2055" y="92"/>
                    </a:cubicBezTo>
                    <a:cubicBezTo>
                      <a:pt x="1963" y="138"/>
                      <a:pt x="1849" y="183"/>
                      <a:pt x="1758" y="206"/>
                    </a:cubicBezTo>
                    <a:lnTo>
                      <a:pt x="1690" y="252"/>
                    </a:lnTo>
                    <a:cubicBezTo>
                      <a:pt x="1621" y="275"/>
                      <a:pt x="1575" y="298"/>
                      <a:pt x="1507" y="320"/>
                    </a:cubicBezTo>
                    <a:cubicBezTo>
                      <a:pt x="1393" y="366"/>
                      <a:pt x="1256" y="412"/>
                      <a:pt x="1142" y="480"/>
                    </a:cubicBezTo>
                    <a:cubicBezTo>
                      <a:pt x="959" y="572"/>
                      <a:pt x="777" y="708"/>
                      <a:pt x="617" y="845"/>
                    </a:cubicBezTo>
                    <a:cubicBezTo>
                      <a:pt x="434" y="1005"/>
                      <a:pt x="297" y="1211"/>
                      <a:pt x="206" y="1370"/>
                    </a:cubicBezTo>
                    <a:cubicBezTo>
                      <a:pt x="137" y="1485"/>
                      <a:pt x="92" y="1599"/>
                      <a:pt x="69" y="1713"/>
                    </a:cubicBezTo>
                    <a:cubicBezTo>
                      <a:pt x="46" y="1758"/>
                      <a:pt x="46" y="1781"/>
                      <a:pt x="23" y="1804"/>
                    </a:cubicBezTo>
                    <a:lnTo>
                      <a:pt x="23" y="1827"/>
                    </a:lnTo>
                    <a:cubicBezTo>
                      <a:pt x="1" y="1964"/>
                      <a:pt x="1" y="2101"/>
                      <a:pt x="23" y="2192"/>
                    </a:cubicBezTo>
                    <a:cubicBezTo>
                      <a:pt x="23" y="2238"/>
                      <a:pt x="23" y="2261"/>
                      <a:pt x="23" y="2283"/>
                    </a:cubicBezTo>
                    <a:cubicBezTo>
                      <a:pt x="1" y="2352"/>
                      <a:pt x="1" y="2420"/>
                      <a:pt x="1" y="2512"/>
                    </a:cubicBezTo>
                    <a:lnTo>
                      <a:pt x="1" y="2557"/>
                    </a:lnTo>
                    <a:cubicBezTo>
                      <a:pt x="1" y="2626"/>
                      <a:pt x="1" y="2671"/>
                      <a:pt x="1" y="2740"/>
                    </a:cubicBezTo>
                    <a:cubicBezTo>
                      <a:pt x="1" y="2808"/>
                      <a:pt x="23" y="2877"/>
                      <a:pt x="46" y="2968"/>
                    </a:cubicBezTo>
                    <a:lnTo>
                      <a:pt x="46" y="3014"/>
                    </a:lnTo>
                    <a:lnTo>
                      <a:pt x="69" y="3059"/>
                    </a:lnTo>
                    <a:cubicBezTo>
                      <a:pt x="69" y="3105"/>
                      <a:pt x="92" y="3174"/>
                      <a:pt x="92" y="3242"/>
                    </a:cubicBezTo>
                    <a:cubicBezTo>
                      <a:pt x="137" y="3333"/>
                      <a:pt x="160" y="3447"/>
                      <a:pt x="206" y="3539"/>
                    </a:cubicBezTo>
                    <a:cubicBezTo>
                      <a:pt x="274" y="3653"/>
                      <a:pt x="343" y="3790"/>
                      <a:pt x="434" y="3927"/>
                    </a:cubicBezTo>
                    <a:cubicBezTo>
                      <a:pt x="525" y="4064"/>
                      <a:pt x="662" y="4178"/>
                      <a:pt x="754" y="4292"/>
                    </a:cubicBezTo>
                    <a:cubicBezTo>
                      <a:pt x="891" y="4429"/>
                      <a:pt x="1028" y="4543"/>
                      <a:pt x="1165" y="4634"/>
                    </a:cubicBezTo>
                    <a:cubicBezTo>
                      <a:pt x="1302" y="4726"/>
                      <a:pt x="1439" y="4794"/>
                      <a:pt x="1575" y="4863"/>
                    </a:cubicBezTo>
                    <a:cubicBezTo>
                      <a:pt x="1712" y="4908"/>
                      <a:pt x="1804" y="4954"/>
                      <a:pt x="1918" y="4954"/>
                    </a:cubicBezTo>
                    <a:cubicBezTo>
                      <a:pt x="1986" y="4977"/>
                      <a:pt x="2078" y="5000"/>
                      <a:pt x="2169" y="5000"/>
                    </a:cubicBezTo>
                    <a:cubicBezTo>
                      <a:pt x="2329" y="5022"/>
                      <a:pt x="2488" y="5045"/>
                      <a:pt x="2648" y="5045"/>
                    </a:cubicBezTo>
                    <a:lnTo>
                      <a:pt x="2694" y="5045"/>
                    </a:lnTo>
                    <a:cubicBezTo>
                      <a:pt x="2854" y="5045"/>
                      <a:pt x="3036" y="5022"/>
                      <a:pt x="3219" y="5000"/>
                    </a:cubicBezTo>
                    <a:cubicBezTo>
                      <a:pt x="3379" y="4954"/>
                      <a:pt x="3538" y="4931"/>
                      <a:pt x="3675" y="4885"/>
                    </a:cubicBezTo>
                    <a:cubicBezTo>
                      <a:pt x="3812" y="4840"/>
                      <a:pt x="3972" y="4771"/>
                      <a:pt x="4132" y="4680"/>
                    </a:cubicBezTo>
                    <a:cubicBezTo>
                      <a:pt x="4223" y="4634"/>
                      <a:pt x="4292" y="4566"/>
                      <a:pt x="4360" y="4497"/>
                    </a:cubicBezTo>
                    <a:cubicBezTo>
                      <a:pt x="4429" y="4452"/>
                      <a:pt x="4474" y="4406"/>
                      <a:pt x="4520" y="4338"/>
                    </a:cubicBezTo>
                    <a:cubicBezTo>
                      <a:pt x="4634" y="4224"/>
                      <a:pt x="4725" y="4087"/>
                      <a:pt x="4817" y="3972"/>
                    </a:cubicBezTo>
                    <a:cubicBezTo>
                      <a:pt x="4908" y="3836"/>
                      <a:pt x="4999" y="3676"/>
                      <a:pt x="5045" y="3516"/>
                    </a:cubicBezTo>
                    <a:cubicBezTo>
                      <a:pt x="5091" y="3447"/>
                      <a:pt x="5113" y="3379"/>
                      <a:pt x="5113" y="3288"/>
                    </a:cubicBezTo>
                    <a:cubicBezTo>
                      <a:pt x="5136" y="3219"/>
                      <a:pt x="5159" y="3128"/>
                      <a:pt x="5159" y="3037"/>
                    </a:cubicBezTo>
                    <a:lnTo>
                      <a:pt x="5159" y="2991"/>
                    </a:lnTo>
                    <a:cubicBezTo>
                      <a:pt x="5182" y="2831"/>
                      <a:pt x="5205" y="2671"/>
                      <a:pt x="5205" y="2489"/>
                    </a:cubicBezTo>
                    <a:cubicBezTo>
                      <a:pt x="5205" y="2375"/>
                      <a:pt x="5182" y="2215"/>
                      <a:pt x="5159" y="2055"/>
                    </a:cubicBezTo>
                    <a:cubicBezTo>
                      <a:pt x="5159" y="1964"/>
                      <a:pt x="5136" y="1873"/>
                      <a:pt x="5113" y="1804"/>
                    </a:cubicBezTo>
                    <a:cubicBezTo>
                      <a:pt x="5091" y="1713"/>
                      <a:pt x="5068" y="1644"/>
                      <a:pt x="5022" y="1576"/>
                    </a:cubicBezTo>
                    <a:lnTo>
                      <a:pt x="4999" y="1507"/>
                    </a:lnTo>
                    <a:lnTo>
                      <a:pt x="4954" y="1439"/>
                    </a:lnTo>
                    <a:cubicBezTo>
                      <a:pt x="4931" y="1348"/>
                      <a:pt x="4885" y="1233"/>
                      <a:pt x="4839" y="1165"/>
                    </a:cubicBezTo>
                    <a:cubicBezTo>
                      <a:pt x="4748" y="1028"/>
                      <a:pt x="4634" y="891"/>
                      <a:pt x="4520" y="777"/>
                    </a:cubicBezTo>
                    <a:lnTo>
                      <a:pt x="4497" y="754"/>
                    </a:lnTo>
                    <a:cubicBezTo>
                      <a:pt x="4429" y="686"/>
                      <a:pt x="4383" y="640"/>
                      <a:pt x="4337" y="594"/>
                    </a:cubicBezTo>
                    <a:cubicBezTo>
                      <a:pt x="4269" y="549"/>
                      <a:pt x="4178" y="480"/>
                      <a:pt x="4086" y="435"/>
                    </a:cubicBezTo>
                    <a:cubicBezTo>
                      <a:pt x="3790" y="229"/>
                      <a:pt x="3493" y="115"/>
                      <a:pt x="3219" y="47"/>
                    </a:cubicBezTo>
                    <a:cubicBezTo>
                      <a:pt x="3082" y="24"/>
                      <a:pt x="2945" y="1"/>
                      <a:pt x="280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1"/>
              <p:cNvSpPr/>
              <p:nvPr/>
            </p:nvSpPr>
            <p:spPr>
              <a:xfrm>
                <a:off x="5874342" y="1259602"/>
                <a:ext cx="34598" cy="35004"/>
              </a:xfrm>
              <a:custGeom>
                <a:rect b="b" l="l" r="r" t="t"/>
                <a:pathLst>
                  <a:path extrusionOk="0" h="1295" w="1280">
                    <a:moveTo>
                      <a:pt x="457" y="1"/>
                    </a:moveTo>
                    <a:cubicBezTo>
                      <a:pt x="343" y="1"/>
                      <a:pt x="275" y="47"/>
                      <a:pt x="184" y="92"/>
                    </a:cubicBezTo>
                    <a:cubicBezTo>
                      <a:pt x="138" y="92"/>
                      <a:pt x="115" y="138"/>
                      <a:pt x="92" y="184"/>
                    </a:cubicBezTo>
                    <a:cubicBezTo>
                      <a:pt x="69" y="229"/>
                      <a:pt x="24" y="275"/>
                      <a:pt x="24" y="320"/>
                    </a:cubicBezTo>
                    <a:cubicBezTo>
                      <a:pt x="24" y="366"/>
                      <a:pt x="1" y="412"/>
                      <a:pt x="24" y="457"/>
                    </a:cubicBezTo>
                    <a:cubicBezTo>
                      <a:pt x="24" y="503"/>
                      <a:pt x="47" y="549"/>
                      <a:pt x="47" y="594"/>
                    </a:cubicBezTo>
                    <a:lnTo>
                      <a:pt x="69" y="594"/>
                    </a:lnTo>
                    <a:cubicBezTo>
                      <a:pt x="47" y="617"/>
                      <a:pt x="47" y="617"/>
                      <a:pt x="47" y="640"/>
                    </a:cubicBezTo>
                    <a:cubicBezTo>
                      <a:pt x="47" y="663"/>
                      <a:pt x="24" y="686"/>
                      <a:pt x="24" y="708"/>
                    </a:cubicBezTo>
                    <a:cubicBezTo>
                      <a:pt x="24" y="731"/>
                      <a:pt x="24" y="754"/>
                      <a:pt x="24" y="800"/>
                    </a:cubicBezTo>
                    <a:cubicBezTo>
                      <a:pt x="24" y="800"/>
                      <a:pt x="24" y="823"/>
                      <a:pt x="24" y="823"/>
                    </a:cubicBezTo>
                    <a:cubicBezTo>
                      <a:pt x="24" y="868"/>
                      <a:pt x="47" y="891"/>
                      <a:pt x="69" y="937"/>
                    </a:cubicBezTo>
                    <a:cubicBezTo>
                      <a:pt x="92" y="982"/>
                      <a:pt x="115" y="1028"/>
                      <a:pt x="138" y="1051"/>
                    </a:cubicBezTo>
                    <a:cubicBezTo>
                      <a:pt x="184" y="1097"/>
                      <a:pt x="206" y="1142"/>
                      <a:pt x="252" y="1165"/>
                    </a:cubicBezTo>
                    <a:cubicBezTo>
                      <a:pt x="321" y="1211"/>
                      <a:pt x="389" y="1233"/>
                      <a:pt x="457" y="1256"/>
                    </a:cubicBezTo>
                    <a:cubicBezTo>
                      <a:pt x="511" y="1283"/>
                      <a:pt x="564" y="1294"/>
                      <a:pt x="623" y="1294"/>
                    </a:cubicBezTo>
                    <a:cubicBezTo>
                      <a:pt x="664" y="1294"/>
                      <a:pt x="707" y="1289"/>
                      <a:pt x="754" y="1279"/>
                    </a:cubicBezTo>
                    <a:cubicBezTo>
                      <a:pt x="800" y="1279"/>
                      <a:pt x="846" y="1256"/>
                      <a:pt x="891" y="1256"/>
                    </a:cubicBezTo>
                    <a:lnTo>
                      <a:pt x="937" y="1233"/>
                    </a:lnTo>
                    <a:cubicBezTo>
                      <a:pt x="960" y="1211"/>
                      <a:pt x="1005" y="1211"/>
                      <a:pt x="1028" y="1188"/>
                    </a:cubicBezTo>
                    <a:cubicBezTo>
                      <a:pt x="1074" y="1142"/>
                      <a:pt x="1119" y="1119"/>
                      <a:pt x="1142" y="1074"/>
                    </a:cubicBezTo>
                    <a:cubicBezTo>
                      <a:pt x="1188" y="1051"/>
                      <a:pt x="1211" y="1005"/>
                      <a:pt x="1234" y="982"/>
                    </a:cubicBezTo>
                    <a:cubicBezTo>
                      <a:pt x="1256" y="937"/>
                      <a:pt x="1256" y="868"/>
                      <a:pt x="1279" y="823"/>
                    </a:cubicBezTo>
                    <a:cubicBezTo>
                      <a:pt x="1279" y="800"/>
                      <a:pt x="1279" y="754"/>
                      <a:pt x="1279" y="708"/>
                    </a:cubicBezTo>
                    <a:cubicBezTo>
                      <a:pt x="1256" y="686"/>
                      <a:pt x="1256" y="640"/>
                      <a:pt x="1256" y="594"/>
                    </a:cubicBezTo>
                    <a:cubicBezTo>
                      <a:pt x="1256" y="457"/>
                      <a:pt x="1188" y="298"/>
                      <a:pt x="1074" y="229"/>
                    </a:cubicBezTo>
                    <a:cubicBezTo>
                      <a:pt x="1051" y="206"/>
                      <a:pt x="1028" y="206"/>
                      <a:pt x="1005" y="184"/>
                    </a:cubicBezTo>
                    <a:cubicBezTo>
                      <a:pt x="960" y="161"/>
                      <a:pt x="914" y="161"/>
                      <a:pt x="891" y="161"/>
                    </a:cubicBezTo>
                    <a:cubicBezTo>
                      <a:pt x="846" y="138"/>
                      <a:pt x="823" y="115"/>
                      <a:pt x="800" y="92"/>
                    </a:cubicBezTo>
                    <a:cubicBezTo>
                      <a:pt x="709" y="24"/>
                      <a:pt x="594" y="1"/>
                      <a:pt x="480"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1"/>
              <p:cNvSpPr/>
              <p:nvPr/>
            </p:nvSpPr>
            <p:spPr>
              <a:xfrm>
                <a:off x="5667671" y="1074528"/>
                <a:ext cx="68521" cy="81495"/>
              </a:xfrm>
              <a:custGeom>
                <a:rect b="b" l="l" r="r" t="t"/>
                <a:pathLst>
                  <a:path extrusionOk="0" h="3015" w="2535">
                    <a:moveTo>
                      <a:pt x="434" y="0"/>
                    </a:moveTo>
                    <a:cubicBezTo>
                      <a:pt x="274" y="0"/>
                      <a:pt x="137" y="92"/>
                      <a:pt x="69" y="251"/>
                    </a:cubicBezTo>
                    <a:cubicBezTo>
                      <a:pt x="0" y="434"/>
                      <a:pt x="92" y="662"/>
                      <a:pt x="274" y="754"/>
                    </a:cubicBezTo>
                    <a:cubicBezTo>
                      <a:pt x="434" y="799"/>
                      <a:pt x="571" y="845"/>
                      <a:pt x="731" y="913"/>
                    </a:cubicBezTo>
                    <a:cubicBezTo>
                      <a:pt x="777" y="959"/>
                      <a:pt x="845" y="1005"/>
                      <a:pt x="891" y="1050"/>
                    </a:cubicBezTo>
                    <a:cubicBezTo>
                      <a:pt x="959" y="1096"/>
                      <a:pt x="1005" y="1164"/>
                      <a:pt x="1050" y="1233"/>
                    </a:cubicBezTo>
                    <a:cubicBezTo>
                      <a:pt x="1210" y="1507"/>
                      <a:pt x="1324" y="1781"/>
                      <a:pt x="1416" y="2055"/>
                    </a:cubicBezTo>
                    <a:cubicBezTo>
                      <a:pt x="1461" y="2237"/>
                      <a:pt x="1507" y="2397"/>
                      <a:pt x="1530" y="2580"/>
                    </a:cubicBezTo>
                    <a:cubicBezTo>
                      <a:pt x="1530" y="2808"/>
                      <a:pt x="1758" y="2990"/>
                      <a:pt x="1963" y="3013"/>
                    </a:cubicBezTo>
                    <a:cubicBezTo>
                      <a:pt x="1977" y="3014"/>
                      <a:pt x="1991" y="3015"/>
                      <a:pt x="2005" y="3015"/>
                    </a:cubicBezTo>
                    <a:cubicBezTo>
                      <a:pt x="2265" y="3015"/>
                      <a:pt x="2512" y="2817"/>
                      <a:pt x="2534" y="2557"/>
                    </a:cubicBezTo>
                    <a:cubicBezTo>
                      <a:pt x="2534" y="2397"/>
                      <a:pt x="2534" y="2214"/>
                      <a:pt x="2488" y="2055"/>
                    </a:cubicBezTo>
                    <a:cubicBezTo>
                      <a:pt x="2466" y="1918"/>
                      <a:pt x="2420" y="1758"/>
                      <a:pt x="2351" y="1621"/>
                    </a:cubicBezTo>
                    <a:cubicBezTo>
                      <a:pt x="2306" y="1530"/>
                      <a:pt x="2260" y="1438"/>
                      <a:pt x="2215" y="1347"/>
                    </a:cubicBezTo>
                    <a:cubicBezTo>
                      <a:pt x="2123" y="1187"/>
                      <a:pt x="2009" y="1050"/>
                      <a:pt x="1918" y="913"/>
                    </a:cubicBezTo>
                    <a:cubicBezTo>
                      <a:pt x="1758" y="685"/>
                      <a:pt x="1575" y="480"/>
                      <a:pt x="1324" y="366"/>
                    </a:cubicBezTo>
                    <a:cubicBezTo>
                      <a:pt x="1096" y="206"/>
                      <a:pt x="822" y="137"/>
                      <a:pt x="571" y="23"/>
                    </a:cubicBezTo>
                    <a:cubicBezTo>
                      <a:pt x="525" y="23"/>
                      <a:pt x="480" y="0"/>
                      <a:pt x="434"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1"/>
              <p:cNvSpPr/>
              <p:nvPr/>
            </p:nvSpPr>
            <p:spPr>
              <a:xfrm>
                <a:off x="5675077" y="1121425"/>
                <a:ext cx="21624" cy="53303"/>
              </a:xfrm>
              <a:custGeom>
                <a:rect b="b" l="l" r="r" t="t"/>
                <a:pathLst>
                  <a:path extrusionOk="0" h="1972" w="800">
                    <a:moveTo>
                      <a:pt x="160" y="0"/>
                    </a:moveTo>
                    <a:cubicBezTo>
                      <a:pt x="115" y="0"/>
                      <a:pt x="92" y="23"/>
                      <a:pt x="69" y="46"/>
                    </a:cubicBezTo>
                    <a:cubicBezTo>
                      <a:pt x="0" y="91"/>
                      <a:pt x="0" y="183"/>
                      <a:pt x="46" y="251"/>
                    </a:cubicBezTo>
                    <a:cubicBezTo>
                      <a:pt x="115" y="342"/>
                      <a:pt x="183" y="434"/>
                      <a:pt x="229" y="525"/>
                    </a:cubicBezTo>
                    <a:cubicBezTo>
                      <a:pt x="297" y="639"/>
                      <a:pt x="343" y="753"/>
                      <a:pt x="388" y="867"/>
                    </a:cubicBezTo>
                    <a:cubicBezTo>
                      <a:pt x="388" y="936"/>
                      <a:pt x="411" y="1004"/>
                      <a:pt x="434" y="1050"/>
                    </a:cubicBezTo>
                    <a:cubicBezTo>
                      <a:pt x="457" y="1164"/>
                      <a:pt x="457" y="1278"/>
                      <a:pt x="457" y="1370"/>
                    </a:cubicBezTo>
                    <a:cubicBezTo>
                      <a:pt x="457" y="1484"/>
                      <a:pt x="457" y="1598"/>
                      <a:pt x="434" y="1712"/>
                    </a:cubicBezTo>
                    <a:cubicBezTo>
                      <a:pt x="434" y="1735"/>
                      <a:pt x="434" y="1735"/>
                      <a:pt x="411" y="1758"/>
                    </a:cubicBezTo>
                    <a:cubicBezTo>
                      <a:pt x="411" y="1803"/>
                      <a:pt x="411" y="1849"/>
                      <a:pt x="434" y="1872"/>
                    </a:cubicBezTo>
                    <a:cubicBezTo>
                      <a:pt x="434" y="1917"/>
                      <a:pt x="480" y="1940"/>
                      <a:pt x="503" y="1963"/>
                    </a:cubicBezTo>
                    <a:cubicBezTo>
                      <a:pt x="524" y="1968"/>
                      <a:pt x="546" y="1971"/>
                      <a:pt x="566" y="1971"/>
                    </a:cubicBezTo>
                    <a:cubicBezTo>
                      <a:pt x="633" y="1971"/>
                      <a:pt x="691" y="1941"/>
                      <a:pt x="708" y="1872"/>
                    </a:cubicBezTo>
                    <a:cubicBezTo>
                      <a:pt x="776" y="1712"/>
                      <a:pt x="799" y="1529"/>
                      <a:pt x="799" y="1347"/>
                    </a:cubicBezTo>
                    <a:cubicBezTo>
                      <a:pt x="799" y="1255"/>
                      <a:pt x="799" y="1164"/>
                      <a:pt x="776" y="1050"/>
                    </a:cubicBezTo>
                    <a:cubicBezTo>
                      <a:pt x="754" y="982"/>
                      <a:pt x="731" y="913"/>
                      <a:pt x="708" y="845"/>
                    </a:cubicBezTo>
                    <a:cubicBezTo>
                      <a:pt x="662" y="708"/>
                      <a:pt x="617" y="594"/>
                      <a:pt x="548" y="479"/>
                    </a:cubicBezTo>
                    <a:cubicBezTo>
                      <a:pt x="480" y="320"/>
                      <a:pt x="366" y="205"/>
                      <a:pt x="274" y="69"/>
                    </a:cubicBezTo>
                    <a:cubicBezTo>
                      <a:pt x="251" y="23"/>
                      <a:pt x="206" y="0"/>
                      <a:pt x="160"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1"/>
              <p:cNvSpPr/>
              <p:nvPr/>
            </p:nvSpPr>
            <p:spPr>
              <a:xfrm>
                <a:off x="5609665" y="1051688"/>
                <a:ext cx="151800" cy="151584"/>
              </a:xfrm>
              <a:custGeom>
                <a:rect b="b" l="l" r="r" t="t"/>
                <a:pathLst>
                  <a:path extrusionOk="0" h="5608" w="5616">
                    <a:moveTo>
                      <a:pt x="2832" y="334"/>
                    </a:moveTo>
                    <a:cubicBezTo>
                      <a:pt x="2999" y="334"/>
                      <a:pt x="3166" y="355"/>
                      <a:pt x="3333" y="389"/>
                    </a:cubicBezTo>
                    <a:cubicBezTo>
                      <a:pt x="3539" y="434"/>
                      <a:pt x="3744" y="503"/>
                      <a:pt x="3927" y="594"/>
                    </a:cubicBezTo>
                    <a:lnTo>
                      <a:pt x="3904" y="594"/>
                    </a:lnTo>
                    <a:cubicBezTo>
                      <a:pt x="3927" y="594"/>
                      <a:pt x="3927" y="594"/>
                      <a:pt x="3950" y="617"/>
                    </a:cubicBezTo>
                    <a:cubicBezTo>
                      <a:pt x="4132" y="708"/>
                      <a:pt x="4292" y="823"/>
                      <a:pt x="4452" y="959"/>
                    </a:cubicBezTo>
                    <a:cubicBezTo>
                      <a:pt x="4452" y="959"/>
                      <a:pt x="4452" y="959"/>
                      <a:pt x="4452" y="959"/>
                    </a:cubicBezTo>
                    <a:lnTo>
                      <a:pt x="4452" y="959"/>
                    </a:lnTo>
                    <a:lnTo>
                      <a:pt x="4475" y="982"/>
                    </a:lnTo>
                    <a:cubicBezTo>
                      <a:pt x="4475" y="981"/>
                      <a:pt x="4475" y="980"/>
                      <a:pt x="4475" y="980"/>
                    </a:cubicBezTo>
                    <a:lnTo>
                      <a:pt x="4475" y="980"/>
                    </a:lnTo>
                    <a:cubicBezTo>
                      <a:pt x="4646" y="1133"/>
                      <a:pt x="4777" y="1288"/>
                      <a:pt x="4908" y="1484"/>
                    </a:cubicBezTo>
                    <a:cubicBezTo>
                      <a:pt x="5000" y="1667"/>
                      <a:pt x="5091" y="1850"/>
                      <a:pt x="5159" y="2032"/>
                    </a:cubicBezTo>
                    <a:cubicBezTo>
                      <a:pt x="5228" y="2238"/>
                      <a:pt x="5274" y="2443"/>
                      <a:pt x="5274" y="2649"/>
                    </a:cubicBezTo>
                    <a:cubicBezTo>
                      <a:pt x="5296" y="2877"/>
                      <a:pt x="5274" y="3105"/>
                      <a:pt x="5228" y="3333"/>
                    </a:cubicBezTo>
                    <a:cubicBezTo>
                      <a:pt x="5182" y="3539"/>
                      <a:pt x="5114" y="3744"/>
                      <a:pt x="5022" y="3950"/>
                    </a:cubicBezTo>
                    <a:cubicBezTo>
                      <a:pt x="5022" y="3927"/>
                      <a:pt x="5022" y="3927"/>
                      <a:pt x="5022" y="3927"/>
                    </a:cubicBezTo>
                    <a:cubicBezTo>
                      <a:pt x="4931" y="4132"/>
                      <a:pt x="4794" y="4315"/>
                      <a:pt x="4634" y="4475"/>
                    </a:cubicBezTo>
                    <a:cubicBezTo>
                      <a:pt x="4497" y="4657"/>
                      <a:pt x="4315" y="4794"/>
                      <a:pt x="4109" y="4908"/>
                    </a:cubicBezTo>
                    <a:cubicBezTo>
                      <a:pt x="4113" y="4908"/>
                      <a:pt x="4116" y="4908"/>
                      <a:pt x="4118" y="4908"/>
                    </a:cubicBezTo>
                    <a:lnTo>
                      <a:pt x="4118" y="4908"/>
                    </a:lnTo>
                    <a:cubicBezTo>
                      <a:pt x="3948" y="5012"/>
                      <a:pt x="3776" y="5095"/>
                      <a:pt x="3584" y="5159"/>
                    </a:cubicBezTo>
                    <a:cubicBezTo>
                      <a:pt x="3379" y="5228"/>
                      <a:pt x="3174" y="5273"/>
                      <a:pt x="2968" y="5273"/>
                    </a:cubicBezTo>
                    <a:cubicBezTo>
                      <a:pt x="2908" y="5280"/>
                      <a:pt x="2846" y="5283"/>
                      <a:pt x="2783" y="5283"/>
                    </a:cubicBezTo>
                    <a:cubicBezTo>
                      <a:pt x="2631" y="5283"/>
                      <a:pt x="2474" y="5267"/>
                      <a:pt x="2329" y="5251"/>
                    </a:cubicBezTo>
                    <a:cubicBezTo>
                      <a:pt x="2101" y="5205"/>
                      <a:pt x="1918" y="5114"/>
                      <a:pt x="1713" y="5022"/>
                    </a:cubicBezTo>
                    <a:cubicBezTo>
                      <a:pt x="1530" y="4954"/>
                      <a:pt x="1393" y="4840"/>
                      <a:pt x="1233" y="4726"/>
                    </a:cubicBezTo>
                    <a:cubicBezTo>
                      <a:pt x="1211" y="4703"/>
                      <a:pt x="1188" y="4680"/>
                      <a:pt x="1165" y="4657"/>
                    </a:cubicBezTo>
                    <a:cubicBezTo>
                      <a:pt x="1097" y="4589"/>
                      <a:pt x="1028" y="4543"/>
                      <a:pt x="960" y="4475"/>
                    </a:cubicBezTo>
                    <a:cubicBezTo>
                      <a:pt x="891" y="4360"/>
                      <a:pt x="800" y="4246"/>
                      <a:pt x="731" y="4155"/>
                    </a:cubicBezTo>
                    <a:cubicBezTo>
                      <a:pt x="640" y="4018"/>
                      <a:pt x="594" y="3904"/>
                      <a:pt x="526" y="3790"/>
                    </a:cubicBezTo>
                    <a:cubicBezTo>
                      <a:pt x="503" y="3721"/>
                      <a:pt x="480" y="3653"/>
                      <a:pt x="457" y="3584"/>
                    </a:cubicBezTo>
                    <a:cubicBezTo>
                      <a:pt x="412" y="3470"/>
                      <a:pt x="389" y="3356"/>
                      <a:pt x="366" y="3242"/>
                    </a:cubicBezTo>
                    <a:cubicBezTo>
                      <a:pt x="366" y="3242"/>
                      <a:pt x="366" y="3219"/>
                      <a:pt x="366" y="3219"/>
                    </a:cubicBezTo>
                    <a:lnTo>
                      <a:pt x="366" y="3196"/>
                    </a:lnTo>
                    <a:cubicBezTo>
                      <a:pt x="366" y="3196"/>
                      <a:pt x="366" y="3196"/>
                      <a:pt x="366" y="3174"/>
                    </a:cubicBezTo>
                    <a:cubicBezTo>
                      <a:pt x="366" y="3174"/>
                      <a:pt x="366" y="3151"/>
                      <a:pt x="366" y="3151"/>
                    </a:cubicBezTo>
                    <a:cubicBezTo>
                      <a:pt x="366" y="3151"/>
                      <a:pt x="366" y="3128"/>
                      <a:pt x="366" y="3128"/>
                    </a:cubicBezTo>
                    <a:cubicBezTo>
                      <a:pt x="343" y="3105"/>
                      <a:pt x="343" y="3082"/>
                      <a:pt x="343" y="3059"/>
                    </a:cubicBezTo>
                    <a:cubicBezTo>
                      <a:pt x="343" y="3037"/>
                      <a:pt x="343" y="3037"/>
                      <a:pt x="343" y="3014"/>
                    </a:cubicBezTo>
                    <a:cubicBezTo>
                      <a:pt x="343" y="2991"/>
                      <a:pt x="343" y="2968"/>
                      <a:pt x="343" y="2945"/>
                    </a:cubicBezTo>
                    <a:cubicBezTo>
                      <a:pt x="320" y="2740"/>
                      <a:pt x="343" y="2512"/>
                      <a:pt x="389" y="2306"/>
                    </a:cubicBezTo>
                    <a:cubicBezTo>
                      <a:pt x="412" y="2238"/>
                      <a:pt x="412" y="2169"/>
                      <a:pt x="435" y="2078"/>
                    </a:cubicBezTo>
                    <a:cubicBezTo>
                      <a:pt x="480" y="1964"/>
                      <a:pt x="526" y="1827"/>
                      <a:pt x="594" y="1713"/>
                    </a:cubicBezTo>
                    <a:cubicBezTo>
                      <a:pt x="640" y="1621"/>
                      <a:pt x="708" y="1507"/>
                      <a:pt x="754" y="1416"/>
                    </a:cubicBezTo>
                    <a:lnTo>
                      <a:pt x="777" y="1416"/>
                    </a:lnTo>
                    <a:cubicBezTo>
                      <a:pt x="777" y="1416"/>
                      <a:pt x="777" y="1416"/>
                      <a:pt x="777" y="1393"/>
                    </a:cubicBezTo>
                    <a:cubicBezTo>
                      <a:pt x="823" y="1325"/>
                      <a:pt x="891" y="1233"/>
                      <a:pt x="960" y="1165"/>
                    </a:cubicBezTo>
                    <a:cubicBezTo>
                      <a:pt x="1119" y="1005"/>
                      <a:pt x="1302" y="845"/>
                      <a:pt x="1485" y="731"/>
                    </a:cubicBezTo>
                    <a:cubicBezTo>
                      <a:pt x="1667" y="617"/>
                      <a:pt x="1850" y="526"/>
                      <a:pt x="2055" y="457"/>
                    </a:cubicBezTo>
                    <a:cubicBezTo>
                      <a:pt x="2261" y="389"/>
                      <a:pt x="2466" y="343"/>
                      <a:pt x="2694" y="343"/>
                    </a:cubicBezTo>
                    <a:lnTo>
                      <a:pt x="2649" y="343"/>
                    </a:lnTo>
                    <a:cubicBezTo>
                      <a:pt x="2710" y="337"/>
                      <a:pt x="2771" y="334"/>
                      <a:pt x="2832" y="334"/>
                    </a:cubicBezTo>
                    <a:close/>
                    <a:moveTo>
                      <a:pt x="2808" y="1"/>
                    </a:moveTo>
                    <a:cubicBezTo>
                      <a:pt x="2763" y="1"/>
                      <a:pt x="2717" y="24"/>
                      <a:pt x="2671" y="24"/>
                    </a:cubicBezTo>
                    <a:cubicBezTo>
                      <a:pt x="2192" y="46"/>
                      <a:pt x="1736" y="183"/>
                      <a:pt x="1325" y="434"/>
                    </a:cubicBezTo>
                    <a:cubicBezTo>
                      <a:pt x="1074" y="594"/>
                      <a:pt x="823" y="800"/>
                      <a:pt x="640" y="1051"/>
                    </a:cubicBezTo>
                    <a:lnTo>
                      <a:pt x="617" y="1051"/>
                    </a:lnTo>
                    <a:cubicBezTo>
                      <a:pt x="594" y="1096"/>
                      <a:pt x="572" y="1119"/>
                      <a:pt x="549" y="1165"/>
                    </a:cubicBezTo>
                    <a:cubicBezTo>
                      <a:pt x="503" y="1233"/>
                      <a:pt x="457" y="1302"/>
                      <a:pt x="412" y="1370"/>
                    </a:cubicBezTo>
                    <a:cubicBezTo>
                      <a:pt x="252" y="1621"/>
                      <a:pt x="138" y="1918"/>
                      <a:pt x="69" y="2238"/>
                    </a:cubicBezTo>
                    <a:cubicBezTo>
                      <a:pt x="47" y="2329"/>
                      <a:pt x="24" y="2443"/>
                      <a:pt x="24" y="2534"/>
                    </a:cubicBezTo>
                    <a:cubicBezTo>
                      <a:pt x="24" y="2580"/>
                      <a:pt x="24" y="2649"/>
                      <a:pt x="1" y="2694"/>
                    </a:cubicBezTo>
                    <a:cubicBezTo>
                      <a:pt x="1" y="2922"/>
                      <a:pt x="24" y="3174"/>
                      <a:pt x="69" y="3402"/>
                    </a:cubicBezTo>
                    <a:cubicBezTo>
                      <a:pt x="92" y="3539"/>
                      <a:pt x="138" y="3676"/>
                      <a:pt x="184" y="3813"/>
                    </a:cubicBezTo>
                    <a:cubicBezTo>
                      <a:pt x="229" y="3904"/>
                      <a:pt x="275" y="3995"/>
                      <a:pt x="320" y="4087"/>
                    </a:cubicBezTo>
                    <a:cubicBezTo>
                      <a:pt x="412" y="4292"/>
                      <a:pt x="549" y="4475"/>
                      <a:pt x="686" y="4634"/>
                    </a:cubicBezTo>
                    <a:cubicBezTo>
                      <a:pt x="754" y="4703"/>
                      <a:pt x="823" y="4794"/>
                      <a:pt x="891" y="4863"/>
                    </a:cubicBezTo>
                    <a:cubicBezTo>
                      <a:pt x="1005" y="4954"/>
                      <a:pt x="1119" y="5045"/>
                      <a:pt x="1233" y="5136"/>
                    </a:cubicBezTo>
                    <a:cubicBezTo>
                      <a:pt x="1462" y="5273"/>
                      <a:pt x="1690" y="5388"/>
                      <a:pt x="1964" y="5479"/>
                    </a:cubicBezTo>
                    <a:cubicBezTo>
                      <a:pt x="2227" y="5567"/>
                      <a:pt x="2519" y="5608"/>
                      <a:pt x="2808" y="5608"/>
                    </a:cubicBezTo>
                    <a:cubicBezTo>
                      <a:pt x="2971" y="5608"/>
                      <a:pt x="3132" y="5595"/>
                      <a:pt x="3288" y="5570"/>
                    </a:cubicBezTo>
                    <a:cubicBezTo>
                      <a:pt x="3516" y="5547"/>
                      <a:pt x="3721" y="5456"/>
                      <a:pt x="3927" y="5388"/>
                    </a:cubicBezTo>
                    <a:cubicBezTo>
                      <a:pt x="4155" y="5296"/>
                      <a:pt x="4361" y="5159"/>
                      <a:pt x="4566" y="5000"/>
                    </a:cubicBezTo>
                    <a:cubicBezTo>
                      <a:pt x="4726" y="4863"/>
                      <a:pt x="4886" y="4703"/>
                      <a:pt x="5022" y="4543"/>
                    </a:cubicBezTo>
                    <a:cubicBezTo>
                      <a:pt x="5159" y="4360"/>
                      <a:pt x="5296" y="4132"/>
                      <a:pt x="5388" y="3904"/>
                    </a:cubicBezTo>
                    <a:cubicBezTo>
                      <a:pt x="5479" y="3698"/>
                      <a:pt x="5525" y="3493"/>
                      <a:pt x="5570" y="3265"/>
                    </a:cubicBezTo>
                    <a:cubicBezTo>
                      <a:pt x="5616" y="3014"/>
                      <a:pt x="5616" y="2740"/>
                      <a:pt x="5593" y="2489"/>
                    </a:cubicBezTo>
                    <a:cubicBezTo>
                      <a:pt x="5570" y="2260"/>
                      <a:pt x="5502" y="2009"/>
                      <a:pt x="5433" y="1804"/>
                    </a:cubicBezTo>
                    <a:cubicBezTo>
                      <a:pt x="5342" y="1576"/>
                      <a:pt x="5228" y="1393"/>
                      <a:pt x="5114" y="1211"/>
                    </a:cubicBezTo>
                    <a:cubicBezTo>
                      <a:pt x="4977" y="1005"/>
                      <a:pt x="4817" y="845"/>
                      <a:pt x="4657" y="708"/>
                    </a:cubicBezTo>
                    <a:cubicBezTo>
                      <a:pt x="4475" y="549"/>
                      <a:pt x="4269" y="412"/>
                      <a:pt x="4064" y="298"/>
                    </a:cubicBezTo>
                    <a:cubicBezTo>
                      <a:pt x="3858" y="206"/>
                      <a:pt x="3630" y="115"/>
                      <a:pt x="3402" y="69"/>
                    </a:cubicBezTo>
                    <a:cubicBezTo>
                      <a:pt x="3219" y="24"/>
                      <a:pt x="3014" y="1"/>
                      <a:pt x="2808"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1"/>
              <p:cNvSpPr/>
              <p:nvPr/>
            </p:nvSpPr>
            <p:spPr>
              <a:xfrm>
                <a:off x="5466541" y="1108451"/>
                <a:ext cx="59871" cy="63196"/>
              </a:xfrm>
              <a:custGeom>
                <a:rect b="b" l="l" r="r" t="t"/>
                <a:pathLst>
                  <a:path extrusionOk="0" h="2338" w="2215">
                    <a:moveTo>
                      <a:pt x="891" y="320"/>
                    </a:moveTo>
                    <a:cubicBezTo>
                      <a:pt x="959" y="320"/>
                      <a:pt x="1005" y="343"/>
                      <a:pt x="1050" y="343"/>
                    </a:cubicBezTo>
                    <a:cubicBezTo>
                      <a:pt x="1142" y="366"/>
                      <a:pt x="1233" y="389"/>
                      <a:pt x="1301" y="434"/>
                    </a:cubicBezTo>
                    <a:cubicBezTo>
                      <a:pt x="1393" y="457"/>
                      <a:pt x="1461" y="526"/>
                      <a:pt x="1530" y="571"/>
                    </a:cubicBezTo>
                    <a:cubicBezTo>
                      <a:pt x="1592" y="634"/>
                      <a:pt x="1655" y="697"/>
                      <a:pt x="1700" y="777"/>
                    </a:cubicBezTo>
                    <a:lnTo>
                      <a:pt x="1700" y="777"/>
                    </a:lnTo>
                    <a:cubicBezTo>
                      <a:pt x="1697" y="777"/>
                      <a:pt x="1694" y="777"/>
                      <a:pt x="1690" y="777"/>
                    </a:cubicBezTo>
                    <a:lnTo>
                      <a:pt x="1712" y="800"/>
                    </a:lnTo>
                    <a:cubicBezTo>
                      <a:pt x="1758" y="891"/>
                      <a:pt x="1804" y="959"/>
                      <a:pt x="1849" y="1074"/>
                    </a:cubicBezTo>
                    <a:cubicBezTo>
                      <a:pt x="1872" y="1142"/>
                      <a:pt x="1872" y="1210"/>
                      <a:pt x="1895" y="1302"/>
                    </a:cubicBezTo>
                    <a:cubicBezTo>
                      <a:pt x="1895" y="1370"/>
                      <a:pt x="1895" y="1439"/>
                      <a:pt x="1872" y="1530"/>
                    </a:cubicBezTo>
                    <a:cubicBezTo>
                      <a:pt x="1849" y="1576"/>
                      <a:pt x="1849" y="1644"/>
                      <a:pt x="1826" y="1690"/>
                    </a:cubicBezTo>
                    <a:cubicBezTo>
                      <a:pt x="1781" y="1735"/>
                      <a:pt x="1758" y="1781"/>
                      <a:pt x="1735" y="1827"/>
                    </a:cubicBezTo>
                    <a:cubicBezTo>
                      <a:pt x="1690" y="1850"/>
                      <a:pt x="1644" y="1895"/>
                      <a:pt x="1621" y="1918"/>
                    </a:cubicBezTo>
                    <a:cubicBezTo>
                      <a:pt x="1575" y="1941"/>
                      <a:pt x="1530" y="1964"/>
                      <a:pt x="1484" y="1987"/>
                    </a:cubicBezTo>
                    <a:cubicBezTo>
                      <a:pt x="1416" y="2009"/>
                      <a:pt x="1370" y="2009"/>
                      <a:pt x="1324" y="2009"/>
                    </a:cubicBezTo>
                    <a:cubicBezTo>
                      <a:pt x="1256" y="2009"/>
                      <a:pt x="1187" y="2009"/>
                      <a:pt x="1119" y="1987"/>
                    </a:cubicBezTo>
                    <a:cubicBezTo>
                      <a:pt x="1050" y="1987"/>
                      <a:pt x="982" y="1964"/>
                      <a:pt x="913" y="1918"/>
                    </a:cubicBezTo>
                    <a:cubicBezTo>
                      <a:pt x="845" y="1872"/>
                      <a:pt x="776" y="1827"/>
                      <a:pt x="685" y="1781"/>
                    </a:cubicBezTo>
                    <a:cubicBezTo>
                      <a:pt x="662" y="1758"/>
                      <a:pt x="640" y="1713"/>
                      <a:pt x="617" y="1690"/>
                    </a:cubicBezTo>
                    <a:cubicBezTo>
                      <a:pt x="617" y="1690"/>
                      <a:pt x="617" y="1690"/>
                      <a:pt x="594" y="1667"/>
                    </a:cubicBezTo>
                    <a:cubicBezTo>
                      <a:pt x="594" y="1644"/>
                      <a:pt x="594" y="1644"/>
                      <a:pt x="571" y="1644"/>
                    </a:cubicBezTo>
                    <a:cubicBezTo>
                      <a:pt x="548" y="1621"/>
                      <a:pt x="525" y="1576"/>
                      <a:pt x="503" y="1530"/>
                    </a:cubicBezTo>
                    <a:cubicBezTo>
                      <a:pt x="457" y="1484"/>
                      <a:pt x="434" y="1439"/>
                      <a:pt x="411" y="1393"/>
                    </a:cubicBezTo>
                    <a:cubicBezTo>
                      <a:pt x="411" y="1347"/>
                      <a:pt x="388" y="1325"/>
                      <a:pt x="366" y="1279"/>
                    </a:cubicBezTo>
                    <a:cubicBezTo>
                      <a:pt x="366" y="1256"/>
                      <a:pt x="366" y="1256"/>
                      <a:pt x="366" y="1233"/>
                    </a:cubicBezTo>
                    <a:cubicBezTo>
                      <a:pt x="366" y="1233"/>
                      <a:pt x="366" y="1233"/>
                      <a:pt x="366" y="1210"/>
                    </a:cubicBezTo>
                    <a:cubicBezTo>
                      <a:pt x="343" y="1188"/>
                      <a:pt x="343" y="1142"/>
                      <a:pt x="343" y="1096"/>
                    </a:cubicBezTo>
                    <a:cubicBezTo>
                      <a:pt x="320" y="1074"/>
                      <a:pt x="320" y="1051"/>
                      <a:pt x="320" y="1028"/>
                    </a:cubicBezTo>
                    <a:cubicBezTo>
                      <a:pt x="320" y="959"/>
                      <a:pt x="320" y="891"/>
                      <a:pt x="343" y="822"/>
                    </a:cubicBezTo>
                    <a:cubicBezTo>
                      <a:pt x="343" y="777"/>
                      <a:pt x="366" y="731"/>
                      <a:pt x="388" y="685"/>
                    </a:cubicBezTo>
                    <a:cubicBezTo>
                      <a:pt x="388" y="663"/>
                      <a:pt x="388" y="663"/>
                      <a:pt x="388" y="663"/>
                    </a:cubicBezTo>
                    <a:cubicBezTo>
                      <a:pt x="411" y="617"/>
                      <a:pt x="457" y="571"/>
                      <a:pt x="480" y="526"/>
                    </a:cubicBezTo>
                    <a:cubicBezTo>
                      <a:pt x="525" y="480"/>
                      <a:pt x="548" y="457"/>
                      <a:pt x="594" y="412"/>
                    </a:cubicBezTo>
                    <a:cubicBezTo>
                      <a:pt x="640" y="389"/>
                      <a:pt x="685" y="366"/>
                      <a:pt x="731" y="366"/>
                    </a:cubicBezTo>
                    <a:cubicBezTo>
                      <a:pt x="799" y="343"/>
                      <a:pt x="845" y="343"/>
                      <a:pt x="891" y="320"/>
                    </a:cubicBezTo>
                    <a:close/>
                    <a:moveTo>
                      <a:pt x="936" y="1"/>
                    </a:moveTo>
                    <a:cubicBezTo>
                      <a:pt x="799" y="1"/>
                      <a:pt x="662" y="46"/>
                      <a:pt x="525" y="92"/>
                    </a:cubicBezTo>
                    <a:cubicBezTo>
                      <a:pt x="480" y="115"/>
                      <a:pt x="411" y="160"/>
                      <a:pt x="366" y="183"/>
                    </a:cubicBezTo>
                    <a:cubicBezTo>
                      <a:pt x="297" y="252"/>
                      <a:pt x="229" y="320"/>
                      <a:pt x="160" y="412"/>
                    </a:cubicBezTo>
                    <a:cubicBezTo>
                      <a:pt x="115" y="480"/>
                      <a:pt x="92" y="549"/>
                      <a:pt x="69" y="617"/>
                    </a:cubicBezTo>
                    <a:cubicBezTo>
                      <a:pt x="23" y="708"/>
                      <a:pt x="0" y="800"/>
                      <a:pt x="0" y="891"/>
                    </a:cubicBezTo>
                    <a:cubicBezTo>
                      <a:pt x="0" y="982"/>
                      <a:pt x="0" y="1074"/>
                      <a:pt x="23" y="1165"/>
                    </a:cubicBezTo>
                    <a:cubicBezTo>
                      <a:pt x="23" y="1210"/>
                      <a:pt x="23" y="1256"/>
                      <a:pt x="46" y="1325"/>
                    </a:cubicBezTo>
                    <a:cubicBezTo>
                      <a:pt x="69" y="1393"/>
                      <a:pt x="92" y="1484"/>
                      <a:pt x="137" y="1553"/>
                    </a:cubicBezTo>
                    <a:cubicBezTo>
                      <a:pt x="206" y="1713"/>
                      <a:pt x="320" y="1850"/>
                      <a:pt x="434" y="1964"/>
                    </a:cubicBezTo>
                    <a:cubicBezTo>
                      <a:pt x="434" y="1987"/>
                      <a:pt x="457" y="1987"/>
                      <a:pt x="457" y="1987"/>
                    </a:cubicBezTo>
                    <a:cubicBezTo>
                      <a:pt x="457" y="2009"/>
                      <a:pt x="480" y="2009"/>
                      <a:pt x="480" y="2009"/>
                    </a:cubicBezTo>
                    <a:cubicBezTo>
                      <a:pt x="548" y="2078"/>
                      <a:pt x="640" y="2146"/>
                      <a:pt x="708" y="2192"/>
                    </a:cubicBezTo>
                    <a:cubicBezTo>
                      <a:pt x="884" y="2286"/>
                      <a:pt x="1085" y="2338"/>
                      <a:pt x="1281" y="2338"/>
                    </a:cubicBezTo>
                    <a:cubicBezTo>
                      <a:pt x="1467" y="2338"/>
                      <a:pt x="1649" y="2292"/>
                      <a:pt x="1804" y="2192"/>
                    </a:cubicBezTo>
                    <a:cubicBezTo>
                      <a:pt x="1872" y="2146"/>
                      <a:pt x="1941" y="2078"/>
                      <a:pt x="1986" y="2032"/>
                    </a:cubicBezTo>
                    <a:cubicBezTo>
                      <a:pt x="2009" y="1987"/>
                      <a:pt x="2055" y="1941"/>
                      <a:pt x="2078" y="1895"/>
                    </a:cubicBezTo>
                    <a:cubicBezTo>
                      <a:pt x="2100" y="1850"/>
                      <a:pt x="2123" y="1804"/>
                      <a:pt x="2146" y="1781"/>
                    </a:cubicBezTo>
                    <a:cubicBezTo>
                      <a:pt x="2192" y="1667"/>
                      <a:pt x="2192" y="1553"/>
                      <a:pt x="2214" y="1462"/>
                    </a:cubicBezTo>
                    <a:cubicBezTo>
                      <a:pt x="2214" y="1347"/>
                      <a:pt x="2214" y="1256"/>
                      <a:pt x="2192" y="1142"/>
                    </a:cubicBezTo>
                    <a:cubicBezTo>
                      <a:pt x="2192" y="1051"/>
                      <a:pt x="2146" y="959"/>
                      <a:pt x="2123" y="891"/>
                    </a:cubicBezTo>
                    <a:cubicBezTo>
                      <a:pt x="2078" y="777"/>
                      <a:pt x="2032" y="685"/>
                      <a:pt x="1963" y="594"/>
                    </a:cubicBezTo>
                    <a:cubicBezTo>
                      <a:pt x="1849" y="434"/>
                      <a:pt x="1712" y="297"/>
                      <a:pt x="1553" y="206"/>
                    </a:cubicBezTo>
                    <a:cubicBezTo>
                      <a:pt x="1416" y="92"/>
                      <a:pt x="1233" y="46"/>
                      <a:pt x="105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1"/>
              <p:cNvSpPr/>
              <p:nvPr/>
            </p:nvSpPr>
            <p:spPr>
              <a:xfrm>
                <a:off x="5871261" y="1255305"/>
                <a:ext cx="42599" cy="42383"/>
              </a:xfrm>
              <a:custGeom>
                <a:rect b="b" l="l" r="r" t="t"/>
                <a:pathLst>
                  <a:path extrusionOk="0" h="1568" w="1576">
                    <a:moveTo>
                      <a:pt x="777" y="320"/>
                    </a:moveTo>
                    <a:cubicBezTo>
                      <a:pt x="800" y="320"/>
                      <a:pt x="845" y="320"/>
                      <a:pt x="868" y="343"/>
                    </a:cubicBezTo>
                    <a:cubicBezTo>
                      <a:pt x="914" y="343"/>
                      <a:pt x="960" y="365"/>
                      <a:pt x="1005" y="365"/>
                    </a:cubicBezTo>
                    <a:cubicBezTo>
                      <a:pt x="1028" y="388"/>
                      <a:pt x="1074" y="411"/>
                      <a:pt x="1096" y="434"/>
                    </a:cubicBezTo>
                    <a:cubicBezTo>
                      <a:pt x="1119" y="479"/>
                      <a:pt x="1165" y="502"/>
                      <a:pt x="1188" y="548"/>
                    </a:cubicBezTo>
                    <a:cubicBezTo>
                      <a:pt x="1211" y="571"/>
                      <a:pt x="1211" y="616"/>
                      <a:pt x="1233" y="639"/>
                    </a:cubicBezTo>
                    <a:cubicBezTo>
                      <a:pt x="1233" y="685"/>
                      <a:pt x="1256" y="708"/>
                      <a:pt x="1256" y="753"/>
                    </a:cubicBezTo>
                    <a:cubicBezTo>
                      <a:pt x="1256" y="799"/>
                      <a:pt x="1256" y="822"/>
                      <a:pt x="1233" y="867"/>
                    </a:cubicBezTo>
                    <a:cubicBezTo>
                      <a:pt x="1233" y="913"/>
                      <a:pt x="1211" y="959"/>
                      <a:pt x="1211" y="982"/>
                    </a:cubicBezTo>
                    <a:cubicBezTo>
                      <a:pt x="1188" y="1027"/>
                      <a:pt x="1165" y="1050"/>
                      <a:pt x="1142" y="1073"/>
                    </a:cubicBezTo>
                    <a:cubicBezTo>
                      <a:pt x="1119" y="1119"/>
                      <a:pt x="1074" y="1141"/>
                      <a:pt x="1051" y="1164"/>
                    </a:cubicBezTo>
                    <a:cubicBezTo>
                      <a:pt x="1005" y="1187"/>
                      <a:pt x="982" y="1187"/>
                      <a:pt x="960" y="1210"/>
                    </a:cubicBezTo>
                    <a:cubicBezTo>
                      <a:pt x="914" y="1233"/>
                      <a:pt x="868" y="1233"/>
                      <a:pt x="823" y="1233"/>
                    </a:cubicBezTo>
                    <a:lnTo>
                      <a:pt x="708" y="1233"/>
                    </a:lnTo>
                    <a:cubicBezTo>
                      <a:pt x="663" y="1210"/>
                      <a:pt x="617" y="1210"/>
                      <a:pt x="594" y="1187"/>
                    </a:cubicBezTo>
                    <a:cubicBezTo>
                      <a:pt x="549" y="1164"/>
                      <a:pt x="526" y="1141"/>
                      <a:pt x="480" y="1119"/>
                    </a:cubicBezTo>
                    <a:cubicBezTo>
                      <a:pt x="457" y="1096"/>
                      <a:pt x="435" y="1073"/>
                      <a:pt x="412" y="1027"/>
                    </a:cubicBezTo>
                    <a:cubicBezTo>
                      <a:pt x="389" y="1004"/>
                      <a:pt x="366" y="959"/>
                      <a:pt x="366" y="936"/>
                    </a:cubicBezTo>
                    <a:cubicBezTo>
                      <a:pt x="343" y="890"/>
                      <a:pt x="343" y="867"/>
                      <a:pt x="343" y="822"/>
                    </a:cubicBezTo>
                    <a:cubicBezTo>
                      <a:pt x="343" y="799"/>
                      <a:pt x="343" y="776"/>
                      <a:pt x="343" y="776"/>
                    </a:cubicBezTo>
                    <a:cubicBezTo>
                      <a:pt x="343" y="753"/>
                      <a:pt x="343" y="731"/>
                      <a:pt x="343" y="708"/>
                    </a:cubicBezTo>
                    <a:cubicBezTo>
                      <a:pt x="343" y="708"/>
                      <a:pt x="343" y="685"/>
                      <a:pt x="343" y="685"/>
                    </a:cubicBezTo>
                    <a:cubicBezTo>
                      <a:pt x="366" y="639"/>
                      <a:pt x="366" y="616"/>
                      <a:pt x="389" y="571"/>
                    </a:cubicBezTo>
                    <a:cubicBezTo>
                      <a:pt x="412" y="548"/>
                      <a:pt x="435" y="502"/>
                      <a:pt x="457" y="479"/>
                    </a:cubicBezTo>
                    <a:cubicBezTo>
                      <a:pt x="480" y="457"/>
                      <a:pt x="526" y="411"/>
                      <a:pt x="549" y="388"/>
                    </a:cubicBezTo>
                    <a:cubicBezTo>
                      <a:pt x="594" y="365"/>
                      <a:pt x="617" y="365"/>
                      <a:pt x="663" y="343"/>
                    </a:cubicBezTo>
                    <a:cubicBezTo>
                      <a:pt x="686" y="343"/>
                      <a:pt x="731" y="320"/>
                      <a:pt x="777" y="320"/>
                    </a:cubicBezTo>
                    <a:close/>
                    <a:moveTo>
                      <a:pt x="800" y="0"/>
                    </a:moveTo>
                    <a:cubicBezTo>
                      <a:pt x="708" y="0"/>
                      <a:pt x="617" y="23"/>
                      <a:pt x="549" y="46"/>
                    </a:cubicBezTo>
                    <a:cubicBezTo>
                      <a:pt x="503" y="69"/>
                      <a:pt x="457" y="69"/>
                      <a:pt x="412" y="114"/>
                    </a:cubicBezTo>
                    <a:cubicBezTo>
                      <a:pt x="366" y="137"/>
                      <a:pt x="320" y="160"/>
                      <a:pt x="275" y="183"/>
                    </a:cubicBezTo>
                    <a:cubicBezTo>
                      <a:pt x="229" y="228"/>
                      <a:pt x="206" y="274"/>
                      <a:pt x="161" y="320"/>
                    </a:cubicBezTo>
                    <a:cubicBezTo>
                      <a:pt x="161" y="343"/>
                      <a:pt x="138" y="343"/>
                      <a:pt x="138" y="343"/>
                    </a:cubicBezTo>
                    <a:cubicBezTo>
                      <a:pt x="115" y="388"/>
                      <a:pt x="92" y="434"/>
                      <a:pt x="69" y="479"/>
                    </a:cubicBezTo>
                    <a:cubicBezTo>
                      <a:pt x="46" y="525"/>
                      <a:pt x="46" y="548"/>
                      <a:pt x="24" y="594"/>
                    </a:cubicBezTo>
                    <a:cubicBezTo>
                      <a:pt x="24" y="616"/>
                      <a:pt x="24" y="662"/>
                      <a:pt x="24" y="685"/>
                    </a:cubicBezTo>
                    <a:cubicBezTo>
                      <a:pt x="24" y="685"/>
                      <a:pt x="24" y="708"/>
                      <a:pt x="24" y="708"/>
                    </a:cubicBezTo>
                    <a:cubicBezTo>
                      <a:pt x="24" y="753"/>
                      <a:pt x="1" y="799"/>
                      <a:pt x="24" y="867"/>
                    </a:cubicBezTo>
                    <a:cubicBezTo>
                      <a:pt x="24" y="959"/>
                      <a:pt x="69" y="1073"/>
                      <a:pt x="115" y="1164"/>
                    </a:cubicBezTo>
                    <a:cubicBezTo>
                      <a:pt x="115" y="1164"/>
                      <a:pt x="115" y="1187"/>
                      <a:pt x="115" y="1187"/>
                    </a:cubicBezTo>
                    <a:cubicBezTo>
                      <a:pt x="161" y="1233"/>
                      <a:pt x="206" y="1301"/>
                      <a:pt x="252" y="1347"/>
                    </a:cubicBezTo>
                    <a:cubicBezTo>
                      <a:pt x="343" y="1438"/>
                      <a:pt x="480" y="1507"/>
                      <a:pt x="594" y="1529"/>
                    </a:cubicBezTo>
                    <a:cubicBezTo>
                      <a:pt x="661" y="1556"/>
                      <a:pt x="728" y="1567"/>
                      <a:pt x="795" y="1567"/>
                    </a:cubicBezTo>
                    <a:cubicBezTo>
                      <a:pt x="842" y="1567"/>
                      <a:pt x="889" y="1562"/>
                      <a:pt x="937" y="1552"/>
                    </a:cubicBezTo>
                    <a:cubicBezTo>
                      <a:pt x="1005" y="1552"/>
                      <a:pt x="1074" y="1507"/>
                      <a:pt x="1119" y="1484"/>
                    </a:cubicBezTo>
                    <a:cubicBezTo>
                      <a:pt x="1188" y="1461"/>
                      <a:pt x="1233" y="1438"/>
                      <a:pt x="1279" y="1392"/>
                    </a:cubicBezTo>
                    <a:cubicBezTo>
                      <a:pt x="1348" y="1347"/>
                      <a:pt x="1439" y="1256"/>
                      <a:pt x="1484" y="1164"/>
                    </a:cubicBezTo>
                    <a:cubicBezTo>
                      <a:pt x="1553" y="1027"/>
                      <a:pt x="1576" y="890"/>
                      <a:pt x="1576" y="753"/>
                    </a:cubicBezTo>
                    <a:cubicBezTo>
                      <a:pt x="1576" y="639"/>
                      <a:pt x="1530" y="525"/>
                      <a:pt x="1484" y="434"/>
                    </a:cubicBezTo>
                    <a:cubicBezTo>
                      <a:pt x="1439" y="320"/>
                      <a:pt x="1348" y="228"/>
                      <a:pt x="1256" y="160"/>
                    </a:cubicBezTo>
                    <a:cubicBezTo>
                      <a:pt x="1211" y="114"/>
                      <a:pt x="1142" y="91"/>
                      <a:pt x="1096" y="69"/>
                    </a:cubicBezTo>
                    <a:cubicBezTo>
                      <a:pt x="1028" y="23"/>
                      <a:pt x="982" y="23"/>
                      <a:pt x="9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1"/>
              <p:cNvSpPr/>
              <p:nvPr/>
            </p:nvSpPr>
            <p:spPr>
              <a:xfrm>
                <a:off x="7766605" y="1014062"/>
                <a:ext cx="51844" cy="42140"/>
              </a:xfrm>
              <a:custGeom>
                <a:rect b="b" l="l" r="r" t="t"/>
                <a:pathLst>
                  <a:path extrusionOk="0" h="1559" w="1918">
                    <a:moveTo>
                      <a:pt x="731" y="0"/>
                    </a:moveTo>
                    <a:cubicBezTo>
                      <a:pt x="708" y="0"/>
                      <a:pt x="662" y="0"/>
                      <a:pt x="616" y="23"/>
                    </a:cubicBezTo>
                    <a:cubicBezTo>
                      <a:pt x="594" y="23"/>
                      <a:pt x="548" y="23"/>
                      <a:pt x="525" y="46"/>
                    </a:cubicBezTo>
                    <a:cubicBezTo>
                      <a:pt x="512" y="39"/>
                      <a:pt x="498" y="37"/>
                      <a:pt x="484" y="37"/>
                    </a:cubicBezTo>
                    <a:cubicBezTo>
                      <a:pt x="451" y="37"/>
                      <a:pt x="414" y="53"/>
                      <a:pt x="365" y="69"/>
                    </a:cubicBezTo>
                    <a:cubicBezTo>
                      <a:pt x="251" y="115"/>
                      <a:pt x="160" y="183"/>
                      <a:pt x="91" y="274"/>
                    </a:cubicBezTo>
                    <a:cubicBezTo>
                      <a:pt x="46" y="388"/>
                      <a:pt x="23" y="480"/>
                      <a:pt x="23" y="594"/>
                    </a:cubicBezTo>
                    <a:cubicBezTo>
                      <a:pt x="0" y="662"/>
                      <a:pt x="23" y="731"/>
                      <a:pt x="23" y="777"/>
                    </a:cubicBezTo>
                    <a:cubicBezTo>
                      <a:pt x="23" y="868"/>
                      <a:pt x="69" y="959"/>
                      <a:pt x="114" y="1028"/>
                    </a:cubicBezTo>
                    <a:cubicBezTo>
                      <a:pt x="228" y="1233"/>
                      <a:pt x="388" y="1347"/>
                      <a:pt x="571" y="1461"/>
                    </a:cubicBezTo>
                    <a:cubicBezTo>
                      <a:pt x="702" y="1518"/>
                      <a:pt x="834" y="1559"/>
                      <a:pt x="965" y="1559"/>
                    </a:cubicBezTo>
                    <a:cubicBezTo>
                      <a:pt x="994" y="1559"/>
                      <a:pt x="1022" y="1557"/>
                      <a:pt x="1050" y="1553"/>
                    </a:cubicBezTo>
                    <a:cubicBezTo>
                      <a:pt x="1256" y="1530"/>
                      <a:pt x="1461" y="1416"/>
                      <a:pt x="1575" y="1256"/>
                    </a:cubicBezTo>
                    <a:cubicBezTo>
                      <a:pt x="1598" y="1233"/>
                      <a:pt x="1621" y="1187"/>
                      <a:pt x="1644" y="1142"/>
                    </a:cubicBezTo>
                    <a:lnTo>
                      <a:pt x="1666" y="1142"/>
                    </a:lnTo>
                    <a:cubicBezTo>
                      <a:pt x="1758" y="1142"/>
                      <a:pt x="1826" y="1096"/>
                      <a:pt x="1849" y="1028"/>
                    </a:cubicBezTo>
                    <a:cubicBezTo>
                      <a:pt x="1895" y="959"/>
                      <a:pt x="1918" y="891"/>
                      <a:pt x="1895" y="822"/>
                    </a:cubicBezTo>
                    <a:cubicBezTo>
                      <a:pt x="1872" y="731"/>
                      <a:pt x="1872" y="640"/>
                      <a:pt x="1826" y="571"/>
                    </a:cubicBezTo>
                    <a:cubicBezTo>
                      <a:pt x="1826" y="503"/>
                      <a:pt x="1803" y="434"/>
                      <a:pt x="1781" y="366"/>
                    </a:cubicBezTo>
                    <a:cubicBezTo>
                      <a:pt x="1735" y="297"/>
                      <a:pt x="1689" y="229"/>
                      <a:pt x="1621" y="183"/>
                    </a:cubicBezTo>
                    <a:cubicBezTo>
                      <a:pt x="1564" y="155"/>
                      <a:pt x="1499" y="135"/>
                      <a:pt x="1436" y="135"/>
                    </a:cubicBezTo>
                    <a:cubicBezTo>
                      <a:pt x="1397" y="135"/>
                      <a:pt x="1359" y="143"/>
                      <a:pt x="1324" y="160"/>
                    </a:cubicBezTo>
                    <a:cubicBezTo>
                      <a:pt x="1256" y="115"/>
                      <a:pt x="1187" y="92"/>
                      <a:pt x="1119" y="69"/>
                    </a:cubicBezTo>
                    <a:cubicBezTo>
                      <a:pt x="1050" y="46"/>
                      <a:pt x="959" y="23"/>
                      <a:pt x="868" y="23"/>
                    </a:cubicBezTo>
                    <a:cubicBezTo>
                      <a:pt x="845" y="0"/>
                      <a:pt x="799" y="0"/>
                      <a:pt x="77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1"/>
              <p:cNvSpPr/>
              <p:nvPr/>
            </p:nvSpPr>
            <p:spPr>
              <a:xfrm>
                <a:off x="7869021" y="1162754"/>
                <a:ext cx="66656" cy="67278"/>
              </a:xfrm>
              <a:custGeom>
                <a:rect b="b" l="l" r="r" t="t"/>
                <a:pathLst>
                  <a:path extrusionOk="0" h="2489" w="2466">
                    <a:moveTo>
                      <a:pt x="868" y="0"/>
                    </a:moveTo>
                    <a:cubicBezTo>
                      <a:pt x="753" y="0"/>
                      <a:pt x="639" y="23"/>
                      <a:pt x="525" y="92"/>
                    </a:cubicBezTo>
                    <a:cubicBezTo>
                      <a:pt x="434" y="160"/>
                      <a:pt x="343" y="229"/>
                      <a:pt x="274" y="343"/>
                    </a:cubicBezTo>
                    <a:cubicBezTo>
                      <a:pt x="251" y="366"/>
                      <a:pt x="251" y="411"/>
                      <a:pt x="228" y="457"/>
                    </a:cubicBezTo>
                    <a:lnTo>
                      <a:pt x="206" y="457"/>
                    </a:lnTo>
                    <a:cubicBezTo>
                      <a:pt x="114" y="571"/>
                      <a:pt x="46" y="731"/>
                      <a:pt x="23" y="868"/>
                    </a:cubicBezTo>
                    <a:cubicBezTo>
                      <a:pt x="0" y="982"/>
                      <a:pt x="23" y="1096"/>
                      <a:pt x="23" y="1210"/>
                    </a:cubicBezTo>
                    <a:cubicBezTo>
                      <a:pt x="23" y="1370"/>
                      <a:pt x="91" y="1552"/>
                      <a:pt x="160" y="1712"/>
                    </a:cubicBezTo>
                    <a:cubicBezTo>
                      <a:pt x="206" y="1826"/>
                      <a:pt x="274" y="1918"/>
                      <a:pt x="343" y="2032"/>
                    </a:cubicBezTo>
                    <a:cubicBezTo>
                      <a:pt x="411" y="2100"/>
                      <a:pt x="480" y="2146"/>
                      <a:pt x="548" y="2214"/>
                    </a:cubicBezTo>
                    <a:cubicBezTo>
                      <a:pt x="616" y="2260"/>
                      <a:pt x="685" y="2306"/>
                      <a:pt x="776" y="2351"/>
                    </a:cubicBezTo>
                    <a:cubicBezTo>
                      <a:pt x="936" y="2420"/>
                      <a:pt x="1141" y="2488"/>
                      <a:pt x="1324" y="2488"/>
                    </a:cubicBezTo>
                    <a:cubicBezTo>
                      <a:pt x="1393" y="2488"/>
                      <a:pt x="1461" y="2488"/>
                      <a:pt x="1552" y="2465"/>
                    </a:cubicBezTo>
                    <a:cubicBezTo>
                      <a:pt x="1644" y="2465"/>
                      <a:pt x="1735" y="2420"/>
                      <a:pt x="1826" y="2374"/>
                    </a:cubicBezTo>
                    <a:cubicBezTo>
                      <a:pt x="1872" y="2374"/>
                      <a:pt x="1918" y="2351"/>
                      <a:pt x="1940" y="2329"/>
                    </a:cubicBezTo>
                    <a:cubicBezTo>
                      <a:pt x="2054" y="2329"/>
                      <a:pt x="2146" y="2306"/>
                      <a:pt x="2214" y="2214"/>
                    </a:cubicBezTo>
                    <a:cubicBezTo>
                      <a:pt x="2260" y="2146"/>
                      <a:pt x="2283" y="2100"/>
                      <a:pt x="2328" y="2032"/>
                    </a:cubicBezTo>
                    <a:cubicBezTo>
                      <a:pt x="2374" y="1986"/>
                      <a:pt x="2397" y="1940"/>
                      <a:pt x="2420" y="1895"/>
                    </a:cubicBezTo>
                    <a:cubicBezTo>
                      <a:pt x="2442" y="1826"/>
                      <a:pt x="2465" y="1758"/>
                      <a:pt x="2465" y="1667"/>
                    </a:cubicBezTo>
                    <a:cubicBezTo>
                      <a:pt x="2465" y="1575"/>
                      <a:pt x="2420" y="1461"/>
                      <a:pt x="2374" y="1370"/>
                    </a:cubicBezTo>
                    <a:cubicBezTo>
                      <a:pt x="2374" y="1324"/>
                      <a:pt x="2328" y="1256"/>
                      <a:pt x="2306" y="1210"/>
                    </a:cubicBezTo>
                    <a:cubicBezTo>
                      <a:pt x="2306" y="1119"/>
                      <a:pt x="2283" y="1050"/>
                      <a:pt x="2260" y="959"/>
                    </a:cubicBezTo>
                    <a:cubicBezTo>
                      <a:pt x="2237" y="891"/>
                      <a:pt x="2191" y="845"/>
                      <a:pt x="2169" y="776"/>
                    </a:cubicBezTo>
                    <a:cubicBezTo>
                      <a:pt x="2123" y="708"/>
                      <a:pt x="2077" y="639"/>
                      <a:pt x="2032" y="594"/>
                    </a:cubicBezTo>
                    <a:cubicBezTo>
                      <a:pt x="1986" y="525"/>
                      <a:pt x="1918" y="480"/>
                      <a:pt x="1872" y="434"/>
                    </a:cubicBezTo>
                    <a:cubicBezTo>
                      <a:pt x="1803" y="343"/>
                      <a:pt x="1712" y="297"/>
                      <a:pt x="1621" y="229"/>
                    </a:cubicBezTo>
                    <a:cubicBezTo>
                      <a:pt x="1461" y="137"/>
                      <a:pt x="1301" y="92"/>
                      <a:pt x="1141" y="46"/>
                    </a:cubicBezTo>
                    <a:cubicBezTo>
                      <a:pt x="1050" y="23"/>
                      <a:pt x="959" y="0"/>
                      <a:pt x="868"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1"/>
              <p:cNvSpPr/>
              <p:nvPr/>
            </p:nvSpPr>
            <p:spPr>
              <a:xfrm>
                <a:off x="7611750" y="1149807"/>
                <a:ext cx="117851" cy="114769"/>
              </a:xfrm>
              <a:custGeom>
                <a:rect b="b" l="l" r="r" t="t"/>
                <a:pathLst>
                  <a:path extrusionOk="0" h="4246" w="4360">
                    <a:moveTo>
                      <a:pt x="1986" y="0"/>
                    </a:moveTo>
                    <a:cubicBezTo>
                      <a:pt x="1917" y="0"/>
                      <a:pt x="1826" y="23"/>
                      <a:pt x="1758" y="23"/>
                    </a:cubicBezTo>
                    <a:cubicBezTo>
                      <a:pt x="1712" y="46"/>
                      <a:pt x="1643" y="46"/>
                      <a:pt x="1598" y="68"/>
                    </a:cubicBezTo>
                    <a:lnTo>
                      <a:pt x="1552" y="91"/>
                    </a:lnTo>
                    <a:cubicBezTo>
                      <a:pt x="1506" y="114"/>
                      <a:pt x="1461" y="114"/>
                      <a:pt x="1438" y="137"/>
                    </a:cubicBezTo>
                    <a:cubicBezTo>
                      <a:pt x="1278" y="205"/>
                      <a:pt x="1141" y="320"/>
                      <a:pt x="1004" y="411"/>
                    </a:cubicBezTo>
                    <a:lnTo>
                      <a:pt x="982" y="434"/>
                    </a:lnTo>
                    <a:lnTo>
                      <a:pt x="936" y="457"/>
                    </a:lnTo>
                    <a:cubicBezTo>
                      <a:pt x="890" y="457"/>
                      <a:pt x="867" y="457"/>
                      <a:pt x="845" y="479"/>
                    </a:cubicBezTo>
                    <a:cubicBezTo>
                      <a:pt x="776" y="525"/>
                      <a:pt x="730" y="548"/>
                      <a:pt x="685" y="593"/>
                    </a:cubicBezTo>
                    <a:cubicBezTo>
                      <a:pt x="616" y="639"/>
                      <a:pt x="548" y="708"/>
                      <a:pt x="502" y="776"/>
                    </a:cubicBezTo>
                    <a:cubicBezTo>
                      <a:pt x="365" y="936"/>
                      <a:pt x="297" y="1050"/>
                      <a:pt x="228" y="1164"/>
                    </a:cubicBezTo>
                    <a:cubicBezTo>
                      <a:pt x="183" y="1255"/>
                      <a:pt x="137" y="1324"/>
                      <a:pt x="114" y="1415"/>
                    </a:cubicBezTo>
                    <a:cubicBezTo>
                      <a:pt x="91" y="1484"/>
                      <a:pt x="69" y="1575"/>
                      <a:pt x="46" y="1666"/>
                    </a:cubicBezTo>
                    <a:cubicBezTo>
                      <a:pt x="23" y="1826"/>
                      <a:pt x="0" y="2009"/>
                      <a:pt x="23" y="2237"/>
                    </a:cubicBezTo>
                    <a:cubicBezTo>
                      <a:pt x="23" y="2328"/>
                      <a:pt x="46" y="2397"/>
                      <a:pt x="46" y="2488"/>
                    </a:cubicBezTo>
                    <a:cubicBezTo>
                      <a:pt x="69" y="2579"/>
                      <a:pt x="91" y="2693"/>
                      <a:pt x="114" y="2762"/>
                    </a:cubicBezTo>
                    <a:cubicBezTo>
                      <a:pt x="183" y="2944"/>
                      <a:pt x="274" y="3104"/>
                      <a:pt x="365" y="3241"/>
                    </a:cubicBezTo>
                    <a:cubicBezTo>
                      <a:pt x="411" y="3287"/>
                      <a:pt x="457" y="3332"/>
                      <a:pt x="502" y="3401"/>
                    </a:cubicBezTo>
                    <a:cubicBezTo>
                      <a:pt x="571" y="3447"/>
                      <a:pt x="639" y="3515"/>
                      <a:pt x="708" y="3561"/>
                    </a:cubicBezTo>
                    <a:lnTo>
                      <a:pt x="753" y="3606"/>
                    </a:lnTo>
                    <a:cubicBezTo>
                      <a:pt x="867" y="3698"/>
                      <a:pt x="982" y="3789"/>
                      <a:pt x="1118" y="3857"/>
                    </a:cubicBezTo>
                    <a:cubicBezTo>
                      <a:pt x="1255" y="3949"/>
                      <a:pt x="1415" y="4017"/>
                      <a:pt x="1598" y="4086"/>
                    </a:cubicBezTo>
                    <a:cubicBezTo>
                      <a:pt x="1780" y="4177"/>
                      <a:pt x="1940" y="4223"/>
                      <a:pt x="2100" y="4246"/>
                    </a:cubicBezTo>
                    <a:lnTo>
                      <a:pt x="2283" y="4246"/>
                    </a:lnTo>
                    <a:cubicBezTo>
                      <a:pt x="2374" y="4246"/>
                      <a:pt x="2488" y="4246"/>
                      <a:pt x="2602" y="4223"/>
                    </a:cubicBezTo>
                    <a:cubicBezTo>
                      <a:pt x="2785" y="4200"/>
                      <a:pt x="2944" y="4154"/>
                      <a:pt x="3059" y="4086"/>
                    </a:cubicBezTo>
                    <a:cubicBezTo>
                      <a:pt x="3355" y="3972"/>
                      <a:pt x="3584" y="3789"/>
                      <a:pt x="3789" y="3606"/>
                    </a:cubicBezTo>
                    <a:cubicBezTo>
                      <a:pt x="3880" y="3492"/>
                      <a:pt x="3972" y="3401"/>
                      <a:pt x="4063" y="3264"/>
                    </a:cubicBezTo>
                    <a:cubicBezTo>
                      <a:pt x="4131" y="3150"/>
                      <a:pt x="4200" y="3036"/>
                      <a:pt x="4268" y="2876"/>
                    </a:cubicBezTo>
                    <a:cubicBezTo>
                      <a:pt x="4314" y="2739"/>
                      <a:pt x="4360" y="2579"/>
                      <a:pt x="4360" y="2442"/>
                    </a:cubicBezTo>
                    <a:cubicBezTo>
                      <a:pt x="4360" y="2283"/>
                      <a:pt x="4337" y="2123"/>
                      <a:pt x="4314" y="1986"/>
                    </a:cubicBezTo>
                    <a:lnTo>
                      <a:pt x="4291" y="1963"/>
                    </a:lnTo>
                    <a:cubicBezTo>
                      <a:pt x="4291" y="1849"/>
                      <a:pt x="4268" y="1735"/>
                      <a:pt x="4246" y="1621"/>
                    </a:cubicBezTo>
                    <a:cubicBezTo>
                      <a:pt x="4177" y="1438"/>
                      <a:pt x="4109" y="1255"/>
                      <a:pt x="3972" y="1073"/>
                    </a:cubicBezTo>
                    <a:cubicBezTo>
                      <a:pt x="3903" y="981"/>
                      <a:pt x="3812" y="867"/>
                      <a:pt x="3721" y="776"/>
                    </a:cubicBezTo>
                    <a:lnTo>
                      <a:pt x="3698" y="730"/>
                    </a:lnTo>
                    <a:cubicBezTo>
                      <a:pt x="3584" y="593"/>
                      <a:pt x="3469" y="502"/>
                      <a:pt x="3355" y="411"/>
                    </a:cubicBezTo>
                    <a:cubicBezTo>
                      <a:pt x="3241" y="297"/>
                      <a:pt x="3081" y="228"/>
                      <a:pt x="2922" y="160"/>
                    </a:cubicBezTo>
                    <a:cubicBezTo>
                      <a:pt x="2785" y="91"/>
                      <a:pt x="2625" y="46"/>
                      <a:pt x="2465" y="23"/>
                    </a:cubicBezTo>
                    <a:cubicBezTo>
                      <a:pt x="2328" y="0"/>
                      <a:pt x="2214" y="0"/>
                      <a:pt x="2100"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1"/>
              <p:cNvSpPr/>
              <p:nvPr/>
            </p:nvSpPr>
            <p:spPr>
              <a:xfrm>
                <a:off x="7633320" y="1174485"/>
                <a:ext cx="45086" cy="71575"/>
              </a:xfrm>
              <a:custGeom>
                <a:rect b="b" l="l" r="r" t="t"/>
                <a:pathLst>
                  <a:path extrusionOk="0" h="2648" w="1668">
                    <a:moveTo>
                      <a:pt x="435" y="0"/>
                    </a:moveTo>
                    <a:cubicBezTo>
                      <a:pt x="343" y="0"/>
                      <a:pt x="275" y="23"/>
                      <a:pt x="229" y="68"/>
                    </a:cubicBezTo>
                    <a:cubicBezTo>
                      <a:pt x="138" y="137"/>
                      <a:pt x="115" y="205"/>
                      <a:pt x="92" y="297"/>
                    </a:cubicBezTo>
                    <a:cubicBezTo>
                      <a:pt x="69" y="388"/>
                      <a:pt x="47" y="479"/>
                      <a:pt x="24" y="593"/>
                    </a:cubicBezTo>
                    <a:cubicBezTo>
                      <a:pt x="1" y="708"/>
                      <a:pt x="1" y="822"/>
                      <a:pt x="1" y="936"/>
                    </a:cubicBezTo>
                    <a:cubicBezTo>
                      <a:pt x="1" y="1141"/>
                      <a:pt x="47" y="1324"/>
                      <a:pt x="115" y="1529"/>
                    </a:cubicBezTo>
                    <a:cubicBezTo>
                      <a:pt x="184" y="1803"/>
                      <a:pt x="366" y="2031"/>
                      <a:pt x="572" y="2214"/>
                    </a:cubicBezTo>
                    <a:cubicBezTo>
                      <a:pt x="708" y="2351"/>
                      <a:pt x="868" y="2465"/>
                      <a:pt x="1028" y="2579"/>
                    </a:cubicBezTo>
                    <a:cubicBezTo>
                      <a:pt x="1119" y="2625"/>
                      <a:pt x="1211" y="2648"/>
                      <a:pt x="1302" y="2648"/>
                    </a:cubicBezTo>
                    <a:cubicBezTo>
                      <a:pt x="1416" y="2625"/>
                      <a:pt x="1485" y="2579"/>
                      <a:pt x="1553" y="2511"/>
                    </a:cubicBezTo>
                    <a:cubicBezTo>
                      <a:pt x="1667" y="2351"/>
                      <a:pt x="1644" y="2123"/>
                      <a:pt x="1485" y="1986"/>
                    </a:cubicBezTo>
                    <a:cubicBezTo>
                      <a:pt x="1302" y="1849"/>
                      <a:pt x="1142" y="1735"/>
                      <a:pt x="982" y="1575"/>
                    </a:cubicBezTo>
                    <a:cubicBezTo>
                      <a:pt x="914" y="1529"/>
                      <a:pt x="868" y="1461"/>
                      <a:pt x="823" y="1392"/>
                    </a:cubicBezTo>
                    <a:cubicBezTo>
                      <a:pt x="800" y="1324"/>
                      <a:pt x="754" y="1255"/>
                      <a:pt x="731" y="1164"/>
                    </a:cubicBezTo>
                    <a:cubicBezTo>
                      <a:pt x="708" y="1050"/>
                      <a:pt x="686" y="913"/>
                      <a:pt x="686" y="776"/>
                    </a:cubicBezTo>
                    <a:cubicBezTo>
                      <a:pt x="708" y="639"/>
                      <a:pt x="731" y="525"/>
                      <a:pt x="754" y="388"/>
                    </a:cubicBezTo>
                    <a:cubicBezTo>
                      <a:pt x="777" y="320"/>
                      <a:pt x="754" y="205"/>
                      <a:pt x="708" y="137"/>
                    </a:cubicBezTo>
                    <a:cubicBezTo>
                      <a:pt x="640" y="68"/>
                      <a:pt x="572" y="23"/>
                      <a:pt x="480" y="23"/>
                    </a:cubicBezTo>
                    <a:cubicBezTo>
                      <a:pt x="457" y="0"/>
                      <a:pt x="435" y="0"/>
                      <a:pt x="435"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1"/>
              <p:cNvSpPr/>
              <p:nvPr/>
            </p:nvSpPr>
            <p:spPr>
              <a:xfrm>
                <a:off x="7675297" y="1207164"/>
                <a:ext cx="27165" cy="23084"/>
              </a:xfrm>
              <a:custGeom>
                <a:rect b="b" l="l" r="r" t="t"/>
                <a:pathLst>
                  <a:path extrusionOk="0" h="854" w="1005">
                    <a:moveTo>
                      <a:pt x="46" y="1"/>
                    </a:moveTo>
                    <a:cubicBezTo>
                      <a:pt x="23" y="1"/>
                      <a:pt x="23" y="24"/>
                      <a:pt x="0" y="46"/>
                    </a:cubicBezTo>
                    <a:cubicBezTo>
                      <a:pt x="0" y="69"/>
                      <a:pt x="0" y="92"/>
                      <a:pt x="0" y="115"/>
                    </a:cubicBezTo>
                    <a:cubicBezTo>
                      <a:pt x="46" y="183"/>
                      <a:pt x="91" y="252"/>
                      <a:pt x="137" y="320"/>
                    </a:cubicBezTo>
                    <a:cubicBezTo>
                      <a:pt x="160" y="343"/>
                      <a:pt x="183" y="366"/>
                      <a:pt x="205" y="412"/>
                    </a:cubicBezTo>
                    <a:cubicBezTo>
                      <a:pt x="228" y="434"/>
                      <a:pt x="228" y="434"/>
                      <a:pt x="251" y="457"/>
                    </a:cubicBezTo>
                    <a:cubicBezTo>
                      <a:pt x="274" y="480"/>
                      <a:pt x="297" y="503"/>
                      <a:pt x="320" y="526"/>
                    </a:cubicBezTo>
                    <a:cubicBezTo>
                      <a:pt x="388" y="594"/>
                      <a:pt x="479" y="663"/>
                      <a:pt x="571" y="708"/>
                    </a:cubicBezTo>
                    <a:cubicBezTo>
                      <a:pt x="593" y="731"/>
                      <a:pt x="639" y="754"/>
                      <a:pt x="662" y="777"/>
                    </a:cubicBezTo>
                    <a:cubicBezTo>
                      <a:pt x="708" y="800"/>
                      <a:pt x="776" y="822"/>
                      <a:pt x="822" y="845"/>
                    </a:cubicBezTo>
                    <a:cubicBezTo>
                      <a:pt x="839" y="851"/>
                      <a:pt x="856" y="854"/>
                      <a:pt x="872" y="854"/>
                    </a:cubicBezTo>
                    <a:cubicBezTo>
                      <a:pt x="922" y="854"/>
                      <a:pt x="964" y="828"/>
                      <a:pt x="982" y="777"/>
                    </a:cubicBezTo>
                    <a:cubicBezTo>
                      <a:pt x="1004" y="708"/>
                      <a:pt x="982" y="640"/>
                      <a:pt x="913" y="617"/>
                    </a:cubicBezTo>
                    <a:cubicBezTo>
                      <a:pt x="845" y="594"/>
                      <a:pt x="776" y="571"/>
                      <a:pt x="708" y="526"/>
                    </a:cubicBezTo>
                    <a:cubicBezTo>
                      <a:pt x="639" y="503"/>
                      <a:pt x="571" y="457"/>
                      <a:pt x="502" y="434"/>
                    </a:cubicBezTo>
                    <a:lnTo>
                      <a:pt x="525" y="434"/>
                    </a:lnTo>
                    <a:cubicBezTo>
                      <a:pt x="479" y="412"/>
                      <a:pt x="457" y="389"/>
                      <a:pt x="411" y="366"/>
                    </a:cubicBezTo>
                    <a:cubicBezTo>
                      <a:pt x="388" y="343"/>
                      <a:pt x="365" y="320"/>
                      <a:pt x="342" y="297"/>
                    </a:cubicBezTo>
                    <a:cubicBezTo>
                      <a:pt x="320" y="275"/>
                      <a:pt x="297" y="252"/>
                      <a:pt x="297" y="229"/>
                    </a:cubicBezTo>
                    <a:cubicBezTo>
                      <a:pt x="274" y="229"/>
                      <a:pt x="251" y="206"/>
                      <a:pt x="251" y="183"/>
                    </a:cubicBezTo>
                    <a:cubicBezTo>
                      <a:pt x="212" y="144"/>
                      <a:pt x="190" y="105"/>
                      <a:pt x="170" y="66"/>
                    </a:cubicBezTo>
                    <a:lnTo>
                      <a:pt x="170" y="66"/>
                    </a:lnTo>
                    <a:cubicBezTo>
                      <a:pt x="173" y="68"/>
                      <a:pt x="177" y="69"/>
                      <a:pt x="183" y="69"/>
                    </a:cubicBezTo>
                    <a:cubicBezTo>
                      <a:pt x="183" y="69"/>
                      <a:pt x="176" y="69"/>
                      <a:pt x="169" y="65"/>
                    </a:cubicBezTo>
                    <a:lnTo>
                      <a:pt x="169" y="65"/>
                    </a:lnTo>
                    <a:cubicBezTo>
                      <a:pt x="169" y="65"/>
                      <a:pt x="169" y="66"/>
                      <a:pt x="170" y="66"/>
                    </a:cubicBezTo>
                    <a:lnTo>
                      <a:pt x="170" y="66"/>
                    </a:lnTo>
                    <a:cubicBezTo>
                      <a:pt x="168" y="65"/>
                      <a:pt x="167" y="64"/>
                      <a:pt x="166" y="63"/>
                    </a:cubicBezTo>
                    <a:lnTo>
                      <a:pt x="166" y="63"/>
                    </a:lnTo>
                    <a:cubicBezTo>
                      <a:pt x="167" y="64"/>
                      <a:pt x="168" y="65"/>
                      <a:pt x="169" y="65"/>
                    </a:cubicBezTo>
                    <a:lnTo>
                      <a:pt x="169" y="65"/>
                    </a:lnTo>
                    <a:cubicBezTo>
                      <a:pt x="166" y="59"/>
                      <a:pt x="163" y="53"/>
                      <a:pt x="160" y="46"/>
                    </a:cubicBezTo>
                    <a:cubicBezTo>
                      <a:pt x="160" y="24"/>
                      <a:pt x="137" y="1"/>
                      <a:pt x="114"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1"/>
              <p:cNvSpPr/>
              <p:nvPr/>
            </p:nvSpPr>
            <p:spPr>
              <a:xfrm>
                <a:off x="7887510" y="1173242"/>
                <a:ext cx="30895" cy="38518"/>
              </a:xfrm>
              <a:custGeom>
                <a:rect b="b" l="l" r="r" t="t"/>
                <a:pathLst>
                  <a:path extrusionOk="0" h="1425" w="1143">
                    <a:moveTo>
                      <a:pt x="184" y="0"/>
                    </a:moveTo>
                    <a:cubicBezTo>
                      <a:pt x="115" y="23"/>
                      <a:pt x="69" y="46"/>
                      <a:pt x="47" y="92"/>
                    </a:cubicBezTo>
                    <a:cubicBezTo>
                      <a:pt x="1" y="114"/>
                      <a:pt x="1" y="183"/>
                      <a:pt x="1" y="229"/>
                    </a:cubicBezTo>
                    <a:cubicBezTo>
                      <a:pt x="1" y="274"/>
                      <a:pt x="24" y="343"/>
                      <a:pt x="69" y="366"/>
                    </a:cubicBezTo>
                    <a:cubicBezTo>
                      <a:pt x="206" y="434"/>
                      <a:pt x="320" y="503"/>
                      <a:pt x="412" y="617"/>
                    </a:cubicBezTo>
                    <a:cubicBezTo>
                      <a:pt x="480" y="685"/>
                      <a:pt x="526" y="754"/>
                      <a:pt x="572" y="822"/>
                    </a:cubicBezTo>
                    <a:cubicBezTo>
                      <a:pt x="640" y="959"/>
                      <a:pt x="686" y="1096"/>
                      <a:pt x="731" y="1233"/>
                    </a:cubicBezTo>
                    <a:cubicBezTo>
                      <a:pt x="731" y="1233"/>
                      <a:pt x="731" y="1256"/>
                      <a:pt x="731" y="1256"/>
                    </a:cubicBezTo>
                    <a:cubicBezTo>
                      <a:pt x="754" y="1301"/>
                      <a:pt x="754" y="1347"/>
                      <a:pt x="800" y="1370"/>
                    </a:cubicBezTo>
                    <a:cubicBezTo>
                      <a:pt x="833" y="1403"/>
                      <a:pt x="867" y="1424"/>
                      <a:pt x="909" y="1424"/>
                    </a:cubicBezTo>
                    <a:cubicBezTo>
                      <a:pt x="925" y="1424"/>
                      <a:pt x="941" y="1422"/>
                      <a:pt x="960" y="1416"/>
                    </a:cubicBezTo>
                    <a:cubicBezTo>
                      <a:pt x="1051" y="1416"/>
                      <a:pt x="1142" y="1301"/>
                      <a:pt x="1119" y="1210"/>
                    </a:cubicBezTo>
                    <a:cubicBezTo>
                      <a:pt x="1119" y="1073"/>
                      <a:pt x="1097" y="936"/>
                      <a:pt x="1051" y="822"/>
                    </a:cubicBezTo>
                    <a:cubicBezTo>
                      <a:pt x="1005" y="708"/>
                      <a:pt x="937" y="594"/>
                      <a:pt x="868" y="503"/>
                    </a:cubicBezTo>
                    <a:cubicBezTo>
                      <a:pt x="800" y="411"/>
                      <a:pt x="709" y="320"/>
                      <a:pt x="617" y="229"/>
                    </a:cubicBezTo>
                    <a:cubicBezTo>
                      <a:pt x="526" y="160"/>
                      <a:pt x="412" y="114"/>
                      <a:pt x="320" y="46"/>
                    </a:cubicBezTo>
                    <a:cubicBezTo>
                      <a:pt x="275" y="23"/>
                      <a:pt x="252" y="0"/>
                      <a:pt x="206"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1"/>
              <p:cNvSpPr/>
              <p:nvPr/>
            </p:nvSpPr>
            <p:spPr>
              <a:xfrm>
                <a:off x="7610506" y="1144860"/>
                <a:ext cx="122176" cy="122635"/>
              </a:xfrm>
              <a:custGeom>
                <a:rect b="b" l="l" r="r" t="t"/>
                <a:pathLst>
                  <a:path extrusionOk="0" h="4537" w="4520">
                    <a:moveTo>
                      <a:pt x="2237" y="320"/>
                    </a:moveTo>
                    <a:cubicBezTo>
                      <a:pt x="2260" y="320"/>
                      <a:pt x="2260" y="320"/>
                      <a:pt x="2260" y="343"/>
                    </a:cubicBezTo>
                    <a:cubicBezTo>
                      <a:pt x="2397" y="343"/>
                      <a:pt x="2534" y="343"/>
                      <a:pt x="2671" y="366"/>
                    </a:cubicBezTo>
                    <a:cubicBezTo>
                      <a:pt x="2831" y="411"/>
                      <a:pt x="2990" y="480"/>
                      <a:pt x="3150" y="548"/>
                    </a:cubicBezTo>
                    <a:cubicBezTo>
                      <a:pt x="3287" y="617"/>
                      <a:pt x="3424" y="708"/>
                      <a:pt x="3538" y="822"/>
                    </a:cubicBezTo>
                    <a:cubicBezTo>
                      <a:pt x="3675" y="936"/>
                      <a:pt x="3789" y="1073"/>
                      <a:pt x="3881" y="1210"/>
                    </a:cubicBezTo>
                    <a:cubicBezTo>
                      <a:pt x="3972" y="1370"/>
                      <a:pt x="4063" y="1530"/>
                      <a:pt x="4109" y="1689"/>
                    </a:cubicBezTo>
                    <a:cubicBezTo>
                      <a:pt x="4155" y="1849"/>
                      <a:pt x="4200" y="2009"/>
                      <a:pt x="4200" y="2192"/>
                    </a:cubicBezTo>
                    <a:cubicBezTo>
                      <a:pt x="4200" y="2351"/>
                      <a:pt x="4200" y="2511"/>
                      <a:pt x="4155" y="2694"/>
                    </a:cubicBezTo>
                    <a:cubicBezTo>
                      <a:pt x="4109" y="2854"/>
                      <a:pt x="4063" y="3013"/>
                      <a:pt x="3995" y="3173"/>
                    </a:cubicBezTo>
                    <a:cubicBezTo>
                      <a:pt x="3904" y="3310"/>
                      <a:pt x="3812" y="3447"/>
                      <a:pt x="3698" y="3584"/>
                    </a:cubicBezTo>
                    <a:cubicBezTo>
                      <a:pt x="3584" y="3698"/>
                      <a:pt x="3470" y="3789"/>
                      <a:pt x="3333" y="3881"/>
                    </a:cubicBezTo>
                    <a:cubicBezTo>
                      <a:pt x="3173" y="3995"/>
                      <a:pt x="3013" y="4063"/>
                      <a:pt x="2854" y="4132"/>
                    </a:cubicBezTo>
                    <a:cubicBezTo>
                      <a:pt x="2694" y="4177"/>
                      <a:pt x="2511" y="4200"/>
                      <a:pt x="2351" y="4200"/>
                    </a:cubicBezTo>
                    <a:cubicBezTo>
                      <a:pt x="2305" y="4207"/>
                      <a:pt x="2256" y="4210"/>
                      <a:pt x="2206" y="4210"/>
                    </a:cubicBezTo>
                    <a:cubicBezTo>
                      <a:pt x="2087" y="4210"/>
                      <a:pt x="1962" y="4194"/>
                      <a:pt x="1849" y="4177"/>
                    </a:cubicBezTo>
                    <a:cubicBezTo>
                      <a:pt x="1689" y="4132"/>
                      <a:pt x="1530" y="4063"/>
                      <a:pt x="1370" y="3995"/>
                    </a:cubicBezTo>
                    <a:cubicBezTo>
                      <a:pt x="1210" y="3904"/>
                      <a:pt x="1096" y="3812"/>
                      <a:pt x="959" y="3721"/>
                    </a:cubicBezTo>
                    <a:cubicBezTo>
                      <a:pt x="845" y="3607"/>
                      <a:pt x="731" y="3470"/>
                      <a:pt x="639" y="3356"/>
                    </a:cubicBezTo>
                    <a:lnTo>
                      <a:pt x="662" y="3356"/>
                    </a:lnTo>
                    <a:cubicBezTo>
                      <a:pt x="548" y="3196"/>
                      <a:pt x="480" y="3036"/>
                      <a:pt x="411" y="2854"/>
                    </a:cubicBezTo>
                    <a:cubicBezTo>
                      <a:pt x="388" y="2785"/>
                      <a:pt x="366" y="2694"/>
                      <a:pt x="366" y="2625"/>
                    </a:cubicBezTo>
                    <a:cubicBezTo>
                      <a:pt x="366" y="2625"/>
                      <a:pt x="366" y="2625"/>
                      <a:pt x="366" y="2602"/>
                    </a:cubicBezTo>
                    <a:lnTo>
                      <a:pt x="343" y="2602"/>
                    </a:lnTo>
                    <a:cubicBezTo>
                      <a:pt x="343" y="2511"/>
                      <a:pt x="320" y="2443"/>
                      <a:pt x="320" y="2351"/>
                    </a:cubicBezTo>
                    <a:cubicBezTo>
                      <a:pt x="320" y="2260"/>
                      <a:pt x="320" y="2146"/>
                      <a:pt x="343" y="2055"/>
                    </a:cubicBezTo>
                    <a:cubicBezTo>
                      <a:pt x="343" y="2055"/>
                      <a:pt x="343" y="2032"/>
                      <a:pt x="343" y="2032"/>
                    </a:cubicBezTo>
                    <a:cubicBezTo>
                      <a:pt x="343" y="1963"/>
                      <a:pt x="366" y="1895"/>
                      <a:pt x="366" y="1849"/>
                    </a:cubicBezTo>
                    <a:cubicBezTo>
                      <a:pt x="411" y="1689"/>
                      <a:pt x="457" y="1530"/>
                      <a:pt x="548" y="1370"/>
                    </a:cubicBezTo>
                    <a:cubicBezTo>
                      <a:pt x="548" y="1370"/>
                      <a:pt x="548" y="1370"/>
                      <a:pt x="548" y="1347"/>
                    </a:cubicBezTo>
                    <a:cubicBezTo>
                      <a:pt x="594" y="1279"/>
                      <a:pt x="639" y="1210"/>
                      <a:pt x="685" y="1142"/>
                    </a:cubicBezTo>
                    <a:cubicBezTo>
                      <a:pt x="708" y="1119"/>
                      <a:pt x="708" y="1119"/>
                      <a:pt x="708" y="1119"/>
                    </a:cubicBezTo>
                    <a:cubicBezTo>
                      <a:pt x="708" y="1119"/>
                      <a:pt x="708" y="1096"/>
                      <a:pt x="708" y="1096"/>
                    </a:cubicBezTo>
                    <a:lnTo>
                      <a:pt x="731" y="1096"/>
                    </a:lnTo>
                    <a:cubicBezTo>
                      <a:pt x="754" y="1050"/>
                      <a:pt x="776" y="1005"/>
                      <a:pt x="822" y="982"/>
                    </a:cubicBezTo>
                    <a:cubicBezTo>
                      <a:pt x="822" y="959"/>
                      <a:pt x="822" y="959"/>
                      <a:pt x="822" y="959"/>
                    </a:cubicBezTo>
                    <a:lnTo>
                      <a:pt x="845" y="959"/>
                    </a:lnTo>
                    <a:cubicBezTo>
                      <a:pt x="959" y="845"/>
                      <a:pt x="1073" y="731"/>
                      <a:pt x="1210" y="640"/>
                    </a:cubicBezTo>
                    <a:cubicBezTo>
                      <a:pt x="1233" y="617"/>
                      <a:pt x="1256" y="617"/>
                      <a:pt x="1279" y="594"/>
                    </a:cubicBezTo>
                    <a:lnTo>
                      <a:pt x="1301" y="594"/>
                    </a:lnTo>
                    <a:cubicBezTo>
                      <a:pt x="1416" y="525"/>
                      <a:pt x="1552" y="457"/>
                      <a:pt x="1667" y="434"/>
                    </a:cubicBezTo>
                    <a:cubicBezTo>
                      <a:pt x="1758" y="388"/>
                      <a:pt x="1849" y="388"/>
                      <a:pt x="1941" y="366"/>
                    </a:cubicBezTo>
                    <a:cubicBezTo>
                      <a:pt x="2009" y="343"/>
                      <a:pt x="2100" y="343"/>
                      <a:pt x="2192" y="343"/>
                    </a:cubicBezTo>
                    <a:cubicBezTo>
                      <a:pt x="2192" y="343"/>
                      <a:pt x="2192" y="343"/>
                      <a:pt x="2192" y="320"/>
                    </a:cubicBezTo>
                    <a:close/>
                    <a:moveTo>
                      <a:pt x="2123" y="0"/>
                    </a:moveTo>
                    <a:cubicBezTo>
                      <a:pt x="2032" y="23"/>
                      <a:pt x="1941" y="23"/>
                      <a:pt x="1849" y="46"/>
                    </a:cubicBezTo>
                    <a:cubicBezTo>
                      <a:pt x="1758" y="69"/>
                      <a:pt x="1667" y="92"/>
                      <a:pt x="1575" y="115"/>
                    </a:cubicBezTo>
                    <a:cubicBezTo>
                      <a:pt x="1507" y="137"/>
                      <a:pt x="1438" y="160"/>
                      <a:pt x="1393" y="183"/>
                    </a:cubicBezTo>
                    <a:lnTo>
                      <a:pt x="1370" y="183"/>
                    </a:lnTo>
                    <a:cubicBezTo>
                      <a:pt x="1301" y="229"/>
                      <a:pt x="1233" y="251"/>
                      <a:pt x="1187" y="274"/>
                    </a:cubicBezTo>
                    <a:cubicBezTo>
                      <a:pt x="913" y="411"/>
                      <a:pt x="685" y="617"/>
                      <a:pt x="480" y="868"/>
                    </a:cubicBezTo>
                    <a:cubicBezTo>
                      <a:pt x="457" y="913"/>
                      <a:pt x="434" y="936"/>
                      <a:pt x="388" y="982"/>
                    </a:cubicBezTo>
                    <a:cubicBezTo>
                      <a:pt x="343" y="1073"/>
                      <a:pt x="274" y="1164"/>
                      <a:pt x="229" y="1256"/>
                    </a:cubicBezTo>
                    <a:cubicBezTo>
                      <a:pt x="229" y="1256"/>
                      <a:pt x="229" y="1279"/>
                      <a:pt x="229" y="1279"/>
                    </a:cubicBezTo>
                    <a:cubicBezTo>
                      <a:pt x="115" y="1484"/>
                      <a:pt x="46" y="1712"/>
                      <a:pt x="23" y="1918"/>
                    </a:cubicBezTo>
                    <a:cubicBezTo>
                      <a:pt x="0" y="2055"/>
                      <a:pt x="0" y="2169"/>
                      <a:pt x="0" y="2306"/>
                    </a:cubicBezTo>
                    <a:cubicBezTo>
                      <a:pt x="0" y="2420"/>
                      <a:pt x="0" y="2511"/>
                      <a:pt x="23" y="2625"/>
                    </a:cubicBezTo>
                    <a:cubicBezTo>
                      <a:pt x="23" y="2648"/>
                      <a:pt x="23" y="2648"/>
                      <a:pt x="23" y="2671"/>
                    </a:cubicBezTo>
                    <a:cubicBezTo>
                      <a:pt x="46" y="2831"/>
                      <a:pt x="115" y="2968"/>
                      <a:pt x="160" y="3127"/>
                    </a:cubicBezTo>
                    <a:cubicBezTo>
                      <a:pt x="183" y="3173"/>
                      <a:pt x="206" y="3196"/>
                      <a:pt x="229" y="3242"/>
                    </a:cubicBezTo>
                    <a:cubicBezTo>
                      <a:pt x="229" y="3242"/>
                      <a:pt x="229" y="3264"/>
                      <a:pt x="229" y="3264"/>
                    </a:cubicBezTo>
                    <a:cubicBezTo>
                      <a:pt x="229" y="3287"/>
                      <a:pt x="251" y="3287"/>
                      <a:pt x="251" y="3310"/>
                    </a:cubicBezTo>
                    <a:cubicBezTo>
                      <a:pt x="343" y="3515"/>
                      <a:pt x="503" y="3721"/>
                      <a:pt x="662" y="3881"/>
                    </a:cubicBezTo>
                    <a:cubicBezTo>
                      <a:pt x="982" y="4177"/>
                      <a:pt x="1370" y="4406"/>
                      <a:pt x="1804" y="4497"/>
                    </a:cubicBezTo>
                    <a:cubicBezTo>
                      <a:pt x="1895" y="4497"/>
                      <a:pt x="2009" y="4520"/>
                      <a:pt x="2100" y="4520"/>
                    </a:cubicBezTo>
                    <a:cubicBezTo>
                      <a:pt x="2157" y="4531"/>
                      <a:pt x="2214" y="4537"/>
                      <a:pt x="2269" y="4537"/>
                    </a:cubicBezTo>
                    <a:cubicBezTo>
                      <a:pt x="2323" y="4537"/>
                      <a:pt x="2374" y="4531"/>
                      <a:pt x="2420" y="4520"/>
                    </a:cubicBezTo>
                    <a:cubicBezTo>
                      <a:pt x="2671" y="4520"/>
                      <a:pt x="2899" y="4451"/>
                      <a:pt x="3127" y="4360"/>
                    </a:cubicBezTo>
                    <a:cubicBezTo>
                      <a:pt x="3333" y="4269"/>
                      <a:pt x="3538" y="4155"/>
                      <a:pt x="3698" y="4018"/>
                    </a:cubicBezTo>
                    <a:cubicBezTo>
                      <a:pt x="3881" y="3881"/>
                      <a:pt x="4040" y="3698"/>
                      <a:pt x="4155" y="3515"/>
                    </a:cubicBezTo>
                    <a:cubicBezTo>
                      <a:pt x="4406" y="3150"/>
                      <a:pt x="4520" y="2694"/>
                      <a:pt x="4520" y="2260"/>
                    </a:cubicBezTo>
                    <a:cubicBezTo>
                      <a:pt x="4520" y="1941"/>
                      <a:pt x="4451" y="1598"/>
                      <a:pt x="4314" y="1301"/>
                    </a:cubicBezTo>
                    <a:cubicBezTo>
                      <a:pt x="4155" y="982"/>
                      <a:pt x="3926" y="708"/>
                      <a:pt x="3652" y="480"/>
                    </a:cubicBezTo>
                    <a:cubicBezTo>
                      <a:pt x="3515" y="388"/>
                      <a:pt x="3379" y="297"/>
                      <a:pt x="3219" y="229"/>
                    </a:cubicBezTo>
                    <a:cubicBezTo>
                      <a:pt x="3082" y="137"/>
                      <a:pt x="2922" y="92"/>
                      <a:pt x="2762" y="69"/>
                    </a:cubicBezTo>
                    <a:cubicBezTo>
                      <a:pt x="2671" y="46"/>
                      <a:pt x="2557" y="23"/>
                      <a:pt x="2466" y="23"/>
                    </a:cubicBezTo>
                    <a:lnTo>
                      <a:pt x="2443" y="23"/>
                    </a:lnTo>
                    <a:cubicBezTo>
                      <a:pt x="2420" y="0"/>
                      <a:pt x="2397" y="0"/>
                      <a:pt x="237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1"/>
              <p:cNvSpPr/>
              <p:nvPr/>
            </p:nvSpPr>
            <p:spPr>
              <a:xfrm>
                <a:off x="7761036" y="1008521"/>
                <a:ext cx="61737" cy="52276"/>
              </a:xfrm>
              <a:custGeom>
                <a:rect b="b" l="l" r="r" t="t"/>
                <a:pathLst>
                  <a:path extrusionOk="0" h="1934" w="2284">
                    <a:moveTo>
                      <a:pt x="1028" y="320"/>
                    </a:moveTo>
                    <a:cubicBezTo>
                      <a:pt x="1119" y="320"/>
                      <a:pt x="1210" y="320"/>
                      <a:pt x="1302" y="342"/>
                    </a:cubicBezTo>
                    <a:cubicBezTo>
                      <a:pt x="1370" y="365"/>
                      <a:pt x="1462" y="388"/>
                      <a:pt x="1553" y="434"/>
                    </a:cubicBezTo>
                    <a:cubicBezTo>
                      <a:pt x="1621" y="479"/>
                      <a:pt x="1667" y="525"/>
                      <a:pt x="1735" y="571"/>
                    </a:cubicBezTo>
                    <a:cubicBezTo>
                      <a:pt x="1781" y="616"/>
                      <a:pt x="1827" y="662"/>
                      <a:pt x="1850" y="708"/>
                    </a:cubicBezTo>
                    <a:cubicBezTo>
                      <a:pt x="1895" y="753"/>
                      <a:pt x="1918" y="822"/>
                      <a:pt x="1941" y="867"/>
                    </a:cubicBezTo>
                    <a:cubicBezTo>
                      <a:pt x="1941" y="913"/>
                      <a:pt x="1941" y="936"/>
                      <a:pt x="1964" y="982"/>
                    </a:cubicBezTo>
                    <a:cubicBezTo>
                      <a:pt x="1964" y="1027"/>
                      <a:pt x="1941" y="1073"/>
                      <a:pt x="1941" y="1118"/>
                    </a:cubicBezTo>
                    <a:cubicBezTo>
                      <a:pt x="1941" y="1164"/>
                      <a:pt x="1918" y="1210"/>
                      <a:pt x="1895" y="1255"/>
                    </a:cubicBezTo>
                    <a:cubicBezTo>
                      <a:pt x="1872" y="1278"/>
                      <a:pt x="1850" y="1324"/>
                      <a:pt x="1827" y="1347"/>
                    </a:cubicBezTo>
                    <a:cubicBezTo>
                      <a:pt x="1781" y="1392"/>
                      <a:pt x="1735" y="1438"/>
                      <a:pt x="1690" y="1484"/>
                    </a:cubicBezTo>
                    <a:cubicBezTo>
                      <a:pt x="1621" y="1506"/>
                      <a:pt x="1576" y="1529"/>
                      <a:pt x="1507" y="1552"/>
                    </a:cubicBezTo>
                    <a:cubicBezTo>
                      <a:pt x="1416" y="1575"/>
                      <a:pt x="1325" y="1598"/>
                      <a:pt x="1233" y="1598"/>
                    </a:cubicBezTo>
                    <a:cubicBezTo>
                      <a:pt x="1142" y="1598"/>
                      <a:pt x="1051" y="1598"/>
                      <a:pt x="959" y="1575"/>
                    </a:cubicBezTo>
                    <a:cubicBezTo>
                      <a:pt x="891" y="1552"/>
                      <a:pt x="800" y="1529"/>
                      <a:pt x="731" y="1484"/>
                    </a:cubicBezTo>
                    <a:cubicBezTo>
                      <a:pt x="663" y="1461"/>
                      <a:pt x="594" y="1415"/>
                      <a:pt x="549" y="1370"/>
                    </a:cubicBezTo>
                    <a:cubicBezTo>
                      <a:pt x="480" y="1324"/>
                      <a:pt x="434" y="1255"/>
                      <a:pt x="412" y="1210"/>
                    </a:cubicBezTo>
                    <a:cubicBezTo>
                      <a:pt x="389" y="1164"/>
                      <a:pt x="366" y="1118"/>
                      <a:pt x="343" y="1050"/>
                    </a:cubicBezTo>
                    <a:cubicBezTo>
                      <a:pt x="320" y="1004"/>
                      <a:pt x="320" y="982"/>
                      <a:pt x="320" y="936"/>
                    </a:cubicBezTo>
                    <a:cubicBezTo>
                      <a:pt x="320" y="890"/>
                      <a:pt x="320" y="845"/>
                      <a:pt x="320" y="799"/>
                    </a:cubicBezTo>
                    <a:cubicBezTo>
                      <a:pt x="343" y="753"/>
                      <a:pt x="343" y="730"/>
                      <a:pt x="366" y="685"/>
                    </a:cubicBezTo>
                    <a:cubicBezTo>
                      <a:pt x="389" y="639"/>
                      <a:pt x="412" y="593"/>
                      <a:pt x="457" y="571"/>
                    </a:cubicBezTo>
                    <a:cubicBezTo>
                      <a:pt x="457" y="548"/>
                      <a:pt x="480" y="525"/>
                      <a:pt x="503" y="525"/>
                    </a:cubicBezTo>
                    <a:cubicBezTo>
                      <a:pt x="503" y="525"/>
                      <a:pt x="503" y="502"/>
                      <a:pt x="526" y="502"/>
                    </a:cubicBezTo>
                    <a:cubicBezTo>
                      <a:pt x="526" y="502"/>
                      <a:pt x="549" y="479"/>
                      <a:pt x="549" y="479"/>
                    </a:cubicBezTo>
                    <a:cubicBezTo>
                      <a:pt x="549" y="479"/>
                      <a:pt x="571" y="479"/>
                      <a:pt x="571" y="457"/>
                    </a:cubicBezTo>
                    <a:lnTo>
                      <a:pt x="594" y="457"/>
                    </a:lnTo>
                    <a:cubicBezTo>
                      <a:pt x="594" y="457"/>
                      <a:pt x="594" y="434"/>
                      <a:pt x="617" y="434"/>
                    </a:cubicBezTo>
                    <a:cubicBezTo>
                      <a:pt x="640" y="434"/>
                      <a:pt x="663" y="411"/>
                      <a:pt x="686" y="411"/>
                    </a:cubicBezTo>
                    <a:cubicBezTo>
                      <a:pt x="708" y="388"/>
                      <a:pt x="754" y="388"/>
                      <a:pt x="777" y="365"/>
                    </a:cubicBezTo>
                    <a:cubicBezTo>
                      <a:pt x="822" y="365"/>
                      <a:pt x="845" y="342"/>
                      <a:pt x="891" y="342"/>
                    </a:cubicBezTo>
                    <a:lnTo>
                      <a:pt x="914" y="342"/>
                    </a:lnTo>
                    <a:cubicBezTo>
                      <a:pt x="959" y="320"/>
                      <a:pt x="982" y="320"/>
                      <a:pt x="1028" y="320"/>
                    </a:cubicBezTo>
                    <a:close/>
                    <a:moveTo>
                      <a:pt x="1074" y="0"/>
                    </a:moveTo>
                    <a:cubicBezTo>
                      <a:pt x="959" y="0"/>
                      <a:pt x="845" y="23"/>
                      <a:pt x="731" y="46"/>
                    </a:cubicBezTo>
                    <a:cubicBezTo>
                      <a:pt x="617" y="68"/>
                      <a:pt x="503" y="114"/>
                      <a:pt x="412" y="183"/>
                    </a:cubicBezTo>
                    <a:lnTo>
                      <a:pt x="389" y="183"/>
                    </a:lnTo>
                    <a:cubicBezTo>
                      <a:pt x="389" y="205"/>
                      <a:pt x="389" y="205"/>
                      <a:pt x="389" y="205"/>
                    </a:cubicBezTo>
                    <a:lnTo>
                      <a:pt x="366" y="205"/>
                    </a:lnTo>
                    <a:cubicBezTo>
                      <a:pt x="343" y="228"/>
                      <a:pt x="320" y="251"/>
                      <a:pt x="275" y="274"/>
                    </a:cubicBezTo>
                    <a:cubicBezTo>
                      <a:pt x="252" y="297"/>
                      <a:pt x="252" y="320"/>
                      <a:pt x="229" y="320"/>
                    </a:cubicBezTo>
                    <a:cubicBezTo>
                      <a:pt x="183" y="365"/>
                      <a:pt x="161" y="411"/>
                      <a:pt x="138" y="457"/>
                    </a:cubicBezTo>
                    <a:cubicBezTo>
                      <a:pt x="69" y="525"/>
                      <a:pt x="46" y="616"/>
                      <a:pt x="24" y="708"/>
                    </a:cubicBezTo>
                    <a:lnTo>
                      <a:pt x="1" y="730"/>
                    </a:lnTo>
                    <a:cubicBezTo>
                      <a:pt x="1" y="799"/>
                      <a:pt x="1" y="867"/>
                      <a:pt x="1" y="936"/>
                    </a:cubicBezTo>
                    <a:cubicBezTo>
                      <a:pt x="1" y="1027"/>
                      <a:pt x="24" y="1118"/>
                      <a:pt x="46" y="1210"/>
                    </a:cubicBezTo>
                    <a:cubicBezTo>
                      <a:pt x="69" y="1301"/>
                      <a:pt x="115" y="1370"/>
                      <a:pt x="161" y="1438"/>
                    </a:cubicBezTo>
                    <a:cubicBezTo>
                      <a:pt x="229" y="1506"/>
                      <a:pt x="275" y="1575"/>
                      <a:pt x="343" y="1621"/>
                    </a:cubicBezTo>
                    <a:cubicBezTo>
                      <a:pt x="480" y="1735"/>
                      <a:pt x="640" y="1826"/>
                      <a:pt x="822" y="1872"/>
                    </a:cubicBezTo>
                    <a:cubicBezTo>
                      <a:pt x="940" y="1914"/>
                      <a:pt x="1066" y="1934"/>
                      <a:pt x="1194" y="1934"/>
                    </a:cubicBezTo>
                    <a:cubicBezTo>
                      <a:pt x="1414" y="1934"/>
                      <a:pt x="1639" y="1873"/>
                      <a:pt x="1827" y="1758"/>
                    </a:cubicBezTo>
                    <a:cubicBezTo>
                      <a:pt x="1964" y="1689"/>
                      <a:pt x="2078" y="1575"/>
                      <a:pt x="2169" y="1438"/>
                    </a:cubicBezTo>
                    <a:cubicBezTo>
                      <a:pt x="2238" y="1301"/>
                      <a:pt x="2283" y="1141"/>
                      <a:pt x="2283" y="1004"/>
                    </a:cubicBezTo>
                    <a:cubicBezTo>
                      <a:pt x="2283" y="639"/>
                      <a:pt x="2009" y="320"/>
                      <a:pt x="1713" y="160"/>
                    </a:cubicBezTo>
                    <a:cubicBezTo>
                      <a:pt x="1530" y="68"/>
                      <a:pt x="1347" y="23"/>
                      <a:pt x="11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1"/>
              <p:cNvSpPr/>
              <p:nvPr/>
            </p:nvSpPr>
            <p:spPr>
              <a:xfrm>
                <a:off x="7864075" y="1158429"/>
                <a:ext cx="73441" cy="78657"/>
              </a:xfrm>
              <a:custGeom>
                <a:rect b="b" l="l" r="r" t="t"/>
                <a:pathLst>
                  <a:path extrusionOk="0" h="2910" w="2717">
                    <a:moveTo>
                      <a:pt x="1233" y="320"/>
                    </a:moveTo>
                    <a:cubicBezTo>
                      <a:pt x="1279" y="320"/>
                      <a:pt x="1302" y="343"/>
                      <a:pt x="1324" y="343"/>
                    </a:cubicBezTo>
                    <a:cubicBezTo>
                      <a:pt x="1439" y="366"/>
                      <a:pt x="1507" y="389"/>
                      <a:pt x="1598" y="434"/>
                    </a:cubicBezTo>
                    <a:cubicBezTo>
                      <a:pt x="1712" y="503"/>
                      <a:pt x="1804" y="571"/>
                      <a:pt x="1895" y="640"/>
                    </a:cubicBezTo>
                    <a:cubicBezTo>
                      <a:pt x="1986" y="731"/>
                      <a:pt x="2078" y="822"/>
                      <a:pt x="2146" y="936"/>
                    </a:cubicBezTo>
                    <a:cubicBezTo>
                      <a:pt x="2215" y="1051"/>
                      <a:pt x="2283" y="1165"/>
                      <a:pt x="2329" y="1279"/>
                    </a:cubicBezTo>
                    <a:cubicBezTo>
                      <a:pt x="2352" y="1393"/>
                      <a:pt x="2374" y="1507"/>
                      <a:pt x="2397" y="1644"/>
                    </a:cubicBezTo>
                    <a:cubicBezTo>
                      <a:pt x="2397" y="1735"/>
                      <a:pt x="2374" y="1849"/>
                      <a:pt x="2352" y="1964"/>
                    </a:cubicBezTo>
                    <a:cubicBezTo>
                      <a:pt x="2329" y="2032"/>
                      <a:pt x="2306" y="2100"/>
                      <a:pt x="2283" y="2192"/>
                    </a:cubicBezTo>
                    <a:cubicBezTo>
                      <a:pt x="2237" y="2237"/>
                      <a:pt x="2215" y="2283"/>
                      <a:pt x="2169" y="2329"/>
                    </a:cubicBezTo>
                    <a:cubicBezTo>
                      <a:pt x="2123" y="2374"/>
                      <a:pt x="2078" y="2420"/>
                      <a:pt x="2032" y="2443"/>
                    </a:cubicBezTo>
                    <a:cubicBezTo>
                      <a:pt x="1986" y="2489"/>
                      <a:pt x="1918" y="2511"/>
                      <a:pt x="1849" y="2557"/>
                    </a:cubicBezTo>
                    <a:cubicBezTo>
                      <a:pt x="1781" y="2557"/>
                      <a:pt x="1712" y="2580"/>
                      <a:pt x="1644" y="2580"/>
                    </a:cubicBezTo>
                    <a:cubicBezTo>
                      <a:pt x="1553" y="2580"/>
                      <a:pt x="1461" y="2580"/>
                      <a:pt x="1370" y="2557"/>
                    </a:cubicBezTo>
                    <a:cubicBezTo>
                      <a:pt x="1279" y="2534"/>
                      <a:pt x="1187" y="2511"/>
                      <a:pt x="1096" y="2466"/>
                    </a:cubicBezTo>
                    <a:cubicBezTo>
                      <a:pt x="1005" y="2397"/>
                      <a:pt x="914" y="2329"/>
                      <a:pt x="822" y="2260"/>
                    </a:cubicBezTo>
                    <a:lnTo>
                      <a:pt x="799" y="2260"/>
                    </a:lnTo>
                    <a:cubicBezTo>
                      <a:pt x="777" y="2237"/>
                      <a:pt x="754" y="2215"/>
                      <a:pt x="731" y="2192"/>
                    </a:cubicBezTo>
                    <a:cubicBezTo>
                      <a:pt x="731" y="2169"/>
                      <a:pt x="731" y="2169"/>
                      <a:pt x="731" y="2169"/>
                    </a:cubicBezTo>
                    <a:cubicBezTo>
                      <a:pt x="663" y="2100"/>
                      <a:pt x="617" y="2032"/>
                      <a:pt x="548" y="1964"/>
                    </a:cubicBezTo>
                    <a:cubicBezTo>
                      <a:pt x="526" y="1918"/>
                      <a:pt x="503" y="1872"/>
                      <a:pt x="480" y="1827"/>
                    </a:cubicBezTo>
                    <a:cubicBezTo>
                      <a:pt x="457" y="1758"/>
                      <a:pt x="411" y="1690"/>
                      <a:pt x="389" y="1621"/>
                    </a:cubicBezTo>
                    <a:cubicBezTo>
                      <a:pt x="343" y="1507"/>
                      <a:pt x="343" y="1393"/>
                      <a:pt x="320" y="1279"/>
                    </a:cubicBezTo>
                    <a:cubicBezTo>
                      <a:pt x="320" y="1256"/>
                      <a:pt x="320" y="1256"/>
                      <a:pt x="320" y="1256"/>
                    </a:cubicBezTo>
                    <a:cubicBezTo>
                      <a:pt x="320" y="1210"/>
                      <a:pt x="320" y="1165"/>
                      <a:pt x="320" y="1142"/>
                    </a:cubicBezTo>
                    <a:cubicBezTo>
                      <a:pt x="320" y="1119"/>
                      <a:pt x="320" y="1119"/>
                      <a:pt x="320" y="1096"/>
                    </a:cubicBezTo>
                    <a:cubicBezTo>
                      <a:pt x="320" y="1051"/>
                      <a:pt x="343" y="1005"/>
                      <a:pt x="343" y="959"/>
                    </a:cubicBezTo>
                    <a:cubicBezTo>
                      <a:pt x="366" y="914"/>
                      <a:pt x="366" y="845"/>
                      <a:pt x="389" y="799"/>
                    </a:cubicBezTo>
                    <a:cubicBezTo>
                      <a:pt x="411" y="777"/>
                      <a:pt x="411" y="754"/>
                      <a:pt x="434" y="731"/>
                    </a:cubicBezTo>
                    <a:cubicBezTo>
                      <a:pt x="457" y="685"/>
                      <a:pt x="503" y="617"/>
                      <a:pt x="548" y="571"/>
                    </a:cubicBezTo>
                    <a:lnTo>
                      <a:pt x="548" y="548"/>
                    </a:lnTo>
                    <a:cubicBezTo>
                      <a:pt x="594" y="526"/>
                      <a:pt x="617" y="480"/>
                      <a:pt x="663" y="457"/>
                    </a:cubicBezTo>
                    <a:cubicBezTo>
                      <a:pt x="663" y="457"/>
                      <a:pt x="685" y="457"/>
                      <a:pt x="685" y="434"/>
                    </a:cubicBezTo>
                    <a:cubicBezTo>
                      <a:pt x="754" y="411"/>
                      <a:pt x="799" y="389"/>
                      <a:pt x="868" y="366"/>
                    </a:cubicBezTo>
                    <a:cubicBezTo>
                      <a:pt x="891" y="343"/>
                      <a:pt x="914" y="343"/>
                      <a:pt x="936" y="343"/>
                    </a:cubicBezTo>
                    <a:cubicBezTo>
                      <a:pt x="1005" y="320"/>
                      <a:pt x="1051" y="320"/>
                      <a:pt x="1096" y="320"/>
                    </a:cubicBezTo>
                    <a:close/>
                    <a:moveTo>
                      <a:pt x="1119" y="1"/>
                    </a:moveTo>
                    <a:cubicBezTo>
                      <a:pt x="982" y="1"/>
                      <a:pt x="868" y="1"/>
                      <a:pt x="754" y="46"/>
                    </a:cubicBezTo>
                    <a:cubicBezTo>
                      <a:pt x="685" y="69"/>
                      <a:pt x="640" y="92"/>
                      <a:pt x="594" y="115"/>
                    </a:cubicBezTo>
                    <a:cubicBezTo>
                      <a:pt x="548" y="138"/>
                      <a:pt x="526" y="160"/>
                      <a:pt x="503" y="183"/>
                    </a:cubicBezTo>
                    <a:cubicBezTo>
                      <a:pt x="480" y="183"/>
                      <a:pt x="480" y="183"/>
                      <a:pt x="457" y="206"/>
                    </a:cubicBezTo>
                    <a:cubicBezTo>
                      <a:pt x="434" y="206"/>
                      <a:pt x="434" y="229"/>
                      <a:pt x="411" y="252"/>
                    </a:cubicBezTo>
                    <a:lnTo>
                      <a:pt x="389" y="252"/>
                    </a:lnTo>
                    <a:cubicBezTo>
                      <a:pt x="320" y="320"/>
                      <a:pt x="274" y="366"/>
                      <a:pt x="229" y="434"/>
                    </a:cubicBezTo>
                    <a:cubicBezTo>
                      <a:pt x="160" y="526"/>
                      <a:pt x="115" y="617"/>
                      <a:pt x="69" y="708"/>
                    </a:cubicBezTo>
                    <a:cubicBezTo>
                      <a:pt x="46" y="799"/>
                      <a:pt x="23" y="914"/>
                      <a:pt x="1" y="1028"/>
                    </a:cubicBezTo>
                    <a:cubicBezTo>
                      <a:pt x="1" y="1073"/>
                      <a:pt x="1" y="1142"/>
                      <a:pt x="1" y="1210"/>
                    </a:cubicBezTo>
                    <a:cubicBezTo>
                      <a:pt x="1" y="1256"/>
                      <a:pt x="1" y="1302"/>
                      <a:pt x="1" y="1347"/>
                    </a:cubicBezTo>
                    <a:cubicBezTo>
                      <a:pt x="1" y="1461"/>
                      <a:pt x="46" y="1598"/>
                      <a:pt x="69" y="1712"/>
                    </a:cubicBezTo>
                    <a:cubicBezTo>
                      <a:pt x="92" y="1735"/>
                      <a:pt x="92" y="1735"/>
                      <a:pt x="92" y="1758"/>
                    </a:cubicBezTo>
                    <a:cubicBezTo>
                      <a:pt x="115" y="1781"/>
                      <a:pt x="115" y="1804"/>
                      <a:pt x="115" y="1827"/>
                    </a:cubicBezTo>
                    <a:cubicBezTo>
                      <a:pt x="160" y="1941"/>
                      <a:pt x="229" y="2055"/>
                      <a:pt x="297" y="2146"/>
                    </a:cubicBezTo>
                    <a:cubicBezTo>
                      <a:pt x="320" y="2192"/>
                      <a:pt x="343" y="2237"/>
                      <a:pt x="366" y="2260"/>
                    </a:cubicBezTo>
                    <a:cubicBezTo>
                      <a:pt x="389" y="2283"/>
                      <a:pt x="389" y="2283"/>
                      <a:pt x="411" y="2306"/>
                    </a:cubicBezTo>
                    <a:cubicBezTo>
                      <a:pt x="526" y="2466"/>
                      <a:pt x="685" y="2603"/>
                      <a:pt x="845" y="2694"/>
                    </a:cubicBezTo>
                    <a:lnTo>
                      <a:pt x="868" y="2694"/>
                    </a:lnTo>
                    <a:cubicBezTo>
                      <a:pt x="868" y="2694"/>
                      <a:pt x="868" y="2717"/>
                      <a:pt x="868" y="2717"/>
                    </a:cubicBezTo>
                    <a:lnTo>
                      <a:pt x="891" y="2717"/>
                    </a:lnTo>
                    <a:cubicBezTo>
                      <a:pt x="1073" y="2831"/>
                      <a:pt x="1256" y="2877"/>
                      <a:pt x="1461" y="2899"/>
                    </a:cubicBezTo>
                    <a:cubicBezTo>
                      <a:pt x="1499" y="2907"/>
                      <a:pt x="1537" y="2910"/>
                      <a:pt x="1576" y="2910"/>
                    </a:cubicBezTo>
                    <a:cubicBezTo>
                      <a:pt x="1652" y="2910"/>
                      <a:pt x="1728" y="2899"/>
                      <a:pt x="1804" y="2899"/>
                    </a:cubicBezTo>
                    <a:cubicBezTo>
                      <a:pt x="1918" y="2877"/>
                      <a:pt x="2032" y="2831"/>
                      <a:pt x="2146" y="2762"/>
                    </a:cubicBezTo>
                    <a:cubicBezTo>
                      <a:pt x="2306" y="2671"/>
                      <a:pt x="2443" y="2534"/>
                      <a:pt x="2557" y="2352"/>
                    </a:cubicBezTo>
                    <a:cubicBezTo>
                      <a:pt x="2671" y="2169"/>
                      <a:pt x="2717" y="1941"/>
                      <a:pt x="2717" y="1712"/>
                    </a:cubicBezTo>
                    <a:cubicBezTo>
                      <a:pt x="2717" y="1256"/>
                      <a:pt x="2511" y="799"/>
                      <a:pt x="2192" y="480"/>
                    </a:cubicBezTo>
                    <a:cubicBezTo>
                      <a:pt x="1964" y="252"/>
                      <a:pt x="1667" y="69"/>
                      <a:pt x="1370" y="23"/>
                    </a:cubicBezTo>
                    <a:cubicBezTo>
                      <a:pt x="1347" y="23"/>
                      <a:pt x="1347" y="23"/>
                      <a:pt x="13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1"/>
              <p:cNvSpPr/>
              <p:nvPr/>
            </p:nvSpPr>
            <p:spPr>
              <a:xfrm>
                <a:off x="8706248" y="1908674"/>
                <a:ext cx="35788" cy="35193"/>
              </a:xfrm>
              <a:custGeom>
                <a:rect b="b" l="l" r="r" t="t"/>
                <a:pathLst>
                  <a:path extrusionOk="0" h="1302" w="1324">
                    <a:moveTo>
                      <a:pt x="685" y="0"/>
                    </a:moveTo>
                    <a:cubicBezTo>
                      <a:pt x="639" y="0"/>
                      <a:pt x="594" y="0"/>
                      <a:pt x="548" y="23"/>
                    </a:cubicBezTo>
                    <a:cubicBezTo>
                      <a:pt x="479" y="23"/>
                      <a:pt x="411" y="69"/>
                      <a:pt x="343" y="114"/>
                    </a:cubicBezTo>
                    <a:cubicBezTo>
                      <a:pt x="320" y="114"/>
                      <a:pt x="274" y="160"/>
                      <a:pt x="251" y="183"/>
                    </a:cubicBezTo>
                    <a:cubicBezTo>
                      <a:pt x="251" y="183"/>
                      <a:pt x="228" y="206"/>
                      <a:pt x="228" y="206"/>
                    </a:cubicBezTo>
                    <a:cubicBezTo>
                      <a:pt x="183" y="228"/>
                      <a:pt x="137" y="251"/>
                      <a:pt x="91" y="297"/>
                    </a:cubicBezTo>
                    <a:cubicBezTo>
                      <a:pt x="0" y="411"/>
                      <a:pt x="0" y="616"/>
                      <a:pt x="23" y="753"/>
                    </a:cubicBezTo>
                    <a:cubicBezTo>
                      <a:pt x="46" y="799"/>
                      <a:pt x="69" y="845"/>
                      <a:pt x="91" y="890"/>
                    </a:cubicBezTo>
                    <a:cubicBezTo>
                      <a:pt x="91" y="936"/>
                      <a:pt x="114" y="959"/>
                      <a:pt x="114" y="982"/>
                    </a:cubicBezTo>
                    <a:cubicBezTo>
                      <a:pt x="160" y="1050"/>
                      <a:pt x="206" y="1073"/>
                      <a:pt x="228" y="1119"/>
                    </a:cubicBezTo>
                    <a:cubicBezTo>
                      <a:pt x="274" y="1187"/>
                      <a:pt x="365" y="1233"/>
                      <a:pt x="434" y="1255"/>
                    </a:cubicBezTo>
                    <a:cubicBezTo>
                      <a:pt x="525" y="1278"/>
                      <a:pt x="616" y="1301"/>
                      <a:pt x="708" y="1301"/>
                    </a:cubicBezTo>
                    <a:cubicBezTo>
                      <a:pt x="776" y="1301"/>
                      <a:pt x="845" y="1278"/>
                      <a:pt x="890" y="1255"/>
                    </a:cubicBezTo>
                    <a:cubicBezTo>
                      <a:pt x="982" y="1210"/>
                      <a:pt x="1050" y="1164"/>
                      <a:pt x="1119" y="1119"/>
                    </a:cubicBezTo>
                    <a:cubicBezTo>
                      <a:pt x="1187" y="1050"/>
                      <a:pt x="1233" y="959"/>
                      <a:pt x="1278" y="867"/>
                    </a:cubicBezTo>
                    <a:cubicBezTo>
                      <a:pt x="1324" y="799"/>
                      <a:pt x="1324" y="708"/>
                      <a:pt x="1324" y="616"/>
                    </a:cubicBezTo>
                    <a:cubicBezTo>
                      <a:pt x="1324" y="548"/>
                      <a:pt x="1301" y="457"/>
                      <a:pt x="1278" y="388"/>
                    </a:cubicBezTo>
                    <a:cubicBezTo>
                      <a:pt x="1256" y="342"/>
                      <a:pt x="1233" y="297"/>
                      <a:pt x="1187" y="251"/>
                    </a:cubicBezTo>
                    <a:cubicBezTo>
                      <a:pt x="1164" y="206"/>
                      <a:pt x="1141" y="183"/>
                      <a:pt x="1119" y="160"/>
                    </a:cubicBezTo>
                    <a:cubicBezTo>
                      <a:pt x="1073" y="114"/>
                      <a:pt x="1027" y="91"/>
                      <a:pt x="1004" y="69"/>
                    </a:cubicBezTo>
                    <a:cubicBezTo>
                      <a:pt x="936" y="46"/>
                      <a:pt x="867" y="23"/>
                      <a:pt x="822" y="23"/>
                    </a:cubicBezTo>
                    <a:cubicBezTo>
                      <a:pt x="776" y="0"/>
                      <a:pt x="731" y="0"/>
                      <a:pt x="685"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1"/>
              <p:cNvSpPr/>
              <p:nvPr/>
            </p:nvSpPr>
            <p:spPr>
              <a:xfrm>
                <a:off x="8798177" y="1916053"/>
                <a:ext cx="66656" cy="74684"/>
              </a:xfrm>
              <a:custGeom>
                <a:rect b="b" l="l" r="r" t="t"/>
                <a:pathLst>
                  <a:path extrusionOk="0" h="2763" w="2466">
                    <a:moveTo>
                      <a:pt x="959" y="1"/>
                    </a:moveTo>
                    <a:cubicBezTo>
                      <a:pt x="867" y="1"/>
                      <a:pt x="776" y="24"/>
                      <a:pt x="685" y="47"/>
                    </a:cubicBezTo>
                    <a:cubicBezTo>
                      <a:pt x="639" y="69"/>
                      <a:pt x="571" y="92"/>
                      <a:pt x="502" y="138"/>
                    </a:cubicBezTo>
                    <a:cubicBezTo>
                      <a:pt x="457" y="161"/>
                      <a:pt x="411" y="206"/>
                      <a:pt x="365" y="252"/>
                    </a:cubicBezTo>
                    <a:cubicBezTo>
                      <a:pt x="342" y="275"/>
                      <a:pt x="320" y="298"/>
                      <a:pt x="297" y="343"/>
                    </a:cubicBezTo>
                    <a:cubicBezTo>
                      <a:pt x="228" y="389"/>
                      <a:pt x="183" y="457"/>
                      <a:pt x="160" y="549"/>
                    </a:cubicBezTo>
                    <a:cubicBezTo>
                      <a:pt x="114" y="640"/>
                      <a:pt x="91" y="731"/>
                      <a:pt x="69" y="823"/>
                    </a:cubicBezTo>
                    <a:cubicBezTo>
                      <a:pt x="23" y="982"/>
                      <a:pt x="0" y="1142"/>
                      <a:pt x="0" y="1302"/>
                    </a:cubicBezTo>
                    <a:cubicBezTo>
                      <a:pt x="23" y="1462"/>
                      <a:pt x="69" y="1622"/>
                      <a:pt x="137" y="1759"/>
                    </a:cubicBezTo>
                    <a:cubicBezTo>
                      <a:pt x="206" y="1918"/>
                      <a:pt x="274" y="2078"/>
                      <a:pt x="388" y="2215"/>
                    </a:cubicBezTo>
                    <a:cubicBezTo>
                      <a:pt x="434" y="2284"/>
                      <a:pt x="479" y="2352"/>
                      <a:pt x="548" y="2398"/>
                    </a:cubicBezTo>
                    <a:cubicBezTo>
                      <a:pt x="639" y="2489"/>
                      <a:pt x="753" y="2557"/>
                      <a:pt x="867" y="2626"/>
                    </a:cubicBezTo>
                    <a:cubicBezTo>
                      <a:pt x="1050" y="2717"/>
                      <a:pt x="1255" y="2740"/>
                      <a:pt x="1438" y="2763"/>
                    </a:cubicBezTo>
                    <a:cubicBezTo>
                      <a:pt x="1644" y="2763"/>
                      <a:pt x="1826" y="2694"/>
                      <a:pt x="1986" y="2603"/>
                    </a:cubicBezTo>
                    <a:cubicBezTo>
                      <a:pt x="2100" y="2535"/>
                      <a:pt x="2191" y="2443"/>
                      <a:pt x="2260" y="2352"/>
                    </a:cubicBezTo>
                    <a:cubicBezTo>
                      <a:pt x="2465" y="2101"/>
                      <a:pt x="2465" y="1781"/>
                      <a:pt x="2397" y="1485"/>
                    </a:cubicBezTo>
                    <a:cubicBezTo>
                      <a:pt x="2397" y="1393"/>
                      <a:pt x="2374" y="1302"/>
                      <a:pt x="2351" y="1211"/>
                    </a:cubicBezTo>
                    <a:cubicBezTo>
                      <a:pt x="2305" y="1119"/>
                      <a:pt x="2260" y="1028"/>
                      <a:pt x="2214" y="937"/>
                    </a:cubicBezTo>
                    <a:cubicBezTo>
                      <a:pt x="2191" y="868"/>
                      <a:pt x="2146" y="823"/>
                      <a:pt x="2123" y="754"/>
                    </a:cubicBezTo>
                    <a:cubicBezTo>
                      <a:pt x="2077" y="686"/>
                      <a:pt x="2032" y="640"/>
                      <a:pt x="1986" y="572"/>
                    </a:cubicBezTo>
                    <a:cubicBezTo>
                      <a:pt x="1917" y="503"/>
                      <a:pt x="1872" y="435"/>
                      <a:pt x="1780" y="366"/>
                    </a:cubicBezTo>
                    <a:cubicBezTo>
                      <a:pt x="1712" y="298"/>
                      <a:pt x="1621" y="252"/>
                      <a:pt x="1529" y="184"/>
                    </a:cubicBezTo>
                    <a:cubicBezTo>
                      <a:pt x="1392" y="115"/>
                      <a:pt x="1255" y="47"/>
                      <a:pt x="1096" y="24"/>
                    </a:cubicBezTo>
                    <a:cubicBezTo>
                      <a:pt x="1050" y="1"/>
                      <a:pt x="1004" y="1"/>
                      <a:pt x="959"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1"/>
              <p:cNvSpPr/>
              <p:nvPr/>
            </p:nvSpPr>
            <p:spPr>
              <a:xfrm>
                <a:off x="8806800" y="2019091"/>
                <a:ext cx="58655" cy="56493"/>
              </a:xfrm>
              <a:custGeom>
                <a:rect b="b" l="l" r="r" t="t"/>
                <a:pathLst>
                  <a:path extrusionOk="0" h="2090" w="2170">
                    <a:moveTo>
                      <a:pt x="1028" y="1"/>
                    </a:moveTo>
                    <a:cubicBezTo>
                      <a:pt x="914" y="1"/>
                      <a:pt x="822" y="24"/>
                      <a:pt x="708" y="46"/>
                    </a:cubicBezTo>
                    <a:cubicBezTo>
                      <a:pt x="663" y="46"/>
                      <a:pt x="594" y="69"/>
                      <a:pt x="548" y="92"/>
                    </a:cubicBezTo>
                    <a:cubicBezTo>
                      <a:pt x="503" y="115"/>
                      <a:pt x="457" y="138"/>
                      <a:pt x="434" y="161"/>
                    </a:cubicBezTo>
                    <a:cubicBezTo>
                      <a:pt x="366" y="183"/>
                      <a:pt x="297" y="252"/>
                      <a:pt x="252" y="298"/>
                    </a:cubicBezTo>
                    <a:cubicBezTo>
                      <a:pt x="229" y="343"/>
                      <a:pt x="206" y="389"/>
                      <a:pt x="183" y="434"/>
                    </a:cubicBezTo>
                    <a:cubicBezTo>
                      <a:pt x="115" y="480"/>
                      <a:pt x="92" y="594"/>
                      <a:pt x="69" y="663"/>
                    </a:cubicBezTo>
                    <a:cubicBezTo>
                      <a:pt x="23" y="868"/>
                      <a:pt x="1" y="1096"/>
                      <a:pt x="69" y="1302"/>
                    </a:cubicBezTo>
                    <a:cubicBezTo>
                      <a:pt x="115" y="1393"/>
                      <a:pt x="160" y="1484"/>
                      <a:pt x="206" y="1599"/>
                    </a:cubicBezTo>
                    <a:cubicBezTo>
                      <a:pt x="206" y="1621"/>
                      <a:pt x="229" y="1667"/>
                      <a:pt x="252" y="1690"/>
                    </a:cubicBezTo>
                    <a:cubicBezTo>
                      <a:pt x="275" y="1736"/>
                      <a:pt x="320" y="1781"/>
                      <a:pt x="366" y="1827"/>
                    </a:cubicBezTo>
                    <a:cubicBezTo>
                      <a:pt x="389" y="1850"/>
                      <a:pt x="434" y="1872"/>
                      <a:pt x="457" y="1895"/>
                    </a:cubicBezTo>
                    <a:cubicBezTo>
                      <a:pt x="526" y="1941"/>
                      <a:pt x="594" y="1987"/>
                      <a:pt x="663" y="2009"/>
                    </a:cubicBezTo>
                    <a:cubicBezTo>
                      <a:pt x="731" y="2032"/>
                      <a:pt x="777" y="2055"/>
                      <a:pt x="845" y="2055"/>
                    </a:cubicBezTo>
                    <a:cubicBezTo>
                      <a:pt x="914" y="2078"/>
                      <a:pt x="994" y="2089"/>
                      <a:pt x="1073" y="2089"/>
                    </a:cubicBezTo>
                    <a:cubicBezTo>
                      <a:pt x="1153" y="2089"/>
                      <a:pt x="1233" y="2078"/>
                      <a:pt x="1302" y="2055"/>
                    </a:cubicBezTo>
                    <a:cubicBezTo>
                      <a:pt x="1393" y="2032"/>
                      <a:pt x="1461" y="2009"/>
                      <a:pt x="1530" y="1964"/>
                    </a:cubicBezTo>
                    <a:cubicBezTo>
                      <a:pt x="1576" y="1941"/>
                      <a:pt x="1644" y="1918"/>
                      <a:pt x="1690" y="1895"/>
                    </a:cubicBezTo>
                    <a:cubicBezTo>
                      <a:pt x="1781" y="1850"/>
                      <a:pt x="1872" y="1781"/>
                      <a:pt x="1964" y="1690"/>
                    </a:cubicBezTo>
                    <a:cubicBezTo>
                      <a:pt x="2009" y="1621"/>
                      <a:pt x="2078" y="1530"/>
                      <a:pt x="2101" y="1439"/>
                    </a:cubicBezTo>
                    <a:cubicBezTo>
                      <a:pt x="2123" y="1416"/>
                      <a:pt x="2123" y="1370"/>
                      <a:pt x="2146" y="1325"/>
                    </a:cubicBezTo>
                    <a:cubicBezTo>
                      <a:pt x="2169" y="1256"/>
                      <a:pt x="2169" y="1188"/>
                      <a:pt x="2169" y="1142"/>
                    </a:cubicBezTo>
                    <a:cubicBezTo>
                      <a:pt x="2169" y="1096"/>
                      <a:pt x="2146" y="1051"/>
                      <a:pt x="2146" y="1005"/>
                    </a:cubicBezTo>
                    <a:cubicBezTo>
                      <a:pt x="2146" y="937"/>
                      <a:pt x="2123" y="891"/>
                      <a:pt x="2123" y="823"/>
                    </a:cubicBezTo>
                    <a:cubicBezTo>
                      <a:pt x="2101" y="731"/>
                      <a:pt x="2055" y="617"/>
                      <a:pt x="1986" y="526"/>
                    </a:cubicBezTo>
                    <a:cubicBezTo>
                      <a:pt x="1964" y="457"/>
                      <a:pt x="1895" y="389"/>
                      <a:pt x="1827" y="343"/>
                    </a:cubicBezTo>
                    <a:cubicBezTo>
                      <a:pt x="1758" y="252"/>
                      <a:pt x="1644" y="183"/>
                      <a:pt x="1553" y="138"/>
                    </a:cubicBezTo>
                    <a:cubicBezTo>
                      <a:pt x="1484" y="92"/>
                      <a:pt x="1393" y="69"/>
                      <a:pt x="1302" y="46"/>
                    </a:cubicBezTo>
                    <a:cubicBezTo>
                      <a:pt x="1210" y="1"/>
                      <a:pt x="1119" y="1"/>
                      <a:pt x="1028"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1"/>
              <p:cNvSpPr/>
              <p:nvPr/>
            </p:nvSpPr>
            <p:spPr>
              <a:xfrm>
                <a:off x="8792609" y="1911134"/>
                <a:ext cx="77144" cy="87010"/>
              </a:xfrm>
              <a:custGeom>
                <a:rect b="b" l="l" r="r" t="t"/>
                <a:pathLst>
                  <a:path extrusionOk="0" h="3219" w="2854">
                    <a:moveTo>
                      <a:pt x="1347" y="320"/>
                    </a:moveTo>
                    <a:cubicBezTo>
                      <a:pt x="1439" y="343"/>
                      <a:pt x="1530" y="366"/>
                      <a:pt x="1621" y="388"/>
                    </a:cubicBezTo>
                    <a:cubicBezTo>
                      <a:pt x="1713" y="457"/>
                      <a:pt x="1827" y="503"/>
                      <a:pt x="1918" y="571"/>
                    </a:cubicBezTo>
                    <a:cubicBezTo>
                      <a:pt x="2009" y="662"/>
                      <a:pt x="2101" y="731"/>
                      <a:pt x="2169" y="845"/>
                    </a:cubicBezTo>
                    <a:cubicBezTo>
                      <a:pt x="2260" y="959"/>
                      <a:pt x="2329" y="1073"/>
                      <a:pt x="2375" y="1210"/>
                    </a:cubicBezTo>
                    <a:cubicBezTo>
                      <a:pt x="2443" y="1324"/>
                      <a:pt x="2466" y="1461"/>
                      <a:pt x="2489" y="1598"/>
                    </a:cubicBezTo>
                    <a:cubicBezTo>
                      <a:pt x="2511" y="1735"/>
                      <a:pt x="2511" y="1895"/>
                      <a:pt x="2489" y="2032"/>
                    </a:cubicBezTo>
                    <a:cubicBezTo>
                      <a:pt x="2489" y="2123"/>
                      <a:pt x="2443" y="2214"/>
                      <a:pt x="2420" y="2329"/>
                    </a:cubicBezTo>
                    <a:cubicBezTo>
                      <a:pt x="2375" y="2397"/>
                      <a:pt x="2329" y="2488"/>
                      <a:pt x="2283" y="2557"/>
                    </a:cubicBezTo>
                    <a:cubicBezTo>
                      <a:pt x="2238" y="2602"/>
                      <a:pt x="2192" y="2671"/>
                      <a:pt x="2123" y="2717"/>
                    </a:cubicBezTo>
                    <a:cubicBezTo>
                      <a:pt x="2078" y="2739"/>
                      <a:pt x="2009" y="2785"/>
                      <a:pt x="1941" y="2808"/>
                    </a:cubicBezTo>
                    <a:cubicBezTo>
                      <a:pt x="1872" y="2854"/>
                      <a:pt x="1804" y="2854"/>
                      <a:pt x="1735" y="2876"/>
                    </a:cubicBezTo>
                    <a:lnTo>
                      <a:pt x="1507" y="2876"/>
                    </a:lnTo>
                    <a:cubicBezTo>
                      <a:pt x="1416" y="2854"/>
                      <a:pt x="1325" y="2831"/>
                      <a:pt x="1256" y="2808"/>
                    </a:cubicBezTo>
                    <a:cubicBezTo>
                      <a:pt x="1142" y="2762"/>
                      <a:pt x="1028" y="2694"/>
                      <a:pt x="914" y="2625"/>
                    </a:cubicBezTo>
                    <a:cubicBezTo>
                      <a:pt x="822" y="2534"/>
                      <a:pt x="754" y="2466"/>
                      <a:pt x="685" y="2351"/>
                    </a:cubicBezTo>
                    <a:cubicBezTo>
                      <a:pt x="594" y="2260"/>
                      <a:pt x="526" y="2146"/>
                      <a:pt x="480" y="2009"/>
                    </a:cubicBezTo>
                    <a:cubicBezTo>
                      <a:pt x="412" y="1872"/>
                      <a:pt x="366" y="1712"/>
                      <a:pt x="343" y="1575"/>
                    </a:cubicBezTo>
                    <a:cubicBezTo>
                      <a:pt x="343" y="1507"/>
                      <a:pt x="343" y="1438"/>
                      <a:pt x="343" y="1347"/>
                    </a:cubicBezTo>
                    <a:cubicBezTo>
                      <a:pt x="343" y="1301"/>
                      <a:pt x="343" y="1256"/>
                      <a:pt x="343" y="1210"/>
                    </a:cubicBezTo>
                    <a:lnTo>
                      <a:pt x="343" y="1187"/>
                    </a:lnTo>
                    <a:cubicBezTo>
                      <a:pt x="366" y="1073"/>
                      <a:pt x="389" y="982"/>
                      <a:pt x="434" y="891"/>
                    </a:cubicBezTo>
                    <a:cubicBezTo>
                      <a:pt x="480" y="799"/>
                      <a:pt x="526" y="708"/>
                      <a:pt x="571" y="639"/>
                    </a:cubicBezTo>
                    <a:cubicBezTo>
                      <a:pt x="594" y="617"/>
                      <a:pt x="594" y="617"/>
                      <a:pt x="617" y="594"/>
                    </a:cubicBezTo>
                    <a:cubicBezTo>
                      <a:pt x="640" y="548"/>
                      <a:pt x="685" y="525"/>
                      <a:pt x="731" y="480"/>
                    </a:cubicBezTo>
                    <a:cubicBezTo>
                      <a:pt x="777" y="457"/>
                      <a:pt x="822" y="434"/>
                      <a:pt x="868" y="411"/>
                    </a:cubicBezTo>
                    <a:cubicBezTo>
                      <a:pt x="868" y="411"/>
                      <a:pt x="868" y="411"/>
                      <a:pt x="868" y="388"/>
                    </a:cubicBezTo>
                    <a:lnTo>
                      <a:pt x="891" y="388"/>
                    </a:lnTo>
                    <a:cubicBezTo>
                      <a:pt x="947" y="370"/>
                      <a:pt x="1004" y="351"/>
                      <a:pt x="1074" y="332"/>
                    </a:cubicBezTo>
                    <a:lnTo>
                      <a:pt x="1074" y="332"/>
                    </a:lnTo>
                    <a:cubicBezTo>
                      <a:pt x="1073" y="335"/>
                      <a:pt x="1073" y="338"/>
                      <a:pt x="1073" y="343"/>
                    </a:cubicBezTo>
                    <a:cubicBezTo>
                      <a:pt x="1073" y="343"/>
                      <a:pt x="1073" y="337"/>
                      <a:pt x="1076" y="331"/>
                    </a:cubicBezTo>
                    <a:lnTo>
                      <a:pt x="1076" y="331"/>
                    </a:lnTo>
                    <a:cubicBezTo>
                      <a:pt x="1076" y="331"/>
                      <a:pt x="1075" y="332"/>
                      <a:pt x="1074" y="332"/>
                    </a:cubicBezTo>
                    <a:lnTo>
                      <a:pt x="1074" y="332"/>
                    </a:lnTo>
                    <a:cubicBezTo>
                      <a:pt x="1074" y="320"/>
                      <a:pt x="1078" y="320"/>
                      <a:pt x="1096" y="320"/>
                    </a:cubicBezTo>
                    <a:cubicBezTo>
                      <a:pt x="1085" y="320"/>
                      <a:pt x="1079" y="325"/>
                      <a:pt x="1076" y="331"/>
                    </a:cubicBezTo>
                    <a:lnTo>
                      <a:pt x="1076" y="331"/>
                    </a:lnTo>
                    <a:cubicBezTo>
                      <a:pt x="1090" y="327"/>
                      <a:pt x="1104" y="324"/>
                      <a:pt x="1119" y="320"/>
                    </a:cubicBezTo>
                    <a:close/>
                    <a:moveTo>
                      <a:pt x="1233" y="0"/>
                    </a:moveTo>
                    <a:cubicBezTo>
                      <a:pt x="1165" y="0"/>
                      <a:pt x="1073" y="0"/>
                      <a:pt x="1005" y="23"/>
                    </a:cubicBezTo>
                    <a:lnTo>
                      <a:pt x="982" y="23"/>
                    </a:lnTo>
                    <a:cubicBezTo>
                      <a:pt x="914" y="46"/>
                      <a:pt x="868" y="46"/>
                      <a:pt x="822" y="69"/>
                    </a:cubicBezTo>
                    <a:cubicBezTo>
                      <a:pt x="800" y="69"/>
                      <a:pt x="800" y="69"/>
                      <a:pt x="800" y="92"/>
                    </a:cubicBezTo>
                    <a:cubicBezTo>
                      <a:pt x="754" y="92"/>
                      <a:pt x="731" y="115"/>
                      <a:pt x="708" y="115"/>
                    </a:cubicBezTo>
                    <a:cubicBezTo>
                      <a:pt x="708" y="115"/>
                      <a:pt x="685" y="137"/>
                      <a:pt x="685" y="137"/>
                    </a:cubicBezTo>
                    <a:lnTo>
                      <a:pt x="663" y="137"/>
                    </a:lnTo>
                    <a:cubicBezTo>
                      <a:pt x="663" y="137"/>
                      <a:pt x="663" y="160"/>
                      <a:pt x="640" y="160"/>
                    </a:cubicBezTo>
                    <a:lnTo>
                      <a:pt x="617" y="160"/>
                    </a:lnTo>
                    <a:cubicBezTo>
                      <a:pt x="617" y="160"/>
                      <a:pt x="617" y="183"/>
                      <a:pt x="617" y="183"/>
                    </a:cubicBezTo>
                    <a:lnTo>
                      <a:pt x="594" y="183"/>
                    </a:lnTo>
                    <a:cubicBezTo>
                      <a:pt x="594" y="183"/>
                      <a:pt x="571" y="183"/>
                      <a:pt x="571" y="206"/>
                    </a:cubicBezTo>
                    <a:cubicBezTo>
                      <a:pt x="480" y="274"/>
                      <a:pt x="389" y="366"/>
                      <a:pt x="320" y="457"/>
                    </a:cubicBezTo>
                    <a:lnTo>
                      <a:pt x="297" y="457"/>
                    </a:lnTo>
                    <a:cubicBezTo>
                      <a:pt x="229" y="548"/>
                      <a:pt x="160" y="662"/>
                      <a:pt x="115" y="799"/>
                    </a:cubicBezTo>
                    <a:cubicBezTo>
                      <a:pt x="23" y="1050"/>
                      <a:pt x="1" y="1324"/>
                      <a:pt x="23" y="1575"/>
                    </a:cubicBezTo>
                    <a:cubicBezTo>
                      <a:pt x="23" y="1575"/>
                      <a:pt x="23" y="1575"/>
                      <a:pt x="23" y="1598"/>
                    </a:cubicBezTo>
                    <a:cubicBezTo>
                      <a:pt x="46" y="1804"/>
                      <a:pt x="115" y="1986"/>
                      <a:pt x="183" y="2169"/>
                    </a:cubicBezTo>
                    <a:cubicBezTo>
                      <a:pt x="366" y="2557"/>
                      <a:pt x="663" y="2876"/>
                      <a:pt x="1051" y="3082"/>
                    </a:cubicBezTo>
                    <a:cubicBezTo>
                      <a:pt x="1233" y="3173"/>
                      <a:pt x="1439" y="3219"/>
                      <a:pt x="1667" y="3219"/>
                    </a:cubicBezTo>
                    <a:cubicBezTo>
                      <a:pt x="1758" y="3196"/>
                      <a:pt x="1850" y="3196"/>
                      <a:pt x="1964" y="3150"/>
                    </a:cubicBezTo>
                    <a:cubicBezTo>
                      <a:pt x="2078" y="3127"/>
                      <a:pt x="2169" y="3082"/>
                      <a:pt x="2260" y="3013"/>
                    </a:cubicBezTo>
                    <a:cubicBezTo>
                      <a:pt x="2443" y="2899"/>
                      <a:pt x="2580" y="2739"/>
                      <a:pt x="2671" y="2557"/>
                    </a:cubicBezTo>
                    <a:cubicBezTo>
                      <a:pt x="2785" y="2351"/>
                      <a:pt x="2831" y="2123"/>
                      <a:pt x="2831" y="1895"/>
                    </a:cubicBezTo>
                    <a:cubicBezTo>
                      <a:pt x="2854" y="1667"/>
                      <a:pt x="2808" y="1461"/>
                      <a:pt x="2740" y="1256"/>
                    </a:cubicBezTo>
                    <a:cubicBezTo>
                      <a:pt x="2694" y="1050"/>
                      <a:pt x="2580" y="868"/>
                      <a:pt x="2466" y="708"/>
                    </a:cubicBezTo>
                    <a:cubicBezTo>
                      <a:pt x="2215" y="343"/>
                      <a:pt x="1827" y="69"/>
                      <a:pt x="139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1"/>
              <p:cNvSpPr/>
              <p:nvPr/>
            </p:nvSpPr>
            <p:spPr>
              <a:xfrm>
                <a:off x="8700680" y="1903727"/>
                <a:ext cx="46924" cy="46681"/>
              </a:xfrm>
              <a:custGeom>
                <a:rect b="b" l="l" r="r" t="t"/>
                <a:pathLst>
                  <a:path extrusionOk="0" h="1727" w="1736">
                    <a:moveTo>
                      <a:pt x="914" y="343"/>
                    </a:moveTo>
                    <a:cubicBezTo>
                      <a:pt x="959" y="343"/>
                      <a:pt x="982" y="343"/>
                      <a:pt x="1028" y="366"/>
                    </a:cubicBezTo>
                    <a:cubicBezTo>
                      <a:pt x="1073" y="366"/>
                      <a:pt x="1119" y="389"/>
                      <a:pt x="1165" y="411"/>
                    </a:cubicBezTo>
                    <a:cubicBezTo>
                      <a:pt x="1188" y="457"/>
                      <a:pt x="1233" y="480"/>
                      <a:pt x="1256" y="503"/>
                    </a:cubicBezTo>
                    <a:cubicBezTo>
                      <a:pt x="1302" y="548"/>
                      <a:pt x="1325" y="571"/>
                      <a:pt x="1347" y="617"/>
                    </a:cubicBezTo>
                    <a:cubicBezTo>
                      <a:pt x="1370" y="662"/>
                      <a:pt x="1370" y="708"/>
                      <a:pt x="1393" y="754"/>
                    </a:cubicBezTo>
                    <a:cubicBezTo>
                      <a:pt x="1393" y="799"/>
                      <a:pt x="1393" y="845"/>
                      <a:pt x="1393" y="891"/>
                    </a:cubicBezTo>
                    <a:cubicBezTo>
                      <a:pt x="1393" y="936"/>
                      <a:pt x="1393" y="982"/>
                      <a:pt x="1370" y="1028"/>
                    </a:cubicBezTo>
                    <a:cubicBezTo>
                      <a:pt x="1347" y="1073"/>
                      <a:pt x="1325" y="1142"/>
                      <a:pt x="1302" y="1187"/>
                    </a:cubicBezTo>
                    <a:cubicBezTo>
                      <a:pt x="1279" y="1210"/>
                      <a:pt x="1256" y="1233"/>
                      <a:pt x="1210" y="1279"/>
                    </a:cubicBezTo>
                    <a:cubicBezTo>
                      <a:pt x="1188" y="1302"/>
                      <a:pt x="1142" y="1324"/>
                      <a:pt x="1096" y="1347"/>
                    </a:cubicBezTo>
                    <a:cubicBezTo>
                      <a:pt x="1051" y="1370"/>
                      <a:pt x="1005" y="1393"/>
                      <a:pt x="959" y="1393"/>
                    </a:cubicBezTo>
                    <a:lnTo>
                      <a:pt x="822" y="1393"/>
                    </a:lnTo>
                    <a:cubicBezTo>
                      <a:pt x="777" y="1393"/>
                      <a:pt x="731" y="1393"/>
                      <a:pt x="685" y="1370"/>
                    </a:cubicBezTo>
                    <a:cubicBezTo>
                      <a:pt x="640" y="1347"/>
                      <a:pt x="617" y="1347"/>
                      <a:pt x="571" y="1302"/>
                    </a:cubicBezTo>
                    <a:cubicBezTo>
                      <a:pt x="526" y="1279"/>
                      <a:pt x="503" y="1256"/>
                      <a:pt x="457" y="1210"/>
                    </a:cubicBezTo>
                    <a:cubicBezTo>
                      <a:pt x="434" y="1187"/>
                      <a:pt x="412" y="1142"/>
                      <a:pt x="389" y="1096"/>
                    </a:cubicBezTo>
                    <a:cubicBezTo>
                      <a:pt x="366" y="1050"/>
                      <a:pt x="343" y="1005"/>
                      <a:pt x="343" y="959"/>
                    </a:cubicBezTo>
                    <a:cubicBezTo>
                      <a:pt x="320" y="913"/>
                      <a:pt x="320" y="891"/>
                      <a:pt x="320" y="845"/>
                    </a:cubicBezTo>
                    <a:cubicBezTo>
                      <a:pt x="343" y="777"/>
                      <a:pt x="343" y="731"/>
                      <a:pt x="366" y="685"/>
                    </a:cubicBezTo>
                    <a:cubicBezTo>
                      <a:pt x="366" y="662"/>
                      <a:pt x="366" y="640"/>
                      <a:pt x="389" y="640"/>
                    </a:cubicBezTo>
                    <a:cubicBezTo>
                      <a:pt x="389" y="617"/>
                      <a:pt x="389" y="617"/>
                      <a:pt x="389" y="594"/>
                    </a:cubicBezTo>
                    <a:lnTo>
                      <a:pt x="412" y="594"/>
                    </a:lnTo>
                    <a:cubicBezTo>
                      <a:pt x="412" y="594"/>
                      <a:pt x="412" y="571"/>
                      <a:pt x="412" y="571"/>
                    </a:cubicBezTo>
                    <a:cubicBezTo>
                      <a:pt x="434" y="525"/>
                      <a:pt x="480" y="503"/>
                      <a:pt x="503" y="457"/>
                    </a:cubicBezTo>
                    <a:cubicBezTo>
                      <a:pt x="549" y="434"/>
                      <a:pt x="594" y="411"/>
                      <a:pt x="617" y="389"/>
                    </a:cubicBezTo>
                    <a:cubicBezTo>
                      <a:pt x="640" y="389"/>
                      <a:pt x="663" y="366"/>
                      <a:pt x="685" y="366"/>
                    </a:cubicBezTo>
                    <a:cubicBezTo>
                      <a:pt x="708" y="366"/>
                      <a:pt x="731" y="343"/>
                      <a:pt x="754" y="343"/>
                    </a:cubicBezTo>
                    <a:close/>
                    <a:moveTo>
                      <a:pt x="868" y="0"/>
                    </a:moveTo>
                    <a:cubicBezTo>
                      <a:pt x="777" y="0"/>
                      <a:pt x="663" y="23"/>
                      <a:pt x="571" y="46"/>
                    </a:cubicBezTo>
                    <a:cubicBezTo>
                      <a:pt x="526" y="69"/>
                      <a:pt x="457" y="115"/>
                      <a:pt x="412" y="137"/>
                    </a:cubicBezTo>
                    <a:cubicBezTo>
                      <a:pt x="366" y="160"/>
                      <a:pt x="320" y="206"/>
                      <a:pt x="275" y="229"/>
                    </a:cubicBezTo>
                    <a:cubicBezTo>
                      <a:pt x="275" y="252"/>
                      <a:pt x="275" y="252"/>
                      <a:pt x="252" y="252"/>
                    </a:cubicBezTo>
                    <a:cubicBezTo>
                      <a:pt x="252" y="274"/>
                      <a:pt x="229" y="297"/>
                      <a:pt x="206" y="320"/>
                    </a:cubicBezTo>
                    <a:cubicBezTo>
                      <a:pt x="160" y="366"/>
                      <a:pt x="138" y="411"/>
                      <a:pt x="92" y="480"/>
                    </a:cubicBezTo>
                    <a:cubicBezTo>
                      <a:pt x="92" y="503"/>
                      <a:pt x="69" y="525"/>
                      <a:pt x="69" y="571"/>
                    </a:cubicBezTo>
                    <a:cubicBezTo>
                      <a:pt x="46" y="571"/>
                      <a:pt x="46" y="594"/>
                      <a:pt x="46" y="594"/>
                    </a:cubicBezTo>
                    <a:cubicBezTo>
                      <a:pt x="46" y="617"/>
                      <a:pt x="46" y="617"/>
                      <a:pt x="24" y="640"/>
                    </a:cubicBezTo>
                    <a:cubicBezTo>
                      <a:pt x="24" y="708"/>
                      <a:pt x="1" y="777"/>
                      <a:pt x="1" y="845"/>
                    </a:cubicBezTo>
                    <a:cubicBezTo>
                      <a:pt x="1" y="868"/>
                      <a:pt x="1" y="913"/>
                      <a:pt x="1" y="936"/>
                    </a:cubicBezTo>
                    <a:cubicBezTo>
                      <a:pt x="1" y="1005"/>
                      <a:pt x="24" y="1050"/>
                      <a:pt x="24" y="1096"/>
                    </a:cubicBezTo>
                    <a:cubicBezTo>
                      <a:pt x="46" y="1142"/>
                      <a:pt x="69" y="1187"/>
                      <a:pt x="92" y="1233"/>
                    </a:cubicBezTo>
                    <a:cubicBezTo>
                      <a:pt x="115" y="1302"/>
                      <a:pt x="160" y="1347"/>
                      <a:pt x="183" y="1393"/>
                    </a:cubicBezTo>
                    <a:cubicBezTo>
                      <a:pt x="297" y="1530"/>
                      <a:pt x="412" y="1621"/>
                      <a:pt x="571" y="1667"/>
                    </a:cubicBezTo>
                    <a:cubicBezTo>
                      <a:pt x="658" y="1710"/>
                      <a:pt x="745" y="1726"/>
                      <a:pt x="838" y="1726"/>
                    </a:cubicBezTo>
                    <a:cubicBezTo>
                      <a:pt x="891" y="1726"/>
                      <a:pt x="947" y="1721"/>
                      <a:pt x="1005" y="1712"/>
                    </a:cubicBezTo>
                    <a:cubicBezTo>
                      <a:pt x="1142" y="1690"/>
                      <a:pt x="1302" y="1621"/>
                      <a:pt x="1416" y="1530"/>
                    </a:cubicBezTo>
                    <a:cubicBezTo>
                      <a:pt x="1530" y="1438"/>
                      <a:pt x="1598" y="1324"/>
                      <a:pt x="1667" y="1210"/>
                    </a:cubicBezTo>
                    <a:cubicBezTo>
                      <a:pt x="1735" y="1050"/>
                      <a:pt x="1735" y="891"/>
                      <a:pt x="1713" y="708"/>
                    </a:cubicBezTo>
                    <a:cubicBezTo>
                      <a:pt x="1690" y="594"/>
                      <a:pt x="1644" y="503"/>
                      <a:pt x="1576" y="389"/>
                    </a:cubicBezTo>
                    <a:cubicBezTo>
                      <a:pt x="1553" y="343"/>
                      <a:pt x="1507" y="297"/>
                      <a:pt x="1462" y="252"/>
                    </a:cubicBezTo>
                    <a:cubicBezTo>
                      <a:pt x="1416" y="183"/>
                      <a:pt x="1325" y="137"/>
                      <a:pt x="1279" y="115"/>
                    </a:cubicBezTo>
                    <a:cubicBezTo>
                      <a:pt x="1233" y="69"/>
                      <a:pt x="1165" y="69"/>
                      <a:pt x="1119" y="46"/>
                    </a:cubicBezTo>
                    <a:cubicBezTo>
                      <a:pt x="1073" y="23"/>
                      <a:pt x="1028" y="23"/>
                      <a:pt x="982" y="23"/>
                    </a:cubicBezTo>
                    <a:cubicBezTo>
                      <a:pt x="937" y="0"/>
                      <a:pt x="914" y="0"/>
                      <a:pt x="8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1"/>
              <p:cNvSpPr/>
              <p:nvPr/>
            </p:nvSpPr>
            <p:spPr>
              <a:xfrm>
                <a:off x="8801881" y="2014172"/>
                <a:ext cx="67872" cy="66872"/>
              </a:xfrm>
              <a:custGeom>
                <a:rect b="b" l="l" r="r" t="t"/>
                <a:pathLst>
                  <a:path extrusionOk="0" h="2474" w="2511">
                    <a:moveTo>
                      <a:pt x="1324" y="320"/>
                    </a:moveTo>
                    <a:cubicBezTo>
                      <a:pt x="1415" y="320"/>
                      <a:pt x="1484" y="343"/>
                      <a:pt x="1552" y="365"/>
                    </a:cubicBezTo>
                    <a:cubicBezTo>
                      <a:pt x="1643" y="388"/>
                      <a:pt x="1712" y="434"/>
                      <a:pt x="1780" y="480"/>
                    </a:cubicBezTo>
                    <a:cubicBezTo>
                      <a:pt x="1849" y="525"/>
                      <a:pt x="1895" y="571"/>
                      <a:pt x="1963" y="639"/>
                    </a:cubicBezTo>
                    <a:cubicBezTo>
                      <a:pt x="2009" y="685"/>
                      <a:pt x="2054" y="753"/>
                      <a:pt x="2077" y="822"/>
                    </a:cubicBezTo>
                    <a:cubicBezTo>
                      <a:pt x="2123" y="890"/>
                      <a:pt x="2146" y="982"/>
                      <a:pt x="2168" y="1073"/>
                    </a:cubicBezTo>
                    <a:cubicBezTo>
                      <a:pt x="2168" y="1141"/>
                      <a:pt x="2191" y="1233"/>
                      <a:pt x="2168" y="1301"/>
                    </a:cubicBezTo>
                    <a:cubicBezTo>
                      <a:pt x="2168" y="1393"/>
                      <a:pt x="2146" y="1461"/>
                      <a:pt x="2123" y="1552"/>
                    </a:cubicBezTo>
                    <a:cubicBezTo>
                      <a:pt x="2100" y="1621"/>
                      <a:pt x="2054" y="1689"/>
                      <a:pt x="2009" y="1758"/>
                    </a:cubicBezTo>
                    <a:cubicBezTo>
                      <a:pt x="1986" y="1826"/>
                      <a:pt x="1917" y="1872"/>
                      <a:pt x="1872" y="1918"/>
                    </a:cubicBezTo>
                    <a:cubicBezTo>
                      <a:pt x="1803" y="1986"/>
                      <a:pt x="1758" y="2009"/>
                      <a:pt x="1666" y="2054"/>
                    </a:cubicBezTo>
                    <a:cubicBezTo>
                      <a:pt x="1598" y="2100"/>
                      <a:pt x="1507" y="2123"/>
                      <a:pt x="1438" y="2146"/>
                    </a:cubicBezTo>
                    <a:lnTo>
                      <a:pt x="1187" y="2146"/>
                    </a:lnTo>
                    <a:cubicBezTo>
                      <a:pt x="1096" y="2146"/>
                      <a:pt x="1027" y="2123"/>
                      <a:pt x="959" y="2100"/>
                    </a:cubicBezTo>
                    <a:cubicBezTo>
                      <a:pt x="890" y="2077"/>
                      <a:pt x="822" y="2032"/>
                      <a:pt x="753" y="2009"/>
                    </a:cubicBezTo>
                    <a:cubicBezTo>
                      <a:pt x="685" y="1940"/>
                      <a:pt x="616" y="1895"/>
                      <a:pt x="548" y="1826"/>
                    </a:cubicBezTo>
                    <a:cubicBezTo>
                      <a:pt x="525" y="1781"/>
                      <a:pt x="479" y="1712"/>
                      <a:pt x="434" y="1666"/>
                    </a:cubicBezTo>
                    <a:cubicBezTo>
                      <a:pt x="411" y="1575"/>
                      <a:pt x="388" y="1507"/>
                      <a:pt x="365" y="1415"/>
                    </a:cubicBezTo>
                    <a:cubicBezTo>
                      <a:pt x="342" y="1347"/>
                      <a:pt x="342" y="1256"/>
                      <a:pt x="342" y="1164"/>
                    </a:cubicBezTo>
                    <a:cubicBezTo>
                      <a:pt x="365" y="1096"/>
                      <a:pt x="365" y="1027"/>
                      <a:pt x="388" y="936"/>
                    </a:cubicBezTo>
                    <a:cubicBezTo>
                      <a:pt x="434" y="868"/>
                      <a:pt x="457" y="799"/>
                      <a:pt x="502" y="731"/>
                    </a:cubicBezTo>
                    <a:cubicBezTo>
                      <a:pt x="525" y="685"/>
                      <a:pt x="548" y="662"/>
                      <a:pt x="571" y="616"/>
                    </a:cubicBezTo>
                    <a:cubicBezTo>
                      <a:pt x="594" y="594"/>
                      <a:pt x="616" y="571"/>
                      <a:pt x="639" y="548"/>
                    </a:cubicBezTo>
                    <a:cubicBezTo>
                      <a:pt x="662" y="525"/>
                      <a:pt x="685" y="525"/>
                      <a:pt x="708" y="502"/>
                    </a:cubicBezTo>
                    <a:cubicBezTo>
                      <a:pt x="753" y="480"/>
                      <a:pt x="776" y="457"/>
                      <a:pt x="822" y="434"/>
                    </a:cubicBezTo>
                    <a:cubicBezTo>
                      <a:pt x="822" y="434"/>
                      <a:pt x="845" y="411"/>
                      <a:pt x="845" y="411"/>
                    </a:cubicBezTo>
                    <a:cubicBezTo>
                      <a:pt x="890" y="388"/>
                      <a:pt x="936" y="388"/>
                      <a:pt x="982" y="365"/>
                    </a:cubicBezTo>
                    <a:lnTo>
                      <a:pt x="1004" y="365"/>
                    </a:lnTo>
                    <a:cubicBezTo>
                      <a:pt x="1004" y="365"/>
                      <a:pt x="1004" y="343"/>
                      <a:pt x="1027" y="343"/>
                    </a:cubicBezTo>
                    <a:lnTo>
                      <a:pt x="1096" y="343"/>
                    </a:lnTo>
                    <a:cubicBezTo>
                      <a:pt x="1164" y="320"/>
                      <a:pt x="1210" y="320"/>
                      <a:pt x="1278" y="320"/>
                    </a:cubicBezTo>
                    <a:close/>
                    <a:moveTo>
                      <a:pt x="1255" y="0"/>
                    </a:moveTo>
                    <a:cubicBezTo>
                      <a:pt x="1187" y="0"/>
                      <a:pt x="1096" y="0"/>
                      <a:pt x="1027" y="23"/>
                    </a:cubicBezTo>
                    <a:cubicBezTo>
                      <a:pt x="959" y="23"/>
                      <a:pt x="913" y="46"/>
                      <a:pt x="845" y="69"/>
                    </a:cubicBezTo>
                    <a:cubicBezTo>
                      <a:pt x="822" y="69"/>
                      <a:pt x="799" y="91"/>
                      <a:pt x="776" y="91"/>
                    </a:cubicBezTo>
                    <a:lnTo>
                      <a:pt x="753" y="91"/>
                    </a:lnTo>
                    <a:cubicBezTo>
                      <a:pt x="730" y="114"/>
                      <a:pt x="685" y="137"/>
                      <a:pt x="662" y="160"/>
                    </a:cubicBezTo>
                    <a:lnTo>
                      <a:pt x="639" y="160"/>
                    </a:lnTo>
                    <a:cubicBezTo>
                      <a:pt x="548" y="206"/>
                      <a:pt x="479" y="274"/>
                      <a:pt x="411" y="320"/>
                    </a:cubicBezTo>
                    <a:cubicBezTo>
                      <a:pt x="411" y="343"/>
                      <a:pt x="411" y="343"/>
                      <a:pt x="388" y="343"/>
                    </a:cubicBezTo>
                    <a:cubicBezTo>
                      <a:pt x="365" y="365"/>
                      <a:pt x="342" y="388"/>
                      <a:pt x="320" y="411"/>
                    </a:cubicBezTo>
                    <a:cubicBezTo>
                      <a:pt x="251" y="502"/>
                      <a:pt x="205" y="571"/>
                      <a:pt x="160" y="662"/>
                    </a:cubicBezTo>
                    <a:cubicBezTo>
                      <a:pt x="137" y="731"/>
                      <a:pt x="91" y="799"/>
                      <a:pt x="69" y="868"/>
                    </a:cubicBezTo>
                    <a:cubicBezTo>
                      <a:pt x="69" y="890"/>
                      <a:pt x="69" y="913"/>
                      <a:pt x="46" y="936"/>
                    </a:cubicBezTo>
                    <a:cubicBezTo>
                      <a:pt x="46" y="959"/>
                      <a:pt x="46" y="959"/>
                      <a:pt x="46" y="959"/>
                    </a:cubicBezTo>
                    <a:cubicBezTo>
                      <a:pt x="0" y="1141"/>
                      <a:pt x="0" y="1324"/>
                      <a:pt x="46" y="1507"/>
                    </a:cubicBezTo>
                    <a:cubicBezTo>
                      <a:pt x="91" y="1689"/>
                      <a:pt x="183" y="1872"/>
                      <a:pt x="297" y="2032"/>
                    </a:cubicBezTo>
                    <a:cubicBezTo>
                      <a:pt x="434" y="2169"/>
                      <a:pt x="594" y="2306"/>
                      <a:pt x="776" y="2374"/>
                    </a:cubicBezTo>
                    <a:cubicBezTo>
                      <a:pt x="916" y="2444"/>
                      <a:pt x="1082" y="2474"/>
                      <a:pt x="1254" y="2474"/>
                    </a:cubicBezTo>
                    <a:cubicBezTo>
                      <a:pt x="1307" y="2474"/>
                      <a:pt x="1361" y="2471"/>
                      <a:pt x="1415" y="2465"/>
                    </a:cubicBezTo>
                    <a:cubicBezTo>
                      <a:pt x="1621" y="2442"/>
                      <a:pt x="1826" y="2374"/>
                      <a:pt x="1986" y="2237"/>
                    </a:cubicBezTo>
                    <a:cubicBezTo>
                      <a:pt x="2146" y="2146"/>
                      <a:pt x="2260" y="1986"/>
                      <a:pt x="2351" y="1826"/>
                    </a:cubicBezTo>
                    <a:cubicBezTo>
                      <a:pt x="2397" y="1735"/>
                      <a:pt x="2442" y="1644"/>
                      <a:pt x="2465" y="1552"/>
                    </a:cubicBezTo>
                    <a:cubicBezTo>
                      <a:pt x="2488" y="1438"/>
                      <a:pt x="2511" y="1324"/>
                      <a:pt x="2511" y="1210"/>
                    </a:cubicBezTo>
                    <a:cubicBezTo>
                      <a:pt x="2511" y="1096"/>
                      <a:pt x="2488" y="982"/>
                      <a:pt x="2442" y="868"/>
                    </a:cubicBezTo>
                    <a:cubicBezTo>
                      <a:pt x="2420" y="776"/>
                      <a:pt x="2374" y="685"/>
                      <a:pt x="2328" y="616"/>
                    </a:cubicBezTo>
                    <a:cubicBezTo>
                      <a:pt x="2283" y="525"/>
                      <a:pt x="2214" y="457"/>
                      <a:pt x="2168" y="365"/>
                    </a:cubicBezTo>
                    <a:cubicBezTo>
                      <a:pt x="2100" y="320"/>
                      <a:pt x="2032" y="251"/>
                      <a:pt x="1963" y="206"/>
                    </a:cubicBezTo>
                    <a:cubicBezTo>
                      <a:pt x="1780" y="91"/>
                      <a:pt x="1575" y="23"/>
                      <a:pt x="137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1"/>
              <p:cNvSpPr/>
              <p:nvPr/>
            </p:nvSpPr>
            <p:spPr>
              <a:xfrm>
                <a:off x="7924541" y="2293040"/>
                <a:ext cx="12974" cy="32274"/>
              </a:xfrm>
              <a:custGeom>
                <a:rect b="b" l="l" r="r" t="t"/>
                <a:pathLst>
                  <a:path extrusionOk="0" h="1194" w="480">
                    <a:moveTo>
                      <a:pt x="366" y="0"/>
                    </a:moveTo>
                    <a:cubicBezTo>
                      <a:pt x="343" y="0"/>
                      <a:pt x="320" y="0"/>
                      <a:pt x="297" y="23"/>
                    </a:cubicBezTo>
                    <a:cubicBezTo>
                      <a:pt x="274" y="46"/>
                      <a:pt x="274" y="69"/>
                      <a:pt x="252" y="92"/>
                    </a:cubicBezTo>
                    <a:cubicBezTo>
                      <a:pt x="229" y="183"/>
                      <a:pt x="206" y="274"/>
                      <a:pt x="183" y="365"/>
                    </a:cubicBezTo>
                    <a:lnTo>
                      <a:pt x="183" y="343"/>
                    </a:lnTo>
                    <a:cubicBezTo>
                      <a:pt x="160" y="480"/>
                      <a:pt x="115" y="594"/>
                      <a:pt x="69" y="708"/>
                    </a:cubicBezTo>
                    <a:cubicBezTo>
                      <a:pt x="46" y="776"/>
                      <a:pt x="46" y="845"/>
                      <a:pt x="23" y="890"/>
                    </a:cubicBezTo>
                    <a:cubicBezTo>
                      <a:pt x="23" y="913"/>
                      <a:pt x="0" y="959"/>
                      <a:pt x="0" y="982"/>
                    </a:cubicBezTo>
                    <a:cubicBezTo>
                      <a:pt x="0" y="1027"/>
                      <a:pt x="0" y="1050"/>
                      <a:pt x="0" y="1096"/>
                    </a:cubicBezTo>
                    <a:cubicBezTo>
                      <a:pt x="0" y="1119"/>
                      <a:pt x="0" y="1141"/>
                      <a:pt x="0" y="1141"/>
                    </a:cubicBezTo>
                    <a:cubicBezTo>
                      <a:pt x="23" y="1164"/>
                      <a:pt x="46" y="1187"/>
                      <a:pt x="92" y="1187"/>
                    </a:cubicBezTo>
                    <a:cubicBezTo>
                      <a:pt x="100" y="1191"/>
                      <a:pt x="109" y="1193"/>
                      <a:pt x="118" y="1193"/>
                    </a:cubicBezTo>
                    <a:cubicBezTo>
                      <a:pt x="160" y="1193"/>
                      <a:pt x="206" y="1152"/>
                      <a:pt x="206" y="1096"/>
                    </a:cubicBezTo>
                    <a:cubicBezTo>
                      <a:pt x="206" y="1027"/>
                      <a:pt x="229" y="936"/>
                      <a:pt x="252" y="868"/>
                    </a:cubicBezTo>
                    <a:cubicBezTo>
                      <a:pt x="274" y="776"/>
                      <a:pt x="297" y="708"/>
                      <a:pt x="320" y="639"/>
                    </a:cubicBezTo>
                    <a:cubicBezTo>
                      <a:pt x="366" y="457"/>
                      <a:pt x="411" y="297"/>
                      <a:pt x="457" y="114"/>
                    </a:cubicBezTo>
                    <a:cubicBezTo>
                      <a:pt x="480" y="92"/>
                      <a:pt x="457" y="69"/>
                      <a:pt x="457" y="46"/>
                    </a:cubicBezTo>
                    <a:cubicBezTo>
                      <a:pt x="434" y="23"/>
                      <a:pt x="411" y="0"/>
                      <a:pt x="388" y="0"/>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13" name="Google Shape;1513;p1"/>
              <p:cNvGrpSpPr/>
              <p:nvPr/>
            </p:nvGrpSpPr>
            <p:grpSpPr>
              <a:xfrm>
                <a:off x="7881969" y="1962328"/>
                <a:ext cx="763840" cy="767544"/>
                <a:chOff x="7881969" y="1962328"/>
                <a:chExt cx="763840" cy="767544"/>
              </a:xfrm>
            </p:grpSpPr>
            <p:sp>
              <p:nvSpPr>
                <p:cNvPr id="1514" name="Google Shape;1514;p1"/>
                <p:cNvSpPr/>
                <p:nvPr/>
              </p:nvSpPr>
              <p:spPr>
                <a:xfrm>
                  <a:off x="8286094" y="2133861"/>
                  <a:ext cx="37031" cy="68764"/>
                </a:xfrm>
                <a:custGeom>
                  <a:rect b="b" l="l" r="r" t="t"/>
                  <a:pathLst>
                    <a:path extrusionOk="0" h="2544" w="1370">
                      <a:moveTo>
                        <a:pt x="1278" y="0"/>
                      </a:moveTo>
                      <a:cubicBezTo>
                        <a:pt x="1233" y="0"/>
                        <a:pt x="1210" y="23"/>
                        <a:pt x="1187" y="46"/>
                      </a:cubicBezTo>
                      <a:cubicBezTo>
                        <a:pt x="1096" y="229"/>
                        <a:pt x="959" y="411"/>
                        <a:pt x="845" y="594"/>
                      </a:cubicBezTo>
                      <a:cubicBezTo>
                        <a:pt x="730" y="776"/>
                        <a:pt x="616" y="936"/>
                        <a:pt x="525" y="1119"/>
                      </a:cubicBezTo>
                      <a:cubicBezTo>
                        <a:pt x="411" y="1301"/>
                        <a:pt x="320" y="1484"/>
                        <a:pt x="228" y="1689"/>
                      </a:cubicBezTo>
                      <a:cubicBezTo>
                        <a:pt x="183" y="1781"/>
                        <a:pt x="137" y="1895"/>
                        <a:pt x="69" y="2009"/>
                      </a:cubicBezTo>
                      <a:cubicBezTo>
                        <a:pt x="69" y="2055"/>
                        <a:pt x="46" y="2100"/>
                        <a:pt x="23" y="2123"/>
                      </a:cubicBezTo>
                      <a:cubicBezTo>
                        <a:pt x="23" y="2192"/>
                        <a:pt x="0" y="2260"/>
                        <a:pt x="0" y="2306"/>
                      </a:cubicBezTo>
                      <a:cubicBezTo>
                        <a:pt x="0" y="2351"/>
                        <a:pt x="0" y="2374"/>
                        <a:pt x="23" y="2420"/>
                      </a:cubicBezTo>
                      <a:cubicBezTo>
                        <a:pt x="46" y="2465"/>
                        <a:pt x="91" y="2511"/>
                        <a:pt x="160" y="2534"/>
                      </a:cubicBezTo>
                      <a:cubicBezTo>
                        <a:pt x="173" y="2541"/>
                        <a:pt x="189" y="2543"/>
                        <a:pt x="205" y="2543"/>
                      </a:cubicBezTo>
                      <a:cubicBezTo>
                        <a:pt x="244" y="2543"/>
                        <a:pt x="287" y="2527"/>
                        <a:pt x="320" y="2511"/>
                      </a:cubicBezTo>
                      <a:cubicBezTo>
                        <a:pt x="365" y="2488"/>
                        <a:pt x="411" y="2443"/>
                        <a:pt x="434" y="2374"/>
                      </a:cubicBezTo>
                      <a:cubicBezTo>
                        <a:pt x="457" y="2283"/>
                        <a:pt x="479" y="2192"/>
                        <a:pt x="502" y="2100"/>
                      </a:cubicBezTo>
                      <a:cubicBezTo>
                        <a:pt x="548" y="1963"/>
                        <a:pt x="571" y="1849"/>
                        <a:pt x="616" y="1735"/>
                      </a:cubicBezTo>
                      <a:cubicBezTo>
                        <a:pt x="685" y="1507"/>
                        <a:pt x="776" y="1279"/>
                        <a:pt x="867" y="1073"/>
                      </a:cubicBezTo>
                      <a:cubicBezTo>
                        <a:pt x="890" y="1027"/>
                        <a:pt x="913" y="959"/>
                        <a:pt x="936" y="913"/>
                      </a:cubicBezTo>
                      <a:cubicBezTo>
                        <a:pt x="936" y="913"/>
                        <a:pt x="936" y="936"/>
                        <a:pt x="936" y="936"/>
                      </a:cubicBezTo>
                      <a:cubicBezTo>
                        <a:pt x="982" y="799"/>
                        <a:pt x="1050" y="685"/>
                        <a:pt x="1119" y="548"/>
                      </a:cubicBezTo>
                      <a:cubicBezTo>
                        <a:pt x="1187" y="411"/>
                        <a:pt x="1278" y="274"/>
                        <a:pt x="1347" y="137"/>
                      </a:cubicBezTo>
                      <a:cubicBezTo>
                        <a:pt x="1370" y="92"/>
                        <a:pt x="1370" y="46"/>
                        <a:pt x="1324" y="23"/>
                      </a:cubicBezTo>
                      <a:cubicBezTo>
                        <a:pt x="1301" y="0"/>
                        <a:pt x="1301" y="0"/>
                        <a:pt x="1278" y="0"/>
                      </a:cubicBezTo>
                      <a:close/>
                    </a:path>
                  </a:pathLst>
                </a:custGeom>
                <a:solidFill>
                  <a:srgbClr val="FDA2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1"/>
                <p:cNvSpPr/>
                <p:nvPr/>
              </p:nvSpPr>
              <p:spPr>
                <a:xfrm>
                  <a:off x="7915297" y="2182596"/>
                  <a:ext cx="33950" cy="88875"/>
                </a:xfrm>
                <a:custGeom>
                  <a:rect b="b" l="l" r="r" t="t"/>
                  <a:pathLst>
                    <a:path extrusionOk="0" h="3288" w="1256">
                      <a:moveTo>
                        <a:pt x="1004" y="1233"/>
                      </a:moveTo>
                      <a:cubicBezTo>
                        <a:pt x="1001" y="1252"/>
                        <a:pt x="996" y="1271"/>
                        <a:pt x="991" y="1290"/>
                      </a:cubicBezTo>
                      <a:lnTo>
                        <a:pt x="991" y="1290"/>
                      </a:lnTo>
                      <a:cubicBezTo>
                        <a:pt x="1004" y="1271"/>
                        <a:pt x="1004" y="1252"/>
                        <a:pt x="1004" y="1233"/>
                      </a:cubicBezTo>
                      <a:close/>
                      <a:moveTo>
                        <a:pt x="936" y="1507"/>
                      </a:moveTo>
                      <a:cubicBezTo>
                        <a:pt x="930" y="1519"/>
                        <a:pt x="924" y="1532"/>
                        <a:pt x="918" y="1547"/>
                      </a:cubicBezTo>
                      <a:lnTo>
                        <a:pt x="918" y="1547"/>
                      </a:lnTo>
                      <a:cubicBezTo>
                        <a:pt x="925" y="1538"/>
                        <a:pt x="936" y="1523"/>
                        <a:pt x="936" y="1507"/>
                      </a:cubicBezTo>
                      <a:close/>
                      <a:moveTo>
                        <a:pt x="890" y="1667"/>
                      </a:moveTo>
                      <a:lnTo>
                        <a:pt x="890" y="1667"/>
                      </a:lnTo>
                      <a:cubicBezTo>
                        <a:pt x="890" y="1674"/>
                        <a:pt x="888" y="1682"/>
                        <a:pt x="884" y="1688"/>
                      </a:cubicBezTo>
                      <a:lnTo>
                        <a:pt x="884" y="1688"/>
                      </a:lnTo>
                      <a:cubicBezTo>
                        <a:pt x="890" y="1686"/>
                        <a:pt x="890" y="1681"/>
                        <a:pt x="890" y="1667"/>
                      </a:cubicBezTo>
                      <a:close/>
                      <a:moveTo>
                        <a:pt x="1073" y="0"/>
                      </a:moveTo>
                      <a:cubicBezTo>
                        <a:pt x="1004" y="0"/>
                        <a:pt x="913" y="46"/>
                        <a:pt x="913" y="137"/>
                      </a:cubicBezTo>
                      <a:cubicBezTo>
                        <a:pt x="913" y="183"/>
                        <a:pt x="890" y="206"/>
                        <a:pt x="890" y="252"/>
                      </a:cubicBezTo>
                      <a:cubicBezTo>
                        <a:pt x="845" y="411"/>
                        <a:pt x="776" y="571"/>
                        <a:pt x="708" y="731"/>
                      </a:cubicBezTo>
                      <a:cubicBezTo>
                        <a:pt x="639" y="891"/>
                        <a:pt x="571" y="1050"/>
                        <a:pt x="502" y="1210"/>
                      </a:cubicBezTo>
                      <a:cubicBezTo>
                        <a:pt x="365" y="1575"/>
                        <a:pt x="274" y="1941"/>
                        <a:pt x="160" y="2306"/>
                      </a:cubicBezTo>
                      <a:cubicBezTo>
                        <a:pt x="160" y="2314"/>
                        <a:pt x="160" y="2322"/>
                        <a:pt x="160" y="2329"/>
                      </a:cubicBezTo>
                      <a:cubicBezTo>
                        <a:pt x="160" y="2374"/>
                        <a:pt x="137" y="2420"/>
                        <a:pt x="137" y="2466"/>
                      </a:cubicBezTo>
                      <a:cubicBezTo>
                        <a:pt x="137" y="2443"/>
                        <a:pt x="137" y="2443"/>
                        <a:pt x="137" y="2443"/>
                      </a:cubicBezTo>
                      <a:cubicBezTo>
                        <a:pt x="137" y="2443"/>
                        <a:pt x="137" y="2466"/>
                        <a:pt x="114" y="2466"/>
                      </a:cubicBezTo>
                      <a:lnTo>
                        <a:pt x="114" y="2488"/>
                      </a:lnTo>
                      <a:cubicBezTo>
                        <a:pt x="114" y="2557"/>
                        <a:pt x="91" y="2603"/>
                        <a:pt x="69" y="2671"/>
                      </a:cubicBezTo>
                      <a:cubicBezTo>
                        <a:pt x="46" y="2717"/>
                        <a:pt x="46" y="2762"/>
                        <a:pt x="23" y="2808"/>
                      </a:cubicBezTo>
                      <a:cubicBezTo>
                        <a:pt x="23" y="2831"/>
                        <a:pt x="0" y="2876"/>
                        <a:pt x="0" y="2922"/>
                      </a:cubicBezTo>
                      <a:cubicBezTo>
                        <a:pt x="0" y="2945"/>
                        <a:pt x="0" y="2991"/>
                        <a:pt x="0" y="3036"/>
                      </a:cubicBezTo>
                      <a:cubicBezTo>
                        <a:pt x="0" y="3082"/>
                        <a:pt x="0" y="3128"/>
                        <a:pt x="23" y="3196"/>
                      </a:cubicBezTo>
                      <a:cubicBezTo>
                        <a:pt x="69" y="3242"/>
                        <a:pt x="114" y="3265"/>
                        <a:pt x="183" y="3287"/>
                      </a:cubicBezTo>
                      <a:cubicBezTo>
                        <a:pt x="297" y="3287"/>
                        <a:pt x="411" y="3219"/>
                        <a:pt x="434" y="3082"/>
                      </a:cubicBezTo>
                      <a:cubicBezTo>
                        <a:pt x="457" y="2991"/>
                        <a:pt x="502" y="2922"/>
                        <a:pt x="525" y="2831"/>
                      </a:cubicBezTo>
                      <a:cubicBezTo>
                        <a:pt x="548" y="2762"/>
                        <a:pt x="594" y="2671"/>
                        <a:pt x="616" y="2580"/>
                      </a:cubicBezTo>
                      <a:cubicBezTo>
                        <a:pt x="685" y="2374"/>
                        <a:pt x="753" y="2146"/>
                        <a:pt x="822" y="1941"/>
                      </a:cubicBezTo>
                      <a:lnTo>
                        <a:pt x="799" y="1941"/>
                      </a:lnTo>
                      <a:lnTo>
                        <a:pt x="822" y="1918"/>
                      </a:lnTo>
                      <a:cubicBezTo>
                        <a:pt x="822" y="1903"/>
                        <a:pt x="822" y="1887"/>
                        <a:pt x="822" y="1872"/>
                      </a:cubicBezTo>
                      <a:cubicBezTo>
                        <a:pt x="822" y="1849"/>
                        <a:pt x="845" y="1849"/>
                        <a:pt x="845" y="1827"/>
                      </a:cubicBezTo>
                      <a:cubicBezTo>
                        <a:pt x="845" y="1827"/>
                        <a:pt x="845" y="1849"/>
                        <a:pt x="845" y="1849"/>
                      </a:cubicBezTo>
                      <a:cubicBezTo>
                        <a:pt x="845" y="1804"/>
                        <a:pt x="867" y="1758"/>
                        <a:pt x="867" y="1712"/>
                      </a:cubicBezTo>
                      <a:cubicBezTo>
                        <a:pt x="867" y="1712"/>
                        <a:pt x="878" y="1702"/>
                        <a:pt x="884" y="1688"/>
                      </a:cubicBezTo>
                      <a:lnTo>
                        <a:pt x="884" y="1688"/>
                      </a:lnTo>
                      <a:cubicBezTo>
                        <a:pt x="881" y="1690"/>
                        <a:pt x="876" y="1690"/>
                        <a:pt x="867" y="1690"/>
                      </a:cubicBezTo>
                      <a:lnTo>
                        <a:pt x="890" y="1667"/>
                      </a:lnTo>
                      <a:lnTo>
                        <a:pt x="890" y="1667"/>
                      </a:lnTo>
                      <a:cubicBezTo>
                        <a:pt x="890" y="1667"/>
                        <a:pt x="890" y="1667"/>
                        <a:pt x="890" y="1667"/>
                      </a:cubicBezTo>
                      <a:cubicBezTo>
                        <a:pt x="890" y="1633"/>
                        <a:pt x="903" y="1587"/>
                        <a:pt x="918" y="1547"/>
                      </a:cubicBezTo>
                      <a:lnTo>
                        <a:pt x="918" y="1547"/>
                      </a:lnTo>
                      <a:cubicBezTo>
                        <a:pt x="915" y="1550"/>
                        <a:pt x="913" y="1553"/>
                        <a:pt x="913" y="1553"/>
                      </a:cubicBezTo>
                      <a:cubicBezTo>
                        <a:pt x="932" y="1477"/>
                        <a:pt x="967" y="1385"/>
                        <a:pt x="991" y="1290"/>
                      </a:cubicBezTo>
                      <a:lnTo>
                        <a:pt x="991" y="1290"/>
                      </a:lnTo>
                      <a:cubicBezTo>
                        <a:pt x="989" y="1294"/>
                        <a:pt x="985" y="1298"/>
                        <a:pt x="982" y="1302"/>
                      </a:cubicBezTo>
                      <a:cubicBezTo>
                        <a:pt x="1050" y="1096"/>
                        <a:pt x="1073" y="914"/>
                        <a:pt x="1141" y="731"/>
                      </a:cubicBezTo>
                      <a:cubicBezTo>
                        <a:pt x="1164" y="640"/>
                        <a:pt x="1187" y="525"/>
                        <a:pt x="1210" y="434"/>
                      </a:cubicBezTo>
                      <a:cubicBezTo>
                        <a:pt x="1210" y="343"/>
                        <a:pt x="1233" y="274"/>
                        <a:pt x="1255" y="183"/>
                      </a:cubicBezTo>
                      <a:cubicBezTo>
                        <a:pt x="1255" y="92"/>
                        <a:pt x="1187" y="0"/>
                        <a:pt x="1096" y="0"/>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1"/>
                <p:cNvSpPr/>
                <p:nvPr/>
              </p:nvSpPr>
              <p:spPr>
                <a:xfrm>
                  <a:off x="7889375" y="2186299"/>
                  <a:ext cx="60493" cy="176722"/>
                </a:xfrm>
                <a:custGeom>
                  <a:rect b="b" l="l" r="r" t="t"/>
                  <a:pathLst>
                    <a:path extrusionOk="0" h="6538" w="2238">
                      <a:moveTo>
                        <a:pt x="948" y="2750"/>
                      </a:moveTo>
                      <a:lnTo>
                        <a:pt x="948" y="2750"/>
                      </a:lnTo>
                      <a:cubicBezTo>
                        <a:pt x="942" y="2762"/>
                        <a:pt x="936" y="2774"/>
                        <a:pt x="936" y="2785"/>
                      </a:cubicBezTo>
                      <a:cubicBezTo>
                        <a:pt x="940" y="2774"/>
                        <a:pt x="944" y="2762"/>
                        <a:pt x="948" y="2750"/>
                      </a:cubicBezTo>
                      <a:close/>
                      <a:moveTo>
                        <a:pt x="2055" y="0"/>
                      </a:moveTo>
                      <a:cubicBezTo>
                        <a:pt x="1986" y="0"/>
                        <a:pt x="1918" y="46"/>
                        <a:pt x="1918" y="115"/>
                      </a:cubicBezTo>
                      <a:cubicBezTo>
                        <a:pt x="1895" y="160"/>
                        <a:pt x="1895" y="183"/>
                        <a:pt x="1895" y="229"/>
                      </a:cubicBezTo>
                      <a:cubicBezTo>
                        <a:pt x="1872" y="229"/>
                        <a:pt x="1872" y="229"/>
                        <a:pt x="1872" y="252"/>
                      </a:cubicBezTo>
                      <a:cubicBezTo>
                        <a:pt x="1872" y="229"/>
                        <a:pt x="1872" y="229"/>
                        <a:pt x="1872" y="229"/>
                      </a:cubicBezTo>
                      <a:cubicBezTo>
                        <a:pt x="1804" y="480"/>
                        <a:pt x="1712" y="708"/>
                        <a:pt x="1621" y="959"/>
                      </a:cubicBezTo>
                      <a:cubicBezTo>
                        <a:pt x="1575" y="1073"/>
                        <a:pt x="1530" y="1187"/>
                        <a:pt x="1484" y="1301"/>
                      </a:cubicBezTo>
                      <a:cubicBezTo>
                        <a:pt x="1438" y="1416"/>
                        <a:pt x="1393" y="1553"/>
                        <a:pt x="1347" y="1667"/>
                      </a:cubicBezTo>
                      <a:cubicBezTo>
                        <a:pt x="1279" y="1849"/>
                        <a:pt x="1187" y="2032"/>
                        <a:pt x="1142" y="2192"/>
                      </a:cubicBezTo>
                      <a:cubicBezTo>
                        <a:pt x="1081" y="2374"/>
                        <a:pt x="1020" y="2539"/>
                        <a:pt x="959" y="2717"/>
                      </a:cubicBezTo>
                      <a:lnTo>
                        <a:pt x="959" y="2717"/>
                      </a:lnTo>
                      <a:cubicBezTo>
                        <a:pt x="959" y="2717"/>
                        <a:pt x="959" y="2717"/>
                        <a:pt x="959" y="2717"/>
                      </a:cubicBezTo>
                      <a:lnTo>
                        <a:pt x="959" y="2717"/>
                      </a:lnTo>
                      <a:lnTo>
                        <a:pt x="957" y="2723"/>
                      </a:lnTo>
                      <a:lnTo>
                        <a:pt x="957" y="2723"/>
                      </a:lnTo>
                      <a:cubicBezTo>
                        <a:pt x="954" y="2732"/>
                        <a:pt x="951" y="2741"/>
                        <a:pt x="948" y="2750"/>
                      </a:cubicBezTo>
                      <a:lnTo>
                        <a:pt x="948" y="2750"/>
                      </a:lnTo>
                      <a:cubicBezTo>
                        <a:pt x="949" y="2749"/>
                        <a:pt x="950" y="2747"/>
                        <a:pt x="951" y="2745"/>
                      </a:cubicBezTo>
                      <a:lnTo>
                        <a:pt x="951" y="2745"/>
                      </a:lnTo>
                      <a:lnTo>
                        <a:pt x="891" y="2945"/>
                      </a:lnTo>
                      <a:cubicBezTo>
                        <a:pt x="799" y="3310"/>
                        <a:pt x="662" y="3652"/>
                        <a:pt x="571" y="4018"/>
                      </a:cubicBezTo>
                      <a:cubicBezTo>
                        <a:pt x="503" y="4200"/>
                        <a:pt x="457" y="4406"/>
                        <a:pt x="411" y="4588"/>
                      </a:cubicBezTo>
                      <a:cubicBezTo>
                        <a:pt x="366" y="4794"/>
                        <a:pt x="320" y="4976"/>
                        <a:pt x="251" y="5159"/>
                      </a:cubicBezTo>
                      <a:cubicBezTo>
                        <a:pt x="251" y="5182"/>
                        <a:pt x="251" y="5227"/>
                        <a:pt x="229" y="5250"/>
                      </a:cubicBezTo>
                      <a:cubicBezTo>
                        <a:pt x="183" y="5410"/>
                        <a:pt x="137" y="5593"/>
                        <a:pt x="115" y="5752"/>
                      </a:cubicBezTo>
                      <a:cubicBezTo>
                        <a:pt x="92" y="5821"/>
                        <a:pt x="69" y="5912"/>
                        <a:pt x="46" y="5981"/>
                      </a:cubicBezTo>
                      <a:cubicBezTo>
                        <a:pt x="23" y="6095"/>
                        <a:pt x="0" y="6209"/>
                        <a:pt x="46" y="6346"/>
                      </a:cubicBezTo>
                      <a:cubicBezTo>
                        <a:pt x="92" y="6437"/>
                        <a:pt x="183" y="6528"/>
                        <a:pt x="274" y="6528"/>
                      </a:cubicBezTo>
                      <a:cubicBezTo>
                        <a:pt x="294" y="6535"/>
                        <a:pt x="312" y="6538"/>
                        <a:pt x="329" y="6538"/>
                      </a:cubicBezTo>
                      <a:cubicBezTo>
                        <a:pt x="370" y="6538"/>
                        <a:pt x="402" y="6522"/>
                        <a:pt x="434" y="6506"/>
                      </a:cubicBezTo>
                      <a:cubicBezTo>
                        <a:pt x="480" y="6506"/>
                        <a:pt x="525" y="6460"/>
                        <a:pt x="571" y="6414"/>
                      </a:cubicBezTo>
                      <a:cubicBezTo>
                        <a:pt x="617" y="6369"/>
                        <a:pt x="640" y="6323"/>
                        <a:pt x="640" y="6277"/>
                      </a:cubicBezTo>
                      <a:cubicBezTo>
                        <a:pt x="662" y="6209"/>
                        <a:pt x="685" y="6140"/>
                        <a:pt x="685" y="6095"/>
                      </a:cubicBezTo>
                      <a:cubicBezTo>
                        <a:pt x="708" y="6026"/>
                        <a:pt x="731" y="5958"/>
                        <a:pt x="731" y="5889"/>
                      </a:cubicBezTo>
                      <a:cubicBezTo>
                        <a:pt x="776" y="5752"/>
                        <a:pt x="799" y="5615"/>
                        <a:pt x="845" y="5479"/>
                      </a:cubicBezTo>
                      <a:cubicBezTo>
                        <a:pt x="845" y="5473"/>
                        <a:pt x="845" y="5467"/>
                        <a:pt x="845" y="5456"/>
                      </a:cubicBezTo>
                      <a:cubicBezTo>
                        <a:pt x="868" y="5433"/>
                        <a:pt x="868" y="5387"/>
                        <a:pt x="868" y="5364"/>
                      </a:cubicBezTo>
                      <a:cubicBezTo>
                        <a:pt x="959" y="5022"/>
                        <a:pt x="1050" y="4680"/>
                        <a:pt x="1142" y="4337"/>
                      </a:cubicBezTo>
                      <a:cubicBezTo>
                        <a:pt x="1210" y="4086"/>
                        <a:pt x="1301" y="3812"/>
                        <a:pt x="1393" y="3561"/>
                      </a:cubicBezTo>
                      <a:cubicBezTo>
                        <a:pt x="1416" y="3401"/>
                        <a:pt x="1461" y="3264"/>
                        <a:pt x="1507" y="3128"/>
                      </a:cubicBezTo>
                      <a:cubicBezTo>
                        <a:pt x="1530" y="3036"/>
                        <a:pt x="1553" y="2968"/>
                        <a:pt x="1575" y="2876"/>
                      </a:cubicBezTo>
                      <a:cubicBezTo>
                        <a:pt x="1598" y="2785"/>
                        <a:pt x="1621" y="2671"/>
                        <a:pt x="1667" y="2580"/>
                      </a:cubicBezTo>
                      <a:cubicBezTo>
                        <a:pt x="1689" y="2511"/>
                        <a:pt x="1689" y="2420"/>
                        <a:pt x="1712" y="2351"/>
                      </a:cubicBezTo>
                      <a:cubicBezTo>
                        <a:pt x="1712" y="2351"/>
                        <a:pt x="1712" y="2351"/>
                        <a:pt x="1712" y="2374"/>
                      </a:cubicBezTo>
                      <a:cubicBezTo>
                        <a:pt x="1758" y="2214"/>
                        <a:pt x="1804" y="2055"/>
                        <a:pt x="1849" y="1895"/>
                      </a:cubicBezTo>
                      <a:cubicBezTo>
                        <a:pt x="1895" y="1712"/>
                        <a:pt x="1918" y="1507"/>
                        <a:pt x="1941" y="1324"/>
                      </a:cubicBezTo>
                      <a:cubicBezTo>
                        <a:pt x="2009" y="936"/>
                        <a:pt x="2123" y="548"/>
                        <a:pt x="2214" y="160"/>
                      </a:cubicBezTo>
                      <a:cubicBezTo>
                        <a:pt x="2237" y="92"/>
                        <a:pt x="2169" y="0"/>
                        <a:pt x="2078" y="0"/>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1"/>
                <p:cNvSpPr/>
                <p:nvPr/>
              </p:nvSpPr>
              <p:spPr>
                <a:xfrm>
                  <a:off x="7930082" y="2184434"/>
                  <a:ext cx="22246" cy="64818"/>
                </a:xfrm>
                <a:custGeom>
                  <a:rect b="b" l="l" r="r" t="t"/>
                  <a:pathLst>
                    <a:path extrusionOk="0" h="2398" w="823">
                      <a:moveTo>
                        <a:pt x="708" y="1"/>
                      </a:moveTo>
                      <a:cubicBezTo>
                        <a:pt x="686" y="1"/>
                        <a:pt x="663" y="24"/>
                        <a:pt x="663" y="47"/>
                      </a:cubicBezTo>
                      <a:cubicBezTo>
                        <a:pt x="640" y="115"/>
                        <a:pt x="617" y="184"/>
                        <a:pt x="594" y="252"/>
                      </a:cubicBezTo>
                      <a:cubicBezTo>
                        <a:pt x="594" y="321"/>
                        <a:pt x="572" y="389"/>
                        <a:pt x="549" y="457"/>
                      </a:cubicBezTo>
                      <a:cubicBezTo>
                        <a:pt x="549" y="435"/>
                        <a:pt x="549" y="435"/>
                        <a:pt x="549" y="435"/>
                      </a:cubicBezTo>
                      <a:cubicBezTo>
                        <a:pt x="526" y="503"/>
                        <a:pt x="503" y="594"/>
                        <a:pt x="480" y="686"/>
                      </a:cubicBezTo>
                      <a:cubicBezTo>
                        <a:pt x="457" y="777"/>
                        <a:pt x="412" y="868"/>
                        <a:pt x="389" y="960"/>
                      </a:cubicBezTo>
                      <a:cubicBezTo>
                        <a:pt x="343" y="1142"/>
                        <a:pt x="298" y="1325"/>
                        <a:pt x="252" y="1507"/>
                      </a:cubicBezTo>
                      <a:cubicBezTo>
                        <a:pt x="252" y="1507"/>
                        <a:pt x="252" y="1507"/>
                        <a:pt x="252" y="1485"/>
                      </a:cubicBezTo>
                      <a:cubicBezTo>
                        <a:pt x="183" y="1759"/>
                        <a:pt x="92" y="2010"/>
                        <a:pt x="1" y="2283"/>
                      </a:cubicBezTo>
                      <a:cubicBezTo>
                        <a:pt x="1" y="2306"/>
                        <a:pt x="1" y="2329"/>
                        <a:pt x="1" y="2352"/>
                      </a:cubicBezTo>
                      <a:cubicBezTo>
                        <a:pt x="24" y="2375"/>
                        <a:pt x="24" y="2375"/>
                        <a:pt x="47" y="2398"/>
                      </a:cubicBezTo>
                      <a:lnTo>
                        <a:pt x="115" y="2398"/>
                      </a:lnTo>
                      <a:cubicBezTo>
                        <a:pt x="138" y="2375"/>
                        <a:pt x="161" y="2375"/>
                        <a:pt x="161" y="2352"/>
                      </a:cubicBezTo>
                      <a:cubicBezTo>
                        <a:pt x="206" y="2238"/>
                        <a:pt x="229" y="2124"/>
                        <a:pt x="275" y="2010"/>
                      </a:cubicBezTo>
                      <a:cubicBezTo>
                        <a:pt x="298" y="1918"/>
                        <a:pt x="320" y="1804"/>
                        <a:pt x="343" y="1713"/>
                      </a:cubicBezTo>
                      <a:cubicBezTo>
                        <a:pt x="412" y="1530"/>
                        <a:pt x="457" y="1325"/>
                        <a:pt x="503" y="1142"/>
                      </a:cubicBezTo>
                      <a:cubicBezTo>
                        <a:pt x="503" y="1142"/>
                        <a:pt x="503" y="1165"/>
                        <a:pt x="503" y="1165"/>
                      </a:cubicBezTo>
                      <a:cubicBezTo>
                        <a:pt x="526" y="1074"/>
                        <a:pt x="549" y="1005"/>
                        <a:pt x="572" y="914"/>
                      </a:cubicBezTo>
                      <a:cubicBezTo>
                        <a:pt x="594" y="823"/>
                        <a:pt x="640" y="754"/>
                        <a:pt x="663" y="663"/>
                      </a:cubicBezTo>
                      <a:cubicBezTo>
                        <a:pt x="686" y="572"/>
                        <a:pt x="708" y="480"/>
                        <a:pt x="731" y="366"/>
                      </a:cubicBezTo>
                      <a:cubicBezTo>
                        <a:pt x="754" y="298"/>
                        <a:pt x="777" y="206"/>
                        <a:pt x="800" y="138"/>
                      </a:cubicBezTo>
                      <a:cubicBezTo>
                        <a:pt x="800" y="115"/>
                        <a:pt x="800" y="115"/>
                        <a:pt x="800" y="115"/>
                      </a:cubicBezTo>
                      <a:cubicBezTo>
                        <a:pt x="800" y="92"/>
                        <a:pt x="823" y="69"/>
                        <a:pt x="800" y="47"/>
                      </a:cubicBezTo>
                      <a:cubicBezTo>
                        <a:pt x="800" y="24"/>
                        <a:pt x="777" y="1"/>
                        <a:pt x="754" y="1"/>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1"/>
                <p:cNvSpPr/>
                <p:nvPr/>
              </p:nvSpPr>
              <p:spPr>
                <a:xfrm>
                  <a:off x="7928244" y="2184434"/>
                  <a:ext cx="25327" cy="69386"/>
                </a:xfrm>
                <a:custGeom>
                  <a:rect b="b" l="l" r="r" t="t"/>
                  <a:pathLst>
                    <a:path extrusionOk="0" h="2567" w="937">
                      <a:moveTo>
                        <a:pt x="845" y="1"/>
                      </a:moveTo>
                      <a:cubicBezTo>
                        <a:pt x="822" y="1"/>
                        <a:pt x="799" y="24"/>
                        <a:pt x="776" y="69"/>
                      </a:cubicBezTo>
                      <a:cubicBezTo>
                        <a:pt x="708" y="252"/>
                        <a:pt x="662" y="435"/>
                        <a:pt x="594" y="617"/>
                      </a:cubicBezTo>
                      <a:cubicBezTo>
                        <a:pt x="525" y="823"/>
                        <a:pt x="480" y="1028"/>
                        <a:pt x="434" y="1234"/>
                      </a:cubicBezTo>
                      <a:cubicBezTo>
                        <a:pt x="434" y="1211"/>
                        <a:pt x="434" y="1211"/>
                        <a:pt x="434" y="1211"/>
                      </a:cubicBezTo>
                      <a:cubicBezTo>
                        <a:pt x="366" y="1393"/>
                        <a:pt x="320" y="1599"/>
                        <a:pt x="251" y="1781"/>
                      </a:cubicBezTo>
                      <a:cubicBezTo>
                        <a:pt x="183" y="2010"/>
                        <a:pt x="115" y="2215"/>
                        <a:pt x="23" y="2443"/>
                      </a:cubicBezTo>
                      <a:cubicBezTo>
                        <a:pt x="0" y="2489"/>
                        <a:pt x="23" y="2535"/>
                        <a:pt x="69" y="2557"/>
                      </a:cubicBezTo>
                      <a:cubicBezTo>
                        <a:pt x="81" y="2564"/>
                        <a:pt x="95" y="2566"/>
                        <a:pt x="109" y="2566"/>
                      </a:cubicBezTo>
                      <a:cubicBezTo>
                        <a:pt x="146" y="2566"/>
                        <a:pt x="183" y="2545"/>
                        <a:pt x="183" y="2512"/>
                      </a:cubicBezTo>
                      <a:cubicBezTo>
                        <a:pt x="229" y="2375"/>
                        <a:pt x="274" y="2238"/>
                        <a:pt x="320" y="2101"/>
                      </a:cubicBezTo>
                      <a:cubicBezTo>
                        <a:pt x="343" y="2055"/>
                        <a:pt x="366" y="1987"/>
                        <a:pt x="366" y="1941"/>
                      </a:cubicBezTo>
                      <a:cubicBezTo>
                        <a:pt x="388" y="1895"/>
                        <a:pt x="411" y="1827"/>
                        <a:pt x="434" y="1781"/>
                      </a:cubicBezTo>
                      <a:cubicBezTo>
                        <a:pt x="503" y="1530"/>
                        <a:pt x="571" y="1279"/>
                        <a:pt x="640" y="1051"/>
                      </a:cubicBezTo>
                      <a:cubicBezTo>
                        <a:pt x="685" y="891"/>
                        <a:pt x="731" y="754"/>
                        <a:pt x="776" y="594"/>
                      </a:cubicBezTo>
                      <a:cubicBezTo>
                        <a:pt x="822" y="435"/>
                        <a:pt x="868" y="275"/>
                        <a:pt x="936" y="115"/>
                      </a:cubicBezTo>
                      <a:cubicBezTo>
                        <a:pt x="936" y="92"/>
                        <a:pt x="936" y="92"/>
                        <a:pt x="936" y="69"/>
                      </a:cubicBezTo>
                      <a:cubicBezTo>
                        <a:pt x="913" y="47"/>
                        <a:pt x="913" y="24"/>
                        <a:pt x="891" y="24"/>
                      </a:cubicBezTo>
                      <a:cubicBezTo>
                        <a:pt x="868" y="24"/>
                        <a:pt x="868" y="1"/>
                        <a:pt x="845" y="1"/>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1"/>
                <p:cNvSpPr/>
                <p:nvPr/>
              </p:nvSpPr>
              <p:spPr>
                <a:xfrm>
                  <a:off x="7925162" y="2187542"/>
                  <a:ext cx="29625" cy="80063"/>
                </a:xfrm>
                <a:custGeom>
                  <a:rect b="b" l="l" r="r" t="t"/>
                  <a:pathLst>
                    <a:path extrusionOk="0" h="2962" w="1096">
                      <a:moveTo>
                        <a:pt x="1005" y="0"/>
                      </a:moveTo>
                      <a:cubicBezTo>
                        <a:pt x="959" y="0"/>
                        <a:pt x="936" y="0"/>
                        <a:pt x="913" y="46"/>
                      </a:cubicBezTo>
                      <a:cubicBezTo>
                        <a:pt x="822" y="251"/>
                        <a:pt x="754" y="502"/>
                        <a:pt x="685" y="731"/>
                      </a:cubicBezTo>
                      <a:cubicBezTo>
                        <a:pt x="662" y="845"/>
                        <a:pt x="617" y="959"/>
                        <a:pt x="594" y="1073"/>
                      </a:cubicBezTo>
                      <a:cubicBezTo>
                        <a:pt x="548" y="1187"/>
                        <a:pt x="525" y="1301"/>
                        <a:pt x="480" y="1392"/>
                      </a:cubicBezTo>
                      <a:cubicBezTo>
                        <a:pt x="434" y="1529"/>
                        <a:pt x="411" y="1644"/>
                        <a:pt x="365" y="1758"/>
                      </a:cubicBezTo>
                      <a:cubicBezTo>
                        <a:pt x="320" y="1872"/>
                        <a:pt x="274" y="1986"/>
                        <a:pt x="229" y="2100"/>
                      </a:cubicBezTo>
                      <a:cubicBezTo>
                        <a:pt x="160" y="2328"/>
                        <a:pt x="92" y="2579"/>
                        <a:pt x="0" y="2808"/>
                      </a:cubicBezTo>
                      <a:cubicBezTo>
                        <a:pt x="0" y="2830"/>
                        <a:pt x="0" y="2853"/>
                        <a:pt x="0" y="2899"/>
                      </a:cubicBezTo>
                      <a:cubicBezTo>
                        <a:pt x="23" y="2922"/>
                        <a:pt x="46" y="2945"/>
                        <a:pt x="69" y="2945"/>
                      </a:cubicBezTo>
                      <a:cubicBezTo>
                        <a:pt x="80" y="2956"/>
                        <a:pt x="92" y="2962"/>
                        <a:pt x="103" y="2962"/>
                      </a:cubicBezTo>
                      <a:cubicBezTo>
                        <a:pt x="114" y="2962"/>
                        <a:pt x="126" y="2956"/>
                        <a:pt x="137" y="2945"/>
                      </a:cubicBezTo>
                      <a:cubicBezTo>
                        <a:pt x="160" y="2945"/>
                        <a:pt x="183" y="2922"/>
                        <a:pt x="206" y="2899"/>
                      </a:cubicBezTo>
                      <a:cubicBezTo>
                        <a:pt x="274" y="2648"/>
                        <a:pt x="343" y="2420"/>
                        <a:pt x="411" y="2168"/>
                      </a:cubicBezTo>
                      <a:cubicBezTo>
                        <a:pt x="480" y="1940"/>
                        <a:pt x="571" y="1712"/>
                        <a:pt x="639" y="1484"/>
                      </a:cubicBezTo>
                      <a:cubicBezTo>
                        <a:pt x="662" y="1392"/>
                        <a:pt x="685" y="1278"/>
                        <a:pt x="731" y="1187"/>
                      </a:cubicBezTo>
                      <a:cubicBezTo>
                        <a:pt x="754" y="1050"/>
                        <a:pt x="799" y="913"/>
                        <a:pt x="845" y="799"/>
                      </a:cubicBezTo>
                      <a:cubicBezTo>
                        <a:pt x="868" y="685"/>
                        <a:pt x="913" y="571"/>
                        <a:pt x="936" y="479"/>
                      </a:cubicBezTo>
                      <a:cubicBezTo>
                        <a:pt x="982" y="342"/>
                        <a:pt x="1027" y="228"/>
                        <a:pt x="1073" y="114"/>
                      </a:cubicBezTo>
                      <a:cubicBezTo>
                        <a:pt x="1096" y="69"/>
                        <a:pt x="1073" y="23"/>
                        <a:pt x="1027" y="0"/>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1"/>
                <p:cNvSpPr/>
                <p:nvPr/>
              </p:nvSpPr>
              <p:spPr>
                <a:xfrm>
                  <a:off x="7949219" y="2199868"/>
                  <a:ext cx="58628" cy="179425"/>
                </a:xfrm>
                <a:custGeom>
                  <a:rect b="b" l="l" r="r" t="t"/>
                  <a:pathLst>
                    <a:path extrusionOk="0" h="6638" w="2169">
                      <a:moveTo>
                        <a:pt x="1507" y="2694"/>
                      </a:moveTo>
                      <a:lnTo>
                        <a:pt x="1507" y="2694"/>
                      </a:lnTo>
                      <a:cubicBezTo>
                        <a:pt x="1507" y="2694"/>
                        <a:pt x="1507" y="2717"/>
                        <a:pt x="1484" y="2717"/>
                      </a:cubicBezTo>
                      <a:cubicBezTo>
                        <a:pt x="1484" y="2740"/>
                        <a:pt x="1484" y="2762"/>
                        <a:pt x="1484" y="2762"/>
                      </a:cubicBezTo>
                      <a:cubicBezTo>
                        <a:pt x="1484" y="2740"/>
                        <a:pt x="1507" y="2717"/>
                        <a:pt x="1507" y="2694"/>
                      </a:cubicBezTo>
                      <a:close/>
                      <a:moveTo>
                        <a:pt x="1096" y="4292"/>
                      </a:moveTo>
                      <a:lnTo>
                        <a:pt x="1096" y="4292"/>
                      </a:lnTo>
                      <a:lnTo>
                        <a:pt x="1096" y="4292"/>
                      </a:lnTo>
                      <a:cubicBezTo>
                        <a:pt x="1096" y="4292"/>
                        <a:pt x="1096" y="4292"/>
                        <a:pt x="1096" y="4292"/>
                      </a:cubicBezTo>
                      <a:close/>
                      <a:moveTo>
                        <a:pt x="1096" y="4292"/>
                      </a:moveTo>
                      <a:lnTo>
                        <a:pt x="1096" y="4292"/>
                      </a:lnTo>
                      <a:cubicBezTo>
                        <a:pt x="1094" y="4297"/>
                        <a:pt x="1093" y="4302"/>
                        <a:pt x="1091" y="4307"/>
                      </a:cubicBezTo>
                      <a:lnTo>
                        <a:pt x="1091" y="4307"/>
                      </a:lnTo>
                      <a:cubicBezTo>
                        <a:pt x="1096" y="4300"/>
                        <a:pt x="1096" y="4292"/>
                        <a:pt x="1096" y="4292"/>
                      </a:cubicBezTo>
                      <a:close/>
                      <a:moveTo>
                        <a:pt x="2009" y="1"/>
                      </a:moveTo>
                      <a:cubicBezTo>
                        <a:pt x="1941" y="1"/>
                        <a:pt x="1895" y="46"/>
                        <a:pt x="1872" y="92"/>
                      </a:cubicBezTo>
                      <a:cubicBezTo>
                        <a:pt x="1826" y="183"/>
                        <a:pt x="1781" y="252"/>
                        <a:pt x="1735" y="343"/>
                      </a:cubicBezTo>
                      <a:cubicBezTo>
                        <a:pt x="1690" y="434"/>
                        <a:pt x="1644" y="548"/>
                        <a:pt x="1621" y="663"/>
                      </a:cubicBezTo>
                      <a:cubicBezTo>
                        <a:pt x="1530" y="868"/>
                        <a:pt x="1461" y="1073"/>
                        <a:pt x="1370" y="1279"/>
                      </a:cubicBezTo>
                      <a:cubicBezTo>
                        <a:pt x="1302" y="1439"/>
                        <a:pt x="1256" y="1598"/>
                        <a:pt x="1187" y="1758"/>
                      </a:cubicBezTo>
                      <a:cubicBezTo>
                        <a:pt x="1119" y="1941"/>
                        <a:pt x="1050" y="2123"/>
                        <a:pt x="1005" y="2329"/>
                      </a:cubicBezTo>
                      <a:cubicBezTo>
                        <a:pt x="1005" y="2340"/>
                        <a:pt x="1005" y="2346"/>
                        <a:pt x="1005" y="2352"/>
                      </a:cubicBezTo>
                      <a:cubicBezTo>
                        <a:pt x="1005" y="2374"/>
                        <a:pt x="982" y="2420"/>
                        <a:pt x="982" y="2443"/>
                      </a:cubicBezTo>
                      <a:cubicBezTo>
                        <a:pt x="982" y="2443"/>
                        <a:pt x="982" y="2420"/>
                        <a:pt x="982" y="2397"/>
                      </a:cubicBezTo>
                      <a:cubicBezTo>
                        <a:pt x="936" y="2557"/>
                        <a:pt x="891" y="2694"/>
                        <a:pt x="868" y="2854"/>
                      </a:cubicBezTo>
                      <a:cubicBezTo>
                        <a:pt x="845" y="2968"/>
                        <a:pt x="799" y="3105"/>
                        <a:pt x="777" y="3219"/>
                      </a:cubicBezTo>
                      <a:cubicBezTo>
                        <a:pt x="731" y="3356"/>
                        <a:pt x="708" y="3470"/>
                        <a:pt x="685" y="3607"/>
                      </a:cubicBezTo>
                      <a:cubicBezTo>
                        <a:pt x="662" y="3721"/>
                        <a:pt x="640" y="3835"/>
                        <a:pt x="594" y="3927"/>
                      </a:cubicBezTo>
                      <a:cubicBezTo>
                        <a:pt x="597" y="3927"/>
                        <a:pt x="600" y="3926"/>
                        <a:pt x="602" y="3925"/>
                      </a:cubicBezTo>
                      <a:lnTo>
                        <a:pt x="602" y="3925"/>
                      </a:lnTo>
                      <a:cubicBezTo>
                        <a:pt x="585" y="3979"/>
                        <a:pt x="571" y="4033"/>
                        <a:pt x="571" y="4086"/>
                      </a:cubicBezTo>
                      <a:cubicBezTo>
                        <a:pt x="548" y="4109"/>
                        <a:pt x="548" y="4109"/>
                        <a:pt x="548" y="4132"/>
                      </a:cubicBezTo>
                      <a:cubicBezTo>
                        <a:pt x="548" y="4132"/>
                        <a:pt x="548" y="4109"/>
                        <a:pt x="548" y="4109"/>
                      </a:cubicBezTo>
                      <a:cubicBezTo>
                        <a:pt x="525" y="4200"/>
                        <a:pt x="503" y="4269"/>
                        <a:pt x="480" y="4337"/>
                      </a:cubicBezTo>
                      <a:cubicBezTo>
                        <a:pt x="457" y="4474"/>
                        <a:pt x="411" y="4634"/>
                        <a:pt x="366" y="4771"/>
                      </a:cubicBezTo>
                      <a:cubicBezTo>
                        <a:pt x="343" y="4931"/>
                        <a:pt x="297" y="5091"/>
                        <a:pt x="252" y="5250"/>
                      </a:cubicBezTo>
                      <a:cubicBezTo>
                        <a:pt x="183" y="5456"/>
                        <a:pt x="137" y="5684"/>
                        <a:pt x="92" y="5890"/>
                      </a:cubicBezTo>
                      <a:cubicBezTo>
                        <a:pt x="46" y="5981"/>
                        <a:pt x="46" y="6095"/>
                        <a:pt x="23" y="6186"/>
                      </a:cubicBezTo>
                      <a:cubicBezTo>
                        <a:pt x="0" y="6232"/>
                        <a:pt x="0" y="6255"/>
                        <a:pt x="0" y="6278"/>
                      </a:cubicBezTo>
                      <a:cubicBezTo>
                        <a:pt x="0" y="6300"/>
                        <a:pt x="0" y="6300"/>
                        <a:pt x="0" y="6323"/>
                      </a:cubicBezTo>
                      <a:cubicBezTo>
                        <a:pt x="0" y="6369"/>
                        <a:pt x="0" y="6414"/>
                        <a:pt x="0" y="6460"/>
                      </a:cubicBezTo>
                      <a:cubicBezTo>
                        <a:pt x="23" y="6460"/>
                        <a:pt x="23" y="6483"/>
                        <a:pt x="23" y="6483"/>
                      </a:cubicBezTo>
                      <a:cubicBezTo>
                        <a:pt x="46" y="6551"/>
                        <a:pt x="115" y="6620"/>
                        <a:pt x="206" y="6620"/>
                      </a:cubicBezTo>
                      <a:cubicBezTo>
                        <a:pt x="229" y="6631"/>
                        <a:pt x="252" y="6637"/>
                        <a:pt x="272" y="6637"/>
                      </a:cubicBezTo>
                      <a:cubicBezTo>
                        <a:pt x="291" y="6637"/>
                        <a:pt x="309" y="6631"/>
                        <a:pt x="320" y="6620"/>
                      </a:cubicBezTo>
                      <a:cubicBezTo>
                        <a:pt x="343" y="6597"/>
                        <a:pt x="366" y="6597"/>
                        <a:pt x="388" y="6574"/>
                      </a:cubicBezTo>
                      <a:cubicBezTo>
                        <a:pt x="480" y="6506"/>
                        <a:pt x="503" y="6392"/>
                        <a:pt x="525" y="6278"/>
                      </a:cubicBezTo>
                      <a:cubicBezTo>
                        <a:pt x="548" y="6209"/>
                        <a:pt x="571" y="6118"/>
                        <a:pt x="594" y="6026"/>
                      </a:cubicBezTo>
                      <a:cubicBezTo>
                        <a:pt x="640" y="5890"/>
                        <a:pt x="685" y="5753"/>
                        <a:pt x="731" y="5638"/>
                      </a:cubicBezTo>
                      <a:cubicBezTo>
                        <a:pt x="777" y="5433"/>
                        <a:pt x="822" y="5250"/>
                        <a:pt x="868" y="5068"/>
                      </a:cubicBezTo>
                      <a:cubicBezTo>
                        <a:pt x="913" y="4931"/>
                        <a:pt x="936" y="4817"/>
                        <a:pt x="982" y="4703"/>
                      </a:cubicBezTo>
                      <a:cubicBezTo>
                        <a:pt x="1004" y="4571"/>
                        <a:pt x="1047" y="4439"/>
                        <a:pt x="1091" y="4307"/>
                      </a:cubicBezTo>
                      <a:lnTo>
                        <a:pt x="1091" y="4307"/>
                      </a:lnTo>
                      <a:cubicBezTo>
                        <a:pt x="1089" y="4310"/>
                        <a:pt x="1085" y="4313"/>
                        <a:pt x="1080" y="4314"/>
                      </a:cubicBezTo>
                      <a:lnTo>
                        <a:pt x="1080" y="4314"/>
                      </a:lnTo>
                      <a:cubicBezTo>
                        <a:pt x="1087" y="4301"/>
                        <a:pt x="1096" y="4292"/>
                        <a:pt x="1096" y="4292"/>
                      </a:cubicBezTo>
                      <a:lnTo>
                        <a:pt x="1096" y="4292"/>
                      </a:lnTo>
                      <a:lnTo>
                        <a:pt x="1073" y="4315"/>
                      </a:lnTo>
                      <a:cubicBezTo>
                        <a:pt x="1096" y="4292"/>
                        <a:pt x="1096" y="4269"/>
                        <a:pt x="1096" y="4269"/>
                      </a:cubicBezTo>
                      <a:cubicBezTo>
                        <a:pt x="1142" y="4109"/>
                        <a:pt x="1187" y="3972"/>
                        <a:pt x="1210" y="3812"/>
                      </a:cubicBezTo>
                      <a:cubicBezTo>
                        <a:pt x="1279" y="3607"/>
                        <a:pt x="1324" y="3379"/>
                        <a:pt x="1370" y="3150"/>
                      </a:cubicBezTo>
                      <a:cubicBezTo>
                        <a:pt x="1370" y="3150"/>
                        <a:pt x="1370" y="3173"/>
                        <a:pt x="1370" y="3173"/>
                      </a:cubicBezTo>
                      <a:cubicBezTo>
                        <a:pt x="1416" y="3014"/>
                        <a:pt x="1461" y="2877"/>
                        <a:pt x="1484" y="2717"/>
                      </a:cubicBezTo>
                      <a:cubicBezTo>
                        <a:pt x="1553" y="2511"/>
                        <a:pt x="1598" y="2283"/>
                        <a:pt x="1667" y="2055"/>
                      </a:cubicBezTo>
                      <a:cubicBezTo>
                        <a:pt x="1712" y="1849"/>
                        <a:pt x="1781" y="1644"/>
                        <a:pt x="1826" y="1439"/>
                      </a:cubicBezTo>
                      <a:cubicBezTo>
                        <a:pt x="1872" y="1142"/>
                        <a:pt x="1941" y="845"/>
                        <a:pt x="2009" y="548"/>
                      </a:cubicBezTo>
                      <a:cubicBezTo>
                        <a:pt x="2032" y="503"/>
                        <a:pt x="2055" y="434"/>
                        <a:pt x="2055" y="389"/>
                      </a:cubicBezTo>
                      <a:cubicBezTo>
                        <a:pt x="2078" y="320"/>
                        <a:pt x="2100" y="252"/>
                        <a:pt x="2146" y="206"/>
                      </a:cubicBezTo>
                      <a:cubicBezTo>
                        <a:pt x="2169" y="138"/>
                        <a:pt x="2123" y="46"/>
                        <a:pt x="2055" y="23"/>
                      </a:cubicBezTo>
                      <a:cubicBezTo>
                        <a:pt x="2032" y="1"/>
                        <a:pt x="2032" y="1"/>
                        <a:pt x="2009" y="1"/>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1"/>
                <p:cNvSpPr/>
                <p:nvPr/>
              </p:nvSpPr>
              <p:spPr>
                <a:xfrm>
                  <a:off x="7984385" y="2202328"/>
                  <a:ext cx="23462" cy="67899"/>
                </a:xfrm>
                <a:custGeom>
                  <a:rect b="b" l="l" r="r" t="t"/>
                  <a:pathLst>
                    <a:path extrusionOk="0" h="2512" w="868">
                      <a:moveTo>
                        <a:pt x="799" y="1"/>
                      </a:moveTo>
                      <a:cubicBezTo>
                        <a:pt x="754" y="1"/>
                        <a:pt x="731" y="1"/>
                        <a:pt x="708" y="47"/>
                      </a:cubicBezTo>
                      <a:cubicBezTo>
                        <a:pt x="662" y="229"/>
                        <a:pt x="594" y="412"/>
                        <a:pt x="548" y="617"/>
                      </a:cubicBezTo>
                      <a:cubicBezTo>
                        <a:pt x="480" y="823"/>
                        <a:pt x="411" y="1028"/>
                        <a:pt x="343" y="1256"/>
                      </a:cubicBezTo>
                      <a:cubicBezTo>
                        <a:pt x="297" y="1439"/>
                        <a:pt x="229" y="1621"/>
                        <a:pt x="183" y="1804"/>
                      </a:cubicBezTo>
                      <a:cubicBezTo>
                        <a:pt x="115" y="1987"/>
                        <a:pt x="46" y="2192"/>
                        <a:pt x="1" y="2375"/>
                      </a:cubicBezTo>
                      <a:cubicBezTo>
                        <a:pt x="1" y="2398"/>
                        <a:pt x="1" y="2420"/>
                        <a:pt x="1" y="2443"/>
                      </a:cubicBezTo>
                      <a:cubicBezTo>
                        <a:pt x="1" y="2466"/>
                        <a:pt x="23" y="2489"/>
                        <a:pt x="46" y="2512"/>
                      </a:cubicBezTo>
                      <a:lnTo>
                        <a:pt x="115" y="2512"/>
                      </a:lnTo>
                      <a:cubicBezTo>
                        <a:pt x="137" y="2489"/>
                        <a:pt x="160" y="2466"/>
                        <a:pt x="160" y="2443"/>
                      </a:cubicBezTo>
                      <a:cubicBezTo>
                        <a:pt x="229" y="2261"/>
                        <a:pt x="297" y="2078"/>
                        <a:pt x="343" y="1873"/>
                      </a:cubicBezTo>
                      <a:cubicBezTo>
                        <a:pt x="389" y="1690"/>
                        <a:pt x="457" y="1507"/>
                        <a:pt x="503" y="1302"/>
                      </a:cubicBezTo>
                      <a:cubicBezTo>
                        <a:pt x="571" y="1097"/>
                        <a:pt x="617" y="891"/>
                        <a:pt x="685" y="686"/>
                      </a:cubicBezTo>
                      <a:cubicBezTo>
                        <a:pt x="708" y="594"/>
                        <a:pt x="731" y="526"/>
                        <a:pt x="777" y="435"/>
                      </a:cubicBezTo>
                      <a:cubicBezTo>
                        <a:pt x="799" y="320"/>
                        <a:pt x="822" y="206"/>
                        <a:pt x="868" y="115"/>
                      </a:cubicBezTo>
                      <a:cubicBezTo>
                        <a:pt x="868" y="92"/>
                        <a:pt x="868" y="69"/>
                        <a:pt x="868" y="47"/>
                      </a:cubicBezTo>
                      <a:cubicBezTo>
                        <a:pt x="868" y="24"/>
                        <a:pt x="845" y="1"/>
                        <a:pt x="822" y="1"/>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1"/>
                <p:cNvSpPr/>
                <p:nvPr/>
              </p:nvSpPr>
              <p:spPr>
                <a:xfrm>
                  <a:off x="7981304" y="2206031"/>
                  <a:ext cx="25327" cy="76549"/>
                </a:xfrm>
                <a:custGeom>
                  <a:rect b="b" l="l" r="r" t="t"/>
                  <a:pathLst>
                    <a:path extrusionOk="0" h="2832" w="937">
                      <a:moveTo>
                        <a:pt x="868" y="1"/>
                      </a:moveTo>
                      <a:cubicBezTo>
                        <a:pt x="845" y="1"/>
                        <a:pt x="822" y="1"/>
                        <a:pt x="822" y="24"/>
                      </a:cubicBezTo>
                      <a:cubicBezTo>
                        <a:pt x="799" y="24"/>
                        <a:pt x="776" y="47"/>
                        <a:pt x="776" y="69"/>
                      </a:cubicBezTo>
                      <a:cubicBezTo>
                        <a:pt x="754" y="183"/>
                        <a:pt x="731" y="275"/>
                        <a:pt x="685" y="389"/>
                      </a:cubicBezTo>
                      <a:cubicBezTo>
                        <a:pt x="685" y="389"/>
                        <a:pt x="685" y="389"/>
                        <a:pt x="708" y="366"/>
                      </a:cubicBezTo>
                      <a:lnTo>
                        <a:pt x="708" y="366"/>
                      </a:lnTo>
                      <a:cubicBezTo>
                        <a:pt x="662" y="503"/>
                        <a:pt x="617" y="640"/>
                        <a:pt x="571" y="777"/>
                      </a:cubicBezTo>
                      <a:cubicBezTo>
                        <a:pt x="548" y="891"/>
                        <a:pt x="503" y="1028"/>
                        <a:pt x="480" y="1142"/>
                      </a:cubicBezTo>
                      <a:cubicBezTo>
                        <a:pt x="388" y="1416"/>
                        <a:pt x="320" y="1713"/>
                        <a:pt x="229" y="2009"/>
                      </a:cubicBezTo>
                      <a:cubicBezTo>
                        <a:pt x="229" y="2009"/>
                        <a:pt x="229" y="1987"/>
                        <a:pt x="229" y="1987"/>
                      </a:cubicBezTo>
                      <a:cubicBezTo>
                        <a:pt x="206" y="2101"/>
                        <a:pt x="183" y="2215"/>
                        <a:pt x="137" y="2329"/>
                      </a:cubicBezTo>
                      <a:cubicBezTo>
                        <a:pt x="115" y="2466"/>
                        <a:pt x="46" y="2580"/>
                        <a:pt x="0" y="2717"/>
                      </a:cubicBezTo>
                      <a:cubicBezTo>
                        <a:pt x="0" y="2763"/>
                        <a:pt x="0" y="2808"/>
                        <a:pt x="46" y="2831"/>
                      </a:cubicBezTo>
                      <a:cubicBezTo>
                        <a:pt x="92" y="2831"/>
                        <a:pt x="137" y="2831"/>
                        <a:pt x="160" y="2786"/>
                      </a:cubicBezTo>
                      <a:cubicBezTo>
                        <a:pt x="183" y="2694"/>
                        <a:pt x="229" y="2626"/>
                        <a:pt x="251" y="2557"/>
                      </a:cubicBezTo>
                      <a:cubicBezTo>
                        <a:pt x="251" y="2512"/>
                        <a:pt x="274" y="2466"/>
                        <a:pt x="274" y="2443"/>
                      </a:cubicBezTo>
                      <a:cubicBezTo>
                        <a:pt x="297" y="2398"/>
                        <a:pt x="297" y="2375"/>
                        <a:pt x="320" y="2352"/>
                      </a:cubicBezTo>
                      <a:cubicBezTo>
                        <a:pt x="343" y="2215"/>
                        <a:pt x="366" y="2101"/>
                        <a:pt x="411" y="1987"/>
                      </a:cubicBezTo>
                      <a:cubicBezTo>
                        <a:pt x="480" y="1690"/>
                        <a:pt x="571" y="1393"/>
                        <a:pt x="639" y="1096"/>
                      </a:cubicBezTo>
                      <a:cubicBezTo>
                        <a:pt x="639" y="1096"/>
                        <a:pt x="639" y="1119"/>
                        <a:pt x="639" y="1119"/>
                      </a:cubicBezTo>
                      <a:cubicBezTo>
                        <a:pt x="685" y="960"/>
                        <a:pt x="754" y="800"/>
                        <a:pt x="799" y="640"/>
                      </a:cubicBezTo>
                      <a:cubicBezTo>
                        <a:pt x="845" y="457"/>
                        <a:pt x="891" y="275"/>
                        <a:pt x="936" y="92"/>
                      </a:cubicBezTo>
                      <a:cubicBezTo>
                        <a:pt x="936" y="69"/>
                        <a:pt x="936" y="47"/>
                        <a:pt x="936" y="24"/>
                      </a:cubicBezTo>
                      <a:cubicBezTo>
                        <a:pt x="913" y="24"/>
                        <a:pt x="891" y="1"/>
                        <a:pt x="868" y="1"/>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1"/>
                <p:cNvSpPr/>
                <p:nvPr/>
              </p:nvSpPr>
              <p:spPr>
                <a:xfrm>
                  <a:off x="7981304" y="2207896"/>
                  <a:ext cx="25949" cy="77144"/>
                </a:xfrm>
                <a:custGeom>
                  <a:rect b="b" l="l" r="r" t="t"/>
                  <a:pathLst>
                    <a:path extrusionOk="0" h="2854" w="960">
                      <a:moveTo>
                        <a:pt x="868" y="0"/>
                      </a:moveTo>
                      <a:cubicBezTo>
                        <a:pt x="822" y="0"/>
                        <a:pt x="799" y="23"/>
                        <a:pt x="776" y="69"/>
                      </a:cubicBezTo>
                      <a:cubicBezTo>
                        <a:pt x="776" y="114"/>
                        <a:pt x="754" y="183"/>
                        <a:pt x="754" y="251"/>
                      </a:cubicBezTo>
                      <a:cubicBezTo>
                        <a:pt x="754" y="274"/>
                        <a:pt x="731" y="297"/>
                        <a:pt x="731" y="320"/>
                      </a:cubicBezTo>
                      <a:cubicBezTo>
                        <a:pt x="708" y="366"/>
                        <a:pt x="708" y="388"/>
                        <a:pt x="708" y="434"/>
                      </a:cubicBezTo>
                      <a:cubicBezTo>
                        <a:pt x="708" y="434"/>
                        <a:pt x="708" y="411"/>
                        <a:pt x="708" y="411"/>
                      </a:cubicBezTo>
                      <a:cubicBezTo>
                        <a:pt x="639" y="639"/>
                        <a:pt x="571" y="868"/>
                        <a:pt x="503" y="1096"/>
                      </a:cubicBezTo>
                      <a:cubicBezTo>
                        <a:pt x="411" y="1324"/>
                        <a:pt x="366" y="1552"/>
                        <a:pt x="297" y="1758"/>
                      </a:cubicBezTo>
                      <a:cubicBezTo>
                        <a:pt x="297" y="1758"/>
                        <a:pt x="297" y="1758"/>
                        <a:pt x="297" y="1735"/>
                      </a:cubicBezTo>
                      <a:cubicBezTo>
                        <a:pt x="274" y="1826"/>
                        <a:pt x="274" y="1895"/>
                        <a:pt x="251" y="1963"/>
                      </a:cubicBezTo>
                      <a:cubicBezTo>
                        <a:pt x="206" y="2032"/>
                        <a:pt x="183" y="2123"/>
                        <a:pt x="160" y="2192"/>
                      </a:cubicBezTo>
                      <a:cubicBezTo>
                        <a:pt x="115" y="2374"/>
                        <a:pt x="69" y="2557"/>
                        <a:pt x="0" y="2739"/>
                      </a:cubicBezTo>
                      <a:cubicBezTo>
                        <a:pt x="0" y="2762"/>
                        <a:pt x="0" y="2785"/>
                        <a:pt x="0" y="2808"/>
                      </a:cubicBezTo>
                      <a:cubicBezTo>
                        <a:pt x="23" y="2808"/>
                        <a:pt x="23" y="2831"/>
                        <a:pt x="46" y="2853"/>
                      </a:cubicBezTo>
                      <a:lnTo>
                        <a:pt x="115" y="2853"/>
                      </a:lnTo>
                      <a:cubicBezTo>
                        <a:pt x="137" y="2831"/>
                        <a:pt x="160" y="2831"/>
                        <a:pt x="160" y="2808"/>
                      </a:cubicBezTo>
                      <a:cubicBezTo>
                        <a:pt x="229" y="2580"/>
                        <a:pt x="274" y="2374"/>
                        <a:pt x="343" y="2169"/>
                      </a:cubicBezTo>
                      <a:cubicBezTo>
                        <a:pt x="388" y="2077"/>
                        <a:pt x="411" y="1963"/>
                        <a:pt x="434" y="1872"/>
                      </a:cubicBezTo>
                      <a:cubicBezTo>
                        <a:pt x="457" y="1781"/>
                        <a:pt x="480" y="1689"/>
                        <a:pt x="525" y="1598"/>
                      </a:cubicBezTo>
                      <a:cubicBezTo>
                        <a:pt x="516" y="1598"/>
                        <a:pt x="511" y="1602"/>
                        <a:pt x="508" y="1606"/>
                      </a:cubicBezTo>
                      <a:lnTo>
                        <a:pt x="508" y="1606"/>
                      </a:lnTo>
                      <a:cubicBezTo>
                        <a:pt x="551" y="1476"/>
                        <a:pt x="595" y="1365"/>
                        <a:pt x="617" y="1233"/>
                      </a:cubicBezTo>
                      <a:cubicBezTo>
                        <a:pt x="662" y="1119"/>
                        <a:pt x="685" y="1005"/>
                        <a:pt x="731" y="891"/>
                      </a:cubicBezTo>
                      <a:cubicBezTo>
                        <a:pt x="776" y="754"/>
                        <a:pt x="822" y="617"/>
                        <a:pt x="845" y="480"/>
                      </a:cubicBezTo>
                      <a:cubicBezTo>
                        <a:pt x="868" y="411"/>
                        <a:pt x="891" y="366"/>
                        <a:pt x="913" y="297"/>
                      </a:cubicBezTo>
                      <a:cubicBezTo>
                        <a:pt x="913" y="229"/>
                        <a:pt x="936" y="160"/>
                        <a:pt x="959" y="92"/>
                      </a:cubicBezTo>
                      <a:cubicBezTo>
                        <a:pt x="959" y="46"/>
                        <a:pt x="913" y="0"/>
                        <a:pt x="891" y="0"/>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1"/>
                <p:cNvSpPr/>
                <p:nvPr/>
              </p:nvSpPr>
              <p:spPr>
                <a:xfrm>
                  <a:off x="8005361" y="2216518"/>
                  <a:ext cx="58628" cy="178101"/>
                </a:xfrm>
                <a:custGeom>
                  <a:rect b="b" l="l" r="r" t="t"/>
                  <a:pathLst>
                    <a:path extrusionOk="0" h="6589" w="2169">
                      <a:moveTo>
                        <a:pt x="617" y="5913"/>
                      </a:moveTo>
                      <a:lnTo>
                        <a:pt x="617" y="5913"/>
                      </a:lnTo>
                      <a:cubicBezTo>
                        <a:pt x="612" y="5925"/>
                        <a:pt x="607" y="5937"/>
                        <a:pt x="603" y="5949"/>
                      </a:cubicBezTo>
                      <a:lnTo>
                        <a:pt x="603" y="5949"/>
                      </a:lnTo>
                      <a:cubicBezTo>
                        <a:pt x="617" y="5935"/>
                        <a:pt x="617" y="5932"/>
                        <a:pt x="617" y="5913"/>
                      </a:cubicBezTo>
                      <a:close/>
                      <a:moveTo>
                        <a:pt x="2009" y="1"/>
                      </a:moveTo>
                      <a:cubicBezTo>
                        <a:pt x="1941" y="1"/>
                        <a:pt x="1872" y="47"/>
                        <a:pt x="1849" y="92"/>
                      </a:cubicBezTo>
                      <a:cubicBezTo>
                        <a:pt x="1849" y="183"/>
                        <a:pt x="1827" y="252"/>
                        <a:pt x="1804" y="320"/>
                      </a:cubicBezTo>
                      <a:lnTo>
                        <a:pt x="1804" y="275"/>
                      </a:lnTo>
                      <a:cubicBezTo>
                        <a:pt x="1758" y="412"/>
                        <a:pt x="1735" y="549"/>
                        <a:pt x="1690" y="663"/>
                      </a:cubicBezTo>
                      <a:cubicBezTo>
                        <a:pt x="1644" y="800"/>
                        <a:pt x="1598" y="914"/>
                        <a:pt x="1553" y="1051"/>
                      </a:cubicBezTo>
                      <a:cubicBezTo>
                        <a:pt x="1461" y="1302"/>
                        <a:pt x="1347" y="1530"/>
                        <a:pt x="1256" y="1781"/>
                      </a:cubicBezTo>
                      <a:cubicBezTo>
                        <a:pt x="1210" y="1895"/>
                        <a:pt x="1165" y="2010"/>
                        <a:pt x="1119" y="2124"/>
                      </a:cubicBezTo>
                      <a:cubicBezTo>
                        <a:pt x="1073" y="2261"/>
                        <a:pt x="1028" y="2398"/>
                        <a:pt x="982" y="2512"/>
                      </a:cubicBezTo>
                      <a:cubicBezTo>
                        <a:pt x="914" y="2786"/>
                        <a:pt x="845" y="3059"/>
                        <a:pt x="777" y="3333"/>
                      </a:cubicBezTo>
                      <a:cubicBezTo>
                        <a:pt x="708" y="3493"/>
                        <a:pt x="663" y="3653"/>
                        <a:pt x="617" y="3836"/>
                      </a:cubicBezTo>
                      <a:cubicBezTo>
                        <a:pt x="594" y="3950"/>
                        <a:pt x="571" y="4064"/>
                        <a:pt x="526" y="4201"/>
                      </a:cubicBezTo>
                      <a:cubicBezTo>
                        <a:pt x="503" y="4292"/>
                        <a:pt x="480" y="4361"/>
                        <a:pt x="457" y="4452"/>
                      </a:cubicBezTo>
                      <a:cubicBezTo>
                        <a:pt x="457" y="4497"/>
                        <a:pt x="434" y="4566"/>
                        <a:pt x="411" y="4612"/>
                      </a:cubicBezTo>
                      <a:cubicBezTo>
                        <a:pt x="416" y="4607"/>
                        <a:pt x="420" y="4603"/>
                        <a:pt x="423" y="4600"/>
                      </a:cubicBezTo>
                      <a:lnTo>
                        <a:pt x="423" y="4600"/>
                      </a:lnTo>
                      <a:cubicBezTo>
                        <a:pt x="417" y="4611"/>
                        <a:pt x="411" y="4623"/>
                        <a:pt x="411" y="4634"/>
                      </a:cubicBezTo>
                      <a:cubicBezTo>
                        <a:pt x="411" y="4680"/>
                        <a:pt x="389" y="4726"/>
                        <a:pt x="366" y="4771"/>
                      </a:cubicBezTo>
                      <a:cubicBezTo>
                        <a:pt x="388" y="4749"/>
                        <a:pt x="389" y="4749"/>
                        <a:pt x="389" y="4749"/>
                      </a:cubicBezTo>
                      <a:lnTo>
                        <a:pt x="389" y="4749"/>
                      </a:lnTo>
                      <a:cubicBezTo>
                        <a:pt x="389" y="4771"/>
                        <a:pt x="366" y="4771"/>
                        <a:pt x="366" y="4794"/>
                      </a:cubicBezTo>
                      <a:cubicBezTo>
                        <a:pt x="343" y="4908"/>
                        <a:pt x="297" y="5022"/>
                        <a:pt x="274" y="5159"/>
                      </a:cubicBezTo>
                      <a:cubicBezTo>
                        <a:pt x="252" y="5251"/>
                        <a:pt x="229" y="5342"/>
                        <a:pt x="206" y="5433"/>
                      </a:cubicBezTo>
                      <a:cubicBezTo>
                        <a:pt x="160" y="5593"/>
                        <a:pt x="115" y="5776"/>
                        <a:pt x="69" y="5935"/>
                      </a:cubicBezTo>
                      <a:cubicBezTo>
                        <a:pt x="69" y="6004"/>
                        <a:pt x="46" y="6095"/>
                        <a:pt x="23" y="6164"/>
                      </a:cubicBezTo>
                      <a:cubicBezTo>
                        <a:pt x="23" y="6187"/>
                        <a:pt x="1" y="6232"/>
                        <a:pt x="1" y="6255"/>
                      </a:cubicBezTo>
                      <a:cubicBezTo>
                        <a:pt x="1" y="6301"/>
                        <a:pt x="1" y="6346"/>
                        <a:pt x="23" y="6415"/>
                      </a:cubicBezTo>
                      <a:lnTo>
                        <a:pt x="1" y="6392"/>
                      </a:lnTo>
                      <a:lnTo>
                        <a:pt x="1" y="6392"/>
                      </a:lnTo>
                      <a:cubicBezTo>
                        <a:pt x="23" y="6415"/>
                        <a:pt x="23" y="6460"/>
                        <a:pt x="46" y="6483"/>
                      </a:cubicBezTo>
                      <a:cubicBezTo>
                        <a:pt x="69" y="6529"/>
                        <a:pt x="115" y="6552"/>
                        <a:pt x="138" y="6575"/>
                      </a:cubicBezTo>
                      <a:cubicBezTo>
                        <a:pt x="163" y="6583"/>
                        <a:pt x="191" y="6588"/>
                        <a:pt x="220" y="6588"/>
                      </a:cubicBezTo>
                      <a:cubicBezTo>
                        <a:pt x="270" y="6588"/>
                        <a:pt x="322" y="6572"/>
                        <a:pt x="366" y="6529"/>
                      </a:cubicBezTo>
                      <a:cubicBezTo>
                        <a:pt x="411" y="6483"/>
                        <a:pt x="457" y="6438"/>
                        <a:pt x="480" y="6369"/>
                      </a:cubicBezTo>
                      <a:cubicBezTo>
                        <a:pt x="503" y="6346"/>
                        <a:pt x="503" y="6301"/>
                        <a:pt x="503" y="6255"/>
                      </a:cubicBezTo>
                      <a:cubicBezTo>
                        <a:pt x="543" y="6153"/>
                        <a:pt x="566" y="6051"/>
                        <a:pt x="603" y="5949"/>
                      </a:cubicBezTo>
                      <a:lnTo>
                        <a:pt x="603" y="5949"/>
                      </a:lnTo>
                      <a:cubicBezTo>
                        <a:pt x="600" y="5952"/>
                        <a:pt x="597" y="5955"/>
                        <a:pt x="594" y="5958"/>
                      </a:cubicBezTo>
                      <a:cubicBezTo>
                        <a:pt x="640" y="5821"/>
                        <a:pt x="685" y="5684"/>
                        <a:pt x="708" y="5547"/>
                      </a:cubicBezTo>
                      <a:cubicBezTo>
                        <a:pt x="708" y="5570"/>
                        <a:pt x="708" y="5593"/>
                        <a:pt x="708" y="5616"/>
                      </a:cubicBezTo>
                      <a:cubicBezTo>
                        <a:pt x="708" y="5547"/>
                        <a:pt x="731" y="5479"/>
                        <a:pt x="754" y="5410"/>
                      </a:cubicBezTo>
                      <a:cubicBezTo>
                        <a:pt x="754" y="5388"/>
                        <a:pt x="777" y="5365"/>
                        <a:pt x="777" y="5342"/>
                      </a:cubicBezTo>
                      <a:lnTo>
                        <a:pt x="777" y="5342"/>
                      </a:lnTo>
                      <a:cubicBezTo>
                        <a:pt x="777" y="5342"/>
                        <a:pt x="776" y="5365"/>
                        <a:pt x="754" y="5388"/>
                      </a:cubicBezTo>
                      <a:cubicBezTo>
                        <a:pt x="845" y="5137"/>
                        <a:pt x="914" y="4885"/>
                        <a:pt x="982" y="4634"/>
                      </a:cubicBezTo>
                      <a:cubicBezTo>
                        <a:pt x="982" y="4634"/>
                        <a:pt x="982" y="4634"/>
                        <a:pt x="982" y="4657"/>
                      </a:cubicBezTo>
                      <a:cubicBezTo>
                        <a:pt x="982" y="4612"/>
                        <a:pt x="1005" y="4589"/>
                        <a:pt x="1005" y="4566"/>
                      </a:cubicBezTo>
                      <a:cubicBezTo>
                        <a:pt x="1005" y="4589"/>
                        <a:pt x="1005" y="4589"/>
                        <a:pt x="1005" y="4612"/>
                      </a:cubicBezTo>
                      <a:cubicBezTo>
                        <a:pt x="1051" y="4406"/>
                        <a:pt x="1119" y="4224"/>
                        <a:pt x="1165" y="4018"/>
                      </a:cubicBezTo>
                      <a:cubicBezTo>
                        <a:pt x="1210" y="3858"/>
                        <a:pt x="1256" y="3721"/>
                        <a:pt x="1302" y="3562"/>
                      </a:cubicBezTo>
                      <a:cubicBezTo>
                        <a:pt x="1370" y="3402"/>
                        <a:pt x="1393" y="3242"/>
                        <a:pt x="1439" y="3082"/>
                      </a:cubicBezTo>
                      <a:cubicBezTo>
                        <a:pt x="1461" y="2991"/>
                        <a:pt x="1507" y="2900"/>
                        <a:pt x="1530" y="2831"/>
                      </a:cubicBezTo>
                      <a:cubicBezTo>
                        <a:pt x="1525" y="2831"/>
                        <a:pt x="1521" y="2831"/>
                        <a:pt x="1518" y="2831"/>
                      </a:cubicBezTo>
                      <a:lnTo>
                        <a:pt x="1518" y="2831"/>
                      </a:lnTo>
                      <a:cubicBezTo>
                        <a:pt x="1524" y="2826"/>
                        <a:pt x="1530" y="2820"/>
                        <a:pt x="1530" y="2808"/>
                      </a:cubicBezTo>
                      <a:cubicBezTo>
                        <a:pt x="1530" y="2808"/>
                        <a:pt x="1530" y="2786"/>
                        <a:pt x="1530" y="2786"/>
                      </a:cubicBezTo>
                      <a:cubicBezTo>
                        <a:pt x="1553" y="2694"/>
                        <a:pt x="1576" y="2603"/>
                        <a:pt x="1621" y="2512"/>
                      </a:cubicBezTo>
                      <a:cubicBezTo>
                        <a:pt x="1644" y="2398"/>
                        <a:pt x="1690" y="2306"/>
                        <a:pt x="1712" y="2192"/>
                      </a:cubicBezTo>
                      <a:cubicBezTo>
                        <a:pt x="1781" y="1964"/>
                        <a:pt x="1849" y="1736"/>
                        <a:pt x="1895" y="1507"/>
                      </a:cubicBezTo>
                      <a:cubicBezTo>
                        <a:pt x="1918" y="1416"/>
                        <a:pt x="1918" y="1302"/>
                        <a:pt x="1941" y="1211"/>
                      </a:cubicBezTo>
                      <a:cubicBezTo>
                        <a:pt x="1964" y="1096"/>
                        <a:pt x="1986" y="1005"/>
                        <a:pt x="2009" y="891"/>
                      </a:cubicBezTo>
                      <a:cubicBezTo>
                        <a:pt x="2055" y="686"/>
                        <a:pt x="2100" y="480"/>
                        <a:pt x="2146" y="252"/>
                      </a:cubicBezTo>
                      <a:cubicBezTo>
                        <a:pt x="2146" y="252"/>
                        <a:pt x="2146" y="252"/>
                        <a:pt x="2169" y="229"/>
                      </a:cubicBezTo>
                      <a:cubicBezTo>
                        <a:pt x="2169" y="183"/>
                        <a:pt x="2169" y="161"/>
                        <a:pt x="2169" y="115"/>
                      </a:cubicBezTo>
                      <a:cubicBezTo>
                        <a:pt x="2146" y="69"/>
                        <a:pt x="2123" y="24"/>
                        <a:pt x="2078" y="24"/>
                      </a:cubicBezTo>
                      <a:cubicBezTo>
                        <a:pt x="2055" y="1"/>
                        <a:pt x="2032" y="1"/>
                        <a:pt x="2009" y="1"/>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1"/>
                <p:cNvSpPr/>
                <p:nvPr/>
              </p:nvSpPr>
              <p:spPr>
                <a:xfrm>
                  <a:off x="8047933" y="2220843"/>
                  <a:ext cx="17921" cy="50870"/>
                </a:xfrm>
                <a:custGeom>
                  <a:rect b="b" l="l" r="r" t="t"/>
                  <a:pathLst>
                    <a:path extrusionOk="0" h="1882" w="663">
                      <a:moveTo>
                        <a:pt x="571" y="1"/>
                      </a:moveTo>
                      <a:cubicBezTo>
                        <a:pt x="525" y="1"/>
                        <a:pt x="503" y="23"/>
                        <a:pt x="480" y="69"/>
                      </a:cubicBezTo>
                      <a:cubicBezTo>
                        <a:pt x="480" y="92"/>
                        <a:pt x="480" y="138"/>
                        <a:pt x="457" y="183"/>
                      </a:cubicBezTo>
                      <a:cubicBezTo>
                        <a:pt x="411" y="343"/>
                        <a:pt x="366" y="480"/>
                        <a:pt x="320" y="640"/>
                      </a:cubicBezTo>
                      <a:cubicBezTo>
                        <a:pt x="274" y="822"/>
                        <a:pt x="229" y="982"/>
                        <a:pt x="183" y="1165"/>
                      </a:cubicBezTo>
                      <a:cubicBezTo>
                        <a:pt x="206" y="1142"/>
                        <a:pt x="206" y="1142"/>
                        <a:pt x="206" y="1142"/>
                      </a:cubicBezTo>
                      <a:lnTo>
                        <a:pt x="206" y="1142"/>
                      </a:lnTo>
                      <a:cubicBezTo>
                        <a:pt x="137" y="1347"/>
                        <a:pt x="69" y="1553"/>
                        <a:pt x="1" y="1758"/>
                      </a:cubicBezTo>
                      <a:cubicBezTo>
                        <a:pt x="1" y="1781"/>
                        <a:pt x="1" y="1804"/>
                        <a:pt x="1" y="1827"/>
                      </a:cubicBezTo>
                      <a:cubicBezTo>
                        <a:pt x="23" y="1850"/>
                        <a:pt x="23" y="1872"/>
                        <a:pt x="46" y="1872"/>
                      </a:cubicBezTo>
                      <a:cubicBezTo>
                        <a:pt x="58" y="1878"/>
                        <a:pt x="72" y="1881"/>
                        <a:pt x="86" y="1881"/>
                      </a:cubicBezTo>
                      <a:cubicBezTo>
                        <a:pt x="125" y="1881"/>
                        <a:pt x="166" y="1860"/>
                        <a:pt x="183" y="1827"/>
                      </a:cubicBezTo>
                      <a:cubicBezTo>
                        <a:pt x="206" y="1713"/>
                        <a:pt x="252" y="1598"/>
                        <a:pt x="274" y="1507"/>
                      </a:cubicBezTo>
                      <a:cubicBezTo>
                        <a:pt x="297" y="1393"/>
                        <a:pt x="320" y="1279"/>
                        <a:pt x="366" y="1165"/>
                      </a:cubicBezTo>
                      <a:cubicBezTo>
                        <a:pt x="411" y="959"/>
                        <a:pt x="480" y="731"/>
                        <a:pt x="548" y="503"/>
                      </a:cubicBezTo>
                      <a:lnTo>
                        <a:pt x="548" y="503"/>
                      </a:lnTo>
                      <a:cubicBezTo>
                        <a:pt x="548" y="503"/>
                        <a:pt x="536" y="503"/>
                        <a:pt x="529" y="512"/>
                      </a:cubicBezTo>
                      <a:lnTo>
                        <a:pt x="529" y="512"/>
                      </a:lnTo>
                      <a:cubicBezTo>
                        <a:pt x="574" y="358"/>
                        <a:pt x="617" y="225"/>
                        <a:pt x="640" y="92"/>
                      </a:cubicBezTo>
                      <a:cubicBezTo>
                        <a:pt x="662" y="46"/>
                        <a:pt x="617" y="1"/>
                        <a:pt x="571" y="1"/>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1"/>
                <p:cNvSpPr/>
                <p:nvPr/>
              </p:nvSpPr>
              <p:spPr>
                <a:xfrm>
                  <a:off x="8044851" y="2222087"/>
                  <a:ext cx="21624" cy="58628"/>
                </a:xfrm>
                <a:custGeom>
                  <a:rect b="b" l="l" r="r" t="t"/>
                  <a:pathLst>
                    <a:path extrusionOk="0" h="2169" w="800">
                      <a:moveTo>
                        <a:pt x="662" y="480"/>
                      </a:moveTo>
                      <a:lnTo>
                        <a:pt x="662" y="480"/>
                      </a:lnTo>
                      <a:cubicBezTo>
                        <a:pt x="661" y="485"/>
                        <a:pt x="659" y="489"/>
                        <a:pt x="657" y="494"/>
                      </a:cubicBezTo>
                      <a:lnTo>
                        <a:pt x="657" y="494"/>
                      </a:lnTo>
                      <a:cubicBezTo>
                        <a:pt x="662" y="488"/>
                        <a:pt x="662" y="480"/>
                        <a:pt x="662" y="480"/>
                      </a:cubicBezTo>
                      <a:close/>
                      <a:moveTo>
                        <a:pt x="708" y="0"/>
                      </a:moveTo>
                      <a:cubicBezTo>
                        <a:pt x="662" y="0"/>
                        <a:pt x="639" y="23"/>
                        <a:pt x="617" y="69"/>
                      </a:cubicBezTo>
                      <a:cubicBezTo>
                        <a:pt x="548" y="229"/>
                        <a:pt x="503" y="411"/>
                        <a:pt x="457" y="594"/>
                      </a:cubicBezTo>
                      <a:cubicBezTo>
                        <a:pt x="411" y="754"/>
                        <a:pt x="366" y="913"/>
                        <a:pt x="320" y="1096"/>
                      </a:cubicBezTo>
                      <a:cubicBezTo>
                        <a:pt x="320" y="1073"/>
                        <a:pt x="320" y="1073"/>
                        <a:pt x="320" y="1073"/>
                      </a:cubicBezTo>
                      <a:cubicBezTo>
                        <a:pt x="274" y="1233"/>
                        <a:pt x="229" y="1370"/>
                        <a:pt x="183" y="1530"/>
                      </a:cubicBezTo>
                      <a:cubicBezTo>
                        <a:pt x="137" y="1712"/>
                        <a:pt x="69" y="1872"/>
                        <a:pt x="23" y="2055"/>
                      </a:cubicBezTo>
                      <a:cubicBezTo>
                        <a:pt x="0" y="2100"/>
                        <a:pt x="23" y="2146"/>
                        <a:pt x="46" y="2169"/>
                      </a:cubicBezTo>
                      <a:cubicBezTo>
                        <a:pt x="92" y="2169"/>
                        <a:pt x="160" y="2169"/>
                        <a:pt x="160" y="2123"/>
                      </a:cubicBezTo>
                      <a:cubicBezTo>
                        <a:pt x="251" y="1849"/>
                        <a:pt x="343" y="1575"/>
                        <a:pt x="434" y="1301"/>
                      </a:cubicBezTo>
                      <a:cubicBezTo>
                        <a:pt x="501" y="1032"/>
                        <a:pt x="569" y="763"/>
                        <a:pt x="657" y="494"/>
                      </a:cubicBezTo>
                      <a:lnTo>
                        <a:pt x="657" y="494"/>
                      </a:lnTo>
                      <a:cubicBezTo>
                        <a:pt x="654" y="499"/>
                        <a:pt x="649" y="502"/>
                        <a:pt x="639" y="502"/>
                      </a:cubicBezTo>
                      <a:cubicBezTo>
                        <a:pt x="685" y="366"/>
                        <a:pt x="731" y="251"/>
                        <a:pt x="776" y="114"/>
                      </a:cubicBezTo>
                      <a:cubicBezTo>
                        <a:pt x="799" y="92"/>
                        <a:pt x="776" y="23"/>
                        <a:pt x="731" y="23"/>
                      </a:cubicBezTo>
                      <a:cubicBezTo>
                        <a:pt x="731" y="0"/>
                        <a:pt x="708" y="0"/>
                        <a:pt x="708" y="0"/>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1"/>
                <p:cNvSpPr/>
                <p:nvPr/>
              </p:nvSpPr>
              <p:spPr>
                <a:xfrm>
                  <a:off x="7944894" y="2206031"/>
                  <a:ext cx="17921" cy="41545"/>
                </a:xfrm>
                <a:custGeom>
                  <a:rect b="b" l="l" r="r" t="t"/>
                  <a:pathLst>
                    <a:path extrusionOk="0" h="1537" w="663">
                      <a:moveTo>
                        <a:pt x="526" y="1"/>
                      </a:moveTo>
                      <a:cubicBezTo>
                        <a:pt x="457" y="1"/>
                        <a:pt x="412" y="47"/>
                        <a:pt x="389" y="92"/>
                      </a:cubicBezTo>
                      <a:cubicBezTo>
                        <a:pt x="320" y="320"/>
                        <a:pt x="275" y="526"/>
                        <a:pt x="206" y="754"/>
                      </a:cubicBezTo>
                      <a:cubicBezTo>
                        <a:pt x="183" y="845"/>
                        <a:pt x="160" y="937"/>
                        <a:pt x="115" y="1028"/>
                      </a:cubicBezTo>
                      <a:cubicBezTo>
                        <a:pt x="92" y="1142"/>
                        <a:pt x="46" y="1256"/>
                        <a:pt x="24" y="1348"/>
                      </a:cubicBezTo>
                      <a:cubicBezTo>
                        <a:pt x="1" y="1439"/>
                        <a:pt x="46" y="1507"/>
                        <a:pt x="115" y="1530"/>
                      </a:cubicBezTo>
                      <a:cubicBezTo>
                        <a:pt x="131" y="1534"/>
                        <a:pt x="146" y="1536"/>
                        <a:pt x="161" y="1536"/>
                      </a:cubicBezTo>
                      <a:cubicBezTo>
                        <a:pt x="229" y="1536"/>
                        <a:pt x="279" y="1495"/>
                        <a:pt x="297" y="1439"/>
                      </a:cubicBezTo>
                      <a:cubicBezTo>
                        <a:pt x="320" y="1370"/>
                        <a:pt x="343" y="1325"/>
                        <a:pt x="343" y="1279"/>
                      </a:cubicBezTo>
                      <a:cubicBezTo>
                        <a:pt x="366" y="1233"/>
                        <a:pt x="366" y="1188"/>
                        <a:pt x="389" y="1142"/>
                      </a:cubicBezTo>
                      <a:cubicBezTo>
                        <a:pt x="412" y="1051"/>
                        <a:pt x="434" y="937"/>
                        <a:pt x="457" y="845"/>
                      </a:cubicBezTo>
                      <a:cubicBezTo>
                        <a:pt x="526" y="617"/>
                        <a:pt x="571" y="389"/>
                        <a:pt x="640" y="161"/>
                      </a:cubicBezTo>
                      <a:cubicBezTo>
                        <a:pt x="663" y="92"/>
                        <a:pt x="617" y="24"/>
                        <a:pt x="548" y="1"/>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1"/>
                <p:cNvSpPr/>
                <p:nvPr/>
              </p:nvSpPr>
              <p:spPr>
                <a:xfrm>
                  <a:off x="7999198" y="2221465"/>
                  <a:ext cx="17299" cy="43843"/>
                </a:xfrm>
                <a:custGeom>
                  <a:rect b="b" l="l" r="r" t="t"/>
                  <a:pathLst>
                    <a:path extrusionOk="0" h="1622" w="640">
                      <a:moveTo>
                        <a:pt x="525" y="0"/>
                      </a:moveTo>
                      <a:cubicBezTo>
                        <a:pt x="480" y="0"/>
                        <a:pt x="434" y="23"/>
                        <a:pt x="411" y="69"/>
                      </a:cubicBezTo>
                      <a:cubicBezTo>
                        <a:pt x="388" y="183"/>
                        <a:pt x="343" y="320"/>
                        <a:pt x="320" y="434"/>
                      </a:cubicBezTo>
                      <a:cubicBezTo>
                        <a:pt x="274" y="548"/>
                        <a:pt x="251" y="640"/>
                        <a:pt x="206" y="754"/>
                      </a:cubicBezTo>
                      <a:cubicBezTo>
                        <a:pt x="183" y="868"/>
                        <a:pt x="137" y="982"/>
                        <a:pt x="92" y="1096"/>
                      </a:cubicBezTo>
                      <a:cubicBezTo>
                        <a:pt x="92" y="1165"/>
                        <a:pt x="69" y="1210"/>
                        <a:pt x="46" y="1279"/>
                      </a:cubicBezTo>
                      <a:cubicBezTo>
                        <a:pt x="23" y="1302"/>
                        <a:pt x="23" y="1324"/>
                        <a:pt x="23" y="1370"/>
                      </a:cubicBezTo>
                      <a:cubicBezTo>
                        <a:pt x="0" y="1416"/>
                        <a:pt x="0" y="1438"/>
                        <a:pt x="0" y="1484"/>
                      </a:cubicBezTo>
                      <a:cubicBezTo>
                        <a:pt x="0" y="1507"/>
                        <a:pt x="0" y="1530"/>
                        <a:pt x="0" y="1553"/>
                      </a:cubicBezTo>
                      <a:cubicBezTo>
                        <a:pt x="23" y="1575"/>
                        <a:pt x="46" y="1598"/>
                        <a:pt x="92" y="1621"/>
                      </a:cubicBezTo>
                      <a:cubicBezTo>
                        <a:pt x="114" y="1621"/>
                        <a:pt x="160" y="1621"/>
                        <a:pt x="183" y="1598"/>
                      </a:cubicBezTo>
                      <a:cubicBezTo>
                        <a:pt x="229" y="1598"/>
                        <a:pt x="251" y="1553"/>
                        <a:pt x="251" y="1530"/>
                      </a:cubicBezTo>
                      <a:cubicBezTo>
                        <a:pt x="274" y="1461"/>
                        <a:pt x="297" y="1416"/>
                        <a:pt x="297" y="1347"/>
                      </a:cubicBezTo>
                      <a:cubicBezTo>
                        <a:pt x="320" y="1302"/>
                        <a:pt x="320" y="1233"/>
                        <a:pt x="343" y="1165"/>
                      </a:cubicBezTo>
                      <a:cubicBezTo>
                        <a:pt x="366" y="1050"/>
                        <a:pt x="411" y="936"/>
                        <a:pt x="434" y="822"/>
                      </a:cubicBezTo>
                      <a:cubicBezTo>
                        <a:pt x="457" y="708"/>
                        <a:pt x="480" y="594"/>
                        <a:pt x="502" y="503"/>
                      </a:cubicBezTo>
                      <a:cubicBezTo>
                        <a:pt x="548" y="366"/>
                        <a:pt x="571" y="252"/>
                        <a:pt x="617" y="115"/>
                      </a:cubicBezTo>
                      <a:cubicBezTo>
                        <a:pt x="639" y="69"/>
                        <a:pt x="594" y="0"/>
                        <a:pt x="548" y="0"/>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1"/>
                <p:cNvSpPr/>
                <p:nvPr/>
              </p:nvSpPr>
              <p:spPr>
                <a:xfrm>
                  <a:off x="8057799" y="2238737"/>
                  <a:ext cx="15461" cy="45059"/>
                </a:xfrm>
                <a:custGeom>
                  <a:rect b="b" l="l" r="r" t="t"/>
                  <a:pathLst>
                    <a:path extrusionOk="0" h="1667" w="572">
                      <a:moveTo>
                        <a:pt x="480" y="1"/>
                      </a:moveTo>
                      <a:cubicBezTo>
                        <a:pt x="434" y="1"/>
                        <a:pt x="389" y="23"/>
                        <a:pt x="389" y="69"/>
                      </a:cubicBezTo>
                      <a:cubicBezTo>
                        <a:pt x="366" y="183"/>
                        <a:pt x="343" y="320"/>
                        <a:pt x="320" y="434"/>
                      </a:cubicBezTo>
                      <a:cubicBezTo>
                        <a:pt x="275" y="548"/>
                        <a:pt x="229" y="685"/>
                        <a:pt x="206" y="799"/>
                      </a:cubicBezTo>
                      <a:cubicBezTo>
                        <a:pt x="160" y="914"/>
                        <a:pt x="138" y="1028"/>
                        <a:pt x="92" y="1165"/>
                      </a:cubicBezTo>
                      <a:cubicBezTo>
                        <a:pt x="46" y="1279"/>
                        <a:pt x="24" y="1416"/>
                        <a:pt x="1" y="1553"/>
                      </a:cubicBezTo>
                      <a:cubicBezTo>
                        <a:pt x="1" y="1576"/>
                        <a:pt x="24" y="1598"/>
                        <a:pt x="46" y="1621"/>
                      </a:cubicBezTo>
                      <a:cubicBezTo>
                        <a:pt x="69" y="1644"/>
                        <a:pt x="92" y="1667"/>
                        <a:pt x="115" y="1667"/>
                      </a:cubicBezTo>
                      <a:cubicBezTo>
                        <a:pt x="160" y="1667"/>
                        <a:pt x="183" y="1644"/>
                        <a:pt x="206" y="1621"/>
                      </a:cubicBezTo>
                      <a:cubicBezTo>
                        <a:pt x="229" y="1598"/>
                        <a:pt x="229" y="1576"/>
                        <a:pt x="229" y="1553"/>
                      </a:cubicBezTo>
                      <a:cubicBezTo>
                        <a:pt x="229" y="1530"/>
                        <a:pt x="229" y="1530"/>
                        <a:pt x="252" y="1507"/>
                      </a:cubicBezTo>
                      <a:cubicBezTo>
                        <a:pt x="275" y="1302"/>
                        <a:pt x="343" y="1073"/>
                        <a:pt x="389" y="868"/>
                      </a:cubicBezTo>
                      <a:cubicBezTo>
                        <a:pt x="434" y="731"/>
                        <a:pt x="457" y="617"/>
                        <a:pt x="503" y="480"/>
                      </a:cubicBezTo>
                      <a:cubicBezTo>
                        <a:pt x="526" y="366"/>
                        <a:pt x="549" y="252"/>
                        <a:pt x="571" y="138"/>
                      </a:cubicBezTo>
                      <a:cubicBezTo>
                        <a:pt x="571" y="69"/>
                        <a:pt x="549" y="23"/>
                        <a:pt x="503" y="1"/>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1"/>
                <p:cNvSpPr/>
                <p:nvPr/>
              </p:nvSpPr>
              <p:spPr>
                <a:xfrm>
                  <a:off x="7983764" y="2306609"/>
                  <a:ext cx="14218" cy="32896"/>
                </a:xfrm>
                <a:custGeom>
                  <a:rect b="b" l="l" r="r" t="t"/>
                  <a:pathLst>
                    <a:path extrusionOk="0" h="1217" w="526">
                      <a:moveTo>
                        <a:pt x="412" y="0"/>
                      </a:moveTo>
                      <a:cubicBezTo>
                        <a:pt x="366" y="0"/>
                        <a:pt x="320" y="23"/>
                        <a:pt x="320" y="69"/>
                      </a:cubicBezTo>
                      <a:cubicBezTo>
                        <a:pt x="252" y="229"/>
                        <a:pt x="206" y="411"/>
                        <a:pt x="138" y="571"/>
                      </a:cubicBezTo>
                      <a:cubicBezTo>
                        <a:pt x="92" y="731"/>
                        <a:pt x="24" y="913"/>
                        <a:pt x="1" y="1073"/>
                      </a:cubicBezTo>
                      <a:cubicBezTo>
                        <a:pt x="1" y="1142"/>
                        <a:pt x="46" y="1210"/>
                        <a:pt x="115" y="1210"/>
                      </a:cubicBezTo>
                      <a:cubicBezTo>
                        <a:pt x="127" y="1214"/>
                        <a:pt x="138" y="1216"/>
                        <a:pt x="149" y="1216"/>
                      </a:cubicBezTo>
                      <a:cubicBezTo>
                        <a:pt x="199" y="1216"/>
                        <a:pt x="233" y="1175"/>
                        <a:pt x="252" y="1119"/>
                      </a:cubicBezTo>
                      <a:cubicBezTo>
                        <a:pt x="297" y="868"/>
                        <a:pt x="366" y="617"/>
                        <a:pt x="434" y="366"/>
                      </a:cubicBezTo>
                      <a:cubicBezTo>
                        <a:pt x="457" y="297"/>
                        <a:pt x="503" y="229"/>
                        <a:pt x="526" y="160"/>
                      </a:cubicBezTo>
                      <a:cubicBezTo>
                        <a:pt x="526" y="114"/>
                        <a:pt x="526" y="92"/>
                        <a:pt x="526" y="69"/>
                      </a:cubicBezTo>
                      <a:cubicBezTo>
                        <a:pt x="503" y="46"/>
                        <a:pt x="480" y="23"/>
                        <a:pt x="457" y="0"/>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1"/>
                <p:cNvSpPr/>
                <p:nvPr/>
              </p:nvSpPr>
              <p:spPr>
                <a:xfrm>
                  <a:off x="8041770" y="2323882"/>
                  <a:ext cx="11731" cy="31030"/>
                </a:xfrm>
                <a:custGeom>
                  <a:rect b="b" l="l" r="r" t="t"/>
                  <a:pathLst>
                    <a:path extrusionOk="0" h="1148" w="434">
                      <a:moveTo>
                        <a:pt x="320" y="0"/>
                      </a:moveTo>
                      <a:cubicBezTo>
                        <a:pt x="297" y="0"/>
                        <a:pt x="251" y="23"/>
                        <a:pt x="229" y="69"/>
                      </a:cubicBezTo>
                      <a:cubicBezTo>
                        <a:pt x="206" y="137"/>
                        <a:pt x="160" y="206"/>
                        <a:pt x="137" y="297"/>
                      </a:cubicBezTo>
                      <a:cubicBezTo>
                        <a:pt x="114" y="389"/>
                        <a:pt x="92" y="457"/>
                        <a:pt x="69" y="548"/>
                      </a:cubicBezTo>
                      <a:cubicBezTo>
                        <a:pt x="46" y="617"/>
                        <a:pt x="23" y="708"/>
                        <a:pt x="23" y="777"/>
                      </a:cubicBezTo>
                      <a:cubicBezTo>
                        <a:pt x="0" y="868"/>
                        <a:pt x="0" y="959"/>
                        <a:pt x="0" y="1050"/>
                      </a:cubicBezTo>
                      <a:cubicBezTo>
                        <a:pt x="0" y="1096"/>
                        <a:pt x="46" y="1142"/>
                        <a:pt x="92" y="1142"/>
                      </a:cubicBezTo>
                      <a:cubicBezTo>
                        <a:pt x="100" y="1146"/>
                        <a:pt x="108" y="1148"/>
                        <a:pt x="117" y="1148"/>
                      </a:cubicBezTo>
                      <a:cubicBezTo>
                        <a:pt x="159" y="1148"/>
                        <a:pt x="206" y="1107"/>
                        <a:pt x="206" y="1050"/>
                      </a:cubicBezTo>
                      <a:cubicBezTo>
                        <a:pt x="206" y="936"/>
                        <a:pt x="229" y="799"/>
                        <a:pt x="274" y="685"/>
                      </a:cubicBezTo>
                      <a:cubicBezTo>
                        <a:pt x="297" y="571"/>
                        <a:pt x="320" y="434"/>
                        <a:pt x="343" y="320"/>
                      </a:cubicBezTo>
                      <a:cubicBezTo>
                        <a:pt x="365" y="274"/>
                        <a:pt x="388" y="206"/>
                        <a:pt x="411" y="160"/>
                      </a:cubicBezTo>
                      <a:cubicBezTo>
                        <a:pt x="434" y="92"/>
                        <a:pt x="411" y="46"/>
                        <a:pt x="365" y="23"/>
                      </a:cubicBezTo>
                      <a:cubicBezTo>
                        <a:pt x="365" y="0"/>
                        <a:pt x="343" y="0"/>
                        <a:pt x="320" y="0"/>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1"/>
                <p:cNvSpPr/>
                <p:nvPr/>
              </p:nvSpPr>
              <p:spPr>
                <a:xfrm>
                  <a:off x="7972060" y="2581153"/>
                  <a:ext cx="117851" cy="148719"/>
                </a:xfrm>
                <a:custGeom>
                  <a:rect b="b" l="l" r="r" t="t"/>
                  <a:pathLst>
                    <a:path extrusionOk="0" h="5502" w="4360">
                      <a:moveTo>
                        <a:pt x="160" y="1"/>
                      </a:moveTo>
                      <a:cubicBezTo>
                        <a:pt x="114" y="1"/>
                        <a:pt x="68" y="23"/>
                        <a:pt x="23" y="46"/>
                      </a:cubicBezTo>
                      <a:cubicBezTo>
                        <a:pt x="0" y="69"/>
                        <a:pt x="0" y="115"/>
                        <a:pt x="0" y="160"/>
                      </a:cubicBezTo>
                      <a:cubicBezTo>
                        <a:pt x="68" y="1439"/>
                        <a:pt x="457" y="2626"/>
                        <a:pt x="1141" y="3584"/>
                      </a:cubicBezTo>
                      <a:cubicBezTo>
                        <a:pt x="1484" y="4064"/>
                        <a:pt x="1917" y="4474"/>
                        <a:pt x="2397" y="4817"/>
                      </a:cubicBezTo>
                      <a:cubicBezTo>
                        <a:pt x="2899" y="5159"/>
                        <a:pt x="3492" y="5387"/>
                        <a:pt x="4131" y="5502"/>
                      </a:cubicBezTo>
                      <a:lnTo>
                        <a:pt x="4200" y="5502"/>
                      </a:lnTo>
                      <a:cubicBezTo>
                        <a:pt x="4223" y="5502"/>
                        <a:pt x="4246" y="5502"/>
                        <a:pt x="4268" y="5479"/>
                      </a:cubicBezTo>
                      <a:cubicBezTo>
                        <a:pt x="4314" y="5479"/>
                        <a:pt x="4337" y="5433"/>
                        <a:pt x="4337" y="5387"/>
                      </a:cubicBezTo>
                      <a:cubicBezTo>
                        <a:pt x="4360" y="5342"/>
                        <a:pt x="4360" y="5296"/>
                        <a:pt x="4337" y="5250"/>
                      </a:cubicBezTo>
                      <a:cubicBezTo>
                        <a:pt x="4314" y="5228"/>
                        <a:pt x="4268" y="5182"/>
                        <a:pt x="4223" y="5182"/>
                      </a:cubicBezTo>
                      <a:cubicBezTo>
                        <a:pt x="3880" y="5113"/>
                        <a:pt x="3561" y="5022"/>
                        <a:pt x="3241" y="4885"/>
                      </a:cubicBezTo>
                      <a:cubicBezTo>
                        <a:pt x="2922" y="4748"/>
                        <a:pt x="2602" y="4566"/>
                        <a:pt x="2328" y="4337"/>
                      </a:cubicBezTo>
                      <a:cubicBezTo>
                        <a:pt x="2009" y="4086"/>
                        <a:pt x="1735" y="3812"/>
                        <a:pt x="1506" y="3493"/>
                      </a:cubicBezTo>
                      <a:cubicBezTo>
                        <a:pt x="1210" y="3105"/>
                        <a:pt x="959" y="2671"/>
                        <a:pt x="776" y="2215"/>
                      </a:cubicBezTo>
                      <a:cubicBezTo>
                        <a:pt x="571" y="1690"/>
                        <a:pt x="434" y="1142"/>
                        <a:pt x="365" y="571"/>
                      </a:cubicBezTo>
                      <a:cubicBezTo>
                        <a:pt x="342" y="411"/>
                        <a:pt x="342" y="297"/>
                        <a:pt x="320" y="160"/>
                      </a:cubicBezTo>
                      <a:cubicBezTo>
                        <a:pt x="320" y="115"/>
                        <a:pt x="320" y="69"/>
                        <a:pt x="274" y="46"/>
                      </a:cubicBezTo>
                      <a:cubicBezTo>
                        <a:pt x="251" y="1"/>
                        <a:pt x="205" y="1"/>
                        <a:pt x="160" y="1"/>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1"/>
                <p:cNvSpPr/>
                <p:nvPr/>
              </p:nvSpPr>
              <p:spPr>
                <a:xfrm>
                  <a:off x="8009064" y="2520687"/>
                  <a:ext cx="50627" cy="117256"/>
                </a:xfrm>
                <a:custGeom>
                  <a:rect b="b" l="l" r="r" t="t"/>
                  <a:pathLst>
                    <a:path extrusionOk="0" h="4338" w="1873">
                      <a:moveTo>
                        <a:pt x="274" y="1"/>
                      </a:moveTo>
                      <a:cubicBezTo>
                        <a:pt x="229" y="1"/>
                        <a:pt x="183" y="24"/>
                        <a:pt x="137" y="46"/>
                      </a:cubicBezTo>
                      <a:cubicBezTo>
                        <a:pt x="115" y="92"/>
                        <a:pt x="92" y="138"/>
                        <a:pt x="92" y="161"/>
                      </a:cubicBezTo>
                      <a:cubicBezTo>
                        <a:pt x="1" y="914"/>
                        <a:pt x="69" y="1713"/>
                        <a:pt x="320" y="2443"/>
                      </a:cubicBezTo>
                      <a:cubicBezTo>
                        <a:pt x="457" y="2831"/>
                        <a:pt x="617" y="3173"/>
                        <a:pt x="822" y="3493"/>
                      </a:cubicBezTo>
                      <a:cubicBezTo>
                        <a:pt x="936" y="3653"/>
                        <a:pt x="1050" y="3790"/>
                        <a:pt x="1165" y="3927"/>
                      </a:cubicBezTo>
                      <a:cubicBezTo>
                        <a:pt x="1279" y="4064"/>
                        <a:pt x="1439" y="4178"/>
                        <a:pt x="1598" y="4315"/>
                      </a:cubicBezTo>
                      <a:cubicBezTo>
                        <a:pt x="1621" y="4338"/>
                        <a:pt x="1644" y="4338"/>
                        <a:pt x="1690" y="4338"/>
                      </a:cubicBezTo>
                      <a:lnTo>
                        <a:pt x="1735" y="4338"/>
                      </a:lnTo>
                      <a:cubicBezTo>
                        <a:pt x="1781" y="4338"/>
                        <a:pt x="1827" y="4292"/>
                        <a:pt x="1827" y="4269"/>
                      </a:cubicBezTo>
                      <a:cubicBezTo>
                        <a:pt x="1849" y="4223"/>
                        <a:pt x="1872" y="4178"/>
                        <a:pt x="1849" y="4132"/>
                      </a:cubicBezTo>
                      <a:cubicBezTo>
                        <a:pt x="1849" y="4086"/>
                        <a:pt x="1827" y="4064"/>
                        <a:pt x="1781" y="4041"/>
                      </a:cubicBezTo>
                      <a:cubicBezTo>
                        <a:pt x="1575" y="3858"/>
                        <a:pt x="1393" y="3676"/>
                        <a:pt x="1210" y="3447"/>
                      </a:cubicBezTo>
                      <a:cubicBezTo>
                        <a:pt x="1028" y="3196"/>
                        <a:pt x="868" y="2900"/>
                        <a:pt x="731" y="2580"/>
                      </a:cubicBezTo>
                      <a:lnTo>
                        <a:pt x="708" y="2557"/>
                      </a:lnTo>
                      <a:cubicBezTo>
                        <a:pt x="571" y="2169"/>
                        <a:pt x="480" y="1758"/>
                        <a:pt x="411" y="1347"/>
                      </a:cubicBezTo>
                      <a:cubicBezTo>
                        <a:pt x="389" y="937"/>
                        <a:pt x="389" y="549"/>
                        <a:pt x="434" y="183"/>
                      </a:cubicBezTo>
                      <a:cubicBezTo>
                        <a:pt x="434" y="138"/>
                        <a:pt x="411" y="69"/>
                        <a:pt x="389" y="46"/>
                      </a:cubicBezTo>
                      <a:cubicBezTo>
                        <a:pt x="366" y="24"/>
                        <a:pt x="320" y="1"/>
                        <a:pt x="274" y="1"/>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1"/>
                <p:cNvSpPr/>
                <p:nvPr/>
              </p:nvSpPr>
              <p:spPr>
                <a:xfrm>
                  <a:off x="8418109" y="2033282"/>
                  <a:ext cx="87631" cy="151800"/>
                </a:xfrm>
                <a:custGeom>
                  <a:rect b="b" l="l" r="r" t="t"/>
                  <a:pathLst>
                    <a:path extrusionOk="0" h="5616" w="3242">
                      <a:moveTo>
                        <a:pt x="138" y="1"/>
                      </a:moveTo>
                      <a:cubicBezTo>
                        <a:pt x="92" y="24"/>
                        <a:pt x="46" y="46"/>
                        <a:pt x="24" y="92"/>
                      </a:cubicBezTo>
                      <a:cubicBezTo>
                        <a:pt x="1" y="115"/>
                        <a:pt x="1" y="183"/>
                        <a:pt x="1" y="229"/>
                      </a:cubicBezTo>
                      <a:cubicBezTo>
                        <a:pt x="24" y="275"/>
                        <a:pt x="46" y="298"/>
                        <a:pt x="92" y="320"/>
                      </a:cubicBezTo>
                      <a:cubicBezTo>
                        <a:pt x="297" y="412"/>
                        <a:pt x="503" y="549"/>
                        <a:pt x="708" y="708"/>
                      </a:cubicBezTo>
                      <a:lnTo>
                        <a:pt x="731" y="731"/>
                      </a:lnTo>
                      <a:cubicBezTo>
                        <a:pt x="1051" y="959"/>
                        <a:pt x="1325" y="1256"/>
                        <a:pt x="1576" y="1599"/>
                      </a:cubicBezTo>
                      <a:cubicBezTo>
                        <a:pt x="1918" y="2055"/>
                        <a:pt x="2192" y="2557"/>
                        <a:pt x="2420" y="3128"/>
                      </a:cubicBezTo>
                      <a:cubicBezTo>
                        <a:pt x="2648" y="3676"/>
                        <a:pt x="2785" y="4223"/>
                        <a:pt x="2854" y="4771"/>
                      </a:cubicBezTo>
                      <a:lnTo>
                        <a:pt x="2877" y="4817"/>
                      </a:lnTo>
                      <a:cubicBezTo>
                        <a:pt x="2900" y="5045"/>
                        <a:pt x="2900" y="5251"/>
                        <a:pt x="2900" y="5433"/>
                      </a:cubicBezTo>
                      <a:cubicBezTo>
                        <a:pt x="2900" y="5479"/>
                        <a:pt x="2900" y="5524"/>
                        <a:pt x="2945" y="5570"/>
                      </a:cubicBezTo>
                      <a:cubicBezTo>
                        <a:pt x="2968" y="5593"/>
                        <a:pt x="3014" y="5616"/>
                        <a:pt x="3059" y="5616"/>
                      </a:cubicBezTo>
                      <a:cubicBezTo>
                        <a:pt x="3151" y="5616"/>
                        <a:pt x="3219" y="5547"/>
                        <a:pt x="3242" y="5456"/>
                      </a:cubicBezTo>
                      <a:cubicBezTo>
                        <a:pt x="3242" y="4977"/>
                        <a:pt x="3173" y="4475"/>
                        <a:pt x="3036" y="3927"/>
                      </a:cubicBezTo>
                      <a:cubicBezTo>
                        <a:pt x="2922" y="3402"/>
                        <a:pt x="2717" y="2877"/>
                        <a:pt x="2443" y="2352"/>
                      </a:cubicBezTo>
                      <a:cubicBezTo>
                        <a:pt x="2192" y="1850"/>
                        <a:pt x="1872" y="1393"/>
                        <a:pt x="1507" y="982"/>
                      </a:cubicBezTo>
                      <a:cubicBezTo>
                        <a:pt x="1142" y="571"/>
                        <a:pt x="708" y="252"/>
                        <a:pt x="252" y="24"/>
                      </a:cubicBezTo>
                      <a:cubicBezTo>
                        <a:pt x="229" y="1"/>
                        <a:pt x="206" y="1"/>
                        <a:pt x="1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1"/>
                <p:cNvSpPr/>
                <p:nvPr/>
              </p:nvSpPr>
              <p:spPr>
                <a:xfrm>
                  <a:off x="8437868" y="1962328"/>
                  <a:ext cx="84550" cy="104930"/>
                </a:xfrm>
                <a:custGeom>
                  <a:rect b="b" l="l" r="r" t="t"/>
                  <a:pathLst>
                    <a:path extrusionOk="0" h="3882" w="3128">
                      <a:moveTo>
                        <a:pt x="183" y="1"/>
                      </a:moveTo>
                      <a:cubicBezTo>
                        <a:pt x="160" y="1"/>
                        <a:pt x="137" y="24"/>
                        <a:pt x="91" y="24"/>
                      </a:cubicBezTo>
                      <a:cubicBezTo>
                        <a:pt x="69" y="47"/>
                        <a:pt x="46" y="92"/>
                        <a:pt x="23" y="138"/>
                      </a:cubicBezTo>
                      <a:cubicBezTo>
                        <a:pt x="0" y="183"/>
                        <a:pt x="23" y="229"/>
                        <a:pt x="46" y="252"/>
                      </a:cubicBezTo>
                      <a:cubicBezTo>
                        <a:pt x="69" y="298"/>
                        <a:pt x="91" y="320"/>
                        <a:pt x="137" y="343"/>
                      </a:cubicBezTo>
                      <a:lnTo>
                        <a:pt x="183" y="343"/>
                      </a:lnTo>
                      <a:cubicBezTo>
                        <a:pt x="434" y="480"/>
                        <a:pt x="662" y="617"/>
                        <a:pt x="913" y="800"/>
                      </a:cubicBezTo>
                      <a:cubicBezTo>
                        <a:pt x="1187" y="1028"/>
                        <a:pt x="1461" y="1302"/>
                        <a:pt x="1712" y="1621"/>
                      </a:cubicBezTo>
                      <a:lnTo>
                        <a:pt x="1735" y="1667"/>
                      </a:lnTo>
                      <a:cubicBezTo>
                        <a:pt x="2077" y="2124"/>
                        <a:pt x="2351" y="2649"/>
                        <a:pt x="2602" y="3219"/>
                      </a:cubicBezTo>
                      <a:lnTo>
                        <a:pt x="2579" y="3174"/>
                      </a:lnTo>
                      <a:lnTo>
                        <a:pt x="2579" y="3174"/>
                      </a:lnTo>
                      <a:cubicBezTo>
                        <a:pt x="2648" y="3379"/>
                        <a:pt x="2716" y="3562"/>
                        <a:pt x="2785" y="3744"/>
                      </a:cubicBezTo>
                      <a:cubicBezTo>
                        <a:pt x="2808" y="3836"/>
                        <a:pt x="2876" y="3881"/>
                        <a:pt x="2945" y="3881"/>
                      </a:cubicBezTo>
                      <a:lnTo>
                        <a:pt x="2990" y="3881"/>
                      </a:lnTo>
                      <a:cubicBezTo>
                        <a:pt x="3036" y="3858"/>
                        <a:pt x="3082" y="3836"/>
                        <a:pt x="3104" y="3790"/>
                      </a:cubicBezTo>
                      <a:cubicBezTo>
                        <a:pt x="3127" y="3744"/>
                        <a:pt x="3127" y="3699"/>
                        <a:pt x="3104" y="3676"/>
                      </a:cubicBezTo>
                      <a:cubicBezTo>
                        <a:pt x="2853" y="2854"/>
                        <a:pt x="2488" y="2146"/>
                        <a:pt x="2054" y="1530"/>
                      </a:cubicBezTo>
                      <a:cubicBezTo>
                        <a:pt x="1826" y="1211"/>
                        <a:pt x="1552" y="914"/>
                        <a:pt x="1256" y="663"/>
                      </a:cubicBezTo>
                      <a:cubicBezTo>
                        <a:pt x="1119" y="526"/>
                        <a:pt x="936" y="412"/>
                        <a:pt x="776" y="298"/>
                      </a:cubicBezTo>
                      <a:cubicBezTo>
                        <a:pt x="616" y="206"/>
                        <a:pt x="457" y="115"/>
                        <a:pt x="228" y="24"/>
                      </a:cubicBezTo>
                      <a:cubicBezTo>
                        <a:pt x="228" y="1"/>
                        <a:pt x="206" y="1"/>
                        <a:pt x="18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6" name="Google Shape;1536;p1"/>
                <p:cNvGrpSpPr/>
                <p:nvPr/>
              </p:nvGrpSpPr>
              <p:grpSpPr>
                <a:xfrm>
                  <a:off x="7881969" y="2107317"/>
                  <a:ext cx="763840" cy="546655"/>
                  <a:chOff x="7881969" y="2107317"/>
                  <a:chExt cx="763840" cy="546655"/>
                </a:xfrm>
              </p:grpSpPr>
              <p:sp>
                <p:nvSpPr>
                  <p:cNvPr id="1537" name="Google Shape;1537;p1"/>
                  <p:cNvSpPr/>
                  <p:nvPr/>
                </p:nvSpPr>
                <p:spPr>
                  <a:xfrm>
                    <a:off x="8125049" y="2113507"/>
                    <a:ext cx="251136" cy="536789"/>
                  </a:xfrm>
                  <a:custGeom>
                    <a:rect b="b" l="l" r="r" t="t"/>
                    <a:pathLst>
                      <a:path extrusionOk="0" h="19859" w="9291">
                        <a:moveTo>
                          <a:pt x="7716" y="0"/>
                        </a:moveTo>
                        <a:cubicBezTo>
                          <a:pt x="7624" y="0"/>
                          <a:pt x="7556" y="0"/>
                          <a:pt x="7487" y="23"/>
                        </a:cubicBezTo>
                        <a:cubicBezTo>
                          <a:pt x="7282" y="69"/>
                          <a:pt x="7122" y="114"/>
                          <a:pt x="6985" y="183"/>
                        </a:cubicBezTo>
                        <a:cubicBezTo>
                          <a:pt x="6825" y="274"/>
                          <a:pt x="6688" y="365"/>
                          <a:pt x="6529" y="479"/>
                        </a:cubicBezTo>
                        <a:cubicBezTo>
                          <a:pt x="6415" y="594"/>
                          <a:pt x="6300" y="730"/>
                          <a:pt x="6186" y="845"/>
                        </a:cubicBezTo>
                        <a:cubicBezTo>
                          <a:pt x="5981" y="1096"/>
                          <a:pt x="5798" y="1324"/>
                          <a:pt x="5661" y="1552"/>
                        </a:cubicBezTo>
                        <a:cubicBezTo>
                          <a:pt x="5593" y="1643"/>
                          <a:pt x="5547" y="1735"/>
                          <a:pt x="5479" y="1849"/>
                        </a:cubicBezTo>
                        <a:lnTo>
                          <a:pt x="5456" y="1872"/>
                        </a:lnTo>
                        <a:cubicBezTo>
                          <a:pt x="5387" y="2009"/>
                          <a:pt x="5296" y="2146"/>
                          <a:pt x="5205" y="2283"/>
                        </a:cubicBezTo>
                        <a:lnTo>
                          <a:pt x="5068" y="2511"/>
                        </a:lnTo>
                        <a:lnTo>
                          <a:pt x="4977" y="2648"/>
                        </a:lnTo>
                        <a:lnTo>
                          <a:pt x="4931" y="2693"/>
                        </a:lnTo>
                        <a:lnTo>
                          <a:pt x="4885" y="2762"/>
                        </a:lnTo>
                        <a:cubicBezTo>
                          <a:pt x="4862" y="2830"/>
                          <a:pt x="4817" y="2876"/>
                          <a:pt x="4771" y="2945"/>
                        </a:cubicBezTo>
                        <a:cubicBezTo>
                          <a:pt x="4748" y="2990"/>
                          <a:pt x="4726" y="3036"/>
                          <a:pt x="4703" y="3081"/>
                        </a:cubicBezTo>
                        <a:lnTo>
                          <a:pt x="4680" y="3104"/>
                        </a:lnTo>
                        <a:lnTo>
                          <a:pt x="4657" y="3150"/>
                        </a:lnTo>
                        <a:cubicBezTo>
                          <a:pt x="4611" y="3241"/>
                          <a:pt x="4520" y="3401"/>
                          <a:pt x="4429" y="3492"/>
                        </a:cubicBezTo>
                        <a:lnTo>
                          <a:pt x="4406" y="3538"/>
                        </a:lnTo>
                        <a:lnTo>
                          <a:pt x="4360" y="3538"/>
                        </a:lnTo>
                        <a:cubicBezTo>
                          <a:pt x="4315" y="3561"/>
                          <a:pt x="4246" y="3606"/>
                          <a:pt x="4201" y="3629"/>
                        </a:cubicBezTo>
                        <a:cubicBezTo>
                          <a:pt x="4132" y="3675"/>
                          <a:pt x="4086" y="3743"/>
                          <a:pt x="4018" y="3835"/>
                        </a:cubicBezTo>
                        <a:cubicBezTo>
                          <a:pt x="3858" y="4040"/>
                          <a:pt x="3790" y="4314"/>
                          <a:pt x="3744" y="4565"/>
                        </a:cubicBezTo>
                        <a:lnTo>
                          <a:pt x="3744" y="4588"/>
                        </a:lnTo>
                        <a:lnTo>
                          <a:pt x="3721" y="4679"/>
                        </a:lnTo>
                        <a:lnTo>
                          <a:pt x="3698" y="4748"/>
                        </a:lnTo>
                        <a:lnTo>
                          <a:pt x="3698" y="4771"/>
                        </a:lnTo>
                        <a:lnTo>
                          <a:pt x="3676" y="4839"/>
                        </a:lnTo>
                        <a:lnTo>
                          <a:pt x="3653" y="4930"/>
                        </a:lnTo>
                        <a:lnTo>
                          <a:pt x="3653" y="4976"/>
                        </a:lnTo>
                        <a:lnTo>
                          <a:pt x="3630" y="5022"/>
                        </a:lnTo>
                        <a:lnTo>
                          <a:pt x="3607" y="5136"/>
                        </a:lnTo>
                        <a:lnTo>
                          <a:pt x="3584" y="5227"/>
                        </a:lnTo>
                        <a:lnTo>
                          <a:pt x="3584" y="5273"/>
                        </a:lnTo>
                        <a:lnTo>
                          <a:pt x="3561" y="5341"/>
                        </a:lnTo>
                        <a:lnTo>
                          <a:pt x="3539" y="5410"/>
                        </a:lnTo>
                        <a:cubicBezTo>
                          <a:pt x="3516" y="5501"/>
                          <a:pt x="3493" y="5615"/>
                          <a:pt x="3470" y="5706"/>
                        </a:cubicBezTo>
                        <a:cubicBezTo>
                          <a:pt x="3516" y="5798"/>
                          <a:pt x="3516" y="5889"/>
                          <a:pt x="3516" y="5980"/>
                        </a:cubicBezTo>
                        <a:cubicBezTo>
                          <a:pt x="3493" y="6049"/>
                          <a:pt x="3447" y="6117"/>
                          <a:pt x="3424" y="6186"/>
                        </a:cubicBezTo>
                        <a:cubicBezTo>
                          <a:pt x="3402" y="6209"/>
                          <a:pt x="3402" y="6231"/>
                          <a:pt x="3379" y="6254"/>
                        </a:cubicBezTo>
                        <a:cubicBezTo>
                          <a:pt x="3333" y="6391"/>
                          <a:pt x="3265" y="6505"/>
                          <a:pt x="3219" y="6619"/>
                        </a:cubicBezTo>
                        <a:cubicBezTo>
                          <a:pt x="3219" y="6642"/>
                          <a:pt x="3219" y="6642"/>
                          <a:pt x="3196" y="6665"/>
                        </a:cubicBezTo>
                        <a:lnTo>
                          <a:pt x="3105" y="6985"/>
                        </a:lnTo>
                        <a:cubicBezTo>
                          <a:pt x="3014" y="7327"/>
                          <a:pt x="2922" y="7692"/>
                          <a:pt x="2808" y="8035"/>
                        </a:cubicBezTo>
                        <a:lnTo>
                          <a:pt x="2808" y="8057"/>
                        </a:lnTo>
                        <a:lnTo>
                          <a:pt x="2785" y="8126"/>
                        </a:lnTo>
                        <a:cubicBezTo>
                          <a:pt x="2763" y="8217"/>
                          <a:pt x="2763" y="8286"/>
                          <a:pt x="2740" y="8377"/>
                        </a:cubicBezTo>
                        <a:lnTo>
                          <a:pt x="2717" y="8468"/>
                        </a:lnTo>
                        <a:cubicBezTo>
                          <a:pt x="2717" y="8537"/>
                          <a:pt x="2694" y="8605"/>
                          <a:pt x="2694" y="8674"/>
                        </a:cubicBezTo>
                        <a:lnTo>
                          <a:pt x="2694" y="8742"/>
                        </a:lnTo>
                        <a:cubicBezTo>
                          <a:pt x="2671" y="8811"/>
                          <a:pt x="2671" y="8902"/>
                          <a:pt x="2648" y="8970"/>
                        </a:cubicBezTo>
                        <a:cubicBezTo>
                          <a:pt x="2557" y="9267"/>
                          <a:pt x="2466" y="9541"/>
                          <a:pt x="2375" y="9838"/>
                        </a:cubicBezTo>
                        <a:cubicBezTo>
                          <a:pt x="2306" y="9998"/>
                          <a:pt x="2260" y="10134"/>
                          <a:pt x="2238" y="10271"/>
                        </a:cubicBezTo>
                        <a:cubicBezTo>
                          <a:pt x="2192" y="10431"/>
                          <a:pt x="2169" y="10614"/>
                          <a:pt x="2123" y="10774"/>
                        </a:cubicBezTo>
                        <a:cubicBezTo>
                          <a:pt x="2101" y="10911"/>
                          <a:pt x="2055" y="11047"/>
                          <a:pt x="2032" y="11207"/>
                        </a:cubicBezTo>
                        <a:cubicBezTo>
                          <a:pt x="1986" y="11321"/>
                          <a:pt x="1964" y="11436"/>
                          <a:pt x="1941" y="11550"/>
                        </a:cubicBezTo>
                        <a:lnTo>
                          <a:pt x="1918" y="11595"/>
                        </a:lnTo>
                        <a:cubicBezTo>
                          <a:pt x="1918" y="11687"/>
                          <a:pt x="1895" y="11755"/>
                          <a:pt x="1872" y="11824"/>
                        </a:cubicBezTo>
                        <a:cubicBezTo>
                          <a:pt x="1827" y="11915"/>
                          <a:pt x="1804" y="11983"/>
                          <a:pt x="1735" y="12052"/>
                        </a:cubicBezTo>
                        <a:cubicBezTo>
                          <a:pt x="1713" y="12075"/>
                          <a:pt x="1667" y="12097"/>
                          <a:pt x="1644" y="12097"/>
                        </a:cubicBezTo>
                        <a:cubicBezTo>
                          <a:pt x="1598" y="12234"/>
                          <a:pt x="1553" y="12371"/>
                          <a:pt x="1530" y="12508"/>
                        </a:cubicBezTo>
                        <a:lnTo>
                          <a:pt x="1462" y="12668"/>
                        </a:lnTo>
                        <a:lnTo>
                          <a:pt x="1439" y="12759"/>
                        </a:lnTo>
                        <a:lnTo>
                          <a:pt x="1370" y="12942"/>
                        </a:lnTo>
                        <a:lnTo>
                          <a:pt x="1279" y="13307"/>
                        </a:lnTo>
                        <a:lnTo>
                          <a:pt x="1233" y="13444"/>
                        </a:lnTo>
                        <a:lnTo>
                          <a:pt x="1210" y="13490"/>
                        </a:lnTo>
                        <a:cubicBezTo>
                          <a:pt x="1165" y="13604"/>
                          <a:pt x="1142" y="13741"/>
                          <a:pt x="1096" y="13855"/>
                        </a:cubicBezTo>
                        <a:cubicBezTo>
                          <a:pt x="937" y="14357"/>
                          <a:pt x="777" y="14859"/>
                          <a:pt x="640" y="15384"/>
                        </a:cubicBezTo>
                        <a:lnTo>
                          <a:pt x="526" y="15704"/>
                        </a:lnTo>
                        <a:lnTo>
                          <a:pt x="457" y="15955"/>
                        </a:lnTo>
                        <a:lnTo>
                          <a:pt x="434" y="16001"/>
                        </a:lnTo>
                        <a:cubicBezTo>
                          <a:pt x="366" y="16229"/>
                          <a:pt x="320" y="16457"/>
                          <a:pt x="252" y="16663"/>
                        </a:cubicBezTo>
                        <a:cubicBezTo>
                          <a:pt x="206" y="16822"/>
                          <a:pt x="183" y="16982"/>
                          <a:pt x="138" y="17142"/>
                        </a:cubicBezTo>
                        <a:cubicBezTo>
                          <a:pt x="115" y="17210"/>
                          <a:pt x="92" y="17279"/>
                          <a:pt x="92" y="17347"/>
                        </a:cubicBezTo>
                        <a:lnTo>
                          <a:pt x="69" y="17416"/>
                        </a:lnTo>
                        <a:lnTo>
                          <a:pt x="46" y="17507"/>
                        </a:lnTo>
                        <a:lnTo>
                          <a:pt x="46" y="17553"/>
                        </a:lnTo>
                        <a:cubicBezTo>
                          <a:pt x="24" y="17621"/>
                          <a:pt x="1" y="17712"/>
                          <a:pt x="1" y="17781"/>
                        </a:cubicBezTo>
                        <a:cubicBezTo>
                          <a:pt x="1" y="17849"/>
                          <a:pt x="1" y="17941"/>
                          <a:pt x="24" y="18055"/>
                        </a:cubicBezTo>
                        <a:cubicBezTo>
                          <a:pt x="69" y="18237"/>
                          <a:pt x="183" y="18397"/>
                          <a:pt x="297" y="18534"/>
                        </a:cubicBezTo>
                        <a:cubicBezTo>
                          <a:pt x="457" y="18740"/>
                          <a:pt x="685" y="18854"/>
                          <a:pt x="891" y="18968"/>
                        </a:cubicBezTo>
                        <a:cubicBezTo>
                          <a:pt x="1188" y="19150"/>
                          <a:pt x="1507" y="19265"/>
                          <a:pt x="1735" y="19333"/>
                        </a:cubicBezTo>
                        <a:lnTo>
                          <a:pt x="1827" y="19356"/>
                        </a:lnTo>
                        <a:lnTo>
                          <a:pt x="1918" y="19379"/>
                        </a:lnTo>
                        <a:cubicBezTo>
                          <a:pt x="1986" y="19424"/>
                          <a:pt x="2078" y="19447"/>
                          <a:pt x="2146" y="19470"/>
                        </a:cubicBezTo>
                        <a:cubicBezTo>
                          <a:pt x="2283" y="19516"/>
                          <a:pt x="2443" y="19561"/>
                          <a:pt x="2603" y="19584"/>
                        </a:cubicBezTo>
                        <a:lnTo>
                          <a:pt x="2694" y="19607"/>
                        </a:lnTo>
                        <a:lnTo>
                          <a:pt x="2740" y="19607"/>
                        </a:lnTo>
                        <a:lnTo>
                          <a:pt x="2877" y="19653"/>
                        </a:lnTo>
                        <a:lnTo>
                          <a:pt x="3036" y="19698"/>
                        </a:lnTo>
                        <a:cubicBezTo>
                          <a:pt x="3105" y="19698"/>
                          <a:pt x="3173" y="19721"/>
                          <a:pt x="3219" y="19744"/>
                        </a:cubicBezTo>
                        <a:lnTo>
                          <a:pt x="3288" y="19744"/>
                        </a:lnTo>
                        <a:lnTo>
                          <a:pt x="3424" y="19767"/>
                        </a:lnTo>
                        <a:lnTo>
                          <a:pt x="3493" y="19790"/>
                        </a:lnTo>
                        <a:cubicBezTo>
                          <a:pt x="3676" y="19835"/>
                          <a:pt x="3813" y="19858"/>
                          <a:pt x="3972" y="19858"/>
                        </a:cubicBezTo>
                        <a:lnTo>
                          <a:pt x="4269" y="19858"/>
                        </a:lnTo>
                        <a:cubicBezTo>
                          <a:pt x="4315" y="19858"/>
                          <a:pt x="4360" y="19835"/>
                          <a:pt x="4406" y="19835"/>
                        </a:cubicBezTo>
                        <a:lnTo>
                          <a:pt x="4680" y="19835"/>
                        </a:lnTo>
                        <a:cubicBezTo>
                          <a:pt x="4885" y="19812"/>
                          <a:pt x="5091" y="19653"/>
                          <a:pt x="5136" y="19424"/>
                        </a:cubicBezTo>
                        <a:cubicBezTo>
                          <a:pt x="5205" y="19219"/>
                          <a:pt x="5228" y="18991"/>
                          <a:pt x="5273" y="18808"/>
                        </a:cubicBezTo>
                        <a:lnTo>
                          <a:pt x="5273" y="18762"/>
                        </a:lnTo>
                        <a:cubicBezTo>
                          <a:pt x="5296" y="18603"/>
                          <a:pt x="5319" y="18466"/>
                          <a:pt x="5342" y="18329"/>
                        </a:cubicBezTo>
                        <a:lnTo>
                          <a:pt x="5365" y="18283"/>
                        </a:lnTo>
                        <a:lnTo>
                          <a:pt x="5365" y="18283"/>
                        </a:lnTo>
                        <a:lnTo>
                          <a:pt x="5342" y="18306"/>
                        </a:lnTo>
                        <a:cubicBezTo>
                          <a:pt x="5410" y="18078"/>
                          <a:pt x="5456" y="17872"/>
                          <a:pt x="5524" y="17644"/>
                        </a:cubicBezTo>
                        <a:lnTo>
                          <a:pt x="5593" y="17393"/>
                        </a:lnTo>
                        <a:cubicBezTo>
                          <a:pt x="5684" y="17051"/>
                          <a:pt x="5775" y="16754"/>
                          <a:pt x="5867" y="16480"/>
                        </a:cubicBezTo>
                        <a:cubicBezTo>
                          <a:pt x="5912" y="16366"/>
                          <a:pt x="5935" y="16252"/>
                          <a:pt x="5981" y="16138"/>
                        </a:cubicBezTo>
                        <a:lnTo>
                          <a:pt x="6004" y="16069"/>
                        </a:lnTo>
                        <a:cubicBezTo>
                          <a:pt x="6049" y="15909"/>
                          <a:pt x="6095" y="15749"/>
                          <a:pt x="6164" y="15590"/>
                        </a:cubicBezTo>
                        <a:cubicBezTo>
                          <a:pt x="6209" y="15498"/>
                          <a:pt x="6255" y="15384"/>
                          <a:pt x="6278" y="15270"/>
                        </a:cubicBezTo>
                        <a:lnTo>
                          <a:pt x="6300" y="15225"/>
                        </a:lnTo>
                        <a:lnTo>
                          <a:pt x="6323" y="15156"/>
                        </a:lnTo>
                        <a:cubicBezTo>
                          <a:pt x="6369" y="15042"/>
                          <a:pt x="6415" y="14905"/>
                          <a:pt x="6460" y="14791"/>
                        </a:cubicBezTo>
                        <a:lnTo>
                          <a:pt x="6483" y="14722"/>
                        </a:lnTo>
                        <a:cubicBezTo>
                          <a:pt x="6574" y="14403"/>
                          <a:pt x="6666" y="14152"/>
                          <a:pt x="6734" y="13878"/>
                        </a:cubicBezTo>
                        <a:cubicBezTo>
                          <a:pt x="6780" y="13627"/>
                          <a:pt x="6871" y="13376"/>
                          <a:pt x="6940" y="13147"/>
                        </a:cubicBezTo>
                        <a:lnTo>
                          <a:pt x="6962" y="13010"/>
                        </a:lnTo>
                        <a:cubicBezTo>
                          <a:pt x="7054" y="12714"/>
                          <a:pt x="7145" y="12417"/>
                          <a:pt x="7236" y="12143"/>
                        </a:cubicBezTo>
                        <a:cubicBezTo>
                          <a:pt x="7282" y="12006"/>
                          <a:pt x="7328" y="11846"/>
                          <a:pt x="7350" y="11709"/>
                        </a:cubicBezTo>
                        <a:cubicBezTo>
                          <a:pt x="7373" y="11641"/>
                          <a:pt x="7419" y="11550"/>
                          <a:pt x="7442" y="11481"/>
                        </a:cubicBezTo>
                        <a:cubicBezTo>
                          <a:pt x="7465" y="11299"/>
                          <a:pt x="7510" y="11139"/>
                          <a:pt x="7533" y="10979"/>
                        </a:cubicBezTo>
                        <a:lnTo>
                          <a:pt x="7556" y="10933"/>
                        </a:lnTo>
                        <a:cubicBezTo>
                          <a:pt x="7602" y="10728"/>
                          <a:pt x="7670" y="10500"/>
                          <a:pt x="7738" y="10317"/>
                        </a:cubicBezTo>
                        <a:cubicBezTo>
                          <a:pt x="7761" y="10294"/>
                          <a:pt x="7761" y="10271"/>
                          <a:pt x="7761" y="10271"/>
                        </a:cubicBezTo>
                        <a:lnTo>
                          <a:pt x="7784" y="10203"/>
                        </a:lnTo>
                        <a:cubicBezTo>
                          <a:pt x="7875" y="9838"/>
                          <a:pt x="7967" y="9450"/>
                          <a:pt x="8058" y="9062"/>
                        </a:cubicBezTo>
                        <a:lnTo>
                          <a:pt x="8058" y="9062"/>
                        </a:lnTo>
                        <a:lnTo>
                          <a:pt x="8012" y="9130"/>
                        </a:lnTo>
                        <a:cubicBezTo>
                          <a:pt x="8126" y="8742"/>
                          <a:pt x="8218" y="8445"/>
                          <a:pt x="8309" y="8194"/>
                        </a:cubicBezTo>
                        <a:cubicBezTo>
                          <a:pt x="8332" y="8080"/>
                          <a:pt x="8378" y="7989"/>
                          <a:pt x="8423" y="7875"/>
                        </a:cubicBezTo>
                        <a:lnTo>
                          <a:pt x="8446" y="7761"/>
                        </a:lnTo>
                        <a:lnTo>
                          <a:pt x="8515" y="7578"/>
                        </a:lnTo>
                        <a:cubicBezTo>
                          <a:pt x="8537" y="7487"/>
                          <a:pt x="8560" y="7395"/>
                          <a:pt x="8606" y="7304"/>
                        </a:cubicBezTo>
                        <a:cubicBezTo>
                          <a:pt x="8651" y="7167"/>
                          <a:pt x="8697" y="7030"/>
                          <a:pt x="8743" y="6893"/>
                        </a:cubicBezTo>
                        <a:cubicBezTo>
                          <a:pt x="8766" y="6802"/>
                          <a:pt x="8788" y="6711"/>
                          <a:pt x="8811" y="6642"/>
                        </a:cubicBezTo>
                        <a:cubicBezTo>
                          <a:pt x="8834" y="6574"/>
                          <a:pt x="8857" y="6505"/>
                          <a:pt x="8880" y="6437"/>
                        </a:cubicBezTo>
                        <a:lnTo>
                          <a:pt x="8948" y="6277"/>
                        </a:lnTo>
                        <a:cubicBezTo>
                          <a:pt x="9017" y="6072"/>
                          <a:pt x="9062" y="5866"/>
                          <a:pt x="9154" y="5661"/>
                        </a:cubicBezTo>
                        <a:cubicBezTo>
                          <a:pt x="9222" y="5478"/>
                          <a:pt x="9291" y="5296"/>
                          <a:pt x="9222" y="5090"/>
                        </a:cubicBezTo>
                        <a:cubicBezTo>
                          <a:pt x="9199" y="5022"/>
                          <a:pt x="9176" y="4953"/>
                          <a:pt x="9154" y="4885"/>
                        </a:cubicBezTo>
                        <a:cubicBezTo>
                          <a:pt x="9131" y="4839"/>
                          <a:pt x="9108" y="4793"/>
                          <a:pt x="9085" y="4748"/>
                        </a:cubicBezTo>
                        <a:cubicBezTo>
                          <a:pt x="9062" y="4702"/>
                          <a:pt x="9062" y="4634"/>
                          <a:pt x="9062" y="4542"/>
                        </a:cubicBezTo>
                        <a:cubicBezTo>
                          <a:pt x="9062" y="4428"/>
                          <a:pt x="9062" y="4314"/>
                          <a:pt x="9085" y="4177"/>
                        </a:cubicBezTo>
                        <a:lnTo>
                          <a:pt x="9085" y="4040"/>
                        </a:lnTo>
                        <a:cubicBezTo>
                          <a:pt x="9085" y="3972"/>
                          <a:pt x="9085" y="3926"/>
                          <a:pt x="9085" y="3858"/>
                        </a:cubicBezTo>
                        <a:cubicBezTo>
                          <a:pt x="9108" y="3698"/>
                          <a:pt x="9108" y="3561"/>
                          <a:pt x="9108" y="3424"/>
                        </a:cubicBezTo>
                        <a:cubicBezTo>
                          <a:pt x="9108" y="3264"/>
                          <a:pt x="9085" y="3127"/>
                          <a:pt x="9062" y="2967"/>
                        </a:cubicBezTo>
                        <a:lnTo>
                          <a:pt x="9062" y="2922"/>
                        </a:lnTo>
                        <a:cubicBezTo>
                          <a:pt x="9062" y="2808"/>
                          <a:pt x="9040" y="2716"/>
                          <a:pt x="9040" y="2625"/>
                        </a:cubicBezTo>
                        <a:cubicBezTo>
                          <a:pt x="9017" y="2579"/>
                          <a:pt x="8994" y="2511"/>
                          <a:pt x="8994" y="2465"/>
                        </a:cubicBezTo>
                        <a:cubicBezTo>
                          <a:pt x="8971" y="2351"/>
                          <a:pt x="8948" y="2283"/>
                          <a:pt x="8925" y="2214"/>
                        </a:cubicBezTo>
                        <a:cubicBezTo>
                          <a:pt x="8925" y="2146"/>
                          <a:pt x="8903" y="2077"/>
                          <a:pt x="8903" y="1986"/>
                        </a:cubicBezTo>
                        <a:cubicBezTo>
                          <a:pt x="8880" y="1895"/>
                          <a:pt x="8880" y="1826"/>
                          <a:pt x="8880" y="1780"/>
                        </a:cubicBezTo>
                        <a:cubicBezTo>
                          <a:pt x="8834" y="1621"/>
                          <a:pt x="8811" y="1484"/>
                          <a:pt x="8766" y="1347"/>
                        </a:cubicBezTo>
                        <a:cubicBezTo>
                          <a:pt x="8720" y="1210"/>
                          <a:pt x="8674" y="1073"/>
                          <a:pt x="8629" y="936"/>
                        </a:cubicBezTo>
                        <a:cubicBezTo>
                          <a:pt x="8583" y="845"/>
                          <a:pt x="8515" y="730"/>
                          <a:pt x="8469" y="616"/>
                        </a:cubicBezTo>
                        <a:cubicBezTo>
                          <a:pt x="8423" y="548"/>
                          <a:pt x="8378" y="457"/>
                          <a:pt x="8332" y="365"/>
                        </a:cubicBezTo>
                        <a:lnTo>
                          <a:pt x="8309" y="342"/>
                        </a:lnTo>
                        <a:cubicBezTo>
                          <a:pt x="8286" y="297"/>
                          <a:pt x="8286" y="274"/>
                          <a:pt x="8263" y="251"/>
                        </a:cubicBezTo>
                        <a:cubicBezTo>
                          <a:pt x="8241" y="228"/>
                          <a:pt x="8218" y="205"/>
                          <a:pt x="8195" y="183"/>
                        </a:cubicBezTo>
                        <a:cubicBezTo>
                          <a:pt x="8149" y="137"/>
                          <a:pt x="8104" y="114"/>
                          <a:pt x="8058" y="114"/>
                        </a:cubicBezTo>
                        <a:cubicBezTo>
                          <a:pt x="8035" y="91"/>
                          <a:pt x="8012" y="91"/>
                          <a:pt x="7990" y="91"/>
                        </a:cubicBezTo>
                        <a:cubicBezTo>
                          <a:pt x="7921" y="23"/>
                          <a:pt x="7830" y="0"/>
                          <a:pt x="773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1"/>
                  <p:cNvSpPr/>
                  <p:nvPr/>
                </p:nvSpPr>
                <p:spPr>
                  <a:xfrm>
                    <a:off x="8217600" y="2260334"/>
                    <a:ext cx="143773" cy="66034"/>
                  </a:xfrm>
                  <a:custGeom>
                    <a:rect b="b" l="l" r="r" t="t"/>
                    <a:pathLst>
                      <a:path extrusionOk="0" h="2443" w="5319">
                        <a:moveTo>
                          <a:pt x="343" y="0"/>
                        </a:moveTo>
                        <a:cubicBezTo>
                          <a:pt x="274" y="0"/>
                          <a:pt x="183" y="46"/>
                          <a:pt x="160" y="115"/>
                        </a:cubicBezTo>
                        <a:cubicBezTo>
                          <a:pt x="115" y="137"/>
                          <a:pt x="92" y="183"/>
                          <a:pt x="69" y="229"/>
                        </a:cubicBezTo>
                        <a:cubicBezTo>
                          <a:pt x="69" y="252"/>
                          <a:pt x="69" y="297"/>
                          <a:pt x="46" y="320"/>
                        </a:cubicBezTo>
                        <a:cubicBezTo>
                          <a:pt x="92" y="389"/>
                          <a:pt x="92" y="480"/>
                          <a:pt x="92" y="548"/>
                        </a:cubicBezTo>
                        <a:cubicBezTo>
                          <a:pt x="69" y="617"/>
                          <a:pt x="23" y="685"/>
                          <a:pt x="0" y="754"/>
                        </a:cubicBezTo>
                        <a:cubicBezTo>
                          <a:pt x="0" y="822"/>
                          <a:pt x="0" y="891"/>
                          <a:pt x="46" y="936"/>
                        </a:cubicBezTo>
                        <a:cubicBezTo>
                          <a:pt x="115" y="1096"/>
                          <a:pt x="274" y="1165"/>
                          <a:pt x="434" y="1233"/>
                        </a:cubicBezTo>
                        <a:cubicBezTo>
                          <a:pt x="503" y="1256"/>
                          <a:pt x="594" y="1302"/>
                          <a:pt x="662" y="1324"/>
                        </a:cubicBezTo>
                        <a:cubicBezTo>
                          <a:pt x="822" y="1393"/>
                          <a:pt x="982" y="1438"/>
                          <a:pt x="1142" y="1507"/>
                        </a:cubicBezTo>
                        <a:lnTo>
                          <a:pt x="1347" y="1598"/>
                        </a:lnTo>
                        <a:cubicBezTo>
                          <a:pt x="1438" y="1621"/>
                          <a:pt x="1507" y="1644"/>
                          <a:pt x="1598" y="1644"/>
                        </a:cubicBezTo>
                        <a:lnTo>
                          <a:pt x="1644" y="1644"/>
                        </a:lnTo>
                        <a:cubicBezTo>
                          <a:pt x="1667" y="1644"/>
                          <a:pt x="1667" y="1644"/>
                          <a:pt x="1690" y="1667"/>
                        </a:cubicBezTo>
                        <a:cubicBezTo>
                          <a:pt x="1827" y="1712"/>
                          <a:pt x="1941" y="1758"/>
                          <a:pt x="2078" y="1804"/>
                        </a:cubicBezTo>
                        <a:cubicBezTo>
                          <a:pt x="2329" y="1918"/>
                          <a:pt x="2603" y="2009"/>
                          <a:pt x="2876" y="2078"/>
                        </a:cubicBezTo>
                        <a:cubicBezTo>
                          <a:pt x="3150" y="2146"/>
                          <a:pt x="3424" y="2215"/>
                          <a:pt x="3721" y="2260"/>
                        </a:cubicBezTo>
                        <a:cubicBezTo>
                          <a:pt x="3812" y="2260"/>
                          <a:pt x="3926" y="2283"/>
                          <a:pt x="4041" y="2306"/>
                        </a:cubicBezTo>
                        <a:cubicBezTo>
                          <a:pt x="4063" y="2306"/>
                          <a:pt x="4109" y="2306"/>
                          <a:pt x="4155" y="2329"/>
                        </a:cubicBezTo>
                        <a:cubicBezTo>
                          <a:pt x="4246" y="2329"/>
                          <a:pt x="4314" y="2351"/>
                          <a:pt x="4383" y="2374"/>
                        </a:cubicBezTo>
                        <a:cubicBezTo>
                          <a:pt x="4429" y="2397"/>
                          <a:pt x="4474" y="2397"/>
                          <a:pt x="4520" y="2420"/>
                        </a:cubicBezTo>
                        <a:cubicBezTo>
                          <a:pt x="4566" y="2420"/>
                          <a:pt x="4634" y="2443"/>
                          <a:pt x="4680" y="2443"/>
                        </a:cubicBezTo>
                        <a:cubicBezTo>
                          <a:pt x="4725" y="2443"/>
                          <a:pt x="4771" y="2443"/>
                          <a:pt x="4817" y="2420"/>
                        </a:cubicBezTo>
                        <a:cubicBezTo>
                          <a:pt x="4885" y="2397"/>
                          <a:pt x="4954" y="2397"/>
                          <a:pt x="4999" y="2351"/>
                        </a:cubicBezTo>
                        <a:cubicBezTo>
                          <a:pt x="5045" y="2329"/>
                          <a:pt x="5068" y="2306"/>
                          <a:pt x="5113" y="2283"/>
                        </a:cubicBezTo>
                        <a:cubicBezTo>
                          <a:pt x="5113" y="2260"/>
                          <a:pt x="5113" y="2237"/>
                          <a:pt x="5113" y="2192"/>
                        </a:cubicBezTo>
                        <a:cubicBezTo>
                          <a:pt x="5113" y="2123"/>
                          <a:pt x="5113" y="2078"/>
                          <a:pt x="5159" y="2009"/>
                        </a:cubicBezTo>
                        <a:cubicBezTo>
                          <a:pt x="5182" y="1941"/>
                          <a:pt x="5205" y="1918"/>
                          <a:pt x="5273" y="1872"/>
                        </a:cubicBezTo>
                        <a:cubicBezTo>
                          <a:pt x="5273" y="1849"/>
                          <a:pt x="5296" y="1804"/>
                          <a:pt x="5296" y="1758"/>
                        </a:cubicBezTo>
                        <a:cubicBezTo>
                          <a:pt x="5319" y="1690"/>
                          <a:pt x="5250" y="1598"/>
                          <a:pt x="5182" y="1553"/>
                        </a:cubicBezTo>
                        <a:cubicBezTo>
                          <a:pt x="5136" y="1507"/>
                          <a:pt x="5068" y="1507"/>
                          <a:pt x="4999" y="1484"/>
                        </a:cubicBezTo>
                        <a:cubicBezTo>
                          <a:pt x="4931" y="1484"/>
                          <a:pt x="4862" y="1461"/>
                          <a:pt x="4794" y="1461"/>
                        </a:cubicBezTo>
                        <a:cubicBezTo>
                          <a:pt x="4543" y="1438"/>
                          <a:pt x="4269" y="1393"/>
                          <a:pt x="3995" y="1347"/>
                        </a:cubicBezTo>
                        <a:cubicBezTo>
                          <a:pt x="3812" y="1302"/>
                          <a:pt x="3630" y="1256"/>
                          <a:pt x="3424" y="1187"/>
                        </a:cubicBezTo>
                        <a:cubicBezTo>
                          <a:pt x="3333" y="1165"/>
                          <a:pt x="3242" y="1119"/>
                          <a:pt x="3128" y="1096"/>
                        </a:cubicBezTo>
                        <a:cubicBezTo>
                          <a:pt x="3013" y="1050"/>
                          <a:pt x="2899" y="1028"/>
                          <a:pt x="2808" y="982"/>
                        </a:cubicBezTo>
                        <a:cubicBezTo>
                          <a:pt x="2603" y="913"/>
                          <a:pt x="2420" y="845"/>
                          <a:pt x="2215" y="754"/>
                        </a:cubicBezTo>
                        <a:cubicBezTo>
                          <a:pt x="2009" y="662"/>
                          <a:pt x="1781" y="548"/>
                          <a:pt x="1553" y="480"/>
                        </a:cubicBezTo>
                        <a:cubicBezTo>
                          <a:pt x="1533" y="461"/>
                          <a:pt x="1510" y="453"/>
                          <a:pt x="1484" y="453"/>
                        </a:cubicBezTo>
                        <a:cubicBezTo>
                          <a:pt x="1449" y="453"/>
                          <a:pt x="1410" y="467"/>
                          <a:pt x="1370" y="480"/>
                        </a:cubicBezTo>
                        <a:cubicBezTo>
                          <a:pt x="1302" y="434"/>
                          <a:pt x="1233" y="411"/>
                          <a:pt x="1187" y="389"/>
                        </a:cubicBezTo>
                        <a:cubicBezTo>
                          <a:pt x="1028" y="320"/>
                          <a:pt x="891" y="252"/>
                          <a:pt x="754" y="206"/>
                        </a:cubicBezTo>
                        <a:cubicBezTo>
                          <a:pt x="719" y="194"/>
                          <a:pt x="685" y="189"/>
                          <a:pt x="654" y="189"/>
                        </a:cubicBezTo>
                        <a:cubicBezTo>
                          <a:pt x="622" y="189"/>
                          <a:pt x="594" y="194"/>
                          <a:pt x="571" y="206"/>
                        </a:cubicBezTo>
                        <a:cubicBezTo>
                          <a:pt x="571" y="137"/>
                          <a:pt x="525" y="92"/>
                          <a:pt x="480" y="46"/>
                        </a:cubicBezTo>
                        <a:cubicBezTo>
                          <a:pt x="434" y="23"/>
                          <a:pt x="389" y="0"/>
                          <a:pt x="34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1"/>
                  <p:cNvSpPr/>
                  <p:nvPr/>
                </p:nvSpPr>
                <p:spPr>
                  <a:xfrm>
                    <a:off x="8142322" y="2521930"/>
                    <a:ext cx="140691" cy="66656"/>
                  </a:xfrm>
                  <a:custGeom>
                    <a:rect b="b" l="l" r="r" t="t"/>
                    <a:pathLst>
                      <a:path extrusionOk="0" h="2466" w="5205">
                        <a:moveTo>
                          <a:pt x="298" y="0"/>
                        </a:moveTo>
                        <a:cubicBezTo>
                          <a:pt x="275" y="0"/>
                          <a:pt x="275" y="23"/>
                          <a:pt x="252" y="23"/>
                        </a:cubicBezTo>
                        <a:cubicBezTo>
                          <a:pt x="206" y="23"/>
                          <a:pt x="138" y="46"/>
                          <a:pt x="115" y="115"/>
                        </a:cubicBezTo>
                        <a:cubicBezTo>
                          <a:pt x="69" y="183"/>
                          <a:pt x="46" y="251"/>
                          <a:pt x="24" y="343"/>
                        </a:cubicBezTo>
                        <a:cubicBezTo>
                          <a:pt x="24" y="411"/>
                          <a:pt x="1" y="457"/>
                          <a:pt x="1" y="525"/>
                        </a:cubicBezTo>
                        <a:cubicBezTo>
                          <a:pt x="1" y="594"/>
                          <a:pt x="1" y="708"/>
                          <a:pt x="1" y="776"/>
                        </a:cubicBezTo>
                        <a:cubicBezTo>
                          <a:pt x="1" y="845"/>
                          <a:pt x="24" y="891"/>
                          <a:pt x="69" y="936"/>
                        </a:cubicBezTo>
                        <a:cubicBezTo>
                          <a:pt x="92" y="1005"/>
                          <a:pt x="138" y="1050"/>
                          <a:pt x="206" y="1096"/>
                        </a:cubicBezTo>
                        <a:cubicBezTo>
                          <a:pt x="275" y="1142"/>
                          <a:pt x="343" y="1187"/>
                          <a:pt x="412" y="1233"/>
                        </a:cubicBezTo>
                        <a:cubicBezTo>
                          <a:pt x="526" y="1301"/>
                          <a:pt x="663" y="1347"/>
                          <a:pt x="777" y="1416"/>
                        </a:cubicBezTo>
                        <a:cubicBezTo>
                          <a:pt x="868" y="1461"/>
                          <a:pt x="959" y="1507"/>
                          <a:pt x="1051" y="1530"/>
                        </a:cubicBezTo>
                        <a:cubicBezTo>
                          <a:pt x="1142" y="1575"/>
                          <a:pt x="1256" y="1621"/>
                          <a:pt x="1347" y="1667"/>
                        </a:cubicBezTo>
                        <a:cubicBezTo>
                          <a:pt x="1439" y="1712"/>
                          <a:pt x="1530" y="1735"/>
                          <a:pt x="1621" y="1781"/>
                        </a:cubicBezTo>
                        <a:cubicBezTo>
                          <a:pt x="1667" y="1781"/>
                          <a:pt x="1713" y="1804"/>
                          <a:pt x="1736" y="1804"/>
                        </a:cubicBezTo>
                        <a:cubicBezTo>
                          <a:pt x="1781" y="1826"/>
                          <a:pt x="1804" y="1826"/>
                          <a:pt x="1850" y="1826"/>
                        </a:cubicBezTo>
                        <a:cubicBezTo>
                          <a:pt x="1863" y="1833"/>
                          <a:pt x="1878" y="1836"/>
                          <a:pt x="1894" y="1836"/>
                        </a:cubicBezTo>
                        <a:cubicBezTo>
                          <a:pt x="1933" y="1836"/>
                          <a:pt x="1977" y="1820"/>
                          <a:pt x="2009" y="1804"/>
                        </a:cubicBezTo>
                        <a:cubicBezTo>
                          <a:pt x="2032" y="1804"/>
                          <a:pt x="2078" y="1781"/>
                          <a:pt x="2101" y="1758"/>
                        </a:cubicBezTo>
                        <a:cubicBezTo>
                          <a:pt x="2352" y="1872"/>
                          <a:pt x="2626" y="1963"/>
                          <a:pt x="2900" y="2032"/>
                        </a:cubicBezTo>
                        <a:cubicBezTo>
                          <a:pt x="2922" y="2055"/>
                          <a:pt x="2945" y="2055"/>
                          <a:pt x="2968" y="2055"/>
                        </a:cubicBezTo>
                        <a:cubicBezTo>
                          <a:pt x="2991" y="2077"/>
                          <a:pt x="3037" y="2077"/>
                          <a:pt x="3059" y="2100"/>
                        </a:cubicBezTo>
                        <a:cubicBezTo>
                          <a:pt x="3196" y="2146"/>
                          <a:pt x="3310" y="2192"/>
                          <a:pt x="3447" y="2214"/>
                        </a:cubicBezTo>
                        <a:cubicBezTo>
                          <a:pt x="3698" y="2306"/>
                          <a:pt x="3972" y="2351"/>
                          <a:pt x="4223" y="2397"/>
                        </a:cubicBezTo>
                        <a:cubicBezTo>
                          <a:pt x="4338" y="2397"/>
                          <a:pt x="4452" y="2420"/>
                          <a:pt x="4566" y="2443"/>
                        </a:cubicBezTo>
                        <a:cubicBezTo>
                          <a:pt x="4657" y="2443"/>
                          <a:pt x="4748" y="2466"/>
                          <a:pt x="4840" y="2466"/>
                        </a:cubicBezTo>
                        <a:cubicBezTo>
                          <a:pt x="4908" y="2443"/>
                          <a:pt x="4977" y="2420"/>
                          <a:pt x="5022" y="2374"/>
                        </a:cubicBezTo>
                        <a:cubicBezTo>
                          <a:pt x="5136" y="2306"/>
                          <a:pt x="5159" y="2169"/>
                          <a:pt x="5182" y="2032"/>
                        </a:cubicBezTo>
                        <a:cubicBezTo>
                          <a:pt x="5182" y="1986"/>
                          <a:pt x="5182" y="1963"/>
                          <a:pt x="5182" y="1918"/>
                        </a:cubicBezTo>
                        <a:cubicBezTo>
                          <a:pt x="5205" y="1872"/>
                          <a:pt x="5205" y="1849"/>
                          <a:pt x="5205" y="1826"/>
                        </a:cubicBezTo>
                        <a:cubicBezTo>
                          <a:pt x="5205" y="1781"/>
                          <a:pt x="5205" y="1758"/>
                          <a:pt x="5205" y="1712"/>
                        </a:cubicBezTo>
                        <a:cubicBezTo>
                          <a:pt x="5205" y="1667"/>
                          <a:pt x="5205" y="1598"/>
                          <a:pt x="5182" y="1553"/>
                        </a:cubicBezTo>
                        <a:cubicBezTo>
                          <a:pt x="5136" y="1461"/>
                          <a:pt x="5068" y="1393"/>
                          <a:pt x="5000" y="1370"/>
                        </a:cubicBezTo>
                        <a:cubicBezTo>
                          <a:pt x="4863" y="1347"/>
                          <a:pt x="4748" y="1347"/>
                          <a:pt x="4612" y="1324"/>
                        </a:cubicBezTo>
                        <a:cubicBezTo>
                          <a:pt x="4520" y="1324"/>
                          <a:pt x="4429" y="1301"/>
                          <a:pt x="4338" y="1301"/>
                        </a:cubicBezTo>
                        <a:cubicBezTo>
                          <a:pt x="4292" y="1301"/>
                          <a:pt x="4269" y="1279"/>
                          <a:pt x="4223" y="1279"/>
                        </a:cubicBezTo>
                        <a:cubicBezTo>
                          <a:pt x="4201" y="1279"/>
                          <a:pt x="4155" y="1279"/>
                          <a:pt x="4109" y="1256"/>
                        </a:cubicBezTo>
                        <a:cubicBezTo>
                          <a:pt x="4064" y="1256"/>
                          <a:pt x="4018" y="1233"/>
                          <a:pt x="3972" y="1233"/>
                        </a:cubicBezTo>
                        <a:cubicBezTo>
                          <a:pt x="3904" y="1233"/>
                          <a:pt x="3835" y="1210"/>
                          <a:pt x="3767" y="1210"/>
                        </a:cubicBezTo>
                        <a:cubicBezTo>
                          <a:pt x="3333" y="1096"/>
                          <a:pt x="2900" y="982"/>
                          <a:pt x="2489" y="822"/>
                        </a:cubicBezTo>
                        <a:cubicBezTo>
                          <a:pt x="2055" y="662"/>
                          <a:pt x="1621" y="503"/>
                          <a:pt x="1188" y="343"/>
                        </a:cubicBezTo>
                        <a:cubicBezTo>
                          <a:pt x="1142" y="320"/>
                          <a:pt x="1096" y="320"/>
                          <a:pt x="1051" y="320"/>
                        </a:cubicBezTo>
                        <a:lnTo>
                          <a:pt x="891" y="229"/>
                        </a:lnTo>
                        <a:cubicBezTo>
                          <a:pt x="868" y="229"/>
                          <a:pt x="845" y="206"/>
                          <a:pt x="823" y="206"/>
                        </a:cubicBezTo>
                        <a:lnTo>
                          <a:pt x="845" y="206"/>
                        </a:lnTo>
                        <a:cubicBezTo>
                          <a:pt x="777" y="183"/>
                          <a:pt x="731" y="137"/>
                          <a:pt x="663" y="115"/>
                        </a:cubicBezTo>
                        <a:cubicBezTo>
                          <a:pt x="640" y="92"/>
                          <a:pt x="617" y="92"/>
                          <a:pt x="594" y="69"/>
                        </a:cubicBezTo>
                        <a:cubicBezTo>
                          <a:pt x="571" y="57"/>
                          <a:pt x="543" y="52"/>
                          <a:pt x="514" y="52"/>
                        </a:cubicBezTo>
                        <a:cubicBezTo>
                          <a:pt x="486" y="52"/>
                          <a:pt x="457" y="57"/>
                          <a:pt x="434" y="69"/>
                        </a:cubicBezTo>
                        <a:cubicBezTo>
                          <a:pt x="434" y="69"/>
                          <a:pt x="434" y="46"/>
                          <a:pt x="412" y="46"/>
                        </a:cubicBezTo>
                        <a:cubicBezTo>
                          <a:pt x="389" y="23"/>
                          <a:pt x="343" y="0"/>
                          <a:pt x="29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1"/>
                  <p:cNvSpPr/>
                  <p:nvPr/>
                </p:nvSpPr>
                <p:spPr>
                  <a:xfrm>
                    <a:off x="7885672" y="2180136"/>
                    <a:ext cx="334415" cy="261623"/>
                  </a:xfrm>
                  <a:custGeom>
                    <a:rect b="b" l="l" r="r" t="t"/>
                    <a:pathLst>
                      <a:path extrusionOk="0" h="9679" w="12372">
                        <a:moveTo>
                          <a:pt x="2169" y="0"/>
                        </a:moveTo>
                        <a:cubicBezTo>
                          <a:pt x="2078" y="0"/>
                          <a:pt x="1986" y="23"/>
                          <a:pt x="1918" y="91"/>
                        </a:cubicBezTo>
                        <a:cubicBezTo>
                          <a:pt x="1849" y="160"/>
                          <a:pt x="1826" y="228"/>
                          <a:pt x="1781" y="297"/>
                        </a:cubicBezTo>
                        <a:cubicBezTo>
                          <a:pt x="1758" y="388"/>
                          <a:pt x="1735" y="457"/>
                          <a:pt x="1735" y="525"/>
                        </a:cubicBezTo>
                        <a:cubicBezTo>
                          <a:pt x="1712" y="594"/>
                          <a:pt x="1690" y="662"/>
                          <a:pt x="1690" y="731"/>
                        </a:cubicBezTo>
                        <a:cubicBezTo>
                          <a:pt x="1667" y="822"/>
                          <a:pt x="1644" y="890"/>
                          <a:pt x="1644" y="982"/>
                        </a:cubicBezTo>
                        <a:cubicBezTo>
                          <a:pt x="1621" y="1073"/>
                          <a:pt x="1575" y="1187"/>
                          <a:pt x="1553" y="1278"/>
                        </a:cubicBezTo>
                        <a:cubicBezTo>
                          <a:pt x="1530" y="1370"/>
                          <a:pt x="1507" y="1461"/>
                          <a:pt x="1484" y="1529"/>
                        </a:cubicBezTo>
                        <a:cubicBezTo>
                          <a:pt x="1484" y="1598"/>
                          <a:pt x="1461" y="1666"/>
                          <a:pt x="1438" y="1735"/>
                        </a:cubicBezTo>
                        <a:lnTo>
                          <a:pt x="1416" y="1895"/>
                        </a:lnTo>
                        <a:cubicBezTo>
                          <a:pt x="1370" y="1986"/>
                          <a:pt x="1347" y="2077"/>
                          <a:pt x="1324" y="2191"/>
                        </a:cubicBezTo>
                        <a:lnTo>
                          <a:pt x="1324" y="2237"/>
                        </a:lnTo>
                        <a:cubicBezTo>
                          <a:pt x="1279" y="2374"/>
                          <a:pt x="1256" y="2488"/>
                          <a:pt x="1233" y="2625"/>
                        </a:cubicBezTo>
                        <a:cubicBezTo>
                          <a:pt x="1165" y="2876"/>
                          <a:pt x="1073" y="3127"/>
                          <a:pt x="982" y="3378"/>
                        </a:cubicBezTo>
                        <a:lnTo>
                          <a:pt x="959" y="3470"/>
                        </a:lnTo>
                        <a:cubicBezTo>
                          <a:pt x="913" y="3584"/>
                          <a:pt x="891" y="3675"/>
                          <a:pt x="868" y="3789"/>
                        </a:cubicBezTo>
                        <a:lnTo>
                          <a:pt x="822" y="3903"/>
                        </a:lnTo>
                        <a:cubicBezTo>
                          <a:pt x="799" y="3972"/>
                          <a:pt x="777" y="4063"/>
                          <a:pt x="754" y="4132"/>
                        </a:cubicBezTo>
                        <a:cubicBezTo>
                          <a:pt x="731" y="4200"/>
                          <a:pt x="708" y="4291"/>
                          <a:pt x="685" y="4360"/>
                        </a:cubicBezTo>
                        <a:cubicBezTo>
                          <a:pt x="571" y="4679"/>
                          <a:pt x="480" y="5022"/>
                          <a:pt x="388" y="5341"/>
                        </a:cubicBezTo>
                        <a:cubicBezTo>
                          <a:pt x="366" y="5455"/>
                          <a:pt x="343" y="5547"/>
                          <a:pt x="320" y="5661"/>
                        </a:cubicBezTo>
                        <a:cubicBezTo>
                          <a:pt x="297" y="5729"/>
                          <a:pt x="274" y="5798"/>
                          <a:pt x="274" y="5866"/>
                        </a:cubicBezTo>
                        <a:cubicBezTo>
                          <a:pt x="252" y="5958"/>
                          <a:pt x="206" y="6072"/>
                          <a:pt x="160" y="6163"/>
                        </a:cubicBezTo>
                        <a:cubicBezTo>
                          <a:pt x="92" y="6209"/>
                          <a:pt x="23" y="6277"/>
                          <a:pt x="23" y="6346"/>
                        </a:cubicBezTo>
                        <a:cubicBezTo>
                          <a:pt x="0" y="6391"/>
                          <a:pt x="0" y="6460"/>
                          <a:pt x="46" y="6505"/>
                        </a:cubicBezTo>
                        <a:cubicBezTo>
                          <a:pt x="69" y="6551"/>
                          <a:pt x="115" y="6574"/>
                          <a:pt x="160" y="6597"/>
                        </a:cubicBezTo>
                        <a:cubicBezTo>
                          <a:pt x="183" y="6620"/>
                          <a:pt x="206" y="6620"/>
                          <a:pt x="229" y="6620"/>
                        </a:cubicBezTo>
                        <a:cubicBezTo>
                          <a:pt x="252" y="6665"/>
                          <a:pt x="297" y="6688"/>
                          <a:pt x="343" y="6688"/>
                        </a:cubicBezTo>
                        <a:cubicBezTo>
                          <a:pt x="366" y="6711"/>
                          <a:pt x="388" y="6711"/>
                          <a:pt x="388" y="6711"/>
                        </a:cubicBezTo>
                        <a:cubicBezTo>
                          <a:pt x="457" y="6734"/>
                          <a:pt x="503" y="6756"/>
                          <a:pt x="548" y="6756"/>
                        </a:cubicBezTo>
                        <a:cubicBezTo>
                          <a:pt x="685" y="6825"/>
                          <a:pt x="799" y="6871"/>
                          <a:pt x="936" y="6916"/>
                        </a:cubicBezTo>
                        <a:cubicBezTo>
                          <a:pt x="1073" y="6985"/>
                          <a:pt x="1210" y="7053"/>
                          <a:pt x="1370" y="7099"/>
                        </a:cubicBezTo>
                        <a:cubicBezTo>
                          <a:pt x="1461" y="7122"/>
                          <a:pt x="1530" y="7144"/>
                          <a:pt x="1621" y="7190"/>
                        </a:cubicBezTo>
                        <a:lnTo>
                          <a:pt x="1781" y="7236"/>
                        </a:lnTo>
                        <a:cubicBezTo>
                          <a:pt x="1918" y="7281"/>
                          <a:pt x="2078" y="7327"/>
                          <a:pt x="2237" y="7373"/>
                        </a:cubicBezTo>
                        <a:cubicBezTo>
                          <a:pt x="2329" y="7396"/>
                          <a:pt x="2443" y="7441"/>
                          <a:pt x="2557" y="7487"/>
                        </a:cubicBezTo>
                        <a:cubicBezTo>
                          <a:pt x="2808" y="7555"/>
                          <a:pt x="3082" y="7624"/>
                          <a:pt x="3401" y="7715"/>
                        </a:cubicBezTo>
                        <a:lnTo>
                          <a:pt x="3675" y="7784"/>
                        </a:lnTo>
                        <a:cubicBezTo>
                          <a:pt x="3835" y="7829"/>
                          <a:pt x="4018" y="7852"/>
                          <a:pt x="4177" y="7921"/>
                        </a:cubicBezTo>
                        <a:cubicBezTo>
                          <a:pt x="4451" y="7989"/>
                          <a:pt x="4725" y="8080"/>
                          <a:pt x="4999" y="8149"/>
                        </a:cubicBezTo>
                        <a:cubicBezTo>
                          <a:pt x="5159" y="8194"/>
                          <a:pt x="5319" y="8263"/>
                          <a:pt x="5501" y="8309"/>
                        </a:cubicBezTo>
                        <a:cubicBezTo>
                          <a:pt x="5638" y="8354"/>
                          <a:pt x="5775" y="8377"/>
                          <a:pt x="5912" y="8423"/>
                        </a:cubicBezTo>
                        <a:cubicBezTo>
                          <a:pt x="6232" y="8514"/>
                          <a:pt x="6528" y="8628"/>
                          <a:pt x="6825" y="8719"/>
                        </a:cubicBezTo>
                        <a:lnTo>
                          <a:pt x="7213" y="8834"/>
                        </a:lnTo>
                        <a:cubicBezTo>
                          <a:pt x="7396" y="8879"/>
                          <a:pt x="7556" y="8948"/>
                          <a:pt x="7715" y="8993"/>
                        </a:cubicBezTo>
                        <a:cubicBezTo>
                          <a:pt x="7921" y="9062"/>
                          <a:pt x="8103" y="9107"/>
                          <a:pt x="8309" y="9153"/>
                        </a:cubicBezTo>
                        <a:cubicBezTo>
                          <a:pt x="8400" y="9176"/>
                          <a:pt x="8491" y="9199"/>
                          <a:pt x="8583" y="9222"/>
                        </a:cubicBezTo>
                        <a:cubicBezTo>
                          <a:pt x="8697" y="9244"/>
                          <a:pt x="8788" y="9290"/>
                          <a:pt x="8902" y="9313"/>
                        </a:cubicBezTo>
                        <a:cubicBezTo>
                          <a:pt x="9062" y="9359"/>
                          <a:pt x="9222" y="9404"/>
                          <a:pt x="9382" y="9450"/>
                        </a:cubicBezTo>
                        <a:lnTo>
                          <a:pt x="9519" y="9473"/>
                        </a:lnTo>
                        <a:cubicBezTo>
                          <a:pt x="9633" y="9495"/>
                          <a:pt x="9747" y="9541"/>
                          <a:pt x="9861" y="9564"/>
                        </a:cubicBezTo>
                        <a:cubicBezTo>
                          <a:pt x="10021" y="9610"/>
                          <a:pt x="10158" y="9655"/>
                          <a:pt x="10318" y="9678"/>
                        </a:cubicBezTo>
                        <a:lnTo>
                          <a:pt x="10340" y="9678"/>
                        </a:lnTo>
                        <a:cubicBezTo>
                          <a:pt x="10432" y="9678"/>
                          <a:pt x="10523" y="9632"/>
                          <a:pt x="10591" y="9587"/>
                        </a:cubicBezTo>
                        <a:cubicBezTo>
                          <a:pt x="10660" y="9518"/>
                          <a:pt x="10683" y="9450"/>
                          <a:pt x="10728" y="9359"/>
                        </a:cubicBezTo>
                        <a:cubicBezTo>
                          <a:pt x="10751" y="9290"/>
                          <a:pt x="10774" y="9222"/>
                          <a:pt x="10774" y="9130"/>
                        </a:cubicBezTo>
                        <a:lnTo>
                          <a:pt x="10797" y="9085"/>
                        </a:lnTo>
                        <a:cubicBezTo>
                          <a:pt x="10820" y="8971"/>
                          <a:pt x="10842" y="8856"/>
                          <a:pt x="10888" y="8742"/>
                        </a:cubicBezTo>
                        <a:cubicBezTo>
                          <a:pt x="10911" y="8582"/>
                          <a:pt x="10957" y="8446"/>
                          <a:pt x="10979" y="8309"/>
                        </a:cubicBezTo>
                        <a:cubicBezTo>
                          <a:pt x="11025" y="8149"/>
                          <a:pt x="11048" y="7966"/>
                          <a:pt x="11094" y="7806"/>
                        </a:cubicBezTo>
                        <a:cubicBezTo>
                          <a:pt x="11116" y="7669"/>
                          <a:pt x="11162" y="7533"/>
                          <a:pt x="11231" y="7373"/>
                        </a:cubicBezTo>
                        <a:cubicBezTo>
                          <a:pt x="11322" y="7076"/>
                          <a:pt x="11413" y="6802"/>
                          <a:pt x="11504" y="6505"/>
                        </a:cubicBezTo>
                        <a:cubicBezTo>
                          <a:pt x="11527" y="6437"/>
                          <a:pt x="11527" y="6346"/>
                          <a:pt x="11550" y="6277"/>
                        </a:cubicBezTo>
                        <a:lnTo>
                          <a:pt x="11550" y="6209"/>
                        </a:lnTo>
                        <a:cubicBezTo>
                          <a:pt x="11550" y="6140"/>
                          <a:pt x="11573" y="6072"/>
                          <a:pt x="11573" y="6003"/>
                        </a:cubicBezTo>
                        <a:lnTo>
                          <a:pt x="11596" y="5912"/>
                        </a:lnTo>
                        <a:cubicBezTo>
                          <a:pt x="11619" y="5821"/>
                          <a:pt x="11619" y="5752"/>
                          <a:pt x="11641" y="5661"/>
                        </a:cubicBezTo>
                        <a:lnTo>
                          <a:pt x="11664" y="5592"/>
                        </a:lnTo>
                        <a:cubicBezTo>
                          <a:pt x="11687" y="5501"/>
                          <a:pt x="11687" y="5410"/>
                          <a:pt x="11710" y="5296"/>
                        </a:cubicBezTo>
                        <a:cubicBezTo>
                          <a:pt x="11710" y="5227"/>
                          <a:pt x="11733" y="5136"/>
                          <a:pt x="11755" y="5045"/>
                        </a:cubicBezTo>
                        <a:cubicBezTo>
                          <a:pt x="11778" y="4976"/>
                          <a:pt x="11801" y="4908"/>
                          <a:pt x="11824" y="4862"/>
                        </a:cubicBezTo>
                        <a:lnTo>
                          <a:pt x="11824" y="4816"/>
                        </a:lnTo>
                        <a:lnTo>
                          <a:pt x="11847" y="4771"/>
                        </a:lnTo>
                        <a:cubicBezTo>
                          <a:pt x="11870" y="4657"/>
                          <a:pt x="11915" y="4542"/>
                          <a:pt x="11961" y="4428"/>
                        </a:cubicBezTo>
                        <a:lnTo>
                          <a:pt x="12007" y="4314"/>
                        </a:lnTo>
                        <a:cubicBezTo>
                          <a:pt x="12029" y="4269"/>
                          <a:pt x="12052" y="4200"/>
                          <a:pt x="12075" y="4154"/>
                        </a:cubicBezTo>
                        <a:cubicBezTo>
                          <a:pt x="12121" y="4040"/>
                          <a:pt x="12189" y="3926"/>
                          <a:pt x="12235" y="3789"/>
                        </a:cubicBezTo>
                        <a:cubicBezTo>
                          <a:pt x="12258" y="3766"/>
                          <a:pt x="12258" y="3744"/>
                          <a:pt x="12280" y="3721"/>
                        </a:cubicBezTo>
                        <a:cubicBezTo>
                          <a:pt x="12303" y="3652"/>
                          <a:pt x="12349" y="3584"/>
                          <a:pt x="12349" y="3515"/>
                        </a:cubicBezTo>
                        <a:cubicBezTo>
                          <a:pt x="12372" y="3424"/>
                          <a:pt x="12372" y="3333"/>
                          <a:pt x="12326" y="3241"/>
                        </a:cubicBezTo>
                        <a:cubicBezTo>
                          <a:pt x="12280" y="3173"/>
                          <a:pt x="12212" y="3104"/>
                          <a:pt x="12144" y="3059"/>
                        </a:cubicBezTo>
                        <a:cubicBezTo>
                          <a:pt x="12075" y="3013"/>
                          <a:pt x="12007" y="2990"/>
                          <a:pt x="11938" y="2967"/>
                        </a:cubicBezTo>
                        <a:cubicBezTo>
                          <a:pt x="11847" y="2945"/>
                          <a:pt x="11755" y="2922"/>
                          <a:pt x="11664" y="2899"/>
                        </a:cubicBezTo>
                        <a:lnTo>
                          <a:pt x="11596" y="2876"/>
                        </a:lnTo>
                        <a:cubicBezTo>
                          <a:pt x="11527" y="2876"/>
                          <a:pt x="11482" y="2853"/>
                          <a:pt x="11436" y="2853"/>
                        </a:cubicBezTo>
                        <a:cubicBezTo>
                          <a:pt x="11345" y="2831"/>
                          <a:pt x="11276" y="2831"/>
                          <a:pt x="11208" y="2808"/>
                        </a:cubicBezTo>
                        <a:cubicBezTo>
                          <a:pt x="11002" y="2762"/>
                          <a:pt x="10820" y="2716"/>
                          <a:pt x="10614" y="2671"/>
                        </a:cubicBezTo>
                        <a:lnTo>
                          <a:pt x="10432" y="2625"/>
                        </a:lnTo>
                        <a:cubicBezTo>
                          <a:pt x="10272" y="2579"/>
                          <a:pt x="10089" y="2534"/>
                          <a:pt x="9929" y="2488"/>
                        </a:cubicBezTo>
                        <a:lnTo>
                          <a:pt x="9678" y="2442"/>
                        </a:lnTo>
                        <a:cubicBezTo>
                          <a:pt x="9473" y="2397"/>
                          <a:pt x="9268" y="2328"/>
                          <a:pt x="9062" y="2260"/>
                        </a:cubicBezTo>
                        <a:cubicBezTo>
                          <a:pt x="8971" y="2214"/>
                          <a:pt x="8902" y="2191"/>
                          <a:pt x="8811" y="2169"/>
                        </a:cubicBezTo>
                        <a:lnTo>
                          <a:pt x="8697" y="2146"/>
                        </a:lnTo>
                        <a:cubicBezTo>
                          <a:pt x="8606" y="2100"/>
                          <a:pt x="8514" y="2077"/>
                          <a:pt x="8423" y="2054"/>
                        </a:cubicBezTo>
                        <a:cubicBezTo>
                          <a:pt x="8263" y="2009"/>
                          <a:pt x="8126" y="1963"/>
                          <a:pt x="7966" y="1940"/>
                        </a:cubicBezTo>
                        <a:lnTo>
                          <a:pt x="7784" y="1895"/>
                        </a:lnTo>
                        <a:cubicBezTo>
                          <a:pt x="7693" y="1872"/>
                          <a:pt x="7601" y="1849"/>
                          <a:pt x="7510" y="1826"/>
                        </a:cubicBezTo>
                        <a:cubicBezTo>
                          <a:pt x="7419" y="1803"/>
                          <a:pt x="7327" y="1781"/>
                          <a:pt x="7236" y="1758"/>
                        </a:cubicBezTo>
                        <a:cubicBezTo>
                          <a:pt x="7190" y="1735"/>
                          <a:pt x="7145" y="1712"/>
                          <a:pt x="7099" y="1712"/>
                        </a:cubicBezTo>
                        <a:cubicBezTo>
                          <a:pt x="6894" y="1644"/>
                          <a:pt x="6688" y="1552"/>
                          <a:pt x="6483" y="1484"/>
                        </a:cubicBezTo>
                        <a:lnTo>
                          <a:pt x="6232" y="1393"/>
                        </a:lnTo>
                        <a:cubicBezTo>
                          <a:pt x="6049" y="1324"/>
                          <a:pt x="5867" y="1256"/>
                          <a:pt x="5661" y="1187"/>
                        </a:cubicBezTo>
                        <a:lnTo>
                          <a:pt x="5410" y="1119"/>
                        </a:lnTo>
                        <a:lnTo>
                          <a:pt x="5364" y="1096"/>
                        </a:lnTo>
                        <a:cubicBezTo>
                          <a:pt x="5227" y="1050"/>
                          <a:pt x="5113" y="1005"/>
                          <a:pt x="4976" y="959"/>
                        </a:cubicBezTo>
                        <a:cubicBezTo>
                          <a:pt x="4885" y="936"/>
                          <a:pt x="4794" y="913"/>
                          <a:pt x="4725" y="890"/>
                        </a:cubicBezTo>
                        <a:lnTo>
                          <a:pt x="4588" y="845"/>
                        </a:lnTo>
                        <a:lnTo>
                          <a:pt x="4383" y="776"/>
                        </a:lnTo>
                        <a:cubicBezTo>
                          <a:pt x="4177" y="685"/>
                          <a:pt x="3949" y="616"/>
                          <a:pt x="3721" y="525"/>
                        </a:cubicBezTo>
                        <a:lnTo>
                          <a:pt x="3630" y="480"/>
                        </a:lnTo>
                        <a:cubicBezTo>
                          <a:pt x="3493" y="411"/>
                          <a:pt x="3333" y="343"/>
                          <a:pt x="3150" y="320"/>
                        </a:cubicBezTo>
                        <a:cubicBezTo>
                          <a:pt x="3013" y="274"/>
                          <a:pt x="2876" y="251"/>
                          <a:pt x="2739" y="206"/>
                        </a:cubicBezTo>
                        <a:lnTo>
                          <a:pt x="2671" y="160"/>
                        </a:lnTo>
                        <a:cubicBezTo>
                          <a:pt x="2603" y="137"/>
                          <a:pt x="2534" y="91"/>
                          <a:pt x="2443" y="69"/>
                        </a:cubicBezTo>
                        <a:cubicBezTo>
                          <a:pt x="2397" y="46"/>
                          <a:pt x="2329" y="23"/>
                          <a:pt x="226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1"/>
                  <p:cNvSpPr/>
                  <p:nvPr/>
                </p:nvSpPr>
                <p:spPr>
                  <a:xfrm>
                    <a:off x="8310151" y="2309691"/>
                    <a:ext cx="328874" cy="259758"/>
                  </a:xfrm>
                  <a:custGeom>
                    <a:rect b="b" l="l" r="r" t="t"/>
                    <a:pathLst>
                      <a:path extrusionOk="0" h="9610" w="12167">
                        <a:moveTo>
                          <a:pt x="1986" y="0"/>
                        </a:moveTo>
                        <a:cubicBezTo>
                          <a:pt x="1872" y="0"/>
                          <a:pt x="1781" y="69"/>
                          <a:pt x="1735" y="183"/>
                        </a:cubicBezTo>
                        <a:cubicBezTo>
                          <a:pt x="1689" y="252"/>
                          <a:pt x="1689" y="297"/>
                          <a:pt x="1689" y="366"/>
                        </a:cubicBezTo>
                        <a:cubicBezTo>
                          <a:pt x="1670" y="464"/>
                          <a:pt x="1667" y="545"/>
                          <a:pt x="1652" y="624"/>
                        </a:cubicBezTo>
                        <a:lnTo>
                          <a:pt x="1652" y="624"/>
                        </a:lnTo>
                        <a:cubicBezTo>
                          <a:pt x="1616" y="701"/>
                          <a:pt x="1596" y="764"/>
                          <a:pt x="1575" y="845"/>
                        </a:cubicBezTo>
                        <a:lnTo>
                          <a:pt x="1552" y="959"/>
                        </a:lnTo>
                        <a:cubicBezTo>
                          <a:pt x="1507" y="1073"/>
                          <a:pt x="1461" y="1210"/>
                          <a:pt x="1438" y="1370"/>
                        </a:cubicBezTo>
                        <a:cubicBezTo>
                          <a:pt x="1415" y="1507"/>
                          <a:pt x="1393" y="1690"/>
                          <a:pt x="1347" y="1872"/>
                        </a:cubicBezTo>
                        <a:cubicBezTo>
                          <a:pt x="1301" y="2055"/>
                          <a:pt x="1233" y="2237"/>
                          <a:pt x="1164" y="2420"/>
                        </a:cubicBezTo>
                        <a:cubicBezTo>
                          <a:pt x="1142" y="2534"/>
                          <a:pt x="1096" y="2625"/>
                          <a:pt x="1050" y="2740"/>
                        </a:cubicBezTo>
                        <a:cubicBezTo>
                          <a:pt x="982" y="2831"/>
                          <a:pt x="936" y="2945"/>
                          <a:pt x="890" y="3059"/>
                        </a:cubicBezTo>
                        <a:cubicBezTo>
                          <a:pt x="822" y="3242"/>
                          <a:pt x="754" y="3470"/>
                          <a:pt x="708" y="3675"/>
                        </a:cubicBezTo>
                        <a:lnTo>
                          <a:pt x="685" y="3721"/>
                        </a:lnTo>
                        <a:cubicBezTo>
                          <a:pt x="617" y="3995"/>
                          <a:pt x="571" y="4292"/>
                          <a:pt x="502" y="4634"/>
                        </a:cubicBezTo>
                        <a:lnTo>
                          <a:pt x="502" y="4702"/>
                        </a:lnTo>
                        <a:cubicBezTo>
                          <a:pt x="480" y="4817"/>
                          <a:pt x="457" y="4908"/>
                          <a:pt x="434" y="4999"/>
                        </a:cubicBezTo>
                        <a:cubicBezTo>
                          <a:pt x="411" y="5113"/>
                          <a:pt x="365" y="5205"/>
                          <a:pt x="343" y="5319"/>
                        </a:cubicBezTo>
                        <a:cubicBezTo>
                          <a:pt x="297" y="5433"/>
                          <a:pt x="229" y="5570"/>
                          <a:pt x="160" y="5707"/>
                        </a:cubicBezTo>
                        <a:cubicBezTo>
                          <a:pt x="137" y="5775"/>
                          <a:pt x="92" y="5867"/>
                          <a:pt x="69" y="5935"/>
                        </a:cubicBezTo>
                        <a:cubicBezTo>
                          <a:pt x="69" y="5958"/>
                          <a:pt x="69" y="5981"/>
                          <a:pt x="46" y="6004"/>
                        </a:cubicBezTo>
                        <a:cubicBezTo>
                          <a:pt x="46" y="6072"/>
                          <a:pt x="46" y="6140"/>
                          <a:pt x="46" y="6186"/>
                        </a:cubicBezTo>
                        <a:cubicBezTo>
                          <a:pt x="46" y="6209"/>
                          <a:pt x="23" y="6232"/>
                          <a:pt x="23" y="6232"/>
                        </a:cubicBezTo>
                        <a:cubicBezTo>
                          <a:pt x="0" y="6300"/>
                          <a:pt x="0" y="6369"/>
                          <a:pt x="23" y="6414"/>
                        </a:cubicBezTo>
                        <a:cubicBezTo>
                          <a:pt x="23" y="6460"/>
                          <a:pt x="69" y="6506"/>
                          <a:pt x="114" y="6529"/>
                        </a:cubicBezTo>
                        <a:lnTo>
                          <a:pt x="183" y="6551"/>
                        </a:lnTo>
                        <a:cubicBezTo>
                          <a:pt x="274" y="6597"/>
                          <a:pt x="388" y="6643"/>
                          <a:pt x="480" y="6665"/>
                        </a:cubicBezTo>
                        <a:lnTo>
                          <a:pt x="525" y="6688"/>
                        </a:lnTo>
                        <a:lnTo>
                          <a:pt x="594" y="6711"/>
                        </a:lnTo>
                        <a:cubicBezTo>
                          <a:pt x="754" y="6780"/>
                          <a:pt x="936" y="6848"/>
                          <a:pt x="1119" y="6917"/>
                        </a:cubicBezTo>
                        <a:cubicBezTo>
                          <a:pt x="1256" y="6962"/>
                          <a:pt x="1370" y="6985"/>
                          <a:pt x="1507" y="7031"/>
                        </a:cubicBezTo>
                        <a:cubicBezTo>
                          <a:pt x="1598" y="7054"/>
                          <a:pt x="1667" y="7076"/>
                          <a:pt x="1758" y="7099"/>
                        </a:cubicBezTo>
                        <a:lnTo>
                          <a:pt x="1918" y="7168"/>
                        </a:lnTo>
                        <a:cubicBezTo>
                          <a:pt x="2123" y="7236"/>
                          <a:pt x="2306" y="7282"/>
                          <a:pt x="2511" y="7350"/>
                        </a:cubicBezTo>
                        <a:cubicBezTo>
                          <a:pt x="2648" y="7396"/>
                          <a:pt x="2785" y="7419"/>
                          <a:pt x="2922" y="7464"/>
                        </a:cubicBezTo>
                        <a:cubicBezTo>
                          <a:pt x="3013" y="7487"/>
                          <a:pt x="3127" y="7510"/>
                          <a:pt x="3219" y="7556"/>
                        </a:cubicBezTo>
                        <a:cubicBezTo>
                          <a:pt x="3766" y="7693"/>
                          <a:pt x="4291" y="7875"/>
                          <a:pt x="4748" y="8035"/>
                        </a:cubicBezTo>
                        <a:lnTo>
                          <a:pt x="5113" y="8195"/>
                        </a:lnTo>
                        <a:cubicBezTo>
                          <a:pt x="5341" y="8263"/>
                          <a:pt x="5547" y="8355"/>
                          <a:pt x="5775" y="8423"/>
                        </a:cubicBezTo>
                        <a:lnTo>
                          <a:pt x="5729" y="8423"/>
                        </a:lnTo>
                        <a:cubicBezTo>
                          <a:pt x="5866" y="8469"/>
                          <a:pt x="6003" y="8514"/>
                          <a:pt x="6163" y="8560"/>
                        </a:cubicBezTo>
                        <a:cubicBezTo>
                          <a:pt x="6232" y="8583"/>
                          <a:pt x="6300" y="8606"/>
                          <a:pt x="6369" y="8628"/>
                        </a:cubicBezTo>
                        <a:cubicBezTo>
                          <a:pt x="6437" y="8651"/>
                          <a:pt x="6505" y="8674"/>
                          <a:pt x="6574" y="8697"/>
                        </a:cubicBezTo>
                        <a:cubicBezTo>
                          <a:pt x="6688" y="8743"/>
                          <a:pt x="6825" y="8788"/>
                          <a:pt x="6962" y="8811"/>
                        </a:cubicBezTo>
                        <a:cubicBezTo>
                          <a:pt x="7053" y="8834"/>
                          <a:pt x="7145" y="8857"/>
                          <a:pt x="7236" y="8880"/>
                        </a:cubicBezTo>
                        <a:lnTo>
                          <a:pt x="7327" y="8902"/>
                        </a:lnTo>
                        <a:cubicBezTo>
                          <a:pt x="7624" y="8994"/>
                          <a:pt x="7898" y="9085"/>
                          <a:pt x="8195" y="9153"/>
                        </a:cubicBezTo>
                        <a:cubicBezTo>
                          <a:pt x="8468" y="9245"/>
                          <a:pt x="8765" y="9313"/>
                          <a:pt x="9039" y="9382"/>
                        </a:cubicBezTo>
                        <a:cubicBezTo>
                          <a:pt x="9267" y="9427"/>
                          <a:pt x="9496" y="9496"/>
                          <a:pt x="9724" y="9541"/>
                        </a:cubicBezTo>
                        <a:lnTo>
                          <a:pt x="9815" y="9564"/>
                        </a:lnTo>
                        <a:cubicBezTo>
                          <a:pt x="9861" y="9587"/>
                          <a:pt x="9884" y="9587"/>
                          <a:pt x="9929" y="9610"/>
                        </a:cubicBezTo>
                        <a:lnTo>
                          <a:pt x="10021" y="9610"/>
                        </a:lnTo>
                        <a:cubicBezTo>
                          <a:pt x="10112" y="9610"/>
                          <a:pt x="10180" y="9587"/>
                          <a:pt x="10226" y="9564"/>
                        </a:cubicBezTo>
                        <a:cubicBezTo>
                          <a:pt x="10294" y="9519"/>
                          <a:pt x="10340" y="9450"/>
                          <a:pt x="10386" y="9382"/>
                        </a:cubicBezTo>
                        <a:lnTo>
                          <a:pt x="10409" y="9359"/>
                        </a:lnTo>
                        <a:cubicBezTo>
                          <a:pt x="10454" y="9290"/>
                          <a:pt x="10477" y="9245"/>
                          <a:pt x="10477" y="9199"/>
                        </a:cubicBezTo>
                        <a:cubicBezTo>
                          <a:pt x="10500" y="9153"/>
                          <a:pt x="10523" y="9108"/>
                          <a:pt x="10523" y="9062"/>
                        </a:cubicBezTo>
                        <a:cubicBezTo>
                          <a:pt x="10546" y="8971"/>
                          <a:pt x="10568" y="8880"/>
                          <a:pt x="10591" y="8788"/>
                        </a:cubicBezTo>
                        <a:cubicBezTo>
                          <a:pt x="10614" y="8697"/>
                          <a:pt x="10637" y="8583"/>
                          <a:pt x="10660" y="8469"/>
                        </a:cubicBezTo>
                        <a:cubicBezTo>
                          <a:pt x="10683" y="8355"/>
                          <a:pt x="10705" y="8263"/>
                          <a:pt x="10728" y="8172"/>
                        </a:cubicBezTo>
                        <a:cubicBezTo>
                          <a:pt x="10797" y="8035"/>
                          <a:pt x="10842" y="7921"/>
                          <a:pt x="10865" y="7784"/>
                        </a:cubicBezTo>
                        <a:lnTo>
                          <a:pt x="10888" y="7693"/>
                        </a:lnTo>
                        <a:cubicBezTo>
                          <a:pt x="10888" y="7670"/>
                          <a:pt x="10888" y="7624"/>
                          <a:pt x="10911" y="7578"/>
                        </a:cubicBezTo>
                        <a:cubicBezTo>
                          <a:pt x="10934" y="7510"/>
                          <a:pt x="10956" y="7442"/>
                          <a:pt x="10979" y="7373"/>
                        </a:cubicBezTo>
                        <a:cubicBezTo>
                          <a:pt x="11025" y="7213"/>
                          <a:pt x="11071" y="7076"/>
                          <a:pt x="11116" y="6917"/>
                        </a:cubicBezTo>
                        <a:cubicBezTo>
                          <a:pt x="11139" y="6871"/>
                          <a:pt x="11139" y="6848"/>
                          <a:pt x="11162" y="6802"/>
                        </a:cubicBezTo>
                        <a:lnTo>
                          <a:pt x="11185" y="6711"/>
                        </a:lnTo>
                        <a:cubicBezTo>
                          <a:pt x="11208" y="6643"/>
                          <a:pt x="11230" y="6574"/>
                          <a:pt x="11253" y="6529"/>
                        </a:cubicBezTo>
                        <a:cubicBezTo>
                          <a:pt x="11299" y="6369"/>
                          <a:pt x="11344" y="6232"/>
                          <a:pt x="11367" y="6072"/>
                        </a:cubicBezTo>
                        <a:cubicBezTo>
                          <a:pt x="11390" y="5981"/>
                          <a:pt x="11436" y="5889"/>
                          <a:pt x="11459" y="5798"/>
                        </a:cubicBezTo>
                        <a:lnTo>
                          <a:pt x="11504" y="5638"/>
                        </a:lnTo>
                        <a:lnTo>
                          <a:pt x="11596" y="5319"/>
                        </a:lnTo>
                        <a:cubicBezTo>
                          <a:pt x="11641" y="5113"/>
                          <a:pt x="11687" y="4908"/>
                          <a:pt x="11755" y="4702"/>
                        </a:cubicBezTo>
                        <a:cubicBezTo>
                          <a:pt x="11778" y="4657"/>
                          <a:pt x="11778" y="4611"/>
                          <a:pt x="11801" y="4588"/>
                        </a:cubicBezTo>
                        <a:lnTo>
                          <a:pt x="11824" y="4497"/>
                        </a:lnTo>
                        <a:cubicBezTo>
                          <a:pt x="11869" y="4383"/>
                          <a:pt x="11915" y="4292"/>
                          <a:pt x="11938" y="4178"/>
                        </a:cubicBezTo>
                        <a:cubicBezTo>
                          <a:pt x="11984" y="4041"/>
                          <a:pt x="12029" y="3926"/>
                          <a:pt x="12075" y="3789"/>
                        </a:cubicBezTo>
                        <a:cubicBezTo>
                          <a:pt x="12098" y="3721"/>
                          <a:pt x="12121" y="3630"/>
                          <a:pt x="12143" y="3538"/>
                        </a:cubicBezTo>
                        <a:lnTo>
                          <a:pt x="12143" y="3516"/>
                        </a:lnTo>
                        <a:lnTo>
                          <a:pt x="12143" y="3470"/>
                        </a:lnTo>
                        <a:cubicBezTo>
                          <a:pt x="12143" y="3401"/>
                          <a:pt x="12166" y="3356"/>
                          <a:pt x="12143" y="3287"/>
                        </a:cubicBezTo>
                        <a:cubicBezTo>
                          <a:pt x="12121" y="3219"/>
                          <a:pt x="12052" y="3128"/>
                          <a:pt x="11961" y="3082"/>
                        </a:cubicBezTo>
                        <a:cubicBezTo>
                          <a:pt x="11892" y="3036"/>
                          <a:pt x="11801" y="3013"/>
                          <a:pt x="11710" y="2968"/>
                        </a:cubicBezTo>
                        <a:cubicBezTo>
                          <a:pt x="11618" y="2945"/>
                          <a:pt x="11550" y="2945"/>
                          <a:pt x="11481" y="2922"/>
                        </a:cubicBezTo>
                        <a:cubicBezTo>
                          <a:pt x="11322" y="2876"/>
                          <a:pt x="11162" y="2831"/>
                          <a:pt x="11025" y="2785"/>
                        </a:cubicBezTo>
                        <a:cubicBezTo>
                          <a:pt x="10888" y="2740"/>
                          <a:pt x="10774" y="2717"/>
                          <a:pt x="10660" y="2671"/>
                        </a:cubicBezTo>
                        <a:cubicBezTo>
                          <a:pt x="10477" y="2625"/>
                          <a:pt x="10317" y="2580"/>
                          <a:pt x="10135" y="2511"/>
                        </a:cubicBezTo>
                        <a:lnTo>
                          <a:pt x="10021" y="2466"/>
                        </a:lnTo>
                        <a:lnTo>
                          <a:pt x="9906" y="2420"/>
                        </a:lnTo>
                        <a:lnTo>
                          <a:pt x="9861" y="2420"/>
                        </a:lnTo>
                        <a:cubicBezTo>
                          <a:pt x="9724" y="2351"/>
                          <a:pt x="9564" y="2306"/>
                          <a:pt x="9427" y="2260"/>
                        </a:cubicBezTo>
                        <a:cubicBezTo>
                          <a:pt x="9336" y="2237"/>
                          <a:pt x="9267" y="2215"/>
                          <a:pt x="9176" y="2192"/>
                        </a:cubicBezTo>
                        <a:lnTo>
                          <a:pt x="9062" y="2146"/>
                        </a:lnTo>
                        <a:lnTo>
                          <a:pt x="8879" y="2100"/>
                        </a:lnTo>
                        <a:cubicBezTo>
                          <a:pt x="8788" y="2078"/>
                          <a:pt x="8697" y="2055"/>
                          <a:pt x="8628" y="2032"/>
                        </a:cubicBezTo>
                        <a:cubicBezTo>
                          <a:pt x="8560" y="2032"/>
                          <a:pt x="8514" y="2009"/>
                          <a:pt x="8446" y="1986"/>
                        </a:cubicBezTo>
                        <a:cubicBezTo>
                          <a:pt x="8377" y="1963"/>
                          <a:pt x="8286" y="1941"/>
                          <a:pt x="8195" y="1918"/>
                        </a:cubicBezTo>
                        <a:cubicBezTo>
                          <a:pt x="7898" y="1827"/>
                          <a:pt x="7601" y="1735"/>
                          <a:pt x="7327" y="1621"/>
                        </a:cubicBezTo>
                        <a:cubicBezTo>
                          <a:pt x="7030" y="1530"/>
                          <a:pt x="6711" y="1438"/>
                          <a:pt x="6414" y="1347"/>
                        </a:cubicBezTo>
                        <a:cubicBezTo>
                          <a:pt x="6163" y="1256"/>
                          <a:pt x="5889" y="1187"/>
                          <a:pt x="5615" y="1119"/>
                        </a:cubicBezTo>
                        <a:cubicBezTo>
                          <a:pt x="5501" y="1096"/>
                          <a:pt x="5387" y="1050"/>
                          <a:pt x="5273" y="1028"/>
                        </a:cubicBezTo>
                        <a:cubicBezTo>
                          <a:pt x="5113" y="982"/>
                          <a:pt x="4953" y="936"/>
                          <a:pt x="4794" y="891"/>
                        </a:cubicBezTo>
                        <a:cubicBezTo>
                          <a:pt x="4497" y="822"/>
                          <a:pt x="4223" y="731"/>
                          <a:pt x="3972" y="662"/>
                        </a:cubicBezTo>
                        <a:cubicBezTo>
                          <a:pt x="3881" y="640"/>
                          <a:pt x="3812" y="617"/>
                          <a:pt x="3721" y="571"/>
                        </a:cubicBezTo>
                        <a:lnTo>
                          <a:pt x="3584" y="525"/>
                        </a:lnTo>
                        <a:lnTo>
                          <a:pt x="3424" y="480"/>
                        </a:lnTo>
                        <a:lnTo>
                          <a:pt x="3264" y="434"/>
                        </a:lnTo>
                        <a:cubicBezTo>
                          <a:pt x="3150" y="389"/>
                          <a:pt x="3059" y="343"/>
                          <a:pt x="2945" y="297"/>
                        </a:cubicBezTo>
                        <a:cubicBezTo>
                          <a:pt x="2739" y="206"/>
                          <a:pt x="2511" y="115"/>
                          <a:pt x="2306" y="69"/>
                        </a:cubicBezTo>
                        <a:cubicBezTo>
                          <a:pt x="2192" y="23"/>
                          <a:pt x="2100" y="0"/>
                          <a:pt x="198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1"/>
                  <p:cNvSpPr/>
                  <p:nvPr/>
                </p:nvSpPr>
                <p:spPr>
                  <a:xfrm>
                    <a:off x="8327423" y="2111020"/>
                    <a:ext cx="45681" cy="140448"/>
                  </a:xfrm>
                  <a:custGeom>
                    <a:rect b="b" l="l" r="r" t="t"/>
                    <a:pathLst>
                      <a:path extrusionOk="0" h="5196" w="1690">
                        <a:moveTo>
                          <a:pt x="183" y="1"/>
                        </a:moveTo>
                        <a:cubicBezTo>
                          <a:pt x="137" y="1"/>
                          <a:pt x="92" y="1"/>
                          <a:pt x="69" y="46"/>
                        </a:cubicBezTo>
                        <a:cubicBezTo>
                          <a:pt x="0" y="92"/>
                          <a:pt x="0" y="206"/>
                          <a:pt x="69" y="252"/>
                        </a:cubicBezTo>
                        <a:cubicBezTo>
                          <a:pt x="137" y="343"/>
                          <a:pt x="183" y="412"/>
                          <a:pt x="251" y="480"/>
                        </a:cubicBezTo>
                        <a:cubicBezTo>
                          <a:pt x="251" y="480"/>
                          <a:pt x="229" y="457"/>
                          <a:pt x="229" y="457"/>
                        </a:cubicBezTo>
                        <a:lnTo>
                          <a:pt x="229" y="457"/>
                        </a:lnTo>
                        <a:cubicBezTo>
                          <a:pt x="251" y="503"/>
                          <a:pt x="274" y="526"/>
                          <a:pt x="297" y="571"/>
                        </a:cubicBezTo>
                        <a:cubicBezTo>
                          <a:pt x="343" y="686"/>
                          <a:pt x="366" y="800"/>
                          <a:pt x="411" y="914"/>
                        </a:cubicBezTo>
                        <a:cubicBezTo>
                          <a:pt x="457" y="1051"/>
                          <a:pt x="503" y="1188"/>
                          <a:pt x="525" y="1302"/>
                        </a:cubicBezTo>
                        <a:cubicBezTo>
                          <a:pt x="548" y="1439"/>
                          <a:pt x="571" y="1576"/>
                          <a:pt x="594" y="1690"/>
                        </a:cubicBezTo>
                        <a:cubicBezTo>
                          <a:pt x="617" y="1804"/>
                          <a:pt x="639" y="1918"/>
                          <a:pt x="662" y="2055"/>
                        </a:cubicBezTo>
                        <a:cubicBezTo>
                          <a:pt x="662" y="2032"/>
                          <a:pt x="662" y="2032"/>
                          <a:pt x="662" y="2032"/>
                        </a:cubicBezTo>
                        <a:cubicBezTo>
                          <a:pt x="685" y="2169"/>
                          <a:pt x="685" y="2306"/>
                          <a:pt x="708" y="2443"/>
                        </a:cubicBezTo>
                        <a:cubicBezTo>
                          <a:pt x="731" y="2580"/>
                          <a:pt x="731" y="2717"/>
                          <a:pt x="754" y="2854"/>
                        </a:cubicBezTo>
                        <a:cubicBezTo>
                          <a:pt x="776" y="3128"/>
                          <a:pt x="799" y="3402"/>
                          <a:pt x="799" y="3676"/>
                        </a:cubicBezTo>
                        <a:cubicBezTo>
                          <a:pt x="822" y="3927"/>
                          <a:pt x="822" y="4178"/>
                          <a:pt x="799" y="4429"/>
                        </a:cubicBezTo>
                        <a:cubicBezTo>
                          <a:pt x="799" y="4520"/>
                          <a:pt x="799" y="4634"/>
                          <a:pt x="776" y="4748"/>
                        </a:cubicBezTo>
                        <a:cubicBezTo>
                          <a:pt x="776" y="4794"/>
                          <a:pt x="776" y="4840"/>
                          <a:pt x="776" y="4885"/>
                        </a:cubicBezTo>
                        <a:cubicBezTo>
                          <a:pt x="776" y="4999"/>
                          <a:pt x="822" y="5091"/>
                          <a:pt x="913" y="5159"/>
                        </a:cubicBezTo>
                        <a:cubicBezTo>
                          <a:pt x="958" y="5186"/>
                          <a:pt x="1003" y="5195"/>
                          <a:pt x="1048" y="5195"/>
                        </a:cubicBezTo>
                        <a:cubicBezTo>
                          <a:pt x="1117" y="5195"/>
                          <a:pt x="1186" y="5173"/>
                          <a:pt x="1256" y="5159"/>
                        </a:cubicBezTo>
                        <a:cubicBezTo>
                          <a:pt x="1301" y="5159"/>
                          <a:pt x="1347" y="5136"/>
                          <a:pt x="1416" y="5114"/>
                        </a:cubicBezTo>
                        <a:cubicBezTo>
                          <a:pt x="1507" y="5068"/>
                          <a:pt x="1553" y="4954"/>
                          <a:pt x="1575" y="4840"/>
                        </a:cubicBezTo>
                        <a:cubicBezTo>
                          <a:pt x="1598" y="4771"/>
                          <a:pt x="1621" y="4680"/>
                          <a:pt x="1621" y="4611"/>
                        </a:cubicBezTo>
                        <a:cubicBezTo>
                          <a:pt x="1621" y="4520"/>
                          <a:pt x="1621" y="4452"/>
                          <a:pt x="1644" y="4383"/>
                        </a:cubicBezTo>
                        <a:cubicBezTo>
                          <a:pt x="1644" y="4246"/>
                          <a:pt x="1667" y="4086"/>
                          <a:pt x="1667" y="3927"/>
                        </a:cubicBezTo>
                        <a:cubicBezTo>
                          <a:pt x="1689" y="3288"/>
                          <a:pt x="1667" y="2648"/>
                          <a:pt x="1575" y="2032"/>
                        </a:cubicBezTo>
                        <a:cubicBezTo>
                          <a:pt x="1530" y="1872"/>
                          <a:pt x="1507" y="1735"/>
                          <a:pt x="1461" y="1576"/>
                        </a:cubicBezTo>
                        <a:cubicBezTo>
                          <a:pt x="1438" y="1393"/>
                          <a:pt x="1393" y="1233"/>
                          <a:pt x="1324" y="1096"/>
                        </a:cubicBezTo>
                        <a:cubicBezTo>
                          <a:pt x="1256" y="914"/>
                          <a:pt x="1164" y="754"/>
                          <a:pt x="1073" y="617"/>
                        </a:cubicBezTo>
                        <a:cubicBezTo>
                          <a:pt x="982" y="503"/>
                          <a:pt x="868" y="389"/>
                          <a:pt x="776" y="252"/>
                        </a:cubicBezTo>
                        <a:lnTo>
                          <a:pt x="776" y="252"/>
                        </a:lnTo>
                        <a:lnTo>
                          <a:pt x="799" y="275"/>
                        </a:lnTo>
                        <a:cubicBezTo>
                          <a:pt x="776" y="252"/>
                          <a:pt x="754" y="229"/>
                          <a:pt x="754" y="206"/>
                        </a:cubicBezTo>
                        <a:cubicBezTo>
                          <a:pt x="700" y="153"/>
                          <a:pt x="631" y="131"/>
                          <a:pt x="560" y="131"/>
                        </a:cubicBezTo>
                        <a:cubicBezTo>
                          <a:pt x="510" y="131"/>
                          <a:pt x="459" y="142"/>
                          <a:pt x="411" y="161"/>
                        </a:cubicBezTo>
                        <a:cubicBezTo>
                          <a:pt x="366" y="115"/>
                          <a:pt x="320" y="92"/>
                          <a:pt x="297" y="46"/>
                        </a:cubicBezTo>
                        <a:cubicBezTo>
                          <a:pt x="251" y="1"/>
                          <a:pt x="229" y="1"/>
                          <a:pt x="183"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1"/>
                  <p:cNvSpPr/>
                  <p:nvPr/>
                </p:nvSpPr>
                <p:spPr>
                  <a:xfrm>
                    <a:off x="8259551" y="2325720"/>
                    <a:ext cx="90713" cy="233864"/>
                  </a:xfrm>
                  <a:custGeom>
                    <a:rect b="b" l="l" r="r" t="t"/>
                    <a:pathLst>
                      <a:path extrusionOk="0" h="8652" w="3356">
                        <a:moveTo>
                          <a:pt x="2877" y="1"/>
                        </a:moveTo>
                        <a:cubicBezTo>
                          <a:pt x="2808" y="1"/>
                          <a:pt x="2740" y="1"/>
                          <a:pt x="2694" y="47"/>
                        </a:cubicBezTo>
                        <a:lnTo>
                          <a:pt x="2671" y="47"/>
                        </a:lnTo>
                        <a:cubicBezTo>
                          <a:pt x="2671" y="24"/>
                          <a:pt x="2648" y="24"/>
                          <a:pt x="2626" y="24"/>
                        </a:cubicBezTo>
                        <a:cubicBezTo>
                          <a:pt x="2617" y="20"/>
                          <a:pt x="2609" y="18"/>
                          <a:pt x="2601" y="18"/>
                        </a:cubicBezTo>
                        <a:cubicBezTo>
                          <a:pt x="2564" y="18"/>
                          <a:pt x="2530" y="55"/>
                          <a:pt x="2511" y="92"/>
                        </a:cubicBezTo>
                        <a:cubicBezTo>
                          <a:pt x="2489" y="184"/>
                          <a:pt x="2466" y="275"/>
                          <a:pt x="2443" y="366"/>
                        </a:cubicBezTo>
                        <a:cubicBezTo>
                          <a:pt x="2420" y="435"/>
                          <a:pt x="2397" y="480"/>
                          <a:pt x="2374" y="549"/>
                        </a:cubicBezTo>
                        <a:cubicBezTo>
                          <a:pt x="2374" y="572"/>
                          <a:pt x="2374" y="594"/>
                          <a:pt x="2374" y="617"/>
                        </a:cubicBezTo>
                        <a:cubicBezTo>
                          <a:pt x="2329" y="731"/>
                          <a:pt x="2283" y="845"/>
                          <a:pt x="2260" y="960"/>
                        </a:cubicBezTo>
                        <a:cubicBezTo>
                          <a:pt x="2237" y="1051"/>
                          <a:pt x="2192" y="1119"/>
                          <a:pt x="2169" y="1188"/>
                        </a:cubicBezTo>
                        <a:cubicBezTo>
                          <a:pt x="2146" y="1256"/>
                          <a:pt x="2123" y="1348"/>
                          <a:pt x="2101" y="1439"/>
                        </a:cubicBezTo>
                        <a:cubicBezTo>
                          <a:pt x="2055" y="1576"/>
                          <a:pt x="2009" y="1713"/>
                          <a:pt x="1964" y="1850"/>
                        </a:cubicBezTo>
                        <a:cubicBezTo>
                          <a:pt x="1918" y="2010"/>
                          <a:pt x="1849" y="2147"/>
                          <a:pt x="1804" y="2306"/>
                        </a:cubicBezTo>
                        <a:cubicBezTo>
                          <a:pt x="1781" y="2443"/>
                          <a:pt x="1735" y="2580"/>
                          <a:pt x="1690" y="2717"/>
                        </a:cubicBezTo>
                        <a:cubicBezTo>
                          <a:pt x="1644" y="2854"/>
                          <a:pt x="1598" y="2991"/>
                          <a:pt x="1553" y="3128"/>
                        </a:cubicBezTo>
                        <a:cubicBezTo>
                          <a:pt x="1507" y="3265"/>
                          <a:pt x="1461" y="3425"/>
                          <a:pt x="1416" y="3562"/>
                        </a:cubicBezTo>
                        <a:cubicBezTo>
                          <a:pt x="1370" y="3699"/>
                          <a:pt x="1324" y="3858"/>
                          <a:pt x="1279" y="3995"/>
                        </a:cubicBezTo>
                        <a:cubicBezTo>
                          <a:pt x="1233" y="4132"/>
                          <a:pt x="1210" y="4292"/>
                          <a:pt x="1165" y="4429"/>
                        </a:cubicBezTo>
                        <a:cubicBezTo>
                          <a:pt x="1119" y="4566"/>
                          <a:pt x="1073" y="4726"/>
                          <a:pt x="1028" y="4863"/>
                        </a:cubicBezTo>
                        <a:cubicBezTo>
                          <a:pt x="982" y="5023"/>
                          <a:pt x="914" y="5182"/>
                          <a:pt x="868" y="5342"/>
                        </a:cubicBezTo>
                        <a:cubicBezTo>
                          <a:pt x="822" y="5479"/>
                          <a:pt x="777" y="5639"/>
                          <a:pt x="731" y="5799"/>
                        </a:cubicBezTo>
                        <a:cubicBezTo>
                          <a:pt x="685" y="5958"/>
                          <a:pt x="640" y="6095"/>
                          <a:pt x="594" y="6232"/>
                        </a:cubicBezTo>
                        <a:cubicBezTo>
                          <a:pt x="594" y="6301"/>
                          <a:pt x="571" y="6369"/>
                          <a:pt x="548" y="6438"/>
                        </a:cubicBezTo>
                        <a:cubicBezTo>
                          <a:pt x="526" y="6529"/>
                          <a:pt x="503" y="6597"/>
                          <a:pt x="480" y="6689"/>
                        </a:cubicBezTo>
                        <a:cubicBezTo>
                          <a:pt x="411" y="6849"/>
                          <a:pt x="366" y="6985"/>
                          <a:pt x="343" y="7145"/>
                        </a:cubicBezTo>
                        <a:cubicBezTo>
                          <a:pt x="297" y="7237"/>
                          <a:pt x="275" y="7351"/>
                          <a:pt x="229" y="7442"/>
                        </a:cubicBezTo>
                        <a:cubicBezTo>
                          <a:pt x="206" y="7533"/>
                          <a:pt x="183" y="7647"/>
                          <a:pt x="138" y="7739"/>
                        </a:cubicBezTo>
                        <a:cubicBezTo>
                          <a:pt x="115" y="7830"/>
                          <a:pt x="92" y="7921"/>
                          <a:pt x="69" y="8013"/>
                        </a:cubicBezTo>
                        <a:cubicBezTo>
                          <a:pt x="46" y="8058"/>
                          <a:pt x="46" y="8104"/>
                          <a:pt x="23" y="8127"/>
                        </a:cubicBezTo>
                        <a:cubicBezTo>
                          <a:pt x="1" y="8195"/>
                          <a:pt x="1" y="8264"/>
                          <a:pt x="1" y="8309"/>
                        </a:cubicBezTo>
                        <a:cubicBezTo>
                          <a:pt x="1" y="8401"/>
                          <a:pt x="46" y="8492"/>
                          <a:pt x="138" y="8538"/>
                        </a:cubicBezTo>
                        <a:cubicBezTo>
                          <a:pt x="183" y="8560"/>
                          <a:pt x="229" y="8583"/>
                          <a:pt x="275" y="8583"/>
                        </a:cubicBezTo>
                        <a:cubicBezTo>
                          <a:pt x="320" y="8606"/>
                          <a:pt x="389" y="8606"/>
                          <a:pt x="457" y="8629"/>
                        </a:cubicBezTo>
                        <a:cubicBezTo>
                          <a:pt x="480" y="8629"/>
                          <a:pt x="503" y="8629"/>
                          <a:pt x="548" y="8652"/>
                        </a:cubicBezTo>
                        <a:cubicBezTo>
                          <a:pt x="571" y="8652"/>
                          <a:pt x="640" y="8629"/>
                          <a:pt x="685" y="8606"/>
                        </a:cubicBezTo>
                        <a:cubicBezTo>
                          <a:pt x="731" y="8583"/>
                          <a:pt x="754" y="8560"/>
                          <a:pt x="777" y="8515"/>
                        </a:cubicBezTo>
                        <a:cubicBezTo>
                          <a:pt x="799" y="8492"/>
                          <a:pt x="799" y="8469"/>
                          <a:pt x="822" y="8423"/>
                        </a:cubicBezTo>
                        <a:lnTo>
                          <a:pt x="845" y="8423"/>
                        </a:lnTo>
                        <a:cubicBezTo>
                          <a:pt x="868" y="8423"/>
                          <a:pt x="891" y="8401"/>
                          <a:pt x="914" y="8401"/>
                        </a:cubicBezTo>
                        <a:cubicBezTo>
                          <a:pt x="959" y="8378"/>
                          <a:pt x="982" y="8355"/>
                          <a:pt x="1005" y="8309"/>
                        </a:cubicBezTo>
                        <a:cubicBezTo>
                          <a:pt x="1028" y="8287"/>
                          <a:pt x="1051" y="8241"/>
                          <a:pt x="1051" y="8195"/>
                        </a:cubicBezTo>
                        <a:cubicBezTo>
                          <a:pt x="1073" y="8172"/>
                          <a:pt x="1073" y="8127"/>
                          <a:pt x="1096" y="8104"/>
                        </a:cubicBezTo>
                        <a:cubicBezTo>
                          <a:pt x="1119" y="8035"/>
                          <a:pt x="1142" y="7944"/>
                          <a:pt x="1165" y="7876"/>
                        </a:cubicBezTo>
                        <a:cubicBezTo>
                          <a:pt x="1210" y="7739"/>
                          <a:pt x="1256" y="7602"/>
                          <a:pt x="1302" y="7465"/>
                        </a:cubicBezTo>
                        <a:cubicBezTo>
                          <a:pt x="1416" y="7145"/>
                          <a:pt x="1530" y="6849"/>
                          <a:pt x="1621" y="6529"/>
                        </a:cubicBezTo>
                        <a:cubicBezTo>
                          <a:pt x="1667" y="6369"/>
                          <a:pt x="1712" y="6232"/>
                          <a:pt x="1758" y="6072"/>
                        </a:cubicBezTo>
                        <a:cubicBezTo>
                          <a:pt x="1804" y="5913"/>
                          <a:pt x="1849" y="5753"/>
                          <a:pt x="1918" y="5593"/>
                        </a:cubicBezTo>
                        <a:cubicBezTo>
                          <a:pt x="1964" y="5433"/>
                          <a:pt x="2009" y="5274"/>
                          <a:pt x="2055" y="5114"/>
                        </a:cubicBezTo>
                        <a:cubicBezTo>
                          <a:pt x="2101" y="4954"/>
                          <a:pt x="2146" y="4794"/>
                          <a:pt x="2192" y="4634"/>
                        </a:cubicBezTo>
                        <a:cubicBezTo>
                          <a:pt x="2237" y="4475"/>
                          <a:pt x="2283" y="4315"/>
                          <a:pt x="2329" y="4155"/>
                        </a:cubicBezTo>
                        <a:cubicBezTo>
                          <a:pt x="2374" y="3995"/>
                          <a:pt x="2420" y="3836"/>
                          <a:pt x="2466" y="3676"/>
                        </a:cubicBezTo>
                        <a:cubicBezTo>
                          <a:pt x="2557" y="3356"/>
                          <a:pt x="2626" y="3037"/>
                          <a:pt x="2694" y="2740"/>
                        </a:cubicBezTo>
                        <a:cubicBezTo>
                          <a:pt x="2740" y="2580"/>
                          <a:pt x="2785" y="2420"/>
                          <a:pt x="2831" y="2261"/>
                        </a:cubicBezTo>
                        <a:cubicBezTo>
                          <a:pt x="2877" y="2101"/>
                          <a:pt x="2922" y="1941"/>
                          <a:pt x="2968" y="1781"/>
                        </a:cubicBezTo>
                        <a:cubicBezTo>
                          <a:pt x="3014" y="1622"/>
                          <a:pt x="3059" y="1485"/>
                          <a:pt x="3105" y="1325"/>
                        </a:cubicBezTo>
                        <a:cubicBezTo>
                          <a:pt x="3150" y="1165"/>
                          <a:pt x="3196" y="1005"/>
                          <a:pt x="3242" y="845"/>
                        </a:cubicBezTo>
                        <a:cubicBezTo>
                          <a:pt x="3265" y="777"/>
                          <a:pt x="3287" y="709"/>
                          <a:pt x="3310" y="617"/>
                        </a:cubicBezTo>
                        <a:cubicBezTo>
                          <a:pt x="3333" y="526"/>
                          <a:pt x="3356" y="412"/>
                          <a:pt x="3333" y="298"/>
                        </a:cubicBezTo>
                        <a:cubicBezTo>
                          <a:pt x="3310" y="252"/>
                          <a:pt x="3265" y="184"/>
                          <a:pt x="3242" y="138"/>
                        </a:cubicBezTo>
                        <a:cubicBezTo>
                          <a:pt x="3173" y="69"/>
                          <a:pt x="3082" y="24"/>
                          <a:pt x="3014" y="24"/>
                        </a:cubicBezTo>
                        <a:cubicBezTo>
                          <a:pt x="2968" y="1"/>
                          <a:pt x="2922" y="1"/>
                          <a:pt x="287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1"/>
                  <p:cNvSpPr/>
                  <p:nvPr/>
                </p:nvSpPr>
                <p:spPr>
                  <a:xfrm>
                    <a:off x="8233034" y="2586721"/>
                    <a:ext cx="40113" cy="61088"/>
                  </a:xfrm>
                  <a:custGeom>
                    <a:rect b="b" l="l" r="r" t="t"/>
                    <a:pathLst>
                      <a:path extrusionOk="0" h="2260" w="1484">
                        <a:moveTo>
                          <a:pt x="708" y="0"/>
                        </a:moveTo>
                        <a:cubicBezTo>
                          <a:pt x="685" y="0"/>
                          <a:pt x="662" y="23"/>
                          <a:pt x="639" y="46"/>
                        </a:cubicBezTo>
                        <a:cubicBezTo>
                          <a:pt x="616" y="137"/>
                          <a:pt x="594" y="228"/>
                          <a:pt x="571" y="320"/>
                        </a:cubicBezTo>
                        <a:cubicBezTo>
                          <a:pt x="548" y="365"/>
                          <a:pt x="525" y="411"/>
                          <a:pt x="525" y="457"/>
                        </a:cubicBezTo>
                        <a:cubicBezTo>
                          <a:pt x="502" y="502"/>
                          <a:pt x="502" y="548"/>
                          <a:pt x="479" y="593"/>
                        </a:cubicBezTo>
                        <a:cubicBezTo>
                          <a:pt x="434" y="776"/>
                          <a:pt x="388" y="959"/>
                          <a:pt x="320" y="1118"/>
                        </a:cubicBezTo>
                        <a:cubicBezTo>
                          <a:pt x="251" y="1301"/>
                          <a:pt x="183" y="1484"/>
                          <a:pt x="114" y="1666"/>
                        </a:cubicBezTo>
                        <a:cubicBezTo>
                          <a:pt x="91" y="1735"/>
                          <a:pt x="69" y="1803"/>
                          <a:pt x="46" y="1895"/>
                        </a:cubicBezTo>
                        <a:cubicBezTo>
                          <a:pt x="46" y="1917"/>
                          <a:pt x="46" y="1963"/>
                          <a:pt x="23" y="1986"/>
                        </a:cubicBezTo>
                        <a:cubicBezTo>
                          <a:pt x="23" y="2009"/>
                          <a:pt x="0" y="2077"/>
                          <a:pt x="23" y="2100"/>
                        </a:cubicBezTo>
                        <a:cubicBezTo>
                          <a:pt x="23" y="2123"/>
                          <a:pt x="23" y="2146"/>
                          <a:pt x="46" y="2168"/>
                        </a:cubicBezTo>
                        <a:cubicBezTo>
                          <a:pt x="69" y="2191"/>
                          <a:pt x="69" y="2191"/>
                          <a:pt x="114" y="2214"/>
                        </a:cubicBezTo>
                        <a:cubicBezTo>
                          <a:pt x="137" y="2214"/>
                          <a:pt x="206" y="2214"/>
                          <a:pt x="228" y="2168"/>
                        </a:cubicBezTo>
                        <a:lnTo>
                          <a:pt x="251" y="2168"/>
                        </a:lnTo>
                        <a:cubicBezTo>
                          <a:pt x="251" y="2191"/>
                          <a:pt x="274" y="2214"/>
                          <a:pt x="297" y="2214"/>
                        </a:cubicBezTo>
                        <a:cubicBezTo>
                          <a:pt x="320" y="2237"/>
                          <a:pt x="342" y="2237"/>
                          <a:pt x="365" y="2260"/>
                        </a:cubicBezTo>
                        <a:cubicBezTo>
                          <a:pt x="411" y="2260"/>
                          <a:pt x="434" y="2237"/>
                          <a:pt x="457" y="2237"/>
                        </a:cubicBezTo>
                        <a:cubicBezTo>
                          <a:pt x="525" y="2214"/>
                          <a:pt x="548" y="2146"/>
                          <a:pt x="571" y="2077"/>
                        </a:cubicBezTo>
                        <a:cubicBezTo>
                          <a:pt x="594" y="2077"/>
                          <a:pt x="594" y="2054"/>
                          <a:pt x="594" y="2054"/>
                        </a:cubicBezTo>
                        <a:cubicBezTo>
                          <a:pt x="594" y="2077"/>
                          <a:pt x="616" y="2077"/>
                          <a:pt x="616" y="2077"/>
                        </a:cubicBezTo>
                        <a:cubicBezTo>
                          <a:pt x="652" y="2104"/>
                          <a:pt x="696" y="2117"/>
                          <a:pt x="737" y="2117"/>
                        </a:cubicBezTo>
                        <a:cubicBezTo>
                          <a:pt x="802" y="2117"/>
                          <a:pt x="863" y="2087"/>
                          <a:pt x="890" y="2031"/>
                        </a:cubicBezTo>
                        <a:cubicBezTo>
                          <a:pt x="913" y="1986"/>
                          <a:pt x="936" y="1940"/>
                          <a:pt x="959" y="1895"/>
                        </a:cubicBezTo>
                        <a:cubicBezTo>
                          <a:pt x="1004" y="1895"/>
                          <a:pt x="1050" y="1849"/>
                          <a:pt x="1073" y="1803"/>
                        </a:cubicBezTo>
                        <a:cubicBezTo>
                          <a:pt x="1141" y="1575"/>
                          <a:pt x="1210" y="1324"/>
                          <a:pt x="1278" y="1096"/>
                        </a:cubicBezTo>
                        <a:cubicBezTo>
                          <a:pt x="1301" y="982"/>
                          <a:pt x="1347" y="845"/>
                          <a:pt x="1392" y="730"/>
                        </a:cubicBezTo>
                        <a:cubicBezTo>
                          <a:pt x="1392" y="662"/>
                          <a:pt x="1415" y="616"/>
                          <a:pt x="1438" y="571"/>
                        </a:cubicBezTo>
                        <a:cubicBezTo>
                          <a:pt x="1438" y="502"/>
                          <a:pt x="1461" y="434"/>
                          <a:pt x="1484" y="388"/>
                        </a:cubicBezTo>
                        <a:cubicBezTo>
                          <a:pt x="1484" y="342"/>
                          <a:pt x="1484" y="320"/>
                          <a:pt x="1461" y="297"/>
                        </a:cubicBezTo>
                        <a:cubicBezTo>
                          <a:pt x="1461" y="274"/>
                          <a:pt x="1438" y="251"/>
                          <a:pt x="1415" y="251"/>
                        </a:cubicBezTo>
                        <a:cubicBezTo>
                          <a:pt x="1415" y="251"/>
                          <a:pt x="1415" y="228"/>
                          <a:pt x="1415" y="228"/>
                        </a:cubicBezTo>
                        <a:cubicBezTo>
                          <a:pt x="1370" y="205"/>
                          <a:pt x="1324" y="205"/>
                          <a:pt x="1278" y="205"/>
                        </a:cubicBezTo>
                        <a:cubicBezTo>
                          <a:pt x="1278" y="183"/>
                          <a:pt x="1278" y="183"/>
                          <a:pt x="1256" y="160"/>
                        </a:cubicBezTo>
                        <a:cubicBezTo>
                          <a:pt x="1239" y="126"/>
                          <a:pt x="1198" y="105"/>
                          <a:pt x="1159" y="105"/>
                        </a:cubicBezTo>
                        <a:cubicBezTo>
                          <a:pt x="1145" y="105"/>
                          <a:pt x="1131" y="108"/>
                          <a:pt x="1119" y="114"/>
                        </a:cubicBezTo>
                        <a:cubicBezTo>
                          <a:pt x="1050" y="114"/>
                          <a:pt x="1004" y="160"/>
                          <a:pt x="982" y="205"/>
                        </a:cubicBezTo>
                        <a:cubicBezTo>
                          <a:pt x="982" y="183"/>
                          <a:pt x="982" y="183"/>
                          <a:pt x="982" y="183"/>
                        </a:cubicBezTo>
                        <a:cubicBezTo>
                          <a:pt x="982" y="183"/>
                          <a:pt x="982" y="160"/>
                          <a:pt x="959" y="137"/>
                        </a:cubicBezTo>
                        <a:cubicBezTo>
                          <a:pt x="959" y="114"/>
                          <a:pt x="913" y="69"/>
                          <a:pt x="867" y="69"/>
                        </a:cubicBezTo>
                        <a:cubicBezTo>
                          <a:pt x="845" y="69"/>
                          <a:pt x="822" y="91"/>
                          <a:pt x="799" y="91"/>
                        </a:cubicBezTo>
                        <a:cubicBezTo>
                          <a:pt x="799" y="46"/>
                          <a:pt x="776" y="23"/>
                          <a:pt x="753"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1"/>
                  <p:cNvSpPr/>
                  <p:nvPr/>
                </p:nvSpPr>
                <p:spPr>
                  <a:xfrm>
                    <a:off x="8123833" y="2598425"/>
                    <a:ext cx="133285" cy="50006"/>
                  </a:xfrm>
                  <a:custGeom>
                    <a:rect b="b" l="l" r="r" t="t"/>
                    <a:pathLst>
                      <a:path extrusionOk="0" h="1850" w="4931">
                        <a:moveTo>
                          <a:pt x="137" y="1"/>
                        </a:moveTo>
                        <a:cubicBezTo>
                          <a:pt x="91" y="1"/>
                          <a:pt x="69" y="24"/>
                          <a:pt x="46" y="46"/>
                        </a:cubicBezTo>
                        <a:cubicBezTo>
                          <a:pt x="0" y="115"/>
                          <a:pt x="23" y="160"/>
                          <a:pt x="69" y="206"/>
                        </a:cubicBezTo>
                        <a:cubicBezTo>
                          <a:pt x="91" y="206"/>
                          <a:pt x="114" y="229"/>
                          <a:pt x="114" y="229"/>
                        </a:cubicBezTo>
                        <a:cubicBezTo>
                          <a:pt x="251" y="320"/>
                          <a:pt x="365" y="434"/>
                          <a:pt x="479" y="549"/>
                        </a:cubicBezTo>
                        <a:cubicBezTo>
                          <a:pt x="639" y="685"/>
                          <a:pt x="799" y="800"/>
                          <a:pt x="959" y="914"/>
                        </a:cubicBezTo>
                        <a:cubicBezTo>
                          <a:pt x="1118" y="1005"/>
                          <a:pt x="1255" y="1096"/>
                          <a:pt x="1415" y="1188"/>
                        </a:cubicBezTo>
                        <a:cubicBezTo>
                          <a:pt x="1507" y="1210"/>
                          <a:pt x="1575" y="1256"/>
                          <a:pt x="1643" y="1279"/>
                        </a:cubicBezTo>
                        <a:cubicBezTo>
                          <a:pt x="1735" y="1325"/>
                          <a:pt x="1826" y="1370"/>
                          <a:pt x="1895" y="1393"/>
                        </a:cubicBezTo>
                        <a:cubicBezTo>
                          <a:pt x="1895" y="1393"/>
                          <a:pt x="1917" y="1416"/>
                          <a:pt x="1917" y="1416"/>
                        </a:cubicBezTo>
                        <a:lnTo>
                          <a:pt x="1940" y="1416"/>
                        </a:lnTo>
                        <a:cubicBezTo>
                          <a:pt x="2123" y="1507"/>
                          <a:pt x="2328" y="1576"/>
                          <a:pt x="2511" y="1644"/>
                        </a:cubicBezTo>
                        <a:cubicBezTo>
                          <a:pt x="2625" y="1690"/>
                          <a:pt x="2739" y="1713"/>
                          <a:pt x="2830" y="1735"/>
                        </a:cubicBezTo>
                        <a:cubicBezTo>
                          <a:pt x="2967" y="1758"/>
                          <a:pt x="3104" y="1781"/>
                          <a:pt x="3241" y="1804"/>
                        </a:cubicBezTo>
                        <a:cubicBezTo>
                          <a:pt x="3469" y="1827"/>
                          <a:pt x="3698" y="1850"/>
                          <a:pt x="3926" y="1850"/>
                        </a:cubicBezTo>
                        <a:cubicBezTo>
                          <a:pt x="4040" y="1850"/>
                          <a:pt x="4177" y="1850"/>
                          <a:pt x="4291" y="1827"/>
                        </a:cubicBezTo>
                        <a:cubicBezTo>
                          <a:pt x="4428" y="1804"/>
                          <a:pt x="4565" y="1758"/>
                          <a:pt x="4679" y="1735"/>
                        </a:cubicBezTo>
                        <a:cubicBezTo>
                          <a:pt x="4839" y="1690"/>
                          <a:pt x="4930" y="1553"/>
                          <a:pt x="4885" y="1393"/>
                        </a:cubicBezTo>
                        <a:cubicBezTo>
                          <a:pt x="4864" y="1270"/>
                          <a:pt x="4734" y="1184"/>
                          <a:pt x="4608" y="1184"/>
                        </a:cubicBezTo>
                        <a:cubicBezTo>
                          <a:pt x="4594" y="1184"/>
                          <a:pt x="4579" y="1185"/>
                          <a:pt x="4565" y="1188"/>
                        </a:cubicBezTo>
                        <a:cubicBezTo>
                          <a:pt x="4360" y="1233"/>
                          <a:pt x="4177" y="1279"/>
                          <a:pt x="3972" y="1302"/>
                        </a:cubicBezTo>
                        <a:cubicBezTo>
                          <a:pt x="3868" y="1308"/>
                          <a:pt x="3765" y="1311"/>
                          <a:pt x="3664" y="1311"/>
                        </a:cubicBezTo>
                        <a:cubicBezTo>
                          <a:pt x="3386" y="1311"/>
                          <a:pt x="3114" y="1290"/>
                          <a:pt x="2830" y="1256"/>
                        </a:cubicBezTo>
                        <a:cubicBezTo>
                          <a:pt x="2716" y="1233"/>
                          <a:pt x="2602" y="1210"/>
                          <a:pt x="2488" y="1165"/>
                        </a:cubicBezTo>
                        <a:cubicBezTo>
                          <a:pt x="2351" y="1142"/>
                          <a:pt x="2237" y="1096"/>
                          <a:pt x="2123" y="1074"/>
                        </a:cubicBezTo>
                        <a:cubicBezTo>
                          <a:pt x="1895" y="982"/>
                          <a:pt x="1666" y="914"/>
                          <a:pt x="1438" y="822"/>
                        </a:cubicBezTo>
                        <a:cubicBezTo>
                          <a:pt x="1278" y="754"/>
                          <a:pt x="1118" y="663"/>
                          <a:pt x="959" y="571"/>
                        </a:cubicBezTo>
                        <a:cubicBezTo>
                          <a:pt x="822" y="503"/>
                          <a:pt x="662" y="389"/>
                          <a:pt x="525" y="275"/>
                        </a:cubicBezTo>
                        <a:cubicBezTo>
                          <a:pt x="457" y="229"/>
                          <a:pt x="388" y="160"/>
                          <a:pt x="320" y="115"/>
                        </a:cubicBezTo>
                        <a:cubicBezTo>
                          <a:pt x="274" y="92"/>
                          <a:pt x="228" y="46"/>
                          <a:pt x="183" y="24"/>
                        </a:cubicBezTo>
                        <a:cubicBezTo>
                          <a:pt x="183" y="1"/>
                          <a:pt x="160" y="1"/>
                          <a:pt x="137"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1"/>
                  <p:cNvSpPr/>
                  <p:nvPr/>
                </p:nvSpPr>
                <p:spPr>
                  <a:xfrm>
                    <a:off x="8244738" y="2112885"/>
                    <a:ext cx="83955" cy="112769"/>
                  </a:xfrm>
                  <a:custGeom>
                    <a:rect b="b" l="l" r="r" t="t"/>
                    <a:pathLst>
                      <a:path extrusionOk="0" h="4172" w="3106">
                        <a:moveTo>
                          <a:pt x="2945" y="0"/>
                        </a:moveTo>
                        <a:cubicBezTo>
                          <a:pt x="2900" y="0"/>
                          <a:pt x="2877" y="0"/>
                          <a:pt x="2854" y="23"/>
                        </a:cubicBezTo>
                        <a:cubicBezTo>
                          <a:pt x="2671" y="206"/>
                          <a:pt x="2466" y="388"/>
                          <a:pt x="2283" y="571"/>
                        </a:cubicBezTo>
                        <a:cubicBezTo>
                          <a:pt x="2238" y="617"/>
                          <a:pt x="2169" y="685"/>
                          <a:pt x="2124" y="731"/>
                        </a:cubicBezTo>
                        <a:cubicBezTo>
                          <a:pt x="2101" y="731"/>
                          <a:pt x="2055" y="731"/>
                          <a:pt x="2032" y="753"/>
                        </a:cubicBezTo>
                        <a:cubicBezTo>
                          <a:pt x="1941" y="799"/>
                          <a:pt x="1872" y="845"/>
                          <a:pt x="1804" y="890"/>
                        </a:cubicBezTo>
                        <a:cubicBezTo>
                          <a:pt x="1758" y="936"/>
                          <a:pt x="1690" y="1005"/>
                          <a:pt x="1644" y="1050"/>
                        </a:cubicBezTo>
                        <a:cubicBezTo>
                          <a:pt x="1530" y="1187"/>
                          <a:pt x="1416" y="1324"/>
                          <a:pt x="1325" y="1438"/>
                        </a:cubicBezTo>
                        <a:cubicBezTo>
                          <a:pt x="1119" y="1712"/>
                          <a:pt x="891" y="1963"/>
                          <a:pt x="731" y="2237"/>
                        </a:cubicBezTo>
                        <a:cubicBezTo>
                          <a:pt x="640" y="2374"/>
                          <a:pt x="571" y="2511"/>
                          <a:pt x="480" y="2648"/>
                        </a:cubicBezTo>
                        <a:cubicBezTo>
                          <a:pt x="389" y="2785"/>
                          <a:pt x="320" y="2945"/>
                          <a:pt x="229" y="3082"/>
                        </a:cubicBezTo>
                        <a:cubicBezTo>
                          <a:pt x="183" y="3150"/>
                          <a:pt x="161" y="3219"/>
                          <a:pt x="115" y="3287"/>
                        </a:cubicBezTo>
                        <a:cubicBezTo>
                          <a:pt x="69" y="3401"/>
                          <a:pt x="1" y="3515"/>
                          <a:pt x="1" y="3629"/>
                        </a:cubicBezTo>
                        <a:cubicBezTo>
                          <a:pt x="24" y="3721"/>
                          <a:pt x="46" y="3789"/>
                          <a:pt x="92" y="3858"/>
                        </a:cubicBezTo>
                        <a:cubicBezTo>
                          <a:pt x="138" y="3881"/>
                          <a:pt x="161" y="3903"/>
                          <a:pt x="183" y="3926"/>
                        </a:cubicBezTo>
                        <a:cubicBezTo>
                          <a:pt x="229" y="3949"/>
                          <a:pt x="275" y="3972"/>
                          <a:pt x="320" y="4017"/>
                        </a:cubicBezTo>
                        <a:cubicBezTo>
                          <a:pt x="366" y="4040"/>
                          <a:pt x="412" y="4086"/>
                          <a:pt x="480" y="4109"/>
                        </a:cubicBezTo>
                        <a:cubicBezTo>
                          <a:pt x="503" y="4132"/>
                          <a:pt x="549" y="4154"/>
                          <a:pt x="571" y="4154"/>
                        </a:cubicBezTo>
                        <a:cubicBezTo>
                          <a:pt x="606" y="4166"/>
                          <a:pt x="634" y="4172"/>
                          <a:pt x="663" y="4172"/>
                        </a:cubicBezTo>
                        <a:cubicBezTo>
                          <a:pt x="691" y="4172"/>
                          <a:pt x="720" y="4166"/>
                          <a:pt x="754" y="4154"/>
                        </a:cubicBezTo>
                        <a:cubicBezTo>
                          <a:pt x="823" y="4154"/>
                          <a:pt x="891" y="4086"/>
                          <a:pt x="937" y="4017"/>
                        </a:cubicBezTo>
                        <a:cubicBezTo>
                          <a:pt x="959" y="3995"/>
                          <a:pt x="982" y="3949"/>
                          <a:pt x="982" y="3926"/>
                        </a:cubicBezTo>
                        <a:cubicBezTo>
                          <a:pt x="1028" y="3812"/>
                          <a:pt x="1074" y="3675"/>
                          <a:pt x="1119" y="3561"/>
                        </a:cubicBezTo>
                        <a:cubicBezTo>
                          <a:pt x="1188" y="3378"/>
                          <a:pt x="1279" y="3196"/>
                          <a:pt x="1347" y="3013"/>
                        </a:cubicBezTo>
                        <a:cubicBezTo>
                          <a:pt x="1416" y="2808"/>
                          <a:pt x="1507" y="2625"/>
                          <a:pt x="1576" y="2443"/>
                        </a:cubicBezTo>
                        <a:cubicBezTo>
                          <a:pt x="1599" y="2397"/>
                          <a:pt x="1621" y="2374"/>
                          <a:pt x="1621" y="2328"/>
                        </a:cubicBezTo>
                        <a:lnTo>
                          <a:pt x="1621" y="2351"/>
                        </a:lnTo>
                        <a:cubicBezTo>
                          <a:pt x="1758" y="2032"/>
                          <a:pt x="1918" y="1735"/>
                          <a:pt x="2078" y="1438"/>
                        </a:cubicBezTo>
                        <a:cubicBezTo>
                          <a:pt x="2169" y="1301"/>
                          <a:pt x="2260" y="1164"/>
                          <a:pt x="2375" y="1005"/>
                        </a:cubicBezTo>
                        <a:cubicBezTo>
                          <a:pt x="2443" y="890"/>
                          <a:pt x="2557" y="753"/>
                          <a:pt x="2649" y="639"/>
                        </a:cubicBezTo>
                        <a:cubicBezTo>
                          <a:pt x="2763" y="502"/>
                          <a:pt x="2900" y="365"/>
                          <a:pt x="3037" y="228"/>
                        </a:cubicBezTo>
                        <a:cubicBezTo>
                          <a:pt x="3082" y="183"/>
                          <a:pt x="3105" y="92"/>
                          <a:pt x="3037" y="46"/>
                        </a:cubicBezTo>
                        <a:cubicBezTo>
                          <a:pt x="3014" y="0"/>
                          <a:pt x="2991" y="0"/>
                          <a:pt x="2945" y="0"/>
                        </a:cubicBezTo>
                        <a:close/>
                      </a:path>
                    </a:pathLst>
                  </a:custGeom>
                  <a:solidFill>
                    <a:srgbClr val="FDA2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1"/>
                  <p:cNvSpPr/>
                  <p:nvPr/>
                </p:nvSpPr>
                <p:spPr>
                  <a:xfrm>
                    <a:off x="8168865" y="2314016"/>
                    <a:ext cx="61709" cy="189697"/>
                  </a:xfrm>
                  <a:custGeom>
                    <a:rect b="b" l="l" r="r" t="t"/>
                    <a:pathLst>
                      <a:path extrusionOk="0" h="7018" w="2283">
                        <a:moveTo>
                          <a:pt x="2055" y="1256"/>
                        </a:moveTo>
                        <a:cubicBezTo>
                          <a:pt x="2052" y="1263"/>
                          <a:pt x="2050" y="1271"/>
                          <a:pt x="2048" y="1278"/>
                        </a:cubicBezTo>
                        <a:lnTo>
                          <a:pt x="2048" y="1278"/>
                        </a:lnTo>
                        <a:cubicBezTo>
                          <a:pt x="2055" y="1276"/>
                          <a:pt x="2055" y="1271"/>
                          <a:pt x="2055" y="1256"/>
                        </a:cubicBezTo>
                        <a:close/>
                        <a:moveTo>
                          <a:pt x="2192" y="0"/>
                        </a:moveTo>
                        <a:cubicBezTo>
                          <a:pt x="2146" y="0"/>
                          <a:pt x="2100" y="23"/>
                          <a:pt x="2100" y="69"/>
                        </a:cubicBezTo>
                        <a:cubicBezTo>
                          <a:pt x="2077" y="137"/>
                          <a:pt x="2055" y="206"/>
                          <a:pt x="2055" y="274"/>
                        </a:cubicBezTo>
                        <a:cubicBezTo>
                          <a:pt x="2032" y="343"/>
                          <a:pt x="2009" y="411"/>
                          <a:pt x="1986" y="480"/>
                        </a:cubicBezTo>
                        <a:cubicBezTo>
                          <a:pt x="1940" y="617"/>
                          <a:pt x="1895" y="754"/>
                          <a:pt x="1849" y="890"/>
                        </a:cubicBezTo>
                        <a:cubicBezTo>
                          <a:pt x="1758" y="1164"/>
                          <a:pt x="1667" y="1438"/>
                          <a:pt x="1575" y="1735"/>
                        </a:cubicBezTo>
                        <a:cubicBezTo>
                          <a:pt x="1484" y="2009"/>
                          <a:pt x="1347" y="2283"/>
                          <a:pt x="1256" y="2557"/>
                        </a:cubicBezTo>
                        <a:cubicBezTo>
                          <a:pt x="1210" y="2694"/>
                          <a:pt x="1142" y="2853"/>
                          <a:pt x="1096" y="2990"/>
                        </a:cubicBezTo>
                        <a:cubicBezTo>
                          <a:pt x="1050" y="3127"/>
                          <a:pt x="1005" y="3264"/>
                          <a:pt x="959" y="3401"/>
                        </a:cubicBezTo>
                        <a:cubicBezTo>
                          <a:pt x="845" y="3698"/>
                          <a:pt x="754" y="3972"/>
                          <a:pt x="685" y="4269"/>
                        </a:cubicBezTo>
                        <a:cubicBezTo>
                          <a:pt x="594" y="4542"/>
                          <a:pt x="502" y="4839"/>
                          <a:pt x="411" y="5136"/>
                        </a:cubicBezTo>
                        <a:cubicBezTo>
                          <a:pt x="343" y="5364"/>
                          <a:pt x="274" y="5615"/>
                          <a:pt x="206" y="5866"/>
                        </a:cubicBezTo>
                        <a:cubicBezTo>
                          <a:pt x="160" y="5980"/>
                          <a:pt x="137" y="6117"/>
                          <a:pt x="92" y="6254"/>
                        </a:cubicBezTo>
                        <a:cubicBezTo>
                          <a:pt x="46" y="6414"/>
                          <a:pt x="0" y="6551"/>
                          <a:pt x="0" y="6688"/>
                        </a:cubicBezTo>
                        <a:cubicBezTo>
                          <a:pt x="0" y="6825"/>
                          <a:pt x="92" y="6962"/>
                          <a:pt x="206" y="7008"/>
                        </a:cubicBezTo>
                        <a:cubicBezTo>
                          <a:pt x="232" y="7014"/>
                          <a:pt x="257" y="7017"/>
                          <a:pt x="281" y="7017"/>
                        </a:cubicBezTo>
                        <a:cubicBezTo>
                          <a:pt x="337" y="7017"/>
                          <a:pt x="386" y="7001"/>
                          <a:pt x="434" y="6985"/>
                        </a:cubicBezTo>
                        <a:cubicBezTo>
                          <a:pt x="525" y="6939"/>
                          <a:pt x="571" y="6871"/>
                          <a:pt x="594" y="6802"/>
                        </a:cubicBezTo>
                        <a:cubicBezTo>
                          <a:pt x="639" y="6688"/>
                          <a:pt x="685" y="6551"/>
                          <a:pt x="708" y="6437"/>
                        </a:cubicBezTo>
                        <a:cubicBezTo>
                          <a:pt x="754" y="6300"/>
                          <a:pt x="776" y="6163"/>
                          <a:pt x="822" y="6026"/>
                        </a:cubicBezTo>
                        <a:cubicBezTo>
                          <a:pt x="890" y="5775"/>
                          <a:pt x="959" y="5547"/>
                          <a:pt x="1027" y="5296"/>
                        </a:cubicBezTo>
                        <a:cubicBezTo>
                          <a:pt x="1119" y="4999"/>
                          <a:pt x="1187" y="4702"/>
                          <a:pt x="1278" y="4406"/>
                        </a:cubicBezTo>
                        <a:cubicBezTo>
                          <a:pt x="1347" y="4109"/>
                          <a:pt x="1415" y="3812"/>
                          <a:pt x="1507" y="3515"/>
                        </a:cubicBezTo>
                        <a:cubicBezTo>
                          <a:pt x="1598" y="3196"/>
                          <a:pt x="1689" y="2853"/>
                          <a:pt x="1758" y="2511"/>
                        </a:cubicBezTo>
                        <a:cubicBezTo>
                          <a:pt x="1781" y="2420"/>
                          <a:pt x="1803" y="2351"/>
                          <a:pt x="1826" y="2260"/>
                        </a:cubicBezTo>
                        <a:cubicBezTo>
                          <a:pt x="1849" y="2169"/>
                          <a:pt x="1872" y="2100"/>
                          <a:pt x="1895" y="2009"/>
                        </a:cubicBezTo>
                        <a:cubicBezTo>
                          <a:pt x="1940" y="1849"/>
                          <a:pt x="1986" y="1689"/>
                          <a:pt x="2009" y="1530"/>
                        </a:cubicBezTo>
                        <a:cubicBezTo>
                          <a:pt x="2009" y="1484"/>
                          <a:pt x="2009" y="1438"/>
                          <a:pt x="2032" y="1415"/>
                        </a:cubicBezTo>
                        <a:cubicBezTo>
                          <a:pt x="2032" y="1375"/>
                          <a:pt x="2032" y="1334"/>
                          <a:pt x="2048" y="1278"/>
                        </a:cubicBezTo>
                        <a:lnTo>
                          <a:pt x="2048" y="1278"/>
                        </a:lnTo>
                        <a:cubicBezTo>
                          <a:pt x="2044" y="1278"/>
                          <a:pt x="2039" y="1278"/>
                          <a:pt x="2032" y="1278"/>
                        </a:cubicBezTo>
                        <a:cubicBezTo>
                          <a:pt x="2077" y="1096"/>
                          <a:pt x="2100" y="913"/>
                          <a:pt x="2146" y="708"/>
                        </a:cubicBezTo>
                        <a:cubicBezTo>
                          <a:pt x="2169" y="617"/>
                          <a:pt x="2192" y="502"/>
                          <a:pt x="2214" y="411"/>
                        </a:cubicBezTo>
                        <a:cubicBezTo>
                          <a:pt x="2237" y="320"/>
                          <a:pt x="2237" y="229"/>
                          <a:pt x="2260" y="114"/>
                        </a:cubicBezTo>
                        <a:cubicBezTo>
                          <a:pt x="2283" y="69"/>
                          <a:pt x="2260" y="23"/>
                          <a:pt x="221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1"/>
                  <p:cNvSpPr/>
                  <p:nvPr/>
                </p:nvSpPr>
                <p:spPr>
                  <a:xfrm>
                    <a:off x="8167000" y="2510821"/>
                    <a:ext cx="8677" cy="8677"/>
                  </a:xfrm>
                  <a:custGeom>
                    <a:rect b="b" l="l" r="r" t="t"/>
                    <a:pathLst>
                      <a:path extrusionOk="0" h="321" w="321">
                        <a:moveTo>
                          <a:pt x="161" y="1"/>
                        </a:moveTo>
                        <a:cubicBezTo>
                          <a:pt x="92" y="1"/>
                          <a:pt x="1" y="69"/>
                          <a:pt x="1" y="160"/>
                        </a:cubicBezTo>
                        <a:cubicBezTo>
                          <a:pt x="1" y="229"/>
                          <a:pt x="69" y="320"/>
                          <a:pt x="161" y="320"/>
                        </a:cubicBezTo>
                        <a:cubicBezTo>
                          <a:pt x="252" y="320"/>
                          <a:pt x="320" y="252"/>
                          <a:pt x="320" y="160"/>
                        </a:cubicBezTo>
                        <a:cubicBezTo>
                          <a:pt x="320" y="69"/>
                          <a:pt x="252" y="1"/>
                          <a:pt x="16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1"/>
                  <p:cNvSpPr/>
                  <p:nvPr/>
                </p:nvSpPr>
                <p:spPr>
                  <a:xfrm>
                    <a:off x="8217600" y="2315854"/>
                    <a:ext cx="34571" cy="100092"/>
                  </a:xfrm>
                  <a:custGeom>
                    <a:rect b="b" l="l" r="r" t="t"/>
                    <a:pathLst>
                      <a:path extrusionOk="0" h="3703" w="1279">
                        <a:moveTo>
                          <a:pt x="1187" y="1"/>
                        </a:moveTo>
                        <a:cubicBezTo>
                          <a:pt x="1142" y="1"/>
                          <a:pt x="1096" y="24"/>
                          <a:pt x="1096" y="69"/>
                        </a:cubicBezTo>
                        <a:cubicBezTo>
                          <a:pt x="1050" y="206"/>
                          <a:pt x="982" y="366"/>
                          <a:pt x="936" y="526"/>
                        </a:cubicBezTo>
                        <a:cubicBezTo>
                          <a:pt x="891" y="663"/>
                          <a:pt x="845" y="800"/>
                          <a:pt x="799" y="914"/>
                        </a:cubicBezTo>
                        <a:cubicBezTo>
                          <a:pt x="708" y="1188"/>
                          <a:pt x="617" y="1462"/>
                          <a:pt x="548" y="1735"/>
                        </a:cubicBezTo>
                        <a:cubicBezTo>
                          <a:pt x="457" y="2032"/>
                          <a:pt x="366" y="2329"/>
                          <a:pt x="297" y="2626"/>
                        </a:cubicBezTo>
                        <a:cubicBezTo>
                          <a:pt x="252" y="2763"/>
                          <a:pt x="206" y="2900"/>
                          <a:pt x="160" y="3037"/>
                        </a:cubicBezTo>
                        <a:cubicBezTo>
                          <a:pt x="115" y="3173"/>
                          <a:pt x="69" y="3310"/>
                          <a:pt x="46" y="3425"/>
                        </a:cubicBezTo>
                        <a:cubicBezTo>
                          <a:pt x="0" y="3539"/>
                          <a:pt x="69" y="3653"/>
                          <a:pt x="183" y="3698"/>
                        </a:cubicBezTo>
                        <a:cubicBezTo>
                          <a:pt x="195" y="3701"/>
                          <a:pt x="207" y="3703"/>
                          <a:pt x="220" y="3703"/>
                        </a:cubicBezTo>
                        <a:cubicBezTo>
                          <a:pt x="303" y="3703"/>
                          <a:pt x="395" y="3641"/>
                          <a:pt x="434" y="3561"/>
                        </a:cubicBezTo>
                        <a:cubicBezTo>
                          <a:pt x="480" y="3425"/>
                          <a:pt x="503" y="3288"/>
                          <a:pt x="548" y="3151"/>
                        </a:cubicBezTo>
                        <a:cubicBezTo>
                          <a:pt x="594" y="3014"/>
                          <a:pt x="617" y="2877"/>
                          <a:pt x="640" y="2740"/>
                        </a:cubicBezTo>
                        <a:cubicBezTo>
                          <a:pt x="708" y="2420"/>
                          <a:pt x="777" y="2123"/>
                          <a:pt x="845" y="1827"/>
                        </a:cubicBezTo>
                        <a:cubicBezTo>
                          <a:pt x="891" y="1553"/>
                          <a:pt x="959" y="1279"/>
                          <a:pt x="1028" y="982"/>
                        </a:cubicBezTo>
                        <a:cubicBezTo>
                          <a:pt x="1050" y="845"/>
                          <a:pt x="1096" y="708"/>
                          <a:pt x="1119" y="571"/>
                        </a:cubicBezTo>
                        <a:cubicBezTo>
                          <a:pt x="1165" y="412"/>
                          <a:pt x="1210" y="275"/>
                          <a:pt x="1256" y="115"/>
                        </a:cubicBezTo>
                        <a:cubicBezTo>
                          <a:pt x="1279" y="69"/>
                          <a:pt x="1256" y="24"/>
                          <a:pt x="121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1"/>
                  <p:cNvSpPr/>
                  <p:nvPr/>
                </p:nvSpPr>
                <p:spPr>
                  <a:xfrm>
                    <a:off x="8058420" y="2233791"/>
                    <a:ext cx="59871" cy="180425"/>
                  </a:xfrm>
                  <a:custGeom>
                    <a:rect b="b" l="l" r="r" t="t"/>
                    <a:pathLst>
                      <a:path extrusionOk="0" h="6675" w="2215">
                        <a:moveTo>
                          <a:pt x="1028" y="4749"/>
                        </a:moveTo>
                        <a:lnTo>
                          <a:pt x="1028" y="4749"/>
                        </a:lnTo>
                        <a:cubicBezTo>
                          <a:pt x="1026" y="4754"/>
                          <a:pt x="1024" y="4759"/>
                          <a:pt x="1023" y="4763"/>
                        </a:cubicBezTo>
                        <a:lnTo>
                          <a:pt x="1023" y="4763"/>
                        </a:lnTo>
                        <a:cubicBezTo>
                          <a:pt x="1028" y="4757"/>
                          <a:pt x="1028" y="4749"/>
                          <a:pt x="1028" y="4749"/>
                        </a:cubicBezTo>
                        <a:close/>
                        <a:moveTo>
                          <a:pt x="2055" y="1"/>
                        </a:moveTo>
                        <a:cubicBezTo>
                          <a:pt x="1986" y="1"/>
                          <a:pt x="1918" y="47"/>
                          <a:pt x="1895" y="92"/>
                        </a:cubicBezTo>
                        <a:cubicBezTo>
                          <a:pt x="1872" y="161"/>
                          <a:pt x="1872" y="229"/>
                          <a:pt x="1849" y="298"/>
                        </a:cubicBezTo>
                        <a:cubicBezTo>
                          <a:pt x="1849" y="321"/>
                          <a:pt x="1827" y="321"/>
                          <a:pt x="1827" y="343"/>
                        </a:cubicBezTo>
                        <a:lnTo>
                          <a:pt x="1849" y="321"/>
                        </a:lnTo>
                        <a:lnTo>
                          <a:pt x="1849" y="321"/>
                        </a:lnTo>
                        <a:cubicBezTo>
                          <a:pt x="1781" y="526"/>
                          <a:pt x="1712" y="754"/>
                          <a:pt x="1621" y="982"/>
                        </a:cubicBezTo>
                        <a:lnTo>
                          <a:pt x="1507" y="1325"/>
                        </a:lnTo>
                        <a:cubicBezTo>
                          <a:pt x="1484" y="1439"/>
                          <a:pt x="1439" y="1576"/>
                          <a:pt x="1393" y="1690"/>
                        </a:cubicBezTo>
                        <a:cubicBezTo>
                          <a:pt x="1324" y="1895"/>
                          <a:pt x="1256" y="2124"/>
                          <a:pt x="1187" y="2352"/>
                        </a:cubicBezTo>
                        <a:cubicBezTo>
                          <a:pt x="1165" y="2466"/>
                          <a:pt x="1119" y="2557"/>
                          <a:pt x="1096" y="2649"/>
                        </a:cubicBezTo>
                        <a:cubicBezTo>
                          <a:pt x="1051" y="2786"/>
                          <a:pt x="1028" y="2900"/>
                          <a:pt x="982" y="3037"/>
                        </a:cubicBezTo>
                        <a:cubicBezTo>
                          <a:pt x="959" y="3105"/>
                          <a:pt x="936" y="3197"/>
                          <a:pt x="914" y="3288"/>
                        </a:cubicBezTo>
                        <a:cubicBezTo>
                          <a:pt x="868" y="3402"/>
                          <a:pt x="845" y="3516"/>
                          <a:pt x="822" y="3630"/>
                        </a:cubicBezTo>
                        <a:cubicBezTo>
                          <a:pt x="822" y="3607"/>
                          <a:pt x="822" y="3607"/>
                          <a:pt x="822" y="3585"/>
                        </a:cubicBezTo>
                        <a:cubicBezTo>
                          <a:pt x="777" y="3767"/>
                          <a:pt x="708" y="3973"/>
                          <a:pt x="662" y="4155"/>
                        </a:cubicBezTo>
                        <a:cubicBezTo>
                          <a:pt x="594" y="4338"/>
                          <a:pt x="548" y="4520"/>
                          <a:pt x="480" y="4726"/>
                        </a:cubicBezTo>
                        <a:cubicBezTo>
                          <a:pt x="485" y="4721"/>
                          <a:pt x="488" y="4717"/>
                          <a:pt x="491" y="4714"/>
                        </a:cubicBezTo>
                        <a:lnTo>
                          <a:pt x="491" y="4714"/>
                        </a:lnTo>
                        <a:cubicBezTo>
                          <a:pt x="404" y="4978"/>
                          <a:pt x="316" y="5262"/>
                          <a:pt x="229" y="5525"/>
                        </a:cubicBezTo>
                        <a:cubicBezTo>
                          <a:pt x="183" y="5684"/>
                          <a:pt x="137" y="5821"/>
                          <a:pt x="92" y="5981"/>
                        </a:cubicBezTo>
                        <a:cubicBezTo>
                          <a:pt x="69" y="6095"/>
                          <a:pt x="46" y="6187"/>
                          <a:pt x="23" y="6301"/>
                        </a:cubicBezTo>
                        <a:cubicBezTo>
                          <a:pt x="23" y="6346"/>
                          <a:pt x="1" y="6369"/>
                          <a:pt x="1" y="6415"/>
                        </a:cubicBezTo>
                        <a:cubicBezTo>
                          <a:pt x="1" y="6529"/>
                          <a:pt x="46" y="6620"/>
                          <a:pt x="137" y="6666"/>
                        </a:cubicBezTo>
                        <a:cubicBezTo>
                          <a:pt x="160" y="6672"/>
                          <a:pt x="185" y="6675"/>
                          <a:pt x="209" y="6675"/>
                        </a:cubicBezTo>
                        <a:cubicBezTo>
                          <a:pt x="283" y="6675"/>
                          <a:pt x="360" y="6649"/>
                          <a:pt x="411" y="6597"/>
                        </a:cubicBezTo>
                        <a:cubicBezTo>
                          <a:pt x="434" y="6529"/>
                          <a:pt x="480" y="6483"/>
                          <a:pt x="503" y="6415"/>
                        </a:cubicBezTo>
                        <a:cubicBezTo>
                          <a:pt x="526" y="6346"/>
                          <a:pt x="548" y="6278"/>
                          <a:pt x="571" y="6232"/>
                        </a:cubicBezTo>
                        <a:lnTo>
                          <a:pt x="548" y="6232"/>
                        </a:lnTo>
                        <a:cubicBezTo>
                          <a:pt x="548" y="6232"/>
                          <a:pt x="571" y="6209"/>
                          <a:pt x="571" y="6209"/>
                        </a:cubicBezTo>
                        <a:cubicBezTo>
                          <a:pt x="571" y="6209"/>
                          <a:pt x="571" y="6187"/>
                          <a:pt x="571" y="6187"/>
                        </a:cubicBezTo>
                        <a:cubicBezTo>
                          <a:pt x="571" y="6209"/>
                          <a:pt x="571" y="6209"/>
                          <a:pt x="548" y="6232"/>
                        </a:cubicBezTo>
                        <a:cubicBezTo>
                          <a:pt x="571" y="6187"/>
                          <a:pt x="594" y="6141"/>
                          <a:pt x="594" y="6095"/>
                        </a:cubicBezTo>
                        <a:cubicBezTo>
                          <a:pt x="662" y="5890"/>
                          <a:pt x="731" y="5684"/>
                          <a:pt x="799" y="5479"/>
                        </a:cubicBezTo>
                        <a:cubicBezTo>
                          <a:pt x="822" y="5365"/>
                          <a:pt x="868" y="5274"/>
                          <a:pt x="914" y="5159"/>
                        </a:cubicBezTo>
                        <a:cubicBezTo>
                          <a:pt x="936" y="5027"/>
                          <a:pt x="979" y="4895"/>
                          <a:pt x="1023" y="4763"/>
                        </a:cubicBezTo>
                        <a:lnTo>
                          <a:pt x="1023" y="4763"/>
                        </a:lnTo>
                        <a:cubicBezTo>
                          <a:pt x="1019" y="4768"/>
                          <a:pt x="1014" y="4771"/>
                          <a:pt x="1005" y="4771"/>
                        </a:cubicBezTo>
                        <a:cubicBezTo>
                          <a:pt x="1073" y="4589"/>
                          <a:pt x="1119" y="4383"/>
                          <a:pt x="1187" y="4201"/>
                        </a:cubicBezTo>
                        <a:cubicBezTo>
                          <a:pt x="1256" y="3973"/>
                          <a:pt x="1324" y="3744"/>
                          <a:pt x="1393" y="3516"/>
                        </a:cubicBezTo>
                        <a:cubicBezTo>
                          <a:pt x="1393" y="3470"/>
                          <a:pt x="1416" y="3425"/>
                          <a:pt x="1416" y="3379"/>
                        </a:cubicBezTo>
                        <a:cubicBezTo>
                          <a:pt x="1416" y="3379"/>
                          <a:pt x="1425" y="3369"/>
                          <a:pt x="1432" y="3356"/>
                        </a:cubicBezTo>
                        <a:lnTo>
                          <a:pt x="1432" y="3356"/>
                        </a:lnTo>
                        <a:cubicBezTo>
                          <a:pt x="1429" y="3363"/>
                          <a:pt x="1424" y="3371"/>
                          <a:pt x="1416" y="3379"/>
                        </a:cubicBezTo>
                        <a:lnTo>
                          <a:pt x="1416" y="3379"/>
                        </a:lnTo>
                        <a:cubicBezTo>
                          <a:pt x="1439" y="3356"/>
                          <a:pt x="1439" y="3356"/>
                          <a:pt x="1439" y="3334"/>
                        </a:cubicBezTo>
                        <a:lnTo>
                          <a:pt x="1439" y="3334"/>
                        </a:lnTo>
                        <a:cubicBezTo>
                          <a:pt x="1439" y="3341"/>
                          <a:pt x="1436" y="3349"/>
                          <a:pt x="1432" y="3356"/>
                        </a:cubicBezTo>
                        <a:lnTo>
                          <a:pt x="1432" y="3356"/>
                        </a:lnTo>
                        <a:cubicBezTo>
                          <a:pt x="1438" y="3343"/>
                          <a:pt x="1439" y="3334"/>
                          <a:pt x="1439" y="3333"/>
                        </a:cubicBezTo>
                        <a:lnTo>
                          <a:pt x="1439" y="3333"/>
                        </a:lnTo>
                        <a:cubicBezTo>
                          <a:pt x="1439" y="3333"/>
                          <a:pt x="1439" y="3333"/>
                          <a:pt x="1439" y="3333"/>
                        </a:cubicBezTo>
                        <a:cubicBezTo>
                          <a:pt x="1484" y="3197"/>
                          <a:pt x="1507" y="3037"/>
                          <a:pt x="1553" y="2900"/>
                        </a:cubicBezTo>
                        <a:cubicBezTo>
                          <a:pt x="1598" y="2694"/>
                          <a:pt x="1667" y="2489"/>
                          <a:pt x="1712" y="2306"/>
                        </a:cubicBezTo>
                        <a:cubicBezTo>
                          <a:pt x="1735" y="2192"/>
                          <a:pt x="1758" y="2078"/>
                          <a:pt x="1781" y="1987"/>
                        </a:cubicBezTo>
                        <a:cubicBezTo>
                          <a:pt x="1827" y="1873"/>
                          <a:pt x="1849" y="1759"/>
                          <a:pt x="1872" y="1644"/>
                        </a:cubicBezTo>
                        <a:cubicBezTo>
                          <a:pt x="1895" y="1530"/>
                          <a:pt x="1918" y="1416"/>
                          <a:pt x="1941" y="1279"/>
                        </a:cubicBezTo>
                        <a:cubicBezTo>
                          <a:pt x="1964" y="1188"/>
                          <a:pt x="1986" y="1074"/>
                          <a:pt x="2009" y="960"/>
                        </a:cubicBezTo>
                        <a:cubicBezTo>
                          <a:pt x="2055" y="754"/>
                          <a:pt x="2100" y="526"/>
                          <a:pt x="2146" y="321"/>
                        </a:cubicBezTo>
                        <a:cubicBezTo>
                          <a:pt x="2169" y="298"/>
                          <a:pt x="2169" y="252"/>
                          <a:pt x="2192" y="229"/>
                        </a:cubicBezTo>
                        <a:cubicBezTo>
                          <a:pt x="2215" y="138"/>
                          <a:pt x="2192" y="47"/>
                          <a:pt x="2100" y="24"/>
                        </a:cubicBezTo>
                        <a:cubicBezTo>
                          <a:pt x="2078" y="1"/>
                          <a:pt x="2078" y="1"/>
                          <a:pt x="2055"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1"/>
                  <p:cNvSpPr/>
                  <p:nvPr/>
                </p:nvSpPr>
                <p:spPr>
                  <a:xfrm>
                    <a:off x="8107777" y="2249846"/>
                    <a:ext cx="58628" cy="176100"/>
                  </a:xfrm>
                  <a:custGeom>
                    <a:rect b="b" l="l" r="r" t="t"/>
                    <a:pathLst>
                      <a:path extrusionOk="0" h="6515" w="2169">
                        <a:moveTo>
                          <a:pt x="845" y="2876"/>
                        </a:moveTo>
                        <a:cubicBezTo>
                          <a:pt x="829" y="2908"/>
                          <a:pt x="825" y="2928"/>
                          <a:pt x="823" y="2946"/>
                        </a:cubicBezTo>
                        <a:lnTo>
                          <a:pt x="823" y="2946"/>
                        </a:lnTo>
                        <a:cubicBezTo>
                          <a:pt x="830" y="2923"/>
                          <a:pt x="837" y="2899"/>
                          <a:pt x="845" y="2876"/>
                        </a:cubicBezTo>
                        <a:close/>
                        <a:moveTo>
                          <a:pt x="685" y="5661"/>
                        </a:moveTo>
                        <a:cubicBezTo>
                          <a:pt x="682" y="5668"/>
                          <a:pt x="679" y="5674"/>
                          <a:pt x="677" y="5681"/>
                        </a:cubicBezTo>
                        <a:lnTo>
                          <a:pt x="677" y="5681"/>
                        </a:lnTo>
                        <a:cubicBezTo>
                          <a:pt x="681" y="5676"/>
                          <a:pt x="685" y="5671"/>
                          <a:pt x="685" y="5661"/>
                        </a:cubicBezTo>
                        <a:close/>
                        <a:moveTo>
                          <a:pt x="2055" y="0"/>
                        </a:moveTo>
                        <a:cubicBezTo>
                          <a:pt x="1986" y="23"/>
                          <a:pt x="1986" y="115"/>
                          <a:pt x="1964" y="160"/>
                        </a:cubicBezTo>
                        <a:cubicBezTo>
                          <a:pt x="1941" y="229"/>
                          <a:pt x="1918" y="274"/>
                          <a:pt x="1895" y="320"/>
                        </a:cubicBezTo>
                        <a:cubicBezTo>
                          <a:pt x="1872" y="388"/>
                          <a:pt x="1849" y="434"/>
                          <a:pt x="1804" y="503"/>
                        </a:cubicBezTo>
                        <a:cubicBezTo>
                          <a:pt x="1758" y="617"/>
                          <a:pt x="1690" y="731"/>
                          <a:pt x="1644" y="845"/>
                        </a:cubicBezTo>
                        <a:cubicBezTo>
                          <a:pt x="1530" y="1050"/>
                          <a:pt x="1416" y="1279"/>
                          <a:pt x="1324" y="1530"/>
                        </a:cubicBezTo>
                        <a:cubicBezTo>
                          <a:pt x="1142" y="2009"/>
                          <a:pt x="959" y="2466"/>
                          <a:pt x="822" y="2968"/>
                        </a:cubicBezTo>
                        <a:cubicBezTo>
                          <a:pt x="822" y="2961"/>
                          <a:pt x="822" y="2953"/>
                          <a:pt x="823" y="2946"/>
                        </a:cubicBezTo>
                        <a:lnTo>
                          <a:pt x="823" y="2946"/>
                        </a:lnTo>
                        <a:cubicBezTo>
                          <a:pt x="746" y="3196"/>
                          <a:pt x="702" y="3445"/>
                          <a:pt x="640" y="3675"/>
                        </a:cubicBezTo>
                        <a:cubicBezTo>
                          <a:pt x="571" y="3904"/>
                          <a:pt x="503" y="4109"/>
                          <a:pt x="457" y="4314"/>
                        </a:cubicBezTo>
                        <a:cubicBezTo>
                          <a:pt x="389" y="4543"/>
                          <a:pt x="366" y="4771"/>
                          <a:pt x="297" y="4999"/>
                        </a:cubicBezTo>
                        <a:cubicBezTo>
                          <a:pt x="229" y="5250"/>
                          <a:pt x="160" y="5501"/>
                          <a:pt x="92" y="5775"/>
                        </a:cubicBezTo>
                        <a:cubicBezTo>
                          <a:pt x="69" y="5867"/>
                          <a:pt x="46" y="5981"/>
                          <a:pt x="23" y="6072"/>
                        </a:cubicBezTo>
                        <a:cubicBezTo>
                          <a:pt x="23" y="6118"/>
                          <a:pt x="23" y="6140"/>
                          <a:pt x="1" y="6186"/>
                        </a:cubicBezTo>
                        <a:cubicBezTo>
                          <a:pt x="1" y="6209"/>
                          <a:pt x="1" y="6255"/>
                          <a:pt x="1" y="6277"/>
                        </a:cubicBezTo>
                        <a:cubicBezTo>
                          <a:pt x="1" y="6323"/>
                          <a:pt x="23" y="6369"/>
                          <a:pt x="46" y="6414"/>
                        </a:cubicBezTo>
                        <a:cubicBezTo>
                          <a:pt x="92" y="6460"/>
                          <a:pt x="160" y="6506"/>
                          <a:pt x="206" y="6506"/>
                        </a:cubicBezTo>
                        <a:cubicBezTo>
                          <a:pt x="224" y="6512"/>
                          <a:pt x="243" y="6515"/>
                          <a:pt x="261" y="6515"/>
                        </a:cubicBezTo>
                        <a:cubicBezTo>
                          <a:pt x="310" y="6515"/>
                          <a:pt x="355" y="6493"/>
                          <a:pt x="389" y="6460"/>
                        </a:cubicBezTo>
                        <a:cubicBezTo>
                          <a:pt x="457" y="6414"/>
                          <a:pt x="480" y="6346"/>
                          <a:pt x="503" y="6277"/>
                        </a:cubicBezTo>
                        <a:cubicBezTo>
                          <a:pt x="526" y="6209"/>
                          <a:pt x="548" y="6140"/>
                          <a:pt x="571" y="6072"/>
                        </a:cubicBezTo>
                        <a:cubicBezTo>
                          <a:pt x="594" y="5981"/>
                          <a:pt x="617" y="5889"/>
                          <a:pt x="640" y="5798"/>
                        </a:cubicBezTo>
                        <a:cubicBezTo>
                          <a:pt x="640" y="5798"/>
                          <a:pt x="640" y="5798"/>
                          <a:pt x="640" y="5821"/>
                        </a:cubicBezTo>
                        <a:cubicBezTo>
                          <a:pt x="659" y="5762"/>
                          <a:pt x="662" y="5721"/>
                          <a:pt x="677" y="5681"/>
                        </a:cubicBezTo>
                        <a:lnTo>
                          <a:pt x="677" y="5681"/>
                        </a:lnTo>
                        <a:cubicBezTo>
                          <a:pt x="674" y="5684"/>
                          <a:pt x="671" y="5686"/>
                          <a:pt x="669" y="5689"/>
                        </a:cubicBezTo>
                        <a:lnTo>
                          <a:pt x="669" y="5689"/>
                        </a:lnTo>
                        <a:cubicBezTo>
                          <a:pt x="734" y="5512"/>
                          <a:pt x="778" y="5336"/>
                          <a:pt x="822" y="5159"/>
                        </a:cubicBezTo>
                        <a:cubicBezTo>
                          <a:pt x="891" y="4999"/>
                          <a:pt x="914" y="4817"/>
                          <a:pt x="982" y="4634"/>
                        </a:cubicBezTo>
                        <a:cubicBezTo>
                          <a:pt x="982" y="4588"/>
                          <a:pt x="1005" y="4565"/>
                          <a:pt x="1005" y="4520"/>
                        </a:cubicBezTo>
                        <a:cubicBezTo>
                          <a:pt x="1073" y="4314"/>
                          <a:pt x="1119" y="4132"/>
                          <a:pt x="1187" y="3926"/>
                        </a:cubicBezTo>
                        <a:cubicBezTo>
                          <a:pt x="1256" y="3721"/>
                          <a:pt x="1302" y="3516"/>
                          <a:pt x="1370" y="3310"/>
                        </a:cubicBezTo>
                        <a:cubicBezTo>
                          <a:pt x="1370" y="3302"/>
                          <a:pt x="1370" y="3294"/>
                          <a:pt x="1370" y="3287"/>
                        </a:cubicBezTo>
                        <a:cubicBezTo>
                          <a:pt x="1370" y="3264"/>
                          <a:pt x="1370" y="3264"/>
                          <a:pt x="1393" y="3242"/>
                        </a:cubicBezTo>
                        <a:lnTo>
                          <a:pt x="1393" y="3242"/>
                        </a:lnTo>
                        <a:cubicBezTo>
                          <a:pt x="1393" y="3242"/>
                          <a:pt x="1390" y="3242"/>
                          <a:pt x="1386" y="3243"/>
                        </a:cubicBezTo>
                        <a:lnTo>
                          <a:pt x="1386" y="3243"/>
                        </a:lnTo>
                        <a:cubicBezTo>
                          <a:pt x="1393" y="3227"/>
                          <a:pt x="1393" y="3212"/>
                          <a:pt x="1393" y="3196"/>
                        </a:cubicBezTo>
                        <a:cubicBezTo>
                          <a:pt x="1393" y="3196"/>
                          <a:pt x="1393" y="3219"/>
                          <a:pt x="1393" y="3219"/>
                        </a:cubicBezTo>
                        <a:cubicBezTo>
                          <a:pt x="1461" y="2945"/>
                          <a:pt x="1553" y="2694"/>
                          <a:pt x="1621" y="2443"/>
                        </a:cubicBezTo>
                        <a:cubicBezTo>
                          <a:pt x="1690" y="2192"/>
                          <a:pt x="1781" y="1941"/>
                          <a:pt x="1827" y="1690"/>
                        </a:cubicBezTo>
                        <a:cubicBezTo>
                          <a:pt x="1895" y="1438"/>
                          <a:pt x="1964" y="1187"/>
                          <a:pt x="2009" y="913"/>
                        </a:cubicBezTo>
                        <a:cubicBezTo>
                          <a:pt x="2032" y="799"/>
                          <a:pt x="2055" y="662"/>
                          <a:pt x="2078" y="548"/>
                        </a:cubicBezTo>
                        <a:cubicBezTo>
                          <a:pt x="2078" y="503"/>
                          <a:pt x="2101" y="457"/>
                          <a:pt x="2101" y="411"/>
                        </a:cubicBezTo>
                        <a:cubicBezTo>
                          <a:pt x="2123" y="411"/>
                          <a:pt x="2146" y="366"/>
                          <a:pt x="2169" y="343"/>
                        </a:cubicBezTo>
                        <a:cubicBezTo>
                          <a:pt x="2169" y="297"/>
                          <a:pt x="2169" y="229"/>
                          <a:pt x="2169" y="183"/>
                        </a:cubicBezTo>
                        <a:cubicBezTo>
                          <a:pt x="2169" y="160"/>
                          <a:pt x="2169" y="160"/>
                          <a:pt x="2169" y="137"/>
                        </a:cubicBezTo>
                        <a:cubicBezTo>
                          <a:pt x="2169" y="115"/>
                          <a:pt x="2169" y="69"/>
                          <a:pt x="2146" y="69"/>
                        </a:cubicBezTo>
                        <a:cubicBezTo>
                          <a:pt x="2146" y="23"/>
                          <a:pt x="2101" y="0"/>
                          <a:pt x="2078"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1"/>
                  <p:cNvSpPr/>
                  <p:nvPr/>
                </p:nvSpPr>
                <p:spPr>
                  <a:xfrm>
                    <a:off x="8321855" y="2314637"/>
                    <a:ext cx="63575" cy="175235"/>
                  </a:xfrm>
                  <a:custGeom>
                    <a:rect b="b" l="l" r="r" t="t"/>
                    <a:pathLst>
                      <a:path extrusionOk="0" h="6483" w="2352">
                        <a:moveTo>
                          <a:pt x="2192" y="0"/>
                        </a:moveTo>
                        <a:cubicBezTo>
                          <a:pt x="2124" y="0"/>
                          <a:pt x="2078" y="46"/>
                          <a:pt x="2055" y="114"/>
                        </a:cubicBezTo>
                        <a:cubicBezTo>
                          <a:pt x="2010" y="206"/>
                          <a:pt x="1987" y="320"/>
                          <a:pt x="1941" y="434"/>
                        </a:cubicBezTo>
                        <a:cubicBezTo>
                          <a:pt x="1895" y="525"/>
                          <a:pt x="1850" y="639"/>
                          <a:pt x="1804" y="753"/>
                        </a:cubicBezTo>
                        <a:cubicBezTo>
                          <a:pt x="1713" y="959"/>
                          <a:pt x="1622" y="1164"/>
                          <a:pt x="1553" y="1392"/>
                        </a:cubicBezTo>
                        <a:cubicBezTo>
                          <a:pt x="1462" y="1621"/>
                          <a:pt x="1370" y="1849"/>
                          <a:pt x="1302" y="2077"/>
                        </a:cubicBezTo>
                        <a:cubicBezTo>
                          <a:pt x="1234" y="2283"/>
                          <a:pt x="1165" y="2488"/>
                          <a:pt x="1097" y="2716"/>
                        </a:cubicBezTo>
                        <a:cubicBezTo>
                          <a:pt x="1028" y="2922"/>
                          <a:pt x="960" y="3127"/>
                          <a:pt x="914" y="3333"/>
                        </a:cubicBezTo>
                        <a:cubicBezTo>
                          <a:pt x="845" y="3538"/>
                          <a:pt x="754" y="3766"/>
                          <a:pt x="686" y="3995"/>
                        </a:cubicBezTo>
                        <a:cubicBezTo>
                          <a:pt x="663" y="4109"/>
                          <a:pt x="617" y="4223"/>
                          <a:pt x="572" y="4360"/>
                        </a:cubicBezTo>
                        <a:cubicBezTo>
                          <a:pt x="549" y="4451"/>
                          <a:pt x="526" y="4542"/>
                          <a:pt x="480" y="4634"/>
                        </a:cubicBezTo>
                        <a:cubicBezTo>
                          <a:pt x="412" y="4839"/>
                          <a:pt x="366" y="5044"/>
                          <a:pt x="298" y="5227"/>
                        </a:cubicBezTo>
                        <a:cubicBezTo>
                          <a:pt x="252" y="5410"/>
                          <a:pt x="206" y="5592"/>
                          <a:pt x="138" y="5752"/>
                        </a:cubicBezTo>
                        <a:cubicBezTo>
                          <a:pt x="92" y="5889"/>
                          <a:pt x="69" y="6049"/>
                          <a:pt x="47" y="6186"/>
                        </a:cubicBezTo>
                        <a:cubicBezTo>
                          <a:pt x="1" y="6277"/>
                          <a:pt x="47" y="6391"/>
                          <a:pt x="138" y="6460"/>
                        </a:cubicBezTo>
                        <a:cubicBezTo>
                          <a:pt x="184" y="6482"/>
                          <a:pt x="252" y="6482"/>
                          <a:pt x="321" y="6482"/>
                        </a:cubicBezTo>
                        <a:cubicBezTo>
                          <a:pt x="366" y="6460"/>
                          <a:pt x="435" y="6437"/>
                          <a:pt x="457" y="6368"/>
                        </a:cubicBezTo>
                        <a:cubicBezTo>
                          <a:pt x="503" y="6300"/>
                          <a:pt x="526" y="6209"/>
                          <a:pt x="549" y="6117"/>
                        </a:cubicBezTo>
                        <a:cubicBezTo>
                          <a:pt x="572" y="6026"/>
                          <a:pt x="594" y="5957"/>
                          <a:pt x="640" y="5866"/>
                        </a:cubicBezTo>
                        <a:cubicBezTo>
                          <a:pt x="686" y="5684"/>
                          <a:pt x="754" y="5501"/>
                          <a:pt x="800" y="5296"/>
                        </a:cubicBezTo>
                        <a:cubicBezTo>
                          <a:pt x="845" y="5204"/>
                          <a:pt x="868" y="5113"/>
                          <a:pt x="891" y="5022"/>
                        </a:cubicBezTo>
                        <a:cubicBezTo>
                          <a:pt x="914" y="4930"/>
                          <a:pt x="960" y="4816"/>
                          <a:pt x="982" y="4725"/>
                        </a:cubicBezTo>
                        <a:cubicBezTo>
                          <a:pt x="1028" y="4611"/>
                          <a:pt x="1051" y="4519"/>
                          <a:pt x="1074" y="4428"/>
                        </a:cubicBezTo>
                        <a:cubicBezTo>
                          <a:pt x="1119" y="4314"/>
                          <a:pt x="1165" y="4200"/>
                          <a:pt x="1188" y="4063"/>
                        </a:cubicBezTo>
                        <a:cubicBezTo>
                          <a:pt x="1256" y="3835"/>
                          <a:pt x="1348" y="3629"/>
                          <a:pt x="1393" y="3401"/>
                        </a:cubicBezTo>
                        <a:cubicBezTo>
                          <a:pt x="1462" y="3196"/>
                          <a:pt x="1507" y="2990"/>
                          <a:pt x="1576" y="2762"/>
                        </a:cubicBezTo>
                        <a:cubicBezTo>
                          <a:pt x="1713" y="2328"/>
                          <a:pt x="1873" y="1895"/>
                          <a:pt x="1987" y="1438"/>
                        </a:cubicBezTo>
                        <a:cubicBezTo>
                          <a:pt x="2032" y="1233"/>
                          <a:pt x="2078" y="1027"/>
                          <a:pt x="2147" y="822"/>
                        </a:cubicBezTo>
                        <a:cubicBezTo>
                          <a:pt x="2215" y="616"/>
                          <a:pt x="2261" y="388"/>
                          <a:pt x="2329" y="183"/>
                        </a:cubicBezTo>
                        <a:cubicBezTo>
                          <a:pt x="2352" y="114"/>
                          <a:pt x="2306" y="23"/>
                          <a:pt x="2238" y="23"/>
                        </a:cubicBezTo>
                        <a:cubicBezTo>
                          <a:pt x="2215" y="0"/>
                          <a:pt x="2192" y="0"/>
                          <a:pt x="2192"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1"/>
                  <p:cNvSpPr/>
                  <p:nvPr/>
                </p:nvSpPr>
                <p:spPr>
                  <a:xfrm>
                    <a:off x="8370617" y="2331910"/>
                    <a:ext cx="61709" cy="175398"/>
                  </a:xfrm>
                  <a:custGeom>
                    <a:rect b="b" l="l" r="r" t="t"/>
                    <a:pathLst>
                      <a:path extrusionOk="0" h="6489" w="2283">
                        <a:moveTo>
                          <a:pt x="2146" y="0"/>
                        </a:moveTo>
                        <a:cubicBezTo>
                          <a:pt x="2077" y="0"/>
                          <a:pt x="2032" y="23"/>
                          <a:pt x="2009" y="92"/>
                        </a:cubicBezTo>
                        <a:cubicBezTo>
                          <a:pt x="1986" y="183"/>
                          <a:pt x="1940" y="297"/>
                          <a:pt x="1917" y="411"/>
                        </a:cubicBezTo>
                        <a:cubicBezTo>
                          <a:pt x="1872" y="525"/>
                          <a:pt x="1803" y="662"/>
                          <a:pt x="1758" y="799"/>
                        </a:cubicBezTo>
                        <a:cubicBezTo>
                          <a:pt x="1689" y="1027"/>
                          <a:pt x="1575" y="1256"/>
                          <a:pt x="1484" y="1484"/>
                        </a:cubicBezTo>
                        <a:cubicBezTo>
                          <a:pt x="1438" y="1598"/>
                          <a:pt x="1393" y="1712"/>
                          <a:pt x="1347" y="1826"/>
                        </a:cubicBezTo>
                        <a:cubicBezTo>
                          <a:pt x="1301" y="1940"/>
                          <a:pt x="1256" y="2054"/>
                          <a:pt x="1233" y="2146"/>
                        </a:cubicBezTo>
                        <a:cubicBezTo>
                          <a:pt x="1141" y="2374"/>
                          <a:pt x="1073" y="2602"/>
                          <a:pt x="1004" y="2831"/>
                        </a:cubicBezTo>
                        <a:cubicBezTo>
                          <a:pt x="959" y="2945"/>
                          <a:pt x="913" y="3059"/>
                          <a:pt x="890" y="3150"/>
                        </a:cubicBezTo>
                        <a:cubicBezTo>
                          <a:pt x="845" y="3264"/>
                          <a:pt x="799" y="3378"/>
                          <a:pt x="776" y="3492"/>
                        </a:cubicBezTo>
                        <a:cubicBezTo>
                          <a:pt x="731" y="3584"/>
                          <a:pt x="708" y="3698"/>
                          <a:pt x="685" y="3812"/>
                        </a:cubicBezTo>
                        <a:cubicBezTo>
                          <a:pt x="639" y="3903"/>
                          <a:pt x="616" y="3995"/>
                          <a:pt x="594" y="4109"/>
                        </a:cubicBezTo>
                        <a:cubicBezTo>
                          <a:pt x="525" y="4291"/>
                          <a:pt x="457" y="4497"/>
                          <a:pt x="411" y="4679"/>
                        </a:cubicBezTo>
                        <a:cubicBezTo>
                          <a:pt x="388" y="4771"/>
                          <a:pt x="365" y="4862"/>
                          <a:pt x="320" y="4953"/>
                        </a:cubicBezTo>
                        <a:cubicBezTo>
                          <a:pt x="297" y="5045"/>
                          <a:pt x="251" y="5159"/>
                          <a:pt x="228" y="5273"/>
                        </a:cubicBezTo>
                        <a:cubicBezTo>
                          <a:pt x="160" y="5455"/>
                          <a:pt x="114" y="5638"/>
                          <a:pt x="69" y="5821"/>
                        </a:cubicBezTo>
                        <a:cubicBezTo>
                          <a:pt x="69" y="5889"/>
                          <a:pt x="46" y="5935"/>
                          <a:pt x="23" y="6003"/>
                        </a:cubicBezTo>
                        <a:cubicBezTo>
                          <a:pt x="0" y="6095"/>
                          <a:pt x="0" y="6186"/>
                          <a:pt x="0" y="6277"/>
                        </a:cubicBezTo>
                        <a:cubicBezTo>
                          <a:pt x="0" y="6368"/>
                          <a:pt x="46" y="6460"/>
                          <a:pt x="137" y="6483"/>
                        </a:cubicBezTo>
                        <a:cubicBezTo>
                          <a:pt x="153" y="6487"/>
                          <a:pt x="170" y="6489"/>
                          <a:pt x="187" y="6489"/>
                        </a:cubicBezTo>
                        <a:cubicBezTo>
                          <a:pt x="267" y="6489"/>
                          <a:pt x="351" y="6448"/>
                          <a:pt x="388" y="6391"/>
                        </a:cubicBezTo>
                        <a:cubicBezTo>
                          <a:pt x="457" y="6254"/>
                          <a:pt x="502" y="6095"/>
                          <a:pt x="548" y="5958"/>
                        </a:cubicBezTo>
                        <a:cubicBezTo>
                          <a:pt x="616" y="5752"/>
                          <a:pt x="662" y="5570"/>
                          <a:pt x="731" y="5387"/>
                        </a:cubicBezTo>
                        <a:cubicBezTo>
                          <a:pt x="753" y="5273"/>
                          <a:pt x="799" y="5182"/>
                          <a:pt x="822" y="5067"/>
                        </a:cubicBezTo>
                        <a:cubicBezTo>
                          <a:pt x="845" y="4976"/>
                          <a:pt x="890" y="4885"/>
                          <a:pt x="913" y="4794"/>
                        </a:cubicBezTo>
                        <a:cubicBezTo>
                          <a:pt x="982" y="4611"/>
                          <a:pt x="1027" y="4428"/>
                          <a:pt x="1096" y="4223"/>
                        </a:cubicBezTo>
                        <a:cubicBezTo>
                          <a:pt x="1210" y="3789"/>
                          <a:pt x="1347" y="3378"/>
                          <a:pt x="1484" y="2945"/>
                        </a:cubicBezTo>
                        <a:cubicBezTo>
                          <a:pt x="1552" y="2716"/>
                          <a:pt x="1621" y="2488"/>
                          <a:pt x="1689" y="2260"/>
                        </a:cubicBezTo>
                        <a:cubicBezTo>
                          <a:pt x="1735" y="2146"/>
                          <a:pt x="1758" y="2054"/>
                          <a:pt x="1803" y="1940"/>
                        </a:cubicBezTo>
                        <a:cubicBezTo>
                          <a:pt x="1826" y="1826"/>
                          <a:pt x="1872" y="1689"/>
                          <a:pt x="1917" y="1575"/>
                        </a:cubicBezTo>
                        <a:cubicBezTo>
                          <a:pt x="1986" y="1347"/>
                          <a:pt x="2032" y="1096"/>
                          <a:pt x="2077" y="868"/>
                        </a:cubicBezTo>
                        <a:cubicBezTo>
                          <a:pt x="2123" y="731"/>
                          <a:pt x="2146" y="616"/>
                          <a:pt x="2169" y="480"/>
                        </a:cubicBezTo>
                        <a:cubicBezTo>
                          <a:pt x="2191" y="365"/>
                          <a:pt x="2237" y="251"/>
                          <a:pt x="2260" y="160"/>
                        </a:cubicBezTo>
                        <a:cubicBezTo>
                          <a:pt x="2283" y="92"/>
                          <a:pt x="2237" y="23"/>
                          <a:pt x="2169"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1"/>
                  <p:cNvSpPr/>
                  <p:nvPr/>
                </p:nvSpPr>
                <p:spPr>
                  <a:xfrm>
                    <a:off x="8416271" y="2331288"/>
                    <a:ext cx="18516" cy="48384"/>
                  </a:xfrm>
                  <a:custGeom>
                    <a:rect b="b" l="l" r="r" t="t"/>
                    <a:pathLst>
                      <a:path extrusionOk="0" h="1790" w="685">
                        <a:moveTo>
                          <a:pt x="594" y="0"/>
                        </a:moveTo>
                        <a:cubicBezTo>
                          <a:pt x="548" y="0"/>
                          <a:pt x="525" y="23"/>
                          <a:pt x="502" y="69"/>
                        </a:cubicBezTo>
                        <a:cubicBezTo>
                          <a:pt x="457" y="183"/>
                          <a:pt x="434" y="320"/>
                          <a:pt x="388" y="457"/>
                        </a:cubicBezTo>
                        <a:cubicBezTo>
                          <a:pt x="343" y="594"/>
                          <a:pt x="297" y="708"/>
                          <a:pt x="274" y="845"/>
                        </a:cubicBezTo>
                        <a:cubicBezTo>
                          <a:pt x="228" y="959"/>
                          <a:pt x="183" y="1096"/>
                          <a:pt x="137" y="1210"/>
                        </a:cubicBezTo>
                        <a:cubicBezTo>
                          <a:pt x="92" y="1370"/>
                          <a:pt x="46" y="1530"/>
                          <a:pt x="0" y="1689"/>
                        </a:cubicBezTo>
                        <a:cubicBezTo>
                          <a:pt x="0" y="1735"/>
                          <a:pt x="23" y="1781"/>
                          <a:pt x="69" y="1781"/>
                        </a:cubicBezTo>
                        <a:cubicBezTo>
                          <a:pt x="75" y="1787"/>
                          <a:pt x="83" y="1790"/>
                          <a:pt x="91" y="1790"/>
                        </a:cubicBezTo>
                        <a:cubicBezTo>
                          <a:pt x="114" y="1790"/>
                          <a:pt x="143" y="1769"/>
                          <a:pt x="160" y="1735"/>
                        </a:cubicBezTo>
                        <a:cubicBezTo>
                          <a:pt x="206" y="1575"/>
                          <a:pt x="251" y="1438"/>
                          <a:pt x="297" y="1279"/>
                        </a:cubicBezTo>
                        <a:cubicBezTo>
                          <a:pt x="343" y="1164"/>
                          <a:pt x="365" y="1028"/>
                          <a:pt x="411" y="913"/>
                        </a:cubicBezTo>
                        <a:cubicBezTo>
                          <a:pt x="457" y="776"/>
                          <a:pt x="502" y="639"/>
                          <a:pt x="548" y="503"/>
                        </a:cubicBezTo>
                        <a:cubicBezTo>
                          <a:pt x="594" y="366"/>
                          <a:pt x="617" y="229"/>
                          <a:pt x="662" y="115"/>
                        </a:cubicBezTo>
                        <a:cubicBezTo>
                          <a:pt x="685" y="69"/>
                          <a:pt x="662" y="23"/>
                          <a:pt x="617" y="0"/>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1"/>
                  <p:cNvSpPr/>
                  <p:nvPr/>
                </p:nvSpPr>
                <p:spPr>
                  <a:xfrm>
                    <a:off x="8419352" y="2344235"/>
                    <a:ext cx="64791" cy="176722"/>
                  </a:xfrm>
                  <a:custGeom>
                    <a:rect b="b" l="l" r="r" t="t"/>
                    <a:pathLst>
                      <a:path extrusionOk="0" h="6538" w="2397">
                        <a:moveTo>
                          <a:pt x="2237" y="1"/>
                        </a:moveTo>
                        <a:cubicBezTo>
                          <a:pt x="2192" y="1"/>
                          <a:pt x="2146" y="46"/>
                          <a:pt x="2123" y="92"/>
                        </a:cubicBezTo>
                        <a:cubicBezTo>
                          <a:pt x="2077" y="183"/>
                          <a:pt x="2055" y="275"/>
                          <a:pt x="2032" y="343"/>
                        </a:cubicBezTo>
                        <a:cubicBezTo>
                          <a:pt x="2009" y="412"/>
                          <a:pt x="1986" y="457"/>
                          <a:pt x="1963" y="503"/>
                        </a:cubicBezTo>
                        <a:cubicBezTo>
                          <a:pt x="1941" y="571"/>
                          <a:pt x="1918" y="617"/>
                          <a:pt x="1895" y="685"/>
                        </a:cubicBezTo>
                        <a:cubicBezTo>
                          <a:pt x="1872" y="685"/>
                          <a:pt x="1872" y="708"/>
                          <a:pt x="1872" y="708"/>
                        </a:cubicBezTo>
                        <a:cubicBezTo>
                          <a:pt x="1826" y="822"/>
                          <a:pt x="1758" y="914"/>
                          <a:pt x="1712" y="1028"/>
                        </a:cubicBezTo>
                        <a:cubicBezTo>
                          <a:pt x="1644" y="1188"/>
                          <a:pt x="1575" y="1325"/>
                          <a:pt x="1507" y="1462"/>
                        </a:cubicBezTo>
                        <a:cubicBezTo>
                          <a:pt x="1461" y="1576"/>
                          <a:pt x="1416" y="1690"/>
                          <a:pt x="1370" y="1781"/>
                        </a:cubicBezTo>
                        <a:lnTo>
                          <a:pt x="1256" y="2169"/>
                        </a:lnTo>
                        <a:cubicBezTo>
                          <a:pt x="1164" y="2375"/>
                          <a:pt x="1096" y="2580"/>
                          <a:pt x="1027" y="2785"/>
                        </a:cubicBezTo>
                        <a:cubicBezTo>
                          <a:pt x="1005" y="2922"/>
                          <a:pt x="959" y="3036"/>
                          <a:pt x="913" y="3151"/>
                        </a:cubicBezTo>
                        <a:cubicBezTo>
                          <a:pt x="868" y="3288"/>
                          <a:pt x="822" y="3424"/>
                          <a:pt x="799" y="3584"/>
                        </a:cubicBezTo>
                        <a:cubicBezTo>
                          <a:pt x="731" y="3721"/>
                          <a:pt x="708" y="3858"/>
                          <a:pt x="662" y="4018"/>
                        </a:cubicBezTo>
                        <a:cubicBezTo>
                          <a:pt x="639" y="4132"/>
                          <a:pt x="594" y="4246"/>
                          <a:pt x="571" y="4360"/>
                        </a:cubicBezTo>
                        <a:cubicBezTo>
                          <a:pt x="503" y="4566"/>
                          <a:pt x="434" y="4771"/>
                          <a:pt x="388" y="4977"/>
                        </a:cubicBezTo>
                        <a:cubicBezTo>
                          <a:pt x="320" y="5159"/>
                          <a:pt x="274" y="5365"/>
                          <a:pt x="206" y="5547"/>
                        </a:cubicBezTo>
                        <a:cubicBezTo>
                          <a:pt x="160" y="5730"/>
                          <a:pt x="114" y="5912"/>
                          <a:pt x="69" y="6095"/>
                        </a:cubicBezTo>
                        <a:cubicBezTo>
                          <a:pt x="46" y="6186"/>
                          <a:pt x="0" y="6278"/>
                          <a:pt x="46" y="6369"/>
                        </a:cubicBezTo>
                        <a:cubicBezTo>
                          <a:pt x="69" y="6437"/>
                          <a:pt x="114" y="6506"/>
                          <a:pt x="183" y="6529"/>
                        </a:cubicBezTo>
                        <a:cubicBezTo>
                          <a:pt x="207" y="6535"/>
                          <a:pt x="230" y="6538"/>
                          <a:pt x="252" y="6538"/>
                        </a:cubicBezTo>
                        <a:cubicBezTo>
                          <a:pt x="311" y="6538"/>
                          <a:pt x="361" y="6517"/>
                          <a:pt x="411" y="6483"/>
                        </a:cubicBezTo>
                        <a:cubicBezTo>
                          <a:pt x="480" y="6415"/>
                          <a:pt x="525" y="6300"/>
                          <a:pt x="548" y="6209"/>
                        </a:cubicBezTo>
                        <a:cubicBezTo>
                          <a:pt x="571" y="6141"/>
                          <a:pt x="594" y="6049"/>
                          <a:pt x="617" y="5981"/>
                        </a:cubicBezTo>
                        <a:cubicBezTo>
                          <a:pt x="685" y="5776"/>
                          <a:pt x="754" y="5570"/>
                          <a:pt x="822" y="5387"/>
                        </a:cubicBezTo>
                        <a:cubicBezTo>
                          <a:pt x="868" y="5182"/>
                          <a:pt x="936" y="4999"/>
                          <a:pt x="982" y="4794"/>
                        </a:cubicBezTo>
                        <a:cubicBezTo>
                          <a:pt x="1050" y="4566"/>
                          <a:pt x="1119" y="4360"/>
                          <a:pt x="1187" y="4132"/>
                        </a:cubicBezTo>
                        <a:cubicBezTo>
                          <a:pt x="1233" y="3972"/>
                          <a:pt x="1279" y="3835"/>
                          <a:pt x="1301" y="3698"/>
                        </a:cubicBezTo>
                        <a:cubicBezTo>
                          <a:pt x="1347" y="3539"/>
                          <a:pt x="1393" y="3402"/>
                          <a:pt x="1438" y="3265"/>
                        </a:cubicBezTo>
                        <a:cubicBezTo>
                          <a:pt x="1484" y="3151"/>
                          <a:pt x="1507" y="3036"/>
                          <a:pt x="1552" y="2922"/>
                        </a:cubicBezTo>
                        <a:cubicBezTo>
                          <a:pt x="1575" y="2808"/>
                          <a:pt x="1598" y="2717"/>
                          <a:pt x="1644" y="2603"/>
                        </a:cubicBezTo>
                        <a:cubicBezTo>
                          <a:pt x="1712" y="2375"/>
                          <a:pt x="1781" y="2146"/>
                          <a:pt x="1849" y="1895"/>
                        </a:cubicBezTo>
                        <a:cubicBezTo>
                          <a:pt x="1895" y="1644"/>
                          <a:pt x="1986" y="1393"/>
                          <a:pt x="2077" y="1142"/>
                        </a:cubicBezTo>
                        <a:cubicBezTo>
                          <a:pt x="2123" y="1051"/>
                          <a:pt x="2146" y="982"/>
                          <a:pt x="2169" y="868"/>
                        </a:cubicBezTo>
                        <a:cubicBezTo>
                          <a:pt x="2192" y="777"/>
                          <a:pt x="2237" y="685"/>
                          <a:pt x="2260" y="571"/>
                        </a:cubicBezTo>
                        <a:cubicBezTo>
                          <a:pt x="2260" y="503"/>
                          <a:pt x="2283" y="434"/>
                          <a:pt x="2283" y="366"/>
                        </a:cubicBezTo>
                        <a:cubicBezTo>
                          <a:pt x="2306" y="297"/>
                          <a:pt x="2329" y="229"/>
                          <a:pt x="2374" y="183"/>
                        </a:cubicBezTo>
                        <a:cubicBezTo>
                          <a:pt x="2397" y="115"/>
                          <a:pt x="2329" y="24"/>
                          <a:pt x="2283" y="24"/>
                        </a:cubicBezTo>
                        <a:cubicBezTo>
                          <a:pt x="2260" y="1"/>
                          <a:pt x="2260" y="1"/>
                          <a:pt x="2237"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1"/>
                  <p:cNvSpPr/>
                  <p:nvPr/>
                </p:nvSpPr>
                <p:spPr>
                  <a:xfrm>
                    <a:off x="8474872" y="2361507"/>
                    <a:ext cx="62953" cy="177317"/>
                  </a:xfrm>
                  <a:custGeom>
                    <a:rect b="b" l="l" r="r" t="t"/>
                    <a:pathLst>
                      <a:path extrusionOk="0" h="6560" w="2329">
                        <a:moveTo>
                          <a:pt x="2169" y="1"/>
                        </a:moveTo>
                        <a:cubicBezTo>
                          <a:pt x="2101" y="1"/>
                          <a:pt x="2032" y="46"/>
                          <a:pt x="2009" y="115"/>
                        </a:cubicBezTo>
                        <a:cubicBezTo>
                          <a:pt x="1986" y="275"/>
                          <a:pt x="1941" y="412"/>
                          <a:pt x="1895" y="549"/>
                        </a:cubicBezTo>
                        <a:cubicBezTo>
                          <a:pt x="1849" y="663"/>
                          <a:pt x="1804" y="777"/>
                          <a:pt x="1758" y="891"/>
                        </a:cubicBezTo>
                        <a:cubicBezTo>
                          <a:pt x="1644" y="1142"/>
                          <a:pt x="1530" y="1370"/>
                          <a:pt x="1439" y="1599"/>
                        </a:cubicBezTo>
                        <a:cubicBezTo>
                          <a:pt x="1393" y="1713"/>
                          <a:pt x="1325" y="1827"/>
                          <a:pt x="1279" y="1941"/>
                        </a:cubicBezTo>
                        <a:cubicBezTo>
                          <a:pt x="1233" y="2032"/>
                          <a:pt x="1210" y="2146"/>
                          <a:pt x="1165" y="2261"/>
                        </a:cubicBezTo>
                        <a:cubicBezTo>
                          <a:pt x="1119" y="2375"/>
                          <a:pt x="1073" y="2512"/>
                          <a:pt x="1028" y="2649"/>
                        </a:cubicBezTo>
                        <a:cubicBezTo>
                          <a:pt x="982" y="2763"/>
                          <a:pt x="959" y="2900"/>
                          <a:pt x="914" y="3037"/>
                        </a:cubicBezTo>
                        <a:cubicBezTo>
                          <a:pt x="845" y="3288"/>
                          <a:pt x="754" y="3539"/>
                          <a:pt x="685" y="3767"/>
                        </a:cubicBezTo>
                        <a:cubicBezTo>
                          <a:pt x="617" y="3995"/>
                          <a:pt x="548" y="4223"/>
                          <a:pt x="480" y="4429"/>
                        </a:cubicBezTo>
                        <a:cubicBezTo>
                          <a:pt x="434" y="4612"/>
                          <a:pt x="389" y="4771"/>
                          <a:pt x="343" y="4954"/>
                        </a:cubicBezTo>
                        <a:cubicBezTo>
                          <a:pt x="297" y="5114"/>
                          <a:pt x="252" y="5273"/>
                          <a:pt x="206" y="5433"/>
                        </a:cubicBezTo>
                        <a:cubicBezTo>
                          <a:pt x="160" y="5593"/>
                          <a:pt x="115" y="5753"/>
                          <a:pt x="92" y="5913"/>
                        </a:cubicBezTo>
                        <a:cubicBezTo>
                          <a:pt x="69" y="5981"/>
                          <a:pt x="46" y="6027"/>
                          <a:pt x="46" y="6095"/>
                        </a:cubicBezTo>
                        <a:cubicBezTo>
                          <a:pt x="23" y="6186"/>
                          <a:pt x="1" y="6255"/>
                          <a:pt x="1" y="6346"/>
                        </a:cubicBezTo>
                        <a:cubicBezTo>
                          <a:pt x="1" y="6369"/>
                          <a:pt x="1" y="6415"/>
                          <a:pt x="23" y="6438"/>
                        </a:cubicBezTo>
                        <a:cubicBezTo>
                          <a:pt x="46" y="6506"/>
                          <a:pt x="115" y="6552"/>
                          <a:pt x="160" y="6552"/>
                        </a:cubicBezTo>
                        <a:cubicBezTo>
                          <a:pt x="182" y="6557"/>
                          <a:pt x="205" y="6560"/>
                          <a:pt x="228" y="6560"/>
                        </a:cubicBezTo>
                        <a:cubicBezTo>
                          <a:pt x="302" y="6560"/>
                          <a:pt x="377" y="6530"/>
                          <a:pt x="411" y="6460"/>
                        </a:cubicBezTo>
                        <a:cubicBezTo>
                          <a:pt x="457" y="6369"/>
                          <a:pt x="503" y="6301"/>
                          <a:pt x="526" y="6209"/>
                        </a:cubicBezTo>
                        <a:cubicBezTo>
                          <a:pt x="548" y="6118"/>
                          <a:pt x="571" y="6027"/>
                          <a:pt x="617" y="5935"/>
                        </a:cubicBezTo>
                        <a:cubicBezTo>
                          <a:pt x="663" y="5753"/>
                          <a:pt x="731" y="5547"/>
                          <a:pt x="800" y="5365"/>
                        </a:cubicBezTo>
                        <a:cubicBezTo>
                          <a:pt x="868" y="5159"/>
                          <a:pt x="914" y="4954"/>
                          <a:pt x="982" y="4748"/>
                        </a:cubicBezTo>
                        <a:cubicBezTo>
                          <a:pt x="1051" y="4543"/>
                          <a:pt x="1119" y="4315"/>
                          <a:pt x="1188" y="4087"/>
                        </a:cubicBezTo>
                        <a:cubicBezTo>
                          <a:pt x="1256" y="3858"/>
                          <a:pt x="1325" y="3630"/>
                          <a:pt x="1393" y="3379"/>
                        </a:cubicBezTo>
                        <a:cubicBezTo>
                          <a:pt x="1484" y="3128"/>
                          <a:pt x="1530" y="2831"/>
                          <a:pt x="1621" y="2580"/>
                        </a:cubicBezTo>
                        <a:cubicBezTo>
                          <a:pt x="1690" y="2352"/>
                          <a:pt x="1758" y="2146"/>
                          <a:pt x="1827" y="1918"/>
                        </a:cubicBezTo>
                        <a:cubicBezTo>
                          <a:pt x="1918" y="1644"/>
                          <a:pt x="2009" y="1370"/>
                          <a:pt x="2078" y="1096"/>
                        </a:cubicBezTo>
                        <a:cubicBezTo>
                          <a:pt x="2123" y="959"/>
                          <a:pt x="2169" y="823"/>
                          <a:pt x="2215" y="663"/>
                        </a:cubicBezTo>
                        <a:cubicBezTo>
                          <a:pt x="2238" y="526"/>
                          <a:pt x="2260" y="366"/>
                          <a:pt x="2306" y="206"/>
                        </a:cubicBezTo>
                        <a:cubicBezTo>
                          <a:pt x="2329" y="115"/>
                          <a:pt x="2283" y="46"/>
                          <a:pt x="2192" y="24"/>
                        </a:cubicBezTo>
                        <a:cubicBezTo>
                          <a:pt x="2192" y="1"/>
                          <a:pt x="2169" y="1"/>
                          <a:pt x="2169"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1"/>
                  <p:cNvSpPr/>
                  <p:nvPr/>
                </p:nvSpPr>
                <p:spPr>
                  <a:xfrm>
                    <a:off x="8529175" y="2379401"/>
                    <a:ext cx="65413" cy="178749"/>
                  </a:xfrm>
                  <a:custGeom>
                    <a:rect b="b" l="l" r="r" t="t"/>
                    <a:pathLst>
                      <a:path extrusionOk="0" h="6613" w="2420">
                        <a:moveTo>
                          <a:pt x="2260" y="1"/>
                        </a:moveTo>
                        <a:cubicBezTo>
                          <a:pt x="2191" y="1"/>
                          <a:pt x="2123" y="24"/>
                          <a:pt x="2100" y="92"/>
                        </a:cubicBezTo>
                        <a:cubicBezTo>
                          <a:pt x="2032" y="343"/>
                          <a:pt x="1940" y="571"/>
                          <a:pt x="1826" y="822"/>
                        </a:cubicBezTo>
                        <a:cubicBezTo>
                          <a:pt x="1803" y="914"/>
                          <a:pt x="1758" y="1005"/>
                          <a:pt x="1712" y="1096"/>
                        </a:cubicBezTo>
                        <a:cubicBezTo>
                          <a:pt x="1674" y="1154"/>
                          <a:pt x="1651" y="1228"/>
                          <a:pt x="1618" y="1305"/>
                        </a:cubicBezTo>
                        <a:lnTo>
                          <a:pt x="1618" y="1305"/>
                        </a:lnTo>
                        <a:cubicBezTo>
                          <a:pt x="1620" y="1303"/>
                          <a:pt x="1621" y="1302"/>
                          <a:pt x="1621" y="1302"/>
                        </a:cubicBezTo>
                        <a:lnTo>
                          <a:pt x="1621" y="1302"/>
                        </a:lnTo>
                        <a:cubicBezTo>
                          <a:pt x="1619" y="1305"/>
                          <a:pt x="1617" y="1309"/>
                          <a:pt x="1614" y="1313"/>
                        </a:cubicBezTo>
                        <a:lnTo>
                          <a:pt x="1614" y="1313"/>
                        </a:lnTo>
                        <a:cubicBezTo>
                          <a:pt x="1616" y="1310"/>
                          <a:pt x="1617" y="1308"/>
                          <a:pt x="1618" y="1305"/>
                        </a:cubicBezTo>
                        <a:lnTo>
                          <a:pt x="1618" y="1305"/>
                        </a:lnTo>
                        <a:cubicBezTo>
                          <a:pt x="1612" y="1312"/>
                          <a:pt x="1601" y="1326"/>
                          <a:pt x="1599" y="1341"/>
                        </a:cubicBezTo>
                        <a:lnTo>
                          <a:pt x="1599" y="1341"/>
                        </a:lnTo>
                        <a:cubicBezTo>
                          <a:pt x="1604" y="1332"/>
                          <a:pt x="1609" y="1322"/>
                          <a:pt x="1614" y="1313"/>
                        </a:cubicBezTo>
                        <a:lnTo>
                          <a:pt x="1614" y="1313"/>
                        </a:lnTo>
                        <a:cubicBezTo>
                          <a:pt x="1609" y="1324"/>
                          <a:pt x="1604" y="1336"/>
                          <a:pt x="1598" y="1347"/>
                        </a:cubicBezTo>
                        <a:cubicBezTo>
                          <a:pt x="1598" y="1345"/>
                          <a:pt x="1598" y="1343"/>
                          <a:pt x="1599" y="1341"/>
                        </a:cubicBezTo>
                        <a:lnTo>
                          <a:pt x="1599" y="1341"/>
                        </a:lnTo>
                        <a:cubicBezTo>
                          <a:pt x="1542" y="1446"/>
                          <a:pt x="1502" y="1566"/>
                          <a:pt x="1461" y="1667"/>
                        </a:cubicBezTo>
                        <a:lnTo>
                          <a:pt x="1301" y="2101"/>
                        </a:lnTo>
                        <a:cubicBezTo>
                          <a:pt x="1233" y="2238"/>
                          <a:pt x="1187" y="2375"/>
                          <a:pt x="1142" y="2512"/>
                        </a:cubicBezTo>
                        <a:cubicBezTo>
                          <a:pt x="1096" y="2671"/>
                          <a:pt x="1050" y="2808"/>
                          <a:pt x="1005" y="2945"/>
                        </a:cubicBezTo>
                        <a:cubicBezTo>
                          <a:pt x="959" y="3082"/>
                          <a:pt x="913" y="3196"/>
                          <a:pt x="890" y="3310"/>
                        </a:cubicBezTo>
                        <a:cubicBezTo>
                          <a:pt x="845" y="3447"/>
                          <a:pt x="799" y="3584"/>
                          <a:pt x="753" y="3698"/>
                        </a:cubicBezTo>
                        <a:cubicBezTo>
                          <a:pt x="708" y="3904"/>
                          <a:pt x="639" y="4109"/>
                          <a:pt x="594" y="4315"/>
                        </a:cubicBezTo>
                        <a:cubicBezTo>
                          <a:pt x="525" y="4520"/>
                          <a:pt x="457" y="4726"/>
                          <a:pt x="388" y="4908"/>
                        </a:cubicBezTo>
                        <a:cubicBezTo>
                          <a:pt x="320" y="5114"/>
                          <a:pt x="251" y="5319"/>
                          <a:pt x="206" y="5524"/>
                        </a:cubicBezTo>
                        <a:cubicBezTo>
                          <a:pt x="160" y="5684"/>
                          <a:pt x="137" y="5821"/>
                          <a:pt x="92" y="5981"/>
                        </a:cubicBezTo>
                        <a:cubicBezTo>
                          <a:pt x="92" y="6027"/>
                          <a:pt x="69" y="6095"/>
                          <a:pt x="46" y="6164"/>
                        </a:cubicBezTo>
                        <a:cubicBezTo>
                          <a:pt x="23" y="6255"/>
                          <a:pt x="0" y="6369"/>
                          <a:pt x="23" y="6460"/>
                        </a:cubicBezTo>
                        <a:cubicBezTo>
                          <a:pt x="48" y="6561"/>
                          <a:pt x="135" y="6613"/>
                          <a:pt x="224" y="6613"/>
                        </a:cubicBezTo>
                        <a:cubicBezTo>
                          <a:pt x="297" y="6613"/>
                          <a:pt x="370" y="6578"/>
                          <a:pt x="411" y="6506"/>
                        </a:cubicBezTo>
                        <a:cubicBezTo>
                          <a:pt x="457" y="6437"/>
                          <a:pt x="480" y="6369"/>
                          <a:pt x="502" y="6278"/>
                        </a:cubicBezTo>
                        <a:cubicBezTo>
                          <a:pt x="525" y="6209"/>
                          <a:pt x="548" y="6141"/>
                          <a:pt x="571" y="6072"/>
                        </a:cubicBezTo>
                        <a:cubicBezTo>
                          <a:pt x="617" y="5912"/>
                          <a:pt x="662" y="5730"/>
                          <a:pt x="731" y="5570"/>
                        </a:cubicBezTo>
                        <a:cubicBezTo>
                          <a:pt x="868" y="5136"/>
                          <a:pt x="1027" y="4703"/>
                          <a:pt x="1142" y="4246"/>
                        </a:cubicBezTo>
                        <a:cubicBezTo>
                          <a:pt x="1210" y="4018"/>
                          <a:pt x="1278" y="3790"/>
                          <a:pt x="1347" y="3584"/>
                        </a:cubicBezTo>
                        <a:cubicBezTo>
                          <a:pt x="1415" y="3310"/>
                          <a:pt x="1507" y="3059"/>
                          <a:pt x="1575" y="2785"/>
                        </a:cubicBezTo>
                        <a:cubicBezTo>
                          <a:pt x="1689" y="2512"/>
                          <a:pt x="1781" y="2215"/>
                          <a:pt x="1872" y="1918"/>
                        </a:cubicBezTo>
                        <a:cubicBezTo>
                          <a:pt x="1918" y="1804"/>
                          <a:pt x="1940" y="1690"/>
                          <a:pt x="1986" y="1553"/>
                        </a:cubicBezTo>
                        <a:cubicBezTo>
                          <a:pt x="2009" y="1439"/>
                          <a:pt x="2055" y="1302"/>
                          <a:pt x="2100" y="1165"/>
                        </a:cubicBezTo>
                        <a:cubicBezTo>
                          <a:pt x="2146" y="1005"/>
                          <a:pt x="2191" y="822"/>
                          <a:pt x="2237" y="663"/>
                        </a:cubicBezTo>
                        <a:cubicBezTo>
                          <a:pt x="2283" y="503"/>
                          <a:pt x="2328" y="343"/>
                          <a:pt x="2397" y="183"/>
                        </a:cubicBezTo>
                        <a:cubicBezTo>
                          <a:pt x="2420" y="92"/>
                          <a:pt x="2374" y="24"/>
                          <a:pt x="2283"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1"/>
                  <p:cNvSpPr/>
                  <p:nvPr/>
                </p:nvSpPr>
                <p:spPr>
                  <a:xfrm>
                    <a:off x="8576045" y="2383726"/>
                    <a:ext cx="16705" cy="37896"/>
                  </a:xfrm>
                  <a:custGeom>
                    <a:rect b="b" l="l" r="r" t="t"/>
                    <a:pathLst>
                      <a:path extrusionOk="0" h="1402" w="618">
                        <a:moveTo>
                          <a:pt x="526" y="1"/>
                        </a:moveTo>
                        <a:cubicBezTo>
                          <a:pt x="526" y="1"/>
                          <a:pt x="503" y="1"/>
                          <a:pt x="480" y="23"/>
                        </a:cubicBezTo>
                        <a:cubicBezTo>
                          <a:pt x="435" y="69"/>
                          <a:pt x="412" y="137"/>
                          <a:pt x="366" y="206"/>
                        </a:cubicBezTo>
                        <a:cubicBezTo>
                          <a:pt x="366" y="252"/>
                          <a:pt x="343" y="297"/>
                          <a:pt x="321" y="343"/>
                        </a:cubicBezTo>
                        <a:cubicBezTo>
                          <a:pt x="275" y="434"/>
                          <a:pt x="252" y="548"/>
                          <a:pt x="206" y="640"/>
                        </a:cubicBezTo>
                        <a:cubicBezTo>
                          <a:pt x="184" y="731"/>
                          <a:pt x="138" y="822"/>
                          <a:pt x="115" y="914"/>
                        </a:cubicBezTo>
                        <a:cubicBezTo>
                          <a:pt x="92" y="1050"/>
                          <a:pt x="47" y="1165"/>
                          <a:pt x="24" y="1302"/>
                        </a:cubicBezTo>
                        <a:cubicBezTo>
                          <a:pt x="1" y="1347"/>
                          <a:pt x="24" y="1393"/>
                          <a:pt x="69" y="1393"/>
                        </a:cubicBezTo>
                        <a:cubicBezTo>
                          <a:pt x="82" y="1399"/>
                          <a:pt x="94" y="1402"/>
                          <a:pt x="106" y="1402"/>
                        </a:cubicBezTo>
                        <a:cubicBezTo>
                          <a:pt x="138" y="1402"/>
                          <a:pt x="167" y="1381"/>
                          <a:pt x="184" y="1347"/>
                        </a:cubicBezTo>
                        <a:cubicBezTo>
                          <a:pt x="206" y="1233"/>
                          <a:pt x="229" y="1142"/>
                          <a:pt x="252" y="1028"/>
                        </a:cubicBezTo>
                        <a:cubicBezTo>
                          <a:pt x="275" y="982"/>
                          <a:pt x="298" y="936"/>
                          <a:pt x="298" y="891"/>
                        </a:cubicBezTo>
                        <a:cubicBezTo>
                          <a:pt x="321" y="845"/>
                          <a:pt x="321" y="777"/>
                          <a:pt x="343" y="731"/>
                        </a:cubicBezTo>
                        <a:cubicBezTo>
                          <a:pt x="366" y="662"/>
                          <a:pt x="389" y="594"/>
                          <a:pt x="435" y="526"/>
                        </a:cubicBezTo>
                        <a:cubicBezTo>
                          <a:pt x="435" y="480"/>
                          <a:pt x="457" y="434"/>
                          <a:pt x="480" y="389"/>
                        </a:cubicBezTo>
                        <a:cubicBezTo>
                          <a:pt x="480" y="343"/>
                          <a:pt x="503" y="297"/>
                          <a:pt x="526" y="274"/>
                        </a:cubicBezTo>
                        <a:lnTo>
                          <a:pt x="549" y="274"/>
                        </a:lnTo>
                        <a:cubicBezTo>
                          <a:pt x="572" y="252"/>
                          <a:pt x="572" y="229"/>
                          <a:pt x="594" y="206"/>
                        </a:cubicBezTo>
                        <a:cubicBezTo>
                          <a:pt x="594" y="183"/>
                          <a:pt x="617" y="160"/>
                          <a:pt x="617" y="137"/>
                        </a:cubicBezTo>
                        <a:cubicBezTo>
                          <a:pt x="617" y="92"/>
                          <a:pt x="617" y="46"/>
                          <a:pt x="594" y="23"/>
                        </a:cubicBezTo>
                        <a:cubicBezTo>
                          <a:pt x="572" y="1"/>
                          <a:pt x="572" y="1"/>
                          <a:pt x="549" y="1"/>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1"/>
                  <p:cNvSpPr/>
                  <p:nvPr/>
                </p:nvSpPr>
                <p:spPr>
                  <a:xfrm>
                    <a:off x="8113318" y="2257253"/>
                    <a:ext cx="15461" cy="42599"/>
                  </a:xfrm>
                  <a:custGeom>
                    <a:rect b="b" l="l" r="r" t="t"/>
                    <a:pathLst>
                      <a:path extrusionOk="0" h="1576" w="572">
                        <a:moveTo>
                          <a:pt x="480" y="0"/>
                        </a:moveTo>
                        <a:cubicBezTo>
                          <a:pt x="458" y="0"/>
                          <a:pt x="412" y="23"/>
                          <a:pt x="412" y="46"/>
                        </a:cubicBezTo>
                        <a:cubicBezTo>
                          <a:pt x="389" y="183"/>
                          <a:pt x="343" y="297"/>
                          <a:pt x="298" y="411"/>
                        </a:cubicBezTo>
                        <a:cubicBezTo>
                          <a:pt x="275" y="525"/>
                          <a:pt x="229" y="639"/>
                          <a:pt x="184" y="754"/>
                        </a:cubicBezTo>
                        <a:cubicBezTo>
                          <a:pt x="161" y="868"/>
                          <a:pt x="115" y="982"/>
                          <a:pt x="92" y="1096"/>
                        </a:cubicBezTo>
                        <a:cubicBezTo>
                          <a:pt x="47" y="1233"/>
                          <a:pt x="24" y="1347"/>
                          <a:pt x="24" y="1461"/>
                        </a:cubicBezTo>
                        <a:cubicBezTo>
                          <a:pt x="1" y="1530"/>
                          <a:pt x="69" y="1575"/>
                          <a:pt x="115" y="1575"/>
                        </a:cubicBezTo>
                        <a:cubicBezTo>
                          <a:pt x="138" y="1575"/>
                          <a:pt x="161" y="1552"/>
                          <a:pt x="184" y="1552"/>
                        </a:cubicBezTo>
                        <a:cubicBezTo>
                          <a:pt x="206" y="1530"/>
                          <a:pt x="229" y="1507"/>
                          <a:pt x="229" y="1461"/>
                        </a:cubicBezTo>
                        <a:cubicBezTo>
                          <a:pt x="229" y="1461"/>
                          <a:pt x="229" y="1438"/>
                          <a:pt x="229" y="1438"/>
                        </a:cubicBezTo>
                        <a:cubicBezTo>
                          <a:pt x="252" y="1324"/>
                          <a:pt x="252" y="1233"/>
                          <a:pt x="275" y="1142"/>
                        </a:cubicBezTo>
                        <a:cubicBezTo>
                          <a:pt x="321" y="1005"/>
                          <a:pt x="343" y="891"/>
                          <a:pt x="366" y="776"/>
                        </a:cubicBezTo>
                        <a:cubicBezTo>
                          <a:pt x="435" y="548"/>
                          <a:pt x="503" y="320"/>
                          <a:pt x="572" y="92"/>
                        </a:cubicBezTo>
                        <a:cubicBezTo>
                          <a:pt x="572" y="69"/>
                          <a:pt x="549" y="23"/>
                          <a:pt x="503"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1"/>
                  <p:cNvSpPr/>
                  <p:nvPr/>
                </p:nvSpPr>
                <p:spPr>
                  <a:xfrm>
                    <a:off x="8160215" y="2271443"/>
                    <a:ext cx="13001" cy="36436"/>
                  </a:xfrm>
                  <a:custGeom>
                    <a:rect b="b" l="l" r="r" t="t"/>
                    <a:pathLst>
                      <a:path extrusionOk="0" h="1348" w="481">
                        <a:moveTo>
                          <a:pt x="389" y="0"/>
                        </a:moveTo>
                        <a:cubicBezTo>
                          <a:pt x="343" y="0"/>
                          <a:pt x="297" y="23"/>
                          <a:pt x="297" y="69"/>
                        </a:cubicBezTo>
                        <a:cubicBezTo>
                          <a:pt x="275" y="160"/>
                          <a:pt x="252" y="251"/>
                          <a:pt x="229" y="343"/>
                        </a:cubicBezTo>
                        <a:cubicBezTo>
                          <a:pt x="229" y="411"/>
                          <a:pt x="206" y="457"/>
                          <a:pt x="206" y="502"/>
                        </a:cubicBezTo>
                        <a:cubicBezTo>
                          <a:pt x="183" y="548"/>
                          <a:pt x="183" y="594"/>
                          <a:pt x="161" y="639"/>
                        </a:cubicBezTo>
                        <a:cubicBezTo>
                          <a:pt x="138" y="731"/>
                          <a:pt x="92" y="822"/>
                          <a:pt x="69" y="913"/>
                        </a:cubicBezTo>
                        <a:cubicBezTo>
                          <a:pt x="69" y="959"/>
                          <a:pt x="46" y="1005"/>
                          <a:pt x="46" y="1050"/>
                        </a:cubicBezTo>
                        <a:cubicBezTo>
                          <a:pt x="24" y="1096"/>
                          <a:pt x="1" y="1164"/>
                          <a:pt x="1" y="1233"/>
                        </a:cubicBezTo>
                        <a:cubicBezTo>
                          <a:pt x="1" y="1256"/>
                          <a:pt x="1" y="1279"/>
                          <a:pt x="24" y="1301"/>
                        </a:cubicBezTo>
                        <a:cubicBezTo>
                          <a:pt x="46" y="1324"/>
                          <a:pt x="69" y="1324"/>
                          <a:pt x="92" y="1347"/>
                        </a:cubicBezTo>
                        <a:cubicBezTo>
                          <a:pt x="138" y="1347"/>
                          <a:pt x="161" y="1324"/>
                          <a:pt x="183" y="1301"/>
                        </a:cubicBezTo>
                        <a:cubicBezTo>
                          <a:pt x="206" y="1279"/>
                          <a:pt x="206" y="1256"/>
                          <a:pt x="206" y="1233"/>
                        </a:cubicBezTo>
                        <a:cubicBezTo>
                          <a:pt x="206" y="1233"/>
                          <a:pt x="206" y="1210"/>
                          <a:pt x="206" y="1210"/>
                        </a:cubicBezTo>
                        <a:cubicBezTo>
                          <a:pt x="252" y="1027"/>
                          <a:pt x="297" y="868"/>
                          <a:pt x="343" y="685"/>
                        </a:cubicBezTo>
                        <a:cubicBezTo>
                          <a:pt x="366" y="594"/>
                          <a:pt x="389" y="502"/>
                          <a:pt x="412" y="411"/>
                        </a:cubicBezTo>
                        <a:cubicBezTo>
                          <a:pt x="434" y="320"/>
                          <a:pt x="457" y="229"/>
                          <a:pt x="480" y="114"/>
                        </a:cubicBezTo>
                        <a:cubicBezTo>
                          <a:pt x="480" y="92"/>
                          <a:pt x="480" y="69"/>
                          <a:pt x="480" y="46"/>
                        </a:cubicBezTo>
                        <a:cubicBezTo>
                          <a:pt x="457" y="23"/>
                          <a:pt x="434" y="0"/>
                          <a:pt x="412"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1"/>
                  <p:cNvSpPr/>
                  <p:nvPr/>
                </p:nvSpPr>
                <p:spPr>
                  <a:xfrm>
                    <a:off x="8378023" y="2338072"/>
                    <a:ext cx="15434" cy="38274"/>
                  </a:xfrm>
                  <a:custGeom>
                    <a:rect b="b" l="l" r="r" t="t"/>
                    <a:pathLst>
                      <a:path extrusionOk="0" h="1416" w="571">
                        <a:moveTo>
                          <a:pt x="457" y="0"/>
                        </a:moveTo>
                        <a:cubicBezTo>
                          <a:pt x="434" y="0"/>
                          <a:pt x="388" y="23"/>
                          <a:pt x="365" y="69"/>
                        </a:cubicBezTo>
                        <a:cubicBezTo>
                          <a:pt x="297" y="274"/>
                          <a:pt x="228" y="503"/>
                          <a:pt x="160" y="708"/>
                        </a:cubicBezTo>
                        <a:cubicBezTo>
                          <a:pt x="137" y="799"/>
                          <a:pt x="114" y="891"/>
                          <a:pt x="91" y="959"/>
                        </a:cubicBezTo>
                        <a:cubicBezTo>
                          <a:pt x="46" y="1073"/>
                          <a:pt x="23" y="1187"/>
                          <a:pt x="0" y="1301"/>
                        </a:cubicBezTo>
                        <a:cubicBezTo>
                          <a:pt x="0" y="1347"/>
                          <a:pt x="46" y="1393"/>
                          <a:pt x="91" y="1416"/>
                        </a:cubicBezTo>
                        <a:cubicBezTo>
                          <a:pt x="114" y="1416"/>
                          <a:pt x="160" y="1416"/>
                          <a:pt x="183" y="1393"/>
                        </a:cubicBezTo>
                        <a:cubicBezTo>
                          <a:pt x="205" y="1393"/>
                          <a:pt x="228" y="1370"/>
                          <a:pt x="228" y="1347"/>
                        </a:cubicBezTo>
                        <a:cubicBezTo>
                          <a:pt x="251" y="1233"/>
                          <a:pt x="274" y="1142"/>
                          <a:pt x="297" y="1028"/>
                        </a:cubicBezTo>
                        <a:cubicBezTo>
                          <a:pt x="320" y="936"/>
                          <a:pt x="342" y="868"/>
                          <a:pt x="365" y="777"/>
                        </a:cubicBezTo>
                        <a:cubicBezTo>
                          <a:pt x="434" y="548"/>
                          <a:pt x="502" y="343"/>
                          <a:pt x="571" y="115"/>
                        </a:cubicBezTo>
                        <a:cubicBezTo>
                          <a:pt x="571" y="69"/>
                          <a:pt x="548" y="0"/>
                          <a:pt x="502"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1"/>
                  <p:cNvSpPr/>
                  <p:nvPr/>
                </p:nvSpPr>
                <p:spPr>
                  <a:xfrm>
                    <a:off x="8424893" y="2354101"/>
                    <a:ext cx="18543" cy="37842"/>
                  </a:xfrm>
                  <a:custGeom>
                    <a:rect b="b" l="l" r="r" t="t"/>
                    <a:pathLst>
                      <a:path extrusionOk="0" h="1400" w="686">
                        <a:moveTo>
                          <a:pt x="571" y="1"/>
                        </a:moveTo>
                        <a:cubicBezTo>
                          <a:pt x="526" y="1"/>
                          <a:pt x="480" y="24"/>
                          <a:pt x="480" y="69"/>
                        </a:cubicBezTo>
                        <a:cubicBezTo>
                          <a:pt x="389" y="298"/>
                          <a:pt x="320" y="503"/>
                          <a:pt x="229" y="708"/>
                        </a:cubicBezTo>
                        <a:cubicBezTo>
                          <a:pt x="183" y="800"/>
                          <a:pt x="138" y="891"/>
                          <a:pt x="115" y="982"/>
                        </a:cubicBezTo>
                        <a:cubicBezTo>
                          <a:pt x="69" y="1074"/>
                          <a:pt x="46" y="1165"/>
                          <a:pt x="24" y="1256"/>
                        </a:cubicBezTo>
                        <a:cubicBezTo>
                          <a:pt x="1" y="1325"/>
                          <a:pt x="24" y="1370"/>
                          <a:pt x="92" y="1393"/>
                        </a:cubicBezTo>
                        <a:cubicBezTo>
                          <a:pt x="105" y="1397"/>
                          <a:pt x="116" y="1399"/>
                          <a:pt x="127" y="1399"/>
                        </a:cubicBezTo>
                        <a:cubicBezTo>
                          <a:pt x="177" y="1399"/>
                          <a:pt x="210" y="1362"/>
                          <a:pt x="229" y="1325"/>
                        </a:cubicBezTo>
                        <a:cubicBezTo>
                          <a:pt x="298" y="1142"/>
                          <a:pt x="366" y="960"/>
                          <a:pt x="434" y="777"/>
                        </a:cubicBezTo>
                        <a:cubicBezTo>
                          <a:pt x="526" y="572"/>
                          <a:pt x="594" y="343"/>
                          <a:pt x="663" y="138"/>
                        </a:cubicBezTo>
                        <a:cubicBezTo>
                          <a:pt x="686" y="69"/>
                          <a:pt x="663" y="24"/>
                          <a:pt x="594"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1"/>
                  <p:cNvSpPr/>
                  <p:nvPr/>
                </p:nvSpPr>
                <p:spPr>
                  <a:xfrm>
                    <a:off x="8477953" y="2370779"/>
                    <a:ext cx="16705" cy="37653"/>
                  </a:xfrm>
                  <a:custGeom>
                    <a:rect b="b" l="l" r="r" t="t"/>
                    <a:pathLst>
                      <a:path extrusionOk="0" h="1393" w="618">
                        <a:moveTo>
                          <a:pt x="503" y="0"/>
                        </a:moveTo>
                        <a:cubicBezTo>
                          <a:pt x="457" y="0"/>
                          <a:pt x="434" y="23"/>
                          <a:pt x="412" y="69"/>
                        </a:cubicBezTo>
                        <a:cubicBezTo>
                          <a:pt x="343" y="274"/>
                          <a:pt x="275" y="480"/>
                          <a:pt x="206" y="662"/>
                        </a:cubicBezTo>
                        <a:cubicBezTo>
                          <a:pt x="138" y="868"/>
                          <a:pt x="46" y="1050"/>
                          <a:pt x="1" y="1233"/>
                        </a:cubicBezTo>
                        <a:cubicBezTo>
                          <a:pt x="1" y="1278"/>
                          <a:pt x="1" y="1301"/>
                          <a:pt x="24" y="1324"/>
                        </a:cubicBezTo>
                        <a:cubicBezTo>
                          <a:pt x="24" y="1347"/>
                          <a:pt x="69" y="1370"/>
                          <a:pt x="92" y="1393"/>
                        </a:cubicBezTo>
                        <a:cubicBezTo>
                          <a:pt x="115" y="1393"/>
                          <a:pt x="161" y="1393"/>
                          <a:pt x="183" y="1370"/>
                        </a:cubicBezTo>
                        <a:cubicBezTo>
                          <a:pt x="206" y="1370"/>
                          <a:pt x="229" y="1347"/>
                          <a:pt x="252" y="1301"/>
                        </a:cubicBezTo>
                        <a:cubicBezTo>
                          <a:pt x="252" y="1210"/>
                          <a:pt x="275" y="1119"/>
                          <a:pt x="320" y="1027"/>
                        </a:cubicBezTo>
                        <a:cubicBezTo>
                          <a:pt x="343" y="936"/>
                          <a:pt x="366" y="845"/>
                          <a:pt x="389" y="753"/>
                        </a:cubicBezTo>
                        <a:cubicBezTo>
                          <a:pt x="457" y="548"/>
                          <a:pt x="526" y="343"/>
                          <a:pt x="594" y="137"/>
                        </a:cubicBezTo>
                        <a:cubicBezTo>
                          <a:pt x="617" y="69"/>
                          <a:pt x="594" y="23"/>
                          <a:pt x="526"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1"/>
                  <p:cNvSpPr/>
                  <p:nvPr/>
                </p:nvSpPr>
                <p:spPr>
                  <a:xfrm>
                    <a:off x="8528553" y="2387429"/>
                    <a:ext cx="17299" cy="41356"/>
                  </a:xfrm>
                  <a:custGeom>
                    <a:rect b="b" l="l" r="r" t="t"/>
                    <a:pathLst>
                      <a:path extrusionOk="0" h="1530" w="640">
                        <a:moveTo>
                          <a:pt x="480" y="0"/>
                        </a:moveTo>
                        <a:cubicBezTo>
                          <a:pt x="411" y="0"/>
                          <a:pt x="343" y="46"/>
                          <a:pt x="320" y="115"/>
                        </a:cubicBezTo>
                        <a:cubicBezTo>
                          <a:pt x="274" y="320"/>
                          <a:pt x="206" y="548"/>
                          <a:pt x="137" y="754"/>
                        </a:cubicBezTo>
                        <a:cubicBezTo>
                          <a:pt x="115" y="868"/>
                          <a:pt x="92" y="959"/>
                          <a:pt x="69" y="1050"/>
                        </a:cubicBezTo>
                        <a:cubicBezTo>
                          <a:pt x="23" y="1142"/>
                          <a:pt x="23" y="1256"/>
                          <a:pt x="0" y="1370"/>
                        </a:cubicBezTo>
                        <a:cubicBezTo>
                          <a:pt x="0" y="1461"/>
                          <a:pt x="69" y="1530"/>
                          <a:pt x="160" y="1530"/>
                        </a:cubicBezTo>
                        <a:cubicBezTo>
                          <a:pt x="183" y="1530"/>
                          <a:pt x="229" y="1507"/>
                          <a:pt x="252" y="1484"/>
                        </a:cubicBezTo>
                        <a:cubicBezTo>
                          <a:pt x="297" y="1461"/>
                          <a:pt x="297" y="1416"/>
                          <a:pt x="297" y="1370"/>
                        </a:cubicBezTo>
                        <a:cubicBezTo>
                          <a:pt x="343" y="1187"/>
                          <a:pt x="388" y="1028"/>
                          <a:pt x="434" y="845"/>
                        </a:cubicBezTo>
                        <a:cubicBezTo>
                          <a:pt x="503" y="640"/>
                          <a:pt x="571" y="411"/>
                          <a:pt x="617" y="183"/>
                        </a:cubicBezTo>
                        <a:cubicBezTo>
                          <a:pt x="640" y="115"/>
                          <a:pt x="594" y="23"/>
                          <a:pt x="525"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1"/>
                  <p:cNvSpPr/>
                  <p:nvPr/>
                </p:nvSpPr>
                <p:spPr>
                  <a:xfrm>
                    <a:off x="8581613" y="2404701"/>
                    <a:ext cx="20381" cy="39356"/>
                  </a:xfrm>
                  <a:custGeom>
                    <a:rect b="b" l="l" r="r" t="t"/>
                    <a:pathLst>
                      <a:path extrusionOk="0" h="1456" w="754">
                        <a:moveTo>
                          <a:pt x="640" y="1"/>
                        </a:moveTo>
                        <a:cubicBezTo>
                          <a:pt x="640" y="1"/>
                          <a:pt x="617" y="1"/>
                          <a:pt x="594" y="23"/>
                        </a:cubicBezTo>
                        <a:cubicBezTo>
                          <a:pt x="571" y="23"/>
                          <a:pt x="548" y="46"/>
                          <a:pt x="548" y="92"/>
                        </a:cubicBezTo>
                        <a:cubicBezTo>
                          <a:pt x="503" y="183"/>
                          <a:pt x="457" y="274"/>
                          <a:pt x="434" y="366"/>
                        </a:cubicBezTo>
                        <a:cubicBezTo>
                          <a:pt x="434" y="343"/>
                          <a:pt x="434" y="343"/>
                          <a:pt x="434" y="320"/>
                        </a:cubicBezTo>
                        <a:cubicBezTo>
                          <a:pt x="366" y="480"/>
                          <a:pt x="297" y="640"/>
                          <a:pt x="229" y="799"/>
                        </a:cubicBezTo>
                        <a:cubicBezTo>
                          <a:pt x="183" y="868"/>
                          <a:pt x="160" y="959"/>
                          <a:pt x="115" y="1051"/>
                        </a:cubicBezTo>
                        <a:cubicBezTo>
                          <a:pt x="92" y="1119"/>
                          <a:pt x="69" y="1210"/>
                          <a:pt x="23" y="1279"/>
                        </a:cubicBezTo>
                        <a:cubicBezTo>
                          <a:pt x="0" y="1347"/>
                          <a:pt x="69" y="1416"/>
                          <a:pt x="115" y="1439"/>
                        </a:cubicBezTo>
                        <a:cubicBezTo>
                          <a:pt x="137" y="1450"/>
                          <a:pt x="154" y="1456"/>
                          <a:pt x="169" y="1456"/>
                        </a:cubicBezTo>
                        <a:cubicBezTo>
                          <a:pt x="183" y="1456"/>
                          <a:pt x="194" y="1450"/>
                          <a:pt x="206" y="1439"/>
                        </a:cubicBezTo>
                        <a:cubicBezTo>
                          <a:pt x="251" y="1416"/>
                          <a:pt x="274" y="1393"/>
                          <a:pt x="274" y="1347"/>
                        </a:cubicBezTo>
                        <a:cubicBezTo>
                          <a:pt x="320" y="1256"/>
                          <a:pt x="343" y="1165"/>
                          <a:pt x="388" y="1073"/>
                        </a:cubicBezTo>
                        <a:cubicBezTo>
                          <a:pt x="411" y="982"/>
                          <a:pt x="457" y="868"/>
                          <a:pt x="480" y="777"/>
                        </a:cubicBezTo>
                        <a:cubicBezTo>
                          <a:pt x="525" y="685"/>
                          <a:pt x="571" y="594"/>
                          <a:pt x="617" y="503"/>
                        </a:cubicBezTo>
                        <a:cubicBezTo>
                          <a:pt x="662" y="389"/>
                          <a:pt x="708" y="274"/>
                          <a:pt x="754" y="138"/>
                        </a:cubicBezTo>
                        <a:cubicBezTo>
                          <a:pt x="754" y="115"/>
                          <a:pt x="754" y="92"/>
                          <a:pt x="754" y="69"/>
                        </a:cubicBezTo>
                        <a:cubicBezTo>
                          <a:pt x="731" y="46"/>
                          <a:pt x="708" y="23"/>
                          <a:pt x="685"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1"/>
                  <p:cNvSpPr/>
                  <p:nvPr/>
                </p:nvSpPr>
                <p:spPr>
                  <a:xfrm>
                    <a:off x="8094208" y="2338694"/>
                    <a:ext cx="16056" cy="32220"/>
                  </a:xfrm>
                  <a:custGeom>
                    <a:rect b="b" l="l" r="r" t="t"/>
                    <a:pathLst>
                      <a:path extrusionOk="0" h="1192" w="594">
                        <a:moveTo>
                          <a:pt x="297" y="936"/>
                        </a:moveTo>
                        <a:cubicBezTo>
                          <a:pt x="291" y="948"/>
                          <a:pt x="287" y="961"/>
                          <a:pt x="283" y="973"/>
                        </a:cubicBezTo>
                        <a:lnTo>
                          <a:pt x="283" y="973"/>
                        </a:lnTo>
                        <a:cubicBezTo>
                          <a:pt x="297" y="958"/>
                          <a:pt x="297" y="956"/>
                          <a:pt x="297" y="936"/>
                        </a:cubicBezTo>
                        <a:close/>
                        <a:moveTo>
                          <a:pt x="457" y="0"/>
                        </a:moveTo>
                        <a:cubicBezTo>
                          <a:pt x="411" y="0"/>
                          <a:pt x="343" y="23"/>
                          <a:pt x="343" y="69"/>
                        </a:cubicBezTo>
                        <a:cubicBezTo>
                          <a:pt x="274" y="251"/>
                          <a:pt x="206" y="411"/>
                          <a:pt x="137" y="594"/>
                        </a:cubicBezTo>
                        <a:cubicBezTo>
                          <a:pt x="92" y="731"/>
                          <a:pt x="46" y="890"/>
                          <a:pt x="0" y="1050"/>
                        </a:cubicBezTo>
                        <a:cubicBezTo>
                          <a:pt x="0" y="1119"/>
                          <a:pt x="46" y="1187"/>
                          <a:pt x="115" y="1187"/>
                        </a:cubicBezTo>
                        <a:cubicBezTo>
                          <a:pt x="124" y="1190"/>
                          <a:pt x="133" y="1192"/>
                          <a:pt x="141" y="1192"/>
                        </a:cubicBezTo>
                        <a:cubicBezTo>
                          <a:pt x="195" y="1192"/>
                          <a:pt x="232" y="1135"/>
                          <a:pt x="251" y="1096"/>
                        </a:cubicBezTo>
                        <a:cubicBezTo>
                          <a:pt x="268" y="1046"/>
                          <a:pt x="273" y="1008"/>
                          <a:pt x="283" y="973"/>
                        </a:cubicBezTo>
                        <a:lnTo>
                          <a:pt x="283" y="973"/>
                        </a:lnTo>
                        <a:cubicBezTo>
                          <a:pt x="280" y="976"/>
                          <a:pt x="278" y="978"/>
                          <a:pt x="274" y="982"/>
                        </a:cubicBezTo>
                        <a:cubicBezTo>
                          <a:pt x="366" y="708"/>
                          <a:pt x="457" y="434"/>
                          <a:pt x="571" y="183"/>
                        </a:cubicBezTo>
                        <a:cubicBezTo>
                          <a:pt x="594" y="114"/>
                          <a:pt x="571" y="46"/>
                          <a:pt x="503" y="23"/>
                        </a:cubicBezTo>
                        <a:cubicBezTo>
                          <a:pt x="480" y="0"/>
                          <a:pt x="457" y="0"/>
                          <a:pt x="457"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1"/>
                  <p:cNvSpPr/>
                  <p:nvPr/>
                </p:nvSpPr>
                <p:spPr>
                  <a:xfrm>
                    <a:off x="8142322" y="2354101"/>
                    <a:ext cx="12380" cy="27949"/>
                  </a:xfrm>
                  <a:custGeom>
                    <a:rect b="b" l="l" r="r" t="t"/>
                    <a:pathLst>
                      <a:path extrusionOk="0" h="1034" w="458">
                        <a:moveTo>
                          <a:pt x="320" y="1"/>
                        </a:moveTo>
                        <a:cubicBezTo>
                          <a:pt x="298" y="1"/>
                          <a:pt x="275" y="24"/>
                          <a:pt x="252" y="47"/>
                        </a:cubicBezTo>
                        <a:cubicBezTo>
                          <a:pt x="206" y="206"/>
                          <a:pt x="161" y="343"/>
                          <a:pt x="115" y="480"/>
                        </a:cubicBezTo>
                        <a:cubicBezTo>
                          <a:pt x="92" y="617"/>
                          <a:pt x="46" y="754"/>
                          <a:pt x="24" y="914"/>
                        </a:cubicBezTo>
                        <a:cubicBezTo>
                          <a:pt x="1" y="960"/>
                          <a:pt x="46" y="1028"/>
                          <a:pt x="115" y="1028"/>
                        </a:cubicBezTo>
                        <a:cubicBezTo>
                          <a:pt x="123" y="1032"/>
                          <a:pt x="132" y="1034"/>
                          <a:pt x="141" y="1034"/>
                        </a:cubicBezTo>
                        <a:cubicBezTo>
                          <a:pt x="183" y="1034"/>
                          <a:pt x="229" y="993"/>
                          <a:pt x="229" y="937"/>
                        </a:cubicBezTo>
                        <a:cubicBezTo>
                          <a:pt x="252" y="845"/>
                          <a:pt x="275" y="731"/>
                          <a:pt x="298" y="617"/>
                        </a:cubicBezTo>
                        <a:cubicBezTo>
                          <a:pt x="320" y="526"/>
                          <a:pt x="343" y="457"/>
                          <a:pt x="366" y="366"/>
                        </a:cubicBezTo>
                        <a:cubicBezTo>
                          <a:pt x="389" y="298"/>
                          <a:pt x="412" y="206"/>
                          <a:pt x="434" y="138"/>
                        </a:cubicBezTo>
                        <a:cubicBezTo>
                          <a:pt x="457" y="115"/>
                          <a:pt x="457" y="92"/>
                          <a:pt x="434" y="69"/>
                        </a:cubicBezTo>
                        <a:cubicBezTo>
                          <a:pt x="434" y="47"/>
                          <a:pt x="412" y="24"/>
                          <a:pt x="389"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1"/>
                  <p:cNvSpPr/>
                  <p:nvPr/>
                </p:nvSpPr>
                <p:spPr>
                  <a:xfrm>
                    <a:off x="8355804" y="2416432"/>
                    <a:ext cx="14839" cy="30490"/>
                  </a:xfrm>
                  <a:custGeom>
                    <a:rect b="b" l="l" r="r" t="t"/>
                    <a:pathLst>
                      <a:path extrusionOk="0" h="1128" w="549">
                        <a:moveTo>
                          <a:pt x="388" y="0"/>
                        </a:moveTo>
                        <a:cubicBezTo>
                          <a:pt x="366" y="0"/>
                          <a:pt x="343" y="23"/>
                          <a:pt x="343" y="46"/>
                        </a:cubicBezTo>
                        <a:cubicBezTo>
                          <a:pt x="297" y="206"/>
                          <a:pt x="229" y="365"/>
                          <a:pt x="183" y="502"/>
                        </a:cubicBezTo>
                        <a:cubicBezTo>
                          <a:pt x="114" y="662"/>
                          <a:pt x="69" y="822"/>
                          <a:pt x="23" y="959"/>
                        </a:cubicBezTo>
                        <a:cubicBezTo>
                          <a:pt x="0" y="1005"/>
                          <a:pt x="0" y="1027"/>
                          <a:pt x="23" y="1050"/>
                        </a:cubicBezTo>
                        <a:cubicBezTo>
                          <a:pt x="23" y="1073"/>
                          <a:pt x="46" y="1096"/>
                          <a:pt x="69" y="1119"/>
                        </a:cubicBezTo>
                        <a:cubicBezTo>
                          <a:pt x="80" y="1124"/>
                          <a:pt x="95" y="1127"/>
                          <a:pt x="110" y="1127"/>
                        </a:cubicBezTo>
                        <a:cubicBezTo>
                          <a:pt x="156" y="1127"/>
                          <a:pt x="211" y="1102"/>
                          <a:pt x="229" y="1050"/>
                        </a:cubicBezTo>
                        <a:cubicBezTo>
                          <a:pt x="274" y="913"/>
                          <a:pt x="320" y="753"/>
                          <a:pt x="388" y="594"/>
                        </a:cubicBezTo>
                        <a:cubicBezTo>
                          <a:pt x="434" y="434"/>
                          <a:pt x="480" y="297"/>
                          <a:pt x="525" y="137"/>
                        </a:cubicBezTo>
                        <a:cubicBezTo>
                          <a:pt x="548" y="114"/>
                          <a:pt x="548" y="92"/>
                          <a:pt x="525" y="69"/>
                        </a:cubicBezTo>
                        <a:cubicBezTo>
                          <a:pt x="525" y="23"/>
                          <a:pt x="503" y="23"/>
                          <a:pt x="480"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1"/>
                  <p:cNvSpPr/>
                  <p:nvPr/>
                </p:nvSpPr>
                <p:spPr>
                  <a:xfrm>
                    <a:off x="8404540" y="2433705"/>
                    <a:ext cx="16056" cy="33950"/>
                  </a:xfrm>
                  <a:custGeom>
                    <a:rect b="b" l="l" r="r" t="t"/>
                    <a:pathLst>
                      <a:path extrusionOk="0" h="1256" w="594">
                        <a:moveTo>
                          <a:pt x="503" y="0"/>
                        </a:moveTo>
                        <a:cubicBezTo>
                          <a:pt x="480" y="0"/>
                          <a:pt x="434" y="23"/>
                          <a:pt x="434" y="69"/>
                        </a:cubicBezTo>
                        <a:cubicBezTo>
                          <a:pt x="389" y="137"/>
                          <a:pt x="343" y="229"/>
                          <a:pt x="320" y="320"/>
                        </a:cubicBezTo>
                        <a:cubicBezTo>
                          <a:pt x="274" y="411"/>
                          <a:pt x="252" y="503"/>
                          <a:pt x="206" y="571"/>
                        </a:cubicBezTo>
                        <a:cubicBezTo>
                          <a:pt x="160" y="754"/>
                          <a:pt x="69" y="936"/>
                          <a:pt x="23" y="1142"/>
                        </a:cubicBezTo>
                        <a:cubicBezTo>
                          <a:pt x="1" y="1187"/>
                          <a:pt x="46" y="1233"/>
                          <a:pt x="115" y="1256"/>
                        </a:cubicBezTo>
                        <a:cubicBezTo>
                          <a:pt x="138" y="1256"/>
                          <a:pt x="160" y="1233"/>
                          <a:pt x="183" y="1233"/>
                        </a:cubicBezTo>
                        <a:cubicBezTo>
                          <a:pt x="206" y="1210"/>
                          <a:pt x="206" y="1187"/>
                          <a:pt x="229" y="1164"/>
                        </a:cubicBezTo>
                        <a:lnTo>
                          <a:pt x="252" y="1096"/>
                        </a:lnTo>
                        <a:cubicBezTo>
                          <a:pt x="297" y="936"/>
                          <a:pt x="343" y="799"/>
                          <a:pt x="389" y="639"/>
                        </a:cubicBezTo>
                        <a:cubicBezTo>
                          <a:pt x="411" y="548"/>
                          <a:pt x="457" y="457"/>
                          <a:pt x="480" y="366"/>
                        </a:cubicBezTo>
                        <a:cubicBezTo>
                          <a:pt x="503" y="297"/>
                          <a:pt x="548" y="206"/>
                          <a:pt x="594" y="137"/>
                        </a:cubicBezTo>
                        <a:cubicBezTo>
                          <a:pt x="594" y="92"/>
                          <a:pt x="571" y="46"/>
                          <a:pt x="548" y="23"/>
                        </a:cubicBezTo>
                        <a:cubicBezTo>
                          <a:pt x="526" y="23"/>
                          <a:pt x="526" y="0"/>
                          <a:pt x="503"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1"/>
                  <p:cNvSpPr/>
                  <p:nvPr/>
                </p:nvSpPr>
                <p:spPr>
                  <a:xfrm>
                    <a:off x="8452058" y="2449733"/>
                    <a:ext cx="14812" cy="31057"/>
                  </a:xfrm>
                  <a:custGeom>
                    <a:rect b="b" l="l" r="r" t="t"/>
                    <a:pathLst>
                      <a:path extrusionOk="0" h="1149" w="548">
                        <a:moveTo>
                          <a:pt x="434" y="1"/>
                        </a:moveTo>
                        <a:cubicBezTo>
                          <a:pt x="411" y="1"/>
                          <a:pt x="388" y="1"/>
                          <a:pt x="365" y="24"/>
                        </a:cubicBezTo>
                        <a:cubicBezTo>
                          <a:pt x="342" y="24"/>
                          <a:pt x="320" y="46"/>
                          <a:pt x="320" y="92"/>
                        </a:cubicBezTo>
                        <a:cubicBezTo>
                          <a:pt x="297" y="161"/>
                          <a:pt x="274" y="229"/>
                          <a:pt x="251" y="298"/>
                        </a:cubicBezTo>
                        <a:cubicBezTo>
                          <a:pt x="228" y="389"/>
                          <a:pt x="183" y="503"/>
                          <a:pt x="137" y="617"/>
                        </a:cubicBezTo>
                        <a:cubicBezTo>
                          <a:pt x="91" y="754"/>
                          <a:pt x="46" y="868"/>
                          <a:pt x="23" y="1005"/>
                        </a:cubicBezTo>
                        <a:cubicBezTo>
                          <a:pt x="0" y="1074"/>
                          <a:pt x="69" y="1142"/>
                          <a:pt x="137" y="1142"/>
                        </a:cubicBezTo>
                        <a:cubicBezTo>
                          <a:pt x="149" y="1146"/>
                          <a:pt x="161" y="1148"/>
                          <a:pt x="171" y="1148"/>
                        </a:cubicBezTo>
                        <a:cubicBezTo>
                          <a:pt x="221" y="1148"/>
                          <a:pt x="255" y="1107"/>
                          <a:pt x="274" y="1051"/>
                        </a:cubicBezTo>
                        <a:cubicBezTo>
                          <a:pt x="297" y="891"/>
                          <a:pt x="342" y="754"/>
                          <a:pt x="388" y="617"/>
                        </a:cubicBezTo>
                        <a:cubicBezTo>
                          <a:pt x="434" y="457"/>
                          <a:pt x="502" y="298"/>
                          <a:pt x="525" y="115"/>
                        </a:cubicBezTo>
                        <a:cubicBezTo>
                          <a:pt x="548" y="69"/>
                          <a:pt x="502" y="1"/>
                          <a:pt x="434"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1"/>
                  <p:cNvSpPr/>
                  <p:nvPr/>
                </p:nvSpPr>
                <p:spPr>
                  <a:xfrm>
                    <a:off x="8510038" y="2470114"/>
                    <a:ext cx="16083" cy="30706"/>
                  </a:xfrm>
                  <a:custGeom>
                    <a:rect b="b" l="l" r="r" t="t"/>
                    <a:pathLst>
                      <a:path extrusionOk="0" h="1136" w="595">
                        <a:moveTo>
                          <a:pt x="434" y="0"/>
                        </a:moveTo>
                        <a:cubicBezTo>
                          <a:pt x="389" y="0"/>
                          <a:pt x="320" y="23"/>
                          <a:pt x="320" y="91"/>
                        </a:cubicBezTo>
                        <a:cubicBezTo>
                          <a:pt x="252" y="228"/>
                          <a:pt x="206" y="365"/>
                          <a:pt x="160" y="525"/>
                        </a:cubicBezTo>
                        <a:cubicBezTo>
                          <a:pt x="138" y="594"/>
                          <a:pt x="92" y="662"/>
                          <a:pt x="92" y="708"/>
                        </a:cubicBezTo>
                        <a:cubicBezTo>
                          <a:pt x="46" y="799"/>
                          <a:pt x="24" y="890"/>
                          <a:pt x="1" y="982"/>
                        </a:cubicBezTo>
                        <a:cubicBezTo>
                          <a:pt x="1" y="1004"/>
                          <a:pt x="1" y="1027"/>
                          <a:pt x="24" y="1050"/>
                        </a:cubicBezTo>
                        <a:cubicBezTo>
                          <a:pt x="24" y="1073"/>
                          <a:pt x="46" y="1096"/>
                          <a:pt x="92" y="1119"/>
                        </a:cubicBezTo>
                        <a:cubicBezTo>
                          <a:pt x="103" y="1130"/>
                          <a:pt x="121" y="1136"/>
                          <a:pt x="138" y="1136"/>
                        </a:cubicBezTo>
                        <a:cubicBezTo>
                          <a:pt x="155" y="1136"/>
                          <a:pt x="172" y="1130"/>
                          <a:pt x="183" y="1119"/>
                        </a:cubicBezTo>
                        <a:cubicBezTo>
                          <a:pt x="229" y="1119"/>
                          <a:pt x="252" y="1096"/>
                          <a:pt x="275" y="1050"/>
                        </a:cubicBezTo>
                        <a:cubicBezTo>
                          <a:pt x="297" y="959"/>
                          <a:pt x="343" y="845"/>
                          <a:pt x="366" y="753"/>
                        </a:cubicBezTo>
                        <a:cubicBezTo>
                          <a:pt x="412" y="571"/>
                          <a:pt x="480" y="388"/>
                          <a:pt x="548" y="205"/>
                        </a:cubicBezTo>
                        <a:cubicBezTo>
                          <a:pt x="594" y="137"/>
                          <a:pt x="571" y="46"/>
                          <a:pt x="480" y="23"/>
                        </a:cubicBezTo>
                        <a:cubicBezTo>
                          <a:pt x="480" y="0"/>
                          <a:pt x="457" y="0"/>
                          <a:pt x="434"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1"/>
                  <p:cNvSpPr/>
                  <p:nvPr/>
                </p:nvSpPr>
                <p:spPr>
                  <a:xfrm>
                    <a:off x="8563719" y="2482440"/>
                    <a:ext cx="14839" cy="30247"/>
                  </a:xfrm>
                  <a:custGeom>
                    <a:rect b="b" l="l" r="r" t="t"/>
                    <a:pathLst>
                      <a:path extrusionOk="0" h="1119" w="549">
                        <a:moveTo>
                          <a:pt x="411" y="1"/>
                        </a:moveTo>
                        <a:cubicBezTo>
                          <a:pt x="389" y="1"/>
                          <a:pt x="366" y="1"/>
                          <a:pt x="343" y="23"/>
                        </a:cubicBezTo>
                        <a:cubicBezTo>
                          <a:pt x="320" y="46"/>
                          <a:pt x="297" y="69"/>
                          <a:pt x="297" y="92"/>
                        </a:cubicBezTo>
                        <a:cubicBezTo>
                          <a:pt x="274" y="138"/>
                          <a:pt x="252" y="206"/>
                          <a:pt x="252" y="252"/>
                        </a:cubicBezTo>
                        <a:cubicBezTo>
                          <a:pt x="252" y="229"/>
                          <a:pt x="252" y="229"/>
                          <a:pt x="252" y="229"/>
                        </a:cubicBezTo>
                        <a:cubicBezTo>
                          <a:pt x="206" y="343"/>
                          <a:pt x="183" y="457"/>
                          <a:pt x="137" y="571"/>
                        </a:cubicBezTo>
                        <a:cubicBezTo>
                          <a:pt x="92" y="708"/>
                          <a:pt x="23" y="845"/>
                          <a:pt x="23" y="982"/>
                        </a:cubicBezTo>
                        <a:cubicBezTo>
                          <a:pt x="0" y="1051"/>
                          <a:pt x="46" y="1119"/>
                          <a:pt x="115" y="1119"/>
                        </a:cubicBezTo>
                        <a:cubicBezTo>
                          <a:pt x="137" y="1119"/>
                          <a:pt x="183" y="1119"/>
                          <a:pt x="206" y="1096"/>
                        </a:cubicBezTo>
                        <a:cubicBezTo>
                          <a:pt x="229" y="1073"/>
                          <a:pt x="252" y="1051"/>
                          <a:pt x="252" y="1028"/>
                        </a:cubicBezTo>
                        <a:cubicBezTo>
                          <a:pt x="274" y="959"/>
                          <a:pt x="297" y="891"/>
                          <a:pt x="320" y="822"/>
                        </a:cubicBezTo>
                        <a:cubicBezTo>
                          <a:pt x="343" y="754"/>
                          <a:pt x="343" y="708"/>
                          <a:pt x="366" y="640"/>
                        </a:cubicBezTo>
                        <a:cubicBezTo>
                          <a:pt x="366" y="640"/>
                          <a:pt x="366" y="663"/>
                          <a:pt x="366" y="663"/>
                        </a:cubicBezTo>
                        <a:cubicBezTo>
                          <a:pt x="411" y="503"/>
                          <a:pt x="480" y="320"/>
                          <a:pt x="525" y="138"/>
                        </a:cubicBezTo>
                        <a:cubicBezTo>
                          <a:pt x="548" y="115"/>
                          <a:pt x="525" y="69"/>
                          <a:pt x="503" y="46"/>
                        </a:cubicBezTo>
                        <a:cubicBezTo>
                          <a:pt x="480" y="23"/>
                          <a:pt x="457" y="1"/>
                          <a:pt x="434"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1"/>
                  <p:cNvSpPr/>
                  <p:nvPr/>
                </p:nvSpPr>
                <p:spPr>
                  <a:xfrm>
                    <a:off x="8189840" y="2342397"/>
                    <a:ext cx="9893" cy="10515"/>
                  </a:xfrm>
                  <a:custGeom>
                    <a:rect b="b" l="l" r="r" t="t"/>
                    <a:pathLst>
                      <a:path extrusionOk="0" h="389" w="366">
                        <a:moveTo>
                          <a:pt x="114" y="0"/>
                        </a:moveTo>
                        <a:lnTo>
                          <a:pt x="0" y="320"/>
                        </a:lnTo>
                        <a:cubicBezTo>
                          <a:pt x="92" y="343"/>
                          <a:pt x="183" y="365"/>
                          <a:pt x="251" y="388"/>
                        </a:cubicBezTo>
                        <a:cubicBezTo>
                          <a:pt x="251" y="365"/>
                          <a:pt x="274" y="343"/>
                          <a:pt x="274" y="343"/>
                        </a:cubicBezTo>
                        <a:cubicBezTo>
                          <a:pt x="297" y="251"/>
                          <a:pt x="343" y="160"/>
                          <a:pt x="366" y="69"/>
                        </a:cubicBezTo>
                        <a:cubicBezTo>
                          <a:pt x="274" y="46"/>
                          <a:pt x="206" y="23"/>
                          <a:pt x="114" y="0"/>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1"/>
                  <p:cNvSpPr/>
                  <p:nvPr/>
                </p:nvSpPr>
                <p:spPr>
                  <a:xfrm>
                    <a:off x="8210816" y="2257253"/>
                    <a:ext cx="12974" cy="12353"/>
                  </a:xfrm>
                  <a:custGeom>
                    <a:rect b="b" l="l" r="r" t="t"/>
                    <a:pathLst>
                      <a:path extrusionOk="0" h="457" w="480">
                        <a:moveTo>
                          <a:pt x="0" y="0"/>
                        </a:moveTo>
                        <a:lnTo>
                          <a:pt x="229" y="69"/>
                        </a:lnTo>
                        <a:lnTo>
                          <a:pt x="137" y="388"/>
                        </a:lnTo>
                        <a:cubicBezTo>
                          <a:pt x="229" y="411"/>
                          <a:pt x="297" y="434"/>
                          <a:pt x="388" y="457"/>
                        </a:cubicBezTo>
                        <a:cubicBezTo>
                          <a:pt x="411" y="343"/>
                          <a:pt x="457" y="251"/>
                          <a:pt x="480" y="137"/>
                        </a:cubicBezTo>
                        <a:cubicBezTo>
                          <a:pt x="320" y="92"/>
                          <a:pt x="160" y="46"/>
                          <a:pt x="0" y="0"/>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1"/>
                  <p:cNvSpPr/>
                  <p:nvPr/>
                </p:nvSpPr>
                <p:spPr>
                  <a:xfrm>
                    <a:off x="8162080" y="2436786"/>
                    <a:ext cx="9893" cy="10515"/>
                  </a:xfrm>
                  <a:custGeom>
                    <a:rect b="b" l="l" r="r" t="t"/>
                    <a:pathLst>
                      <a:path extrusionOk="0" h="389" w="366">
                        <a:moveTo>
                          <a:pt x="92" y="0"/>
                        </a:moveTo>
                        <a:cubicBezTo>
                          <a:pt x="100" y="0"/>
                          <a:pt x="107" y="1"/>
                          <a:pt x="114" y="2"/>
                        </a:cubicBezTo>
                        <a:lnTo>
                          <a:pt x="114" y="2"/>
                        </a:lnTo>
                        <a:lnTo>
                          <a:pt x="114" y="0"/>
                        </a:lnTo>
                        <a:close/>
                        <a:moveTo>
                          <a:pt x="114" y="2"/>
                        </a:moveTo>
                        <a:lnTo>
                          <a:pt x="0" y="320"/>
                        </a:lnTo>
                        <a:cubicBezTo>
                          <a:pt x="92" y="343"/>
                          <a:pt x="183" y="366"/>
                          <a:pt x="274" y="389"/>
                        </a:cubicBezTo>
                        <a:cubicBezTo>
                          <a:pt x="297" y="297"/>
                          <a:pt x="343" y="183"/>
                          <a:pt x="365" y="92"/>
                        </a:cubicBezTo>
                        <a:cubicBezTo>
                          <a:pt x="320" y="69"/>
                          <a:pt x="274" y="46"/>
                          <a:pt x="206" y="46"/>
                        </a:cubicBezTo>
                        <a:cubicBezTo>
                          <a:pt x="206" y="46"/>
                          <a:pt x="206" y="46"/>
                          <a:pt x="206" y="23"/>
                        </a:cubicBezTo>
                        <a:cubicBezTo>
                          <a:pt x="168" y="23"/>
                          <a:pt x="146" y="8"/>
                          <a:pt x="114" y="2"/>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1"/>
                  <p:cNvSpPr/>
                  <p:nvPr/>
                </p:nvSpPr>
                <p:spPr>
                  <a:xfrm>
                    <a:off x="8333586" y="2386186"/>
                    <a:ext cx="7433" cy="10515"/>
                  </a:xfrm>
                  <a:custGeom>
                    <a:rect b="b" l="l" r="r" t="t"/>
                    <a:pathLst>
                      <a:path extrusionOk="0" h="389" w="275">
                        <a:moveTo>
                          <a:pt x="92" y="1"/>
                        </a:moveTo>
                        <a:cubicBezTo>
                          <a:pt x="69" y="24"/>
                          <a:pt x="69" y="46"/>
                          <a:pt x="69" y="69"/>
                        </a:cubicBezTo>
                        <a:cubicBezTo>
                          <a:pt x="46" y="161"/>
                          <a:pt x="23" y="229"/>
                          <a:pt x="1" y="320"/>
                        </a:cubicBezTo>
                        <a:cubicBezTo>
                          <a:pt x="69" y="343"/>
                          <a:pt x="138" y="366"/>
                          <a:pt x="206" y="389"/>
                        </a:cubicBezTo>
                        <a:lnTo>
                          <a:pt x="183" y="366"/>
                        </a:lnTo>
                        <a:lnTo>
                          <a:pt x="275" y="69"/>
                        </a:lnTo>
                        <a:lnTo>
                          <a:pt x="92" y="1"/>
                        </a:ln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1"/>
                  <p:cNvSpPr/>
                  <p:nvPr/>
                </p:nvSpPr>
                <p:spPr>
                  <a:xfrm>
                    <a:off x="8358264" y="2303528"/>
                    <a:ext cx="7433" cy="9893"/>
                  </a:xfrm>
                  <a:custGeom>
                    <a:rect b="b" l="l" r="r" t="t"/>
                    <a:pathLst>
                      <a:path extrusionOk="0" h="366" w="275">
                        <a:moveTo>
                          <a:pt x="92" y="0"/>
                        </a:moveTo>
                        <a:cubicBezTo>
                          <a:pt x="69" y="46"/>
                          <a:pt x="46" y="114"/>
                          <a:pt x="23" y="183"/>
                        </a:cubicBezTo>
                        <a:cubicBezTo>
                          <a:pt x="23" y="228"/>
                          <a:pt x="1" y="251"/>
                          <a:pt x="1" y="297"/>
                        </a:cubicBezTo>
                        <a:cubicBezTo>
                          <a:pt x="46" y="320"/>
                          <a:pt x="115" y="343"/>
                          <a:pt x="183" y="365"/>
                        </a:cubicBezTo>
                        <a:lnTo>
                          <a:pt x="160" y="343"/>
                        </a:lnTo>
                        <a:lnTo>
                          <a:pt x="275" y="46"/>
                        </a:lnTo>
                        <a:cubicBezTo>
                          <a:pt x="206" y="23"/>
                          <a:pt x="160" y="0"/>
                          <a:pt x="92" y="0"/>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1"/>
                  <p:cNvSpPr/>
                  <p:nvPr/>
                </p:nvSpPr>
                <p:spPr>
                  <a:xfrm>
                    <a:off x="8303988" y="2480602"/>
                    <a:ext cx="9893" cy="11109"/>
                  </a:xfrm>
                  <a:custGeom>
                    <a:rect b="b" l="l" r="r" t="t"/>
                    <a:pathLst>
                      <a:path extrusionOk="0" h="411" w="366">
                        <a:moveTo>
                          <a:pt x="114" y="0"/>
                        </a:moveTo>
                        <a:cubicBezTo>
                          <a:pt x="91" y="91"/>
                          <a:pt x="46" y="206"/>
                          <a:pt x="0" y="297"/>
                        </a:cubicBezTo>
                        <a:cubicBezTo>
                          <a:pt x="92" y="328"/>
                          <a:pt x="175" y="358"/>
                          <a:pt x="253" y="382"/>
                        </a:cubicBezTo>
                        <a:lnTo>
                          <a:pt x="253" y="382"/>
                        </a:lnTo>
                        <a:lnTo>
                          <a:pt x="365" y="69"/>
                        </a:lnTo>
                        <a:cubicBezTo>
                          <a:pt x="297" y="46"/>
                          <a:pt x="251" y="46"/>
                          <a:pt x="183" y="23"/>
                        </a:cubicBezTo>
                        <a:cubicBezTo>
                          <a:pt x="160" y="0"/>
                          <a:pt x="137" y="0"/>
                          <a:pt x="114" y="0"/>
                        </a:cubicBezTo>
                        <a:close/>
                        <a:moveTo>
                          <a:pt x="253" y="382"/>
                        </a:moveTo>
                        <a:lnTo>
                          <a:pt x="251" y="388"/>
                        </a:lnTo>
                        <a:lnTo>
                          <a:pt x="365" y="411"/>
                        </a:lnTo>
                        <a:cubicBezTo>
                          <a:pt x="328" y="404"/>
                          <a:pt x="291" y="394"/>
                          <a:pt x="253" y="382"/>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1"/>
                  <p:cNvSpPr/>
                  <p:nvPr/>
                </p:nvSpPr>
                <p:spPr>
                  <a:xfrm>
                    <a:off x="8218843" y="2253550"/>
                    <a:ext cx="141313" cy="50627"/>
                  </a:xfrm>
                  <a:custGeom>
                    <a:rect b="b" l="l" r="r" t="t"/>
                    <a:pathLst>
                      <a:path extrusionOk="0" h="1873" w="5228">
                        <a:moveTo>
                          <a:pt x="160" y="0"/>
                        </a:moveTo>
                        <a:cubicBezTo>
                          <a:pt x="114" y="0"/>
                          <a:pt x="69" y="23"/>
                          <a:pt x="46" y="92"/>
                        </a:cubicBezTo>
                        <a:cubicBezTo>
                          <a:pt x="0" y="160"/>
                          <a:pt x="0" y="274"/>
                          <a:pt x="91" y="297"/>
                        </a:cubicBezTo>
                        <a:cubicBezTo>
                          <a:pt x="388" y="457"/>
                          <a:pt x="685" y="594"/>
                          <a:pt x="982" y="731"/>
                        </a:cubicBezTo>
                        <a:lnTo>
                          <a:pt x="1004" y="731"/>
                        </a:lnTo>
                        <a:cubicBezTo>
                          <a:pt x="1027" y="754"/>
                          <a:pt x="1050" y="754"/>
                          <a:pt x="1096" y="776"/>
                        </a:cubicBezTo>
                        <a:cubicBezTo>
                          <a:pt x="1347" y="891"/>
                          <a:pt x="1598" y="982"/>
                          <a:pt x="1849" y="1073"/>
                        </a:cubicBezTo>
                        <a:lnTo>
                          <a:pt x="1872" y="1073"/>
                        </a:lnTo>
                        <a:cubicBezTo>
                          <a:pt x="1872" y="1073"/>
                          <a:pt x="1895" y="1096"/>
                          <a:pt x="1895" y="1096"/>
                        </a:cubicBezTo>
                        <a:lnTo>
                          <a:pt x="1940" y="1096"/>
                        </a:lnTo>
                        <a:cubicBezTo>
                          <a:pt x="1986" y="1119"/>
                          <a:pt x="2032" y="1142"/>
                          <a:pt x="2100" y="1164"/>
                        </a:cubicBezTo>
                        <a:lnTo>
                          <a:pt x="2146" y="1164"/>
                        </a:lnTo>
                        <a:cubicBezTo>
                          <a:pt x="2214" y="1210"/>
                          <a:pt x="2283" y="1233"/>
                          <a:pt x="2351" y="1256"/>
                        </a:cubicBezTo>
                        <a:lnTo>
                          <a:pt x="2397" y="1256"/>
                        </a:lnTo>
                        <a:cubicBezTo>
                          <a:pt x="2602" y="1324"/>
                          <a:pt x="2830" y="1393"/>
                          <a:pt x="3036" y="1461"/>
                        </a:cubicBezTo>
                        <a:lnTo>
                          <a:pt x="3059" y="1461"/>
                        </a:lnTo>
                        <a:cubicBezTo>
                          <a:pt x="3264" y="1507"/>
                          <a:pt x="3492" y="1575"/>
                          <a:pt x="3721" y="1621"/>
                        </a:cubicBezTo>
                        <a:lnTo>
                          <a:pt x="3766" y="1621"/>
                        </a:lnTo>
                        <a:cubicBezTo>
                          <a:pt x="3812" y="1644"/>
                          <a:pt x="3880" y="1667"/>
                          <a:pt x="3926" y="1667"/>
                        </a:cubicBezTo>
                        <a:lnTo>
                          <a:pt x="3949" y="1667"/>
                        </a:lnTo>
                        <a:cubicBezTo>
                          <a:pt x="3949" y="1667"/>
                          <a:pt x="3972" y="1667"/>
                          <a:pt x="3972" y="1689"/>
                        </a:cubicBezTo>
                        <a:lnTo>
                          <a:pt x="4017" y="1689"/>
                        </a:lnTo>
                        <a:cubicBezTo>
                          <a:pt x="4154" y="1712"/>
                          <a:pt x="4291" y="1735"/>
                          <a:pt x="4428" y="1758"/>
                        </a:cubicBezTo>
                        <a:lnTo>
                          <a:pt x="4451" y="1758"/>
                        </a:lnTo>
                        <a:cubicBezTo>
                          <a:pt x="4474" y="1781"/>
                          <a:pt x="4520" y="1781"/>
                          <a:pt x="4542" y="1781"/>
                        </a:cubicBezTo>
                        <a:lnTo>
                          <a:pt x="4565" y="1781"/>
                        </a:lnTo>
                        <a:cubicBezTo>
                          <a:pt x="4588" y="1781"/>
                          <a:pt x="4588" y="1804"/>
                          <a:pt x="4611" y="1804"/>
                        </a:cubicBezTo>
                        <a:lnTo>
                          <a:pt x="4679" y="1804"/>
                        </a:lnTo>
                        <a:cubicBezTo>
                          <a:pt x="4816" y="1826"/>
                          <a:pt x="4953" y="1849"/>
                          <a:pt x="5067" y="1872"/>
                        </a:cubicBezTo>
                        <a:cubicBezTo>
                          <a:pt x="5113" y="1872"/>
                          <a:pt x="5159" y="1849"/>
                          <a:pt x="5181" y="1826"/>
                        </a:cubicBezTo>
                        <a:cubicBezTo>
                          <a:pt x="5227" y="1781"/>
                          <a:pt x="5227" y="1758"/>
                          <a:pt x="5227" y="1712"/>
                        </a:cubicBezTo>
                        <a:cubicBezTo>
                          <a:pt x="5227" y="1667"/>
                          <a:pt x="5227" y="1621"/>
                          <a:pt x="5204" y="1598"/>
                        </a:cubicBezTo>
                        <a:cubicBezTo>
                          <a:pt x="5159" y="1553"/>
                          <a:pt x="5113" y="1553"/>
                          <a:pt x="5067" y="1530"/>
                        </a:cubicBezTo>
                        <a:cubicBezTo>
                          <a:pt x="4999" y="1530"/>
                          <a:pt x="4930" y="1507"/>
                          <a:pt x="4839" y="1507"/>
                        </a:cubicBezTo>
                        <a:cubicBezTo>
                          <a:pt x="4816" y="1507"/>
                          <a:pt x="4793" y="1507"/>
                          <a:pt x="4771" y="1484"/>
                        </a:cubicBezTo>
                        <a:lnTo>
                          <a:pt x="4656" y="1484"/>
                        </a:lnTo>
                        <a:cubicBezTo>
                          <a:pt x="4634" y="1461"/>
                          <a:pt x="4611" y="1461"/>
                          <a:pt x="4588" y="1461"/>
                        </a:cubicBezTo>
                        <a:lnTo>
                          <a:pt x="4565" y="1461"/>
                        </a:lnTo>
                        <a:cubicBezTo>
                          <a:pt x="4405" y="1438"/>
                          <a:pt x="4223" y="1393"/>
                          <a:pt x="4063" y="1370"/>
                        </a:cubicBezTo>
                        <a:cubicBezTo>
                          <a:pt x="3995" y="1347"/>
                          <a:pt x="3926" y="1347"/>
                          <a:pt x="3858" y="1324"/>
                        </a:cubicBezTo>
                        <a:cubicBezTo>
                          <a:pt x="3629" y="1279"/>
                          <a:pt x="3378" y="1210"/>
                          <a:pt x="3150" y="1142"/>
                        </a:cubicBezTo>
                        <a:lnTo>
                          <a:pt x="3127" y="1142"/>
                        </a:lnTo>
                        <a:cubicBezTo>
                          <a:pt x="2922" y="1073"/>
                          <a:pt x="2694" y="1005"/>
                          <a:pt x="2465" y="936"/>
                        </a:cubicBezTo>
                        <a:lnTo>
                          <a:pt x="2442" y="936"/>
                        </a:lnTo>
                        <a:lnTo>
                          <a:pt x="2214" y="868"/>
                        </a:lnTo>
                        <a:lnTo>
                          <a:pt x="2191" y="845"/>
                        </a:lnTo>
                        <a:cubicBezTo>
                          <a:pt x="2146" y="845"/>
                          <a:pt x="2123" y="822"/>
                          <a:pt x="2100" y="822"/>
                        </a:cubicBezTo>
                        <a:cubicBezTo>
                          <a:pt x="2054" y="799"/>
                          <a:pt x="2009" y="776"/>
                          <a:pt x="1963" y="776"/>
                        </a:cubicBezTo>
                        <a:cubicBezTo>
                          <a:pt x="1963" y="776"/>
                          <a:pt x="1963" y="776"/>
                          <a:pt x="1940" y="754"/>
                        </a:cubicBezTo>
                        <a:cubicBezTo>
                          <a:pt x="1712" y="685"/>
                          <a:pt x="1461" y="571"/>
                          <a:pt x="1233" y="480"/>
                        </a:cubicBezTo>
                        <a:lnTo>
                          <a:pt x="1210" y="480"/>
                        </a:lnTo>
                        <a:cubicBezTo>
                          <a:pt x="1187" y="457"/>
                          <a:pt x="1164" y="457"/>
                          <a:pt x="1164" y="457"/>
                        </a:cubicBezTo>
                        <a:cubicBezTo>
                          <a:pt x="1141" y="434"/>
                          <a:pt x="1119" y="434"/>
                          <a:pt x="1119" y="434"/>
                        </a:cubicBezTo>
                        <a:lnTo>
                          <a:pt x="1096" y="434"/>
                        </a:lnTo>
                        <a:cubicBezTo>
                          <a:pt x="1073" y="411"/>
                          <a:pt x="1027" y="388"/>
                          <a:pt x="1004" y="388"/>
                        </a:cubicBezTo>
                        <a:cubicBezTo>
                          <a:pt x="753" y="274"/>
                          <a:pt x="502" y="160"/>
                          <a:pt x="251" y="23"/>
                        </a:cubicBezTo>
                        <a:cubicBezTo>
                          <a:pt x="228" y="23"/>
                          <a:pt x="206" y="0"/>
                          <a:pt x="16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1"/>
                  <p:cNvSpPr/>
                  <p:nvPr/>
                </p:nvSpPr>
                <p:spPr>
                  <a:xfrm>
                    <a:off x="8210194" y="2281309"/>
                    <a:ext cx="141935" cy="50627"/>
                  </a:xfrm>
                  <a:custGeom>
                    <a:rect b="b" l="l" r="r" t="t"/>
                    <a:pathLst>
                      <a:path extrusionOk="0" h="1873" w="5251">
                        <a:moveTo>
                          <a:pt x="1096" y="411"/>
                        </a:moveTo>
                        <a:lnTo>
                          <a:pt x="1096" y="411"/>
                        </a:lnTo>
                        <a:cubicBezTo>
                          <a:pt x="1102" y="414"/>
                          <a:pt x="1109" y="417"/>
                          <a:pt x="1115" y="420"/>
                        </a:cubicBezTo>
                        <a:lnTo>
                          <a:pt x="1115" y="420"/>
                        </a:lnTo>
                        <a:cubicBezTo>
                          <a:pt x="1108" y="411"/>
                          <a:pt x="1096" y="411"/>
                          <a:pt x="1096" y="411"/>
                        </a:cubicBezTo>
                        <a:close/>
                        <a:moveTo>
                          <a:pt x="183" y="1"/>
                        </a:moveTo>
                        <a:cubicBezTo>
                          <a:pt x="138" y="1"/>
                          <a:pt x="69" y="23"/>
                          <a:pt x="46" y="69"/>
                        </a:cubicBezTo>
                        <a:cubicBezTo>
                          <a:pt x="1" y="137"/>
                          <a:pt x="23" y="252"/>
                          <a:pt x="92" y="297"/>
                        </a:cubicBezTo>
                        <a:cubicBezTo>
                          <a:pt x="777" y="640"/>
                          <a:pt x="1484" y="936"/>
                          <a:pt x="2192" y="1187"/>
                        </a:cubicBezTo>
                        <a:cubicBezTo>
                          <a:pt x="2215" y="1187"/>
                          <a:pt x="2215" y="1210"/>
                          <a:pt x="2215" y="1210"/>
                        </a:cubicBezTo>
                        <a:lnTo>
                          <a:pt x="2237" y="1210"/>
                        </a:lnTo>
                        <a:cubicBezTo>
                          <a:pt x="2603" y="1324"/>
                          <a:pt x="2968" y="1439"/>
                          <a:pt x="3333" y="1530"/>
                        </a:cubicBezTo>
                        <a:cubicBezTo>
                          <a:pt x="3721" y="1644"/>
                          <a:pt x="4109" y="1712"/>
                          <a:pt x="4497" y="1781"/>
                        </a:cubicBezTo>
                        <a:cubicBezTo>
                          <a:pt x="4520" y="1781"/>
                          <a:pt x="4543" y="1804"/>
                          <a:pt x="4566" y="1804"/>
                        </a:cubicBezTo>
                        <a:lnTo>
                          <a:pt x="4634" y="1804"/>
                        </a:lnTo>
                        <a:cubicBezTo>
                          <a:pt x="4657" y="1804"/>
                          <a:pt x="4680" y="1827"/>
                          <a:pt x="4703" y="1827"/>
                        </a:cubicBezTo>
                        <a:cubicBezTo>
                          <a:pt x="4840" y="1849"/>
                          <a:pt x="4954" y="1849"/>
                          <a:pt x="5068" y="1872"/>
                        </a:cubicBezTo>
                        <a:cubicBezTo>
                          <a:pt x="5113" y="1872"/>
                          <a:pt x="5159" y="1849"/>
                          <a:pt x="5182" y="1827"/>
                        </a:cubicBezTo>
                        <a:cubicBezTo>
                          <a:pt x="5228" y="1804"/>
                          <a:pt x="5250" y="1758"/>
                          <a:pt x="5250" y="1712"/>
                        </a:cubicBezTo>
                        <a:cubicBezTo>
                          <a:pt x="5250" y="1667"/>
                          <a:pt x="5228" y="1644"/>
                          <a:pt x="5205" y="1598"/>
                        </a:cubicBezTo>
                        <a:cubicBezTo>
                          <a:pt x="5159" y="1575"/>
                          <a:pt x="5136" y="1553"/>
                          <a:pt x="5091" y="1553"/>
                        </a:cubicBezTo>
                        <a:cubicBezTo>
                          <a:pt x="5022" y="1553"/>
                          <a:pt x="4954" y="1530"/>
                          <a:pt x="4885" y="1530"/>
                        </a:cubicBezTo>
                        <a:cubicBezTo>
                          <a:pt x="4862" y="1530"/>
                          <a:pt x="4862" y="1530"/>
                          <a:pt x="4840" y="1507"/>
                        </a:cubicBezTo>
                        <a:lnTo>
                          <a:pt x="4703" y="1507"/>
                        </a:lnTo>
                        <a:cubicBezTo>
                          <a:pt x="4703" y="1484"/>
                          <a:pt x="4680" y="1484"/>
                          <a:pt x="4657" y="1484"/>
                        </a:cubicBezTo>
                        <a:lnTo>
                          <a:pt x="4588" y="1484"/>
                        </a:lnTo>
                        <a:cubicBezTo>
                          <a:pt x="4588" y="1484"/>
                          <a:pt x="4566" y="1461"/>
                          <a:pt x="4566" y="1461"/>
                        </a:cubicBezTo>
                        <a:cubicBezTo>
                          <a:pt x="4155" y="1393"/>
                          <a:pt x="3744" y="1302"/>
                          <a:pt x="3356" y="1210"/>
                        </a:cubicBezTo>
                        <a:cubicBezTo>
                          <a:pt x="2991" y="1119"/>
                          <a:pt x="2648" y="1005"/>
                          <a:pt x="2306" y="891"/>
                        </a:cubicBezTo>
                        <a:cubicBezTo>
                          <a:pt x="1902" y="756"/>
                          <a:pt x="1497" y="599"/>
                          <a:pt x="1115" y="420"/>
                        </a:cubicBezTo>
                        <a:lnTo>
                          <a:pt x="1115" y="420"/>
                        </a:lnTo>
                        <a:cubicBezTo>
                          <a:pt x="1117" y="423"/>
                          <a:pt x="1119" y="428"/>
                          <a:pt x="1119" y="434"/>
                        </a:cubicBezTo>
                        <a:cubicBezTo>
                          <a:pt x="822" y="297"/>
                          <a:pt x="548" y="160"/>
                          <a:pt x="274" y="23"/>
                        </a:cubicBezTo>
                        <a:cubicBezTo>
                          <a:pt x="252" y="1"/>
                          <a:pt x="206" y="1"/>
                          <a:pt x="18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1"/>
                  <p:cNvSpPr/>
                  <p:nvPr/>
                </p:nvSpPr>
                <p:spPr>
                  <a:xfrm>
                    <a:off x="8144187" y="2514524"/>
                    <a:ext cx="140069" cy="49384"/>
                  </a:xfrm>
                  <a:custGeom>
                    <a:rect b="b" l="l" r="r" t="t"/>
                    <a:pathLst>
                      <a:path extrusionOk="0" h="1827" w="5182">
                        <a:moveTo>
                          <a:pt x="137" y="0"/>
                        </a:moveTo>
                        <a:cubicBezTo>
                          <a:pt x="92" y="23"/>
                          <a:pt x="69" y="46"/>
                          <a:pt x="46" y="69"/>
                        </a:cubicBezTo>
                        <a:cubicBezTo>
                          <a:pt x="0" y="160"/>
                          <a:pt x="23" y="252"/>
                          <a:pt x="92" y="297"/>
                        </a:cubicBezTo>
                        <a:cubicBezTo>
                          <a:pt x="1438" y="982"/>
                          <a:pt x="2876" y="1461"/>
                          <a:pt x="4383" y="1735"/>
                        </a:cubicBezTo>
                        <a:lnTo>
                          <a:pt x="4406" y="1735"/>
                        </a:lnTo>
                        <a:cubicBezTo>
                          <a:pt x="4451" y="1735"/>
                          <a:pt x="4474" y="1758"/>
                          <a:pt x="4497" y="1758"/>
                        </a:cubicBezTo>
                        <a:lnTo>
                          <a:pt x="4565" y="1758"/>
                        </a:lnTo>
                        <a:lnTo>
                          <a:pt x="4611" y="1781"/>
                        </a:lnTo>
                        <a:lnTo>
                          <a:pt x="4634" y="1781"/>
                        </a:lnTo>
                        <a:cubicBezTo>
                          <a:pt x="4748" y="1781"/>
                          <a:pt x="4885" y="1804"/>
                          <a:pt x="5022" y="1827"/>
                        </a:cubicBezTo>
                        <a:cubicBezTo>
                          <a:pt x="5067" y="1827"/>
                          <a:pt x="5113" y="1804"/>
                          <a:pt x="5136" y="1781"/>
                        </a:cubicBezTo>
                        <a:cubicBezTo>
                          <a:pt x="5159" y="1758"/>
                          <a:pt x="5182" y="1712"/>
                          <a:pt x="5182" y="1667"/>
                        </a:cubicBezTo>
                        <a:cubicBezTo>
                          <a:pt x="5182" y="1621"/>
                          <a:pt x="5159" y="1575"/>
                          <a:pt x="5136" y="1553"/>
                        </a:cubicBezTo>
                        <a:cubicBezTo>
                          <a:pt x="5113" y="1530"/>
                          <a:pt x="5067" y="1507"/>
                          <a:pt x="5022" y="1507"/>
                        </a:cubicBezTo>
                        <a:cubicBezTo>
                          <a:pt x="4953" y="1484"/>
                          <a:pt x="4862" y="1484"/>
                          <a:pt x="4794" y="1461"/>
                        </a:cubicBezTo>
                        <a:lnTo>
                          <a:pt x="4657" y="1461"/>
                        </a:lnTo>
                        <a:lnTo>
                          <a:pt x="4657" y="1438"/>
                        </a:lnTo>
                        <a:lnTo>
                          <a:pt x="4520" y="1438"/>
                        </a:lnTo>
                        <a:cubicBezTo>
                          <a:pt x="4520" y="1438"/>
                          <a:pt x="4520" y="1416"/>
                          <a:pt x="4520" y="1416"/>
                        </a:cubicBezTo>
                        <a:lnTo>
                          <a:pt x="4474" y="1416"/>
                        </a:lnTo>
                        <a:cubicBezTo>
                          <a:pt x="3264" y="1210"/>
                          <a:pt x="2077" y="845"/>
                          <a:pt x="936" y="343"/>
                        </a:cubicBezTo>
                        <a:lnTo>
                          <a:pt x="959" y="343"/>
                        </a:lnTo>
                        <a:cubicBezTo>
                          <a:pt x="731" y="252"/>
                          <a:pt x="480" y="137"/>
                          <a:pt x="274" y="23"/>
                        </a:cubicBezTo>
                        <a:cubicBezTo>
                          <a:pt x="229" y="0"/>
                          <a:pt x="206" y="0"/>
                          <a:pt x="18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1"/>
                  <p:cNvSpPr/>
                  <p:nvPr/>
                </p:nvSpPr>
                <p:spPr>
                  <a:xfrm>
                    <a:off x="8134915" y="2542284"/>
                    <a:ext cx="141313" cy="50249"/>
                  </a:xfrm>
                  <a:custGeom>
                    <a:rect b="b" l="l" r="r" t="t"/>
                    <a:pathLst>
                      <a:path extrusionOk="0" h="1859" w="5228">
                        <a:moveTo>
                          <a:pt x="161" y="1"/>
                        </a:moveTo>
                        <a:cubicBezTo>
                          <a:pt x="115" y="1"/>
                          <a:pt x="69" y="23"/>
                          <a:pt x="24" y="69"/>
                        </a:cubicBezTo>
                        <a:cubicBezTo>
                          <a:pt x="1" y="138"/>
                          <a:pt x="1" y="252"/>
                          <a:pt x="92" y="297"/>
                        </a:cubicBezTo>
                        <a:cubicBezTo>
                          <a:pt x="1074" y="800"/>
                          <a:pt x="2124" y="1210"/>
                          <a:pt x="3196" y="1484"/>
                        </a:cubicBezTo>
                        <a:cubicBezTo>
                          <a:pt x="3219" y="1484"/>
                          <a:pt x="3219" y="1507"/>
                          <a:pt x="3219" y="1507"/>
                        </a:cubicBezTo>
                        <a:cubicBezTo>
                          <a:pt x="3402" y="1553"/>
                          <a:pt x="3562" y="1576"/>
                          <a:pt x="3721" y="1621"/>
                        </a:cubicBezTo>
                        <a:lnTo>
                          <a:pt x="3767" y="1621"/>
                        </a:lnTo>
                        <a:cubicBezTo>
                          <a:pt x="3790" y="1644"/>
                          <a:pt x="3836" y="1644"/>
                          <a:pt x="3858" y="1644"/>
                        </a:cubicBezTo>
                        <a:lnTo>
                          <a:pt x="3881" y="1644"/>
                        </a:lnTo>
                        <a:cubicBezTo>
                          <a:pt x="3881" y="1667"/>
                          <a:pt x="3904" y="1667"/>
                          <a:pt x="3904" y="1667"/>
                        </a:cubicBezTo>
                        <a:lnTo>
                          <a:pt x="3950" y="1667"/>
                        </a:lnTo>
                        <a:cubicBezTo>
                          <a:pt x="4109" y="1713"/>
                          <a:pt x="4292" y="1735"/>
                          <a:pt x="4452" y="1758"/>
                        </a:cubicBezTo>
                        <a:lnTo>
                          <a:pt x="4475" y="1758"/>
                        </a:lnTo>
                        <a:cubicBezTo>
                          <a:pt x="4475" y="1781"/>
                          <a:pt x="4475" y="1781"/>
                          <a:pt x="4475" y="1781"/>
                        </a:cubicBezTo>
                        <a:lnTo>
                          <a:pt x="4612" y="1781"/>
                        </a:lnTo>
                        <a:cubicBezTo>
                          <a:pt x="4612" y="1781"/>
                          <a:pt x="4612" y="1804"/>
                          <a:pt x="4612" y="1804"/>
                        </a:cubicBezTo>
                        <a:lnTo>
                          <a:pt x="4680" y="1804"/>
                        </a:lnTo>
                        <a:cubicBezTo>
                          <a:pt x="4794" y="1827"/>
                          <a:pt x="4931" y="1849"/>
                          <a:pt x="5068" y="1849"/>
                        </a:cubicBezTo>
                        <a:cubicBezTo>
                          <a:pt x="5080" y="1856"/>
                          <a:pt x="5093" y="1858"/>
                          <a:pt x="5104" y="1858"/>
                        </a:cubicBezTo>
                        <a:cubicBezTo>
                          <a:pt x="5137" y="1858"/>
                          <a:pt x="5166" y="1837"/>
                          <a:pt x="5182" y="1804"/>
                        </a:cubicBezTo>
                        <a:cubicBezTo>
                          <a:pt x="5228" y="1781"/>
                          <a:pt x="5228" y="1735"/>
                          <a:pt x="5228" y="1690"/>
                        </a:cubicBezTo>
                        <a:cubicBezTo>
                          <a:pt x="5228" y="1667"/>
                          <a:pt x="5228" y="1621"/>
                          <a:pt x="5182" y="1576"/>
                        </a:cubicBezTo>
                        <a:cubicBezTo>
                          <a:pt x="5159" y="1553"/>
                          <a:pt x="5114" y="1530"/>
                          <a:pt x="5068" y="1530"/>
                        </a:cubicBezTo>
                        <a:cubicBezTo>
                          <a:pt x="5000" y="1530"/>
                          <a:pt x="4931" y="1507"/>
                          <a:pt x="4840" y="1507"/>
                        </a:cubicBezTo>
                        <a:cubicBezTo>
                          <a:pt x="4817" y="1507"/>
                          <a:pt x="4817" y="1507"/>
                          <a:pt x="4817" y="1484"/>
                        </a:cubicBezTo>
                        <a:cubicBezTo>
                          <a:pt x="4817" y="1507"/>
                          <a:pt x="4817" y="1507"/>
                          <a:pt x="4817" y="1507"/>
                        </a:cubicBezTo>
                        <a:cubicBezTo>
                          <a:pt x="4794" y="1484"/>
                          <a:pt x="4794" y="1484"/>
                          <a:pt x="4794" y="1484"/>
                        </a:cubicBezTo>
                        <a:lnTo>
                          <a:pt x="4680" y="1484"/>
                        </a:lnTo>
                        <a:cubicBezTo>
                          <a:pt x="4657" y="1461"/>
                          <a:pt x="4657" y="1461"/>
                          <a:pt x="4657" y="1461"/>
                        </a:cubicBezTo>
                        <a:lnTo>
                          <a:pt x="4566" y="1461"/>
                        </a:lnTo>
                        <a:cubicBezTo>
                          <a:pt x="4543" y="1461"/>
                          <a:pt x="4543" y="1461"/>
                          <a:pt x="4520" y="1439"/>
                        </a:cubicBezTo>
                        <a:cubicBezTo>
                          <a:pt x="4383" y="1416"/>
                          <a:pt x="4224" y="1393"/>
                          <a:pt x="4087" y="1370"/>
                        </a:cubicBezTo>
                        <a:lnTo>
                          <a:pt x="4064" y="1370"/>
                        </a:lnTo>
                        <a:cubicBezTo>
                          <a:pt x="4064" y="1370"/>
                          <a:pt x="4041" y="1347"/>
                          <a:pt x="4041" y="1347"/>
                        </a:cubicBezTo>
                        <a:lnTo>
                          <a:pt x="4018" y="1347"/>
                        </a:lnTo>
                        <a:cubicBezTo>
                          <a:pt x="3972" y="1347"/>
                          <a:pt x="3927" y="1324"/>
                          <a:pt x="3881" y="1324"/>
                        </a:cubicBezTo>
                        <a:lnTo>
                          <a:pt x="3858" y="1324"/>
                        </a:lnTo>
                        <a:cubicBezTo>
                          <a:pt x="3676" y="1279"/>
                          <a:pt x="3493" y="1233"/>
                          <a:pt x="3311" y="1188"/>
                        </a:cubicBezTo>
                        <a:cubicBezTo>
                          <a:pt x="2534" y="982"/>
                          <a:pt x="1758" y="708"/>
                          <a:pt x="1005" y="389"/>
                        </a:cubicBezTo>
                        <a:cubicBezTo>
                          <a:pt x="754" y="275"/>
                          <a:pt x="503" y="160"/>
                          <a:pt x="252" y="23"/>
                        </a:cubicBezTo>
                        <a:cubicBezTo>
                          <a:pt x="229" y="1"/>
                          <a:pt x="206" y="1"/>
                          <a:pt x="16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1"/>
                  <p:cNvSpPr/>
                  <p:nvPr/>
                </p:nvSpPr>
                <p:spPr>
                  <a:xfrm>
                    <a:off x="8117643" y="2107317"/>
                    <a:ext cx="264705" cy="546655"/>
                  </a:xfrm>
                  <a:custGeom>
                    <a:rect b="b" l="l" r="r" t="t"/>
                    <a:pathLst>
                      <a:path extrusionOk="0" h="20224" w="9793">
                        <a:moveTo>
                          <a:pt x="7921" y="343"/>
                        </a:moveTo>
                        <a:cubicBezTo>
                          <a:pt x="7967" y="343"/>
                          <a:pt x="8035" y="366"/>
                          <a:pt x="8104" y="366"/>
                        </a:cubicBezTo>
                        <a:cubicBezTo>
                          <a:pt x="8172" y="389"/>
                          <a:pt x="8218" y="412"/>
                          <a:pt x="8286" y="434"/>
                        </a:cubicBezTo>
                        <a:cubicBezTo>
                          <a:pt x="8355" y="480"/>
                          <a:pt x="8400" y="503"/>
                          <a:pt x="8469" y="571"/>
                        </a:cubicBezTo>
                        <a:cubicBezTo>
                          <a:pt x="8537" y="640"/>
                          <a:pt x="8606" y="731"/>
                          <a:pt x="8674" y="823"/>
                        </a:cubicBezTo>
                        <a:cubicBezTo>
                          <a:pt x="8766" y="959"/>
                          <a:pt x="8834" y="1119"/>
                          <a:pt x="8903" y="1325"/>
                        </a:cubicBezTo>
                        <a:cubicBezTo>
                          <a:pt x="9085" y="1941"/>
                          <a:pt x="9154" y="2603"/>
                          <a:pt x="9177" y="3196"/>
                        </a:cubicBezTo>
                        <a:cubicBezTo>
                          <a:pt x="9199" y="3333"/>
                          <a:pt x="9199" y="3470"/>
                          <a:pt x="9199" y="3607"/>
                        </a:cubicBezTo>
                        <a:lnTo>
                          <a:pt x="9199" y="3721"/>
                        </a:lnTo>
                        <a:lnTo>
                          <a:pt x="9199" y="3835"/>
                        </a:lnTo>
                        <a:cubicBezTo>
                          <a:pt x="9222" y="4018"/>
                          <a:pt x="9222" y="4201"/>
                          <a:pt x="9222" y="4360"/>
                        </a:cubicBezTo>
                        <a:lnTo>
                          <a:pt x="9222" y="4497"/>
                        </a:lnTo>
                        <a:cubicBezTo>
                          <a:pt x="9199" y="4680"/>
                          <a:pt x="9199" y="4885"/>
                          <a:pt x="9199" y="5068"/>
                        </a:cubicBezTo>
                        <a:lnTo>
                          <a:pt x="8583" y="5068"/>
                        </a:lnTo>
                        <a:cubicBezTo>
                          <a:pt x="7967" y="5045"/>
                          <a:pt x="7351" y="4931"/>
                          <a:pt x="6734" y="4726"/>
                        </a:cubicBezTo>
                        <a:cubicBezTo>
                          <a:pt x="6072" y="4520"/>
                          <a:pt x="5433" y="4223"/>
                          <a:pt x="4863" y="3858"/>
                        </a:cubicBezTo>
                        <a:lnTo>
                          <a:pt x="4817" y="3835"/>
                        </a:lnTo>
                        <a:cubicBezTo>
                          <a:pt x="4908" y="3699"/>
                          <a:pt x="5000" y="3562"/>
                          <a:pt x="5091" y="3425"/>
                        </a:cubicBezTo>
                        <a:lnTo>
                          <a:pt x="5114" y="3356"/>
                        </a:lnTo>
                        <a:lnTo>
                          <a:pt x="5159" y="3288"/>
                        </a:lnTo>
                        <a:cubicBezTo>
                          <a:pt x="5296" y="3082"/>
                          <a:pt x="5410" y="2854"/>
                          <a:pt x="5547" y="2649"/>
                        </a:cubicBezTo>
                        <a:cubicBezTo>
                          <a:pt x="5844" y="2169"/>
                          <a:pt x="6209" y="1621"/>
                          <a:pt x="6643" y="1142"/>
                        </a:cubicBezTo>
                        <a:cubicBezTo>
                          <a:pt x="6894" y="868"/>
                          <a:pt x="7099" y="686"/>
                          <a:pt x="7328" y="549"/>
                        </a:cubicBezTo>
                        <a:cubicBezTo>
                          <a:pt x="7442" y="480"/>
                          <a:pt x="7533" y="434"/>
                          <a:pt x="7647" y="389"/>
                        </a:cubicBezTo>
                        <a:cubicBezTo>
                          <a:pt x="7739" y="366"/>
                          <a:pt x="7807" y="366"/>
                          <a:pt x="7876" y="343"/>
                        </a:cubicBezTo>
                        <a:close/>
                        <a:moveTo>
                          <a:pt x="4497" y="4018"/>
                        </a:moveTo>
                        <a:cubicBezTo>
                          <a:pt x="4794" y="4223"/>
                          <a:pt x="5136" y="4429"/>
                          <a:pt x="5479" y="4589"/>
                        </a:cubicBezTo>
                        <a:cubicBezTo>
                          <a:pt x="5867" y="4794"/>
                          <a:pt x="6278" y="4954"/>
                          <a:pt x="6780" y="5091"/>
                        </a:cubicBezTo>
                        <a:cubicBezTo>
                          <a:pt x="7214" y="5228"/>
                          <a:pt x="7670" y="5319"/>
                          <a:pt x="8127" y="5388"/>
                        </a:cubicBezTo>
                        <a:cubicBezTo>
                          <a:pt x="8332" y="5410"/>
                          <a:pt x="8560" y="5410"/>
                          <a:pt x="8811" y="5410"/>
                        </a:cubicBezTo>
                        <a:lnTo>
                          <a:pt x="9177" y="5410"/>
                        </a:lnTo>
                        <a:cubicBezTo>
                          <a:pt x="9245" y="5410"/>
                          <a:pt x="9314" y="5388"/>
                          <a:pt x="9382" y="5388"/>
                        </a:cubicBezTo>
                        <a:lnTo>
                          <a:pt x="7259" y="12646"/>
                        </a:lnTo>
                        <a:lnTo>
                          <a:pt x="6780" y="14244"/>
                        </a:lnTo>
                        <a:cubicBezTo>
                          <a:pt x="6232" y="16070"/>
                          <a:pt x="5707" y="17919"/>
                          <a:pt x="5159" y="19745"/>
                        </a:cubicBezTo>
                        <a:cubicBezTo>
                          <a:pt x="5022" y="19790"/>
                          <a:pt x="4908" y="19836"/>
                          <a:pt x="4771" y="19859"/>
                        </a:cubicBezTo>
                        <a:cubicBezTo>
                          <a:pt x="4634" y="19882"/>
                          <a:pt x="4475" y="19882"/>
                          <a:pt x="4292" y="19882"/>
                        </a:cubicBezTo>
                        <a:cubicBezTo>
                          <a:pt x="4155" y="19882"/>
                          <a:pt x="4018" y="19882"/>
                          <a:pt x="3881" y="19859"/>
                        </a:cubicBezTo>
                        <a:cubicBezTo>
                          <a:pt x="3356" y="19813"/>
                          <a:pt x="2808" y="19676"/>
                          <a:pt x="2260" y="19471"/>
                        </a:cubicBezTo>
                        <a:cubicBezTo>
                          <a:pt x="1781" y="19288"/>
                          <a:pt x="1393" y="19083"/>
                          <a:pt x="1028" y="18832"/>
                        </a:cubicBezTo>
                        <a:cubicBezTo>
                          <a:pt x="1028" y="18832"/>
                          <a:pt x="1005" y="18809"/>
                          <a:pt x="1005" y="18809"/>
                        </a:cubicBezTo>
                        <a:cubicBezTo>
                          <a:pt x="777" y="18626"/>
                          <a:pt x="571" y="18466"/>
                          <a:pt x="434" y="18261"/>
                        </a:cubicBezTo>
                        <a:lnTo>
                          <a:pt x="343" y="18147"/>
                        </a:lnTo>
                        <a:lnTo>
                          <a:pt x="1416" y="14541"/>
                        </a:lnTo>
                        <a:lnTo>
                          <a:pt x="2466" y="10957"/>
                        </a:lnTo>
                        <a:lnTo>
                          <a:pt x="3516" y="7351"/>
                        </a:lnTo>
                        <a:lnTo>
                          <a:pt x="4497" y="4018"/>
                        </a:lnTo>
                        <a:close/>
                        <a:moveTo>
                          <a:pt x="7944" y="1"/>
                        </a:moveTo>
                        <a:cubicBezTo>
                          <a:pt x="7876" y="1"/>
                          <a:pt x="7807" y="24"/>
                          <a:pt x="7739" y="24"/>
                        </a:cubicBezTo>
                        <a:cubicBezTo>
                          <a:pt x="7624" y="46"/>
                          <a:pt x="7533" y="69"/>
                          <a:pt x="7373" y="138"/>
                        </a:cubicBezTo>
                        <a:cubicBezTo>
                          <a:pt x="7259" y="183"/>
                          <a:pt x="7168" y="252"/>
                          <a:pt x="7054" y="320"/>
                        </a:cubicBezTo>
                        <a:cubicBezTo>
                          <a:pt x="6940" y="412"/>
                          <a:pt x="6826" y="503"/>
                          <a:pt x="6734" y="571"/>
                        </a:cubicBezTo>
                        <a:cubicBezTo>
                          <a:pt x="6506" y="777"/>
                          <a:pt x="6301" y="1005"/>
                          <a:pt x="6049" y="1325"/>
                        </a:cubicBezTo>
                        <a:cubicBezTo>
                          <a:pt x="5776" y="1667"/>
                          <a:pt x="5547" y="2009"/>
                          <a:pt x="5410" y="2238"/>
                        </a:cubicBezTo>
                        <a:cubicBezTo>
                          <a:pt x="5228" y="2512"/>
                          <a:pt x="5068" y="2785"/>
                          <a:pt x="4908" y="3059"/>
                        </a:cubicBezTo>
                        <a:lnTo>
                          <a:pt x="4863" y="3151"/>
                        </a:lnTo>
                        <a:lnTo>
                          <a:pt x="4817" y="3219"/>
                        </a:lnTo>
                        <a:cubicBezTo>
                          <a:pt x="4726" y="3356"/>
                          <a:pt x="4634" y="3493"/>
                          <a:pt x="4543" y="3653"/>
                        </a:cubicBezTo>
                        <a:cubicBezTo>
                          <a:pt x="4520" y="3630"/>
                          <a:pt x="4497" y="3607"/>
                          <a:pt x="4475" y="3607"/>
                        </a:cubicBezTo>
                        <a:cubicBezTo>
                          <a:pt x="4429" y="3584"/>
                          <a:pt x="4406" y="3584"/>
                          <a:pt x="4406" y="3584"/>
                        </a:cubicBezTo>
                        <a:cubicBezTo>
                          <a:pt x="4315" y="3584"/>
                          <a:pt x="4246" y="3653"/>
                          <a:pt x="4246" y="3721"/>
                        </a:cubicBezTo>
                        <a:lnTo>
                          <a:pt x="3676" y="5616"/>
                        </a:lnTo>
                        <a:lnTo>
                          <a:pt x="3584" y="5913"/>
                        </a:lnTo>
                        <a:lnTo>
                          <a:pt x="2808" y="8560"/>
                        </a:lnTo>
                        <a:lnTo>
                          <a:pt x="2763" y="8697"/>
                        </a:lnTo>
                        <a:lnTo>
                          <a:pt x="2785" y="8697"/>
                        </a:lnTo>
                        <a:lnTo>
                          <a:pt x="2694" y="8994"/>
                        </a:lnTo>
                        <a:lnTo>
                          <a:pt x="1736" y="12189"/>
                        </a:lnTo>
                        <a:lnTo>
                          <a:pt x="1758" y="12189"/>
                        </a:lnTo>
                        <a:lnTo>
                          <a:pt x="1667" y="12463"/>
                        </a:lnTo>
                        <a:lnTo>
                          <a:pt x="1393" y="13354"/>
                        </a:lnTo>
                        <a:lnTo>
                          <a:pt x="24" y="18078"/>
                        </a:lnTo>
                        <a:cubicBezTo>
                          <a:pt x="1" y="18124"/>
                          <a:pt x="1" y="18147"/>
                          <a:pt x="24" y="18193"/>
                        </a:cubicBezTo>
                        <a:cubicBezTo>
                          <a:pt x="1" y="18215"/>
                          <a:pt x="24" y="18261"/>
                          <a:pt x="24" y="18307"/>
                        </a:cubicBezTo>
                        <a:cubicBezTo>
                          <a:pt x="252" y="18626"/>
                          <a:pt x="571" y="18923"/>
                          <a:pt x="1005" y="19220"/>
                        </a:cubicBezTo>
                        <a:cubicBezTo>
                          <a:pt x="1393" y="19494"/>
                          <a:pt x="1850" y="19699"/>
                          <a:pt x="2397" y="19882"/>
                        </a:cubicBezTo>
                        <a:cubicBezTo>
                          <a:pt x="2877" y="20041"/>
                          <a:pt x="3379" y="20156"/>
                          <a:pt x="3881" y="20201"/>
                        </a:cubicBezTo>
                        <a:cubicBezTo>
                          <a:pt x="4018" y="20224"/>
                          <a:pt x="4178" y="20224"/>
                          <a:pt x="4315" y="20224"/>
                        </a:cubicBezTo>
                        <a:lnTo>
                          <a:pt x="4543" y="20224"/>
                        </a:lnTo>
                        <a:cubicBezTo>
                          <a:pt x="4680" y="20201"/>
                          <a:pt x="4794" y="20178"/>
                          <a:pt x="4908" y="20178"/>
                        </a:cubicBezTo>
                        <a:cubicBezTo>
                          <a:pt x="5091" y="20133"/>
                          <a:pt x="5251" y="20064"/>
                          <a:pt x="5388" y="19996"/>
                        </a:cubicBezTo>
                        <a:cubicBezTo>
                          <a:pt x="5433" y="19996"/>
                          <a:pt x="5456" y="19927"/>
                          <a:pt x="5479" y="19904"/>
                        </a:cubicBezTo>
                        <a:cubicBezTo>
                          <a:pt x="5479" y="19882"/>
                          <a:pt x="5479" y="19882"/>
                          <a:pt x="5479" y="19859"/>
                        </a:cubicBezTo>
                        <a:lnTo>
                          <a:pt x="6483" y="16458"/>
                        </a:lnTo>
                        <a:lnTo>
                          <a:pt x="7145" y="14198"/>
                        </a:lnTo>
                        <a:lnTo>
                          <a:pt x="7168" y="14130"/>
                        </a:lnTo>
                        <a:lnTo>
                          <a:pt x="7465" y="13080"/>
                        </a:lnTo>
                        <a:lnTo>
                          <a:pt x="8172" y="10683"/>
                        </a:lnTo>
                        <a:lnTo>
                          <a:pt x="8264" y="10386"/>
                        </a:lnTo>
                        <a:lnTo>
                          <a:pt x="8309" y="10249"/>
                        </a:lnTo>
                        <a:lnTo>
                          <a:pt x="9085" y="7624"/>
                        </a:lnTo>
                        <a:lnTo>
                          <a:pt x="9062" y="7602"/>
                        </a:lnTo>
                        <a:lnTo>
                          <a:pt x="9177" y="7305"/>
                        </a:lnTo>
                        <a:lnTo>
                          <a:pt x="9770" y="5228"/>
                        </a:lnTo>
                        <a:cubicBezTo>
                          <a:pt x="9793" y="5205"/>
                          <a:pt x="9793" y="5159"/>
                          <a:pt x="9770" y="5114"/>
                        </a:cubicBezTo>
                        <a:cubicBezTo>
                          <a:pt x="9747" y="5068"/>
                          <a:pt x="9702" y="5045"/>
                          <a:pt x="9656" y="5045"/>
                        </a:cubicBezTo>
                        <a:cubicBezTo>
                          <a:pt x="9633" y="5022"/>
                          <a:pt x="9633" y="5022"/>
                          <a:pt x="9610" y="5022"/>
                        </a:cubicBezTo>
                        <a:cubicBezTo>
                          <a:pt x="9587" y="5022"/>
                          <a:pt x="9587" y="5022"/>
                          <a:pt x="9565" y="5045"/>
                        </a:cubicBezTo>
                        <a:cubicBezTo>
                          <a:pt x="9542" y="4863"/>
                          <a:pt x="9542" y="4680"/>
                          <a:pt x="9542" y="4520"/>
                        </a:cubicBezTo>
                        <a:lnTo>
                          <a:pt x="9542" y="4338"/>
                        </a:lnTo>
                        <a:cubicBezTo>
                          <a:pt x="9565" y="4132"/>
                          <a:pt x="9542" y="3950"/>
                          <a:pt x="9542" y="3767"/>
                        </a:cubicBezTo>
                        <a:cubicBezTo>
                          <a:pt x="9542" y="3493"/>
                          <a:pt x="9519" y="3196"/>
                          <a:pt x="9496" y="2922"/>
                        </a:cubicBezTo>
                        <a:cubicBezTo>
                          <a:pt x="9473" y="2352"/>
                          <a:pt x="9405" y="1690"/>
                          <a:pt x="9154" y="1051"/>
                        </a:cubicBezTo>
                        <a:cubicBezTo>
                          <a:pt x="9040" y="754"/>
                          <a:pt x="8903" y="526"/>
                          <a:pt x="8720" y="343"/>
                        </a:cubicBezTo>
                        <a:cubicBezTo>
                          <a:pt x="8629" y="252"/>
                          <a:pt x="8537" y="183"/>
                          <a:pt x="8423" y="138"/>
                        </a:cubicBezTo>
                        <a:cubicBezTo>
                          <a:pt x="8309" y="69"/>
                          <a:pt x="8195" y="46"/>
                          <a:pt x="8058" y="24"/>
                        </a:cubicBezTo>
                        <a:cubicBezTo>
                          <a:pt x="8012" y="24"/>
                          <a:pt x="7990" y="1"/>
                          <a:pt x="794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1"/>
                  <p:cNvSpPr/>
                  <p:nvPr/>
                </p:nvSpPr>
                <p:spPr>
                  <a:xfrm>
                    <a:off x="8256469" y="2201111"/>
                    <a:ext cx="99984" cy="36409"/>
                  </a:xfrm>
                  <a:custGeom>
                    <a:rect b="b" l="l" r="r" t="t"/>
                    <a:pathLst>
                      <a:path extrusionOk="0" h="1347" w="3699">
                        <a:moveTo>
                          <a:pt x="183" y="0"/>
                        </a:moveTo>
                        <a:cubicBezTo>
                          <a:pt x="115" y="0"/>
                          <a:pt x="69" y="46"/>
                          <a:pt x="46" y="92"/>
                        </a:cubicBezTo>
                        <a:cubicBezTo>
                          <a:pt x="23" y="114"/>
                          <a:pt x="0" y="160"/>
                          <a:pt x="23" y="206"/>
                        </a:cubicBezTo>
                        <a:cubicBezTo>
                          <a:pt x="23" y="251"/>
                          <a:pt x="46" y="297"/>
                          <a:pt x="92" y="320"/>
                        </a:cubicBezTo>
                        <a:cubicBezTo>
                          <a:pt x="571" y="617"/>
                          <a:pt x="1119" y="868"/>
                          <a:pt x="1712" y="1050"/>
                        </a:cubicBezTo>
                        <a:cubicBezTo>
                          <a:pt x="2009" y="1142"/>
                          <a:pt x="2306" y="1233"/>
                          <a:pt x="2603" y="1278"/>
                        </a:cubicBezTo>
                        <a:cubicBezTo>
                          <a:pt x="2876" y="1324"/>
                          <a:pt x="3150" y="1347"/>
                          <a:pt x="3401" y="1347"/>
                        </a:cubicBezTo>
                        <a:lnTo>
                          <a:pt x="3538" y="1347"/>
                        </a:lnTo>
                        <a:cubicBezTo>
                          <a:pt x="3630" y="1324"/>
                          <a:pt x="3698" y="1256"/>
                          <a:pt x="3698" y="1164"/>
                        </a:cubicBezTo>
                        <a:cubicBezTo>
                          <a:pt x="3698" y="1119"/>
                          <a:pt x="3675" y="1073"/>
                          <a:pt x="3653" y="1050"/>
                        </a:cubicBezTo>
                        <a:cubicBezTo>
                          <a:pt x="3630" y="1027"/>
                          <a:pt x="3584" y="1005"/>
                          <a:pt x="3538" y="1005"/>
                        </a:cubicBezTo>
                        <a:lnTo>
                          <a:pt x="3401" y="1005"/>
                        </a:lnTo>
                        <a:cubicBezTo>
                          <a:pt x="3173" y="1005"/>
                          <a:pt x="2945" y="982"/>
                          <a:pt x="2717" y="959"/>
                        </a:cubicBezTo>
                        <a:cubicBezTo>
                          <a:pt x="2192" y="868"/>
                          <a:pt x="1621" y="708"/>
                          <a:pt x="1050" y="457"/>
                        </a:cubicBezTo>
                        <a:cubicBezTo>
                          <a:pt x="777" y="320"/>
                          <a:pt x="525" y="183"/>
                          <a:pt x="274" y="23"/>
                        </a:cubicBezTo>
                        <a:cubicBezTo>
                          <a:pt x="252" y="23"/>
                          <a:pt x="206" y="0"/>
                          <a:pt x="1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1"/>
                  <p:cNvSpPr/>
                  <p:nvPr/>
                </p:nvSpPr>
                <p:spPr>
                  <a:xfrm>
                    <a:off x="7881969" y="2176433"/>
                    <a:ext cx="335037" cy="269030"/>
                  </a:xfrm>
                  <a:custGeom>
                    <a:rect b="b" l="l" r="r" t="t"/>
                    <a:pathLst>
                      <a:path extrusionOk="0" h="9953" w="12395">
                        <a:moveTo>
                          <a:pt x="2237" y="365"/>
                        </a:moveTo>
                        <a:lnTo>
                          <a:pt x="2397" y="411"/>
                        </a:lnTo>
                        <a:lnTo>
                          <a:pt x="2534" y="457"/>
                        </a:lnTo>
                        <a:lnTo>
                          <a:pt x="3653" y="799"/>
                        </a:lnTo>
                        <a:lnTo>
                          <a:pt x="4018" y="913"/>
                        </a:lnTo>
                        <a:lnTo>
                          <a:pt x="3196" y="3744"/>
                        </a:lnTo>
                        <a:lnTo>
                          <a:pt x="1370" y="3241"/>
                        </a:lnTo>
                        <a:lnTo>
                          <a:pt x="2237" y="365"/>
                        </a:lnTo>
                        <a:close/>
                        <a:moveTo>
                          <a:pt x="4337" y="982"/>
                        </a:moveTo>
                        <a:lnTo>
                          <a:pt x="4931" y="1164"/>
                        </a:lnTo>
                        <a:lnTo>
                          <a:pt x="6118" y="1530"/>
                        </a:lnTo>
                        <a:lnTo>
                          <a:pt x="5364" y="4177"/>
                        </a:lnTo>
                        <a:lnTo>
                          <a:pt x="5296" y="4360"/>
                        </a:lnTo>
                        <a:lnTo>
                          <a:pt x="5159" y="4314"/>
                        </a:lnTo>
                        <a:lnTo>
                          <a:pt x="4999" y="4269"/>
                        </a:lnTo>
                        <a:lnTo>
                          <a:pt x="4132" y="4017"/>
                        </a:lnTo>
                        <a:lnTo>
                          <a:pt x="3516" y="3858"/>
                        </a:lnTo>
                        <a:lnTo>
                          <a:pt x="3607" y="3538"/>
                        </a:lnTo>
                        <a:lnTo>
                          <a:pt x="4337" y="982"/>
                        </a:lnTo>
                        <a:close/>
                        <a:moveTo>
                          <a:pt x="6437" y="1621"/>
                        </a:moveTo>
                        <a:lnTo>
                          <a:pt x="8149" y="2123"/>
                        </a:lnTo>
                        <a:lnTo>
                          <a:pt x="7852" y="3127"/>
                        </a:lnTo>
                        <a:lnTo>
                          <a:pt x="7327" y="4930"/>
                        </a:lnTo>
                        <a:lnTo>
                          <a:pt x="5616" y="4451"/>
                        </a:lnTo>
                        <a:lnTo>
                          <a:pt x="5981" y="3241"/>
                        </a:lnTo>
                        <a:lnTo>
                          <a:pt x="6437" y="1621"/>
                        </a:lnTo>
                        <a:close/>
                        <a:moveTo>
                          <a:pt x="8469" y="2214"/>
                        </a:moveTo>
                        <a:lnTo>
                          <a:pt x="8765" y="2328"/>
                        </a:lnTo>
                        <a:lnTo>
                          <a:pt x="9975" y="2694"/>
                        </a:lnTo>
                        <a:lnTo>
                          <a:pt x="9176" y="5478"/>
                        </a:lnTo>
                        <a:lnTo>
                          <a:pt x="7647" y="5022"/>
                        </a:lnTo>
                        <a:lnTo>
                          <a:pt x="8469" y="2214"/>
                        </a:lnTo>
                        <a:close/>
                        <a:moveTo>
                          <a:pt x="10295" y="2762"/>
                        </a:moveTo>
                        <a:lnTo>
                          <a:pt x="11778" y="3219"/>
                        </a:lnTo>
                        <a:lnTo>
                          <a:pt x="10979" y="5980"/>
                        </a:lnTo>
                        <a:lnTo>
                          <a:pt x="9496" y="5570"/>
                        </a:lnTo>
                        <a:lnTo>
                          <a:pt x="9678" y="4930"/>
                        </a:lnTo>
                        <a:lnTo>
                          <a:pt x="10295" y="2762"/>
                        </a:lnTo>
                        <a:close/>
                        <a:moveTo>
                          <a:pt x="1279" y="3561"/>
                        </a:moveTo>
                        <a:lnTo>
                          <a:pt x="3105" y="4086"/>
                        </a:lnTo>
                        <a:lnTo>
                          <a:pt x="2648" y="5707"/>
                        </a:lnTo>
                        <a:lnTo>
                          <a:pt x="2237" y="7122"/>
                        </a:lnTo>
                        <a:cubicBezTo>
                          <a:pt x="2215" y="7145"/>
                          <a:pt x="2215" y="7145"/>
                          <a:pt x="2215" y="7167"/>
                        </a:cubicBezTo>
                        <a:lnTo>
                          <a:pt x="1872" y="7053"/>
                        </a:lnTo>
                        <a:lnTo>
                          <a:pt x="731" y="6734"/>
                        </a:lnTo>
                        <a:lnTo>
                          <a:pt x="640" y="6688"/>
                        </a:lnTo>
                        <a:lnTo>
                          <a:pt x="571" y="6665"/>
                        </a:lnTo>
                        <a:lnTo>
                          <a:pt x="457" y="6642"/>
                        </a:lnTo>
                        <a:lnTo>
                          <a:pt x="366" y="6620"/>
                        </a:lnTo>
                        <a:lnTo>
                          <a:pt x="982" y="4611"/>
                        </a:lnTo>
                        <a:lnTo>
                          <a:pt x="1279" y="3561"/>
                        </a:lnTo>
                        <a:close/>
                        <a:moveTo>
                          <a:pt x="3424" y="4177"/>
                        </a:moveTo>
                        <a:lnTo>
                          <a:pt x="5205" y="4679"/>
                        </a:lnTo>
                        <a:lnTo>
                          <a:pt x="4337" y="7738"/>
                        </a:lnTo>
                        <a:lnTo>
                          <a:pt x="4314" y="7784"/>
                        </a:lnTo>
                        <a:lnTo>
                          <a:pt x="2534" y="7259"/>
                        </a:lnTo>
                        <a:lnTo>
                          <a:pt x="2557" y="7236"/>
                        </a:lnTo>
                        <a:lnTo>
                          <a:pt x="3424" y="4177"/>
                        </a:lnTo>
                        <a:close/>
                        <a:moveTo>
                          <a:pt x="5524" y="4771"/>
                        </a:moveTo>
                        <a:lnTo>
                          <a:pt x="7236" y="5273"/>
                        </a:lnTo>
                        <a:lnTo>
                          <a:pt x="6346" y="8331"/>
                        </a:lnTo>
                        <a:cubicBezTo>
                          <a:pt x="6346" y="8354"/>
                          <a:pt x="6346" y="8377"/>
                          <a:pt x="6346" y="8400"/>
                        </a:cubicBezTo>
                        <a:lnTo>
                          <a:pt x="5456" y="8126"/>
                        </a:lnTo>
                        <a:lnTo>
                          <a:pt x="4634" y="7898"/>
                        </a:lnTo>
                        <a:lnTo>
                          <a:pt x="4657" y="7852"/>
                        </a:lnTo>
                        <a:lnTo>
                          <a:pt x="4771" y="7464"/>
                        </a:lnTo>
                        <a:lnTo>
                          <a:pt x="5524" y="4771"/>
                        </a:lnTo>
                        <a:close/>
                        <a:moveTo>
                          <a:pt x="7556" y="5364"/>
                        </a:moveTo>
                        <a:lnTo>
                          <a:pt x="9085" y="5798"/>
                        </a:lnTo>
                        <a:lnTo>
                          <a:pt x="8811" y="6757"/>
                        </a:lnTo>
                        <a:lnTo>
                          <a:pt x="8788" y="6848"/>
                        </a:lnTo>
                        <a:lnTo>
                          <a:pt x="8583" y="7555"/>
                        </a:lnTo>
                        <a:lnTo>
                          <a:pt x="8309" y="8537"/>
                        </a:lnTo>
                        <a:lnTo>
                          <a:pt x="8263" y="8651"/>
                        </a:lnTo>
                        <a:lnTo>
                          <a:pt x="8218" y="8834"/>
                        </a:lnTo>
                        <a:lnTo>
                          <a:pt x="8195" y="8902"/>
                        </a:lnTo>
                        <a:cubicBezTo>
                          <a:pt x="8195" y="8925"/>
                          <a:pt x="8195" y="8925"/>
                          <a:pt x="8195" y="8948"/>
                        </a:cubicBezTo>
                        <a:lnTo>
                          <a:pt x="6711" y="8514"/>
                        </a:lnTo>
                        <a:lnTo>
                          <a:pt x="6643" y="8491"/>
                        </a:lnTo>
                        <a:cubicBezTo>
                          <a:pt x="6665" y="8491"/>
                          <a:pt x="6665" y="8468"/>
                          <a:pt x="6688" y="8446"/>
                        </a:cubicBezTo>
                        <a:lnTo>
                          <a:pt x="7556" y="5364"/>
                        </a:lnTo>
                        <a:close/>
                        <a:moveTo>
                          <a:pt x="9405" y="5889"/>
                        </a:moveTo>
                        <a:lnTo>
                          <a:pt x="9633" y="5958"/>
                        </a:lnTo>
                        <a:lnTo>
                          <a:pt x="10683" y="6254"/>
                        </a:lnTo>
                        <a:lnTo>
                          <a:pt x="10888" y="6323"/>
                        </a:lnTo>
                        <a:lnTo>
                          <a:pt x="10637" y="7190"/>
                        </a:lnTo>
                        <a:lnTo>
                          <a:pt x="10432" y="7898"/>
                        </a:lnTo>
                        <a:lnTo>
                          <a:pt x="10363" y="8126"/>
                        </a:lnTo>
                        <a:cubicBezTo>
                          <a:pt x="10249" y="8537"/>
                          <a:pt x="10135" y="8971"/>
                          <a:pt x="9998" y="9404"/>
                        </a:cubicBezTo>
                        <a:cubicBezTo>
                          <a:pt x="9998" y="9427"/>
                          <a:pt x="9998" y="9473"/>
                          <a:pt x="9998" y="9496"/>
                        </a:cubicBezTo>
                        <a:lnTo>
                          <a:pt x="8492" y="9039"/>
                        </a:lnTo>
                        <a:cubicBezTo>
                          <a:pt x="8514" y="9039"/>
                          <a:pt x="8514" y="9016"/>
                          <a:pt x="8514" y="9016"/>
                        </a:cubicBezTo>
                        <a:cubicBezTo>
                          <a:pt x="8537" y="8925"/>
                          <a:pt x="8560" y="8834"/>
                          <a:pt x="8583" y="8742"/>
                        </a:cubicBezTo>
                        <a:lnTo>
                          <a:pt x="8606" y="8651"/>
                        </a:lnTo>
                        <a:cubicBezTo>
                          <a:pt x="8765" y="8103"/>
                          <a:pt x="8925" y="7555"/>
                          <a:pt x="9085" y="7008"/>
                        </a:cubicBezTo>
                        <a:lnTo>
                          <a:pt x="9405" y="5889"/>
                        </a:lnTo>
                        <a:close/>
                        <a:moveTo>
                          <a:pt x="2123" y="0"/>
                        </a:moveTo>
                        <a:cubicBezTo>
                          <a:pt x="2100" y="0"/>
                          <a:pt x="2055" y="0"/>
                          <a:pt x="2032" y="23"/>
                        </a:cubicBezTo>
                        <a:cubicBezTo>
                          <a:pt x="1986" y="46"/>
                          <a:pt x="1963" y="69"/>
                          <a:pt x="1963" y="114"/>
                        </a:cubicBezTo>
                        <a:cubicBezTo>
                          <a:pt x="1302" y="2306"/>
                          <a:pt x="662" y="4497"/>
                          <a:pt x="1" y="6688"/>
                        </a:cubicBezTo>
                        <a:cubicBezTo>
                          <a:pt x="1" y="6688"/>
                          <a:pt x="1" y="6688"/>
                          <a:pt x="1" y="6734"/>
                        </a:cubicBezTo>
                        <a:cubicBezTo>
                          <a:pt x="1" y="6757"/>
                          <a:pt x="1" y="6802"/>
                          <a:pt x="23" y="6825"/>
                        </a:cubicBezTo>
                        <a:cubicBezTo>
                          <a:pt x="46" y="6848"/>
                          <a:pt x="69" y="6871"/>
                          <a:pt x="137" y="6893"/>
                        </a:cubicBezTo>
                        <a:lnTo>
                          <a:pt x="2831" y="7692"/>
                        </a:lnTo>
                        <a:lnTo>
                          <a:pt x="5524" y="8491"/>
                        </a:lnTo>
                        <a:lnTo>
                          <a:pt x="10363" y="9952"/>
                        </a:lnTo>
                        <a:lnTo>
                          <a:pt x="10477" y="9632"/>
                        </a:lnTo>
                        <a:lnTo>
                          <a:pt x="10363" y="9587"/>
                        </a:lnTo>
                        <a:lnTo>
                          <a:pt x="10272" y="9564"/>
                        </a:lnTo>
                        <a:cubicBezTo>
                          <a:pt x="10295" y="9564"/>
                          <a:pt x="10318" y="9541"/>
                          <a:pt x="10318" y="9518"/>
                        </a:cubicBezTo>
                        <a:cubicBezTo>
                          <a:pt x="10455" y="9062"/>
                          <a:pt x="10591" y="8605"/>
                          <a:pt x="10706" y="8172"/>
                        </a:cubicBezTo>
                        <a:lnTo>
                          <a:pt x="10957" y="7327"/>
                        </a:lnTo>
                        <a:lnTo>
                          <a:pt x="11208" y="6391"/>
                        </a:lnTo>
                        <a:lnTo>
                          <a:pt x="11390" y="6460"/>
                        </a:lnTo>
                        <a:lnTo>
                          <a:pt x="11504" y="6140"/>
                        </a:lnTo>
                        <a:lnTo>
                          <a:pt x="11390" y="6095"/>
                        </a:lnTo>
                        <a:lnTo>
                          <a:pt x="11299" y="6072"/>
                        </a:lnTo>
                        <a:lnTo>
                          <a:pt x="11527" y="5341"/>
                        </a:lnTo>
                        <a:lnTo>
                          <a:pt x="12098" y="3310"/>
                        </a:lnTo>
                        <a:lnTo>
                          <a:pt x="12189" y="3356"/>
                        </a:lnTo>
                        <a:lnTo>
                          <a:pt x="12303" y="3378"/>
                        </a:lnTo>
                        <a:lnTo>
                          <a:pt x="12395" y="3059"/>
                        </a:lnTo>
                        <a:lnTo>
                          <a:pt x="10409" y="2465"/>
                        </a:lnTo>
                        <a:lnTo>
                          <a:pt x="2785" y="183"/>
                        </a:lnTo>
                        <a:cubicBezTo>
                          <a:pt x="2717" y="160"/>
                          <a:pt x="2671" y="137"/>
                          <a:pt x="2603" y="137"/>
                        </a:cubicBezTo>
                        <a:lnTo>
                          <a:pt x="21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1"/>
                  <p:cNvSpPr/>
                  <p:nvPr/>
                </p:nvSpPr>
                <p:spPr>
                  <a:xfrm>
                    <a:off x="8310772" y="2304744"/>
                    <a:ext cx="335037" cy="270895"/>
                  </a:xfrm>
                  <a:custGeom>
                    <a:rect b="b" l="l" r="r" t="t"/>
                    <a:pathLst>
                      <a:path extrusionOk="0" h="10022" w="12395">
                        <a:moveTo>
                          <a:pt x="2488" y="480"/>
                        </a:moveTo>
                        <a:lnTo>
                          <a:pt x="3972" y="937"/>
                        </a:lnTo>
                        <a:lnTo>
                          <a:pt x="3401" y="2763"/>
                        </a:lnTo>
                        <a:lnTo>
                          <a:pt x="3082" y="3699"/>
                        </a:lnTo>
                        <a:lnTo>
                          <a:pt x="2397" y="3470"/>
                        </a:lnTo>
                        <a:lnTo>
                          <a:pt x="1621" y="3219"/>
                        </a:lnTo>
                        <a:cubicBezTo>
                          <a:pt x="1917" y="2329"/>
                          <a:pt x="2214" y="1393"/>
                          <a:pt x="2488" y="480"/>
                        </a:cubicBezTo>
                        <a:close/>
                        <a:moveTo>
                          <a:pt x="4291" y="1028"/>
                        </a:moveTo>
                        <a:lnTo>
                          <a:pt x="5478" y="1416"/>
                        </a:lnTo>
                        <a:lnTo>
                          <a:pt x="5821" y="1507"/>
                        </a:lnTo>
                        <a:lnTo>
                          <a:pt x="4930" y="4292"/>
                        </a:lnTo>
                        <a:lnTo>
                          <a:pt x="3401" y="3813"/>
                        </a:lnTo>
                        <a:lnTo>
                          <a:pt x="4291" y="1028"/>
                        </a:lnTo>
                        <a:close/>
                        <a:moveTo>
                          <a:pt x="6140" y="1599"/>
                        </a:moveTo>
                        <a:lnTo>
                          <a:pt x="7441" y="2010"/>
                        </a:lnTo>
                        <a:lnTo>
                          <a:pt x="7829" y="2124"/>
                        </a:lnTo>
                        <a:lnTo>
                          <a:pt x="7007" y="4703"/>
                        </a:lnTo>
                        <a:lnTo>
                          <a:pt x="6939" y="4931"/>
                        </a:lnTo>
                        <a:lnTo>
                          <a:pt x="5227" y="4383"/>
                        </a:lnTo>
                        <a:lnTo>
                          <a:pt x="6140" y="1599"/>
                        </a:lnTo>
                        <a:close/>
                        <a:moveTo>
                          <a:pt x="8149" y="2215"/>
                        </a:moveTo>
                        <a:lnTo>
                          <a:pt x="9929" y="2763"/>
                        </a:lnTo>
                        <a:lnTo>
                          <a:pt x="9016" y="5593"/>
                        </a:lnTo>
                        <a:lnTo>
                          <a:pt x="7555" y="5137"/>
                        </a:lnTo>
                        <a:lnTo>
                          <a:pt x="7396" y="5068"/>
                        </a:lnTo>
                        <a:lnTo>
                          <a:pt x="7259" y="5022"/>
                        </a:lnTo>
                        <a:lnTo>
                          <a:pt x="7487" y="4292"/>
                        </a:lnTo>
                        <a:lnTo>
                          <a:pt x="8149" y="2215"/>
                        </a:lnTo>
                        <a:close/>
                        <a:moveTo>
                          <a:pt x="10249" y="2854"/>
                        </a:moveTo>
                        <a:lnTo>
                          <a:pt x="10614" y="2968"/>
                        </a:lnTo>
                        <a:lnTo>
                          <a:pt x="11709" y="3311"/>
                        </a:lnTo>
                        <a:lnTo>
                          <a:pt x="12006" y="3402"/>
                        </a:lnTo>
                        <a:lnTo>
                          <a:pt x="11139" y="6255"/>
                        </a:lnTo>
                        <a:lnTo>
                          <a:pt x="9336" y="5684"/>
                        </a:lnTo>
                        <a:lnTo>
                          <a:pt x="10249" y="2854"/>
                        </a:lnTo>
                        <a:close/>
                        <a:moveTo>
                          <a:pt x="1529" y="3539"/>
                        </a:moveTo>
                        <a:lnTo>
                          <a:pt x="1735" y="3630"/>
                        </a:lnTo>
                        <a:lnTo>
                          <a:pt x="2557" y="3881"/>
                        </a:lnTo>
                        <a:lnTo>
                          <a:pt x="2990" y="4018"/>
                        </a:lnTo>
                        <a:lnTo>
                          <a:pt x="2648" y="5114"/>
                        </a:lnTo>
                        <a:lnTo>
                          <a:pt x="2305" y="6164"/>
                        </a:lnTo>
                        <a:lnTo>
                          <a:pt x="2123" y="6757"/>
                        </a:lnTo>
                        <a:lnTo>
                          <a:pt x="2077" y="6848"/>
                        </a:lnTo>
                        <a:lnTo>
                          <a:pt x="2077" y="6917"/>
                        </a:lnTo>
                        <a:cubicBezTo>
                          <a:pt x="2054" y="6985"/>
                          <a:pt x="2032" y="7054"/>
                          <a:pt x="2009" y="7122"/>
                        </a:cubicBezTo>
                        <a:cubicBezTo>
                          <a:pt x="2009" y="7122"/>
                          <a:pt x="2009" y="7145"/>
                          <a:pt x="1986" y="7145"/>
                        </a:cubicBezTo>
                        <a:lnTo>
                          <a:pt x="479" y="6689"/>
                        </a:lnTo>
                        <a:cubicBezTo>
                          <a:pt x="525" y="6689"/>
                          <a:pt x="525" y="6643"/>
                          <a:pt x="548" y="6620"/>
                        </a:cubicBezTo>
                        <a:cubicBezTo>
                          <a:pt x="685" y="6164"/>
                          <a:pt x="845" y="5684"/>
                          <a:pt x="982" y="5228"/>
                        </a:cubicBezTo>
                        <a:lnTo>
                          <a:pt x="1255" y="4429"/>
                        </a:lnTo>
                        <a:lnTo>
                          <a:pt x="1529" y="3539"/>
                        </a:lnTo>
                        <a:close/>
                        <a:moveTo>
                          <a:pt x="3310" y="4109"/>
                        </a:moveTo>
                        <a:lnTo>
                          <a:pt x="4337" y="4452"/>
                        </a:lnTo>
                        <a:lnTo>
                          <a:pt x="4816" y="4612"/>
                        </a:lnTo>
                        <a:lnTo>
                          <a:pt x="3835" y="7670"/>
                        </a:lnTo>
                        <a:cubicBezTo>
                          <a:pt x="3835" y="7693"/>
                          <a:pt x="3835" y="7693"/>
                          <a:pt x="3835" y="7716"/>
                        </a:cubicBezTo>
                        <a:lnTo>
                          <a:pt x="2785" y="7396"/>
                        </a:lnTo>
                        <a:lnTo>
                          <a:pt x="2305" y="7237"/>
                        </a:lnTo>
                        <a:cubicBezTo>
                          <a:pt x="2305" y="7237"/>
                          <a:pt x="2328" y="7214"/>
                          <a:pt x="2328" y="7214"/>
                        </a:cubicBezTo>
                        <a:cubicBezTo>
                          <a:pt x="2351" y="7145"/>
                          <a:pt x="2374" y="7100"/>
                          <a:pt x="2374" y="7054"/>
                        </a:cubicBezTo>
                        <a:lnTo>
                          <a:pt x="2397" y="6985"/>
                        </a:lnTo>
                        <a:lnTo>
                          <a:pt x="2442" y="6826"/>
                        </a:lnTo>
                        <a:lnTo>
                          <a:pt x="2693" y="6095"/>
                        </a:lnTo>
                        <a:lnTo>
                          <a:pt x="2967" y="5182"/>
                        </a:lnTo>
                        <a:lnTo>
                          <a:pt x="3082" y="4840"/>
                        </a:lnTo>
                        <a:lnTo>
                          <a:pt x="3310" y="4109"/>
                        </a:lnTo>
                        <a:close/>
                        <a:moveTo>
                          <a:pt x="5136" y="4703"/>
                        </a:moveTo>
                        <a:lnTo>
                          <a:pt x="6848" y="5251"/>
                        </a:lnTo>
                        <a:cubicBezTo>
                          <a:pt x="6597" y="6004"/>
                          <a:pt x="6346" y="6757"/>
                          <a:pt x="6094" y="7533"/>
                        </a:cubicBezTo>
                        <a:lnTo>
                          <a:pt x="5866" y="8309"/>
                        </a:lnTo>
                        <a:lnTo>
                          <a:pt x="5843" y="8332"/>
                        </a:lnTo>
                        <a:lnTo>
                          <a:pt x="5798" y="8309"/>
                        </a:lnTo>
                        <a:lnTo>
                          <a:pt x="4131" y="7807"/>
                        </a:lnTo>
                        <a:cubicBezTo>
                          <a:pt x="4154" y="7807"/>
                          <a:pt x="4154" y="7784"/>
                          <a:pt x="4177" y="7761"/>
                        </a:cubicBezTo>
                        <a:lnTo>
                          <a:pt x="5136" y="4703"/>
                        </a:lnTo>
                        <a:close/>
                        <a:moveTo>
                          <a:pt x="7144" y="5342"/>
                        </a:moveTo>
                        <a:lnTo>
                          <a:pt x="8925" y="5913"/>
                        </a:lnTo>
                        <a:lnTo>
                          <a:pt x="8811" y="6255"/>
                        </a:lnTo>
                        <a:lnTo>
                          <a:pt x="7966" y="8903"/>
                        </a:lnTo>
                        <a:lnTo>
                          <a:pt x="7943" y="8948"/>
                        </a:lnTo>
                        <a:lnTo>
                          <a:pt x="7943" y="8971"/>
                        </a:lnTo>
                        <a:lnTo>
                          <a:pt x="6163" y="8423"/>
                        </a:lnTo>
                        <a:lnTo>
                          <a:pt x="6642" y="6940"/>
                        </a:lnTo>
                        <a:lnTo>
                          <a:pt x="7144" y="5342"/>
                        </a:lnTo>
                        <a:close/>
                        <a:moveTo>
                          <a:pt x="9244" y="6004"/>
                        </a:moveTo>
                        <a:lnTo>
                          <a:pt x="11048" y="6597"/>
                        </a:lnTo>
                        <a:lnTo>
                          <a:pt x="10112" y="9633"/>
                        </a:lnTo>
                        <a:lnTo>
                          <a:pt x="9998" y="9610"/>
                        </a:lnTo>
                        <a:lnTo>
                          <a:pt x="9929" y="9588"/>
                        </a:lnTo>
                        <a:lnTo>
                          <a:pt x="9747" y="9519"/>
                        </a:lnTo>
                        <a:lnTo>
                          <a:pt x="8993" y="9291"/>
                        </a:lnTo>
                        <a:lnTo>
                          <a:pt x="8263" y="9063"/>
                        </a:lnTo>
                        <a:cubicBezTo>
                          <a:pt x="8263" y="9063"/>
                          <a:pt x="8263" y="9063"/>
                          <a:pt x="8286" y="9040"/>
                        </a:cubicBezTo>
                        <a:lnTo>
                          <a:pt x="9085" y="6506"/>
                        </a:lnTo>
                        <a:lnTo>
                          <a:pt x="9244" y="6004"/>
                        </a:lnTo>
                        <a:close/>
                        <a:moveTo>
                          <a:pt x="2032" y="1"/>
                        </a:moveTo>
                        <a:lnTo>
                          <a:pt x="1917" y="298"/>
                        </a:lnTo>
                        <a:lnTo>
                          <a:pt x="2077" y="366"/>
                        </a:lnTo>
                        <a:lnTo>
                          <a:pt x="2169" y="389"/>
                        </a:lnTo>
                        <a:lnTo>
                          <a:pt x="1301" y="3128"/>
                        </a:lnTo>
                        <a:lnTo>
                          <a:pt x="1119" y="3082"/>
                        </a:lnTo>
                        <a:lnTo>
                          <a:pt x="1027" y="3379"/>
                        </a:lnTo>
                        <a:lnTo>
                          <a:pt x="1210" y="3448"/>
                        </a:lnTo>
                        <a:lnTo>
                          <a:pt x="913" y="4361"/>
                        </a:lnTo>
                        <a:lnTo>
                          <a:pt x="662" y="5159"/>
                        </a:lnTo>
                        <a:cubicBezTo>
                          <a:pt x="502" y="5616"/>
                          <a:pt x="365" y="6072"/>
                          <a:pt x="228" y="6529"/>
                        </a:cubicBezTo>
                        <a:cubicBezTo>
                          <a:pt x="206" y="6552"/>
                          <a:pt x="206" y="6575"/>
                          <a:pt x="206" y="6620"/>
                        </a:cubicBezTo>
                        <a:lnTo>
                          <a:pt x="114" y="6575"/>
                        </a:lnTo>
                        <a:lnTo>
                          <a:pt x="0" y="6894"/>
                        </a:lnTo>
                        <a:lnTo>
                          <a:pt x="2237" y="7579"/>
                        </a:lnTo>
                        <a:lnTo>
                          <a:pt x="4771" y="8355"/>
                        </a:lnTo>
                        <a:lnTo>
                          <a:pt x="7464" y="9177"/>
                        </a:lnTo>
                        <a:lnTo>
                          <a:pt x="10157" y="9998"/>
                        </a:lnTo>
                        <a:cubicBezTo>
                          <a:pt x="10180" y="10021"/>
                          <a:pt x="10203" y="10021"/>
                          <a:pt x="10226" y="10021"/>
                        </a:cubicBezTo>
                        <a:cubicBezTo>
                          <a:pt x="10249" y="10021"/>
                          <a:pt x="10271" y="10021"/>
                          <a:pt x="10294" y="9998"/>
                        </a:cubicBezTo>
                        <a:cubicBezTo>
                          <a:pt x="10317" y="9998"/>
                          <a:pt x="10340" y="9976"/>
                          <a:pt x="10363" y="9930"/>
                        </a:cubicBezTo>
                        <a:lnTo>
                          <a:pt x="10386" y="9907"/>
                        </a:lnTo>
                        <a:cubicBezTo>
                          <a:pt x="11048" y="7716"/>
                          <a:pt x="11709" y="5547"/>
                          <a:pt x="12394" y="3356"/>
                        </a:cubicBezTo>
                        <a:cubicBezTo>
                          <a:pt x="12394" y="3311"/>
                          <a:pt x="12394" y="3265"/>
                          <a:pt x="12394" y="3242"/>
                        </a:cubicBezTo>
                        <a:cubicBezTo>
                          <a:pt x="12371" y="3196"/>
                          <a:pt x="12349" y="3174"/>
                          <a:pt x="12326" y="3151"/>
                        </a:cubicBezTo>
                        <a:lnTo>
                          <a:pt x="12303" y="3151"/>
                        </a:lnTo>
                        <a:lnTo>
                          <a:pt x="11846" y="3014"/>
                        </a:lnTo>
                        <a:lnTo>
                          <a:pt x="11664" y="2945"/>
                        </a:lnTo>
                        <a:lnTo>
                          <a:pt x="7647" y="1713"/>
                        </a:lnTo>
                        <a:lnTo>
                          <a:pt x="203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87" name="Google Shape;1587;p1"/>
              <p:cNvSpPr/>
              <p:nvPr/>
            </p:nvSpPr>
            <p:spPr>
              <a:xfrm>
                <a:off x="6731328" y="2201111"/>
                <a:ext cx="732973" cy="668182"/>
              </a:xfrm>
              <a:custGeom>
                <a:rect b="b" l="l" r="r" t="t"/>
                <a:pathLst>
                  <a:path extrusionOk="0" h="24720" w="27117">
                    <a:moveTo>
                      <a:pt x="5958" y="0"/>
                    </a:moveTo>
                    <a:cubicBezTo>
                      <a:pt x="5866" y="0"/>
                      <a:pt x="5775" y="46"/>
                      <a:pt x="5729" y="137"/>
                    </a:cubicBezTo>
                    <a:cubicBezTo>
                      <a:pt x="5661" y="320"/>
                      <a:pt x="5547" y="525"/>
                      <a:pt x="5456" y="731"/>
                    </a:cubicBezTo>
                    <a:lnTo>
                      <a:pt x="5341" y="959"/>
                    </a:lnTo>
                    <a:cubicBezTo>
                      <a:pt x="5273" y="1096"/>
                      <a:pt x="5204" y="1210"/>
                      <a:pt x="5136" y="1347"/>
                    </a:cubicBezTo>
                    <a:cubicBezTo>
                      <a:pt x="5045" y="1484"/>
                      <a:pt x="4976" y="1621"/>
                      <a:pt x="4908" y="1781"/>
                    </a:cubicBezTo>
                    <a:lnTo>
                      <a:pt x="4839" y="1895"/>
                    </a:lnTo>
                    <a:cubicBezTo>
                      <a:pt x="4794" y="1986"/>
                      <a:pt x="4748" y="2077"/>
                      <a:pt x="4702" y="2169"/>
                    </a:cubicBezTo>
                    <a:cubicBezTo>
                      <a:pt x="4657" y="2283"/>
                      <a:pt x="4611" y="2397"/>
                      <a:pt x="4543" y="2511"/>
                    </a:cubicBezTo>
                    <a:lnTo>
                      <a:pt x="4520" y="2580"/>
                    </a:lnTo>
                    <a:cubicBezTo>
                      <a:pt x="4406" y="2831"/>
                      <a:pt x="4269" y="3127"/>
                      <a:pt x="4109" y="3401"/>
                    </a:cubicBezTo>
                    <a:cubicBezTo>
                      <a:pt x="3926" y="3698"/>
                      <a:pt x="3744" y="3995"/>
                      <a:pt x="3561" y="4269"/>
                    </a:cubicBezTo>
                    <a:lnTo>
                      <a:pt x="3538" y="4291"/>
                    </a:lnTo>
                    <a:cubicBezTo>
                      <a:pt x="3401" y="4497"/>
                      <a:pt x="3264" y="4725"/>
                      <a:pt x="3127" y="4931"/>
                    </a:cubicBezTo>
                    <a:cubicBezTo>
                      <a:pt x="3059" y="5045"/>
                      <a:pt x="2990" y="5136"/>
                      <a:pt x="2922" y="5250"/>
                    </a:cubicBezTo>
                    <a:cubicBezTo>
                      <a:pt x="2831" y="5364"/>
                      <a:pt x="2762" y="5501"/>
                      <a:pt x="2671" y="5638"/>
                    </a:cubicBezTo>
                    <a:lnTo>
                      <a:pt x="2648" y="5707"/>
                    </a:lnTo>
                    <a:cubicBezTo>
                      <a:pt x="2580" y="5798"/>
                      <a:pt x="2511" y="5889"/>
                      <a:pt x="2465" y="6003"/>
                    </a:cubicBezTo>
                    <a:lnTo>
                      <a:pt x="2374" y="6140"/>
                    </a:lnTo>
                    <a:cubicBezTo>
                      <a:pt x="2351" y="6186"/>
                      <a:pt x="2328" y="6232"/>
                      <a:pt x="2283" y="6300"/>
                    </a:cubicBezTo>
                    <a:cubicBezTo>
                      <a:pt x="2214" y="6460"/>
                      <a:pt x="2123" y="6597"/>
                      <a:pt x="2032" y="6734"/>
                    </a:cubicBezTo>
                    <a:lnTo>
                      <a:pt x="1895" y="6962"/>
                    </a:lnTo>
                    <a:lnTo>
                      <a:pt x="1872" y="7030"/>
                    </a:lnTo>
                    <a:cubicBezTo>
                      <a:pt x="1804" y="7122"/>
                      <a:pt x="1758" y="7236"/>
                      <a:pt x="1689" y="7327"/>
                    </a:cubicBezTo>
                    <a:cubicBezTo>
                      <a:pt x="1644" y="7396"/>
                      <a:pt x="1598" y="7487"/>
                      <a:pt x="1552" y="7555"/>
                    </a:cubicBezTo>
                    <a:cubicBezTo>
                      <a:pt x="1530" y="7624"/>
                      <a:pt x="1484" y="7692"/>
                      <a:pt x="1461" y="7738"/>
                    </a:cubicBezTo>
                    <a:cubicBezTo>
                      <a:pt x="1324" y="7966"/>
                      <a:pt x="1187" y="8217"/>
                      <a:pt x="1050" y="8537"/>
                    </a:cubicBezTo>
                    <a:cubicBezTo>
                      <a:pt x="936" y="8742"/>
                      <a:pt x="845" y="8971"/>
                      <a:pt x="754" y="9222"/>
                    </a:cubicBezTo>
                    <a:cubicBezTo>
                      <a:pt x="754" y="9244"/>
                      <a:pt x="754" y="9267"/>
                      <a:pt x="731" y="9267"/>
                    </a:cubicBezTo>
                    <a:cubicBezTo>
                      <a:pt x="639" y="9541"/>
                      <a:pt x="571" y="9838"/>
                      <a:pt x="480" y="10089"/>
                    </a:cubicBezTo>
                    <a:cubicBezTo>
                      <a:pt x="366" y="10546"/>
                      <a:pt x="206" y="11093"/>
                      <a:pt x="137" y="11641"/>
                    </a:cubicBezTo>
                    <a:cubicBezTo>
                      <a:pt x="23" y="12372"/>
                      <a:pt x="0" y="12988"/>
                      <a:pt x="46" y="13558"/>
                    </a:cubicBezTo>
                    <a:cubicBezTo>
                      <a:pt x="69" y="13718"/>
                      <a:pt x="114" y="13901"/>
                      <a:pt x="160" y="14083"/>
                    </a:cubicBezTo>
                    <a:cubicBezTo>
                      <a:pt x="160" y="14152"/>
                      <a:pt x="183" y="14220"/>
                      <a:pt x="183" y="14266"/>
                    </a:cubicBezTo>
                    <a:cubicBezTo>
                      <a:pt x="206" y="14357"/>
                      <a:pt x="229" y="14426"/>
                      <a:pt x="251" y="14494"/>
                    </a:cubicBezTo>
                    <a:cubicBezTo>
                      <a:pt x="274" y="14631"/>
                      <a:pt x="297" y="14745"/>
                      <a:pt x="343" y="14859"/>
                    </a:cubicBezTo>
                    <a:lnTo>
                      <a:pt x="366" y="14928"/>
                    </a:lnTo>
                    <a:lnTo>
                      <a:pt x="388" y="15065"/>
                    </a:lnTo>
                    <a:cubicBezTo>
                      <a:pt x="434" y="15156"/>
                      <a:pt x="457" y="15270"/>
                      <a:pt x="480" y="15362"/>
                    </a:cubicBezTo>
                    <a:cubicBezTo>
                      <a:pt x="594" y="15681"/>
                      <a:pt x="731" y="15978"/>
                      <a:pt x="868" y="16252"/>
                    </a:cubicBezTo>
                    <a:cubicBezTo>
                      <a:pt x="936" y="16412"/>
                      <a:pt x="1027" y="16549"/>
                      <a:pt x="1119" y="16686"/>
                    </a:cubicBezTo>
                    <a:lnTo>
                      <a:pt x="1164" y="16777"/>
                    </a:lnTo>
                    <a:cubicBezTo>
                      <a:pt x="1233" y="16868"/>
                      <a:pt x="1301" y="16959"/>
                      <a:pt x="1370" y="17074"/>
                    </a:cubicBezTo>
                    <a:lnTo>
                      <a:pt x="1507" y="17302"/>
                    </a:lnTo>
                    <a:lnTo>
                      <a:pt x="1575" y="17416"/>
                    </a:lnTo>
                    <a:cubicBezTo>
                      <a:pt x="1644" y="17507"/>
                      <a:pt x="1712" y="17599"/>
                      <a:pt x="1781" y="17690"/>
                    </a:cubicBezTo>
                    <a:lnTo>
                      <a:pt x="1872" y="17804"/>
                    </a:lnTo>
                    <a:lnTo>
                      <a:pt x="1940" y="17895"/>
                    </a:lnTo>
                    <a:cubicBezTo>
                      <a:pt x="1986" y="17987"/>
                      <a:pt x="2055" y="18078"/>
                      <a:pt x="2123" y="18146"/>
                    </a:cubicBezTo>
                    <a:cubicBezTo>
                      <a:pt x="2214" y="18260"/>
                      <a:pt x="2328" y="18397"/>
                      <a:pt x="2420" y="18512"/>
                    </a:cubicBezTo>
                    <a:cubicBezTo>
                      <a:pt x="2580" y="18671"/>
                      <a:pt x="2762" y="18831"/>
                      <a:pt x="2945" y="18991"/>
                    </a:cubicBezTo>
                    <a:lnTo>
                      <a:pt x="3036" y="19059"/>
                    </a:lnTo>
                    <a:lnTo>
                      <a:pt x="3059" y="19105"/>
                    </a:lnTo>
                    <a:cubicBezTo>
                      <a:pt x="3150" y="19173"/>
                      <a:pt x="3242" y="19265"/>
                      <a:pt x="3333" y="19333"/>
                    </a:cubicBezTo>
                    <a:cubicBezTo>
                      <a:pt x="3447" y="19425"/>
                      <a:pt x="3561" y="19493"/>
                      <a:pt x="3675" y="19584"/>
                    </a:cubicBezTo>
                    <a:lnTo>
                      <a:pt x="3766" y="19630"/>
                    </a:lnTo>
                    <a:lnTo>
                      <a:pt x="3881" y="19721"/>
                    </a:lnTo>
                    <a:cubicBezTo>
                      <a:pt x="4086" y="19858"/>
                      <a:pt x="4291" y="20018"/>
                      <a:pt x="4520" y="20155"/>
                    </a:cubicBezTo>
                    <a:cubicBezTo>
                      <a:pt x="4725" y="20269"/>
                      <a:pt x="4908" y="20383"/>
                      <a:pt x="5113" y="20520"/>
                    </a:cubicBezTo>
                    <a:lnTo>
                      <a:pt x="5341" y="20634"/>
                    </a:lnTo>
                    <a:cubicBezTo>
                      <a:pt x="5410" y="20703"/>
                      <a:pt x="5501" y="20748"/>
                      <a:pt x="5593" y="20794"/>
                    </a:cubicBezTo>
                    <a:lnTo>
                      <a:pt x="5729" y="20863"/>
                    </a:lnTo>
                    <a:cubicBezTo>
                      <a:pt x="5798" y="20908"/>
                      <a:pt x="5866" y="20954"/>
                      <a:pt x="5935" y="20999"/>
                    </a:cubicBezTo>
                    <a:cubicBezTo>
                      <a:pt x="6003" y="21022"/>
                      <a:pt x="6072" y="21068"/>
                      <a:pt x="6140" y="21114"/>
                    </a:cubicBezTo>
                    <a:cubicBezTo>
                      <a:pt x="6414" y="21273"/>
                      <a:pt x="6711" y="21410"/>
                      <a:pt x="7008" y="21502"/>
                    </a:cubicBezTo>
                    <a:cubicBezTo>
                      <a:pt x="7122" y="21547"/>
                      <a:pt x="7213" y="21570"/>
                      <a:pt x="7304" y="21593"/>
                    </a:cubicBezTo>
                    <a:lnTo>
                      <a:pt x="7464" y="21639"/>
                    </a:lnTo>
                    <a:cubicBezTo>
                      <a:pt x="7555" y="21661"/>
                      <a:pt x="7670" y="21707"/>
                      <a:pt x="7761" y="21730"/>
                    </a:cubicBezTo>
                    <a:lnTo>
                      <a:pt x="7852" y="21776"/>
                    </a:lnTo>
                    <a:cubicBezTo>
                      <a:pt x="8012" y="21821"/>
                      <a:pt x="8172" y="21867"/>
                      <a:pt x="8332" y="21913"/>
                    </a:cubicBezTo>
                    <a:cubicBezTo>
                      <a:pt x="8423" y="21935"/>
                      <a:pt x="8537" y="21958"/>
                      <a:pt x="8628" y="21981"/>
                    </a:cubicBezTo>
                    <a:lnTo>
                      <a:pt x="8720" y="22027"/>
                    </a:lnTo>
                    <a:cubicBezTo>
                      <a:pt x="8811" y="22049"/>
                      <a:pt x="8879" y="22072"/>
                      <a:pt x="8971" y="22095"/>
                    </a:cubicBezTo>
                    <a:cubicBezTo>
                      <a:pt x="9039" y="22095"/>
                      <a:pt x="9085" y="22118"/>
                      <a:pt x="9153" y="22141"/>
                    </a:cubicBezTo>
                    <a:cubicBezTo>
                      <a:pt x="9199" y="22141"/>
                      <a:pt x="9267" y="22141"/>
                      <a:pt x="9313" y="22164"/>
                    </a:cubicBezTo>
                    <a:lnTo>
                      <a:pt x="9382" y="22186"/>
                    </a:lnTo>
                    <a:cubicBezTo>
                      <a:pt x="9450" y="22209"/>
                      <a:pt x="9518" y="22209"/>
                      <a:pt x="9587" y="22232"/>
                    </a:cubicBezTo>
                    <a:cubicBezTo>
                      <a:pt x="9564" y="22369"/>
                      <a:pt x="9541" y="22506"/>
                      <a:pt x="9518" y="22643"/>
                    </a:cubicBezTo>
                    <a:cubicBezTo>
                      <a:pt x="9496" y="22757"/>
                      <a:pt x="9496" y="22894"/>
                      <a:pt x="9518" y="23054"/>
                    </a:cubicBezTo>
                    <a:cubicBezTo>
                      <a:pt x="9541" y="23282"/>
                      <a:pt x="9678" y="23510"/>
                      <a:pt x="9815" y="23716"/>
                    </a:cubicBezTo>
                    <a:cubicBezTo>
                      <a:pt x="9906" y="23875"/>
                      <a:pt x="10066" y="23990"/>
                      <a:pt x="10203" y="24104"/>
                    </a:cubicBezTo>
                    <a:lnTo>
                      <a:pt x="10272" y="24149"/>
                    </a:lnTo>
                    <a:cubicBezTo>
                      <a:pt x="10363" y="24241"/>
                      <a:pt x="10477" y="24309"/>
                      <a:pt x="10591" y="24378"/>
                    </a:cubicBezTo>
                    <a:lnTo>
                      <a:pt x="10614" y="24400"/>
                    </a:lnTo>
                    <a:lnTo>
                      <a:pt x="10683" y="24423"/>
                    </a:lnTo>
                    <a:cubicBezTo>
                      <a:pt x="10774" y="24469"/>
                      <a:pt x="10842" y="24537"/>
                      <a:pt x="10934" y="24583"/>
                    </a:cubicBezTo>
                    <a:cubicBezTo>
                      <a:pt x="11139" y="24697"/>
                      <a:pt x="11367" y="24697"/>
                      <a:pt x="11596" y="24720"/>
                    </a:cubicBezTo>
                    <a:lnTo>
                      <a:pt x="12052" y="24720"/>
                    </a:lnTo>
                    <a:cubicBezTo>
                      <a:pt x="12121" y="24720"/>
                      <a:pt x="12189" y="24697"/>
                      <a:pt x="12258" y="24697"/>
                    </a:cubicBezTo>
                    <a:cubicBezTo>
                      <a:pt x="12417" y="24697"/>
                      <a:pt x="12554" y="24674"/>
                      <a:pt x="12714" y="24606"/>
                    </a:cubicBezTo>
                    <a:cubicBezTo>
                      <a:pt x="12874" y="24560"/>
                      <a:pt x="13056" y="24469"/>
                      <a:pt x="13216" y="24355"/>
                    </a:cubicBezTo>
                    <a:cubicBezTo>
                      <a:pt x="13444" y="24195"/>
                      <a:pt x="13650" y="23990"/>
                      <a:pt x="13878" y="23670"/>
                    </a:cubicBezTo>
                    <a:cubicBezTo>
                      <a:pt x="13992" y="23510"/>
                      <a:pt x="14084" y="23328"/>
                      <a:pt x="14175" y="23168"/>
                    </a:cubicBezTo>
                    <a:lnTo>
                      <a:pt x="14220" y="23077"/>
                    </a:lnTo>
                    <a:lnTo>
                      <a:pt x="14243" y="23031"/>
                    </a:lnTo>
                    <a:cubicBezTo>
                      <a:pt x="14266" y="22962"/>
                      <a:pt x="14312" y="22894"/>
                      <a:pt x="14335" y="22803"/>
                    </a:cubicBezTo>
                    <a:cubicBezTo>
                      <a:pt x="14380" y="22826"/>
                      <a:pt x="14403" y="22826"/>
                      <a:pt x="14426" y="22826"/>
                    </a:cubicBezTo>
                    <a:cubicBezTo>
                      <a:pt x="14494" y="22826"/>
                      <a:pt x="14563" y="22803"/>
                      <a:pt x="14631" y="22803"/>
                    </a:cubicBezTo>
                    <a:lnTo>
                      <a:pt x="14677" y="22803"/>
                    </a:lnTo>
                    <a:cubicBezTo>
                      <a:pt x="14723" y="22803"/>
                      <a:pt x="14768" y="22803"/>
                      <a:pt x="14837" y="22780"/>
                    </a:cubicBezTo>
                    <a:cubicBezTo>
                      <a:pt x="14928" y="22780"/>
                      <a:pt x="15042" y="22780"/>
                      <a:pt x="15133" y="22757"/>
                    </a:cubicBezTo>
                    <a:cubicBezTo>
                      <a:pt x="15293" y="22734"/>
                      <a:pt x="15453" y="22689"/>
                      <a:pt x="15590" y="22643"/>
                    </a:cubicBezTo>
                    <a:cubicBezTo>
                      <a:pt x="15681" y="22620"/>
                      <a:pt x="15750" y="22597"/>
                      <a:pt x="15818" y="22574"/>
                    </a:cubicBezTo>
                    <a:cubicBezTo>
                      <a:pt x="15887" y="22552"/>
                      <a:pt x="15955" y="22529"/>
                      <a:pt x="16024" y="22506"/>
                    </a:cubicBezTo>
                    <a:cubicBezTo>
                      <a:pt x="16138" y="22483"/>
                      <a:pt x="16229" y="22460"/>
                      <a:pt x="16320" y="22415"/>
                    </a:cubicBezTo>
                    <a:lnTo>
                      <a:pt x="16480" y="22369"/>
                    </a:lnTo>
                    <a:cubicBezTo>
                      <a:pt x="16526" y="22369"/>
                      <a:pt x="16549" y="22392"/>
                      <a:pt x="16594" y="22392"/>
                    </a:cubicBezTo>
                    <a:cubicBezTo>
                      <a:pt x="16617" y="22392"/>
                      <a:pt x="16663" y="22369"/>
                      <a:pt x="16686" y="22369"/>
                    </a:cubicBezTo>
                    <a:cubicBezTo>
                      <a:pt x="16823" y="22323"/>
                      <a:pt x="16960" y="22301"/>
                      <a:pt x="17096" y="22255"/>
                    </a:cubicBezTo>
                    <a:lnTo>
                      <a:pt x="17165" y="22232"/>
                    </a:lnTo>
                    <a:cubicBezTo>
                      <a:pt x="17348" y="22186"/>
                      <a:pt x="17507" y="22141"/>
                      <a:pt x="17667" y="22095"/>
                    </a:cubicBezTo>
                    <a:cubicBezTo>
                      <a:pt x="17758" y="22072"/>
                      <a:pt x="17827" y="22049"/>
                      <a:pt x="17918" y="22004"/>
                    </a:cubicBezTo>
                    <a:cubicBezTo>
                      <a:pt x="17964" y="21958"/>
                      <a:pt x="17987" y="21913"/>
                      <a:pt x="18055" y="21890"/>
                    </a:cubicBezTo>
                    <a:lnTo>
                      <a:pt x="18101" y="21867"/>
                    </a:lnTo>
                    <a:cubicBezTo>
                      <a:pt x="18215" y="21821"/>
                      <a:pt x="18352" y="21776"/>
                      <a:pt x="18489" y="21707"/>
                    </a:cubicBezTo>
                    <a:lnTo>
                      <a:pt x="18603" y="21661"/>
                    </a:lnTo>
                    <a:cubicBezTo>
                      <a:pt x="18717" y="21616"/>
                      <a:pt x="18831" y="21570"/>
                      <a:pt x="18945" y="21524"/>
                    </a:cubicBezTo>
                    <a:cubicBezTo>
                      <a:pt x="19151" y="21410"/>
                      <a:pt x="19333" y="21273"/>
                      <a:pt x="19539" y="21136"/>
                    </a:cubicBezTo>
                    <a:cubicBezTo>
                      <a:pt x="19836" y="20954"/>
                      <a:pt x="20087" y="20726"/>
                      <a:pt x="20292" y="20543"/>
                    </a:cubicBezTo>
                    <a:lnTo>
                      <a:pt x="20315" y="20543"/>
                    </a:lnTo>
                    <a:cubicBezTo>
                      <a:pt x="20406" y="20452"/>
                      <a:pt x="20475" y="20360"/>
                      <a:pt x="20566" y="20269"/>
                    </a:cubicBezTo>
                    <a:lnTo>
                      <a:pt x="20703" y="20132"/>
                    </a:lnTo>
                    <a:cubicBezTo>
                      <a:pt x="20771" y="20064"/>
                      <a:pt x="20840" y="20018"/>
                      <a:pt x="20885" y="19950"/>
                    </a:cubicBezTo>
                    <a:lnTo>
                      <a:pt x="20977" y="19835"/>
                    </a:lnTo>
                    <a:cubicBezTo>
                      <a:pt x="21022" y="19790"/>
                      <a:pt x="21068" y="19744"/>
                      <a:pt x="21137" y="19676"/>
                    </a:cubicBezTo>
                    <a:cubicBezTo>
                      <a:pt x="21205" y="19607"/>
                      <a:pt x="21296" y="19516"/>
                      <a:pt x="21388" y="19425"/>
                    </a:cubicBezTo>
                    <a:cubicBezTo>
                      <a:pt x="21388" y="19425"/>
                      <a:pt x="21410" y="19402"/>
                      <a:pt x="21410" y="19402"/>
                    </a:cubicBezTo>
                    <a:cubicBezTo>
                      <a:pt x="21456" y="19356"/>
                      <a:pt x="21525" y="19288"/>
                      <a:pt x="21570" y="19219"/>
                    </a:cubicBezTo>
                    <a:lnTo>
                      <a:pt x="21593" y="19196"/>
                    </a:lnTo>
                    <a:lnTo>
                      <a:pt x="21639" y="19128"/>
                    </a:lnTo>
                    <a:cubicBezTo>
                      <a:pt x="21662" y="19105"/>
                      <a:pt x="21684" y="19059"/>
                      <a:pt x="21730" y="19037"/>
                    </a:cubicBezTo>
                    <a:cubicBezTo>
                      <a:pt x="21753" y="18991"/>
                      <a:pt x="21776" y="18968"/>
                      <a:pt x="21798" y="18922"/>
                    </a:cubicBezTo>
                    <a:lnTo>
                      <a:pt x="21844" y="18922"/>
                    </a:lnTo>
                    <a:cubicBezTo>
                      <a:pt x="21890" y="18945"/>
                      <a:pt x="21913" y="18945"/>
                      <a:pt x="21958" y="18968"/>
                    </a:cubicBezTo>
                    <a:cubicBezTo>
                      <a:pt x="22004" y="18968"/>
                      <a:pt x="22050" y="18991"/>
                      <a:pt x="22095" y="19014"/>
                    </a:cubicBezTo>
                    <a:lnTo>
                      <a:pt x="22164" y="19014"/>
                    </a:lnTo>
                    <a:cubicBezTo>
                      <a:pt x="22232" y="19037"/>
                      <a:pt x="22301" y="19037"/>
                      <a:pt x="22346" y="19059"/>
                    </a:cubicBezTo>
                    <a:lnTo>
                      <a:pt x="22460" y="19059"/>
                    </a:lnTo>
                    <a:cubicBezTo>
                      <a:pt x="22597" y="19082"/>
                      <a:pt x="22711" y="19105"/>
                      <a:pt x="22848" y="19105"/>
                    </a:cubicBezTo>
                    <a:lnTo>
                      <a:pt x="22963" y="19128"/>
                    </a:lnTo>
                    <a:lnTo>
                      <a:pt x="23191" y="19128"/>
                    </a:lnTo>
                    <a:cubicBezTo>
                      <a:pt x="23236" y="19128"/>
                      <a:pt x="23282" y="19151"/>
                      <a:pt x="23351" y="19151"/>
                    </a:cubicBezTo>
                    <a:cubicBezTo>
                      <a:pt x="23488" y="19128"/>
                      <a:pt x="23602" y="19128"/>
                      <a:pt x="23716" y="19105"/>
                    </a:cubicBezTo>
                    <a:lnTo>
                      <a:pt x="23830" y="19082"/>
                    </a:lnTo>
                    <a:cubicBezTo>
                      <a:pt x="23921" y="19059"/>
                      <a:pt x="24035" y="19037"/>
                      <a:pt x="24127" y="19014"/>
                    </a:cubicBezTo>
                    <a:cubicBezTo>
                      <a:pt x="24195" y="18991"/>
                      <a:pt x="24241" y="18968"/>
                      <a:pt x="24309" y="18945"/>
                    </a:cubicBezTo>
                    <a:lnTo>
                      <a:pt x="24423" y="18922"/>
                    </a:lnTo>
                    <a:lnTo>
                      <a:pt x="24423" y="18900"/>
                    </a:lnTo>
                    <a:cubicBezTo>
                      <a:pt x="24560" y="18854"/>
                      <a:pt x="24674" y="18808"/>
                      <a:pt x="24789" y="18763"/>
                    </a:cubicBezTo>
                    <a:cubicBezTo>
                      <a:pt x="24857" y="18717"/>
                      <a:pt x="24926" y="18671"/>
                      <a:pt x="25017" y="18626"/>
                    </a:cubicBezTo>
                    <a:cubicBezTo>
                      <a:pt x="25085" y="18580"/>
                      <a:pt x="25154" y="18534"/>
                      <a:pt x="25199" y="18489"/>
                    </a:cubicBezTo>
                    <a:lnTo>
                      <a:pt x="25291" y="18420"/>
                    </a:lnTo>
                    <a:lnTo>
                      <a:pt x="25336" y="18397"/>
                    </a:lnTo>
                    <a:lnTo>
                      <a:pt x="25405" y="18397"/>
                    </a:lnTo>
                    <a:cubicBezTo>
                      <a:pt x="25451" y="18352"/>
                      <a:pt x="25496" y="18329"/>
                      <a:pt x="25542" y="18306"/>
                    </a:cubicBezTo>
                    <a:cubicBezTo>
                      <a:pt x="25702" y="18192"/>
                      <a:pt x="25861" y="18055"/>
                      <a:pt x="25998" y="17918"/>
                    </a:cubicBezTo>
                    <a:cubicBezTo>
                      <a:pt x="26158" y="17781"/>
                      <a:pt x="26318" y="17599"/>
                      <a:pt x="26478" y="17393"/>
                    </a:cubicBezTo>
                    <a:cubicBezTo>
                      <a:pt x="26592" y="17279"/>
                      <a:pt x="26683" y="17142"/>
                      <a:pt x="26774" y="16982"/>
                    </a:cubicBezTo>
                    <a:cubicBezTo>
                      <a:pt x="26889" y="16754"/>
                      <a:pt x="26957" y="16503"/>
                      <a:pt x="27025" y="16297"/>
                    </a:cubicBezTo>
                    <a:cubicBezTo>
                      <a:pt x="27094" y="16069"/>
                      <a:pt x="27117" y="15887"/>
                      <a:pt x="27117" y="15727"/>
                    </a:cubicBezTo>
                    <a:cubicBezTo>
                      <a:pt x="27117" y="15567"/>
                      <a:pt x="27094" y="15430"/>
                      <a:pt x="27071" y="15293"/>
                    </a:cubicBezTo>
                    <a:cubicBezTo>
                      <a:pt x="27048" y="15156"/>
                      <a:pt x="27025" y="15042"/>
                      <a:pt x="27003" y="14905"/>
                    </a:cubicBezTo>
                    <a:cubicBezTo>
                      <a:pt x="26980" y="14859"/>
                      <a:pt x="26957" y="14791"/>
                      <a:pt x="26934" y="14745"/>
                    </a:cubicBezTo>
                    <a:lnTo>
                      <a:pt x="26911" y="14654"/>
                    </a:lnTo>
                    <a:cubicBezTo>
                      <a:pt x="26911" y="14631"/>
                      <a:pt x="26889" y="14608"/>
                      <a:pt x="26889" y="14563"/>
                    </a:cubicBezTo>
                    <a:cubicBezTo>
                      <a:pt x="26889" y="14563"/>
                      <a:pt x="26889" y="14540"/>
                      <a:pt x="26889" y="14540"/>
                    </a:cubicBezTo>
                    <a:cubicBezTo>
                      <a:pt x="26820" y="14471"/>
                      <a:pt x="26774" y="14426"/>
                      <a:pt x="26729" y="14380"/>
                    </a:cubicBezTo>
                    <a:lnTo>
                      <a:pt x="26683" y="14335"/>
                    </a:lnTo>
                    <a:cubicBezTo>
                      <a:pt x="26637" y="14312"/>
                      <a:pt x="26569" y="14289"/>
                      <a:pt x="26523" y="14266"/>
                    </a:cubicBezTo>
                    <a:cubicBezTo>
                      <a:pt x="26455" y="14220"/>
                      <a:pt x="26409" y="14175"/>
                      <a:pt x="26364" y="14129"/>
                    </a:cubicBezTo>
                    <a:cubicBezTo>
                      <a:pt x="26318" y="14083"/>
                      <a:pt x="26272" y="14061"/>
                      <a:pt x="26227" y="14015"/>
                    </a:cubicBezTo>
                    <a:cubicBezTo>
                      <a:pt x="26135" y="13946"/>
                      <a:pt x="26067" y="13901"/>
                      <a:pt x="25976" y="13855"/>
                    </a:cubicBezTo>
                    <a:cubicBezTo>
                      <a:pt x="25839" y="13787"/>
                      <a:pt x="25724" y="13718"/>
                      <a:pt x="25587" y="13673"/>
                    </a:cubicBezTo>
                    <a:cubicBezTo>
                      <a:pt x="25405" y="13627"/>
                      <a:pt x="25222" y="13581"/>
                      <a:pt x="25040" y="13513"/>
                    </a:cubicBezTo>
                    <a:cubicBezTo>
                      <a:pt x="24994" y="13490"/>
                      <a:pt x="24926" y="13467"/>
                      <a:pt x="24880" y="13422"/>
                    </a:cubicBezTo>
                    <a:lnTo>
                      <a:pt x="24857" y="13422"/>
                    </a:lnTo>
                    <a:cubicBezTo>
                      <a:pt x="24789" y="13422"/>
                      <a:pt x="24720" y="13444"/>
                      <a:pt x="24674" y="13467"/>
                    </a:cubicBezTo>
                    <a:cubicBezTo>
                      <a:pt x="24629" y="13490"/>
                      <a:pt x="24606" y="13536"/>
                      <a:pt x="24583" y="13558"/>
                    </a:cubicBezTo>
                    <a:cubicBezTo>
                      <a:pt x="24492" y="13718"/>
                      <a:pt x="24401" y="13878"/>
                      <a:pt x="24286" y="14038"/>
                    </a:cubicBezTo>
                    <a:cubicBezTo>
                      <a:pt x="24149" y="14198"/>
                      <a:pt x="24035" y="14312"/>
                      <a:pt x="23898" y="14426"/>
                    </a:cubicBezTo>
                    <a:cubicBezTo>
                      <a:pt x="23876" y="14471"/>
                      <a:pt x="23830" y="14517"/>
                      <a:pt x="23784" y="14540"/>
                    </a:cubicBezTo>
                    <a:cubicBezTo>
                      <a:pt x="23670" y="14677"/>
                      <a:pt x="23556" y="14814"/>
                      <a:pt x="23419" y="14928"/>
                    </a:cubicBezTo>
                    <a:cubicBezTo>
                      <a:pt x="23351" y="14974"/>
                      <a:pt x="23305" y="14996"/>
                      <a:pt x="23236" y="15042"/>
                    </a:cubicBezTo>
                    <a:cubicBezTo>
                      <a:pt x="23122" y="15088"/>
                      <a:pt x="23008" y="15111"/>
                      <a:pt x="22871" y="15133"/>
                    </a:cubicBezTo>
                    <a:cubicBezTo>
                      <a:pt x="22757" y="15179"/>
                      <a:pt x="22666" y="15202"/>
                      <a:pt x="22552" y="15202"/>
                    </a:cubicBezTo>
                    <a:lnTo>
                      <a:pt x="22483" y="15202"/>
                    </a:lnTo>
                    <a:cubicBezTo>
                      <a:pt x="22392" y="15202"/>
                      <a:pt x="22323" y="15179"/>
                      <a:pt x="22255" y="15156"/>
                    </a:cubicBezTo>
                    <a:lnTo>
                      <a:pt x="22232" y="15156"/>
                    </a:lnTo>
                    <a:cubicBezTo>
                      <a:pt x="22164" y="15111"/>
                      <a:pt x="22118" y="15088"/>
                      <a:pt x="22050" y="15065"/>
                    </a:cubicBezTo>
                    <a:lnTo>
                      <a:pt x="22004" y="15019"/>
                    </a:lnTo>
                    <a:cubicBezTo>
                      <a:pt x="22004" y="14996"/>
                      <a:pt x="21981" y="14951"/>
                      <a:pt x="21958" y="14928"/>
                    </a:cubicBezTo>
                    <a:cubicBezTo>
                      <a:pt x="21913" y="14882"/>
                      <a:pt x="21890" y="14814"/>
                      <a:pt x="21867" y="14745"/>
                    </a:cubicBezTo>
                    <a:cubicBezTo>
                      <a:pt x="21844" y="14700"/>
                      <a:pt x="21821" y="14654"/>
                      <a:pt x="21798" y="14608"/>
                    </a:cubicBezTo>
                    <a:cubicBezTo>
                      <a:pt x="21776" y="14494"/>
                      <a:pt x="21753" y="14380"/>
                      <a:pt x="21753" y="14266"/>
                    </a:cubicBezTo>
                    <a:cubicBezTo>
                      <a:pt x="21730" y="14129"/>
                      <a:pt x="21753" y="14015"/>
                      <a:pt x="21753" y="13924"/>
                    </a:cubicBezTo>
                    <a:cubicBezTo>
                      <a:pt x="21776" y="13810"/>
                      <a:pt x="21798" y="13695"/>
                      <a:pt x="21844" y="13558"/>
                    </a:cubicBezTo>
                    <a:cubicBezTo>
                      <a:pt x="21844" y="13536"/>
                      <a:pt x="21844" y="13513"/>
                      <a:pt x="21844" y="13490"/>
                    </a:cubicBezTo>
                    <a:cubicBezTo>
                      <a:pt x="21867" y="13422"/>
                      <a:pt x="21890" y="13353"/>
                      <a:pt x="21913" y="13285"/>
                    </a:cubicBezTo>
                    <a:cubicBezTo>
                      <a:pt x="22004" y="13011"/>
                      <a:pt x="22118" y="12760"/>
                      <a:pt x="22232" y="12508"/>
                    </a:cubicBezTo>
                    <a:lnTo>
                      <a:pt x="22255" y="12463"/>
                    </a:lnTo>
                    <a:cubicBezTo>
                      <a:pt x="22323" y="12326"/>
                      <a:pt x="22392" y="12166"/>
                      <a:pt x="22483" y="12029"/>
                    </a:cubicBezTo>
                    <a:cubicBezTo>
                      <a:pt x="22552" y="11892"/>
                      <a:pt x="22643" y="11755"/>
                      <a:pt x="22734" y="11618"/>
                    </a:cubicBezTo>
                    <a:cubicBezTo>
                      <a:pt x="22757" y="11595"/>
                      <a:pt x="22780" y="11573"/>
                      <a:pt x="22803" y="11550"/>
                    </a:cubicBezTo>
                    <a:cubicBezTo>
                      <a:pt x="22826" y="11527"/>
                      <a:pt x="22848" y="11481"/>
                      <a:pt x="22848" y="11459"/>
                    </a:cubicBezTo>
                    <a:lnTo>
                      <a:pt x="22940" y="11344"/>
                    </a:lnTo>
                    <a:cubicBezTo>
                      <a:pt x="22985" y="11276"/>
                      <a:pt x="23031" y="11207"/>
                      <a:pt x="23077" y="11139"/>
                    </a:cubicBezTo>
                    <a:cubicBezTo>
                      <a:pt x="23122" y="11071"/>
                      <a:pt x="23168" y="11002"/>
                      <a:pt x="23214" y="10934"/>
                    </a:cubicBezTo>
                    <a:lnTo>
                      <a:pt x="23259" y="10865"/>
                    </a:lnTo>
                    <a:cubicBezTo>
                      <a:pt x="23305" y="10842"/>
                      <a:pt x="23328" y="10797"/>
                      <a:pt x="23373" y="10728"/>
                    </a:cubicBezTo>
                    <a:lnTo>
                      <a:pt x="23351" y="10728"/>
                    </a:lnTo>
                    <a:cubicBezTo>
                      <a:pt x="23282" y="10705"/>
                      <a:pt x="23168" y="10682"/>
                      <a:pt x="23054" y="10660"/>
                    </a:cubicBezTo>
                    <a:cubicBezTo>
                      <a:pt x="22917" y="10614"/>
                      <a:pt x="22803" y="10546"/>
                      <a:pt x="22689" y="10477"/>
                    </a:cubicBezTo>
                    <a:cubicBezTo>
                      <a:pt x="22643" y="10477"/>
                      <a:pt x="22597" y="10454"/>
                      <a:pt x="22529" y="10431"/>
                    </a:cubicBezTo>
                    <a:cubicBezTo>
                      <a:pt x="22415" y="10386"/>
                      <a:pt x="22323" y="10340"/>
                      <a:pt x="22232" y="10294"/>
                    </a:cubicBezTo>
                    <a:cubicBezTo>
                      <a:pt x="22072" y="10180"/>
                      <a:pt x="21935" y="10066"/>
                      <a:pt x="21798" y="9929"/>
                    </a:cubicBezTo>
                    <a:cubicBezTo>
                      <a:pt x="21707" y="9792"/>
                      <a:pt x="21616" y="9655"/>
                      <a:pt x="21525" y="9450"/>
                    </a:cubicBezTo>
                    <a:cubicBezTo>
                      <a:pt x="21433" y="9290"/>
                      <a:pt x="21388" y="9153"/>
                      <a:pt x="21365" y="9016"/>
                    </a:cubicBezTo>
                    <a:cubicBezTo>
                      <a:pt x="21342" y="8971"/>
                      <a:pt x="21342" y="8902"/>
                      <a:pt x="21342" y="8856"/>
                    </a:cubicBezTo>
                    <a:cubicBezTo>
                      <a:pt x="21342" y="8811"/>
                      <a:pt x="21342" y="8765"/>
                      <a:pt x="21342" y="8742"/>
                    </a:cubicBezTo>
                    <a:cubicBezTo>
                      <a:pt x="21319" y="8605"/>
                      <a:pt x="21296" y="8468"/>
                      <a:pt x="21274" y="8354"/>
                    </a:cubicBezTo>
                    <a:cubicBezTo>
                      <a:pt x="21251" y="8172"/>
                      <a:pt x="21228" y="8012"/>
                      <a:pt x="21228" y="7829"/>
                    </a:cubicBezTo>
                    <a:cubicBezTo>
                      <a:pt x="21228" y="7670"/>
                      <a:pt x="21228" y="7510"/>
                      <a:pt x="21251" y="7327"/>
                    </a:cubicBezTo>
                    <a:cubicBezTo>
                      <a:pt x="21251" y="7304"/>
                      <a:pt x="21251" y="7282"/>
                      <a:pt x="21251" y="7259"/>
                    </a:cubicBezTo>
                    <a:cubicBezTo>
                      <a:pt x="21251" y="7236"/>
                      <a:pt x="21251" y="7213"/>
                      <a:pt x="21251" y="7190"/>
                    </a:cubicBezTo>
                    <a:lnTo>
                      <a:pt x="21251" y="7167"/>
                    </a:lnTo>
                    <a:cubicBezTo>
                      <a:pt x="21251" y="7099"/>
                      <a:pt x="21251" y="7030"/>
                      <a:pt x="21274" y="6939"/>
                    </a:cubicBezTo>
                    <a:cubicBezTo>
                      <a:pt x="21274" y="6757"/>
                      <a:pt x="21342" y="6574"/>
                      <a:pt x="21410" y="6414"/>
                    </a:cubicBezTo>
                    <a:cubicBezTo>
                      <a:pt x="21433" y="6323"/>
                      <a:pt x="21456" y="6232"/>
                      <a:pt x="21502" y="6140"/>
                    </a:cubicBezTo>
                    <a:cubicBezTo>
                      <a:pt x="21525" y="6072"/>
                      <a:pt x="21547" y="6003"/>
                      <a:pt x="21593" y="5935"/>
                    </a:cubicBezTo>
                    <a:cubicBezTo>
                      <a:pt x="21593" y="5912"/>
                      <a:pt x="21616" y="5866"/>
                      <a:pt x="21639" y="5844"/>
                    </a:cubicBezTo>
                    <a:cubicBezTo>
                      <a:pt x="21616" y="5798"/>
                      <a:pt x="21593" y="5752"/>
                      <a:pt x="21547" y="5729"/>
                    </a:cubicBezTo>
                    <a:cubicBezTo>
                      <a:pt x="21456" y="5752"/>
                      <a:pt x="21365" y="5752"/>
                      <a:pt x="21274" y="5752"/>
                    </a:cubicBezTo>
                    <a:cubicBezTo>
                      <a:pt x="21205" y="5775"/>
                      <a:pt x="21114" y="5775"/>
                      <a:pt x="21045" y="5775"/>
                    </a:cubicBezTo>
                    <a:cubicBezTo>
                      <a:pt x="20977" y="5798"/>
                      <a:pt x="20908" y="5821"/>
                      <a:pt x="20863" y="5844"/>
                    </a:cubicBezTo>
                    <a:lnTo>
                      <a:pt x="20680" y="5844"/>
                    </a:lnTo>
                    <a:cubicBezTo>
                      <a:pt x="20520" y="5821"/>
                      <a:pt x="20360" y="5798"/>
                      <a:pt x="20201" y="5752"/>
                    </a:cubicBezTo>
                    <a:lnTo>
                      <a:pt x="20109" y="5752"/>
                    </a:lnTo>
                    <a:cubicBezTo>
                      <a:pt x="20041" y="5729"/>
                      <a:pt x="19972" y="5707"/>
                      <a:pt x="19881" y="5707"/>
                    </a:cubicBezTo>
                    <a:cubicBezTo>
                      <a:pt x="19744" y="5684"/>
                      <a:pt x="19607" y="5661"/>
                      <a:pt x="19470" y="5615"/>
                    </a:cubicBezTo>
                    <a:cubicBezTo>
                      <a:pt x="19219" y="5524"/>
                      <a:pt x="19037" y="5433"/>
                      <a:pt x="18877" y="5319"/>
                    </a:cubicBezTo>
                    <a:cubicBezTo>
                      <a:pt x="18740" y="5227"/>
                      <a:pt x="18626" y="5113"/>
                      <a:pt x="18512" y="4999"/>
                    </a:cubicBezTo>
                    <a:lnTo>
                      <a:pt x="18420" y="4908"/>
                    </a:lnTo>
                    <a:cubicBezTo>
                      <a:pt x="18329" y="4794"/>
                      <a:pt x="18215" y="4702"/>
                      <a:pt x="18101" y="4588"/>
                    </a:cubicBezTo>
                    <a:lnTo>
                      <a:pt x="18055" y="4520"/>
                    </a:lnTo>
                    <a:lnTo>
                      <a:pt x="18009" y="4451"/>
                    </a:lnTo>
                    <a:cubicBezTo>
                      <a:pt x="17918" y="4337"/>
                      <a:pt x="17804" y="4223"/>
                      <a:pt x="17736" y="4086"/>
                    </a:cubicBezTo>
                    <a:cubicBezTo>
                      <a:pt x="17644" y="3949"/>
                      <a:pt x="17576" y="3812"/>
                      <a:pt x="17507" y="3698"/>
                    </a:cubicBezTo>
                    <a:cubicBezTo>
                      <a:pt x="17393" y="3424"/>
                      <a:pt x="17325" y="3196"/>
                      <a:pt x="17279" y="2990"/>
                    </a:cubicBezTo>
                    <a:cubicBezTo>
                      <a:pt x="17256" y="2899"/>
                      <a:pt x="17233" y="2785"/>
                      <a:pt x="17256" y="2671"/>
                    </a:cubicBezTo>
                    <a:cubicBezTo>
                      <a:pt x="17256" y="2557"/>
                      <a:pt x="17302" y="2420"/>
                      <a:pt x="17348" y="2306"/>
                    </a:cubicBezTo>
                    <a:lnTo>
                      <a:pt x="17348" y="2283"/>
                    </a:lnTo>
                    <a:cubicBezTo>
                      <a:pt x="17348" y="2214"/>
                      <a:pt x="17348" y="2169"/>
                      <a:pt x="17348" y="2100"/>
                    </a:cubicBezTo>
                    <a:cubicBezTo>
                      <a:pt x="17348" y="2009"/>
                      <a:pt x="17348" y="1918"/>
                      <a:pt x="17325" y="1826"/>
                    </a:cubicBezTo>
                    <a:cubicBezTo>
                      <a:pt x="17279" y="1781"/>
                      <a:pt x="17211" y="1735"/>
                      <a:pt x="17119" y="1735"/>
                    </a:cubicBezTo>
                    <a:cubicBezTo>
                      <a:pt x="17096" y="1735"/>
                      <a:pt x="17051" y="1758"/>
                      <a:pt x="17028" y="1758"/>
                    </a:cubicBezTo>
                    <a:cubicBezTo>
                      <a:pt x="17005" y="1758"/>
                      <a:pt x="16982" y="1735"/>
                      <a:pt x="16960" y="1735"/>
                    </a:cubicBezTo>
                    <a:cubicBezTo>
                      <a:pt x="16823" y="1803"/>
                      <a:pt x="16663" y="1872"/>
                      <a:pt x="16526" y="1918"/>
                    </a:cubicBezTo>
                    <a:cubicBezTo>
                      <a:pt x="16435" y="1940"/>
                      <a:pt x="16320" y="1986"/>
                      <a:pt x="16206" y="2009"/>
                    </a:cubicBezTo>
                    <a:cubicBezTo>
                      <a:pt x="16115" y="2055"/>
                      <a:pt x="16024" y="2077"/>
                      <a:pt x="15932" y="2100"/>
                    </a:cubicBezTo>
                    <a:lnTo>
                      <a:pt x="15841" y="2123"/>
                    </a:lnTo>
                    <a:cubicBezTo>
                      <a:pt x="15773" y="2123"/>
                      <a:pt x="15704" y="2146"/>
                      <a:pt x="15636" y="2146"/>
                    </a:cubicBezTo>
                    <a:cubicBezTo>
                      <a:pt x="15522" y="2169"/>
                      <a:pt x="15430" y="2191"/>
                      <a:pt x="15316" y="2214"/>
                    </a:cubicBezTo>
                    <a:cubicBezTo>
                      <a:pt x="15225" y="2237"/>
                      <a:pt x="15111" y="2260"/>
                      <a:pt x="14997" y="2260"/>
                    </a:cubicBezTo>
                    <a:cubicBezTo>
                      <a:pt x="14928" y="2260"/>
                      <a:pt x="14860" y="2283"/>
                      <a:pt x="14791" y="2283"/>
                    </a:cubicBezTo>
                    <a:lnTo>
                      <a:pt x="14723" y="2283"/>
                    </a:lnTo>
                    <a:cubicBezTo>
                      <a:pt x="14563" y="2306"/>
                      <a:pt x="14380" y="2328"/>
                      <a:pt x="14220" y="2328"/>
                    </a:cubicBezTo>
                    <a:lnTo>
                      <a:pt x="14152" y="2328"/>
                    </a:lnTo>
                    <a:cubicBezTo>
                      <a:pt x="13764" y="2328"/>
                      <a:pt x="13399" y="2306"/>
                      <a:pt x="13034" y="2283"/>
                    </a:cubicBezTo>
                    <a:lnTo>
                      <a:pt x="12851" y="2283"/>
                    </a:lnTo>
                    <a:cubicBezTo>
                      <a:pt x="12760" y="2260"/>
                      <a:pt x="12691" y="2260"/>
                      <a:pt x="12600" y="2260"/>
                    </a:cubicBezTo>
                    <a:cubicBezTo>
                      <a:pt x="12326" y="2237"/>
                      <a:pt x="12006" y="2191"/>
                      <a:pt x="11664" y="2146"/>
                    </a:cubicBezTo>
                    <a:cubicBezTo>
                      <a:pt x="11367" y="2100"/>
                      <a:pt x="11048" y="2055"/>
                      <a:pt x="10728" y="1963"/>
                    </a:cubicBezTo>
                    <a:lnTo>
                      <a:pt x="10454" y="1918"/>
                    </a:lnTo>
                    <a:cubicBezTo>
                      <a:pt x="10272" y="1872"/>
                      <a:pt x="10066" y="1826"/>
                      <a:pt x="9861" y="1781"/>
                    </a:cubicBezTo>
                    <a:cubicBezTo>
                      <a:pt x="9770" y="1758"/>
                      <a:pt x="9655" y="1735"/>
                      <a:pt x="9541" y="1689"/>
                    </a:cubicBezTo>
                    <a:lnTo>
                      <a:pt x="9427" y="1644"/>
                    </a:lnTo>
                    <a:cubicBezTo>
                      <a:pt x="9290" y="1598"/>
                      <a:pt x="9130" y="1552"/>
                      <a:pt x="8993" y="1507"/>
                    </a:cubicBezTo>
                    <a:lnTo>
                      <a:pt x="8857" y="1461"/>
                    </a:lnTo>
                    <a:cubicBezTo>
                      <a:pt x="8765" y="1415"/>
                      <a:pt x="8674" y="1393"/>
                      <a:pt x="8583" y="1347"/>
                    </a:cubicBezTo>
                    <a:cubicBezTo>
                      <a:pt x="8491" y="1324"/>
                      <a:pt x="8400" y="1278"/>
                      <a:pt x="8309" y="1233"/>
                    </a:cubicBezTo>
                    <a:cubicBezTo>
                      <a:pt x="8217" y="1210"/>
                      <a:pt x="8149" y="1187"/>
                      <a:pt x="8080" y="1164"/>
                    </a:cubicBezTo>
                    <a:lnTo>
                      <a:pt x="7898" y="1119"/>
                    </a:lnTo>
                    <a:cubicBezTo>
                      <a:pt x="7692" y="1027"/>
                      <a:pt x="7510" y="936"/>
                      <a:pt x="7350" y="845"/>
                    </a:cubicBezTo>
                    <a:lnTo>
                      <a:pt x="7213" y="776"/>
                    </a:lnTo>
                    <a:cubicBezTo>
                      <a:pt x="7053" y="685"/>
                      <a:pt x="6894" y="594"/>
                      <a:pt x="6734" y="502"/>
                    </a:cubicBezTo>
                    <a:cubicBezTo>
                      <a:pt x="6665" y="434"/>
                      <a:pt x="6597" y="388"/>
                      <a:pt x="6551" y="343"/>
                    </a:cubicBezTo>
                    <a:cubicBezTo>
                      <a:pt x="6528" y="320"/>
                      <a:pt x="6528" y="297"/>
                      <a:pt x="6528" y="297"/>
                    </a:cubicBezTo>
                    <a:cubicBezTo>
                      <a:pt x="6437" y="251"/>
                      <a:pt x="6369" y="206"/>
                      <a:pt x="6300" y="160"/>
                    </a:cubicBezTo>
                    <a:cubicBezTo>
                      <a:pt x="6300" y="137"/>
                      <a:pt x="6277" y="137"/>
                      <a:pt x="6254" y="137"/>
                    </a:cubicBezTo>
                    <a:lnTo>
                      <a:pt x="6186" y="137"/>
                    </a:lnTo>
                    <a:cubicBezTo>
                      <a:pt x="6163" y="92"/>
                      <a:pt x="6117" y="46"/>
                      <a:pt x="6072" y="23"/>
                    </a:cubicBezTo>
                    <a:cubicBezTo>
                      <a:pt x="6026" y="0"/>
                      <a:pt x="6003" y="0"/>
                      <a:pt x="5958" y="0"/>
                    </a:cubicBezTo>
                    <a:close/>
                  </a:path>
                </a:pathLst>
              </a:custGeom>
              <a:solidFill>
                <a:srgbClr val="F5D4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1"/>
              <p:cNvSpPr/>
              <p:nvPr/>
            </p:nvSpPr>
            <p:spPr>
              <a:xfrm>
                <a:off x="6818933" y="1932731"/>
                <a:ext cx="823685" cy="885368"/>
              </a:xfrm>
              <a:custGeom>
                <a:rect b="b" l="l" r="r" t="t"/>
                <a:pathLst>
                  <a:path extrusionOk="0" h="32755" w="30473">
                    <a:moveTo>
                      <a:pt x="3972" y="0"/>
                    </a:moveTo>
                    <a:cubicBezTo>
                      <a:pt x="3881" y="0"/>
                      <a:pt x="3790" y="0"/>
                      <a:pt x="3698" y="23"/>
                    </a:cubicBezTo>
                    <a:cubicBezTo>
                      <a:pt x="3219" y="69"/>
                      <a:pt x="2831" y="137"/>
                      <a:pt x="2466" y="251"/>
                    </a:cubicBezTo>
                    <a:cubicBezTo>
                      <a:pt x="2329" y="297"/>
                      <a:pt x="2192" y="365"/>
                      <a:pt x="2078" y="434"/>
                    </a:cubicBezTo>
                    <a:cubicBezTo>
                      <a:pt x="1986" y="502"/>
                      <a:pt x="1872" y="571"/>
                      <a:pt x="1781" y="639"/>
                    </a:cubicBezTo>
                    <a:cubicBezTo>
                      <a:pt x="1598" y="776"/>
                      <a:pt x="1416" y="959"/>
                      <a:pt x="1233" y="1164"/>
                    </a:cubicBezTo>
                    <a:lnTo>
                      <a:pt x="1210" y="1210"/>
                    </a:lnTo>
                    <a:lnTo>
                      <a:pt x="1165" y="1256"/>
                    </a:lnTo>
                    <a:lnTo>
                      <a:pt x="936" y="1530"/>
                    </a:lnTo>
                    <a:lnTo>
                      <a:pt x="936" y="1530"/>
                    </a:lnTo>
                    <a:lnTo>
                      <a:pt x="959" y="1507"/>
                    </a:lnTo>
                    <a:lnTo>
                      <a:pt x="959" y="1507"/>
                    </a:lnTo>
                    <a:cubicBezTo>
                      <a:pt x="822" y="1667"/>
                      <a:pt x="685" y="1849"/>
                      <a:pt x="571" y="2032"/>
                    </a:cubicBezTo>
                    <a:cubicBezTo>
                      <a:pt x="525" y="2123"/>
                      <a:pt x="480" y="2191"/>
                      <a:pt x="457" y="2283"/>
                    </a:cubicBezTo>
                    <a:cubicBezTo>
                      <a:pt x="411" y="2374"/>
                      <a:pt x="366" y="2488"/>
                      <a:pt x="343" y="2625"/>
                    </a:cubicBezTo>
                    <a:cubicBezTo>
                      <a:pt x="297" y="2739"/>
                      <a:pt x="274" y="2853"/>
                      <a:pt x="252" y="2968"/>
                    </a:cubicBezTo>
                    <a:lnTo>
                      <a:pt x="252" y="3013"/>
                    </a:lnTo>
                    <a:cubicBezTo>
                      <a:pt x="229" y="3082"/>
                      <a:pt x="206" y="3173"/>
                      <a:pt x="206" y="3241"/>
                    </a:cubicBezTo>
                    <a:cubicBezTo>
                      <a:pt x="183" y="3310"/>
                      <a:pt x="160" y="3378"/>
                      <a:pt x="160" y="3447"/>
                    </a:cubicBezTo>
                    <a:cubicBezTo>
                      <a:pt x="115" y="3629"/>
                      <a:pt x="92" y="3789"/>
                      <a:pt x="69" y="3949"/>
                    </a:cubicBezTo>
                    <a:cubicBezTo>
                      <a:pt x="69" y="4086"/>
                      <a:pt x="46" y="4177"/>
                      <a:pt x="23" y="4291"/>
                    </a:cubicBezTo>
                    <a:lnTo>
                      <a:pt x="23" y="4383"/>
                    </a:lnTo>
                    <a:cubicBezTo>
                      <a:pt x="1" y="4497"/>
                      <a:pt x="1" y="4634"/>
                      <a:pt x="1" y="4771"/>
                    </a:cubicBezTo>
                    <a:lnTo>
                      <a:pt x="1" y="4908"/>
                    </a:lnTo>
                    <a:cubicBezTo>
                      <a:pt x="1" y="4999"/>
                      <a:pt x="1" y="5113"/>
                      <a:pt x="23" y="5204"/>
                    </a:cubicBezTo>
                    <a:cubicBezTo>
                      <a:pt x="23" y="5570"/>
                      <a:pt x="115" y="5889"/>
                      <a:pt x="183" y="6163"/>
                    </a:cubicBezTo>
                    <a:cubicBezTo>
                      <a:pt x="229" y="6323"/>
                      <a:pt x="274" y="6460"/>
                      <a:pt x="320" y="6597"/>
                    </a:cubicBezTo>
                    <a:cubicBezTo>
                      <a:pt x="366" y="6757"/>
                      <a:pt x="434" y="6916"/>
                      <a:pt x="503" y="7076"/>
                    </a:cubicBezTo>
                    <a:lnTo>
                      <a:pt x="617" y="7304"/>
                    </a:lnTo>
                    <a:lnTo>
                      <a:pt x="708" y="7510"/>
                    </a:lnTo>
                    <a:cubicBezTo>
                      <a:pt x="777" y="7670"/>
                      <a:pt x="868" y="7807"/>
                      <a:pt x="959" y="7921"/>
                    </a:cubicBezTo>
                    <a:cubicBezTo>
                      <a:pt x="1005" y="8012"/>
                      <a:pt x="1050" y="8080"/>
                      <a:pt x="1119" y="8172"/>
                    </a:cubicBezTo>
                    <a:cubicBezTo>
                      <a:pt x="1347" y="8491"/>
                      <a:pt x="1598" y="8765"/>
                      <a:pt x="1827" y="8971"/>
                    </a:cubicBezTo>
                    <a:lnTo>
                      <a:pt x="1872" y="8993"/>
                    </a:lnTo>
                    <a:lnTo>
                      <a:pt x="1918" y="9039"/>
                    </a:lnTo>
                    <a:cubicBezTo>
                      <a:pt x="1895" y="9108"/>
                      <a:pt x="1918" y="9176"/>
                      <a:pt x="1986" y="9222"/>
                    </a:cubicBezTo>
                    <a:lnTo>
                      <a:pt x="2009" y="9244"/>
                    </a:lnTo>
                    <a:cubicBezTo>
                      <a:pt x="2055" y="9267"/>
                      <a:pt x="2078" y="9290"/>
                      <a:pt x="2123" y="9313"/>
                    </a:cubicBezTo>
                    <a:cubicBezTo>
                      <a:pt x="2169" y="9336"/>
                      <a:pt x="2192" y="9381"/>
                      <a:pt x="2237" y="9427"/>
                    </a:cubicBezTo>
                    <a:cubicBezTo>
                      <a:pt x="2283" y="9450"/>
                      <a:pt x="2306" y="9473"/>
                      <a:pt x="2329" y="9496"/>
                    </a:cubicBezTo>
                    <a:lnTo>
                      <a:pt x="2397" y="9541"/>
                    </a:lnTo>
                    <a:cubicBezTo>
                      <a:pt x="2466" y="9610"/>
                      <a:pt x="2534" y="9678"/>
                      <a:pt x="2625" y="9724"/>
                    </a:cubicBezTo>
                    <a:lnTo>
                      <a:pt x="2762" y="9838"/>
                    </a:lnTo>
                    <a:cubicBezTo>
                      <a:pt x="2945" y="9998"/>
                      <a:pt x="3173" y="10180"/>
                      <a:pt x="3424" y="10317"/>
                    </a:cubicBezTo>
                    <a:cubicBezTo>
                      <a:pt x="3675" y="10454"/>
                      <a:pt x="3904" y="10614"/>
                      <a:pt x="4155" y="10728"/>
                    </a:cubicBezTo>
                    <a:cubicBezTo>
                      <a:pt x="4383" y="10865"/>
                      <a:pt x="4634" y="10979"/>
                      <a:pt x="4931" y="11116"/>
                    </a:cubicBezTo>
                    <a:cubicBezTo>
                      <a:pt x="5068" y="11185"/>
                      <a:pt x="5205" y="11230"/>
                      <a:pt x="5342" y="11299"/>
                    </a:cubicBezTo>
                    <a:cubicBezTo>
                      <a:pt x="5433" y="11322"/>
                      <a:pt x="5524" y="11344"/>
                      <a:pt x="5616" y="11390"/>
                    </a:cubicBezTo>
                    <a:lnTo>
                      <a:pt x="5752" y="11436"/>
                    </a:lnTo>
                    <a:cubicBezTo>
                      <a:pt x="5889" y="11481"/>
                      <a:pt x="6049" y="11527"/>
                      <a:pt x="6186" y="11573"/>
                    </a:cubicBezTo>
                    <a:lnTo>
                      <a:pt x="6300" y="11618"/>
                    </a:lnTo>
                    <a:cubicBezTo>
                      <a:pt x="6414" y="11664"/>
                      <a:pt x="6529" y="11687"/>
                      <a:pt x="6620" y="11710"/>
                    </a:cubicBezTo>
                    <a:cubicBezTo>
                      <a:pt x="6825" y="11755"/>
                      <a:pt x="7031" y="11801"/>
                      <a:pt x="7213" y="11847"/>
                    </a:cubicBezTo>
                    <a:lnTo>
                      <a:pt x="7487" y="11892"/>
                    </a:lnTo>
                    <a:cubicBezTo>
                      <a:pt x="7807" y="11984"/>
                      <a:pt x="8126" y="12029"/>
                      <a:pt x="8423" y="12075"/>
                    </a:cubicBezTo>
                    <a:cubicBezTo>
                      <a:pt x="8765" y="12120"/>
                      <a:pt x="9085" y="12166"/>
                      <a:pt x="9359" y="12189"/>
                    </a:cubicBezTo>
                    <a:cubicBezTo>
                      <a:pt x="9633" y="12212"/>
                      <a:pt x="9907" y="12212"/>
                      <a:pt x="10203" y="12212"/>
                    </a:cubicBezTo>
                    <a:lnTo>
                      <a:pt x="10249" y="12235"/>
                    </a:lnTo>
                    <a:lnTo>
                      <a:pt x="10706" y="12235"/>
                    </a:lnTo>
                    <a:cubicBezTo>
                      <a:pt x="10843" y="12235"/>
                      <a:pt x="11002" y="12235"/>
                      <a:pt x="11139" y="12212"/>
                    </a:cubicBezTo>
                    <a:lnTo>
                      <a:pt x="11436" y="12212"/>
                    </a:lnTo>
                    <a:lnTo>
                      <a:pt x="11596" y="12189"/>
                    </a:lnTo>
                    <a:cubicBezTo>
                      <a:pt x="11778" y="12189"/>
                      <a:pt x="11961" y="12166"/>
                      <a:pt x="12121" y="12120"/>
                    </a:cubicBezTo>
                    <a:cubicBezTo>
                      <a:pt x="12509" y="12052"/>
                      <a:pt x="12897" y="11984"/>
                      <a:pt x="13285" y="11847"/>
                    </a:cubicBezTo>
                    <a:cubicBezTo>
                      <a:pt x="13467" y="11778"/>
                      <a:pt x="13673" y="11687"/>
                      <a:pt x="13855" y="11595"/>
                    </a:cubicBezTo>
                    <a:lnTo>
                      <a:pt x="14015" y="11527"/>
                    </a:lnTo>
                    <a:lnTo>
                      <a:pt x="14084" y="11504"/>
                    </a:lnTo>
                    <a:lnTo>
                      <a:pt x="14084" y="11550"/>
                    </a:lnTo>
                    <a:lnTo>
                      <a:pt x="14084" y="11595"/>
                    </a:lnTo>
                    <a:cubicBezTo>
                      <a:pt x="14084" y="11732"/>
                      <a:pt x="14107" y="11892"/>
                      <a:pt x="14107" y="12029"/>
                    </a:cubicBezTo>
                    <a:cubicBezTo>
                      <a:pt x="14107" y="12326"/>
                      <a:pt x="14152" y="12623"/>
                      <a:pt x="14198" y="12897"/>
                    </a:cubicBezTo>
                    <a:cubicBezTo>
                      <a:pt x="14243" y="13193"/>
                      <a:pt x="14335" y="13444"/>
                      <a:pt x="14472" y="13695"/>
                    </a:cubicBezTo>
                    <a:cubicBezTo>
                      <a:pt x="14632" y="14015"/>
                      <a:pt x="14791" y="14289"/>
                      <a:pt x="14974" y="14517"/>
                    </a:cubicBezTo>
                    <a:cubicBezTo>
                      <a:pt x="15179" y="14745"/>
                      <a:pt x="15408" y="14905"/>
                      <a:pt x="15659" y="15088"/>
                    </a:cubicBezTo>
                    <a:cubicBezTo>
                      <a:pt x="15818" y="15179"/>
                      <a:pt x="15978" y="15270"/>
                      <a:pt x="16138" y="15362"/>
                    </a:cubicBezTo>
                    <a:cubicBezTo>
                      <a:pt x="16275" y="15430"/>
                      <a:pt x="16435" y="15476"/>
                      <a:pt x="16549" y="15521"/>
                    </a:cubicBezTo>
                    <a:cubicBezTo>
                      <a:pt x="16686" y="15567"/>
                      <a:pt x="16846" y="15613"/>
                      <a:pt x="17028" y="15658"/>
                    </a:cubicBezTo>
                    <a:cubicBezTo>
                      <a:pt x="17188" y="15704"/>
                      <a:pt x="17348" y="15727"/>
                      <a:pt x="17530" y="15727"/>
                    </a:cubicBezTo>
                    <a:cubicBezTo>
                      <a:pt x="17690" y="15727"/>
                      <a:pt x="17850" y="15704"/>
                      <a:pt x="18033" y="15681"/>
                    </a:cubicBezTo>
                    <a:cubicBezTo>
                      <a:pt x="18192" y="15681"/>
                      <a:pt x="18329" y="15658"/>
                      <a:pt x="18489" y="15636"/>
                    </a:cubicBezTo>
                    <a:lnTo>
                      <a:pt x="18489" y="15636"/>
                    </a:lnTo>
                    <a:cubicBezTo>
                      <a:pt x="18421" y="15727"/>
                      <a:pt x="18375" y="15795"/>
                      <a:pt x="18352" y="15864"/>
                    </a:cubicBezTo>
                    <a:cubicBezTo>
                      <a:pt x="18306" y="15932"/>
                      <a:pt x="18284" y="16001"/>
                      <a:pt x="18261" y="16069"/>
                    </a:cubicBezTo>
                    <a:cubicBezTo>
                      <a:pt x="18215" y="16161"/>
                      <a:pt x="18192" y="16252"/>
                      <a:pt x="18169" y="16343"/>
                    </a:cubicBezTo>
                    <a:cubicBezTo>
                      <a:pt x="18101" y="16503"/>
                      <a:pt x="18033" y="16686"/>
                      <a:pt x="18033" y="16868"/>
                    </a:cubicBezTo>
                    <a:cubicBezTo>
                      <a:pt x="18010" y="16937"/>
                      <a:pt x="18010" y="17028"/>
                      <a:pt x="18010" y="17096"/>
                    </a:cubicBezTo>
                    <a:lnTo>
                      <a:pt x="18010" y="17119"/>
                    </a:lnTo>
                    <a:cubicBezTo>
                      <a:pt x="18010" y="17142"/>
                      <a:pt x="18010" y="17165"/>
                      <a:pt x="18010" y="17188"/>
                    </a:cubicBezTo>
                    <a:cubicBezTo>
                      <a:pt x="18010" y="17279"/>
                      <a:pt x="18010" y="17370"/>
                      <a:pt x="18010" y="17462"/>
                    </a:cubicBezTo>
                    <a:lnTo>
                      <a:pt x="18010" y="17530"/>
                    </a:lnTo>
                    <a:cubicBezTo>
                      <a:pt x="17987" y="17667"/>
                      <a:pt x="17987" y="17781"/>
                      <a:pt x="18010" y="17918"/>
                    </a:cubicBezTo>
                    <a:cubicBezTo>
                      <a:pt x="18010" y="18078"/>
                      <a:pt x="18033" y="18215"/>
                      <a:pt x="18055" y="18352"/>
                    </a:cubicBezTo>
                    <a:cubicBezTo>
                      <a:pt x="18101" y="18648"/>
                      <a:pt x="18215" y="18922"/>
                      <a:pt x="18352" y="19219"/>
                    </a:cubicBezTo>
                    <a:cubicBezTo>
                      <a:pt x="18512" y="19562"/>
                      <a:pt x="18694" y="19835"/>
                      <a:pt x="18946" y="20041"/>
                    </a:cubicBezTo>
                    <a:cubicBezTo>
                      <a:pt x="19060" y="20155"/>
                      <a:pt x="19197" y="20269"/>
                      <a:pt x="19334" y="20338"/>
                    </a:cubicBezTo>
                    <a:cubicBezTo>
                      <a:pt x="19470" y="20429"/>
                      <a:pt x="19630" y="20520"/>
                      <a:pt x="19813" y="20589"/>
                    </a:cubicBezTo>
                    <a:cubicBezTo>
                      <a:pt x="19927" y="20611"/>
                      <a:pt x="20041" y="20634"/>
                      <a:pt x="20132" y="20657"/>
                    </a:cubicBezTo>
                    <a:cubicBezTo>
                      <a:pt x="20087" y="20726"/>
                      <a:pt x="20064" y="20771"/>
                      <a:pt x="20018" y="20794"/>
                    </a:cubicBezTo>
                    <a:lnTo>
                      <a:pt x="19973" y="20863"/>
                    </a:lnTo>
                    <a:cubicBezTo>
                      <a:pt x="19927" y="20931"/>
                      <a:pt x="19881" y="21000"/>
                      <a:pt x="19836" y="21068"/>
                    </a:cubicBezTo>
                    <a:cubicBezTo>
                      <a:pt x="19767" y="21136"/>
                      <a:pt x="19744" y="21205"/>
                      <a:pt x="19699" y="21273"/>
                    </a:cubicBezTo>
                    <a:lnTo>
                      <a:pt x="19607" y="21388"/>
                    </a:lnTo>
                    <a:cubicBezTo>
                      <a:pt x="19585" y="21433"/>
                      <a:pt x="19562" y="21479"/>
                      <a:pt x="19539" y="21524"/>
                    </a:cubicBezTo>
                    <a:cubicBezTo>
                      <a:pt x="19493" y="21570"/>
                      <a:pt x="19448" y="21639"/>
                      <a:pt x="19402" y="21707"/>
                    </a:cubicBezTo>
                    <a:cubicBezTo>
                      <a:pt x="19311" y="21867"/>
                      <a:pt x="19242" y="22027"/>
                      <a:pt x="19174" y="22164"/>
                    </a:cubicBezTo>
                    <a:cubicBezTo>
                      <a:pt x="19128" y="22278"/>
                      <a:pt x="19082" y="22369"/>
                      <a:pt x="19014" y="22483"/>
                    </a:cubicBezTo>
                    <a:lnTo>
                      <a:pt x="18991" y="22552"/>
                    </a:lnTo>
                    <a:cubicBezTo>
                      <a:pt x="18968" y="22597"/>
                      <a:pt x="18946" y="22666"/>
                      <a:pt x="18923" y="22711"/>
                    </a:cubicBezTo>
                    <a:cubicBezTo>
                      <a:pt x="18900" y="22757"/>
                      <a:pt x="18877" y="22803"/>
                      <a:pt x="18831" y="22871"/>
                    </a:cubicBezTo>
                    <a:lnTo>
                      <a:pt x="18809" y="22940"/>
                    </a:lnTo>
                    <a:lnTo>
                      <a:pt x="18740" y="23077"/>
                    </a:lnTo>
                    <a:cubicBezTo>
                      <a:pt x="18672" y="23214"/>
                      <a:pt x="18626" y="23328"/>
                      <a:pt x="18580" y="23487"/>
                    </a:cubicBezTo>
                    <a:cubicBezTo>
                      <a:pt x="18557" y="23624"/>
                      <a:pt x="18535" y="23739"/>
                      <a:pt x="18512" y="23830"/>
                    </a:cubicBezTo>
                    <a:cubicBezTo>
                      <a:pt x="18512" y="23944"/>
                      <a:pt x="18489" y="24058"/>
                      <a:pt x="18512" y="24195"/>
                    </a:cubicBezTo>
                    <a:cubicBezTo>
                      <a:pt x="18512" y="24309"/>
                      <a:pt x="18535" y="24423"/>
                      <a:pt x="18557" y="24537"/>
                    </a:cubicBezTo>
                    <a:cubicBezTo>
                      <a:pt x="18580" y="24583"/>
                      <a:pt x="18603" y="24629"/>
                      <a:pt x="18626" y="24674"/>
                    </a:cubicBezTo>
                    <a:cubicBezTo>
                      <a:pt x="18649" y="24743"/>
                      <a:pt x="18672" y="24811"/>
                      <a:pt x="18717" y="24880"/>
                    </a:cubicBezTo>
                    <a:cubicBezTo>
                      <a:pt x="18854" y="25017"/>
                      <a:pt x="19014" y="25108"/>
                      <a:pt x="19242" y="25131"/>
                    </a:cubicBezTo>
                    <a:lnTo>
                      <a:pt x="19311" y="25131"/>
                    </a:lnTo>
                    <a:cubicBezTo>
                      <a:pt x="19425" y="25131"/>
                      <a:pt x="19516" y="25108"/>
                      <a:pt x="19630" y="25062"/>
                    </a:cubicBezTo>
                    <a:cubicBezTo>
                      <a:pt x="19699" y="25040"/>
                      <a:pt x="19744" y="25017"/>
                      <a:pt x="19813" y="24971"/>
                    </a:cubicBezTo>
                    <a:cubicBezTo>
                      <a:pt x="19836" y="24971"/>
                      <a:pt x="19836" y="24971"/>
                      <a:pt x="19859" y="24948"/>
                    </a:cubicBezTo>
                    <a:lnTo>
                      <a:pt x="19881" y="24948"/>
                    </a:lnTo>
                    <a:cubicBezTo>
                      <a:pt x="19995" y="24880"/>
                      <a:pt x="20155" y="24788"/>
                      <a:pt x="20269" y="24674"/>
                    </a:cubicBezTo>
                    <a:lnTo>
                      <a:pt x="20384" y="24606"/>
                    </a:lnTo>
                    <a:cubicBezTo>
                      <a:pt x="20475" y="24537"/>
                      <a:pt x="20566" y="24446"/>
                      <a:pt x="20657" y="24355"/>
                    </a:cubicBezTo>
                    <a:cubicBezTo>
                      <a:pt x="20794" y="24241"/>
                      <a:pt x="20908" y="24127"/>
                      <a:pt x="21045" y="23967"/>
                    </a:cubicBezTo>
                    <a:cubicBezTo>
                      <a:pt x="21160" y="23807"/>
                      <a:pt x="21251" y="23647"/>
                      <a:pt x="21342" y="23487"/>
                    </a:cubicBezTo>
                    <a:cubicBezTo>
                      <a:pt x="21365" y="23442"/>
                      <a:pt x="21411" y="23419"/>
                      <a:pt x="21456" y="23373"/>
                    </a:cubicBezTo>
                    <a:cubicBezTo>
                      <a:pt x="21479" y="23328"/>
                      <a:pt x="21502" y="23305"/>
                      <a:pt x="21548" y="23282"/>
                    </a:cubicBezTo>
                    <a:cubicBezTo>
                      <a:pt x="21616" y="23373"/>
                      <a:pt x="21707" y="23396"/>
                      <a:pt x="21799" y="23442"/>
                    </a:cubicBezTo>
                    <a:cubicBezTo>
                      <a:pt x="21981" y="23510"/>
                      <a:pt x="22164" y="23556"/>
                      <a:pt x="22346" y="23602"/>
                    </a:cubicBezTo>
                    <a:cubicBezTo>
                      <a:pt x="22483" y="23647"/>
                      <a:pt x="22620" y="23716"/>
                      <a:pt x="22735" y="23784"/>
                    </a:cubicBezTo>
                    <a:cubicBezTo>
                      <a:pt x="22826" y="23830"/>
                      <a:pt x="22894" y="23875"/>
                      <a:pt x="22986" y="23944"/>
                    </a:cubicBezTo>
                    <a:cubicBezTo>
                      <a:pt x="23031" y="23967"/>
                      <a:pt x="23077" y="24012"/>
                      <a:pt x="23123" y="24058"/>
                    </a:cubicBezTo>
                    <a:cubicBezTo>
                      <a:pt x="23168" y="24104"/>
                      <a:pt x="23214" y="24149"/>
                      <a:pt x="23282" y="24195"/>
                    </a:cubicBezTo>
                    <a:cubicBezTo>
                      <a:pt x="23351" y="24241"/>
                      <a:pt x="23419" y="24264"/>
                      <a:pt x="23465" y="24264"/>
                    </a:cubicBezTo>
                    <a:cubicBezTo>
                      <a:pt x="23511" y="24264"/>
                      <a:pt x="23533" y="24241"/>
                      <a:pt x="23556" y="24241"/>
                    </a:cubicBezTo>
                    <a:cubicBezTo>
                      <a:pt x="23579" y="24332"/>
                      <a:pt x="23625" y="24400"/>
                      <a:pt x="23648" y="24492"/>
                    </a:cubicBezTo>
                    <a:cubicBezTo>
                      <a:pt x="23648" y="24515"/>
                      <a:pt x="23670" y="24560"/>
                      <a:pt x="23670" y="24583"/>
                    </a:cubicBezTo>
                    <a:lnTo>
                      <a:pt x="23693" y="24674"/>
                    </a:lnTo>
                    <a:cubicBezTo>
                      <a:pt x="23716" y="24720"/>
                      <a:pt x="23739" y="24788"/>
                      <a:pt x="23762" y="24834"/>
                    </a:cubicBezTo>
                    <a:cubicBezTo>
                      <a:pt x="23784" y="24971"/>
                      <a:pt x="23807" y="25085"/>
                      <a:pt x="23830" y="25222"/>
                    </a:cubicBezTo>
                    <a:cubicBezTo>
                      <a:pt x="23853" y="25359"/>
                      <a:pt x="23876" y="25496"/>
                      <a:pt x="23876" y="25656"/>
                    </a:cubicBezTo>
                    <a:cubicBezTo>
                      <a:pt x="23876" y="25816"/>
                      <a:pt x="23853" y="25998"/>
                      <a:pt x="23784" y="26226"/>
                    </a:cubicBezTo>
                    <a:cubicBezTo>
                      <a:pt x="23716" y="26432"/>
                      <a:pt x="23648" y="26683"/>
                      <a:pt x="23533" y="26911"/>
                    </a:cubicBezTo>
                    <a:cubicBezTo>
                      <a:pt x="23442" y="27048"/>
                      <a:pt x="23351" y="27208"/>
                      <a:pt x="23237" y="27322"/>
                    </a:cubicBezTo>
                    <a:cubicBezTo>
                      <a:pt x="23077" y="27528"/>
                      <a:pt x="22917" y="27710"/>
                      <a:pt x="22757" y="27870"/>
                    </a:cubicBezTo>
                    <a:cubicBezTo>
                      <a:pt x="22620" y="27984"/>
                      <a:pt x="22461" y="28121"/>
                      <a:pt x="22301" y="28235"/>
                    </a:cubicBezTo>
                    <a:cubicBezTo>
                      <a:pt x="22255" y="28258"/>
                      <a:pt x="22210" y="28281"/>
                      <a:pt x="22164" y="28326"/>
                    </a:cubicBezTo>
                    <a:cubicBezTo>
                      <a:pt x="22118" y="28349"/>
                      <a:pt x="22073" y="28372"/>
                      <a:pt x="22050" y="28395"/>
                    </a:cubicBezTo>
                    <a:lnTo>
                      <a:pt x="21981" y="28418"/>
                    </a:lnTo>
                    <a:cubicBezTo>
                      <a:pt x="21936" y="28463"/>
                      <a:pt x="21890" y="28486"/>
                      <a:pt x="21822" y="28532"/>
                    </a:cubicBezTo>
                    <a:cubicBezTo>
                      <a:pt x="21707" y="28577"/>
                      <a:pt x="21616" y="28646"/>
                      <a:pt x="21502" y="28714"/>
                    </a:cubicBezTo>
                    <a:cubicBezTo>
                      <a:pt x="21433" y="28737"/>
                      <a:pt x="21388" y="28760"/>
                      <a:pt x="21319" y="28783"/>
                    </a:cubicBezTo>
                    <a:cubicBezTo>
                      <a:pt x="21297" y="28806"/>
                      <a:pt x="21251" y="28829"/>
                      <a:pt x="21205" y="28829"/>
                    </a:cubicBezTo>
                    <a:lnTo>
                      <a:pt x="21182" y="28851"/>
                    </a:lnTo>
                    <a:lnTo>
                      <a:pt x="21068" y="28874"/>
                    </a:lnTo>
                    <a:cubicBezTo>
                      <a:pt x="21000" y="28897"/>
                      <a:pt x="20954" y="28920"/>
                      <a:pt x="20886" y="28943"/>
                    </a:cubicBezTo>
                    <a:cubicBezTo>
                      <a:pt x="20794" y="28966"/>
                      <a:pt x="20680" y="28988"/>
                      <a:pt x="20589" y="29011"/>
                    </a:cubicBezTo>
                    <a:lnTo>
                      <a:pt x="20475" y="29034"/>
                    </a:lnTo>
                    <a:cubicBezTo>
                      <a:pt x="20361" y="29057"/>
                      <a:pt x="20247" y="29057"/>
                      <a:pt x="20110" y="29080"/>
                    </a:cubicBezTo>
                    <a:cubicBezTo>
                      <a:pt x="20041" y="29057"/>
                      <a:pt x="19995" y="29057"/>
                      <a:pt x="19950" y="29057"/>
                    </a:cubicBezTo>
                    <a:lnTo>
                      <a:pt x="19722" y="29057"/>
                    </a:lnTo>
                    <a:lnTo>
                      <a:pt x="19607" y="29034"/>
                    </a:lnTo>
                    <a:cubicBezTo>
                      <a:pt x="19470" y="29034"/>
                      <a:pt x="19356" y="29011"/>
                      <a:pt x="19219" y="28988"/>
                    </a:cubicBezTo>
                    <a:lnTo>
                      <a:pt x="19105" y="28988"/>
                    </a:lnTo>
                    <a:cubicBezTo>
                      <a:pt x="19060" y="28966"/>
                      <a:pt x="18991" y="28966"/>
                      <a:pt x="18923" y="28966"/>
                    </a:cubicBezTo>
                    <a:lnTo>
                      <a:pt x="18854" y="28943"/>
                    </a:lnTo>
                    <a:cubicBezTo>
                      <a:pt x="18786" y="28920"/>
                      <a:pt x="18740" y="28897"/>
                      <a:pt x="18694" y="28897"/>
                    </a:cubicBezTo>
                    <a:lnTo>
                      <a:pt x="18649" y="28897"/>
                    </a:lnTo>
                    <a:cubicBezTo>
                      <a:pt x="18535" y="28920"/>
                      <a:pt x="18443" y="28988"/>
                      <a:pt x="18398" y="29057"/>
                    </a:cubicBezTo>
                    <a:lnTo>
                      <a:pt x="18352" y="29125"/>
                    </a:lnTo>
                    <a:lnTo>
                      <a:pt x="18329" y="29148"/>
                    </a:lnTo>
                    <a:cubicBezTo>
                      <a:pt x="18284" y="29217"/>
                      <a:pt x="18215" y="29285"/>
                      <a:pt x="18169" y="29331"/>
                    </a:cubicBezTo>
                    <a:cubicBezTo>
                      <a:pt x="18169" y="29331"/>
                      <a:pt x="18147" y="29354"/>
                      <a:pt x="18147" y="29354"/>
                    </a:cubicBezTo>
                    <a:cubicBezTo>
                      <a:pt x="18055" y="29445"/>
                      <a:pt x="17964" y="29536"/>
                      <a:pt x="17896" y="29627"/>
                    </a:cubicBezTo>
                    <a:cubicBezTo>
                      <a:pt x="17827" y="29673"/>
                      <a:pt x="17781" y="29719"/>
                      <a:pt x="17736" y="29764"/>
                    </a:cubicBezTo>
                    <a:lnTo>
                      <a:pt x="17644" y="29879"/>
                    </a:lnTo>
                    <a:cubicBezTo>
                      <a:pt x="17599" y="29947"/>
                      <a:pt x="17530" y="29993"/>
                      <a:pt x="17462" y="30061"/>
                    </a:cubicBezTo>
                    <a:lnTo>
                      <a:pt x="17325" y="30198"/>
                    </a:lnTo>
                    <a:cubicBezTo>
                      <a:pt x="17234" y="30289"/>
                      <a:pt x="17165" y="30381"/>
                      <a:pt x="17074" y="30472"/>
                    </a:cubicBezTo>
                    <a:lnTo>
                      <a:pt x="17051" y="30495"/>
                    </a:lnTo>
                    <a:lnTo>
                      <a:pt x="16937" y="30609"/>
                    </a:lnTo>
                    <a:lnTo>
                      <a:pt x="16846" y="30677"/>
                    </a:lnTo>
                    <a:lnTo>
                      <a:pt x="16823" y="30700"/>
                    </a:lnTo>
                    <a:cubicBezTo>
                      <a:pt x="16754" y="30746"/>
                      <a:pt x="16709" y="30814"/>
                      <a:pt x="16686" y="30883"/>
                    </a:cubicBezTo>
                    <a:cubicBezTo>
                      <a:pt x="16663" y="30906"/>
                      <a:pt x="16663" y="30906"/>
                      <a:pt x="16663" y="30928"/>
                    </a:cubicBezTo>
                    <a:cubicBezTo>
                      <a:pt x="16617" y="30951"/>
                      <a:pt x="16595" y="30974"/>
                      <a:pt x="16549" y="30997"/>
                    </a:cubicBezTo>
                    <a:cubicBezTo>
                      <a:pt x="16458" y="31065"/>
                      <a:pt x="16343" y="31111"/>
                      <a:pt x="16252" y="31180"/>
                    </a:cubicBezTo>
                    <a:cubicBezTo>
                      <a:pt x="16184" y="31202"/>
                      <a:pt x="16138" y="31225"/>
                      <a:pt x="16092" y="31248"/>
                    </a:cubicBezTo>
                    <a:cubicBezTo>
                      <a:pt x="16024" y="31271"/>
                      <a:pt x="15955" y="31317"/>
                      <a:pt x="15887" y="31339"/>
                    </a:cubicBezTo>
                    <a:cubicBezTo>
                      <a:pt x="15704" y="31431"/>
                      <a:pt x="15545" y="31522"/>
                      <a:pt x="15362" y="31590"/>
                    </a:cubicBezTo>
                    <a:lnTo>
                      <a:pt x="15248" y="31636"/>
                    </a:lnTo>
                    <a:cubicBezTo>
                      <a:pt x="15111" y="31705"/>
                      <a:pt x="14974" y="31750"/>
                      <a:pt x="14860" y="31796"/>
                    </a:cubicBezTo>
                    <a:lnTo>
                      <a:pt x="14814" y="31819"/>
                    </a:lnTo>
                    <a:cubicBezTo>
                      <a:pt x="14746" y="31842"/>
                      <a:pt x="14700" y="31887"/>
                      <a:pt x="14654" y="31978"/>
                    </a:cubicBezTo>
                    <a:cubicBezTo>
                      <a:pt x="14609" y="32070"/>
                      <a:pt x="14677" y="32230"/>
                      <a:pt x="14746" y="32275"/>
                    </a:cubicBezTo>
                    <a:cubicBezTo>
                      <a:pt x="14768" y="32275"/>
                      <a:pt x="14768" y="32298"/>
                      <a:pt x="14768" y="32298"/>
                    </a:cubicBezTo>
                    <a:cubicBezTo>
                      <a:pt x="14837" y="32321"/>
                      <a:pt x="14905" y="32344"/>
                      <a:pt x="14974" y="32389"/>
                    </a:cubicBezTo>
                    <a:cubicBezTo>
                      <a:pt x="15020" y="32389"/>
                      <a:pt x="15065" y="32412"/>
                      <a:pt x="15134" y="32412"/>
                    </a:cubicBezTo>
                    <a:cubicBezTo>
                      <a:pt x="15225" y="32435"/>
                      <a:pt x="15316" y="32458"/>
                      <a:pt x="15385" y="32503"/>
                    </a:cubicBezTo>
                    <a:cubicBezTo>
                      <a:pt x="15430" y="32526"/>
                      <a:pt x="15476" y="32549"/>
                      <a:pt x="15499" y="32595"/>
                    </a:cubicBezTo>
                    <a:cubicBezTo>
                      <a:pt x="15522" y="32618"/>
                      <a:pt x="15567" y="32663"/>
                      <a:pt x="15590" y="32686"/>
                    </a:cubicBezTo>
                    <a:cubicBezTo>
                      <a:pt x="15636" y="32709"/>
                      <a:pt x="15704" y="32732"/>
                      <a:pt x="15773" y="32732"/>
                    </a:cubicBezTo>
                    <a:lnTo>
                      <a:pt x="15818" y="32732"/>
                    </a:lnTo>
                    <a:cubicBezTo>
                      <a:pt x="15887" y="32755"/>
                      <a:pt x="15933" y="32755"/>
                      <a:pt x="15978" y="32755"/>
                    </a:cubicBezTo>
                    <a:lnTo>
                      <a:pt x="16024" y="32755"/>
                    </a:lnTo>
                    <a:cubicBezTo>
                      <a:pt x="16161" y="32755"/>
                      <a:pt x="16321" y="32732"/>
                      <a:pt x="16526" y="32686"/>
                    </a:cubicBezTo>
                    <a:cubicBezTo>
                      <a:pt x="16868" y="32640"/>
                      <a:pt x="17211" y="32526"/>
                      <a:pt x="17553" y="32435"/>
                    </a:cubicBezTo>
                    <a:lnTo>
                      <a:pt x="17713" y="32389"/>
                    </a:lnTo>
                    <a:cubicBezTo>
                      <a:pt x="17759" y="32389"/>
                      <a:pt x="17781" y="32412"/>
                      <a:pt x="17827" y="32412"/>
                    </a:cubicBezTo>
                    <a:lnTo>
                      <a:pt x="17918" y="32412"/>
                    </a:lnTo>
                    <a:cubicBezTo>
                      <a:pt x="18055" y="32412"/>
                      <a:pt x="18192" y="32389"/>
                      <a:pt x="18329" y="32366"/>
                    </a:cubicBezTo>
                    <a:cubicBezTo>
                      <a:pt x="18489" y="32344"/>
                      <a:pt x="18626" y="32275"/>
                      <a:pt x="18763" y="32230"/>
                    </a:cubicBezTo>
                    <a:lnTo>
                      <a:pt x="18854" y="32207"/>
                    </a:lnTo>
                    <a:cubicBezTo>
                      <a:pt x="18968" y="32161"/>
                      <a:pt x="19105" y="32093"/>
                      <a:pt x="19242" y="32047"/>
                    </a:cubicBezTo>
                    <a:lnTo>
                      <a:pt x="19311" y="32001"/>
                    </a:lnTo>
                    <a:cubicBezTo>
                      <a:pt x="19470" y="31933"/>
                      <a:pt x="19630" y="31864"/>
                      <a:pt x="19767" y="31773"/>
                    </a:cubicBezTo>
                    <a:lnTo>
                      <a:pt x="19950" y="31682"/>
                    </a:lnTo>
                    <a:lnTo>
                      <a:pt x="20110" y="31590"/>
                    </a:lnTo>
                    <a:cubicBezTo>
                      <a:pt x="20155" y="31636"/>
                      <a:pt x="20224" y="31659"/>
                      <a:pt x="20292" y="31659"/>
                    </a:cubicBezTo>
                    <a:cubicBezTo>
                      <a:pt x="20338" y="31659"/>
                      <a:pt x="20384" y="31659"/>
                      <a:pt x="20429" y="31636"/>
                    </a:cubicBezTo>
                    <a:cubicBezTo>
                      <a:pt x="20520" y="31590"/>
                      <a:pt x="20612" y="31545"/>
                      <a:pt x="20680" y="31499"/>
                    </a:cubicBezTo>
                    <a:cubicBezTo>
                      <a:pt x="20749" y="31476"/>
                      <a:pt x="20817" y="31431"/>
                      <a:pt x="20886" y="31408"/>
                    </a:cubicBezTo>
                    <a:cubicBezTo>
                      <a:pt x="21000" y="31339"/>
                      <a:pt x="21114" y="31248"/>
                      <a:pt x="21228" y="31180"/>
                    </a:cubicBezTo>
                    <a:lnTo>
                      <a:pt x="21297" y="31134"/>
                    </a:lnTo>
                    <a:cubicBezTo>
                      <a:pt x="21365" y="31088"/>
                      <a:pt x="21433" y="31043"/>
                      <a:pt x="21502" y="30997"/>
                    </a:cubicBezTo>
                    <a:lnTo>
                      <a:pt x="21548" y="30974"/>
                    </a:lnTo>
                    <a:cubicBezTo>
                      <a:pt x="21685" y="30883"/>
                      <a:pt x="21822" y="30792"/>
                      <a:pt x="21958" y="30677"/>
                    </a:cubicBezTo>
                    <a:cubicBezTo>
                      <a:pt x="22073" y="30586"/>
                      <a:pt x="22187" y="30495"/>
                      <a:pt x="22301" y="30404"/>
                    </a:cubicBezTo>
                    <a:lnTo>
                      <a:pt x="22346" y="30381"/>
                    </a:lnTo>
                    <a:cubicBezTo>
                      <a:pt x="22506" y="30221"/>
                      <a:pt x="22689" y="30084"/>
                      <a:pt x="22826" y="29924"/>
                    </a:cubicBezTo>
                    <a:cubicBezTo>
                      <a:pt x="22894" y="29856"/>
                      <a:pt x="22986" y="29787"/>
                      <a:pt x="23054" y="29719"/>
                    </a:cubicBezTo>
                    <a:cubicBezTo>
                      <a:pt x="23168" y="29605"/>
                      <a:pt x="23282" y="29513"/>
                      <a:pt x="23396" y="29399"/>
                    </a:cubicBezTo>
                    <a:cubicBezTo>
                      <a:pt x="23465" y="29308"/>
                      <a:pt x="23533" y="29239"/>
                      <a:pt x="23625" y="29148"/>
                    </a:cubicBezTo>
                    <a:lnTo>
                      <a:pt x="23739" y="29034"/>
                    </a:lnTo>
                    <a:cubicBezTo>
                      <a:pt x="23944" y="28806"/>
                      <a:pt x="24173" y="28532"/>
                      <a:pt x="24401" y="28235"/>
                    </a:cubicBezTo>
                    <a:cubicBezTo>
                      <a:pt x="24515" y="28121"/>
                      <a:pt x="24629" y="27984"/>
                      <a:pt x="24720" y="27847"/>
                    </a:cubicBezTo>
                    <a:lnTo>
                      <a:pt x="24812" y="27733"/>
                    </a:lnTo>
                    <a:cubicBezTo>
                      <a:pt x="24880" y="27642"/>
                      <a:pt x="24949" y="27573"/>
                      <a:pt x="24994" y="27482"/>
                    </a:cubicBezTo>
                    <a:cubicBezTo>
                      <a:pt x="25200" y="27231"/>
                      <a:pt x="25359" y="26980"/>
                      <a:pt x="25496" y="26729"/>
                    </a:cubicBezTo>
                    <a:cubicBezTo>
                      <a:pt x="25725" y="26295"/>
                      <a:pt x="25930" y="25861"/>
                      <a:pt x="26113" y="25405"/>
                    </a:cubicBezTo>
                    <a:lnTo>
                      <a:pt x="26272" y="25062"/>
                    </a:lnTo>
                    <a:lnTo>
                      <a:pt x="26409" y="24743"/>
                    </a:lnTo>
                    <a:cubicBezTo>
                      <a:pt x="26478" y="24606"/>
                      <a:pt x="26546" y="24446"/>
                      <a:pt x="26615" y="24309"/>
                    </a:cubicBezTo>
                    <a:cubicBezTo>
                      <a:pt x="26729" y="24035"/>
                      <a:pt x="26843" y="23761"/>
                      <a:pt x="26934" y="23487"/>
                    </a:cubicBezTo>
                    <a:lnTo>
                      <a:pt x="26957" y="23442"/>
                    </a:lnTo>
                    <a:cubicBezTo>
                      <a:pt x="26980" y="23373"/>
                      <a:pt x="27026" y="23305"/>
                      <a:pt x="27048" y="23236"/>
                    </a:cubicBezTo>
                    <a:cubicBezTo>
                      <a:pt x="27071" y="23168"/>
                      <a:pt x="27117" y="23099"/>
                      <a:pt x="27140" y="23031"/>
                    </a:cubicBezTo>
                    <a:cubicBezTo>
                      <a:pt x="27185" y="22871"/>
                      <a:pt x="27231" y="22734"/>
                      <a:pt x="27300" y="22597"/>
                    </a:cubicBezTo>
                    <a:cubicBezTo>
                      <a:pt x="27414" y="22323"/>
                      <a:pt x="27482" y="22027"/>
                      <a:pt x="27551" y="21730"/>
                    </a:cubicBezTo>
                    <a:cubicBezTo>
                      <a:pt x="27619" y="21410"/>
                      <a:pt x="27665" y="21114"/>
                      <a:pt x="27710" y="20817"/>
                    </a:cubicBezTo>
                    <a:lnTo>
                      <a:pt x="27733" y="20611"/>
                    </a:lnTo>
                    <a:cubicBezTo>
                      <a:pt x="27733" y="20543"/>
                      <a:pt x="27756" y="20452"/>
                      <a:pt x="27756" y="20360"/>
                    </a:cubicBezTo>
                    <a:cubicBezTo>
                      <a:pt x="27779" y="20246"/>
                      <a:pt x="27779" y="20109"/>
                      <a:pt x="27802" y="19972"/>
                    </a:cubicBezTo>
                    <a:lnTo>
                      <a:pt x="27802" y="19904"/>
                    </a:lnTo>
                    <a:cubicBezTo>
                      <a:pt x="27825" y="19493"/>
                      <a:pt x="27779" y="19037"/>
                      <a:pt x="27642" y="18466"/>
                    </a:cubicBezTo>
                    <a:cubicBezTo>
                      <a:pt x="27619" y="18352"/>
                      <a:pt x="27596" y="18215"/>
                      <a:pt x="27573" y="18078"/>
                    </a:cubicBezTo>
                    <a:cubicBezTo>
                      <a:pt x="27573" y="18032"/>
                      <a:pt x="27551" y="17964"/>
                      <a:pt x="27551" y="17918"/>
                    </a:cubicBezTo>
                    <a:cubicBezTo>
                      <a:pt x="27528" y="17850"/>
                      <a:pt x="27528" y="17804"/>
                      <a:pt x="27505" y="17735"/>
                    </a:cubicBezTo>
                    <a:lnTo>
                      <a:pt x="27505" y="17735"/>
                    </a:lnTo>
                    <a:cubicBezTo>
                      <a:pt x="27596" y="17758"/>
                      <a:pt x="27642" y="17758"/>
                      <a:pt x="27710" y="17758"/>
                    </a:cubicBezTo>
                    <a:lnTo>
                      <a:pt x="27893" y="17758"/>
                    </a:lnTo>
                    <a:cubicBezTo>
                      <a:pt x="27939" y="17781"/>
                      <a:pt x="27984" y="17781"/>
                      <a:pt x="28030" y="17781"/>
                    </a:cubicBezTo>
                    <a:cubicBezTo>
                      <a:pt x="28098" y="17781"/>
                      <a:pt x="28167" y="17804"/>
                      <a:pt x="28235" y="17804"/>
                    </a:cubicBezTo>
                    <a:cubicBezTo>
                      <a:pt x="28350" y="17804"/>
                      <a:pt x="28464" y="17781"/>
                      <a:pt x="28623" y="17758"/>
                    </a:cubicBezTo>
                    <a:lnTo>
                      <a:pt x="28806" y="17713"/>
                    </a:lnTo>
                    <a:cubicBezTo>
                      <a:pt x="28875" y="17690"/>
                      <a:pt x="28966" y="17667"/>
                      <a:pt x="29034" y="17644"/>
                    </a:cubicBezTo>
                    <a:cubicBezTo>
                      <a:pt x="29171" y="17599"/>
                      <a:pt x="29263" y="17553"/>
                      <a:pt x="29354" y="17507"/>
                    </a:cubicBezTo>
                    <a:lnTo>
                      <a:pt x="29468" y="17462"/>
                    </a:lnTo>
                    <a:cubicBezTo>
                      <a:pt x="29628" y="17416"/>
                      <a:pt x="29765" y="17302"/>
                      <a:pt x="29902" y="17211"/>
                    </a:cubicBezTo>
                    <a:cubicBezTo>
                      <a:pt x="29993" y="17165"/>
                      <a:pt x="30061" y="17074"/>
                      <a:pt x="30153" y="16959"/>
                    </a:cubicBezTo>
                    <a:cubicBezTo>
                      <a:pt x="30313" y="16708"/>
                      <a:pt x="30472" y="16434"/>
                      <a:pt x="30449" y="16115"/>
                    </a:cubicBezTo>
                    <a:cubicBezTo>
                      <a:pt x="30427" y="15932"/>
                      <a:pt x="30404" y="15818"/>
                      <a:pt x="30335" y="15704"/>
                    </a:cubicBezTo>
                    <a:cubicBezTo>
                      <a:pt x="30313" y="15636"/>
                      <a:pt x="30244" y="15567"/>
                      <a:pt x="30176" y="15476"/>
                    </a:cubicBezTo>
                    <a:cubicBezTo>
                      <a:pt x="30130" y="15430"/>
                      <a:pt x="30084" y="15407"/>
                      <a:pt x="30039" y="15362"/>
                    </a:cubicBezTo>
                    <a:cubicBezTo>
                      <a:pt x="29993" y="15316"/>
                      <a:pt x="29924" y="15270"/>
                      <a:pt x="29856" y="15248"/>
                    </a:cubicBezTo>
                    <a:cubicBezTo>
                      <a:pt x="29765" y="15202"/>
                      <a:pt x="29673" y="15179"/>
                      <a:pt x="29582" y="15156"/>
                    </a:cubicBezTo>
                    <a:lnTo>
                      <a:pt x="29536" y="15133"/>
                    </a:lnTo>
                    <a:cubicBezTo>
                      <a:pt x="29377" y="15111"/>
                      <a:pt x="29217" y="15065"/>
                      <a:pt x="29057" y="15042"/>
                    </a:cubicBezTo>
                    <a:cubicBezTo>
                      <a:pt x="28989" y="15042"/>
                      <a:pt x="28966" y="15042"/>
                      <a:pt x="28943" y="15065"/>
                    </a:cubicBezTo>
                    <a:lnTo>
                      <a:pt x="28669" y="15065"/>
                    </a:lnTo>
                    <a:cubicBezTo>
                      <a:pt x="28555" y="15065"/>
                      <a:pt x="28486" y="15065"/>
                      <a:pt x="28395" y="15088"/>
                    </a:cubicBezTo>
                    <a:cubicBezTo>
                      <a:pt x="28350" y="15088"/>
                      <a:pt x="28281" y="15111"/>
                      <a:pt x="28235" y="15133"/>
                    </a:cubicBezTo>
                    <a:cubicBezTo>
                      <a:pt x="28235" y="15133"/>
                      <a:pt x="28213" y="15156"/>
                      <a:pt x="28213" y="15156"/>
                    </a:cubicBezTo>
                    <a:lnTo>
                      <a:pt x="28190" y="15156"/>
                    </a:lnTo>
                    <a:cubicBezTo>
                      <a:pt x="28190" y="15156"/>
                      <a:pt x="28167" y="15179"/>
                      <a:pt x="28167" y="15179"/>
                    </a:cubicBezTo>
                    <a:cubicBezTo>
                      <a:pt x="28030" y="15202"/>
                      <a:pt x="27893" y="15248"/>
                      <a:pt x="27756" y="15293"/>
                    </a:cubicBezTo>
                    <a:cubicBezTo>
                      <a:pt x="27825" y="15225"/>
                      <a:pt x="27847" y="15179"/>
                      <a:pt x="27893" y="15111"/>
                    </a:cubicBezTo>
                    <a:cubicBezTo>
                      <a:pt x="28030" y="14951"/>
                      <a:pt x="28167" y="14791"/>
                      <a:pt x="28304" y="14654"/>
                    </a:cubicBezTo>
                    <a:cubicBezTo>
                      <a:pt x="28395" y="14540"/>
                      <a:pt x="28509" y="14426"/>
                      <a:pt x="28601" y="14335"/>
                    </a:cubicBezTo>
                    <a:cubicBezTo>
                      <a:pt x="28715" y="14198"/>
                      <a:pt x="28852" y="14083"/>
                      <a:pt x="28966" y="13946"/>
                    </a:cubicBezTo>
                    <a:cubicBezTo>
                      <a:pt x="29057" y="13832"/>
                      <a:pt x="29148" y="13718"/>
                      <a:pt x="29240" y="13604"/>
                    </a:cubicBezTo>
                    <a:lnTo>
                      <a:pt x="29285" y="13558"/>
                    </a:lnTo>
                    <a:cubicBezTo>
                      <a:pt x="29377" y="13467"/>
                      <a:pt x="29445" y="13376"/>
                      <a:pt x="29514" y="13262"/>
                    </a:cubicBezTo>
                    <a:cubicBezTo>
                      <a:pt x="29559" y="13193"/>
                      <a:pt x="29582" y="13102"/>
                      <a:pt x="29628" y="13033"/>
                    </a:cubicBezTo>
                    <a:cubicBezTo>
                      <a:pt x="29673" y="12942"/>
                      <a:pt x="29696" y="12851"/>
                      <a:pt x="29696" y="12782"/>
                    </a:cubicBezTo>
                    <a:cubicBezTo>
                      <a:pt x="29742" y="12623"/>
                      <a:pt x="29742" y="12440"/>
                      <a:pt x="29696" y="12280"/>
                    </a:cubicBezTo>
                    <a:cubicBezTo>
                      <a:pt x="29673" y="12166"/>
                      <a:pt x="29605" y="12052"/>
                      <a:pt x="29514" y="11961"/>
                    </a:cubicBezTo>
                    <a:cubicBezTo>
                      <a:pt x="29445" y="11892"/>
                      <a:pt x="29377" y="11824"/>
                      <a:pt x="29308" y="11755"/>
                    </a:cubicBezTo>
                    <a:cubicBezTo>
                      <a:pt x="29171" y="11641"/>
                      <a:pt x="29011" y="11573"/>
                      <a:pt x="28760" y="11550"/>
                    </a:cubicBezTo>
                    <a:lnTo>
                      <a:pt x="28692" y="11550"/>
                    </a:lnTo>
                    <a:cubicBezTo>
                      <a:pt x="28418" y="11550"/>
                      <a:pt x="28144" y="11641"/>
                      <a:pt x="27916" y="11755"/>
                    </a:cubicBezTo>
                    <a:cubicBezTo>
                      <a:pt x="27665" y="11915"/>
                      <a:pt x="27437" y="12098"/>
                      <a:pt x="27231" y="12303"/>
                    </a:cubicBezTo>
                    <a:cubicBezTo>
                      <a:pt x="27071" y="12463"/>
                      <a:pt x="26912" y="12691"/>
                      <a:pt x="26775" y="12942"/>
                    </a:cubicBezTo>
                    <a:lnTo>
                      <a:pt x="26729" y="13011"/>
                    </a:lnTo>
                    <a:cubicBezTo>
                      <a:pt x="26683" y="13079"/>
                      <a:pt x="26660" y="13148"/>
                      <a:pt x="26615" y="13193"/>
                    </a:cubicBezTo>
                    <a:cubicBezTo>
                      <a:pt x="26546" y="13307"/>
                      <a:pt x="26478" y="13399"/>
                      <a:pt x="26387" y="13513"/>
                    </a:cubicBezTo>
                    <a:lnTo>
                      <a:pt x="26364" y="13558"/>
                    </a:lnTo>
                    <a:lnTo>
                      <a:pt x="26272" y="13627"/>
                    </a:lnTo>
                    <a:cubicBezTo>
                      <a:pt x="26204" y="13376"/>
                      <a:pt x="26090" y="13125"/>
                      <a:pt x="25953" y="12805"/>
                    </a:cubicBezTo>
                    <a:cubicBezTo>
                      <a:pt x="25770" y="12394"/>
                      <a:pt x="25565" y="11984"/>
                      <a:pt x="25337" y="11550"/>
                    </a:cubicBezTo>
                    <a:cubicBezTo>
                      <a:pt x="25200" y="11299"/>
                      <a:pt x="25040" y="11048"/>
                      <a:pt x="24834" y="10751"/>
                    </a:cubicBezTo>
                    <a:cubicBezTo>
                      <a:pt x="24766" y="10637"/>
                      <a:pt x="24675" y="10500"/>
                      <a:pt x="24606" y="10386"/>
                    </a:cubicBezTo>
                    <a:cubicBezTo>
                      <a:pt x="24561" y="10340"/>
                      <a:pt x="24515" y="10272"/>
                      <a:pt x="24469" y="10226"/>
                    </a:cubicBezTo>
                    <a:cubicBezTo>
                      <a:pt x="24424" y="10135"/>
                      <a:pt x="24378" y="10066"/>
                      <a:pt x="24309" y="9998"/>
                    </a:cubicBezTo>
                    <a:cubicBezTo>
                      <a:pt x="24150" y="9769"/>
                      <a:pt x="23967" y="9518"/>
                      <a:pt x="23762" y="9290"/>
                    </a:cubicBezTo>
                    <a:cubicBezTo>
                      <a:pt x="23556" y="9062"/>
                      <a:pt x="23351" y="8834"/>
                      <a:pt x="23145" y="8605"/>
                    </a:cubicBezTo>
                    <a:lnTo>
                      <a:pt x="23123" y="8605"/>
                    </a:lnTo>
                    <a:lnTo>
                      <a:pt x="23100" y="8560"/>
                    </a:lnTo>
                    <a:lnTo>
                      <a:pt x="22940" y="8400"/>
                    </a:lnTo>
                    <a:cubicBezTo>
                      <a:pt x="22849" y="8309"/>
                      <a:pt x="22757" y="8195"/>
                      <a:pt x="22643" y="8103"/>
                    </a:cubicBezTo>
                    <a:lnTo>
                      <a:pt x="22620" y="8058"/>
                    </a:lnTo>
                    <a:cubicBezTo>
                      <a:pt x="22483" y="7943"/>
                      <a:pt x="22369" y="7807"/>
                      <a:pt x="22210" y="7692"/>
                    </a:cubicBezTo>
                    <a:cubicBezTo>
                      <a:pt x="22141" y="7647"/>
                      <a:pt x="22073" y="7578"/>
                      <a:pt x="22004" y="7533"/>
                    </a:cubicBezTo>
                    <a:lnTo>
                      <a:pt x="21936" y="7487"/>
                    </a:lnTo>
                    <a:cubicBezTo>
                      <a:pt x="21867" y="7441"/>
                      <a:pt x="21799" y="7396"/>
                      <a:pt x="21730" y="7350"/>
                    </a:cubicBezTo>
                    <a:cubicBezTo>
                      <a:pt x="21593" y="7259"/>
                      <a:pt x="21433" y="7167"/>
                      <a:pt x="21297" y="7076"/>
                    </a:cubicBezTo>
                    <a:lnTo>
                      <a:pt x="21182" y="7008"/>
                    </a:lnTo>
                    <a:cubicBezTo>
                      <a:pt x="21114" y="6985"/>
                      <a:pt x="21045" y="6939"/>
                      <a:pt x="21000" y="6916"/>
                    </a:cubicBezTo>
                    <a:cubicBezTo>
                      <a:pt x="20954" y="6893"/>
                      <a:pt x="20931" y="6893"/>
                      <a:pt x="20908" y="6871"/>
                    </a:cubicBezTo>
                    <a:cubicBezTo>
                      <a:pt x="20817" y="6779"/>
                      <a:pt x="20703" y="6711"/>
                      <a:pt x="20589" y="6642"/>
                    </a:cubicBezTo>
                    <a:cubicBezTo>
                      <a:pt x="20475" y="6574"/>
                      <a:pt x="20361" y="6505"/>
                      <a:pt x="20269" y="6437"/>
                    </a:cubicBezTo>
                    <a:lnTo>
                      <a:pt x="20178" y="6391"/>
                    </a:lnTo>
                    <a:cubicBezTo>
                      <a:pt x="19904" y="6232"/>
                      <a:pt x="19653" y="6072"/>
                      <a:pt x="19379" y="5912"/>
                    </a:cubicBezTo>
                    <a:cubicBezTo>
                      <a:pt x="19128" y="5798"/>
                      <a:pt x="18877" y="5661"/>
                      <a:pt x="18580" y="5524"/>
                    </a:cubicBezTo>
                    <a:cubicBezTo>
                      <a:pt x="18443" y="5455"/>
                      <a:pt x="18306" y="5387"/>
                      <a:pt x="18169" y="5319"/>
                    </a:cubicBezTo>
                    <a:lnTo>
                      <a:pt x="18010" y="5250"/>
                    </a:lnTo>
                    <a:cubicBezTo>
                      <a:pt x="17987" y="5250"/>
                      <a:pt x="17964" y="5227"/>
                      <a:pt x="17941" y="5227"/>
                    </a:cubicBezTo>
                    <a:lnTo>
                      <a:pt x="17896" y="5204"/>
                    </a:lnTo>
                    <a:lnTo>
                      <a:pt x="17827" y="5159"/>
                    </a:lnTo>
                    <a:cubicBezTo>
                      <a:pt x="17759" y="5136"/>
                      <a:pt x="17690" y="5113"/>
                      <a:pt x="17622" y="5090"/>
                    </a:cubicBezTo>
                    <a:lnTo>
                      <a:pt x="17553" y="5045"/>
                    </a:lnTo>
                    <a:lnTo>
                      <a:pt x="17462" y="5022"/>
                    </a:lnTo>
                    <a:lnTo>
                      <a:pt x="17439" y="4999"/>
                    </a:lnTo>
                    <a:lnTo>
                      <a:pt x="17371" y="4976"/>
                    </a:lnTo>
                    <a:lnTo>
                      <a:pt x="17325" y="4953"/>
                    </a:lnTo>
                    <a:lnTo>
                      <a:pt x="17234" y="4908"/>
                    </a:lnTo>
                    <a:cubicBezTo>
                      <a:pt x="16960" y="4794"/>
                      <a:pt x="16709" y="4657"/>
                      <a:pt x="16458" y="4497"/>
                    </a:cubicBezTo>
                    <a:lnTo>
                      <a:pt x="16321" y="4406"/>
                    </a:lnTo>
                    <a:cubicBezTo>
                      <a:pt x="16115" y="4291"/>
                      <a:pt x="15910" y="4177"/>
                      <a:pt x="15727" y="4040"/>
                    </a:cubicBezTo>
                    <a:cubicBezTo>
                      <a:pt x="15636" y="3972"/>
                      <a:pt x="15545" y="3926"/>
                      <a:pt x="15430" y="3858"/>
                    </a:cubicBezTo>
                    <a:cubicBezTo>
                      <a:pt x="15316" y="3789"/>
                      <a:pt x="15202" y="3721"/>
                      <a:pt x="15088" y="3629"/>
                    </a:cubicBezTo>
                    <a:lnTo>
                      <a:pt x="14928" y="3515"/>
                    </a:lnTo>
                    <a:lnTo>
                      <a:pt x="14746" y="3401"/>
                    </a:lnTo>
                    <a:cubicBezTo>
                      <a:pt x="14654" y="3333"/>
                      <a:pt x="14563" y="3264"/>
                      <a:pt x="14495" y="3196"/>
                    </a:cubicBezTo>
                    <a:lnTo>
                      <a:pt x="14449" y="3150"/>
                    </a:lnTo>
                    <a:lnTo>
                      <a:pt x="14449" y="3150"/>
                    </a:lnTo>
                    <a:lnTo>
                      <a:pt x="14472" y="3196"/>
                    </a:lnTo>
                    <a:cubicBezTo>
                      <a:pt x="14380" y="3104"/>
                      <a:pt x="14312" y="3036"/>
                      <a:pt x="14221" y="2945"/>
                    </a:cubicBezTo>
                    <a:lnTo>
                      <a:pt x="14152" y="2876"/>
                    </a:lnTo>
                    <a:cubicBezTo>
                      <a:pt x="14038" y="2762"/>
                      <a:pt x="13924" y="2648"/>
                      <a:pt x="13833" y="2534"/>
                    </a:cubicBezTo>
                    <a:cubicBezTo>
                      <a:pt x="13764" y="2443"/>
                      <a:pt x="13696" y="2374"/>
                      <a:pt x="13650" y="2283"/>
                    </a:cubicBezTo>
                    <a:lnTo>
                      <a:pt x="13559" y="2191"/>
                    </a:lnTo>
                    <a:lnTo>
                      <a:pt x="13490" y="2100"/>
                    </a:lnTo>
                    <a:cubicBezTo>
                      <a:pt x="13422" y="2009"/>
                      <a:pt x="13330" y="1918"/>
                      <a:pt x="13262" y="1826"/>
                    </a:cubicBezTo>
                    <a:lnTo>
                      <a:pt x="13239" y="1781"/>
                    </a:lnTo>
                    <a:cubicBezTo>
                      <a:pt x="13194" y="1712"/>
                      <a:pt x="13125" y="1621"/>
                      <a:pt x="13079" y="1552"/>
                    </a:cubicBezTo>
                    <a:cubicBezTo>
                      <a:pt x="13034" y="1484"/>
                      <a:pt x="12965" y="1415"/>
                      <a:pt x="12897" y="1347"/>
                    </a:cubicBezTo>
                    <a:lnTo>
                      <a:pt x="12851" y="1301"/>
                    </a:lnTo>
                    <a:cubicBezTo>
                      <a:pt x="12783" y="1210"/>
                      <a:pt x="12714" y="1142"/>
                      <a:pt x="12623" y="1050"/>
                    </a:cubicBezTo>
                    <a:cubicBezTo>
                      <a:pt x="12623" y="1027"/>
                      <a:pt x="12623" y="1005"/>
                      <a:pt x="12600" y="1005"/>
                    </a:cubicBezTo>
                    <a:cubicBezTo>
                      <a:pt x="12554" y="913"/>
                      <a:pt x="12486" y="845"/>
                      <a:pt x="12417" y="776"/>
                    </a:cubicBezTo>
                    <a:cubicBezTo>
                      <a:pt x="12349" y="708"/>
                      <a:pt x="12281" y="662"/>
                      <a:pt x="12189" y="594"/>
                    </a:cubicBezTo>
                    <a:cubicBezTo>
                      <a:pt x="12121" y="525"/>
                      <a:pt x="12029" y="480"/>
                      <a:pt x="11961" y="411"/>
                    </a:cubicBezTo>
                    <a:cubicBezTo>
                      <a:pt x="11938" y="388"/>
                      <a:pt x="11892" y="365"/>
                      <a:pt x="11847" y="343"/>
                    </a:cubicBezTo>
                    <a:lnTo>
                      <a:pt x="11801" y="320"/>
                    </a:lnTo>
                    <a:cubicBezTo>
                      <a:pt x="11710" y="251"/>
                      <a:pt x="11596" y="206"/>
                      <a:pt x="11482" y="183"/>
                    </a:cubicBezTo>
                    <a:cubicBezTo>
                      <a:pt x="11459" y="160"/>
                      <a:pt x="11413" y="160"/>
                      <a:pt x="11368" y="137"/>
                    </a:cubicBezTo>
                    <a:lnTo>
                      <a:pt x="11322" y="137"/>
                    </a:lnTo>
                    <a:cubicBezTo>
                      <a:pt x="11231" y="114"/>
                      <a:pt x="11162" y="92"/>
                      <a:pt x="11071" y="92"/>
                    </a:cubicBezTo>
                    <a:lnTo>
                      <a:pt x="10843" y="92"/>
                    </a:lnTo>
                    <a:cubicBezTo>
                      <a:pt x="10774" y="114"/>
                      <a:pt x="10728" y="137"/>
                      <a:pt x="10706" y="160"/>
                    </a:cubicBezTo>
                    <a:cubicBezTo>
                      <a:pt x="10660" y="206"/>
                      <a:pt x="10637" y="229"/>
                      <a:pt x="10637" y="274"/>
                    </a:cubicBezTo>
                    <a:cubicBezTo>
                      <a:pt x="10569" y="274"/>
                      <a:pt x="10477" y="297"/>
                      <a:pt x="10409" y="320"/>
                    </a:cubicBezTo>
                    <a:cubicBezTo>
                      <a:pt x="10295" y="365"/>
                      <a:pt x="10181" y="411"/>
                      <a:pt x="10089" y="480"/>
                    </a:cubicBezTo>
                    <a:cubicBezTo>
                      <a:pt x="9998" y="571"/>
                      <a:pt x="9884" y="639"/>
                      <a:pt x="9770" y="731"/>
                    </a:cubicBezTo>
                    <a:cubicBezTo>
                      <a:pt x="9564" y="913"/>
                      <a:pt x="9427" y="1119"/>
                      <a:pt x="9382" y="1347"/>
                    </a:cubicBezTo>
                    <a:cubicBezTo>
                      <a:pt x="9359" y="1484"/>
                      <a:pt x="9336" y="1621"/>
                      <a:pt x="9313" y="1758"/>
                    </a:cubicBezTo>
                    <a:lnTo>
                      <a:pt x="9313" y="1803"/>
                    </a:lnTo>
                    <a:cubicBezTo>
                      <a:pt x="9290" y="1895"/>
                      <a:pt x="9290" y="1940"/>
                      <a:pt x="9290" y="2009"/>
                    </a:cubicBezTo>
                    <a:cubicBezTo>
                      <a:pt x="9290" y="2077"/>
                      <a:pt x="9290" y="2169"/>
                      <a:pt x="9313" y="2237"/>
                    </a:cubicBezTo>
                    <a:cubicBezTo>
                      <a:pt x="9336" y="2397"/>
                      <a:pt x="9359" y="2534"/>
                      <a:pt x="9405" y="2694"/>
                    </a:cubicBezTo>
                    <a:lnTo>
                      <a:pt x="9427" y="2739"/>
                    </a:lnTo>
                    <a:cubicBezTo>
                      <a:pt x="9473" y="2899"/>
                      <a:pt x="9519" y="3036"/>
                      <a:pt x="9564" y="3196"/>
                    </a:cubicBezTo>
                    <a:cubicBezTo>
                      <a:pt x="9610" y="3310"/>
                      <a:pt x="9678" y="3447"/>
                      <a:pt x="9770" y="3584"/>
                    </a:cubicBezTo>
                    <a:cubicBezTo>
                      <a:pt x="9701" y="3515"/>
                      <a:pt x="9610" y="3447"/>
                      <a:pt x="9519" y="3378"/>
                    </a:cubicBezTo>
                    <a:cubicBezTo>
                      <a:pt x="9336" y="3219"/>
                      <a:pt x="9153" y="3059"/>
                      <a:pt x="8971" y="2876"/>
                    </a:cubicBezTo>
                    <a:lnTo>
                      <a:pt x="8788" y="2716"/>
                    </a:lnTo>
                    <a:cubicBezTo>
                      <a:pt x="8674" y="2625"/>
                      <a:pt x="8560" y="2511"/>
                      <a:pt x="8446" y="2420"/>
                    </a:cubicBezTo>
                    <a:cubicBezTo>
                      <a:pt x="8400" y="2351"/>
                      <a:pt x="8332" y="2306"/>
                      <a:pt x="8263" y="2237"/>
                    </a:cubicBezTo>
                    <a:cubicBezTo>
                      <a:pt x="8218" y="2191"/>
                      <a:pt x="8172" y="2146"/>
                      <a:pt x="8126" y="2100"/>
                    </a:cubicBezTo>
                    <a:cubicBezTo>
                      <a:pt x="8012" y="1986"/>
                      <a:pt x="7875" y="1895"/>
                      <a:pt x="7761" y="1781"/>
                    </a:cubicBezTo>
                    <a:lnTo>
                      <a:pt x="7693" y="1712"/>
                    </a:lnTo>
                    <a:cubicBezTo>
                      <a:pt x="7579" y="1621"/>
                      <a:pt x="7487" y="1530"/>
                      <a:pt x="7373" y="1461"/>
                    </a:cubicBezTo>
                    <a:lnTo>
                      <a:pt x="7145" y="1278"/>
                    </a:lnTo>
                    <a:cubicBezTo>
                      <a:pt x="7008" y="1164"/>
                      <a:pt x="6871" y="1050"/>
                      <a:pt x="6734" y="936"/>
                    </a:cubicBezTo>
                    <a:cubicBezTo>
                      <a:pt x="6551" y="822"/>
                      <a:pt x="6323" y="662"/>
                      <a:pt x="6095" y="548"/>
                    </a:cubicBezTo>
                    <a:cubicBezTo>
                      <a:pt x="5935" y="480"/>
                      <a:pt x="5798" y="411"/>
                      <a:pt x="5661" y="365"/>
                    </a:cubicBezTo>
                    <a:cubicBezTo>
                      <a:pt x="5570" y="343"/>
                      <a:pt x="5479" y="320"/>
                      <a:pt x="5410" y="297"/>
                    </a:cubicBezTo>
                    <a:lnTo>
                      <a:pt x="5273" y="251"/>
                    </a:lnTo>
                    <a:cubicBezTo>
                      <a:pt x="5136" y="206"/>
                      <a:pt x="4999" y="160"/>
                      <a:pt x="4862" y="137"/>
                    </a:cubicBezTo>
                    <a:cubicBezTo>
                      <a:pt x="4725" y="92"/>
                      <a:pt x="4588" y="69"/>
                      <a:pt x="4451" y="46"/>
                    </a:cubicBezTo>
                    <a:cubicBezTo>
                      <a:pt x="4292" y="23"/>
                      <a:pt x="4132" y="0"/>
                      <a:pt x="397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1"/>
              <p:cNvSpPr/>
              <p:nvPr/>
            </p:nvSpPr>
            <p:spPr>
              <a:xfrm>
                <a:off x="6781307" y="2181974"/>
                <a:ext cx="107363" cy="194535"/>
              </a:xfrm>
              <a:custGeom>
                <a:rect b="b" l="l" r="r" t="t"/>
                <a:pathLst>
                  <a:path extrusionOk="0" h="7197" w="3972">
                    <a:moveTo>
                      <a:pt x="3652" y="1"/>
                    </a:moveTo>
                    <a:cubicBezTo>
                      <a:pt x="3584" y="1"/>
                      <a:pt x="3492" y="23"/>
                      <a:pt x="3447" y="69"/>
                    </a:cubicBezTo>
                    <a:cubicBezTo>
                      <a:pt x="3409" y="50"/>
                      <a:pt x="3363" y="39"/>
                      <a:pt x="3318" y="39"/>
                    </a:cubicBezTo>
                    <a:cubicBezTo>
                      <a:pt x="3254" y="39"/>
                      <a:pt x="3190" y="61"/>
                      <a:pt x="3150" y="115"/>
                    </a:cubicBezTo>
                    <a:cubicBezTo>
                      <a:pt x="2990" y="297"/>
                      <a:pt x="2853" y="457"/>
                      <a:pt x="2716" y="640"/>
                    </a:cubicBezTo>
                    <a:cubicBezTo>
                      <a:pt x="2557" y="822"/>
                      <a:pt x="2420" y="1005"/>
                      <a:pt x="2260" y="1188"/>
                    </a:cubicBezTo>
                    <a:cubicBezTo>
                      <a:pt x="2214" y="1233"/>
                      <a:pt x="2191" y="1279"/>
                      <a:pt x="2146" y="1325"/>
                    </a:cubicBezTo>
                    <a:cubicBezTo>
                      <a:pt x="2077" y="1370"/>
                      <a:pt x="2032" y="1439"/>
                      <a:pt x="1986" y="1484"/>
                    </a:cubicBezTo>
                    <a:cubicBezTo>
                      <a:pt x="1917" y="1598"/>
                      <a:pt x="1826" y="1713"/>
                      <a:pt x="1758" y="1827"/>
                    </a:cubicBezTo>
                    <a:cubicBezTo>
                      <a:pt x="1621" y="2009"/>
                      <a:pt x="1484" y="2215"/>
                      <a:pt x="1347" y="2420"/>
                    </a:cubicBezTo>
                    <a:cubicBezTo>
                      <a:pt x="1233" y="2603"/>
                      <a:pt x="1141" y="2808"/>
                      <a:pt x="1050" y="3036"/>
                    </a:cubicBezTo>
                    <a:cubicBezTo>
                      <a:pt x="1050" y="3014"/>
                      <a:pt x="1073" y="2991"/>
                      <a:pt x="1073" y="2968"/>
                    </a:cubicBezTo>
                    <a:lnTo>
                      <a:pt x="1073" y="2968"/>
                    </a:lnTo>
                    <a:cubicBezTo>
                      <a:pt x="1027" y="3082"/>
                      <a:pt x="959" y="3219"/>
                      <a:pt x="913" y="3356"/>
                    </a:cubicBezTo>
                    <a:cubicBezTo>
                      <a:pt x="845" y="3493"/>
                      <a:pt x="776" y="3653"/>
                      <a:pt x="708" y="3790"/>
                    </a:cubicBezTo>
                    <a:cubicBezTo>
                      <a:pt x="662" y="3904"/>
                      <a:pt x="639" y="4018"/>
                      <a:pt x="594" y="4132"/>
                    </a:cubicBezTo>
                    <a:cubicBezTo>
                      <a:pt x="571" y="4269"/>
                      <a:pt x="525" y="4406"/>
                      <a:pt x="502" y="4543"/>
                    </a:cubicBezTo>
                    <a:cubicBezTo>
                      <a:pt x="457" y="4680"/>
                      <a:pt x="411" y="4817"/>
                      <a:pt x="388" y="4931"/>
                    </a:cubicBezTo>
                    <a:cubicBezTo>
                      <a:pt x="343" y="5182"/>
                      <a:pt x="297" y="5433"/>
                      <a:pt x="251" y="5661"/>
                    </a:cubicBezTo>
                    <a:cubicBezTo>
                      <a:pt x="206" y="5890"/>
                      <a:pt x="160" y="6095"/>
                      <a:pt x="114" y="6300"/>
                    </a:cubicBezTo>
                    <a:cubicBezTo>
                      <a:pt x="91" y="6415"/>
                      <a:pt x="69" y="6529"/>
                      <a:pt x="46" y="6643"/>
                    </a:cubicBezTo>
                    <a:cubicBezTo>
                      <a:pt x="46" y="6711"/>
                      <a:pt x="23" y="6803"/>
                      <a:pt x="23" y="6871"/>
                    </a:cubicBezTo>
                    <a:cubicBezTo>
                      <a:pt x="23" y="6940"/>
                      <a:pt x="0" y="6985"/>
                      <a:pt x="23" y="7054"/>
                    </a:cubicBezTo>
                    <a:cubicBezTo>
                      <a:pt x="46" y="7122"/>
                      <a:pt x="114" y="7168"/>
                      <a:pt x="183" y="7191"/>
                    </a:cubicBezTo>
                    <a:cubicBezTo>
                      <a:pt x="199" y="7195"/>
                      <a:pt x="215" y="7197"/>
                      <a:pt x="231" y="7197"/>
                    </a:cubicBezTo>
                    <a:cubicBezTo>
                      <a:pt x="305" y="7197"/>
                      <a:pt x="373" y="7156"/>
                      <a:pt x="411" y="7099"/>
                    </a:cubicBezTo>
                    <a:cubicBezTo>
                      <a:pt x="434" y="7076"/>
                      <a:pt x="457" y="7031"/>
                      <a:pt x="457" y="7008"/>
                    </a:cubicBezTo>
                    <a:cubicBezTo>
                      <a:pt x="479" y="6985"/>
                      <a:pt x="479" y="6962"/>
                      <a:pt x="502" y="6917"/>
                    </a:cubicBezTo>
                    <a:cubicBezTo>
                      <a:pt x="548" y="6848"/>
                      <a:pt x="571" y="6780"/>
                      <a:pt x="616" y="6688"/>
                    </a:cubicBezTo>
                    <a:cubicBezTo>
                      <a:pt x="685" y="6552"/>
                      <a:pt x="753" y="6392"/>
                      <a:pt x="822" y="6255"/>
                    </a:cubicBezTo>
                    <a:cubicBezTo>
                      <a:pt x="913" y="6095"/>
                      <a:pt x="982" y="5935"/>
                      <a:pt x="1073" y="5775"/>
                    </a:cubicBezTo>
                    <a:cubicBezTo>
                      <a:pt x="1119" y="5730"/>
                      <a:pt x="1164" y="5684"/>
                      <a:pt x="1210" y="5639"/>
                    </a:cubicBezTo>
                    <a:cubicBezTo>
                      <a:pt x="1256" y="5570"/>
                      <a:pt x="1301" y="5502"/>
                      <a:pt x="1347" y="5456"/>
                    </a:cubicBezTo>
                    <a:cubicBezTo>
                      <a:pt x="1438" y="5319"/>
                      <a:pt x="1529" y="5205"/>
                      <a:pt x="1598" y="5091"/>
                    </a:cubicBezTo>
                    <a:cubicBezTo>
                      <a:pt x="1689" y="4954"/>
                      <a:pt x="1781" y="4817"/>
                      <a:pt x="1872" y="4680"/>
                    </a:cubicBezTo>
                    <a:cubicBezTo>
                      <a:pt x="1963" y="4566"/>
                      <a:pt x="2054" y="4429"/>
                      <a:pt x="2123" y="4292"/>
                    </a:cubicBezTo>
                    <a:cubicBezTo>
                      <a:pt x="2214" y="4064"/>
                      <a:pt x="2328" y="3835"/>
                      <a:pt x="2465" y="3607"/>
                    </a:cubicBezTo>
                    <a:cubicBezTo>
                      <a:pt x="2511" y="3607"/>
                      <a:pt x="2579" y="3561"/>
                      <a:pt x="2602" y="3516"/>
                    </a:cubicBezTo>
                    <a:cubicBezTo>
                      <a:pt x="2716" y="3310"/>
                      <a:pt x="2853" y="3105"/>
                      <a:pt x="2945" y="2877"/>
                    </a:cubicBezTo>
                    <a:cubicBezTo>
                      <a:pt x="3082" y="2648"/>
                      <a:pt x="3173" y="2397"/>
                      <a:pt x="3287" y="2146"/>
                    </a:cubicBezTo>
                    <a:cubicBezTo>
                      <a:pt x="3401" y="1895"/>
                      <a:pt x="3492" y="1644"/>
                      <a:pt x="3607" y="1393"/>
                    </a:cubicBezTo>
                    <a:cubicBezTo>
                      <a:pt x="3675" y="1279"/>
                      <a:pt x="3721" y="1142"/>
                      <a:pt x="3766" y="1028"/>
                    </a:cubicBezTo>
                    <a:cubicBezTo>
                      <a:pt x="3812" y="959"/>
                      <a:pt x="3835" y="914"/>
                      <a:pt x="3858" y="845"/>
                    </a:cubicBezTo>
                    <a:cubicBezTo>
                      <a:pt x="3903" y="777"/>
                      <a:pt x="3926" y="685"/>
                      <a:pt x="3949" y="594"/>
                    </a:cubicBezTo>
                    <a:cubicBezTo>
                      <a:pt x="3972" y="548"/>
                      <a:pt x="3972" y="480"/>
                      <a:pt x="3926" y="434"/>
                    </a:cubicBezTo>
                    <a:cubicBezTo>
                      <a:pt x="3949" y="389"/>
                      <a:pt x="3949" y="366"/>
                      <a:pt x="3949" y="320"/>
                    </a:cubicBezTo>
                    <a:cubicBezTo>
                      <a:pt x="3949" y="275"/>
                      <a:pt x="3949" y="206"/>
                      <a:pt x="3903" y="160"/>
                    </a:cubicBezTo>
                    <a:cubicBezTo>
                      <a:pt x="3880" y="115"/>
                      <a:pt x="3858" y="69"/>
                      <a:pt x="3789" y="46"/>
                    </a:cubicBezTo>
                    <a:cubicBezTo>
                      <a:pt x="3744" y="23"/>
                      <a:pt x="3698" y="1"/>
                      <a:pt x="3652" y="1"/>
                    </a:cubicBezTo>
                    <a:close/>
                  </a:path>
                </a:pathLst>
              </a:custGeom>
              <a:solidFill>
                <a:srgbClr val="FBCF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1"/>
              <p:cNvSpPr/>
              <p:nvPr/>
            </p:nvSpPr>
            <p:spPr>
              <a:xfrm>
                <a:off x="6829420" y="2794636"/>
                <a:ext cx="473863" cy="480647"/>
              </a:xfrm>
              <a:custGeom>
                <a:rect b="b" l="l" r="r" t="t"/>
                <a:pathLst>
                  <a:path extrusionOk="0" h="17782" w="17531">
                    <a:moveTo>
                      <a:pt x="4292" y="0"/>
                    </a:moveTo>
                    <a:cubicBezTo>
                      <a:pt x="4246" y="23"/>
                      <a:pt x="4200" y="46"/>
                      <a:pt x="4155" y="46"/>
                    </a:cubicBezTo>
                    <a:cubicBezTo>
                      <a:pt x="4086" y="69"/>
                      <a:pt x="4018" y="91"/>
                      <a:pt x="3949" y="114"/>
                    </a:cubicBezTo>
                    <a:lnTo>
                      <a:pt x="3904" y="137"/>
                    </a:lnTo>
                    <a:cubicBezTo>
                      <a:pt x="3812" y="183"/>
                      <a:pt x="3744" y="206"/>
                      <a:pt x="3675" y="228"/>
                    </a:cubicBezTo>
                    <a:cubicBezTo>
                      <a:pt x="3561" y="274"/>
                      <a:pt x="3424" y="320"/>
                      <a:pt x="3333" y="365"/>
                    </a:cubicBezTo>
                    <a:cubicBezTo>
                      <a:pt x="3219" y="434"/>
                      <a:pt x="3128" y="479"/>
                      <a:pt x="3036" y="548"/>
                    </a:cubicBezTo>
                    <a:cubicBezTo>
                      <a:pt x="2968" y="594"/>
                      <a:pt x="2899" y="639"/>
                      <a:pt x="2831" y="685"/>
                    </a:cubicBezTo>
                    <a:cubicBezTo>
                      <a:pt x="2694" y="753"/>
                      <a:pt x="2603" y="799"/>
                      <a:pt x="2534" y="868"/>
                    </a:cubicBezTo>
                    <a:cubicBezTo>
                      <a:pt x="2488" y="890"/>
                      <a:pt x="2466" y="936"/>
                      <a:pt x="2420" y="959"/>
                    </a:cubicBezTo>
                    <a:cubicBezTo>
                      <a:pt x="2397" y="982"/>
                      <a:pt x="2352" y="1004"/>
                      <a:pt x="2329" y="1050"/>
                    </a:cubicBezTo>
                    <a:lnTo>
                      <a:pt x="2283" y="1073"/>
                    </a:lnTo>
                    <a:cubicBezTo>
                      <a:pt x="2192" y="1141"/>
                      <a:pt x="2100" y="1210"/>
                      <a:pt x="2032" y="1278"/>
                    </a:cubicBezTo>
                    <a:cubicBezTo>
                      <a:pt x="1918" y="1370"/>
                      <a:pt x="1849" y="1484"/>
                      <a:pt x="1758" y="1575"/>
                    </a:cubicBezTo>
                    <a:lnTo>
                      <a:pt x="1735" y="1621"/>
                    </a:lnTo>
                    <a:lnTo>
                      <a:pt x="1644" y="1712"/>
                    </a:lnTo>
                    <a:cubicBezTo>
                      <a:pt x="1553" y="1826"/>
                      <a:pt x="1439" y="1940"/>
                      <a:pt x="1370" y="2054"/>
                    </a:cubicBezTo>
                    <a:cubicBezTo>
                      <a:pt x="1279" y="2169"/>
                      <a:pt x="1210" y="2306"/>
                      <a:pt x="1119" y="2420"/>
                    </a:cubicBezTo>
                    <a:lnTo>
                      <a:pt x="1096" y="2488"/>
                    </a:lnTo>
                    <a:cubicBezTo>
                      <a:pt x="1005" y="2625"/>
                      <a:pt x="936" y="2762"/>
                      <a:pt x="845" y="2899"/>
                    </a:cubicBezTo>
                    <a:cubicBezTo>
                      <a:pt x="777" y="3059"/>
                      <a:pt x="731" y="3219"/>
                      <a:pt x="662" y="3378"/>
                    </a:cubicBezTo>
                    <a:cubicBezTo>
                      <a:pt x="617" y="3492"/>
                      <a:pt x="594" y="3629"/>
                      <a:pt x="548" y="3743"/>
                    </a:cubicBezTo>
                    <a:cubicBezTo>
                      <a:pt x="526" y="3812"/>
                      <a:pt x="503" y="3858"/>
                      <a:pt x="480" y="3926"/>
                    </a:cubicBezTo>
                    <a:cubicBezTo>
                      <a:pt x="457" y="3995"/>
                      <a:pt x="434" y="4086"/>
                      <a:pt x="411" y="4154"/>
                    </a:cubicBezTo>
                    <a:cubicBezTo>
                      <a:pt x="366" y="4360"/>
                      <a:pt x="320" y="4565"/>
                      <a:pt x="274" y="4748"/>
                    </a:cubicBezTo>
                    <a:cubicBezTo>
                      <a:pt x="206" y="4976"/>
                      <a:pt x="183" y="5181"/>
                      <a:pt x="137" y="5410"/>
                    </a:cubicBezTo>
                    <a:lnTo>
                      <a:pt x="115" y="5570"/>
                    </a:lnTo>
                    <a:lnTo>
                      <a:pt x="115" y="5684"/>
                    </a:lnTo>
                    <a:lnTo>
                      <a:pt x="92" y="5843"/>
                    </a:lnTo>
                    <a:lnTo>
                      <a:pt x="69" y="5980"/>
                    </a:lnTo>
                    <a:cubicBezTo>
                      <a:pt x="69" y="5980"/>
                      <a:pt x="69" y="6003"/>
                      <a:pt x="69" y="6003"/>
                    </a:cubicBezTo>
                    <a:cubicBezTo>
                      <a:pt x="23" y="6277"/>
                      <a:pt x="1" y="6505"/>
                      <a:pt x="1" y="6734"/>
                    </a:cubicBezTo>
                    <a:cubicBezTo>
                      <a:pt x="1" y="6825"/>
                      <a:pt x="1" y="6893"/>
                      <a:pt x="1" y="6985"/>
                    </a:cubicBezTo>
                    <a:lnTo>
                      <a:pt x="1" y="7076"/>
                    </a:lnTo>
                    <a:lnTo>
                      <a:pt x="1" y="7144"/>
                    </a:lnTo>
                    <a:cubicBezTo>
                      <a:pt x="1" y="7236"/>
                      <a:pt x="1" y="7350"/>
                      <a:pt x="1" y="7441"/>
                    </a:cubicBezTo>
                    <a:cubicBezTo>
                      <a:pt x="1" y="7692"/>
                      <a:pt x="23" y="7921"/>
                      <a:pt x="46" y="8149"/>
                    </a:cubicBezTo>
                    <a:cubicBezTo>
                      <a:pt x="69" y="8377"/>
                      <a:pt x="92" y="8582"/>
                      <a:pt x="115" y="8811"/>
                    </a:cubicBezTo>
                    <a:cubicBezTo>
                      <a:pt x="160" y="9085"/>
                      <a:pt x="206" y="9359"/>
                      <a:pt x="252" y="9610"/>
                    </a:cubicBezTo>
                    <a:cubicBezTo>
                      <a:pt x="320" y="9883"/>
                      <a:pt x="366" y="10157"/>
                      <a:pt x="434" y="10431"/>
                    </a:cubicBezTo>
                    <a:cubicBezTo>
                      <a:pt x="503" y="10728"/>
                      <a:pt x="571" y="11002"/>
                      <a:pt x="640" y="11299"/>
                    </a:cubicBezTo>
                    <a:lnTo>
                      <a:pt x="662" y="11413"/>
                    </a:lnTo>
                    <a:cubicBezTo>
                      <a:pt x="708" y="11504"/>
                      <a:pt x="731" y="11595"/>
                      <a:pt x="754" y="11687"/>
                    </a:cubicBezTo>
                    <a:cubicBezTo>
                      <a:pt x="799" y="11824"/>
                      <a:pt x="845" y="11938"/>
                      <a:pt x="914" y="12075"/>
                    </a:cubicBezTo>
                    <a:lnTo>
                      <a:pt x="936" y="12120"/>
                    </a:lnTo>
                    <a:cubicBezTo>
                      <a:pt x="982" y="12212"/>
                      <a:pt x="1028" y="12303"/>
                      <a:pt x="1073" y="12371"/>
                    </a:cubicBezTo>
                    <a:cubicBezTo>
                      <a:pt x="1142" y="12508"/>
                      <a:pt x="1256" y="12623"/>
                      <a:pt x="1324" y="12714"/>
                    </a:cubicBezTo>
                    <a:cubicBezTo>
                      <a:pt x="1416" y="12828"/>
                      <a:pt x="1530" y="12919"/>
                      <a:pt x="1621" y="13011"/>
                    </a:cubicBezTo>
                    <a:lnTo>
                      <a:pt x="1644" y="13033"/>
                    </a:lnTo>
                    <a:cubicBezTo>
                      <a:pt x="1735" y="13102"/>
                      <a:pt x="1849" y="13193"/>
                      <a:pt x="2009" y="13284"/>
                    </a:cubicBezTo>
                    <a:cubicBezTo>
                      <a:pt x="2123" y="13353"/>
                      <a:pt x="2237" y="13421"/>
                      <a:pt x="2352" y="13490"/>
                    </a:cubicBezTo>
                    <a:cubicBezTo>
                      <a:pt x="2397" y="13513"/>
                      <a:pt x="2466" y="13558"/>
                      <a:pt x="2534" y="13604"/>
                    </a:cubicBezTo>
                    <a:cubicBezTo>
                      <a:pt x="2603" y="13627"/>
                      <a:pt x="2648" y="13672"/>
                      <a:pt x="2717" y="13695"/>
                    </a:cubicBezTo>
                    <a:cubicBezTo>
                      <a:pt x="2945" y="13855"/>
                      <a:pt x="3196" y="13992"/>
                      <a:pt x="3424" y="14175"/>
                    </a:cubicBezTo>
                    <a:lnTo>
                      <a:pt x="3493" y="14220"/>
                    </a:lnTo>
                    <a:cubicBezTo>
                      <a:pt x="3561" y="14266"/>
                      <a:pt x="3630" y="14312"/>
                      <a:pt x="3698" y="14357"/>
                    </a:cubicBezTo>
                    <a:cubicBezTo>
                      <a:pt x="3721" y="14357"/>
                      <a:pt x="3744" y="14380"/>
                      <a:pt x="3744" y="14380"/>
                    </a:cubicBezTo>
                    <a:cubicBezTo>
                      <a:pt x="3790" y="14403"/>
                      <a:pt x="3835" y="14449"/>
                      <a:pt x="3858" y="14471"/>
                    </a:cubicBezTo>
                    <a:cubicBezTo>
                      <a:pt x="3881" y="14494"/>
                      <a:pt x="3904" y="14517"/>
                      <a:pt x="3949" y="14540"/>
                    </a:cubicBezTo>
                    <a:lnTo>
                      <a:pt x="3972" y="14540"/>
                    </a:lnTo>
                    <a:cubicBezTo>
                      <a:pt x="4041" y="14608"/>
                      <a:pt x="4109" y="14654"/>
                      <a:pt x="4178" y="14722"/>
                    </a:cubicBezTo>
                    <a:cubicBezTo>
                      <a:pt x="4246" y="14768"/>
                      <a:pt x="4315" y="14814"/>
                      <a:pt x="4383" y="14882"/>
                    </a:cubicBezTo>
                    <a:lnTo>
                      <a:pt x="4406" y="14905"/>
                    </a:lnTo>
                    <a:lnTo>
                      <a:pt x="4543" y="14996"/>
                    </a:lnTo>
                    <a:cubicBezTo>
                      <a:pt x="4634" y="15065"/>
                      <a:pt x="4703" y="15133"/>
                      <a:pt x="4794" y="15202"/>
                    </a:cubicBezTo>
                    <a:cubicBezTo>
                      <a:pt x="4862" y="15247"/>
                      <a:pt x="4908" y="15293"/>
                      <a:pt x="4976" y="15339"/>
                    </a:cubicBezTo>
                    <a:cubicBezTo>
                      <a:pt x="5022" y="15384"/>
                      <a:pt x="5068" y="15407"/>
                      <a:pt x="5136" y="15453"/>
                    </a:cubicBezTo>
                    <a:lnTo>
                      <a:pt x="5250" y="15544"/>
                    </a:lnTo>
                    <a:cubicBezTo>
                      <a:pt x="5342" y="15613"/>
                      <a:pt x="5410" y="15681"/>
                      <a:pt x="5501" y="15750"/>
                    </a:cubicBezTo>
                    <a:lnTo>
                      <a:pt x="5547" y="15772"/>
                    </a:lnTo>
                    <a:lnTo>
                      <a:pt x="5593" y="15795"/>
                    </a:lnTo>
                    <a:cubicBezTo>
                      <a:pt x="5707" y="15909"/>
                      <a:pt x="5798" y="16001"/>
                      <a:pt x="5912" y="16069"/>
                    </a:cubicBezTo>
                    <a:lnTo>
                      <a:pt x="6026" y="16183"/>
                    </a:lnTo>
                    <a:cubicBezTo>
                      <a:pt x="6163" y="16320"/>
                      <a:pt x="6300" y="16434"/>
                      <a:pt x="6437" y="16571"/>
                    </a:cubicBezTo>
                    <a:cubicBezTo>
                      <a:pt x="6666" y="16777"/>
                      <a:pt x="6871" y="17051"/>
                      <a:pt x="7054" y="17279"/>
                    </a:cubicBezTo>
                    <a:cubicBezTo>
                      <a:pt x="7099" y="17325"/>
                      <a:pt x="7145" y="17370"/>
                      <a:pt x="7168" y="17416"/>
                    </a:cubicBezTo>
                    <a:lnTo>
                      <a:pt x="7282" y="17530"/>
                    </a:lnTo>
                    <a:cubicBezTo>
                      <a:pt x="7350" y="17598"/>
                      <a:pt x="7396" y="17690"/>
                      <a:pt x="7464" y="17758"/>
                    </a:cubicBezTo>
                    <a:cubicBezTo>
                      <a:pt x="7487" y="17758"/>
                      <a:pt x="7510" y="17758"/>
                      <a:pt x="7510" y="17781"/>
                    </a:cubicBezTo>
                    <a:lnTo>
                      <a:pt x="7601" y="17781"/>
                    </a:lnTo>
                    <a:cubicBezTo>
                      <a:pt x="7647" y="17781"/>
                      <a:pt x="7715" y="17758"/>
                      <a:pt x="7761" y="17735"/>
                    </a:cubicBezTo>
                    <a:cubicBezTo>
                      <a:pt x="7784" y="17735"/>
                      <a:pt x="7807" y="17713"/>
                      <a:pt x="7830" y="17667"/>
                    </a:cubicBezTo>
                    <a:cubicBezTo>
                      <a:pt x="7967" y="17621"/>
                      <a:pt x="8058" y="17576"/>
                      <a:pt x="8149" y="17530"/>
                    </a:cubicBezTo>
                    <a:cubicBezTo>
                      <a:pt x="8218" y="17484"/>
                      <a:pt x="8286" y="17416"/>
                      <a:pt x="8377" y="17370"/>
                    </a:cubicBezTo>
                    <a:lnTo>
                      <a:pt x="8492" y="17256"/>
                    </a:lnTo>
                    <a:cubicBezTo>
                      <a:pt x="8560" y="17210"/>
                      <a:pt x="8629" y="17165"/>
                      <a:pt x="8674" y="17096"/>
                    </a:cubicBezTo>
                    <a:cubicBezTo>
                      <a:pt x="8697" y="17096"/>
                      <a:pt x="8743" y="17051"/>
                      <a:pt x="8788" y="17028"/>
                    </a:cubicBezTo>
                    <a:cubicBezTo>
                      <a:pt x="8834" y="17005"/>
                      <a:pt x="8857" y="16982"/>
                      <a:pt x="8902" y="16959"/>
                    </a:cubicBezTo>
                    <a:cubicBezTo>
                      <a:pt x="8925" y="16936"/>
                      <a:pt x="8971" y="16914"/>
                      <a:pt x="8994" y="16891"/>
                    </a:cubicBezTo>
                    <a:cubicBezTo>
                      <a:pt x="9108" y="16822"/>
                      <a:pt x="9199" y="16754"/>
                      <a:pt x="9313" y="16663"/>
                    </a:cubicBezTo>
                    <a:lnTo>
                      <a:pt x="9382" y="16594"/>
                    </a:lnTo>
                    <a:cubicBezTo>
                      <a:pt x="9519" y="16503"/>
                      <a:pt x="9633" y="16434"/>
                      <a:pt x="9747" y="16366"/>
                    </a:cubicBezTo>
                    <a:cubicBezTo>
                      <a:pt x="9884" y="16297"/>
                      <a:pt x="9998" y="16229"/>
                      <a:pt x="10135" y="16138"/>
                    </a:cubicBezTo>
                    <a:lnTo>
                      <a:pt x="10295" y="16046"/>
                    </a:lnTo>
                    <a:cubicBezTo>
                      <a:pt x="10386" y="16001"/>
                      <a:pt x="10455" y="15955"/>
                      <a:pt x="10523" y="15909"/>
                    </a:cubicBezTo>
                    <a:cubicBezTo>
                      <a:pt x="10591" y="15887"/>
                      <a:pt x="10660" y="15841"/>
                      <a:pt x="10728" y="15795"/>
                    </a:cubicBezTo>
                    <a:cubicBezTo>
                      <a:pt x="10797" y="15750"/>
                      <a:pt x="10865" y="15704"/>
                      <a:pt x="10934" y="15658"/>
                    </a:cubicBezTo>
                    <a:lnTo>
                      <a:pt x="11116" y="15544"/>
                    </a:lnTo>
                    <a:cubicBezTo>
                      <a:pt x="11185" y="15499"/>
                      <a:pt x="11253" y="15476"/>
                      <a:pt x="11322" y="15430"/>
                    </a:cubicBezTo>
                    <a:cubicBezTo>
                      <a:pt x="11390" y="15384"/>
                      <a:pt x="11459" y="15339"/>
                      <a:pt x="11527" y="15270"/>
                    </a:cubicBezTo>
                    <a:cubicBezTo>
                      <a:pt x="11596" y="15247"/>
                      <a:pt x="11664" y="15202"/>
                      <a:pt x="11710" y="15156"/>
                    </a:cubicBezTo>
                    <a:cubicBezTo>
                      <a:pt x="11938" y="15019"/>
                      <a:pt x="12189" y="14859"/>
                      <a:pt x="12486" y="14700"/>
                    </a:cubicBezTo>
                    <a:cubicBezTo>
                      <a:pt x="12646" y="14608"/>
                      <a:pt x="12828" y="14517"/>
                      <a:pt x="13011" y="14449"/>
                    </a:cubicBezTo>
                    <a:lnTo>
                      <a:pt x="12988" y="14449"/>
                    </a:lnTo>
                    <a:cubicBezTo>
                      <a:pt x="13102" y="14403"/>
                      <a:pt x="13216" y="14334"/>
                      <a:pt x="13331" y="14289"/>
                    </a:cubicBezTo>
                    <a:cubicBezTo>
                      <a:pt x="13445" y="14243"/>
                      <a:pt x="13559" y="14175"/>
                      <a:pt x="13673" y="14129"/>
                    </a:cubicBezTo>
                    <a:lnTo>
                      <a:pt x="13764" y="14106"/>
                    </a:lnTo>
                    <a:lnTo>
                      <a:pt x="13810" y="14083"/>
                    </a:lnTo>
                    <a:lnTo>
                      <a:pt x="13901" y="14038"/>
                    </a:lnTo>
                    <a:lnTo>
                      <a:pt x="13924" y="14038"/>
                    </a:lnTo>
                    <a:lnTo>
                      <a:pt x="13947" y="14015"/>
                    </a:lnTo>
                    <a:lnTo>
                      <a:pt x="14129" y="13946"/>
                    </a:lnTo>
                    <a:cubicBezTo>
                      <a:pt x="14221" y="13924"/>
                      <a:pt x="14312" y="13878"/>
                      <a:pt x="14403" y="13832"/>
                    </a:cubicBezTo>
                    <a:lnTo>
                      <a:pt x="14449" y="13809"/>
                    </a:lnTo>
                    <a:cubicBezTo>
                      <a:pt x="14540" y="13787"/>
                      <a:pt x="14609" y="13741"/>
                      <a:pt x="14700" y="13718"/>
                    </a:cubicBezTo>
                    <a:cubicBezTo>
                      <a:pt x="14791" y="13650"/>
                      <a:pt x="14860" y="13581"/>
                      <a:pt x="14928" y="13513"/>
                    </a:cubicBezTo>
                    <a:cubicBezTo>
                      <a:pt x="14997" y="13444"/>
                      <a:pt x="15065" y="13376"/>
                      <a:pt x="15134" y="13307"/>
                    </a:cubicBezTo>
                    <a:cubicBezTo>
                      <a:pt x="15339" y="13079"/>
                      <a:pt x="15476" y="12805"/>
                      <a:pt x="15613" y="12554"/>
                    </a:cubicBezTo>
                    <a:cubicBezTo>
                      <a:pt x="15704" y="12349"/>
                      <a:pt x="15796" y="12166"/>
                      <a:pt x="15864" y="11961"/>
                    </a:cubicBezTo>
                    <a:lnTo>
                      <a:pt x="15933" y="11846"/>
                    </a:lnTo>
                    <a:cubicBezTo>
                      <a:pt x="16024" y="11641"/>
                      <a:pt x="16115" y="11436"/>
                      <a:pt x="16207" y="11299"/>
                    </a:cubicBezTo>
                    <a:cubicBezTo>
                      <a:pt x="16343" y="11025"/>
                      <a:pt x="16458" y="10774"/>
                      <a:pt x="16549" y="10545"/>
                    </a:cubicBezTo>
                    <a:lnTo>
                      <a:pt x="16572" y="10454"/>
                    </a:lnTo>
                    <a:cubicBezTo>
                      <a:pt x="16640" y="10272"/>
                      <a:pt x="16709" y="10066"/>
                      <a:pt x="16754" y="9883"/>
                    </a:cubicBezTo>
                    <a:cubicBezTo>
                      <a:pt x="16777" y="9792"/>
                      <a:pt x="16800" y="9701"/>
                      <a:pt x="16800" y="9610"/>
                    </a:cubicBezTo>
                    <a:lnTo>
                      <a:pt x="16823" y="9541"/>
                    </a:lnTo>
                    <a:lnTo>
                      <a:pt x="16823" y="9473"/>
                    </a:lnTo>
                    <a:cubicBezTo>
                      <a:pt x="16846" y="9427"/>
                      <a:pt x="16891" y="9404"/>
                      <a:pt x="16914" y="9359"/>
                    </a:cubicBezTo>
                    <a:cubicBezTo>
                      <a:pt x="16960" y="9267"/>
                      <a:pt x="16983" y="9153"/>
                      <a:pt x="17028" y="9016"/>
                    </a:cubicBezTo>
                    <a:cubicBezTo>
                      <a:pt x="17051" y="8925"/>
                      <a:pt x="17074" y="8811"/>
                      <a:pt x="17120" y="8697"/>
                    </a:cubicBezTo>
                    <a:cubicBezTo>
                      <a:pt x="17120" y="8628"/>
                      <a:pt x="17142" y="8537"/>
                      <a:pt x="17165" y="8468"/>
                    </a:cubicBezTo>
                    <a:cubicBezTo>
                      <a:pt x="17211" y="8240"/>
                      <a:pt x="17256" y="8035"/>
                      <a:pt x="17279" y="7852"/>
                    </a:cubicBezTo>
                    <a:cubicBezTo>
                      <a:pt x="17302" y="7738"/>
                      <a:pt x="17325" y="7624"/>
                      <a:pt x="17325" y="7487"/>
                    </a:cubicBezTo>
                    <a:cubicBezTo>
                      <a:pt x="17325" y="7441"/>
                      <a:pt x="17348" y="7396"/>
                      <a:pt x="17348" y="7327"/>
                    </a:cubicBezTo>
                    <a:cubicBezTo>
                      <a:pt x="17348" y="7327"/>
                      <a:pt x="17348" y="7304"/>
                      <a:pt x="17348" y="7281"/>
                    </a:cubicBezTo>
                    <a:cubicBezTo>
                      <a:pt x="17371" y="7259"/>
                      <a:pt x="17371" y="7236"/>
                      <a:pt x="17371" y="7213"/>
                    </a:cubicBezTo>
                    <a:cubicBezTo>
                      <a:pt x="17393" y="7167"/>
                      <a:pt x="17393" y="7122"/>
                      <a:pt x="17393" y="7099"/>
                    </a:cubicBezTo>
                    <a:cubicBezTo>
                      <a:pt x="17416" y="7030"/>
                      <a:pt x="17439" y="6962"/>
                      <a:pt x="17462" y="6893"/>
                    </a:cubicBezTo>
                    <a:cubicBezTo>
                      <a:pt x="17485" y="6779"/>
                      <a:pt x="17508" y="6665"/>
                      <a:pt x="17508" y="6551"/>
                    </a:cubicBezTo>
                    <a:cubicBezTo>
                      <a:pt x="17530" y="6346"/>
                      <a:pt x="17530" y="6117"/>
                      <a:pt x="17508" y="5866"/>
                    </a:cubicBezTo>
                    <a:cubicBezTo>
                      <a:pt x="17508" y="5661"/>
                      <a:pt x="17485" y="5478"/>
                      <a:pt x="17462" y="5273"/>
                    </a:cubicBezTo>
                    <a:lnTo>
                      <a:pt x="17439" y="5159"/>
                    </a:lnTo>
                    <a:cubicBezTo>
                      <a:pt x="17416" y="4930"/>
                      <a:pt x="17371" y="4679"/>
                      <a:pt x="17348" y="4451"/>
                    </a:cubicBezTo>
                    <a:lnTo>
                      <a:pt x="17325" y="4383"/>
                    </a:lnTo>
                    <a:lnTo>
                      <a:pt x="17325" y="4337"/>
                    </a:lnTo>
                    <a:cubicBezTo>
                      <a:pt x="17325" y="4314"/>
                      <a:pt x="17325" y="4291"/>
                      <a:pt x="17302" y="4268"/>
                    </a:cubicBezTo>
                    <a:lnTo>
                      <a:pt x="17302" y="4223"/>
                    </a:lnTo>
                    <a:lnTo>
                      <a:pt x="17302" y="4200"/>
                    </a:lnTo>
                    <a:cubicBezTo>
                      <a:pt x="17234" y="3766"/>
                      <a:pt x="17142" y="3310"/>
                      <a:pt x="16937" y="2899"/>
                    </a:cubicBezTo>
                    <a:cubicBezTo>
                      <a:pt x="16891" y="2808"/>
                      <a:pt x="16823" y="2716"/>
                      <a:pt x="16777" y="2602"/>
                    </a:cubicBezTo>
                    <a:lnTo>
                      <a:pt x="16731" y="2534"/>
                    </a:lnTo>
                    <a:cubicBezTo>
                      <a:pt x="16686" y="2465"/>
                      <a:pt x="16640" y="2397"/>
                      <a:pt x="16595" y="2328"/>
                    </a:cubicBezTo>
                    <a:cubicBezTo>
                      <a:pt x="16480" y="2169"/>
                      <a:pt x="16366" y="2009"/>
                      <a:pt x="16229" y="1872"/>
                    </a:cubicBezTo>
                    <a:lnTo>
                      <a:pt x="16115" y="1735"/>
                    </a:lnTo>
                    <a:cubicBezTo>
                      <a:pt x="16024" y="1621"/>
                      <a:pt x="15933" y="1529"/>
                      <a:pt x="15841" y="1438"/>
                    </a:cubicBezTo>
                    <a:cubicBezTo>
                      <a:pt x="15750" y="1347"/>
                      <a:pt x="15659" y="1278"/>
                      <a:pt x="15567" y="1187"/>
                    </a:cubicBezTo>
                    <a:lnTo>
                      <a:pt x="15522" y="1141"/>
                    </a:lnTo>
                    <a:cubicBezTo>
                      <a:pt x="15316" y="959"/>
                      <a:pt x="15088" y="799"/>
                      <a:pt x="14905" y="685"/>
                    </a:cubicBezTo>
                    <a:cubicBezTo>
                      <a:pt x="14837" y="639"/>
                      <a:pt x="14791" y="594"/>
                      <a:pt x="14746" y="571"/>
                    </a:cubicBezTo>
                    <a:cubicBezTo>
                      <a:pt x="14723" y="548"/>
                      <a:pt x="14700" y="548"/>
                      <a:pt x="14654" y="525"/>
                    </a:cubicBezTo>
                    <a:lnTo>
                      <a:pt x="14586" y="502"/>
                    </a:lnTo>
                    <a:cubicBezTo>
                      <a:pt x="14426" y="411"/>
                      <a:pt x="14266" y="365"/>
                      <a:pt x="14129" y="343"/>
                    </a:cubicBezTo>
                    <a:cubicBezTo>
                      <a:pt x="14038" y="343"/>
                      <a:pt x="13947" y="320"/>
                      <a:pt x="13855" y="320"/>
                    </a:cubicBezTo>
                    <a:cubicBezTo>
                      <a:pt x="13741" y="320"/>
                      <a:pt x="13604" y="343"/>
                      <a:pt x="13490" y="365"/>
                    </a:cubicBezTo>
                    <a:cubicBezTo>
                      <a:pt x="13422" y="388"/>
                      <a:pt x="13376" y="411"/>
                      <a:pt x="13308" y="434"/>
                    </a:cubicBezTo>
                    <a:lnTo>
                      <a:pt x="13262" y="434"/>
                    </a:lnTo>
                    <a:cubicBezTo>
                      <a:pt x="13171" y="479"/>
                      <a:pt x="13057" y="502"/>
                      <a:pt x="12965" y="525"/>
                    </a:cubicBezTo>
                    <a:cubicBezTo>
                      <a:pt x="12851" y="548"/>
                      <a:pt x="12737" y="571"/>
                      <a:pt x="12623" y="616"/>
                    </a:cubicBezTo>
                    <a:cubicBezTo>
                      <a:pt x="12532" y="639"/>
                      <a:pt x="12440" y="662"/>
                      <a:pt x="12372" y="662"/>
                    </a:cubicBezTo>
                    <a:lnTo>
                      <a:pt x="12235" y="708"/>
                    </a:lnTo>
                    <a:cubicBezTo>
                      <a:pt x="12052" y="753"/>
                      <a:pt x="11893" y="776"/>
                      <a:pt x="11710" y="822"/>
                    </a:cubicBezTo>
                    <a:cubicBezTo>
                      <a:pt x="11596" y="845"/>
                      <a:pt x="11459" y="845"/>
                      <a:pt x="11345" y="868"/>
                    </a:cubicBezTo>
                    <a:lnTo>
                      <a:pt x="11276" y="868"/>
                    </a:lnTo>
                    <a:cubicBezTo>
                      <a:pt x="11208" y="890"/>
                      <a:pt x="11116" y="890"/>
                      <a:pt x="11048" y="913"/>
                    </a:cubicBezTo>
                    <a:cubicBezTo>
                      <a:pt x="10980" y="913"/>
                      <a:pt x="10934" y="913"/>
                      <a:pt x="10888" y="936"/>
                    </a:cubicBezTo>
                    <a:cubicBezTo>
                      <a:pt x="10774" y="982"/>
                      <a:pt x="10706" y="1027"/>
                      <a:pt x="10660" y="1096"/>
                    </a:cubicBezTo>
                    <a:cubicBezTo>
                      <a:pt x="10591" y="1187"/>
                      <a:pt x="10546" y="1278"/>
                      <a:pt x="10523" y="1392"/>
                    </a:cubicBezTo>
                    <a:lnTo>
                      <a:pt x="10500" y="1484"/>
                    </a:lnTo>
                    <a:cubicBezTo>
                      <a:pt x="10455" y="1575"/>
                      <a:pt x="10409" y="1666"/>
                      <a:pt x="10386" y="1758"/>
                    </a:cubicBezTo>
                    <a:cubicBezTo>
                      <a:pt x="10318" y="1895"/>
                      <a:pt x="10226" y="2009"/>
                      <a:pt x="10135" y="2123"/>
                    </a:cubicBezTo>
                    <a:cubicBezTo>
                      <a:pt x="10089" y="2169"/>
                      <a:pt x="10044" y="2237"/>
                      <a:pt x="9975" y="2283"/>
                    </a:cubicBezTo>
                    <a:cubicBezTo>
                      <a:pt x="9861" y="2374"/>
                      <a:pt x="9724" y="2488"/>
                      <a:pt x="9542" y="2579"/>
                    </a:cubicBezTo>
                    <a:cubicBezTo>
                      <a:pt x="9405" y="2671"/>
                      <a:pt x="9245" y="2762"/>
                      <a:pt x="9085" y="2830"/>
                    </a:cubicBezTo>
                    <a:cubicBezTo>
                      <a:pt x="8971" y="2876"/>
                      <a:pt x="8834" y="2922"/>
                      <a:pt x="8674" y="2945"/>
                    </a:cubicBezTo>
                    <a:cubicBezTo>
                      <a:pt x="8560" y="2967"/>
                      <a:pt x="8423" y="2990"/>
                      <a:pt x="8286" y="2990"/>
                    </a:cubicBezTo>
                    <a:lnTo>
                      <a:pt x="8218" y="2990"/>
                    </a:lnTo>
                    <a:cubicBezTo>
                      <a:pt x="8104" y="2990"/>
                      <a:pt x="7989" y="2990"/>
                      <a:pt x="7875" y="2967"/>
                    </a:cubicBezTo>
                    <a:cubicBezTo>
                      <a:pt x="7761" y="2945"/>
                      <a:pt x="7647" y="2945"/>
                      <a:pt x="7533" y="2899"/>
                    </a:cubicBezTo>
                    <a:cubicBezTo>
                      <a:pt x="7396" y="2876"/>
                      <a:pt x="7259" y="2830"/>
                      <a:pt x="7099" y="2785"/>
                    </a:cubicBezTo>
                    <a:cubicBezTo>
                      <a:pt x="7031" y="2739"/>
                      <a:pt x="6962" y="2716"/>
                      <a:pt x="6894" y="2694"/>
                    </a:cubicBezTo>
                    <a:cubicBezTo>
                      <a:pt x="6917" y="2625"/>
                      <a:pt x="6894" y="2557"/>
                      <a:pt x="6871" y="2488"/>
                    </a:cubicBezTo>
                    <a:cubicBezTo>
                      <a:pt x="6848" y="2465"/>
                      <a:pt x="6848" y="2442"/>
                      <a:pt x="6825" y="2420"/>
                    </a:cubicBezTo>
                    <a:cubicBezTo>
                      <a:pt x="6780" y="2374"/>
                      <a:pt x="6757" y="2351"/>
                      <a:pt x="6688" y="2306"/>
                    </a:cubicBezTo>
                    <a:cubicBezTo>
                      <a:pt x="6666" y="2283"/>
                      <a:pt x="6643" y="2283"/>
                      <a:pt x="6620" y="2260"/>
                    </a:cubicBezTo>
                    <a:cubicBezTo>
                      <a:pt x="6529" y="2214"/>
                      <a:pt x="6437" y="2169"/>
                      <a:pt x="6346" y="2100"/>
                    </a:cubicBezTo>
                    <a:cubicBezTo>
                      <a:pt x="6277" y="2032"/>
                      <a:pt x="6186" y="1940"/>
                      <a:pt x="6118" y="1849"/>
                    </a:cubicBezTo>
                    <a:cubicBezTo>
                      <a:pt x="6049" y="1781"/>
                      <a:pt x="6004" y="1712"/>
                      <a:pt x="5958" y="1644"/>
                    </a:cubicBezTo>
                    <a:cubicBezTo>
                      <a:pt x="5958" y="1621"/>
                      <a:pt x="5958" y="1575"/>
                      <a:pt x="5935" y="1529"/>
                    </a:cubicBezTo>
                    <a:cubicBezTo>
                      <a:pt x="5935" y="1461"/>
                      <a:pt x="5912" y="1392"/>
                      <a:pt x="5912" y="1324"/>
                    </a:cubicBezTo>
                    <a:lnTo>
                      <a:pt x="5912" y="1256"/>
                    </a:lnTo>
                    <a:cubicBezTo>
                      <a:pt x="5889" y="1141"/>
                      <a:pt x="5867" y="1027"/>
                      <a:pt x="5844" y="913"/>
                    </a:cubicBezTo>
                    <a:lnTo>
                      <a:pt x="5821" y="845"/>
                    </a:lnTo>
                    <a:lnTo>
                      <a:pt x="5821" y="799"/>
                    </a:lnTo>
                    <a:cubicBezTo>
                      <a:pt x="5821" y="662"/>
                      <a:pt x="5798" y="548"/>
                      <a:pt x="5707" y="457"/>
                    </a:cubicBezTo>
                    <a:cubicBezTo>
                      <a:pt x="5661" y="434"/>
                      <a:pt x="5616" y="411"/>
                      <a:pt x="5570" y="411"/>
                    </a:cubicBezTo>
                    <a:cubicBezTo>
                      <a:pt x="5570" y="365"/>
                      <a:pt x="5524" y="343"/>
                      <a:pt x="5479" y="320"/>
                    </a:cubicBezTo>
                    <a:cubicBezTo>
                      <a:pt x="5387" y="251"/>
                      <a:pt x="5273" y="228"/>
                      <a:pt x="5159" y="206"/>
                    </a:cubicBezTo>
                    <a:lnTo>
                      <a:pt x="5113" y="183"/>
                    </a:lnTo>
                    <a:lnTo>
                      <a:pt x="5068" y="183"/>
                    </a:lnTo>
                    <a:cubicBezTo>
                      <a:pt x="4999" y="183"/>
                      <a:pt x="4954" y="160"/>
                      <a:pt x="4908" y="160"/>
                    </a:cubicBezTo>
                    <a:cubicBezTo>
                      <a:pt x="4817" y="137"/>
                      <a:pt x="4748" y="114"/>
                      <a:pt x="4680" y="91"/>
                    </a:cubicBezTo>
                    <a:lnTo>
                      <a:pt x="4634" y="91"/>
                    </a:lnTo>
                    <a:cubicBezTo>
                      <a:pt x="4588" y="91"/>
                      <a:pt x="4566" y="69"/>
                      <a:pt x="4520" y="69"/>
                    </a:cubicBezTo>
                    <a:cubicBezTo>
                      <a:pt x="4474" y="23"/>
                      <a:pt x="4406" y="0"/>
                      <a:pt x="436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1"/>
              <p:cNvSpPr/>
              <p:nvPr/>
            </p:nvSpPr>
            <p:spPr>
              <a:xfrm>
                <a:off x="6606071" y="3079667"/>
                <a:ext cx="872420" cy="457807"/>
              </a:xfrm>
              <a:custGeom>
                <a:rect b="b" l="l" r="r" t="t"/>
                <a:pathLst>
                  <a:path extrusionOk="0" h="16937" w="32276">
                    <a:moveTo>
                      <a:pt x="3196" y="0"/>
                    </a:moveTo>
                    <a:cubicBezTo>
                      <a:pt x="3105" y="0"/>
                      <a:pt x="3014" y="0"/>
                      <a:pt x="2922" y="23"/>
                    </a:cubicBezTo>
                    <a:cubicBezTo>
                      <a:pt x="2717" y="46"/>
                      <a:pt x="2534" y="115"/>
                      <a:pt x="2352" y="183"/>
                    </a:cubicBezTo>
                    <a:cubicBezTo>
                      <a:pt x="2215" y="229"/>
                      <a:pt x="2101" y="274"/>
                      <a:pt x="2009" y="320"/>
                    </a:cubicBezTo>
                    <a:lnTo>
                      <a:pt x="1872" y="388"/>
                    </a:lnTo>
                    <a:lnTo>
                      <a:pt x="1736" y="457"/>
                    </a:lnTo>
                    <a:cubicBezTo>
                      <a:pt x="1530" y="571"/>
                      <a:pt x="1347" y="662"/>
                      <a:pt x="1211" y="776"/>
                    </a:cubicBezTo>
                    <a:cubicBezTo>
                      <a:pt x="1096" y="845"/>
                      <a:pt x="1028" y="936"/>
                      <a:pt x="937" y="1005"/>
                    </a:cubicBezTo>
                    <a:lnTo>
                      <a:pt x="914" y="1028"/>
                    </a:lnTo>
                    <a:cubicBezTo>
                      <a:pt x="822" y="1119"/>
                      <a:pt x="754" y="1210"/>
                      <a:pt x="640" y="1347"/>
                    </a:cubicBezTo>
                    <a:cubicBezTo>
                      <a:pt x="457" y="1598"/>
                      <a:pt x="320" y="1826"/>
                      <a:pt x="229" y="2078"/>
                    </a:cubicBezTo>
                    <a:cubicBezTo>
                      <a:pt x="206" y="2192"/>
                      <a:pt x="161" y="2306"/>
                      <a:pt x="115" y="2420"/>
                    </a:cubicBezTo>
                    <a:cubicBezTo>
                      <a:pt x="92" y="2534"/>
                      <a:pt x="69" y="2648"/>
                      <a:pt x="46" y="2808"/>
                    </a:cubicBezTo>
                    <a:cubicBezTo>
                      <a:pt x="24" y="2876"/>
                      <a:pt x="24" y="2968"/>
                      <a:pt x="24" y="3059"/>
                    </a:cubicBezTo>
                    <a:cubicBezTo>
                      <a:pt x="1" y="3173"/>
                      <a:pt x="24" y="3287"/>
                      <a:pt x="46" y="3401"/>
                    </a:cubicBezTo>
                    <a:cubicBezTo>
                      <a:pt x="69" y="3538"/>
                      <a:pt x="69" y="3630"/>
                      <a:pt x="92" y="3744"/>
                    </a:cubicBezTo>
                    <a:lnTo>
                      <a:pt x="115" y="3881"/>
                    </a:lnTo>
                    <a:cubicBezTo>
                      <a:pt x="138" y="3949"/>
                      <a:pt x="138" y="4018"/>
                      <a:pt x="161" y="4063"/>
                    </a:cubicBezTo>
                    <a:cubicBezTo>
                      <a:pt x="138" y="4109"/>
                      <a:pt x="115" y="4155"/>
                      <a:pt x="115" y="4200"/>
                    </a:cubicBezTo>
                    <a:cubicBezTo>
                      <a:pt x="115" y="4520"/>
                      <a:pt x="206" y="4839"/>
                      <a:pt x="298" y="5113"/>
                    </a:cubicBezTo>
                    <a:cubicBezTo>
                      <a:pt x="389" y="5433"/>
                      <a:pt x="503" y="5752"/>
                      <a:pt x="640" y="6026"/>
                    </a:cubicBezTo>
                    <a:cubicBezTo>
                      <a:pt x="708" y="6163"/>
                      <a:pt x="777" y="6277"/>
                      <a:pt x="845" y="6414"/>
                    </a:cubicBezTo>
                    <a:cubicBezTo>
                      <a:pt x="914" y="6528"/>
                      <a:pt x="1005" y="6643"/>
                      <a:pt x="1074" y="6757"/>
                    </a:cubicBezTo>
                    <a:lnTo>
                      <a:pt x="1119" y="6825"/>
                    </a:lnTo>
                    <a:cubicBezTo>
                      <a:pt x="1279" y="7053"/>
                      <a:pt x="1462" y="7259"/>
                      <a:pt x="1644" y="7464"/>
                    </a:cubicBezTo>
                    <a:lnTo>
                      <a:pt x="1690" y="7510"/>
                    </a:lnTo>
                    <a:cubicBezTo>
                      <a:pt x="1781" y="7624"/>
                      <a:pt x="1872" y="7715"/>
                      <a:pt x="1964" y="7829"/>
                    </a:cubicBezTo>
                    <a:cubicBezTo>
                      <a:pt x="2032" y="7898"/>
                      <a:pt x="2078" y="7966"/>
                      <a:pt x="2146" y="8035"/>
                    </a:cubicBezTo>
                    <a:lnTo>
                      <a:pt x="2260" y="8172"/>
                    </a:lnTo>
                    <a:cubicBezTo>
                      <a:pt x="2466" y="8400"/>
                      <a:pt x="2671" y="8651"/>
                      <a:pt x="2854" y="8834"/>
                    </a:cubicBezTo>
                    <a:cubicBezTo>
                      <a:pt x="3196" y="9222"/>
                      <a:pt x="3607" y="9610"/>
                      <a:pt x="4132" y="10066"/>
                    </a:cubicBezTo>
                    <a:cubicBezTo>
                      <a:pt x="4269" y="10203"/>
                      <a:pt x="4429" y="10317"/>
                      <a:pt x="4589" y="10454"/>
                    </a:cubicBezTo>
                    <a:lnTo>
                      <a:pt x="4771" y="10614"/>
                    </a:lnTo>
                    <a:lnTo>
                      <a:pt x="4840" y="10660"/>
                    </a:lnTo>
                    <a:lnTo>
                      <a:pt x="4863" y="10683"/>
                    </a:lnTo>
                    <a:cubicBezTo>
                      <a:pt x="4885" y="10705"/>
                      <a:pt x="4908" y="10728"/>
                      <a:pt x="4931" y="10728"/>
                    </a:cubicBezTo>
                    <a:lnTo>
                      <a:pt x="4954" y="10751"/>
                    </a:lnTo>
                    <a:cubicBezTo>
                      <a:pt x="4954" y="10751"/>
                      <a:pt x="4954" y="10774"/>
                      <a:pt x="4977" y="10774"/>
                    </a:cubicBezTo>
                    <a:cubicBezTo>
                      <a:pt x="5205" y="10979"/>
                      <a:pt x="5410" y="11139"/>
                      <a:pt x="5639" y="11322"/>
                    </a:cubicBezTo>
                    <a:cubicBezTo>
                      <a:pt x="5707" y="11390"/>
                      <a:pt x="5798" y="11436"/>
                      <a:pt x="5890" y="11504"/>
                    </a:cubicBezTo>
                    <a:lnTo>
                      <a:pt x="6004" y="11596"/>
                    </a:lnTo>
                    <a:lnTo>
                      <a:pt x="6118" y="11687"/>
                    </a:lnTo>
                    <a:cubicBezTo>
                      <a:pt x="6186" y="11755"/>
                      <a:pt x="6278" y="11824"/>
                      <a:pt x="6369" y="11870"/>
                    </a:cubicBezTo>
                    <a:lnTo>
                      <a:pt x="6483" y="11961"/>
                    </a:lnTo>
                    <a:cubicBezTo>
                      <a:pt x="6552" y="12029"/>
                      <a:pt x="6643" y="12075"/>
                      <a:pt x="6711" y="12121"/>
                    </a:cubicBezTo>
                    <a:cubicBezTo>
                      <a:pt x="6826" y="12212"/>
                      <a:pt x="6940" y="12280"/>
                      <a:pt x="7054" y="12349"/>
                    </a:cubicBezTo>
                    <a:cubicBezTo>
                      <a:pt x="7214" y="12440"/>
                      <a:pt x="7373" y="12531"/>
                      <a:pt x="7579" y="12646"/>
                    </a:cubicBezTo>
                    <a:cubicBezTo>
                      <a:pt x="7670" y="12668"/>
                      <a:pt x="7739" y="12714"/>
                      <a:pt x="7830" y="12737"/>
                    </a:cubicBezTo>
                    <a:cubicBezTo>
                      <a:pt x="7898" y="12737"/>
                      <a:pt x="7967" y="12760"/>
                      <a:pt x="8035" y="12760"/>
                    </a:cubicBezTo>
                    <a:lnTo>
                      <a:pt x="8355" y="12760"/>
                    </a:lnTo>
                    <a:cubicBezTo>
                      <a:pt x="8423" y="12737"/>
                      <a:pt x="8492" y="12737"/>
                      <a:pt x="8560" y="12737"/>
                    </a:cubicBezTo>
                    <a:lnTo>
                      <a:pt x="8583" y="12737"/>
                    </a:lnTo>
                    <a:cubicBezTo>
                      <a:pt x="8629" y="12737"/>
                      <a:pt x="8674" y="12714"/>
                      <a:pt x="8720" y="12714"/>
                    </a:cubicBezTo>
                    <a:cubicBezTo>
                      <a:pt x="8766" y="12714"/>
                      <a:pt x="8811" y="12691"/>
                      <a:pt x="8857" y="12668"/>
                    </a:cubicBezTo>
                    <a:cubicBezTo>
                      <a:pt x="8925" y="12646"/>
                      <a:pt x="8994" y="12646"/>
                      <a:pt x="9040" y="12623"/>
                    </a:cubicBezTo>
                    <a:lnTo>
                      <a:pt x="9108" y="12623"/>
                    </a:lnTo>
                    <a:cubicBezTo>
                      <a:pt x="9108" y="12646"/>
                      <a:pt x="9108" y="12668"/>
                      <a:pt x="9108" y="12691"/>
                    </a:cubicBezTo>
                    <a:cubicBezTo>
                      <a:pt x="9108" y="12760"/>
                      <a:pt x="9131" y="12805"/>
                      <a:pt x="9131" y="12851"/>
                    </a:cubicBezTo>
                    <a:cubicBezTo>
                      <a:pt x="9131" y="12874"/>
                      <a:pt x="9131" y="12920"/>
                      <a:pt x="9131" y="12942"/>
                    </a:cubicBezTo>
                    <a:lnTo>
                      <a:pt x="9131" y="12988"/>
                    </a:lnTo>
                    <a:lnTo>
                      <a:pt x="9131" y="13079"/>
                    </a:lnTo>
                    <a:cubicBezTo>
                      <a:pt x="9131" y="13125"/>
                      <a:pt x="9131" y="13171"/>
                      <a:pt x="9131" y="13216"/>
                    </a:cubicBezTo>
                    <a:lnTo>
                      <a:pt x="9131" y="13262"/>
                    </a:lnTo>
                    <a:lnTo>
                      <a:pt x="9131" y="13330"/>
                    </a:lnTo>
                    <a:cubicBezTo>
                      <a:pt x="9131" y="13399"/>
                      <a:pt x="9131" y="13467"/>
                      <a:pt x="9154" y="13559"/>
                    </a:cubicBezTo>
                    <a:cubicBezTo>
                      <a:pt x="9154" y="13627"/>
                      <a:pt x="9177" y="13718"/>
                      <a:pt x="9222" y="13810"/>
                    </a:cubicBezTo>
                    <a:cubicBezTo>
                      <a:pt x="9222" y="13855"/>
                      <a:pt x="9245" y="13901"/>
                      <a:pt x="9268" y="13969"/>
                    </a:cubicBezTo>
                    <a:cubicBezTo>
                      <a:pt x="9291" y="14015"/>
                      <a:pt x="9314" y="14084"/>
                      <a:pt x="9359" y="14152"/>
                    </a:cubicBezTo>
                    <a:cubicBezTo>
                      <a:pt x="9405" y="14221"/>
                      <a:pt x="9428" y="14289"/>
                      <a:pt x="9450" y="14358"/>
                    </a:cubicBezTo>
                    <a:cubicBezTo>
                      <a:pt x="9473" y="14403"/>
                      <a:pt x="9473" y="14426"/>
                      <a:pt x="9496" y="14449"/>
                    </a:cubicBezTo>
                    <a:lnTo>
                      <a:pt x="9565" y="14540"/>
                    </a:lnTo>
                    <a:cubicBezTo>
                      <a:pt x="9633" y="14654"/>
                      <a:pt x="9679" y="14768"/>
                      <a:pt x="9747" y="14860"/>
                    </a:cubicBezTo>
                    <a:cubicBezTo>
                      <a:pt x="9793" y="14974"/>
                      <a:pt x="9838" y="15042"/>
                      <a:pt x="9884" y="15134"/>
                    </a:cubicBezTo>
                    <a:cubicBezTo>
                      <a:pt x="9930" y="15225"/>
                      <a:pt x="9975" y="15293"/>
                      <a:pt x="10021" y="15385"/>
                    </a:cubicBezTo>
                    <a:cubicBezTo>
                      <a:pt x="10090" y="15476"/>
                      <a:pt x="10135" y="15567"/>
                      <a:pt x="10204" y="15659"/>
                    </a:cubicBezTo>
                    <a:lnTo>
                      <a:pt x="10227" y="15727"/>
                    </a:lnTo>
                    <a:lnTo>
                      <a:pt x="10249" y="15727"/>
                    </a:lnTo>
                    <a:cubicBezTo>
                      <a:pt x="10295" y="15796"/>
                      <a:pt x="10341" y="15841"/>
                      <a:pt x="10363" y="15910"/>
                    </a:cubicBezTo>
                    <a:cubicBezTo>
                      <a:pt x="10386" y="15910"/>
                      <a:pt x="10386" y="15932"/>
                      <a:pt x="10409" y="15955"/>
                    </a:cubicBezTo>
                    <a:cubicBezTo>
                      <a:pt x="10478" y="16047"/>
                      <a:pt x="10546" y="16115"/>
                      <a:pt x="10615" y="16161"/>
                    </a:cubicBezTo>
                    <a:cubicBezTo>
                      <a:pt x="10660" y="16206"/>
                      <a:pt x="10683" y="16229"/>
                      <a:pt x="10729" y="16252"/>
                    </a:cubicBezTo>
                    <a:cubicBezTo>
                      <a:pt x="10774" y="16298"/>
                      <a:pt x="10843" y="16320"/>
                      <a:pt x="10888" y="16343"/>
                    </a:cubicBezTo>
                    <a:cubicBezTo>
                      <a:pt x="10980" y="16389"/>
                      <a:pt x="11048" y="16389"/>
                      <a:pt x="11140" y="16389"/>
                    </a:cubicBezTo>
                    <a:lnTo>
                      <a:pt x="11345" y="16389"/>
                    </a:lnTo>
                    <a:cubicBezTo>
                      <a:pt x="11482" y="16366"/>
                      <a:pt x="11619" y="16343"/>
                      <a:pt x="11779" y="16320"/>
                    </a:cubicBezTo>
                    <a:cubicBezTo>
                      <a:pt x="11893" y="16298"/>
                      <a:pt x="12007" y="16275"/>
                      <a:pt x="12144" y="16275"/>
                    </a:cubicBezTo>
                    <a:lnTo>
                      <a:pt x="12829" y="16275"/>
                    </a:lnTo>
                    <a:cubicBezTo>
                      <a:pt x="13034" y="16298"/>
                      <a:pt x="13217" y="16298"/>
                      <a:pt x="13422" y="16298"/>
                    </a:cubicBezTo>
                    <a:lnTo>
                      <a:pt x="14175" y="16298"/>
                    </a:lnTo>
                    <a:cubicBezTo>
                      <a:pt x="14426" y="16298"/>
                      <a:pt x="14655" y="16298"/>
                      <a:pt x="14929" y="16275"/>
                    </a:cubicBezTo>
                    <a:cubicBezTo>
                      <a:pt x="15043" y="16252"/>
                      <a:pt x="15180" y="16252"/>
                      <a:pt x="15294" y="16252"/>
                    </a:cubicBezTo>
                    <a:cubicBezTo>
                      <a:pt x="15408" y="16252"/>
                      <a:pt x="15499" y="16252"/>
                      <a:pt x="15590" y="16275"/>
                    </a:cubicBezTo>
                    <a:cubicBezTo>
                      <a:pt x="15750" y="16298"/>
                      <a:pt x="15910" y="16343"/>
                      <a:pt x="16093" y="16366"/>
                    </a:cubicBezTo>
                    <a:cubicBezTo>
                      <a:pt x="16275" y="16412"/>
                      <a:pt x="16481" y="16457"/>
                      <a:pt x="16663" y="16503"/>
                    </a:cubicBezTo>
                    <a:cubicBezTo>
                      <a:pt x="16755" y="16503"/>
                      <a:pt x="16823" y="16526"/>
                      <a:pt x="16892" y="16549"/>
                    </a:cubicBezTo>
                    <a:lnTo>
                      <a:pt x="16960" y="16572"/>
                    </a:lnTo>
                    <a:cubicBezTo>
                      <a:pt x="17074" y="16594"/>
                      <a:pt x="17165" y="16617"/>
                      <a:pt x="17280" y="16640"/>
                    </a:cubicBezTo>
                    <a:lnTo>
                      <a:pt x="17348" y="16640"/>
                    </a:lnTo>
                    <a:cubicBezTo>
                      <a:pt x="17645" y="16709"/>
                      <a:pt x="17941" y="16777"/>
                      <a:pt x="18284" y="16823"/>
                    </a:cubicBezTo>
                    <a:cubicBezTo>
                      <a:pt x="18512" y="16845"/>
                      <a:pt x="18740" y="16891"/>
                      <a:pt x="18969" y="16914"/>
                    </a:cubicBezTo>
                    <a:cubicBezTo>
                      <a:pt x="19083" y="16937"/>
                      <a:pt x="19197" y="16937"/>
                      <a:pt x="19311" y="16937"/>
                    </a:cubicBezTo>
                    <a:lnTo>
                      <a:pt x="19425" y="16937"/>
                    </a:lnTo>
                    <a:cubicBezTo>
                      <a:pt x="19494" y="16937"/>
                      <a:pt x="19585" y="16937"/>
                      <a:pt x="19676" y="16914"/>
                    </a:cubicBezTo>
                    <a:cubicBezTo>
                      <a:pt x="19767" y="16891"/>
                      <a:pt x="19859" y="16845"/>
                      <a:pt x="19950" y="16800"/>
                    </a:cubicBezTo>
                    <a:cubicBezTo>
                      <a:pt x="20019" y="16777"/>
                      <a:pt x="20087" y="16731"/>
                      <a:pt x="20133" y="16686"/>
                    </a:cubicBezTo>
                    <a:cubicBezTo>
                      <a:pt x="20156" y="16663"/>
                      <a:pt x="20178" y="16640"/>
                      <a:pt x="20201" y="16617"/>
                    </a:cubicBezTo>
                    <a:cubicBezTo>
                      <a:pt x="20201" y="16617"/>
                      <a:pt x="20224" y="16594"/>
                      <a:pt x="20247" y="16594"/>
                    </a:cubicBezTo>
                    <a:cubicBezTo>
                      <a:pt x="20338" y="16503"/>
                      <a:pt x="20429" y="16412"/>
                      <a:pt x="20521" y="16298"/>
                    </a:cubicBezTo>
                    <a:cubicBezTo>
                      <a:pt x="20589" y="16229"/>
                      <a:pt x="20681" y="16138"/>
                      <a:pt x="20749" y="16069"/>
                    </a:cubicBezTo>
                    <a:lnTo>
                      <a:pt x="20817" y="16001"/>
                    </a:lnTo>
                    <a:cubicBezTo>
                      <a:pt x="20840" y="15978"/>
                      <a:pt x="20886" y="15955"/>
                      <a:pt x="20909" y="15910"/>
                    </a:cubicBezTo>
                    <a:cubicBezTo>
                      <a:pt x="20954" y="15864"/>
                      <a:pt x="20977" y="15796"/>
                      <a:pt x="21046" y="15750"/>
                    </a:cubicBezTo>
                    <a:cubicBezTo>
                      <a:pt x="21114" y="15659"/>
                      <a:pt x="21160" y="15567"/>
                      <a:pt x="21228" y="15476"/>
                    </a:cubicBezTo>
                    <a:cubicBezTo>
                      <a:pt x="21251" y="15476"/>
                      <a:pt x="21251" y="15453"/>
                      <a:pt x="21274" y="15430"/>
                    </a:cubicBezTo>
                    <a:cubicBezTo>
                      <a:pt x="21274" y="15407"/>
                      <a:pt x="21274" y="15407"/>
                      <a:pt x="21297" y="15385"/>
                    </a:cubicBezTo>
                    <a:cubicBezTo>
                      <a:pt x="21320" y="15362"/>
                      <a:pt x="21320" y="15316"/>
                      <a:pt x="21342" y="15271"/>
                    </a:cubicBezTo>
                    <a:cubicBezTo>
                      <a:pt x="21388" y="15202"/>
                      <a:pt x="21434" y="15111"/>
                      <a:pt x="21479" y="15042"/>
                    </a:cubicBezTo>
                    <a:cubicBezTo>
                      <a:pt x="21525" y="14974"/>
                      <a:pt x="21548" y="14928"/>
                      <a:pt x="21594" y="14860"/>
                    </a:cubicBezTo>
                    <a:cubicBezTo>
                      <a:pt x="21616" y="14837"/>
                      <a:pt x="21639" y="14791"/>
                      <a:pt x="21662" y="14746"/>
                    </a:cubicBezTo>
                    <a:cubicBezTo>
                      <a:pt x="21685" y="14723"/>
                      <a:pt x="21708" y="14700"/>
                      <a:pt x="21708" y="14677"/>
                    </a:cubicBezTo>
                    <a:cubicBezTo>
                      <a:pt x="21708" y="14631"/>
                      <a:pt x="21708" y="14609"/>
                      <a:pt x="21708" y="14586"/>
                    </a:cubicBezTo>
                    <a:cubicBezTo>
                      <a:pt x="21730" y="14563"/>
                      <a:pt x="21776" y="14563"/>
                      <a:pt x="21799" y="14540"/>
                    </a:cubicBezTo>
                    <a:cubicBezTo>
                      <a:pt x="21799" y="14540"/>
                      <a:pt x="21799" y="14517"/>
                      <a:pt x="21822" y="14517"/>
                    </a:cubicBezTo>
                    <a:cubicBezTo>
                      <a:pt x="21845" y="14494"/>
                      <a:pt x="21890" y="14449"/>
                      <a:pt x="21913" y="14426"/>
                    </a:cubicBezTo>
                    <a:cubicBezTo>
                      <a:pt x="21959" y="14403"/>
                      <a:pt x="22004" y="14380"/>
                      <a:pt x="22050" y="14335"/>
                    </a:cubicBezTo>
                    <a:cubicBezTo>
                      <a:pt x="22164" y="14289"/>
                      <a:pt x="22278" y="14266"/>
                      <a:pt x="22415" y="14221"/>
                    </a:cubicBezTo>
                    <a:cubicBezTo>
                      <a:pt x="22507" y="14198"/>
                      <a:pt x="22575" y="14152"/>
                      <a:pt x="22643" y="14106"/>
                    </a:cubicBezTo>
                    <a:cubicBezTo>
                      <a:pt x="22780" y="14061"/>
                      <a:pt x="22917" y="13992"/>
                      <a:pt x="23054" y="13924"/>
                    </a:cubicBezTo>
                    <a:cubicBezTo>
                      <a:pt x="23146" y="13878"/>
                      <a:pt x="23260" y="13833"/>
                      <a:pt x="23374" y="13764"/>
                    </a:cubicBezTo>
                    <a:cubicBezTo>
                      <a:pt x="23488" y="13696"/>
                      <a:pt x="23625" y="13627"/>
                      <a:pt x="23762" y="13559"/>
                    </a:cubicBezTo>
                    <a:lnTo>
                      <a:pt x="24059" y="13399"/>
                    </a:lnTo>
                    <a:cubicBezTo>
                      <a:pt x="24196" y="13330"/>
                      <a:pt x="24333" y="13239"/>
                      <a:pt x="24470" y="13171"/>
                    </a:cubicBezTo>
                    <a:cubicBezTo>
                      <a:pt x="24629" y="13102"/>
                      <a:pt x="24789" y="13011"/>
                      <a:pt x="24949" y="12920"/>
                    </a:cubicBezTo>
                    <a:lnTo>
                      <a:pt x="25223" y="12783"/>
                    </a:lnTo>
                    <a:cubicBezTo>
                      <a:pt x="25291" y="12737"/>
                      <a:pt x="25360" y="12691"/>
                      <a:pt x="25451" y="12668"/>
                    </a:cubicBezTo>
                    <a:cubicBezTo>
                      <a:pt x="25519" y="12623"/>
                      <a:pt x="25588" y="12600"/>
                      <a:pt x="25634" y="12554"/>
                    </a:cubicBezTo>
                    <a:cubicBezTo>
                      <a:pt x="25793" y="12486"/>
                      <a:pt x="25930" y="12417"/>
                      <a:pt x="26067" y="12326"/>
                    </a:cubicBezTo>
                    <a:cubicBezTo>
                      <a:pt x="26569" y="12029"/>
                      <a:pt x="27094" y="11710"/>
                      <a:pt x="27597" y="11367"/>
                    </a:cubicBezTo>
                    <a:cubicBezTo>
                      <a:pt x="27711" y="11276"/>
                      <a:pt x="27848" y="11185"/>
                      <a:pt x="27962" y="11071"/>
                    </a:cubicBezTo>
                    <a:cubicBezTo>
                      <a:pt x="28236" y="10865"/>
                      <a:pt x="28487" y="10660"/>
                      <a:pt x="28738" y="10454"/>
                    </a:cubicBezTo>
                    <a:cubicBezTo>
                      <a:pt x="28806" y="10386"/>
                      <a:pt x="28875" y="10340"/>
                      <a:pt x="28943" y="10272"/>
                    </a:cubicBezTo>
                    <a:cubicBezTo>
                      <a:pt x="29103" y="10158"/>
                      <a:pt x="29286" y="10021"/>
                      <a:pt x="29423" y="9861"/>
                    </a:cubicBezTo>
                    <a:lnTo>
                      <a:pt x="29582" y="9701"/>
                    </a:lnTo>
                    <a:lnTo>
                      <a:pt x="29765" y="9541"/>
                    </a:lnTo>
                    <a:cubicBezTo>
                      <a:pt x="29811" y="9496"/>
                      <a:pt x="29856" y="9450"/>
                      <a:pt x="29902" y="9404"/>
                    </a:cubicBezTo>
                    <a:cubicBezTo>
                      <a:pt x="29970" y="9359"/>
                      <a:pt x="30016" y="9290"/>
                      <a:pt x="30085" y="9245"/>
                    </a:cubicBezTo>
                    <a:cubicBezTo>
                      <a:pt x="30336" y="8994"/>
                      <a:pt x="30564" y="8697"/>
                      <a:pt x="30746" y="8491"/>
                    </a:cubicBezTo>
                    <a:cubicBezTo>
                      <a:pt x="30815" y="8377"/>
                      <a:pt x="30906" y="8286"/>
                      <a:pt x="30998" y="8172"/>
                    </a:cubicBezTo>
                    <a:cubicBezTo>
                      <a:pt x="31112" y="8035"/>
                      <a:pt x="31249" y="7875"/>
                      <a:pt x="31363" y="7715"/>
                    </a:cubicBezTo>
                    <a:cubicBezTo>
                      <a:pt x="31431" y="7601"/>
                      <a:pt x="31523" y="7487"/>
                      <a:pt x="31591" y="7373"/>
                    </a:cubicBezTo>
                    <a:cubicBezTo>
                      <a:pt x="31659" y="7236"/>
                      <a:pt x="31728" y="7122"/>
                      <a:pt x="31796" y="6962"/>
                    </a:cubicBezTo>
                    <a:cubicBezTo>
                      <a:pt x="31933" y="6665"/>
                      <a:pt x="32025" y="6369"/>
                      <a:pt x="32116" y="6049"/>
                    </a:cubicBezTo>
                    <a:lnTo>
                      <a:pt x="32139" y="5935"/>
                    </a:lnTo>
                    <a:cubicBezTo>
                      <a:pt x="32162" y="5821"/>
                      <a:pt x="32184" y="5730"/>
                      <a:pt x="32207" y="5615"/>
                    </a:cubicBezTo>
                    <a:cubicBezTo>
                      <a:pt x="32253" y="5478"/>
                      <a:pt x="32253" y="5319"/>
                      <a:pt x="32253" y="5182"/>
                    </a:cubicBezTo>
                    <a:cubicBezTo>
                      <a:pt x="32276" y="4862"/>
                      <a:pt x="32230" y="4565"/>
                      <a:pt x="32116" y="4292"/>
                    </a:cubicBezTo>
                    <a:cubicBezTo>
                      <a:pt x="32025" y="4063"/>
                      <a:pt x="31911" y="3835"/>
                      <a:pt x="31796" y="3630"/>
                    </a:cubicBezTo>
                    <a:lnTo>
                      <a:pt x="31705" y="3470"/>
                    </a:lnTo>
                    <a:lnTo>
                      <a:pt x="31614" y="3287"/>
                    </a:lnTo>
                    <a:cubicBezTo>
                      <a:pt x="31500" y="3082"/>
                      <a:pt x="31408" y="2876"/>
                      <a:pt x="31271" y="2694"/>
                    </a:cubicBezTo>
                    <a:cubicBezTo>
                      <a:pt x="31157" y="2557"/>
                      <a:pt x="31043" y="2420"/>
                      <a:pt x="30929" y="2283"/>
                    </a:cubicBezTo>
                    <a:cubicBezTo>
                      <a:pt x="30815" y="2146"/>
                      <a:pt x="30678" y="2032"/>
                      <a:pt x="30541" y="1941"/>
                    </a:cubicBezTo>
                    <a:cubicBezTo>
                      <a:pt x="30427" y="1849"/>
                      <a:pt x="30290" y="1781"/>
                      <a:pt x="30153" y="1735"/>
                    </a:cubicBezTo>
                    <a:cubicBezTo>
                      <a:pt x="30016" y="1712"/>
                      <a:pt x="29879" y="1689"/>
                      <a:pt x="29742" y="1667"/>
                    </a:cubicBezTo>
                    <a:lnTo>
                      <a:pt x="29468" y="1667"/>
                    </a:lnTo>
                    <a:cubicBezTo>
                      <a:pt x="29331" y="1667"/>
                      <a:pt x="29194" y="1667"/>
                      <a:pt x="29057" y="1644"/>
                    </a:cubicBezTo>
                    <a:cubicBezTo>
                      <a:pt x="28943" y="1621"/>
                      <a:pt x="28829" y="1621"/>
                      <a:pt x="28715" y="1621"/>
                    </a:cubicBezTo>
                    <a:lnTo>
                      <a:pt x="28647" y="1621"/>
                    </a:lnTo>
                    <a:cubicBezTo>
                      <a:pt x="28578" y="1598"/>
                      <a:pt x="28487" y="1598"/>
                      <a:pt x="28418" y="1598"/>
                    </a:cubicBezTo>
                    <a:lnTo>
                      <a:pt x="28327" y="1598"/>
                    </a:lnTo>
                    <a:cubicBezTo>
                      <a:pt x="28122" y="1621"/>
                      <a:pt x="27939" y="1644"/>
                      <a:pt x="27734" y="1667"/>
                    </a:cubicBezTo>
                    <a:lnTo>
                      <a:pt x="27551" y="1712"/>
                    </a:lnTo>
                    <a:lnTo>
                      <a:pt x="27482" y="1712"/>
                    </a:lnTo>
                    <a:cubicBezTo>
                      <a:pt x="27345" y="1735"/>
                      <a:pt x="27186" y="1758"/>
                      <a:pt x="27049" y="1781"/>
                    </a:cubicBezTo>
                    <a:cubicBezTo>
                      <a:pt x="26912" y="1804"/>
                      <a:pt x="26775" y="1826"/>
                      <a:pt x="26661" y="1872"/>
                    </a:cubicBezTo>
                    <a:lnTo>
                      <a:pt x="26569" y="1895"/>
                    </a:lnTo>
                    <a:cubicBezTo>
                      <a:pt x="26410" y="1941"/>
                      <a:pt x="26273" y="1963"/>
                      <a:pt x="26136" y="2009"/>
                    </a:cubicBezTo>
                    <a:cubicBezTo>
                      <a:pt x="25976" y="2055"/>
                      <a:pt x="25816" y="2123"/>
                      <a:pt x="25679" y="2169"/>
                    </a:cubicBezTo>
                    <a:cubicBezTo>
                      <a:pt x="25474" y="2237"/>
                      <a:pt x="25291" y="2306"/>
                      <a:pt x="25109" y="2374"/>
                    </a:cubicBezTo>
                    <a:lnTo>
                      <a:pt x="24789" y="2488"/>
                    </a:lnTo>
                    <a:cubicBezTo>
                      <a:pt x="24492" y="2603"/>
                      <a:pt x="24218" y="2694"/>
                      <a:pt x="23922" y="2808"/>
                    </a:cubicBezTo>
                    <a:cubicBezTo>
                      <a:pt x="23625" y="2945"/>
                      <a:pt x="23328" y="3059"/>
                      <a:pt x="23054" y="3196"/>
                    </a:cubicBezTo>
                    <a:lnTo>
                      <a:pt x="22963" y="3242"/>
                    </a:lnTo>
                    <a:cubicBezTo>
                      <a:pt x="22712" y="3333"/>
                      <a:pt x="22484" y="3447"/>
                      <a:pt x="22233" y="3584"/>
                    </a:cubicBezTo>
                    <a:cubicBezTo>
                      <a:pt x="22164" y="3607"/>
                      <a:pt x="22096" y="3652"/>
                      <a:pt x="22027" y="3675"/>
                    </a:cubicBezTo>
                    <a:lnTo>
                      <a:pt x="21936" y="3721"/>
                    </a:lnTo>
                    <a:cubicBezTo>
                      <a:pt x="21776" y="3767"/>
                      <a:pt x="21594" y="3835"/>
                      <a:pt x="21411" y="3926"/>
                    </a:cubicBezTo>
                    <a:cubicBezTo>
                      <a:pt x="21274" y="3972"/>
                      <a:pt x="21137" y="4063"/>
                      <a:pt x="21023" y="4132"/>
                    </a:cubicBezTo>
                    <a:lnTo>
                      <a:pt x="20977" y="4155"/>
                    </a:lnTo>
                    <a:cubicBezTo>
                      <a:pt x="20703" y="4292"/>
                      <a:pt x="20429" y="4451"/>
                      <a:pt x="20156" y="4588"/>
                    </a:cubicBezTo>
                    <a:cubicBezTo>
                      <a:pt x="19859" y="4725"/>
                      <a:pt x="19631" y="4862"/>
                      <a:pt x="19402" y="5022"/>
                    </a:cubicBezTo>
                    <a:cubicBezTo>
                      <a:pt x="19128" y="5205"/>
                      <a:pt x="18832" y="5387"/>
                      <a:pt x="18581" y="5547"/>
                    </a:cubicBezTo>
                    <a:cubicBezTo>
                      <a:pt x="18512" y="5593"/>
                      <a:pt x="18444" y="5615"/>
                      <a:pt x="18398" y="5661"/>
                    </a:cubicBezTo>
                    <a:cubicBezTo>
                      <a:pt x="18307" y="5707"/>
                      <a:pt x="18238" y="5752"/>
                      <a:pt x="18170" y="5798"/>
                    </a:cubicBezTo>
                    <a:cubicBezTo>
                      <a:pt x="18010" y="5889"/>
                      <a:pt x="17873" y="5981"/>
                      <a:pt x="17736" y="6072"/>
                    </a:cubicBezTo>
                    <a:cubicBezTo>
                      <a:pt x="17645" y="6163"/>
                      <a:pt x="17531" y="6232"/>
                      <a:pt x="17439" y="6300"/>
                    </a:cubicBezTo>
                    <a:cubicBezTo>
                      <a:pt x="17280" y="6437"/>
                      <a:pt x="17120" y="6551"/>
                      <a:pt x="16960" y="6665"/>
                    </a:cubicBezTo>
                    <a:cubicBezTo>
                      <a:pt x="16755" y="6802"/>
                      <a:pt x="16549" y="6916"/>
                      <a:pt x="16344" y="7053"/>
                    </a:cubicBezTo>
                    <a:lnTo>
                      <a:pt x="16161" y="7168"/>
                    </a:lnTo>
                    <a:cubicBezTo>
                      <a:pt x="16093" y="7213"/>
                      <a:pt x="16024" y="7259"/>
                      <a:pt x="15956" y="7305"/>
                    </a:cubicBezTo>
                    <a:lnTo>
                      <a:pt x="15887" y="7373"/>
                    </a:lnTo>
                    <a:lnTo>
                      <a:pt x="15819" y="7305"/>
                    </a:lnTo>
                    <a:cubicBezTo>
                      <a:pt x="15727" y="7213"/>
                      <a:pt x="15636" y="7099"/>
                      <a:pt x="15545" y="6985"/>
                    </a:cubicBezTo>
                    <a:lnTo>
                      <a:pt x="15431" y="6871"/>
                    </a:lnTo>
                    <a:cubicBezTo>
                      <a:pt x="15225" y="6620"/>
                      <a:pt x="14974" y="6414"/>
                      <a:pt x="14723" y="6209"/>
                    </a:cubicBezTo>
                    <a:lnTo>
                      <a:pt x="14540" y="6049"/>
                    </a:lnTo>
                    <a:lnTo>
                      <a:pt x="14404" y="5935"/>
                    </a:lnTo>
                    <a:lnTo>
                      <a:pt x="14289" y="5844"/>
                    </a:lnTo>
                    <a:cubicBezTo>
                      <a:pt x="14175" y="5730"/>
                      <a:pt x="14061" y="5638"/>
                      <a:pt x="13947" y="5547"/>
                    </a:cubicBezTo>
                    <a:lnTo>
                      <a:pt x="13742" y="5387"/>
                    </a:lnTo>
                    <a:cubicBezTo>
                      <a:pt x="13673" y="5319"/>
                      <a:pt x="13605" y="5273"/>
                      <a:pt x="13536" y="5205"/>
                    </a:cubicBezTo>
                    <a:cubicBezTo>
                      <a:pt x="13468" y="5136"/>
                      <a:pt x="13399" y="5068"/>
                      <a:pt x="13331" y="5022"/>
                    </a:cubicBezTo>
                    <a:cubicBezTo>
                      <a:pt x="13239" y="4931"/>
                      <a:pt x="13148" y="4862"/>
                      <a:pt x="13057" y="4794"/>
                    </a:cubicBezTo>
                    <a:lnTo>
                      <a:pt x="12874" y="4657"/>
                    </a:lnTo>
                    <a:cubicBezTo>
                      <a:pt x="12737" y="4520"/>
                      <a:pt x="12623" y="4383"/>
                      <a:pt x="12486" y="4269"/>
                    </a:cubicBezTo>
                    <a:cubicBezTo>
                      <a:pt x="12349" y="4109"/>
                      <a:pt x="12189" y="3972"/>
                      <a:pt x="12007" y="3835"/>
                    </a:cubicBezTo>
                    <a:cubicBezTo>
                      <a:pt x="11961" y="3812"/>
                      <a:pt x="11893" y="3789"/>
                      <a:pt x="11847" y="3789"/>
                    </a:cubicBezTo>
                    <a:cubicBezTo>
                      <a:pt x="11779" y="3789"/>
                      <a:pt x="11733" y="3789"/>
                      <a:pt x="11687" y="3835"/>
                    </a:cubicBezTo>
                    <a:cubicBezTo>
                      <a:pt x="11459" y="3630"/>
                      <a:pt x="11208" y="3447"/>
                      <a:pt x="10980" y="3287"/>
                    </a:cubicBezTo>
                    <a:cubicBezTo>
                      <a:pt x="10843" y="3173"/>
                      <a:pt x="10729" y="3105"/>
                      <a:pt x="10592" y="3013"/>
                    </a:cubicBezTo>
                    <a:cubicBezTo>
                      <a:pt x="10500" y="2945"/>
                      <a:pt x="10409" y="2876"/>
                      <a:pt x="10318" y="2831"/>
                    </a:cubicBezTo>
                    <a:lnTo>
                      <a:pt x="10204" y="2762"/>
                    </a:lnTo>
                    <a:cubicBezTo>
                      <a:pt x="10090" y="2694"/>
                      <a:pt x="9975" y="2625"/>
                      <a:pt x="9861" y="2557"/>
                    </a:cubicBezTo>
                    <a:cubicBezTo>
                      <a:pt x="9770" y="2511"/>
                      <a:pt x="9702" y="2443"/>
                      <a:pt x="9610" y="2397"/>
                    </a:cubicBezTo>
                    <a:lnTo>
                      <a:pt x="9496" y="2329"/>
                    </a:lnTo>
                    <a:cubicBezTo>
                      <a:pt x="9291" y="2192"/>
                      <a:pt x="9062" y="2055"/>
                      <a:pt x="8857" y="1941"/>
                    </a:cubicBezTo>
                    <a:lnTo>
                      <a:pt x="8789" y="1895"/>
                    </a:lnTo>
                    <a:cubicBezTo>
                      <a:pt x="8743" y="1872"/>
                      <a:pt x="8674" y="1826"/>
                      <a:pt x="8629" y="1804"/>
                    </a:cubicBezTo>
                    <a:lnTo>
                      <a:pt x="8469" y="1712"/>
                    </a:lnTo>
                    <a:cubicBezTo>
                      <a:pt x="8355" y="1644"/>
                      <a:pt x="8241" y="1575"/>
                      <a:pt x="8127" y="1507"/>
                    </a:cubicBezTo>
                    <a:cubicBezTo>
                      <a:pt x="7898" y="1393"/>
                      <a:pt x="7693" y="1279"/>
                      <a:pt x="7465" y="1187"/>
                    </a:cubicBezTo>
                    <a:lnTo>
                      <a:pt x="7396" y="1142"/>
                    </a:lnTo>
                    <a:cubicBezTo>
                      <a:pt x="6871" y="913"/>
                      <a:pt x="6369" y="685"/>
                      <a:pt x="5867" y="503"/>
                    </a:cubicBezTo>
                    <a:cubicBezTo>
                      <a:pt x="5684" y="411"/>
                      <a:pt x="5456" y="320"/>
                      <a:pt x="5228" y="274"/>
                    </a:cubicBezTo>
                    <a:cubicBezTo>
                      <a:pt x="5159" y="252"/>
                      <a:pt x="5091" y="229"/>
                      <a:pt x="5022" y="206"/>
                    </a:cubicBezTo>
                    <a:lnTo>
                      <a:pt x="4931" y="206"/>
                    </a:lnTo>
                    <a:cubicBezTo>
                      <a:pt x="4817" y="160"/>
                      <a:pt x="4726" y="137"/>
                      <a:pt x="4611" y="115"/>
                    </a:cubicBezTo>
                    <a:cubicBezTo>
                      <a:pt x="4269" y="69"/>
                      <a:pt x="3881" y="23"/>
                      <a:pt x="3470" y="0"/>
                    </a:cubicBezTo>
                    <a:close/>
                  </a:path>
                </a:pathLst>
              </a:custGeom>
              <a:solidFill>
                <a:srgbClr val="8D7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1"/>
              <p:cNvSpPr/>
              <p:nvPr/>
            </p:nvSpPr>
            <p:spPr>
              <a:xfrm>
                <a:off x="7148401" y="3460953"/>
                <a:ext cx="238161" cy="130825"/>
              </a:xfrm>
              <a:custGeom>
                <a:rect b="b" l="l" r="r" t="t"/>
                <a:pathLst>
                  <a:path extrusionOk="0" h="4840" w="8811">
                    <a:moveTo>
                      <a:pt x="2876" y="0"/>
                    </a:moveTo>
                    <a:cubicBezTo>
                      <a:pt x="2716" y="23"/>
                      <a:pt x="2579" y="46"/>
                      <a:pt x="2443" y="92"/>
                    </a:cubicBezTo>
                    <a:lnTo>
                      <a:pt x="2374" y="115"/>
                    </a:lnTo>
                    <a:cubicBezTo>
                      <a:pt x="2237" y="160"/>
                      <a:pt x="2100" y="183"/>
                      <a:pt x="1986" y="229"/>
                    </a:cubicBezTo>
                    <a:cubicBezTo>
                      <a:pt x="1940" y="252"/>
                      <a:pt x="1895" y="297"/>
                      <a:pt x="1849" y="320"/>
                    </a:cubicBezTo>
                    <a:cubicBezTo>
                      <a:pt x="1826" y="343"/>
                      <a:pt x="1781" y="388"/>
                      <a:pt x="1758" y="411"/>
                    </a:cubicBezTo>
                    <a:cubicBezTo>
                      <a:pt x="1712" y="457"/>
                      <a:pt x="1689" y="480"/>
                      <a:pt x="1689" y="503"/>
                    </a:cubicBezTo>
                    <a:cubicBezTo>
                      <a:pt x="1666" y="548"/>
                      <a:pt x="1621" y="594"/>
                      <a:pt x="1598" y="640"/>
                    </a:cubicBezTo>
                    <a:cubicBezTo>
                      <a:pt x="1575" y="685"/>
                      <a:pt x="1552" y="731"/>
                      <a:pt x="1530" y="754"/>
                    </a:cubicBezTo>
                    <a:cubicBezTo>
                      <a:pt x="1484" y="822"/>
                      <a:pt x="1461" y="868"/>
                      <a:pt x="1415" y="936"/>
                    </a:cubicBezTo>
                    <a:cubicBezTo>
                      <a:pt x="1370" y="1005"/>
                      <a:pt x="1324" y="1096"/>
                      <a:pt x="1278" y="1165"/>
                    </a:cubicBezTo>
                    <a:cubicBezTo>
                      <a:pt x="1256" y="1233"/>
                      <a:pt x="1233" y="1279"/>
                      <a:pt x="1187" y="1347"/>
                    </a:cubicBezTo>
                    <a:cubicBezTo>
                      <a:pt x="1119" y="1438"/>
                      <a:pt x="1050" y="1530"/>
                      <a:pt x="982" y="1644"/>
                    </a:cubicBezTo>
                    <a:cubicBezTo>
                      <a:pt x="890" y="1758"/>
                      <a:pt x="822" y="1849"/>
                      <a:pt x="753" y="1941"/>
                    </a:cubicBezTo>
                    <a:cubicBezTo>
                      <a:pt x="708" y="2009"/>
                      <a:pt x="639" y="2100"/>
                      <a:pt x="571" y="2192"/>
                    </a:cubicBezTo>
                    <a:lnTo>
                      <a:pt x="480" y="2283"/>
                    </a:lnTo>
                    <a:cubicBezTo>
                      <a:pt x="434" y="2329"/>
                      <a:pt x="388" y="2397"/>
                      <a:pt x="365" y="2443"/>
                    </a:cubicBezTo>
                    <a:cubicBezTo>
                      <a:pt x="365" y="2466"/>
                      <a:pt x="343" y="2488"/>
                      <a:pt x="343" y="2534"/>
                    </a:cubicBezTo>
                    <a:cubicBezTo>
                      <a:pt x="297" y="2488"/>
                      <a:pt x="274" y="2488"/>
                      <a:pt x="251" y="2488"/>
                    </a:cubicBezTo>
                    <a:cubicBezTo>
                      <a:pt x="160" y="2488"/>
                      <a:pt x="69" y="2534"/>
                      <a:pt x="46" y="2625"/>
                    </a:cubicBezTo>
                    <a:cubicBezTo>
                      <a:pt x="0" y="2717"/>
                      <a:pt x="46" y="2854"/>
                      <a:pt x="160" y="2899"/>
                    </a:cubicBezTo>
                    <a:cubicBezTo>
                      <a:pt x="228" y="2922"/>
                      <a:pt x="297" y="2968"/>
                      <a:pt x="365" y="2991"/>
                    </a:cubicBezTo>
                    <a:cubicBezTo>
                      <a:pt x="457" y="3059"/>
                      <a:pt x="548" y="3127"/>
                      <a:pt x="639" y="3196"/>
                    </a:cubicBezTo>
                    <a:cubicBezTo>
                      <a:pt x="799" y="3287"/>
                      <a:pt x="936" y="3401"/>
                      <a:pt x="1119" y="3493"/>
                    </a:cubicBezTo>
                    <a:lnTo>
                      <a:pt x="1256" y="3561"/>
                    </a:lnTo>
                    <a:cubicBezTo>
                      <a:pt x="1347" y="3607"/>
                      <a:pt x="1415" y="3652"/>
                      <a:pt x="1484" y="3675"/>
                    </a:cubicBezTo>
                    <a:cubicBezTo>
                      <a:pt x="1621" y="3744"/>
                      <a:pt x="1735" y="3789"/>
                      <a:pt x="1872" y="3858"/>
                    </a:cubicBezTo>
                    <a:lnTo>
                      <a:pt x="1986" y="3904"/>
                    </a:lnTo>
                    <a:cubicBezTo>
                      <a:pt x="2077" y="3949"/>
                      <a:pt x="2169" y="3972"/>
                      <a:pt x="2260" y="4018"/>
                    </a:cubicBezTo>
                    <a:cubicBezTo>
                      <a:pt x="2374" y="4063"/>
                      <a:pt x="2488" y="4132"/>
                      <a:pt x="2625" y="4177"/>
                    </a:cubicBezTo>
                    <a:cubicBezTo>
                      <a:pt x="2716" y="4200"/>
                      <a:pt x="2785" y="4223"/>
                      <a:pt x="2876" y="4269"/>
                    </a:cubicBezTo>
                    <a:lnTo>
                      <a:pt x="3059" y="4314"/>
                    </a:lnTo>
                    <a:cubicBezTo>
                      <a:pt x="3150" y="4360"/>
                      <a:pt x="3264" y="4406"/>
                      <a:pt x="3378" y="4451"/>
                    </a:cubicBezTo>
                    <a:lnTo>
                      <a:pt x="3470" y="4497"/>
                    </a:lnTo>
                    <a:cubicBezTo>
                      <a:pt x="3721" y="4588"/>
                      <a:pt x="3995" y="4657"/>
                      <a:pt x="4246" y="4725"/>
                    </a:cubicBezTo>
                    <a:lnTo>
                      <a:pt x="4360" y="4748"/>
                    </a:lnTo>
                    <a:cubicBezTo>
                      <a:pt x="4474" y="4771"/>
                      <a:pt x="4611" y="4794"/>
                      <a:pt x="4771" y="4817"/>
                    </a:cubicBezTo>
                    <a:cubicBezTo>
                      <a:pt x="4930" y="4839"/>
                      <a:pt x="5090" y="4839"/>
                      <a:pt x="5227" y="4839"/>
                    </a:cubicBezTo>
                    <a:cubicBezTo>
                      <a:pt x="5387" y="4839"/>
                      <a:pt x="5547" y="4839"/>
                      <a:pt x="5707" y="4817"/>
                    </a:cubicBezTo>
                    <a:cubicBezTo>
                      <a:pt x="5844" y="4817"/>
                      <a:pt x="5980" y="4794"/>
                      <a:pt x="6095" y="4794"/>
                    </a:cubicBezTo>
                    <a:cubicBezTo>
                      <a:pt x="6346" y="4748"/>
                      <a:pt x="6620" y="4680"/>
                      <a:pt x="6962" y="4588"/>
                    </a:cubicBezTo>
                    <a:cubicBezTo>
                      <a:pt x="7076" y="4543"/>
                      <a:pt x="7213" y="4497"/>
                      <a:pt x="7327" y="4451"/>
                    </a:cubicBezTo>
                    <a:cubicBezTo>
                      <a:pt x="7464" y="4406"/>
                      <a:pt x="7578" y="4337"/>
                      <a:pt x="7715" y="4246"/>
                    </a:cubicBezTo>
                    <a:cubicBezTo>
                      <a:pt x="7829" y="4177"/>
                      <a:pt x="7943" y="4109"/>
                      <a:pt x="8035" y="4041"/>
                    </a:cubicBezTo>
                    <a:cubicBezTo>
                      <a:pt x="8195" y="3926"/>
                      <a:pt x="8309" y="3789"/>
                      <a:pt x="8423" y="3675"/>
                    </a:cubicBezTo>
                    <a:cubicBezTo>
                      <a:pt x="8560" y="3538"/>
                      <a:pt x="8674" y="3356"/>
                      <a:pt x="8742" y="3127"/>
                    </a:cubicBezTo>
                    <a:cubicBezTo>
                      <a:pt x="8765" y="3013"/>
                      <a:pt x="8788" y="2922"/>
                      <a:pt x="8811" y="2808"/>
                    </a:cubicBezTo>
                    <a:cubicBezTo>
                      <a:pt x="8811" y="2739"/>
                      <a:pt x="8811" y="2671"/>
                      <a:pt x="8811" y="2603"/>
                    </a:cubicBezTo>
                    <a:lnTo>
                      <a:pt x="8811" y="2557"/>
                    </a:lnTo>
                    <a:cubicBezTo>
                      <a:pt x="8811" y="2443"/>
                      <a:pt x="8811" y="2351"/>
                      <a:pt x="8788" y="2237"/>
                    </a:cubicBezTo>
                    <a:cubicBezTo>
                      <a:pt x="8788" y="2146"/>
                      <a:pt x="8742" y="2078"/>
                      <a:pt x="8719" y="1986"/>
                    </a:cubicBezTo>
                    <a:lnTo>
                      <a:pt x="8697" y="1918"/>
                    </a:lnTo>
                    <a:cubicBezTo>
                      <a:pt x="8697" y="1895"/>
                      <a:pt x="8674" y="1849"/>
                      <a:pt x="8674" y="1804"/>
                    </a:cubicBezTo>
                    <a:cubicBezTo>
                      <a:pt x="8628" y="1735"/>
                      <a:pt x="8605" y="1667"/>
                      <a:pt x="8560" y="1621"/>
                    </a:cubicBezTo>
                    <a:lnTo>
                      <a:pt x="8537" y="1575"/>
                    </a:lnTo>
                    <a:cubicBezTo>
                      <a:pt x="8491" y="1484"/>
                      <a:pt x="8446" y="1416"/>
                      <a:pt x="8377" y="1347"/>
                    </a:cubicBezTo>
                    <a:cubicBezTo>
                      <a:pt x="8309" y="1233"/>
                      <a:pt x="8195" y="1142"/>
                      <a:pt x="8080" y="1028"/>
                    </a:cubicBezTo>
                    <a:cubicBezTo>
                      <a:pt x="7829" y="845"/>
                      <a:pt x="7533" y="754"/>
                      <a:pt x="7236" y="685"/>
                    </a:cubicBezTo>
                    <a:lnTo>
                      <a:pt x="7145" y="662"/>
                    </a:lnTo>
                    <a:cubicBezTo>
                      <a:pt x="7099" y="662"/>
                      <a:pt x="7076" y="640"/>
                      <a:pt x="7053" y="640"/>
                    </a:cubicBezTo>
                    <a:cubicBezTo>
                      <a:pt x="6779" y="548"/>
                      <a:pt x="6460" y="503"/>
                      <a:pt x="6140" y="457"/>
                    </a:cubicBezTo>
                    <a:cubicBezTo>
                      <a:pt x="5912" y="411"/>
                      <a:pt x="5661" y="388"/>
                      <a:pt x="5410" y="366"/>
                    </a:cubicBezTo>
                    <a:lnTo>
                      <a:pt x="5159" y="320"/>
                    </a:lnTo>
                    <a:cubicBezTo>
                      <a:pt x="5067" y="320"/>
                      <a:pt x="4999" y="297"/>
                      <a:pt x="4908" y="274"/>
                    </a:cubicBezTo>
                    <a:cubicBezTo>
                      <a:pt x="4839" y="274"/>
                      <a:pt x="4771" y="252"/>
                      <a:pt x="4702" y="252"/>
                    </a:cubicBezTo>
                    <a:cubicBezTo>
                      <a:pt x="4588" y="229"/>
                      <a:pt x="4474" y="206"/>
                      <a:pt x="4360" y="206"/>
                    </a:cubicBezTo>
                    <a:lnTo>
                      <a:pt x="4246" y="183"/>
                    </a:lnTo>
                    <a:lnTo>
                      <a:pt x="4040" y="160"/>
                    </a:lnTo>
                    <a:lnTo>
                      <a:pt x="3835" y="115"/>
                    </a:lnTo>
                    <a:lnTo>
                      <a:pt x="3721" y="115"/>
                    </a:lnTo>
                    <a:cubicBezTo>
                      <a:pt x="3629" y="92"/>
                      <a:pt x="3538" y="92"/>
                      <a:pt x="3447" y="69"/>
                    </a:cubicBezTo>
                    <a:cubicBezTo>
                      <a:pt x="3264" y="23"/>
                      <a:pt x="3082" y="0"/>
                      <a:pt x="2922" y="0"/>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1"/>
              <p:cNvSpPr/>
              <p:nvPr/>
            </p:nvSpPr>
            <p:spPr>
              <a:xfrm>
                <a:off x="7210706" y="3555963"/>
                <a:ext cx="71602" cy="28409"/>
              </a:xfrm>
              <a:custGeom>
                <a:rect b="b" l="l" r="r" t="t"/>
                <a:pathLst>
                  <a:path extrusionOk="0" h="1051" w="2649">
                    <a:moveTo>
                      <a:pt x="92" y="1"/>
                    </a:moveTo>
                    <a:cubicBezTo>
                      <a:pt x="69" y="1"/>
                      <a:pt x="46" y="1"/>
                      <a:pt x="46" y="23"/>
                    </a:cubicBezTo>
                    <a:cubicBezTo>
                      <a:pt x="1" y="46"/>
                      <a:pt x="1" y="92"/>
                      <a:pt x="23" y="137"/>
                    </a:cubicBezTo>
                    <a:cubicBezTo>
                      <a:pt x="46" y="160"/>
                      <a:pt x="69" y="183"/>
                      <a:pt x="92" y="206"/>
                    </a:cubicBezTo>
                    <a:cubicBezTo>
                      <a:pt x="115" y="229"/>
                      <a:pt x="160" y="252"/>
                      <a:pt x="183" y="297"/>
                    </a:cubicBezTo>
                    <a:cubicBezTo>
                      <a:pt x="206" y="320"/>
                      <a:pt x="252" y="343"/>
                      <a:pt x="274" y="366"/>
                    </a:cubicBezTo>
                    <a:cubicBezTo>
                      <a:pt x="320" y="389"/>
                      <a:pt x="343" y="411"/>
                      <a:pt x="366" y="434"/>
                    </a:cubicBezTo>
                    <a:cubicBezTo>
                      <a:pt x="434" y="480"/>
                      <a:pt x="526" y="526"/>
                      <a:pt x="594" y="571"/>
                    </a:cubicBezTo>
                    <a:cubicBezTo>
                      <a:pt x="663" y="617"/>
                      <a:pt x="731" y="662"/>
                      <a:pt x="799" y="685"/>
                    </a:cubicBezTo>
                    <a:cubicBezTo>
                      <a:pt x="822" y="708"/>
                      <a:pt x="868" y="731"/>
                      <a:pt x="891" y="754"/>
                    </a:cubicBezTo>
                    <a:cubicBezTo>
                      <a:pt x="936" y="777"/>
                      <a:pt x="982" y="799"/>
                      <a:pt x="1028" y="799"/>
                    </a:cubicBezTo>
                    <a:cubicBezTo>
                      <a:pt x="1119" y="845"/>
                      <a:pt x="1210" y="891"/>
                      <a:pt x="1324" y="914"/>
                    </a:cubicBezTo>
                    <a:cubicBezTo>
                      <a:pt x="1370" y="936"/>
                      <a:pt x="1416" y="959"/>
                      <a:pt x="1484" y="959"/>
                    </a:cubicBezTo>
                    <a:cubicBezTo>
                      <a:pt x="1530" y="982"/>
                      <a:pt x="1576" y="1005"/>
                      <a:pt x="1621" y="1005"/>
                    </a:cubicBezTo>
                    <a:cubicBezTo>
                      <a:pt x="1735" y="1028"/>
                      <a:pt x="1849" y="1050"/>
                      <a:pt x="1964" y="1050"/>
                    </a:cubicBezTo>
                    <a:lnTo>
                      <a:pt x="2101" y="1050"/>
                    </a:lnTo>
                    <a:cubicBezTo>
                      <a:pt x="2146" y="1050"/>
                      <a:pt x="2215" y="1028"/>
                      <a:pt x="2260" y="1028"/>
                    </a:cubicBezTo>
                    <a:cubicBezTo>
                      <a:pt x="2306" y="1005"/>
                      <a:pt x="2352" y="1005"/>
                      <a:pt x="2397" y="982"/>
                    </a:cubicBezTo>
                    <a:cubicBezTo>
                      <a:pt x="2466" y="959"/>
                      <a:pt x="2511" y="936"/>
                      <a:pt x="2580" y="936"/>
                    </a:cubicBezTo>
                    <a:cubicBezTo>
                      <a:pt x="2603" y="914"/>
                      <a:pt x="2625" y="891"/>
                      <a:pt x="2625" y="868"/>
                    </a:cubicBezTo>
                    <a:cubicBezTo>
                      <a:pt x="2648" y="845"/>
                      <a:pt x="2648" y="822"/>
                      <a:pt x="2625" y="799"/>
                    </a:cubicBezTo>
                    <a:cubicBezTo>
                      <a:pt x="2625" y="777"/>
                      <a:pt x="2603" y="754"/>
                      <a:pt x="2580" y="754"/>
                    </a:cubicBezTo>
                    <a:cubicBezTo>
                      <a:pt x="2568" y="742"/>
                      <a:pt x="2557" y="737"/>
                      <a:pt x="2546" y="737"/>
                    </a:cubicBezTo>
                    <a:cubicBezTo>
                      <a:pt x="2534" y="737"/>
                      <a:pt x="2523" y="742"/>
                      <a:pt x="2511" y="754"/>
                    </a:cubicBezTo>
                    <a:cubicBezTo>
                      <a:pt x="2397" y="777"/>
                      <a:pt x="2306" y="799"/>
                      <a:pt x="2215" y="845"/>
                    </a:cubicBezTo>
                    <a:lnTo>
                      <a:pt x="2123" y="845"/>
                    </a:lnTo>
                    <a:cubicBezTo>
                      <a:pt x="2080" y="867"/>
                      <a:pt x="2036" y="868"/>
                      <a:pt x="1972" y="868"/>
                    </a:cubicBezTo>
                    <a:lnTo>
                      <a:pt x="1972" y="868"/>
                    </a:lnTo>
                    <a:cubicBezTo>
                      <a:pt x="1840" y="868"/>
                      <a:pt x="1708" y="866"/>
                      <a:pt x="1576" y="822"/>
                    </a:cubicBezTo>
                    <a:cubicBezTo>
                      <a:pt x="1530" y="822"/>
                      <a:pt x="1484" y="799"/>
                      <a:pt x="1416" y="777"/>
                    </a:cubicBezTo>
                    <a:cubicBezTo>
                      <a:pt x="1324" y="754"/>
                      <a:pt x="1233" y="731"/>
                      <a:pt x="1142" y="685"/>
                    </a:cubicBezTo>
                    <a:cubicBezTo>
                      <a:pt x="1073" y="662"/>
                      <a:pt x="1028" y="617"/>
                      <a:pt x="959" y="594"/>
                    </a:cubicBezTo>
                    <a:cubicBezTo>
                      <a:pt x="914" y="571"/>
                      <a:pt x="891" y="548"/>
                      <a:pt x="845" y="548"/>
                    </a:cubicBezTo>
                    <a:cubicBezTo>
                      <a:pt x="799" y="526"/>
                      <a:pt x="777" y="503"/>
                      <a:pt x="731" y="480"/>
                    </a:cubicBezTo>
                    <a:cubicBezTo>
                      <a:pt x="640" y="411"/>
                      <a:pt x="548" y="366"/>
                      <a:pt x="480" y="297"/>
                    </a:cubicBezTo>
                    <a:cubicBezTo>
                      <a:pt x="411" y="252"/>
                      <a:pt x="366" y="229"/>
                      <a:pt x="320" y="183"/>
                    </a:cubicBezTo>
                    <a:cubicBezTo>
                      <a:pt x="274" y="160"/>
                      <a:pt x="229" y="115"/>
                      <a:pt x="183" y="69"/>
                    </a:cubicBezTo>
                    <a:cubicBezTo>
                      <a:pt x="183" y="69"/>
                      <a:pt x="160" y="46"/>
                      <a:pt x="160" y="23"/>
                    </a:cubicBezTo>
                    <a:cubicBezTo>
                      <a:pt x="138" y="23"/>
                      <a:pt x="115" y="1"/>
                      <a:pt x="92"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1"/>
              <p:cNvSpPr/>
              <p:nvPr/>
            </p:nvSpPr>
            <p:spPr>
              <a:xfrm>
                <a:off x="6651130" y="3423922"/>
                <a:ext cx="236323" cy="132069"/>
              </a:xfrm>
              <a:custGeom>
                <a:rect b="b" l="l" r="r" t="t"/>
                <a:pathLst>
                  <a:path extrusionOk="0" h="4886" w="8743">
                    <a:moveTo>
                      <a:pt x="6848" y="1"/>
                    </a:moveTo>
                    <a:cubicBezTo>
                      <a:pt x="6756" y="24"/>
                      <a:pt x="6665" y="24"/>
                      <a:pt x="6574" y="47"/>
                    </a:cubicBezTo>
                    <a:cubicBezTo>
                      <a:pt x="6460" y="69"/>
                      <a:pt x="6323" y="69"/>
                      <a:pt x="6209" y="92"/>
                    </a:cubicBezTo>
                    <a:cubicBezTo>
                      <a:pt x="6140" y="92"/>
                      <a:pt x="6072" y="115"/>
                      <a:pt x="6003" y="115"/>
                    </a:cubicBezTo>
                    <a:cubicBezTo>
                      <a:pt x="5820" y="138"/>
                      <a:pt x="5638" y="138"/>
                      <a:pt x="5478" y="138"/>
                    </a:cubicBezTo>
                    <a:lnTo>
                      <a:pt x="4976" y="138"/>
                    </a:lnTo>
                    <a:cubicBezTo>
                      <a:pt x="4862" y="138"/>
                      <a:pt x="4725" y="138"/>
                      <a:pt x="4611" y="115"/>
                    </a:cubicBezTo>
                    <a:lnTo>
                      <a:pt x="4382" y="115"/>
                    </a:lnTo>
                    <a:cubicBezTo>
                      <a:pt x="4223" y="92"/>
                      <a:pt x="4063" y="92"/>
                      <a:pt x="3880" y="92"/>
                    </a:cubicBezTo>
                    <a:lnTo>
                      <a:pt x="3310" y="92"/>
                    </a:lnTo>
                    <a:cubicBezTo>
                      <a:pt x="2967" y="92"/>
                      <a:pt x="2671" y="92"/>
                      <a:pt x="2374" y="138"/>
                    </a:cubicBezTo>
                    <a:cubicBezTo>
                      <a:pt x="2214" y="161"/>
                      <a:pt x="2077" y="161"/>
                      <a:pt x="1940" y="206"/>
                    </a:cubicBezTo>
                    <a:cubicBezTo>
                      <a:pt x="1758" y="252"/>
                      <a:pt x="1598" y="298"/>
                      <a:pt x="1484" y="343"/>
                    </a:cubicBezTo>
                    <a:cubicBezTo>
                      <a:pt x="1370" y="389"/>
                      <a:pt x="1233" y="457"/>
                      <a:pt x="1118" y="526"/>
                    </a:cubicBezTo>
                    <a:cubicBezTo>
                      <a:pt x="1004" y="572"/>
                      <a:pt x="890" y="640"/>
                      <a:pt x="776" y="731"/>
                    </a:cubicBezTo>
                    <a:cubicBezTo>
                      <a:pt x="685" y="800"/>
                      <a:pt x="616" y="891"/>
                      <a:pt x="548" y="960"/>
                    </a:cubicBezTo>
                    <a:lnTo>
                      <a:pt x="479" y="1051"/>
                    </a:lnTo>
                    <a:cubicBezTo>
                      <a:pt x="365" y="1165"/>
                      <a:pt x="297" y="1256"/>
                      <a:pt x="251" y="1348"/>
                    </a:cubicBezTo>
                    <a:cubicBezTo>
                      <a:pt x="183" y="1485"/>
                      <a:pt x="137" y="1622"/>
                      <a:pt x="91" y="1736"/>
                    </a:cubicBezTo>
                    <a:cubicBezTo>
                      <a:pt x="69" y="1827"/>
                      <a:pt x="69" y="1895"/>
                      <a:pt x="46" y="1987"/>
                    </a:cubicBezTo>
                    <a:cubicBezTo>
                      <a:pt x="46" y="2032"/>
                      <a:pt x="23" y="2055"/>
                      <a:pt x="23" y="2101"/>
                    </a:cubicBezTo>
                    <a:lnTo>
                      <a:pt x="23" y="2169"/>
                    </a:lnTo>
                    <a:cubicBezTo>
                      <a:pt x="0" y="2443"/>
                      <a:pt x="23" y="2626"/>
                      <a:pt x="69" y="2808"/>
                    </a:cubicBezTo>
                    <a:cubicBezTo>
                      <a:pt x="114" y="2945"/>
                      <a:pt x="205" y="3082"/>
                      <a:pt x="274" y="3174"/>
                    </a:cubicBezTo>
                    <a:cubicBezTo>
                      <a:pt x="297" y="3219"/>
                      <a:pt x="342" y="3242"/>
                      <a:pt x="388" y="3288"/>
                    </a:cubicBezTo>
                    <a:cubicBezTo>
                      <a:pt x="411" y="3402"/>
                      <a:pt x="457" y="3493"/>
                      <a:pt x="525" y="3607"/>
                    </a:cubicBezTo>
                    <a:cubicBezTo>
                      <a:pt x="593" y="3721"/>
                      <a:pt x="708" y="3836"/>
                      <a:pt x="867" y="3973"/>
                    </a:cubicBezTo>
                    <a:cubicBezTo>
                      <a:pt x="913" y="3995"/>
                      <a:pt x="959" y="4018"/>
                      <a:pt x="1004" y="4064"/>
                    </a:cubicBezTo>
                    <a:lnTo>
                      <a:pt x="1050" y="4109"/>
                    </a:lnTo>
                    <a:lnTo>
                      <a:pt x="1255" y="4246"/>
                    </a:lnTo>
                    <a:cubicBezTo>
                      <a:pt x="1301" y="4269"/>
                      <a:pt x="1324" y="4269"/>
                      <a:pt x="1324" y="4292"/>
                    </a:cubicBezTo>
                    <a:cubicBezTo>
                      <a:pt x="1461" y="4361"/>
                      <a:pt x="1575" y="4429"/>
                      <a:pt x="1712" y="4520"/>
                    </a:cubicBezTo>
                    <a:cubicBezTo>
                      <a:pt x="1940" y="4634"/>
                      <a:pt x="2214" y="4726"/>
                      <a:pt x="2602" y="4794"/>
                    </a:cubicBezTo>
                    <a:cubicBezTo>
                      <a:pt x="2716" y="4817"/>
                      <a:pt x="2853" y="4840"/>
                      <a:pt x="2967" y="4863"/>
                    </a:cubicBezTo>
                    <a:lnTo>
                      <a:pt x="3059" y="4863"/>
                    </a:lnTo>
                    <a:cubicBezTo>
                      <a:pt x="3150" y="4886"/>
                      <a:pt x="3241" y="4886"/>
                      <a:pt x="3333" y="4886"/>
                    </a:cubicBezTo>
                    <a:lnTo>
                      <a:pt x="3584" y="4886"/>
                    </a:lnTo>
                    <a:cubicBezTo>
                      <a:pt x="3698" y="4886"/>
                      <a:pt x="3812" y="4886"/>
                      <a:pt x="3926" y="4863"/>
                    </a:cubicBezTo>
                    <a:cubicBezTo>
                      <a:pt x="3994" y="4863"/>
                      <a:pt x="4086" y="4840"/>
                      <a:pt x="4154" y="4840"/>
                    </a:cubicBezTo>
                    <a:lnTo>
                      <a:pt x="4246" y="4817"/>
                    </a:lnTo>
                    <a:cubicBezTo>
                      <a:pt x="4360" y="4794"/>
                      <a:pt x="4474" y="4771"/>
                      <a:pt x="4565" y="4771"/>
                    </a:cubicBezTo>
                    <a:cubicBezTo>
                      <a:pt x="4656" y="4749"/>
                      <a:pt x="4771" y="4749"/>
                      <a:pt x="4862" y="4726"/>
                    </a:cubicBezTo>
                    <a:cubicBezTo>
                      <a:pt x="5022" y="4703"/>
                      <a:pt x="5181" y="4657"/>
                      <a:pt x="5341" y="4634"/>
                    </a:cubicBezTo>
                    <a:lnTo>
                      <a:pt x="5432" y="4612"/>
                    </a:lnTo>
                    <a:cubicBezTo>
                      <a:pt x="5569" y="4566"/>
                      <a:pt x="5729" y="4520"/>
                      <a:pt x="5889" y="4475"/>
                    </a:cubicBezTo>
                    <a:cubicBezTo>
                      <a:pt x="5957" y="4452"/>
                      <a:pt x="6049" y="4429"/>
                      <a:pt x="6117" y="4406"/>
                    </a:cubicBezTo>
                    <a:lnTo>
                      <a:pt x="6209" y="4383"/>
                    </a:lnTo>
                    <a:lnTo>
                      <a:pt x="6254" y="4383"/>
                    </a:lnTo>
                    <a:cubicBezTo>
                      <a:pt x="6460" y="4315"/>
                      <a:pt x="6688" y="4246"/>
                      <a:pt x="6916" y="4178"/>
                    </a:cubicBezTo>
                    <a:cubicBezTo>
                      <a:pt x="7007" y="4132"/>
                      <a:pt x="7099" y="4109"/>
                      <a:pt x="7190" y="4064"/>
                    </a:cubicBezTo>
                    <a:cubicBezTo>
                      <a:pt x="7304" y="4041"/>
                      <a:pt x="7418" y="3995"/>
                      <a:pt x="7532" y="3950"/>
                    </a:cubicBezTo>
                    <a:cubicBezTo>
                      <a:pt x="7647" y="3904"/>
                      <a:pt x="7761" y="3881"/>
                      <a:pt x="7852" y="3836"/>
                    </a:cubicBezTo>
                    <a:cubicBezTo>
                      <a:pt x="8035" y="3767"/>
                      <a:pt x="8194" y="3699"/>
                      <a:pt x="8377" y="3653"/>
                    </a:cubicBezTo>
                    <a:lnTo>
                      <a:pt x="8491" y="3630"/>
                    </a:lnTo>
                    <a:cubicBezTo>
                      <a:pt x="8605" y="3584"/>
                      <a:pt x="8696" y="3470"/>
                      <a:pt x="8719" y="3333"/>
                    </a:cubicBezTo>
                    <a:cubicBezTo>
                      <a:pt x="8742" y="3219"/>
                      <a:pt x="8696" y="3105"/>
                      <a:pt x="8560" y="2991"/>
                    </a:cubicBezTo>
                    <a:lnTo>
                      <a:pt x="8491" y="2923"/>
                    </a:lnTo>
                    <a:cubicBezTo>
                      <a:pt x="8423" y="2854"/>
                      <a:pt x="8377" y="2786"/>
                      <a:pt x="8331" y="2717"/>
                    </a:cubicBezTo>
                    <a:lnTo>
                      <a:pt x="8286" y="2626"/>
                    </a:lnTo>
                    <a:lnTo>
                      <a:pt x="8194" y="2466"/>
                    </a:lnTo>
                    <a:lnTo>
                      <a:pt x="8149" y="2398"/>
                    </a:lnTo>
                    <a:lnTo>
                      <a:pt x="8103" y="2306"/>
                    </a:lnTo>
                    <a:lnTo>
                      <a:pt x="8080" y="2283"/>
                    </a:lnTo>
                    <a:cubicBezTo>
                      <a:pt x="8035" y="2215"/>
                      <a:pt x="8012" y="2169"/>
                      <a:pt x="7989" y="2101"/>
                    </a:cubicBezTo>
                    <a:lnTo>
                      <a:pt x="7943" y="2032"/>
                    </a:lnTo>
                    <a:cubicBezTo>
                      <a:pt x="7920" y="1964"/>
                      <a:pt x="7875" y="1895"/>
                      <a:pt x="7852" y="1827"/>
                    </a:cubicBezTo>
                    <a:cubicBezTo>
                      <a:pt x="7829" y="1758"/>
                      <a:pt x="7806" y="1713"/>
                      <a:pt x="7783" y="1667"/>
                    </a:cubicBezTo>
                    <a:lnTo>
                      <a:pt x="7783" y="1622"/>
                    </a:lnTo>
                    <a:cubicBezTo>
                      <a:pt x="7761" y="1553"/>
                      <a:pt x="7738" y="1485"/>
                      <a:pt x="7692" y="1416"/>
                    </a:cubicBezTo>
                    <a:cubicBezTo>
                      <a:pt x="7624" y="1279"/>
                      <a:pt x="7578" y="1165"/>
                      <a:pt x="7532" y="1074"/>
                    </a:cubicBezTo>
                    <a:cubicBezTo>
                      <a:pt x="7510" y="1028"/>
                      <a:pt x="7510" y="982"/>
                      <a:pt x="7487" y="960"/>
                    </a:cubicBezTo>
                    <a:cubicBezTo>
                      <a:pt x="7464" y="914"/>
                      <a:pt x="7441" y="845"/>
                      <a:pt x="7418" y="800"/>
                    </a:cubicBezTo>
                    <a:cubicBezTo>
                      <a:pt x="7418" y="754"/>
                      <a:pt x="7395" y="709"/>
                      <a:pt x="7395" y="663"/>
                    </a:cubicBezTo>
                    <a:lnTo>
                      <a:pt x="7373" y="594"/>
                    </a:lnTo>
                    <a:cubicBezTo>
                      <a:pt x="7373" y="572"/>
                      <a:pt x="7373" y="549"/>
                      <a:pt x="7373" y="526"/>
                    </a:cubicBezTo>
                    <a:lnTo>
                      <a:pt x="7373" y="480"/>
                    </a:lnTo>
                    <a:cubicBezTo>
                      <a:pt x="7373" y="457"/>
                      <a:pt x="7373" y="435"/>
                      <a:pt x="7373" y="435"/>
                    </a:cubicBezTo>
                    <a:cubicBezTo>
                      <a:pt x="7373" y="389"/>
                      <a:pt x="7373" y="343"/>
                      <a:pt x="7373" y="320"/>
                    </a:cubicBezTo>
                    <a:cubicBezTo>
                      <a:pt x="7373" y="252"/>
                      <a:pt x="7350" y="206"/>
                      <a:pt x="7327" y="161"/>
                    </a:cubicBezTo>
                    <a:cubicBezTo>
                      <a:pt x="7236" y="47"/>
                      <a:pt x="7099" y="1"/>
                      <a:pt x="7053"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1"/>
              <p:cNvSpPr/>
              <p:nvPr/>
            </p:nvSpPr>
            <p:spPr>
              <a:xfrm>
                <a:off x="6875074" y="2205436"/>
                <a:ext cx="323333" cy="93902"/>
              </a:xfrm>
              <a:custGeom>
                <a:rect b="b" l="l" r="r" t="t"/>
                <a:pathLst>
                  <a:path extrusionOk="0" h="3474" w="11962">
                    <a:moveTo>
                      <a:pt x="1785" y="2138"/>
                    </a:moveTo>
                    <a:cubicBezTo>
                      <a:pt x="1788" y="2141"/>
                      <a:pt x="1792" y="2144"/>
                      <a:pt x="1798" y="2145"/>
                    </a:cubicBezTo>
                    <a:lnTo>
                      <a:pt x="1798" y="2145"/>
                    </a:lnTo>
                    <a:cubicBezTo>
                      <a:pt x="1793" y="2143"/>
                      <a:pt x="1789" y="2140"/>
                      <a:pt x="1785" y="2138"/>
                    </a:cubicBezTo>
                    <a:close/>
                    <a:moveTo>
                      <a:pt x="685" y="0"/>
                    </a:moveTo>
                    <a:cubicBezTo>
                      <a:pt x="548" y="0"/>
                      <a:pt x="434" y="69"/>
                      <a:pt x="343" y="183"/>
                    </a:cubicBezTo>
                    <a:cubicBezTo>
                      <a:pt x="275" y="297"/>
                      <a:pt x="229" y="411"/>
                      <a:pt x="183" y="525"/>
                    </a:cubicBezTo>
                    <a:cubicBezTo>
                      <a:pt x="183" y="548"/>
                      <a:pt x="160" y="593"/>
                      <a:pt x="160" y="616"/>
                    </a:cubicBezTo>
                    <a:cubicBezTo>
                      <a:pt x="138" y="639"/>
                      <a:pt x="115" y="662"/>
                      <a:pt x="92" y="685"/>
                    </a:cubicBezTo>
                    <a:cubicBezTo>
                      <a:pt x="1" y="799"/>
                      <a:pt x="46" y="982"/>
                      <a:pt x="160" y="1050"/>
                    </a:cubicBezTo>
                    <a:cubicBezTo>
                      <a:pt x="206" y="1073"/>
                      <a:pt x="229" y="1096"/>
                      <a:pt x="275" y="1141"/>
                    </a:cubicBezTo>
                    <a:cubicBezTo>
                      <a:pt x="320" y="1164"/>
                      <a:pt x="366" y="1210"/>
                      <a:pt x="411" y="1233"/>
                    </a:cubicBezTo>
                    <a:cubicBezTo>
                      <a:pt x="503" y="1324"/>
                      <a:pt x="594" y="1392"/>
                      <a:pt x="685" y="1461"/>
                    </a:cubicBezTo>
                    <a:cubicBezTo>
                      <a:pt x="799" y="1552"/>
                      <a:pt x="914" y="1643"/>
                      <a:pt x="1028" y="1712"/>
                    </a:cubicBezTo>
                    <a:cubicBezTo>
                      <a:pt x="1265" y="1863"/>
                      <a:pt x="1502" y="1993"/>
                      <a:pt x="1758" y="2123"/>
                    </a:cubicBezTo>
                    <a:lnTo>
                      <a:pt x="1758" y="2123"/>
                    </a:lnTo>
                    <a:cubicBezTo>
                      <a:pt x="1758" y="2123"/>
                      <a:pt x="1758" y="2123"/>
                      <a:pt x="1758" y="2123"/>
                    </a:cubicBezTo>
                    <a:cubicBezTo>
                      <a:pt x="1767" y="2128"/>
                      <a:pt x="1776" y="2133"/>
                      <a:pt x="1785" y="2138"/>
                    </a:cubicBezTo>
                    <a:lnTo>
                      <a:pt x="1785" y="2138"/>
                    </a:lnTo>
                    <a:cubicBezTo>
                      <a:pt x="1783" y="2137"/>
                      <a:pt x="1782" y="2135"/>
                      <a:pt x="1781" y="2134"/>
                    </a:cubicBezTo>
                    <a:lnTo>
                      <a:pt x="1781" y="2134"/>
                    </a:lnTo>
                    <a:cubicBezTo>
                      <a:pt x="1789" y="2138"/>
                      <a:pt x="1796" y="2142"/>
                      <a:pt x="1804" y="2146"/>
                    </a:cubicBezTo>
                    <a:cubicBezTo>
                      <a:pt x="1802" y="2146"/>
                      <a:pt x="1800" y="2145"/>
                      <a:pt x="1798" y="2145"/>
                    </a:cubicBezTo>
                    <a:lnTo>
                      <a:pt x="1798" y="2145"/>
                    </a:lnTo>
                    <a:cubicBezTo>
                      <a:pt x="1944" y="2225"/>
                      <a:pt x="2089" y="2288"/>
                      <a:pt x="2215" y="2351"/>
                    </a:cubicBezTo>
                    <a:cubicBezTo>
                      <a:pt x="2374" y="2420"/>
                      <a:pt x="2511" y="2465"/>
                      <a:pt x="2648" y="2534"/>
                    </a:cubicBezTo>
                    <a:cubicBezTo>
                      <a:pt x="2968" y="2648"/>
                      <a:pt x="3265" y="2739"/>
                      <a:pt x="3561" y="2853"/>
                    </a:cubicBezTo>
                    <a:cubicBezTo>
                      <a:pt x="3721" y="2899"/>
                      <a:pt x="3858" y="2944"/>
                      <a:pt x="4018" y="2967"/>
                    </a:cubicBezTo>
                    <a:cubicBezTo>
                      <a:pt x="4178" y="3013"/>
                      <a:pt x="4315" y="3059"/>
                      <a:pt x="4474" y="3104"/>
                    </a:cubicBezTo>
                    <a:cubicBezTo>
                      <a:pt x="4794" y="3173"/>
                      <a:pt x="5136" y="3241"/>
                      <a:pt x="5456" y="3287"/>
                    </a:cubicBezTo>
                    <a:cubicBezTo>
                      <a:pt x="5958" y="3378"/>
                      <a:pt x="6460" y="3447"/>
                      <a:pt x="6962" y="3469"/>
                    </a:cubicBezTo>
                    <a:cubicBezTo>
                      <a:pt x="7040" y="3473"/>
                      <a:pt x="7119" y="3474"/>
                      <a:pt x="7197" y="3474"/>
                    </a:cubicBezTo>
                    <a:cubicBezTo>
                      <a:pt x="7695" y="3474"/>
                      <a:pt x="8204" y="3418"/>
                      <a:pt x="8697" y="3378"/>
                    </a:cubicBezTo>
                    <a:lnTo>
                      <a:pt x="8788" y="3378"/>
                    </a:lnTo>
                    <a:cubicBezTo>
                      <a:pt x="9108" y="3355"/>
                      <a:pt x="9427" y="3333"/>
                      <a:pt x="9747" y="3287"/>
                    </a:cubicBezTo>
                    <a:cubicBezTo>
                      <a:pt x="10044" y="3241"/>
                      <a:pt x="10318" y="3150"/>
                      <a:pt x="10614" y="3081"/>
                    </a:cubicBezTo>
                    <a:cubicBezTo>
                      <a:pt x="10729" y="3036"/>
                      <a:pt x="10865" y="2990"/>
                      <a:pt x="10980" y="2922"/>
                    </a:cubicBezTo>
                    <a:cubicBezTo>
                      <a:pt x="11071" y="2876"/>
                      <a:pt x="11185" y="2830"/>
                      <a:pt x="11276" y="2762"/>
                    </a:cubicBezTo>
                    <a:cubicBezTo>
                      <a:pt x="11390" y="2716"/>
                      <a:pt x="11482" y="2625"/>
                      <a:pt x="11573" y="2556"/>
                    </a:cubicBezTo>
                    <a:cubicBezTo>
                      <a:pt x="11664" y="2465"/>
                      <a:pt x="11733" y="2374"/>
                      <a:pt x="11824" y="2283"/>
                    </a:cubicBezTo>
                    <a:cubicBezTo>
                      <a:pt x="11870" y="2237"/>
                      <a:pt x="11915" y="2146"/>
                      <a:pt x="11938" y="2077"/>
                    </a:cubicBezTo>
                    <a:cubicBezTo>
                      <a:pt x="11961" y="2031"/>
                      <a:pt x="11961" y="1963"/>
                      <a:pt x="11961" y="1895"/>
                    </a:cubicBezTo>
                    <a:cubicBezTo>
                      <a:pt x="11915" y="1780"/>
                      <a:pt x="11847" y="1689"/>
                      <a:pt x="11733" y="1643"/>
                    </a:cubicBezTo>
                    <a:cubicBezTo>
                      <a:pt x="11687" y="1632"/>
                      <a:pt x="11642" y="1626"/>
                      <a:pt x="11596" y="1626"/>
                    </a:cubicBezTo>
                    <a:cubicBezTo>
                      <a:pt x="11550" y="1626"/>
                      <a:pt x="11505" y="1632"/>
                      <a:pt x="11459" y="1643"/>
                    </a:cubicBezTo>
                    <a:cubicBezTo>
                      <a:pt x="11231" y="1712"/>
                      <a:pt x="11025" y="1803"/>
                      <a:pt x="10820" y="1872"/>
                    </a:cubicBezTo>
                    <a:cubicBezTo>
                      <a:pt x="10477" y="1986"/>
                      <a:pt x="10135" y="2077"/>
                      <a:pt x="9793" y="2168"/>
                    </a:cubicBezTo>
                    <a:cubicBezTo>
                      <a:pt x="9736" y="2093"/>
                      <a:pt x="9648" y="2048"/>
                      <a:pt x="9554" y="2048"/>
                    </a:cubicBezTo>
                    <a:cubicBezTo>
                      <a:pt x="9535" y="2048"/>
                      <a:pt x="9516" y="2050"/>
                      <a:pt x="9496" y="2054"/>
                    </a:cubicBezTo>
                    <a:cubicBezTo>
                      <a:pt x="9154" y="2123"/>
                      <a:pt x="8788" y="2168"/>
                      <a:pt x="8446" y="2191"/>
                    </a:cubicBezTo>
                    <a:cubicBezTo>
                      <a:pt x="8385" y="2199"/>
                      <a:pt x="8322" y="2201"/>
                      <a:pt x="8257" y="2201"/>
                    </a:cubicBezTo>
                    <a:cubicBezTo>
                      <a:pt x="8126" y="2201"/>
                      <a:pt x="7989" y="2191"/>
                      <a:pt x="7853" y="2191"/>
                    </a:cubicBezTo>
                    <a:cubicBezTo>
                      <a:pt x="7647" y="2191"/>
                      <a:pt x="7442" y="2168"/>
                      <a:pt x="7236" y="2168"/>
                    </a:cubicBezTo>
                    <a:cubicBezTo>
                      <a:pt x="6803" y="2123"/>
                      <a:pt x="6392" y="2100"/>
                      <a:pt x="5981" y="2031"/>
                    </a:cubicBezTo>
                    <a:cubicBezTo>
                      <a:pt x="5707" y="1986"/>
                      <a:pt x="5456" y="1917"/>
                      <a:pt x="5205" y="1826"/>
                    </a:cubicBezTo>
                    <a:cubicBezTo>
                      <a:pt x="5022" y="1780"/>
                      <a:pt x="4862" y="1735"/>
                      <a:pt x="4703" y="1689"/>
                    </a:cubicBezTo>
                    <a:cubicBezTo>
                      <a:pt x="4543" y="1643"/>
                      <a:pt x="4406" y="1575"/>
                      <a:pt x="4246" y="1529"/>
                    </a:cubicBezTo>
                    <a:cubicBezTo>
                      <a:pt x="3904" y="1415"/>
                      <a:pt x="3561" y="1278"/>
                      <a:pt x="3242" y="1164"/>
                    </a:cubicBezTo>
                    <a:cubicBezTo>
                      <a:pt x="2922" y="1027"/>
                      <a:pt x="2603" y="890"/>
                      <a:pt x="2283" y="753"/>
                    </a:cubicBezTo>
                    <a:cubicBezTo>
                      <a:pt x="2146" y="685"/>
                      <a:pt x="2009" y="639"/>
                      <a:pt x="1872" y="571"/>
                    </a:cubicBezTo>
                    <a:cubicBezTo>
                      <a:pt x="1758" y="502"/>
                      <a:pt x="1621" y="434"/>
                      <a:pt x="1507" y="342"/>
                    </a:cubicBezTo>
                    <a:cubicBezTo>
                      <a:pt x="1439" y="320"/>
                      <a:pt x="1370" y="274"/>
                      <a:pt x="1302" y="228"/>
                    </a:cubicBezTo>
                    <a:cubicBezTo>
                      <a:pt x="1233" y="183"/>
                      <a:pt x="1165" y="114"/>
                      <a:pt x="1073" y="69"/>
                    </a:cubicBezTo>
                    <a:cubicBezTo>
                      <a:pt x="1028" y="46"/>
                      <a:pt x="982" y="23"/>
                      <a:pt x="914" y="23"/>
                    </a:cubicBezTo>
                    <a:lnTo>
                      <a:pt x="822" y="23"/>
                    </a:lnTo>
                    <a:cubicBezTo>
                      <a:pt x="777" y="23"/>
                      <a:pt x="731" y="0"/>
                      <a:pt x="685" y="0"/>
                    </a:cubicBezTo>
                    <a:close/>
                  </a:path>
                </a:pathLst>
              </a:custGeom>
              <a:solidFill>
                <a:srgbClr val="ECCE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1"/>
              <p:cNvSpPr/>
              <p:nvPr/>
            </p:nvSpPr>
            <p:spPr>
              <a:xfrm>
                <a:off x="7161970" y="2256631"/>
                <a:ext cx="154260" cy="125500"/>
              </a:xfrm>
              <a:custGeom>
                <a:rect b="b" l="l" r="r" t="t"/>
                <a:pathLst>
                  <a:path extrusionOk="0" h="4643" w="5707">
                    <a:moveTo>
                      <a:pt x="982" y="1"/>
                    </a:moveTo>
                    <a:cubicBezTo>
                      <a:pt x="913" y="1"/>
                      <a:pt x="868" y="1"/>
                      <a:pt x="822" y="46"/>
                    </a:cubicBezTo>
                    <a:cubicBezTo>
                      <a:pt x="731" y="92"/>
                      <a:pt x="685" y="183"/>
                      <a:pt x="662" y="274"/>
                    </a:cubicBezTo>
                    <a:cubicBezTo>
                      <a:pt x="639" y="343"/>
                      <a:pt x="639" y="411"/>
                      <a:pt x="639" y="480"/>
                    </a:cubicBezTo>
                    <a:cubicBezTo>
                      <a:pt x="639" y="503"/>
                      <a:pt x="639" y="548"/>
                      <a:pt x="639" y="594"/>
                    </a:cubicBezTo>
                    <a:cubicBezTo>
                      <a:pt x="583" y="481"/>
                      <a:pt x="465" y="400"/>
                      <a:pt x="336" y="400"/>
                    </a:cubicBezTo>
                    <a:cubicBezTo>
                      <a:pt x="308" y="400"/>
                      <a:pt x="280" y="403"/>
                      <a:pt x="251" y="411"/>
                    </a:cubicBezTo>
                    <a:cubicBezTo>
                      <a:pt x="92" y="457"/>
                      <a:pt x="0" y="640"/>
                      <a:pt x="46" y="822"/>
                    </a:cubicBezTo>
                    <a:cubicBezTo>
                      <a:pt x="69" y="936"/>
                      <a:pt x="92" y="1073"/>
                      <a:pt x="137" y="1210"/>
                    </a:cubicBezTo>
                    <a:cubicBezTo>
                      <a:pt x="183" y="1347"/>
                      <a:pt x="229" y="1507"/>
                      <a:pt x="274" y="1644"/>
                    </a:cubicBezTo>
                    <a:cubicBezTo>
                      <a:pt x="388" y="1963"/>
                      <a:pt x="571" y="2260"/>
                      <a:pt x="754" y="2557"/>
                    </a:cubicBezTo>
                    <a:cubicBezTo>
                      <a:pt x="845" y="2694"/>
                      <a:pt x="936" y="2808"/>
                      <a:pt x="1050" y="2922"/>
                    </a:cubicBezTo>
                    <a:cubicBezTo>
                      <a:pt x="1142" y="3036"/>
                      <a:pt x="1233" y="3150"/>
                      <a:pt x="1347" y="3242"/>
                    </a:cubicBezTo>
                    <a:cubicBezTo>
                      <a:pt x="1575" y="3470"/>
                      <a:pt x="1849" y="3698"/>
                      <a:pt x="2123" y="3858"/>
                    </a:cubicBezTo>
                    <a:cubicBezTo>
                      <a:pt x="2260" y="3949"/>
                      <a:pt x="2397" y="4018"/>
                      <a:pt x="2534" y="4086"/>
                    </a:cubicBezTo>
                    <a:cubicBezTo>
                      <a:pt x="2694" y="4155"/>
                      <a:pt x="2831" y="4223"/>
                      <a:pt x="2968" y="4292"/>
                    </a:cubicBezTo>
                    <a:cubicBezTo>
                      <a:pt x="3287" y="4429"/>
                      <a:pt x="3607" y="4520"/>
                      <a:pt x="3949" y="4588"/>
                    </a:cubicBezTo>
                    <a:cubicBezTo>
                      <a:pt x="4066" y="4622"/>
                      <a:pt x="4183" y="4643"/>
                      <a:pt x="4300" y="4643"/>
                    </a:cubicBezTo>
                    <a:cubicBezTo>
                      <a:pt x="4343" y="4643"/>
                      <a:pt x="4386" y="4640"/>
                      <a:pt x="4428" y="4634"/>
                    </a:cubicBezTo>
                    <a:cubicBezTo>
                      <a:pt x="4588" y="4634"/>
                      <a:pt x="4748" y="4611"/>
                      <a:pt x="4885" y="4566"/>
                    </a:cubicBezTo>
                    <a:cubicBezTo>
                      <a:pt x="5090" y="4520"/>
                      <a:pt x="5296" y="4474"/>
                      <a:pt x="5478" y="4383"/>
                    </a:cubicBezTo>
                    <a:cubicBezTo>
                      <a:pt x="5570" y="4337"/>
                      <a:pt x="5638" y="4246"/>
                      <a:pt x="5661" y="4155"/>
                    </a:cubicBezTo>
                    <a:cubicBezTo>
                      <a:pt x="5707" y="3995"/>
                      <a:pt x="5615" y="3858"/>
                      <a:pt x="5478" y="3767"/>
                    </a:cubicBezTo>
                    <a:cubicBezTo>
                      <a:pt x="5387" y="3721"/>
                      <a:pt x="5250" y="3721"/>
                      <a:pt x="5136" y="3721"/>
                    </a:cubicBezTo>
                    <a:lnTo>
                      <a:pt x="4588" y="3721"/>
                    </a:lnTo>
                    <a:cubicBezTo>
                      <a:pt x="4451" y="3698"/>
                      <a:pt x="4292" y="3653"/>
                      <a:pt x="4155" y="3607"/>
                    </a:cubicBezTo>
                    <a:cubicBezTo>
                      <a:pt x="4018" y="3561"/>
                      <a:pt x="3881" y="3516"/>
                      <a:pt x="3744" y="3470"/>
                    </a:cubicBezTo>
                    <a:cubicBezTo>
                      <a:pt x="3561" y="3401"/>
                      <a:pt x="3379" y="3310"/>
                      <a:pt x="3219" y="3219"/>
                    </a:cubicBezTo>
                    <a:cubicBezTo>
                      <a:pt x="3054" y="3116"/>
                      <a:pt x="2890" y="3013"/>
                      <a:pt x="2742" y="2894"/>
                    </a:cubicBezTo>
                    <a:lnTo>
                      <a:pt x="2742" y="2894"/>
                    </a:lnTo>
                    <a:cubicBezTo>
                      <a:pt x="2749" y="2897"/>
                      <a:pt x="2756" y="2899"/>
                      <a:pt x="2762" y="2899"/>
                    </a:cubicBezTo>
                    <a:cubicBezTo>
                      <a:pt x="2741" y="2886"/>
                      <a:pt x="2720" y="2873"/>
                      <a:pt x="2700" y="2859"/>
                    </a:cubicBezTo>
                    <a:lnTo>
                      <a:pt x="2700" y="2859"/>
                    </a:lnTo>
                    <a:cubicBezTo>
                      <a:pt x="2698" y="2857"/>
                      <a:pt x="2696" y="2855"/>
                      <a:pt x="2694" y="2854"/>
                    </a:cubicBezTo>
                    <a:lnTo>
                      <a:pt x="2694" y="2854"/>
                    </a:lnTo>
                    <a:cubicBezTo>
                      <a:pt x="2695" y="2855"/>
                      <a:pt x="2696" y="2856"/>
                      <a:pt x="2697" y="2857"/>
                    </a:cubicBezTo>
                    <a:lnTo>
                      <a:pt x="2697" y="2857"/>
                    </a:lnTo>
                    <a:cubicBezTo>
                      <a:pt x="2541" y="2752"/>
                      <a:pt x="2403" y="2632"/>
                      <a:pt x="2283" y="2511"/>
                    </a:cubicBezTo>
                    <a:cubicBezTo>
                      <a:pt x="2123" y="2374"/>
                      <a:pt x="1986" y="2215"/>
                      <a:pt x="1849" y="2055"/>
                    </a:cubicBezTo>
                    <a:cubicBezTo>
                      <a:pt x="1712" y="1895"/>
                      <a:pt x="1575" y="1690"/>
                      <a:pt x="1484" y="1507"/>
                    </a:cubicBezTo>
                    <a:cubicBezTo>
                      <a:pt x="1393" y="1302"/>
                      <a:pt x="1347" y="1073"/>
                      <a:pt x="1324" y="868"/>
                    </a:cubicBezTo>
                    <a:cubicBezTo>
                      <a:pt x="1301" y="731"/>
                      <a:pt x="1279" y="594"/>
                      <a:pt x="1301" y="434"/>
                    </a:cubicBezTo>
                    <a:cubicBezTo>
                      <a:pt x="1301" y="434"/>
                      <a:pt x="1301" y="411"/>
                      <a:pt x="1324" y="389"/>
                    </a:cubicBezTo>
                    <a:cubicBezTo>
                      <a:pt x="1347" y="252"/>
                      <a:pt x="1279" y="92"/>
                      <a:pt x="1164" y="46"/>
                    </a:cubicBezTo>
                    <a:cubicBezTo>
                      <a:pt x="1119" y="23"/>
                      <a:pt x="1050" y="1"/>
                      <a:pt x="1005" y="1"/>
                    </a:cubicBezTo>
                    <a:close/>
                  </a:path>
                </a:pathLst>
              </a:custGeom>
              <a:solidFill>
                <a:srgbClr val="ECCE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1"/>
              <p:cNvSpPr/>
              <p:nvPr/>
            </p:nvSpPr>
            <p:spPr>
              <a:xfrm>
                <a:off x="7253899" y="2352263"/>
                <a:ext cx="50627" cy="15461"/>
              </a:xfrm>
              <a:custGeom>
                <a:rect b="b" l="l" r="r" t="t"/>
                <a:pathLst>
                  <a:path extrusionOk="0" h="572" w="1873">
                    <a:moveTo>
                      <a:pt x="114" y="0"/>
                    </a:moveTo>
                    <a:cubicBezTo>
                      <a:pt x="92" y="0"/>
                      <a:pt x="46" y="23"/>
                      <a:pt x="23" y="46"/>
                    </a:cubicBezTo>
                    <a:cubicBezTo>
                      <a:pt x="0" y="92"/>
                      <a:pt x="23" y="160"/>
                      <a:pt x="69" y="206"/>
                    </a:cubicBezTo>
                    <a:cubicBezTo>
                      <a:pt x="92" y="206"/>
                      <a:pt x="137" y="229"/>
                      <a:pt x="183" y="252"/>
                    </a:cubicBezTo>
                    <a:cubicBezTo>
                      <a:pt x="206" y="252"/>
                      <a:pt x="229" y="274"/>
                      <a:pt x="251" y="274"/>
                    </a:cubicBezTo>
                    <a:cubicBezTo>
                      <a:pt x="274" y="297"/>
                      <a:pt x="320" y="297"/>
                      <a:pt x="343" y="297"/>
                    </a:cubicBezTo>
                    <a:cubicBezTo>
                      <a:pt x="411" y="320"/>
                      <a:pt x="480" y="320"/>
                      <a:pt x="548" y="343"/>
                    </a:cubicBezTo>
                    <a:cubicBezTo>
                      <a:pt x="685" y="366"/>
                      <a:pt x="822" y="366"/>
                      <a:pt x="959" y="388"/>
                    </a:cubicBezTo>
                    <a:cubicBezTo>
                      <a:pt x="1027" y="411"/>
                      <a:pt x="1073" y="411"/>
                      <a:pt x="1142" y="434"/>
                    </a:cubicBezTo>
                    <a:cubicBezTo>
                      <a:pt x="1187" y="434"/>
                      <a:pt x="1256" y="434"/>
                      <a:pt x="1324" y="457"/>
                    </a:cubicBezTo>
                    <a:cubicBezTo>
                      <a:pt x="1438" y="480"/>
                      <a:pt x="1552" y="503"/>
                      <a:pt x="1667" y="525"/>
                    </a:cubicBezTo>
                    <a:cubicBezTo>
                      <a:pt x="1689" y="548"/>
                      <a:pt x="1712" y="548"/>
                      <a:pt x="1735" y="548"/>
                    </a:cubicBezTo>
                    <a:cubicBezTo>
                      <a:pt x="1758" y="571"/>
                      <a:pt x="1781" y="571"/>
                      <a:pt x="1804" y="571"/>
                    </a:cubicBezTo>
                    <a:cubicBezTo>
                      <a:pt x="1826" y="548"/>
                      <a:pt x="1849" y="548"/>
                      <a:pt x="1849" y="525"/>
                    </a:cubicBezTo>
                    <a:cubicBezTo>
                      <a:pt x="1872" y="503"/>
                      <a:pt x="1872" y="457"/>
                      <a:pt x="1872" y="434"/>
                    </a:cubicBezTo>
                    <a:cubicBezTo>
                      <a:pt x="1849" y="411"/>
                      <a:pt x="1849" y="388"/>
                      <a:pt x="1804" y="388"/>
                    </a:cubicBezTo>
                    <a:cubicBezTo>
                      <a:pt x="1758" y="366"/>
                      <a:pt x="1689" y="343"/>
                      <a:pt x="1621" y="320"/>
                    </a:cubicBezTo>
                    <a:cubicBezTo>
                      <a:pt x="1575" y="297"/>
                      <a:pt x="1507" y="297"/>
                      <a:pt x="1461" y="274"/>
                    </a:cubicBezTo>
                    <a:cubicBezTo>
                      <a:pt x="1393" y="274"/>
                      <a:pt x="1347" y="252"/>
                      <a:pt x="1279" y="252"/>
                    </a:cubicBezTo>
                    <a:cubicBezTo>
                      <a:pt x="1210" y="229"/>
                      <a:pt x="1164" y="229"/>
                      <a:pt x="1096" y="206"/>
                    </a:cubicBezTo>
                    <a:cubicBezTo>
                      <a:pt x="959" y="183"/>
                      <a:pt x="822" y="160"/>
                      <a:pt x="685" y="137"/>
                    </a:cubicBezTo>
                    <a:cubicBezTo>
                      <a:pt x="548" y="115"/>
                      <a:pt x="388" y="92"/>
                      <a:pt x="274" y="46"/>
                    </a:cubicBezTo>
                    <a:cubicBezTo>
                      <a:pt x="229" y="46"/>
                      <a:pt x="206" y="23"/>
                      <a:pt x="183" y="0"/>
                    </a:cubicBezTo>
                    <a:close/>
                  </a:path>
                </a:pathLst>
              </a:custGeom>
              <a:solidFill>
                <a:srgbClr val="ECCE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1"/>
              <p:cNvSpPr/>
              <p:nvPr/>
            </p:nvSpPr>
            <p:spPr>
              <a:xfrm>
                <a:off x="7269928" y="2368914"/>
                <a:ext cx="88875" cy="133907"/>
              </a:xfrm>
              <a:custGeom>
                <a:rect b="b" l="l" r="r" t="t"/>
                <a:pathLst>
                  <a:path extrusionOk="0" h="4954" w="3288">
                    <a:moveTo>
                      <a:pt x="617" y="1"/>
                    </a:moveTo>
                    <a:cubicBezTo>
                      <a:pt x="549" y="1"/>
                      <a:pt x="480" y="24"/>
                      <a:pt x="434" y="92"/>
                    </a:cubicBezTo>
                    <a:cubicBezTo>
                      <a:pt x="366" y="160"/>
                      <a:pt x="298" y="229"/>
                      <a:pt x="252" y="320"/>
                    </a:cubicBezTo>
                    <a:cubicBezTo>
                      <a:pt x="206" y="412"/>
                      <a:pt x="183" y="503"/>
                      <a:pt x="138" y="571"/>
                    </a:cubicBezTo>
                    <a:cubicBezTo>
                      <a:pt x="92" y="731"/>
                      <a:pt x="46" y="891"/>
                      <a:pt x="24" y="1051"/>
                    </a:cubicBezTo>
                    <a:cubicBezTo>
                      <a:pt x="24" y="1142"/>
                      <a:pt x="1" y="1233"/>
                      <a:pt x="1" y="1325"/>
                    </a:cubicBezTo>
                    <a:cubicBezTo>
                      <a:pt x="1" y="1416"/>
                      <a:pt x="1" y="1507"/>
                      <a:pt x="1" y="1598"/>
                    </a:cubicBezTo>
                    <a:cubicBezTo>
                      <a:pt x="24" y="1758"/>
                      <a:pt x="24" y="1918"/>
                      <a:pt x="69" y="2078"/>
                    </a:cubicBezTo>
                    <a:cubicBezTo>
                      <a:pt x="69" y="2238"/>
                      <a:pt x="115" y="2397"/>
                      <a:pt x="161" y="2557"/>
                    </a:cubicBezTo>
                    <a:cubicBezTo>
                      <a:pt x="206" y="2717"/>
                      <a:pt x="252" y="2854"/>
                      <a:pt x="320" y="3014"/>
                    </a:cubicBezTo>
                    <a:cubicBezTo>
                      <a:pt x="389" y="3173"/>
                      <a:pt x="457" y="3333"/>
                      <a:pt x="549" y="3493"/>
                    </a:cubicBezTo>
                    <a:cubicBezTo>
                      <a:pt x="617" y="3607"/>
                      <a:pt x="686" y="3744"/>
                      <a:pt x="777" y="3858"/>
                    </a:cubicBezTo>
                    <a:cubicBezTo>
                      <a:pt x="868" y="3972"/>
                      <a:pt x="937" y="4064"/>
                      <a:pt x="1028" y="4155"/>
                    </a:cubicBezTo>
                    <a:cubicBezTo>
                      <a:pt x="1119" y="4246"/>
                      <a:pt x="1211" y="4315"/>
                      <a:pt x="1302" y="4406"/>
                    </a:cubicBezTo>
                    <a:cubicBezTo>
                      <a:pt x="1416" y="4497"/>
                      <a:pt x="1507" y="4566"/>
                      <a:pt x="1621" y="4634"/>
                    </a:cubicBezTo>
                    <a:cubicBezTo>
                      <a:pt x="1713" y="4703"/>
                      <a:pt x="1827" y="4771"/>
                      <a:pt x="1918" y="4817"/>
                    </a:cubicBezTo>
                    <a:cubicBezTo>
                      <a:pt x="2032" y="4863"/>
                      <a:pt x="2169" y="4908"/>
                      <a:pt x="2283" y="4931"/>
                    </a:cubicBezTo>
                    <a:cubicBezTo>
                      <a:pt x="2397" y="4954"/>
                      <a:pt x="2512" y="4954"/>
                      <a:pt x="2626" y="4954"/>
                    </a:cubicBezTo>
                    <a:cubicBezTo>
                      <a:pt x="2717" y="4954"/>
                      <a:pt x="2808" y="4954"/>
                      <a:pt x="2900" y="4931"/>
                    </a:cubicBezTo>
                    <a:cubicBezTo>
                      <a:pt x="2945" y="4908"/>
                      <a:pt x="2968" y="4908"/>
                      <a:pt x="3014" y="4908"/>
                    </a:cubicBezTo>
                    <a:cubicBezTo>
                      <a:pt x="3128" y="4863"/>
                      <a:pt x="3196" y="4817"/>
                      <a:pt x="3265" y="4726"/>
                    </a:cubicBezTo>
                    <a:cubicBezTo>
                      <a:pt x="3288" y="4680"/>
                      <a:pt x="3288" y="4611"/>
                      <a:pt x="3288" y="4566"/>
                    </a:cubicBezTo>
                    <a:cubicBezTo>
                      <a:pt x="3288" y="4474"/>
                      <a:pt x="3265" y="4383"/>
                      <a:pt x="3196" y="4338"/>
                    </a:cubicBezTo>
                    <a:cubicBezTo>
                      <a:pt x="3128" y="4269"/>
                      <a:pt x="3128" y="4269"/>
                      <a:pt x="3037" y="4246"/>
                    </a:cubicBezTo>
                    <a:cubicBezTo>
                      <a:pt x="3014" y="4246"/>
                      <a:pt x="3014" y="4246"/>
                      <a:pt x="2991" y="4223"/>
                    </a:cubicBezTo>
                    <a:cubicBezTo>
                      <a:pt x="2968" y="4223"/>
                      <a:pt x="2945" y="4223"/>
                      <a:pt x="2922" y="4201"/>
                    </a:cubicBezTo>
                    <a:cubicBezTo>
                      <a:pt x="2808" y="4155"/>
                      <a:pt x="2671" y="4109"/>
                      <a:pt x="2557" y="4064"/>
                    </a:cubicBezTo>
                    <a:cubicBezTo>
                      <a:pt x="2443" y="3995"/>
                      <a:pt x="2352" y="3949"/>
                      <a:pt x="2261" y="3881"/>
                    </a:cubicBezTo>
                    <a:cubicBezTo>
                      <a:pt x="2169" y="3813"/>
                      <a:pt x="2078" y="3744"/>
                      <a:pt x="2009" y="3653"/>
                    </a:cubicBezTo>
                    <a:cubicBezTo>
                      <a:pt x="1941" y="3584"/>
                      <a:pt x="1872" y="3516"/>
                      <a:pt x="1804" y="3425"/>
                    </a:cubicBezTo>
                    <a:cubicBezTo>
                      <a:pt x="1667" y="3242"/>
                      <a:pt x="1530" y="3036"/>
                      <a:pt x="1416" y="2831"/>
                    </a:cubicBezTo>
                    <a:cubicBezTo>
                      <a:pt x="1370" y="2671"/>
                      <a:pt x="1302" y="2511"/>
                      <a:pt x="1256" y="2329"/>
                    </a:cubicBezTo>
                    <a:cubicBezTo>
                      <a:pt x="1233" y="2260"/>
                      <a:pt x="1211" y="2192"/>
                      <a:pt x="1188" y="2123"/>
                    </a:cubicBezTo>
                    <a:cubicBezTo>
                      <a:pt x="1165" y="2055"/>
                      <a:pt x="1165" y="1987"/>
                      <a:pt x="1142" y="1941"/>
                    </a:cubicBezTo>
                    <a:cubicBezTo>
                      <a:pt x="1119" y="1690"/>
                      <a:pt x="1142" y="1462"/>
                      <a:pt x="1165" y="1233"/>
                    </a:cubicBezTo>
                    <a:cubicBezTo>
                      <a:pt x="1188" y="1119"/>
                      <a:pt x="1211" y="982"/>
                      <a:pt x="1233" y="868"/>
                    </a:cubicBezTo>
                    <a:lnTo>
                      <a:pt x="1279" y="663"/>
                    </a:lnTo>
                    <a:cubicBezTo>
                      <a:pt x="1279" y="640"/>
                      <a:pt x="1279" y="594"/>
                      <a:pt x="1302" y="571"/>
                    </a:cubicBezTo>
                    <a:cubicBezTo>
                      <a:pt x="1348" y="434"/>
                      <a:pt x="1325" y="297"/>
                      <a:pt x="1233" y="183"/>
                    </a:cubicBezTo>
                    <a:cubicBezTo>
                      <a:pt x="1177" y="146"/>
                      <a:pt x="1122" y="109"/>
                      <a:pt x="1053" y="109"/>
                    </a:cubicBezTo>
                    <a:cubicBezTo>
                      <a:pt x="1038" y="109"/>
                      <a:pt x="1022" y="111"/>
                      <a:pt x="1005" y="115"/>
                    </a:cubicBezTo>
                    <a:cubicBezTo>
                      <a:pt x="959" y="115"/>
                      <a:pt x="891" y="115"/>
                      <a:pt x="845" y="138"/>
                    </a:cubicBezTo>
                    <a:cubicBezTo>
                      <a:pt x="845" y="115"/>
                      <a:pt x="823" y="92"/>
                      <a:pt x="800" y="69"/>
                    </a:cubicBezTo>
                    <a:cubicBezTo>
                      <a:pt x="754" y="24"/>
                      <a:pt x="686" y="1"/>
                      <a:pt x="617" y="1"/>
                    </a:cubicBezTo>
                    <a:close/>
                  </a:path>
                </a:pathLst>
              </a:custGeom>
              <a:solidFill>
                <a:srgbClr val="ECCE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1"/>
              <p:cNvSpPr/>
              <p:nvPr/>
            </p:nvSpPr>
            <p:spPr>
              <a:xfrm>
                <a:off x="7304500" y="2494171"/>
                <a:ext cx="49978" cy="106012"/>
              </a:xfrm>
              <a:custGeom>
                <a:rect b="b" l="l" r="r" t="t"/>
                <a:pathLst>
                  <a:path extrusionOk="0" h="3922" w="1849">
                    <a:moveTo>
                      <a:pt x="1438" y="0"/>
                    </a:moveTo>
                    <a:cubicBezTo>
                      <a:pt x="1392" y="0"/>
                      <a:pt x="1347" y="23"/>
                      <a:pt x="1301" y="46"/>
                    </a:cubicBezTo>
                    <a:cubicBezTo>
                      <a:pt x="1164" y="137"/>
                      <a:pt x="1073" y="229"/>
                      <a:pt x="959" y="365"/>
                    </a:cubicBezTo>
                    <a:cubicBezTo>
                      <a:pt x="890" y="457"/>
                      <a:pt x="822" y="594"/>
                      <a:pt x="753" y="708"/>
                    </a:cubicBezTo>
                    <a:cubicBezTo>
                      <a:pt x="662" y="845"/>
                      <a:pt x="571" y="982"/>
                      <a:pt x="502" y="1119"/>
                    </a:cubicBezTo>
                    <a:cubicBezTo>
                      <a:pt x="411" y="1256"/>
                      <a:pt x="365" y="1415"/>
                      <a:pt x="320" y="1552"/>
                    </a:cubicBezTo>
                    <a:cubicBezTo>
                      <a:pt x="205" y="1849"/>
                      <a:pt x="114" y="2146"/>
                      <a:pt x="69" y="2465"/>
                    </a:cubicBezTo>
                    <a:cubicBezTo>
                      <a:pt x="23" y="2762"/>
                      <a:pt x="0" y="3059"/>
                      <a:pt x="46" y="3356"/>
                    </a:cubicBezTo>
                    <a:cubicBezTo>
                      <a:pt x="69" y="3470"/>
                      <a:pt x="114" y="3584"/>
                      <a:pt x="160" y="3675"/>
                    </a:cubicBezTo>
                    <a:cubicBezTo>
                      <a:pt x="183" y="3721"/>
                      <a:pt x="205" y="3766"/>
                      <a:pt x="228" y="3812"/>
                    </a:cubicBezTo>
                    <a:cubicBezTo>
                      <a:pt x="278" y="3879"/>
                      <a:pt x="341" y="3921"/>
                      <a:pt x="415" y="3921"/>
                    </a:cubicBezTo>
                    <a:cubicBezTo>
                      <a:pt x="443" y="3921"/>
                      <a:pt x="472" y="3916"/>
                      <a:pt x="502" y="3903"/>
                    </a:cubicBezTo>
                    <a:cubicBezTo>
                      <a:pt x="571" y="3881"/>
                      <a:pt x="616" y="3812"/>
                      <a:pt x="616" y="3766"/>
                    </a:cubicBezTo>
                    <a:cubicBezTo>
                      <a:pt x="616" y="3721"/>
                      <a:pt x="616" y="3652"/>
                      <a:pt x="616" y="3607"/>
                    </a:cubicBezTo>
                    <a:cubicBezTo>
                      <a:pt x="616" y="3561"/>
                      <a:pt x="616" y="3493"/>
                      <a:pt x="616" y="3447"/>
                    </a:cubicBezTo>
                    <a:cubicBezTo>
                      <a:pt x="616" y="3219"/>
                      <a:pt x="639" y="2990"/>
                      <a:pt x="662" y="2762"/>
                    </a:cubicBezTo>
                    <a:cubicBezTo>
                      <a:pt x="662" y="2625"/>
                      <a:pt x="685" y="2511"/>
                      <a:pt x="708" y="2397"/>
                    </a:cubicBezTo>
                    <a:cubicBezTo>
                      <a:pt x="730" y="2260"/>
                      <a:pt x="753" y="2146"/>
                      <a:pt x="799" y="2032"/>
                    </a:cubicBezTo>
                    <a:lnTo>
                      <a:pt x="799" y="2032"/>
                    </a:lnTo>
                    <a:cubicBezTo>
                      <a:pt x="799" y="2032"/>
                      <a:pt x="792" y="2039"/>
                      <a:pt x="786" y="2049"/>
                    </a:cubicBezTo>
                    <a:lnTo>
                      <a:pt x="786" y="2049"/>
                    </a:lnTo>
                    <a:cubicBezTo>
                      <a:pt x="898" y="1718"/>
                      <a:pt x="1032" y="1430"/>
                      <a:pt x="1210" y="1142"/>
                    </a:cubicBezTo>
                    <a:cubicBezTo>
                      <a:pt x="1278" y="1027"/>
                      <a:pt x="1347" y="936"/>
                      <a:pt x="1438" y="822"/>
                    </a:cubicBezTo>
                    <a:cubicBezTo>
                      <a:pt x="1484" y="776"/>
                      <a:pt x="1552" y="731"/>
                      <a:pt x="1598" y="662"/>
                    </a:cubicBezTo>
                    <a:cubicBezTo>
                      <a:pt x="1643" y="617"/>
                      <a:pt x="1689" y="571"/>
                      <a:pt x="1735" y="525"/>
                    </a:cubicBezTo>
                    <a:cubicBezTo>
                      <a:pt x="1735" y="525"/>
                      <a:pt x="1735" y="525"/>
                      <a:pt x="1735" y="502"/>
                    </a:cubicBezTo>
                    <a:cubicBezTo>
                      <a:pt x="1826" y="434"/>
                      <a:pt x="1849" y="320"/>
                      <a:pt x="1780" y="229"/>
                    </a:cubicBezTo>
                    <a:cubicBezTo>
                      <a:pt x="1735" y="183"/>
                      <a:pt x="1689" y="137"/>
                      <a:pt x="1643" y="137"/>
                    </a:cubicBezTo>
                    <a:cubicBezTo>
                      <a:pt x="1621" y="114"/>
                      <a:pt x="1621" y="114"/>
                      <a:pt x="1598" y="92"/>
                    </a:cubicBezTo>
                    <a:cubicBezTo>
                      <a:pt x="1575" y="23"/>
                      <a:pt x="1506" y="0"/>
                      <a:pt x="1438" y="0"/>
                    </a:cubicBezTo>
                    <a:close/>
                  </a:path>
                </a:pathLst>
              </a:custGeom>
              <a:solidFill>
                <a:srgbClr val="ECCE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1"/>
              <p:cNvSpPr/>
              <p:nvPr/>
            </p:nvSpPr>
            <p:spPr>
              <a:xfrm>
                <a:off x="7347667" y="2609535"/>
                <a:ext cx="78387" cy="79955"/>
              </a:xfrm>
              <a:custGeom>
                <a:rect b="b" l="l" r="r" t="t"/>
                <a:pathLst>
                  <a:path extrusionOk="0" h="2958" w="2900">
                    <a:moveTo>
                      <a:pt x="2443" y="1"/>
                    </a:moveTo>
                    <a:cubicBezTo>
                      <a:pt x="2397" y="1"/>
                      <a:pt x="2352" y="23"/>
                      <a:pt x="2306" y="23"/>
                    </a:cubicBezTo>
                    <a:cubicBezTo>
                      <a:pt x="2169" y="23"/>
                      <a:pt x="2055" y="69"/>
                      <a:pt x="1941" y="92"/>
                    </a:cubicBezTo>
                    <a:cubicBezTo>
                      <a:pt x="1690" y="160"/>
                      <a:pt x="1462" y="297"/>
                      <a:pt x="1302" y="480"/>
                    </a:cubicBezTo>
                    <a:cubicBezTo>
                      <a:pt x="1233" y="480"/>
                      <a:pt x="1165" y="503"/>
                      <a:pt x="1119" y="571"/>
                    </a:cubicBezTo>
                    <a:cubicBezTo>
                      <a:pt x="1051" y="685"/>
                      <a:pt x="959" y="822"/>
                      <a:pt x="982" y="982"/>
                    </a:cubicBezTo>
                    <a:cubicBezTo>
                      <a:pt x="982" y="1051"/>
                      <a:pt x="959" y="1142"/>
                      <a:pt x="959" y="1210"/>
                    </a:cubicBezTo>
                    <a:cubicBezTo>
                      <a:pt x="959" y="1279"/>
                      <a:pt x="937" y="1324"/>
                      <a:pt x="914" y="1370"/>
                    </a:cubicBezTo>
                    <a:cubicBezTo>
                      <a:pt x="914" y="1416"/>
                      <a:pt x="891" y="1484"/>
                      <a:pt x="868" y="1530"/>
                    </a:cubicBezTo>
                    <a:cubicBezTo>
                      <a:pt x="855" y="1557"/>
                      <a:pt x="841" y="1576"/>
                      <a:pt x="832" y="1592"/>
                    </a:cubicBezTo>
                    <a:lnTo>
                      <a:pt x="832" y="1592"/>
                    </a:lnTo>
                    <a:lnTo>
                      <a:pt x="845" y="1553"/>
                    </a:lnTo>
                    <a:lnTo>
                      <a:pt x="845" y="1553"/>
                    </a:lnTo>
                    <a:cubicBezTo>
                      <a:pt x="777" y="1690"/>
                      <a:pt x="686" y="1827"/>
                      <a:pt x="617" y="1964"/>
                    </a:cubicBezTo>
                    <a:cubicBezTo>
                      <a:pt x="617" y="1986"/>
                      <a:pt x="594" y="1986"/>
                      <a:pt x="594" y="2009"/>
                    </a:cubicBezTo>
                    <a:cubicBezTo>
                      <a:pt x="571" y="2032"/>
                      <a:pt x="571" y="2055"/>
                      <a:pt x="549" y="2078"/>
                    </a:cubicBezTo>
                    <a:cubicBezTo>
                      <a:pt x="480" y="2146"/>
                      <a:pt x="389" y="2237"/>
                      <a:pt x="320" y="2329"/>
                    </a:cubicBezTo>
                    <a:cubicBezTo>
                      <a:pt x="275" y="2352"/>
                      <a:pt x="229" y="2397"/>
                      <a:pt x="183" y="2443"/>
                    </a:cubicBezTo>
                    <a:cubicBezTo>
                      <a:pt x="138" y="2489"/>
                      <a:pt x="69" y="2534"/>
                      <a:pt x="46" y="2603"/>
                    </a:cubicBezTo>
                    <a:cubicBezTo>
                      <a:pt x="1" y="2648"/>
                      <a:pt x="1" y="2717"/>
                      <a:pt x="1" y="2762"/>
                    </a:cubicBezTo>
                    <a:cubicBezTo>
                      <a:pt x="24" y="2854"/>
                      <a:pt x="92" y="2899"/>
                      <a:pt x="161" y="2945"/>
                    </a:cubicBezTo>
                    <a:cubicBezTo>
                      <a:pt x="186" y="2954"/>
                      <a:pt x="212" y="2957"/>
                      <a:pt x="237" y="2957"/>
                    </a:cubicBezTo>
                    <a:cubicBezTo>
                      <a:pt x="348" y="2957"/>
                      <a:pt x="456" y="2887"/>
                      <a:pt x="549" y="2831"/>
                    </a:cubicBezTo>
                    <a:cubicBezTo>
                      <a:pt x="663" y="2762"/>
                      <a:pt x="754" y="2694"/>
                      <a:pt x="845" y="2603"/>
                    </a:cubicBezTo>
                    <a:cubicBezTo>
                      <a:pt x="959" y="2489"/>
                      <a:pt x="1051" y="2352"/>
                      <a:pt x="1142" y="2237"/>
                    </a:cubicBezTo>
                    <a:cubicBezTo>
                      <a:pt x="1188" y="2169"/>
                      <a:pt x="1233" y="2078"/>
                      <a:pt x="1279" y="2009"/>
                    </a:cubicBezTo>
                    <a:cubicBezTo>
                      <a:pt x="1325" y="1941"/>
                      <a:pt x="1347" y="1872"/>
                      <a:pt x="1370" y="1827"/>
                    </a:cubicBezTo>
                    <a:cubicBezTo>
                      <a:pt x="1416" y="1758"/>
                      <a:pt x="1439" y="1690"/>
                      <a:pt x="1462" y="1621"/>
                    </a:cubicBezTo>
                    <a:cubicBezTo>
                      <a:pt x="1484" y="1576"/>
                      <a:pt x="1484" y="1530"/>
                      <a:pt x="1507" y="1484"/>
                    </a:cubicBezTo>
                    <a:cubicBezTo>
                      <a:pt x="1530" y="1416"/>
                      <a:pt x="1530" y="1324"/>
                      <a:pt x="1553" y="1233"/>
                    </a:cubicBezTo>
                    <a:cubicBezTo>
                      <a:pt x="1576" y="1142"/>
                      <a:pt x="1599" y="1051"/>
                      <a:pt x="1621" y="959"/>
                    </a:cubicBezTo>
                    <a:cubicBezTo>
                      <a:pt x="1667" y="914"/>
                      <a:pt x="1690" y="845"/>
                      <a:pt x="1736" y="799"/>
                    </a:cubicBezTo>
                    <a:cubicBezTo>
                      <a:pt x="1781" y="754"/>
                      <a:pt x="1850" y="685"/>
                      <a:pt x="1895" y="640"/>
                    </a:cubicBezTo>
                    <a:cubicBezTo>
                      <a:pt x="2009" y="594"/>
                      <a:pt x="2101" y="548"/>
                      <a:pt x="2192" y="503"/>
                    </a:cubicBezTo>
                    <a:cubicBezTo>
                      <a:pt x="2283" y="480"/>
                      <a:pt x="2352" y="457"/>
                      <a:pt x="2443" y="457"/>
                    </a:cubicBezTo>
                    <a:cubicBezTo>
                      <a:pt x="2451" y="449"/>
                      <a:pt x="2458" y="447"/>
                      <a:pt x="2466" y="447"/>
                    </a:cubicBezTo>
                    <a:cubicBezTo>
                      <a:pt x="2481" y="447"/>
                      <a:pt x="2496" y="457"/>
                      <a:pt x="2512" y="457"/>
                    </a:cubicBezTo>
                    <a:cubicBezTo>
                      <a:pt x="2534" y="457"/>
                      <a:pt x="2557" y="457"/>
                      <a:pt x="2580" y="480"/>
                    </a:cubicBezTo>
                    <a:cubicBezTo>
                      <a:pt x="2595" y="483"/>
                      <a:pt x="2610" y="484"/>
                      <a:pt x="2625" y="484"/>
                    </a:cubicBezTo>
                    <a:cubicBezTo>
                      <a:pt x="2728" y="484"/>
                      <a:pt x="2834" y="420"/>
                      <a:pt x="2854" y="320"/>
                    </a:cubicBezTo>
                    <a:cubicBezTo>
                      <a:pt x="2900" y="229"/>
                      <a:pt x="2831" y="92"/>
                      <a:pt x="2717" y="46"/>
                    </a:cubicBezTo>
                    <a:cubicBezTo>
                      <a:pt x="2649" y="46"/>
                      <a:pt x="2603" y="23"/>
                      <a:pt x="2534" y="23"/>
                    </a:cubicBezTo>
                    <a:cubicBezTo>
                      <a:pt x="2489" y="1"/>
                      <a:pt x="2466" y="1"/>
                      <a:pt x="2443" y="1"/>
                    </a:cubicBezTo>
                    <a:close/>
                  </a:path>
                </a:pathLst>
              </a:custGeom>
              <a:solidFill>
                <a:srgbClr val="ECCE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1"/>
              <p:cNvSpPr/>
              <p:nvPr/>
            </p:nvSpPr>
            <p:spPr>
              <a:xfrm>
                <a:off x="7038578" y="2623104"/>
                <a:ext cx="425723" cy="197454"/>
              </a:xfrm>
              <a:custGeom>
                <a:rect b="b" l="l" r="r" t="t"/>
                <a:pathLst>
                  <a:path extrusionOk="0" h="7305" w="15750">
                    <a:moveTo>
                      <a:pt x="5729" y="6529"/>
                    </a:moveTo>
                    <a:cubicBezTo>
                      <a:pt x="5712" y="6536"/>
                      <a:pt x="5694" y="6543"/>
                      <a:pt x="5677" y="6550"/>
                    </a:cubicBezTo>
                    <a:lnTo>
                      <a:pt x="5677" y="6550"/>
                    </a:lnTo>
                    <a:cubicBezTo>
                      <a:pt x="5696" y="6547"/>
                      <a:pt x="5716" y="6542"/>
                      <a:pt x="5729" y="6529"/>
                    </a:cubicBezTo>
                    <a:close/>
                    <a:moveTo>
                      <a:pt x="15750" y="1"/>
                    </a:moveTo>
                    <a:cubicBezTo>
                      <a:pt x="15681" y="1"/>
                      <a:pt x="15613" y="24"/>
                      <a:pt x="15590" y="92"/>
                    </a:cubicBezTo>
                    <a:cubicBezTo>
                      <a:pt x="15590" y="138"/>
                      <a:pt x="15567" y="183"/>
                      <a:pt x="15544" y="229"/>
                    </a:cubicBezTo>
                    <a:cubicBezTo>
                      <a:pt x="15476" y="343"/>
                      <a:pt x="15407" y="457"/>
                      <a:pt x="15339" y="571"/>
                    </a:cubicBezTo>
                    <a:cubicBezTo>
                      <a:pt x="15248" y="685"/>
                      <a:pt x="15179" y="777"/>
                      <a:pt x="15088" y="891"/>
                    </a:cubicBezTo>
                    <a:cubicBezTo>
                      <a:pt x="14997" y="982"/>
                      <a:pt x="14928" y="1074"/>
                      <a:pt x="14837" y="1165"/>
                    </a:cubicBezTo>
                    <a:cubicBezTo>
                      <a:pt x="14723" y="1256"/>
                      <a:pt x="14631" y="1347"/>
                      <a:pt x="14517" y="1439"/>
                    </a:cubicBezTo>
                    <a:cubicBezTo>
                      <a:pt x="14357" y="1598"/>
                      <a:pt x="14175" y="1735"/>
                      <a:pt x="13992" y="1872"/>
                    </a:cubicBezTo>
                    <a:cubicBezTo>
                      <a:pt x="13696" y="2055"/>
                      <a:pt x="13399" y="2215"/>
                      <a:pt x="13079" y="2329"/>
                    </a:cubicBezTo>
                    <a:cubicBezTo>
                      <a:pt x="12919" y="2375"/>
                      <a:pt x="12782" y="2420"/>
                      <a:pt x="12623" y="2443"/>
                    </a:cubicBezTo>
                    <a:cubicBezTo>
                      <a:pt x="12463" y="2489"/>
                      <a:pt x="12303" y="2512"/>
                      <a:pt x="12166" y="2534"/>
                    </a:cubicBezTo>
                    <a:lnTo>
                      <a:pt x="11984" y="2534"/>
                    </a:lnTo>
                    <a:cubicBezTo>
                      <a:pt x="11915" y="2534"/>
                      <a:pt x="11847" y="2512"/>
                      <a:pt x="11801" y="2512"/>
                    </a:cubicBezTo>
                    <a:cubicBezTo>
                      <a:pt x="11687" y="2489"/>
                      <a:pt x="11596" y="2466"/>
                      <a:pt x="11504" y="2443"/>
                    </a:cubicBezTo>
                    <a:cubicBezTo>
                      <a:pt x="11390" y="2397"/>
                      <a:pt x="11253" y="2352"/>
                      <a:pt x="11116" y="2306"/>
                    </a:cubicBezTo>
                    <a:cubicBezTo>
                      <a:pt x="10949" y="2250"/>
                      <a:pt x="10767" y="2180"/>
                      <a:pt x="10582" y="2180"/>
                    </a:cubicBezTo>
                    <a:cubicBezTo>
                      <a:pt x="10540" y="2180"/>
                      <a:pt x="10497" y="2183"/>
                      <a:pt x="10454" y="2192"/>
                    </a:cubicBezTo>
                    <a:cubicBezTo>
                      <a:pt x="10340" y="2215"/>
                      <a:pt x="10226" y="2260"/>
                      <a:pt x="10112" y="2329"/>
                    </a:cubicBezTo>
                    <a:cubicBezTo>
                      <a:pt x="10021" y="2375"/>
                      <a:pt x="9929" y="2443"/>
                      <a:pt x="9838" y="2534"/>
                    </a:cubicBezTo>
                    <a:cubicBezTo>
                      <a:pt x="9792" y="2557"/>
                      <a:pt x="9770" y="2603"/>
                      <a:pt x="9724" y="2626"/>
                    </a:cubicBezTo>
                    <a:cubicBezTo>
                      <a:pt x="9678" y="2694"/>
                      <a:pt x="9610" y="2785"/>
                      <a:pt x="9564" y="2854"/>
                    </a:cubicBezTo>
                    <a:cubicBezTo>
                      <a:pt x="9473" y="2968"/>
                      <a:pt x="9404" y="3105"/>
                      <a:pt x="9313" y="3219"/>
                    </a:cubicBezTo>
                    <a:cubicBezTo>
                      <a:pt x="9222" y="3356"/>
                      <a:pt x="9108" y="3493"/>
                      <a:pt x="8993" y="3607"/>
                    </a:cubicBezTo>
                    <a:cubicBezTo>
                      <a:pt x="8993" y="3630"/>
                      <a:pt x="8993" y="3630"/>
                      <a:pt x="8993" y="3630"/>
                    </a:cubicBezTo>
                    <a:cubicBezTo>
                      <a:pt x="8765" y="3881"/>
                      <a:pt x="8514" y="4132"/>
                      <a:pt x="8240" y="4360"/>
                    </a:cubicBezTo>
                    <a:cubicBezTo>
                      <a:pt x="8032" y="4527"/>
                      <a:pt x="7823" y="4694"/>
                      <a:pt x="7598" y="4843"/>
                    </a:cubicBezTo>
                    <a:lnTo>
                      <a:pt x="7598" y="4843"/>
                    </a:lnTo>
                    <a:cubicBezTo>
                      <a:pt x="7599" y="4842"/>
                      <a:pt x="7600" y="4841"/>
                      <a:pt x="7601" y="4840"/>
                    </a:cubicBezTo>
                    <a:lnTo>
                      <a:pt x="7601" y="4840"/>
                    </a:lnTo>
                    <a:cubicBezTo>
                      <a:pt x="7600" y="4841"/>
                      <a:pt x="7599" y="4842"/>
                      <a:pt x="7598" y="4843"/>
                    </a:cubicBezTo>
                    <a:lnTo>
                      <a:pt x="7598" y="4843"/>
                    </a:lnTo>
                    <a:cubicBezTo>
                      <a:pt x="7576" y="4857"/>
                      <a:pt x="7554" y="4871"/>
                      <a:pt x="7533" y="4885"/>
                    </a:cubicBezTo>
                    <a:cubicBezTo>
                      <a:pt x="7540" y="4885"/>
                      <a:pt x="7548" y="4883"/>
                      <a:pt x="7555" y="4879"/>
                    </a:cubicBezTo>
                    <a:lnTo>
                      <a:pt x="7555" y="4879"/>
                    </a:lnTo>
                    <a:cubicBezTo>
                      <a:pt x="7540" y="4890"/>
                      <a:pt x="7525" y="4899"/>
                      <a:pt x="7510" y="4907"/>
                    </a:cubicBezTo>
                    <a:lnTo>
                      <a:pt x="7510" y="4907"/>
                    </a:lnTo>
                    <a:cubicBezTo>
                      <a:pt x="7517" y="4901"/>
                      <a:pt x="7525" y="4893"/>
                      <a:pt x="7533" y="4885"/>
                    </a:cubicBezTo>
                    <a:lnTo>
                      <a:pt x="7533" y="4885"/>
                    </a:lnTo>
                    <a:cubicBezTo>
                      <a:pt x="7514" y="4899"/>
                      <a:pt x="7496" y="4912"/>
                      <a:pt x="7478" y="4924"/>
                    </a:cubicBezTo>
                    <a:lnTo>
                      <a:pt x="7478" y="4924"/>
                    </a:lnTo>
                    <a:cubicBezTo>
                      <a:pt x="7474" y="4926"/>
                      <a:pt x="7469" y="4929"/>
                      <a:pt x="7464" y="4931"/>
                    </a:cubicBezTo>
                    <a:cubicBezTo>
                      <a:pt x="7465" y="4931"/>
                      <a:pt x="7467" y="4931"/>
                      <a:pt x="7468" y="4931"/>
                    </a:cubicBezTo>
                    <a:lnTo>
                      <a:pt x="7468" y="4931"/>
                    </a:lnTo>
                    <a:cubicBezTo>
                      <a:pt x="7399" y="4977"/>
                      <a:pt x="7334" y="5016"/>
                      <a:pt x="7282" y="5068"/>
                    </a:cubicBezTo>
                    <a:lnTo>
                      <a:pt x="7259" y="5068"/>
                    </a:lnTo>
                    <a:cubicBezTo>
                      <a:pt x="7259" y="5068"/>
                      <a:pt x="7259" y="5068"/>
                      <a:pt x="7259" y="5091"/>
                    </a:cubicBezTo>
                    <a:lnTo>
                      <a:pt x="7213" y="5114"/>
                    </a:lnTo>
                    <a:lnTo>
                      <a:pt x="7213" y="5114"/>
                    </a:lnTo>
                    <a:lnTo>
                      <a:pt x="7236" y="5091"/>
                    </a:lnTo>
                    <a:lnTo>
                      <a:pt x="7236" y="5091"/>
                    </a:lnTo>
                    <a:cubicBezTo>
                      <a:pt x="6985" y="5251"/>
                      <a:pt x="6734" y="5410"/>
                      <a:pt x="6460" y="5502"/>
                    </a:cubicBezTo>
                    <a:cubicBezTo>
                      <a:pt x="6300" y="5570"/>
                      <a:pt x="6140" y="5661"/>
                      <a:pt x="6003" y="5730"/>
                    </a:cubicBezTo>
                    <a:cubicBezTo>
                      <a:pt x="5844" y="5798"/>
                      <a:pt x="5707" y="5844"/>
                      <a:pt x="5570" y="5912"/>
                    </a:cubicBezTo>
                    <a:lnTo>
                      <a:pt x="5524" y="5912"/>
                    </a:lnTo>
                    <a:cubicBezTo>
                      <a:pt x="5501" y="5935"/>
                      <a:pt x="5478" y="5935"/>
                      <a:pt x="5456" y="5935"/>
                    </a:cubicBezTo>
                    <a:cubicBezTo>
                      <a:pt x="5364" y="5981"/>
                      <a:pt x="5296" y="6004"/>
                      <a:pt x="5204" y="6027"/>
                    </a:cubicBezTo>
                    <a:cubicBezTo>
                      <a:pt x="5113" y="6049"/>
                      <a:pt x="5022" y="6095"/>
                      <a:pt x="4931" y="6118"/>
                    </a:cubicBezTo>
                    <a:cubicBezTo>
                      <a:pt x="4908" y="6141"/>
                      <a:pt x="4908" y="6141"/>
                      <a:pt x="4885" y="6141"/>
                    </a:cubicBezTo>
                    <a:lnTo>
                      <a:pt x="4908" y="6141"/>
                    </a:lnTo>
                    <a:cubicBezTo>
                      <a:pt x="4702" y="6209"/>
                      <a:pt x="4497" y="6255"/>
                      <a:pt x="4291" y="6301"/>
                    </a:cubicBezTo>
                    <a:cubicBezTo>
                      <a:pt x="4200" y="6323"/>
                      <a:pt x="4086" y="6346"/>
                      <a:pt x="3972" y="6369"/>
                    </a:cubicBezTo>
                    <a:cubicBezTo>
                      <a:pt x="3858" y="6392"/>
                      <a:pt x="3744" y="6415"/>
                      <a:pt x="3607" y="6437"/>
                    </a:cubicBezTo>
                    <a:cubicBezTo>
                      <a:pt x="3378" y="6483"/>
                      <a:pt x="3150" y="6529"/>
                      <a:pt x="2922" y="6552"/>
                    </a:cubicBezTo>
                    <a:cubicBezTo>
                      <a:pt x="2671" y="6597"/>
                      <a:pt x="2443" y="6620"/>
                      <a:pt x="2192" y="6643"/>
                    </a:cubicBezTo>
                    <a:cubicBezTo>
                      <a:pt x="2123" y="6643"/>
                      <a:pt x="2032" y="6666"/>
                      <a:pt x="1963" y="6666"/>
                    </a:cubicBezTo>
                    <a:cubicBezTo>
                      <a:pt x="1872" y="6666"/>
                      <a:pt x="1804" y="6643"/>
                      <a:pt x="1712" y="6643"/>
                    </a:cubicBezTo>
                    <a:lnTo>
                      <a:pt x="1256" y="6643"/>
                    </a:lnTo>
                    <a:cubicBezTo>
                      <a:pt x="1164" y="6643"/>
                      <a:pt x="1083" y="6633"/>
                      <a:pt x="999" y="6633"/>
                    </a:cubicBezTo>
                    <a:cubicBezTo>
                      <a:pt x="956" y="6633"/>
                      <a:pt x="913" y="6635"/>
                      <a:pt x="868" y="6643"/>
                    </a:cubicBezTo>
                    <a:lnTo>
                      <a:pt x="594" y="6643"/>
                    </a:lnTo>
                    <a:cubicBezTo>
                      <a:pt x="525" y="6643"/>
                      <a:pt x="457" y="6666"/>
                      <a:pt x="388" y="6666"/>
                    </a:cubicBezTo>
                    <a:cubicBezTo>
                      <a:pt x="320" y="6689"/>
                      <a:pt x="229" y="6711"/>
                      <a:pt x="160" y="6734"/>
                    </a:cubicBezTo>
                    <a:cubicBezTo>
                      <a:pt x="114" y="6757"/>
                      <a:pt x="92" y="6780"/>
                      <a:pt x="46" y="6825"/>
                    </a:cubicBezTo>
                    <a:cubicBezTo>
                      <a:pt x="23" y="6894"/>
                      <a:pt x="0" y="6962"/>
                      <a:pt x="23" y="7031"/>
                    </a:cubicBezTo>
                    <a:cubicBezTo>
                      <a:pt x="23" y="7099"/>
                      <a:pt x="69" y="7168"/>
                      <a:pt x="137" y="7191"/>
                    </a:cubicBezTo>
                    <a:cubicBezTo>
                      <a:pt x="206" y="7236"/>
                      <a:pt x="251" y="7236"/>
                      <a:pt x="343" y="7236"/>
                    </a:cubicBezTo>
                    <a:lnTo>
                      <a:pt x="799" y="7236"/>
                    </a:lnTo>
                    <a:cubicBezTo>
                      <a:pt x="913" y="7236"/>
                      <a:pt x="1027" y="7259"/>
                      <a:pt x="1142" y="7259"/>
                    </a:cubicBezTo>
                    <a:cubicBezTo>
                      <a:pt x="1256" y="7282"/>
                      <a:pt x="1370" y="7282"/>
                      <a:pt x="1484" y="7282"/>
                    </a:cubicBezTo>
                    <a:cubicBezTo>
                      <a:pt x="1621" y="7282"/>
                      <a:pt x="1758" y="7305"/>
                      <a:pt x="1895" y="7305"/>
                    </a:cubicBezTo>
                    <a:cubicBezTo>
                      <a:pt x="2077" y="7305"/>
                      <a:pt x="2260" y="7282"/>
                      <a:pt x="2443" y="7259"/>
                    </a:cubicBezTo>
                    <a:cubicBezTo>
                      <a:pt x="2557" y="7259"/>
                      <a:pt x="2694" y="7236"/>
                      <a:pt x="2808" y="7236"/>
                    </a:cubicBezTo>
                    <a:cubicBezTo>
                      <a:pt x="2876" y="7168"/>
                      <a:pt x="2945" y="7122"/>
                      <a:pt x="3036" y="7122"/>
                    </a:cubicBezTo>
                    <a:cubicBezTo>
                      <a:pt x="3059" y="7122"/>
                      <a:pt x="3082" y="7122"/>
                      <a:pt x="3105" y="7145"/>
                    </a:cubicBezTo>
                    <a:cubicBezTo>
                      <a:pt x="3150" y="7145"/>
                      <a:pt x="3196" y="7168"/>
                      <a:pt x="3219" y="7168"/>
                    </a:cubicBezTo>
                    <a:cubicBezTo>
                      <a:pt x="3424" y="7145"/>
                      <a:pt x="3630" y="7099"/>
                      <a:pt x="3835" y="7054"/>
                    </a:cubicBezTo>
                    <a:cubicBezTo>
                      <a:pt x="3972" y="7031"/>
                      <a:pt x="4086" y="7031"/>
                      <a:pt x="4223" y="6985"/>
                    </a:cubicBezTo>
                    <a:cubicBezTo>
                      <a:pt x="4360" y="6962"/>
                      <a:pt x="4497" y="6940"/>
                      <a:pt x="4611" y="6894"/>
                    </a:cubicBezTo>
                    <a:cubicBezTo>
                      <a:pt x="4862" y="6848"/>
                      <a:pt x="5090" y="6757"/>
                      <a:pt x="5341" y="6666"/>
                    </a:cubicBezTo>
                    <a:lnTo>
                      <a:pt x="5364" y="6666"/>
                    </a:lnTo>
                    <a:cubicBezTo>
                      <a:pt x="5364" y="6643"/>
                      <a:pt x="5387" y="6643"/>
                      <a:pt x="5387" y="6643"/>
                    </a:cubicBezTo>
                    <a:lnTo>
                      <a:pt x="5364" y="6643"/>
                    </a:lnTo>
                    <a:cubicBezTo>
                      <a:pt x="5480" y="6624"/>
                      <a:pt x="5580" y="6588"/>
                      <a:pt x="5677" y="6550"/>
                    </a:cubicBezTo>
                    <a:lnTo>
                      <a:pt x="5677" y="6550"/>
                    </a:lnTo>
                    <a:cubicBezTo>
                      <a:pt x="5662" y="6552"/>
                      <a:pt x="5648" y="6552"/>
                      <a:pt x="5638" y="6552"/>
                    </a:cubicBezTo>
                    <a:cubicBezTo>
                      <a:pt x="5844" y="6483"/>
                      <a:pt x="6049" y="6415"/>
                      <a:pt x="6232" y="6323"/>
                    </a:cubicBezTo>
                    <a:cubicBezTo>
                      <a:pt x="6323" y="6301"/>
                      <a:pt x="6391" y="6255"/>
                      <a:pt x="6483" y="6209"/>
                    </a:cubicBezTo>
                    <a:cubicBezTo>
                      <a:pt x="6574" y="6164"/>
                      <a:pt x="6665" y="6141"/>
                      <a:pt x="6757" y="6095"/>
                    </a:cubicBezTo>
                    <a:cubicBezTo>
                      <a:pt x="7076" y="5958"/>
                      <a:pt x="7396" y="5776"/>
                      <a:pt x="7670" y="5570"/>
                    </a:cubicBezTo>
                    <a:cubicBezTo>
                      <a:pt x="7738" y="5547"/>
                      <a:pt x="7784" y="5502"/>
                      <a:pt x="7852" y="5456"/>
                    </a:cubicBezTo>
                    <a:cubicBezTo>
                      <a:pt x="7875" y="5433"/>
                      <a:pt x="7921" y="5410"/>
                      <a:pt x="7944" y="5387"/>
                    </a:cubicBezTo>
                    <a:cubicBezTo>
                      <a:pt x="8103" y="5273"/>
                      <a:pt x="8263" y="5159"/>
                      <a:pt x="8423" y="5045"/>
                    </a:cubicBezTo>
                    <a:cubicBezTo>
                      <a:pt x="8651" y="4863"/>
                      <a:pt x="8857" y="4703"/>
                      <a:pt x="9039" y="4497"/>
                    </a:cubicBezTo>
                    <a:cubicBezTo>
                      <a:pt x="9153" y="4406"/>
                      <a:pt x="9245" y="4292"/>
                      <a:pt x="9359" y="4201"/>
                    </a:cubicBezTo>
                    <a:cubicBezTo>
                      <a:pt x="9450" y="4064"/>
                      <a:pt x="9564" y="3950"/>
                      <a:pt x="9678" y="3813"/>
                    </a:cubicBezTo>
                    <a:cubicBezTo>
                      <a:pt x="9770" y="3698"/>
                      <a:pt x="9861" y="3561"/>
                      <a:pt x="9952" y="3447"/>
                    </a:cubicBezTo>
                    <a:cubicBezTo>
                      <a:pt x="10021" y="3333"/>
                      <a:pt x="10089" y="3219"/>
                      <a:pt x="10180" y="3105"/>
                    </a:cubicBezTo>
                    <a:cubicBezTo>
                      <a:pt x="10180" y="3105"/>
                      <a:pt x="10180" y="3105"/>
                      <a:pt x="10180" y="3082"/>
                    </a:cubicBezTo>
                    <a:cubicBezTo>
                      <a:pt x="10203" y="3059"/>
                      <a:pt x="10249" y="3036"/>
                      <a:pt x="10272" y="3014"/>
                    </a:cubicBezTo>
                    <a:cubicBezTo>
                      <a:pt x="10295" y="2991"/>
                      <a:pt x="10295" y="2968"/>
                      <a:pt x="10317" y="2968"/>
                    </a:cubicBezTo>
                    <a:cubicBezTo>
                      <a:pt x="10409" y="2922"/>
                      <a:pt x="10477" y="2877"/>
                      <a:pt x="10568" y="2831"/>
                    </a:cubicBezTo>
                    <a:lnTo>
                      <a:pt x="10637" y="2831"/>
                    </a:lnTo>
                    <a:cubicBezTo>
                      <a:pt x="10705" y="2854"/>
                      <a:pt x="10774" y="2877"/>
                      <a:pt x="10842" y="2900"/>
                    </a:cubicBezTo>
                    <a:cubicBezTo>
                      <a:pt x="10956" y="2945"/>
                      <a:pt x="11071" y="2968"/>
                      <a:pt x="11208" y="3014"/>
                    </a:cubicBezTo>
                    <a:cubicBezTo>
                      <a:pt x="11413" y="3105"/>
                      <a:pt x="11641" y="3151"/>
                      <a:pt x="11869" y="3173"/>
                    </a:cubicBezTo>
                    <a:cubicBezTo>
                      <a:pt x="11923" y="3180"/>
                      <a:pt x="11978" y="3183"/>
                      <a:pt x="12035" y="3183"/>
                    </a:cubicBezTo>
                    <a:cubicBezTo>
                      <a:pt x="12170" y="3183"/>
                      <a:pt x="12311" y="3167"/>
                      <a:pt x="12440" y="3151"/>
                    </a:cubicBezTo>
                    <a:cubicBezTo>
                      <a:pt x="12737" y="3082"/>
                      <a:pt x="13034" y="3036"/>
                      <a:pt x="13307" y="2922"/>
                    </a:cubicBezTo>
                    <a:cubicBezTo>
                      <a:pt x="13581" y="2831"/>
                      <a:pt x="13832" y="2694"/>
                      <a:pt x="14084" y="2534"/>
                    </a:cubicBezTo>
                    <a:cubicBezTo>
                      <a:pt x="14220" y="2466"/>
                      <a:pt x="14335" y="2375"/>
                      <a:pt x="14472" y="2260"/>
                    </a:cubicBezTo>
                    <a:cubicBezTo>
                      <a:pt x="14563" y="2192"/>
                      <a:pt x="14631" y="2123"/>
                      <a:pt x="14723" y="2032"/>
                    </a:cubicBezTo>
                    <a:cubicBezTo>
                      <a:pt x="14837" y="1918"/>
                      <a:pt x="14951" y="1781"/>
                      <a:pt x="15065" y="1667"/>
                    </a:cubicBezTo>
                    <a:cubicBezTo>
                      <a:pt x="15111" y="1598"/>
                      <a:pt x="15133" y="1553"/>
                      <a:pt x="15179" y="1507"/>
                    </a:cubicBezTo>
                    <a:cubicBezTo>
                      <a:pt x="15225" y="1439"/>
                      <a:pt x="15270" y="1370"/>
                      <a:pt x="15316" y="1302"/>
                    </a:cubicBezTo>
                    <a:cubicBezTo>
                      <a:pt x="15407" y="1188"/>
                      <a:pt x="15476" y="1051"/>
                      <a:pt x="15544" y="937"/>
                    </a:cubicBezTo>
                    <a:cubicBezTo>
                      <a:pt x="15567" y="891"/>
                      <a:pt x="15590" y="845"/>
                      <a:pt x="15590" y="822"/>
                    </a:cubicBezTo>
                    <a:cubicBezTo>
                      <a:pt x="15613" y="754"/>
                      <a:pt x="15636" y="708"/>
                      <a:pt x="15658" y="640"/>
                    </a:cubicBezTo>
                    <a:cubicBezTo>
                      <a:pt x="15658" y="571"/>
                      <a:pt x="15681" y="503"/>
                      <a:pt x="15681" y="434"/>
                    </a:cubicBezTo>
                    <a:lnTo>
                      <a:pt x="15704" y="343"/>
                    </a:lnTo>
                    <a:cubicBezTo>
                      <a:pt x="15727" y="297"/>
                      <a:pt x="15727" y="229"/>
                      <a:pt x="15727" y="161"/>
                    </a:cubicBezTo>
                    <a:cubicBezTo>
                      <a:pt x="15750" y="115"/>
                      <a:pt x="15750" y="46"/>
                      <a:pt x="15750" y="1"/>
                    </a:cubicBezTo>
                    <a:close/>
                  </a:path>
                </a:pathLst>
              </a:custGeom>
              <a:solidFill>
                <a:srgbClr val="ECCE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1"/>
              <p:cNvSpPr/>
              <p:nvPr/>
            </p:nvSpPr>
            <p:spPr>
              <a:xfrm>
                <a:off x="6942946" y="2698382"/>
                <a:ext cx="380069" cy="114175"/>
              </a:xfrm>
              <a:custGeom>
                <a:rect b="b" l="l" r="r" t="t"/>
                <a:pathLst>
                  <a:path extrusionOk="0" h="4224" w="14061">
                    <a:moveTo>
                      <a:pt x="13833" y="0"/>
                    </a:moveTo>
                    <a:cubicBezTo>
                      <a:pt x="13833" y="0"/>
                      <a:pt x="13833" y="0"/>
                      <a:pt x="13810" y="23"/>
                    </a:cubicBezTo>
                    <a:cubicBezTo>
                      <a:pt x="13764" y="23"/>
                      <a:pt x="13718" y="46"/>
                      <a:pt x="13696" y="92"/>
                    </a:cubicBezTo>
                    <a:cubicBezTo>
                      <a:pt x="13650" y="137"/>
                      <a:pt x="13604" y="183"/>
                      <a:pt x="13559" y="251"/>
                    </a:cubicBezTo>
                    <a:cubicBezTo>
                      <a:pt x="13536" y="274"/>
                      <a:pt x="13513" y="297"/>
                      <a:pt x="13513" y="320"/>
                    </a:cubicBezTo>
                    <a:cubicBezTo>
                      <a:pt x="13490" y="320"/>
                      <a:pt x="13490" y="320"/>
                      <a:pt x="13467" y="343"/>
                    </a:cubicBezTo>
                    <a:cubicBezTo>
                      <a:pt x="13422" y="388"/>
                      <a:pt x="13376" y="457"/>
                      <a:pt x="13330" y="503"/>
                    </a:cubicBezTo>
                    <a:cubicBezTo>
                      <a:pt x="13308" y="548"/>
                      <a:pt x="13262" y="594"/>
                      <a:pt x="13239" y="640"/>
                    </a:cubicBezTo>
                    <a:cubicBezTo>
                      <a:pt x="13216" y="640"/>
                      <a:pt x="13216" y="662"/>
                      <a:pt x="13216" y="662"/>
                    </a:cubicBezTo>
                    <a:cubicBezTo>
                      <a:pt x="13193" y="651"/>
                      <a:pt x="13171" y="645"/>
                      <a:pt x="13145" y="645"/>
                    </a:cubicBezTo>
                    <a:cubicBezTo>
                      <a:pt x="13119" y="645"/>
                      <a:pt x="13091" y="651"/>
                      <a:pt x="13056" y="662"/>
                    </a:cubicBezTo>
                    <a:cubicBezTo>
                      <a:pt x="13034" y="662"/>
                      <a:pt x="12988" y="708"/>
                      <a:pt x="12965" y="708"/>
                    </a:cubicBezTo>
                    <a:cubicBezTo>
                      <a:pt x="12920" y="754"/>
                      <a:pt x="12874" y="776"/>
                      <a:pt x="12851" y="822"/>
                    </a:cubicBezTo>
                    <a:cubicBezTo>
                      <a:pt x="12760" y="891"/>
                      <a:pt x="12668" y="959"/>
                      <a:pt x="12577" y="1028"/>
                    </a:cubicBezTo>
                    <a:cubicBezTo>
                      <a:pt x="12395" y="1165"/>
                      <a:pt x="12212" y="1324"/>
                      <a:pt x="12007" y="1484"/>
                    </a:cubicBezTo>
                    <a:cubicBezTo>
                      <a:pt x="11801" y="1621"/>
                      <a:pt x="11618" y="1781"/>
                      <a:pt x="11390" y="1918"/>
                    </a:cubicBezTo>
                    <a:cubicBezTo>
                      <a:pt x="11322" y="1963"/>
                      <a:pt x="11230" y="2009"/>
                      <a:pt x="11139" y="2055"/>
                    </a:cubicBezTo>
                    <a:cubicBezTo>
                      <a:pt x="11071" y="2100"/>
                      <a:pt x="10979" y="2169"/>
                      <a:pt x="10911" y="2214"/>
                    </a:cubicBezTo>
                    <a:lnTo>
                      <a:pt x="10888" y="2214"/>
                    </a:lnTo>
                    <a:cubicBezTo>
                      <a:pt x="10683" y="2329"/>
                      <a:pt x="10477" y="2443"/>
                      <a:pt x="10249" y="2534"/>
                    </a:cubicBezTo>
                    <a:cubicBezTo>
                      <a:pt x="10135" y="2580"/>
                      <a:pt x="10021" y="2625"/>
                      <a:pt x="9907" y="2694"/>
                    </a:cubicBezTo>
                    <a:cubicBezTo>
                      <a:pt x="9792" y="2739"/>
                      <a:pt x="9678" y="2785"/>
                      <a:pt x="9564" y="2831"/>
                    </a:cubicBezTo>
                    <a:cubicBezTo>
                      <a:pt x="9450" y="2876"/>
                      <a:pt x="9336" y="2899"/>
                      <a:pt x="9222" y="2945"/>
                    </a:cubicBezTo>
                    <a:cubicBezTo>
                      <a:pt x="9108" y="2991"/>
                      <a:pt x="8994" y="3036"/>
                      <a:pt x="8879" y="3059"/>
                    </a:cubicBezTo>
                    <a:cubicBezTo>
                      <a:pt x="8742" y="3105"/>
                      <a:pt x="8628" y="3150"/>
                      <a:pt x="8514" y="3196"/>
                    </a:cubicBezTo>
                    <a:cubicBezTo>
                      <a:pt x="8377" y="3219"/>
                      <a:pt x="8263" y="3264"/>
                      <a:pt x="8149" y="3310"/>
                    </a:cubicBezTo>
                    <a:cubicBezTo>
                      <a:pt x="8012" y="3333"/>
                      <a:pt x="7875" y="3379"/>
                      <a:pt x="7738" y="3401"/>
                    </a:cubicBezTo>
                    <a:cubicBezTo>
                      <a:pt x="7601" y="3424"/>
                      <a:pt x="7464" y="3447"/>
                      <a:pt x="7350" y="3493"/>
                    </a:cubicBezTo>
                    <a:cubicBezTo>
                      <a:pt x="7053" y="3538"/>
                      <a:pt x="6757" y="3584"/>
                      <a:pt x="6460" y="3607"/>
                    </a:cubicBezTo>
                    <a:cubicBezTo>
                      <a:pt x="6186" y="3630"/>
                      <a:pt x="5912" y="3652"/>
                      <a:pt x="5615" y="3675"/>
                    </a:cubicBezTo>
                    <a:lnTo>
                      <a:pt x="4109" y="3675"/>
                    </a:lnTo>
                    <a:cubicBezTo>
                      <a:pt x="3926" y="3675"/>
                      <a:pt x="3744" y="3652"/>
                      <a:pt x="3561" y="3652"/>
                    </a:cubicBezTo>
                    <a:lnTo>
                      <a:pt x="2899" y="3652"/>
                    </a:lnTo>
                    <a:cubicBezTo>
                      <a:pt x="2831" y="3652"/>
                      <a:pt x="2739" y="3630"/>
                      <a:pt x="2648" y="3630"/>
                    </a:cubicBezTo>
                    <a:lnTo>
                      <a:pt x="2717" y="3630"/>
                    </a:lnTo>
                    <a:cubicBezTo>
                      <a:pt x="2511" y="3630"/>
                      <a:pt x="2329" y="3630"/>
                      <a:pt x="2123" y="3607"/>
                    </a:cubicBezTo>
                    <a:cubicBezTo>
                      <a:pt x="1963" y="3607"/>
                      <a:pt x="1804" y="3584"/>
                      <a:pt x="1621" y="3561"/>
                    </a:cubicBezTo>
                    <a:cubicBezTo>
                      <a:pt x="1553" y="3561"/>
                      <a:pt x="1484" y="3561"/>
                      <a:pt x="1393" y="3538"/>
                    </a:cubicBezTo>
                    <a:cubicBezTo>
                      <a:pt x="1301" y="3538"/>
                      <a:pt x="1210" y="3538"/>
                      <a:pt x="1119" y="3516"/>
                    </a:cubicBezTo>
                    <a:cubicBezTo>
                      <a:pt x="1028" y="3516"/>
                      <a:pt x="936" y="3493"/>
                      <a:pt x="845" y="3470"/>
                    </a:cubicBezTo>
                    <a:cubicBezTo>
                      <a:pt x="799" y="3470"/>
                      <a:pt x="731" y="3470"/>
                      <a:pt x="685" y="3447"/>
                    </a:cubicBezTo>
                    <a:cubicBezTo>
                      <a:pt x="662" y="3447"/>
                      <a:pt x="617" y="3424"/>
                      <a:pt x="594" y="3424"/>
                    </a:cubicBezTo>
                    <a:cubicBezTo>
                      <a:pt x="434" y="3379"/>
                      <a:pt x="274" y="3333"/>
                      <a:pt x="115" y="3310"/>
                    </a:cubicBezTo>
                    <a:cubicBezTo>
                      <a:pt x="106" y="3306"/>
                      <a:pt x="98" y="3304"/>
                      <a:pt x="90" y="3304"/>
                    </a:cubicBezTo>
                    <a:cubicBezTo>
                      <a:pt x="54" y="3304"/>
                      <a:pt x="23" y="3341"/>
                      <a:pt x="23" y="3379"/>
                    </a:cubicBezTo>
                    <a:cubicBezTo>
                      <a:pt x="0" y="3424"/>
                      <a:pt x="46" y="3447"/>
                      <a:pt x="92" y="3470"/>
                    </a:cubicBezTo>
                    <a:cubicBezTo>
                      <a:pt x="229" y="3470"/>
                      <a:pt x="343" y="3516"/>
                      <a:pt x="480" y="3561"/>
                    </a:cubicBezTo>
                    <a:lnTo>
                      <a:pt x="457" y="3561"/>
                    </a:lnTo>
                    <a:cubicBezTo>
                      <a:pt x="594" y="3607"/>
                      <a:pt x="731" y="3652"/>
                      <a:pt x="868" y="3675"/>
                    </a:cubicBezTo>
                    <a:lnTo>
                      <a:pt x="845" y="3675"/>
                    </a:lnTo>
                    <a:cubicBezTo>
                      <a:pt x="913" y="3698"/>
                      <a:pt x="982" y="3721"/>
                      <a:pt x="1050" y="3744"/>
                    </a:cubicBezTo>
                    <a:cubicBezTo>
                      <a:pt x="1119" y="3767"/>
                      <a:pt x="1164" y="3767"/>
                      <a:pt x="1233" y="3789"/>
                    </a:cubicBezTo>
                    <a:lnTo>
                      <a:pt x="1256" y="3789"/>
                    </a:lnTo>
                    <a:cubicBezTo>
                      <a:pt x="1484" y="3858"/>
                      <a:pt x="1712" y="3926"/>
                      <a:pt x="1941" y="3972"/>
                    </a:cubicBezTo>
                    <a:cubicBezTo>
                      <a:pt x="2009" y="3995"/>
                      <a:pt x="2077" y="3995"/>
                      <a:pt x="2123" y="3995"/>
                    </a:cubicBezTo>
                    <a:cubicBezTo>
                      <a:pt x="2214" y="4018"/>
                      <a:pt x="2283" y="4040"/>
                      <a:pt x="2351" y="4040"/>
                    </a:cubicBezTo>
                    <a:cubicBezTo>
                      <a:pt x="2488" y="4063"/>
                      <a:pt x="2625" y="4086"/>
                      <a:pt x="2762" y="4109"/>
                    </a:cubicBezTo>
                    <a:cubicBezTo>
                      <a:pt x="2899" y="4132"/>
                      <a:pt x="3059" y="4132"/>
                      <a:pt x="3196" y="4155"/>
                    </a:cubicBezTo>
                    <a:cubicBezTo>
                      <a:pt x="3310" y="4155"/>
                      <a:pt x="3424" y="4177"/>
                      <a:pt x="3538" y="4177"/>
                    </a:cubicBezTo>
                    <a:cubicBezTo>
                      <a:pt x="3789" y="4200"/>
                      <a:pt x="4040" y="4223"/>
                      <a:pt x="4292" y="4223"/>
                    </a:cubicBezTo>
                    <a:lnTo>
                      <a:pt x="5570" y="4223"/>
                    </a:lnTo>
                    <a:cubicBezTo>
                      <a:pt x="5707" y="4200"/>
                      <a:pt x="5844" y="4200"/>
                      <a:pt x="5981" y="4177"/>
                    </a:cubicBezTo>
                    <a:cubicBezTo>
                      <a:pt x="6277" y="4155"/>
                      <a:pt x="6551" y="4132"/>
                      <a:pt x="6825" y="4086"/>
                    </a:cubicBezTo>
                    <a:cubicBezTo>
                      <a:pt x="6985" y="4063"/>
                      <a:pt x="7122" y="4040"/>
                      <a:pt x="7259" y="4018"/>
                    </a:cubicBezTo>
                    <a:cubicBezTo>
                      <a:pt x="7396" y="3972"/>
                      <a:pt x="7533" y="3949"/>
                      <a:pt x="7670" y="3904"/>
                    </a:cubicBezTo>
                    <a:cubicBezTo>
                      <a:pt x="7807" y="3881"/>
                      <a:pt x="7944" y="3858"/>
                      <a:pt x="8081" y="3812"/>
                    </a:cubicBezTo>
                    <a:cubicBezTo>
                      <a:pt x="8172" y="3812"/>
                      <a:pt x="8263" y="3789"/>
                      <a:pt x="8332" y="3767"/>
                    </a:cubicBezTo>
                    <a:cubicBezTo>
                      <a:pt x="8423" y="3744"/>
                      <a:pt x="8491" y="3698"/>
                      <a:pt x="8560" y="3675"/>
                    </a:cubicBezTo>
                    <a:cubicBezTo>
                      <a:pt x="8834" y="3584"/>
                      <a:pt x="9085" y="3516"/>
                      <a:pt x="9359" y="3401"/>
                    </a:cubicBezTo>
                    <a:cubicBezTo>
                      <a:pt x="9473" y="3356"/>
                      <a:pt x="9610" y="3310"/>
                      <a:pt x="9724" y="3264"/>
                    </a:cubicBezTo>
                    <a:cubicBezTo>
                      <a:pt x="9861" y="3219"/>
                      <a:pt x="9975" y="3150"/>
                      <a:pt x="10112" y="3082"/>
                    </a:cubicBezTo>
                    <a:cubicBezTo>
                      <a:pt x="10135" y="3082"/>
                      <a:pt x="10158" y="3059"/>
                      <a:pt x="10180" y="3059"/>
                    </a:cubicBezTo>
                    <a:cubicBezTo>
                      <a:pt x="10158" y="3105"/>
                      <a:pt x="10180" y="3173"/>
                      <a:pt x="10226" y="3196"/>
                    </a:cubicBezTo>
                    <a:cubicBezTo>
                      <a:pt x="10267" y="3237"/>
                      <a:pt x="10317" y="3245"/>
                      <a:pt x="10369" y="3245"/>
                    </a:cubicBezTo>
                    <a:cubicBezTo>
                      <a:pt x="10404" y="3245"/>
                      <a:pt x="10441" y="3242"/>
                      <a:pt x="10477" y="3242"/>
                    </a:cubicBezTo>
                    <a:cubicBezTo>
                      <a:pt x="10569" y="3219"/>
                      <a:pt x="10660" y="3173"/>
                      <a:pt x="10751" y="3150"/>
                    </a:cubicBezTo>
                    <a:cubicBezTo>
                      <a:pt x="10865" y="3105"/>
                      <a:pt x="10979" y="3059"/>
                      <a:pt x="11093" y="2991"/>
                    </a:cubicBezTo>
                    <a:cubicBezTo>
                      <a:pt x="11208" y="2945"/>
                      <a:pt x="11322" y="2876"/>
                      <a:pt x="11413" y="2831"/>
                    </a:cubicBezTo>
                    <a:cubicBezTo>
                      <a:pt x="11504" y="2762"/>
                      <a:pt x="11596" y="2717"/>
                      <a:pt x="11664" y="2648"/>
                    </a:cubicBezTo>
                    <a:lnTo>
                      <a:pt x="11687" y="2648"/>
                    </a:lnTo>
                    <a:cubicBezTo>
                      <a:pt x="11733" y="2625"/>
                      <a:pt x="11778" y="2580"/>
                      <a:pt x="11824" y="2557"/>
                    </a:cubicBezTo>
                    <a:cubicBezTo>
                      <a:pt x="11870" y="2511"/>
                      <a:pt x="11915" y="2488"/>
                      <a:pt x="11938" y="2443"/>
                    </a:cubicBezTo>
                    <a:cubicBezTo>
                      <a:pt x="12007" y="2420"/>
                      <a:pt x="12052" y="2374"/>
                      <a:pt x="12098" y="2329"/>
                    </a:cubicBezTo>
                    <a:cubicBezTo>
                      <a:pt x="12098" y="2306"/>
                      <a:pt x="12121" y="2306"/>
                      <a:pt x="12121" y="2283"/>
                    </a:cubicBezTo>
                    <a:cubicBezTo>
                      <a:pt x="12189" y="2237"/>
                      <a:pt x="12235" y="2192"/>
                      <a:pt x="12303" y="2146"/>
                    </a:cubicBezTo>
                    <a:cubicBezTo>
                      <a:pt x="12417" y="2032"/>
                      <a:pt x="12554" y="1918"/>
                      <a:pt x="12691" y="1804"/>
                    </a:cubicBezTo>
                    <a:cubicBezTo>
                      <a:pt x="12714" y="1804"/>
                      <a:pt x="12760" y="1804"/>
                      <a:pt x="12805" y="1781"/>
                    </a:cubicBezTo>
                    <a:cubicBezTo>
                      <a:pt x="12897" y="1689"/>
                      <a:pt x="12965" y="1598"/>
                      <a:pt x="13056" y="1530"/>
                    </a:cubicBezTo>
                    <a:cubicBezTo>
                      <a:pt x="13102" y="1461"/>
                      <a:pt x="13148" y="1416"/>
                      <a:pt x="13216" y="1347"/>
                    </a:cubicBezTo>
                    <a:cubicBezTo>
                      <a:pt x="13308" y="1233"/>
                      <a:pt x="13422" y="1119"/>
                      <a:pt x="13513" y="982"/>
                    </a:cubicBezTo>
                    <a:cubicBezTo>
                      <a:pt x="13604" y="891"/>
                      <a:pt x="13696" y="776"/>
                      <a:pt x="13787" y="662"/>
                    </a:cubicBezTo>
                    <a:cubicBezTo>
                      <a:pt x="13787" y="640"/>
                      <a:pt x="13787" y="640"/>
                      <a:pt x="13787" y="640"/>
                    </a:cubicBezTo>
                    <a:cubicBezTo>
                      <a:pt x="13810" y="594"/>
                      <a:pt x="13833" y="548"/>
                      <a:pt x="13878" y="525"/>
                    </a:cubicBezTo>
                    <a:lnTo>
                      <a:pt x="13901" y="480"/>
                    </a:lnTo>
                    <a:cubicBezTo>
                      <a:pt x="13924" y="457"/>
                      <a:pt x="13947" y="411"/>
                      <a:pt x="13969" y="388"/>
                    </a:cubicBezTo>
                    <a:cubicBezTo>
                      <a:pt x="13992" y="343"/>
                      <a:pt x="14015" y="320"/>
                      <a:pt x="14015" y="297"/>
                    </a:cubicBezTo>
                    <a:cubicBezTo>
                      <a:pt x="14061" y="206"/>
                      <a:pt x="14038" y="115"/>
                      <a:pt x="13969" y="46"/>
                    </a:cubicBezTo>
                    <a:cubicBezTo>
                      <a:pt x="13924" y="23"/>
                      <a:pt x="13878" y="0"/>
                      <a:pt x="13833" y="0"/>
                    </a:cubicBezTo>
                    <a:close/>
                  </a:path>
                </a:pathLst>
              </a:custGeom>
              <a:solidFill>
                <a:srgbClr val="ECCE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1"/>
              <p:cNvSpPr/>
              <p:nvPr/>
            </p:nvSpPr>
            <p:spPr>
              <a:xfrm>
                <a:off x="7316204" y="2649647"/>
                <a:ext cx="140096" cy="68494"/>
              </a:xfrm>
              <a:custGeom>
                <a:rect b="b" l="l" r="r" t="t"/>
                <a:pathLst>
                  <a:path extrusionOk="0" h="2534" w="5183">
                    <a:moveTo>
                      <a:pt x="5045" y="0"/>
                    </a:moveTo>
                    <a:cubicBezTo>
                      <a:pt x="4977" y="0"/>
                      <a:pt x="4931" y="23"/>
                      <a:pt x="4908" y="92"/>
                    </a:cubicBezTo>
                    <a:cubicBezTo>
                      <a:pt x="4908" y="92"/>
                      <a:pt x="4885" y="114"/>
                      <a:pt x="4885" y="137"/>
                    </a:cubicBezTo>
                    <a:cubicBezTo>
                      <a:pt x="4840" y="137"/>
                      <a:pt x="4794" y="160"/>
                      <a:pt x="4748" y="183"/>
                    </a:cubicBezTo>
                    <a:cubicBezTo>
                      <a:pt x="4726" y="206"/>
                      <a:pt x="4703" y="228"/>
                      <a:pt x="4657" y="274"/>
                    </a:cubicBezTo>
                    <a:cubicBezTo>
                      <a:pt x="4634" y="297"/>
                      <a:pt x="4611" y="320"/>
                      <a:pt x="4589" y="343"/>
                    </a:cubicBezTo>
                    <a:cubicBezTo>
                      <a:pt x="4543" y="411"/>
                      <a:pt x="4497" y="480"/>
                      <a:pt x="4429" y="525"/>
                    </a:cubicBezTo>
                    <a:cubicBezTo>
                      <a:pt x="4338" y="662"/>
                      <a:pt x="4223" y="776"/>
                      <a:pt x="4086" y="913"/>
                    </a:cubicBezTo>
                    <a:cubicBezTo>
                      <a:pt x="3949" y="1027"/>
                      <a:pt x="3813" y="1164"/>
                      <a:pt x="3676" y="1278"/>
                    </a:cubicBezTo>
                    <a:cubicBezTo>
                      <a:pt x="3561" y="1347"/>
                      <a:pt x="3470" y="1415"/>
                      <a:pt x="3379" y="1484"/>
                    </a:cubicBezTo>
                    <a:cubicBezTo>
                      <a:pt x="3333" y="1484"/>
                      <a:pt x="3288" y="1507"/>
                      <a:pt x="3242" y="1530"/>
                    </a:cubicBezTo>
                    <a:cubicBezTo>
                      <a:pt x="3219" y="1530"/>
                      <a:pt x="3173" y="1552"/>
                      <a:pt x="3151" y="1552"/>
                    </a:cubicBezTo>
                    <a:cubicBezTo>
                      <a:pt x="3105" y="1575"/>
                      <a:pt x="3059" y="1598"/>
                      <a:pt x="3014" y="1621"/>
                    </a:cubicBezTo>
                    <a:cubicBezTo>
                      <a:pt x="2922" y="1666"/>
                      <a:pt x="2808" y="1712"/>
                      <a:pt x="2717" y="1758"/>
                    </a:cubicBezTo>
                    <a:cubicBezTo>
                      <a:pt x="2648" y="1803"/>
                      <a:pt x="2603" y="1826"/>
                      <a:pt x="2534" y="1849"/>
                    </a:cubicBezTo>
                    <a:cubicBezTo>
                      <a:pt x="2420" y="1895"/>
                      <a:pt x="2283" y="1918"/>
                      <a:pt x="2169" y="1963"/>
                    </a:cubicBezTo>
                    <a:lnTo>
                      <a:pt x="2146" y="1963"/>
                    </a:lnTo>
                    <a:cubicBezTo>
                      <a:pt x="2135" y="1963"/>
                      <a:pt x="2129" y="1963"/>
                      <a:pt x="2123" y="1966"/>
                    </a:cubicBezTo>
                    <a:lnTo>
                      <a:pt x="2123" y="1966"/>
                    </a:lnTo>
                    <a:cubicBezTo>
                      <a:pt x="2123" y="1964"/>
                      <a:pt x="2123" y="1963"/>
                      <a:pt x="2123" y="1963"/>
                    </a:cubicBezTo>
                    <a:lnTo>
                      <a:pt x="2123" y="1963"/>
                    </a:lnTo>
                    <a:cubicBezTo>
                      <a:pt x="2101" y="1986"/>
                      <a:pt x="2101" y="1986"/>
                      <a:pt x="2078" y="1986"/>
                    </a:cubicBezTo>
                    <a:cubicBezTo>
                      <a:pt x="2055" y="1963"/>
                      <a:pt x="2032" y="1940"/>
                      <a:pt x="2009" y="1918"/>
                    </a:cubicBezTo>
                    <a:cubicBezTo>
                      <a:pt x="1987" y="1895"/>
                      <a:pt x="1964" y="1895"/>
                      <a:pt x="1941" y="1872"/>
                    </a:cubicBezTo>
                    <a:cubicBezTo>
                      <a:pt x="1926" y="1872"/>
                      <a:pt x="1900" y="1862"/>
                      <a:pt x="1872" y="1862"/>
                    </a:cubicBezTo>
                    <a:cubicBezTo>
                      <a:pt x="1857" y="1862"/>
                      <a:pt x="1842" y="1864"/>
                      <a:pt x="1827" y="1872"/>
                    </a:cubicBezTo>
                    <a:lnTo>
                      <a:pt x="1735" y="1872"/>
                    </a:lnTo>
                    <a:cubicBezTo>
                      <a:pt x="1690" y="1849"/>
                      <a:pt x="1667" y="1849"/>
                      <a:pt x="1621" y="1826"/>
                    </a:cubicBezTo>
                    <a:cubicBezTo>
                      <a:pt x="1553" y="1826"/>
                      <a:pt x="1484" y="1826"/>
                      <a:pt x="1393" y="1849"/>
                    </a:cubicBezTo>
                    <a:cubicBezTo>
                      <a:pt x="1347" y="1826"/>
                      <a:pt x="1279" y="1826"/>
                      <a:pt x="1233" y="1826"/>
                    </a:cubicBezTo>
                    <a:lnTo>
                      <a:pt x="1051" y="1826"/>
                    </a:lnTo>
                    <a:cubicBezTo>
                      <a:pt x="937" y="1849"/>
                      <a:pt x="822" y="1849"/>
                      <a:pt x="708" y="1849"/>
                    </a:cubicBezTo>
                    <a:cubicBezTo>
                      <a:pt x="640" y="1826"/>
                      <a:pt x="571" y="1826"/>
                      <a:pt x="480" y="1826"/>
                    </a:cubicBezTo>
                    <a:lnTo>
                      <a:pt x="343" y="1826"/>
                    </a:lnTo>
                    <a:cubicBezTo>
                      <a:pt x="297" y="1803"/>
                      <a:pt x="229" y="1803"/>
                      <a:pt x="183" y="1803"/>
                    </a:cubicBezTo>
                    <a:cubicBezTo>
                      <a:pt x="115" y="1803"/>
                      <a:pt x="46" y="1849"/>
                      <a:pt x="24" y="1918"/>
                    </a:cubicBezTo>
                    <a:cubicBezTo>
                      <a:pt x="1" y="1986"/>
                      <a:pt x="24" y="2077"/>
                      <a:pt x="92" y="2146"/>
                    </a:cubicBezTo>
                    <a:cubicBezTo>
                      <a:pt x="115" y="2146"/>
                      <a:pt x="138" y="2169"/>
                      <a:pt x="160" y="2191"/>
                    </a:cubicBezTo>
                    <a:cubicBezTo>
                      <a:pt x="183" y="2191"/>
                      <a:pt x="206" y="2191"/>
                      <a:pt x="252" y="2214"/>
                    </a:cubicBezTo>
                    <a:lnTo>
                      <a:pt x="297" y="2214"/>
                    </a:lnTo>
                    <a:cubicBezTo>
                      <a:pt x="297" y="2237"/>
                      <a:pt x="297" y="2237"/>
                      <a:pt x="297" y="2237"/>
                    </a:cubicBezTo>
                    <a:cubicBezTo>
                      <a:pt x="320" y="2237"/>
                      <a:pt x="343" y="2237"/>
                      <a:pt x="366" y="2260"/>
                    </a:cubicBezTo>
                    <a:cubicBezTo>
                      <a:pt x="412" y="2260"/>
                      <a:pt x="457" y="2260"/>
                      <a:pt x="480" y="2283"/>
                    </a:cubicBezTo>
                    <a:lnTo>
                      <a:pt x="526" y="2306"/>
                    </a:lnTo>
                    <a:lnTo>
                      <a:pt x="571" y="2306"/>
                    </a:lnTo>
                    <a:cubicBezTo>
                      <a:pt x="663" y="2328"/>
                      <a:pt x="731" y="2374"/>
                      <a:pt x="822" y="2420"/>
                    </a:cubicBezTo>
                    <a:cubicBezTo>
                      <a:pt x="891" y="2443"/>
                      <a:pt x="959" y="2488"/>
                      <a:pt x="1051" y="2534"/>
                    </a:cubicBezTo>
                    <a:lnTo>
                      <a:pt x="1484" y="2534"/>
                    </a:lnTo>
                    <a:cubicBezTo>
                      <a:pt x="1598" y="2534"/>
                      <a:pt x="1735" y="2534"/>
                      <a:pt x="1850" y="2511"/>
                    </a:cubicBezTo>
                    <a:cubicBezTo>
                      <a:pt x="1987" y="2511"/>
                      <a:pt x="2101" y="2465"/>
                      <a:pt x="2238" y="2443"/>
                    </a:cubicBezTo>
                    <a:lnTo>
                      <a:pt x="2283" y="2443"/>
                    </a:lnTo>
                    <a:lnTo>
                      <a:pt x="2329" y="2420"/>
                    </a:lnTo>
                    <a:lnTo>
                      <a:pt x="2420" y="2397"/>
                    </a:lnTo>
                    <a:lnTo>
                      <a:pt x="2489" y="2374"/>
                    </a:lnTo>
                    <a:lnTo>
                      <a:pt x="2557" y="2351"/>
                    </a:lnTo>
                    <a:cubicBezTo>
                      <a:pt x="2626" y="2328"/>
                      <a:pt x="2694" y="2306"/>
                      <a:pt x="2740" y="2283"/>
                    </a:cubicBezTo>
                    <a:cubicBezTo>
                      <a:pt x="2785" y="2260"/>
                      <a:pt x="2831" y="2237"/>
                      <a:pt x="2900" y="2214"/>
                    </a:cubicBezTo>
                    <a:cubicBezTo>
                      <a:pt x="3036" y="2169"/>
                      <a:pt x="3173" y="2100"/>
                      <a:pt x="3310" y="2032"/>
                    </a:cubicBezTo>
                    <a:lnTo>
                      <a:pt x="3402" y="1986"/>
                    </a:lnTo>
                    <a:cubicBezTo>
                      <a:pt x="3493" y="1940"/>
                      <a:pt x="3561" y="1895"/>
                      <a:pt x="3653" y="1872"/>
                    </a:cubicBezTo>
                    <a:cubicBezTo>
                      <a:pt x="3653" y="1849"/>
                      <a:pt x="3676" y="1849"/>
                      <a:pt x="3676" y="1849"/>
                    </a:cubicBezTo>
                    <a:cubicBezTo>
                      <a:pt x="3698" y="1826"/>
                      <a:pt x="3698" y="1781"/>
                      <a:pt x="3698" y="1758"/>
                    </a:cubicBezTo>
                    <a:cubicBezTo>
                      <a:pt x="3767" y="1712"/>
                      <a:pt x="3858" y="1666"/>
                      <a:pt x="3927" y="1621"/>
                    </a:cubicBezTo>
                    <a:cubicBezTo>
                      <a:pt x="4109" y="1484"/>
                      <a:pt x="4292" y="1324"/>
                      <a:pt x="4474" y="1164"/>
                    </a:cubicBezTo>
                    <a:cubicBezTo>
                      <a:pt x="4566" y="1073"/>
                      <a:pt x="4657" y="959"/>
                      <a:pt x="4748" y="845"/>
                    </a:cubicBezTo>
                    <a:cubicBezTo>
                      <a:pt x="4879" y="692"/>
                      <a:pt x="4969" y="518"/>
                      <a:pt x="5076" y="363"/>
                    </a:cubicBezTo>
                    <a:lnTo>
                      <a:pt x="5076" y="363"/>
                    </a:lnTo>
                    <a:lnTo>
                      <a:pt x="5068" y="388"/>
                    </a:lnTo>
                    <a:lnTo>
                      <a:pt x="5068" y="388"/>
                    </a:lnTo>
                    <a:lnTo>
                      <a:pt x="5091" y="343"/>
                    </a:lnTo>
                    <a:lnTo>
                      <a:pt x="5091" y="343"/>
                    </a:lnTo>
                    <a:cubicBezTo>
                      <a:pt x="5086" y="349"/>
                      <a:pt x="5081" y="356"/>
                      <a:pt x="5076" y="363"/>
                    </a:cubicBezTo>
                    <a:lnTo>
                      <a:pt x="5076" y="363"/>
                    </a:lnTo>
                    <a:lnTo>
                      <a:pt x="5091" y="320"/>
                    </a:lnTo>
                    <a:cubicBezTo>
                      <a:pt x="5114" y="251"/>
                      <a:pt x="5159" y="206"/>
                      <a:pt x="5182" y="137"/>
                    </a:cubicBezTo>
                    <a:cubicBezTo>
                      <a:pt x="5182" y="92"/>
                      <a:pt x="5159" y="23"/>
                      <a:pt x="5091" y="0"/>
                    </a:cubicBezTo>
                    <a:close/>
                  </a:path>
                </a:pathLst>
              </a:custGeom>
              <a:solidFill>
                <a:srgbClr val="ECCE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1"/>
              <p:cNvSpPr/>
              <p:nvPr/>
            </p:nvSpPr>
            <p:spPr>
              <a:xfrm>
                <a:off x="6986735" y="2808827"/>
                <a:ext cx="128987" cy="37031"/>
              </a:xfrm>
              <a:custGeom>
                <a:rect b="b" l="l" r="r" t="t"/>
                <a:pathLst>
                  <a:path extrusionOk="0" h="1370" w="4772">
                    <a:moveTo>
                      <a:pt x="298" y="0"/>
                    </a:moveTo>
                    <a:cubicBezTo>
                      <a:pt x="206" y="0"/>
                      <a:pt x="115" y="46"/>
                      <a:pt x="69" y="137"/>
                    </a:cubicBezTo>
                    <a:cubicBezTo>
                      <a:pt x="24" y="183"/>
                      <a:pt x="24" y="206"/>
                      <a:pt x="1" y="274"/>
                    </a:cubicBezTo>
                    <a:cubicBezTo>
                      <a:pt x="1" y="343"/>
                      <a:pt x="24" y="411"/>
                      <a:pt x="47" y="457"/>
                    </a:cubicBezTo>
                    <a:cubicBezTo>
                      <a:pt x="47" y="502"/>
                      <a:pt x="69" y="525"/>
                      <a:pt x="115" y="571"/>
                    </a:cubicBezTo>
                    <a:cubicBezTo>
                      <a:pt x="92" y="571"/>
                      <a:pt x="92" y="594"/>
                      <a:pt x="69" y="616"/>
                    </a:cubicBezTo>
                    <a:cubicBezTo>
                      <a:pt x="24" y="731"/>
                      <a:pt x="92" y="822"/>
                      <a:pt x="184" y="867"/>
                    </a:cubicBezTo>
                    <a:cubicBezTo>
                      <a:pt x="321" y="936"/>
                      <a:pt x="480" y="982"/>
                      <a:pt x="617" y="1027"/>
                    </a:cubicBezTo>
                    <a:cubicBezTo>
                      <a:pt x="777" y="1073"/>
                      <a:pt x="937" y="1119"/>
                      <a:pt x="1097" y="1164"/>
                    </a:cubicBezTo>
                    <a:lnTo>
                      <a:pt x="1028" y="1141"/>
                    </a:lnTo>
                    <a:lnTo>
                      <a:pt x="1028" y="1141"/>
                    </a:lnTo>
                    <a:cubicBezTo>
                      <a:pt x="1188" y="1187"/>
                      <a:pt x="1348" y="1233"/>
                      <a:pt x="1507" y="1256"/>
                    </a:cubicBezTo>
                    <a:cubicBezTo>
                      <a:pt x="1644" y="1278"/>
                      <a:pt x="1804" y="1301"/>
                      <a:pt x="1941" y="1324"/>
                    </a:cubicBezTo>
                    <a:cubicBezTo>
                      <a:pt x="2238" y="1347"/>
                      <a:pt x="2535" y="1370"/>
                      <a:pt x="2809" y="1370"/>
                    </a:cubicBezTo>
                    <a:cubicBezTo>
                      <a:pt x="3151" y="1370"/>
                      <a:pt x="3470" y="1347"/>
                      <a:pt x="3790" y="1301"/>
                    </a:cubicBezTo>
                    <a:cubicBezTo>
                      <a:pt x="3973" y="1256"/>
                      <a:pt x="4132" y="1210"/>
                      <a:pt x="4292" y="1164"/>
                    </a:cubicBezTo>
                    <a:cubicBezTo>
                      <a:pt x="4383" y="1141"/>
                      <a:pt x="4475" y="1096"/>
                      <a:pt x="4543" y="1050"/>
                    </a:cubicBezTo>
                    <a:cubicBezTo>
                      <a:pt x="4612" y="1027"/>
                      <a:pt x="4680" y="982"/>
                      <a:pt x="4726" y="913"/>
                    </a:cubicBezTo>
                    <a:cubicBezTo>
                      <a:pt x="4749" y="890"/>
                      <a:pt x="4771" y="822"/>
                      <a:pt x="4771" y="776"/>
                    </a:cubicBezTo>
                    <a:cubicBezTo>
                      <a:pt x="4703" y="708"/>
                      <a:pt x="4657" y="594"/>
                      <a:pt x="4657" y="502"/>
                    </a:cubicBezTo>
                    <a:lnTo>
                      <a:pt x="4657" y="479"/>
                    </a:lnTo>
                    <a:cubicBezTo>
                      <a:pt x="4657" y="411"/>
                      <a:pt x="4612" y="343"/>
                      <a:pt x="4566" y="320"/>
                    </a:cubicBezTo>
                    <a:cubicBezTo>
                      <a:pt x="4498" y="274"/>
                      <a:pt x="4429" y="251"/>
                      <a:pt x="4361" y="251"/>
                    </a:cubicBezTo>
                    <a:lnTo>
                      <a:pt x="4338" y="251"/>
                    </a:lnTo>
                    <a:cubicBezTo>
                      <a:pt x="4064" y="274"/>
                      <a:pt x="3813" y="297"/>
                      <a:pt x="3539" y="297"/>
                    </a:cubicBezTo>
                    <a:lnTo>
                      <a:pt x="3630" y="297"/>
                    </a:lnTo>
                    <a:cubicBezTo>
                      <a:pt x="3459" y="308"/>
                      <a:pt x="3288" y="314"/>
                      <a:pt x="3117" y="314"/>
                    </a:cubicBezTo>
                    <a:cubicBezTo>
                      <a:pt x="2945" y="314"/>
                      <a:pt x="2774" y="308"/>
                      <a:pt x="2603" y="297"/>
                    </a:cubicBezTo>
                    <a:cubicBezTo>
                      <a:pt x="2420" y="297"/>
                      <a:pt x="2261" y="274"/>
                      <a:pt x="2078" y="274"/>
                    </a:cubicBezTo>
                    <a:cubicBezTo>
                      <a:pt x="1918" y="251"/>
                      <a:pt x="1759" y="228"/>
                      <a:pt x="1599" y="206"/>
                    </a:cubicBezTo>
                    <a:cubicBezTo>
                      <a:pt x="1256" y="160"/>
                      <a:pt x="914" y="91"/>
                      <a:pt x="594" y="23"/>
                    </a:cubicBezTo>
                    <a:cubicBezTo>
                      <a:pt x="503" y="23"/>
                      <a:pt x="435" y="0"/>
                      <a:pt x="343" y="0"/>
                    </a:cubicBezTo>
                    <a:close/>
                  </a:path>
                </a:pathLst>
              </a:custGeom>
              <a:solidFill>
                <a:srgbClr val="ECCE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1"/>
              <p:cNvSpPr/>
              <p:nvPr/>
            </p:nvSpPr>
            <p:spPr>
              <a:xfrm>
                <a:off x="7216274" y="2241819"/>
                <a:ext cx="426966" cy="578118"/>
              </a:xfrm>
              <a:custGeom>
                <a:rect b="b" l="l" r="r" t="t"/>
                <a:pathLst>
                  <a:path extrusionOk="0" h="21388" w="15796">
                    <a:moveTo>
                      <a:pt x="14106" y="1"/>
                    </a:moveTo>
                    <a:cubicBezTo>
                      <a:pt x="14015" y="46"/>
                      <a:pt x="13969" y="160"/>
                      <a:pt x="14015" y="275"/>
                    </a:cubicBezTo>
                    <a:lnTo>
                      <a:pt x="14038" y="343"/>
                    </a:lnTo>
                    <a:cubicBezTo>
                      <a:pt x="14038" y="366"/>
                      <a:pt x="14038" y="366"/>
                      <a:pt x="14038" y="389"/>
                    </a:cubicBezTo>
                    <a:cubicBezTo>
                      <a:pt x="14038" y="457"/>
                      <a:pt x="14015" y="526"/>
                      <a:pt x="14015" y="594"/>
                    </a:cubicBezTo>
                    <a:cubicBezTo>
                      <a:pt x="13923" y="868"/>
                      <a:pt x="13832" y="1119"/>
                      <a:pt x="13672" y="1393"/>
                    </a:cubicBezTo>
                    <a:cubicBezTo>
                      <a:pt x="13513" y="1667"/>
                      <a:pt x="13307" y="1918"/>
                      <a:pt x="13079" y="2146"/>
                    </a:cubicBezTo>
                    <a:cubicBezTo>
                      <a:pt x="12873" y="2329"/>
                      <a:pt x="12668" y="2511"/>
                      <a:pt x="12485" y="2648"/>
                    </a:cubicBezTo>
                    <a:cubicBezTo>
                      <a:pt x="12303" y="2763"/>
                      <a:pt x="12120" y="2922"/>
                      <a:pt x="11892" y="3036"/>
                    </a:cubicBezTo>
                    <a:cubicBezTo>
                      <a:pt x="11709" y="3151"/>
                      <a:pt x="11550" y="3242"/>
                      <a:pt x="11367" y="3310"/>
                    </a:cubicBezTo>
                    <a:cubicBezTo>
                      <a:pt x="11230" y="3379"/>
                      <a:pt x="11116" y="3425"/>
                      <a:pt x="10979" y="3470"/>
                    </a:cubicBezTo>
                    <a:cubicBezTo>
                      <a:pt x="10933" y="3470"/>
                      <a:pt x="10865" y="3493"/>
                      <a:pt x="10819" y="3539"/>
                    </a:cubicBezTo>
                    <a:cubicBezTo>
                      <a:pt x="10682" y="3630"/>
                      <a:pt x="10637" y="3790"/>
                      <a:pt x="10705" y="3972"/>
                    </a:cubicBezTo>
                    <a:cubicBezTo>
                      <a:pt x="10728" y="4018"/>
                      <a:pt x="10751" y="4086"/>
                      <a:pt x="10774" y="4132"/>
                    </a:cubicBezTo>
                    <a:cubicBezTo>
                      <a:pt x="10842" y="4246"/>
                      <a:pt x="10865" y="4338"/>
                      <a:pt x="10911" y="4452"/>
                    </a:cubicBezTo>
                    <a:cubicBezTo>
                      <a:pt x="10956" y="4589"/>
                      <a:pt x="11002" y="4726"/>
                      <a:pt x="11047" y="4862"/>
                    </a:cubicBezTo>
                    <a:cubicBezTo>
                      <a:pt x="11070" y="5022"/>
                      <a:pt x="11093" y="5182"/>
                      <a:pt x="11116" y="5342"/>
                    </a:cubicBezTo>
                    <a:cubicBezTo>
                      <a:pt x="11139" y="5524"/>
                      <a:pt x="11162" y="5684"/>
                      <a:pt x="11162" y="5844"/>
                    </a:cubicBezTo>
                    <a:cubicBezTo>
                      <a:pt x="11162" y="6095"/>
                      <a:pt x="11116" y="6346"/>
                      <a:pt x="11093" y="6597"/>
                    </a:cubicBezTo>
                    <a:lnTo>
                      <a:pt x="11070" y="6643"/>
                    </a:lnTo>
                    <a:cubicBezTo>
                      <a:pt x="11047" y="6917"/>
                      <a:pt x="11002" y="7168"/>
                      <a:pt x="10911" y="7465"/>
                    </a:cubicBezTo>
                    <a:cubicBezTo>
                      <a:pt x="10911" y="7510"/>
                      <a:pt x="10911" y="7533"/>
                      <a:pt x="10888" y="7579"/>
                    </a:cubicBezTo>
                    <a:cubicBezTo>
                      <a:pt x="10819" y="7807"/>
                      <a:pt x="10751" y="8035"/>
                      <a:pt x="10614" y="8355"/>
                    </a:cubicBezTo>
                    <a:lnTo>
                      <a:pt x="10591" y="8400"/>
                    </a:lnTo>
                    <a:cubicBezTo>
                      <a:pt x="10545" y="8515"/>
                      <a:pt x="10500" y="8629"/>
                      <a:pt x="10431" y="8743"/>
                    </a:cubicBezTo>
                    <a:cubicBezTo>
                      <a:pt x="10386" y="8834"/>
                      <a:pt x="10340" y="8948"/>
                      <a:pt x="10294" y="9040"/>
                    </a:cubicBezTo>
                    <a:lnTo>
                      <a:pt x="10271" y="9085"/>
                    </a:lnTo>
                    <a:cubicBezTo>
                      <a:pt x="9997" y="9519"/>
                      <a:pt x="9678" y="9953"/>
                      <a:pt x="9358" y="10363"/>
                    </a:cubicBezTo>
                    <a:lnTo>
                      <a:pt x="9176" y="10592"/>
                    </a:lnTo>
                    <a:lnTo>
                      <a:pt x="8902" y="10911"/>
                    </a:lnTo>
                    <a:cubicBezTo>
                      <a:pt x="8856" y="11002"/>
                      <a:pt x="8765" y="11094"/>
                      <a:pt x="8696" y="11185"/>
                    </a:cubicBezTo>
                    <a:lnTo>
                      <a:pt x="8628" y="11276"/>
                    </a:lnTo>
                    <a:lnTo>
                      <a:pt x="8514" y="11391"/>
                    </a:lnTo>
                    <a:cubicBezTo>
                      <a:pt x="8400" y="11527"/>
                      <a:pt x="8286" y="11664"/>
                      <a:pt x="8171" y="11779"/>
                    </a:cubicBezTo>
                    <a:cubicBezTo>
                      <a:pt x="8035" y="11916"/>
                      <a:pt x="8012" y="12144"/>
                      <a:pt x="8149" y="12281"/>
                    </a:cubicBezTo>
                    <a:cubicBezTo>
                      <a:pt x="8217" y="12372"/>
                      <a:pt x="8286" y="12418"/>
                      <a:pt x="8377" y="12486"/>
                    </a:cubicBezTo>
                    <a:cubicBezTo>
                      <a:pt x="8491" y="12600"/>
                      <a:pt x="8628" y="12692"/>
                      <a:pt x="8742" y="12806"/>
                    </a:cubicBezTo>
                    <a:cubicBezTo>
                      <a:pt x="8811" y="12897"/>
                      <a:pt x="8879" y="12965"/>
                      <a:pt x="8925" y="13057"/>
                    </a:cubicBezTo>
                    <a:cubicBezTo>
                      <a:pt x="8948" y="13102"/>
                      <a:pt x="8993" y="13171"/>
                      <a:pt x="9016" y="13239"/>
                    </a:cubicBezTo>
                    <a:lnTo>
                      <a:pt x="9039" y="13285"/>
                    </a:lnTo>
                    <a:cubicBezTo>
                      <a:pt x="9084" y="13376"/>
                      <a:pt x="9107" y="13468"/>
                      <a:pt x="9153" y="13559"/>
                    </a:cubicBezTo>
                    <a:cubicBezTo>
                      <a:pt x="9176" y="13650"/>
                      <a:pt x="9176" y="13764"/>
                      <a:pt x="9176" y="13856"/>
                    </a:cubicBezTo>
                    <a:cubicBezTo>
                      <a:pt x="9176" y="13993"/>
                      <a:pt x="9176" y="14130"/>
                      <a:pt x="9153" y="14267"/>
                    </a:cubicBezTo>
                    <a:cubicBezTo>
                      <a:pt x="9153" y="14335"/>
                      <a:pt x="9153" y="14403"/>
                      <a:pt x="9130" y="14449"/>
                    </a:cubicBezTo>
                    <a:lnTo>
                      <a:pt x="9107" y="14540"/>
                    </a:lnTo>
                    <a:cubicBezTo>
                      <a:pt x="9107" y="14609"/>
                      <a:pt x="9084" y="14677"/>
                      <a:pt x="9084" y="14746"/>
                    </a:cubicBezTo>
                    <a:cubicBezTo>
                      <a:pt x="9039" y="14837"/>
                      <a:pt x="9016" y="14951"/>
                      <a:pt x="8970" y="15043"/>
                    </a:cubicBezTo>
                    <a:cubicBezTo>
                      <a:pt x="8925" y="15157"/>
                      <a:pt x="8856" y="15294"/>
                      <a:pt x="8788" y="15408"/>
                    </a:cubicBezTo>
                    <a:lnTo>
                      <a:pt x="8773" y="15451"/>
                    </a:lnTo>
                    <a:lnTo>
                      <a:pt x="8773" y="15451"/>
                    </a:lnTo>
                    <a:cubicBezTo>
                      <a:pt x="8666" y="15604"/>
                      <a:pt x="8577" y="15758"/>
                      <a:pt x="8445" y="15933"/>
                    </a:cubicBezTo>
                    <a:cubicBezTo>
                      <a:pt x="8308" y="16093"/>
                      <a:pt x="8171" y="16252"/>
                      <a:pt x="8035" y="16412"/>
                    </a:cubicBezTo>
                    <a:lnTo>
                      <a:pt x="7966" y="16481"/>
                    </a:lnTo>
                    <a:cubicBezTo>
                      <a:pt x="7783" y="16640"/>
                      <a:pt x="7578" y="16800"/>
                      <a:pt x="7350" y="16960"/>
                    </a:cubicBezTo>
                    <a:cubicBezTo>
                      <a:pt x="7258" y="17006"/>
                      <a:pt x="7190" y="17028"/>
                      <a:pt x="7099" y="17074"/>
                    </a:cubicBezTo>
                    <a:lnTo>
                      <a:pt x="7007" y="17120"/>
                    </a:lnTo>
                    <a:cubicBezTo>
                      <a:pt x="6870" y="17188"/>
                      <a:pt x="6733" y="17257"/>
                      <a:pt x="6597" y="17302"/>
                    </a:cubicBezTo>
                    <a:cubicBezTo>
                      <a:pt x="6551" y="17325"/>
                      <a:pt x="6482" y="17348"/>
                      <a:pt x="6437" y="17371"/>
                    </a:cubicBezTo>
                    <a:cubicBezTo>
                      <a:pt x="6391" y="17394"/>
                      <a:pt x="6323" y="17416"/>
                      <a:pt x="6254" y="17439"/>
                    </a:cubicBezTo>
                    <a:lnTo>
                      <a:pt x="6186" y="17462"/>
                    </a:lnTo>
                    <a:lnTo>
                      <a:pt x="6117" y="17485"/>
                    </a:lnTo>
                    <a:lnTo>
                      <a:pt x="6026" y="17508"/>
                    </a:lnTo>
                    <a:lnTo>
                      <a:pt x="5935" y="17531"/>
                    </a:lnTo>
                    <a:cubicBezTo>
                      <a:pt x="5843" y="17553"/>
                      <a:pt x="5752" y="17576"/>
                      <a:pt x="5661" y="17599"/>
                    </a:cubicBezTo>
                    <a:cubicBezTo>
                      <a:pt x="5615" y="17599"/>
                      <a:pt x="5547" y="17622"/>
                      <a:pt x="5478" y="17645"/>
                    </a:cubicBezTo>
                    <a:lnTo>
                      <a:pt x="5432" y="17645"/>
                    </a:lnTo>
                    <a:cubicBezTo>
                      <a:pt x="5318" y="17667"/>
                      <a:pt x="5181" y="17690"/>
                      <a:pt x="5067" y="17690"/>
                    </a:cubicBezTo>
                    <a:lnTo>
                      <a:pt x="4907" y="17690"/>
                    </a:lnTo>
                    <a:cubicBezTo>
                      <a:pt x="4862" y="17667"/>
                      <a:pt x="4816" y="17645"/>
                      <a:pt x="4770" y="17622"/>
                    </a:cubicBezTo>
                    <a:cubicBezTo>
                      <a:pt x="4656" y="17576"/>
                      <a:pt x="4588" y="17553"/>
                      <a:pt x="4519" y="17508"/>
                    </a:cubicBezTo>
                    <a:cubicBezTo>
                      <a:pt x="4428" y="17462"/>
                      <a:pt x="4360" y="17416"/>
                      <a:pt x="4268" y="17394"/>
                    </a:cubicBezTo>
                    <a:lnTo>
                      <a:pt x="4223" y="17394"/>
                    </a:lnTo>
                    <a:lnTo>
                      <a:pt x="4177" y="17371"/>
                    </a:lnTo>
                    <a:cubicBezTo>
                      <a:pt x="4154" y="17348"/>
                      <a:pt x="4109" y="17348"/>
                      <a:pt x="4063" y="17348"/>
                    </a:cubicBezTo>
                    <a:cubicBezTo>
                      <a:pt x="4040" y="17325"/>
                      <a:pt x="4017" y="17325"/>
                      <a:pt x="3994" y="17325"/>
                    </a:cubicBezTo>
                    <a:lnTo>
                      <a:pt x="3949" y="17325"/>
                    </a:lnTo>
                    <a:cubicBezTo>
                      <a:pt x="3835" y="17348"/>
                      <a:pt x="3721" y="17439"/>
                      <a:pt x="3675" y="17531"/>
                    </a:cubicBezTo>
                    <a:cubicBezTo>
                      <a:pt x="3652" y="17599"/>
                      <a:pt x="3652" y="17667"/>
                      <a:pt x="3675" y="17736"/>
                    </a:cubicBezTo>
                    <a:cubicBezTo>
                      <a:pt x="3561" y="17873"/>
                      <a:pt x="3447" y="18033"/>
                      <a:pt x="3287" y="18192"/>
                    </a:cubicBezTo>
                    <a:lnTo>
                      <a:pt x="3173" y="18329"/>
                    </a:lnTo>
                    <a:lnTo>
                      <a:pt x="3059" y="18421"/>
                    </a:lnTo>
                    <a:cubicBezTo>
                      <a:pt x="3013" y="18466"/>
                      <a:pt x="2944" y="18512"/>
                      <a:pt x="2899" y="18558"/>
                    </a:cubicBezTo>
                    <a:cubicBezTo>
                      <a:pt x="2853" y="18603"/>
                      <a:pt x="2808" y="18649"/>
                      <a:pt x="2785" y="18672"/>
                    </a:cubicBezTo>
                    <a:cubicBezTo>
                      <a:pt x="2602" y="18832"/>
                      <a:pt x="2419" y="18991"/>
                      <a:pt x="2214" y="19151"/>
                    </a:cubicBezTo>
                    <a:lnTo>
                      <a:pt x="2054" y="19288"/>
                    </a:lnTo>
                    <a:cubicBezTo>
                      <a:pt x="1940" y="19379"/>
                      <a:pt x="1803" y="19471"/>
                      <a:pt x="1689" y="19562"/>
                    </a:cubicBezTo>
                    <a:lnTo>
                      <a:pt x="1643" y="19585"/>
                    </a:lnTo>
                    <a:cubicBezTo>
                      <a:pt x="1506" y="19699"/>
                      <a:pt x="1347" y="19813"/>
                      <a:pt x="1187" y="19927"/>
                    </a:cubicBezTo>
                    <a:cubicBezTo>
                      <a:pt x="1118" y="19950"/>
                      <a:pt x="1050" y="19973"/>
                      <a:pt x="981" y="20018"/>
                    </a:cubicBezTo>
                    <a:lnTo>
                      <a:pt x="913" y="20041"/>
                    </a:lnTo>
                    <a:cubicBezTo>
                      <a:pt x="867" y="20064"/>
                      <a:pt x="822" y="20087"/>
                      <a:pt x="776" y="20110"/>
                    </a:cubicBezTo>
                    <a:cubicBezTo>
                      <a:pt x="753" y="20133"/>
                      <a:pt x="708" y="20133"/>
                      <a:pt x="685" y="20155"/>
                    </a:cubicBezTo>
                    <a:cubicBezTo>
                      <a:pt x="662" y="20155"/>
                      <a:pt x="616" y="20178"/>
                      <a:pt x="571" y="20201"/>
                    </a:cubicBezTo>
                    <a:lnTo>
                      <a:pt x="548" y="20201"/>
                    </a:lnTo>
                    <a:cubicBezTo>
                      <a:pt x="502" y="20224"/>
                      <a:pt x="457" y="20247"/>
                      <a:pt x="411" y="20270"/>
                    </a:cubicBezTo>
                    <a:cubicBezTo>
                      <a:pt x="342" y="20270"/>
                      <a:pt x="297" y="20292"/>
                      <a:pt x="228" y="20315"/>
                    </a:cubicBezTo>
                    <a:cubicBezTo>
                      <a:pt x="160" y="20338"/>
                      <a:pt x="91" y="20384"/>
                      <a:pt x="68" y="20429"/>
                    </a:cubicBezTo>
                    <a:cubicBezTo>
                      <a:pt x="0" y="20498"/>
                      <a:pt x="0" y="20566"/>
                      <a:pt x="0" y="20635"/>
                    </a:cubicBezTo>
                    <a:cubicBezTo>
                      <a:pt x="0" y="20680"/>
                      <a:pt x="0" y="20703"/>
                      <a:pt x="23" y="20726"/>
                    </a:cubicBezTo>
                    <a:cubicBezTo>
                      <a:pt x="137" y="20772"/>
                      <a:pt x="251" y="20817"/>
                      <a:pt x="365" y="20886"/>
                    </a:cubicBezTo>
                    <a:cubicBezTo>
                      <a:pt x="457" y="20931"/>
                      <a:pt x="525" y="21000"/>
                      <a:pt x="616" y="21046"/>
                    </a:cubicBezTo>
                    <a:cubicBezTo>
                      <a:pt x="639" y="21068"/>
                      <a:pt x="685" y="21114"/>
                      <a:pt x="730" y="21137"/>
                    </a:cubicBezTo>
                    <a:lnTo>
                      <a:pt x="753" y="21160"/>
                    </a:lnTo>
                    <a:cubicBezTo>
                      <a:pt x="845" y="21205"/>
                      <a:pt x="959" y="21274"/>
                      <a:pt x="1050" y="21342"/>
                    </a:cubicBezTo>
                    <a:lnTo>
                      <a:pt x="1141" y="21342"/>
                    </a:lnTo>
                    <a:cubicBezTo>
                      <a:pt x="1210" y="21342"/>
                      <a:pt x="1278" y="21320"/>
                      <a:pt x="1347" y="21274"/>
                    </a:cubicBezTo>
                    <a:cubicBezTo>
                      <a:pt x="1370" y="21297"/>
                      <a:pt x="1415" y="21342"/>
                      <a:pt x="1461" y="21365"/>
                    </a:cubicBezTo>
                    <a:cubicBezTo>
                      <a:pt x="1484" y="21365"/>
                      <a:pt x="1552" y="21388"/>
                      <a:pt x="1598" y="21388"/>
                    </a:cubicBezTo>
                    <a:cubicBezTo>
                      <a:pt x="1666" y="21388"/>
                      <a:pt x="1758" y="21365"/>
                      <a:pt x="1826" y="21342"/>
                    </a:cubicBezTo>
                    <a:cubicBezTo>
                      <a:pt x="1895" y="21342"/>
                      <a:pt x="1963" y="21320"/>
                      <a:pt x="2031" y="21297"/>
                    </a:cubicBezTo>
                    <a:lnTo>
                      <a:pt x="2077" y="21274"/>
                    </a:lnTo>
                    <a:cubicBezTo>
                      <a:pt x="2305" y="21228"/>
                      <a:pt x="2534" y="21160"/>
                      <a:pt x="2762" y="21114"/>
                    </a:cubicBezTo>
                    <a:lnTo>
                      <a:pt x="2899" y="21068"/>
                    </a:lnTo>
                    <a:lnTo>
                      <a:pt x="2944" y="21068"/>
                    </a:lnTo>
                    <a:cubicBezTo>
                      <a:pt x="3150" y="21023"/>
                      <a:pt x="3378" y="20954"/>
                      <a:pt x="3606" y="20909"/>
                    </a:cubicBezTo>
                    <a:lnTo>
                      <a:pt x="3903" y="20840"/>
                    </a:lnTo>
                    <a:cubicBezTo>
                      <a:pt x="4086" y="20795"/>
                      <a:pt x="4268" y="20749"/>
                      <a:pt x="4405" y="20703"/>
                    </a:cubicBezTo>
                    <a:cubicBezTo>
                      <a:pt x="4519" y="20658"/>
                      <a:pt x="4611" y="20612"/>
                      <a:pt x="4702" y="20589"/>
                    </a:cubicBezTo>
                    <a:lnTo>
                      <a:pt x="4862" y="20521"/>
                    </a:lnTo>
                    <a:cubicBezTo>
                      <a:pt x="5090" y="20429"/>
                      <a:pt x="5318" y="20315"/>
                      <a:pt x="5547" y="20178"/>
                    </a:cubicBezTo>
                    <a:lnTo>
                      <a:pt x="5752" y="20087"/>
                    </a:lnTo>
                    <a:cubicBezTo>
                      <a:pt x="6049" y="19927"/>
                      <a:pt x="6345" y="19767"/>
                      <a:pt x="6619" y="19585"/>
                    </a:cubicBezTo>
                    <a:cubicBezTo>
                      <a:pt x="6733" y="19516"/>
                      <a:pt x="6870" y="19448"/>
                      <a:pt x="6985" y="19379"/>
                    </a:cubicBezTo>
                    <a:cubicBezTo>
                      <a:pt x="7076" y="19288"/>
                      <a:pt x="7190" y="19220"/>
                      <a:pt x="7304" y="19128"/>
                    </a:cubicBezTo>
                    <a:cubicBezTo>
                      <a:pt x="7350" y="19083"/>
                      <a:pt x="7418" y="19037"/>
                      <a:pt x="7464" y="18991"/>
                    </a:cubicBezTo>
                    <a:cubicBezTo>
                      <a:pt x="7692" y="18854"/>
                      <a:pt x="7898" y="18695"/>
                      <a:pt x="8149" y="18466"/>
                    </a:cubicBezTo>
                    <a:cubicBezTo>
                      <a:pt x="8400" y="18261"/>
                      <a:pt x="8628" y="18033"/>
                      <a:pt x="8879" y="17759"/>
                    </a:cubicBezTo>
                    <a:lnTo>
                      <a:pt x="8993" y="17645"/>
                    </a:lnTo>
                    <a:lnTo>
                      <a:pt x="9062" y="17645"/>
                    </a:lnTo>
                    <a:cubicBezTo>
                      <a:pt x="9130" y="17645"/>
                      <a:pt x="9199" y="17622"/>
                      <a:pt x="9244" y="17599"/>
                    </a:cubicBezTo>
                    <a:cubicBezTo>
                      <a:pt x="9358" y="17485"/>
                      <a:pt x="9473" y="17371"/>
                      <a:pt x="9564" y="17234"/>
                    </a:cubicBezTo>
                    <a:lnTo>
                      <a:pt x="9609" y="17188"/>
                    </a:lnTo>
                    <a:cubicBezTo>
                      <a:pt x="9701" y="17074"/>
                      <a:pt x="9792" y="16960"/>
                      <a:pt x="9883" y="16846"/>
                    </a:cubicBezTo>
                    <a:lnTo>
                      <a:pt x="9929" y="16777"/>
                    </a:lnTo>
                    <a:cubicBezTo>
                      <a:pt x="10112" y="16526"/>
                      <a:pt x="10294" y="16252"/>
                      <a:pt x="10500" y="15887"/>
                    </a:cubicBezTo>
                    <a:lnTo>
                      <a:pt x="10500" y="15887"/>
                    </a:lnTo>
                    <a:lnTo>
                      <a:pt x="10477" y="15910"/>
                    </a:lnTo>
                    <a:lnTo>
                      <a:pt x="10614" y="15659"/>
                    </a:lnTo>
                    <a:cubicBezTo>
                      <a:pt x="10774" y="15431"/>
                      <a:pt x="10911" y="15157"/>
                      <a:pt x="11047" y="14883"/>
                    </a:cubicBezTo>
                    <a:lnTo>
                      <a:pt x="11139" y="14723"/>
                    </a:lnTo>
                    <a:cubicBezTo>
                      <a:pt x="11230" y="14518"/>
                      <a:pt x="11344" y="14312"/>
                      <a:pt x="11435" y="14107"/>
                    </a:cubicBezTo>
                    <a:lnTo>
                      <a:pt x="11481" y="14038"/>
                    </a:lnTo>
                    <a:cubicBezTo>
                      <a:pt x="11709" y="13536"/>
                      <a:pt x="11960" y="13011"/>
                      <a:pt x="12120" y="12486"/>
                    </a:cubicBezTo>
                    <a:cubicBezTo>
                      <a:pt x="12166" y="12304"/>
                      <a:pt x="12234" y="12121"/>
                      <a:pt x="12303" y="11938"/>
                    </a:cubicBezTo>
                    <a:cubicBezTo>
                      <a:pt x="12371" y="11756"/>
                      <a:pt x="12440" y="11573"/>
                      <a:pt x="12485" y="11368"/>
                    </a:cubicBezTo>
                    <a:cubicBezTo>
                      <a:pt x="12508" y="11299"/>
                      <a:pt x="12531" y="11208"/>
                      <a:pt x="12554" y="11117"/>
                    </a:cubicBezTo>
                    <a:cubicBezTo>
                      <a:pt x="12600" y="10980"/>
                      <a:pt x="12645" y="10820"/>
                      <a:pt x="12691" y="10683"/>
                    </a:cubicBezTo>
                    <a:cubicBezTo>
                      <a:pt x="12714" y="10569"/>
                      <a:pt x="12737" y="10455"/>
                      <a:pt x="12759" y="10363"/>
                    </a:cubicBezTo>
                    <a:cubicBezTo>
                      <a:pt x="12782" y="10249"/>
                      <a:pt x="12805" y="10135"/>
                      <a:pt x="12828" y="10044"/>
                    </a:cubicBezTo>
                    <a:lnTo>
                      <a:pt x="12851" y="9998"/>
                    </a:lnTo>
                    <a:cubicBezTo>
                      <a:pt x="12851" y="9930"/>
                      <a:pt x="12873" y="9884"/>
                      <a:pt x="12873" y="9816"/>
                    </a:cubicBezTo>
                    <a:cubicBezTo>
                      <a:pt x="12896" y="9770"/>
                      <a:pt x="12896" y="9701"/>
                      <a:pt x="12919" y="9656"/>
                    </a:cubicBezTo>
                    <a:lnTo>
                      <a:pt x="12919" y="9610"/>
                    </a:lnTo>
                    <a:lnTo>
                      <a:pt x="12942" y="9519"/>
                    </a:lnTo>
                    <a:cubicBezTo>
                      <a:pt x="12965" y="9405"/>
                      <a:pt x="12988" y="9268"/>
                      <a:pt x="13010" y="9154"/>
                    </a:cubicBezTo>
                    <a:cubicBezTo>
                      <a:pt x="13033" y="8994"/>
                      <a:pt x="13033" y="8857"/>
                      <a:pt x="13056" y="8697"/>
                    </a:cubicBezTo>
                    <a:cubicBezTo>
                      <a:pt x="13056" y="8629"/>
                      <a:pt x="13079" y="8537"/>
                      <a:pt x="13079" y="8446"/>
                    </a:cubicBezTo>
                    <a:cubicBezTo>
                      <a:pt x="13102" y="8378"/>
                      <a:pt x="13102" y="8332"/>
                      <a:pt x="13102" y="8286"/>
                    </a:cubicBezTo>
                    <a:cubicBezTo>
                      <a:pt x="13125" y="8127"/>
                      <a:pt x="13125" y="7990"/>
                      <a:pt x="13147" y="7830"/>
                    </a:cubicBezTo>
                    <a:cubicBezTo>
                      <a:pt x="13147" y="7647"/>
                      <a:pt x="13125" y="7465"/>
                      <a:pt x="13079" y="7282"/>
                    </a:cubicBezTo>
                    <a:cubicBezTo>
                      <a:pt x="13079" y="7213"/>
                      <a:pt x="13056" y="7145"/>
                      <a:pt x="13033" y="7077"/>
                    </a:cubicBezTo>
                    <a:cubicBezTo>
                      <a:pt x="13010" y="6985"/>
                      <a:pt x="12988" y="6917"/>
                      <a:pt x="12988" y="6825"/>
                    </a:cubicBezTo>
                    <a:cubicBezTo>
                      <a:pt x="12942" y="6666"/>
                      <a:pt x="12919" y="6483"/>
                      <a:pt x="12828" y="6323"/>
                    </a:cubicBezTo>
                    <a:lnTo>
                      <a:pt x="12805" y="6278"/>
                    </a:lnTo>
                    <a:cubicBezTo>
                      <a:pt x="12782" y="6255"/>
                      <a:pt x="12782" y="6232"/>
                      <a:pt x="12759" y="6209"/>
                    </a:cubicBezTo>
                    <a:cubicBezTo>
                      <a:pt x="12851" y="6209"/>
                      <a:pt x="12942" y="6232"/>
                      <a:pt x="13033" y="6255"/>
                    </a:cubicBezTo>
                    <a:lnTo>
                      <a:pt x="13147" y="6255"/>
                    </a:lnTo>
                    <a:cubicBezTo>
                      <a:pt x="13262" y="6278"/>
                      <a:pt x="13353" y="6300"/>
                      <a:pt x="13444" y="6300"/>
                    </a:cubicBezTo>
                    <a:lnTo>
                      <a:pt x="13627" y="6300"/>
                    </a:lnTo>
                    <a:cubicBezTo>
                      <a:pt x="13923" y="6300"/>
                      <a:pt x="14197" y="6278"/>
                      <a:pt x="14471" y="6186"/>
                    </a:cubicBezTo>
                    <a:cubicBezTo>
                      <a:pt x="14631" y="6141"/>
                      <a:pt x="14768" y="6095"/>
                      <a:pt x="14905" y="6027"/>
                    </a:cubicBezTo>
                    <a:cubicBezTo>
                      <a:pt x="15019" y="5958"/>
                      <a:pt x="15133" y="5890"/>
                      <a:pt x="15224" y="5798"/>
                    </a:cubicBezTo>
                    <a:cubicBezTo>
                      <a:pt x="15339" y="5707"/>
                      <a:pt x="15407" y="5616"/>
                      <a:pt x="15498" y="5456"/>
                    </a:cubicBezTo>
                    <a:lnTo>
                      <a:pt x="15544" y="5387"/>
                    </a:lnTo>
                    <a:cubicBezTo>
                      <a:pt x="15613" y="5296"/>
                      <a:pt x="15704" y="5159"/>
                      <a:pt x="15727" y="5045"/>
                    </a:cubicBezTo>
                    <a:cubicBezTo>
                      <a:pt x="15772" y="4908"/>
                      <a:pt x="15795" y="4771"/>
                      <a:pt x="15795" y="4634"/>
                    </a:cubicBezTo>
                    <a:cubicBezTo>
                      <a:pt x="15772" y="4497"/>
                      <a:pt x="15749" y="4338"/>
                      <a:pt x="15658" y="4223"/>
                    </a:cubicBezTo>
                    <a:cubicBezTo>
                      <a:pt x="15590" y="4086"/>
                      <a:pt x="15453" y="3995"/>
                      <a:pt x="15316" y="3927"/>
                    </a:cubicBezTo>
                    <a:cubicBezTo>
                      <a:pt x="15247" y="3858"/>
                      <a:pt x="15179" y="3813"/>
                      <a:pt x="15088" y="3790"/>
                    </a:cubicBezTo>
                    <a:cubicBezTo>
                      <a:pt x="15019" y="3744"/>
                      <a:pt x="14951" y="3721"/>
                      <a:pt x="14882" y="3721"/>
                    </a:cubicBezTo>
                    <a:cubicBezTo>
                      <a:pt x="14791" y="3698"/>
                      <a:pt x="14700" y="3676"/>
                      <a:pt x="14608" y="3653"/>
                    </a:cubicBezTo>
                    <a:lnTo>
                      <a:pt x="14517" y="3630"/>
                    </a:lnTo>
                    <a:cubicBezTo>
                      <a:pt x="14403" y="3607"/>
                      <a:pt x="14266" y="3607"/>
                      <a:pt x="14106" y="3607"/>
                    </a:cubicBezTo>
                    <a:lnTo>
                      <a:pt x="14015" y="3607"/>
                    </a:lnTo>
                    <a:cubicBezTo>
                      <a:pt x="13855" y="3607"/>
                      <a:pt x="13718" y="3607"/>
                      <a:pt x="13581" y="3630"/>
                    </a:cubicBezTo>
                    <a:lnTo>
                      <a:pt x="13467" y="3630"/>
                    </a:lnTo>
                    <a:cubicBezTo>
                      <a:pt x="13353" y="3653"/>
                      <a:pt x="13262" y="3653"/>
                      <a:pt x="13147" y="3676"/>
                    </a:cubicBezTo>
                    <a:lnTo>
                      <a:pt x="13010" y="3698"/>
                    </a:lnTo>
                    <a:cubicBezTo>
                      <a:pt x="13307" y="3516"/>
                      <a:pt x="13581" y="3288"/>
                      <a:pt x="13809" y="3036"/>
                    </a:cubicBezTo>
                    <a:cubicBezTo>
                      <a:pt x="13923" y="2922"/>
                      <a:pt x="14015" y="2808"/>
                      <a:pt x="14083" y="2694"/>
                    </a:cubicBezTo>
                    <a:cubicBezTo>
                      <a:pt x="14129" y="2626"/>
                      <a:pt x="14175" y="2557"/>
                      <a:pt x="14220" y="2489"/>
                    </a:cubicBezTo>
                    <a:cubicBezTo>
                      <a:pt x="14266" y="2420"/>
                      <a:pt x="14334" y="2352"/>
                      <a:pt x="14380" y="2260"/>
                    </a:cubicBezTo>
                    <a:lnTo>
                      <a:pt x="14426" y="2192"/>
                    </a:lnTo>
                    <a:cubicBezTo>
                      <a:pt x="14494" y="2078"/>
                      <a:pt x="14585" y="1941"/>
                      <a:pt x="14654" y="1804"/>
                    </a:cubicBezTo>
                    <a:cubicBezTo>
                      <a:pt x="14700" y="1735"/>
                      <a:pt x="14722" y="1644"/>
                      <a:pt x="14745" y="1576"/>
                    </a:cubicBezTo>
                    <a:lnTo>
                      <a:pt x="14791" y="1462"/>
                    </a:lnTo>
                    <a:cubicBezTo>
                      <a:pt x="14814" y="1370"/>
                      <a:pt x="14859" y="1256"/>
                      <a:pt x="14882" y="1142"/>
                    </a:cubicBezTo>
                    <a:cubicBezTo>
                      <a:pt x="14882" y="1005"/>
                      <a:pt x="14882" y="868"/>
                      <a:pt x="14836" y="731"/>
                    </a:cubicBezTo>
                    <a:cubicBezTo>
                      <a:pt x="14814" y="663"/>
                      <a:pt x="14791" y="594"/>
                      <a:pt x="14722" y="526"/>
                    </a:cubicBezTo>
                    <a:cubicBezTo>
                      <a:pt x="14700" y="503"/>
                      <a:pt x="14677" y="480"/>
                      <a:pt x="14631" y="434"/>
                    </a:cubicBezTo>
                    <a:lnTo>
                      <a:pt x="14585" y="412"/>
                    </a:lnTo>
                    <a:cubicBezTo>
                      <a:pt x="14563" y="366"/>
                      <a:pt x="14494" y="366"/>
                      <a:pt x="14448" y="366"/>
                    </a:cubicBezTo>
                    <a:cubicBezTo>
                      <a:pt x="14426" y="275"/>
                      <a:pt x="14403" y="206"/>
                      <a:pt x="14380" y="115"/>
                    </a:cubicBezTo>
                    <a:cubicBezTo>
                      <a:pt x="14334" y="46"/>
                      <a:pt x="14266" y="1"/>
                      <a:pt x="14197" y="1"/>
                    </a:cubicBezTo>
                    <a:close/>
                  </a:path>
                </a:pathLst>
              </a:custGeom>
              <a:solidFill>
                <a:srgbClr val="424077">
                  <a:alpha val="1058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1"/>
              <p:cNvSpPr/>
              <p:nvPr/>
            </p:nvSpPr>
            <p:spPr>
              <a:xfrm>
                <a:off x="7401348" y="2552772"/>
                <a:ext cx="56790" cy="27733"/>
              </a:xfrm>
              <a:custGeom>
                <a:rect b="b" l="l" r="r" t="t"/>
                <a:pathLst>
                  <a:path extrusionOk="0" h="1026" w="2101">
                    <a:moveTo>
                      <a:pt x="320" y="1"/>
                    </a:moveTo>
                    <a:cubicBezTo>
                      <a:pt x="229" y="1"/>
                      <a:pt x="160" y="23"/>
                      <a:pt x="115" y="69"/>
                    </a:cubicBezTo>
                    <a:cubicBezTo>
                      <a:pt x="46" y="115"/>
                      <a:pt x="1" y="183"/>
                      <a:pt x="1" y="275"/>
                    </a:cubicBezTo>
                    <a:cubicBezTo>
                      <a:pt x="1" y="343"/>
                      <a:pt x="23" y="412"/>
                      <a:pt x="69" y="480"/>
                    </a:cubicBezTo>
                    <a:cubicBezTo>
                      <a:pt x="115" y="526"/>
                      <a:pt x="183" y="594"/>
                      <a:pt x="275" y="594"/>
                    </a:cubicBezTo>
                    <a:cubicBezTo>
                      <a:pt x="328" y="587"/>
                      <a:pt x="381" y="585"/>
                      <a:pt x="435" y="585"/>
                    </a:cubicBezTo>
                    <a:cubicBezTo>
                      <a:pt x="564" y="585"/>
                      <a:pt x="693" y="601"/>
                      <a:pt x="822" y="617"/>
                    </a:cubicBezTo>
                    <a:cubicBezTo>
                      <a:pt x="982" y="663"/>
                      <a:pt x="1119" y="708"/>
                      <a:pt x="1233" y="777"/>
                    </a:cubicBezTo>
                    <a:cubicBezTo>
                      <a:pt x="1347" y="845"/>
                      <a:pt x="1461" y="914"/>
                      <a:pt x="1576" y="982"/>
                    </a:cubicBezTo>
                    <a:cubicBezTo>
                      <a:pt x="1630" y="1009"/>
                      <a:pt x="1691" y="1026"/>
                      <a:pt x="1751" y="1026"/>
                    </a:cubicBezTo>
                    <a:cubicBezTo>
                      <a:pt x="1843" y="1026"/>
                      <a:pt x="1931" y="987"/>
                      <a:pt x="1986" y="891"/>
                    </a:cubicBezTo>
                    <a:cubicBezTo>
                      <a:pt x="2101" y="777"/>
                      <a:pt x="2055" y="571"/>
                      <a:pt x="1918" y="480"/>
                    </a:cubicBezTo>
                    <a:cubicBezTo>
                      <a:pt x="1872" y="434"/>
                      <a:pt x="1827" y="389"/>
                      <a:pt x="1758" y="366"/>
                    </a:cubicBezTo>
                    <a:cubicBezTo>
                      <a:pt x="1690" y="320"/>
                      <a:pt x="1621" y="297"/>
                      <a:pt x="1553" y="252"/>
                    </a:cubicBezTo>
                    <a:cubicBezTo>
                      <a:pt x="1416" y="183"/>
                      <a:pt x="1302" y="138"/>
                      <a:pt x="1165" y="92"/>
                    </a:cubicBezTo>
                    <a:cubicBezTo>
                      <a:pt x="936" y="23"/>
                      <a:pt x="708" y="1"/>
                      <a:pt x="480" y="1"/>
                    </a:cubicBez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1"/>
              <p:cNvSpPr/>
              <p:nvPr/>
            </p:nvSpPr>
            <p:spPr>
              <a:xfrm>
                <a:off x="7311284" y="2341776"/>
                <a:ext cx="40113" cy="32112"/>
              </a:xfrm>
              <a:custGeom>
                <a:rect b="b" l="l" r="r" t="t"/>
                <a:pathLst>
                  <a:path extrusionOk="0" h="1188" w="1484">
                    <a:moveTo>
                      <a:pt x="1324" y="0"/>
                    </a:moveTo>
                    <a:cubicBezTo>
                      <a:pt x="1278" y="0"/>
                      <a:pt x="1233" y="46"/>
                      <a:pt x="1210" y="92"/>
                    </a:cubicBezTo>
                    <a:cubicBezTo>
                      <a:pt x="1187" y="137"/>
                      <a:pt x="1141" y="183"/>
                      <a:pt x="1119" y="229"/>
                    </a:cubicBezTo>
                    <a:cubicBezTo>
                      <a:pt x="1119" y="229"/>
                      <a:pt x="1096" y="251"/>
                      <a:pt x="1096" y="274"/>
                    </a:cubicBezTo>
                    <a:cubicBezTo>
                      <a:pt x="1073" y="251"/>
                      <a:pt x="1073" y="251"/>
                      <a:pt x="1073" y="251"/>
                    </a:cubicBezTo>
                    <a:cubicBezTo>
                      <a:pt x="1039" y="218"/>
                      <a:pt x="994" y="197"/>
                      <a:pt x="954" y="197"/>
                    </a:cubicBezTo>
                    <a:cubicBezTo>
                      <a:pt x="939" y="197"/>
                      <a:pt x="925" y="200"/>
                      <a:pt x="913" y="206"/>
                    </a:cubicBezTo>
                    <a:cubicBezTo>
                      <a:pt x="890" y="229"/>
                      <a:pt x="867" y="229"/>
                      <a:pt x="845" y="251"/>
                    </a:cubicBezTo>
                    <a:cubicBezTo>
                      <a:pt x="822" y="274"/>
                      <a:pt x="799" y="274"/>
                      <a:pt x="776" y="297"/>
                    </a:cubicBezTo>
                    <a:cubicBezTo>
                      <a:pt x="753" y="320"/>
                      <a:pt x="731" y="343"/>
                      <a:pt x="685" y="388"/>
                    </a:cubicBezTo>
                    <a:cubicBezTo>
                      <a:pt x="616" y="457"/>
                      <a:pt x="525" y="525"/>
                      <a:pt x="457" y="594"/>
                    </a:cubicBezTo>
                    <a:cubicBezTo>
                      <a:pt x="411" y="640"/>
                      <a:pt x="365" y="685"/>
                      <a:pt x="320" y="708"/>
                    </a:cubicBezTo>
                    <a:cubicBezTo>
                      <a:pt x="274" y="731"/>
                      <a:pt x="251" y="754"/>
                      <a:pt x="206" y="776"/>
                    </a:cubicBezTo>
                    <a:cubicBezTo>
                      <a:pt x="160" y="799"/>
                      <a:pt x="137" y="822"/>
                      <a:pt x="91" y="845"/>
                    </a:cubicBezTo>
                    <a:cubicBezTo>
                      <a:pt x="46" y="868"/>
                      <a:pt x="0" y="936"/>
                      <a:pt x="0" y="1005"/>
                    </a:cubicBezTo>
                    <a:cubicBezTo>
                      <a:pt x="23" y="1073"/>
                      <a:pt x="23" y="1096"/>
                      <a:pt x="69" y="1142"/>
                    </a:cubicBezTo>
                    <a:cubicBezTo>
                      <a:pt x="91" y="1164"/>
                      <a:pt x="160" y="1187"/>
                      <a:pt x="206" y="1187"/>
                    </a:cubicBezTo>
                    <a:cubicBezTo>
                      <a:pt x="297" y="1164"/>
                      <a:pt x="388" y="1142"/>
                      <a:pt x="479" y="1119"/>
                    </a:cubicBezTo>
                    <a:cubicBezTo>
                      <a:pt x="548" y="1073"/>
                      <a:pt x="616" y="1050"/>
                      <a:pt x="685" y="1005"/>
                    </a:cubicBezTo>
                    <a:cubicBezTo>
                      <a:pt x="776" y="959"/>
                      <a:pt x="845" y="891"/>
                      <a:pt x="913" y="845"/>
                    </a:cubicBezTo>
                    <a:cubicBezTo>
                      <a:pt x="1004" y="754"/>
                      <a:pt x="1096" y="662"/>
                      <a:pt x="1187" y="571"/>
                    </a:cubicBezTo>
                    <a:cubicBezTo>
                      <a:pt x="1278" y="457"/>
                      <a:pt x="1370" y="320"/>
                      <a:pt x="1438" y="206"/>
                    </a:cubicBezTo>
                    <a:cubicBezTo>
                      <a:pt x="1484" y="137"/>
                      <a:pt x="1438" y="46"/>
                      <a:pt x="1392" y="23"/>
                    </a:cubicBezTo>
                    <a:cubicBezTo>
                      <a:pt x="1370" y="23"/>
                      <a:pt x="1347" y="0"/>
                      <a:pt x="1324" y="0"/>
                    </a:cubicBez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1"/>
              <p:cNvSpPr/>
              <p:nvPr/>
            </p:nvSpPr>
            <p:spPr>
              <a:xfrm>
                <a:off x="6785605" y="2186299"/>
                <a:ext cx="98146" cy="187291"/>
              </a:xfrm>
              <a:custGeom>
                <a:rect b="b" l="l" r="r" t="t"/>
                <a:pathLst>
                  <a:path extrusionOk="0" h="6929" w="3631">
                    <a:moveTo>
                      <a:pt x="2818" y="748"/>
                    </a:moveTo>
                    <a:lnTo>
                      <a:pt x="2818" y="748"/>
                    </a:lnTo>
                    <a:cubicBezTo>
                      <a:pt x="2813" y="756"/>
                      <a:pt x="2808" y="766"/>
                      <a:pt x="2808" y="777"/>
                    </a:cubicBezTo>
                    <a:cubicBezTo>
                      <a:pt x="2812" y="767"/>
                      <a:pt x="2815" y="758"/>
                      <a:pt x="2818" y="748"/>
                    </a:cubicBezTo>
                    <a:close/>
                    <a:moveTo>
                      <a:pt x="3105" y="0"/>
                    </a:moveTo>
                    <a:cubicBezTo>
                      <a:pt x="3060" y="0"/>
                      <a:pt x="3014" y="23"/>
                      <a:pt x="3014" y="69"/>
                    </a:cubicBezTo>
                    <a:cubicBezTo>
                      <a:pt x="2968" y="206"/>
                      <a:pt x="2945" y="320"/>
                      <a:pt x="2923" y="457"/>
                    </a:cubicBezTo>
                    <a:cubicBezTo>
                      <a:pt x="2900" y="503"/>
                      <a:pt x="2900" y="548"/>
                      <a:pt x="2877" y="571"/>
                    </a:cubicBezTo>
                    <a:cubicBezTo>
                      <a:pt x="2857" y="630"/>
                      <a:pt x="2838" y="689"/>
                      <a:pt x="2818" y="748"/>
                    </a:cubicBezTo>
                    <a:lnTo>
                      <a:pt x="2818" y="748"/>
                    </a:lnTo>
                    <a:cubicBezTo>
                      <a:pt x="2824" y="738"/>
                      <a:pt x="2831" y="731"/>
                      <a:pt x="2831" y="731"/>
                    </a:cubicBezTo>
                    <a:lnTo>
                      <a:pt x="2831" y="731"/>
                    </a:lnTo>
                    <a:cubicBezTo>
                      <a:pt x="2808" y="777"/>
                      <a:pt x="2808" y="822"/>
                      <a:pt x="2786" y="868"/>
                    </a:cubicBezTo>
                    <a:cubicBezTo>
                      <a:pt x="2740" y="936"/>
                      <a:pt x="2717" y="1028"/>
                      <a:pt x="2672" y="1119"/>
                    </a:cubicBezTo>
                    <a:cubicBezTo>
                      <a:pt x="2603" y="1233"/>
                      <a:pt x="2535" y="1370"/>
                      <a:pt x="2466" y="1507"/>
                    </a:cubicBezTo>
                    <a:cubicBezTo>
                      <a:pt x="2329" y="1781"/>
                      <a:pt x="2169" y="2032"/>
                      <a:pt x="2032" y="2306"/>
                    </a:cubicBezTo>
                    <a:cubicBezTo>
                      <a:pt x="1964" y="2443"/>
                      <a:pt x="1918" y="2557"/>
                      <a:pt x="1850" y="2694"/>
                    </a:cubicBezTo>
                    <a:cubicBezTo>
                      <a:pt x="1781" y="2831"/>
                      <a:pt x="1713" y="2945"/>
                      <a:pt x="1644" y="3059"/>
                    </a:cubicBezTo>
                    <a:cubicBezTo>
                      <a:pt x="1507" y="3333"/>
                      <a:pt x="1370" y="3584"/>
                      <a:pt x="1234" y="3858"/>
                    </a:cubicBezTo>
                    <a:cubicBezTo>
                      <a:pt x="1097" y="4086"/>
                      <a:pt x="982" y="4314"/>
                      <a:pt x="845" y="4543"/>
                    </a:cubicBezTo>
                    <a:cubicBezTo>
                      <a:pt x="731" y="4771"/>
                      <a:pt x="594" y="4999"/>
                      <a:pt x="480" y="5227"/>
                    </a:cubicBezTo>
                    <a:cubicBezTo>
                      <a:pt x="366" y="5479"/>
                      <a:pt x="252" y="5730"/>
                      <a:pt x="161" y="6003"/>
                    </a:cubicBezTo>
                    <a:cubicBezTo>
                      <a:pt x="115" y="6140"/>
                      <a:pt x="92" y="6277"/>
                      <a:pt x="47" y="6414"/>
                    </a:cubicBezTo>
                    <a:cubicBezTo>
                      <a:pt x="47" y="6460"/>
                      <a:pt x="24" y="6528"/>
                      <a:pt x="24" y="6597"/>
                    </a:cubicBezTo>
                    <a:lnTo>
                      <a:pt x="1" y="6665"/>
                    </a:lnTo>
                    <a:cubicBezTo>
                      <a:pt x="1" y="6734"/>
                      <a:pt x="1" y="6780"/>
                      <a:pt x="24" y="6848"/>
                    </a:cubicBezTo>
                    <a:cubicBezTo>
                      <a:pt x="62" y="6899"/>
                      <a:pt x="122" y="6929"/>
                      <a:pt x="180" y="6929"/>
                    </a:cubicBezTo>
                    <a:cubicBezTo>
                      <a:pt x="224" y="6929"/>
                      <a:pt x="268" y="6911"/>
                      <a:pt x="298" y="6871"/>
                    </a:cubicBezTo>
                    <a:cubicBezTo>
                      <a:pt x="343" y="6802"/>
                      <a:pt x="389" y="6711"/>
                      <a:pt x="435" y="6643"/>
                    </a:cubicBezTo>
                    <a:cubicBezTo>
                      <a:pt x="457" y="6574"/>
                      <a:pt x="503" y="6483"/>
                      <a:pt x="549" y="6414"/>
                    </a:cubicBezTo>
                    <a:cubicBezTo>
                      <a:pt x="617" y="6277"/>
                      <a:pt x="709" y="6118"/>
                      <a:pt x="777" y="5981"/>
                    </a:cubicBezTo>
                    <a:cubicBezTo>
                      <a:pt x="937" y="5707"/>
                      <a:pt x="1097" y="5433"/>
                      <a:pt x="1256" y="5159"/>
                    </a:cubicBezTo>
                    <a:cubicBezTo>
                      <a:pt x="1325" y="5022"/>
                      <a:pt x="1416" y="4885"/>
                      <a:pt x="1485" y="4748"/>
                    </a:cubicBezTo>
                    <a:cubicBezTo>
                      <a:pt x="1576" y="4634"/>
                      <a:pt x="1667" y="4520"/>
                      <a:pt x="1736" y="4383"/>
                    </a:cubicBezTo>
                    <a:cubicBezTo>
                      <a:pt x="1895" y="4132"/>
                      <a:pt x="2055" y="3858"/>
                      <a:pt x="2192" y="3607"/>
                    </a:cubicBezTo>
                    <a:cubicBezTo>
                      <a:pt x="2283" y="3470"/>
                      <a:pt x="2352" y="3333"/>
                      <a:pt x="2420" y="3196"/>
                    </a:cubicBezTo>
                    <a:cubicBezTo>
                      <a:pt x="2489" y="3196"/>
                      <a:pt x="2535" y="3173"/>
                      <a:pt x="2580" y="3128"/>
                    </a:cubicBezTo>
                    <a:cubicBezTo>
                      <a:pt x="2649" y="3059"/>
                      <a:pt x="2694" y="2968"/>
                      <a:pt x="2717" y="2899"/>
                    </a:cubicBezTo>
                    <a:cubicBezTo>
                      <a:pt x="2763" y="2831"/>
                      <a:pt x="2786" y="2762"/>
                      <a:pt x="2831" y="2694"/>
                    </a:cubicBezTo>
                    <a:cubicBezTo>
                      <a:pt x="2923" y="2534"/>
                      <a:pt x="2991" y="2374"/>
                      <a:pt x="3060" y="2214"/>
                    </a:cubicBezTo>
                    <a:cubicBezTo>
                      <a:pt x="3151" y="2078"/>
                      <a:pt x="3219" y="1941"/>
                      <a:pt x="3288" y="1781"/>
                    </a:cubicBezTo>
                    <a:cubicBezTo>
                      <a:pt x="3356" y="1621"/>
                      <a:pt x="3425" y="1461"/>
                      <a:pt x="3470" y="1301"/>
                    </a:cubicBezTo>
                    <a:cubicBezTo>
                      <a:pt x="3516" y="1142"/>
                      <a:pt x="3562" y="982"/>
                      <a:pt x="3607" y="822"/>
                    </a:cubicBezTo>
                    <a:cubicBezTo>
                      <a:pt x="3630" y="731"/>
                      <a:pt x="3630" y="640"/>
                      <a:pt x="3630" y="548"/>
                    </a:cubicBezTo>
                    <a:cubicBezTo>
                      <a:pt x="3630" y="457"/>
                      <a:pt x="3607" y="388"/>
                      <a:pt x="3562" y="320"/>
                    </a:cubicBezTo>
                    <a:cubicBezTo>
                      <a:pt x="3562" y="297"/>
                      <a:pt x="3539" y="274"/>
                      <a:pt x="3539" y="274"/>
                    </a:cubicBezTo>
                    <a:cubicBezTo>
                      <a:pt x="3516" y="252"/>
                      <a:pt x="3516" y="229"/>
                      <a:pt x="3516" y="206"/>
                    </a:cubicBezTo>
                    <a:cubicBezTo>
                      <a:pt x="3493" y="183"/>
                      <a:pt x="3470" y="137"/>
                      <a:pt x="3448" y="115"/>
                    </a:cubicBezTo>
                    <a:cubicBezTo>
                      <a:pt x="3403" y="70"/>
                      <a:pt x="3349" y="35"/>
                      <a:pt x="3291" y="35"/>
                    </a:cubicBezTo>
                    <a:cubicBezTo>
                      <a:pt x="3260" y="35"/>
                      <a:pt x="3228" y="45"/>
                      <a:pt x="3196" y="69"/>
                    </a:cubicBezTo>
                    <a:cubicBezTo>
                      <a:pt x="3174" y="46"/>
                      <a:pt x="3151" y="0"/>
                      <a:pt x="3105" y="0"/>
                    </a:cubicBezTo>
                    <a:close/>
                  </a:path>
                </a:pathLst>
              </a:custGeom>
              <a:solidFill>
                <a:srgbClr val="0C0044">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1"/>
              <p:cNvSpPr/>
              <p:nvPr/>
            </p:nvSpPr>
            <p:spPr>
              <a:xfrm>
                <a:off x="7200218" y="2212221"/>
                <a:ext cx="82090" cy="145232"/>
              </a:xfrm>
              <a:custGeom>
                <a:rect b="b" l="l" r="r" t="t"/>
                <a:pathLst>
                  <a:path extrusionOk="0" h="5373" w="3037">
                    <a:moveTo>
                      <a:pt x="594" y="0"/>
                    </a:moveTo>
                    <a:cubicBezTo>
                      <a:pt x="526" y="0"/>
                      <a:pt x="457" y="23"/>
                      <a:pt x="411" y="69"/>
                    </a:cubicBezTo>
                    <a:cubicBezTo>
                      <a:pt x="366" y="137"/>
                      <a:pt x="343" y="183"/>
                      <a:pt x="343" y="274"/>
                    </a:cubicBezTo>
                    <a:cubicBezTo>
                      <a:pt x="343" y="320"/>
                      <a:pt x="320" y="342"/>
                      <a:pt x="320" y="388"/>
                    </a:cubicBezTo>
                    <a:cubicBezTo>
                      <a:pt x="229" y="411"/>
                      <a:pt x="160" y="457"/>
                      <a:pt x="115" y="548"/>
                    </a:cubicBezTo>
                    <a:cubicBezTo>
                      <a:pt x="46" y="685"/>
                      <a:pt x="46" y="845"/>
                      <a:pt x="23" y="1004"/>
                    </a:cubicBezTo>
                    <a:cubicBezTo>
                      <a:pt x="23" y="1187"/>
                      <a:pt x="23" y="1347"/>
                      <a:pt x="23" y="1507"/>
                    </a:cubicBezTo>
                    <a:cubicBezTo>
                      <a:pt x="1" y="1849"/>
                      <a:pt x="46" y="2191"/>
                      <a:pt x="115" y="2511"/>
                    </a:cubicBezTo>
                    <a:cubicBezTo>
                      <a:pt x="137" y="2671"/>
                      <a:pt x="206" y="2830"/>
                      <a:pt x="252" y="2967"/>
                    </a:cubicBezTo>
                    <a:cubicBezTo>
                      <a:pt x="274" y="3059"/>
                      <a:pt x="320" y="3150"/>
                      <a:pt x="366" y="3241"/>
                    </a:cubicBezTo>
                    <a:cubicBezTo>
                      <a:pt x="411" y="3310"/>
                      <a:pt x="434" y="3401"/>
                      <a:pt x="480" y="3470"/>
                    </a:cubicBezTo>
                    <a:cubicBezTo>
                      <a:pt x="571" y="3629"/>
                      <a:pt x="685" y="3766"/>
                      <a:pt x="822" y="3880"/>
                    </a:cubicBezTo>
                    <a:cubicBezTo>
                      <a:pt x="868" y="3926"/>
                      <a:pt x="891" y="3972"/>
                      <a:pt x="936" y="4017"/>
                    </a:cubicBezTo>
                    <a:cubicBezTo>
                      <a:pt x="1073" y="4246"/>
                      <a:pt x="1256" y="4474"/>
                      <a:pt x="1439" y="4679"/>
                    </a:cubicBezTo>
                    <a:cubicBezTo>
                      <a:pt x="1553" y="4793"/>
                      <a:pt x="1667" y="4885"/>
                      <a:pt x="1827" y="4976"/>
                    </a:cubicBezTo>
                    <a:cubicBezTo>
                      <a:pt x="1872" y="4999"/>
                      <a:pt x="1941" y="5022"/>
                      <a:pt x="2009" y="5067"/>
                    </a:cubicBezTo>
                    <a:lnTo>
                      <a:pt x="2237" y="5159"/>
                    </a:lnTo>
                    <a:cubicBezTo>
                      <a:pt x="2329" y="5204"/>
                      <a:pt x="2443" y="5250"/>
                      <a:pt x="2557" y="5296"/>
                    </a:cubicBezTo>
                    <a:cubicBezTo>
                      <a:pt x="2625" y="5318"/>
                      <a:pt x="2694" y="5341"/>
                      <a:pt x="2762" y="5364"/>
                    </a:cubicBezTo>
                    <a:cubicBezTo>
                      <a:pt x="2780" y="5370"/>
                      <a:pt x="2798" y="5373"/>
                      <a:pt x="2817" y="5373"/>
                    </a:cubicBezTo>
                    <a:cubicBezTo>
                      <a:pt x="2874" y="5373"/>
                      <a:pt x="2934" y="5347"/>
                      <a:pt x="2968" y="5296"/>
                    </a:cubicBezTo>
                    <a:cubicBezTo>
                      <a:pt x="3036" y="5227"/>
                      <a:pt x="3013" y="5113"/>
                      <a:pt x="2945" y="5022"/>
                    </a:cubicBezTo>
                    <a:cubicBezTo>
                      <a:pt x="2922" y="4999"/>
                      <a:pt x="2899" y="4999"/>
                      <a:pt x="2854" y="4976"/>
                    </a:cubicBezTo>
                    <a:cubicBezTo>
                      <a:pt x="2831" y="4953"/>
                      <a:pt x="2808" y="4930"/>
                      <a:pt x="2762" y="4908"/>
                    </a:cubicBezTo>
                    <a:cubicBezTo>
                      <a:pt x="2694" y="4885"/>
                      <a:pt x="2625" y="4839"/>
                      <a:pt x="2557" y="4793"/>
                    </a:cubicBezTo>
                    <a:cubicBezTo>
                      <a:pt x="2534" y="4793"/>
                      <a:pt x="2511" y="4771"/>
                      <a:pt x="2466" y="4748"/>
                    </a:cubicBezTo>
                    <a:cubicBezTo>
                      <a:pt x="2420" y="4702"/>
                      <a:pt x="2352" y="4656"/>
                      <a:pt x="2283" y="4611"/>
                    </a:cubicBezTo>
                    <a:cubicBezTo>
                      <a:pt x="2169" y="4542"/>
                      <a:pt x="2055" y="4451"/>
                      <a:pt x="1941" y="4360"/>
                    </a:cubicBezTo>
                    <a:cubicBezTo>
                      <a:pt x="1941" y="4360"/>
                      <a:pt x="1918" y="4360"/>
                      <a:pt x="1918" y="4337"/>
                    </a:cubicBezTo>
                    <a:cubicBezTo>
                      <a:pt x="1690" y="4063"/>
                      <a:pt x="1507" y="3743"/>
                      <a:pt x="1347" y="3401"/>
                    </a:cubicBezTo>
                    <a:cubicBezTo>
                      <a:pt x="1302" y="3287"/>
                      <a:pt x="1256" y="3196"/>
                      <a:pt x="1210" y="3082"/>
                    </a:cubicBezTo>
                    <a:cubicBezTo>
                      <a:pt x="1165" y="2967"/>
                      <a:pt x="1119" y="2830"/>
                      <a:pt x="1096" y="2693"/>
                    </a:cubicBezTo>
                    <a:cubicBezTo>
                      <a:pt x="1005" y="2465"/>
                      <a:pt x="959" y="2214"/>
                      <a:pt x="914" y="1986"/>
                    </a:cubicBezTo>
                    <a:cubicBezTo>
                      <a:pt x="868" y="1735"/>
                      <a:pt x="868" y="1484"/>
                      <a:pt x="845" y="1233"/>
                    </a:cubicBezTo>
                    <a:cubicBezTo>
                      <a:pt x="822" y="1141"/>
                      <a:pt x="822" y="1027"/>
                      <a:pt x="822" y="936"/>
                    </a:cubicBezTo>
                    <a:cubicBezTo>
                      <a:pt x="822" y="822"/>
                      <a:pt x="822" y="708"/>
                      <a:pt x="822" y="616"/>
                    </a:cubicBezTo>
                    <a:cubicBezTo>
                      <a:pt x="845" y="571"/>
                      <a:pt x="845" y="525"/>
                      <a:pt x="845" y="479"/>
                    </a:cubicBezTo>
                    <a:lnTo>
                      <a:pt x="845" y="457"/>
                    </a:lnTo>
                    <a:cubicBezTo>
                      <a:pt x="845" y="434"/>
                      <a:pt x="845" y="434"/>
                      <a:pt x="845" y="434"/>
                    </a:cubicBezTo>
                    <a:cubicBezTo>
                      <a:pt x="868" y="388"/>
                      <a:pt x="868" y="320"/>
                      <a:pt x="868" y="251"/>
                    </a:cubicBezTo>
                    <a:cubicBezTo>
                      <a:pt x="868" y="183"/>
                      <a:pt x="822" y="91"/>
                      <a:pt x="777" y="69"/>
                    </a:cubicBezTo>
                    <a:cubicBezTo>
                      <a:pt x="731" y="23"/>
                      <a:pt x="662" y="0"/>
                      <a:pt x="59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1"/>
              <p:cNvSpPr/>
              <p:nvPr/>
            </p:nvSpPr>
            <p:spPr>
              <a:xfrm>
                <a:off x="7071879" y="1930244"/>
                <a:ext cx="61115" cy="128095"/>
              </a:xfrm>
              <a:custGeom>
                <a:rect b="b" l="l" r="r" t="t"/>
                <a:pathLst>
                  <a:path extrusionOk="0" h="4739" w="2261">
                    <a:moveTo>
                      <a:pt x="1485" y="1"/>
                    </a:moveTo>
                    <a:cubicBezTo>
                      <a:pt x="1439" y="1"/>
                      <a:pt x="1370" y="24"/>
                      <a:pt x="1325" y="47"/>
                    </a:cubicBezTo>
                    <a:cubicBezTo>
                      <a:pt x="1279" y="92"/>
                      <a:pt x="1211" y="138"/>
                      <a:pt x="1165" y="184"/>
                    </a:cubicBezTo>
                    <a:cubicBezTo>
                      <a:pt x="1096" y="229"/>
                      <a:pt x="1051" y="275"/>
                      <a:pt x="1005" y="321"/>
                    </a:cubicBezTo>
                    <a:cubicBezTo>
                      <a:pt x="960" y="275"/>
                      <a:pt x="868" y="252"/>
                      <a:pt x="777" y="252"/>
                    </a:cubicBezTo>
                    <a:cubicBezTo>
                      <a:pt x="640" y="275"/>
                      <a:pt x="549" y="366"/>
                      <a:pt x="457" y="435"/>
                    </a:cubicBezTo>
                    <a:cubicBezTo>
                      <a:pt x="389" y="526"/>
                      <a:pt x="320" y="617"/>
                      <a:pt x="275" y="709"/>
                    </a:cubicBezTo>
                    <a:cubicBezTo>
                      <a:pt x="229" y="777"/>
                      <a:pt x="206" y="845"/>
                      <a:pt x="161" y="914"/>
                    </a:cubicBezTo>
                    <a:cubicBezTo>
                      <a:pt x="115" y="1074"/>
                      <a:pt x="69" y="1211"/>
                      <a:pt x="24" y="1370"/>
                    </a:cubicBezTo>
                    <a:cubicBezTo>
                      <a:pt x="1" y="1507"/>
                      <a:pt x="1" y="1622"/>
                      <a:pt x="1" y="1759"/>
                    </a:cubicBezTo>
                    <a:cubicBezTo>
                      <a:pt x="1" y="1918"/>
                      <a:pt x="24" y="2078"/>
                      <a:pt x="47" y="2215"/>
                    </a:cubicBezTo>
                    <a:cubicBezTo>
                      <a:pt x="69" y="2238"/>
                      <a:pt x="69" y="2261"/>
                      <a:pt x="69" y="2283"/>
                    </a:cubicBezTo>
                    <a:cubicBezTo>
                      <a:pt x="69" y="2329"/>
                      <a:pt x="69" y="2375"/>
                      <a:pt x="69" y="2420"/>
                    </a:cubicBezTo>
                    <a:cubicBezTo>
                      <a:pt x="92" y="2626"/>
                      <a:pt x="115" y="2831"/>
                      <a:pt x="161" y="3014"/>
                    </a:cubicBezTo>
                    <a:cubicBezTo>
                      <a:pt x="206" y="3174"/>
                      <a:pt x="275" y="3333"/>
                      <a:pt x="343" y="3470"/>
                    </a:cubicBezTo>
                    <a:cubicBezTo>
                      <a:pt x="412" y="3607"/>
                      <a:pt x="480" y="3699"/>
                      <a:pt x="594" y="3813"/>
                    </a:cubicBezTo>
                    <a:cubicBezTo>
                      <a:pt x="708" y="3927"/>
                      <a:pt x="823" y="4041"/>
                      <a:pt x="937" y="4132"/>
                    </a:cubicBezTo>
                    <a:cubicBezTo>
                      <a:pt x="1074" y="4269"/>
                      <a:pt x="1233" y="4361"/>
                      <a:pt x="1393" y="4475"/>
                    </a:cubicBezTo>
                    <a:cubicBezTo>
                      <a:pt x="1462" y="4520"/>
                      <a:pt x="1530" y="4566"/>
                      <a:pt x="1599" y="4612"/>
                    </a:cubicBezTo>
                    <a:cubicBezTo>
                      <a:pt x="1691" y="4667"/>
                      <a:pt x="1799" y="4738"/>
                      <a:pt x="1922" y="4738"/>
                    </a:cubicBezTo>
                    <a:cubicBezTo>
                      <a:pt x="1951" y="4738"/>
                      <a:pt x="1980" y="4734"/>
                      <a:pt x="2010" y="4726"/>
                    </a:cubicBezTo>
                    <a:cubicBezTo>
                      <a:pt x="2146" y="4680"/>
                      <a:pt x="2261" y="4498"/>
                      <a:pt x="2192" y="4338"/>
                    </a:cubicBezTo>
                    <a:cubicBezTo>
                      <a:pt x="2146" y="4201"/>
                      <a:pt x="2032" y="4110"/>
                      <a:pt x="1941" y="4018"/>
                    </a:cubicBezTo>
                    <a:cubicBezTo>
                      <a:pt x="1850" y="3927"/>
                      <a:pt x="1781" y="3858"/>
                      <a:pt x="1690" y="3767"/>
                    </a:cubicBezTo>
                    <a:cubicBezTo>
                      <a:pt x="1644" y="3699"/>
                      <a:pt x="1576" y="3607"/>
                      <a:pt x="1530" y="3516"/>
                    </a:cubicBezTo>
                    <a:cubicBezTo>
                      <a:pt x="1462" y="3425"/>
                      <a:pt x="1393" y="3311"/>
                      <a:pt x="1325" y="3196"/>
                    </a:cubicBezTo>
                    <a:cubicBezTo>
                      <a:pt x="1256" y="3037"/>
                      <a:pt x="1211" y="2854"/>
                      <a:pt x="1188" y="2649"/>
                    </a:cubicBezTo>
                    <a:cubicBezTo>
                      <a:pt x="1142" y="2352"/>
                      <a:pt x="1119" y="2055"/>
                      <a:pt x="1142" y="1759"/>
                    </a:cubicBezTo>
                    <a:cubicBezTo>
                      <a:pt x="1165" y="1553"/>
                      <a:pt x="1211" y="1348"/>
                      <a:pt x="1279" y="1165"/>
                    </a:cubicBezTo>
                    <a:cubicBezTo>
                      <a:pt x="1325" y="1028"/>
                      <a:pt x="1393" y="914"/>
                      <a:pt x="1462" y="800"/>
                    </a:cubicBezTo>
                    <a:cubicBezTo>
                      <a:pt x="1507" y="754"/>
                      <a:pt x="1530" y="731"/>
                      <a:pt x="1576" y="686"/>
                    </a:cubicBezTo>
                    <a:cubicBezTo>
                      <a:pt x="1599" y="663"/>
                      <a:pt x="1644" y="640"/>
                      <a:pt x="1690" y="594"/>
                    </a:cubicBezTo>
                    <a:cubicBezTo>
                      <a:pt x="1827" y="503"/>
                      <a:pt x="1873" y="298"/>
                      <a:pt x="1781" y="161"/>
                    </a:cubicBezTo>
                    <a:cubicBezTo>
                      <a:pt x="1713" y="69"/>
                      <a:pt x="1599" y="1"/>
                      <a:pt x="1485" y="1"/>
                    </a:cubicBezTo>
                    <a:close/>
                  </a:path>
                </a:pathLst>
              </a:custGeom>
              <a:solidFill>
                <a:srgbClr val="FBD8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1"/>
              <p:cNvSpPr/>
              <p:nvPr/>
            </p:nvSpPr>
            <p:spPr>
              <a:xfrm>
                <a:off x="7319285" y="2484899"/>
                <a:ext cx="55574" cy="124743"/>
              </a:xfrm>
              <a:custGeom>
                <a:rect b="b" l="l" r="r" t="t"/>
                <a:pathLst>
                  <a:path extrusionOk="0" h="4615" w="2056">
                    <a:moveTo>
                      <a:pt x="1850" y="1"/>
                    </a:moveTo>
                    <a:cubicBezTo>
                      <a:pt x="1758" y="1"/>
                      <a:pt x="1690" y="69"/>
                      <a:pt x="1667" y="161"/>
                    </a:cubicBezTo>
                    <a:cubicBezTo>
                      <a:pt x="1644" y="252"/>
                      <a:pt x="1621" y="343"/>
                      <a:pt x="1599" y="412"/>
                    </a:cubicBezTo>
                    <a:cubicBezTo>
                      <a:pt x="1530" y="594"/>
                      <a:pt x="1462" y="754"/>
                      <a:pt x="1348" y="914"/>
                    </a:cubicBezTo>
                    <a:cubicBezTo>
                      <a:pt x="1188" y="1142"/>
                      <a:pt x="1028" y="1370"/>
                      <a:pt x="868" y="1599"/>
                    </a:cubicBezTo>
                    <a:cubicBezTo>
                      <a:pt x="731" y="1827"/>
                      <a:pt x="617" y="2078"/>
                      <a:pt x="480" y="2306"/>
                    </a:cubicBezTo>
                    <a:cubicBezTo>
                      <a:pt x="320" y="2557"/>
                      <a:pt x="183" y="2831"/>
                      <a:pt x="115" y="3128"/>
                    </a:cubicBezTo>
                    <a:cubicBezTo>
                      <a:pt x="69" y="3288"/>
                      <a:pt x="46" y="3425"/>
                      <a:pt x="24" y="3562"/>
                    </a:cubicBezTo>
                    <a:cubicBezTo>
                      <a:pt x="1" y="3699"/>
                      <a:pt x="1" y="3858"/>
                      <a:pt x="24" y="3995"/>
                    </a:cubicBezTo>
                    <a:cubicBezTo>
                      <a:pt x="46" y="4087"/>
                      <a:pt x="69" y="4178"/>
                      <a:pt x="115" y="4292"/>
                    </a:cubicBezTo>
                    <a:cubicBezTo>
                      <a:pt x="138" y="4338"/>
                      <a:pt x="161" y="4383"/>
                      <a:pt x="183" y="4429"/>
                    </a:cubicBezTo>
                    <a:cubicBezTo>
                      <a:pt x="206" y="4475"/>
                      <a:pt x="252" y="4497"/>
                      <a:pt x="275" y="4543"/>
                    </a:cubicBezTo>
                    <a:cubicBezTo>
                      <a:pt x="324" y="4592"/>
                      <a:pt x="392" y="4615"/>
                      <a:pt x="459" y="4615"/>
                    </a:cubicBezTo>
                    <a:cubicBezTo>
                      <a:pt x="518" y="4615"/>
                      <a:pt x="575" y="4598"/>
                      <a:pt x="617" y="4566"/>
                    </a:cubicBezTo>
                    <a:cubicBezTo>
                      <a:pt x="708" y="4497"/>
                      <a:pt x="754" y="4360"/>
                      <a:pt x="708" y="4246"/>
                    </a:cubicBezTo>
                    <a:cubicBezTo>
                      <a:pt x="708" y="4178"/>
                      <a:pt x="686" y="4087"/>
                      <a:pt x="663" y="4018"/>
                    </a:cubicBezTo>
                    <a:cubicBezTo>
                      <a:pt x="640" y="3927"/>
                      <a:pt x="640" y="3858"/>
                      <a:pt x="640" y="3767"/>
                    </a:cubicBezTo>
                    <a:cubicBezTo>
                      <a:pt x="640" y="3653"/>
                      <a:pt x="663" y="3562"/>
                      <a:pt x="686" y="3470"/>
                    </a:cubicBezTo>
                    <a:cubicBezTo>
                      <a:pt x="708" y="3379"/>
                      <a:pt x="731" y="3288"/>
                      <a:pt x="754" y="3174"/>
                    </a:cubicBezTo>
                    <a:cubicBezTo>
                      <a:pt x="823" y="2991"/>
                      <a:pt x="914" y="2808"/>
                      <a:pt x="1005" y="2626"/>
                    </a:cubicBezTo>
                    <a:cubicBezTo>
                      <a:pt x="1096" y="2420"/>
                      <a:pt x="1211" y="2238"/>
                      <a:pt x="1302" y="2055"/>
                    </a:cubicBezTo>
                    <a:cubicBezTo>
                      <a:pt x="1348" y="1964"/>
                      <a:pt x="1393" y="1873"/>
                      <a:pt x="1416" y="1781"/>
                    </a:cubicBezTo>
                    <a:cubicBezTo>
                      <a:pt x="1484" y="1690"/>
                      <a:pt x="1530" y="1576"/>
                      <a:pt x="1599" y="1462"/>
                    </a:cubicBezTo>
                    <a:cubicBezTo>
                      <a:pt x="1644" y="1393"/>
                      <a:pt x="1690" y="1302"/>
                      <a:pt x="1736" y="1188"/>
                    </a:cubicBezTo>
                    <a:cubicBezTo>
                      <a:pt x="1758" y="1096"/>
                      <a:pt x="1804" y="1005"/>
                      <a:pt x="1827" y="914"/>
                    </a:cubicBezTo>
                    <a:cubicBezTo>
                      <a:pt x="1827" y="937"/>
                      <a:pt x="1827" y="937"/>
                      <a:pt x="1827" y="937"/>
                    </a:cubicBezTo>
                    <a:cubicBezTo>
                      <a:pt x="1827" y="914"/>
                      <a:pt x="1850" y="891"/>
                      <a:pt x="1850" y="845"/>
                    </a:cubicBezTo>
                    <a:cubicBezTo>
                      <a:pt x="1895" y="731"/>
                      <a:pt x="1918" y="640"/>
                      <a:pt x="1964" y="549"/>
                    </a:cubicBezTo>
                    <a:cubicBezTo>
                      <a:pt x="1987" y="435"/>
                      <a:pt x="2009" y="320"/>
                      <a:pt x="2032" y="206"/>
                    </a:cubicBezTo>
                    <a:cubicBezTo>
                      <a:pt x="2055" y="115"/>
                      <a:pt x="1987" y="24"/>
                      <a:pt x="1873" y="1"/>
                    </a:cubicBezTo>
                    <a:close/>
                  </a:path>
                </a:pathLst>
              </a:custGeom>
              <a:solidFill>
                <a:srgbClr val="FBD8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1"/>
              <p:cNvSpPr/>
              <p:nvPr/>
            </p:nvSpPr>
            <p:spPr>
              <a:xfrm>
                <a:off x="7305716" y="2380645"/>
                <a:ext cx="83333" cy="229539"/>
              </a:xfrm>
              <a:custGeom>
                <a:rect b="b" l="l" r="r" t="t"/>
                <a:pathLst>
                  <a:path extrusionOk="0" h="8492" w="3083">
                    <a:moveTo>
                      <a:pt x="138" y="0"/>
                    </a:moveTo>
                    <a:cubicBezTo>
                      <a:pt x="92" y="23"/>
                      <a:pt x="69" y="69"/>
                      <a:pt x="46" y="115"/>
                    </a:cubicBezTo>
                    <a:cubicBezTo>
                      <a:pt x="46" y="137"/>
                      <a:pt x="46" y="160"/>
                      <a:pt x="46" y="183"/>
                    </a:cubicBezTo>
                    <a:lnTo>
                      <a:pt x="46" y="206"/>
                    </a:lnTo>
                    <a:cubicBezTo>
                      <a:pt x="24" y="525"/>
                      <a:pt x="1" y="822"/>
                      <a:pt x="24" y="1119"/>
                    </a:cubicBezTo>
                    <a:cubicBezTo>
                      <a:pt x="24" y="1279"/>
                      <a:pt x="24" y="1416"/>
                      <a:pt x="46" y="1575"/>
                    </a:cubicBezTo>
                    <a:cubicBezTo>
                      <a:pt x="69" y="1644"/>
                      <a:pt x="92" y="1735"/>
                      <a:pt x="92" y="1804"/>
                    </a:cubicBezTo>
                    <a:cubicBezTo>
                      <a:pt x="115" y="1872"/>
                      <a:pt x="160" y="1941"/>
                      <a:pt x="183" y="2009"/>
                    </a:cubicBezTo>
                    <a:cubicBezTo>
                      <a:pt x="229" y="2123"/>
                      <a:pt x="275" y="2214"/>
                      <a:pt x="343" y="2306"/>
                    </a:cubicBezTo>
                    <a:cubicBezTo>
                      <a:pt x="320" y="2306"/>
                      <a:pt x="320" y="2329"/>
                      <a:pt x="320" y="2329"/>
                    </a:cubicBezTo>
                    <a:cubicBezTo>
                      <a:pt x="206" y="2397"/>
                      <a:pt x="160" y="2534"/>
                      <a:pt x="206" y="2648"/>
                    </a:cubicBezTo>
                    <a:cubicBezTo>
                      <a:pt x="275" y="2831"/>
                      <a:pt x="366" y="3013"/>
                      <a:pt x="480" y="3173"/>
                    </a:cubicBezTo>
                    <a:cubicBezTo>
                      <a:pt x="548" y="3264"/>
                      <a:pt x="617" y="3333"/>
                      <a:pt x="685" y="3401"/>
                    </a:cubicBezTo>
                    <a:cubicBezTo>
                      <a:pt x="754" y="3470"/>
                      <a:pt x="845" y="3538"/>
                      <a:pt x="937" y="3584"/>
                    </a:cubicBezTo>
                    <a:cubicBezTo>
                      <a:pt x="1005" y="3630"/>
                      <a:pt x="1073" y="3675"/>
                      <a:pt x="1165" y="3698"/>
                    </a:cubicBezTo>
                    <a:cubicBezTo>
                      <a:pt x="1256" y="3744"/>
                      <a:pt x="1370" y="3789"/>
                      <a:pt x="1484" y="3812"/>
                    </a:cubicBezTo>
                    <a:cubicBezTo>
                      <a:pt x="1690" y="3835"/>
                      <a:pt x="1895" y="3858"/>
                      <a:pt x="2101" y="3858"/>
                    </a:cubicBezTo>
                    <a:cubicBezTo>
                      <a:pt x="2146" y="3858"/>
                      <a:pt x="2192" y="3858"/>
                      <a:pt x="2238" y="3881"/>
                    </a:cubicBezTo>
                    <a:cubicBezTo>
                      <a:pt x="2238" y="3904"/>
                      <a:pt x="2238" y="3926"/>
                      <a:pt x="2238" y="3949"/>
                    </a:cubicBezTo>
                    <a:cubicBezTo>
                      <a:pt x="2192" y="4040"/>
                      <a:pt x="2169" y="4109"/>
                      <a:pt x="2123" y="4200"/>
                    </a:cubicBezTo>
                    <a:cubicBezTo>
                      <a:pt x="2078" y="4292"/>
                      <a:pt x="2032" y="4383"/>
                      <a:pt x="1986" y="4451"/>
                    </a:cubicBezTo>
                    <a:cubicBezTo>
                      <a:pt x="1895" y="4588"/>
                      <a:pt x="1804" y="4702"/>
                      <a:pt x="1735" y="4817"/>
                    </a:cubicBezTo>
                    <a:cubicBezTo>
                      <a:pt x="1621" y="4953"/>
                      <a:pt x="1530" y="5090"/>
                      <a:pt x="1439" y="5227"/>
                    </a:cubicBezTo>
                    <a:cubicBezTo>
                      <a:pt x="1279" y="5524"/>
                      <a:pt x="1119" y="5798"/>
                      <a:pt x="982" y="6095"/>
                    </a:cubicBezTo>
                    <a:cubicBezTo>
                      <a:pt x="845" y="6391"/>
                      <a:pt x="731" y="6711"/>
                      <a:pt x="640" y="7031"/>
                    </a:cubicBezTo>
                    <a:cubicBezTo>
                      <a:pt x="594" y="7213"/>
                      <a:pt x="594" y="7373"/>
                      <a:pt x="571" y="7556"/>
                    </a:cubicBezTo>
                    <a:cubicBezTo>
                      <a:pt x="571" y="7807"/>
                      <a:pt x="663" y="8058"/>
                      <a:pt x="800" y="8263"/>
                    </a:cubicBezTo>
                    <a:cubicBezTo>
                      <a:pt x="822" y="8286"/>
                      <a:pt x="845" y="8309"/>
                      <a:pt x="868" y="8332"/>
                    </a:cubicBezTo>
                    <a:cubicBezTo>
                      <a:pt x="891" y="8377"/>
                      <a:pt x="914" y="8400"/>
                      <a:pt x="937" y="8423"/>
                    </a:cubicBezTo>
                    <a:cubicBezTo>
                      <a:pt x="959" y="8446"/>
                      <a:pt x="1005" y="8469"/>
                      <a:pt x="1051" y="8491"/>
                    </a:cubicBezTo>
                    <a:cubicBezTo>
                      <a:pt x="1119" y="8491"/>
                      <a:pt x="1233" y="8469"/>
                      <a:pt x="1279" y="8400"/>
                    </a:cubicBezTo>
                    <a:cubicBezTo>
                      <a:pt x="1325" y="8354"/>
                      <a:pt x="1347" y="8286"/>
                      <a:pt x="1347" y="8217"/>
                    </a:cubicBezTo>
                    <a:cubicBezTo>
                      <a:pt x="1325" y="8172"/>
                      <a:pt x="1325" y="8149"/>
                      <a:pt x="1325" y="8126"/>
                    </a:cubicBezTo>
                    <a:cubicBezTo>
                      <a:pt x="1302" y="8103"/>
                      <a:pt x="1302" y="8058"/>
                      <a:pt x="1279" y="8035"/>
                    </a:cubicBezTo>
                    <a:cubicBezTo>
                      <a:pt x="1279" y="7989"/>
                      <a:pt x="1256" y="7944"/>
                      <a:pt x="1233" y="7898"/>
                    </a:cubicBezTo>
                    <a:cubicBezTo>
                      <a:pt x="1233" y="7807"/>
                      <a:pt x="1233" y="7738"/>
                      <a:pt x="1233" y="7647"/>
                    </a:cubicBezTo>
                    <a:cubicBezTo>
                      <a:pt x="1233" y="7419"/>
                      <a:pt x="1325" y="7213"/>
                      <a:pt x="1393" y="6985"/>
                    </a:cubicBezTo>
                    <a:cubicBezTo>
                      <a:pt x="1416" y="6894"/>
                      <a:pt x="1461" y="6802"/>
                      <a:pt x="1507" y="6688"/>
                    </a:cubicBezTo>
                    <a:cubicBezTo>
                      <a:pt x="1553" y="6597"/>
                      <a:pt x="1598" y="6506"/>
                      <a:pt x="1644" y="6414"/>
                    </a:cubicBezTo>
                    <a:cubicBezTo>
                      <a:pt x="1735" y="6209"/>
                      <a:pt x="1850" y="6003"/>
                      <a:pt x="1964" y="5821"/>
                    </a:cubicBezTo>
                    <a:cubicBezTo>
                      <a:pt x="2101" y="5593"/>
                      <a:pt x="2283" y="5387"/>
                      <a:pt x="2443" y="5182"/>
                    </a:cubicBezTo>
                    <a:cubicBezTo>
                      <a:pt x="2511" y="5090"/>
                      <a:pt x="2580" y="4999"/>
                      <a:pt x="2648" y="4885"/>
                    </a:cubicBezTo>
                    <a:cubicBezTo>
                      <a:pt x="2740" y="4748"/>
                      <a:pt x="2854" y="4611"/>
                      <a:pt x="2922" y="4474"/>
                    </a:cubicBezTo>
                    <a:cubicBezTo>
                      <a:pt x="2991" y="4337"/>
                      <a:pt x="3059" y="4200"/>
                      <a:pt x="3059" y="4063"/>
                    </a:cubicBezTo>
                    <a:cubicBezTo>
                      <a:pt x="3082" y="3972"/>
                      <a:pt x="3082" y="3904"/>
                      <a:pt x="3082" y="3812"/>
                    </a:cubicBezTo>
                    <a:cubicBezTo>
                      <a:pt x="3059" y="3744"/>
                      <a:pt x="3036" y="3675"/>
                      <a:pt x="3014" y="3607"/>
                    </a:cubicBezTo>
                    <a:cubicBezTo>
                      <a:pt x="2968" y="3493"/>
                      <a:pt x="2877" y="3379"/>
                      <a:pt x="2785" y="3287"/>
                    </a:cubicBezTo>
                    <a:cubicBezTo>
                      <a:pt x="2694" y="3219"/>
                      <a:pt x="2580" y="3150"/>
                      <a:pt x="2489" y="3105"/>
                    </a:cubicBezTo>
                    <a:cubicBezTo>
                      <a:pt x="2306" y="3013"/>
                      <a:pt x="2101" y="2945"/>
                      <a:pt x="1918" y="2876"/>
                    </a:cubicBezTo>
                    <a:cubicBezTo>
                      <a:pt x="1735" y="2785"/>
                      <a:pt x="1553" y="2694"/>
                      <a:pt x="1393" y="2602"/>
                    </a:cubicBezTo>
                    <a:cubicBezTo>
                      <a:pt x="1256" y="2511"/>
                      <a:pt x="1142" y="2420"/>
                      <a:pt x="1028" y="2306"/>
                    </a:cubicBezTo>
                    <a:cubicBezTo>
                      <a:pt x="914" y="2214"/>
                      <a:pt x="800" y="2100"/>
                      <a:pt x="685" y="1986"/>
                    </a:cubicBezTo>
                    <a:cubicBezTo>
                      <a:pt x="594" y="1872"/>
                      <a:pt x="526" y="1781"/>
                      <a:pt x="457" y="1667"/>
                    </a:cubicBezTo>
                    <a:cubicBezTo>
                      <a:pt x="389" y="1530"/>
                      <a:pt x="343" y="1393"/>
                      <a:pt x="320" y="1256"/>
                    </a:cubicBezTo>
                    <a:cubicBezTo>
                      <a:pt x="252" y="959"/>
                      <a:pt x="229" y="662"/>
                      <a:pt x="252" y="366"/>
                    </a:cubicBezTo>
                    <a:cubicBezTo>
                      <a:pt x="252" y="274"/>
                      <a:pt x="252" y="183"/>
                      <a:pt x="252" y="115"/>
                    </a:cubicBezTo>
                    <a:cubicBezTo>
                      <a:pt x="252" y="46"/>
                      <a:pt x="206" y="0"/>
                      <a:pt x="16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1"/>
              <p:cNvSpPr/>
              <p:nvPr/>
            </p:nvSpPr>
            <p:spPr>
              <a:xfrm>
                <a:off x="6782523" y="2185056"/>
                <a:ext cx="98146" cy="192643"/>
              </a:xfrm>
              <a:custGeom>
                <a:rect b="b" l="l" r="r" t="t"/>
                <a:pathLst>
                  <a:path extrusionOk="0" h="7127" w="3631">
                    <a:moveTo>
                      <a:pt x="3254" y="808"/>
                    </a:moveTo>
                    <a:cubicBezTo>
                      <a:pt x="3250" y="813"/>
                      <a:pt x="3246" y="818"/>
                      <a:pt x="3242" y="823"/>
                    </a:cubicBezTo>
                    <a:cubicBezTo>
                      <a:pt x="3242" y="823"/>
                      <a:pt x="3248" y="816"/>
                      <a:pt x="3254" y="808"/>
                    </a:cubicBezTo>
                    <a:close/>
                    <a:moveTo>
                      <a:pt x="3379" y="1"/>
                    </a:moveTo>
                    <a:cubicBezTo>
                      <a:pt x="3265" y="1"/>
                      <a:pt x="3174" y="69"/>
                      <a:pt x="3082" y="161"/>
                    </a:cubicBezTo>
                    <a:cubicBezTo>
                      <a:pt x="2968" y="252"/>
                      <a:pt x="2877" y="343"/>
                      <a:pt x="2786" y="434"/>
                    </a:cubicBezTo>
                    <a:cubicBezTo>
                      <a:pt x="2694" y="549"/>
                      <a:pt x="2603" y="663"/>
                      <a:pt x="2512" y="777"/>
                    </a:cubicBezTo>
                    <a:cubicBezTo>
                      <a:pt x="2489" y="800"/>
                      <a:pt x="2466" y="845"/>
                      <a:pt x="2443" y="868"/>
                    </a:cubicBezTo>
                    <a:cubicBezTo>
                      <a:pt x="2420" y="891"/>
                      <a:pt x="2375" y="937"/>
                      <a:pt x="2352" y="959"/>
                    </a:cubicBezTo>
                    <a:cubicBezTo>
                      <a:pt x="2238" y="1074"/>
                      <a:pt x="2146" y="1188"/>
                      <a:pt x="2055" y="1302"/>
                    </a:cubicBezTo>
                    <a:cubicBezTo>
                      <a:pt x="1964" y="1439"/>
                      <a:pt x="1872" y="1576"/>
                      <a:pt x="1781" y="1690"/>
                    </a:cubicBezTo>
                    <a:cubicBezTo>
                      <a:pt x="1781" y="1690"/>
                      <a:pt x="1804" y="1667"/>
                      <a:pt x="1804" y="1667"/>
                    </a:cubicBezTo>
                    <a:lnTo>
                      <a:pt x="1804" y="1667"/>
                    </a:lnTo>
                    <a:cubicBezTo>
                      <a:pt x="1690" y="1827"/>
                      <a:pt x="1553" y="2009"/>
                      <a:pt x="1462" y="2192"/>
                    </a:cubicBezTo>
                    <a:cubicBezTo>
                      <a:pt x="1370" y="2352"/>
                      <a:pt x="1256" y="2534"/>
                      <a:pt x="1165" y="2694"/>
                    </a:cubicBezTo>
                    <a:cubicBezTo>
                      <a:pt x="1074" y="2877"/>
                      <a:pt x="1005" y="3059"/>
                      <a:pt x="914" y="3242"/>
                    </a:cubicBezTo>
                    <a:cubicBezTo>
                      <a:pt x="845" y="3425"/>
                      <a:pt x="777" y="3584"/>
                      <a:pt x="708" y="3767"/>
                    </a:cubicBezTo>
                    <a:cubicBezTo>
                      <a:pt x="617" y="4041"/>
                      <a:pt x="526" y="4315"/>
                      <a:pt x="434" y="4589"/>
                    </a:cubicBezTo>
                    <a:cubicBezTo>
                      <a:pt x="366" y="4840"/>
                      <a:pt x="275" y="5114"/>
                      <a:pt x="229" y="5388"/>
                    </a:cubicBezTo>
                    <a:cubicBezTo>
                      <a:pt x="161" y="5661"/>
                      <a:pt x="115" y="5913"/>
                      <a:pt x="69" y="6164"/>
                    </a:cubicBezTo>
                    <a:cubicBezTo>
                      <a:pt x="46" y="6301"/>
                      <a:pt x="46" y="6438"/>
                      <a:pt x="24" y="6574"/>
                    </a:cubicBezTo>
                    <a:cubicBezTo>
                      <a:pt x="24" y="6643"/>
                      <a:pt x="24" y="6711"/>
                      <a:pt x="24" y="6803"/>
                    </a:cubicBezTo>
                    <a:cubicBezTo>
                      <a:pt x="24" y="6871"/>
                      <a:pt x="1" y="6940"/>
                      <a:pt x="24" y="7008"/>
                    </a:cubicBezTo>
                    <a:cubicBezTo>
                      <a:pt x="43" y="7067"/>
                      <a:pt x="115" y="7127"/>
                      <a:pt x="178" y="7127"/>
                    </a:cubicBezTo>
                    <a:cubicBezTo>
                      <a:pt x="187" y="7127"/>
                      <a:pt x="197" y="7125"/>
                      <a:pt x="206" y="7122"/>
                    </a:cubicBezTo>
                    <a:cubicBezTo>
                      <a:pt x="275" y="7122"/>
                      <a:pt x="366" y="7077"/>
                      <a:pt x="366" y="6985"/>
                    </a:cubicBezTo>
                    <a:cubicBezTo>
                      <a:pt x="389" y="6940"/>
                      <a:pt x="366" y="6894"/>
                      <a:pt x="389" y="6871"/>
                    </a:cubicBezTo>
                    <a:cubicBezTo>
                      <a:pt x="389" y="6848"/>
                      <a:pt x="389" y="6848"/>
                      <a:pt x="389" y="6848"/>
                    </a:cubicBezTo>
                    <a:cubicBezTo>
                      <a:pt x="389" y="6826"/>
                      <a:pt x="389" y="6803"/>
                      <a:pt x="389" y="6780"/>
                    </a:cubicBezTo>
                    <a:lnTo>
                      <a:pt x="389" y="6689"/>
                    </a:lnTo>
                    <a:lnTo>
                      <a:pt x="412" y="6689"/>
                    </a:lnTo>
                    <a:cubicBezTo>
                      <a:pt x="480" y="6689"/>
                      <a:pt x="526" y="6666"/>
                      <a:pt x="571" y="6620"/>
                    </a:cubicBezTo>
                    <a:cubicBezTo>
                      <a:pt x="594" y="6574"/>
                      <a:pt x="617" y="6552"/>
                      <a:pt x="617" y="6506"/>
                    </a:cubicBezTo>
                    <a:cubicBezTo>
                      <a:pt x="640" y="6438"/>
                      <a:pt x="663" y="6369"/>
                      <a:pt x="686" y="6301"/>
                    </a:cubicBezTo>
                    <a:lnTo>
                      <a:pt x="754" y="6049"/>
                    </a:lnTo>
                    <a:cubicBezTo>
                      <a:pt x="800" y="5913"/>
                      <a:pt x="845" y="5753"/>
                      <a:pt x="891" y="5616"/>
                    </a:cubicBezTo>
                    <a:cubicBezTo>
                      <a:pt x="914" y="5479"/>
                      <a:pt x="959" y="5342"/>
                      <a:pt x="1005" y="5205"/>
                    </a:cubicBezTo>
                    <a:cubicBezTo>
                      <a:pt x="1051" y="5068"/>
                      <a:pt x="1096" y="4954"/>
                      <a:pt x="1142" y="4817"/>
                    </a:cubicBezTo>
                    <a:cubicBezTo>
                      <a:pt x="1233" y="4566"/>
                      <a:pt x="1348" y="4292"/>
                      <a:pt x="1462" y="4018"/>
                    </a:cubicBezTo>
                    <a:cubicBezTo>
                      <a:pt x="1553" y="3744"/>
                      <a:pt x="1690" y="3470"/>
                      <a:pt x="1827" y="3219"/>
                    </a:cubicBezTo>
                    <a:cubicBezTo>
                      <a:pt x="1941" y="2945"/>
                      <a:pt x="2055" y="2671"/>
                      <a:pt x="2215" y="2420"/>
                    </a:cubicBezTo>
                    <a:cubicBezTo>
                      <a:pt x="2352" y="2169"/>
                      <a:pt x="2512" y="1895"/>
                      <a:pt x="2671" y="1621"/>
                    </a:cubicBezTo>
                    <a:cubicBezTo>
                      <a:pt x="2740" y="1507"/>
                      <a:pt x="2831" y="1393"/>
                      <a:pt x="2900" y="1279"/>
                    </a:cubicBezTo>
                    <a:cubicBezTo>
                      <a:pt x="2900" y="1302"/>
                      <a:pt x="2900" y="1302"/>
                      <a:pt x="2900" y="1302"/>
                    </a:cubicBezTo>
                    <a:cubicBezTo>
                      <a:pt x="3014" y="1119"/>
                      <a:pt x="3151" y="959"/>
                      <a:pt x="3265" y="777"/>
                    </a:cubicBezTo>
                    <a:lnTo>
                      <a:pt x="3265" y="777"/>
                    </a:lnTo>
                    <a:cubicBezTo>
                      <a:pt x="3265" y="788"/>
                      <a:pt x="3259" y="799"/>
                      <a:pt x="3254" y="808"/>
                    </a:cubicBezTo>
                    <a:lnTo>
                      <a:pt x="3254" y="808"/>
                    </a:lnTo>
                    <a:cubicBezTo>
                      <a:pt x="3341" y="697"/>
                      <a:pt x="3429" y="566"/>
                      <a:pt x="3516" y="457"/>
                    </a:cubicBezTo>
                    <a:cubicBezTo>
                      <a:pt x="3562" y="412"/>
                      <a:pt x="3584" y="389"/>
                      <a:pt x="3607" y="366"/>
                    </a:cubicBezTo>
                    <a:cubicBezTo>
                      <a:pt x="3630" y="320"/>
                      <a:pt x="3630" y="275"/>
                      <a:pt x="3630" y="229"/>
                    </a:cubicBezTo>
                    <a:cubicBezTo>
                      <a:pt x="3630" y="115"/>
                      <a:pt x="3539" y="24"/>
                      <a:pt x="3425" y="1"/>
                    </a:cubicBezTo>
                    <a:close/>
                  </a:path>
                </a:pathLst>
              </a:custGeom>
              <a:solidFill>
                <a:srgbClr val="FBD8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1"/>
              <p:cNvSpPr/>
              <p:nvPr/>
            </p:nvSpPr>
            <p:spPr>
              <a:xfrm>
                <a:off x="6953434" y="2066610"/>
                <a:ext cx="244351" cy="129230"/>
              </a:xfrm>
              <a:custGeom>
                <a:rect b="b" l="l" r="r" t="t"/>
                <a:pathLst>
                  <a:path extrusionOk="0" h="4781" w="9040">
                    <a:moveTo>
                      <a:pt x="115" y="0"/>
                    </a:moveTo>
                    <a:cubicBezTo>
                      <a:pt x="46" y="0"/>
                      <a:pt x="0" y="69"/>
                      <a:pt x="46" y="137"/>
                    </a:cubicBezTo>
                    <a:cubicBezTo>
                      <a:pt x="115" y="251"/>
                      <a:pt x="206" y="388"/>
                      <a:pt x="297" y="525"/>
                    </a:cubicBezTo>
                    <a:cubicBezTo>
                      <a:pt x="366" y="662"/>
                      <a:pt x="457" y="776"/>
                      <a:pt x="525" y="913"/>
                    </a:cubicBezTo>
                    <a:cubicBezTo>
                      <a:pt x="731" y="1187"/>
                      <a:pt x="936" y="1438"/>
                      <a:pt x="1142" y="1689"/>
                    </a:cubicBezTo>
                    <a:cubicBezTo>
                      <a:pt x="1370" y="1940"/>
                      <a:pt x="1598" y="2169"/>
                      <a:pt x="1826" y="2374"/>
                    </a:cubicBezTo>
                    <a:cubicBezTo>
                      <a:pt x="1941" y="2488"/>
                      <a:pt x="2078" y="2580"/>
                      <a:pt x="2192" y="2694"/>
                    </a:cubicBezTo>
                    <a:cubicBezTo>
                      <a:pt x="2329" y="2808"/>
                      <a:pt x="2466" y="2899"/>
                      <a:pt x="2603" y="3013"/>
                    </a:cubicBezTo>
                    <a:cubicBezTo>
                      <a:pt x="2876" y="3219"/>
                      <a:pt x="3150" y="3401"/>
                      <a:pt x="3470" y="3584"/>
                    </a:cubicBezTo>
                    <a:cubicBezTo>
                      <a:pt x="3744" y="3744"/>
                      <a:pt x="4041" y="3881"/>
                      <a:pt x="4314" y="4018"/>
                    </a:cubicBezTo>
                    <a:cubicBezTo>
                      <a:pt x="4474" y="4086"/>
                      <a:pt x="4634" y="4155"/>
                      <a:pt x="4771" y="4223"/>
                    </a:cubicBezTo>
                    <a:cubicBezTo>
                      <a:pt x="4954" y="4291"/>
                      <a:pt x="5136" y="4360"/>
                      <a:pt x="5319" y="4406"/>
                    </a:cubicBezTo>
                    <a:cubicBezTo>
                      <a:pt x="5615" y="4497"/>
                      <a:pt x="5935" y="4565"/>
                      <a:pt x="6255" y="4634"/>
                    </a:cubicBezTo>
                    <a:cubicBezTo>
                      <a:pt x="6711" y="4702"/>
                      <a:pt x="7145" y="4748"/>
                      <a:pt x="7601" y="4771"/>
                    </a:cubicBezTo>
                    <a:cubicBezTo>
                      <a:pt x="7723" y="4771"/>
                      <a:pt x="7855" y="4781"/>
                      <a:pt x="7983" y="4781"/>
                    </a:cubicBezTo>
                    <a:cubicBezTo>
                      <a:pt x="8048" y="4781"/>
                      <a:pt x="8111" y="4778"/>
                      <a:pt x="8172" y="4771"/>
                    </a:cubicBezTo>
                    <a:cubicBezTo>
                      <a:pt x="8263" y="4771"/>
                      <a:pt x="8377" y="4748"/>
                      <a:pt x="8469" y="4748"/>
                    </a:cubicBezTo>
                    <a:cubicBezTo>
                      <a:pt x="8583" y="4725"/>
                      <a:pt x="8697" y="4725"/>
                      <a:pt x="8811" y="4702"/>
                    </a:cubicBezTo>
                    <a:cubicBezTo>
                      <a:pt x="8857" y="4680"/>
                      <a:pt x="8902" y="4657"/>
                      <a:pt x="8948" y="4611"/>
                    </a:cubicBezTo>
                    <a:cubicBezTo>
                      <a:pt x="8994" y="4543"/>
                      <a:pt x="9039" y="4451"/>
                      <a:pt x="9016" y="4383"/>
                    </a:cubicBezTo>
                    <a:cubicBezTo>
                      <a:pt x="9016" y="4200"/>
                      <a:pt x="8857" y="4063"/>
                      <a:pt x="8697" y="4063"/>
                    </a:cubicBezTo>
                    <a:cubicBezTo>
                      <a:pt x="8583" y="4063"/>
                      <a:pt x="8469" y="4086"/>
                      <a:pt x="8354" y="4109"/>
                    </a:cubicBezTo>
                    <a:cubicBezTo>
                      <a:pt x="8218" y="4132"/>
                      <a:pt x="8103" y="4132"/>
                      <a:pt x="7966" y="4132"/>
                    </a:cubicBezTo>
                    <a:cubicBezTo>
                      <a:pt x="7715" y="4132"/>
                      <a:pt x="7487" y="4132"/>
                      <a:pt x="7236" y="4109"/>
                    </a:cubicBezTo>
                    <a:lnTo>
                      <a:pt x="7259" y="4109"/>
                    </a:lnTo>
                    <a:cubicBezTo>
                      <a:pt x="7168" y="4109"/>
                      <a:pt x="7076" y="4086"/>
                      <a:pt x="6985" y="4086"/>
                    </a:cubicBezTo>
                    <a:cubicBezTo>
                      <a:pt x="6665" y="4040"/>
                      <a:pt x="6346" y="3995"/>
                      <a:pt x="6049" y="3949"/>
                    </a:cubicBezTo>
                    <a:cubicBezTo>
                      <a:pt x="5730" y="3881"/>
                      <a:pt x="5410" y="3789"/>
                      <a:pt x="5113" y="3675"/>
                    </a:cubicBezTo>
                    <a:cubicBezTo>
                      <a:pt x="4908" y="3607"/>
                      <a:pt x="4725" y="3538"/>
                      <a:pt x="4520" y="3447"/>
                    </a:cubicBezTo>
                    <a:cubicBezTo>
                      <a:pt x="4337" y="3356"/>
                      <a:pt x="4132" y="3264"/>
                      <a:pt x="3926" y="3173"/>
                    </a:cubicBezTo>
                    <a:cubicBezTo>
                      <a:pt x="3744" y="3082"/>
                      <a:pt x="3538" y="2968"/>
                      <a:pt x="3333" y="2854"/>
                    </a:cubicBezTo>
                    <a:cubicBezTo>
                      <a:pt x="3150" y="2762"/>
                      <a:pt x="2991" y="2648"/>
                      <a:pt x="2808" y="2534"/>
                    </a:cubicBezTo>
                    <a:cubicBezTo>
                      <a:pt x="2625" y="2397"/>
                      <a:pt x="2466" y="2260"/>
                      <a:pt x="2283" y="2146"/>
                    </a:cubicBezTo>
                    <a:cubicBezTo>
                      <a:pt x="2192" y="2077"/>
                      <a:pt x="2100" y="2009"/>
                      <a:pt x="2009" y="1940"/>
                    </a:cubicBezTo>
                    <a:cubicBezTo>
                      <a:pt x="1918" y="1872"/>
                      <a:pt x="1826" y="1826"/>
                      <a:pt x="1735" y="1735"/>
                    </a:cubicBezTo>
                    <a:cubicBezTo>
                      <a:pt x="1644" y="1667"/>
                      <a:pt x="1553" y="1598"/>
                      <a:pt x="1461" y="1530"/>
                    </a:cubicBezTo>
                    <a:cubicBezTo>
                      <a:pt x="1393" y="1461"/>
                      <a:pt x="1301" y="1370"/>
                      <a:pt x="1233" y="1301"/>
                    </a:cubicBezTo>
                    <a:cubicBezTo>
                      <a:pt x="1059" y="1149"/>
                      <a:pt x="906" y="997"/>
                      <a:pt x="754" y="845"/>
                    </a:cubicBezTo>
                    <a:lnTo>
                      <a:pt x="754" y="845"/>
                    </a:lnTo>
                    <a:cubicBezTo>
                      <a:pt x="640" y="708"/>
                      <a:pt x="548" y="571"/>
                      <a:pt x="457" y="434"/>
                    </a:cubicBezTo>
                    <a:cubicBezTo>
                      <a:pt x="343" y="320"/>
                      <a:pt x="274" y="183"/>
                      <a:pt x="183" y="46"/>
                    </a:cubicBezTo>
                    <a:cubicBezTo>
                      <a:pt x="160" y="23"/>
                      <a:pt x="137" y="0"/>
                      <a:pt x="115" y="0"/>
                    </a:cubicBezTo>
                    <a:close/>
                  </a:path>
                </a:pathLst>
              </a:custGeom>
              <a:solidFill>
                <a:srgbClr val="FBD8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1"/>
              <p:cNvSpPr/>
              <p:nvPr/>
            </p:nvSpPr>
            <p:spPr>
              <a:xfrm>
                <a:off x="6934297" y="1961734"/>
                <a:ext cx="200563" cy="163207"/>
              </a:xfrm>
              <a:custGeom>
                <a:rect b="b" l="l" r="r" t="t"/>
                <a:pathLst>
                  <a:path extrusionOk="0" h="6038" w="7420">
                    <a:moveTo>
                      <a:pt x="161" y="0"/>
                    </a:moveTo>
                    <a:cubicBezTo>
                      <a:pt x="69" y="46"/>
                      <a:pt x="1" y="137"/>
                      <a:pt x="46" y="228"/>
                    </a:cubicBezTo>
                    <a:cubicBezTo>
                      <a:pt x="183" y="548"/>
                      <a:pt x="343" y="867"/>
                      <a:pt x="526" y="1164"/>
                    </a:cubicBezTo>
                    <a:cubicBezTo>
                      <a:pt x="686" y="1438"/>
                      <a:pt x="845" y="1735"/>
                      <a:pt x="1005" y="2009"/>
                    </a:cubicBezTo>
                    <a:cubicBezTo>
                      <a:pt x="1188" y="2305"/>
                      <a:pt x="1416" y="2579"/>
                      <a:pt x="1621" y="2853"/>
                    </a:cubicBezTo>
                    <a:cubicBezTo>
                      <a:pt x="1758" y="2990"/>
                      <a:pt x="1873" y="3127"/>
                      <a:pt x="2009" y="3264"/>
                    </a:cubicBezTo>
                    <a:cubicBezTo>
                      <a:pt x="2124" y="3378"/>
                      <a:pt x="2238" y="3492"/>
                      <a:pt x="2352" y="3606"/>
                    </a:cubicBezTo>
                    <a:cubicBezTo>
                      <a:pt x="2580" y="3858"/>
                      <a:pt x="2831" y="4086"/>
                      <a:pt x="3105" y="4291"/>
                    </a:cubicBezTo>
                    <a:cubicBezTo>
                      <a:pt x="3379" y="4497"/>
                      <a:pt x="3676" y="4702"/>
                      <a:pt x="3972" y="4885"/>
                    </a:cubicBezTo>
                    <a:cubicBezTo>
                      <a:pt x="4269" y="5044"/>
                      <a:pt x="4589" y="5204"/>
                      <a:pt x="4885" y="5341"/>
                    </a:cubicBezTo>
                    <a:cubicBezTo>
                      <a:pt x="5022" y="5387"/>
                      <a:pt x="5159" y="5455"/>
                      <a:pt x="5319" y="5501"/>
                    </a:cubicBezTo>
                    <a:cubicBezTo>
                      <a:pt x="5479" y="5569"/>
                      <a:pt x="5662" y="5661"/>
                      <a:pt x="5844" y="5706"/>
                    </a:cubicBezTo>
                    <a:cubicBezTo>
                      <a:pt x="6027" y="5775"/>
                      <a:pt x="6232" y="5820"/>
                      <a:pt x="6438" y="5866"/>
                    </a:cubicBezTo>
                    <a:cubicBezTo>
                      <a:pt x="6529" y="5912"/>
                      <a:pt x="6620" y="5935"/>
                      <a:pt x="6711" y="5957"/>
                    </a:cubicBezTo>
                    <a:cubicBezTo>
                      <a:pt x="6803" y="5980"/>
                      <a:pt x="6917" y="6003"/>
                      <a:pt x="7008" y="6026"/>
                    </a:cubicBezTo>
                    <a:cubicBezTo>
                      <a:pt x="7033" y="6034"/>
                      <a:pt x="7058" y="6038"/>
                      <a:pt x="7082" y="6038"/>
                    </a:cubicBezTo>
                    <a:cubicBezTo>
                      <a:pt x="7192" y="6038"/>
                      <a:pt x="7294" y="5960"/>
                      <a:pt x="7351" y="5866"/>
                    </a:cubicBezTo>
                    <a:cubicBezTo>
                      <a:pt x="7419" y="5729"/>
                      <a:pt x="7373" y="5524"/>
                      <a:pt x="7214" y="5455"/>
                    </a:cubicBezTo>
                    <a:cubicBezTo>
                      <a:pt x="7100" y="5410"/>
                      <a:pt x="6985" y="5364"/>
                      <a:pt x="6871" y="5318"/>
                    </a:cubicBezTo>
                    <a:cubicBezTo>
                      <a:pt x="6757" y="5296"/>
                      <a:pt x="6666" y="5273"/>
                      <a:pt x="6575" y="5250"/>
                    </a:cubicBezTo>
                    <a:cubicBezTo>
                      <a:pt x="6369" y="5181"/>
                      <a:pt x="6164" y="5136"/>
                      <a:pt x="5958" y="5090"/>
                    </a:cubicBezTo>
                    <a:cubicBezTo>
                      <a:pt x="5205" y="4793"/>
                      <a:pt x="4452" y="4474"/>
                      <a:pt x="3767" y="4017"/>
                    </a:cubicBezTo>
                    <a:cubicBezTo>
                      <a:pt x="3562" y="3880"/>
                      <a:pt x="3379" y="3743"/>
                      <a:pt x="3196" y="3584"/>
                    </a:cubicBezTo>
                    <a:cubicBezTo>
                      <a:pt x="3014" y="3447"/>
                      <a:pt x="2831" y="3287"/>
                      <a:pt x="2671" y="3127"/>
                    </a:cubicBezTo>
                    <a:cubicBezTo>
                      <a:pt x="2306" y="2808"/>
                      <a:pt x="1987" y="2465"/>
                      <a:pt x="1667" y="2100"/>
                    </a:cubicBezTo>
                    <a:cubicBezTo>
                      <a:pt x="1439" y="1803"/>
                      <a:pt x="1211" y="1507"/>
                      <a:pt x="1005" y="1187"/>
                    </a:cubicBezTo>
                    <a:cubicBezTo>
                      <a:pt x="891" y="1027"/>
                      <a:pt x="777" y="867"/>
                      <a:pt x="663" y="708"/>
                    </a:cubicBezTo>
                    <a:cubicBezTo>
                      <a:pt x="594" y="548"/>
                      <a:pt x="503" y="411"/>
                      <a:pt x="435" y="251"/>
                    </a:cubicBezTo>
                    <a:cubicBezTo>
                      <a:pt x="412" y="205"/>
                      <a:pt x="389" y="160"/>
                      <a:pt x="366" y="114"/>
                    </a:cubicBezTo>
                    <a:cubicBezTo>
                      <a:pt x="343" y="46"/>
                      <a:pt x="275" y="0"/>
                      <a:pt x="206" y="0"/>
                    </a:cubicBezTo>
                    <a:close/>
                  </a:path>
                </a:pathLst>
              </a:custGeom>
              <a:solidFill>
                <a:srgbClr val="FBD8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1"/>
              <p:cNvSpPr/>
              <p:nvPr/>
            </p:nvSpPr>
            <p:spPr>
              <a:xfrm>
                <a:off x="7278578" y="2128293"/>
                <a:ext cx="197454" cy="163775"/>
              </a:xfrm>
              <a:custGeom>
                <a:rect b="b" l="l" r="r" t="t"/>
                <a:pathLst>
                  <a:path extrusionOk="0" h="6059" w="7305">
                    <a:moveTo>
                      <a:pt x="137" y="1"/>
                    </a:moveTo>
                    <a:cubicBezTo>
                      <a:pt x="114" y="1"/>
                      <a:pt x="69" y="47"/>
                      <a:pt x="46" y="69"/>
                    </a:cubicBezTo>
                    <a:cubicBezTo>
                      <a:pt x="0" y="138"/>
                      <a:pt x="23" y="206"/>
                      <a:pt x="92" y="229"/>
                    </a:cubicBezTo>
                    <a:cubicBezTo>
                      <a:pt x="206" y="343"/>
                      <a:pt x="343" y="435"/>
                      <a:pt x="480" y="526"/>
                    </a:cubicBezTo>
                    <a:cubicBezTo>
                      <a:pt x="617" y="594"/>
                      <a:pt x="731" y="686"/>
                      <a:pt x="868" y="754"/>
                    </a:cubicBezTo>
                    <a:cubicBezTo>
                      <a:pt x="1142" y="937"/>
                      <a:pt x="1393" y="1096"/>
                      <a:pt x="1689" y="1233"/>
                    </a:cubicBezTo>
                    <a:cubicBezTo>
                      <a:pt x="1826" y="1325"/>
                      <a:pt x="1963" y="1393"/>
                      <a:pt x="2100" y="1462"/>
                    </a:cubicBezTo>
                    <a:cubicBezTo>
                      <a:pt x="2260" y="1553"/>
                      <a:pt x="2420" y="1621"/>
                      <a:pt x="2557" y="1713"/>
                    </a:cubicBezTo>
                    <a:cubicBezTo>
                      <a:pt x="2854" y="1873"/>
                      <a:pt x="3127" y="2032"/>
                      <a:pt x="3401" y="2215"/>
                    </a:cubicBezTo>
                    <a:cubicBezTo>
                      <a:pt x="3652" y="2375"/>
                      <a:pt x="3903" y="2534"/>
                      <a:pt x="4132" y="2717"/>
                    </a:cubicBezTo>
                    <a:cubicBezTo>
                      <a:pt x="4269" y="2831"/>
                      <a:pt x="4406" y="2945"/>
                      <a:pt x="4543" y="3059"/>
                    </a:cubicBezTo>
                    <a:cubicBezTo>
                      <a:pt x="4680" y="3174"/>
                      <a:pt x="4817" y="3288"/>
                      <a:pt x="4953" y="3425"/>
                    </a:cubicBezTo>
                    <a:cubicBezTo>
                      <a:pt x="5227" y="3653"/>
                      <a:pt x="5456" y="3927"/>
                      <a:pt x="5684" y="4201"/>
                    </a:cubicBezTo>
                    <a:cubicBezTo>
                      <a:pt x="5844" y="4429"/>
                      <a:pt x="6003" y="4634"/>
                      <a:pt x="6140" y="4863"/>
                    </a:cubicBezTo>
                    <a:cubicBezTo>
                      <a:pt x="6300" y="5091"/>
                      <a:pt x="6437" y="5319"/>
                      <a:pt x="6551" y="5570"/>
                    </a:cubicBezTo>
                    <a:cubicBezTo>
                      <a:pt x="6574" y="5662"/>
                      <a:pt x="6597" y="5730"/>
                      <a:pt x="6643" y="5821"/>
                    </a:cubicBezTo>
                    <a:cubicBezTo>
                      <a:pt x="6665" y="5890"/>
                      <a:pt x="6711" y="5958"/>
                      <a:pt x="6779" y="6004"/>
                    </a:cubicBezTo>
                    <a:cubicBezTo>
                      <a:pt x="6830" y="6037"/>
                      <a:pt x="6892" y="6059"/>
                      <a:pt x="6958" y="6059"/>
                    </a:cubicBezTo>
                    <a:cubicBezTo>
                      <a:pt x="6982" y="6059"/>
                      <a:pt x="7006" y="6056"/>
                      <a:pt x="7031" y="6050"/>
                    </a:cubicBezTo>
                    <a:cubicBezTo>
                      <a:pt x="7190" y="6004"/>
                      <a:pt x="7304" y="5821"/>
                      <a:pt x="7259" y="5639"/>
                    </a:cubicBezTo>
                    <a:cubicBezTo>
                      <a:pt x="7190" y="5456"/>
                      <a:pt x="7122" y="5251"/>
                      <a:pt x="7008" y="5068"/>
                    </a:cubicBezTo>
                    <a:cubicBezTo>
                      <a:pt x="6939" y="4931"/>
                      <a:pt x="6871" y="4817"/>
                      <a:pt x="6779" y="4680"/>
                    </a:cubicBezTo>
                    <a:cubicBezTo>
                      <a:pt x="6597" y="4406"/>
                      <a:pt x="6414" y="4109"/>
                      <a:pt x="6186" y="3836"/>
                    </a:cubicBezTo>
                    <a:cubicBezTo>
                      <a:pt x="6003" y="3584"/>
                      <a:pt x="5775" y="3333"/>
                      <a:pt x="5547" y="3128"/>
                    </a:cubicBezTo>
                    <a:cubicBezTo>
                      <a:pt x="5296" y="2900"/>
                      <a:pt x="5045" y="2694"/>
                      <a:pt x="4771" y="2466"/>
                    </a:cubicBezTo>
                    <a:cubicBezTo>
                      <a:pt x="4543" y="2283"/>
                      <a:pt x="4314" y="2124"/>
                      <a:pt x="4063" y="1964"/>
                    </a:cubicBezTo>
                    <a:cubicBezTo>
                      <a:pt x="3812" y="1827"/>
                      <a:pt x="3584" y="1667"/>
                      <a:pt x="3310" y="1553"/>
                    </a:cubicBezTo>
                    <a:cubicBezTo>
                      <a:pt x="3082" y="1416"/>
                      <a:pt x="2831" y="1279"/>
                      <a:pt x="2557" y="1188"/>
                    </a:cubicBezTo>
                    <a:cubicBezTo>
                      <a:pt x="2306" y="1051"/>
                      <a:pt x="2032" y="960"/>
                      <a:pt x="1758" y="845"/>
                    </a:cubicBezTo>
                    <a:cubicBezTo>
                      <a:pt x="1621" y="777"/>
                      <a:pt x="1461" y="731"/>
                      <a:pt x="1324" y="663"/>
                    </a:cubicBezTo>
                    <a:cubicBezTo>
                      <a:pt x="1142" y="572"/>
                      <a:pt x="936" y="480"/>
                      <a:pt x="754" y="389"/>
                    </a:cubicBezTo>
                    <a:cubicBezTo>
                      <a:pt x="662" y="320"/>
                      <a:pt x="571" y="275"/>
                      <a:pt x="480" y="229"/>
                    </a:cubicBezTo>
                    <a:cubicBezTo>
                      <a:pt x="388" y="161"/>
                      <a:pt x="297" y="92"/>
                      <a:pt x="206" y="24"/>
                    </a:cubicBezTo>
                    <a:cubicBezTo>
                      <a:pt x="183" y="24"/>
                      <a:pt x="160" y="1"/>
                      <a:pt x="137" y="1"/>
                    </a:cubicBezTo>
                    <a:close/>
                  </a:path>
                </a:pathLst>
              </a:custGeom>
              <a:solidFill>
                <a:srgbClr val="FBD8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1"/>
              <p:cNvSpPr/>
              <p:nvPr/>
            </p:nvSpPr>
            <p:spPr>
              <a:xfrm>
                <a:off x="7379751" y="2250468"/>
                <a:ext cx="91956" cy="212564"/>
              </a:xfrm>
              <a:custGeom>
                <a:rect b="b" l="l" r="r" t="t"/>
                <a:pathLst>
                  <a:path extrusionOk="0" h="7864" w="3402">
                    <a:moveTo>
                      <a:pt x="1119" y="1461"/>
                    </a:moveTo>
                    <a:lnTo>
                      <a:pt x="1142" y="1484"/>
                    </a:lnTo>
                    <a:cubicBezTo>
                      <a:pt x="1142" y="1484"/>
                      <a:pt x="1119" y="1484"/>
                      <a:pt x="1119" y="1461"/>
                    </a:cubicBezTo>
                    <a:close/>
                    <a:moveTo>
                      <a:pt x="160" y="0"/>
                    </a:moveTo>
                    <a:cubicBezTo>
                      <a:pt x="115" y="0"/>
                      <a:pt x="92" y="0"/>
                      <a:pt x="46" y="46"/>
                    </a:cubicBezTo>
                    <a:cubicBezTo>
                      <a:pt x="1" y="92"/>
                      <a:pt x="1" y="206"/>
                      <a:pt x="46" y="251"/>
                    </a:cubicBezTo>
                    <a:cubicBezTo>
                      <a:pt x="252" y="457"/>
                      <a:pt x="434" y="662"/>
                      <a:pt x="594" y="845"/>
                    </a:cubicBezTo>
                    <a:cubicBezTo>
                      <a:pt x="777" y="1050"/>
                      <a:pt x="937" y="1256"/>
                      <a:pt x="1096" y="1461"/>
                    </a:cubicBezTo>
                    <a:cubicBezTo>
                      <a:pt x="1439" y="1918"/>
                      <a:pt x="1713" y="2420"/>
                      <a:pt x="1941" y="2945"/>
                    </a:cubicBezTo>
                    <a:lnTo>
                      <a:pt x="1918" y="2945"/>
                    </a:lnTo>
                    <a:cubicBezTo>
                      <a:pt x="2101" y="3378"/>
                      <a:pt x="2260" y="3812"/>
                      <a:pt x="2397" y="4246"/>
                    </a:cubicBezTo>
                    <a:cubicBezTo>
                      <a:pt x="2466" y="4474"/>
                      <a:pt x="2534" y="4702"/>
                      <a:pt x="2603" y="4953"/>
                    </a:cubicBezTo>
                    <a:cubicBezTo>
                      <a:pt x="2648" y="5159"/>
                      <a:pt x="2694" y="5364"/>
                      <a:pt x="2740" y="5592"/>
                    </a:cubicBezTo>
                    <a:cubicBezTo>
                      <a:pt x="2763" y="5798"/>
                      <a:pt x="2785" y="6026"/>
                      <a:pt x="2763" y="6232"/>
                    </a:cubicBezTo>
                    <a:cubicBezTo>
                      <a:pt x="2763" y="6483"/>
                      <a:pt x="2740" y="6734"/>
                      <a:pt x="2694" y="6962"/>
                    </a:cubicBezTo>
                    <a:cubicBezTo>
                      <a:pt x="2671" y="7167"/>
                      <a:pt x="2648" y="7350"/>
                      <a:pt x="2626" y="7555"/>
                    </a:cubicBezTo>
                    <a:cubicBezTo>
                      <a:pt x="2626" y="7601"/>
                      <a:pt x="2626" y="7670"/>
                      <a:pt x="2648" y="7715"/>
                    </a:cubicBezTo>
                    <a:cubicBezTo>
                      <a:pt x="2694" y="7784"/>
                      <a:pt x="2763" y="7829"/>
                      <a:pt x="2854" y="7852"/>
                    </a:cubicBezTo>
                    <a:cubicBezTo>
                      <a:pt x="2878" y="7860"/>
                      <a:pt x="2904" y="7864"/>
                      <a:pt x="2930" y="7864"/>
                    </a:cubicBezTo>
                    <a:cubicBezTo>
                      <a:pt x="3057" y="7864"/>
                      <a:pt x="3200" y="7779"/>
                      <a:pt x="3219" y="7647"/>
                    </a:cubicBezTo>
                    <a:cubicBezTo>
                      <a:pt x="3310" y="7282"/>
                      <a:pt x="3356" y="6939"/>
                      <a:pt x="3379" y="6574"/>
                    </a:cubicBezTo>
                    <a:cubicBezTo>
                      <a:pt x="3402" y="6232"/>
                      <a:pt x="3379" y="5866"/>
                      <a:pt x="3333" y="5524"/>
                    </a:cubicBezTo>
                    <a:cubicBezTo>
                      <a:pt x="3333" y="5364"/>
                      <a:pt x="3288" y="5204"/>
                      <a:pt x="3242" y="5067"/>
                    </a:cubicBezTo>
                    <a:cubicBezTo>
                      <a:pt x="3196" y="4908"/>
                      <a:pt x="3151" y="4748"/>
                      <a:pt x="3105" y="4611"/>
                    </a:cubicBezTo>
                    <a:cubicBezTo>
                      <a:pt x="3059" y="4428"/>
                      <a:pt x="3014" y="4269"/>
                      <a:pt x="2968" y="4109"/>
                    </a:cubicBezTo>
                    <a:cubicBezTo>
                      <a:pt x="2900" y="3949"/>
                      <a:pt x="2831" y="3789"/>
                      <a:pt x="2785" y="3629"/>
                    </a:cubicBezTo>
                    <a:cubicBezTo>
                      <a:pt x="2534" y="2990"/>
                      <a:pt x="2260" y="2351"/>
                      <a:pt x="1872" y="1781"/>
                    </a:cubicBezTo>
                    <a:cubicBezTo>
                      <a:pt x="1758" y="1621"/>
                      <a:pt x="1644" y="1484"/>
                      <a:pt x="1530" y="1347"/>
                    </a:cubicBezTo>
                    <a:cubicBezTo>
                      <a:pt x="1439" y="1210"/>
                      <a:pt x="1325" y="1119"/>
                      <a:pt x="1210" y="1005"/>
                    </a:cubicBezTo>
                    <a:cubicBezTo>
                      <a:pt x="982" y="754"/>
                      <a:pt x="731" y="525"/>
                      <a:pt x="503" y="274"/>
                    </a:cubicBezTo>
                    <a:cubicBezTo>
                      <a:pt x="434" y="183"/>
                      <a:pt x="343" y="114"/>
                      <a:pt x="275" y="46"/>
                    </a:cubicBezTo>
                    <a:cubicBezTo>
                      <a:pt x="252" y="0"/>
                      <a:pt x="206" y="0"/>
                      <a:pt x="160" y="0"/>
                    </a:cubicBezTo>
                    <a:close/>
                  </a:path>
                </a:pathLst>
              </a:custGeom>
              <a:solidFill>
                <a:srgbClr val="FBD8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1"/>
              <p:cNvSpPr/>
              <p:nvPr/>
            </p:nvSpPr>
            <p:spPr>
              <a:xfrm>
                <a:off x="7335341" y="2256009"/>
                <a:ext cx="70981" cy="92902"/>
              </a:xfrm>
              <a:custGeom>
                <a:rect b="b" l="l" r="r" t="t"/>
                <a:pathLst>
                  <a:path extrusionOk="0" h="3437" w="2626">
                    <a:moveTo>
                      <a:pt x="183" y="1"/>
                    </a:moveTo>
                    <a:cubicBezTo>
                      <a:pt x="137" y="1"/>
                      <a:pt x="69" y="24"/>
                      <a:pt x="46" y="69"/>
                    </a:cubicBezTo>
                    <a:cubicBezTo>
                      <a:pt x="0" y="160"/>
                      <a:pt x="46" y="252"/>
                      <a:pt x="114" y="297"/>
                    </a:cubicBezTo>
                    <a:cubicBezTo>
                      <a:pt x="183" y="343"/>
                      <a:pt x="251" y="389"/>
                      <a:pt x="320" y="457"/>
                    </a:cubicBezTo>
                    <a:cubicBezTo>
                      <a:pt x="320" y="457"/>
                      <a:pt x="320" y="434"/>
                      <a:pt x="320" y="434"/>
                    </a:cubicBezTo>
                    <a:cubicBezTo>
                      <a:pt x="457" y="571"/>
                      <a:pt x="617" y="685"/>
                      <a:pt x="754" y="822"/>
                    </a:cubicBezTo>
                    <a:cubicBezTo>
                      <a:pt x="890" y="959"/>
                      <a:pt x="1027" y="1119"/>
                      <a:pt x="1142" y="1256"/>
                    </a:cubicBezTo>
                    <a:cubicBezTo>
                      <a:pt x="1415" y="1621"/>
                      <a:pt x="1644" y="2055"/>
                      <a:pt x="1803" y="2466"/>
                    </a:cubicBezTo>
                    <a:cubicBezTo>
                      <a:pt x="1849" y="2580"/>
                      <a:pt x="1895" y="2694"/>
                      <a:pt x="1918" y="2808"/>
                    </a:cubicBezTo>
                    <a:cubicBezTo>
                      <a:pt x="1963" y="2945"/>
                      <a:pt x="2009" y="3082"/>
                      <a:pt x="2032" y="3219"/>
                    </a:cubicBezTo>
                    <a:cubicBezTo>
                      <a:pt x="2069" y="3351"/>
                      <a:pt x="2185" y="3436"/>
                      <a:pt x="2301" y="3436"/>
                    </a:cubicBezTo>
                    <a:cubicBezTo>
                      <a:pt x="2326" y="3436"/>
                      <a:pt x="2350" y="3432"/>
                      <a:pt x="2374" y="3424"/>
                    </a:cubicBezTo>
                    <a:cubicBezTo>
                      <a:pt x="2534" y="3379"/>
                      <a:pt x="2625" y="3219"/>
                      <a:pt x="2580" y="3082"/>
                    </a:cubicBezTo>
                    <a:cubicBezTo>
                      <a:pt x="2534" y="2922"/>
                      <a:pt x="2488" y="2763"/>
                      <a:pt x="2420" y="2626"/>
                    </a:cubicBezTo>
                    <a:cubicBezTo>
                      <a:pt x="2374" y="2466"/>
                      <a:pt x="2306" y="2283"/>
                      <a:pt x="2214" y="2146"/>
                    </a:cubicBezTo>
                    <a:cubicBezTo>
                      <a:pt x="2077" y="1872"/>
                      <a:pt x="1918" y="1598"/>
                      <a:pt x="1735" y="1370"/>
                    </a:cubicBezTo>
                    <a:cubicBezTo>
                      <a:pt x="1552" y="1119"/>
                      <a:pt x="1324" y="891"/>
                      <a:pt x="1096" y="685"/>
                    </a:cubicBezTo>
                    <a:cubicBezTo>
                      <a:pt x="822" y="434"/>
                      <a:pt x="548" y="229"/>
                      <a:pt x="274" y="24"/>
                    </a:cubicBezTo>
                    <a:cubicBezTo>
                      <a:pt x="251" y="1"/>
                      <a:pt x="229" y="1"/>
                      <a:pt x="183" y="1"/>
                    </a:cubicBezTo>
                    <a:close/>
                  </a:path>
                </a:pathLst>
              </a:custGeom>
              <a:solidFill>
                <a:srgbClr val="FBD8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1"/>
              <p:cNvSpPr/>
              <p:nvPr/>
            </p:nvSpPr>
            <p:spPr>
              <a:xfrm>
                <a:off x="7023144" y="2800177"/>
                <a:ext cx="279517" cy="476944"/>
              </a:xfrm>
              <a:custGeom>
                <a:rect b="b" l="l" r="r" t="t"/>
                <a:pathLst>
                  <a:path extrusionOk="0" h="17645" w="10341">
                    <a:moveTo>
                      <a:pt x="6871" y="1"/>
                    </a:moveTo>
                    <a:cubicBezTo>
                      <a:pt x="6803" y="1"/>
                      <a:pt x="6757" y="1"/>
                      <a:pt x="6688" y="23"/>
                    </a:cubicBezTo>
                    <a:cubicBezTo>
                      <a:pt x="6574" y="46"/>
                      <a:pt x="6483" y="92"/>
                      <a:pt x="6392" y="138"/>
                    </a:cubicBezTo>
                    <a:cubicBezTo>
                      <a:pt x="6300" y="160"/>
                      <a:pt x="6232" y="206"/>
                      <a:pt x="6164" y="252"/>
                    </a:cubicBezTo>
                    <a:cubicBezTo>
                      <a:pt x="6118" y="297"/>
                      <a:pt x="6049" y="343"/>
                      <a:pt x="6004" y="389"/>
                    </a:cubicBezTo>
                    <a:cubicBezTo>
                      <a:pt x="6004" y="411"/>
                      <a:pt x="5981" y="434"/>
                      <a:pt x="5958" y="434"/>
                    </a:cubicBezTo>
                    <a:lnTo>
                      <a:pt x="5935" y="480"/>
                    </a:lnTo>
                    <a:lnTo>
                      <a:pt x="5890" y="503"/>
                    </a:lnTo>
                    <a:lnTo>
                      <a:pt x="5844" y="503"/>
                    </a:lnTo>
                    <a:lnTo>
                      <a:pt x="5684" y="526"/>
                    </a:lnTo>
                    <a:lnTo>
                      <a:pt x="5616" y="526"/>
                    </a:lnTo>
                    <a:cubicBezTo>
                      <a:pt x="5570" y="548"/>
                      <a:pt x="5524" y="548"/>
                      <a:pt x="5479" y="548"/>
                    </a:cubicBezTo>
                    <a:lnTo>
                      <a:pt x="5342" y="571"/>
                    </a:lnTo>
                    <a:lnTo>
                      <a:pt x="5251" y="571"/>
                    </a:lnTo>
                    <a:cubicBezTo>
                      <a:pt x="5159" y="594"/>
                      <a:pt x="5045" y="594"/>
                      <a:pt x="4954" y="617"/>
                    </a:cubicBezTo>
                    <a:lnTo>
                      <a:pt x="4817" y="617"/>
                    </a:lnTo>
                    <a:cubicBezTo>
                      <a:pt x="4726" y="640"/>
                      <a:pt x="4611" y="640"/>
                      <a:pt x="4497" y="640"/>
                    </a:cubicBezTo>
                    <a:lnTo>
                      <a:pt x="4406" y="640"/>
                    </a:lnTo>
                    <a:cubicBezTo>
                      <a:pt x="4315" y="663"/>
                      <a:pt x="4246" y="663"/>
                      <a:pt x="4155" y="663"/>
                    </a:cubicBezTo>
                    <a:lnTo>
                      <a:pt x="3995" y="663"/>
                    </a:lnTo>
                    <a:cubicBezTo>
                      <a:pt x="3881" y="640"/>
                      <a:pt x="3790" y="617"/>
                      <a:pt x="3676" y="594"/>
                    </a:cubicBezTo>
                    <a:cubicBezTo>
                      <a:pt x="3653" y="571"/>
                      <a:pt x="3630" y="571"/>
                      <a:pt x="3607" y="571"/>
                    </a:cubicBezTo>
                    <a:cubicBezTo>
                      <a:pt x="3470" y="571"/>
                      <a:pt x="3356" y="663"/>
                      <a:pt x="3310" y="799"/>
                    </a:cubicBezTo>
                    <a:cubicBezTo>
                      <a:pt x="3288" y="959"/>
                      <a:pt x="3379" y="1096"/>
                      <a:pt x="3539" y="1142"/>
                    </a:cubicBezTo>
                    <a:lnTo>
                      <a:pt x="3653" y="1187"/>
                    </a:lnTo>
                    <a:cubicBezTo>
                      <a:pt x="3721" y="1210"/>
                      <a:pt x="3813" y="1233"/>
                      <a:pt x="3904" y="1256"/>
                    </a:cubicBezTo>
                    <a:cubicBezTo>
                      <a:pt x="4041" y="1279"/>
                      <a:pt x="4178" y="1279"/>
                      <a:pt x="4315" y="1279"/>
                    </a:cubicBezTo>
                    <a:lnTo>
                      <a:pt x="4680" y="1279"/>
                    </a:lnTo>
                    <a:cubicBezTo>
                      <a:pt x="4726" y="1279"/>
                      <a:pt x="4771" y="1279"/>
                      <a:pt x="4840" y="1256"/>
                    </a:cubicBezTo>
                    <a:lnTo>
                      <a:pt x="4977" y="1256"/>
                    </a:lnTo>
                    <a:cubicBezTo>
                      <a:pt x="5068" y="1256"/>
                      <a:pt x="5159" y="1233"/>
                      <a:pt x="5251" y="1233"/>
                    </a:cubicBezTo>
                    <a:cubicBezTo>
                      <a:pt x="5319" y="1210"/>
                      <a:pt x="5387" y="1210"/>
                      <a:pt x="5479" y="1210"/>
                    </a:cubicBezTo>
                    <a:cubicBezTo>
                      <a:pt x="5616" y="1187"/>
                      <a:pt x="5775" y="1165"/>
                      <a:pt x="5912" y="1142"/>
                    </a:cubicBezTo>
                    <a:lnTo>
                      <a:pt x="5958" y="1142"/>
                    </a:lnTo>
                    <a:lnTo>
                      <a:pt x="6004" y="1119"/>
                    </a:lnTo>
                    <a:lnTo>
                      <a:pt x="6323" y="1119"/>
                    </a:lnTo>
                    <a:cubicBezTo>
                      <a:pt x="6437" y="1142"/>
                      <a:pt x="6552" y="1165"/>
                      <a:pt x="6643" y="1187"/>
                    </a:cubicBezTo>
                    <a:cubicBezTo>
                      <a:pt x="6711" y="1210"/>
                      <a:pt x="6780" y="1256"/>
                      <a:pt x="6848" y="1302"/>
                    </a:cubicBezTo>
                    <a:cubicBezTo>
                      <a:pt x="6985" y="1416"/>
                      <a:pt x="7122" y="1530"/>
                      <a:pt x="7213" y="1644"/>
                    </a:cubicBezTo>
                    <a:cubicBezTo>
                      <a:pt x="7305" y="1781"/>
                      <a:pt x="7396" y="1895"/>
                      <a:pt x="7442" y="2009"/>
                    </a:cubicBezTo>
                    <a:cubicBezTo>
                      <a:pt x="7556" y="2237"/>
                      <a:pt x="7624" y="2466"/>
                      <a:pt x="7670" y="2717"/>
                    </a:cubicBezTo>
                    <a:cubicBezTo>
                      <a:pt x="7693" y="2945"/>
                      <a:pt x="7716" y="3173"/>
                      <a:pt x="7738" y="3356"/>
                    </a:cubicBezTo>
                    <a:cubicBezTo>
                      <a:pt x="7738" y="3607"/>
                      <a:pt x="7738" y="3858"/>
                      <a:pt x="7716" y="4109"/>
                    </a:cubicBezTo>
                    <a:cubicBezTo>
                      <a:pt x="7647" y="4771"/>
                      <a:pt x="7510" y="5433"/>
                      <a:pt x="7396" y="5912"/>
                    </a:cubicBezTo>
                    <a:lnTo>
                      <a:pt x="7350" y="6163"/>
                    </a:lnTo>
                    <a:lnTo>
                      <a:pt x="7282" y="6437"/>
                    </a:lnTo>
                    <a:cubicBezTo>
                      <a:pt x="7259" y="6551"/>
                      <a:pt x="7213" y="6666"/>
                      <a:pt x="7191" y="6803"/>
                    </a:cubicBezTo>
                    <a:lnTo>
                      <a:pt x="7145" y="6917"/>
                    </a:lnTo>
                    <a:cubicBezTo>
                      <a:pt x="7077" y="7191"/>
                      <a:pt x="6985" y="7487"/>
                      <a:pt x="6894" y="7807"/>
                    </a:cubicBezTo>
                    <a:cubicBezTo>
                      <a:pt x="6848" y="7898"/>
                      <a:pt x="6825" y="7989"/>
                      <a:pt x="6780" y="8058"/>
                    </a:cubicBezTo>
                    <a:cubicBezTo>
                      <a:pt x="6688" y="8332"/>
                      <a:pt x="6574" y="8606"/>
                      <a:pt x="6460" y="8880"/>
                    </a:cubicBezTo>
                    <a:cubicBezTo>
                      <a:pt x="6346" y="9154"/>
                      <a:pt x="6209" y="9473"/>
                      <a:pt x="6049" y="9747"/>
                    </a:cubicBezTo>
                    <a:cubicBezTo>
                      <a:pt x="5912" y="10021"/>
                      <a:pt x="5753" y="10295"/>
                      <a:pt x="5593" y="10592"/>
                    </a:cubicBezTo>
                    <a:lnTo>
                      <a:pt x="5524" y="10706"/>
                    </a:lnTo>
                    <a:cubicBezTo>
                      <a:pt x="5410" y="10911"/>
                      <a:pt x="5273" y="11139"/>
                      <a:pt x="5159" y="11345"/>
                    </a:cubicBezTo>
                    <a:cubicBezTo>
                      <a:pt x="4977" y="11619"/>
                      <a:pt x="4794" y="11915"/>
                      <a:pt x="4589" y="12212"/>
                    </a:cubicBezTo>
                    <a:lnTo>
                      <a:pt x="4611" y="12166"/>
                    </a:lnTo>
                    <a:lnTo>
                      <a:pt x="4611" y="12166"/>
                    </a:lnTo>
                    <a:cubicBezTo>
                      <a:pt x="4497" y="12326"/>
                      <a:pt x="4383" y="12486"/>
                      <a:pt x="4246" y="12646"/>
                    </a:cubicBezTo>
                    <a:cubicBezTo>
                      <a:pt x="4132" y="12806"/>
                      <a:pt x="3995" y="12965"/>
                      <a:pt x="3858" y="13148"/>
                    </a:cubicBezTo>
                    <a:lnTo>
                      <a:pt x="3858" y="13171"/>
                    </a:lnTo>
                    <a:lnTo>
                      <a:pt x="3790" y="13239"/>
                    </a:lnTo>
                    <a:cubicBezTo>
                      <a:pt x="3630" y="13467"/>
                      <a:pt x="3470" y="13673"/>
                      <a:pt x="3288" y="13878"/>
                    </a:cubicBezTo>
                    <a:lnTo>
                      <a:pt x="3014" y="14198"/>
                    </a:lnTo>
                    <a:cubicBezTo>
                      <a:pt x="2899" y="14358"/>
                      <a:pt x="2763" y="14495"/>
                      <a:pt x="2648" y="14632"/>
                    </a:cubicBezTo>
                    <a:cubicBezTo>
                      <a:pt x="2397" y="14905"/>
                      <a:pt x="2215" y="15134"/>
                      <a:pt x="2009" y="15339"/>
                    </a:cubicBezTo>
                    <a:cubicBezTo>
                      <a:pt x="1872" y="15499"/>
                      <a:pt x="1713" y="15659"/>
                      <a:pt x="1576" y="15796"/>
                    </a:cubicBezTo>
                    <a:lnTo>
                      <a:pt x="1370" y="16001"/>
                    </a:lnTo>
                    <a:lnTo>
                      <a:pt x="1325" y="16047"/>
                    </a:lnTo>
                    <a:cubicBezTo>
                      <a:pt x="1119" y="16252"/>
                      <a:pt x="891" y="16480"/>
                      <a:pt x="663" y="16686"/>
                    </a:cubicBezTo>
                    <a:cubicBezTo>
                      <a:pt x="594" y="16731"/>
                      <a:pt x="548" y="16777"/>
                      <a:pt x="480" y="16800"/>
                    </a:cubicBezTo>
                    <a:lnTo>
                      <a:pt x="389" y="16891"/>
                    </a:lnTo>
                    <a:lnTo>
                      <a:pt x="343" y="16914"/>
                    </a:lnTo>
                    <a:cubicBezTo>
                      <a:pt x="320" y="16937"/>
                      <a:pt x="297" y="16960"/>
                      <a:pt x="275" y="16960"/>
                    </a:cubicBezTo>
                    <a:cubicBezTo>
                      <a:pt x="252" y="16983"/>
                      <a:pt x="229" y="16983"/>
                      <a:pt x="229" y="17005"/>
                    </a:cubicBezTo>
                    <a:cubicBezTo>
                      <a:pt x="183" y="17028"/>
                      <a:pt x="138" y="17051"/>
                      <a:pt x="115" y="17097"/>
                    </a:cubicBezTo>
                    <a:cubicBezTo>
                      <a:pt x="46" y="17165"/>
                      <a:pt x="1" y="17279"/>
                      <a:pt x="24" y="17416"/>
                    </a:cubicBezTo>
                    <a:cubicBezTo>
                      <a:pt x="46" y="17462"/>
                      <a:pt x="69" y="17508"/>
                      <a:pt x="115" y="17553"/>
                    </a:cubicBezTo>
                    <a:cubicBezTo>
                      <a:pt x="160" y="17599"/>
                      <a:pt x="252" y="17645"/>
                      <a:pt x="343" y="17645"/>
                    </a:cubicBezTo>
                    <a:lnTo>
                      <a:pt x="366" y="17645"/>
                    </a:lnTo>
                    <a:cubicBezTo>
                      <a:pt x="412" y="17645"/>
                      <a:pt x="434" y="17622"/>
                      <a:pt x="480" y="17622"/>
                    </a:cubicBezTo>
                    <a:cubicBezTo>
                      <a:pt x="526" y="17599"/>
                      <a:pt x="548" y="17576"/>
                      <a:pt x="594" y="17553"/>
                    </a:cubicBezTo>
                    <a:cubicBezTo>
                      <a:pt x="685" y="17530"/>
                      <a:pt x="731" y="17485"/>
                      <a:pt x="800" y="17462"/>
                    </a:cubicBezTo>
                    <a:cubicBezTo>
                      <a:pt x="891" y="17393"/>
                      <a:pt x="959" y="17348"/>
                      <a:pt x="1051" y="17302"/>
                    </a:cubicBezTo>
                    <a:cubicBezTo>
                      <a:pt x="1096" y="17256"/>
                      <a:pt x="1165" y="17211"/>
                      <a:pt x="1210" y="17165"/>
                    </a:cubicBezTo>
                    <a:cubicBezTo>
                      <a:pt x="1347" y="17097"/>
                      <a:pt x="1462" y="17028"/>
                      <a:pt x="1576" y="16960"/>
                    </a:cubicBezTo>
                    <a:cubicBezTo>
                      <a:pt x="1735" y="16868"/>
                      <a:pt x="1895" y="16777"/>
                      <a:pt x="2055" y="16663"/>
                    </a:cubicBezTo>
                    <a:cubicBezTo>
                      <a:pt x="2306" y="16480"/>
                      <a:pt x="2557" y="16298"/>
                      <a:pt x="2808" y="16115"/>
                    </a:cubicBezTo>
                    <a:cubicBezTo>
                      <a:pt x="3082" y="15910"/>
                      <a:pt x="3356" y="15750"/>
                      <a:pt x="3607" y="15613"/>
                    </a:cubicBezTo>
                    <a:cubicBezTo>
                      <a:pt x="3835" y="15499"/>
                      <a:pt x="4041" y="15385"/>
                      <a:pt x="4246" y="15271"/>
                    </a:cubicBezTo>
                    <a:cubicBezTo>
                      <a:pt x="4360" y="15202"/>
                      <a:pt x="4452" y="15157"/>
                      <a:pt x="4566" y="15088"/>
                    </a:cubicBezTo>
                    <a:lnTo>
                      <a:pt x="4589" y="15088"/>
                    </a:lnTo>
                    <a:cubicBezTo>
                      <a:pt x="4680" y="15020"/>
                      <a:pt x="4771" y="14974"/>
                      <a:pt x="4862" y="14928"/>
                    </a:cubicBezTo>
                    <a:lnTo>
                      <a:pt x="4954" y="14883"/>
                    </a:lnTo>
                    <a:cubicBezTo>
                      <a:pt x="5136" y="14746"/>
                      <a:pt x="5342" y="14654"/>
                      <a:pt x="5547" y="14563"/>
                    </a:cubicBezTo>
                    <a:cubicBezTo>
                      <a:pt x="5684" y="14495"/>
                      <a:pt x="5775" y="14449"/>
                      <a:pt x="5890" y="14380"/>
                    </a:cubicBezTo>
                    <a:cubicBezTo>
                      <a:pt x="6004" y="14335"/>
                      <a:pt x="6095" y="14289"/>
                      <a:pt x="6209" y="14244"/>
                    </a:cubicBezTo>
                    <a:lnTo>
                      <a:pt x="6186" y="14244"/>
                    </a:lnTo>
                    <a:lnTo>
                      <a:pt x="6232" y="14221"/>
                    </a:lnTo>
                    <a:cubicBezTo>
                      <a:pt x="6437" y="14129"/>
                      <a:pt x="6620" y="14038"/>
                      <a:pt x="6825" y="13947"/>
                    </a:cubicBezTo>
                    <a:lnTo>
                      <a:pt x="6985" y="13856"/>
                    </a:lnTo>
                    <a:cubicBezTo>
                      <a:pt x="7122" y="13787"/>
                      <a:pt x="7282" y="13741"/>
                      <a:pt x="7419" y="13673"/>
                    </a:cubicBezTo>
                    <a:cubicBezTo>
                      <a:pt x="7602" y="13604"/>
                      <a:pt x="7761" y="13513"/>
                      <a:pt x="7944" y="13422"/>
                    </a:cubicBezTo>
                    <a:cubicBezTo>
                      <a:pt x="8081" y="13376"/>
                      <a:pt x="8172" y="13239"/>
                      <a:pt x="8172" y="13102"/>
                    </a:cubicBezTo>
                    <a:cubicBezTo>
                      <a:pt x="8172" y="13011"/>
                      <a:pt x="8126" y="12943"/>
                      <a:pt x="8081" y="12897"/>
                    </a:cubicBezTo>
                    <a:lnTo>
                      <a:pt x="8172" y="12783"/>
                    </a:lnTo>
                    <a:cubicBezTo>
                      <a:pt x="8218" y="12714"/>
                      <a:pt x="8263" y="12646"/>
                      <a:pt x="8286" y="12577"/>
                    </a:cubicBezTo>
                    <a:cubicBezTo>
                      <a:pt x="8378" y="12440"/>
                      <a:pt x="8469" y="12303"/>
                      <a:pt x="8537" y="12144"/>
                    </a:cubicBezTo>
                    <a:cubicBezTo>
                      <a:pt x="8583" y="12052"/>
                      <a:pt x="8629" y="11961"/>
                      <a:pt x="8674" y="11847"/>
                    </a:cubicBezTo>
                    <a:lnTo>
                      <a:pt x="8743" y="11710"/>
                    </a:lnTo>
                    <a:lnTo>
                      <a:pt x="8788" y="11596"/>
                    </a:lnTo>
                    <a:cubicBezTo>
                      <a:pt x="8834" y="11505"/>
                      <a:pt x="8880" y="11436"/>
                      <a:pt x="8925" y="11345"/>
                    </a:cubicBezTo>
                    <a:cubicBezTo>
                      <a:pt x="8994" y="11162"/>
                      <a:pt x="9062" y="11002"/>
                      <a:pt x="9131" y="10820"/>
                    </a:cubicBezTo>
                    <a:cubicBezTo>
                      <a:pt x="9176" y="10706"/>
                      <a:pt x="9222" y="10592"/>
                      <a:pt x="9268" y="10477"/>
                    </a:cubicBezTo>
                    <a:cubicBezTo>
                      <a:pt x="9405" y="10158"/>
                      <a:pt x="9519" y="9861"/>
                      <a:pt x="9610" y="9564"/>
                    </a:cubicBezTo>
                    <a:cubicBezTo>
                      <a:pt x="9701" y="9290"/>
                      <a:pt x="9770" y="9039"/>
                      <a:pt x="9838" y="8788"/>
                    </a:cubicBezTo>
                    <a:cubicBezTo>
                      <a:pt x="9884" y="8514"/>
                      <a:pt x="9930" y="8241"/>
                      <a:pt x="9975" y="7989"/>
                    </a:cubicBezTo>
                    <a:cubicBezTo>
                      <a:pt x="10021" y="7738"/>
                      <a:pt x="10044" y="7487"/>
                      <a:pt x="10089" y="7236"/>
                    </a:cubicBezTo>
                    <a:cubicBezTo>
                      <a:pt x="10112" y="7076"/>
                      <a:pt x="10135" y="6917"/>
                      <a:pt x="10135" y="6780"/>
                    </a:cubicBezTo>
                    <a:lnTo>
                      <a:pt x="10158" y="6620"/>
                    </a:lnTo>
                    <a:lnTo>
                      <a:pt x="10158" y="6483"/>
                    </a:lnTo>
                    <a:cubicBezTo>
                      <a:pt x="10181" y="6255"/>
                      <a:pt x="10204" y="6049"/>
                      <a:pt x="10249" y="5844"/>
                    </a:cubicBezTo>
                    <a:lnTo>
                      <a:pt x="10295" y="5593"/>
                    </a:lnTo>
                    <a:cubicBezTo>
                      <a:pt x="10318" y="5410"/>
                      <a:pt x="10341" y="5228"/>
                      <a:pt x="10341" y="5068"/>
                    </a:cubicBezTo>
                    <a:cubicBezTo>
                      <a:pt x="10341" y="4931"/>
                      <a:pt x="10318" y="4817"/>
                      <a:pt x="10318" y="4703"/>
                    </a:cubicBezTo>
                    <a:lnTo>
                      <a:pt x="10318" y="4657"/>
                    </a:lnTo>
                    <a:cubicBezTo>
                      <a:pt x="10295" y="4337"/>
                      <a:pt x="10249" y="4018"/>
                      <a:pt x="10181" y="3698"/>
                    </a:cubicBezTo>
                    <a:cubicBezTo>
                      <a:pt x="10135" y="3447"/>
                      <a:pt x="10044" y="3196"/>
                      <a:pt x="9975" y="2991"/>
                    </a:cubicBezTo>
                    <a:cubicBezTo>
                      <a:pt x="9861" y="2694"/>
                      <a:pt x="9747" y="2466"/>
                      <a:pt x="9610" y="2260"/>
                    </a:cubicBezTo>
                    <a:cubicBezTo>
                      <a:pt x="9519" y="2146"/>
                      <a:pt x="9428" y="2032"/>
                      <a:pt x="9313" y="1918"/>
                    </a:cubicBezTo>
                    <a:lnTo>
                      <a:pt x="9268" y="1872"/>
                    </a:lnTo>
                    <a:cubicBezTo>
                      <a:pt x="9222" y="1827"/>
                      <a:pt x="9199" y="1804"/>
                      <a:pt x="9154" y="1758"/>
                    </a:cubicBezTo>
                    <a:lnTo>
                      <a:pt x="9062" y="1644"/>
                    </a:lnTo>
                    <a:cubicBezTo>
                      <a:pt x="8994" y="1576"/>
                      <a:pt x="8948" y="1507"/>
                      <a:pt x="8903" y="1439"/>
                    </a:cubicBezTo>
                    <a:cubicBezTo>
                      <a:pt x="8811" y="1324"/>
                      <a:pt x="8743" y="1210"/>
                      <a:pt x="8629" y="1096"/>
                    </a:cubicBezTo>
                    <a:cubicBezTo>
                      <a:pt x="8606" y="1051"/>
                      <a:pt x="8560" y="1005"/>
                      <a:pt x="8515" y="959"/>
                    </a:cubicBezTo>
                    <a:lnTo>
                      <a:pt x="8446" y="914"/>
                    </a:lnTo>
                    <a:cubicBezTo>
                      <a:pt x="8378" y="845"/>
                      <a:pt x="8286" y="777"/>
                      <a:pt x="8218" y="708"/>
                    </a:cubicBezTo>
                    <a:cubicBezTo>
                      <a:pt x="8104" y="640"/>
                      <a:pt x="8012" y="571"/>
                      <a:pt x="7898" y="503"/>
                    </a:cubicBezTo>
                    <a:lnTo>
                      <a:pt x="7875" y="480"/>
                    </a:lnTo>
                    <a:cubicBezTo>
                      <a:pt x="7830" y="457"/>
                      <a:pt x="7784" y="411"/>
                      <a:pt x="7761" y="389"/>
                    </a:cubicBezTo>
                    <a:cubicBezTo>
                      <a:pt x="7670" y="343"/>
                      <a:pt x="7602" y="274"/>
                      <a:pt x="7510" y="229"/>
                    </a:cubicBezTo>
                    <a:cubicBezTo>
                      <a:pt x="7373" y="160"/>
                      <a:pt x="7236" y="92"/>
                      <a:pt x="7099" y="46"/>
                    </a:cubicBezTo>
                    <a:cubicBezTo>
                      <a:pt x="7031" y="23"/>
                      <a:pt x="6940" y="1"/>
                      <a:pt x="6871" y="1"/>
                    </a:cubicBezTo>
                    <a:close/>
                  </a:path>
                </a:pathLst>
              </a:custGeom>
              <a:solidFill>
                <a:srgbClr val="FFFFFF">
                  <a:alpha val="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1"/>
              <p:cNvSpPr/>
              <p:nvPr/>
            </p:nvSpPr>
            <p:spPr>
              <a:xfrm>
                <a:off x="7105829" y="2818071"/>
                <a:ext cx="12974" cy="14164"/>
              </a:xfrm>
              <a:custGeom>
                <a:rect b="b" l="l" r="r" t="t"/>
                <a:pathLst>
                  <a:path extrusionOk="0" h="524" w="480">
                    <a:moveTo>
                      <a:pt x="343" y="1"/>
                    </a:moveTo>
                    <a:cubicBezTo>
                      <a:pt x="320" y="1"/>
                      <a:pt x="297" y="23"/>
                      <a:pt x="274" y="23"/>
                    </a:cubicBezTo>
                    <a:cubicBezTo>
                      <a:pt x="251" y="46"/>
                      <a:pt x="229" y="69"/>
                      <a:pt x="229" y="115"/>
                    </a:cubicBezTo>
                    <a:lnTo>
                      <a:pt x="206" y="115"/>
                    </a:lnTo>
                    <a:cubicBezTo>
                      <a:pt x="206" y="137"/>
                      <a:pt x="183" y="160"/>
                      <a:pt x="160" y="183"/>
                    </a:cubicBezTo>
                    <a:cubicBezTo>
                      <a:pt x="137" y="229"/>
                      <a:pt x="92" y="274"/>
                      <a:pt x="46" y="297"/>
                    </a:cubicBezTo>
                    <a:cubicBezTo>
                      <a:pt x="0" y="343"/>
                      <a:pt x="0" y="434"/>
                      <a:pt x="46" y="480"/>
                    </a:cubicBezTo>
                    <a:cubicBezTo>
                      <a:pt x="67" y="511"/>
                      <a:pt x="92" y="523"/>
                      <a:pt x="120" y="523"/>
                    </a:cubicBezTo>
                    <a:cubicBezTo>
                      <a:pt x="153" y="523"/>
                      <a:pt x="191" y="505"/>
                      <a:pt x="229" y="480"/>
                    </a:cubicBezTo>
                    <a:cubicBezTo>
                      <a:pt x="274" y="457"/>
                      <a:pt x="320" y="411"/>
                      <a:pt x="365" y="366"/>
                    </a:cubicBezTo>
                    <a:cubicBezTo>
                      <a:pt x="365" y="343"/>
                      <a:pt x="388" y="320"/>
                      <a:pt x="411" y="297"/>
                    </a:cubicBezTo>
                    <a:cubicBezTo>
                      <a:pt x="434" y="252"/>
                      <a:pt x="457" y="206"/>
                      <a:pt x="457" y="183"/>
                    </a:cubicBezTo>
                    <a:cubicBezTo>
                      <a:pt x="480" y="115"/>
                      <a:pt x="434" y="23"/>
                      <a:pt x="365" y="23"/>
                    </a:cubicBezTo>
                    <a:cubicBezTo>
                      <a:pt x="365" y="1"/>
                      <a:pt x="365" y="1"/>
                      <a:pt x="343" y="1"/>
                    </a:cubicBezTo>
                    <a:close/>
                  </a:path>
                </a:pathLst>
              </a:custGeom>
              <a:solidFill>
                <a:srgbClr val="ECCE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1"/>
              <p:cNvSpPr/>
              <p:nvPr/>
            </p:nvSpPr>
            <p:spPr>
              <a:xfrm>
                <a:off x="7007737" y="2933435"/>
                <a:ext cx="148097" cy="293248"/>
              </a:xfrm>
              <a:custGeom>
                <a:rect b="b" l="l" r="r" t="t"/>
                <a:pathLst>
                  <a:path extrusionOk="0" h="10849" w="5479">
                    <a:moveTo>
                      <a:pt x="5341" y="1"/>
                    </a:moveTo>
                    <a:cubicBezTo>
                      <a:pt x="5296" y="1"/>
                      <a:pt x="5250" y="24"/>
                      <a:pt x="5227" y="92"/>
                    </a:cubicBezTo>
                    <a:cubicBezTo>
                      <a:pt x="5227" y="161"/>
                      <a:pt x="5204" y="252"/>
                      <a:pt x="5159" y="320"/>
                    </a:cubicBezTo>
                    <a:cubicBezTo>
                      <a:pt x="5136" y="412"/>
                      <a:pt x="5113" y="480"/>
                      <a:pt x="5067" y="549"/>
                    </a:cubicBezTo>
                    <a:cubicBezTo>
                      <a:pt x="4999" y="686"/>
                      <a:pt x="4953" y="823"/>
                      <a:pt x="4885" y="982"/>
                    </a:cubicBezTo>
                    <a:cubicBezTo>
                      <a:pt x="4885" y="982"/>
                      <a:pt x="4885" y="959"/>
                      <a:pt x="4885" y="959"/>
                    </a:cubicBezTo>
                    <a:cubicBezTo>
                      <a:pt x="4862" y="1005"/>
                      <a:pt x="4862" y="1028"/>
                      <a:pt x="4839" y="1051"/>
                    </a:cubicBezTo>
                    <a:cubicBezTo>
                      <a:pt x="4793" y="1142"/>
                      <a:pt x="4771" y="1211"/>
                      <a:pt x="4725" y="1279"/>
                    </a:cubicBezTo>
                    <a:cubicBezTo>
                      <a:pt x="4725" y="1279"/>
                      <a:pt x="4748" y="1256"/>
                      <a:pt x="4748" y="1256"/>
                    </a:cubicBezTo>
                    <a:lnTo>
                      <a:pt x="4748" y="1256"/>
                    </a:lnTo>
                    <a:cubicBezTo>
                      <a:pt x="4634" y="1462"/>
                      <a:pt x="4519" y="1667"/>
                      <a:pt x="4428" y="1873"/>
                    </a:cubicBezTo>
                    <a:cubicBezTo>
                      <a:pt x="4390" y="1969"/>
                      <a:pt x="4335" y="2065"/>
                      <a:pt x="4291" y="2148"/>
                    </a:cubicBezTo>
                    <a:lnTo>
                      <a:pt x="4291" y="2148"/>
                    </a:lnTo>
                    <a:cubicBezTo>
                      <a:pt x="4291" y="2147"/>
                      <a:pt x="4291" y="2147"/>
                      <a:pt x="4291" y="2146"/>
                    </a:cubicBezTo>
                    <a:lnTo>
                      <a:pt x="4291" y="2146"/>
                    </a:lnTo>
                    <a:cubicBezTo>
                      <a:pt x="4289" y="2151"/>
                      <a:pt x="4287" y="2155"/>
                      <a:pt x="4285" y="2159"/>
                    </a:cubicBezTo>
                    <a:lnTo>
                      <a:pt x="4285" y="2159"/>
                    </a:lnTo>
                    <a:cubicBezTo>
                      <a:pt x="4279" y="2170"/>
                      <a:pt x="4274" y="2181"/>
                      <a:pt x="4268" y="2192"/>
                    </a:cubicBezTo>
                    <a:cubicBezTo>
                      <a:pt x="4268" y="2192"/>
                      <a:pt x="4270" y="2191"/>
                      <a:pt x="4271" y="2189"/>
                    </a:cubicBezTo>
                    <a:lnTo>
                      <a:pt x="4271" y="2189"/>
                    </a:lnTo>
                    <a:cubicBezTo>
                      <a:pt x="4118" y="2515"/>
                      <a:pt x="3965" y="2823"/>
                      <a:pt x="3812" y="3151"/>
                    </a:cubicBezTo>
                    <a:cubicBezTo>
                      <a:pt x="3743" y="3333"/>
                      <a:pt x="3675" y="3516"/>
                      <a:pt x="3584" y="3676"/>
                    </a:cubicBezTo>
                    <a:cubicBezTo>
                      <a:pt x="3538" y="3835"/>
                      <a:pt x="3447" y="3995"/>
                      <a:pt x="3378" y="4155"/>
                    </a:cubicBezTo>
                    <a:cubicBezTo>
                      <a:pt x="3287" y="4338"/>
                      <a:pt x="3196" y="4520"/>
                      <a:pt x="3081" y="4703"/>
                    </a:cubicBezTo>
                    <a:cubicBezTo>
                      <a:pt x="2990" y="4863"/>
                      <a:pt x="2899" y="5045"/>
                      <a:pt x="2808" y="5251"/>
                    </a:cubicBezTo>
                    <a:cubicBezTo>
                      <a:pt x="2739" y="5388"/>
                      <a:pt x="2671" y="5525"/>
                      <a:pt x="2579" y="5662"/>
                    </a:cubicBezTo>
                    <a:cubicBezTo>
                      <a:pt x="2511" y="5821"/>
                      <a:pt x="2420" y="5958"/>
                      <a:pt x="2351" y="6095"/>
                    </a:cubicBezTo>
                    <a:cubicBezTo>
                      <a:pt x="2191" y="6369"/>
                      <a:pt x="2032" y="6643"/>
                      <a:pt x="1872" y="6917"/>
                    </a:cubicBezTo>
                    <a:cubicBezTo>
                      <a:pt x="1780" y="7077"/>
                      <a:pt x="1689" y="7236"/>
                      <a:pt x="1621" y="7373"/>
                    </a:cubicBezTo>
                    <a:cubicBezTo>
                      <a:pt x="1529" y="7510"/>
                      <a:pt x="1461" y="7670"/>
                      <a:pt x="1370" y="7807"/>
                    </a:cubicBezTo>
                    <a:cubicBezTo>
                      <a:pt x="1210" y="8081"/>
                      <a:pt x="1050" y="8355"/>
                      <a:pt x="890" y="8629"/>
                    </a:cubicBezTo>
                    <a:cubicBezTo>
                      <a:pt x="776" y="8811"/>
                      <a:pt x="662" y="8994"/>
                      <a:pt x="548" y="9177"/>
                    </a:cubicBezTo>
                    <a:cubicBezTo>
                      <a:pt x="434" y="9359"/>
                      <a:pt x="320" y="9542"/>
                      <a:pt x="205" y="9724"/>
                    </a:cubicBezTo>
                    <a:cubicBezTo>
                      <a:pt x="160" y="9793"/>
                      <a:pt x="137" y="9861"/>
                      <a:pt x="91" y="9930"/>
                    </a:cubicBezTo>
                    <a:cubicBezTo>
                      <a:pt x="91" y="9930"/>
                      <a:pt x="69" y="9953"/>
                      <a:pt x="69" y="9953"/>
                    </a:cubicBezTo>
                    <a:cubicBezTo>
                      <a:pt x="46" y="10021"/>
                      <a:pt x="23" y="10067"/>
                      <a:pt x="23" y="10135"/>
                    </a:cubicBezTo>
                    <a:cubicBezTo>
                      <a:pt x="0" y="10227"/>
                      <a:pt x="69" y="10318"/>
                      <a:pt x="114" y="10409"/>
                    </a:cubicBezTo>
                    <a:cubicBezTo>
                      <a:pt x="176" y="10512"/>
                      <a:pt x="274" y="10596"/>
                      <a:pt x="343" y="10678"/>
                    </a:cubicBezTo>
                    <a:lnTo>
                      <a:pt x="343" y="10678"/>
                    </a:lnTo>
                    <a:cubicBezTo>
                      <a:pt x="336" y="10674"/>
                      <a:pt x="328" y="10668"/>
                      <a:pt x="320" y="10660"/>
                    </a:cubicBezTo>
                    <a:lnTo>
                      <a:pt x="320" y="10660"/>
                    </a:lnTo>
                    <a:cubicBezTo>
                      <a:pt x="365" y="10706"/>
                      <a:pt x="388" y="10752"/>
                      <a:pt x="457" y="10797"/>
                    </a:cubicBezTo>
                    <a:cubicBezTo>
                      <a:pt x="502" y="10831"/>
                      <a:pt x="559" y="10849"/>
                      <a:pt x="613" y="10849"/>
                    </a:cubicBezTo>
                    <a:cubicBezTo>
                      <a:pt x="668" y="10849"/>
                      <a:pt x="719" y="10831"/>
                      <a:pt x="753" y="10797"/>
                    </a:cubicBezTo>
                    <a:cubicBezTo>
                      <a:pt x="845" y="10752"/>
                      <a:pt x="890" y="10683"/>
                      <a:pt x="936" y="10592"/>
                    </a:cubicBezTo>
                    <a:cubicBezTo>
                      <a:pt x="982" y="10523"/>
                      <a:pt x="1004" y="10478"/>
                      <a:pt x="1027" y="10409"/>
                    </a:cubicBezTo>
                    <a:cubicBezTo>
                      <a:pt x="1096" y="10272"/>
                      <a:pt x="1141" y="10135"/>
                      <a:pt x="1210" y="9998"/>
                    </a:cubicBezTo>
                    <a:cubicBezTo>
                      <a:pt x="1301" y="9816"/>
                      <a:pt x="1415" y="9633"/>
                      <a:pt x="1507" y="9428"/>
                    </a:cubicBezTo>
                    <a:cubicBezTo>
                      <a:pt x="1598" y="9222"/>
                      <a:pt x="1712" y="9040"/>
                      <a:pt x="1803" y="8834"/>
                    </a:cubicBezTo>
                    <a:cubicBezTo>
                      <a:pt x="1849" y="8743"/>
                      <a:pt x="1895" y="8652"/>
                      <a:pt x="1940" y="8537"/>
                    </a:cubicBezTo>
                    <a:cubicBezTo>
                      <a:pt x="1986" y="8469"/>
                      <a:pt x="2032" y="8378"/>
                      <a:pt x="2077" y="8286"/>
                    </a:cubicBezTo>
                    <a:cubicBezTo>
                      <a:pt x="2191" y="8104"/>
                      <a:pt x="2260" y="7898"/>
                      <a:pt x="2351" y="7716"/>
                    </a:cubicBezTo>
                    <a:cubicBezTo>
                      <a:pt x="2397" y="7602"/>
                      <a:pt x="2465" y="7488"/>
                      <a:pt x="2534" y="7396"/>
                    </a:cubicBezTo>
                    <a:cubicBezTo>
                      <a:pt x="2602" y="7282"/>
                      <a:pt x="2648" y="7168"/>
                      <a:pt x="2716" y="7054"/>
                    </a:cubicBezTo>
                    <a:cubicBezTo>
                      <a:pt x="2853" y="6826"/>
                      <a:pt x="2945" y="6575"/>
                      <a:pt x="3036" y="6323"/>
                    </a:cubicBezTo>
                    <a:cubicBezTo>
                      <a:pt x="3127" y="6095"/>
                      <a:pt x="3218" y="5890"/>
                      <a:pt x="3310" y="5662"/>
                    </a:cubicBezTo>
                    <a:cubicBezTo>
                      <a:pt x="3355" y="5547"/>
                      <a:pt x="3401" y="5433"/>
                      <a:pt x="3469" y="5296"/>
                    </a:cubicBezTo>
                    <a:cubicBezTo>
                      <a:pt x="3469" y="5273"/>
                      <a:pt x="3492" y="5228"/>
                      <a:pt x="3492" y="5205"/>
                    </a:cubicBezTo>
                    <a:cubicBezTo>
                      <a:pt x="3515" y="5159"/>
                      <a:pt x="3538" y="5114"/>
                      <a:pt x="3561" y="5068"/>
                    </a:cubicBezTo>
                    <a:cubicBezTo>
                      <a:pt x="3629" y="4931"/>
                      <a:pt x="3698" y="4794"/>
                      <a:pt x="3766" y="4657"/>
                    </a:cubicBezTo>
                    <a:cubicBezTo>
                      <a:pt x="3835" y="4497"/>
                      <a:pt x="3926" y="4338"/>
                      <a:pt x="3972" y="4178"/>
                    </a:cubicBezTo>
                    <a:cubicBezTo>
                      <a:pt x="4109" y="3904"/>
                      <a:pt x="4200" y="3630"/>
                      <a:pt x="4314" y="3356"/>
                    </a:cubicBezTo>
                    <a:cubicBezTo>
                      <a:pt x="4405" y="3082"/>
                      <a:pt x="4519" y="2808"/>
                      <a:pt x="4611" y="2534"/>
                    </a:cubicBezTo>
                    <a:cubicBezTo>
                      <a:pt x="4656" y="2397"/>
                      <a:pt x="4702" y="2283"/>
                      <a:pt x="4748" y="2146"/>
                    </a:cubicBezTo>
                    <a:cubicBezTo>
                      <a:pt x="4816" y="2009"/>
                      <a:pt x="4862" y="1873"/>
                      <a:pt x="4907" y="1736"/>
                    </a:cubicBezTo>
                    <a:cubicBezTo>
                      <a:pt x="4953" y="1599"/>
                      <a:pt x="5022" y="1484"/>
                      <a:pt x="5067" y="1348"/>
                    </a:cubicBezTo>
                    <a:cubicBezTo>
                      <a:pt x="5113" y="1211"/>
                      <a:pt x="5159" y="1074"/>
                      <a:pt x="5204" y="959"/>
                    </a:cubicBezTo>
                    <a:cubicBezTo>
                      <a:pt x="5296" y="686"/>
                      <a:pt x="5387" y="435"/>
                      <a:pt x="5455" y="161"/>
                    </a:cubicBezTo>
                    <a:cubicBezTo>
                      <a:pt x="5478" y="92"/>
                      <a:pt x="5455" y="24"/>
                      <a:pt x="5387" y="1"/>
                    </a:cubicBezTo>
                    <a:close/>
                  </a:path>
                </a:pathLst>
              </a:custGeom>
              <a:solidFill>
                <a:srgbClr val="FFFFFF">
                  <a:alpha val="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1"/>
              <p:cNvSpPr/>
              <p:nvPr/>
            </p:nvSpPr>
            <p:spPr>
              <a:xfrm>
                <a:off x="6846693" y="3102481"/>
                <a:ext cx="4352" cy="4352"/>
              </a:xfrm>
              <a:custGeom>
                <a:rect b="b" l="l" r="r" t="t"/>
                <a:pathLst>
                  <a:path extrusionOk="0" h="161" w="161">
                    <a:moveTo>
                      <a:pt x="92" y="1"/>
                    </a:moveTo>
                    <a:cubicBezTo>
                      <a:pt x="46" y="1"/>
                      <a:pt x="1" y="24"/>
                      <a:pt x="1" y="69"/>
                    </a:cubicBezTo>
                    <a:cubicBezTo>
                      <a:pt x="1" y="115"/>
                      <a:pt x="46" y="161"/>
                      <a:pt x="69" y="161"/>
                    </a:cubicBezTo>
                    <a:cubicBezTo>
                      <a:pt x="115" y="161"/>
                      <a:pt x="160" y="115"/>
                      <a:pt x="160" y="69"/>
                    </a:cubicBezTo>
                    <a:cubicBezTo>
                      <a:pt x="160" y="47"/>
                      <a:pt x="138" y="1"/>
                      <a:pt x="92" y="1"/>
                    </a:cubicBezTo>
                    <a:close/>
                  </a:path>
                </a:pathLst>
              </a:custGeom>
              <a:solidFill>
                <a:srgbClr val="2573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1"/>
              <p:cNvSpPr/>
              <p:nvPr/>
            </p:nvSpPr>
            <p:spPr>
              <a:xfrm>
                <a:off x="6844854" y="3098805"/>
                <a:ext cx="180182" cy="158423"/>
              </a:xfrm>
              <a:custGeom>
                <a:rect b="b" l="l" r="r" t="t"/>
                <a:pathLst>
                  <a:path extrusionOk="0" h="5861" w="6666">
                    <a:moveTo>
                      <a:pt x="5775" y="3972"/>
                    </a:moveTo>
                    <a:lnTo>
                      <a:pt x="5775" y="3972"/>
                    </a:lnTo>
                    <a:cubicBezTo>
                      <a:pt x="5782" y="3976"/>
                      <a:pt x="5790" y="3982"/>
                      <a:pt x="5797" y="3987"/>
                    </a:cubicBezTo>
                    <a:lnTo>
                      <a:pt x="5797" y="3987"/>
                    </a:lnTo>
                    <a:cubicBezTo>
                      <a:pt x="5792" y="3972"/>
                      <a:pt x="5775" y="3972"/>
                      <a:pt x="5775" y="3972"/>
                    </a:cubicBezTo>
                    <a:close/>
                    <a:moveTo>
                      <a:pt x="160" y="0"/>
                    </a:moveTo>
                    <a:cubicBezTo>
                      <a:pt x="137" y="0"/>
                      <a:pt x="91" y="23"/>
                      <a:pt x="69" y="46"/>
                    </a:cubicBezTo>
                    <a:cubicBezTo>
                      <a:pt x="0" y="114"/>
                      <a:pt x="0" y="183"/>
                      <a:pt x="46" y="251"/>
                    </a:cubicBezTo>
                    <a:cubicBezTo>
                      <a:pt x="91" y="297"/>
                      <a:pt x="114" y="342"/>
                      <a:pt x="160" y="388"/>
                    </a:cubicBezTo>
                    <a:cubicBezTo>
                      <a:pt x="228" y="525"/>
                      <a:pt x="320" y="639"/>
                      <a:pt x="388" y="776"/>
                    </a:cubicBezTo>
                    <a:cubicBezTo>
                      <a:pt x="434" y="822"/>
                      <a:pt x="480" y="890"/>
                      <a:pt x="525" y="936"/>
                    </a:cubicBezTo>
                    <a:cubicBezTo>
                      <a:pt x="502" y="936"/>
                      <a:pt x="502" y="959"/>
                      <a:pt x="480" y="981"/>
                    </a:cubicBezTo>
                    <a:cubicBezTo>
                      <a:pt x="434" y="1050"/>
                      <a:pt x="457" y="1164"/>
                      <a:pt x="525" y="1210"/>
                    </a:cubicBezTo>
                    <a:cubicBezTo>
                      <a:pt x="548" y="1233"/>
                      <a:pt x="571" y="1233"/>
                      <a:pt x="571" y="1255"/>
                    </a:cubicBezTo>
                    <a:cubicBezTo>
                      <a:pt x="662" y="1324"/>
                      <a:pt x="753" y="1415"/>
                      <a:pt x="822" y="1484"/>
                    </a:cubicBezTo>
                    <a:cubicBezTo>
                      <a:pt x="890" y="1552"/>
                      <a:pt x="959" y="1621"/>
                      <a:pt x="1050" y="1666"/>
                    </a:cubicBezTo>
                    <a:cubicBezTo>
                      <a:pt x="1119" y="1758"/>
                      <a:pt x="1210" y="1849"/>
                      <a:pt x="1301" y="1917"/>
                    </a:cubicBezTo>
                    <a:cubicBezTo>
                      <a:pt x="1393" y="1986"/>
                      <a:pt x="1461" y="2031"/>
                      <a:pt x="1552" y="2100"/>
                    </a:cubicBezTo>
                    <a:cubicBezTo>
                      <a:pt x="1552" y="2123"/>
                      <a:pt x="1575" y="2123"/>
                      <a:pt x="1575" y="2123"/>
                    </a:cubicBezTo>
                    <a:lnTo>
                      <a:pt x="1552" y="2123"/>
                    </a:lnTo>
                    <a:cubicBezTo>
                      <a:pt x="1621" y="2168"/>
                      <a:pt x="1689" y="2214"/>
                      <a:pt x="1735" y="2260"/>
                    </a:cubicBezTo>
                    <a:cubicBezTo>
                      <a:pt x="1803" y="2305"/>
                      <a:pt x="1872" y="2351"/>
                      <a:pt x="1940" y="2397"/>
                    </a:cubicBezTo>
                    <a:cubicBezTo>
                      <a:pt x="2032" y="2465"/>
                      <a:pt x="2123" y="2534"/>
                      <a:pt x="2214" y="2602"/>
                    </a:cubicBezTo>
                    <a:cubicBezTo>
                      <a:pt x="2328" y="2671"/>
                      <a:pt x="2442" y="2739"/>
                      <a:pt x="2557" y="2808"/>
                    </a:cubicBezTo>
                    <a:cubicBezTo>
                      <a:pt x="2671" y="2899"/>
                      <a:pt x="2785" y="2967"/>
                      <a:pt x="2899" y="3036"/>
                    </a:cubicBezTo>
                    <a:cubicBezTo>
                      <a:pt x="3013" y="3127"/>
                      <a:pt x="3127" y="3241"/>
                      <a:pt x="3241" y="3310"/>
                    </a:cubicBezTo>
                    <a:cubicBezTo>
                      <a:pt x="3378" y="3401"/>
                      <a:pt x="3515" y="3469"/>
                      <a:pt x="3629" y="3561"/>
                    </a:cubicBezTo>
                    <a:cubicBezTo>
                      <a:pt x="3766" y="3629"/>
                      <a:pt x="3880" y="3743"/>
                      <a:pt x="4017" y="3835"/>
                    </a:cubicBezTo>
                    <a:cubicBezTo>
                      <a:pt x="4154" y="3926"/>
                      <a:pt x="4291" y="4017"/>
                      <a:pt x="4405" y="4109"/>
                    </a:cubicBezTo>
                    <a:cubicBezTo>
                      <a:pt x="4542" y="4200"/>
                      <a:pt x="4679" y="4314"/>
                      <a:pt x="4793" y="4405"/>
                    </a:cubicBezTo>
                    <a:cubicBezTo>
                      <a:pt x="5022" y="4611"/>
                      <a:pt x="5204" y="4816"/>
                      <a:pt x="5410" y="5044"/>
                    </a:cubicBezTo>
                    <a:cubicBezTo>
                      <a:pt x="5524" y="5159"/>
                      <a:pt x="5615" y="5273"/>
                      <a:pt x="5706" y="5387"/>
                    </a:cubicBezTo>
                    <a:cubicBezTo>
                      <a:pt x="5752" y="5432"/>
                      <a:pt x="5798" y="5501"/>
                      <a:pt x="5843" y="5547"/>
                    </a:cubicBezTo>
                    <a:cubicBezTo>
                      <a:pt x="5912" y="5638"/>
                      <a:pt x="5958" y="5706"/>
                      <a:pt x="6049" y="5775"/>
                    </a:cubicBezTo>
                    <a:cubicBezTo>
                      <a:pt x="6104" y="5830"/>
                      <a:pt x="6176" y="5860"/>
                      <a:pt x="6250" y="5860"/>
                    </a:cubicBezTo>
                    <a:cubicBezTo>
                      <a:pt x="6298" y="5860"/>
                      <a:pt x="6346" y="5847"/>
                      <a:pt x="6391" y="5820"/>
                    </a:cubicBezTo>
                    <a:cubicBezTo>
                      <a:pt x="6483" y="5775"/>
                      <a:pt x="6551" y="5706"/>
                      <a:pt x="6574" y="5592"/>
                    </a:cubicBezTo>
                    <a:cubicBezTo>
                      <a:pt x="6597" y="5547"/>
                      <a:pt x="6597" y="5501"/>
                      <a:pt x="6620" y="5432"/>
                    </a:cubicBezTo>
                    <a:cubicBezTo>
                      <a:pt x="6620" y="5410"/>
                      <a:pt x="6620" y="5364"/>
                      <a:pt x="6642" y="5318"/>
                    </a:cubicBezTo>
                    <a:cubicBezTo>
                      <a:pt x="6665" y="5136"/>
                      <a:pt x="6665" y="4930"/>
                      <a:pt x="6597" y="4748"/>
                    </a:cubicBezTo>
                    <a:cubicBezTo>
                      <a:pt x="6551" y="4679"/>
                      <a:pt x="6505" y="4634"/>
                      <a:pt x="6460" y="4588"/>
                    </a:cubicBezTo>
                    <a:cubicBezTo>
                      <a:pt x="6414" y="4542"/>
                      <a:pt x="6368" y="4497"/>
                      <a:pt x="6323" y="4451"/>
                    </a:cubicBezTo>
                    <a:cubicBezTo>
                      <a:pt x="6209" y="4337"/>
                      <a:pt x="6095" y="4246"/>
                      <a:pt x="5980" y="4131"/>
                    </a:cubicBezTo>
                    <a:cubicBezTo>
                      <a:pt x="5919" y="4091"/>
                      <a:pt x="5858" y="4032"/>
                      <a:pt x="5797" y="3987"/>
                    </a:cubicBezTo>
                    <a:lnTo>
                      <a:pt x="5797" y="3987"/>
                    </a:lnTo>
                    <a:cubicBezTo>
                      <a:pt x="5797" y="3989"/>
                      <a:pt x="5798" y="3992"/>
                      <a:pt x="5798" y="3994"/>
                    </a:cubicBezTo>
                    <a:cubicBezTo>
                      <a:pt x="5661" y="3880"/>
                      <a:pt x="5501" y="3743"/>
                      <a:pt x="5364" y="3629"/>
                    </a:cubicBezTo>
                    <a:cubicBezTo>
                      <a:pt x="5159" y="3469"/>
                      <a:pt x="4976" y="3310"/>
                      <a:pt x="4771" y="3150"/>
                    </a:cubicBezTo>
                    <a:cubicBezTo>
                      <a:pt x="4565" y="2990"/>
                      <a:pt x="4360" y="2853"/>
                      <a:pt x="4132" y="2716"/>
                    </a:cubicBezTo>
                    <a:cubicBezTo>
                      <a:pt x="4040" y="2648"/>
                      <a:pt x="3926" y="2579"/>
                      <a:pt x="3812" y="2488"/>
                    </a:cubicBezTo>
                    <a:cubicBezTo>
                      <a:pt x="3698" y="2419"/>
                      <a:pt x="3584" y="2351"/>
                      <a:pt x="3470" y="2283"/>
                    </a:cubicBezTo>
                    <a:cubicBezTo>
                      <a:pt x="3355" y="2214"/>
                      <a:pt x="3241" y="2146"/>
                      <a:pt x="3127" y="2077"/>
                    </a:cubicBezTo>
                    <a:cubicBezTo>
                      <a:pt x="2990" y="2009"/>
                      <a:pt x="2853" y="1940"/>
                      <a:pt x="2716" y="1872"/>
                    </a:cubicBezTo>
                    <a:cubicBezTo>
                      <a:pt x="2579" y="1803"/>
                      <a:pt x="2442" y="1735"/>
                      <a:pt x="2306" y="1666"/>
                    </a:cubicBezTo>
                    <a:lnTo>
                      <a:pt x="2306" y="1666"/>
                    </a:lnTo>
                    <a:cubicBezTo>
                      <a:pt x="2328" y="1689"/>
                      <a:pt x="2351" y="1689"/>
                      <a:pt x="2374" y="1712"/>
                    </a:cubicBezTo>
                    <a:cubicBezTo>
                      <a:pt x="2237" y="1643"/>
                      <a:pt x="2077" y="1575"/>
                      <a:pt x="1940" y="1484"/>
                    </a:cubicBezTo>
                    <a:cubicBezTo>
                      <a:pt x="1803" y="1415"/>
                      <a:pt x="1689" y="1324"/>
                      <a:pt x="1552" y="1255"/>
                    </a:cubicBezTo>
                    <a:cubicBezTo>
                      <a:pt x="1415" y="1164"/>
                      <a:pt x="1256" y="1073"/>
                      <a:pt x="1119" y="959"/>
                    </a:cubicBezTo>
                    <a:cubicBezTo>
                      <a:pt x="1004" y="867"/>
                      <a:pt x="890" y="776"/>
                      <a:pt x="776" y="685"/>
                    </a:cubicBezTo>
                    <a:cubicBezTo>
                      <a:pt x="662" y="593"/>
                      <a:pt x="571" y="479"/>
                      <a:pt x="480" y="342"/>
                    </a:cubicBezTo>
                    <a:cubicBezTo>
                      <a:pt x="480" y="342"/>
                      <a:pt x="480" y="365"/>
                      <a:pt x="480" y="365"/>
                    </a:cubicBezTo>
                    <a:cubicBezTo>
                      <a:pt x="411" y="251"/>
                      <a:pt x="343" y="160"/>
                      <a:pt x="274" y="68"/>
                    </a:cubicBezTo>
                    <a:cubicBezTo>
                      <a:pt x="251" y="23"/>
                      <a:pt x="206" y="0"/>
                      <a:pt x="160" y="0"/>
                    </a:cubicBezTo>
                    <a:close/>
                  </a:path>
                </a:pathLst>
              </a:custGeom>
              <a:solidFill>
                <a:srgbClr val="FFFFFF">
                  <a:alpha val="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1"/>
              <p:cNvSpPr/>
              <p:nvPr/>
            </p:nvSpPr>
            <p:spPr>
              <a:xfrm>
                <a:off x="6917025" y="2797096"/>
                <a:ext cx="72224" cy="23057"/>
              </a:xfrm>
              <a:custGeom>
                <a:rect b="b" l="l" r="r" t="t"/>
                <a:pathLst>
                  <a:path extrusionOk="0" h="853" w="2672">
                    <a:moveTo>
                      <a:pt x="685" y="0"/>
                    </a:moveTo>
                    <a:cubicBezTo>
                      <a:pt x="663" y="0"/>
                      <a:pt x="617" y="23"/>
                      <a:pt x="594" y="46"/>
                    </a:cubicBezTo>
                    <a:cubicBezTo>
                      <a:pt x="571" y="69"/>
                      <a:pt x="549" y="115"/>
                      <a:pt x="549" y="137"/>
                    </a:cubicBezTo>
                    <a:cubicBezTo>
                      <a:pt x="549" y="160"/>
                      <a:pt x="549" y="160"/>
                      <a:pt x="549" y="183"/>
                    </a:cubicBezTo>
                    <a:lnTo>
                      <a:pt x="115" y="183"/>
                    </a:lnTo>
                    <a:cubicBezTo>
                      <a:pt x="46" y="183"/>
                      <a:pt x="1" y="274"/>
                      <a:pt x="24" y="343"/>
                    </a:cubicBezTo>
                    <a:cubicBezTo>
                      <a:pt x="24" y="366"/>
                      <a:pt x="46" y="411"/>
                      <a:pt x="69" y="411"/>
                    </a:cubicBezTo>
                    <a:cubicBezTo>
                      <a:pt x="92" y="434"/>
                      <a:pt x="138" y="434"/>
                      <a:pt x="161" y="434"/>
                    </a:cubicBezTo>
                    <a:lnTo>
                      <a:pt x="183" y="434"/>
                    </a:lnTo>
                    <a:cubicBezTo>
                      <a:pt x="297" y="434"/>
                      <a:pt x="412" y="457"/>
                      <a:pt x="526" y="480"/>
                    </a:cubicBezTo>
                    <a:cubicBezTo>
                      <a:pt x="549" y="480"/>
                      <a:pt x="594" y="480"/>
                      <a:pt x="640" y="503"/>
                    </a:cubicBezTo>
                    <a:lnTo>
                      <a:pt x="617" y="503"/>
                    </a:lnTo>
                    <a:cubicBezTo>
                      <a:pt x="754" y="525"/>
                      <a:pt x="891" y="548"/>
                      <a:pt x="1028" y="571"/>
                    </a:cubicBezTo>
                    <a:cubicBezTo>
                      <a:pt x="1165" y="594"/>
                      <a:pt x="1302" y="640"/>
                      <a:pt x="1439" y="685"/>
                    </a:cubicBezTo>
                    <a:cubicBezTo>
                      <a:pt x="1576" y="708"/>
                      <a:pt x="1713" y="754"/>
                      <a:pt x="1850" y="777"/>
                    </a:cubicBezTo>
                    <a:cubicBezTo>
                      <a:pt x="1941" y="777"/>
                      <a:pt x="2032" y="799"/>
                      <a:pt x="2146" y="822"/>
                    </a:cubicBezTo>
                    <a:cubicBezTo>
                      <a:pt x="2192" y="822"/>
                      <a:pt x="2238" y="822"/>
                      <a:pt x="2283" y="845"/>
                    </a:cubicBezTo>
                    <a:cubicBezTo>
                      <a:pt x="2309" y="850"/>
                      <a:pt x="2336" y="853"/>
                      <a:pt x="2363" y="853"/>
                    </a:cubicBezTo>
                    <a:cubicBezTo>
                      <a:pt x="2455" y="853"/>
                      <a:pt x="2550" y="819"/>
                      <a:pt x="2603" y="731"/>
                    </a:cubicBezTo>
                    <a:cubicBezTo>
                      <a:pt x="2671" y="640"/>
                      <a:pt x="2648" y="525"/>
                      <a:pt x="2580" y="434"/>
                    </a:cubicBezTo>
                    <a:cubicBezTo>
                      <a:pt x="2534" y="388"/>
                      <a:pt x="2466" y="366"/>
                      <a:pt x="2397" y="320"/>
                    </a:cubicBezTo>
                    <a:cubicBezTo>
                      <a:pt x="2375" y="320"/>
                      <a:pt x="2329" y="297"/>
                      <a:pt x="2283" y="274"/>
                    </a:cubicBezTo>
                    <a:cubicBezTo>
                      <a:pt x="2215" y="252"/>
                      <a:pt x="2123" y="229"/>
                      <a:pt x="2055" y="206"/>
                    </a:cubicBezTo>
                    <a:cubicBezTo>
                      <a:pt x="1895" y="160"/>
                      <a:pt x="1735" y="115"/>
                      <a:pt x="1553" y="92"/>
                    </a:cubicBezTo>
                    <a:cubicBezTo>
                      <a:pt x="1416" y="46"/>
                      <a:pt x="1256" y="23"/>
                      <a:pt x="1096" y="0"/>
                    </a:cubicBezTo>
                    <a:close/>
                  </a:path>
                </a:pathLst>
              </a:custGeom>
              <a:solidFill>
                <a:srgbClr val="2573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1"/>
              <p:cNvSpPr/>
              <p:nvPr/>
            </p:nvSpPr>
            <p:spPr>
              <a:xfrm>
                <a:off x="7015116" y="2819909"/>
                <a:ext cx="119121" cy="62980"/>
              </a:xfrm>
              <a:custGeom>
                <a:rect b="b" l="l" r="r" t="t"/>
                <a:pathLst>
                  <a:path extrusionOk="0" h="2330" w="4407">
                    <a:moveTo>
                      <a:pt x="4087" y="1"/>
                    </a:moveTo>
                    <a:cubicBezTo>
                      <a:pt x="3950" y="1"/>
                      <a:pt x="3813" y="115"/>
                      <a:pt x="3767" y="275"/>
                    </a:cubicBezTo>
                    <a:cubicBezTo>
                      <a:pt x="3744" y="321"/>
                      <a:pt x="3721" y="389"/>
                      <a:pt x="3699" y="435"/>
                    </a:cubicBezTo>
                    <a:cubicBezTo>
                      <a:pt x="3676" y="503"/>
                      <a:pt x="3630" y="572"/>
                      <a:pt x="3607" y="640"/>
                    </a:cubicBezTo>
                    <a:cubicBezTo>
                      <a:pt x="3528" y="739"/>
                      <a:pt x="3432" y="838"/>
                      <a:pt x="3333" y="937"/>
                    </a:cubicBezTo>
                    <a:lnTo>
                      <a:pt x="3333" y="937"/>
                    </a:lnTo>
                    <a:cubicBezTo>
                      <a:pt x="3173" y="1074"/>
                      <a:pt x="3059" y="1211"/>
                      <a:pt x="2900" y="1325"/>
                    </a:cubicBezTo>
                    <a:cubicBezTo>
                      <a:pt x="2740" y="1416"/>
                      <a:pt x="2580" y="1530"/>
                      <a:pt x="2420" y="1622"/>
                    </a:cubicBezTo>
                    <a:cubicBezTo>
                      <a:pt x="2238" y="1713"/>
                      <a:pt x="2055" y="1781"/>
                      <a:pt x="1850" y="1850"/>
                    </a:cubicBezTo>
                    <a:cubicBezTo>
                      <a:pt x="1667" y="1895"/>
                      <a:pt x="1439" y="1918"/>
                      <a:pt x="1234" y="1918"/>
                    </a:cubicBezTo>
                    <a:cubicBezTo>
                      <a:pt x="1119" y="1895"/>
                      <a:pt x="1005" y="1895"/>
                      <a:pt x="891" y="1873"/>
                    </a:cubicBezTo>
                    <a:cubicBezTo>
                      <a:pt x="754" y="1850"/>
                      <a:pt x="617" y="1827"/>
                      <a:pt x="503" y="1804"/>
                    </a:cubicBezTo>
                    <a:cubicBezTo>
                      <a:pt x="366" y="1759"/>
                      <a:pt x="275" y="1713"/>
                      <a:pt x="138" y="1644"/>
                    </a:cubicBezTo>
                    <a:cubicBezTo>
                      <a:pt x="126" y="1638"/>
                      <a:pt x="113" y="1635"/>
                      <a:pt x="102" y="1635"/>
                    </a:cubicBezTo>
                    <a:cubicBezTo>
                      <a:pt x="69" y="1635"/>
                      <a:pt x="40" y="1657"/>
                      <a:pt x="24" y="1690"/>
                    </a:cubicBezTo>
                    <a:cubicBezTo>
                      <a:pt x="1" y="1736"/>
                      <a:pt x="24" y="1804"/>
                      <a:pt x="69" y="1827"/>
                    </a:cubicBezTo>
                    <a:cubicBezTo>
                      <a:pt x="161" y="1873"/>
                      <a:pt x="252" y="1918"/>
                      <a:pt x="343" y="1964"/>
                    </a:cubicBezTo>
                    <a:cubicBezTo>
                      <a:pt x="435" y="2010"/>
                      <a:pt x="549" y="2055"/>
                      <a:pt x="663" y="2078"/>
                    </a:cubicBezTo>
                    <a:cubicBezTo>
                      <a:pt x="777" y="2124"/>
                      <a:pt x="891" y="2169"/>
                      <a:pt x="1028" y="2215"/>
                    </a:cubicBezTo>
                    <a:cubicBezTo>
                      <a:pt x="1165" y="2261"/>
                      <a:pt x="1302" y="2284"/>
                      <a:pt x="1462" y="2306"/>
                    </a:cubicBezTo>
                    <a:cubicBezTo>
                      <a:pt x="1530" y="2329"/>
                      <a:pt x="1599" y="2329"/>
                      <a:pt x="1667" y="2329"/>
                    </a:cubicBezTo>
                    <a:lnTo>
                      <a:pt x="1941" y="2329"/>
                    </a:lnTo>
                    <a:cubicBezTo>
                      <a:pt x="2101" y="2329"/>
                      <a:pt x="2238" y="2284"/>
                      <a:pt x="2398" y="2238"/>
                    </a:cubicBezTo>
                    <a:cubicBezTo>
                      <a:pt x="2535" y="2215"/>
                      <a:pt x="2672" y="2147"/>
                      <a:pt x="2786" y="2078"/>
                    </a:cubicBezTo>
                    <a:cubicBezTo>
                      <a:pt x="2945" y="2010"/>
                      <a:pt x="3082" y="1918"/>
                      <a:pt x="3219" y="1850"/>
                    </a:cubicBezTo>
                    <a:cubicBezTo>
                      <a:pt x="3333" y="1759"/>
                      <a:pt x="3448" y="1690"/>
                      <a:pt x="3562" y="1599"/>
                    </a:cubicBezTo>
                    <a:cubicBezTo>
                      <a:pt x="3699" y="1462"/>
                      <a:pt x="3813" y="1348"/>
                      <a:pt x="3950" y="1211"/>
                    </a:cubicBezTo>
                    <a:cubicBezTo>
                      <a:pt x="3995" y="1165"/>
                      <a:pt x="4064" y="1119"/>
                      <a:pt x="4110" y="1051"/>
                    </a:cubicBezTo>
                    <a:cubicBezTo>
                      <a:pt x="4155" y="960"/>
                      <a:pt x="4201" y="891"/>
                      <a:pt x="4246" y="800"/>
                    </a:cubicBezTo>
                    <a:cubicBezTo>
                      <a:pt x="4269" y="731"/>
                      <a:pt x="4315" y="686"/>
                      <a:pt x="4338" y="617"/>
                    </a:cubicBezTo>
                    <a:cubicBezTo>
                      <a:pt x="4361" y="549"/>
                      <a:pt x="4406" y="457"/>
                      <a:pt x="4406" y="366"/>
                    </a:cubicBezTo>
                    <a:cubicBezTo>
                      <a:pt x="4406" y="343"/>
                      <a:pt x="4406" y="321"/>
                      <a:pt x="4406" y="275"/>
                    </a:cubicBezTo>
                    <a:cubicBezTo>
                      <a:pt x="4406" y="229"/>
                      <a:pt x="4383" y="161"/>
                      <a:pt x="4338" y="115"/>
                    </a:cubicBezTo>
                    <a:cubicBezTo>
                      <a:pt x="4292" y="69"/>
                      <a:pt x="4224" y="24"/>
                      <a:pt x="4132" y="1"/>
                    </a:cubicBezTo>
                    <a:close/>
                  </a:path>
                </a:pathLst>
              </a:custGeom>
              <a:solidFill>
                <a:srgbClr val="2573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1"/>
              <p:cNvSpPr/>
              <p:nvPr/>
            </p:nvSpPr>
            <p:spPr>
              <a:xfrm>
                <a:off x="6830042" y="2805124"/>
                <a:ext cx="88253" cy="345930"/>
              </a:xfrm>
              <a:custGeom>
                <a:rect b="b" l="l" r="r" t="t"/>
                <a:pathLst>
                  <a:path extrusionOk="0" h="12798" w="3265">
                    <a:moveTo>
                      <a:pt x="3150" y="0"/>
                    </a:moveTo>
                    <a:cubicBezTo>
                      <a:pt x="3127" y="0"/>
                      <a:pt x="3082" y="23"/>
                      <a:pt x="3059" y="46"/>
                    </a:cubicBezTo>
                    <a:cubicBezTo>
                      <a:pt x="3036" y="69"/>
                      <a:pt x="2990" y="114"/>
                      <a:pt x="2968" y="137"/>
                    </a:cubicBezTo>
                    <a:cubicBezTo>
                      <a:pt x="2854" y="228"/>
                      <a:pt x="2739" y="320"/>
                      <a:pt x="2625" y="434"/>
                    </a:cubicBezTo>
                    <a:cubicBezTo>
                      <a:pt x="2511" y="525"/>
                      <a:pt x="2420" y="639"/>
                      <a:pt x="2329" y="753"/>
                    </a:cubicBezTo>
                    <a:cubicBezTo>
                      <a:pt x="2123" y="1004"/>
                      <a:pt x="1895" y="1210"/>
                      <a:pt x="1712" y="1461"/>
                    </a:cubicBezTo>
                    <a:cubicBezTo>
                      <a:pt x="1598" y="1598"/>
                      <a:pt x="1507" y="1735"/>
                      <a:pt x="1416" y="1872"/>
                    </a:cubicBezTo>
                    <a:cubicBezTo>
                      <a:pt x="1370" y="1963"/>
                      <a:pt x="1324" y="2032"/>
                      <a:pt x="1279" y="2123"/>
                    </a:cubicBezTo>
                    <a:cubicBezTo>
                      <a:pt x="1210" y="2123"/>
                      <a:pt x="1164" y="2169"/>
                      <a:pt x="1142" y="2214"/>
                    </a:cubicBezTo>
                    <a:cubicBezTo>
                      <a:pt x="1050" y="2351"/>
                      <a:pt x="959" y="2488"/>
                      <a:pt x="891" y="2648"/>
                    </a:cubicBezTo>
                    <a:cubicBezTo>
                      <a:pt x="845" y="2785"/>
                      <a:pt x="776" y="2922"/>
                      <a:pt x="731" y="3059"/>
                    </a:cubicBezTo>
                    <a:cubicBezTo>
                      <a:pt x="639" y="3219"/>
                      <a:pt x="571" y="3401"/>
                      <a:pt x="525" y="3561"/>
                    </a:cubicBezTo>
                    <a:cubicBezTo>
                      <a:pt x="457" y="3721"/>
                      <a:pt x="434" y="3858"/>
                      <a:pt x="388" y="4017"/>
                    </a:cubicBezTo>
                    <a:cubicBezTo>
                      <a:pt x="343" y="4177"/>
                      <a:pt x="320" y="4314"/>
                      <a:pt x="274" y="4474"/>
                    </a:cubicBezTo>
                    <a:cubicBezTo>
                      <a:pt x="251" y="4634"/>
                      <a:pt x="229" y="4771"/>
                      <a:pt x="206" y="4908"/>
                    </a:cubicBezTo>
                    <a:cubicBezTo>
                      <a:pt x="183" y="5045"/>
                      <a:pt x="183" y="5204"/>
                      <a:pt x="137" y="5341"/>
                    </a:cubicBezTo>
                    <a:cubicBezTo>
                      <a:pt x="114" y="5501"/>
                      <a:pt x="92" y="5661"/>
                      <a:pt x="92" y="5821"/>
                    </a:cubicBezTo>
                    <a:cubicBezTo>
                      <a:pt x="92" y="5912"/>
                      <a:pt x="69" y="5980"/>
                      <a:pt x="69" y="6072"/>
                    </a:cubicBezTo>
                    <a:cubicBezTo>
                      <a:pt x="69" y="6072"/>
                      <a:pt x="69" y="6049"/>
                      <a:pt x="69" y="6026"/>
                    </a:cubicBezTo>
                    <a:cubicBezTo>
                      <a:pt x="46" y="6346"/>
                      <a:pt x="0" y="6688"/>
                      <a:pt x="0" y="7008"/>
                    </a:cubicBezTo>
                    <a:cubicBezTo>
                      <a:pt x="0" y="7190"/>
                      <a:pt x="0" y="7350"/>
                      <a:pt x="23" y="7533"/>
                    </a:cubicBezTo>
                    <a:cubicBezTo>
                      <a:pt x="23" y="7715"/>
                      <a:pt x="23" y="7875"/>
                      <a:pt x="46" y="8035"/>
                    </a:cubicBezTo>
                    <a:cubicBezTo>
                      <a:pt x="69" y="8217"/>
                      <a:pt x="92" y="8377"/>
                      <a:pt x="114" y="8537"/>
                    </a:cubicBezTo>
                    <a:cubicBezTo>
                      <a:pt x="137" y="8697"/>
                      <a:pt x="160" y="8879"/>
                      <a:pt x="183" y="9039"/>
                    </a:cubicBezTo>
                    <a:cubicBezTo>
                      <a:pt x="251" y="9381"/>
                      <a:pt x="320" y="9724"/>
                      <a:pt x="411" y="10066"/>
                    </a:cubicBezTo>
                    <a:cubicBezTo>
                      <a:pt x="525" y="10477"/>
                      <a:pt x="662" y="10888"/>
                      <a:pt x="799" y="11276"/>
                    </a:cubicBezTo>
                    <a:cubicBezTo>
                      <a:pt x="891" y="11481"/>
                      <a:pt x="982" y="11664"/>
                      <a:pt x="1073" y="11869"/>
                    </a:cubicBezTo>
                    <a:cubicBezTo>
                      <a:pt x="1142" y="11938"/>
                      <a:pt x="1187" y="12029"/>
                      <a:pt x="1233" y="12120"/>
                    </a:cubicBezTo>
                    <a:cubicBezTo>
                      <a:pt x="1279" y="12189"/>
                      <a:pt x="1301" y="12257"/>
                      <a:pt x="1347" y="12303"/>
                    </a:cubicBezTo>
                    <a:cubicBezTo>
                      <a:pt x="1366" y="12359"/>
                      <a:pt x="1431" y="12400"/>
                      <a:pt x="1492" y="12400"/>
                    </a:cubicBezTo>
                    <a:cubicBezTo>
                      <a:pt x="1505" y="12400"/>
                      <a:pt x="1518" y="12398"/>
                      <a:pt x="1530" y="12394"/>
                    </a:cubicBezTo>
                    <a:cubicBezTo>
                      <a:pt x="1552" y="12463"/>
                      <a:pt x="1598" y="12508"/>
                      <a:pt x="1644" y="12577"/>
                    </a:cubicBezTo>
                    <a:cubicBezTo>
                      <a:pt x="1667" y="12623"/>
                      <a:pt x="1712" y="12668"/>
                      <a:pt x="1735" y="12691"/>
                    </a:cubicBezTo>
                    <a:cubicBezTo>
                      <a:pt x="1781" y="12737"/>
                      <a:pt x="1826" y="12782"/>
                      <a:pt x="1872" y="12782"/>
                    </a:cubicBezTo>
                    <a:cubicBezTo>
                      <a:pt x="1900" y="12792"/>
                      <a:pt x="1925" y="12797"/>
                      <a:pt x="1947" y="12797"/>
                    </a:cubicBezTo>
                    <a:cubicBezTo>
                      <a:pt x="1978" y="12797"/>
                      <a:pt x="2005" y="12786"/>
                      <a:pt x="2032" y="12760"/>
                    </a:cubicBezTo>
                    <a:cubicBezTo>
                      <a:pt x="2077" y="12737"/>
                      <a:pt x="2100" y="12691"/>
                      <a:pt x="2123" y="12645"/>
                    </a:cubicBezTo>
                    <a:cubicBezTo>
                      <a:pt x="2123" y="12577"/>
                      <a:pt x="2123" y="12531"/>
                      <a:pt x="2100" y="12463"/>
                    </a:cubicBezTo>
                    <a:cubicBezTo>
                      <a:pt x="2077" y="12440"/>
                      <a:pt x="2077" y="12394"/>
                      <a:pt x="2055" y="12371"/>
                    </a:cubicBezTo>
                    <a:cubicBezTo>
                      <a:pt x="2032" y="12280"/>
                      <a:pt x="2009" y="12212"/>
                      <a:pt x="1986" y="12120"/>
                    </a:cubicBezTo>
                    <a:cubicBezTo>
                      <a:pt x="1918" y="11938"/>
                      <a:pt x="1872" y="11732"/>
                      <a:pt x="1826" y="11527"/>
                    </a:cubicBezTo>
                    <a:cubicBezTo>
                      <a:pt x="1758" y="11276"/>
                      <a:pt x="1667" y="11025"/>
                      <a:pt x="1598" y="10751"/>
                    </a:cubicBezTo>
                    <a:cubicBezTo>
                      <a:pt x="1552" y="10614"/>
                      <a:pt x="1507" y="10477"/>
                      <a:pt x="1461" y="10340"/>
                    </a:cubicBezTo>
                    <a:cubicBezTo>
                      <a:pt x="1438" y="10203"/>
                      <a:pt x="1393" y="10066"/>
                      <a:pt x="1347" y="9906"/>
                    </a:cubicBezTo>
                    <a:cubicBezTo>
                      <a:pt x="1233" y="9564"/>
                      <a:pt x="1164" y="9199"/>
                      <a:pt x="1096" y="8856"/>
                    </a:cubicBezTo>
                    <a:cubicBezTo>
                      <a:pt x="1073" y="8719"/>
                      <a:pt x="1050" y="8582"/>
                      <a:pt x="1050" y="8468"/>
                    </a:cubicBezTo>
                    <a:cubicBezTo>
                      <a:pt x="1028" y="8309"/>
                      <a:pt x="1005" y="8149"/>
                      <a:pt x="982" y="7966"/>
                    </a:cubicBezTo>
                    <a:cubicBezTo>
                      <a:pt x="959" y="7829"/>
                      <a:pt x="936" y="7669"/>
                      <a:pt x="936" y="7510"/>
                    </a:cubicBezTo>
                    <a:cubicBezTo>
                      <a:pt x="936" y="7350"/>
                      <a:pt x="913" y="7213"/>
                      <a:pt x="913" y="7053"/>
                    </a:cubicBezTo>
                    <a:cubicBezTo>
                      <a:pt x="891" y="6893"/>
                      <a:pt x="891" y="6734"/>
                      <a:pt x="891" y="6574"/>
                    </a:cubicBezTo>
                    <a:cubicBezTo>
                      <a:pt x="868" y="6414"/>
                      <a:pt x="868" y="6254"/>
                      <a:pt x="868" y="6095"/>
                    </a:cubicBezTo>
                    <a:cubicBezTo>
                      <a:pt x="868" y="5935"/>
                      <a:pt x="891" y="5775"/>
                      <a:pt x="891" y="5592"/>
                    </a:cubicBezTo>
                    <a:cubicBezTo>
                      <a:pt x="891" y="5433"/>
                      <a:pt x="913" y="5250"/>
                      <a:pt x="913" y="5090"/>
                    </a:cubicBezTo>
                    <a:cubicBezTo>
                      <a:pt x="936" y="4976"/>
                      <a:pt x="936" y="4885"/>
                      <a:pt x="936" y="4793"/>
                    </a:cubicBezTo>
                    <a:cubicBezTo>
                      <a:pt x="959" y="4611"/>
                      <a:pt x="982" y="4451"/>
                      <a:pt x="1005" y="4269"/>
                    </a:cubicBezTo>
                    <a:cubicBezTo>
                      <a:pt x="1050" y="4086"/>
                      <a:pt x="1096" y="3903"/>
                      <a:pt x="1142" y="3721"/>
                    </a:cubicBezTo>
                    <a:cubicBezTo>
                      <a:pt x="1233" y="3378"/>
                      <a:pt x="1324" y="3036"/>
                      <a:pt x="1461" y="2694"/>
                    </a:cubicBezTo>
                    <a:cubicBezTo>
                      <a:pt x="1530" y="2488"/>
                      <a:pt x="1621" y="2283"/>
                      <a:pt x="1735" y="2077"/>
                    </a:cubicBezTo>
                    <a:cubicBezTo>
                      <a:pt x="1826" y="1895"/>
                      <a:pt x="1941" y="1689"/>
                      <a:pt x="2077" y="1507"/>
                    </a:cubicBezTo>
                    <a:lnTo>
                      <a:pt x="2077" y="1507"/>
                    </a:lnTo>
                    <a:cubicBezTo>
                      <a:pt x="2077" y="1529"/>
                      <a:pt x="2055" y="1529"/>
                      <a:pt x="2055" y="1552"/>
                    </a:cubicBezTo>
                    <a:cubicBezTo>
                      <a:pt x="2146" y="1415"/>
                      <a:pt x="2237" y="1301"/>
                      <a:pt x="2351" y="1164"/>
                    </a:cubicBezTo>
                    <a:cubicBezTo>
                      <a:pt x="2443" y="1050"/>
                      <a:pt x="2534" y="913"/>
                      <a:pt x="2625" y="799"/>
                    </a:cubicBezTo>
                    <a:cubicBezTo>
                      <a:pt x="2717" y="685"/>
                      <a:pt x="2831" y="571"/>
                      <a:pt x="2945" y="457"/>
                    </a:cubicBezTo>
                    <a:cubicBezTo>
                      <a:pt x="3036" y="365"/>
                      <a:pt x="3127" y="274"/>
                      <a:pt x="3219" y="183"/>
                    </a:cubicBezTo>
                    <a:cubicBezTo>
                      <a:pt x="3264" y="137"/>
                      <a:pt x="3264" y="69"/>
                      <a:pt x="3219" y="23"/>
                    </a:cubicBezTo>
                    <a:cubicBezTo>
                      <a:pt x="3196" y="23"/>
                      <a:pt x="3173" y="0"/>
                      <a:pt x="3150" y="0"/>
                    </a:cubicBezTo>
                    <a:close/>
                  </a:path>
                </a:pathLst>
              </a:custGeom>
              <a:solidFill>
                <a:srgbClr val="FFFFFF">
                  <a:alpha val="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1"/>
              <p:cNvSpPr/>
              <p:nvPr/>
            </p:nvSpPr>
            <p:spPr>
              <a:xfrm>
                <a:off x="6918268" y="2915541"/>
                <a:ext cx="114175" cy="307520"/>
              </a:xfrm>
              <a:custGeom>
                <a:rect b="b" l="l" r="r" t="t"/>
                <a:pathLst>
                  <a:path extrusionOk="0" h="11377" w="4224">
                    <a:moveTo>
                      <a:pt x="92" y="1"/>
                    </a:moveTo>
                    <a:cubicBezTo>
                      <a:pt x="46" y="1"/>
                      <a:pt x="0" y="47"/>
                      <a:pt x="0" y="92"/>
                    </a:cubicBezTo>
                    <a:cubicBezTo>
                      <a:pt x="23" y="252"/>
                      <a:pt x="23" y="389"/>
                      <a:pt x="23" y="549"/>
                    </a:cubicBezTo>
                    <a:cubicBezTo>
                      <a:pt x="23" y="708"/>
                      <a:pt x="23" y="868"/>
                      <a:pt x="23" y="1028"/>
                    </a:cubicBezTo>
                    <a:cubicBezTo>
                      <a:pt x="46" y="1325"/>
                      <a:pt x="69" y="1644"/>
                      <a:pt x="92" y="1941"/>
                    </a:cubicBezTo>
                    <a:cubicBezTo>
                      <a:pt x="92" y="2283"/>
                      <a:pt x="160" y="2603"/>
                      <a:pt x="206" y="2923"/>
                    </a:cubicBezTo>
                    <a:cubicBezTo>
                      <a:pt x="229" y="3219"/>
                      <a:pt x="320" y="3516"/>
                      <a:pt x="366" y="3813"/>
                    </a:cubicBezTo>
                    <a:cubicBezTo>
                      <a:pt x="457" y="4132"/>
                      <a:pt x="548" y="4429"/>
                      <a:pt x="617" y="4726"/>
                    </a:cubicBezTo>
                    <a:cubicBezTo>
                      <a:pt x="685" y="5045"/>
                      <a:pt x="776" y="5342"/>
                      <a:pt x="868" y="5662"/>
                    </a:cubicBezTo>
                    <a:cubicBezTo>
                      <a:pt x="913" y="5799"/>
                      <a:pt x="959" y="5935"/>
                      <a:pt x="1005" y="6072"/>
                    </a:cubicBezTo>
                    <a:cubicBezTo>
                      <a:pt x="1050" y="6232"/>
                      <a:pt x="1119" y="6369"/>
                      <a:pt x="1164" y="6506"/>
                    </a:cubicBezTo>
                    <a:cubicBezTo>
                      <a:pt x="1279" y="6780"/>
                      <a:pt x="1370" y="7054"/>
                      <a:pt x="1484" y="7305"/>
                    </a:cubicBezTo>
                    <a:cubicBezTo>
                      <a:pt x="1530" y="7442"/>
                      <a:pt x="1575" y="7556"/>
                      <a:pt x="1644" y="7693"/>
                    </a:cubicBezTo>
                    <a:cubicBezTo>
                      <a:pt x="1689" y="7853"/>
                      <a:pt x="1781" y="8013"/>
                      <a:pt x="1849" y="8172"/>
                    </a:cubicBezTo>
                    <a:cubicBezTo>
                      <a:pt x="1986" y="8423"/>
                      <a:pt x="2123" y="8697"/>
                      <a:pt x="2260" y="8948"/>
                    </a:cubicBezTo>
                    <a:cubicBezTo>
                      <a:pt x="2329" y="9063"/>
                      <a:pt x="2374" y="9199"/>
                      <a:pt x="2443" y="9314"/>
                    </a:cubicBezTo>
                    <a:cubicBezTo>
                      <a:pt x="2511" y="9451"/>
                      <a:pt x="2602" y="9588"/>
                      <a:pt x="2671" y="9724"/>
                    </a:cubicBezTo>
                    <a:cubicBezTo>
                      <a:pt x="2762" y="9861"/>
                      <a:pt x="2831" y="9998"/>
                      <a:pt x="2922" y="10112"/>
                    </a:cubicBezTo>
                    <a:cubicBezTo>
                      <a:pt x="2990" y="10249"/>
                      <a:pt x="3059" y="10364"/>
                      <a:pt x="3150" y="10478"/>
                    </a:cubicBezTo>
                    <a:cubicBezTo>
                      <a:pt x="3196" y="10569"/>
                      <a:pt x="3287" y="10660"/>
                      <a:pt x="3356" y="10752"/>
                    </a:cubicBezTo>
                    <a:cubicBezTo>
                      <a:pt x="3401" y="10820"/>
                      <a:pt x="3447" y="10889"/>
                      <a:pt x="3493" y="10957"/>
                    </a:cubicBezTo>
                    <a:cubicBezTo>
                      <a:pt x="3561" y="11026"/>
                      <a:pt x="3630" y="11117"/>
                      <a:pt x="3698" y="11185"/>
                    </a:cubicBezTo>
                    <a:cubicBezTo>
                      <a:pt x="3744" y="11231"/>
                      <a:pt x="3789" y="11277"/>
                      <a:pt x="3858" y="11322"/>
                    </a:cubicBezTo>
                    <a:cubicBezTo>
                      <a:pt x="3883" y="11360"/>
                      <a:pt x="3929" y="11377"/>
                      <a:pt x="3980" y="11377"/>
                    </a:cubicBezTo>
                    <a:cubicBezTo>
                      <a:pt x="4022" y="11377"/>
                      <a:pt x="4068" y="11366"/>
                      <a:pt x="4109" y="11345"/>
                    </a:cubicBezTo>
                    <a:cubicBezTo>
                      <a:pt x="4200" y="11299"/>
                      <a:pt x="4223" y="11162"/>
                      <a:pt x="4155" y="11071"/>
                    </a:cubicBezTo>
                    <a:cubicBezTo>
                      <a:pt x="4132" y="11026"/>
                      <a:pt x="4086" y="10957"/>
                      <a:pt x="4063" y="10911"/>
                    </a:cubicBezTo>
                    <a:cubicBezTo>
                      <a:pt x="4018" y="10843"/>
                      <a:pt x="3972" y="10797"/>
                      <a:pt x="3926" y="10729"/>
                    </a:cubicBezTo>
                    <a:cubicBezTo>
                      <a:pt x="3881" y="10660"/>
                      <a:pt x="3858" y="10615"/>
                      <a:pt x="3812" y="10546"/>
                    </a:cubicBezTo>
                    <a:cubicBezTo>
                      <a:pt x="3767" y="10478"/>
                      <a:pt x="3698" y="10386"/>
                      <a:pt x="3652" y="10318"/>
                    </a:cubicBezTo>
                    <a:cubicBezTo>
                      <a:pt x="3584" y="10204"/>
                      <a:pt x="3515" y="10112"/>
                      <a:pt x="3470" y="9998"/>
                    </a:cubicBezTo>
                    <a:cubicBezTo>
                      <a:pt x="3379" y="9884"/>
                      <a:pt x="3310" y="9747"/>
                      <a:pt x="3219" y="9610"/>
                    </a:cubicBezTo>
                    <a:cubicBezTo>
                      <a:pt x="3059" y="9359"/>
                      <a:pt x="2922" y="9085"/>
                      <a:pt x="2785" y="8811"/>
                    </a:cubicBezTo>
                    <a:cubicBezTo>
                      <a:pt x="2739" y="8720"/>
                      <a:pt x="2694" y="8629"/>
                      <a:pt x="2648" y="8538"/>
                    </a:cubicBezTo>
                    <a:cubicBezTo>
                      <a:pt x="2602" y="8446"/>
                      <a:pt x="2557" y="8355"/>
                      <a:pt x="2511" y="8264"/>
                    </a:cubicBezTo>
                    <a:cubicBezTo>
                      <a:pt x="2397" y="8058"/>
                      <a:pt x="2306" y="7853"/>
                      <a:pt x="2192" y="7647"/>
                    </a:cubicBezTo>
                    <a:cubicBezTo>
                      <a:pt x="2146" y="7510"/>
                      <a:pt x="2100" y="7396"/>
                      <a:pt x="2055" y="7282"/>
                    </a:cubicBezTo>
                    <a:cubicBezTo>
                      <a:pt x="2009" y="7145"/>
                      <a:pt x="1941" y="7008"/>
                      <a:pt x="1895" y="6871"/>
                    </a:cubicBezTo>
                    <a:cubicBezTo>
                      <a:pt x="1781" y="6620"/>
                      <a:pt x="1667" y="6346"/>
                      <a:pt x="1575" y="6072"/>
                    </a:cubicBezTo>
                    <a:cubicBezTo>
                      <a:pt x="1530" y="5935"/>
                      <a:pt x="1461" y="5776"/>
                      <a:pt x="1416" y="5639"/>
                    </a:cubicBezTo>
                    <a:cubicBezTo>
                      <a:pt x="1370" y="5502"/>
                      <a:pt x="1324" y="5342"/>
                      <a:pt x="1279" y="5205"/>
                    </a:cubicBezTo>
                    <a:cubicBezTo>
                      <a:pt x="1233" y="5045"/>
                      <a:pt x="1187" y="4908"/>
                      <a:pt x="1142" y="4749"/>
                    </a:cubicBezTo>
                    <a:cubicBezTo>
                      <a:pt x="1096" y="4589"/>
                      <a:pt x="1050" y="4429"/>
                      <a:pt x="982" y="4269"/>
                    </a:cubicBezTo>
                    <a:cubicBezTo>
                      <a:pt x="868" y="3950"/>
                      <a:pt x="776" y="3607"/>
                      <a:pt x="685" y="3288"/>
                    </a:cubicBezTo>
                    <a:cubicBezTo>
                      <a:pt x="639" y="3105"/>
                      <a:pt x="594" y="2945"/>
                      <a:pt x="548" y="2786"/>
                    </a:cubicBezTo>
                    <a:cubicBezTo>
                      <a:pt x="503" y="2580"/>
                      <a:pt x="457" y="2398"/>
                      <a:pt x="434" y="2192"/>
                    </a:cubicBezTo>
                    <a:cubicBezTo>
                      <a:pt x="388" y="2032"/>
                      <a:pt x="366" y="1873"/>
                      <a:pt x="343" y="1713"/>
                    </a:cubicBezTo>
                    <a:cubicBezTo>
                      <a:pt x="320" y="1530"/>
                      <a:pt x="297" y="1348"/>
                      <a:pt x="274" y="1165"/>
                    </a:cubicBezTo>
                    <a:cubicBezTo>
                      <a:pt x="251" y="982"/>
                      <a:pt x="229" y="800"/>
                      <a:pt x="206" y="617"/>
                    </a:cubicBezTo>
                    <a:cubicBezTo>
                      <a:pt x="183" y="435"/>
                      <a:pt x="183" y="275"/>
                      <a:pt x="183" y="92"/>
                    </a:cubicBezTo>
                    <a:cubicBezTo>
                      <a:pt x="183" y="47"/>
                      <a:pt x="137" y="1"/>
                      <a:pt x="92" y="1"/>
                    </a:cubicBezTo>
                    <a:close/>
                  </a:path>
                </a:pathLst>
              </a:custGeom>
              <a:solidFill>
                <a:srgbClr val="FFFFFF">
                  <a:alpha val="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1"/>
              <p:cNvSpPr/>
              <p:nvPr/>
            </p:nvSpPr>
            <p:spPr>
              <a:xfrm>
                <a:off x="7010819" y="3204303"/>
                <a:ext cx="15434" cy="18218"/>
              </a:xfrm>
              <a:custGeom>
                <a:rect b="b" l="l" r="r" t="t"/>
                <a:pathLst>
                  <a:path extrusionOk="0" h="674" w="571">
                    <a:moveTo>
                      <a:pt x="46" y="0"/>
                    </a:moveTo>
                    <a:cubicBezTo>
                      <a:pt x="0" y="46"/>
                      <a:pt x="0" y="91"/>
                      <a:pt x="23" y="114"/>
                    </a:cubicBezTo>
                    <a:cubicBezTo>
                      <a:pt x="46" y="160"/>
                      <a:pt x="46" y="183"/>
                      <a:pt x="69" y="206"/>
                    </a:cubicBezTo>
                    <a:cubicBezTo>
                      <a:pt x="91" y="228"/>
                      <a:pt x="114" y="251"/>
                      <a:pt x="137" y="297"/>
                    </a:cubicBezTo>
                    <a:cubicBezTo>
                      <a:pt x="160" y="343"/>
                      <a:pt x="206" y="388"/>
                      <a:pt x="251" y="434"/>
                    </a:cubicBezTo>
                    <a:cubicBezTo>
                      <a:pt x="274" y="479"/>
                      <a:pt x="320" y="525"/>
                      <a:pt x="343" y="548"/>
                    </a:cubicBezTo>
                    <a:cubicBezTo>
                      <a:pt x="365" y="594"/>
                      <a:pt x="388" y="616"/>
                      <a:pt x="411" y="639"/>
                    </a:cubicBezTo>
                    <a:cubicBezTo>
                      <a:pt x="434" y="662"/>
                      <a:pt x="457" y="673"/>
                      <a:pt x="477" y="673"/>
                    </a:cubicBezTo>
                    <a:cubicBezTo>
                      <a:pt x="497" y="673"/>
                      <a:pt x="514" y="662"/>
                      <a:pt x="525" y="639"/>
                    </a:cubicBezTo>
                    <a:cubicBezTo>
                      <a:pt x="571" y="616"/>
                      <a:pt x="571" y="548"/>
                      <a:pt x="525" y="525"/>
                    </a:cubicBezTo>
                    <a:cubicBezTo>
                      <a:pt x="525" y="525"/>
                      <a:pt x="502" y="502"/>
                      <a:pt x="502" y="502"/>
                    </a:cubicBezTo>
                    <a:cubicBezTo>
                      <a:pt x="457" y="434"/>
                      <a:pt x="411" y="388"/>
                      <a:pt x="365" y="320"/>
                    </a:cubicBezTo>
                    <a:cubicBezTo>
                      <a:pt x="320" y="274"/>
                      <a:pt x="297" y="228"/>
                      <a:pt x="251" y="183"/>
                    </a:cubicBezTo>
                    <a:cubicBezTo>
                      <a:pt x="228" y="137"/>
                      <a:pt x="183" y="91"/>
                      <a:pt x="160" y="46"/>
                    </a:cubicBezTo>
                    <a:cubicBezTo>
                      <a:pt x="137" y="0"/>
                      <a:pt x="114" y="0"/>
                      <a:pt x="91" y="0"/>
                    </a:cubicBezTo>
                    <a:close/>
                  </a:path>
                </a:pathLst>
              </a:custGeom>
              <a:solidFill>
                <a:srgbClr val="2F90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1"/>
              <p:cNvSpPr/>
              <p:nvPr/>
            </p:nvSpPr>
            <p:spPr>
              <a:xfrm>
                <a:off x="7016982" y="2935300"/>
                <a:ext cx="146854" cy="334145"/>
              </a:xfrm>
              <a:custGeom>
                <a:rect b="b" l="l" r="r" t="t"/>
                <a:pathLst>
                  <a:path extrusionOk="0" h="12362" w="5433">
                    <a:moveTo>
                      <a:pt x="5227" y="0"/>
                    </a:moveTo>
                    <a:cubicBezTo>
                      <a:pt x="5113" y="0"/>
                      <a:pt x="5022" y="92"/>
                      <a:pt x="5022" y="206"/>
                    </a:cubicBezTo>
                    <a:cubicBezTo>
                      <a:pt x="5022" y="274"/>
                      <a:pt x="4999" y="366"/>
                      <a:pt x="4999" y="457"/>
                    </a:cubicBezTo>
                    <a:cubicBezTo>
                      <a:pt x="4999" y="525"/>
                      <a:pt x="4976" y="617"/>
                      <a:pt x="4976" y="685"/>
                    </a:cubicBezTo>
                    <a:cubicBezTo>
                      <a:pt x="4931" y="868"/>
                      <a:pt x="4885" y="1050"/>
                      <a:pt x="4839" y="1256"/>
                    </a:cubicBezTo>
                    <a:cubicBezTo>
                      <a:pt x="4839" y="1279"/>
                      <a:pt x="4839" y="1301"/>
                      <a:pt x="4817" y="1347"/>
                    </a:cubicBezTo>
                    <a:cubicBezTo>
                      <a:pt x="4794" y="1461"/>
                      <a:pt x="4748" y="1598"/>
                      <a:pt x="4725" y="1735"/>
                    </a:cubicBezTo>
                    <a:cubicBezTo>
                      <a:pt x="4680" y="1895"/>
                      <a:pt x="4634" y="2055"/>
                      <a:pt x="4588" y="2214"/>
                    </a:cubicBezTo>
                    <a:cubicBezTo>
                      <a:pt x="4565" y="2237"/>
                      <a:pt x="4565" y="2283"/>
                      <a:pt x="4543" y="2306"/>
                    </a:cubicBezTo>
                    <a:cubicBezTo>
                      <a:pt x="4497" y="2351"/>
                      <a:pt x="4451" y="2397"/>
                      <a:pt x="4429" y="2465"/>
                    </a:cubicBezTo>
                    <a:cubicBezTo>
                      <a:pt x="4383" y="2580"/>
                      <a:pt x="4314" y="2671"/>
                      <a:pt x="4269" y="2785"/>
                    </a:cubicBezTo>
                    <a:cubicBezTo>
                      <a:pt x="4109" y="3082"/>
                      <a:pt x="3972" y="3356"/>
                      <a:pt x="3835" y="3652"/>
                    </a:cubicBezTo>
                    <a:cubicBezTo>
                      <a:pt x="3698" y="3949"/>
                      <a:pt x="3584" y="4246"/>
                      <a:pt x="3470" y="4543"/>
                    </a:cubicBezTo>
                    <a:cubicBezTo>
                      <a:pt x="3333" y="4816"/>
                      <a:pt x="3219" y="5113"/>
                      <a:pt x="3105" y="5410"/>
                    </a:cubicBezTo>
                    <a:cubicBezTo>
                      <a:pt x="2968" y="5707"/>
                      <a:pt x="2831" y="6003"/>
                      <a:pt x="2694" y="6277"/>
                    </a:cubicBezTo>
                    <a:cubicBezTo>
                      <a:pt x="2534" y="6574"/>
                      <a:pt x="2420" y="6871"/>
                      <a:pt x="2260" y="7167"/>
                    </a:cubicBezTo>
                    <a:cubicBezTo>
                      <a:pt x="2123" y="7441"/>
                      <a:pt x="1986" y="7738"/>
                      <a:pt x="1849" y="8035"/>
                    </a:cubicBezTo>
                    <a:cubicBezTo>
                      <a:pt x="1575" y="8605"/>
                      <a:pt x="1301" y="9176"/>
                      <a:pt x="1028" y="9747"/>
                    </a:cubicBezTo>
                    <a:cubicBezTo>
                      <a:pt x="868" y="10043"/>
                      <a:pt x="731" y="10340"/>
                      <a:pt x="594" y="10637"/>
                    </a:cubicBezTo>
                    <a:cubicBezTo>
                      <a:pt x="457" y="10956"/>
                      <a:pt x="320" y="11253"/>
                      <a:pt x="183" y="11550"/>
                    </a:cubicBezTo>
                    <a:cubicBezTo>
                      <a:pt x="160" y="11618"/>
                      <a:pt x="115" y="11710"/>
                      <a:pt x="92" y="11778"/>
                    </a:cubicBezTo>
                    <a:cubicBezTo>
                      <a:pt x="69" y="11847"/>
                      <a:pt x="46" y="11938"/>
                      <a:pt x="23" y="12006"/>
                    </a:cubicBezTo>
                    <a:cubicBezTo>
                      <a:pt x="0" y="12121"/>
                      <a:pt x="46" y="12235"/>
                      <a:pt x="137" y="12303"/>
                    </a:cubicBezTo>
                    <a:cubicBezTo>
                      <a:pt x="197" y="12343"/>
                      <a:pt x="266" y="12361"/>
                      <a:pt x="334" y="12361"/>
                    </a:cubicBezTo>
                    <a:cubicBezTo>
                      <a:pt x="421" y="12361"/>
                      <a:pt x="507" y="12332"/>
                      <a:pt x="571" y="12280"/>
                    </a:cubicBezTo>
                    <a:cubicBezTo>
                      <a:pt x="617" y="12235"/>
                      <a:pt x="662" y="12166"/>
                      <a:pt x="708" y="12098"/>
                    </a:cubicBezTo>
                    <a:cubicBezTo>
                      <a:pt x="822" y="11892"/>
                      <a:pt x="959" y="11687"/>
                      <a:pt x="1073" y="11481"/>
                    </a:cubicBezTo>
                    <a:cubicBezTo>
                      <a:pt x="1233" y="11230"/>
                      <a:pt x="1370" y="11002"/>
                      <a:pt x="1530" y="10774"/>
                    </a:cubicBezTo>
                    <a:cubicBezTo>
                      <a:pt x="1598" y="10660"/>
                      <a:pt x="1667" y="10546"/>
                      <a:pt x="1735" y="10454"/>
                    </a:cubicBezTo>
                    <a:cubicBezTo>
                      <a:pt x="1804" y="10340"/>
                      <a:pt x="1895" y="10203"/>
                      <a:pt x="1963" y="10089"/>
                    </a:cubicBezTo>
                    <a:cubicBezTo>
                      <a:pt x="2260" y="9564"/>
                      <a:pt x="2557" y="9039"/>
                      <a:pt x="2854" y="8514"/>
                    </a:cubicBezTo>
                    <a:cubicBezTo>
                      <a:pt x="3150" y="7944"/>
                      <a:pt x="3424" y="7373"/>
                      <a:pt x="3698" y="6779"/>
                    </a:cubicBezTo>
                    <a:cubicBezTo>
                      <a:pt x="3949" y="6209"/>
                      <a:pt x="4177" y="5638"/>
                      <a:pt x="4383" y="5022"/>
                    </a:cubicBezTo>
                    <a:cubicBezTo>
                      <a:pt x="4451" y="4794"/>
                      <a:pt x="4543" y="4543"/>
                      <a:pt x="4611" y="4314"/>
                    </a:cubicBezTo>
                    <a:cubicBezTo>
                      <a:pt x="4680" y="4040"/>
                      <a:pt x="4771" y="3789"/>
                      <a:pt x="4839" y="3538"/>
                    </a:cubicBezTo>
                    <a:cubicBezTo>
                      <a:pt x="4908" y="3287"/>
                      <a:pt x="4976" y="3036"/>
                      <a:pt x="5045" y="2785"/>
                    </a:cubicBezTo>
                    <a:cubicBezTo>
                      <a:pt x="5068" y="2671"/>
                      <a:pt x="5113" y="2557"/>
                      <a:pt x="5136" y="2443"/>
                    </a:cubicBezTo>
                    <a:cubicBezTo>
                      <a:pt x="5182" y="2283"/>
                      <a:pt x="5227" y="2146"/>
                      <a:pt x="5250" y="1986"/>
                    </a:cubicBezTo>
                    <a:cubicBezTo>
                      <a:pt x="5273" y="1849"/>
                      <a:pt x="5319" y="1712"/>
                      <a:pt x="5342" y="1575"/>
                    </a:cubicBezTo>
                    <a:cubicBezTo>
                      <a:pt x="5364" y="1415"/>
                      <a:pt x="5364" y="1279"/>
                      <a:pt x="5387" y="1119"/>
                    </a:cubicBezTo>
                    <a:cubicBezTo>
                      <a:pt x="5387" y="982"/>
                      <a:pt x="5410" y="845"/>
                      <a:pt x="5433" y="685"/>
                    </a:cubicBezTo>
                    <a:cubicBezTo>
                      <a:pt x="5433" y="548"/>
                      <a:pt x="5433" y="388"/>
                      <a:pt x="5433" y="229"/>
                    </a:cubicBezTo>
                    <a:cubicBezTo>
                      <a:pt x="5433" y="114"/>
                      <a:pt x="5364" y="0"/>
                      <a:pt x="5250" y="0"/>
                    </a:cubicBezTo>
                    <a:close/>
                  </a:path>
                </a:pathLst>
              </a:custGeom>
              <a:solidFill>
                <a:srgbClr val="FFFFFF">
                  <a:alpha val="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1"/>
              <p:cNvSpPr/>
              <p:nvPr/>
            </p:nvSpPr>
            <p:spPr>
              <a:xfrm>
                <a:off x="6970084" y="2830424"/>
                <a:ext cx="46302" cy="53060"/>
              </a:xfrm>
              <a:custGeom>
                <a:rect b="b" l="l" r="r" t="t"/>
                <a:pathLst>
                  <a:path extrusionOk="0" h="1963" w="1713">
                    <a:moveTo>
                      <a:pt x="800" y="982"/>
                    </a:moveTo>
                    <a:cubicBezTo>
                      <a:pt x="822" y="982"/>
                      <a:pt x="822" y="1004"/>
                      <a:pt x="822" y="1004"/>
                    </a:cubicBezTo>
                    <a:cubicBezTo>
                      <a:pt x="822" y="982"/>
                      <a:pt x="822" y="982"/>
                      <a:pt x="800" y="982"/>
                    </a:cubicBezTo>
                    <a:close/>
                    <a:moveTo>
                      <a:pt x="115" y="0"/>
                    </a:moveTo>
                    <a:cubicBezTo>
                      <a:pt x="24" y="23"/>
                      <a:pt x="1" y="114"/>
                      <a:pt x="24" y="183"/>
                    </a:cubicBezTo>
                    <a:cubicBezTo>
                      <a:pt x="46" y="297"/>
                      <a:pt x="92" y="388"/>
                      <a:pt x="115" y="479"/>
                    </a:cubicBezTo>
                    <a:cubicBezTo>
                      <a:pt x="160" y="593"/>
                      <a:pt x="183" y="708"/>
                      <a:pt x="252" y="822"/>
                    </a:cubicBezTo>
                    <a:cubicBezTo>
                      <a:pt x="343" y="1004"/>
                      <a:pt x="457" y="1164"/>
                      <a:pt x="594" y="1324"/>
                    </a:cubicBezTo>
                    <a:cubicBezTo>
                      <a:pt x="708" y="1461"/>
                      <a:pt x="822" y="1575"/>
                      <a:pt x="959" y="1689"/>
                    </a:cubicBezTo>
                    <a:cubicBezTo>
                      <a:pt x="1028" y="1758"/>
                      <a:pt x="1096" y="1803"/>
                      <a:pt x="1165" y="1849"/>
                    </a:cubicBezTo>
                    <a:cubicBezTo>
                      <a:pt x="1210" y="1872"/>
                      <a:pt x="1233" y="1895"/>
                      <a:pt x="1279" y="1895"/>
                    </a:cubicBezTo>
                    <a:cubicBezTo>
                      <a:pt x="1325" y="1917"/>
                      <a:pt x="1370" y="1940"/>
                      <a:pt x="1439" y="1963"/>
                    </a:cubicBezTo>
                    <a:cubicBezTo>
                      <a:pt x="1484" y="1963"/>
                      <a:pt x="1507" y="1963"/>
                      <a:pt x="1553" y="1940"/>
                    </a:cubicBezTo>
                    <a:cubicBezTo>
                      <a:pt x="1598" y="1917"/>
                      <a:pt x="1644" y="1872"/>
                      <a:pt x="1667" y="1826"/>
                    </a:cubicBezTo>
                    <a:cubicBezTo>
                      <a:pt x="1713" y="1712"/>
                      <a:pt x="1667" y="1575"/>
                      <a:pt x="1553" y="1529"/>
                    </a:cubicBezTo>
                    <a:cubicBezTo>
                      <a:pt x="1484" y="1506"/>
                      <a:pt x="1393" y="1461"/>
                      <a:pt x="1325" y="1415"/>
                    </a:cubicBezTo>
                    <a:cubicBezTo>
                      <a:pt x="1142" y="1301"/>
                      <a:pt x="982" y="1141"/>
                      <a:pt x="822" y="1004"/>
                    </a:cubicBezTo>
                    <a:cubicBezTo>
                      <a:pt x="800" y="982"/>
                      <a:pt x="800" y="982"/>
                      <a:pt x="800" y="982"/>
                    </a:cubicBezTo>
                    <a:cubicBezTo>
                      <a:pt x="685" y="867"/>
                      <a:pt x="594" y="730"/>
                      <a:pt x="503" y="571"/>
                    </a:cubicBezTo>
                    <a:cubicBezTo>
                      <a:pt x="412" y="411"/>
                      <a:pt x="343" y="251"/>
                      <a:pt x="297" y="91"/>
                    </a:cubicBezTo>
                    <a:cubicBezTo>
                      <a:pt x="275" y="23"/>
                      <a:pt x="206" y="0"/>
                      <a:pt x="160" y="0"/>
                    </a:cubicBezTo>
                    <a:close/>
                  </a:path>
                </a:pathLst>
              </a:custGeom>
              <a:solidFill>
                <a:srgbClr val="FFFFFF">
                  <a:alpha val="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1"/>
              <p:cNvSpPr/>
              <p:nvPr/>
            </p:nvSpPr>
            <p:spPr>
              <a:xfrm>
                <a:off x="7037957" y="3476387"/>
                <a:ext cx="153639" cy="62331"/>
              </a:xfrm>
              <a:custGeom>
                <a:rect b="b" l="l" r="r" t="t"/>
                <a:pathLst>
                  <a:path extrusionOk="0" h="2306" w="5684">
                    <a:moveTo>
                      <a:pt x="2283" y="913"/>
                    </a:moveTo>
                    <a:cubicBezTo>
                      <a:pt x="2276" y="913"/>
                      <a:pt x="2269" y="915"/>
                      <a:pt x="2263" y="918"/>
                    </a:cubicBezTo>
                    <a:lnTo>
                      <a:pt x="2263" y="918"/>
                    </a:lnTo>
                    <a:cubicBezTo>
                      <a:pt x="2270" y="916"/>
                      <a:pt x="2276" y="915"/>
                      <a:pt x="2283" y="913"/>
                    </a:cubicBezTo>
                    <a:close/>
                    <a:moveTo>
                      <a:pt x="5296" y="0"/>
                    </a:moveTo>
                    <a:cubicBezTo>
                      <a:pt x="5159" y="23"/>
                      <a:pt x="5068" y="91"/>
                      <a:pt x="4954" y="160"/>
                    </a:cubicBezTo>
                    <a:cubicBezTo>
                      <a:pt x="4839" y="205"/>
                      <a:pt x="4703" y="251"/>
                      <a:pt x="4588" y="274"/>
                    </a:cubicBezTo>
                    <a:cubicBezTo>
                      <a:pt x="4474" y="320"/>
                      <a:pt x="4360" y="342"/>
                      <a:pt x="4269" y="365"/>
                    </a:cubicBezTo>
                    <a:cubicBezTo>
                      <a:pt x="4132" y="388"/>
                      <a:pt x="3995" y="434"/>
                      <a:pt x="3858" y="479"/>
                    </a:cubicBezTo>
                    <a:lnTo>
                      <a:pt x="3926" y="457"/>
                    </a:lnTo>
                    <a:lnTo>
                      <a:pt x="3926" y="457"/>
                    </a:lnTo>
                    <a:cubicBezTo>
                      <a:pt x="3424" y="594"/>
                      <a:pt x="2945" y="730"/>
                      <a:pt x="2466" y="867"/>
                    </a:cubicBezTo>
                    <a:lnTo>
                      <a:pt x="2488" y="867"/>
                    </a:lnTo>
                    <a:cubicBezTo>
                      <a:pt x="2480" y="867"/>
                      <a:pt x="2472" y="867"/>
                      <a:pt x="2463" y="869"/>
                    </a:cubicBezTo>
                    <a:lnTo>
                      <a:pt x="2463" y="869"/>
                    </a:lnTo>
                    <a:lnTo>
                      <a:pt x="2466" y="867"/>
                    </a:lnTo>
                    <a:cubicBezTo>
                      <a:pt x="2443" y="867"/>
                      <a:pt x="2420" y="867"/>
                      <a:pt x="2420" y="890"/>
                    </a:cubicBezTo>
                    <a:lnTo>
                      <a:pt x="2306" y="913"/>
                    </a:lnTo>
                    <a:cubicBezTo>
                      <a:pt x="2283" y="913"/>
                      <a:pt x="2260" y="936"/>
                      <a:pt x="2237" y="936"/>
                    </a:cubicBezTo>
                    <a:cubicBezTo>
                      <a:pt x="2237" y="936"/>
                      <a:pt x="2248" y="925"/>
                      <a:pt x="2263" y="918"/>
                    </a:cubicBezTo>
                    <a:lnTo>
                      <a:pt x="2263" y="918"/>
                    </a:lnTo>
                    <a:cubicBezTo>
                      <a:pt x="2087" y="962"/>
                      <a:pt x="1911" y="1006"/>
                      <a:pt x="1735" y="1050"/>
                    </a:cubicBezTo>
                    <a:cubicBezTo>
                      <a:pt x="1621" y="1073"/>
                      <a:pt x="1530" y="1096"/>
                      <a:pt x="1438" y="1119"/>
                    </a:cubicBezTo>
                    <a:cubicBezTo>
                      <a:pt x="1370" y="1119"/>
                      <a:pt x="1279" y="1141"/>
                      <a:pt x="1187" y="1164"/>
                    </a:cubicBezTo>
                    <a:cubicBezTo>
                      <a:pt x="1005" y="1187"/>
                      <a:pt x="845" y="1210"/>
                      <a:pt x="685" y="1255"/>
                    </a:cubicBezTo>
                    <a:cubicBezTo>
                      <a:pt x="594" y="1278"/>
                      <a:pt x="503" y="1278"/>
                      <a:pt x="389" y="1301"/>
                    </a:cubicBezTo>
                    <a:cubicBezTo>
                      <a:pt x="274" y="1324"/>
                      <a:pt x="69" y="1347"/>
                      <a:pt x="23" y="1484"/>
                    </a:cubicBezTo>
                    <a:cubicBezTo>
                      <a:pt x="0" y="1552"/>
                      <a:pt x="0" y="1621"/>
                      <a:pt x="23" y="1689"/>
                    </a:cubicBezTo>
                    <a:cubicBezTo>
                      <a:pt x="46" y="1735"/>
                      <a:pt x="92" y="1780"/>
                      <a:pt x="160" y="1803"/>
                    </a:cubicBezTo>
                    <a:cubicBezTo>
                      <a:pt x="229" y="1849"/>
                      <a:pt x="320" y="1849"/>
                      <a:pt x="389" y="1872"/>
                    </a:cubicBezTo>
                    <a:cubicBezTo>
                      <a:pt x="480" y="1895"/>
                      <a:pt x="548" y="1895"/>
                      <a:pt x="617" y="1917"/>
                    </a:cubicBezTo>
                    <a:cubicBezTo>
                      <a:pt x="777" y="1917"/>
                      <a:pt x="936" y="1940"/>
                      <a:pt x="1096" y="1963"/>
                    </a:cubicBezTo>
                    <a:cubicBezTo>
                      <a:pt x="1256" y="1986"/>
                      <a:pt x="1416" y="2009"/>
                      <a:pt x="1575" y="2032"/>
                    </a:cubicBezTo>
                    <a:cubicBezTo>
                      <a:pt x="1690" y="2054"/>
                      <a:pt x="1827" y="2100"/>
                      <a:pt x="1941" y="2100"/>
                    </a:cubicBezTo>
                    <a:cubicBezTo>
                      <a:pt x="2100" y="2123"/>
                      <a:pt x="2237" y="2146"/>
                      <a:pt x="2374" y="2168"/>
                    </a:cubicBezTo>
                    <a:cubicBezTo>
                      <a:pt x="2534" y="2214"/>
                      <a:pt x="2671" y="2237"/>
                      <a:pt x="2808" y="2260"/>
                    </a:cubicBezTo>
                    <a:cubicBezTo>
                      <a:pt x="2945" y="2283"/>
                      <a:pt x="3082" y="2283"/>
                      <a:pt x="3219" y="2305"/>
                    </a:cubicBezTo>
                    <a:lnTo>
                      <a:pt x="3675" y="2305"/>
                    </a:lnTo>
                    <a:cubicBezTo>
                      <a:pt x="3812" y="2283"/>
                      <a:pt x="3926" y="2260"/>
                      <a:pt x="4041" y="2214"/>
                    </a:cubicBezTo>
                    <a:cubicBezTo>
                      <a:pt x="4132" y="2168"/>
                      <a:pt x="4223" y="2100"/>
                      <a:pt x="4292" y="2054"/>
                    </a:cubicBezTo>
                    <a:cubicBezTo>
                      <a:pt x="4451" y="1963"/>
                      <a:pt x="4566" y="1849"/>
                      <a:pt x="4680" y="1735"/>
                    </a:cubicBezTo>
                    <a:lnTo>
                      <a:pt x="4657" y="1735"/>
                    </a:lnTo>
                    <a:cubicBezTo>
                      <a:pt x="4771" y="1621"/>
                      <a:pt x="4908" y="1507"/>
                      <a:pt x="4999" y="1392"/>
                    </a:cubicBezTo>
                    <a:cubicBezTo>
                      <a:pt x="5113" y="1278"/>
                      <a:pt x="5182" y="1141"/>
                      <a:pt x="5273" y="1027"/>
                    </a:cubicBezTo>
                    <a:cubicBezTo>
                      <a:pt x="5342" y="913"/>
                      <a:pt x="5433" y="822"/>
                      <a:pt x="5524" y="708"/>
                    </a:cubicBezTo>
                    <a:cubicBezTo>
                      <a:pt x="5547" y="639"/>
                      <a:pt x="5593" y="594"/>
                      <a:pt x="5616" y="525"/>
                    </a:cubicBezTo>
                    <a:lnTo>
                      <a:pt x="5638" y="479"/>
                    </a:lnTo>
                    <a:cubicBezTo>
                      <a:pt x="5684" y="365"/>
                      <a:pt x="5661" y="228"/>
                      <a:pt x="5593" y="137"/>
                    </a:cubicBezTo>
                    <a:cubicBezTo>
                      <a:pt x="5570" y="114"/>
                      <a:pt x="5570" y="114"/>
                      <a:pt x="5570" y="91"/>
                    </a:cubicBezTo>
                    <a:cubicBezTo>
                      <a:pt x="5524" y="46"/>
                      <a:pt x="5479" y="23"/>
                      <a:pt x="5410" y="23"/>
                    </a:cubicBezTo>
                    <a:cubicBezTo>
                      <a:pt x="5387" y="0"/>
                      <a:pt x="5364" y="0"/>
                      <a:pt x="5342" y="0"/>
                    </a:cubicBezTo>
                    <a:close/>
                  </a:path>
                </a:pathLst>
              </a:custGeom>
              <a:solidFill>
                <a:srgbClr val="8169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1"/>
              <p:cNvSpPr/>
              <p:nvPr/>
            </p:nvSpPr>
            <p:spPr>
              <a:xfrm>
                <a:off x="6860883" y="3131484"/>
                <a:ext cx="618852" cy="389962"/>
              </a:xfrm>
              <a:custGeom>
                <a:rect b="b" l="l" r="r" t="t"/>
                <a:pathLst>
                  <a:path extrusionOk="0" h="14427" w="22895">
                    <a:moveTo>
                      <a:pt x="20931" y="1"/>
                    </a:moveTo>
                    <a:cubicBezTo>
                      <a:pt x="20886" y="24"/>
                      <a:pt x="20863" y="69"/>
                      <a:pt x="20840" y="92"/>
                    </a:cubicBezTo>
                    <a:cubicBezTo>
                      <a:pt x="20817" y="138"/>
                      <a:pt x="20817" y="183"/>
                      <a:pt x="20840" y="229"/>
                    </a:cubicBezTo>
                    <a:cubicBezTo>
                      <a:pt x="20863" y="297"/>
                      <a:pt x="20909" y="389"/>
                      <a:pt x="20931" y="457"/>
                    </a:cubicBezTo>
                    <a:cubicBezTo>
                      <a:pt x="21000" y="594"/>
                      <a:pt x="21068" y="708"/>
                      <a:pt x="21114" y="868"/>
                    </a:cubicBezTo>
                    <a:cubicBezTo>
                      <a:pt x="21136" y="1025"/>
                      <a:pt x="21159" y="1183"/>
                      <a:pt x="21160" y="1318"/>
                    </a:cubicBezTo>
                    <a:lnTo>
                      <a:pt x="21160" y="1318"/>
                    </a:lnTo>
                    <a:cubicBezTo>
                      <a:pt x="21159" y="1518"/>
                      <a:pt x="21158" y="1686"/>
                      <a:pt x="21137" y="1872"/>
                    </a:cubicBezTo>
                    <a:cubicBezTo>
                      <a:pt x="21114" y="2078"/>
                      <a:pt x="21091" y="2283"/>
                      <a:pt x="21023" y="2489"/>
                    </a:cubicBezTo>
                    <a:cubicBezTo>
                      <a:pt x="20954" y="2785"/>
                      <a:pt x="20840" y="3059"/>
                      <a:pt x="20749" y="3288"/>
                    </a:cubicBezTo>
                    <a:cubicBezTo>
                      <a:pt x="20658" y="3561"/>
                      <a:pt x="20521" y="3813"/>
                      <a:pt x="20406" y="4041"/>
                    </a:cubicBezTo>
                    <a:cubicBezTo>
                      <a:pt x="20178" y="4429"/>
                      <a:pt x="19927" y="4794"/>
                      <a:pt x="19630" y="5182"/>
                    </a:cubicBezTo>
                    <a:lnTo>
                      <a:pt x="19197" y="5753"/>
                    </a:lnTo>
                    <a:lnTo>
                      <a:pt x="19174" y="5776"/>
                    </a:lnTo>
                    <a:cubicBezTo>
                      <a:pt x="19105" y="5867"/>
                      <a:pt x="19060" y="5935"/>
                      <a:pt x="18968" y="6027"/>
                    </a:cubicBezTo>
                    <a:cubicBezTo>
                      <a:pt x="18900" y="6118"/>
                      <a:pt x="18809" y="6209"/>
                      <a:pt x="18717" y="6301"/>
                    </a:cubicBezTo>
                    <a:cubicBezTo>
                      <a:pt x="18284" y="6711"/>
                      <a:pt x="17850" y="7122"/>
                      <a:pt x="17348" y="7533"/>
                    </a:cubicBezTo>
                    <a:cubicBezTo>
                      <a:pt x="17120" y="7716"/>
                      <a:pt x="16869" y="7921"/>
                      <a:pt x="16617" y="8104"/>
                    </a:cubicBezTo>
                    <a:cubicBezTo>
                      <a:pt x="16526" y="8149"/>
                      <a:pt x="16435" y="8218"/>
                      <a:pt x="16344" y="8286"/>
                    </a:cubicBezTo>
                    <a:lnTo>
                      <a:pt x="16207" y="8355"/>
                    </a:lnTo>
                    <a:cubicBezTo>
                      <a:pt x="16070" y="8446"/>
                      <a:pt x="15933" y="8537"/>
                      <a:pt x="15796" y="8629"/>
                    </a:cubicBezTo>
                    <a:cubicBezTo>
                      <a:pt x="15682" y="8697"/>
                      <a:pt x="15567" y="8766"/>
                      <a:pt x="15453" y="8834"/>
                    </a:cubicBezTo>
                    <a:lnTo>
                      <a:pt x="15408" y="8857"/>
                    </a:lnTo>
                    <a:cubicBezTo>
                      <a:pt x="15316" y="8903"/>
                      <a:pt x="15248" y="8948"/>
                      <a:pt x="15157" y="8994"/>
                    </a:cubicBezTo>
                    <a:lnTo>
                      <a:pt x="15065" y="9040"/>
                    </a:lnTo>
                    <a:cubicBezTo>
                      <a:pt x="14791" y="9199"/>
                      <a:pt x="14518" y="9336"/>
                      <a:pt x="14175" y="9473"/>
                    </a:cubicBezTo>
                    <a:lnTo>
                      <a:pt x="13970" y="9565"/>
                    </a:lnTo>
                    <a:lnTo>
                      <a:pt x="13764" y="9656"/>
                    </a:lnTo>
                    <a:cubicBezTo>
                      <a:pt x="13787" y="9587"/>
                      <a:pt x="13810" y="9542"/>
                      <a:pt x="13810" y="9496"/>
                    </a:cubicBezTo>
                    <a:cubicBezTo>
                      <a:pt x="13833" y="9428"/>
                      <a:pt x="13833" y="9359"/>
                      <a:pt x="13833" y="9291"/>
                    </a:cubicBezTo>
                    <a:cubicBezTo>
                      <a:pt x="13810" y="9222"/>
                      <a:pt x="13810" y="9177"/>
                      <a:pt x="13787" y="9108"/>
                    </a:cubicBezTo>
                    <a:cubicBezTo>
                      <a:pt x="13741" y="8994"/>
                      <a:pt x="13696" y="8880"/>
                      <a:pt x="13627" y="8811"/>
                    </a:cubicBezTo>
                    <a:cubicBezTo>
                      <a:pt x="13582" y="8766"/>
                      <a:pt x="13513" y="8697"/>
                      <a:pt x="13445" y="8652"/>
                    </a:cubicBezTo>
                    <a:lnTo>
                      <a:pt x="13399" y="8629"/>
                    </a:lnTo>
                    <a:lnTo>
                      <a:pt x="13331" y="8583"/>
                    </a:lnTo>
                    <a:cubicBezTo>
                      <a:pt x="13285" y="8537"/>
                      <a:pt x="13216" y="8515"/>
                      <a:pt x="13125" y="8469"/>
                    </a:cubicBezTo>
                    <a:cubicBezTo>
                      <a:pt x="13057" y="8423"/>
                      <a:pt x="12965" y="8400"/>
                      <a:pt x="12874" y="8400"/>
                    </a:cubicBezTo>
                    <a:cubicBezTo>
                      <a:pt x="12806" y="8378"/>
                      <a:pt x="12737" y="8378"/>
                      <a:pt x="12691" y="8378"/>
                    </a:cubicBezTo>
                    <a:lnTo>
                      <a:pt x="12600" y="8378"/>
                    </a:lnTo>
                    <a:cubicBezTo>
                      <a:pt x="12509" y="8378"/>
                      <a:pt x="12418" y="8400"/>
                      <a:pt x="12349" y="8400"/>
                    </a:cubicBezTo>
                    <a:cubicBezTo>
                      <a:pt x="12098" y="8446"/>
                      <a:pt x="11801" y="8560"/>
                      <a:pt x="11482" y="8720"/>
                    </a:cubicBezTo>
                    <a:cubicBezTo>
                      <a:pt x="11413" y="8743"/>
                      <a:pt x="11345" y="8766"/>
                      <a:pt x="11276" y="8788"/>
                    </a:cubicBezTo>
                    <a:cubicBezTo>
                      <a:pt x="11162" y="8834"/>
                      <a:pt x="11071" y="8880"/>
                      <a:pt x="10957" y="8925"/>
                    </a:cubicBezTo>
                    <a:lnTo>
                      <a:pt x="10865" y="8971"/>
                    </a:lnTo>
                    <a:lnTo>
                      <a:pt x="10683" y="9062"/>
                    </a:lnTo>
                    <a:cubicBezTo>
                      <a:pt x="10592" y="9108"/>
                      <a:pt x="10500" y="9154"/>
                      <a:pt x="10409" y="9177"/>
                    </a:cubicBezTo>
                    <a:cubicBezTo>
                      <a:pt x="10181" y="9291"/>
                      <a:pt x="9952" y="9382"/>
                      <a:pt x="9724" y="9473"/>
                    </a:cubicBezTo>
                    <a:lnTo>
                      <a:pt x="9496" y="9565"/>
                    </a:lnTo>
                    <a:cubicBezTo>
                      <a:pt x="9313" y="9633"/>
                      <a:pt x="9154" y="9724"/>
                      <a:pt x="8971" y="9793"/>
                    </a:cubicBezTo>
                    <a:cubicBezTo>
                      <a:pt x="8834" y="9861"/>
                      <a:pt x="8720" y="9907"/>
                      <a:pt x="8583" y="9975"/>
                    </a:cubicBezTo>
                    <a:lnTo>
                      <a:pt x="8492" y="9998"/>
                    </a:lnTo>
                    <a:cubicBezTo>
                      <a:pt x="8218" y="10135"/>
                      <a:pt x="7967" y="10249"/>
                      <a:pt x="7693" y="10341"/>
                    </a:cubicBezTo>
                    <a:cubicBezTo>
                      <a:pt x="7396" y="10455"/>
                      <a:pt x="7099" y="10569"/>
                      <a:pt x="6803" y="10683"/>
                    </a:cubicBezTo>
                    <a:cubicBezTo>
                      <a:pt x="6551" y="10797"/>
                      <a:pt x="6209" y="10934"/>
                      <a:pt x="5867" y="11048"/>
                    </a:cubicBezTo>
                    <a:lnTo>
                      <a:pt x="4931" y="11322"/>
                    </a:lnTo>
                    <a:lnTo>
                      <a:pt x="4840" y="11345"/>
                    </a:lnTo>
                    <a:cubicBezTo>
                      <a:pt x="4566" y="11436"/>
                      <a:pt x="4292" y="11505"/>
                      <a:pt x="4018" y="11596"/>
                    </a:cubicBezTo>
                    <a:lnTo>
                      <a:pt x="4064" y="11596"/>
                    </a:lnTo>
                    <a:lnTo>
                      <a:pt x="3904" y="11619"/>
                    </a:lnTo>
                    <a:cubicBezTo>
                      <a:pt x="3653" y="11687"/>
                      <a:pt x="3356" y="11756"/>
                      <a:pt x="3105" y="11847"/>
                    </a:cubicBezTo>
                    <a:lnTo>
                      <a:pt x="2922" y="11916"/>
                    </a:lnTo>
                    <a:cubicBezTo>
                      <a:pt x="2831" y="11938"/>
                      <a:pt x="2717" y="11984"/>
                      <a:pt x="2626" y="12030"/>
                    </a:cubicBezTo>
                    <a:cubicBezTo>
                      <a:pt x="2466" y="12075"/>
                      <a:pt x="2283" y="12121"/>
                      <a:pt x="2123" y="12167"/>
                    </a:cubicBezTo>
                    <a:cubicBezTo>
                      <a:pt x="1872" y="12235"/>
                      <a:pt x="1598" y="12304"/>
                      <a:pt x="1347" y="12372"/>
                    </a:cubicBezTo>
                    <a:cubicBezTo>
                      <a:pt x="1096" y="12418"/>
                      <a:pt x="845" y="12463"/>
                      <a:pt x="571" y="12509"/>
                    </a:cubicBezTo>
                    <a:cubicBezTo>
                      <a:pt x="526" y="12532"/>
                      <a:pt x="480" y="12532"/>
                      <a:pt x="457" y="12532"/>
                    </a:cubicBezTo>
                    <a:cubicBezTo>
                      <a:pt x="411" y="12532"/>
                      <a:pt x="366" y="12532"/>
                      <a:pt x="320" y="12555"/>
                    </a:cubicBezTo>
                    <a:cubicBezTo>
                      <a:pt x="183" y="12577"/>
                      <a:pt x="92" y="12646"/>
                      <a:pt x="46" y="12760"/>
                    </a:cubicBezTo>
                    <a:cubicBezTo>
                      <a:pt x="23" y="12806"/>
                      <a:pt x="1" y="12874"/>
                      <a:pt x="23" y="12943"/>
                    </a:cubicBezTo>
                    <a:cubicBezTo>
                      <a:pt x="23" y="12965"/>
                      <a:pt x="23" y="12988"/>
                      <a:pt x="46" y="13011"/>
                    </a:cubicBezTo>
                    <a:cubicBezTo>
                      <a:pt x="46" y="13034"/>
                      <a:pt x="69" y="13057"/>
                      <a:pt x="92" y="13080"/>
                    </a:cubicBezTo>
                    <a:cubicBezTo>
                      <a:pt x="115" y="13125"/>
                      <a:pt x="138" y="13171"/>
                      <a:pt x="160" y="13194"/>
                    </a:cubicBezTo>
                    <a:lnTo>
                      <a:pt x="206" y="13239"/>
                    </a:lnTo>
                    <a:cubicBezTo>
                      <a:pt x="343" y="13399"/>
                      <a:pt x="480" y="13536"/>
                      <a:pt x="640" y="13673"/>
                    </a:cubicBezTo>
                    <a:cubicBezTo>
                      <a:pt x="685" y="13742"/>
                      <a:pt x="731" y="13787"/>
                      <a:pt x="800" y="13833"/>
                    </a:cubicBezTo>
                    <a:cubicBezTo>
                      <a:pt x="891" y="13924"/>
                      <a:pt x="982" y="14038"/>
                      <a:pt x="1073" y="14130"/>
                    </a:cubicBezTo>
                    <a:cubicBezTo>
                      <a:pt x="1096" y="14175"/>
                      <a:pt x="1119" y="14198"/>
                      <a:pt x="1142" y="14221"/>
                    </a:cubicBezTo>
                    <a:lnTo>
                      <a:pt x="1165" y="14267"/>
                    </a:lnTo>
                    <a:cubicBezTo>
                      <a:pt x="1233" y="14358"/>
                      <a:pt x="1347" y="14426"/>
                      <a:pt x="1439" y="14426"/>
                    </a:cubicBezTo>
                    <a:cubicBezTo>
                      <a:pt x="1461" y="14426"/>
                      <a:pt x="1484" y="14403"/>
                      <a:pt x="1507" y="14403"/>
                    </a:cubicBezTo>
                    <a:cubicBezTo>
                      <a:pt x="1553" y="14403"/>
                      <a:pt x="1621" y="14381"/>
                      <a:pt x="1667" y="14335"/>
                    </a:cubicBezTo>
                    <a:cubicBezTo>
                      <a:pt x="1713" y="14289"/>
                      <a:pt x="1735" y="14267"/>
                      <a:pt x="1758" y="14221"/>
                    </a:cubicBezTo>
                    <a:cubicBezTo>
                      <a:pt x="1827" y="14244"/>
                      <a:pt x="1895" y="14267"/>
                      <a:pt x="1964" y="14267"/>
                    </a:cubicBezTo>
                    <a:cubicBezTo>
                      <a:pt x="2032" y="14267"/>
                      <a:pt x="2055" y="14289"/>
                      <a:pt x="2078" y="14289"/>
                    </a:cubicBezTo>
                    <a:cubicBezTo>
                      <a:pt x="2101" y="14289"/>
                      <a:pt x="2101" y="14289"/>
                      <a:pt x="2123" y="14312"/>
                    </a:cubicBezTo>
                    <a:lnTo>
                      <a:pt x="2146" y="14312"/>
                    </a:lnTo>
                    <a:cubicBezTo>
                      <a:pt x="2192" y="14335"/>
                      <a:pt x="2215" y="14335"/>
                      <a:pt x="2238" y="14335"/>
                    </a:cubicBezTo>
                    <a:cubicBezTo>
                      <a:pt x="2283" y="14358"/>
                      <a:pt x="2329" y="14358"/>
                      <a:pt x="2352" y="14358"/>
                    </a:cubicBezTo>
                    <a:cubicBezTo>
                      <a:pt x="2443" y="14381"/>
                      <a:pt x="2511" y="14381"/>
                      <a:pt x="2580" y="14381"/>
                    </a:cubicBezTo>
                    <a:lnTo>
                      <a:pt x="3812" y="14381"/>
                    </a:lnTo>
                    <a:cubicBezTo>
                      <a:pt x="3972" y="14358"/>
                      <a:pt x="4132" y="14358"/>
                      <a:pt x="4292" y="14335"/>
                    </a:cubicBezTo>
                    <a:lnTo>
                      <a:pt x="4337" y="14335"/>
                    </a:lnTo>
                    <a:cubicBezTo>
                      <a:pt x="4474" y="14312"/>
                      <a:pt x="4611" y="14289"/>
                      <a:pt x="4748" y="14267"/>
                    </a:cubicBezTo>
                    <a:lnTo>
                      <a:pt x="4862" y="14244"/>
                    </a:lnTo>
                    <a:cubicBezTo>
                      <a:pt x="4954" y="14244"/>
                      <a:pt x="5022" y="14221"/>
                      <a:pt x="5113" y="14221"/>
                    </a:cubicBezTo>
                    <a:cubicBezTo>
                      <a:pt x="5136" y="14221"/>
                      <a:pt x="5159" y="14198"/>
                      <a:pt x="5182" y="14198"/>
                    </a:cubicBezTo>
                    <a:cubicBezTo>
                      <a:pt x="5319" y="14198"/>
                      <a:pt x="5456" y="14175"/>
                      <a:pt x="5593" y="14152"/>
                    </a:cubicBezTo>
                    <a:cubicBezTo>
                      <a:pt x="5684" y="14152"/>
                      <a:pt x="5753" y="14152"/>
                      <a:pt x="5844" y="14130"/>
                    </a:cubicBezTo>
                    <a:cubicBezTo>
                      <a:pt x="6027" y="14130"/>
                      <a:pt x="6209" y="14107"/>
                      <a:pt x="6392" y="14084"/>
                    </a:cubicBezTo>
                    <a:cubicBezTo>
                      <a:pt x="6711" y="14038"/>
                      <a:pt x="7031" y="13993"/>
                      <a:pt x="7350" y="13924"/>
                    </a:cubicBezTo>
                    <a:cubicBezTo>
                      <a:pt x="7693" y="13879"/>
                      <a:pt x="8035" y="13810"/>
                      <a:pt x="8378" y="13719"/>
                    </a:cubicBezTo>
                    <a:cubicBezTo>
                      <a:pt x="8743" y="13605"/>
                      <a:pt x="9085" y="13513"/>
                      <a:pt x="9450" y="13399"/>
                    </a:cubicBezTo>
                    <a:lnTo>
                      <a:pt x="9679" y="13331"/>
                    </a:lnTo>
                    <a:lnTo>
                      <a:pt x="9930" y="13239"/>
                    </a:lnTo>
                    <a:cubicBezTo>
                      <a:pt x="9930" y="13239"/>
                      <a:pt x="9952" y="13262"/>
                      <a:pt x="9952" y="13262"/>
                    </a:cubicBezTo>
                    <a:cubicBezTo>
                      <a:pt x="9998" y="13262"/>
                      <a:pt x="10021" y="13285"/>
                      <a:pt x="10067" y="13285"/>
                    </a:cubicBezTo>
                    <a:cubicBezTo>
                      <a:pt x="10112" y="13285"/>
                      <a:pt x="10158" y="13262"/>
                      <a:pt x="10204" y="13262"/>
                    </a:cubicBezTo>
                    <a:lnTo>
                      <a:pt x="10272" y="13239"/>
                    </a:lnTo>
                    <a:lnTo>
                      <a:pt x="10295" y="13217"/>
                    </a:lnTo>
                    <a:lnTo>
                      <a:pt x="10386" y="13194"/>
                    </a:lnTo>
                    <a:cubicBezTo>
                      <a:pt x="10500" y="13171"/>
                      <a:pt x="10637" y="13125"/>
                      <a:pt x="10751" y="13080"/>
                    </a:cubicBezTo>
                    <a:lnTo>
                      <a:pt x="10888" y="13057"/>
                    </a:lnTo>
                    <a:cubicBezTo>
                      <a:pt x="11002" y="13011"/>
                      <a:pt x="11117" y="12988"/>
                      <a:pt x="11231" y="12943"/>
                    </a:cubicBezTo>
                    <a:lnTo>
                      <a:pt x="11482" y="12851"/>
                    </a:lnTo>
                    <a:cubicBezTo>
                      <a:pt x="11710" y="12783"/>
                      <a:pt x="11938" y="12692"/>
                      <a:pt x="12189" y="12623"/>
                    </a:cubicBezTo>
                    <a:cubicBezTo>
                      <a:pt x="12691" y="12418"/>
                      <a:pt x="13285" y="12167"/>
                      <a:pt x="13878" y="11893"/>
                    </a:cubicBezTo>
                    <a:cubicBezTo>
                      <a:pt x="14015" y="11824"/>
                      <a:pt x="14152" y="11756"/>
                      <a:pt x="14312" y="11687"/>
                    </a:cubicBezTo>
                    <a:lnTo>
                      <a:pt x="14403" y="11642"/>
                    </a:lnTo>
                    <a:cubicBezTo>
                      <a:pt x="14495" y="11596"/>
                      <a:pt x="14586" y="11550"/>
                      <a:pt x="14677" y="11505"/>
                    </a:cubicBezTo>
                    <a:cubicBezTo>
                      <a:pt x="14814" y="11436"/>
                      <a:pt x="14928" y="11368"/>
                      <a:pt x="15043" y="11299"/>
                    </a:cubicBezTo>
                    <a:cubicBezTo>
                      <a:pt x="15202" y="11208"/>
                      <a:pt x="15339" y="11139"/>
                      <a:pt x="15499" y="11071"/>
                    </a:cubicBezTo>
                    <a:cubicBezTo>
                      <a:pt x="16024" y="10797"/>
                      <a:pt x="16526" y="10523"/>
                      <a:pt x="17005" y="10249"/>
                    </a:cubicBezTo>
                    <a:lnTo>
                      <a:pt x="17074" y="10204"/>
                    </a:lnTo>
                    <a:cubicBezTo>
                      <a:pt x="17234" y="10112"/>
                      <a:pt x="17416" y="10021"/>
                      <a:pt x="17576" y="9930"/>
                    </a:cubicBezTo>
                    <a:cubicBezTo>
                      <a:pt x="17667" y="9861"/>
                      <a:pt x="17782" y="9793"/>
                      <a:pt x="17896" y="9724"/>
                    </a:cubicBezTo>
                    <a:cubicBezTo>
                      <a:pt x="17987" y="9656"/>
                      <a:pt x="18078" y="9587"/>
                      <a:pt x="18192" y="9542"/>
                    </a:cubicBezTo>
                    <a:cubicBezTo>
                      <a:pt x="18443" y="9382"/>
                      <a:pt x="18649" y="9245"/>
                      <a:pt x="18854" y="9108"/>
                    </a:cubicBezTo>
                    <a:cubicBezTo>
                      <a:pt x="18923" y="9040"/>
                      <a:pt x="18991" y="8971"/>
                      <a:pt x="19060" y="8903"/>
                    </a:cubicBezTo>
                    <a:lnTo>
                      <a:pt x="19083" y="8880"/>
                    </a:lnTo>
                    <a:lnTo>
                      <a:pt x="19174" y="8811"/>
                    </a:lnTo>
                    <a:cubicBezTo>
                      <a:pt x="19265" y="8743"/>
                      <a:pt x="19334" y="8652"/>
                      <a:pt x="19425" y="8583"/>
                    </a:cubicBezTo>
                    <a:lnTo>
                      <a:pt x="19585" y="8446"/>
                    </a:lnTo>
                    <a:lnTo>
                      <a:pt x="19722" y="8286"/>
                    </a:lnTo>
                    <a:cubicBezTo>
                      <a:pt x="19813" y="8195"/>
                      <a:pt x="19904" y="8127"/>
                      <a:pt x="19996" y="8058"/>
                    </a:cubicBezTo>
                    <a:lnTo>
                      <a:pt x="20064" y="7990"/>
                    </a:lnTo>
                    <a:cubicBezTo>
                      <a:pt x="20178" y="7898"/>
                      <a:pt x="20292" y="7784"/>
                      <a:pt x="20384" y="7693"/>
                    </a:cubicBezTo>
                    <a:cubicBezTo>
                      <a:pt x="20498" y="7579"/>
                      <a:pt x="20612" y="7465"/>
                      <a:pt x="20726" y="7350"/>
                    </a:cubicBezTo>
                    <a:lnTo>
                      <a:pt x="20772" y="7305"/>
                    </a:lnTo>
                    <a:lnTo>
                      <a:pt x="20772" y="7282"/>
                    </a:lnTo>
                    <a:lnTo>
                      <a:pt x="20794" y="7282"/>
                    </a:lnTo>
                    <a:cubicBezTo>
                      <a:pt x="20954" y="7099"/>
                      <a:pt x="21137" y="6894"/>
                      <a:pt x="21342" y="6666"/>
                    </a:cubicBezTo>
                    <a:cubicBezTo>
                      <a:pt x="21456" y="6552"/>
                      <a:pt x="21525" y="6437"/>
                      <a:pt x="21616" y="6323"/>
                    </a:cubicBezTo>
                    <a:cubicBezTo>
                      <a:pt x="21685" y="6209"/>
                      <a:pt x="21776" y="6072"/>
                      <a:pt x="21844" y="5935"/>
                    </a:cubicBezTo>
                    <a:lnTo>
                      <a:pt x="21867" y="5890"/>
                    </a:lnTo>
                    <a:cubicBezTo>
                      <a:pt x="21981" y="5707"/>
                      <a:pt x="22096" y="5524"/>
                      <a:pt x="22255" y="5319"/>
                    </a:cubicBezTo>
                    <a:cubicBezTo>
                      <a:pt x="22278" y="5273"/>
                      <a:pt x="22324" y="5205"/>
                      <a:pt x="22369" y="5159"/>
                    </a:cubicBezTo>
                    <a:cubicBezTo>
                      <a:pt x="22392" y="5114"/>
                      <a:pt x="22415" y="5091"/>
                      <a:pt x="22461" y="5045"/>
                    </a:cubicBezTo>
                    <a:cubicBezTo>
                      <a:pt x="22529" y="4954"/>
                      <a:pt x="22598" y="4840"/>
                      <a:pt x="22643" y="4703"/>
                    </a:cubicBezTo>
                    <a:cubicBezTo>
                      <a:pt x="22712" y="4589"/>
                      <a:pt x="22757" y="4452"/>
                      <a:pt x="22780" y="4338"/>
                    </a:cubicBezTo>
                    <a:cubicBezTo>
                      <a:pt x="22803" y="4223"/>
                      <a:pt x="22826" y="4109"/>
                      <a:pt x="22849" y="3995"/>
                    </a:cubicBezTo>
                    <a:cubicBezTo>
                      <a:pt x="22894" y="3676"/>
                      <a:pt x="22849" y="3379"/>
                      <a:pt x="22780" y="3082"/>
                    </a:cubicBezTo>
                    <a:lnTo>
                      <a:pt x="22780" y="2991"/>
                    </a:lnTo>
                    <a:cubicBezTo>
                      <a:pt x="22735" y="2785"/>
                      <a:pt x="22689" y="2512"/>
                      <a:pt x="22643" y="2283"/>
                    </a:cubicBezTo>
                    <a:cubicBezTo>
                      <a:pt x="22575" y="2078"/>
                      <a:pt x="22506" y="1827"/>
                      <a:pt x="22392" y="1599"/>
                    </a:cubicBezTo>
                    <a:lnTo>
                      <a:pt x="22369" y="1530"/>
                    </a:lnTo>
                    <a:cubicBezTo>
                      <a:pt x="22347" y="1484"/>
                      <a:pt x="22301" y="1416"/>
                      <a:pt x="22278" y="1347"/>
                    </a:cubicBezTo>
                    <a:cubicBezTo>
                      <a:pt x="22232" y="1233"/>
                      <a:pt x="22187" y="1142"/>
                      <a:pt x="22118" y="1051"/>
                    </a:cubicBezTo>
                    <a:cubicBezTo>
                      <a:pt x="22073" y="959"/>
                      <a:pt x="22050" y="891"/>
                      <a:pt x="22004" y="845"/>
                    </a:cubicBezTo>
                    <a:cubicBezTo>
                      <a:pt x="21936" y="800"/>
                      <a:pt x="21890" y="754"/>
                      <a:pt x="21844" y="708"/>
                    </a:cubicBezTo>
                    <a:cubicBezTo>
                      <a:pt x="21753" y="663"/>
                      <a:pt x="21685" y="617"/>
                      <a:pt x="21616" y="594"/>
                    </a:cubicBezTo>
                    <a:cubicBezTo>
                      <a:pt x="21571" y="571"/>
                      <a:pt x="21525" y="549"/>
                      <a:pt x="21456" y="526"/>
                    </a:cubicBezTo>
                    <a:lnTo>
                      <a:pt x="21388" y="526"/>
                    </a:lnTo>
                    <a:cubicBezTo>
                      <a:pt x="21342" y="480"/>
                      <a:pt x="21319" y="412"/>
                      <a:pt x="21297" y="366"/>
                    </a:cubicBezTo>
                    <a:lnTo>
                      <a:pt x="21251" y="297"/>
                    </a:lnTo>
                    <a:lnTo>
                      <a:pt x="21228" y="275"/>
                    </a:lnTo>
                    <a:cubicBezTo>
                      <a:pt x="21205" y="206"/>
                      <a:pt x="21183" y="161"/>
                      <a:pt x="21160" y="92"/>
                    </a:cubicBezTo>
                    <a:cubicBezTo>
                      <a:pt x="21137" y="46"/>
                      <a:pt x="21068" y="1"/>
                      <a:pt x="21000" y="1"/>
                    </a:cubicBezTo>
                    <a:close/>
                  </a:path>
                </a:pathLst>
              </a:custGeom>
              <a:solidFill>
                <a:srgbClr val="503156">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1"/>
              <p:cNvSpPr/>
              <p:nvPr/>
            </p:nvSpPr>
            <p:spPr>
              <a:xfrm>
                <a:off x="6902834" y="3508444"/>
                <a:ext cx="39518" cy="12380"/>
              </a:xfrm>
              <a:custGeom>
                <a:rect b="b" l="l" r="r" t="t"/>
                <a:pathLst>
                  <a:path extrusionOk="0" h="458" w="1462">
                    <a:moveTo>
                      <a:pt x="1279" y="1"/>
                    </a:moveTo>
                    <a:cubicBezTo>
                      <a:pt x="1165" y="24"/>
                      <a:pt x="1074" y="47"/>
                      <a:pt x="982" y="69"/>
                    </a:cubicBezTo>
                    <a:cubicBezTo>
                      <a:pt x="937" y="69"/>
                      <a:pt x="891" y="92"/>
                      <a:pt x="845" y="92"/>
                    </a:cubicBezTo>
                    <a:lnTo>
                      <a:pt x="708" y="92"/>
                    </a:lnTo>
                    <a:cubicBezTo>
                      <a:pt x="678" y="100"/>
                      <a:pt x="650" y="102"/>
                      <a:pt x="623" y="102"/>
                    </a:cubicBezTo>
                    <a:cubicBezTo>
                      <a:pt x="569" y="102"/>
                      <a:pt x="518" y="92"/>
                      <a:pt x="457" y="92"/>
                    </a:cubicBezTo>
                    <a:cubicBezTo>
                      <a:pt x="389" y="69"/>
                      <a:pt x="320" y="47"/>
                      <a:pt x="275" y="24"/>
                    </a:cubicBezTo>
                    <a:cubicBezTo>
                      <a:pt x="255" y="20"/>
                      <a:pt x="236" y="18"/>
                      <a:pt x="218" y="18"/>
                    </a:cubicBezTo>
                    <a:cubicBezTo>
                      <a:pt x="131" y="18"/>
                      <a:pt x="61" y="62"/>
                      <a:pt x="24" y="138"/>
                    </a:cubicBezTo>
                    <a:cubicBezTo>
                      <a:pt x="1" y="229"/>
                      <a:pt x="46" y="321"/>
                      <a:pt x="138" y="366"/>
                    </a:cubicBezTo>
                    <a:cubicBezTo>
                      <a:pt x="252" y="412"/>
                      <a:pt x="366" y="457"/>
                      <a:pt x="480" y="457"/>
                    </a:cubicBezTo>
                    <a:lnTo>
                      <a:pt x="754" y="457"/>
                    </a:lnTo>
                    <a:cubicBezTo>
                      <a:pt x="845" y="457"/>
                      <a:pt x="937" y="435"/>
                      <a:pt x="1005" y="412"/>
                    </a:cubicBezTo>
                    <a:cubicBezTo>
                      <a:pt x="1119" y="389"/>
                      <a:pt x="1210" y="366"/>
                      <a:pt x="1325" y="343"/>
                    </a:cubicBezTo>
                    <a:cubicBezTo>
                      <a:pt x="1370" y="321"/>
                      <a:pt x="1393" y="321"/>
                      <a:pt x="1439" y="275"/>
                    </a:cubicBezTo>
                    <a:cubicBezTo>
                      <a:pt x="1462" y="229"/>
                      <a:pt x="1462" y="184"/>
                      <a:pt x="1462" y="138"/>
                    </a:cubicBezTo>
                    <a:cubicBezTo>
                      <a:pt x="1462" y="69"/>
                      <a:pt x="1370" y="1"/>
                      <a:pt x="1302" y="1"/>
                    </a:cubicBezTo>
                    <a:close/>
                  </a:path>
                </a:pathLst>
              </a:custGeom>
              <a:solidFill>
                <a:srgbClr val="8169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1"/>
              <p:cNvSpPr/>
              <p:nvPr/>
            </p:nvSpPr>
            <p:spPr>
              <a:xfrm>
                <a:off x="6646184" y="3257957"/>
                <a:ext cx="385637" cy="168478"/>
              </a:xfrm>
              <a:custGeom>
                <a:rect b="b" l="l" r="r" t="t"/>
                <a:pathLst>
                  <a:path extrusionOk="0" h="6233" w="14267">
                    <a:moveTo>
                      <a:pt x="7601" y="5137"/>
                    </a:moveTo>
                    <a:lnTo>
                      <a:pt x="7601" y="5137"/>
                    </a:lnTo>
                    <a:cubicBezTo>
                      <a:pt x="7556" y="5159"/>
                      <a:pt x="7510" y="5182"/>
                      <a:pt x="7464" y="5205"/>
                    </a:cubicBezTo>
                    <a:lnTo>
                      <a:pt x="7441" y="5205"/>
                    </a:lnTo>
                    <a:cubicBezTo>
                      <a:pt x="7487" y="5182"/>
                      <a:pt x="7556" y="5159"/>
                      <a:pt x="7601" y="5137"/>
                    </a:cubicBezTo>
                    <a:close/>
                    <a:moveTo>
                      <a:pt x="13422" y="1"/>
                    </a:moveTo>
                    <a:cubicBezTo>
                      <a:pt x="13376" y="24"/>
                      <a:pt x="13353" y="47"/>
                      <a:pt x="13308" y="69"/>
                    </a:cubicBezTo>
                    <a:cubicBezTo>
                      <a:pt x="13330" y="69"/>
                      <a:pt x="13353" y="47"/>
                      <a:pt x="13376" y="47"/>
                    </a:cubicBezTo>
                    <a:cubicBezTo>
                      <a:pt x="13262" y="92"/>
                      <a:pt x="13171" y="161"/>
                      <a:pt x="13079" y="229"/>
                    </a:cubicBezTo>
                    <a:cubicBezTo>
                      <a:pt x="12988" y="298"/>
                      <a:pt x="12874" y="389"/>
                      <a:pt x="12760" y="457"/>
                    </a:cubicBezTo>
                    <a:cubicBezTo>
                      <a:pt x="12600" y="549"/>
                      <a:pt x="12417" y="640"/>
                      <a:pt x="12258" y="731"/>
                    </a:cubicBezTo>
                    <a:cubicBezTo>
                      <a:pt x="12098" y="823"/>
                      <a:pt x="11961" y="914"/>
                      <a:pt x="11801" y="1005"/>
                    </a:cubicBezTo>
                    <a:cubicBezTo>
                      <a:pt x="11504" y="1142"/>
                      <a:pt x="11230" y="1256"/>
                      <a:pt x="10934" y="1370"/>
                    </a:cubicBezTo>
                    <a:cubicBezTo>
                      <a:pt x="10637" y="1507"/>
                      <a:pt x="10340" y="1622"/>
                      <a:pt x="10044" y="1758"/>
                    </a:cubicBezTo>
                    <a:cubicBezTo>
                      <a:pt x="9747" y="1873"/>
                      <a:pt x="9427" y="2010"/>
                      <a:pt x="9153" y="2146"/>
                    </a:cubicBezTo>
                    <a:cubicBezTo>
                      <a:pt x="9016" y="2215"/>
                      <a:pt x="8857" y="2283"/>
                      <a:pt x="8720" y="2352"/>
                    </a:cubicBezTo>
                    <a:cubicBezTo>
                      <a:pt x="8583" y="2420"/>
                      <a:pt x="8446" y="2489"/>
                      <a:pt x="8309" y="2557"/>
                    </a:cubicBezTo>
                    <a:cubicBezTo>
                      <a:pt x="8126" y="2649"/>
                      <a:pt x="7944" y="2740"/>
                      <a:pt x="7784" y="2854"/>
                    </a:cubicBezTo>
                    <a:cubicBezTo>
                      <a:pt x="7715" y="2900"/>
                      <a:pt x="7647" y="2945"/>
                      <a:pt x="7578" y="3014"/>
                    </a:cubicBezTo>
                    <a:cubicBezTo>
                      <a:pt x="7533" y="3037"/>
                      <a:pt x="7487" y="3082"/>
                      <a:pt x="7441" y="3128"/>
                    </a:cubicBezTo>
                    <a:cubicBezTo>
                      <a:pt x="7419" y="3174"/>
                      <a:pt x="7373" y="3242"/>
                      <a:pt x="7350" y="3288"/>
                    </a:cubicBezTo>
                    <a:cubicBezTo>
                      <a:pt x="7327" y="3333"/>
                      <a:pt x="7305" y="3402"/>
                      <a:pt x="7282" y="3470"/>
                    </a:cubicBezTo>
                    <a:cubicBezTo>
                      <a:pt x="7282" y="3516"/>
                      <a:pt x="7282" y="3607"/>
                      <a:pt x="7282" y="3653"/>
                    </a:cubicBezTo>
                    <a:cubicBezTo>
                      <a:pt x="7305" y="3699"/>
                      <a:pt x="7305" y="3744"/>
                      <a:pt x="7327" y="3767"/>
                    </a:cubicBezTo>
                    <a:cubicBezTo>
                      <a:pt x="7350" y="3813"/>
                      <a:pt x="7350" y="3836"/>
                      <a:pt x="7373" y="3881"/>
                    </a:cubicBezTo>
                    <a:lnTo>
                      <a:pt x="6825" y="3881"/>
                    </a:lnTo>
                    <a:cubicBezTo>
                      <a:pt x="6528" y="3858"/>
                      <a:pt x="6232" y="3813"/>
                      <a:pt x="5935" y="3744"/>
                    </a:cubicBezTo>
                    <a:cubicBezTo>
                      <a:pt x="5638" y="3676"/>
                      <a:pt x="5342" y="3607"/>
                      <a:pt x="5045" y="3516"/>
                    </a:cubicBezTo>
                    <a:cubicBezTo>
                      <a:pt x="4794" y="3425"/>
                      <a:pt x="4543" y="3333"/>
                      <a:pt x="4292" y="3242"/>
                    </a:cubicBezTo>
                    <a:cubicBezTo>
                      <a:pt x="4155" y="3174"/>
                      <a:pt x="4018" y="3128"/>
                      <a:pt x="3881" y="3082"/>
                    </a:cubicBezTo>
                    <a:cubicBezTo>
                      <a:pt x="3744" y="3014"/>
                      <a:pt x="3607" y="2968"/>
                      <a:pt x="3470" y="2923"/>
                    </a:cubicBezTo>
                    <a:cubicBezTo>
                      <a:pt x="3219" y="2808"/>
                      <a:pt x="2968" y="2694"/>
                      <a:pt x="2739" y="2535"/>
                    </a:cubicBezTo>
                    <a:cubicBezTo>
                      <a:pt x="2488" y="2375"/>
                      <a:pt x="2237" y="2238"/>
                      <a:pt x="2009" y="2078"/>
                    </a:cubicBezTo>
                    <a:lnTo>
                      <a:pt x="2009" y="2078"/>
                    </a:lnTo>
                    <a:cubicBezTo>
                      <a:pt x="2009" y="2081"/>
                      <a:pt x="2009" y="2083"/>
                      <a:pt x="2010" y="2085"/>
                    </a:cubicBezTo>
                    <a:lnTo>
                      <a:pt x="2010" y="2085"/>
                    </a:lnTo>
                    <a:cubicBezTo>
                      <a:pt x="1856" y="1976"/>
                      <a:pt x="1682" y="1867"/>
                      <a:pt x="1530" y="1758"/>
                    </a:cubicBezTo>
                    <a:cubicBezTo>
                      <a:pt x="1393" y="1644"/>
                      <a:pt x="1256" y="1507"/>
                      <a:pt x="1119" y="1393"/>
                    </a:cubicBezTo>
                    <a:cubicBezTo>
                      <a:pt x="959" y="1279"/>
                      <a:pt x="822" y="1165"/>
                      <a:pt x="662" y="1051"/>
                    </a:cubicBezTo>
                    <a:cubicBezTo>
                      <a:pt x="571" y="982"/>
                      <a:pt x="480" y="891"/>
                      <a:pt x="388" y="823"/>
                    </a:cubicBezTo>
                    <a:cubicBezTo>
                      <a:pt x="320" y="754"/>
                      <a:pt x="252" y="686"/>
                      <a:pt x="160" y="640"/>
                    </a:cubicBezTo>
                    <a:cubicBezTo>
                      <a:pt x="137" y="629"/>
                      <a:pt x="115" y="623"/>
                      <a:pt x="95" y="623"/>
                    </a:cubicBezTo>
                    <a:cubicBezTo>
                      <a:pt x="75" y="623"/>
                      <a:pt x="57" y="629"/>
                      <a:pt x="46" y="640"/>
                    </a:cubicBezTo>
                    <a:cubicBezTo>
                      <a:pt x="0" y="686"/>
                      <a:pt x="0" y="731"/>
                      <a:pt x="46" y="754"/>
                    </a:cubicBezTo>
                    <a:cubicBezTo>
                      <a:pt x="183" y="868"/>
                      <a:pt x="297" y="982"/>
                      <a:pt x="411" y="1097"/>
                    </a:cubicBezTo>
                    <a:cubicBezTo>
                      <a:pt x="525" y="1188"/>
                      <a:pt x="640" y="1302"/>
                      <a:pt x="754" y="1393"/>
                    </a:cubicBezTo>
                    <a:cubicBezTo>
                      <a:pt x="868" y="1507"/>
                      <a:pt x="959" y="1622"/>
                      <a:pt x="1073" y="1736"/>
                    </a:cubicBezTo>
                    <a:lnTo>
                      <a:pt x="1050" y="1736"/>
                    </a:lnTo>
                    <a:cubicBezTo>
                      <a:pt x="959" y="1804"/>
                      <a:pt x="936" y="1941"/>
                      <a:pt x="1005" y="2055"/>
                    </a:cubicBezTo>
                    <a:cubicBezTo>
                      <a:pt x="1028" y="2101"/>
                      <a:pt x="1073" y="2124"/>
                      <a:pt x="1119" y="2169"/>
                    </a:cubicBezTo>
                    <a:cubicBezTo>
                      <a:pt x="1187" y="2215"/>
                      <a:pt x="1256" y="2283"/>
                      <a:pt x="1301" y="2329"/>
                    </a:cubicBezTo>
                    <a:cubicBezTo>
                      <a:pt x="1438" y="2443"/>
                      <a:pt x="1553" y="2557"/>
                      <a:pt x="1689" y="2649"/>
                    </a:cubicBezTo>
                    <a:cubicBezTo>
                      <a:pt x="1941" y="2877"/>
                      <a:pt x="2192" y="3105"/>
                      <a:pt x="2443" y="3311"/>
                    </a:cubicBezTo>
                    <a:cubicBezTo>
                      <a:pt x="2580" y="3425"/>
                      <a:pt x="2694" y="3516"/>
                      <a:pt x="2831" y="3630"/>
                    </a:cubicBezTo>
                    <a:cubicBezTo>
                      <a:pt x="2968" y="3721"/>
                      <a:pt x="3105" y="3836"/>
                      <a:pt x="3242" y="3950"/>
                    </a:cubicBezTo>
                    <a:cubicBezTo>
                      <a:pt x="3287" y="3973"/>
                      <a:pt x="3333" y="3995"/>
                      <a:pt x="3356" y="4018"/>
                    </a:cubicBezTo>
                    <a:cubicBezTo>
                      <a:pt x="3356" y="4064"/>
                      <a:pt x="3379" y="4109"/>
                      <a:pt x="3401" y="4132"/>
                    </a:cubicBezTo>
                    <a:cubicBezTo>
                      <a:pt x="3424" y="4178"/>
                      <a:pt x="3470" y="4201"/>
                      <a:pt x="3516" y="4246"/>
                    </a:cubicBezTo>
                    <a:cubicBezTo>
                      <a:pt x="3561" y="4292"/>
                      <a:pt x="3584" y="4315"/>
                      <a:pt x="3630" y="4361"/>
                    </a:cubicBezTo>
                    <a:cubicBezTo>
                      <a:pt x="3721" y="4429"/>
                      <a:pt x="3812" y="4498"/>
                      <a:pt x="3904" y="4589"/>
                    </a:cubicBezTo>
                    <a:cubicBezTo>
                      <a:pt x="4086" y="4749"/>
                      <a:pt x="4269" y="4886"/>
                      <a:pt x="4474" y="5022"/>
                    </a:cubicBezTo>
                    <a:cubicBezTo>
                      <a:pt x="4680" y="5182"/>
                      <a:pt x="4885" y="5342"/>
                      <a:pt x="5113" y="5479"/>
                    </a:cubicBezTo>
                    <a:cubicBezTo>
                      <a:pt x="5296" y="5593"/>
                      <a:pt x="5501" y="5707"/>
                      <a:pt x="5684" y="5844"/>
                    </a:cubicBezTo>
                    <a:cubicBezTo>
                      <a:pt x="5730" y="5867"/>
                      <a:pt x="5775" y="5890"/>
                      <a:pt x="5798" y="5913"/>
                    </a:cubicBezTo>
                    <a:cubicBezTo>
                      <a:pt x="5821" y="5913"/>
                      <a:pt x="5821" y="5913"/>
                      <a:pt x="5844" y="5935"/>
                    </a:cubicBezTo>
                    <a:cubicBezTo>
                      <a:pt x="5867" y="6004"/>
                      <a:pt x="5889" y="6072"/>
                      <a:pt x="5935" y="6095"/>
                    </a:cubicBezTo>
                    <a:cubicBezTo>
                      <a:pt x="5958" y="6118"/>
                      <a:pt x="5981" y="6141"/>
                      <a:pt x="6026" y="6141"/>
                    </a:cubicBezTo>
                    <a:cubicBezTo>
                      <a:pt x="6049" y="6164"/>
                      <a:pt x="6072" y="6164"/>
                      <a:pt x="6095" y="6187"/>
                    </a:cubicBezTo>
                    <a:lnTo>
                      <a:pt x="6140" y="6187"/>
                    </a:lnTo>
                    <a:cubicBezTo>
                      <a:pt x="6163" y="6187"/>
                      <a:pt x="6186" y="6209"/>
                      <a:pt x="6232" y="6209"/>
                    </a:cubicBezTo>
                    <a:cubicBezTo>
                      <a:pt x="6300" y="6209"/>
                      <a:pt x="6392" y="6232"/>
                      <a:pt x="6460" y="6232"/>
                    </a:cubicBezTo>
                    <a:lnTo>
                      <a:pt x="6916" y="6232"/>
                    </a:lnTo>
                    <a:cubicBezTo>
                      <a:pt x="6985" y="6209"/>
                      <a:pt x="7053" y="6187"/>
                      <a:pt x="7122" y="6164"/>
                    </a:cubicBezTo>
                    <a:cubicBezTo>
                      <a:pt x="7190" y="6141"/>
                      <a:pt x="7259" y="6095"/>
                      <a:pt x="7305" y="6072"/>
                    </a:cubicBezTo>
                    <a:cubicBezTo>
                      <a:pt x="7464" y="5981"/>
                      <a:pt x="7601" y="5890"/>
                      <a:pt x="7761" y="5799"/>
                    </a:cubicBezTo>
                    <a:cubicBezTo>
                      <a:pt x="7830" y="5730"/>
                      <a:pt x="7921" y="5684"/>
                      <a:pt x="7989" y="5616"/>
                    </a:cubicBezTo>
                    <a:cubicBezTo>
                      <a:pt x="8103" y="5547"/>
                      <a:pt x="8218" y="5456"/>
                      <a:pt x="8309" y="5365"/>
                    </a:cubicBezTo>
                    <a:cubicBezTo>
                      <a:pt x="8400" y="5296"/>
                      <a:pt x="8491" y="5205"/>
                      <a:pt x="8583" y="5137"/>
                    </a:cubicBezTo>
                    <a:cubicBezTo>
                      <a:pt x="8651" y="5091"/>
                      <a:pt x="8720" y="5045"/>
                      <a:pt x="8765" y="5000"/>
                    </a:cubicBezTo>
                    <a:cubicBezTo>
                      <a:pt x="8834" y="4954"/>
                      <a:pt x="8879" y="4908"/>
                      <a:pt x="8948" y="4863"/>
                    </a:cubicBezTo>
                    <a:cubicBezTo>
                      <a:pt x="9039" y="4771"/>
                      <a:pt x="9131" y="4703"/>
                      <a:pt x="9222" y="4634"/>
                    </a:cubicBezTo>
                    <a:cubicBezTo>
                      <a:pt x="9313" y="4566"/>
                      <a:pt x="9404" y="4498"/>
                      <a:pt x="9519" y="4429"/>
                    </a:cubicBezTo>
                    <a:cubicBezTo>
                      <a:pt x="9724" y="4269"/>
                      <a:pt x="9929" y="4109"/>
                      <a:pt x="10135" y="3950"/>
                    </a:cubicBezTo>
                    <a:cubicBezTo>
                      <a:pt x="10317" y="3790"/>
                      <a:pt x="10477" y="3653"/>
                      <a:pt x="10660" y="3516"/>
                    </a:cubicBezTo>
                    <a:cubicBezTo>
                      <a:pt x="10797" y="3425"/>
                      <a:pt x="10911" y="3333"/>
                      <a:pt x="11048" y="3219"/>
                    </a:cubicBezTo>
                    <a:cubicBezTo>
                      <a:pt x="11139" y="3151"/>
                      <a:pt x="11230" y="3082"/>
                      <a:pt x="11322" y="3014"/>
                    </a:cubicBezTo>
                    <a:cubicBezTo>
                      <a:pt x="11367" y="2991"/>
                      <a:pt x="11413" y="2968"/>
                      <a:pt x="11436" y="2923"/>
                    </a:cubicBezTo>
                    <a:cubicBezTo>
                      <a:pt x="11459" y="2923"/>
                      <a:pt x="11482" y="2900"/>
                      <a:pt x="11504" y="2877"/>
                    </a:cubicBezTo>
                    <a:cubicBezTo>
                      <a:pt x="11550" y="2854"/>
                      <a:pt x="11573" y="2831"/>
                      <a:pt x="11596" y="2786"/>
                    </a:cubicBezTo>
                    <a:cubicBezTo>
                      <a:pt x="11619" y="2740"/>
                      <a:pt x="11619" y="2694"/>
                      <a:pt x="11619" y="2649"/>
                    </a:cubicBezTo>
                    <a:cubicBezTo>
                      <a:pt x="11847" y="2489"/>
                      <a:pt x="12098" y="2329"/>
                      <a:pt x="12349" y="2169"/>
                    </a:cubicBezTo>
                    <a:cubicBezTo>
                      <a:pt x="12646" y="1964"/>
                      <a:pt x="12942" y="1804"/>
                      <a:pt x="13216" y="1599"/>
                    </a:cubicBezTo>
                    <a:cubicBezTo>
                      <a:pt x="13399" y="1462"/>
                      <a:pt x="13604" y="1302"/>
                      <a:pt x="13787" y="1165"/>
                    </a:cubicBezTo>
                    <a:cubicBezTo>
                      <a:pt x="13855" y="1119"/>
                      <a:pt x="13901" y="1097"/>
                      <a:pt x="13947" y="1051"/>
                    </a:cubicBezTo>
                    <a:cubicBezTo>
                      <a:pt x="14015" y="1005"/>
                      <a:pt x="14084" y="937"/>
                      <a:pt x="14129" y="891"/>
                    </a:cubicBezTo>
                    <a:cubicBezTo>
                      <a:pt x="14152" y="868"/>
                      <a:pt x="14152" y="845"/>
                      <a:pt x="14175" y="823"/>
                    </a:cubicBezTo>
                    <a:cubicBezTo>
                      <a:pt x="14221" y="777"/>
                      <a:pt x="14266" y="709"/>
                      <a:pt x="14266" y="640"/>
                    </a:cubicBezTo>
                    <a:cubicBezTo>
                      <a:pt x="14266" y="617"/>
                      <a:pt x="14266" y="572"/>
                      <a:pt x="14266" y="549"/>
                    </a:cubicBezTo>
                    <a:cubicBezTo>
                      <a:pt x="14266" y="503"/>
                      <a:pt x="14243" y="457"/>
                      <a:pt x="14221" y="412"/>
                    </a:cubicBezTo>
                    <a:cubicBezTo>
                      <a:pt x="14198" y="366"/>
                      <a:pt x="14175" y="343"/>
                      <a:pt x="14129" y="320"/>
                    </a:cubicBezTo>
                    <a:cubicBezTo>
                      <a:pt x="14106" y="298"/>
                      <a:pt x="14061" y="275"/>
                      <a:pt x="14038" y="252"/>
                    </a:cubicBezTo>
                    <a:cubicBezTo>
                      <a:pt x="13970" y="206"/>
                      <a:pt x="13924" y="161"/>
                      <a:pt x="13855" y="115"/>
                    </a:cubicBezTo>
                    <a:cubicBezTo>
                      <a:pt x="13810" y="92"/>
                      <a:pt x="13764" y="47"/>
                      <a:pt x="13696" y="24"/>
                    </a:cubicBezTo>
                    <a:cubicBezTo>
                      <a:pt x="13604" y="1"/>
                      <a:pt x="13627" y="1"/>
                      <a:pt x="13536" y="1"/>
                    </a:cubicBezTo>
                    <a:close/>
                  </a:path>
                </a:pathLst>
              </a:custGeom>
              <a:solidFill>
                <a:srgbClr val="503156">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1"/>
              <p:cNvSpPr/>
              <p:nvPr/>
            </p:nvSpPr>
            <p:spPr>
              <a:xfrm>
                <a:off x="7155186" y="3502282"/>
                <a:ext cx="234458" cy="90740"/>
              </a:xfrm>
              <a:custGeom>
                <a:rect b="b" l="l" r="r" t="t"/>
                <a:pathLst>
                  <a:path extrusionOk="0" h="3357" w="8674">
                    <a:moveTo>
                      <a:pt x="4725" y="1895"/>
                    </a:moveTo>
                    <a:cubicBezTo>
                      <a:pt x="4725" y="1895"/>
                      <a:pt x="4725" y="1918"/>
                      <a:pt x="4725" y="1918"/>
                    </a:cubicBezTo>
                    <a:lnTo>
                      <a:pt x="4702" y="1918"/>
                    </a:lnTo>
                    <a:cubicBezTo>
                      <a:pt x="4657" y="1895"/>
                      <a:pt x="4611" y="1895"/>
                      <a:pt x="4565" y="1895"/>
                    </a:cubicBezTo>
                    <a:close/>
                    <a:moveTo>
                      <a:pt x="8012" y="1"/>
                    </a:moveTo>
                    <a:cubicBezTo>
                      <a:pt x="7989" y="24"/>
                      <a:pt x="7966" y="24"/>
                      <a:pt x="7944" y="24"/>
                    </a:cubicBezTo>
                    <a:cubicBezTo>
                      <a:pt x="7875" y="46"/>
                      <a:pt x="7807" y="69"/>
                      <a:pt x="7738" y="92"/>
                    </a:cubicBezTo>
                    <a:cubicBezTo>
                      <a:pt x="7647" y="138"/>
                      <a:pt x="7555" y="161"/>
                      <a:pt x="7464" y="183"/>
                    </a:cubicBezTo>
                    <a:cubicBezTo>
                      <a:pt x="7373" y="206"/>
                      <a:pt x="7259" y="229"/>
                      <a:pt x="7167" y="252"/>
                    </a:cubicBezTo>
                    <a:cubicBezTo>
                      <a:pt x="7053" y="275"/>
                      <a:pt x="6939" y="297"/>
                      <a:pt x="6825" y="320"/>
                    </a:cubicBezTo>
                    <a:lnTo>
                      <a:pt x="6779" y="320"/>
                    </a:lnTo>
                    <a:cubicBezTo>
                      <a:pt x="6506" y="343"/>
                      <a:pt x="6254" y="389"/>
                      <a:pt x="6003" y="412"/>
                    </a:cubicBezTo>
                    <a:cubicBezTo>
                      <a:pt x="5729" y="434"/>
                      <a:pt x="5433" y="457"/>
                      <a:pt x="5136" y="457"/>
                    </a:cubicBezTo>
                    <a:cubicBezTo>
                      <a:pt x="4999" y="457"/>
                      <a:pt x="4862" y="457"/>
                      <a:pt x="4725" y="480"/>
                    </a:cubicBezTo>
                    <a:cubicBezTo>
                      <a:pt x="4543" y="503"/>
                      <a:pt x="4360" y="526"/>
                      <a:pt x="4177" y="617"/>
                    </a:cubicBezTo>
                    <a:cubicBezTo>
                      <a:pt x="4132" y="640"/>
                      <a:pt x="4063" y="685"/>
                      <a:pt x="4018" y="731"/>
                    </a:cubicBezTo>
                    <a:cubicBezTo>
                      <a:pt x="3926" y="822"/>
                      <a:pt x="3903" y="959"/>
                      <a:pt x="3926" y="1096"/>
                    </a:cubicBezTo>
                    <a:cubicBezTo>
                      <a:pt x="3949" y="1165"/>
                      <a:pt x="3995" y="1233"/>
                      <a:pt x="4040" y="1302"/>
                    </a:cubicBezTo>
                    <a:cubicBezTo>
                      <a:pt x="4018" y="1279"/>
                      <a:pt x="3995" y="1279"/>
                      <a:pt x="3972" y="1279"/>
                    </a:cubicBezTo>
                    <a:cubicBezTo>
                      <a:pt x="3881" y="1279"/>
                      <a:pt x="3789" y="1256"/>
                      <a:pt x="3698" y="1256"/>
                    </a:cubicBezTo>
                    <a:lnTo>
                      <a:pt x="3721" y="1256"/>
                    </a:lnTo>
                    <a:cubicBezTo>
                      <a:pt x="3698" y="1256"/>
                      <a:pt x="3675" y="1256"/>
                      <a:pt x="3675" y="1233"/>
                    </a:cubicBezTo>
                    <a:lnTo>
                      <a:pt x="3675" y="1233"/>
                    </a:lnTo>
                    <a:cubicBezTo>
                      <a:pt x="3675" y="1238"/>
                      <a:pt x="3675" y="1242"/>
                      <a:pt x="3675" y="1245"/>
                    </a:cubicBezTo>
                    <a:lnTo>
                      <a:pt x="3675" y="1245"/>
                    </a:lnTo>
                    <a:cubicBezTo>
                      <a:pt x="3670" y="1239"/>
                      <a:pt x="3664" y="1233"/>
                      <a:pt x="3652" y="1233"/>
                    </a:cubicBezTo>
                    <a:cubicBezTo>
                      <a:pt x="3287" y="1188"/>
                      <a:pt x="2945" y="1119"/>
                      <a:pt x="2602" y="1005"/>
                    </a:cubicBezTo>
                    <a:cubicBezTo>
                      <a:pt x="2420" y="959"/>
                      <a:pt x="2214" y="914"/>
                      <a:pt x="2032" y="868"/>
                    </a:cubicBezTo>
                    <a:cubicBezTo>
                      <a:pt x="1849" y="800"/>
                      <a:pt x="1667" y="754"/>
                      <a:pt x="1484" y="663"/>
                    </a:cubicBezTo>
                    <a:cubicBezTo>
                      <a:pt x="1347" y="617"/>
                      <a:pt x="1210" y="549"/>
                      <a:pt x="1073" y="503"/>
                    </a:cubicBezTo>
                    <a:cubicBezTo>
                      <a:pt x="936" y="457"/>
                      <a:pt x="799" y="412"/>
                      <a:pt x="662" y="343"/>
                    </a:cubicBezTo>
                    <a:cubicBezTo>
                      <a:pt x="653" y="340"/>
                      <a:pt x="644" y="339"/>
                      <a:pt x="635" y="339"/>
                    </a:cubicBezTo>
                    <a:cubicBezTo>
                      <a:pt x="576" y="339"/>
                      <a:pt x="522" y="398"/>
                      <a:pt x="502" y="457"/>
                    </a:cubicBezTo>
                    <a:cubicBezTo>
                      <a:pt x="480" y="480"/>
                      <a:pt x="502" y="526"/>
                      <a:pt x="525" y="549"/>
                    </a:cubicBezTo>
                    <a:cubicBezTo>
                      <a:pt x="457" y="571"/>
                      <a:pt x="388" y="594"/>
                      <a:pt x="343" y="617"/>
                    </a:cubicBezTo>
                    <a:cubicBezTo>
                      <a:pt x="160" y="685"/>
                      <a:pt x="69" y="868"/>
                      <a:pt x="23" y="1051"/>
                    </a:cubicBezTo>
                    <a:cubicBezTo>
                      <a:pt x="0" y="1165"/>
                      <a:pt x="0" y="1302"/>
                      <a:pt x="46" y="1416"/>
                    </a:cubicBezTo>
                    <a:cubicBezTo>
                      <a:pt x="92" y="1507"/>
                      <a:pt x="183" y="1576"/>
                      <a:pt x="274" y="1621"/>
                    </a:cubicBezTo>
                    <a:cubicBezTo>
                      <a:pt x="388" y="1667"/>
                      <a:pt x="502" y="1735"/>
                      <a:pt x="639" y="1804"/>
                    </a:cubicBezTo>
                    <a:cubicBezTo>
                      <a:pt x="754" y="1872"/>
                      <a:pt x="913" y="1918"/>
                      <a:pt x="1050" y="1987"/>
                    </a:cubicBezTo>
                    <a:cubicBezTo>
                      <a:pt x="1256" y="2101"/>
                      <a:pt x="1484" y="2192"/>
                      <a:pt x="1689" y="2283"/>
                    </a:cubicBezTo>
                    <a:cubicBezTo>
                      <a:pt x="1826" y="2352"/>
                      <a:pt x="1940" y="2397"/>
                      <a:pt x="2077" y="2466"/>
                    </a:cubicBezTo>
                    <a:cubicBezTo>
                      <a:pt x="2169" y="2489"/>
                      <a:pt x="2260" y="2534"/>
                      <a:pt x="2351" y="2557"/>
                    </a:cubicBezTo>
                    <a:cubicBezTo>
                      <a:pt x="2488" y="2626"/>
                      <a:pt x="2625" y="2694"/>
                      <a:pt x="2762" y="2740"/>
                    </a:cubicBezTo>
                    <a:cubicBezTo>
                      <a:pt x="2922" y="2831"/>
                      <a:pt x="3082" y="2877"/>
                      <a:pt x="3219" y="2945"/>
                    </a:cubicBezTo>
                    <a:cubicBezTo>
                      <a:pt x="3378" y="2991"/>
                      <a:pt x="3538" y="3059"/>
                      <a:pt x="3675" y="3105"/>
                    </a:cubicBezTo>
                    <a:cubicBezTo>
                      <a:pt x="3812" y="3173"/>
                      <a:pt x="3949" y="3196"/>
                      <a:pt x="4086" y="3219"/>
                    </a:cubicBezTo>
                    <a:cubicBezTo>
                      <a:pt x="4269" y="3265"/>
                      <a:pt x="4451" y="3310"/>
                      <a:pt x="4634" y="3333"/>
                    </a:cubicBezTo>
                    <a:cubicBezTo>
                      <a:pt x="4771" y="3356"/>
                      <a:pt x="4931" y="3356"/>
                      <a:pt x="5068" y="3356"/>
                    </a:cubicBezTo>
                    <a:cubicBezTo>
                      <a:pt x="5227" y="3356"/>
                      <a:pt x="5364" y="3356"/>
                      <a:pt x="5501" y="3333"/>
                    </a:cubicBezTo>
                    <a:cubicBezTo>
                      <a:pt x="5684" y="3333"/>
                      <a:pt x="5844" y="3310"/>
                      <a:pt x="6026" y="3288"/>
                    </a:cubicBezTo>
                    <a:cubicBezTo>
                      <a:pt x="6186" y="3265"/>
                      <a:pt x="6323" y="3242"/>
                      <a:pt x="6460" y="3196"/>
                    </a:cubicBezTo>
                    <a:cubicBezTo>
                      <a:pt x="6620" y="3151"/>
                      <a:pt x="6779" y="3105"/>
                      <a:pt x="6939" y="3036"/>
                    </a:cubicBezTo>
                    <a:cubicBezTo>
                      <a:pt x="7076" y="2991"/>
                      <a:pt x="7213" y="2900"/>
                      <a:pt x="7327" y="2831"/>
                    </a:cubicBezTo>
                    <a:cubicBezTo>
                      <a:pt x="7396" y="2808"/>
                      <a:pt x="7464" y="2763"/>
                      <a:pt x="7510" y="2717"/>
                    </a:cubicBezTo>
                    <a:cubicBezTo>
                      <a:pt x="7601" y="2671"/>
                      <a:pt x="7670" y="2626"/>
                      <a:pt x="7738" y="2557"/>
                    </a:cubicBezTo>
                    <a:cubicBezTo>
                      <a:pt x="7852" y="2489"/>
                      <a:pt x="7944" y="2375"/>
                      <a:pt x="8035" y="2260"/>
                    </a:cubicBezTo>
                    <a:cubicBezTo>
                      <a:pt x="8080" y="2192"/>
                      <a:pt x="8149" y="2123"/>
                      <a:pt x="8195" y="2055"/>
                    </a:cubicBezTo>
                    <a:lnTo>
                      <a:pt x="8286" y="1895"/>
                    </a:lnTo>
                    <a:cubicBezTo>
                      <a:pt x="8354" y="1804"/>
                      <a:pt x="8400" y="1713"/>
                      <a:pt x="8468" y="1598"/>
                    </a:cubicBezTo>
                    <a:cubicBezTo>
                      <a:pt x="8514" y="1484"/>
                      <a:pt x="8583" y="1347"/>
                      <a:pt x="8628" y="1210"/>
                    </a:cubicBezTo>
                    <a:cubicBezTo>
                      <a:pt x="8674" y="1074"/>
                      <a:pt x="8674" y="937"/>
                      <a:pt x="8674" y="800"/>
                    </a:cubicBezTo>
                    <a:cubicBezTo>
                      <a:pt x="8674" y="663"/>
                      <a:pt x="8628" y="549"/>
                      <a:pt x="8560" y="434"/>
                    </a:cubicBezTo>
                    <a:cubicBezTo>
                      <a:pt x="8537" y="366"/>
                      <a:pt x="8491" y="275"/>
                      <a:pt x="8446" y="206"/>
                    </a:cubicBezTo>
                    <a:cubicBezTo>
                      <a:pt x="8423" y="138"/>
                      <a:pt x="8354" y="69"/>
                      <a:pt x="8286" y="46"/>
                    </a:cubicBezTo>
                    <a:cubicBezTo>
                      <a:pt x="8217" y="24"/>
                      <a:pt x="8149" y="1"/>
                      <a:pt x="8103" y="1"/>
                    </a:cubicBezTo>
                    <a:close/>
                  </a:path>
                </a:pathLst>
              </a:custGeom>
              <a:solidFill>
                <a:srgbClr val="4E4A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1"/>
              <p:cNvSpPr/>
              <p:nvPr/>
            </p:nvSpPr>
            <p:spPr>
              <a:xfrm>
                <a:off x="7170593" y="3464656"/>
                <a:ext cx="43843" cy="60169"/>
              </a:xfrm>
              <a:custGeom>
                <a:rect b="b" l="l" r="r" t="t"/>
                <a:pathLst>
                  <a:path extrusionOk="0" h="2226" w="1622">
                    <a:moveTo>
                      <a:pt x="1370" y="0"/>
                    </a:moveTo>
                    <a:cubicBezTo>
                      <a:pt x="1302" y="0"/>
                      <a:pt x="1233" y="23"/>
                      <a:pt x="1188" y="92"/>
                    </a:cubicBezTo>
                    <a:cubicBezTo>
                      <a:pt x="1165" y="92"/>
                      <a:pt x="1142" y="92"/>
                      <a:pt x="1142" y="115"/>
                    </a:cubicBezTo>
                    <a:cubicBezTo>
                      <a:pt x="1119" y="137"/>
                      <a:pt x="1097" y="160"/>
                      <a:pt x="1097" y="183"/>
                    </a:cubicBezTo>
                    <a:cubicBezTo>
                      <a:pt x="1074" y="206"/>
                      <a:pt x="1074" y="229"/>
                      <a:pt x="1051" y="251"/>
                    </a:cubicBezTo>
                    <a:cubicBezTo>
                      <a:pt x="1028" y="297"/>
                      <a:pt x="1005" y="343"/>
                      <a:pt x="1005" y="388"/>
                    </a:cubicBezTo>
                    <a:cubicBezTo>
                      <a:pt x="982" y="457"/>
                      <a:pt x="960" y="503"/>
                      <a:pt x="937" y="571"/>
                    </a:cubicBezTo>
                    <a:cubicBezTo>
                      <a:pt x="891" y="685"/>
                      <a:pt x="845" y="799"/>
                      <a:pt x="823" y="913"/>
                    </a:cubicBezTo>
                    <a:cubicBezTo>
                      <a:pt x="754" y="1028"/>
                      <a:pt x="709" y="1119"/>
                      <a:pt x="640" y="1233"/>
                    </a:cubicBezTo>
                    <a:cubicBezTo>
                      <a:pt x="549" y="1347"/>
                      <a:pt x="480" y="1461"/>
                      <a:pt x="389" y="1575"/>
                    </a:cubicBezTo>
                    <a:cubicBezTo>
                      <a:pt x="343" y="1644"/>
                      <a:pt x="275" y="1712"/>
                      <a:pt x="206" y="1758"/>
                    </a:cubicBezTo>
                    <a:cubicBezTo>
                      <a:pt x="161" y="1826"/>
                      <a:pt x="69" y="1872"/>
                      <a:pt x="47" y="1941"/>
                    </a:cubicBezTo>
                    <a:cubicBezTo>
                      <a:pt x="1" y="2009"/>
                      <a:pt x="24" y="2077"/>
                      <a:pt x="69" y="2146"/>
                    </a:cubicBezTo>
                    <a:cubicBezTo>
                      <a:pt x="115" y="2192"/>
                      <a:pt x="161" y="2192"/>
                      <a:pt x="229" y="2192"/>
                    </a:cubicBezTo>
                    <a:cubicBezTo>
                      <a:pt x="252" y="2214"/>
                      <a:pt x="281" y="2226"/>
                      <a:pt x="306" y="2226"/>
                    </a:cubicBezTo>
                    <a:cubicBezTo>
                      <a:pt x="332" y="2226"/>
                      <a:pt x="355" y="2214"/>
                      <a:pt x="366" y="2192"/>
                    </a:cubicBezTo>
                    <a:cubicBezTo>
                      <a:pt x="435" y="2146"/>
                      <a:pt x="480" y="2100"/>
                      <a:pt x="526" y="2055"/>
                    </a:cubicBezTo>
                    <a:cubicBezTo>
                      <a:pt x="594" y="1986"/>
                      <a:pt x="617" y="1941"/>
                      <a:pt x="663" y="1872"/>
                    </a:cubicBezTo>
                    <a:cubicBezTo>
                      <a:pt x="709" y="1849"/>
                      <a:pt x="731" y="1826"/>
                      <a:pt x="754" y="1804"/>
                    </a:cubicBezTo>
                    <a:cubicBezTo>
                      <a:pt x="891" y="1667"/>
                      <a:pt x="1005" y="1507"/>
                      <a:pt x="1119" y="1347"/>
                    </a:cubicBezTo>
                    <a:cubicBezTo>
                      <a:pt x="1188" y="1279"/>
                      <a:pt x="1233" y="1210"/>
                      <a:pt x="1279" y="1119"/>
                    </a:cubicBezTo>
                    <a:cubicBezTo>
                      <a:pt x="1325" y="1028"/>
                      <a:pt x="1370" y="936"/>
                      <a:pt x="1416" y="845"/>
                    </a:cubicBezTo>
                    <a:cubicBezTo>
                      <a:pt x="1462" y="754"/>
                      <a:pt x="1507" y="662"/>
                      <a:pt x="1553" y="571"/>
                    </a:cubicBezTo>
                    <a:cubicBezTo>
                      <a:pt x="1599" y="457"/>
                      <a:pt x="1599" y="366"/>
                      <a:pt x="1622" y="251"/>
                    </a:cubicBezTo>
                    <a:cubicBezTo>
                      <a:pt x="1622" y="206"/>
                      <a:pt x="1599" y="160"/>
                      <a:pt x="1576" y="137"/>
                    </a:cubicBezTo>
                    <a:cubicBezTo>
                      <a:pt x="1553" y="69"/>
                      <a:pt x="1485" y="23"/>
                      <a:pt x="1439" y="23"/>
                    </a:cubicBezTo>
                    <a:cubicBezTo>
                      <a:pt x="1416" y="0"/>
                      <a:pt x="1393" y="0"/>
                      <a:pt x="1370" y="0"/>
                    </a:cubicBezTo>
                    <a:close/>
                  </a:path>
                </a:pathLst>
              </a:custGeom>
              <a:solidFill>
                <a:srgbClr val="4E4A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1"/>
              <p:cNvSpPr/>
              <p:nvPr/>
            </p:nvSpPr>
            <p:spPr>
              <a:xfrm>
                <a:off x="7181702" y="3462791"/>
                <a:ext cx="35815" cy="69683"/>
              </a:xfrm>
              <a:custGeom>
                <a:rect b="b" l="l" r="r" t="t"/>
                <a:pathLst>
                  <a:path extrusionOk="0" h="2578" w="1325">
                    <a:moveTo>
                      <a:pt x="1119" y="1"/>
                    </a:moveTo>
                    <a:cubicBezTo>
                      <a:pt x="1074" y="1"/>
                      <a:pt x="1051" y="1"/>
                      <a:pt x="1005" y="24"/>
                    </a:cubicBezTo>
                    <a:cubicBezTo>
                      <a:pt x="959" y="47"/>
                      <a:pt x="937" y="92"/>
                      <a:pt x="914" y="138"/>
                    </a:cubicBezTo>
                    <a:cubicBezTo>
                      <a:pt x="914" y="161"/>
                      <a:pt x="914" y="161"/>
                      <a:pt x="914" y="161"/>
                    </a:cubicBezTo>
                    <a:cubicBezTo>
                      <a:pt x="891" y="206"/>
                      <a:pt x="868" y="252"/>
                      <a:pt x="868" y="298"/>
                    </a:cubicBezTo>
                    <a:cubicBezTo>
                      <a:pt x="845" y="343"/>
                      <a:pt x="822" y="412"/>
                      <a:pt x="822" y="480"/>
                    </a:cubicBezTo>
                    <a:cubicBezTo>
                      <a:pt x="777" y="617"/>
                      <a:pt x="754" y="731"/>
                      <a:pt x="731" y="868"/>
                    </a:cubicBezTo>
                    <a:cubicBezTo>
                      <a:pt x="663" y="1119"/>
                      <a:pt x="571" y="1370"/>
                      <a:pt x="480" y="1622"/>
                    </a:cubicBezTo>
                    <a:cubicBezTo>
                      <a:pt x="389" y="1827"/>
                      <a:pt x="275" y="2032"/>
                      <a:pt x="138" y="2215"/>
                    </a:cubicBezTo>
                    <a:cubicBezTo>
                      <a:pt x="115" y="2261"/>
                      <a:pt x="69" y="2306"/>
                      <a:pt x="46" y="2352"/>
                    </a:cubicBezTo>
                    <a:cubicBezTo>
                      <a:pt x="24" y="2375"/>
                      <a:pt x="1" y="2398"/>
                      <a:pt x="1" y="2443"/>
                    </a:cubicBezTo>
                    <a:cubicBezTo>
                      <a:pt x="1" y="2489"/>
                      <a:pt x="24" y="2512"/>
                      <a:pt x="46" y="2535"/>
                    </a:cubicBezTo>
                    <a:cubicBezTo>
                      <a:pt x="71" y="2560"/>
                      <a:pt x="110" y="2578"/>
                      <a:pt x="148" y="2578"/>
                    </a:cubicBezTo>
                    <a:cubicBezTo>
                      <a:pt x="179" y="2578"/>
                      <a:pt x="208" y="2565"/>
                      <a:pt x="229" y="2535"/>
                    </a:cubicBezTo>
                    <a:cubicBezTo>
                      <a:pt x="298" y="2443"/>
                      <a:pt x="389" y="2352"/>
                      <a:pt x="434" y="2261"/>
                    </a:cubicBezTo>
                    <a:cubicBezTo>
                      <a:pt x="503" y="2192"/>
                      <a:pt x="549" y="2101"/>
                      <a:pt x="617" y="2010"/>
                    </a:cubicBezTo>
                    <a:cubicBezTo>
                      <a:pt x="708" y="1827"/>
                      <a:pt x="822" y="1622"/>
                      <a:pt x="914" y="1439"/>
                    </a:cubicBezTo>
                    <a:cubicBezTo>
                      <a:pt x="959" y="1325"/>
                      <a:pt x="1005" y="1233"/>
                      <a:pt x="1051" y="1142"/>
                    </a:cubicBezTo>
                    <a:cubicBezTo>
                      <a:pt x="1096" y="1028"/>
                      <a:pt x="1142" y="914"/>
                      <a:pt x="1188" y="800"/>
                    </a:cubicBezTo>
                    <a:cubicBezTo>
                      <a:pt x="1211" y="686"/>
                      <a:pt x="1256" y="594"/>
                      <a:pt x="1279" y="503"/>
                    </a:cubicBezTo>
                    <a:cubicBezTo>
                      <a:pt x="1302" y="412"/>
                      <a:pt x="1325" y="298"/>
                      <a:pt x="1325" y="206"/>
                    </a:cubicBezTo>
                    <a:cubicBezTo>
                      <a:pt x="1325" y="115"/>
                      <a:pt x="1256" y="24"/>
                      <a:pt x="1165" y="1"/>
                    </a:cubicBezTo>
                    <a:close/>
                  </a:path>
                </a:pathLst>
              </a:custGeom>
              <a:solidFill>
                <a:srgbClr val="4E4A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1"/>
              <p:cNvSpPr/>
              <p:nvPr/>
            </p:nvSpPr>
            <p:spPr>
              <a:xfrm>
                <a:off x="7179243" y="3472684"/>
                <a:ext cx="35193" cy="58331"/>
              </a:xfrm>
              <a:custGeom>
                <a:rect b="b" l="l" r="r" t="t"/>
                <a:pathLst>
                  <a:path extrusionOk="0" h="2158" w="1302">
                    <a:moveTo>
                      <a:pt x="1096" y="0"/>
                    </a:moveTo>
                    <a:cubicBezTo>
                      <a:pt x="1028" y="0"/>
                      <a:pt x="936" y="46"/>
                      <a:pt x="936" y="137"/>
                    </a:cubicBezTo>
                    <a:cubicBezTo>
                      <a:pt x="891" y="274"/>
                      <a:pt x="845" y="411"/>
                      <a:pt x="799" y="571"/>
                    </a:cubicBezTo>
                    <a:cubicBezTo>
                      <a:pt x="777" y="685"/>
                      <a:pt x="731" y="776"/>
                      <a:pt x="685" y="890"/>
                    </a:cubicBezTo>
                    <a:cubicBezTo>
                      <a:pt x="685" y="913"/>
                      <a:pt x="662" y="913"/>
                      <a:pt x="662" y="913"/>
                    </a:cubicBezTo>
                    <a:lnTo>
                      <a:pt x="685" y="913"/>
                    </a:lnTo>
                    <a:cubicBezTo>
                      <a:pt x="640" y="982"/>
                      <a:pt x="617" y="1050"/>
                      <a:pt x="594" y="1119"/>
                    </a:cubicBezTo>
                    <a:cubicBezTo>
                      <a:pt x="548" y="1187"/>
                      <a:pt x="525" y="1278"/>
                      <a:pt x="480" y="1347"/>
                    </a:cubicBezTo>
                    <a:cubicBezTo>
                      <a:pt x="434" y="1415"/>
                      <a:pt x="389" y="1507"/>
                      <a:pt x="343" y="1575"/>
                    </a:cubicBezTo>
                    <a:cubicBezTo>
                      <a:pt x="320" y="1644"/>
                      <a:pt x="274" y="1689"/>
                      <a:pt x="229" y="1758"/>
                    </a:cubicBezTo>
                    <a:cubicBezTo>
                      <a:pt x="160" y="1826"/>
                      <a:pt x="115" y="1895"/>
                      <a:pt x="46" y="1963"/>
                    </a:cubicBezTo>
                    <a:cubicBezTo>
                      <a:pt x="23" y="2009"/>
                      <a:pt x="0" y="2077"/>
                      <a:pt x="46" y="2123"/>
                    </a:cubicBezTo>
                    <a:cubicBezTo>
                      <a:pt x="69" y="2146"/>
                      <a:pt x="103" y="2157"/>
                      <a:pt x="137" y="2157"/>
                    </a:cubicBezTo>
                    <a:cubicBezTo>
                      <a:pt x="172" y="2157"/>
                      <a:pt x="206" y="2146"/>
                      <a:pt x="229" y="2123"/>
                    </a:cubicBezTo>
                    <a:cubicBezTo>
                      <a:pt x="274" y="2054"/>
                      <a:pt x="320" y="2009"/>
                      <a:pt x="366" y="1963"/>
                    </a:cubicBezTo>
                    <a:cubicBezTo>
                      <a:pt x="411" y="1895"/>
                      <a:pt x="434" y="1849"/>
                      <a:pt x="480" y="1803"/>
                    </a:cubicBezTo>
                    <a:cubicBezTo>
                      <a:pt x="480" y="1803"/>
                      <a:pt x="480" y="1803"/>
                      <a:pt x="480" y="1826"/>
                    </a:cubicBezTo>
                    <a:cubicBezTo>
                      <a:pt x="548" y="1712"/>
                      <a:pt x="617" y="1598"/>
                      <a:pt x="685" y="1461"/>
                    </a:cubicBezTo>
                    <a:cubicBezTo>
                      <a:pt x="754" y="1347"/>
                      <a:pt x="822" y="1210"/>
                      <a:pt x="891" y="1096"/>
                    </a:cubicBezTo>
                    <a:cubicBezTo>
                      <a:pt x="959" y="959"/>
                      <a:pt x="1028" y="845"/>
                      <a:pt x="1073" y="708"/>
                    </a:cubicBezTo>
                    <a:cubicBezTo>
                      <a:pt x="1165" y="548"/>
                      <a:pt x="1210" y="388"/>
                      <a:pt x="1279" y="228"/>
                    </a:cubicBezTo>
                    <a:cubicBezTo>
                      <a:pt x="1302" y="137"/>
                      <a:pt x="1233" y="23"/>
                      <a:pt x="1142" y="0"/>
                    </a:cubicBezTo>
                    <a:close/>
                  </a:path>
                </a:pathLst>
              </a:custGeom>
              <a:solidFill>
                <a:srgbClr val="4E4A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1"/>
              <p:cNvSpPr/>
              <p:nvPr/>
            </p:nvSpPr>
            <p:spPr>
              <a:xfrm>
                <a:off x="6648644" y="3470197"/>
                <a:ext cx="232620" cy="82712"/>
              </a:xfrm>
              <a:custGeom>
                <a:rect b="b" l="l" r="r" t="t"/>
                <a:pathLst>
                  <a:path extrusionOk="0" h="3060" w="8606">
                    <a:moveTo>
                      <a:pt x="7533" y="1"/>
                    </a:moveTo>
                    <a:cubicBezTo>
                      <a:pt x="7442" y="1"/>
                      <a:pt x="7373" y="46"/>
                      <a:pt x="7282" y="46"/>
                    </a:cubicBezTo>
                    <a:cubicBezTo>
                      <a:pt x="7054" y="115"/>
                      <a:pt x="6825" y="161"/>
                      <a:pt x="6597" y="229"/>
                    </a:cubicBezTo>
                    <a:cubicBezTo>
                      <a:pt x="6392" y="275"/>
                      <a:pt x="6186" y="343"/>
                      <a:pt x="5958" y="412"/>
                    </a:cubicBezTo>
                    <a:cubicBezTo>
                      <a:pt x="5821" y="434"/>
                      <a:pt x="5707" y="480"/>
                      <a:pt x="5570" y="503"/>
                    </a:cubicBezTo>
                    <a:cubicBezTo>
                      <a:pt x="5456" y="526"/>
                      <a:pt x="5342" y="549"/>
                      <a:pt x="5228" y="594"/>
                    </a:cubicBezTo>
                    <a:cubicBezTo>
                      <a:pt x="5091" y="640"/>
                      <a:pt x="4977" y="708"/>
                      <a:pt x="4885" y="823"/>
                    </a:cubicBezTo>
                    <a:cubicBezTo>
                      <a:pt x="4840" y="891"/>
                      <a:pt x="4817" y="982"/>
                      <a:pt x="4840" y="1051"/>
                    </a:cubicBezTo>
                    <a:cubicBezTo>
                      <a:pt x="4863" y="1074"/>
                      <a:pt x="4863" y="1119"/>
                      <a:pt x="4885" y="1142"/>
                    </a:cubicBezTo>
                    <a:cubicBezTo>
                      <a:pt x="4817" y="1165"/>
                      <a:pt x="4748" y="1165"/>
                      <a:pt x="4703" y="1188"/>
                    </a:cubicBezTo>
                    <a:cubicBezTo>
                      <a:pt x="4543" y="1188"/>
                      <a:pt x="4406" y="1211"/>
                      <a:pt x="4269" y="1211"/>
                    </a:cubicBezTo>
                    <a:cubicBezTo>
                      <a:pt x="4109" y="1233"/>
                      <a:pt x="3972" y="1233"/>
                      <a:pt x="3813" y="1233"/>
                    </a:cubicBezTo>
                    <a:cubicBezTo>
                      <a:pt x="3539" y="1233"/>
                      <a:pt x="3242" y="1211"/>
                      <a:pt x="2945" y="1188"/>
                    </a:cubicBezTo>
                    <a:cubicBezTo>
                      <a:pt x="2580" y="1142"/>
                      <a:pt x="2238" y="1051"/>
                      <a:pt x="1872" y="959"/>
                    </a:cubicBezTo>
                    <a:cubicBezTo>
                      <a:pt x="1690" y="914"/>
                      <a:pt x="1484" y="868"/>
                      <a:pt x="1302" y="800"/>
                    </a:cubicBezTo>
                    <a:cubicBezTo>
                      <a:pt x="1119" y="754"/>
                      <a:pt x="959" y="686"/>
                      <a:pt x="800" y="617"/>
                    </a:cubicBezTo>
                    <a:cubicBezTo>
                      <a:pt x="663" y="549"/>
                      <a:pt x="503" y="480"/>
                      <a:pt x="366" y="434"/>
                    </a:cubicBezTo>
                    <a:cubicBezTo>
                      <a:pt x="343" y="434"/>
                      <a:pt x="343" y="412"/>
                      <a:pt x="343" y="412"/>
                    </a:cubicBezTo>
                    <a:cubicBezTo>
                      <a:pt x="297" y="389"/>
                      <a:pt x="252" y="389"/>
                      <a:pt x="206" y="389"/>
                    </a:cubicBezTo>
                    <a:cubicBezTo>
                      <a:pt x="183" y="412"/>
                      <a:pt x="138" y="434"/>
                      <a:pt x="115" y="480"/>
                    </a:cubicBezTo>
                    <a:cubicBezTo>
                      <a:pt x="92" y="526"/>
                      <a:pt x="92" y="640"/>
                      <a:pt x="183" y="686"/>
                    </a:cubicBezTo>
                    <a:cubicBezTo>
                      <a:pt x="206" y="686"/>
                      <a:pt x="206" y="708"/>
                      <a:pt x="229" y="708"/>
                    </a:cubicBezTo>
                    <a:cubicBezTo>
                      <a:pt x="183" y="731"/>
                      <a:pt x="138" y="754"/>
                      <a:pt x="92" y="777"/>
                    </a:cubicBezTo>
                    <a:cubicBezTo>
                      <a:pt x="24" y="845"/>
                      <a:pt x="1" y="914"/>
                      <a:pt x="1" y="982"/>
                    </a:cubicBezTo>
                    <a:cubicBezTo>
                      <a:pt x="1" y="1005"/>
                      <a:pt x="1" y="1028"/>
                      <a:pt x="24" y="1051"/>
                    </a:cubicBezTo>
                    <a:cubicBezTo>
                      <a:pt x="46" y="1096"/>
                      <a:pt x="69" y="1165"/>
                      <a:pt x="92" y="1211"/>
                    </a:cubicBezTo>
                    <a:cubicBezTo>
                      <a:pt x="115" y="1256"/>
                      <a:pt x="138" y="1302"/>
                      <a:pt x="161" y="1348"/>
                    </a:cubicBezTo>
                    <a:cubicBezTo>
                      <a:pt x="183" y="1393"/>
                      <a:pt x="206" y="1416"/>
                      <a:pt x="229" y="1462"/>
                    </a:cubicBezTo>
                    <a:cubicBezTo>
                      <a:pt x="457" y="1713"/>
                      <a:pt x="731" y="1895"/>
                      <a:pt x="1005" y="2078"/>
                    </a:cubicBezTo>
                    <a:cubicBezTo>
                      <a:pt x="1142" y="2169"/>
                      <a:pt x="1256" y="2261"/>
                      <a:pt x="1416" y="2329"/>
                    </a:cubicBezTo>
                    <a:cubicBezTo>
                      <a:pt x="1530" y="2397"/>
                      <a:pt x="1667" y="2466"/>
                      <a:pt x="1781" y="2534"/>
                    </a:cubicBezTo>
                    <a:cubicBezTo>
                      <a:pt x="1964" y="2603"/>
                      <a:pt x="2123" y="2671"/>
                      <a:pt x="2283" y="2740"/>
                    </a:cubicBezTo>
                    <a:cubicBezTo>
                      <a:pt x="2443" y="2785"/>
                      <a:pt x="2580" y="2808"/>
                      <a:pt x="2717" y="2854"/>
                    </a:cubicBezTo>
                    <a:cubicBezTo>
                      <a:pt x="2877" y="2900"/>
                      <a:pt x="3036" y="2922"/>
                      <a:pt x="3173" y="2968"/>
                    </a:cubicBezTo>
                    <a:cubicBezTo>
                      <a:pt x="3356" y="2991"/>
                      <a:pt x="3539" y="3014"/>
                      <a:pt x="3698" y="3037"/>
                    </a:cubicBezTo>
                    <a:cubicBezTo>
                      <a:pt x="3995" y="3059"/>
                      <a:pt x="4269" y="3059"/>
                      <a:pt x="4566" y="3059"/>
                    </a:cubicBezTo>
                    <a:cubicBezTo>
                      <a:pt x="4703" y="3037"/>
                      <a:pt x="4840" y="3037"/>
                      <a:pt x="4999" y="3037"/>
                    </a:cubicBezTo>
                    <a:cubicBezTo>
                      <a:pt x="5159" y="3014"/>
                      <a:pt x="5342" y="3014"/>
                      <a:pt x="5524" y="2968"/>
                    </a:cubicBezTo>
                    <a:cubicBezTo>
                      <a:pt x="5821" y="2922"/>
                      <a:pt x="6118" y="2877"/>
                      <a:pt x="6415" y="2785"/>
                    </a:cubicBezTo>
                    <a:cubicBezTo>
                      <a:pt x="6552" y="2740"/>
                      <a:pt x="6666" y="2717"/>
                      <a:pt x="6803" y="2671"/>
                    </a:cubicBezTo>
                    <a:cubicBezTo>
                      <a:pt x="6985" y="2603"/>
                      <a:pt x="7145" y="2534"/>
                      <a:pt x="7305" y="2466"/>
                    </a:cubicBezTo>
                    <a:cubicBezTo>
                      <a:pt x="7465" y="2420"/>
                      <a:pt x="7624" y="2329"/>
                      <a:pt x="7784" y="2261"/>
                    </a:cubicBezTo>
                    <a:cubicBezTo>
                      <a:pt x="7944" y="2192"/>
                      <a:pt x="8104" y="2124"/>
                      <a:pt x="8241" y="2032"/>
                    </a:cubicBezTo>
                    <a:cubicBezTo>
                      <a:pt x="8286" y="2009"/>
                      <a:pt x="8309" y="2009"/>
                      <a:pt x="8332" y="1987"/>
                    </a:cubicBezTo>
                    <a:cubicBezTo>
                      <a:pt x="8423" y="1941"/>
                      <a:pt x="8492" y="1872"/>
                      <a:pt x="8537" y="1804"/>
                    </a:cubicBezTo>
                    <a:cubicBezTo>
                      <a:pt x="8583" y="1713"/>
                      <a:pt x="8606" y="1621"/>
                      <a:pt x="8583" y="1507"/>
                    </a:cubicBezTo>
                    <a:cubicBezTo>
                      <a:pt x="8560" y="1462"/>
                      <a:pt x="8537" y="1439"/>
                      <a:pt x="8515" y="1393"/>
                    </a:cubicBezTo>
                    <a:cubicBezTo>
                      <a:pt x="8469" y="1325"/>
                      <a:pt x="8446" y="1256"/>
                      <a:pt x="8400" y="1188"/>
                    </a:cubicBezTo>
                    <a:cubicBezTo>
                      <a:pt x="8378" y="1119"/>
                      <a:pt x="8355" y="1028"/>
                      <a:pt x="8309" y="937"/>
                    </a:cubicBezTo>
                    <a:cubicBezTo>
                      <a:pt x="8263" y="868"/>
                      <a:pt x="8241" y="800"/>
                      <a:pt x="8195" y="731"/>
                    </a:cubicBezTo>
                    <a:cubicBezTo>
                      <a:pt x="8149" y="640"/>
                      <a:pt x="8104" y="571"/>
                      <a:pt x="8058" y="503"/>
                    </a:cubicBezTo>
                    <a:cubicBezTo>
                      <a:pt x="8012" y="434"/>
                      <a:pt x="7967" y="366"/>
                      <a:pt x="7944" y="298"/>
                    </a:cubicBezTo>
                    <a:cubicBezTo>
                      <a:pt x="7875" y="161"/>
                      <a:pt x="7761" y="46"/>
                      <a:pt x="7624" y="24"/>
                    </a:cubicBezTo>
                    <a:cubicBezTo>
                      <a:pt x="7602" y="1"/>
                      <a:pt x="7579" y="1"/>
                      <a:pt x="7533" y="1"/>
                    </a:cubicBezTo>
                    <a:close/>
                  </a:path>
                </a:pathLst>
              </a:custGeom>
              <a:solidFill>
                <a:srgbClr val="503156">
                  <a:alpha val="2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1"/>
              <p:cNvSpPr/>
              <p:nvPr/>
            </p:nvSpPr>
            <p:spPr>
              <a:xfrm>
                <a:off x="7233546" y="2404701"/>
                <a:ext cx="342443" cy="416478"/>
              </a:xfrm>
              <a:custGeom>
                <a:rect b="b" l="l" r="r" t="t"/>
                <a:pathLst>
                  <a:path extrusionOk="0" h="15408" w="12669">
                    <a:moveTo>
                      <a:pt x="12029" y="1"/>
                    </a:moveTo>
                    <a:cubicBezTo>
                      <a:pt x="11938" y="23"/>
                      <a:pt x="11892" y="138"/>
                      <a:pt x="11938" y="206"/>
                    </a:cubicBezTo>
                    <a:cubicBezTo>
                      <a:pt x="12052" y="457"/>
                      <a:pt x="12120" y="708"/>
                      <a:pt x="12189" y="959"/>
                    </a:cubicBezTo>
                    <a:cubicBezTo>
                      <a:pt x="12303" y="1416"/>
                      <a:pt x="12349" y="1895"/>
                      <a:pt x="12326" y="2374"/>
                    </a:cubicBezTo>
                    <a:cubicBezTo>
                      <a:pt x="12303" y="3287"/>
                      <a:pt x="12120" y="4200"/>
                      <a:pt x="11869" y="5068"/>
                    </a:cubicBezTo>
                    <a:lnTo>
                      <a:pt x="11869" y="5022"/>
                    </a:lnTo>
                    <a:cubicBezTo>
                      <a:pt x="11618" y="5867"/>
                      <a:pt x="11299" y="6688"/>
                      <a:pt x="10933" y="7487"/>
                    </a:cubicBezTo>
                    <a:cubicBezTo>
                      <a:pt x="10614" y="8195"/>
                      <a:pt x="10249" y="8880"/>
                      <a:pt x="9838" y="9564"/>
                    </a:cubicBezTo>
                    <a:cubicBezTo>
                      <a:pt x="9244" y="10523"/>
                      <a:pt x="8537" y="11390"/>
                      <a:pt x="7738" y="12166"/>
                    </a:cubicBezTo>
                    <a:cubicBezTo>
                      <a:pt x="7076" y="12760"/>
                      <a:pt x="6346" y="13285"/>
                      <a:pt x="5569" y="13719"/>
                    </a:cubicBezTo>
                    <a:cubicBezTo>
                      <a:pt x="4679" y="14198"/>
                      <a:pt x="3721" y="14540"/>
                      <a:pt x="2762" y="14769"/>
                    </a:cubicBezTo>
                    <a:cubicBezTo>
                      <a:pt x="1926" y="14978"/>
                      <a:pt x="1089" y="15091"/>
                      <a:pt x="253" y="15091"/>
                    </a:cubicBezTo>
                    <a:cubicBezTo>
                      <a:pt x="176" y="15091"/>
                      <a:pt x="100" y="15090"/>
                      <a:pt x="23" y="15088"/>
                    </a:cubicBezTo>
                    <a:lnTo>
                      <a:pt x="0" y="15088"/>
                    </a:lnTo>
                    <a:cubicBezTo>
                      <a:pt x="46" y="15111"/>
                      <a:pt x="114" y="15157"/>
                      <a:pt x="160" y="15179"/>
                    </a:cubicBezTo>
                    <a:cubicBezTo>
                      <a:pt x="251" y="15248"/>
                      <a:pt x="365" y="15339"/>
                      <a:pt x="479" y="15408"/>
                    </a:cubicBezTo>
                    <a:cubicBezTo>
                      <a:pt x="1233" y="15385"/>
                      <a:pt x="1986" y="15294"/>
                      <a:pt x="2739" y="15111"/>
                    </a:cubicBezTo>
                    <a:cubicBezTo>
                      <a:pt x="3218" y="14997"/>
                      <a:pt x="3675" y="14860"/>
                      <a:pt x="4154" y="14700"/>
                    </a:cubicBezTo>
                    <a:cubicBezTo>
                      <a:pt x="4588" y="14540"/>
                      <a:pt x="4999" y="14381"/>
                      <a:pt x="5410" y="14175"/>
                    </a:cubicBezTo>
                    <a:cubicBezTo>
                      <a:pt x="6163" y="13787"/>
                      <a:pt x="6871" y="13331"/>
                      <a:pt x="7510" y="12806"/>
                    </a:cubicBezTo>
                    <a:cubicBezTo>
                      <a:pt x="8149" y="12258"/>
                      <a:pt x="8719" y="11641"/>
                      <a:pt x="9244" y="11002"/>
                    </a:cubicBezTo>
                    <a:cubicBezTo>
                      <a:pt x="9724" y="10386"/>
                      <a:pt x="10135" y="9724"/>
                      <a:pt x="10523" y="9039"/>
                    </a:cubicBezTo>
                    <a:cubicBezTo>
                      <a:pt x="10865" y="8423"/>
                      <a:pt x="11185" y="7784"/>
                      <a:pt x="11458" y="7122"/>
                    </a:cubicBezTo>
                    <a:cubicBezTo>
                      <a:pt x="11778" y="6392"/>
                      <a:pt x="12029" y="5661"/>
                      <a:pt x="12257" y="4885"/>
                    </a:cubicBezTo>
                    <a:cubicBezTo>
                      <a:pt x="12486" y="4063"/>
                      <a:pt x="12645" y="3196"/>
                      <a:pt x="12668" y="2329"/>
                    </a:cubicBezTo>
                    <a:cubicBezTo>
                      <a:pt x="12668" y="1576"/>
                      <a:pt x="12577" y="799"/>
                      <a:pt x="12234" y="92"/>
                    </a:cubicBezTo>
                    <a:cubicBezTo>
                      <a:pt x="12212" y="46"/>
                      <a:pt x="12189" y="23"/>
                      <a:pt x="1214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1"/>
              <p:cNvSpPr/>
              <p:nvPr/>
            </p:nvSpPr>
            <p:spPr>
              <a:xfrm>
                <a:off x="7164430" y="2807583"/>
                <a:ext cx="18543" cy="6190"/>
              </a:xfrm>
              <a:custGeom>
                <a:rect b="b" l="l" r="r" t="t"/>
                <a:pathLst>
                  <a:path extrusionOk="0" h="229" w="686">
                    <a:moveTo>
                      <a:pt x="480" y="0"/>
                    </a:moveTo>
                    <a:cubicBezTo>
                      <a:pt x="343" y="46"/>
                      <a:pt x="183" y="92"/>
                      <a:pt x="24" y="115"/>
                    </a:cubicBezTo>
                    <a:lnTo>
                      <a:pt x="1" y="115"/>
                    </a:lnTo>
                    <a:lnTo>
                      <a:pt x="160" y="160"/>
                    </a:lnTo>
                    <a:cubicBezTo>
                      <a:pt x="252" y="183"/>
                      <a:pt x="320" y="206"/>
                      <a:pt x="412" y="229"/>
                    </a:cubicBezTo>
                    <a:cubicBezTo>
                      <a:pt x="412" y="183"/>
                      <a:pt x="457" y="137"/>
                      <a:pt x="503" y="137"/>
                    </a:cubicBezTo>
                    <a:lnTo>
                      <a:pt x="526" y="137"/>
                    </a:lnTo>
                    <a:cubicBezTo>
                      <a:pt x="548" y="115"/>
                      <a:pt x="571" y="115"/>
                      <a:pt x="594" y="115"/>
                    </a:cubicBezTo>
                    <a:lnTo>
                      <a:pt x="685" y="115"/>
                    </a:lnTo>
                    <a:cubicBezTo>
                      <a:pt x="640" y="92"/>
                      <a:pt x="594" y="69"/>
                      <a:pt x="548" y="69"/>
                    </a:cubicBezTo>
                    <a:cubicBezTo>
                      <a:pt x="526" y="46"/>
                      <a:pt x="503" y="23"/>
                      <a:pt x="480" y="0"/>
                    </a:cubicBezTo>
                    <a:close/>
                  </a:path>
                </a:pathLst>
              </a:custGeom>
              <a:solidFill>
                <a:srgbClr val="DAB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1"/>
              <p:cNvSpPr/>
              <p:nvPr/>
            </p:nvSpPr>
            <p:spPr>
              <a:xfrm>
                <a:off x="7499440" y="2663216"/>
                <a:ext cx="27" cy="27"/>
              </a:xfrm>
              <a:custGeom>
                <a:rect b="b" l="l" r="r" t="t"/>
                <a:pathLst>
                  <a:path extrusionOk="0" h="1" w="1">
                    <a:moveTo>
                      <a:pt x="1" y="0"/>
                    </a:moveTo>
                    <a:cubicBezTo>
                      <a:pt x="1" y="0"/>
                      <a:pt x="1" y="0"/>
                      <a:pt x="1" y="0"/>
                    </a:cubicBezTo>
                    <a:cubicBezTo>
                      <a:pt x="1" y="0"/>
                      <a:pt x="1" y="0"/>
                      <a:pt x="1" y="0"/>
                    </a:cubicBezTo>
                    <a:cubicBezTo>
                      <a:pt x="1" y="0"/>
                      <a:pt x="1" y="0"/>
                      <a:pt x="1" y="0"/>
                    </a:cubicBezTo>
                    <a:close/>
                  </a:path>
                </a:pathLst>
              </a:custGeom>
              <a:solidFill>
                <a:srgbClr val="DAB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1"/>
              <p:cNvSpPr/>
              <p:nvPr/>
            </p:nvSpPr>
            <p:spPr>
              <a:xfrm>
                <a:off x="7499440" y="2663216"/>
                <a:ext cx="27" cy="27"/>
              </a:xfrm>
              <a:custGeom>
                <a:rect b="b" l="l" r="r" t="t"/>
                <a:pathLst>
                  <a:path extrusionOk="0" h="1" w="1">
                    <a:moveTo>
                      <a:pt x="1" y="0"/>
                    </a:moveTo>
                    <a:cubicBezTo>
                      <a:pt x="1" y="0"/>
                      <a:pt x="1" y="0"/>
                      <a:pt x="1" y="0"/>
                    </a:cubicBezTo>
                    <a:cubicBezTo>
                      <a:pt x="1" y="0"/>
                      <a:pt x="1" y="0"/>
                      <a:pt x="1" y="0"/>
                    </a:cubicBezTo>
                    <a:close/>
                  </a:path>
                </a:pathLst>
              </a:custGeom>
              <a:solidFill>
                <a:srgbClr val="DAB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1"/>
              <p:cNvSpPr/>
              <p:nvPr/>
            </p:nvSpPr>
            <p:spPr>
              <a:xfrm>
                <a:off x="7499440" y="2663216"/>
                <a:ext cx="27" cy="649"/>
              </a:xfrm>
              <a:custGeom>
                <a:rect b="b" l="l" r="r" t="t"/>
                <a:pathLst>
                  <a:path extrusionOk="0" h="24" w="1">
                    <a:moveTo>
                      <a:pt x="1" y="23"/>
                    </a:moveTo>
                    <a:cubicBezTo>
                      <a:pt x="1" y="23"/>
                      <a:pt x="1" y="0"/>
                      <a:pt x="1" y="0"/>
                    </a:cubicBezTo>
                    <a:cubicBezTo>
                      <a:pt x="1" y="0"/>
                      <a:pt x="1" y="23"/>
                      <a:pt x="1" y="23"/>
                    </a:cubicBezTo>
                    <a:close/>
                  </a:path>
                </a:pathLst>
              </a:custGeom>
              <a:solidFill>
                <a:srgbClr val="DAB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1"/>
              <p:cNvSpPr/>
              <p:nvPr/>
            </p:nvSpPr>
            <p:spPr>
              <a:xfrm>
                <a:off x="6777604" y="2180758"/>
                <a:ext cx="96254" cy="220267"/>
              </a:xfrm>
              <a:custGeom>
                <a:rect b="b" l="l" r="r" t="t"/>
                <a:pathLst>
                  <a:path extrusionOk="0" h="8149" w="3561">
                    <a:moveTo>
                      <a:pt x="3378" y="0"/>
                    </a:moveTo>
                    <a:cubicBezTo>
                      <a:pt x="3333" y="0"/>
                      <a:pt x="3310" y="0"/>
                      <a:pt x="3287" y="23"/>
                    </a:cubicBezTo>
                    <a:cubicBezTo>
                      <a:pt x="2716" y="479"/>
                      <a:pt x="2237" y="1027"/>
                      <a:pt x="1826" y="1621"/>
                    </a:cubicBezTo>
                    <a:cubicBezTo>
                      <a:pt x="1393" y="2260"/>
                      <a:pt x="1027" y="2944"/>
                      <a:pt x="753" y="3675"/>
                    </a:cubicBezTo>
                    <a:cubicBezTo>
                      <a:pt x="457" y="4382"/>
                      <a:pt x="274" y="5113"/>
                      <a:pt x="137" y="5866"/>
                    </a:cubicBezTo>
                    <a:cubicBezTo>
                      <a:pt x="23" y="6574"/>
                      <a:pt x="0" y="7327"/>
                      <a:pt x="69" y="8057"/>
                    </a:cubicBezTo>
                    <a:cubicBezTo>
                      <a:pt x="69" y="8080"/>
                      <a:pt x="92" y="8126"/>
                      <a:pt x="114" y="8149"/>
                    </a:cubicBezTo>
                    <a:cubicBezTo>
                      <a:pt x="114" y="8126"/>
                      <a:pt x="137" y="8103"/>
                      <a:pt x="137" y="8080"/>
                    </a:cubicBezTo>
                    <a:cubicBezTo>
                      <a:pt x="206" y="7943"/>
                      <a:pt x="297" y="7806"/>
                      <a:pt x="365" y="7692"/>
                    </a:cubicBezTo>
                    <a:cubicBezTo>
                      <a:pt x="365" y="7487"/>
                      <a:pt x="343" y="7304"/>
                      <a:pt x="365" y="7099"/>
                    </a:cubicBezTo>
                    <a:cubicBezTo>
                      <a:pt x="348" y="7099"/>
                      <a:pt x="344" y="7099"/>
                      <a:pt x="343" y="7108"/>
                    </a:cubicBezTo>
                    <a:lnTo>
                      <a:pt x="343" y="7108"/>
                    </a:lnTo>
                    <a:cubicBezTo>
                      <a:pt x="367" y="6268"/>
                      <a:pt x="526" y="5428"/>
                      <a:pt x="753" y="4634"/>
                    </a:cubicBezTo>
                    <a:lnTo>
                      <a:pt x="753" y="4679"/>
                    </a:lnTo>
                    <a:cubicBezTo>
                      <a:pt x="1005" y="3789"/>
                      <a:pt x="1370" y="2944"/>
                      <a:pt x="1849" y="2168"/>
                    </a:cubicBezTo>
                    <a:cubicBezTo>
                      <a:pt x="2214" y="1598"/>
                      <a:pt x="2648" y="1050"/>
                      <a:pt x="3127" y="571"/>
                    </a:cubicBezTo>
                    <a:lnTo>
                      <a:pt x="3127" y="593"/>
                    </a:lnTo>
                    <a:cubicBezTo>
                      <a:pt x="3241" y="479"/>
                      <a:pt x="3356" y="388"/>
                      <a:pt x="3470" y="297"/>
                    </a:cubicBezTo>
                    <a:cubicBezTo>
                      <a:pt x="3538" y="228"/>
                      <a:pt x="3561" y="137"/>
                      <a:pt x="3515" y="68"/>
                    </a:cubicBezTo>
                    <a:cubicBezTo>
                      <a:pt x="3470" y="23"/>
                      <a:pt x="3424" y="0"/>
                      <a:pt x="337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1"/>
              <p:cNvSpPr/>
              <p:nvPr/>
            </p:nvSpPr>
            <p:spPr>
              <a:xfrm>
                <a:off x="6786848" y="2371995"/>
                <a:ext cx="27" cy="649"/>
              </a:xfrm>
              <a:custGeom>
                <a:rect b="b" l="l" r="r" t="t"/>
                <a:pathLst>
                  <a:path extrusionOk="0" h="24" w="1">
                    <a:moveTo>
                      <a:pt x="1" y="24"/>
                    </a:moveTo>
                    <a:lnTo>
                      <a:pt x="1" y="1"/>
                    </a:lnTo>
                    <a:close/>
                  </a:path>
                </a:pathLst>
              </a:custGeom>
              <a:solidFill>
                <a:srgbClr val="DAB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1"/>
              <p:cNvSpPr/>
              <p:nvPr/>
            </p:nvSpPr>
            <p:spPr>
              <a:xfrm>
                <a:off x="6857802" y="3119780"/>
                <a:ext cx="27" cy="27"/>
              </a:xfrm>
              <a:custGeom>
                <a:rect b="b" l="l" r="r" t="t"/>
                <a:pathLst>
                  <a:path extrusionOk="0" h="1" w="1">
                    <a:moveTo>
                      <a:pt x="1" y="0"/>
                    </a:moveTo>
                    <a:lnTo>
                      <a:pt x="1" y="0"/>
                    </a:lnTo>
                    <a:close/>
                  </a:path>
                </a:pathLst>
              </a:custGeom>
              <a:solidFill>
                <a:srgbClr val="1F6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1"/>
              <p:cNvSpPr/>
              <p:nvPr/>
            </p:nvSpPr>
            <p:spPr>
              <a:xfrm>
                <a:off x="6880642" y="2840290"/>
                <a:ext cx="27" cy="27"/>
              </a:xfrm>
              <a:custGeom>
                <a:rect b="b" l="l" r="r" t="t"/>
                <a:pathLst>
                  <a:path extrusionOk="0" h="1" w="1">
                    <a:moveTo>
                      <a:pt x="0" y="0"/>
                    </a:moveTo>
                    <a:cubicBezTo>
                      <a:pt x="0" y="0"/>
                      <a:pt x="0" y="0"/>
                      <a:pt x="0" y="0"/>
                    </a:cubicBezTo>
                    <a:lnTo>
                      <a:pt x="0" y="0"/>
                    </a:lnTo>
                    <a:cubicBezTo>
                      <a:pt x="0" y="0"/>
                      <a:pt x="0" y="0"/>
                      <a:pt x="0" y="0"/>
                    </a:cubicBezTo>
                    <a:close/>
                  </a:path>
                </a:pathLst>
              </a:custGeom>
              <a:solidFill>
                <a:srgbClr val="1F6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1"/>
              <p:cNvSpPr/>
              <p:nvPr/>
            </p:nvSpPr>
            <p:spPr>
              <a:xfrm>
                <a:off x="6880642" y="2840290"/>
                <a:ext cx="27" cy="649"/>
              </a:xfrm>
              <a:custGeom>
                <a:rect b="b" l="l" r="r" t="t"/>
                <a:pathLst>
                  <a:path extrusionOk="0" h="24" w="1">
                    <a:moveTo>
                      <a:pt x="0" y="0"/>
                    </a:moveTo>
                    <a:cubicBezTo>
                      <a:pt x="0" y="0"/>
                      <a:pt x="0" y="0"/>
                      <a:pt x="0" y="23"/>
                    </a:cubicBezTo>
                    <a:cubicBezTo>
                      <a:pt x="0" y="23"/>
                      <a:pt x="0" y="23"/>
                      <a:pt x="0" y="23"/>
                    </a:cubicBezTo>
                    <a:cubicBezTo>
                      <a:pt x="0" y="0"/>
                      <a:pt x="0" y="0"/>
                      <a:pt x="0" y="0"/>
                    </a:cubicBezTo>
                    <a:close/>
                  </a:path>
                </a:pathLst>
              </a:custGeom>
              <a:solidFill>
                <a:srgbClr val="1F6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1"/>
              <p:cNvSpPr/>
              <p:nvPr/>
            </p:nvSpPr>
            <p:spPr>
              <a:xfrm>
                <a:off x="6837448" y="2937760"/>
                <a:ext cx="27" cy="649"/>
              </a:xfrm>
              <a:custGeom>
                <a:rect b="b" l="l" r="r" t="t"/>
                <a:pathLst>
                  <a:path extrusionOk="0" h="24" w="1">
                    <a:moveTo>
                      <a:pt x="0" y="23"/>
                    </a:moveTo>
                    <a:cubicBezTo>
                      <a:pt x="0" y="23"/>
                      <a:pt x="0" y="23"/>
                      <a:pt x="0" y="23"/>
                    </a:cubicBezTo>
                    <a:cubicBezTo>
                      <a:pt x="0" y="23"/>
                      <a:pt x="0" y="23"/>
                      <a:pt x="0" y="1"/>
                    </a:cubicBezTo>
                    <a:cubicBezTo>
                      <a:pt x="0" y="23"/>
                      <a:pt x="0" y="23"/>
                      <a:pt x="0" y="23"/>
                    </a:cubicBezTo>
                    <a:close/>
                  </a:path>
                </a:pathLst>
              </a:custGeom>
              <a:solidFill>
                <a:srgbClr val="1F6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1"/>
              <p:cNvSpPr/>
              <p:nvPr/>
            </p:nvSpPr>
            <p:spPr>
              <a:xfrm>
                <a:off x="6837448" y="2938382"/>
                <a:ext cx="27" cy="649"/>
              </a:xfrm>
              <a:custGeom>
                <a:rect b="b" l="l" r="r" t="t"/>
                <a:pathLst>
                  <a:path extrusionOk="0" h="24" w="1">
                    <a:moveTo>
                      <a:pt x="0" y="23"/>
                    </a:moveTo>
                    <a:cubicBezTo>
                      <a:pt x="0" y="0"/>
                      <a:pt x="0" y="0"/>
                      <a:pt x="0" y="0"/>
                    </a:cubicBezTo>
                    <a:cubicBezTo>
                      <a:pt x="0" y="0"/>
                      <a:pt x="0" y="0"/>
                      <a:pt x="0" y="23"/>
                    </a:cubicBezTo>
                    <a:close/>
                  </a:path>
                </a:pathLst>
              </a:custGeom>
              <a:solidFill>
                <a:srgbClr val="1F6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1"/>
              <p:cNvSpPr/>
              <p:nvPr/>
            </p:nvSpPr>
            <p:spPr>
              <a:xfrm>
                <a:off x="6837448" y="2939003"/>
                <a:ext cx="27" cy="27"/>
              </a:xfrm>
              <a:custGeom>
                <a:rect b="b" l="l" r="r" t="t"/>
                <a:pathLst>
                  <a:path extrusionOk="0" h="1" w="1">
                    <a:moveTo>
                      <a:pt x="0" y="0"/>
                    </a:moveTo>
                    <a:cubicBezTo>
                      <a:pt x="0" y="0"/>
                      <a:pt x="0" y="0"/>
                      <a:pt x="0" y="0"/>
                    </a:cubicBezTo>
                    <a:lnTo>
                      <a:pt x="0" y="0"/>
                    </a:lnTo>
                    <a:close/>
                  </a:path>
                </a:pathLst>
              </a:custGeom>
              <a:solidFill>
                <a:srgbClr val="1F6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1"/>
              <p:cNvSpPr/>
              <p:nvPr/>
            </p:nvSpPr>
            <p:spPr>
              <a:xfrm>
                <a:off x="6857802" y="3118537"/>
                <a:ext cx="27" cy="649"/>
              </a:xfrm>
              <a:custGeom>
                <a:rect b="b" l="l" r="r" t="t"/>
                <a:pathLst>
                  <a:path extrusionOk="0" h="24" w="1">
                    <a:moveTo>
                      <a:pt x="1" y="23"/>
                    </a:moveTo>
                    <a:cubicBezTo>
                      <a:pt x="1" y="23"/>
                      <a:pt x="1" y="23"/>
                      <a:pt x="1" y="0"/>
                    </a:cubicBezTo>
                    <a:cubicBezTo>
                      <a:pt x="1" y="23"/>
                      <a:pt x="1" y="23"/>
                      <a:pt x="1" y="23"/>
                    </a:cubicBezTo>
                    <a:close/>
                  </a:path>
                </a:pathLst>
              </a:custGeom>
              <a:solidFill>
                <a:srgbClr val="1F6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1"/>
              <p:cNvSpPr/>
              <p:nvPr/>
            </p:nvSpPr>
            <p:spPr>
              <a:xfrm>
                <a:off x="6857802" y="3119158"/>
                <a:ext cx="27" cy="27"/>
              </a:xfrm>
              <a:custGeom>
                <a:rect b="b" l="l" r="r" t="t"/>
                <a:pathLst>
                  <a:path extrusionOk="0" h="1" w="1">
                    <a:moveTo>
                      <a:pt x="1" y="0"/>
                    </a:moveTo>
                    <a:cubicBezTo>
                      <a:pt x="1" y="0"/>
                      <a:pt x="1" y="0"/>
                      <a:pt x="1" y="0"/>
                    </a:cubicBezTo>
                    <a:cubicBezTo>
                      <a:pt x="1" y="0"/>
                      <a:pt x="1" y="0"/>
                      <a:pt x="1" y="0"/>
                    </a:cubicBezTo>
                    <a:close/>
                  </a:path>
                </a:pathLst>
              </a:custGeom>
              <a:solidFill>
                <a:srgbClr val="1F6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1"/>
              <p:cNvSpPr/>
              <p:nvPr/>
            </p:nvSpPr>
            <p:spPr>
              <a:xfrm>
                <a:off x="6857802" y="3119780"/>
                <a:ext cx="27" cy="27"/>
              </a:xfrm>
              <a:custGeom>
                <a:rect b="b" l="l" r="r" t="t"/>
                <a:pathLst>
                  <a:path extrusionOk="0" h="1" w="1">
                    <a:moveTo>
                      <a:pt x="1" y="0"/>
                    </a:moveTo>
                    <a:cubicBezTo>
                      <a:pt x="1" y="0"/>
                      <a:pt x="1" y="0"/>
                      <a:pt x="1" y="0"/>
                    </a:cubicBezTo>
                    <a:cubicBezTo>
                      <a:pt x="1" y="0"/>
                      <a:pt x="1" y="0"/>
                      <a:pt x="1" y="0"/>
                    </a:cubicBezTo>
                    <a:close/>
                  </a:path>
                </a:pathLst>
              </a:custGeom>
              <a:solidFill>
                <a:srgbClr val="1F6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1"/>
              <p:cNvSpPr/>
              <p:nvPr/>
            </p:nvSpPr>
            <p:spPr>
              <a:xfrm>
                <a:off x="7267469" y="2848291"/>
                <a:ext cx="27" cy="649"/>
              </a:xfrm>
              <a:custGeom>
                <a:rect b="b" l="l" r="r" t="t"/>
                <a:pathLst>
                  <a:path extrusionOk="0" h="24" w="1">
                    <a:moveTo>
                      <a:pt x="1" y="24"/>
                    </a:moveTo>
                    <a:cubicBezTo>
                      <a:pt x="1" y="1"/>
                      <a:pt x="1" y="1"/>
                      <a:pt x="1" y="1"/>
                    </a:cubicBezTo>
                    <a:cubicBezTo>
                      <a:pt x="1" y="1"/>
                      <a:pt x="1" y="1"/>
                      <a:pt x="1" y="24"/>
                    </a:cubicBezTo>
                    <a:close/>
                  </a:path>
                </a:pathLst>
              </a:custGeom>
              <a:solidFill>
                <a:srgbClr val="1F6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1"/>
              <p:cNvSpPr/>
              <p:nvPr/>
            </p:nvSpPr>
            <p:spPr>
              <a:xfrm>
                <a:off x="7291525" y="3013660"/>
                <a:ext cx="27" cy="27"/>
              </a:xfrm>
              <a:custGeom>
                <a:rect b="b" l="l" r="r" t="t"/>
                <a:pathLst>
                  <a:path extrusionOk="0" h="1" w="1">
                    <a:moveTo>
                      <a:pt x="1" y="0"/>
                    </a:moveTo>
                    <a:lnTo>
                      <a:pt x="1" y="0"/>
                    </a:lnTo>
                    <a:close/>
                  </a:path>
                </a:pathLst>
              </a:custGeom>
              <a:solidFill>
                <a:srgbClr val="1F6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1"/>
              <p:cNvSpPr/>
              <p:nvPr/>
            </p:nvSpPr>
            <p:spPr>
              <a:xfrm>
                <a:off x="7291525" y="3013660"/>
                <a:ext cx="27" cy="27"/>
              </a:xfrm>
              <a:custGeom>
                <a:rect b="b" l="l" r="r" t="t"/>
                <a:pathLst>
                  <a:path extrusionOk="0" h="1" w="1">
                    <a:moveTo>
                      <a:pt x="1" y="0"/>
                    </a:moveTo>
                    <a:cubicBezTo>
                      <a:pt x="1" y="0"/>
                      <a:pt x="1" y="0"/>
                      <a:pt x="1" y="0"/>
                    </a:cubicBezTo>
                    <a:cubicBezTo>
                      <a:pt x="1" y="0"/>
                      <a:pt x="1" y="0"/>
                      <a:pt x="1" y="0"/>
                    </a:cubicBezTo>
                    <a:close/>
                  </a:path>
                </a:pathLst>
              </a:custGeom>
              <a:solidFill>
                <a:srgbClr val="1F6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1"/>
              <p:cNvSpPr/>
              <p:nvPr/>
            </p:nvSpPr>
            <p:spPr>
              <a:xfrm>
                <a:off x="6912105" y="2908162"/>
                <a:ext cx="115391" cy="325144"/>
              </a:xfrm>
              <a:custGeom>
                <a:rect b="b" l="l" r="r" t="t"/>
                <a:pathLst>
                  <a:path extrusionOk="0" h="12029" w="4269">
                    <a:moveTo>
                      <a:pt x="251" y="0"/>
                    </a:moveTo>
                    <a:cubicBezTo>
                      <a:pt x="160" y="0"/>
                      <a:pt x="91" y="68"/>
                      <a:pt x="69" y="160"/>
                    </a:cubicBezTo>
                    <a:cubicBezTo>
                      <a:pt x="0" y="2054"/>
                      <a:pt x="251" y="3949"/>
                      <a:pt x="776" y="5775"/>
                    </a:cubicBezTo>
                    <a:cubicBezTo>
                      <a:pt x="1301" y="7601"/>
                      <a:pt x="2123" y="9336"/>
                      <a:pt x="3150" y="10933"/>
                    </a:cubicBezTo>
                    <a:cubicBezTo>
                      <a:pt x="3378" y="11299"/>
                      <a:pt x="3652" y="11687"/>
                      <a:pt x="3995" y="11983"/>
                    </a:cubicBezTo>
                    <a:cubicBezTo>
                      <a:pt x="4017" y="12006"/>
                      <a:pt x="4063" y="12029"/>
                      <a:pt x="4109" y="12029"/>
                    </a:cubicBezTo>
                    <a:cubicBezTo>
                      <a:pt x="4154" y="12029"/>
                      <a:pt x="4177" y="12006"/>
                      <a:pt x="4223" y="11983"/>
                    </a:cubicBezTo>
                    <a:cubicBezTo>
                      <a:pt x="4246" y="11960"/>
                      <a:pt x="4268" y="11915"/>
                      <a:pt x="4268" y="11869"/>
                    </a:cubicBezTo>
                    <a:cubicBezTo>
                      <a:pt x="4268" y="11823"/>
                      <a:pt x="4246" y="11778"/>
                      <a:pt x="4223" y="11755"/>
                    </a:cubicBezTo>
                    <a:cubicBezTo>
                      <a:pt x="3995" y="11550"/>
                      <a:pt x="3812" y="11321"/>
                      <a:pt x="3629" y="11093"/>
                    </a:cubicBezTo>
                    <a:lnTo>
                      <a:pt x="3652" y="11093"/>
                    </a:lnTo>
                    <a:cubicBezTo>
                      <a:pt x="3652" y="11093"/>
                      <a:pt x="3629" y="11070"/>
                      <a:pt x="3629" y="11070"/>
                    </a:cubicBezTo>
                    <a:cubicBezTo>
                      <a:pt x="3424" y="10796"/>
                      <a:pt x="3241" y="10500"/>
                      <a:pt x="3082" y="10203"/>
                    </a:cubicBezTo>
                    <a:cubicBezTo>
                      <a:pt x="2876" y="9883"/>
                      <a:pt x="2694" y="9541"/>
                      <a:pt x="2511" y="9199"/>
                    </a:cubicBezTo>
                    <a:cubicBezTo>
                      <a:pt x="2169" y="8537"/>
                      <a:pt x="1849" y="7829"/>
                      <a:pt x="1575" y="7121"/>
                    </a:cubicBezTo>
                    <a:cubicBezTo>
                      <a:pt x="1575" y="7121"/>
                      <a:pt x="1575" y="7144"/>
                      <a:pt x="1575" y="7144"/>
                    </a:cubicBezTo>
                    <a:cubicBezTo>
                      <a:pt x="1004" y="5638"/>
                      <a:pt x="639" y="4063"/>
                      <a:pt x="479" y="2465"/>
                    </a:cubicBezTo>
                    <a:cubicBezTo>
                      <a:pt x="479" y="2488"/>
                      <a:pt x="479" y="2488"/>
                      <a:pt x="479" y="2511"/>
                    </a:cubicBezTo>
                    <a:cubicBezTo>
                      <a:pt x="411" y="1735"/>
                      <a:pt x="365" y="959"/>
                      <a:pt x="411" y="160"/>
                    </a:cubicBezTo>
                    <a:cubicBezTo>
                      <a:pt x="411" y="91"/>
                      <a:pt x="343" y="0"/>
                      <a:pt x="251" y="0"/>
                    </a:cubicBezTo>
                    <a:close/>
                  </a:path>
                </a:pathLst>
              </a:custGeom>
              <a:solidFill>
                <a:srgbClr val="1F6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1"/>
              <p:cNvSpPr/>
              <p:nvPr/>
            </p:nvSpPr>
            <p:spPr>
              <a:xfrm>
                <a:off x="7010197" y="2930975"/>
                <a:ext cx="150557" cy="331955"/>
              </a:xfrm>
              <a:custGeom>
                <a:rect b="b" l="l" r="r" t="t"/>
                <a:pathLst>
                  <a:path extrusionOk="0" h="12281" w="5570">
                    <a:moveTo>
                      <a:pt x="5387" y="1"/>
                    </a:moveTo>
                    <a:cubicBezTo>
                      <a:pt x="5319" y="1"/>
                      <a:pt x="5250" y="46"/>
                      <a:pt x="5227" y="115"/>
                    </a:cubicBezTo>
                    <a:cubicBezTo>
                      <a:pt x="4771" y="2009"/>
                      <a:pt x="4040" y="3835"/>
                      <a:pt x="3219" y="5616"/>
                    </a:cubicBezTo>
                    <a:cubicBezTo>
                      <a:pt x="3225" y="5616"/>
                      <a:pt x="3230" y="5614"/>
                      <a:pt x="3233" y="5611"/>
                    </a:cubicBezTo>
                    <a:lnTo>
                      <a:pt x="3233" y="5611"/>
                    </a:lnTo>
                    <a:cubicBezTo>
                      <a:pt x="2550" y="7066"/>
                      <a:pt x="1800" y="8498"/>
                      <a:pt x="1027" y="9907"/>
                    </a:cubicBezTo>
                    <a:cubicBezTo>
                      <a:pt x="845" y="10272"/>
                      <a:pt x="662" y="10614"/>
                      <a:pt x="480" y="10957"/>
                    </a:cubicBezTo>
                    <a:cubicBezTo>
                      <a:pt x="297" y="11299"/>
                      <a:pt x="137" y="11664"/>
                      <a:pt x="0" y="12029"/>
                    </a:cubicBezTo>
                    <a:cubicBezTo>
                      <a:pt x="0" y="12029"/>
                      <a:pt x="0" y="12052"/>
                      <a:pt x="0" y="12052"/>
                    </a:cubicBezTo>
                    <a:cubicBezTo>
                      <a:pt x="92" y="12121"/>
                      <a:pt x="183" y="12212"/>
                      <a:pt x="251" y="12281"/>
                    </a:cubicBezTo>
                    <a:cubicBezTo>
                      <a:pt x="366" y="11984"/>
                      <a:pt x="503" y="11687"/>
                      <a:pt x="617" y="11390"/>
                    </a:cubicBezTo>
                    <a:cubicBezTo>
                      <a:pt x="639" y="11390"/>
                      <a:pt x="639" y="11368"/>
                      <a:pt x="639" y="11368"/>
                    </a:cubicBezTo>
                    <a:cubicBezTo>
                      <a:pt x="845" y="10934"/>
                      <a:pt x="1073" y="10500"/>
                      <a:pt x="1324" y="10089"/>
                    </a:cubicBezTo>
                    <a:cubicBezTo>
                      <a:pt x="1552" y="9656"/>
                      <a:pt x="1781" y="9199"/>
                      <a:pt x="2032" y="8765"/>
                    </a:cubicBezTo>
                    <a:cubicBezTo>
                      <a:pt x="2488" y="7852"/>
                      <a:pt x="2968" y="6962"/>
                      <a:pt x="3401" y="6026"/>
                    </a:cubicBezTo>
                    <a:cubicBezTo>
                      <a:pt x="4246" y="4223"/>
                      <a:pt x="4999" y="2329"/>
                      <a:pt x="5501" y="389"/>
                    </a:cubicBezTo>
                    <a:cubicBezTo>
                      <a:pt x="5524" y="320"/>
                      <a:pt x="5524" y="274"/>
                      <a:pt x="5547" y="206"/>
                    </a:cubicBezTo>
                    <a:cubicBezTo>
                      <a:pt x="5570" y="115"/>
                      <a:pt x="5524" y="23"/>
                      <a:pt x="5433" y="1"/>
                    </a:cubicBezTo>
                    <a:close/>
                  </a:path>
                </a:pathLst>
              </a:custGeom>
              <a:solidFill>
                <a:srgbClr val="1F6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1"/>
              <p:cNvSpPr/>
              <p:nvPr/>
            </p:nvSpPr>
            <p:spPr>
              <a:xfrm>
                <a:off x="7027469" y="3238225"/>
                <a:ext cx="27" cy="27"/>
              </a:xfrm>
              <a:custGeom>
                <a:rect b="b" l="l" r="r" t="t"/>
                <a:pathLst>
                  <a:path extrusionOk="0" h="1" w="1">
                    <a:moveTo>
                      <a:pt x="0" y="1"/>
                    </a:moveTo>
                    <a:cubicBezTo>
                      <a:pt x="0" y="1"/>
                      <a:pt x="0" y="1"/>
                      <a:pt x="0" y="1"/>
                    </a:cubicBezTo>
                    <a:lnTo>
                      <a:pt x="0" y="1"/>
                    </a:lnTo>
                    <a:cubicBezTo>
                      <a:pt x="0" y="1"/>
                      <a:pt x="0" y="1"/>
                      <a:pt x="0" y="1"/>
                    </a:cubicBezTo>
                    <a:close/>
                  </a:path>
                </a:pathLst>
              </a:custGeom>
              <a:solidFill>
                <a:srgbClr val="1F6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1"/>
              <p:cNvSpPr/>
              <p:nvPr/>
            </p:nvSpPr>
            <p:spPr>
              <a:xfrm>
                <a:off x="7026847" y="3238847"/>
                <a:ext cx="27" cy="27"/>
              </a:xfrm>
              <a:custGeom>
                <a:rect b="b" l="l" r="r" t="t"/>
                <a:pathLst>
                  <a:path extrusionOk="0" h="1" w="1">
                    <a:moveTo>
                      <a:pt x="1" y="0"/>
                    </a:moveTo>
                    <a:cubicBezTo>
                      <a:pt x="1" y="0"/>
                      <a:pt x="1" y="0"/>
                      <a:pt x="1" y="0"/>
                    </a:cubicBezTo>
                    <a:cubicBezTo>
                      <a:pt x="1" y="0"/>
                      <a:pt x="1" y="0"/>
                      <a:pt x="1" y="0"/>
                    </a:cubicBezTo>
                    <a:close/>
                  </a:path>
                </a:pathLst>
              </a:custGeom>
              <a:solidFill>
                <a:srgbClr val="1F6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1"/>
              <p:cNvSpPr/>
              <p:nvPr/>
            </p:nvSpPr>
            <p:spPr>
              <a:xfrm>
                <a:off x="7026847" y="3238847"/>
                <a:ext cx="27" cy="27"/>
              </a:xfrm>
              <a:custGeom>
                <a:rect b="b" l="l" r="r" t="t"/>
                <a:pathLst>
                  <a:path extrusionOk="0" h="1" w="1">
                    <a:moveTo>
                      <a:pt x="1" y="0"/>
                    </a:moveTo>
                    <a:cubicBezTo>
                      <a:pt x="1" y="0"/>
                      <a:pt x="1" y="0"/>
                      <a:pt x="1" y="0"/>
                    </a:cubicBezTo>
                    <a:cubicBezTo>
                      <a:pt x="1" y="0"/>
                      <a:pt x="1" y="0"/>
                      <a:pt x="1" y="0"/>
                    </a:cubicBezTo>
                    <a:close/>
                  </a:path>
                </a:pathLst>
              </a:custGeom>
              <a:solidFill>
                <a:srgbClr val="1F627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1"/>
              <p:cNvSpPr/>
              <p:nvPr/>
            </p:nvSpPr>
            <p:spPr>
              <a:xfrm>
                <a:off x="6981815" y="2801421"/>
                <a:ext cx="141935" cy="74873"/>
              </a:xfrm>
              <a:custGeom>
                <a:rect b="b" l="l" r="r" t="t"/>
                <a:pathLst>
                  <a:path extrusionOk="0" h="2770" w="5251">
                    <a:moveTo>
                      <a:pt x="2100" y="2397"/>
                    </a:moveTo>
                    <a:cubicBezTo>
                      <a:pt x="2104" y="2397"/>
                      <a:pt x="2107" y="2398"/>
                      <a:pt x="2110" y="2399"/>
                    </a:cubicBezTo>
                    <a:lnTo>
                      <a:pt x="2110" y="2399"/>
                    </a:lnTo>
                    <a:cubicBezTo>
                      <a:pt x="2108" y="2398"/>
                      <a:pt x="2104" y="2397"/>
                      <a:pt x="2100" y="2397"/>
                    </a:cubicBezTo>
                    <a:close/>
                    <a:moveTo>
                      <a:pt x="183" y="0"/>
                    </a:moveTo>
                    <a:cubicBezTo>
                      <a:pt x="115" y="0"/>
                      <a:pt x="46" y="69"/>
                      <a:pt x="23" y="160"/>
                    </a:cubicBezTo>
                    <a:cubicBezTo>
                      <a:pt x="0" y="434"/>
                      <a:pt x="23" y="731"/>
                      <a:pt x="92" y="1005"/>
                    </a:cubicBezTo>
                    <a:cubicBezTo>
                      <a:pt x="160" y="1256"/>
                      <a:pt x="251" y="1484"/>
                      <a:pt x="411" y="1689"/>
                    </a:cubicBezTo>
                    <a:cubicBezTo>
                      <a:pt x="548" y="1895"/>
                      <a:pt x="708" y="2077"/>
                      <a:pt x="891" y="2214"/>
                    </a:cubicBezTo>
                    <a:cubicBezTo>
                      <a:pt x="1073" y="2374"/>
                      <a:pt x="1301" y="2488"/>
                      <a:pt x="1507" y="2579"/>
                    </a:cubicBezTo>
                    <a:cubicBezTo>
                      <a:pt x="1830" y="2709"/>
                      <a:pt x="2177" y="2769"/>
                      <a:pt x="2530" y="2769"/>
                    </a:cubicBezTo>
                    <a:cubicBezTo>
                      <a:pt x="2675" y="2769"/>
                      <a:pt x="2821" y="2759"/>
                      <a:pt x="2968" y="2739"/>
                    </a:cubicBezTo>
                    <a:cubicBezTo>
                      <a:pt x="3196" y="2716"/>
                      <a:pt x="3447" y="2648"/>
                      <a:pt x="3675" y="2557"/>
                    </a:cubicBezTo>
                    <a:cubicBezTo>
                      <a:pt x="3904" y="2465"/>
                      <a:pt x="4132" y="2328"/>
                      <a:pt x="4314" y="2191"/>
                    </a:cubicBezTo>
                    <a:cubicBezTo>
                      <a:pt x="4543" y="2009"/>
                      <a:pt x="4725" y="1803"/>
                      <a:pt x="4885" y="1575"/>
                    </a:cubicBezTo>
                    <a:cubicBezTo>
                      <a:pt x="4953" y="1461"/>
                      <a:pt x="5022" y="1324"/>
                      <a:pt x="5090" y="1187"/>
                    </a:cubicBezTo>
                    <a:cubicBezTo>
                      <a:pt x="5159" y="1027"/>
                      <a:pt x="5205" y="845"/>
                      <a:pt x="5250" y="662"/>
                    </a:cubicBezTo>
                    <a:cubicBezTo>
                      <a:pt x="5250" y="617"/>
                      <a:pt x="5250" y="594"/>
                      <a:pt x="5227" y="548"/>
                    </a:cubicBezTo>
                    <a:cubicBezTo>
                      <a:pt x="5205" y="502"/>
                      <a:pt x="5182" y="480"/>
                      <a:pt x="5136" y="457"/>
                    </a:cubicBezTo>
                    <a:cubicBezTo>
                      <a:pt x="5090" y="457"/>
                      <a:pt x="5045" y="457"/>
                      <a:pt x="5022" y="480"/>
                    </a:cubicBezTo>
                    <a:cubicBezTo>
                      <a:pt x="4976" y="502"/>
                      <a:pt x="4931" y="525"/>
                      <a:pt x="4931" y="571"/>
                    </a:cubicBezTo>
                    <a:cubicBezTo>
                      <a:pt x="4908" y="685"/>
                      <a:pt x="4885" y="776"/>
                      <a:pt x="4862" y="890"/>
                    </a:cubicBezTo>
                    <a:cubicBezTo>
                      <a:pt x="4817" y="959"/>
                      <a:pt x="4794" y="1050"/>
                      <a:pt x="4771" y="1119"/>
                    </a:cubicBezTo>
                    <a:cubicBezTo>
                      <a:pt x="4680" y="1278"/>
                      <a:pt x="4588" y="1438"/>
                      <a:pt x="4451" y="1598"/>
                    </a:cubicBezTo>
                    <a:cubicBezTo>
                      <a:pt x="4337" y="1735"/>
                      <a:pt x="4200" y="1872"/>
                      <a:pt x="4040" y="1986"/>
                    </a:cubicBezTo>
                    <a:cubicBezTo>
                      <a:pt x="3881" y="2100"/>
                      <a:pt x="3698" y="2191"/>
                      <a:pt x="3515" y="2260"/>
                    </a:cubicBezTo>
                    <a:cubicBezTo>
                      <a:pt x="3287" y="2351"/>
                      <a:pt x="3036" y="2420"/>
                      <a:pt x="2808" y="2443"/>
                    </a:cubicBezTo>
                    <a:lnTo>
                      <a:pt x="2831" y="2443"/>
                    </a:lnTo>
                    <a:cubicBezTo>
                      <a:pt x="2770" y="2449"/>
                      <a:pt x="2707" y="2451"/>
                      <a:pt x="2643" y="2451"/>
                    </a:cubicBezTo>
                    <a:cubicBezTo>
                      <a:pt x="2471" y="2451"/>
                      <a:pt x="2291" y="2431"/>
                      <a:pt x="2110" y="2399"/>
                    </a:cubicBezTo>
                    <a:lnTo>
                      <a:pt x="2110" y="2399"/>
                    </a:lnTo>
                    <a:cubicBezTo>
                      <a:pt x="2121" y="2403"/>
                      <a:pt x="2125" y="2413"/>
                      <a:pt x="2135" y="2417"/>
                    </a:cubicBezTo>
                    <a:lnTo>
                      <a:pt x="2135" y="2417"/>
                    </a:lnTo>
                    <a:cubicBezTo>
                      <a:pt x="1911" y="2372"/>
                      <a:pt x="1709" y="2304"/>
                      <a:pt x="1507" y="2214"/>
                    </a:cubicBezTo>
                    <a:cubicBezTo>
                      <a:pt x="1324" y="2146"/>
                      <a:pt x="1187" y="2032"/>
                      <a:pt x="1028" y="1918"/>
                    </a:cubicBezTo>
                    <a:cubicBezTo>
                      <a:pt x="913" y="1826"/>
                      <a:pt x="799" y="1689"/>
                      <a:pt x="708" y="1575"/>
                    </a:cubicBezTo>
                    <a:cubicBezTo>
                      <a:pt x="617" y="1438"/>
                      <a:pt x="525" y="1278"/>
                      <a:pt x="480" y="1119"/>
                    </a:cubicBezTo>
                    <a:cubicBezTo>
                      <a:pt x="411" y="959"/>
                      <a:pt x="366" y="776"/>
                      <a:pt x="366" y="594"/>
                    </a:cubicBezTo>
                    <a:cubicBezTo>
                      <a:pt x="343" y="457"/>
                      <a:pt x="343" y="320"/>
                      <a:pt x="366" y="183"/>
                    </a:cubicBezTo>
                    <a:cubicBezTo>
                      <a:pt x="366" y="92"/>
                      <a:pt x="274" y="0"/>
                      <a:pt x="2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1"/>
              <p:cNvSpPr/>
              <p:nvPr/>
            </p:nvSpPr>
            <p:spPr>
              <a:xfrm>
                <a:off x="7220571" y="3453546"/>
                <a:ext cx="24705" cy="8677"/>
              </a:xfrm>
              <a:custGeom>
                <a:rect b="b" l="l" r="r" t="t"/>
                <a:pathLst>
                  <a:path extrusionOk="0" h="321" w="914">
                    <a:moveTo>
                      <a:pt x="480" y="1"/>
                    </a:moveTo>
                    <a:cubicBezTo>
                      <a:pt x="320" y="69"/>
                      <a:pt x="161" y="137"/>
                      <a:pt x="1" y="229"/>
                    </a:cubicBezTo>
                    <a:cubicBezTo>
                      <a:pt x="164" y="249"/>
                      <a:pt x="308" y="288"/>
                      <a:pt x="467" y="312"/>
                    </a:cubicBezTo>
                    <a:lnTo>
                      <a:pt x="467" y="312"/>
                    </a:lnTo>
                    <a:cubicBezTo>
                      <a:pt x="447" y="305"/>
                      <a:pt x="425" y="297"/>
                      <a:pt x="412" y="297"/>
                    </a:cubicBezTo>
                    <a:cubicBezTo>
                      <a:pt x="571" y="229"/>
                      <a:pt x="731" y="137"/>
                      <a:pt x="914" y="69"/>
                    </a:cubicBezTo>
                    <a:cubicBezTo>
                      <a:pt x="868" y="69"/>
                      <a:pt x="845" y="46"/>
                      <a:pt x="800" y="46"/>
                    </a:cubicBezTo>
                    <a:lnTo>
                      <a:pt x="777" y="46"/>
                    </a:lnTo>
                    <a:cubicBezTo>
                      <a:pt x="663" y="23"/>
                      <a:pt x="571" y="1"/>
                      <a:pt x="480" y="1"/>
                    </a:cubicBezTo>
                    <a:close/>
                    <a:moveTo>
                      <a:pt x="467" y="312"/>
                    </a:moveTo>
                    <a:cubicBezTo>
                      <a:pt x="481" y="316"/>
                      <a:pt x="494" y="320"/>
                      <a:pt x="503" y="320"/>
                    </a:cubicBezTo>
                    <a:lnTo>
                      <a:pt x="526" y="320"/>
                    </a:lnTo>
                    <a:cubicBezTo>
                      <a:pt x="506" y="318"/>
                      <a:pt x="486" y="315"/>
                      <a:pt x="467" y="312"/>
                    </a:cubicBezTo>
                    <a:close/>
                  </a:path>
                </a:pathLst>
              </a:custGeom>
              <a:solidFill>
                <a:srgbClr val="353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1"/>
              <p:cNvSpPr/>
              <p:nvPr/>
            </p:nvSpPr>
            <p:spPr>
              <a:xfrm>
                <a:off x="7142833" y="3531906"/>
                <a:ext cx="12380" cy="11758"/>
              </a:xfrm>
              <a:custGeom>
                <a:rect b="b" l="l" r="r" t="t"/>
                <a:pathLst>
                  <a:path extrusionOk="0" h="435" w="458">
                    <a:moveTo>
                      <a:pt x="229" y="0"/>
                    </a:moveTo>
                    <a:cubicBezTo>
                      <a:pt x="183" y="46"/>
                      <a:pt x="138" y="114"/>
                      <a:pt x="92" y="160"/>
                    </a:cubicBezTo>
                    <a:cubicBezTo>
                      <a:pt x="69" y="183"/>
                      <a:pt x="24" y="206"/>
                      <a:pt x="1" y="229"/>
                    </a:cubicBezTo>
                    <a:cubicBezTo>
                      <a:pt x="50" y="266"/>
                      <a:pt x="107" y="303"/>
                      <a:pt x="166" y="340"/>
                    </a:cubicBezTo>
                    <a:lnTo>
                      <a:pt x="166" y="340"/>
                    </a:lnTo>
                    <a:cubicBezTo>
                      <a:pt x="255" y="294"/>
                      <a:pt x="322" y="228"/>
                      <a:pt x="389" y="183"/>
                    </a:cubicBezTo>
                    <a:lnTo>
                      <a:pt x="457" y="137"/>
                    </a:lnTo>
                    <a:cubicBezTo>
                      <a:pt x="389" y="92"/>
                      <a:pt x="320" y="46"/>
                      <a:pt x="229" y="0"/>
                    </a:cubicBezTo>
                    <a:close/>
                    <a:moveTo>
                      <a:pt x="166" y="340"/>
                    </a:moveTo>
                    <a:cubicBezTo>
                      <a:pt x="164" y="341"/>
                      <a:pt x="162" y="342"/>
                      <a:pt x="161" y="343"/>
                    </a:cubicBezTo>
                    <a:lnTo>
                      <a:pt x="170" y="343"/>
                    </a:lnTo>
                    <a:cubicBezTo>
                      <a:pt x="169" y="342"/>
                      <a:pt x="167" y="341"/>
                      <a:pt x="166" y="340"/>
                    </a:cubicBezTo>
                    <a:close/>
                    <a:moveTo>
                      <a:pt x="170" y="343"/>
                    </a:moveTo>
                    <a:cubicBezTo>
                      <a:pt x="182" y="350"/>
                      <a:pt x="194" y="357"/>
                      <a:pt x="206" y="365"/>
                    </a:cubicBezTo>
                    <a:lnTo>
                      <a:pt x="206" y="365"/>
                    </a:lnTo>
                    <a:cubicBezTo>
                      <a:pt x="197" y="356"/>
                      <a:pt x="189" y="349"/>
                      <a:pt x="183" y="343"/>
                    </a:cubicBezTo>
                    <a:close/>
                    <a:moveTo>
                      <a:pt x="206" y="365"/>
                    </a:moveTo>
                    <a:cubicBezTo>
                      <a:pt x="230" y="388"/>
                      <a:pt x="264" y="417"/>
                      <a:pt x="298" y="434"/>
                    </a:cubicBezTo>
                    <a:lnTo>
                      <a:pt x="320" y="434"/>
                    </a:lnTo>
                    <a:cubicBezTo>
                      <a:pt x="282" y="411"/>
                      <a:pt x="244" y="388"/>
                      <a:pt x="206" y="365"/>
                    </a:cubicBezTo>
                    <a:close/>
                  </a:path>
                </a:pathLst>
              </a:custGeom>
              <a:solidFill>
                <a:srgbClr val="353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1"/>
              <p:cNvSpPr/>
              <p:nvPr/>
            </p:nvSpPr>
            <p:spPr>
              <a:xfrm>
                <a:off x="7241547" y="3454790"/>
                <a:ext cx="27" cy="27"/>
              </a:xfrm>
              <a:custGeom>
                <a:rect b="b" l="l" r="r" t="t"/>
                <a:pathLst>
                  <a:path extrusionOk="0" h="1" w="1">
                    <a:moveTo>
                      <a:pt x="1" y="0"/>
                    </a:moveTo>
                    <a:lnTo>
                      <a:pt x="1" y="0"/>
                    </a:lnTo>
                    <a:close/>
                  </a:path>
                </a:pathLst>
              </a:custGeom>
              <a:solidFill>
                <a:srgbClr val="353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1"/>
              <p:cNvSpPr/>
              <p:nvPr/>
            </p:nvSpPr>
            <p:spPr>
              <a:xfrm>
                <a:off x="7242168" y="3454790"/>
                <a:ext cx="27" cy="27"/>
              </a:xfrm>
              <a:custGeom>
                <a:rect b="b" l="l" r="r" t="t"/>
                <a:pathLst>
                  <a:path extrusionOk="0" h="1" w="1">
                    <a:moveTo>
                      <a:pt x="1" y="0"/>
                    </a:moveTo>
                    <a:lnTo>
                      <a:pt x="1" y="0"/>
                    </a:lnTo>
                    <a:close/>
                  </a:path>
                </a:pathLst>
              </a:custGeom>
              <a:solidFill>
                <a:srgbClr val="353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1"/>
              <p:cNvSpPr/>
              <p:nvPr/>
            </p:nvSpPr>
            <p:spPr>
              <a:xfrm>
                <a:off x="6602368" y="3072883"/>
                <a:ext cx="437454" cy="350471"/>
              </a:xfrm>
              <a:custGeom>
                <a:rect b="b" l="l" r="r" t="t"/>
                <a:pathLst>
                  <a:path extrusionOk="0" h="12966" w="16184">
                    <a:moveTo>
                      <a:pt x="3425" y="0"/>
                    </a:moveTo>
                    <a:cubicBezTo>
                      <a:pt x="3059" y="23"/>
                      <a:pt x="2717" y="69"/>
                      <a:pt x="2397" y="183"/>
                    </a:cubicBezTo>
                    <a:cubicBezTo>
                      <a:pt x="2078" y="274"/>
                      <a:pt x="1758" y="434"/>
                      <a:pt x="1484" y="617"/>
                    </a:cubicBezTo>
                    <a:cubicBezTo>
                      <a:pt x="1325" y="731"/>
                      <a:pt x="1188" y="845"/>
                      <a:pt x="1074" y="982"/>
                    </a:cubicBezTo>
                    <a:cubicBezTo>
                      <a:pt x="937" y="1096"/>
                      <a:pt x="823" y="1233"/>
                      <a:pt x="731" y="1393"/>
                    </a:cubicBezTo>
                    <a:cubicBezTo>
                      <a:pt x="275" y="2032"/>
                      <a:pt x="24" y="2808"/>
                      <a:pt x="1" y="3584"/>
                    </a:cubicBezTo>
                    <a:cubicBezTo>
                      <a:pt x="1" y="4383"/>
                      <a:pt x="183" y="5159"/>
                      <a:pt x="503" y="5889"/>
                    </a:cubicBezTo>
                    <a:cubicBezTo>
                      <a:pt x="823" y="6642"/>
                      <a:pt x="1256" y="7350"/>
                      <a:pt x="1758" y="7989"/>
                    </a:cubicBezTo>
                    <a:cubicBezTo>
                      <a:pt x="2238" y="8628"/>
                      <a:pt x="2763" y="9199"/>
                      <a:pt x="3310" y="9747"/>
                    </a:cubicBezTo>
                    <a:cubicBezTo>
                      <a:pt x="3950" y="10363"/>
                      <a:pt x="4589" y="10934"/>
                      <a:pt x="5273" y="11481"/>
                    </a:cubicBezTo>
                    <a:cubicBezTo>
                      <a:pt x="5958" y="12006"/>
                      <a:pt x="6643" y="12509"/>
                      <a:pt x="7373" y="12965"/>
                    </a:cubicBezTo>
                    <a:lnTo>
                      <a:pt x="7647" y="12965"/>
                    </a:lnTo>
                    <a:cubicBezTo>
                      <a:pt x="7739" y="12965"/>
                      <a:pt x="7853" y="12965"/>
                      <a:pt x="7944" y="12942"/>
                    </a:cubicBezTo>
                    <a:cubicBezTo>
                      <a:pt x="7442" y="12646"/>
                      <a:pt x="6940" y="12303"/>
                      <a:pt x="6460" y="11961"/>
                    </a:cubicBezTo>
                    <a:cubicBezTo>
                      <a:pt x="5662" y="11390"/>
                      <a:pt x="4885" y="10751"/>
                      <a:pt x="4155" y="10089"/>
                    </a:cubicBezTo>
                    <a:cubicBezTo>
                      <a:pt x="3493" y="9496"/>
                      <a:pt x="2877" y="8857"/>
                      <a:pt x="2306" y="8172"/>
                    </a:cubicBezTo>
                    <a:cubicBezTo>
                      <a:pt x="1736" y="7464"/>
                      <a:pt x="1233" y="6711"/>
                      <a:pt x="845" y="5866"/>
                    </a:cubicBezTo>
                    <a:cubicBezTo>
                      <a:pt x="845" y="5866"/>
                      <a:pt x="845" y="5866"/>
                      <a:pt x="845" y="5844"/>
                    </a:cubicBezTo>
                    <a:cubicBezTo>
                      <a:pt x="640" y="5410"/>
                      <a:pt x="480" y="4931"/>
                      <a:pt x="389" y="4451"/>
                    </a:cubicBezTo>
                    <a:cubicBezTo>
                      <a:pt x="343" y="4063"/>
                      <a:pt x="320" y="3698"/>
                      <a:pt x="343" y="3310"/>
                    </a:cubicBezTo>
                    <a:cubicBezTo>
                      <a:pt x="389" y="2990"/>
                      <a:pt x="457" y="2671"/>
                      <a:pt x="571" y="2374"/>
                    </a:cubicBezTo>
                    <a:lnTo>
                      <a:pt x="549" y="2374"/>
                    </a:lnTo>
                    <a:cubicBezTo>
                      <a:pt x="663" y="2100"/>
                      <a:pt x="823" y="1826"/>
                      <a:pt x="982" y="1552"/>
                    </a:cubicBezTo>
                    <a:cubicBezTo>
                      <a:pt x="1142" y="1347"/>
                      <a:pt x="1325" y="1142"/>
                      <a:pt x="1553" y="982"/>
                    </a:cubicBezTo>
                    <a:cubicBezTo>
                      <a:pt x="1736" y="845"/>
                      <a:pt x="1941" y="708"/>
                      <a:pt x="2169" y="617"/>
                    </a:cubicBezTo>
                    <a:cubicBezTo>
                      <a:pt x="2420" y="503"/>
                      <a:pt x="2671" y="411"/>
                      <a:pt x="2968" y="366"/>
                    </a:cubicBezTo>
                    <a:cubicBezTo>
                      <a:pt x="3194" y="337"/>
                      <a:pt x="3420" y="318"/>
                      <a:pt x="3645" y="318"/>
                    </a:cubicBezTo>
                    <a:cubicBezTo>
                      <a:pt x="3785" y="318"/>
                      <a:pt x="3924" y="325"/>
                      <a:pt x="4064" y="343"/>
                    </a:cubicBezTo>
                    <a:lnTo>
                      <a:pt x="4041" y="343"/>
                    </a:lnTo>
                    <a:cubicBezTo>
                      <a:pt x="4406" y="366"/>
                      <a:pt x="4748" y="434"/>
                      <a:pt x="5091" y="525"/>
                    </a:cubicBezTo>
                    <a:cubicBezTo>
                      <a:pt x="5479" y="639"/>
                      <a:pt x="5867" y="776"/>
                      <a:pt x="6232" y="913"/>
                    </a:cubicBezTo>
                    <a:cubicBezTo>
                      <a:pt x="6232" y="913"/>
                      <a:pt x="6209" y="891"/>
                      <a:pt x="6209" y="891"/>
                    </a:cubicBezTo>
                    <a:lnTo>
                      <a:pt x="6209" y="891"/>
                    </a:lnTo>
                    <a:cubicBezTo>
                      <a:pt x="7944" y="1552"/>
                      <a:pt x="9565" y="2488"/>
                      <a:pt x="11094" y="3561"/>
                    </a:cubicBezTo>
                    <a:cubicBezTo>
                      <a:pt x="11094" y="3561"/>
                      <a:pt x="11094" y="3561"/>
                      <a:pt x="11094" y="3561"/>
                    </a:cubicBezTo>
                    <a:lnTo>
                      <a:pt x="11094" y="3561"/>
                    </a:lnTo>
                    <a:cubicBezTo>
                      <a:pt x="11094" y="3561"/>
                      <a:pt x="11117" y="3584"/>
                      <a:pt x="11117" y="3584"/>
                    </a:cubicBezTo>
                    <a:cubicBezTo>
                      <a:pt x="12144" y="4337"/>
                      <a:pt x="13148" y="5159"/>
                      <a:pt x="14107" y="6003"/>
                    </a:cubicBezTo>
                    <a:cubicBezTo>
                      <a:pt x="14700" y="6551"/>
                      <a:pt x="15294" y="7099"/>
                      <a:pt x="15887" y="7670"/>
                    </a:cubicBezTo>
                    <a:cubicBezTo>
                      <a:pt x="15979" y="7601"/>
                      <a:pt x="16070" y="7533"/>
                      <a:pt x="16184" y="7487"/>
                    </a:cubicBezTo>
                    <a:cubicBezTo>
                      <a:pt x="16047" y="7373"/>
                      <a:pt x="15933" y="7259"/>
                      <a:pt x="15819" y="7145"/>
                    </a:cubicBezTo>
                    <a:cubicBezTo>
                      <a:pt x="14495" y="5889"/>
                      <a:pt x="13103" y="4657"/>
                      <a:pt x="11619" y="3561"/>
                    </a:cubicBezTo>
                    <a:cubicBezTo>
                      <a:pt x="10158" y="2465"/>
                      <a:pt x="8606" y="1507"/>
                      <a:pt x="6917" y="822"/>
                    </a:cubicBezTo>
                    <a:cubicBezTo>
                      <a:pt x="6506" y="662"/>
                      <a:pt x="6072" y="503"/>
                      <a:pt x="5639" y="366"/>
                    </a:cubicBezTo>
                    <a:cubicBezTo>
                      <a:pt x="5273" y="229"/>
                      <a:pt x="4885" y="114"/>
                      <a:pt x="4497" y="69"/>
                    </a:cubicBezTo>
                    <a:cubicBezTo>
                      <a:pt x="4452" y="46"/>
                      <a:pt x="4429" y="46"/>
                      <a:pt x="4383" y="46"/>
                    </a:cubicBezTo>
                    <a:cubicBezTo>
                      <a:pt x="4132" y="0"/>
                      <a:pt x="3881" y="0"/>
                      <a:pt x="3653" y="0"/>
                    </a:cubicBezTo>
                    <a:close/>
                  </a:path>
                </a:pathLst>
              </a:custGeom>
              <a:solidFill>
                <a:srgbClr val="8D7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1"/>
              <p:cNvSpPr/>
              <p:nvPr/>
            </p:nvSpPr>
            <p:spPr>
              <a:xfrm>
                <a:off x="6611640" y="3162352"/>
                <a:ext cx="27" cy="0"/>
              </a:xfrm>
              <a:custGeom>
                <a:rect b="b" l="l" r="r" t="t"/>
                <a:pathLst>
                  <a:path extrusionOk="0" h="120000" w="1">
                    <a:moveTo>
                      <a:pt x="0" y="0"/>
                    </a:moveTo>
                    <a:lnTo>
                      <a:pt x="0" y="0"/>
                    </a:lnTo>
                    <a:close/>
                  </a:path>
                </a:pathLst>
              </a:custGeom>
              <a:solidFill>
                <a:srgbClr val="7A63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1"/>
              <p:cNvSpPr/>
              <p:nvPr/>
            </p:nvSpPr>
            <p:spPr>
              <a:xfrm>
                <a:off x="6624587" y="3230819"/>
                <a:ext cx="649" cy="27"/>
              </a:xfrm>
              <a:custGeom>
                <a:rect b="b" l="l" r="r" t="t"/>
                <a:pathLst>
                  <a:path extrusionOk="0" h="1" w="24">
                    <a:moveTo>
                      <a:pt x="1" y="1"/>
                    </a:moveTo>
                    <a:lnTo>
                      <a:pt x="1" y="1"/>
                    </a:lnTo>
                    <a:cubicBezTo>
                      <a:pt x="1" y="1"/>
                      <a:pt x="1" y="1"/>
                      <a:pt x="23" y="1"/>
                    </a:cubicBezTo>
                    <a:cubicBezTo>
                      <a:pt x="1" y="1"/>
                      <a:pt x="1" y="1"/>
                      <a:pt x="1" y="1"/>
                    </a:cubicBezTo>
                    <a:cubicBezTo>
                      <a:pt x="1" y="1"/>
                      <a:pt x="1" y="1"/>
                      <a:pt x="1" y="1"/>
                    </a:cubicBezTo>
                    <a:close/>
                  </a:path>
                </a:pathLst>
              </a:custGeom>
              <a:solidFill>
                <a:srgbClr val="7A63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1"/>
              <p:cNvSpPr/>
              <p:nvPr/>
            </p:nvSpPr>
            <p:spPr>
              <a:xfrm>
                <a:off x="6625209" y="3230819"/>
                <a:ext cx="27" cy="649"/>
              </a:xfrm>
              <a:custGeom>
                <a:rect b="b" l="l" r="r" t="t"/>
                <a:pathLst>
                  <a:path extrusionOk="0" h="24" w="1">
                    <a:moveTo>
                      <a:pt x="0" y="1"/>
                    </a:moveTo>
                    <a:cubicBezTo>
                      <a:pt x="0" y="1"/>
                      <a:pt x="0" y="23"/>
                      <a:pt x="0" y="23"/>
                    </a:cubicBezTo>
                    <a:cubicBezTo>
                      <a:pt x="0" y="23"/>
                      <a:pt x="0" y="1"/>
                      <a:pt x="0" y="1"/>
                    </a:cubicBezTo>
                    <a:cubicBezTo>
                      <a:pt x="0" y="1"/>
                      <a:pt x="0" y="1"/>
                      <a:pt x="0" y="1"/>
                    </a:cubicBezTo>
                    <a:close/>
                  </a:path>
                </a:pathLst>
              </a:custGeom>
              <a:solidFill>
                <a:srgbClr val="7A63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1"/>
              <p:cNvSpPr/>
              <p:nvPr/>
            </p:nvSpPr>
            <p:spPr>
              <a:xfrm>
                <a:off x="6776360" y="3395540"/>
                <a:ext cx="649" cy="649"/>
              </a:xfrm>
              <a:custGeom>
                <a:rect b="b" l="l" r="r" t="t"/>
                <a:pathLst>
                  <a:path extrusionOk="0" h="24" w="24">
                    <a:moveTo>
                      <a:pt x="23" y="24"/>
                    </a:moveTo>
                    <a:lnTo>
                      <a:pt x="1" y="1"/>
                    </a:lnTo>
                    <a:close/>
                  </a:path>
                </a:pathLst>
              </a:custGeom>
              <a:solidFill>
                <a:srgbClr val="7A63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1"/>
              <p:cNvSpPr/>
              <p:nvPr/>
            </p:nvSpPr>
            <p:spPr>
              <a:xfrm>
                <a:off x="7001547" y="3513391"/>
                <a:ext cx="144394" cy="31490"/>
              </a:xfrm>
              <a:custGeom>
                <a:rect b="b" l="l" r="r" t="t"/>
                <a:pathLst>
                  <a:path extrusionOk="0" h="1165" w="5342">
                    <a:moveTo>
                      <a:pt x="754" y="1"/>
                    </a:moveTo>
                    <a:cubicBezTo>
                      <a:pt x="754" y="1"/>
                      <a:pt x="754" y="23"/>
                      <a:pt x="731" y="23"/>
                    </a:cubicBezTo>
                    <a:cubicBezTo>
                      <a:pt x="731" y="46"/>
                      <a:pt x="708" y="46"/>
                      <a:pt x="686" y="46"/>
                    </a:cubicBezTo>
                    <a:cubicBezTo>
                      <a:pt x="457" y="92"/>
                      <a:pt x="229" y="115"/>
                      <a:pt x="1" y="138"/>
                    </a:cubicBezTo>
                    <a:cubicBezTo>
                      <a:pt x="1667" y="640"/>
                      <a:pt x="3402" y="1005"/>
                      <a:pt x="5136" y="1165"/>
                    </a:cubicBezTo>
                    <a:cubicBezTo>
                      <a:pt x="5182" y="1165"/>
                      <a:pt x="5205" y="1165"/>
                      <a:pt x="5251" y="1142"/>
                    </a:cubicBezTo>
                    <a:cubicBezTo>
                      <a:pt x="5296" y="1119"/>
                      <a:pt x="5319" y="1073"/>
                      <a:pt x="5319" y="1028"/>
                    </a:cubicBezTo>
                    <a:cubicBezTo>
                      <a:pt x="5342" y="1005"/>
                      <a:pt x="5319" y="959"/>
                      <a:pt x="5296" y="914"/>
                    </a:cubicBezTo>
                    <a:cubicBezTo>
                      <a:pt x="5296" y="891"/>
                      <a:pt x="5251" y="845"/>
                      <a:pt x="5205" y="845"/>
                    </a:cubicBezTo>
                    <a:cubicBezTo>
                      <a:pt x="3698" y="708"/>
                      <a:pt x="2215" y="411"/>
                      <a:pt x="754" y="1"/>
                    </a:cubicBezTo>
                    <a:close/>
                  </a:path>
                </a:pathLst>
              </a:custGeom>
              <a:solidFill>
                <a:srgbClr val="7A63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1"/>
              <p:cNvSpPr/>
              <p:nvPr/>
            </p:nvSpPr>
            <p:spPr>
              <a:xfrm>
                <a:off x="7136049" y="3467115"/>
                <a:ext cx="65440" cy="77657"/>
              </a:xfrm>
              <a:custGeom>
                <a:rect b="b" l="l" r="r" t="t"/>
                <a:pathLst>
                  <a:path extrusionOk="0" h="2873" w="2421">
                    <a:moveTo>
                      <a:pt x="2420" y="1"/>
                    </a:moveTo>
                    <a:lnTo>
                      <a:pt x="2420" y="1"/>
                    </a:lnTo>
                    <a:cubicBezTo>
                      <a:pt x="2306" y="46"/>
                      <a:pt x="2192" y="92"/>
                      <a:pt x="2055" y="115"/>
                    </a:cubicBezTo>
                    <a:lnTo>
                      <a:pt x="2032" y="115"/>
                    </a:lnTo>
                    <a:cubicBezTo>
                      <a:pt x="2009" y="206"/>
                      <a:pt x="1964" y="297"/>
                      <a:pt x="1941" y="389"/>
                    </a:cubicBezTo>
                    <a:cubicBezTo>
                      <a:pt x="1735" y="822"/>
                      <a:pt x="1462" y="1233"/>
                      <a:pt x="1165" y="1598"/>
                    </a:cubicBezTo>
                    <a:cubicBezTo>
                      <a:pt x="914" y="1895"/>
                      <a:pt x="640" y="2192"/>
                      <a:pt x="320" y="2420"/>
                    </a:cubicBezTo>
                    <a:cubicBezTo>
                      <a:pt x="252" y="2466"/>
                      <a:pt x="183" y="2511"/>
                      <a:pt x="115" y="2557"/>
                    </a:cubicBezTo>
                    <a:cubicBezTo>
                      <a:pt x="24" y="2603"/>
                      <a:pt x="1" y="2694"/>
                      <a:pt x="46" y="2785"/>
                    </a:cubicBezTo>
                    <a:cubicBezTo>
                      <a:pt x="79" y="2835"/>
                      <a:pt x="136" y="2872"/>
                      <a:pt x="191" y="2872"/>
                    </a:cubicBezTo>
                    <a:cubicBezTo>
                      <a:pt x="212" y="2872"/>
                      <a:pt x="233" y="2867"/>
                      <a:pt x="252" y="2854"/>
                    </a:cubicBezTo>
                    <a:cubicBezTo>
                      <a:pt x="320" y="2808"/>
                      <a:pt x="366" y="2785"/>
                      <a:pt x="434" y="2740"/>
                    </a:cubicBezTo>
                    <a:lnTo>
                      <a:pt x="412" y="2740"/>
                    </a:lnTo>
                    <a:cubicBezTo>
                      <a:pt x="503" y="2694"/>
                      <a:pt x="571" y="2626"/>
                      <a:pt x="640" y="2580"/>
                    </a:cubicBezTo>
                    <a:lnTo>
                      <a:pt x="708" y="2534"/>
                    </a:lnTo>
                    <a:cubicBezTo>
                      <a:pt x="845" y="2420"/>
                      <a:pt x="982" y="2306"/>
                      <a:pt x="1096" y="2192"/>
                    </a:cubicBezTo>
                    <a:cubicBezTo>
                      <a:pt x="1370" y="1895"/>
                      <a:pt x="1621" y="1576"/>
                      <a:pt x="1850" y="1233"/>
                    </a:cubicBezTo>
                    <a:cubicBezTo>
                      <a:pt x="2055" y="891"/>
                      <a:pt x="2238" y="526"/>
                      <a:pt x="2375" y="160"/>
                    </a:cubicBezTo>
                    <a:cubicBezTo>
                      <a:pt x="2397" y="92"/>
                      <a:pt x="2420" y="46"/>
                      <a:pt x="2420" y="1"/>
                    </a:cubicBezTo>
                    <a:close/>
                  </a:path>
                </a:pathLst>
              </a:custGeom>
              <a:solidFill>
                <a:srgbClr val="7A63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1"/>
              <p:cNvSpPr/>
              <p:nvPr/>
            </p:nvSpPr>
            <p:spPr>
              <a:xfrm>
                <a:off x="6845449" y="3419624"/>
                <a:ext cx="6217" cy="9893"/>
              </a:xfrm>
              <a:custGeom>
                <a:rect b="b" l="l" r="r" t="t"/>
                <a:pathLst>
                  <a:path extrusionOk="0" h="366" w="230">
                    <a:moveTo>
                      <a:pt x="229" y="0"/>
                    </a:moveTo>
                    <a:cubicBezTo>
                      <a:pt x="161" y="0"/>
                      <a:pt x="92" y="23"/>
                      <a:pt x="24" y="23"/>
                    </a:cubicBezTo>
                    <a:cubicBezTo>
                      <a:pt x="24" y="114"/>
                      <a:pt x="1" y="183"/>
                      <a:pt x="1" y="251"/>
                    </a:cubicBezTo>
                    <a:lnTo>
                      <a:pt x="1" y="365"/>
                    </a:lnTo>
                    <a:cubicBezTo>
                      <a:pt x="69" y="343"/>
                      <a:pt x="138" y="343"/>
                      <a:pt x="206" y="320"/>
                    </a:cubicBezTo>
                    <a:cubicBezTo>
                      <a:pt x="206" y="297"/>
                      <a:pt x="206" y="274"/>
                      <a:pt x="206" y="228"/>
                    </a:cubicBezTo>
                    <a:cubicBezTo>
                      <a:pt x="206" y="160"/>
                      <a:pt x="206" y="91"/>
                      <a:pt x="229" y="0"/>
                    </a:cubicBezTo>
                    <a:close/>
                  </a:path>
                </a:pathLst>
              </a:custGeom>
              <a:solidFill>
                <a:srgbClr val="353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1"/>
              <p:cNvSpPr/>
              <p:nvPr/>
            </p:nvSpPr>
            <p:spPr>
              <a:xfrm>
                <a:off x="6883724" y="3512769"/>
                <a:ext cx="11136" cy="9893"/>
              </a:xfrm>
              <a:custGeom>
                <a:rect b="b" l="l" r="r" t="t"/>
                <a:pathLst>
                  <a:path extrusionOk="0" h="366" w="412">
                    <a:moveTo>
                      <a:pt x="206" y="1"/>
                    </a:moveTo>
                    <a:cubicBezTo>
                      <a:pt x="137" y="46"/>
                      <a:pt x="69" y="69"/>
                      <a:pt x="0" y="115"/>
                    </a:cubicBezTo>
                    <a:cubicBezTo>
                      <a:pt x="46" y="161"/>
                      <a:pt x="91" y="229"/>
                      <a:pt x="160" y="275"/>
                    </a:cubicBezTo>
                    <a:lnTo>
                      <a:pt x="206" y="343"/>
                    </a:lnTo>
                    <a:cubicBezTo>
                      <a:pt x="206" y="366"/>
                      <a:pt x="228" y="366"/>
                      <a:pt x="228" y="366"/>
                    </a:cubicBezTo>
                    <a:cubicBezTo>
                      <a:pt x="297" y="320"/>
                      <a:pt x="343" y="297"/>
                      <a:pt x="411" y="275"/>
                    </a:cubicBezTo>
                    <a:cubicBezTo>
                      <a:pt x="388" y="229"/>
                      <a:pt x="365" y="206"/>
                      <a:pt x="343" y="183"/>
                    </a:cubicBezTo>
                    <a:cubicBezTo>
                      <a:pt x="297" y="115"/>
                      <a:pt x="251" y="69"/>
                      <a:pt x="206" y="1"/>
                    </a:cubicBezTo>
                    <a:close/>
                  </a:path>
                </a:pathLst>
              </a:custGeom>
              <a:solidFill>
                <a:srgbClr val="353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1"/>
              <p:cNvSpPr/>
              <p:nvPr/>
            </p:nvSpPr>
            <p:spPr>
              <a:xfrm>
                <a:off x="6673944" y="3522635"/>
                <a:ext cx="27" cy="27"/>
              </a:xfrm>
              <a:custGeom>
                <a:rect b="b" l="l" r="r" t="t"/>
                <a:pathLst>
                  <a:path extrusionOk="0" h="1" w="1">
                    <a:moveTo>
                      <a:pt x="1" y="1"/>
                    </a:moveTo>
                    <a:lnTo>
                      <a:pt x="1" y="1"/>
                    </a:lnTo>
                    <a:close/>
                  </a:path>
                </a:pathLst>
              </a:custGeom>
              <a:solidFill>
                <a:srgbClr val="3535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1"/>
              <p:cNvSpPr/>
              <p:nvPr/>
            </p:nvSpPr>
            <p:spPr>
              <a:xfrm>
                <a:off x="6846071" y="3119158"/>
                <a:ext cx="637989" cy="408369"/>
              </a:xfrm>
              <a:custGeom>
                <a:rect b="b" l="l" r="r" t="t"/>
                <a:pathLst>
                  <a:path extrusionOk="0" h="15108" w="23603">
                    <a:moveTo>
                      <a:pt x="19539" y="0"/>
                    </a:moveTo>
                    <a:cubicBezTo>
                      <a:pt x="19151" y="23"/>
                      <a:pt x="18763" y="69"/>
                      <a:pt x="18375" y="137"/>
                    </a:cubicBezTo>
                    <a:cubicBezTo>
                      <a:pt x="17919" y="206"/>
                      <a:pt x="17485" y="320"/>
                      <a:pt x="17051" y="434"/>
                    </a:cubicBezTo>
                    <a:cubicBezTo>
                      <a:pt x="15294" y="868"/>
                      <a:pt x="13605" y="1621"/>
                      <a:pt x="12007" y="2465"/>
                    </a:cubicBezTo>
                    <a:cubicBezTo>
                      <a:pt x="10386" y="3356"/>
                      <a:pt x="8834" y="4383"/>
                      <a:pt x="7351" y="5455"/>
                    </a:cubicBezTo>
                    <a:cubicBezTo>
                      <a:pt x="6597" y="5980"/>
                      <a:pt x="5867" y="6528"/>
                      <a:pt x="5137" y="7053"/>
                    </a:cubicBezTo>
                    <a:cubicBezTo>
                      <a:pt x="4794" y="7327"/>
                      <a:pt x="4429" y="7601"/>
                      <a:pt x="4064" y="7875"/>
                    </a:cubicBezTo>
                    <a:cubicBezTo>
                      <a:pt x="3699" y="8149"/>
                      <a:pt x="3333" y="8446"/>
                      <a:pt x="2968" y="8765"/>
                    </a:cubicBezTo>
                    <a:cubicBezTo>
                      <a:pt x="2055" y="9518"/>
                      <a:pt x="1142" y="10294"/>
                      <a:pt x="69" y="10865"/>
                    </a:cubicBezTo>
                    <a:cubicBezTo>
                      <a:pt x="46" y="10888"/>
                      <a:pt x="24" y="10934"/>
                      <a:pt x="1" y="10979"/>
                    </a:cubicBezTo>
                    <a:cubicBezTo>
                      <a:pt x="1" y="11002"/>
                      <a:pt x="1" y="11048"/>
                      <a:pt x="46" y="11093"/>
                    </a:cubicBezTo>
                    <a:cubicBezTo>
                      <a:pt x="69" y="11116"/>
                      <a:pt x="92" y="11139"/>
                      <a:pt x="138" y="11162"/>
                    </a:cubicBezTo>
                    <a:cubicBezTo>
                      <a:pt x="183" y="11162"/>
                      <a:pt x="229" y="11162"/>
                      <a:pt x="275" y="11139"/>
                    </a:cubicBezTo>
                    <a:cubicBezTo>
                      <a:pt x="1096" y="10682"/>
                      <a:pt x="1850" y="10089"/>
                      <a:pt x="2580" y="9496"/>
                    </a:cubicBezTo>
                    <a:cubicBezTo>
                      <a:pt x="2945" y="9199"/>
                      <a:pt x="3310" y="8879"/>
                      <a:pt x="3699" y="8583"/>
                    </a:cubicBezTo>
                    <a:cubicBezTo>
                      <a:pt x="4041" y="8309"/>
                      <a:pt x="4406" y="8012"/>
                      <a:pt x="4771" y="7738"/>
                    </a:cubicBezTo>
                    <a:cubicBezTo>
                      <a:pt x="6232" y="6642"/>
                      <a:pt x="7693" y="5570"/>
                      <a:pt x="9222" y="4542"/>
                    </a:cubicBezTo>
                    <a:cubicBezTo>
                      <a:pt x="10272" y="3835"/>
                      <a:pt x="11368" y="3173"/>
                      <a:pt x="12509" y="2579"/>
                    </a:cubicBezTo>
                    <a:lnTo>
                      <a:pt x="12486" y="2579"/>
                    </a:lnTo>
                    <a:cubicBezTo>
                      <a:pt x="14153" y="1712"/>
                      <a:pt x="15910" y="1005"/>
                      <a:pt x="17736" y="594"/>
                    </a:cubicBezTo>
                    <a:lnTo>
                      <a:pt x="17690" y="594"/>
                    </a:lnTo>
                    <a:cubicBezTo>
                      <a:pt x="18101" y="502"/>
                      <a:pt x="18489" y="434"/>
                      <a:pt x="18900" y="388"/>
                    </a:cubicBezTo>
                    <a:cubicBezTo>
                      <a:pt x="19168" y="355"/>
                      <a:pt x="19423" y="334"/>
                      <a:pt x="19683" y="334"/>
                    </a:cubicBezTo>
                    <a:cubicBezTo>
                      <a:pt x="19779" y="334"/>
                      <a:pt x="19875" y="337"/>
                      <a:pt x="19973" y="343"/>
                    </a:cubicBezTo>
                    <a:lnTo>
                      <a:pt x="19927" y="343"/>
                    </a:lnTo>
                    <a:cubicBezTo>
                      <a:pt x="20293" y="365"/>
                      <a:pt x="20658" y="411"/>
                      <a:pt x="21023" y="525"/>
                    </a:cubicBezTo>
                    <a:cubicBezTo>
                      <a:pt x="21297" y="617"/>
                      <a:pt x="21548" y="731"/>
                      <a:pt x="21776" y="868"/>
                    </a:cubicBezTo>
                    <a:cubicBezTo>
                      <a:pt x="21982" y="1005"/>
                      <a:pt x="22164" y="1164"/>
                      <a:pt x="22347" y="1324"/>
                    </a:cubicBezTo>
                    <a:cubicBezTo>
                      <a:pt x="22529" y="1530"/>
                      <a:pt x="22666" y="1735"/>
                      <a:pt x="22803" y="1986"/>
                    </a:cubicBezTo>
                    <a:cubicBezTo>
                      <a:pt x="22963" y="2260"/>
                      <a:pt x="23054" y="2579"/>
                      <a:pt x="23123" y="2899"/>
                    </a:cubicBezTo>
                    <a:cubicBezTo>
                      <a:pt x="23123" y="2876"/>
                      <a:pt x="23123" y="2876"/>
                      <a:pt x="23123" y="2853"/>
                    </a:cubicBezTo>
                    <a:cubicBezTo>
                      <a:pt x="23191" y="3173"/>
                      <a:pt x="23214" y="3470"/>
                      <a:pt x="23214" y="3789"/>
                    </a:cubicBezTo>
                    <a:cubicBezTo>
                      <a:pt x="23214" y="3797"/>
                      <a:pt x="23213" y="3805"/>
                      <a:pt x="23213" y="3814"/>
                    </a:cubicBezTo>
                    <a:lnTo>
                      <a:pt x="23213" y="3814"/>
                    </a:lnTo>
                    <a:cubicBezTo>
                      <a:pt x="23214" y="3813"/>
                      <a:pt x="23214" y="3812"/>
                      <a:pt x="23214" y="3812"/>
                    </a:cubicBezTo>
                    <a:lnTo>
                      <a:pt x="23214" y="3812"/>
                    </a:lnTo>
                    <a:cubicBezTo>
                      <a:pt x="23214" y="3812"/>
                      <a:pt x="23214" y="3817"/>
                      <a:pt x="23212" y="3822"/>
                    </a:cubicBezTo>
                    <a:lnTo>
                      <a:pt x="23212" y="3822"/>
                    </a:lnTo>
                    <a:cubicBezTo>
                      <a:pt x="23212" y="3819"/>
                      <a:pt x="23212" y="3816"/>
                      <a:pt x="23213" y="3814"/>
                    </a:cubicBezTo>
                    <a:lnTo>
                      <a:pt x="23213" y="3814"/>
                    </a:lnTo>
                    <a:cubicBezTo>
                      <a:pt x="23208" y="3819"/>
                      <a:pt x="23191" y="3835"/>
                      <a:pt x="23191" y="3835"/>
                    </a:cubicBezTo>
                    <a:cubicBezTo>
                      <a:pt x="23204" y="3835"/>
                      <a:pt x="23210" y="3828"/>
                      <a:pt x="23212" y="3822"/>
                    </a:cubicBezTo>
                    <a:lnTo>
                      <a:pt x="23212" y="3822"/>
                    </a:lnTo>
                    <a:cubicBezTo>
                      <a:pt x="23186" y="4198"/>
                      <a:pt x="23097" y="4553"/>
                      <a:pt x="22986" y="4908"/>
                    </a:cubicBezTo>
                    <a:cubicBezTo>
                      <a:pt x="22849" y="5387"/>
                      <a:pt x="22621" y="5821"/>
                      <a:pt x="22370" y="6254"/>
                    </a:cubicBezTo>
                    <a:lnTo>
                      <a:pt x="22347" y="6254"/>
                    </a:lnTo>
                    <a:cubicBezTo>
                      <a:pt x="22347" y="6254"/>
                      <a:pt x="22347" y="6277"/>
                      <a:pt x="22347" y="6277"/>
                    </a:cubicBezTo>
                    <a:cubicBezTo>
                      <a:pt x="21867" y="7030"/>
                      <a:pt x="21251" y="7715"/>
                      <a:pt x="20589" y="8331"/>
                    </a:cubicBezTo>
                    <a:cubicBezTo>
                      <a:pt x="19927" y="8948"/>
                      <a:pt x="19220" y="9473"/>
                      <a:pt x="18489" y="9975"/>
                    </a:cubicBezTo>
                    <a:cubicBezTo>
                      <a:pt x="17690" y="10546"/>
                      <a:pt x="16846" y="11048"/>
                      <a:pt x="15979" y="11504"/>
                    </a:cubicBezTo>
                    <a:lnTo>
                      <a:pt x="15956" y="11504"/>
                    </a:lnTo>
                    <a:cubicBezTo>
                      <a:pt x="15933" y="11504"/>
                      <a:pt x="15933" y="11527"/>
                      <a:pt x="15933" y="11527"/>
                    </a:cubicBezTo>
                    <a:cubicBezTo>
                      <a:pt x="13653" y="12712"/>
                      <a:pt x="11215" y="13579"/>
                      <a:pt x="8708" y="14150"/>
                    </a:cubicBezTo>
                    <a:lnTo>
                      <a:pt x="8708" y="14150"/>
                    </a:lnTo>
                    <a:cubicBezTo>
                      <a:pt x="8714" y="14147"/>
                      <a:pt x="8720" y="14141"/>
                      <a:pt x="8720" y="14129"/>
                    </a:cubicBezTo>
                    <a:lnTo>
                      <a:pt x="8720" y="14129"/>
                    </a:lnTo>
                    <a:cubicBezTo>
                      <a:pt x="6806" y="14559"/>
                      <a:pt x="4825" y="14788"/>
                      <a:pt x="2849" y="14788"/>
                    </a:cubicBezTo>
                    <a:cubicBezTo>
                      <a:pt x="2516" y="14788"/>
                      <a:pt x="2182" y="14781"/>
                      <a:pt x="1850" y="14768"/>
                    </a:cubicBezTo>
                    <a:cubicBezTo>
                      <a:pt x="1804" y="14768"/>
                      <a:pt x="1758" y="14791"/>
                      <a:pt x="1736" y="14814"/>
                    </a:cubicBezTo>
                    <a:cubicBezTo>
                      <a:pt x="1713" y="14859"/>
                      <a:pt x="1690" y="14905"/>
                      <a:pt x="1690" y="14928"/>
                    </a:cubicBezTo>
                    <a:cubicBezTo>
                      <a:pt x="1690" y="14974"/>
                      <a:pt x="1713" y="15019"/>
                      <a:pt x="1758" y="15042"/>
                    </a:cubicBezTo>
                    <a:cubicBezTo>
                      <a:pt x="1781" y="15088"/>
                      <a:pt x="1827" y="15088"/>
                      <a:pt x="1872" y="15088"/>
                    </a:cubicBezTo>
                    <a:cubicBezTo>
                      <a:pt x="2206" y="15101"/>
                      <a:pt x="2539" y="15107"/>
                      <a:pt x="2873" y="15107"/>
                    </a:cubicBezTo>
                    <a:cubicBezTo>
                      <a:pt x="4296" y="15107"/>
                      <a:pt x="5717" y="14990"/>
                      <a:pt x="7122" y="14768"/>
                    </a:cubicBezTo>
                    <a:cubicBezTo>
                      <a:pt x="8903" y="14494"/>
                      <a:pt x="10637" y="14038"/>
                      <a:pt x="12326" y="13444"/>
                    </a:cubicBezTo>
                    <a:cubicBezTo>
                      <a:pt x="12988" y="13216"/>
                      <a:pt x="13628" y="12942"/>
                      <a:pt x="14267" y="12668"/>
                    </a:cubicBezTo>
                    <a:cubicBezTo>
                      <a:pt x="14426" y="12600"/>
                      <a:pt x="14609" y="12508"/>
                      <a:pt x="14792" y="12440"/>
                    </a:cubicBezTo>
                    <a:lnTo>
                      <a:pt x="14814" y="12440"/>
                    </a:lnTo>
                    <a:cubicBezTo>
                      <a:pt x="15613" y="12052"/>
                      <a:pt x="16412" y="11641"/>
                      <a:pt x="17188" y="11185"/>
                    </a:cubicBezTo>
                    <a:cubicBezTo>
                      <a:pt x="17942" y="10751"/>
                      <a:pt x="18672" y="10272"/>
                      <a:pt x="19357" y="9769"/>
                    </a:cubicBezTo>
                    <a:cubicBezTo>
                      <a:pt x="19996" y="9313"/>
                      <a:pt x="20589" y="8788"/>
                      <a:pt x="21160" y="8240"/>
                    </a:cubicBezTo>
                    <a:cubicBezTo>
                      <a:pt x="21731" y="7670"/>
                      <a:pt x="22255" y="7030"/>
                      <a:pt x="22689" y="6323"/>
                    </a:cubicBezTo>
                    <a:cubicBezTo>
                      <a:pt x="23100" y="5661"/>
                      <a:pt x="23397" y="4908"/>
                      <a:pt x="23511" y="4132"/>
                    </a:cubicBezTo>
                    <a:cubicBezTo>
                      <a:pt x="23602" y="3356"/>
                      <a:pt x="23465" y="2534"/>
                      <a:pt x="23100" y="1849"/>
                    </a:cubicBezTo>
                    <a:cubicBezTo>
                      <a:pt x="23009" y="1689"/>
                      <a:pt x="22917" y="1530"/>
                      <a:pt x="22826" y="1393"/>
                    </a:cubicBezTo>
                    <a:cubicBezTo>
                      <a:pt x="22712" y="1256"/>
                      <a:pt x="22598" y="1119"/>
                      <a:pt x="22461" y="982"/>
                    </a:cubicBezTo>
                    <a:cubicBezTo>
                      <a:pt x="22210" y="753"/>
                      <a:pt x="21913" y="548"/>
                      <a:pt x="21616" y="411"/>
                    </a:cubicBezTo>
                    <a:cubicBezTo>
                      <a:pt x="21297" y="251"/>
                      <a:pt x="20954" y="160"/>
                      <a:pt x="20635" y="92"/>
                    </a:cubicBezTo>
                    <a:cubicBezTo>
                      <a:pt x="20315" y="23"/>
                      <a:pt x="19996" y="0"/>
                      <a:pt x="19653" y="0"/>
                    </a:cubicBezTo>
                    <a:close/>
                  </a:path>
                </a:pathLst>
              </a:custGeom>
              <a:solidFill>
                <a:srgbClr val="8D7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1"/>
              <p:cNvSpPr/>
              <p:nvPr/>
            </p:nvSpPr>
            <p:spPr>
              <a:xfrm>
                <a:off x="6845449" y="3413434"/>
                <a:ext cx="56195" cy="113445"/>
              </a:xfrm>
              <a:custGeom>
                <a:rect b="b" l="l" r="r" t="t"/>
                <a:pathLst>
                  <a:path extrusionOk="0" h="4197" w="2079">
                    <a:moveTo>
                      <a:pt x="1051" y="2786"/>
                    </a:moveTo>
                    <a:lnTo>
                      <a:pt x="1051" y="2786"/>
                    </a:lnTo>
                    <a:cubicBezTo>
                      <a:pt x="1058" y="2797"/>
                      <a:pt x="1065" y="2809"/>
                      <a:pt x="1072" y="2820"/>
                    </a:cubicBezTo>
                    <a:lnTo>
                      <a:pt x="1072" y="2820"/>
                    </a:lnTo>
                    <a:cubicBezTo>
                      <a:pt x="1069" y="2811"/>
                      <a:pt x="1064" y="2798"/>
                      <a:pt x="1051" y="2786"/>
                    </a:cubicBezTo>
                    <a:close/>
                    <a:moveTo>
                      <a:pt x="184" y="1"/>
                    </a:moveTo>
                    <a:cubicBezTo>
                      <a:pt x="92" y="1"/>
                      <a:pt x="47" y="69"/>
                      <a:pt x="24" y="138"/>
                    </a:cubicBezTo>
                    <a:cubicBezTo>
                      <a:pt x="24" y="183"/>
                      <a:pt x="24" y="206"/>
                      <a:pt x="1" y="252"/>
                    </a:cubicBezTo>
                    <a:lnTo>
                      <a:pt x="24" y="252"/>
                    </a:lnTo>
                    <a:cubicBezTo>
                      <a:pt x="24" y="343"/>
                      <a:pt x="1" y="412"/>
                      <a:pt x="1" y="480"/>
                    </a:cubicBezTo>
                    <a:lnTo>
                      <a:pt x="1" y="594"/>
                    </a:lnTo>
                    <a:cubicBezTo>
                      <a:pt x="1" y="800"/>
                      <a:pt x="24" y="1005"/>
                      <a:pt x="69" y="1188"/>
                    </a:cubicBezTo>
                    <a:cubicBezTo>
                      <a:pt x="138" y="1576"/>
                      <a:pt x="275" y="1964"/>
                      <a:pt x="458" y="2329"/>
                    </a:cubicBezTo>
                    <a:cubicBezTo>
                      <a:pt x="617" y="2694"/>
                      <a:pt x="823" y="3059"/>
                      <a:pt x="1051" y="3379"/>
                    </a:cubicBezTo>
                    <a:cubicBezTo>
                      <a:pt x="1165" y="3516"/>
                      <a:pt x="1279" y="3653"/>
                      <a:pt x="1393" y="3790"/>
                    </a:cubicBezTo>
                    <a:cubicBezTo>
                      <a:pt x="1462" y="3836"/>
                      <a:pt x="1507" y="3904"/>
                      <a:pt x="1576" y="3950"/>
                    </a:cubicBezTo>
                    <a:lnTo>
                      <a:pt x="1622" y="4018"/>
                    </a:lnTo>
                    <a:cubicBezTo>
                      <a:pt x="1690" y="4064"/>
                      <a:pt x="1736" y="4109"/>
                      <a:pt x="1781" y="4155"/>
                    </a:cubicBezTo>
                    <a:cubicBezTo>
                      <a:pt x="1820" y="4184"/>
                      <a:pt x="1858" y="4196"/>
                      <a:pt x="1893" y="4196"/>
                    </a:cubicBezTo>
                    <a:cubicBezTo>
                      <a:pt x="1941" y="4196"/>
                      <a:pt x="1983" y="4172"/>
                      <a:pt x="2010" y="4132"/>
                    </a:cubicBezTo>
                    <a:cubicBezTo>
                      <a:pt x="2078" y="4064"/>
                      <a:pt x="2055" y="3950"/>
                      <a:pt x="1987" y="3904"/>
                    </a:cubicBezTo>
                    <a:cubicBezTo>
                      <a:pt x="1918" y="3836"/>
                      <a:pt x="1850" y="3790"/>
                      <a:pt x="1781" y="3721"/>
                    </a:cubicBezTo>
                    <a:cubicBezTo>
                      <a:pt x="1517" y="3457"/>
                      <a:pt x="1273" y="3149"/>
                      <a:pt x="1072" y="2820"/>
                    </a:cubicBezTo>
                    <a:lnTo>
                      <a:pt x="1072" y="2820"/>
                    </a:lnTo>
                    <a:cubicBezTo>
                      <a:pt x="1074" y="2827"/>
                      <a:pt x="1074" y="2831"/>
                      <a:pt x="1074" y="2831"/>
                    </a:cubicBezTo>
                    <a:cubicBezTo>
                      <a:pt x="823" y="2420"/>
                      <a:pt x="617" y="1964"/>
                      <a:pt x="480" y="1485"/>
                    </a:cubicBezTo>
                    <a:cubicBezTo>
                      <a:pt x="389" y="1188"/>
                      <a:pt x="321" y="868"/>
                      <a:pt x="321" y="549"/>
                    </a:cubicBezTo>
                    <a:cubicBezTo>
                      <a:pt x="321" y="435"/>
                      <a:pt x="321" y="298"/>
                      <a:pt x="343" y="183"/>
                    </a:cubicBezTo>
                    <a:cubicBezTo>
                      <a:pt x="366" y="92"/>
                      <a:pt x="298" y="1"/>
                      <a:pt x="206" y="1"/>
                    </a:cubicBezTo>
                    <a:close/>
                  </a:path>
                </a:pathLst>
              </a:custGeom>
              <a:solidFill>
                <a:srgbClr val="7A63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1"/>
              <p:cNvSpPr/>
              <p:nvPr/>
            </p:nvSpPr>
            <p:spPr>
              <a:xfrm>
                <a:off x="6727004" y="2193705"/>
                <a:ext cx="599715" cy="628556"/>
              </a:xfrm>
              <a:custGeom>
                <a:rect b="b" l="l" r="r" t="t"/>
                <a:pathLst>
                  <a:path extrusionOk="0" h="23254" w="22187">
                    <a:moveTo>
                      <a:pt x="7556" y="21776"/>
                    </a:moveTo>
                    <a:cubicBezTo>
                      <a:pt x="7562" y="21778"/>
                      <a:pt x="7568" y="21781"/>
                      <a:pt x="7574" y="21783"/>
                    </a:cubicBezTo>
                    <a:lnTo>
                      <a:pt x="7574" y="21783"/>
                    </a:lnTo>
                    <a:cubicBezTo>
                      <a:pt x="7570" y="21779"/>
                      <a:pt x="7564" y="21776"/>
                      <a:pt x="7556" y="21776"/>
                    </a:cubicBezTo>
                    <a:close/>
                    <a:moveTo>
                      <a:pt x="5912" y="0"/>
                    </a:moveTo>
                    <a:cubicBezTo>
                      <a:pt x="5821" y="206"/>
                      <a:pt x="5753" y="434"/>
                      <a:pt x="5661" y="662"/>
                    </a:cubicBezTo>
                    <a:cubicBezTo>
                      <a:pt x="5661" y="662"/>
                      <a:pt x="5661" y="685"/>
                      <a:pt x="5661" y="685"/>
                    </a:cubicBezTo>
                    <a:cubicBezTo>
                      <a:pt x="5136" y="2009"/>
                      <a:pt x="4383" y="3242"/>
                      <a:pt x="3630" y="4451"/>
                    </a:cubicBezTo>
                    <a:cubicBezTo>
                      <a:pt x="2854" y="5684"/>
                      <a:pt x="2032" y="6916"/>
                      <a:pt x="1370" y="8217"/>
                    </a:cubicBezTo>
                    <a:cubicBezTo>
                      <a:pt x="1051" y="8834"/>
                      <a:pt x="754" y="9496"/>
                      <a:pt x="526" y="10158"/>
                    </a:cubicBezTo>
                    <a:cubicBezTo>
                      <a:pt x="297" y="10820"/>
                      <a:pt x="160" y="11504"/>
                      <a:pt x="92" y="12189"/>
                    </a:cubicBezTo>
                    <a:cubicBezTo>
                      <a:pt x="1" y="12897"/>
                      <a:pt x="46" y="13627"/>
                      <a:pt x="160" y="14335"/>
                    </a:cubicBezTo>
                    <a:cubicBezTo>
                      <a:pt x="274" y="14997"/>
                      <a:pt x="480" y="15658"/>
                      <a:pt x="754" y="16275"/>
                    </a:cubicBezTo>
                    <a:cubicBezTo>
                      <a:pt x="1279" y="17439"/>
                      <a:pt x="2078" y="18489"/>
                      <a:pt x="3013" y="19356"/>
                    </a:cubicBezTo>
                    <a:cubicBezTo>
                      <a:pt x="3972" y="20269"/>
                      <a:pt x="5113" y="21000"/>
                      <a:pt x="6323" y="21593"/>
                    </a:cubicBezTo>
                    <a:cubicBezTo>
                      <a:pt x="7533" y="22187"/>
                      <a:pt x="8857" y="22620"/>
                      <a:pt x="10181" y="22894"/>
                    </a:cubicBezTo>
                    <a:cubicBezTo>
                      <a:pt x="11258" y="23121"/>
                      <a:pt x="12368" y="23254"/>
                      <a:pt x="13469" y="23254"/>
                    </a:cubicBezTo>
                    <a:cubicBezTo>
                      <a:pt x="13697" y="23254"/>
                      <a:pt x="13925" y="23248"/>
                      <a:pt x="14152" y="23236"/>
                    </a:cubicBezTo>
                    <a:cubicBezTo>
                      <a:pt x="14769" y="23214"/>
                      <a:pt x="15408" y="23145"/>
                      <a:pt x="16024" y="23031"/>
                    </a:cubicBezTo>
                    <a:cubicBezTo>
                      <a:pt x="16731" y="22894"/>
                      <a:pt x="17439" y="22689"/>
                      <a:pt x="18124" y="22415"/>
                    </a:cubicBezTo>
                    <a:cubicBezTo>
                      <a:pt x="18877" y="22118"/>
                      <a:pt x="19607" y="21730"/>
                      <a:pt x="20269" y="21251"/>
                    </a:cubicBezTo>
                    <a:cubicBezTo>
                      <a:pt x="20589" y="21000"/>
                      <a:pt x="20909" y="20726"/>
                      <a:pt x="21182" y="20429"/>
                    </a:cubicBezTo>
                    <a:cubicBezTo>
                      <a:pt x="21479" y="20132"/>
                      <a:pt x="21730" y="19813"/>
                      <a:pt x="21958" y="19470"/>
                    </a:cubicBezTo>
                    <a:cubicBezTo>
                      <a:pt x="22027" y="19402"/>
                      <a:pt x="22073" y="19311"/>
                      <a:pt x="22141" y="19219"/>
                    </a:cubicBezTo>
                    <a:cubicBezTo>
                      <a:pt x="22187" y="19151"/>
                      <a:pt x="22141" y="19037"/>
                      <a:pt x="22073" y="18991"/>
                    </a:cubicBezTo>
                    <a:cubicBezTo>
                      <a:pt x="22047" y="18978"/>
                      <a:pt x="22022" y="18973"/>
                      <a:pt x="21997" y="18973"/>
                    </a:cubicBezTo>
                    <a:cubicBezTo>
                      <a:pt x="21934" y="18973"/>
                      <a:pt x="21877" y="19010"/>
                      <a:pt x="21844" y="19059"/>
                    </a:cubicBezTo>
                    <a:cubicBezTo>
                      <a:pt x="21753" y="19219"/>
                      <a:pt x="21639" y="19379"/>
                      <a:pt x="21525" y="19539"/>
                    </a:cubicBezTo>
                    <a:cubicBezTo>
                      <a:pt x="21137" y="20064"/>
                      <a:pt x="20680" y="20497"/>
                      <a:pt x="20178" y="20908"/>
                    </a:cubicBezTo>
                    <a:cubicBezTo>
                      <a:pt x="20201" y="20885"/>
                      <a:pt x="20201" y="20885"/>
                      <a:pt x="20224" y="20863"/>
                    </a:cubicBezTo>
                    <a:lnTo>
                      <a:pt x="20224" y="20863"/>
                    </a:lnTo>
                    <a:cubicBezTo>
                      <a:pt x="19630" y="21319"/>
                      <a:pt x="18991" y="21707"/>
                      <a:pt x="18306" y="22004"/>
                    </a:cubicBezTo>
                    <a:lnTo>
                      <a:pt x="18261" y="22004"/>
                    </a:lnTo>
                    <a:cubicBezTo>
                      <a:pt x="17374" y="22390"/>
                      <a:pt x="16464" y="22641"/>
                      <a:pt x="15510" y="22801"/>
                    </a:cubicBezTo>
                    <a:lnTo>
                      <a:pt x="15510" y="22801"/>
                    </a:lnTo>
                    <a:cubicBezTo>
                      <a:pt x="15519" y="22799"/>
                      <a:pt x="15532" y="22793"/>
                      <a:pt x="15545" y="22780"/>
                    </a:cubicBezTo>
                    <a:lnTo>
                      <a:pt x="15545" y="22780"/>
                    </a:lnTo>
                    <a:cubicBezTo>
                      <a:pt x="14856" y="22882"/>
                      <a:pt x="14161" y="22927"/>
                      <a:pt x="13466" y="22927"/>
                    </a:cubicBezTo>
                    <a:cubicBezTo>
                      <a:pt x="12917" y="22927"/>
                      <a:pt x="12368" y="22899"/>
                      <a:pt x="11824" y="22848"/>
                    </a:cubicBezTo>
                    <a:lnTo>
                      <a:pt x="11870" y="22848"/>
                    </a:lnTo>
                    <a:cubicBezTo>
                      <a:pt x="10393" y="22689"/>
                      <a:pt x="8961" y="22327"/>
                      <a:pt x="7574" y="21783"/>
                    </a:cubicBezTo>
                    <a:lnTo>
                      <a:pt x="7574" y="21783"/>
                    </a:lnTo>
                    <a:cubicBezTo>
                      <a:pt x="7577" y="21786"/>
                      <a:pt x="7580" y="21788"/>
                      <a:pt x="7583" y="21791"/>
                    </a:cubicBezTo>
                    <a:lnTo>
                      <a:pt x="7583" y="21791"/>
                    </a:lnTo>
                    <a:cubicBezTo>
                      <a:pt x="6380" y="21313"/>
                      <a:pt x="5245" y="20699"/>
                      <a:pt x="4200" y="19950"/>
                    </a:cubicBezTo>
                    <a:cubicBezTo>
                      <a:pt x="3447" y="19356"/>
                      <a:pt x="2740" y="18694"/>
                      <a:pt x="2146" y="17941"/>
                    </a:cubicBezTo>
                    <a:cubicBezTo>
                      <a:pt x="1690" y="17348"/>
                      <a:pt x="1302" y="16708"/>
                      <a:pt x="1005" y="16024"/>
                    </a:cubicBezTo>
                    <a:cubicBezTo>
                      <a:pt x="1005" y="16024"/>
                      <a:pt x="1005" y="16024"/>
                      <a:pt x="1005" y="16001"/>
                    </a:cubicBezTo>
                    <a:cubicBezTo>
                      <a:pt x="731" y="15385"/>
                      <a:pt x="548" y="14745"/>
                      <a:pt x="457" y="14106"/>
                    </a:cubicBezTo>
                    <a:cubicBezTo>
                      <a:pt x="366" y="13444"/>
                      <a:pt x="343" y="12782"/>
                      <a:pt x="411" y="12143"/>
                    </a:cubicBezTo>
                    <a:lnTo>
                      <a:pt x="411" y="12143"/>
                    </a:lnTo>
                    <a:lnTo>
                      <a:pt x="411" y="12189"/>
                    </a:lnTo>
                    <a:cubicBezTo>
                      <a:pt x="503" y="11345"/>
                      <a:pt x="731" y="10523"/>
                      <a:pt x="1028" y="9724"/>
                    </a:cubicBezTo>
                    <a:cubicBezTo>
                      <a:pt x="1028" y="9724"/>
                      <a:pt x="1028" y="9747"/>
                      <a:pt x="1028" y="9747"/>
                    </a:cubicBezTo>
                    <a:cubicBezTo>
                      <a:pt x="1553" y="8400"/>
                      <a:pt x="2306" y="7167"/>
                      <a:pt x="3059" y="5958"/>
                    </a:cubicBezTo>
                    <a:cubicBezTo>
                      <a:pt x="3835" y="4725"/>
                      <a:pt x="4657" y="3493"/>
                      <a:pt x="5319" y="2192"/>
                    </a:cubicBezTo>
                    <a:cubicBezTo>
                      <a:pt x="5661" y="1552"/>
                      <a:pt x="5958" y="868"/>
                      <a:pt x="6186" y="160"/>
                    </a:cubicBezTo>
                    <a:cubicBezTo>
                      <a:pt x="6095" y="114"/>
                      <a:pt x="6004" y="46"/>
                      <a:pt x="5912" y="0"/>
                    </a:cubicBezTo>
                    <a:close/>
                  </a:path>
                </a:pathLst>
              </a:custGeom>
              <a:solidFill>
                <a:srgbClr val="F5D4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1"/>
              <p:cNvSpPr/>
              <p:nvPr/>
            </p:nvSpPr>
            <p:spPr>
              <a:xfrm>
                <a:off x="6880021" y="2211599"/>
                <a:ext cx="27" cy="27"/>
              </a:xfrm>
              <a:custGeom>
                <a:rect b="b" l="l" r="r" t="t"/>
                <a:pathLst>
                  <a:path extrusionOk="0" h="1" w="1">
                    <a:moveTo>
                      <a:pt x="0" y="0"/>
                    </a:moveTo>
                    <a:cubicBezTo>
                      <a:pt x="0" y="0"/>
                      <a:pt x="0" y="0"/>
                      <a:pt x="0" y="0"/>
                    </a:cubicBezTo>
                    <a:lnTo>
                      <a:pt x="0" y="0"/>
                    </a:lnTo>
                    <a:cubicBezTo>
                      <a:pt x="0" y="0"/>
                      <a:pt x="0" y="0"/>
                      <a:pt x="0" y="0"/>
                    </a:cubicBezTo>
                    <a:close/>
                  </a:path>
                </a:pathLst>
              </a:custGeom>
              <a:solidFill>
                <a:srgbClr val="E2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1"/>
              <p:cNvSpPr/>
              <p:nvPr/>
            </p:nvSpPr>
            <p:spPr>
              <a:xfrm>
                <a:off x="6880021" y="2212221"/>
                <a:ext cx="27" cy="27"/>
              </a:xfrm>
              <a:custGeom>
                <a:rect b="b" l="l" r="r" t="t"/>
                <a:pathLst>
                  <a:path extrusionOk="0" h="1" w="1">
                    <a:moveTo>
                      <a:pt x="0" y="0"/>
                    </a:moveTo>
                    <a:cubicBezTo>
                      <a:pt x="0" y="0"/>
                      <a:pt x="0" y="0"/>
                      <a:pt x="0" y="0"/>
                    </a:cubicBezTo>
                    <a:cubicBezTo>
                      <a:pt x="0" y="0"/>
                      <a:pt x="0" y="0"/>
                      <a:pt x="0" y="0"/>
                    </a:cubicBezTo>
                    <a:close/>
                  </a:path>
                </a:pathLst>
              </a:custGeom>
              <a:solidFill>
                <a:srgbClr val="E2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1"/>
              <p:cNvSpPr/>
              <p:nvPr/>
            </p:nvSpPr>
            <p:spPr>
              <a:xfrm>
                <a:off x="7221815" y="2788446"/>
                <a:ext cx="27" cy="27"/>
              </a:xfrm>
              <a:custGeom>
                <a:rect b="b" l="l" r="r" t="t"/>
                <a:pathLst>
                  <a:path extrusionOk="0" h="1" w="1">
                    <a:moveTo>
                      <a:pt x="0" y="1"/>
                    </a:moveTo>
                    <a:cubicBezTo>
                      <a:pt x="0" y="1"/>
                      <a:pt x="0" y="1"/>
                      <a:pt x="0" y="1"/>
                    </a:cubicBezTo>
                    <a:cubicBezTo>
                      <a:pt x="0" y="1"/>
                      <a:pt x="0" y="1"/>
                      <a:pt x="0" y="1"/>
                    </a:cubicBezTo>
                    <a:close/>
                  </a:path>
                </a:pathLst>
              </a:custGeom>
              <a:solidFill>
                <a:srgbClr val="E2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1"/>
              <p:cNvSpPr/>
              <p:nvPr/>
            </p:nvSpPr>
            <p:spPr>
              <a:xfrm>
                <a:off x="7221815" y="2788446"/>
                <a:ext cx="27" cy="27"/>
              </a:xfrm>
              <a:custGeom>
                <a:rect b="b" l="l" r="r" t="t"/>
                <a:pathLst>
                  <a:path extrusionOk="0" h="1" w="1">
                    <a:moveTo>
                      <a:pt x="0" y="1"/>
                    </a:moveTo>
                    <a:cubicBezTo>
                      <a:pt x="0" y="1"/>
                      <a:pt x="0" y="1"/>
                      <a:pt x="0" y="1"/>
                    </a:cubicBezTo>
                    <a:cubicBezTo>
                      <a:pt x="0" y="1"/>
                      <a:pt x="0" y="1"/>
                      <a:pt x="0" y="1"/>
                    </a:cubicBezTo>
                    <a:close/>
                  </a:path>
                </a:pathLst>
              </a:custGeom>
              <a:solidFill>
                <a:srgbClr val="E2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1"/>
              <p:cNvSpPr/>
              <p:nvPr/>
            </p:nvSpPr>
            <p:spPr>
              <a:xfrm>
                <a:off x="7221193" y="2788446"/>
                <a:ext cx="649" cy="27"/>
              </a:xfrm>
              <a:custGeom>
                <a:rect b="b" l="l" r="r" t="t"/>
                <a:pathLst>
                  <a:path extrusionOk="0" h="1" w="24">
                    <a:moveTo>
                      <a:pt x="1" y="1"/>
                    </a:moveTo>
                    <a:cubicBezTo>
                      <a:pt x="1" y="1"/>
                      <a:pt x="1" y="1"/>
                      <a:pt x="1" y="1"/>
                    </a:cubicBezTo>
                    <a:cubicBezTo>
                      <a:pt x="1" y="1"/>
                      <a:pt x="1" y="1"/>
                      <a:pt x="1" y="1"/>
                    </a:cubicBezTo>
                    <a:cubicBezTo>
                      <a:pt x="1" y="1"/>
                      <a:pt x="1" y="1"/>
                      <a:pt x="23" y="1"/>
                    </a:cubicBezTo>
                    <a:cubicBezTo>
                      <a:pt x="1" y="1"/>
                      <a:pt x="1" y="1"/>
                      <a:pt x="1" y="1"/>
                    </a:cubicBezTo>
                    <a:close/>
                  </a:path>
                </a:pathLst>
              </a:custGeom>
              <a:solidFill>
                <a:srgbClr val="E2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1"/>
              <p:cNvSpPr/>
              <p:nvPr/>
            </p:nvSpPr>
            <p:spPr>
              <a:xfrm>
                <a:off x="7220571" y="2788446"/>
                <a:ext cx="649" cy="27"/>
              </a:xfrm>
              <a:custGeom>
                <a:rect b="b" l="l" r="r" t="t"/>
                <a:pathLst>
                  <a:path extrusionOk="0" h="1" w="24">
                    <a:moveTo>
                      <a:pt x="1" y="1"/>
                    </a:moveTo>
                    <a:cubicBezTo>
                      <a:pt x="24" y="1"/>
                      <a:pt x="24" y="1"/>
                      <a:pt x="24" y="1"/>
                    </a:cubicBezTo>
                    <a:cubicBezTo>
                      <a:pt x="24" y="1"/>
                      <a:pt x="24" y="1"/>
                      <a:pt x="1" y="1"/>
                    </a:cubicBezTo>
                    <a:close/>
                  </a:path>
                </a:pathLst>
              </a:custGeom>
              <a:solidFill>
                <a:srgbClr val="E2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1"/>
              <p:cNvSpPr/>
              <p:nvPr/>
            </p:nvSpPr>
            <p:spPr>
              <a:xfrm>
                <a:off x="7220571" y="2788446"/>
                <a:ext cx="27" cy="27"/>
              </a:xfrm>
              <a:custGeom>
                <a:rect b="b" l="l" r="r" t="t"/>
                <a:pathLst>
                  <a:path extrusionOk="0" h="1" w="1">
                    <a:moveTo>
                      <a:pt x="1" y="1"/>
                    </a:moveTo>
                    <a:cubicBezTo>
                      <a:pt x="1" y="1"/>
                      <a:pt x="1" y="1"/>
                      <a:pt x="1" y="1"/>
                    </a:cubicBezTo>
                    <a:lnTo>
                      <a:pt x="1" y="1"/>
                    </a:lnTo>
                    <a:cubicBezTo>
                      <a:pt x="1" y="1"/>
                      <a:pt x="1" y="1"/>
                      <a:pt x="1" y="1"/>
                    </a:cubicBezTo>
                    <a:close/>
                  </a:path>
                </a:pathLst>
              </a:custGeom>
              <a:solidFill>
                <a:srgbClr val="E2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1"/>
              <p:cNvSpPr/>
              <p:nvPr/>
            </p:nvSpPr>
            <p:spPr>
              <a:xfrm>
                <a:off x="7315582" y="2562043"/>
                <a:ext cx="155504" cy="161964"/>
              </a:xfrm>
              <a:custGeom>
                <a:rect b="b" l="l" r="r" t="t"/>
                <a:pathLst>
                  <a:path extrusionOk="0" h="5992" w="5753">
                    <a:moveTo>
                      <a:pt x="3265" y="0"/>
                    </a:moveTo>
                    <a:cubicBezTo>
                      <a:pt x="3196" y="0"/>
                      <a:pt x="3128" y="23"/>
                      <a:pt x="3059" y="23"/>
                    </a:cubicBezTo>
                    <a:cubicBezTo>
                      <a:pt x="2945" y="137"/>
                      <a:pt x="2854" y="251"/>
                      <a:pt x="2763" y="388"/>
                    </a:cubicBezTo>
                    <a:cubicBezTo>
                      <a:pt x="2786" y="365"/>
                      <a:pt x="2808" y="365"/>
                      <a:pt x="2831" y="365"/>
                    </a:cubicBezTo>
                    <a:cubicBezTo>
                      <a:pt x="2993" y="349"/>
                      <a:pt x="3143" y="333"/>
                      <a:pt x="3289" y="333"/>
                    </a:cubicBezTo>
                    <a:cubicBezTo>
                      <a:pt x="3350" y="333"/>
                      <a:pt x="3410" y="336"/>
                      <a:pt x="3470" y="342"/>
                    </a:cubicBezTo>
                    <a:cubicBezTo>
                      <a:pt x="3699" y="365"/>
                      <a:pt x="3904" y="411"/>
                      <a:pt x="4109" y="479"/>
                    </a:cubicBezTo>
                    <a:cubicBezTo>
                      <a:pt x="4315" y="571"/>
                      <a:pt x="4475" y="662"/>
                      <a:pt x="4657" y="776"/>
                    </a:cubicBezTo>
                    <a:cubicBezTo>
                      <a:pt x="4794" y="890"/>
                      <a:pt x="4908" y="1004"/>
                      <a:pt x="5000" y="1118"/>
                    </a:cubicBezTo>
                    <a:cubicBezTo>
                      <a:pt x="5091" y="1255"/>
                      <a:pt x="5182" y="1370"/>
                      <a:pt x="5251" y="1529"/>
                    </a:cubicBezTo>
                    <a:cubicBezTo>
                      <a:pt x="5319" y="1689"/>
                      <a:pt x="5365" y="1872"/>
                      <a:pt x="5388" y="2031"/>
                    </a:cubicBezTo>
                    <a:cubicBezTo>
                      <a:pt x="5433" y="2237"/>
                      <a:pt x="5433" y="2420"/>
                      <a:pt x="5410" y="2602"/>
                    </a:cubicBezTo>
                    <a:cubicBezTo>
                      <a:pt x="5388" y="2808"/>
                      <a:pt x="5342" y="2990"/>
                      <a:pt x="5274" y="3196"/>
                    </a:cubicBezTo>
                    <a:cubicBezTo>
                      <a:pt x="5182" y="3447"/>
                      <a:pt x="5045" y="3675"/>
                      <a:pt x="4885" y="3903"/>
                    </a:cubicBezTo>
                    <a:cubicBezTo>
                      <a:pt x="4657" y="4177"/>
                      <a:pt x="4406" y="4428"/>
                      <a:pt x="4155" y="4656"/>
                    </a:cubicBezTo>
                    <a:cubicBezTo>
                      <a:pt x="4155" y="4656"/>
                      <a:pt x="4178" y="4634"/>
                      <a:pt x="4178" y="4634"/>
                    </a:cubicBezTo>
                    <a:lnTo>
                      <a:pt x="4178" y="4634"/>
                    </a:lnTo>
                    <a:cubicBezTo>
                      <a:pt x="3858" y="4885"/>
                      <a:pt x="3493" y="5090"/>
                      <a:pt x="3128" y="5273"/>
                    </a:cubicBezTo>
                    <a:lnTo>
                      <a:pt x="3105" y="5273"/>
                    </a:lnTo>
                    <a:cubicBezTo>
                      <a:pt x="2740" y="5432"/>
                      <a:pt x="2375" y="5547"/>
                      <a:pt x="1987" y="5615"/>
                    </a:cubicBezTo>
                    <a:cubicBezTo>
                      <a:pt x="1753" y="5648"/>
                      <a:pt x="1531" y="5670"/>
                      <a:pt x="1313" y="5670"/>
                    </a:cubicBezTo>
                    <a:cubicBezTo>
                      <a:pt x="1233" y="5670"/>
                      <a:pt x="1153" y="5667"/>
                      <a:pt x="1074" y="5661"/>
                    </a:cubicBezTo>
                    <a:lnTo>
                      <a:pt x="1119" y="5661"/>
                    </a:lnTo>
                    <a:cubicBezTo>
                      <a:pt x="868" y="5638"/>
                      <a:pt x="640" y="5592"/>
                      <a:pt x="435" y="5501"/>
                    </a:cubicBezTo>
                    <a:cubicBezTo>
                      <a:pt x="366" y="5478"/>
                      <a:pt x="320" y="5455"/>
                      <a:pt x="252" y="5432"/>
                    </a:cubicBezTo>
                    <a:cubicBezTo>
                      <a:pt x="229" y="5417"/>
                      <a:pt x="201" y="5410"/>
                      <a:pt x="173" y="5410"/>
                    </a:cubicBezTo>
                    <a:cubicBezTo>
                      <a:pt x="118" y="5410"/>
                      <a:pt x="62" y="5440"/>
                      <a:pt x="47" y="5501"/>
                    </a:cubicBezTo>
                    <a:cubicBezTo>
                      <a:pt x="1" y="5569"/>
                      <a:pt x="24" y="5684"/>
                      <a:pt x="92" y="5706"/>
                    </a:cubicBezTo>
                    <a:cubicBezTo>
                      <a:pt x="366" y="5843"/>
                      <a:pt x="640" y="5912"/>
                      <a:pt x="937" y="5957"/>
                    </a:cubicBezTo>
                    <a:cubicBezTo>
                      <a:pt x="1085" y="5980"/>
                      <a:pt x="1233" y="5992"/>
                      <a:pt x="1382" y="5992"/>
                    </a:cubicBezTo>
                    <a:cubicBezTo>
                      <a:pt x="1530" y="5992"/>
                      <a:pt x="1679" y="5980"/>
                      <a:pt x="1827" y="5957"/>
                    </a:cubicBezTo>
                    <a:cubicBezTo>
                      <a:pt x="2466" y="5889"/>
                      <a:pt x="3082" y="5684"/>
                      <a:pt x="3653" y="5387"/>
                    </a:cubicBezTo>
                    <a:cubicBezTo>
                      <a:pt x="3927" y="5227"/>
                      <a:pt x="4201" y="5044"/>
                      <a:pt x="4429" y="4839"/>
                    </a:cubicBezTo>
                    <a:cubicBezTo>
                      <a:pt x="4680" y="4634"/>
                      <a:pt x="4908" y="4405"/>
                      <a:pt x="5091" y="4154"/>
                    </a:cubicBezTo>
                    <a:cubicBezTo>
                      <a:pt x="5274" y="3926"/>
                      <a:pt x="5433" y="3675"/>
                      <a:pt x="5547" y="3378"/>
                    </a:cubicBezTo>
                    <a:cubicBezTo>
                      <a:pt x="5593" y="3264"/>
                      <a:pt x="5639" y="3127"/>
                      <a:pt x="5684" y="2990"/>
                    </a:cubicBezTo>
                    <a:cubicBezTo>
                      <a:pt x="5707" y="2830"/>
                      <a:pt x="5730" y="2693"/>
                      <a:pt x="5753" y="2534"/>
                    </a:cubicBezTo>
                    <a:cubicBezTo>
                      <a:pt x="5753" y="2283"/>
                      <a:pt x="5730" y="2031"/>
                      <a:pt x="5684" y="1780"/>
                    </a:cubicBezTo>
                    <a:cubicBezTo>
                      <a:pt x="5616" y="1529"/>
                      <a:pt x="5502" y="1278"/>
                      <a:pt x="5365" y="1073"/>
                    </a:cubicBezTo>
                    <a:cubicBezTo>
                      <a:pt x="5228" y="867"/>
                      <a:pt x="5045" y="685"/>
                      <a:pt x="4840" y="525"/>
                    </a:cubicBezTo>
                    <a:cubicBezTo>
                      <a:pt x="4749" y="457"/>
                      <a:pt x="4657" y="388"/>
                      <a:pt x="4543" y="320"/>
                    </a:cubicBezTo>
                    <a:cubicBezTo>
                      <a:pt x="4429" y="274"/>
                      <a:pt x="4292" y="205"/>
                      <a:pt x="4178" y="160"/>
                    </a:cubicBezTo>
                    <a:cubicBezTo>
                      <a:pt x="3881" y="69"/>
                      <a:pt x="3562" y="0"/>
                      <a:pt x="3265" y="0"/>
                    </a:cubicBezTo>
                    <a:close/>
                  </a:path>
                </a:pathLst>
              </a:custGeom>
              <a:solidFill>
                <a:srgbClr val="F5D4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1"/>
              <p:cNvSpPr/>
              <p:nvPr/>
            </p:nvSpPr>
            <p:spPr>
              <a:xfrm>
                <a:off x="7392104" y="2571909"/>
                <a:ext cx="27" cy="27"/>
              </a:xfrm>
              <a:custGeom>
                <a:rect b="b" l="l" r="r" t="t"/>
                <a:pathLst>
                  <a:path extrusionOk="0" h="1" w="1">
                    <a:moveTo>
                      <a:pt x="0" y="0"/>
                    </a:moveTo>
                    <a:lnTo>
                      <a:pt x="0" y="0"/>
                    </a:lnTo>
                    <a:close/>
                  </a:path>
                </a:pathLst>
              </a:custGeom>
              <a:solidFill>
                <a:srgbClr val="E2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1"/>
              <p:cNvSpPr/>
              <p:nvPr/>
            </p:nvSpPr>
            <p:spPr>
              <a:xfrm>
                <a:off x="7400105" y="2704545"/>
                <a:ext cx="27" cy="27"/>
              </a:xfrm>
              <a:custGeom>
                <a:rect b="b" l="l" r="r" t="t"/>
                <a:pathLst>
                  <a:path extrusionOk="0" h="1" w="1">
                    <a:moveTo>
                      <a:pt x="1" y="1"/>
                    </a:moveTo>
                    <a:cubicBezTo>
                      <a:pt x="1" y="1"/>
                      <a:pt x="1" y="1"/>
                      <a:pt x="1" y="1"/>
                    </a:cubicBezTo>
                    <a:lnTo>
                      <a:pt x="1" y="1"/>
                    </a:lnTo>
                    <a:cubicBezTo>
                      <a:pt x="1" y="1"/>
                      <a:pt x="1" y="1"/>
                      <a:pt x="1" y="1"/>
                    </a:cubicBezTo>
                    <a:cubicBezTo>
                      <a:pt x="1" y="1"/>
                      <a:pt x="1" y="1"/>
                      <a:pt x="1" y="1"/>
                    </a:cubicBezTo>
                    <a:close/>
                  </a:path>
                </a:pathLst>
              </a:custGeom>
              <a:solidFill>
                <a:srgbClr val="E2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1"/>
              <p:cNvSpPr/>
              <p:nvPr/>
            </p:nvSpPr>
            <p:spPr>
              <a:xfrm>
                <a:off x="7342747" y="2608291"/>
                <a:ext cx="31490" cy="79009"/>
              </a:xfrm>
              <a:custGeom>
                <a:rect b="b" l="l" r="r" t="t"/>
                <a:pathLst>
                  <a:path extrusionOk="0" h="2923" w="1165">
                    <a:moveTo>
                      <a:pt x="776" y="1"/>
                    </a:moveTo>
                    <a:cubicBezTo>
                      <a:pt x="731" y="24"/>
                      <a:pt x="685" y="47"/>
                      <a:pt x="662" y="92"/>
                    </a:cubicBezTo>
                    <a:cubicBezTo>
                      <a:pt x="662" y="115"/>
                      <a:pt x="639" y="184"/>
                      <a:pt x="662" y="206"/>
                    </a:cubicBezTo>
                    <a:cubicBezTo>
                      <a:pt x="731" y="389"/>
                      <a:pt x="776" y="549"/>
                      <a:pt x="799" y="731"/>
                    </a:cubicBezTo>
                    <a:cubicBezTo>
                      <a:pt x="822" y="914"/>
                      <a:pt x="845" y="1074"/>
                      <a:pt x="822" y="1256"/>
                    </a:cubicBezTo>
                    <a:cubicBezTo>
                      <a:pt x="799" y="1439"/>
                      <a:pt x="776" y="1622"/>
                      <a:pt x="708" y="1781"/>
                    </a:cubicBezTo>
                    <a:cubicBezTo>
                      <a:pt x="639" y="1941"/>
                      <a:pt x="571" y="2101"/>
                      <a:pt x="480" y="2238"/>
                    </a:cubicBezTo>
                    <a:cubicBezTo>
                      <a:pt x="365" y="2352"/>
                      <a:pt x="274" y="2466"/>
                      <a:pt x="137" y="2580"/>
                    </a:cubicBezTo>
                    <a:cubicBezTo>
                      <a:pt x="114" y="2603"/>
                      <a:pt x="91" y="2603"/>
                      <a:pt x="91" y="2626"/>
                    </a:cubicBezTo>
                    <a:cubicBezTo>
                      <a:pt x="46" y="2649"/>
                      <a:pt x="23" y="2671"/>
                      <a:pt x="0" y="2717"/>
                    </a:cubicBezTo>
                    <a:cubicBezTo>
                      <a:pt x="0" y="2763"/>
                      <a:pt x="0" y="2808"/>
                      <a:pt x="23" y="2854"/>
                    </a:cubicBezTo>
                    <a:cubicBezTo>
                      <a:pt x="46" y="2877"/>
                      <a:pt x="91" y="2900"/>
                      <a:pt x="137" y="2923"/>
                    </a:cubicBezTo>
                    <a:cubicBezTo>
                      <a:pt x="160" y="2923"/>
                      <a:pt x="228" y="2923"/>
                      <a:pt x="251" y="2900"/>
                    </a:cubicBezTo>
                    <a:cubicBezTo>
                      <a:pt x="343" y="2831"/>
                      <a:pt x="434" y="2740"/>
                      <a:pt x="525" y="2649"/>
                    </a:cubicBezTo>
                    <a:cubicBezTo>
                      <a:pt x="639" y="2557"/>
                      <a:pt x="708" y="2443"/>
                      <a:pt x="799" y="2329"/>
                    </a:cubicBezTo>
                    <a:cubicBezTo>
                      <a:pt x="936" y="2124"/>
                      <a:pt x="1027" y="1873"/>
                      <a:pt x="1096" y="1644"/>
                    </a:cubicBezTo>
                    <a:cubicBezTo>
                      <a:pt x="1164" y="1393"/>
                      <a:pt x="1164" y="1119"/>
                      <a:pt x="1141" y="868"/>
                    </a:cubicBezTo>
                    <a:cubicBezTo>
                      <a:pt x="1141" y="617"/>
                      <a:pt x="1073" y="366"/>
                      <a:pt x="959" y="115"/>
                    </a:cubicBezTo>
                    <a:cubicBezTo>
                      <a:pt x="959" y="69"/>
                      <a:pt x="936" y="47"/>
                      <a:pt x="890" y="24"/>
                    </a:cubicBezTo>
                    <a:cubicBezTo>
                      <a:pt x="868" y="1"/>
                      <a:pt x="845" y="1"/>
                      <a:pt x="822" y="1"/>
                    </a:cubicBezTo>
                    <a:close/>
                  </a:path>
                </a:pathLst>
              </a:custGeom>
              <a:solidFill>
                <a:srgbClr val="E2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1"/>
              <p:cNvSpPr/>
              <p:nvPr/>
            </p:nvSpPr>
            <p:spPr>
              <a:xfrm>
                <a:off x="7364939" y="2603994"/>
                <a:ext cx="62980" cy="30895"/>
              </a:xfrm>
              <a:custGeom>
                <a:rect b="b" l="l" r="r" t="t"/>
                <a:pathLst>
                  <a:path extrusionOk="0" h="1143" w="2330">
                    <a:moveTo>
                      <a:pt x="1530" y="0"/>
                    </a:moveTo>
                    <a:cubicBezTo>
                      <a:pt x="1370" y="0"/>
                      <a:pt x="1211" y="46"/>
                      <a:pt x="1074" y="91"/>
                    </a:cubicBezTo>
                    <a:cubicBezTo>
                      <a:pt x="845" y="137"/>
                      <a:pt x="663" y="251"/>
                      <a:pt x="503" y="388"/>
                    </a:cubicBezTo>
                    <a:cubicBezTo>
                      <a:pt x="320" y="548"/>
                      <a:pt x="161" y="708"/>
                      <a:pt x="47" y="913"/>
                    </a:cubicBezTo>
                    <a:cubicBezTo>
                      <a:pt x="1" y="982"/>
                      <a:pt x="24" y="1096"/>
                      <a:pt x="115" y="1119"/>
                    </a:cubicBezTo>
                    <a:cubicBezTo>
                      <a:pt x="139" y="1135"/>
                      <a:pt x="166" y="1142"/>
                      <a:pt x="193" y="1142"/>
                    </a:cubicBezTo>
                    <a:cubicBezTo>
                      <a:pt x="242" y="1142"/>
                      <a:pt x="291" y="1117"/>
                      <a:pt x="320" y="1073"/>
                    </a:cubicBezTo>
                    <a:cubicBezTo>
                      <a:pt x="343" y="1027"/>
                      <a:pt x="389" y="982"/>
                      <a:pt x="412" y="936"/>
                    </a:cubicBezTo>
                    <a:cubicBezTo>
                      <a:pt x="480" y="845"/>
                      <a:pt x="572" y="753"/>
                      <a:pt x="686" y="662"/>
                    </a:cubicBezTo>
                    <a:cubicBezTo>
                      <a:pt x="777" y="571"/>
                      <a:pt x="891" y="502"/>
                      <a:pt x="1028" y="457"/>
                    </a:cubicBezTo>
                    <a:cubicBezTo>
                      <a:pt x="1119" y="411"/>
                      <a:pt x="1233" y="365"/>
                      <a:pt x="1325" y="343"/>
                    </a:cubicBezTo>
                    <a:lnTo>
                      <a:pt x="1622" y="343"/>
                    </a:lnTo>
                    <a:cubicBezTo>
                      <a:pt x="1690" y="343"/>
                      <a:pt x="1758" y="365"/>
                      <a:pt x="1850" y="388"/>
                    </a:cubicBezTo>
                    <a:cubicBezTo>
                      <a:pt x="1918" y="434"/>
                      <a:pt x="1987" y="457"/>
                      <a:pt x="2055" y="502"/>
                    </a:cubicBezTo>
                    <a:cubicBezTo>
                      <a:pt x="2078" y="548"/>
                      <a:pt x="2124" y="548"/>
                      <a:pt x="2169" y="548"/>
                    </a:cubicBezTo>
                    <a:cubicBezTo>
                      <a:pt x="2215" y="548"/>
                      <a:pt x="2261" y="548"/>
                      <a:pt x="2283" y="502"/>
                    </a:cubicBezTo>
                    <a:cubicBezTo>
                      <a:pt x="2306" y="479"/>
                      <a:pt x="2329" y="434"/>
                      <a:pt x="2329" y="388"/>
                    </a:cubicBezTo>
                    <a:cubicBezTo>
                      <a:pt x="2329" y="343"/>
                      <a:pt x="2306" y="297"/>
                      <a:pt x="2283" y="274"/>
                    </a:cubicBezTo>
                    <a:cubicBezTo>
                      <a:pt x="2192" y="206"/>
                      <a:pt x="2101" y="160"/>
                      <a:pt x="2010" y="114"/>
                    </a:cubicBezTo>
                    <a:cubicBezTo>
                      <a:pt x="1918" y="69"/>
                      <a:pt x="1804" y="46"/>
                      <a:pt x="1690" y="23"/>
                    </a:cubicBezTo>
                    <a:cubicBezTo>
                      <a:pt x="1644" y="23"/>
                      <a:pt x="1576" y="0"/>
                      <a:pt x="1530" y="0"/>
                    </a:cubicBezTo>
                    <a:close/>
                  </a:path>
                </a:pathLst>
              </a:custGeom>
              <a:solidFill>
                <a:srgbClr val="E2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
              <p:cNvSpPr/>
              <p:nvPr/>
            </p:nvSpPr>
            <p:spPr>
              <a:xfrm>
                <a:off x="6896049" y="2385591"/>
                <a:ext cx="95037" cy="114796"/>
              </a:xfrm>
              <a:custGeom>
                <a:rect b="b" l="l" r="r" t="t"/>
                <a:pathLst>
                  <a:path extrusionOk="0" h="4247" w="3516">
                    <a:moveTo>
                      <a:pt x="2832" y="1088"/>
                    </a:moveTo>
                    <a:lnTo>
                      <a:pt x="2832" y="1088"/>
                    </a:lnTo>
                    <a:cubicBezTo>
                      <a:pt x="2831" y="1090"/>
                      <a:pt x="2831" y="1093"/>
                      <a:pt x="2831" y="1096"/>
                    </a:cubicBezTo>
                    <a:lnTo>
                      <a:pt x="2831" y="1096"/>
                    </a:lnTo>
                    <a:cubicBezTo>
                      <a:pt x="2831" y="1096"/>
                      <a:pt x="2831" y="1093"/>
                      <a:pt x="2832" y="1088"/>
                    </a:cubicBezTo>
                    <a:close/>
                    <a:moveTo>
                      <a:pt x="3333" y="0"/>
                    </a:moveTo>
                    <a:cubicBezTo>
                      <a:pt x="3265" y="0"/>
                      <a:pt x="3219" y="46"/>
                      <a:pt x="3196" y="114"/>
                    </a:cubicBezTo>
                    <a:cubicBezTo>
                      <a:pt x="3087" y="419"/>
                      <a:pt x="2999" y="744"/>
                      <a:pt x="2853" y="1051"/>
                    </a:cubicBezTo>
                    <a:lnTo>
                      <a:pt x="2853" y="1051"/>
                    </a:lnTo>
                    <a:cubicBezTo>
                      <a:pt x="2839" y="1065"/>
                      <a:pt x="2834" y="1079"/>
                      <a:pt x="2832" y="1088"/>
                    </a:cubicBezTo>
                    <a:lnTo>
                      <a:pt x="2832" y="1088"/>
                    </a:lnTo>
                    <a:cubicBezTo>
                      <a:pt x="2834" y="1081"/>
                      <a:pt x="2838" y="1077"/>
                      <a:pt x="2842" y="1073"/>
                    </a:cubicBezTo>
                    <a:lnTo>
                      <a:pt x="2842" y="1073"/>
                    </a:lnTo>
                    <a:cubicBezTo>
                      <a:pt x="2838" y="1081"/>
                      <a:pt x="2835" y="1088"/>
                      <a:pt x="2831" y="1096"/>
                    </a:cubicBezTo>
                    <a:cubicBezTo>
                      <a:pt x="2785" y="1187"/>
                      <a:pt x="2717" y="1278"/>
                      <a:pt x="2648" y="1370"/>
                    </a:cubicBezTo>
                    <a:cubicBezTo>
                      <a:pt x="2626" y="1392"/>
                      <a:pt x="2603" y="1415"/>
                      <a:pt x="2557" y="1438"/>
                    </a:cubicBezTo>
                    <a:cubicBezTo>
                      <a:pt x="2557" y="1461"/>
                      <a:pt x="2534" y="1461"/>
                      <a:pt x="2511" y="1461"/>
                    </a:cubicBezTo>
                    <a:cubicBezTo>
                      <a:pt x="2511" y="1461"/>
                      <a:pt x="2489" y="1484"/>
                      <a:pt x="2489" y="1484"/>
                    </a:cubicBezTo>
                    <a:lnTo>
                      <a:pt x="2466" y="1484"/>
                    </a:lnTo>
                    <a:cubicBezTo>
                      <a:pt x="2443" y="1461"/>
                      <a:pt x="2420" y="1461"/>
                      <a:pt x="2397" y="1461"/>
                    </a:cubicBezTo>
                    <a:cubicBezTo>
                      <a:pt x="2330" y="1416"/>
                      <a:pt x="2284" y="1370"/>
                      <a:pt x="2217" y="1303"/>
                    </a:cubicBezTo>
                    <a:lnTo>
                      <a:pt x="2217" y="1303"/>
                    </a:lnTo>
                    <a:cubicBezTo>
                      <a:pt x="2238" y="1324"/>
                      <a:pt x="2238" y="1325"/>
                      <a:pt x="2260" y="1347"/>
                    </a:cubicBezTo>
                    <a:cubicBezTo>
                      <a:pt x="2078" y="1187"/>
                      <a:pt x="1918" y="981"/>
                      <a:pt x="1690" y="867"/>
                    </a:cubicBezTo>
                    <a:cubicBezTo>
                      <a:pt x="1576" y="799"/>
                      <a:pt x="1461" y="776"/>
                      <a:pt x="1347" y="753"/>
                    </a:cubicBezTo>
                    <a:cubicBezTo>
                      <a:pt x="1279" y="753"/>
                      <a:pt x="1233" y="776"/>
                      <a:pt x="1165" y="776"/>
                    </a:cubicBezTo>
                    <a:cubicBezTo>
                      <a:pt x="1119" y="776"/>
                      <a:pt x="1073" y="799"/>
                      <a:pt x="1005" y="799"/>
                    </a:cubicBezTo>
                    <a:cubicBezTo>
                      <a:pt x="822" y="867"/>
                      <a:pt x="640" y="959"/>
                      <a:pt x="480" y="1118"/>
                    </a:cubicBezTo>
                    <a:cubicBezTo>
                      <a:pt x="320" y="1278"/>
                      <a:pt x="229" y="1461"/>
                      <a:pt x="138" y="1666"/>
                    </a:cubicBezTo>
                    <a:cubicBezTo>
                      <a:pt x="69" y="1894"/>
                      <a:pt x="46" y="2100"/>
                      <a:pt x="23" y="2328"/>
                    </a:cubicBezTo>
                    <a:cubicBezTo>
                      <a:pt x="1" y="2579"/>
                      <a:pt x="23" y="2808"/>
                      <a:pt x="69" y="3036"/>
                    </a:cubicBezTo>
                    <a:cubicBezTo>
                      <a:pt x="115" y="3264"/>
                      <a:pt x="183" y="3469"/>
                      <a:pt x="275" y="3652"/>
                    </a:cubicBezTo>
                    <a:cubicBezTo>
                      <a:pt x="320" y="3743"/>
                      <a:pt x="389" y="3812"/>
                      <a:pt x="434" y="3903"/>
                    </a:cubicBezTo>
                    <a:cubicBezTo>
                      <a:pt x="548" y="4040"/>
                      <a:pt x="663" y="4131"/>
                      <a:pt x="800" y="4223"/>
                    </a:cubicBezTo>
                    <a:cubicBezTo>
                      <a:pt x="824" y="4239"/>
                      <a:pt x="851" y="4246"/>
                      <a:pt x="879" y="4246"/>
                    </a:cubicBezTo>
                    <a:cubicBezTo>
                      <a:pt x="930" y="4246"/>
                      <a:pt x="984" y="4221"/>
                      <a:pt x="1028" y="4177"/>
                    </a:cubicBezTo>
                    <a:cubicBezTo>
                      <a:pt x="1073" y="4109"/>
                      <a:pt x="1051" y="3994"/>
                      <a:pt x="982" y="3949"/>
                    </a:cubicBezTo>
                    <a:cubicBezTo>
                      <a:pt x="937" y="3903"/>
                      <a:pt x="868" y="3880"/>
                      <a:pt x="822" y="3835"/>
                    </a:cubicBezTo>
                    <a:cubicBezTo>
                      <a:pt x="754" y="3766"/>
                      <a:pt x="685" y="3698"/>
                      <a:pt x="640" y="3629"/>
                    </a:cubicBezTo>
                    <a:cubicBezTo>
                      <a:pt x="571" y="3515"/>
                      <a:pt x="526" y="3378"/>
                      <a:pt x="480" y="3264"/>
                    </a:cubicBezTo>
                    <a:cubicBezTo>
                      <a:pt x="412" y="3059"/>
                      <a:pt x="366" y="2853"/>
                      <a:pt x="343" y="2648"/>
                    </a:cubicBezTo>
                    <a:cubicBezTo>
                      <a:pt x="343" y="2642"/>
                      <a:pt x="343" y="2636"/>
                      <a:pt x="343" y="2625"/>
                    </a:cubicBezTo>
                    <a:cubicBezTo>
                      <a:pt x="343" y="2419"/>
                      <a:pt x="343" y="2214"/>
                      <a:pt x="389" y="2009"/>
                    </a:cubicBezTo>
                    <a:cubicBezTo>
                      <a:pt x="412" y="1872"/>
                      <a:pt x="457" y="1735"/>
                      <a:pt x="526" y="1598"/>
                    </a:cubicBezTo>
                    <a:cubicBezTo>
                      <a:pt x="571" y="1529"/>
                      <a:pt x="617" y="1438"/>
                      <a:pt x="685" y="1370"/>
                    </a:cubicBezTo>
                    <a:cubicBezTo>
                      <a:pt x="731" y="1324"/>
                      <a:pt x="800" y="1255"/>
                      <a:pt x="868" y="1210"/>
                    </a:cubicBezTo>
                    <a:cubicBezTo>
                      <a:pt x="914" y="1187"/>
                      <a:pt x="982" y="1164"/>
                      <a:pt x="1051" y="1141"/>
                    </a:cubicBezTo>
                    <a:cubicBezTo>
                      <a:pt x="1119" y="1118"/>
                      <a:pt x="1210" y="1096"/>
                      <a:pt x="1279" y="1096"/>
                    </a:cubicBezTo>
                    <a:lnTo>
                      <a:pt x="1393" y="1096"/>
                    </a:lnTo>
                    <a:cubicBezTo>
                      <a:pt x="1439" y="1096"/>
                      <a:pt x="1461" y="1118"/>
                      <a:pt x="1507" y="1141"/>
                    </a:cubicBezTo>
                    <a:cubicBezTo>
                      <a:pt x="1598" y="1187"/>
                      <a:pt x="1690" y="1255"/>
                      <a:pt x="1758" y="1324"/>
                    </a:cubicBezTo>
                    <a:cubicBezTo>
                      <a:pt x="1850" y="1392"/>
                      <a:pt x="1918" y="1484"/>
                      <a:pt x="2009" y="1552"/>
                    </a:cubicBezTo>
                    <a:cubicBezTo>
                      <a:pt x="2055" y="1598"/>
                      <a:pt x="2101" y="1621"/>
                      <a:pt x="2146" y="1666"/>
                    </a:cubicBezTo>
                    <a:cubicBezTo>
                      <a:pt x="2192" y="1712"/>
                      <a:pt x="2238" y="1735"/>
                      <a:pt x="2306" y="1758"/>
                    </a:cubicBezTo>
                    <a:cubicBezTo>
                      <a:pt x="2360" y="1784"/>
                      <a:pt x="2421" y="1795"/>
                      <a:pt x="2481" y="1795"/>
                    </a:cubicBezTo>
                    <a:cubicBezTo>
                      <a:pt x="2523" y="1795"/>
                      <a:pt x="2565" y="1790"/>
                      <a:pt x="2603" y="1780"/>
                    </a:cubicBezTo>
                    <a:cubicBezTo>
                      <a:pt x="2717" y="1758"/>
                      <a:pt x="2808" y="1689"/>
                      <a:pt x="2877" y="1598"/>
                    </a:cubicBezTo>
                    <a:cubicBezTo>
                      <a:pt x="3059" y="1415"/>
                      <a:pt x="3173" y="1164"/>
                      <a:pt x="3265" y="913"/>
                    </a:cubicBezTo>
                    <a:cubicBezTo>
                      <a:pt x="3356" y="685"/>
                      <a:pt x="3424" y="457"/>
                      <a:pt x="3493" y="228"/>
                    </a:cubicBezTo>
                    <a:cubicBezTo>
                      <a:pt x="3516" y="137"/>
                      <a:pt x="3470" y="46"/>
                      <a:pt x="3402" y="0"/>
                    </a:cubicBezTo>
                    <a:close/>
                  </a:path>
                </a:pathLst>
              </a:custGeom>
              <a:solidFill>
                <a:srgbClr val="E2B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1"/>
              <p:cNvSpPr/>
              <p:nvPr/>
            </p:nvSpPr>
            <p:spPr>
              <a:xfrm>
                <a:off x="7045363" y="2413351"/>
                <a:ext cx="125257" cy="99146"/>
              </a:xfrm>
              <a:custGeom>
                <a:rect b="b" l="l" r="r" t="t"/>
                <a:pathLst>
                  <a:path extrusionOk="0" h="3668" w="4634">
                    <a:moveTo>
                      <a:pt x="2511" y="0"/>
                    </a:moveTo>
                    <a:cubicBezTo>
                      <a:pt x="2420" y="0"/>
                      <a:pt x="2351" y="23"/>
                      <a:pt x="2260" y="23"/>
                    </a:cubicBezTo>
                    <a:cubicBezTo>
                      <a:pt x="1758" y="69"/>
                      <a:pt x="1279" y="320"/>
                      <a:pt x="891" y="662"/>
                    </a:cubicBezTo>
                    <a:cubicBezTo>
                      <a:pt x="503" y="1004"/>
                      <a:pt x="229" y="1484"/>
                      <a:pt x="46" y="1986"/>
                    </a:cubicBezTo>
                    <a:cubicBezTo>
                      <a:pt x="0" y="2100"/>
                      <a:pt x="46" y="2260"/>
                      <a:pt x="183" y="2305"/>
                    </a:cubicBezTo>
                    <a:cubicBezTo>
                      <a:pt x="207" y="2315"/>
                      <a:pt x="234" y="2320"/>
                      <a:pt x="261" y="2320"/>
                    </a:cubicBezTo>
                    <a:cubicBezTo>
                      <a:pt x="360" y="2320"/>
                      <a:pt x="467" y="2258"/>
                      <a:pt x="503" y="2169"/>
                    </a:cubicBezTo>
                    <a:cubicBezTo>
                      <a:pt x="548" y="1986"/>
                      <a:pt x="640" y="1826"/>
                      <a:pt x="708" y="1666"/>
                    </a:cubicBezTo>
                    <a:cubicBezTo>
                      <a:pt x="822" y="1484"/>
                      <a:pt x="959" y="1301"/>
                      <a:pt x="1096" y="1141"/>
                    </a:cubicBezTo>
                    <a:cubicBezTo>
                      <a:pt x="1233" y="1004"/>
                      <a:pt x="1370" y="890"/>
                      <a:pt x="1530" y="776"/>
                    </a:cubicBezTo>
                    <a:cubicBezTo>
                      <a:pt x="1689" y="685"/>
                      <a:pt x="1826" y="616"/>
                      <a:pt x="1986" y="571"/>
                    </a:cubicBezTo>
                    <a:cubicBezTo>
                      <a:pt x="2146" y="525"/>
                      <a:pt x="2283" y="502"/>
                      <a:pt x="2443" y="502"/>
                    </a:cubicBezTo>
                    <a:cubicBezTo>
                      <a:pt x="2580" y="502"/>
                      <a:pt x="2717" y="502"/>
                      <a:pt x="2876" y="525"/>
                    </a:cubicBezTo>
                    <a:cubicBezTo>
                      <a:pt x="3013" y="571"/>
                      <a:pt x="3150" y="616"/>
                      <a:pt x="3287" y="685"/>
                    </a:cubicBezTo>
                    <a:cubicBezTo>
                      <a:pt x="3401" y="753"/>
                      <a:pt x="3515" y="845"/>
                      <a:pt x="3607" y="936"/>
                    </a:cubicBezTo>
                    <a:cubicBezTo>
                      <a:pt x="3698" y="1027"/>
                      <a:pt x="3789" y="1141"/>
                      <a:pt x="3881" y="1256"/>
                    </a:cubicBezTo>
                    <a:cubicBezTo>
                      <a:pt x="3949" y="1392"/>
                      <a:pt x="3995" y="1529"/>
                      <a:pt x="4040" y="1666"/>
                    </a:cubicBezTo>
                    <a:cubicBezTo>
                      <a:pt x="4109" y="1849"/>
                      <a:pt x="4132" y="2054"/>
                      <a:pt x="4132" y="2260"/>
                    </a:cubicBezTo>
                    <a:cubicBezTo>
                      <a:pt x="4132" y="2557"/>
                      <a:pt x="4109" y="2853"/>
                      <a:pt x="4040" y="3150"/>
                    </a:cubicBezTo>
                    <a:cubicBezTo>
                      <a:pt x="4040" y="3127"/>
                      <a:pt x="4040" y="3127"/>
                      <a:pt x="4040" y="3104"/>
                    </a:cubicBezTo>
                    <a:cubicBezTo>
                      <a:pt x="4018" y="3173"/>
                      <a:pt x="3995" y="3241"/>
                      <a:pt x="3995" y="3333"/>
                    </a:cubicBezTo>
                    <a:cubicBezTo>
                      <a:pt x="3972" y="3401"/>
                      <a:pt x="3972" y="3447"/>
                      <a:pt x="3995" y="3515"/>
                    </a:cubicBezTo>
                    <a:cubicBezTo>
                      <a:pt x="4018" y="3584"/>
                      <a:pt x="4063" y="3629"/>
                      <a:pt x="4132" y="3652"/>
                    </a:cubicBezTo>
                    <a:cubicBezTo>
                      <a:pt x="4151" y="3662"/>
                      <a:pt x="4174" y="3667"/>
                      <a:pt x="4199" y="3667"/>
                    </a:cubicBezTo>
                    <a:cubicBezTo>
                      <a:pt x="4234" y="3667"/>
                      <a:pt x="4274" y="3656"/>
                      <a:pt x="4314" y="3629"/>
                    </a:cubicBezTo>
                    <a:cubicBezTo>
                      <a:pt x="4360" y="3607"/>
                      <a:pt x="4429" y="3561"/>
                      <a:pt x="4451" y="3492"/>
                    </a:cubicBezTo>
                    <a:cubicBezTo>
                      <a:pt x="4543" y="3127"/>
                      <a:pt x="4611" y="2762"/>
                      <a:pt x="4634" y="2397"/>
                    </a:cubicBezTo>
                    <a:cubicBezTo>
                      <a:pt x="4634" y="2077"/>
                      <a:pt x="4588" y="1781"/>
                      <a:pt x="4497" y="1484"/>
                    </a:cubicBezTo>
                    <a:cubicBezTo>
                      <a:pt x="4360" y="1027"/>
                      <a:pt x="4063" y="594"/>
                      <a:pt x="3630" y="343"/>
                    </a:cubicBezTo>
                    <a:cubicBezTo>
                      <a:pt x="3424" y="206"/>
                      <a:pt x="3196" y="114"/>
                      <a:pt x="2968" y="69"/>
                    </a:cubicBezTo>
                    <a:cubicBezTo>
                      <a:pt x="2808" y="23"/>
                      <a:pt x="2671" y="0"/>
                      <a:pt x="25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1"/>
              <p:cNvSpPr/>
              <p:nvPr/>
            </p:nvSpPr>
            <p:spPr>
              <a:xfrm>
                <a:off x="6807823" y="2337451"/>
                <a:ext cx="94416" cy="88983"/>
              </a:xfrm>
              <a:custGeom>
                <a:rect b="b" l="l" r="r" t="t"/>
                <a:pathLst>
                  <a:path extrusionOk="0" h="3292" w="3493">
                    <a:moveTo>
                      <a:pt x="1941" y="1"/>
                    </a:moveTo>
                    <a:cubicBezTo>
                      <a:pt x="1758" y="1"/>
                      <a:pt x="1576" y="46"/>
                      <a:pt x="1393" y="115"/>
                    </a:cubicBezTo>
                    <a:cubicBezTo>
                      <a:pt x="891" y="297"/>
                      <a:pt x="526" y="708"/>
                      <a:pt x="297" y="1188"/>
                    </a:cubicBezTo>
                    <a:cubicBezTo>
                      <a:pt x="183" y="1416"/>
                      <a:pt x="92" y="1667"/>
                      <a:pt x="23" y="1941"/>
                    </a:cubicBezTo>
                    <a:cubicBezTo>
                      <a:pt x="1" y="2055"/>
                      <a:pt x="92" y="2192"/>
                      <a:pt x="229" y="2215"/>
                    </a:cubicBezTo>
                    <a:cubicBezTo>
                      <a:pt x="243" y="2217"/>
                      <a:pt x="257" y="2218"/>
                      <a:pt x="271" y="2218"/>
                    </a:cubicBezTo>
                    <a:cubicBezTo>
                      <a:pt x="389" y="2218"/>
                      <a:pt x="482" y="2134"/>
                      <a:pt x="503" y="2032"/>
                    </a:cubicBezTo>
                    <a:cubicBezTo>
                      <a:pt x="526" y="1941"/>
                      <a:pt x="548" y="1849"/>
                      <a:pt x="594" y="1758"/>
                    </a:cubicBezTo>
                    <a:cubicBezTo>
                      <a:pt x="663" y="1553"/>
                      <a:pt x="754" y="1347"/>
                      <a:pt x="868" y="1165"/>
                    </a:cubicBezTo>
                    <a:cubicBezTo>
                      <a:pt x="959" y="1051"/>
                      <a:pt x="1051" y="936"/>
                      <a:pt x="1165" y="822"/>
                    </a:cubicBezTo>
                    <a:cubicBezTo>
                      <a:pt x="1256" y="731"/>
                      <a:pt x="1370" y="663"/>
                      <a:pt x="1484" y="594"/>
                    </a:cubicBezTo>
                    <a:cubicBezTo>
                      <a:pt x="1576" y="571"/>
                      <a:pt x="1667" y="526"/>
                      <a:pt x="1758" y="503"/>
                    </a:cubicBezTo>
                    <a:cubicBezTo>
                      <a:pt x="1850" y="480"/>
                      <a:pt x="1941" y="480"/>
                      <a:pt x="2032" y="480"/>
                    </a:cubicBezTo>
                    <a:cubicBezTo>
                      <a:pt x="2101" y="503"/>
                      <a:pt x="2169" y="503"/>
                      <a:pt x="2260" y="526"/>
                    </a:cubicBezTo>
                    <a:cubicBezTo>
                      <a:pt x="2329" y="548"/>
                      <a:pt x="2397" y="594"/>
                      <a:pt x="2466" y="640"/>
                    </a:cubicBezTo>
                    <a:cubicBezTo>
                      <a:pt x="2534" y="685"/>
                      <a:pt x="2580" y="731"/>
                      <a:pt x="2626" y="777"/>
                    </a:cubicBezTo>
                    <a:cubicBezTo>
                      <a:pt x="2694" y="845"/>
                      <a:pt x="2740" y="914"/>
                      <a:pt x="2785" y="1005"/>
                    </a:cubicBezTo>
                    <a:cubicBezTo>
                      <a:pt x="2831" y="1096"/>
                      <a:pt x="2854" y="1188"/>
                      <a:pt x="2877" y="1302"/>
                    </a:cubicBezTo>
                    <a:cubicBezTo>
                      <a:pt x="2922" y="1461"/>
                      <a:pt x="2922" y="1621"/>
                      <a:pt x="2922" y="1781"/>
                    </a:cubicBezTo>
                    <a:cubicBezTo>
                      <a:pt x="2899" y="2032"/>
                      <a:pt x="2831" y="2283"/>
                      <a:pt x="2763" y="2534"/>
                    </a:cubicBezTo>
                    <a:cubicBezTo>
                      <a:pt x="2717" y="2671"/>
                      <a:pt x="2648" y="2808"/>
                      <a:pt x="2580" y="2945"/>
                    </a:cubicBezTo>
                    <a:cubicBezTo>
                      <a:pt x="2534" y="3059"/>
                      <a:pt x="2580" y="3196"/>
                      <a:pt x="2694" y="3265"/>
                    </a:cubicBezTo>
                    <a:cubicBezTo>
                      <a:pt x="2725" y="3283"/>
                      <a:pt x="2760" y="3292"/>
                      <a:pt x="2796" y="3292"/>
                    </a:cubicBezTo>
                    <a:cubicBezTo>
                      <a:pt x="2889" y="3292"/>
                      <a:pt x="2987" y="3233"/>
                      <a:pt x="3036" y="3151"/>
                    </a:cubicBezTo>
                    <a:cubicBezTo>
                      <a:pt x="3287" y="2580"/>
                      <a:pt x="3493" y="1918"/>
                      <a:pt x="3379" y="1279"/>
                    </a:cubicBezTo>
                    <a:cubicBezTo>
                      <a:pt x="3333" y="1028"/>
                      <a:pt x="3242" y="800"/>
                      <a:pt x="3105" y="594"/>
                    </a:cubicBezTo>
                    <a:cubicBezTo>
                      <a:pt x="2991" y="411"/>
                      <a:pt x="2808" y="275"/>
                      <a:pt x="2626" y="160"/>
                    </a:cubicBezTo>
                    <a:cubicBezTo>
                      <a:pt x="2443" y="46"/>
                      <a:pt x="2238" y="1"/>
                      <a:pt x="20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1"/>
              <p:cNvSpPr/>
              <p:nvPr/>
            </p:nvSpPr>
            <p:spPr>
              <a:xfrm>
                <a:off x="7120020" y="2308448"/>
                <a:ext cx="107985" cy="82955"/>
              </a:xfrm>
              <a:custGeom>
                <a:rect b="b" l="l" r="r" t="t"/>
                <a:pathLst>
                  <a:path extrusionOk="0" h="3069" w="3995">
                    <a:moveTo>
                      <a:pt x="343" y="1"/>
                    </a:moveTo>
                    <a:cubicBezTo>
                      <a:pt x="274" y="1"/>
                      <a:pt x="206" y="1"/>
                      <a:pt x="160" y="46"/>
                    </a:cubicBezTo>
                    <a:cubicBezTo>
                      <a:pt x="92" y="115"/>
                      <a:pt x="23" y="183"/>
                      <a:pt x="23" y="275"/>
                    </a:cubicBezTo>
                    <a:cubicBezTo>
                      <a:pt x="0" y="435"/>
                      <a:pt x="114" y="640"/>
                      <a:pt x="274" y="640"/>
                    </a:cubicBezTo>
                    <a:cubicBezTo>
                      <a:pt x="434" y="663"/>
                      <a:pt x="594" y="686"/>
                      <a:pt x="731" y="731"/>
                    </a:cubicBezTo>
                    <a:cubicBezTo>
                      <a:pt x="1005" y="823"/>
                      <a:pt x="1278" y="937"/>
                      <a:pt x="1507" y="1096"/>
                    </a:cubicBezTo>
                    <a:cubicBezTo>
                      <a:pt x="1963" y="1370"/>
                      <a:pt x="2374" y="1736"/>
                      <a:pt x="2739" y="2124"/>
                    </a:cubicBezTo>
                    <a:cubicBezTo>
                      <a:pt x="2968" y="2375"/>
                      <a:pt x="3173" y="2649"/>
                      <a:pt x="3356" y="2945"/>
                    </a:cubicBezTo>
                    <a:cubicBezTo>
                      <a:pt x="3410" y="3027"/>
                      <a:pt x="3514" y="3069"/>
                      <a:pt x="3619" y="3069"/>
                    </a:cubicBezTo>
                    <a:cubicBezTo>
                      <a:pt x="3688" y="3069"/>
                      <a:pt x="3757" y="3050"/>
                      <a:pt x="3812" y="3014"/>
                    </a:cubicBezTo>
                    <a:cubicBezTo>
                      <a:pt x="3972" y="2922"/>
                      <a:pt x="3995" y="2717"/>
                      <a:pt x="3903" y="2557"/>
                    </a:cubicBezTo>
                    <a:cubicBezTo>
                      <a:pt x="3721" y="2283"/>
                      <a:pt x="3515" y="2032"/>
                      <a:pt x="3310" y="1781"/>
                    </a:cubicBezTo>
                    <a:cubicBezTo>
                      <a:pt x="3036" y="1484"/>
                      <a:pt x="2739" y="1188"/>
                      <a:pt x="2420" y="937"/>
                    </a:cubicBezTo>
                    <a:cubicBezTo>
                      <a:pt x="2123" y="686"/>
                      <a:pt x="1781" y="480"/>
                      <a:pt x="1415" y="298"/>
                    </a:cubicBezTo>
                    <a:cubicBezTo>
                      <a:pt x="1096" y="138"/>
                      <a:pt x="753" y="24"/>
                      <a:pt x="38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1"/>
              <p:cNvSpPr/>
              <p:nvPr/>
            </p:nvSpPr>
            <p:spPr>
              <a:xfrm>
                <a:off x="6851639" y="2262172"/>
                <a:ext cx="101200" cy="35193"/>
              </a:xfrm>
              <a:custGeom>
                <a:rect b="b" l="l" r="r" t="t"/>
                <a:pathLst>
                  <a:path extrusionOk="0" h="1302" w="3744">
                    <a:moveTo>
                      <a:pt x="2169" y="1"/>
                    </a:moveTo>
                    <a:cubicBezTo>
                      <a:pt x="2032" y="1"/>
                      <a:pt x="1895" y="1"/>
                      <a:pt x="1758" y="24"/>
                    </a:cubicBezTo>
                    <a:cubicBezTo>
                      <a:pt x="1187" y="92"/>
                      <a:pt x="594" y="321"/>
                      <a:pt x="160" y="709"/>
                    </a:cubicBezTo>
                    <a:cubicBezTo>
                      <a:pt x="92" y="754"/>
                      <a:pt x="23" y="823"/>
                      <a:pt x="23" y="914"/>
                    </a:cubicBezTo>
                    <a:cubicBezTo>
                      <a:pt x="0" y="1005"/>
                      <a:pt x="23" y="1097"/>
                      <a:pt x="69" y="1165"/>
                    </a:cubicBezTo>
                    <a:cubicBezTo>
                      <a:pt x="114" y="1234"/>
                      <a:pt x="206" y="1279"/>
                      <a:pt x="274" y="1302"/>
                    </a:cubicBezTo>
                    <a:cubicBezTo>
                      <a:pt x="365" y="1302"/>
                      <a:pt x="457" y="1302"/>
                      <a:pt x="525" y="1234"/>
                    </a:cubicBezTo>
                    <a:cubicBezTo>
                      <a:pt x="662" y="1119"/>
                      <a:pt x="822" y="1005"/>
                      <a:pt x="1005" y="914"/>
                    </a:cubicBezTo>
                    <a:cubicBezTo>
                      <a:pt x="1187" y="823"/>
                      <a:pt x="1370" y="754"/>
                      <a:pt x="1575" y="709"/>
                    </a:cubicBezTo>
                    <a:cubicBezTo>
                      <a:pt x="1826" y="663"/>
                      <a:pt x="2077" y="640"/>
                      <a:pt x="2328" y="640"/>
                    </a:cubicBezTo>
                    <a:cubicBezTo>
                      <a:pt x="2580" y="663"/>
                      <a:pt x="2831" y="709"/>
                      <a:pt x="3059" y="777"/>
                    </a:cubicBezTo>
                    <a:cubicBezTo>
                      <a:pt x="3127" y="800"/>
                      <a:pt x="3173" y="823"/>
                      <a:pt x="3241" y="845"/>
                    </a:cubicBezTo>
                    <a:cubicBezTo>
                      <a:pt x="3283" y="863"/>
                      <a:pt x="3327" y="872"/>
                      <a:pt x="3369" y="872"/>
                    </a:cubicBezTo>
                    <a:cubicBezTo>
                      <a:pt x="3489" y="872"/>
                      <a:pt x="3602" y="804"/>
                      <a:pt x="3652" y="686"/>
                    </a:cubicBezTo>
                    <a:cubicBezTo>
                      <a:pt x="3744" y="526"/>
                      <a:pt x="3675" y="321"/>
                      <a:pt x="3493" y="252"/>
                    </a:cubicBezTo>
                    <a:cubicBezTo>
                      <a:pt x="3082" y="92"/>
                      <a:pt x="2625" y="1"/>
                      <a:pt x="216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1"/>
              <p:cNvSpPr/>
              <p:nvPr/>
            </p:nvSpPr>
            <p:spPr>
              <a:xfrm>
                <a:off x="6894833" y="2545987"/>
                <a:ext cx="128960" cy="93199"/>
              </a:xfrm>
              <a:custGeom>
                <a:rect b="b" l="l" r="r" t="t"/>
                <a:pathLst>
                  <a:path extrusionOk="0" h="3448" w="4771">
                    <a:moveTo>
                      <a:pt x="1255" y="2374"/>
                    </a:moveTo>
                    <a:cubicBezTo>
                      <a:pt x="1278" y="2374"/>
                      <a:pt x="1278" y="2397"/>
                      <a:pt x="1278" y="2397"/>
                    </a:cubicBezTo>
                    <a:lnTo>
                      <a:pt x="1255" y="2374"/>
                    </a:lnTo>
                    <a:close/>
                    <a:moveTo>
                      <a:pt x="4451" y="1"/>
                    </a:moveTo>
                    <a:cubicBezTo>
                      <a:pt x="4268" y="1"/>
                      <a:pt x="4109" y="160"/>
                      <a:pt x="4109" y="343"/>
                    </a:cubicBezTo>
                    <a:cubicBezTo>
                      <a:pt x="4109" y="548"/>
                      <a:pt x="4109" y="754"/>
                      <a:pt x="4086" y="982"/>
                    </a:cubicBezTo>
                    <a:cubicBezTo>
                      <a:pt x="4040" y="1256"/>
                      <a:pt x="3972" y="1530"/>
                      <a:pt x="3880" y="1781"/>
                    </a:cubicBezTo>
                    <a:cubicBezTo>
                      <a:pt x="3812" y="1941"/>
                      <a:pt x="3721" y="2078"/>
                      <a:pt x="3629" y="2215"/>
                    </a:cubicBezTo>
                    <a:cubicBezTo>
                      <a:pt x="3538" y="2329"/>
                      <a:pt x="3447" y="2420"/>
                      <a:pt x="3355" y="2489"/>
                    </a:cubicBezTo>
                    <a:cubicBezTo>
                      <a:pt x="3241" y="2580"/>
                      <a:pt x="3150" y="2625"/>
                      <a:pt x="3036" y="2694"/>
                    </a:cubicBezTo>
                    <a:cubicBezTo>
                      <a:pt x="2899" y="2740"/>
                      <a:pt x="2785" y="2762"/>
                      <a:pt x="2648" y="2785"/>
                    </a:cubicBezTo>
                    <a:cubicBezTo>
                      <a:pt x="2579" y="2797"/>
                      <a:pt x="2505" y="2802"/>
                      <a:pt x="2431" y="2802"/>
                    </a:cubicBezTo>
                    <a:cubicBezTo>
                      <a:pt x="2357" y="2802"/>
                      <a:pt x="2283" y="2797"/>
                      <a:pt x="2214" y="2785"/>
                    </a:cubicBezTo>
                    <a:cubicBezTo>
                      <a:pt x="2054" y="2762"/>
                      <a:pt x="1872" y="2717"/>
                      <a:pt x="1712" y="2648"/>
                    </a:cubicBezTo>
                    <a:cubicBezTo>
                      <a:pt x="1575" y="2580"/>
                      <a:pt x="1438" y="2489"/>
                      <a:pt x="1301" y="2397"/>
                    </a:cubicBezTo>
                    <a:cubicBezTo>
                      <a:pt x="1187" y="2306"/>
                      <a:pt x="1073" y="2192"/>
                      <a:pt x="982" y="2078"/>
                    </a:cubicBezTo>
                    <a:cubicBezTo>
                      <a:pt x="890" y="1964"/>
                      <a:pt x="822" y="1849"/>
                      <a:pt x="776" y="1735"/>
                    </a:cubicBezTo>
                    <a:cubicBezTo>
                      <a:pt x="730" y="1621"/>
                      <a:pt x="708" y="1507"/>
                      <a:pt x="685" y="1393"/>
                    </a:cubicBezTo>
                    <a:cubicBezTo>
                      <a:pt x="685" y="1370"/>
                      <a:pt x="685" y="1324"/>
                      <a:pt x="685" y="1302"/>
                    </a:cubicBezTo>
                    <a:cubicBezTo>
                      <a:pt x="662" y="1142"/>
                      <a:pt x="525" y="982"/>
                      <a:pt x="342" y="982"/>
                    </a:cubicBezTo>
                    <a:cubicBezTo>
                      <a:pt x="183" y="982"/>
                      <a:pt x="0" y="1142"/>
                      <a:pt x="23" y="1302"/>
                    </a:cubicBezTo>
                    <a:cubicBezTo>
                      <a:pt x="46" y="1644"/>
                      <a:pt x="137" y="1941"/>
                      <a:pt x="297" y="2237"/>
                    </a:cubicBezTo>
                    <a:cubicBezTo>
                      <a:pt x="457" y="2511"/>
                      <a:pt x="685" y="2740"/>
                      <a:pt x="936" y="2945"/>
                    </a:cubicBezTo>
                    <a:cubicBezTo>
                      <a:pt x="1187" y="3128"/>
                      <a:pt x="1461" y="3265"/>
                      <a:pt x="1758" y="3356"/>
                    </a:cubicBezTo>
                    <a:cubicBezTo>
                      <a:pt x="1986" y="3417"/>
                      <a:pt x="2214" y="3447"/>
                      <a:pt x="2436" y="3447"/>
                    </a:cubicBezTo>
                    <a:cubicBezTo>
                      <a:pt x="2546" y="3447"/>
                      <a:pt x="2655" y="3440"/>
                      <a:pt x="2762" y="3424"/>
                    </a:cubicBezTo>
                    <a:cubicBezTo>
                      <a:pt x="3081" y="3379"/>
                      <a:pt x="3401" y="3265"/>
                      <a:pt x="3652" y="3082"/>
                    </a:cubicBezTo>
                    <a:cubicBezTo>
                      <a:pt x="3949" y="2877"/>
                      <a:pt x="4177" y="2603"/>
                      <a:pt x="4337" y="2306"/>
                    </a:cubicBezTo>
                    <a:cubicBezTo>
                      <a:pt x="4679" y="1712"/>
                      <a:pt x="4771" y="1005"/>
                      <a:pt x="4771" y="343"/>
                    </a:cubicBezTo>
                    <a:cubicBezTo>
                      <a:pt x="4771" y="160"/>
                      <a:pt x="4611" y="1"/>
                      <a:pt x="44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1"/>
              <p:cNvSpPr/>
              <p:nvPr/>
            </p:nvSpPr>
            <p:spPr>
              <a:xfrm>
                <a:off x="6811526" y="1926568"/>
                <a:ext cx="394260" cy="342903"/>
              </a:xfrm>
              <a:custGeom>
                <a:rect b="b" l="l" r="r" t="t"/>
                <a:pathLst>
                  <a:path extrusionOk="0" h="12686" w="14586">
                    <a:moveTo>
                      <a:pt x="2580" y="9564"/>
                    </a:moveTo>
                    <a:cubicBezTo>
                      <a:pt x="2587" y="9570"/>
                      <a:pt x="2595" y="9577"/>
                      <a:pt x="2602" y="9583"/>
                    </a:cubicBezTo>
                    <a:lnTo>
                      <a:pt x="2602" y="9583"/>
                    </a:lnTo>
                    <a:cubicBezTo>
                      <a:pt x="2601" y="9577"/>
                      <a:pt x="2597" y="9564"/>
                      <a:pt x="2580" y="9564"/>
                    </a:cubicBezTo>
                    <a:close/>
                    <a:moveTo>
                      <a:pt x="4383" y="0"/>
                    </a:moveTo>
                    <a:cubicBezTo>
                      <a:pt x="4200" y="0"/>
                      <a:pt x="3995" y="23"/>
                      <a:pt x="3790" y="46"/>
                    </a:cubicBezTo>
                    <a:cubicBezTo>
                      <a:pt x="3356" y="114"/>
                      <a:pt x="2922" y="274"/>
                      <a:pt x="2511" y="457"/>
                    </a:cubicBezTo>
                    <a:cubicBezTo>
                      <a:pt x="2192" y="616"/>
                      <a:pt x="1895" y="822"/>
                      <a:pt x="1644" y="1050"/>
                    </a:cubicBezTo>
                    <a:cubicBezTo>
                      <a:pt x="1393" y="1255"/>
                      <a:pt x="1165" y="1506"/>
                      <a:pt x="959" y="1758"/>
                    </a:cubicBezTo>
                    <a:cubicBezTo>
                      <a:pt x="777" y="2009"/>
                      <a:pt x="617" y="2283"/>
                      <a:pt x="480" y="2579"/>
                    </a:cubicBezTo>
                    <a:cubicBezTo>
                      <a:pt x="206" y="3150"/>
                      <a:pt x="92" y="3766"/>
                      <a:pt x="46" y="4405"/>
                    </a:cubicBezTo>
                    <a:cubicBezTo>
                      <a:pt x="1" y="5044"/>
                      <a:pt x="92" y="5706"/>
                      <a:pt x="252" y="6323"/>
                    </a:cubicBezTo>
                    <a:cubicBezTo>
                      <a:pt x="411" y="6962"/>
                      <a:pt x="663" y="7578"/>
                      <a:pt x="1005" y="8149"/>
                    </a:cubicBezTo>
                    <a:cubicBezTo>
                      <a:pt x="1324" y="8696"/>
                      <a:pt x="1713" y="9199"/>
                      <a:pt x="2169" y="9632"/>
                    </a:cubicBezTo>
                    <a:cubicBezTo>
                      <a:pt x="2648" y="10066"/>
                      <a:pt x="3196" y="10454"/>
                      <a:pt x="3744" y="10796"/>
                    </a:cubicBezTo>
                    <a:cubicBezTo>
                      <a:pt x="4360" y="11139"/>
                      <a:pt x="4999" y="11458"/>
                      <a:pt x="5661" y="11709"/>
                    </a:cubicBezTo>
                    <a:cubicBezTo>
                      <a:pt x="6369" y="11983"/>
                      <a:pt x="7076" y="12189"/>
                      <a:pt x="7807" y="12348"/>
                    </a:cubicBezTo>
                    <a:cubicBezTo>
                      <a:pt x="8769" y="12556"/>
                      <a:pt x="9747" y="12686"/>
                      <a:pt x="10741" y="12686"/>
                    </a:cubicBezTo>
                    <a:cubicBezTo>
                      <a:pt x="10949" y="12686"/>
                      <a:pt x="11158" y="12680"/>
                      <a:pt x="11368" y="12668"/>
                    </a:cubicBezTo>
                    <a:cubicBezTo>
                      <a:pt x="12440" y="12600"/>
                      <a:pt x="13536" y="12371"/>
                      <a:pt x="14472" y="11846"/>
                    </a:cubicBezTo>
                    <a:cubicBezTo>
                      <a:pt x="14563" y="11823"/>
                      <a:pt x="14586" y="11709"/>
                      <a:pt x="14563" y="11641"/>
                    </a:cubicBezTo>
                    <a:cubicBezTo>
                      <a:pt x="14533" y="11580"/>
                      <a:pt x="14482" y="11550"/>
                      <a:pt x="14425" y="11550"/>
                    </a:cubicBezTo>
                    <a:cubicBezTo>
                      <a:pt x="14396" y="11550"/>
                      <a:pt x="14365" y="11557"/>
                      <a:pt x="14335" y="11572"/>
                    </a:cubicBezTo>
                    <a:cubicBezTo>
                      <a:pt x="14061" y="11709"/>
                      <a:pt x="13787" y="11823"/>
                      <a:pt x="13490" y="11938"/>
                    </a:cubicBezTo>
                    <a:cubicBezTo>
                      <a:pt x="12851" y="12143"/>
                      <a:pt x="12166" y="12280"/>
                      <a:pt x="11505" y="12326"/>
                    </a:cubicBezTo>
                    <a:cubicBezTo>
                      <a:pt x="11236" y="12343"/>
                      <a:pt x="10968" y="12352"/>
                      <a:pt x="10700" y="12352"/>
                    </a:cubicBezTo>
                    <a:cubicBezTo>
                      <a:pt x="9920" y="12352"/>
                      <a:pt x="9142" y="12279"/>
                      <a:pt x="8377" y="12143"/>
                    </a:cubicBezTo>
                    <a:cubicBezTo>
                      <a:pt x="7145" y="11915"/>
                      <a:pt x="5935" y="11527"/>
                      <a:pt x="4794" y="10979"/>
                    </a:cubicBezTo>
                    <a:lnTo>
                      <a:pt x="4771" y="10979"/>
                    </a:lnTo>
                    <a:cubicBezTo>
                      <a:pt x="4004" y="10595"/>
                      <a:pt x="3259" y="10145"/>
                      <a:pt x="2602" y="9583"/>
                    </a:cubicBezTo>
                    <a:lnTo>
                      <a:pt x="2602" y="9583"/>
                    </a:lnTo>
                    <a:cubicBezTo>
                      <a:pt x="2603" y="9585"/>
                      <a:pt x="2603" y="9587"/>
                      <a:pt x="2603" y="9587"/>
                    </a:cubicBezTo>
                    <a:cubicBezTo>
                      <a:pt x="2397" y="9404"/>
                      <a:pt x="2215" y="9221"/>
                      <a:pt x="2009" y="8993"/>
                    </a:cubicBezTo>
                    <a:cubicBezTo>
                      <a:pt x="1827" y="8788"/>
                      <a:pt x="1644" y="8559"/>
                      <a:pt x="1484" y="8308"/>
                    </a:cubicBezTo>
                    <a:cubicBezTo>
                      <a:pt x="1165" y="7829"/>
                      <a:pt x="914" y="7327"/>
                      <a:pt x="731" y="6779"/>
                    </a:cubicBezTo>
                    <a:cubicBezTo>
                      <a:pt x="731" y="6779"/>
                      <a:pt x="731" y="6779"/>
                      <a:pt x="731" y="6802"/>
                    </a:cubicBezTo>
                    <a:lnTo>
                      <a:pt x="708" y="6756"/>
                    </a:lnTo>
                    <a:cubicBezTo>
                      <a:pt x="548" y="6231"/>
                      <a:pt x="434" y="5706"/>
                      <a:pt x="389" y="5136"/>
                    </a:cubicBezTo>
                    <a:cubicBezTo>
                      <a:pt x="389" y="5159"/>
                      <a:pt x="389" y="5181"/>
                      <a:pt x="389" y="5181"/>
                    </a:cubicBezTo>
                    <a:cubicBezTo>
                      <a:pt x="343" y="4702"/>
                      <a:pt x="366" y="4223"/>
                      <a:pt x="457" y="3743"/>
                    </a:cubicBezTo>
                    <a:cubicBezTo>
                      <a:pt x="526" y="3355"/>
                      <a:pt x="640" y="2967"/>
                      <a:pt x="822" y="2625"/>
                    </a:cubicBezTo>
                    <a:cubicBezTo>
                      <a:pt x="982" y="2305"/>
                      <a:pt x="1165" y="2009"/>
                      <a:pt x="1370" y="1758"/>
                    </a:cubicBezTo>
                    <a:cubicBezTo>
                      <a:pt x="1621" y="1484"/>
                      <a:pt x="1895" y="1255"/>
                      <a:pt x="2169" y="1050"/>
                    </a:cubicBezTo>
                    <a:cubicBezTo>
                      <a:pt x="2489" y="822"/>
                      <a:pt x="2831" y="662"/>
                      <a:pt x="3196" y="525"/>
                    </a:cubicBezTo>
                    <a:cubicBezTo>
                      <a:pt x="3493" y="434"/>
                      <a:pt x="3790" y="365"/>
                      <a:pt x="4086" y="342"/>
                    </a:cubicBezTo>
                    <a:cubicBezTo>
                      <a:pt x="4172" y="336"/>
                      <a:pt x="4258" y="333"/>
                      <a:pt x="4343" y="333"/>
                    </a:cubicBezTo>
                    <a:cubicBezTo>
                      <a:pt x="4575" y="333"/>
                      <a:pt x="4805" y="355"/>
                      <a:pt x="5022" y="388"/>
                    </a:cubicBezTo>
                    <a:cubicBezTo>
                      <a:pt x="5387" y="457"/>
                      <a:pt x="5753" y="593"/>
                      <a:pt x="6072" y="730"/>
                    </a:cubicBezTo>
                    <a:cubicBezTo>
                      <a:pt x="6620" y="1004"/>
                      <a:pt x="7099" y="1347"/>
                      <a:pt x="7556" y="1735"/>
                    </a:cubicBezTo>
                    <a:cubicBezTo>
                      <a:pt x="7533" y="1735"/>
                      <a:pt x="7533" y="1712"/>
                      <a:pt x="7510" y="1712"/>
                    </a:cubicBezTo>
                    <a:cubicBezTo>
                      <a:pt x="8195" y="2305"/>
                      <a:pt x="8788" y="3013"/>
                      <a:pt x="9450" y="3652"/>
                    </a:cubicBezTo>
                    <a:cubicBezTo>
                      <a:pt x="9519" y="3698"/>
                      <a:pt x="9564" y="3766"/>
                      <a:pt x="9633" y="3812"/>
                    </a:cubicBezTo>
                    <a:cubicBezTo>
                      <a:pt x="9770" y="3926"/>
                      <a:pt x="9930" y="4040"/>
                      <a:pt x="10067" y="4177"/>
                    </a:cubicBezTo>
                    <a:cubicBezTo>
                      <a:pt x="10204" y="4268"/>
                      <a:pt x="10363" y="4382"/>
                      <a:pt x="10523" y="4474"/>
                    </a:cubicBezTo>
                    <a:cubicBezTo>
                      <a:pt x="10911" y="4702"/>
                      <a:pt x="11345" y="4885"/>
                      <a:pt x="11778" y="4953"/>
                    </a:cubicBezTo>
                    <a:cubicBezTo>
                      <a:pt x="11801" y="4965"/>
                      <a:pt x="11824" y="4970"/>
                      <a:pt x="11847" y="4970"/>
                    </a:cubicBezTo>
                    <a:cubicBezTo>
                      <a:pt x="11870" y="4970"/>
                      <a:pt x="11893" y="4965"/>
                      <a:pt x="11915" y="4953"/>
                    </a:cubicBezTo>
                    <a:cubicBezTo>
                      <a:pt x="11938" y="4930"/>
                      <a:pt x="11984" y="4907"/>
                      <a:pt x="11984" y="4862"/>
                    </a:cubicBezTo>
                    <a:cubicBezTo>
                      <a:pt x="12007" y="4816"/>
                      <a:pt x="12007" y="4770"/>
                      <a:pt x="11984" y="4725"/>
                    </a:cubicBezTo>
                    <a:cubicBezTo>
                      <a:pt x="11961" y="4702"/>
                      <a:pt x="11915" y="4656"/>
                      <a:pt x="11893" y="4656"/>
                    </a:cubicBezTo>
                    <a:cubicBezTo>
                      <a:pt x="11573" y="4588"/>
                      <a:pt x="11276" y="4497"/>
                      <a:pt x="11002" y="4360"/>
                    </a:cubicBezTo>
                    <a:cubicBezTo>
                      <a:pt x="10614" y="4177"/>
                      <a:pt x="10272" y="3926"/>
                      <a:pt x="9952" y="3675"/>
                    </a:cubicBezTo>
                    <a:cubicBezTo>
                      <a:pt x="9861" y="3584"/>
                      <a:pt x="9770" y="3515"/>
                      <a:pt x="9679" y="3424"/>
                    </a:cubicBezTo>
                    <a:cubicBezTo>
                      <a:pt x="9656" y="3401"/>
                      <a:pt x="9633" y="3378"/>
                      <a:pt x="9633" y="3355"/>
                    </a:cubicBezTo>
                    <a:cubicBezTo>
                      <a:pt x="9154" y="2922"/>
                      <a:pt x="8720" y="2442"/>
                      <a:pt x="8263" y="1986"/>
                    </a:cubicBezTo>
                    <a:cubicBezTo>
                      <a:pt x="7670" y="1370"/>
                      <a:pt x="6985" y="799"/>
                      <a:pt x="6186" y="434"/>
                    </a:cubicBezTo>
                    <a:cubicBezTo>
                      <a:pt x="6004" y="342"/>
                      <a:pt x="5821" y="274"/>
                      <a:pt x="5638" y="205"/>
                    </a:cubicBezTo>
                    <a:cubicBezTo>
                      <a:pt x="5433" y="137"/>
                      <a:pt x="5228" y="91"/>
                      <a:pt x="5022" y="46"/>
                    </a:cubicBezTo>
                    <a:cubicBezTo>
                      <a:pt x="4817" y="23"/>
                      <a:pt x="4611" y="0"/>
                      <a:pt x="4383" y="0"/>
                    </a:cubicBezTo>
                    <a:close/>
                  </a:path>
                </a:pathLst>
              </a:custGeom>
              <a:solidFill>
                <a:srgbClr val="FBCF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1"/>
              <p:cNvSpPr/>
              <p:nvPr/>
            </p:nvSpPr>
            <p:spPr>
              <a:xfrm>
                <a:off x="6870155" y="1954922"/>
                <a:ext cx="0" cy="27"/>
              </a:xfrm>
              <a:custGeom>
                <a:rect b="b" l="l" r="r" t="t"/>
                <a:pathLst>
                  <a:path extrusionOk="0" h="1" w="120000">
                    <a:moveTo>
                      <a:pt x="0" y="1"/>
                    </a:moveTo>
                    <a:cubicBezTo>
                      <a:pt x="0" y="1"/>
                      <a:pt x="0" y="1"/>
                      <a:pt x="0" y="1"/>
                    </a:cubicBezTo>
                    <a:cubicBezTo>
                      <a:pt x="0" y="1"/>
                      <a:pt x="0" y="1"/>
                      <a:pt x="0" y="1"/>
                    </a:cubicBezTo>
                    <a:close/>
                  </a:path>
                </a:pathLst>
              </a:custGeom>
              <a:solidFill>
                <a:srgbClr val="DAB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1"/>
              <p:cNvSpPr/>
              <p:nvPr/>
            </p:nvSpPr>
            <p:spPr>
              <a:xfrm>
                <a:off x="6940487" y="2223303"/>
                <a:ext cx="27" cy="27"/>
              </a:xfrm>
              <a:custGeom>
                <a:rect b="b" l="l" r="r" t="t"/>
                <a:pathLst>
                  <a:path extrusionOk="0" h="1" w="1">
                    <a:moveTo>
                      <a:pt x="0" y="1"/>
                    </a:moveTo>
                    <a:lnTo>
                      <a:pt x="0" y="1"/>
                    </a:lnTo>
                    <a:close/>
                  </a:path>
                </a:pathLst>
              </a:custGeom>
              <a:solidFill>
                <a:srgbClr val="DAB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1"/>
              <p:cNvSpPr/>
              <p:nvPr/>
            </p:nvSpPr>
            <p:spPr>
              <a:xfrm>
                <a:off x="6870155" y="1954922"/>
                <a:ext cx="0" cy="27"/>
              </a:xfrm>
              <a:custGeom>
                <a:rect b="b" l="l" r="r" t="t"/>
                <a:pathLst>
                  <a:path extrusionOk="0" h="1" w="120000">
                    <a:moveTo>
                      <a:pt x="0" y="1"/>
                    </a:moveTo>
                    <a:cubicBezTo>
                      <a:pt x="0" y="1"/>
                      <a:pt x="0" y="1"/>
                      <a:pt x="0" y="1"/>
                    </a:cubicBezTo>
                    <a:cubicBezTo>
                      <a:pt x="0" y="1"/>
                      <a:pt x="0" y="1"/>
                      <a:pt x="0" y="1"/>
                    </a:cubicBezTo>
                    <a:close/>
                  </a:path>
                </a:pathLst>
              </a:custGeom>
              <a:solidFill>
                <a:srgbClr val="DAB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1"/>
              <p:cNvSpPr/>
              <p:nvPr/>
            </p:nvSpPr>
            <p:spPr>
              <a:xfrm>
                <a:off x="6941081" y="2223303"/>
                <a:ext cx="27" cy="27"/>
              </a:xfrm>
              <a:custGeom>
                <a:rect b="b" l="l" r="r" t="t"/>
                <a:pathLst>
                  <a:path extrusionOk="0" h="1" w="1">
                    <a:moveTo>
                      <a:pt x="1" y="1"/>
                    </a:moveTo>
                    <a:cubicBezTo>
                      <a:pt x="1" y="1"/>
                      <a:pt x="1" y="1"/>
                      <a:pt x="1" y="1"/>
                    </a:cubicBezTo>
                    <a:cubicBezTo>
                      <a:pt x="1" y="1"/>
                      <a:pt x="1" y="1"/>
                      <a:pt x="1" y="1"/>
                    </a:cubicBezTo>
                    <a:close/>
                  </a:path>
                </a:pathLst>
              </a:custGeom>
              <a:solidFill>
                <a:srgbClr val="DAB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1"/>
              <p:cNvSpPr/>
              <p:nvPr/>
            </p:nvSpPr>
            <p:spPr>
              <a:xfrm>
                <a:off x="7194677" y="2241197"/>
                <a:ext cx="157342" cy="120959"/>
              </a:xfrm>
              <a:custGeom>
                <a:rect b="b" l="l" r="r" t="t"/>
                <a:pathLst>
                  <a:path extrusionOk="0" h="4475" w="5821">
                    <a:moveTo>
                      <a:pt x="251" y="1"/>
                    </a:moveTo>
                    <a:cubicBezTo>
                      <a:pt x="228" y="1"/>
                      <a:pt x="183" y="1"/>
                      <a:pt x="160" y="24"/>
                    </a:cubicBezTo>
                    <a:cubicBezTo>
                      <a:pt x="114" y="69"/>
                      <a:pt x="114" y="92"/>
                      <a:pt x="91" y="138"/>
                    </a:cubicBezTo>
                    <a:cubicBezTo>
                      <a:pt x="69" y="298"/>
                      <a:pt x="46" y="480"/>
                      <a:pt x="23" y="640"/>
                    </a:cubicBezTo>
                    <a:cubicBezTo>
                      <a:pt x="0" y="823"/>
                      <a:pt x="23" y="982"/>
                      <a:pt x="23" y="1165"/>
                    </a:cubicBezTo>
                    <a:cubicBezTo>
                      <a:pt x="46" y="1485"/>
                      <a:pt x="137" y="1804"/>
                      <a:pt x="251" y="2101"/>
                    </a:cubicBezTo>
                    <a:cubicBezTo>
                      <a:pt x="479" y="2671"/>
                      <a:pt x="867" y="3196"/>
                      <a:pt x="1370" y="3584"/>
                    </a:cubicBezTo>
                    <a:cubicBezTo>
                      <a:pt x="1598" y="3790"/>
                      <a:pt x="1872" y="3950"/>
                      <a:pt x="2169" y="4087"/>
                    </a:cubicBezTo>
                    <a:cubicBezTo>
                      <a:pt x="2442" y="4224"/>
                      <a:pt x="2762" y="4338"/>
                      <a:pt x="3059" y="4383"/>
                    </a:cubicBezTo>
                    <a:cubicBezTo>
                      <a:pt x="3378" y="4452"/>
                      <a:pt x="3698" y="4475"/>
                      <a:pt x="4017" y="4475"/>
                    </a:cubicBezTo>
                    <a:cubicBezTo>
                      <a:pt x="4337" y="4452"/>
                      <a:pt x="4656" y="4383"/>
                      <a:pt x="4976" y="4292"/>
                    </a:cubicBezTo>
                    <a:cubicBezTo>
                      <a:pt x="5250" y="4201"/>
                      <a:pt x="5478" y="4087"/>
                      <a:pt x="5729" y="3950"/>
                    </a:cubicBezTo>
                    <a:cubicBezTo>
                      <a:pt x="5752" y="3927"/>
                      <a:pt x="5775" y="3904"/>
                      <a:pt x="5798" y="3858"/>
                    </a:cubicBezTo>
                    <a:cubicBezTo>
                      <a:pt x="5821" y="3813"/>
                      <a:pt x="5821" y="3767"/>
                      <a:pt x="5798" y="3721"/>
                    </a:cubicBezTo>
                    <a:cubicBezTo>
                      <a:pt x="5775" y="3676"/>
                      <a:pt x="5752" y="3653"/>
                      <a:pt x="5706" y="3630"/>
                    </a:cubicBezTo>
                    <a:cubicBezTo>
                      <a:pt x="5661" y="3630"/>
                      <a:pt x="5615" y="3630"/>
                      <a:pt x="5569" y="3653"/>
                    </a:cubicBezTo>
                    <a:cubicBezTo>
                      <a:pt x="5341" y="3790"/>
                      <a:pt x="5067" y="3927"/>
                      <a:pt x="4793" y="3995"/>
                    </a:cubicBezTo>
                    <a:cubicBezTo>
                      <a:pt x="4520" y="4087"/>
                      <a:pt x="4223" y="4132"/>
                      <a:pt x="3949" y="4155"/>
                    </a:cubicBezTo>
                    <a:cubicBezTo>
                      <a:pt x="3652" y="4155"/>
                      <a:pt x="3355" y="4132"/>
                      <a:pt x="3059" y="4064"/>
                    </a:cubicBezTo>
                    <a:lnTo>
                      <a:pt x="3104" y="4064"/>
                    </a:lnTo>
                    <a:cubicBezTo>
                      <a:pt x="2785" y="3995"/>
                      <a:pt x="2488" y="3881"/>
                      <a:pt x="2191" y="3744"/>
                    </a:cubicBezTo>
                    <a:cubicBezTo>
                      <a:pt x="1895" y="3584"/>
                      <a:pt x="1644" y="3402"/>
                      <a:pt x="1392" y="3196"/>
                    </a:cubicBezTo>
                    <a:cubicBezTo>
                      <a:pt x="1415" y="3196"/>
                      <a:pt x="1415" y="3219"/>
                      <a:pt x="1438" y="3219"/>
                    </a:cubicBezTo>
                    <a:cubicBezTo>
                      <a:pt x="1187" y="3014"/>
                      <a:pt x="982" y="2763"/>
                      <a:pt x="799" y="2489"/>
                    </a:cubicBezTo>
                    <a:cubicBezTo>
                      <a:pt x="662" y="2261"/>
                      <a:pt x="548" y="2010"/>
                      <a:pt x="457" y="1758"/>
                    </a:cubicBezTo>
                    <a:cubicBezTo>
                      <a:pt x="388" y="1507"/>
                      <a:pt x="342" y="1233"/>
                      <a:pt x="342" y="982"/>
                    </a:cubicBezTo>
                    <a:cubicBezTo>
                      <a:pt x="342" y="971"/>
                      <a:pt x="342" y="965"/>
                      <a:pt x="342" y="960"/>
                    </a:cubicBezTo>
                    <a:cubicBezTo>
                      <a:pt x="342" y="708"/>
                      <a:pt x="365" y="435"/>
                      <a:pt x="411" y="183"/>
                    </a:cubicBezTo>
                    <a:cubicBezTo>
                      <a:pt x="434" y="138"/>
                      <a:pt x="411" y="92"/>
                      <a:pt x="388" y="47"/>
                    </a:cubicBezTo>
                    <a:cubicBezTo>
                      <a:pt x="365" y="24"/>
                      <a:pt x="320" y="1"/>
                      <a:pt x="274" y="1"/>
                    </a:cubicBezTo>
                    <a:close/>
                  </a:path>
                </a:pathLst>
              </a:custGeom>
              <a:solidFill>
                <a:srgbClr val="FBCF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1"/>
              <p:cNvSpPr/>
              <p:nvPr/>
            </p:nvSpPr>
            <p:spPr>
              <a:xfrm>
                <a:off x="7300797" y="2353507"/>
                <a:ext cx="74062" cy="138204"/>
              </a:xfrm>
              <a:custGeom>
                <a:rect b="b" l="l" r="r" t="t"/>
                <a:pathLst>
                  <a:path extrusionOk="0" h="5113" w="2740">
                    <a:moveTo>
                      <a:pt x="685" y="0"/>
                    </a:moveTo>
                    <a:cubicBezTo>
                      <a:pt x="639" y="0"/>
                      <a:pt x="571" y="23"/>
                      <a:pt x="548" y="69"/>
                    </a:cubicBezTo>
                    <a:cubicBezTo>
                      <a:pt x="251" y="479"/>
                      <a:pt x="114" y="982"/>
                      <a:pt x="46" y="1461"/>
                    </a:cubicBezTo>
                    <a:cubicBezTo>
                      <a:pt x="23" y="1735"/>
                      <a:pt x="0" y="2032"/>
                      <a:pt x="23" y="2305"/>
                    </a:cubicBezTo>
                    <a:cubicBezTo>
                      <a:pt x="46" y="2579"/>
                      <a:pt x="91" y="2853"/>
                      <a:pt x="160" y="3127"/>
                    </a:cubicBezTo>
                    <a:cubicBezTo>
                      <a:pt x="274" y="3629"/>
                      <a:pt x="502" y="4131"/>
                      <a:pt x="867" y="4519"/>
                    </a:cubicBezTo>
                    <a:cubicBezTo>
                      <a:pt x="1027" y="4702"/>
                      <a:pt x="1233" y="4839"/>
                      <a:pt x="1461" y="4953"/>
                    </a:cubicBezTo>
                    <a:cubicBezTo>
                      <a:pt x="1689" y="5067"/>
                      <a:pt x="1963" y="5113"/>
                      <a:pt x="2214" y="5113"/>
                    </a:cubicBezTo>
                    <a:cubicBezTo>
                      <a:pt x="2328" y="5113"/>
                      <a:pt x="2465" y="5113"/>
                      <a:pt x="2579" y="5090"/>
                    </a:cubicBezTo>
                    <a:cubicBezTo>
                      <a:pt x="2671" y="5067"/>
                      <a:pt x="2739" y="4999"/>
                      <a:pt x="2716" y="4908"/>
                    </a:cubicBezTo>
                    <a:cubicBezTo>
                      <a:pt x="2716" y="4828"/>
                      <a:pt x="2647" y="4766"/>
                      <a:pt x="2569" y="4766"/>
                    </a:cubicBezTo>
                    <a:cubicBezTo>
                      <a:pt x="2558" y="4766"/>
                      <a:pt x="2546" y="4768"/>
                      <a:pt x="2534" y="4771"/>
                    </a:cubicBezTo>
                    <a:cubicBezTo>
                      <a:pt x="2465" y="4771"/>
                      <a:pt x="2397" y="4793"/>
                      <a:pt x="2328" y="4793"/>
                    </a:cubicBezTo>
                    <a:cubicBezTo>
                      <a:pt x="2191" y="4793"/>
                      <a:pt x="2032" y="4793"/>
                      <a:pt x="1895" y="4748"/>
                    </a:cubicBezTo>
                    <a:cubicBezTo>
                      <a:pt x="1758" y="4725"/>
                      <a:pt x="1643" y="4679"/>
                      <a:pt x="1529" y="4611"/>
                    </a:cubicBezTo>
                    <a:lnTo>
                      <a:pt x="1529" y="4611"/>
                    </a:lnTo>
                    <a:cubicBezTo>
                      <a:pt x="1529" y="4616"/>
                      <a:pt x="1531" y="4620"/>
                      <a:pt x="1533" y="4624"/>
                    </a:cubicBezTo>
                    <a:lnTo>
                      <a:pt x="1533" y="4624"/>
                    </a:lnTo>
                    <a:cubicBezTo>
                      <a:pt x="1404" y="4556"/>
                      <a:pt x="1296" y="4470"/>
                      <a:pt x="1187" y="4383"/>
                    </a:cubicBezTo>
                    <a:lnTo>
                      <a:pt x="1187" y="4383"/>
                    </a:lnTo>
                    <a:cubicBezTo>
                      <a:pt x="1058" y="4253"/>
                      <a:pt x="931" y="4121"/>
                      <a:pt x="845" y="3949"/>
                    </a:cubicBezTo>
                    <a:cubicBezTo>
                      <a:pt x="708" y="3743"/>
                      <a:pt x="594" y="3492"/>
                      <a:pt x="525" y="3241"/>
                    </a:cubicBezTo>
                    <a:cubicBezTo>
                      <a:pt x="411" y="2899"/>
                      <a:pt x="365" y="2534"/>
                      <a:pt x="342" y="2168"/>
                    </a:cubicBezTo>
                    <a:cubicBezTo>
                      <a:pt x="342" y="1803"/>
                      <a:pt x="365" y="1461"/>
                      <a:pt x="434" y="1119"/>
                    </a:cubicBezTo>
                    <a:cubicBezTo>
                      <a:pt x="434" y="1141"/>
                      <a:pt x="434" y="1141"/>
                      <a:pt x="434" y="1164"/>
                    </a:cubicBezTo>
                    <a:cubicBezTo>
                      <a:pt x="479" y="936"/>
                      <a:pt x="571" y="708"/>
                      <a:pt x="662" y="479"/>
                    </a:cubicBezTo>
                    <a:cubicBezTo>
                      <a:pt x="708" y="411"/>
                      <a:pt x="753" y="320"/>
                      <a:pt x="822" y="251"/>
                    </a:cubicBezTo>
                    <a:cubicBezTo>
                      <a:pt x="867" y="183"/>
                      <a:pt x="845" y="69"/>
                      <a:pt x="776" y="23"/>
                    </a:cubicBezTo>
                    <a:cubicBezTo>
                      <a:pt x="753" y="0"/>
                      <a:pt x="708" y="0"/>
                      <a:pt x="685" y="0"/>
                    </a:cubicBezTo>
                    <a:close/>
                  </a:path>
                </a:pathLst>
              </a:custGeom>
              <a:solidFill>
                <a:srgbClr val="FBCF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1"/>
              <p:cNvSpPr/>
              <p:nvPr/>
            </p:nvSpPr>
            <p:spPr>
              <a:xfrm>
                <a:off x="7313122" y="2484305"/>
                <a:ext cx="101200" cy="131068"/>
              </a:xfrm>
              <a:custGeom>
                <a:rect b="b" l="l" r="r" t="t"/>
                <a:pathLst>
                  <a:path extrusionOk="0" h="4849" w="3744">
                    <a:moveTo>
                      <a:pt x="890" y="2061"/>
                    </a:moveTo>
                    <a:lnTo>
                      <a:pt x="890" y="2061"/>
                    </a:lnTo>
                    <a:cubicBezTo>
                      <a:pt x="883" y="2074"/>
                      <a:pt x="875" y="2087"/>
                      <a:pt x="868" y="2100"/>
                    </a:cubicBezTo>
                    <a:cubicBezTo>
                      <a:pt x="883" y="2085"/>
                      <a:pt x="888" y="2069"/>
                      <a:pt x="890" y="2061"/>
                    </a:cubicBezTo>
                    <a:close/>
                    <a:moveTo>
                      <a:pt x="2055" y="0"/>
                    </a:moveTo>
                    <a:cubicBezTo>
                      <a:pt x="2009" y="0"/>
                      <a:pt x="1964" y="0"/>
                      <a:pt x="1941" y="23"/>
                    </a:cubicBezTo>
                    <a:cubicBezTo>
                      <a:pt x="1804" y="183"/>
                      <a:pt x="1667" y="342"/>
                      <a:pt x="1553" y="502"/>
                    </a:cubicBezTo>
                    <a:cubicBezTo>
                      <a:pt x="1370" y="708"/>
                      <a:pt x="1210" y="913"/>
                      <a:pt x="1073" y="1141"/>
                    </a:cubicBezTo>
                    <a:cubicBezTo>
                      <a:pt x="891" y="1392"/>
                      <a:pt x="731" y="1666"/>
                      <a:pt x="594" y="1940"/>
                    </a:cubicBezTo>
                    <a:cubicBezTo>
                      <a:pt x="457" y="2214"/>
                      <a:pt x="320" y="2488"/>
                      <a:pt x="229" y="2762"/>
                    </a:cubicBezTo>
                    <a:cubicBezTo>
                      <a:pt x="138" y="3013"/>
                      <a:pt x="69" y="3287"/>
                      <a:pt x="23" y="3561"/>
                    </a:cubicBezTo>
                    <a:cubicBezTo>
                      <a:pt x="1" y="3789"/>
                      <a:pt x="23" y="4017"/>
                      <a:pt x="115" y="4246"/>
                    </a:cubicBezTo>
                    <a:cubicBezTo>
                      <a:pt x="206" y="4451"/>
                      <a:pt x="366" y="4611"/>
                      <a:pt x="571" y="4725"/>
                    </a:cubicBezTo>
                    <a:cubicBezTo>
                      <a:pt x="617" y="4748"/>
                      <a:pt x="685" y="4793"/>
                      <a:pt x="731" y="4816"/>
                    </a:cubicBezTo>
                    <a:cubicBezTo>
                      <a:pt x="799" y="4816"/>
                      <a:pt x="868" y="4839"/>
                      <a:pt x="914" y="4839"/>
                    </a:cubicBezTo>
                    <a:cubicBezTo>
                      <a:pt x="954" y="4846"/>
                      <a:pt x="994" y="4848"/>
                      <a:pt x="1033" y="4848"/>
                    </a:cubicBezTo>
                    <a:cubicBezTo>
                      <a:pt x="1129" y="4848"/>
                      <a:pt x="1221" y="4832"/>
                      <a:pt x="1302" y="4816"/>
                    </a:cubicBezTo>
                    <a:cubicBezTo>
                      <a:pt x="1553" y="4748"/>
                      <a:pt x="1804" y="4611"/>
                      <a:pt x="2009" y="4474"/>
                    </a:cubicBezTo>
                    <a:cubicBezTo>
                      <a:pt x="2260" y="4268"/>
                      <a:pt x="2489" y="4063"/>
                      <a:pt x="2694" y="3835"/>
                    </a:cubicBezTo>
                    <a:cubicBezTo>
                      <a:pt x="3059" y="3424"/>
                      <a:pt x="3379" y="2990"/>
                      <a:pt x="3698" y="2556"/>
                    </a:cubicBezTo>
                    <a:cubicBezTo>
                      <a:pt x="3744" y="2488"/>
                      <a:pt x="3744" y="2374"/>
                      <a:pt x="3675" y="2328"/>
                    </a:cubicBezTo>
                    <a:cubicBezTo>
                      <a:pt x="3643" y="2312"/>
                      <a:pt x="3611" y="2304"/>
                      <a:pt x="3580" y="2304"/>
                    </a:cubicBezTo>
                    <a:cubicBezTo>
                      <a:pt x="3525" y="2304"/>
                      <a:pt x="3477" y="2330"/>
                      <a:pt x="3447" y="2374"/>
                    </a:cubicBezTo>
                    <a:cubicBezTo>
                      <a:pt x="3105" y="2830"/>
                      <a:pt x="2762" y="3287"/>
                      <a:pt x="2374" y="3698"/>
                    </a:cubicBezTo>
                    <a:cubicBezTo>
                      <a:pt x="2146" y="3926"/>
                      <a:pt x="1918" y="4154"/>
                      <a:pt x="1621" y="4314"/>
                    </a:cubicBezTo>
                    <a:cubicBezTo>
                      <a:pt x="1530" y="4382"/>
                      <a:pt x="1416" y="4451"/>
                      <a:pt x="1302" y="4474"/>
                    </a:cubicBezTo>
                    <a:cubicBezTo>
                      <a:pt x="1210" y="4497"/>
                      <a:pt x="1142" y="4519"/>
                      <a:pt x="1051" y="4519"/>
                    </a:cubicBezTo>
                    <a:lnTo>
                      <a:pt x="891" y="4519"/>
                    </a:lnTo>
                    <a:cubicBezTo>
                      <a:pt x="845" y="4497"/>
                      <a:pt x="799" y="4474"/>
                      <a:pt x="754" y="4451"/>
                    </a:cubicBezTo>
                    <a:cubicBezTo>
                      <a:pt x="685" y="4428"/>
                      <a:pt x="640" y="4382"/>
                      <a:pt x="571" y="4337"/>
                    </a:cubicBezTo>
                    <a:cubicBezTo>
                      <a:pt x="526" y="4291"/>
                      <a:pt x="503" y="4246"/>
                      <a:pt x="457" y="4200"/>
                    </a:cubicBezTo>
                    <a:cubicBezTo>
                      <a:pt x="434" y="4154"/>
                      <a:pt x="411" y="4086"/>
                      <a:pt x="389" y="4040"/>
                    </a:cubicBezTo>
                    <a:cubicBezTo>
                      <a:pt x="366" y="3949"/>
                      <a:pt x="366" y="3858"/>
                      <a:pt x="343" y="3766"/>
                    </a:cubicBezTo>
                    <a:cubicBezTo>
                      <a:pt x="343" y="3584"/>
                      <a:pt x="366" y="3424"/>
                      <a:pt x="411" y="3264"/>
                    </a:cubicBezTo>
                    <a:cubicBezTo>
                      <a:pt x="503" y="2830"/>
                      <a:pt x="685" y="2442"/>
                      <a:pt x="891" y="2054"/>
                    </a:cubicBezTo>
                    <a:lnTo>
                      <a:pt x="891" y="2054"/>
                    </a:lnTo>
                    <a:cubicBezTo>
                      <a:pt x="891" y="2054"/>
                      <a:pt x="891" y="2057"/>
                      <a:pt x="890" y="2061"/>
                    </a:cubicBezTo>
                    <a:lnTo>
                      <a:pt x="890" y="2061"/>
                    </a:lnTo>
                    <a:cubicBezTo>
                      <a:pt x="1088" y="1710"/>
                      <a:pt x="1288" y="1380"/>
                      <a:pt x="1530" y="1050"/>
                    </a:cubicBezTo>
                    <a:cubicBezTo>
                      <a:pt x="1712" y="799"/>
                      <a:pt x="1895" y="548"/>
                      <a:pt x="2101" y="320"/>
                    </a:cubicBezTo>
                    <a:cubicBezTo>
                      <a:pt x="2123" y="320"/>
                      <a:pt x="2146" y="297"/>
                      <a:pt x="2146" y="274"/>
                    </a:cubicBezTo>
                    <a:cubicBezTo>
                      <a:pt x="2192" y="251"/>
                      <a:pt x="2215" y="228"/>
                      <a:pt x="2215" y="183"/>
                    </a:cubicBezTo>
                    <a:cubicBezTo>
                      <a:pt x="2215" y="137"/>
                      <a:pt x="2192" y="91"/>
                      <a:pt x="2169" y="46"/>
                    </a:cubicBezTo>
                    <a:cubicBezTo>
                      <a:pt x="2146" y="23"/>
                      <a:pt x="2101" y="0"/>
                      <a:pt x="2055" y="0"/>
                    </a:cubicBezTo>
                    <a:close/>
                  </a:path>
                </a:pathLst>
              </a:custGeom>
              <a:solidFill>
                <a:srgbClr val="FBCF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1"/>
              <p:cNvSpPr/>
              <p:nvPr/>
            </p:nvSpPr>
            <p:spPr>
              <a:xfrm>
                <a:off x="7526605" y="2289959"/>
                <a:ext cx="8650" cy="14056"/>
              </a:xfrm>
              <a:custGeom>
                <a:rect b="b" l="l" r="r" t="t"/>
                <a:pathLst>
                  <a:path extrusionOk="0" h="520" w="320">
                    <a:moveTo>
                      <a:pt x="137" y="0"/>
                    </a:moveTo>
                    <a:cubicBezTo>
                      <a:pt x="91" y="160"/>
                      <a:pt x="46" y="297"/>
                      <a:pt x="0" y="457"/>
                    </a:cubicBezTo>
                    <a:cubicBezTo>
                      <a:pt x="23" y="479"/>
                      <a:pt x="23" y="479"/>
                      <a:pt x="46" y="502"/>
                    </a:cubicBezTo>
                    <a:cubicBezTo>
                      <a:pt x="69" y="514"/>
                      <a:pt x="91" y="519"/>
                      <a:pt x="114" y="519"/>
                    </a:cubicBezTo>
                    <a:cubicBezTo>
                      <a:pt x="137" y="519"/>
                      <a:pt x="160" y="514"/>
                      <a:pt x="183" y="502"/>
                    </a:cubicBezTo>
                    <a:cubicBezTo>
                      <a:pt x="251" y="479"/>
                      <a:pt x="320" y="388"/>
                      <a:pt x="274" y="297"/>
                    </a:cubicBezTo>
                    <a:cubicBezTo>
                      <a:pt x="228" y="206"/>
                      <a:pt x="183" y="91"/>
                      <a:pt x="137" y="0"/>
                    </a:cubicBezTo>
                    <a:close/>
                  </a:path>
                </a:pathLst>
              </a:custGeom>
              <a:solidFill>
                <a:srgbClr val="DAB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1"/>
              <p:cNvSpPr/>
              <p:nvPr/>
            </p:nvSpPr>
            <p:spPr>
              <a:xfrm>
                <a:off x="7065717" y="2010469"/>
                <a:ext cx="16678" cy="24084"/>
              </a:xfrm>
              <a:custGeom>
                <a:rect b="b" l="l" r="r" t="t"/>
                <a:pathLst>
                  <a:path extrusionOk="0" h="891" w="617">
                    <a:moveTo>
                      <a:pt x="1" y="0"/>
                    </a:moveTo>
                    <a:cubicBezTo>
                      <a:pt x="69" y="251"/>
                      <a:pt x="160" y="502"/>
                      <a:pt x="297" y="753"/>
                    </a:cubicBezTo>
                    <a:cubicBezTo>
                      <a:pt x="343" y="799"/>
                      <a:pt x="389" y="845"/>
                      <a:pt x="434" y="890"/>
                    </a:cubicBezTo>
                    <a:cubicBezTo>
                      <a:pt x="480" y="890"/>
                      <a:pt x="526" y="868"/>
                      <a:pt x="548" y="845"/>
                    </a:cubicBezTo>
                    <a:cubicBezTo>
                      <a:pt x="571" y="822"/>
                      <a:pt x="594" y="799"/>
                      <a:pt x="617" y="753"/>
                    </a:cubicBezTo>
                    <a:cubicBezTo>
                      <a:pt x="617" y="708"/>
                      <a:pt x="617" y="662"/>
                      <a:pt x="594" y="617"/>
                    </a:cubicBezTo>
                    <a:lnTo>
                      <a:pt x="571" y="571"/>
                    </a:lnTo>
                    <a:lnTo>
                      <a:pt x="548" y="571"/>
                    </a:lnTo>
                    <a:cubicBezTo>
                      <a:pt x="457" y="480"/>
                      <a:pt x="366" y="411"/>
                      <a:pt x="275" y="320"/>
                    </a:cubicBezTo>
                    <a:cubicBezTo>
                      <a:pt x="160" y="206"/>
                      <a:pt x="69" y="114"/>
                      <a:pt x="1" y="0"/>
                    </a:cubicBezTo>
                    <a:close/>
                  </a:path>
                </a:pathLst>
              </a:custGeom>
              <a:solidFill>
                <a:srgbClr val="DAB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1"/>
              <p:cNvSpPr/>
              <p:nvPr/>
            </p:nvSpPr>
            <p:spPr>
              <a:xfrm>
                <a:off x="7081151" y="2025876"/>
                <a:ext cx="27" cy="27"/>
              </a:xfrm>
              <a:custGeom>
                <a:rect b="b" l="l" r="r" t="t"/>
                <a:pathLst>
                  <a:path extrusionOk="0" h="1" w="1">
                    <a:moveTo>
                      <a:pt x="0" y="1"/>
                    </a:moveTo>
                    <a:cubicBezTo>
                      <a:pt x="0" y="1"/>
                      <a:pt x="0" y="1"/>
                      <a:pt x="0" y="1"/>
                    </a:cubicBezTo>
                    <a:cubicBezTo>
                      <a:pt x="0" y="1"/>
                      <a:pt x="0" y="1"/>
                      <a:pt x="0" y="1"/>
                    </a:cubicBezTo>
                    <a:close/>
                  </a:path>
                </a:pathLst>
              </a:custGeom>
              <a:solidFill>
                <a:srgbClr val="DAB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1"/>
              <p:cNvSpPr/>
              <p:nvPr/>
            </p:nvSpPr>
            <p:spPr>
              <a:xfrm>
                <a:off x="7310041" y="2077719"/>
                <a:ext cx="27" cy="27"/>
              </a:xfrm>
              <a:custGeom>
                <a:rect b="b" l="l" r="r" t="t"/>
                <a:pathLst>
                  <a:path extrusionOk="0" h="1" w="1">
                    <a:moveTo>
                      <a:pt x="0" y="0"/>
                    </a:moveTo>
                    <a:lnTo>
                      <a:pt x="0" y="0"/>
                    </a:lnTo>
                    <a:close/>
                  </a:path>
                </a:pathLst>
              </a:custGeom>
              <a:solidFill>
                <a:srgbClr val="DAB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1"/>
              <p:cNvSpPr/>
              <p:nvPr/>
            </p:nvSpPr>
            <p:spPr>
              <a:xfrm>
                <a:off x="7526605" y="2238737"/>
                <a:ext cx="100579" cy="113418"/>
              </a:xfrm>
              <a:custGeom>
                <a:rect b="b" l="l" r="r" t="t"/>
                <a:pathLst>
                  <a:path extrusionOk="0" h="4196" w="3721">
                    <a:moveTo>
                      <a:pt x="2511" y="1"/>
                    </a:moveTo>
                    <a:cubicBezTo>
                      <a:pt x="2488" y="1"/>
                      <a:pt x="2442" y="1"/>
                      <a:pt x="2397" y="23"/>
                    </a:cubicBezTo>
                    <a:cubicBezTo>
                      <a:pt x="2260" y="23"/>
                      <a:pt x="2146" y="69"/>
                      <a:pt x="2009" y="115"/>
                    </a:cubicBezTo>
                    <a:cubicBezTo>
                      <a:pt x="1872" y="160"/>
                      <a:pt x="1735" y="229"/>
                      <a:pt x="1621" y="320"/>
                    </a:cubicBezTo>
                    <a:cubicBezTo>
                      <a:pt x="1438" y="434"/>
                      <a:pt x="1278" y="571"/>
                      <a:pt x="1119" y="708"/>
                    </a:cubicBezTo>
                    <a:cubicBezTo>
                      <a:pt x="936" y="868"/>
                      <a:pt x="776" y="1051"/>
                      <a:pt x="639" y="1233"/>
                    </a:cubicBezTo>
                    <a:cubicBezTo>
                      <a:pt x="457" y="1439"/>
                      <a:pt x="274" y="1667"/>
                      <a:pt x="137" y="1918"/>
                    </a:cubicBezTo>
                    <a:cubicBezTo>
                      <a:pt x="91" y="2055"/>
                      <a:pt x="46" y="2192"/>
                      <a:pt x="0" y="2329"/>
                    </a:cubicBezTo>
                    <a:cubicBezTo>
                      <a:pt x="23" y="2374"/>
                      <a:pt x="46" y="2374"/>
                      <a:pt x="69" y="2397"/>
                    </a:cubicBezTo>
                    <a:cubicBezTo>
                      <a:pt x="91" y="2409"/>
                      <a:pt x="114" y="2414"/>
                      <a:pt x="137" y="2414"/>
                    </a:cubicBezTo>
                    <a:cubicBezTo>
                      <a:pt x="160" y="2414"/>
                      <a:pt x="183" y="2409"/>
                      <a:pt x="206" y="2397"/>
                    </a:cubicBezTo>
                    <a:cubicBezTo>
                      <a:pt x="251" y="2374"/>
                      <a:pt x="274" y="2352"/>
                      <a:pt x="297" y="2306"/>
                    </a:cubicBezTo>
                    <a:cubicBezTo>
                      <a:pt x="297" y="2283"/>
                      <a:pt x="320" y="2237"/>
                      <a:pt x="320" y="2215"/>
                    </a:cubicBezTo>
                    <a:cubicBezTo>
                      <a:pt x="546" y="1830"/>
                      <a:pt x="839" y="1446"/>
                      <a:pt x="1155" y="1128"/>
                    </a:cubicBezTo>
                    <a:lnTo>
                      <a:pt x="1155" y="1128"/>
                    </a:lnTo>
                    <a:cubicBezTo>
                      <a:pt x="1379" y="906"/>
                      <a:pt x="1603" y="705"/>
                      <a:pt x="1849" y="548"/>
                    </a:cubicBezTo>
                    <a:cubicBezTo>
                      <a:pt x="1986" y="480"/>
                      <a:pt x="2100" y="411"/>
                      <a:pt x="2237" y="366"/>
                    </a:cubicBezTo>
                    <a:cubicBezTo>
                      <a:pt x="2328" y="366"/>
                      <a:pt x="2420" y="343"/>
                      <a:pt x="2488" y="343"/>
                    </a:cubicBezTo>
                    <a:cubicBezTo>
                      <a:pt x="2557" y="343"/>
                      <a:pt x="2625" y="343"/>
                      <a:pt x="2694" y="366"/>
                    </a:cubicBezTo>
                    <a:cubicBezTo>
                      <a:pt x="2762" y="366"/>
                      <a:pt x="2808" y="389"/>
                      <a:pt x="2876" y="411"/>
                    </a:cubicBezTo>
                    <a:cubicBezTo>
                      <a:pt x="2945" y="457"/>
                      <a:pt x="3013" y="503"/>
                      <a:pt x="3059" y="571"/>
                    </a:cubicBezTo>
                    <a:cubicBezTo>
                      <a:pt x="3127" y="617"/>
                      <a:pt x="3196" y="685"/>
                      <a:pt x="3241" y="777"/>
                    </a:cubicBezTo>
                    <a:cubicBezTo>
                      <a:pt x="3264" y="822"/>
                      <a:pt x="3310" y="891"/>
                      <a:pt x="3333" y="959"/>
                    </a:cubicBezTo>
                    <a:cubicBezTo>
                      <a:pt x="3355" y="1051"/>
                      <a:pt x="3355" y="1119"/>
                      <a:pt x="3355" y="1210"/>
                    </a:cubicBezTo>
                    <a:cubicBezTo>
                      <a:pt x="3355" y="1324"/>
                      <a:pt x="3355" y="1416"/>
                      <a:pt x="3333" y="1530"/>
                    </a:cubicBezTo>
                    <a:cubicBezTo>
                      <a:pt x="3287" y="1712"/>
                      <a:pt x="3219" y="1872"/>
                      <a:pt x="3127" y="2032"/>
                    </a:cubicBezTo>
                    <a:cubicBezTo>
                      <a:pt x="3127" y="2032"/>
                      <a:pt x="3104" y="2032"/>
                      <a:pt x="3104" y="2055"/>
                    </a:cubicBezTo>
                    <a:cubicBezTo>
                      <a:pt x="2922" y="2352"/>
                      <a:pt x="2694" y="2648"/>
                      <a:pt x="2442" y="2922"/>
                    </a:cubicBezTo>
                    <a:cubicBezTo>
                      <a:pt x="2442" y="2922"/>
                      <a:pt x="2420" y="2922"/>
                      <a:pt x="2420" y="2945"/>
                    </a:cubicBezTo>
                    <a:cubicBezTo>
                      <a:pt x="2420" y="2945"/>
                      <a:pt x="2420" y="2945"/>
                      <a:pt x="2420" y="2922"/>
                    </a:cubicBezTo>
                    <a:cubicBezTo>
                      <a:pt x="2123" y="3242"/>
                      <a:pt x="1758" y="3539"/>
                      <a:pt x="1392" y="3790"/>
                    </a:cubicBezTo>
                    <a:cubicBezTo>
                      <a:pt x="1324" y="3812"/>
                      <a:pt x="1256" y="3858"/>
                      <a:pt x="1187" y="3881"/>
                    </a:cubicBezTo>
                    <a:cubicBezTo>
                      <a:pt x="1119" y="3927"/>
                      <a:pt x="1073" y="4018"/>
                      <a:pt x="1119" y="4109"/>
                    </a:cubicBezTo>
                    <a:cubicBezTo>
                      <a:pt x="1135" y="4158"/>
                      <a:pt x="1199" y="4196"/>
                      <a:pt x="1259" y="4196"/>
                    </a:cubicBezTo>
                    <a:cubicBezTo>
                      <a:pt x="1282" y="4196"/>
                      <a:pt x="1305" y="4190"/>
                      <a:pt x="1324" y="4178"/>
                    </a:cubicBezTo>
                    <a:cubicBezTo>
                      <a:pt x="1529" y="4086"/>
                      <a:pt x="1735" y="3949"/>
                      <a:pt x="1917" y="3812"/>
                    </a:cubicBezTo>
                    <a:cubicBezTo>
                      <a:pt x="2169" y="3630"/>
                      <a:pt x="2397" y="3424"/>
                      <a:pt x="2602" y="3219"/>
                    </a:cubicBezTo>
                    <a:cubicBezTo>
                      <a:pt x="2830" y="2991"/>
                      <a:pt x="3036" y="2740"/>
                      <a:pt x="3219" y="2489"/>
                    </a:cubicBezTo>
                    <a:cubicBezTo>
                      <a:pt x="3378" y="2237"/>
                      <a:pt x="3538" y="1964"/>
                      <a:pt x="3607" y="1690"/>
                    </a:cubicBezTo>
                    <a:cubicBezTo>
                      <a:pt x="3698" y="1439"/>
                      <a:pt x="3721" y="1165"/>
                      <a:pt x="3652" y="914"/>
                    </a:cubicBezTo>
                    <a:cubicBezTo>
                      <a:pt x="3561" y="640"/>
                      <a:pt x="3401" y="389"/>
                      <a:pt x="3173" y="229"/>
                    </a:cubicBezTo>
                    <a:cubicBezTo>
                      <a:pt x="3059" y="138"/>
                      <a:pt x="2945" y="92"/>
                      <a:pt x="2808" y="46"/>
                    </a:cubicBezTo>
                    <a:cubicBezTo>
                      <a:pt x="2716" y="23"/>
                      <a:pt x="2625" y="1"/>
                      <a:pt x="2511" y="1"/>
                    </a:cubicBezTo>
                    <a:close/>
                  </a:path>
                </a:pathLst>
              </a:custGeom>
              <a:solidFill>
                <a:srgbClr val="FBCF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1"/>
              <p:cNvSpPr/>
              <p:nvPr/>
            </p:nvSpPr>
            <p:spPr>
              <a:xfrm>
                <a:off x="7611128" y="2293662"/>
                <a:ext cx="27" cy="27"/>
              </a:xfrm>
              <a:custGeom>
                <a:rect b="b" l="l" r="r" t="t"/>
                <a:pathLst>
                  <a:path extrusionOk="0" h="1" w="1">
                    <a:moveTo>
                      <a:pt x="0" y="0"/>
                    </a:moveTo>
                    <a:cubicBezTo>
                      <a:pt x="0" y="0"/>
                      <a:pt x="0" y="0"/>
                      <a:pt x="0" y="0"/>
                    </a:cubicBezTo>
                    <a:cubicBezTo>
                      <a:pt x="0" y="0"/>
                      <a:pt x="0" y="0"/>
                      <a:pt x="0" y="0"/>
                    </a:cubicBezTo>
                    <a:close/>
                  </a:path>
                </a:pathLst>
              </a:custGeom>
              <a:solidFill>
                <a:srgbClr val="DAB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1"/>
              <p:cNvSpPr/>
              <p:nvPr/>
            </p:nvSpPr>
            <p:spPr>
              <a:xfrm>
                <a:off x="7535228" y="2298582"/>
                <a:ext cx="649" cy="27"/>
              </a:xfrm>
              <a:custGeom>
                <a:rect b="b" l="l" r="r" t="t"/>
                <a:pathLst>
                  <a:path extrusionOk="0" h="1" w="24">
                    <a:moveTo>
                      <a:pt x="1" y="1"/>
                    </a:moveTo>
                    <a:cubicBezTo>
                      <a:pt x="24" y="1"/>
                      <a:pt x="24" y="1"/>
                      <a:pt x="24" y="1"/>
                    </a:cubicBezTo>
                    <a:cubicBezTo>
                      <a:pt x="24" y="1"/>
                      <a:pt x="24" y="1"/>
                      <a:pt x="1" y="1"/>
                    </a:cubicBezTo>
                    <a:close/>
                  </a:path>
                </a:pathLst>
              </a:custGeom>
              <a:solidFill>
                <a:srgbClr val="DAB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1"/>
              <p:cNvSpPr/>
              <p:nvPr/>
            </p:nvSpPr>
            <p:spPr>
              <a:xfrm>
                <a:off x="7592612" y="2317719"/>
                <a:ext cx="27" cy="27"/>
              </a:xfrm>
              <a:custGeom>
                <a:rect b="b" l="l" r="r" t="t"/>
                <a:pathLst>
                  <a:path extrusionOk="0" h="1" w="1">
                    <a:moveTo>
                      <a:pt x="0" y="0"/>
                    </a:moveTo>
                    <a:lnTo>
                      <a:pt x="0" y="0"/>
                    </a:lnTo>
                    <a:cubicBezTo>
                      <a:pt x="0" y="0"/>
                      <a:pt x="0" y="0"/>
                      <a:pt x="0" y="0"/>
                    </a:cubicBezTo>
                    <a:cubicBezTo>
                      <a:pt x="0" y="0"/>
                      <a:pt x="0" y="0"/>
                      <a:pt x="0" y="0"/>
                    </a:cubicBezTo>
                    <a:close/>
                  </a:path>
                </a:pathLst>
              </a:custGeom>
              <a:solidFill>
                <a:srgbClr val="DAB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1"/>
              <p:cNvSpPr/>
              <p:nvPr/>
            </p:nvSpPr>
            <p:spPr>
              <a:xfrm>
                <a:off x="7591991" y="2317719"/>
                <a:ext cx="649" cy="27"/>
              </a:xfrm>
              <a:custGeom>
                <a:rect b="b" l="l" r="r" t="t"/>
                <a:pathLst>
                  <a:path extrusionOk="0" h="1" w="24">
                    <a:moveTo>
                      <a:pt x="1" y="0"/>
                    </a:moveTo>
                    <a:cubicBezTo>
                      <a:pt x="1" y="0"/>
                      <a:pt x="23" y="0"/>
                      <a:pt x="23" y="0"/>
                    </a:cubicBezTo>
                    <a:cubicBezTo>
                      <a:pt x="23" y="0"/>
                      <a:pt x="1" y="0"/>
                      <a:pt x="1" y="0"/>
                    </a:cubicBezTo>
                    <a:close/>
                  </a:path>
                </a:pathLst>
              </a:custGeom>
              <a:solidFill>
                <a:srgbClr val="DAB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1"/>
              <p:cNvSpPr/>
              <p:nvPr/>
            </p:nvSpPr>
            <p:spPr>
              <a:xfrm>
                <a:off x="7554987" y="2336829"/>
                <a:ext cx="91956" cy="77765"/>
              </a:xfrm>
              <a:custGeom>
                <a:rect b="b" l="l" r="r" t="t"/>
                <a:pathLst>
                  <a:path extrusionOk="0" h="2877" w="3402">
                    <a:moveTo>
                      <a:pt x="1461" y="1"/>
                    </a:moveTo>
                    <a:cubicBezTo>
                      <a:pt x="1233" y="1"/>
                      <a:pt x="982" y="24"/>
                      <a:pt x="753" y="92"/>
                    </a:cubicBezTo>
                    <a:cubicBezTo>
                      <a:pt x="525" y="138"/>
                      <a:pt x="320" y="206"/>
                      <a:pt x="114" y="298"/>
                    </a:cubicBezTo>
                    <a:cubicBezTo>
                      <a:pt x="46" y="320"/>
                      <a:pt x="0" y="412"/>
                      <a:pt x="23" y="503"/>
                    </a:cubicBezTo>
                    <a:cubicBezTo>
                      <a:pt x="58" y="573"/>
                      <a:pt x="119" y="602"/>
                      <a:pt x="187" y="602"/>
                    </a:cubicBezTo>
                    <a:cubicBezTo>
                      <a:pt x="208" y="602"/>
                      <a:pt x="230" y="600"/>
                      <a:pt x="251" y="594"/>
                    </a:cubicBezTo>
                    <a:cubicBezTo>
                      <a:pt x="365" y="526"/>
                      <a:pt x="479" y="480"/>
                      <a:pt x="616" y="457"/>
                    </a:cubicBezTo>
                    <a:cubicBezTo>
                      <a:pt x="913" y="366"/>
                      <a:pt x="1210" y="320"/>
                      <a:pt x="1529" y="320"/>
                    </a:cubicBezTo>
                    <a:cubicBezTo>
                      <a:pt x="1758" y="320"/>
                      <a:pt x="2009" y="320"/>
                      <a:pt x="2260" y="389"/>
                    </a:cubicBezTo>
                    <a:cubicBezTo>
                      <a:pt x="2397" y="412"/>
                      <a:pt x="2511" y="457"/>
                      <a:pt x="2625" y="526"/>
                    </a:cubicBezTo>
                    <a:cubicBezTo>
                      <a:pt x="2693" y="571"/>
                      <a:pt x="2762" y="617"/>
                      <a:pt x="2830" y="663"/>
                    </a:cubicBezTo>
                    <a:cubicBezTo>
                      <a:pt x="2876" y="708"/>
                      <a:pt x="2922" y="754"/>
                      <a:pt x="2945" y="800"/>
                    </a:cubicBezTo>
                    <a:cubicBezTo>
                      <a:pt x="2990" y="868"/>
                      <a:pt x="3013" y="914"/>
                      <a:pt x="3013" y="982"/>
                    </a:cubicBezTo>
                    <a:cubicBezTo>
                      <a:pt x="3036" y="1051"/>
                      <a:pt x="3059" y="1119"/>
                      <a:pt x="3059" y="1188"/>
                    </a:cubicBezTo>
                    <a:cubicBezTo>
                      <a:pt x="3059" y="1302"/>
                      <a:pt x="3036" y="1416"/>
                      <a:pt x="3013" y="1530"/>
                    </a:cubicBezTo>
                    <a:cubicBezTo>
                      <a:pt x="2990" y="1621"/>
                      <a:pt x="2945" y="1713"/>
                      <a:pt x="2922" y="1804"/>
                    </a:cubicBezTo>
                    <a:cubicBezTo>
                      <a:pt x="2853" y="1872"/>
                      <a:pt x="2808" y="1964"/>
                      <a:pt x="2739" y="2032"/>
                    </a:cubicBezTo>
                    <a:cubicBezTo>
                      <a:pt x="2648" y="2124"/>
                      <a:pt x="2557" y="2192"/>
                      <a:pt x="2465" y="2238"/>
                    </a:cubicBezTo>
                    <a:cubicBezTo>
                      <a:pt x="2328" y="2329"/>
                      <a:pt x="2191" y="2375"/>
                      <a:pt x="2032" y="2443"/>
                    </a:cubicBezTo>
                    <a:cubicBezTo>
                      <a:pt x="1780" y="2512"/>
                      <a:pt x="1507" y="2534"/>
                      <a:pt x="1255" y="2557"/>
                    </a:cubicBezTo>
                    <a:cubicBezTo>
                      <a:pt x="936" y="2557"/>
                      <a:pt x="616" y="2534"/>
                      <a:pt x="320" y="2443"/>
                    </a:cubicBezTo>
                    <a:lnTo>
                      <a:pt x="297" y="2443"/>
                    </a:lnTo>
                    <a:cubicBezTo>
                      <a:pt x="274" y="2443"/>
                      <a:pt x="228" y="2443"/>
                      <a:pt x="183" y="2466"/>
                    </a:cubicBezTo>
                    <a:cubicBezTo>
                      <a:pt x="137" y="2466"/>
                      <a:pt x="114" y="2512"/>
                      <a:pt x="91" y="2557"/>
                    </a:cubicBezTo>
                    <a:cubicBezTo>
                      <a:pt x="69" y="2580"/>
                      <a:pt x="91" y="2626"/>
                      <a:pt x="91" y="2671"/>
                    </a:cubicBezTo>
                    <a:cubicBezTo>
                      <a:pt x="114" y="2717"/>
                      <a:pt x="160" y="2740"/>
                      <a:pt x="183" y="2763"/>
                    </a:cubicBezTo>
                    <a:cubicBezTo>
                      <a:pt x="479" y="2831"/>
                      <a:pt x="753" y="2877"/>
                      <a:pt x="1050" y="2877"/>
                    </a:cubicBezTo>
                    <a:cubicBezTo>
                      <a:pt x="1370" y="2877"/>
                      <a:pt x="1689" y="2854"/>
                      <a:pt x="2009" y="2785"/>
                    </a:cubicBezTo>
                    <a:cubicBezTo>
                      <a:pt x="2305" y="2694"/>
                      <a:pt x="2579" y="2580"/>
                      <a:pt x="2808" y="2397"/>
                    </a:cubicBezTo>
                    <a:cubicBezTo>
                      <a:pt x="3059" y="2215"/>
                      <a:pt x="3218" y="1964"/>
                      <a:pt x="3310" y="1667"/>
                    </a:cubicBezTo>
                    <a:cubicBezTo>
                      <a:pt x="3378" y="1416"/>
                      <a:pt x="3401" y="1119"/>
                      <a:pt x="3333" y="845"/>
                    </a:cubicBezTo>
                    <a:cubicBezTo>
                      <a:pt x="3264" y="640"/>
                      <a:pt x="3104" y="457"/>
                      <a:pt x="2922" y="320"/>
                    </a:cubicBezTo>
                    <a:cubicBezTo>
                      <a:pt x="2739" y="183"/>
                      <a:pt x="2488" y="92"/>
                      <a:pt x="2260" y="46"/>
                    </a:cubicBezTo>
                    <a:cubicBezTo>
                      <a:pt x="2054" y="1"/>
                      <a:pt x="1849" y="1"/>
                      <a:pt x="1644" y="1"/>
                    </a:cubicBez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1"/>
              <p:cNvSpPr/>
              <p:nvPr/>
            </p:nvSpPr>
            <p:spPr>
              <a:xfrm>
                <a:off x="7063257" y="1930865"/>
                <a:ext cx="469538" cy="371608"/>
              </a:xfrm>
              <a:custGeom>
                <a:rect b="b" l="l" r="r" t="t"/>
                <a:pathLst>
                  <a:path extrusionOk="0" h="13748" w="17371">
                    <a:moveTo>
                      <a:pt x="1735" y="1"/>
                    </a:moveTo>
                    <a:cubicBezTo>
                      <a:pt x="1233" y="69"/>
                      <a:pt x="754" y="343"/>
                      <a:pt x="457" y="754"/>
                    </a:cubicBezTo>
                    <a:cubicBezTo>
                      <a:pt x="114" y="1233"/>
                      <a:pt x="0" y="1827"/>
                      <a:pt x="69" y="2397"/>
                    </a:cubicBezTo>
                    <a:cubicBezTo>
                      <a:pt x="114" y="2831"/>
                      <a:pt x="251" y="3265"/>
                      <a:pt x="457" y="3676"/>
                    </a:cubicBezTo>
                    <a:cubicBezTo>
                      <a:pt x="480" y="3698"/>
                      <a:pt x="502" y="3744"/>
                      <a:pt x="548" y="3767"/>
                    </a:cubicBezTo>
                    <a:cubicBezTo>
                      <a:pt x="563" y="3767"/>
                      <a:pt x="589" y="3777"/>
                      <a:pt x="617" y="3777"/>
                    </a:cubicBezTo>
                    <a:cubicBezTo>
                      <a:pt x="632" y="3777"/>
                      <a:pt x="647" y="3775"/>
                      <a:pt x="662" y="3767"/>
                    </a:cubicBezTo>
                    <a:cubicBezTo>
                      <a:pt x="708" y="3744"/>
                      <a:pt x="731" y="3721"/>
                      <a:pt x="754" y="3676"/>
                    </a:cubicBezTo>
                    <a:cubicBezTo>
                      <a:pt x="776" y="3653"/>
                      <a:pt x="776" y="3584"/>
                      <a:pt x="754" y="3562"/>
                    </a:cubicBezTo>
                    <a:cubicBezTo>
                      <a:pt x="617" y="3265"/>
                      <a:pt x="502" y="2945"/>
                      <a:pt x="434" y="2626"/>
                    </a:cubicBezTo>
                    <a:cubicBezTo>
                      <a:pt x="388" y="2420"/>
                      <a:pt x="366" y="2192"/>
                      <a:pt x="366" y="1964"/>
                    </a:cubicBezTo>
                    <a:cubicBezTo>
                      <a:pt x="388" y="1781"/>
                      <a:pt x="411" y="1621"/>
                      <a:pt x="457" y="1439"/>
                    </a:cubicBezTo>
                    <a:cubicBezTo>
                      <a:pt x="525" y="1279"/>
                      <a:pt x="594" y="1142"/>
                      <a:pt x="662" y="1005"/>
                    </a:cubicBezTo>
                    <a:cubicBezTo>
                      <a:pt x="743" y="905"/>
                      <a:pt x="823" y="822"/>
                      <a:pt x="919" y="725"/>
                    </a:cubicBezTo>
                    <a:lnTo>
                      <a:pt x="919" y="725"/>
                    </a:lnTo>
                    <a:cubicBezTo>
                      <a:pt x="1031" y="615"/>
                      <a:pt x="1144" y="547"/>
                      <a:pt x="1279" y="480"/>
                    </a:cubicBezTo>
                    <a:cubicBezTo>
                      <a:pt x="1393" y="434"/>
                      <a:pt x="1484" y="389"/>
                      <a:pt x="1598" y="366"/>
                    </a:cubicBezTo>
                    <a:cubicBezTo>
                      <a:pt x="1735" y="343"/>
                      <a:pt x="1872" y="320"/>
                      <a:pt x="2032" y="320"/>
                    </a:cubicBezTo>
                    <a:cubicBezTo>
                      <a:pt x="2169" y="343"/>
                      <a:pt x="2329" y="366"/>
                      <a:pt x="2465" y="412"/>
                    </a:cubicBezTo>
                    <a:lnTo>
                      <a:pt x="2443" y="412"/>
                    </a:lnTo>
                    <a:cubicBezTo>
                      <a:pt x="2602" y="480"/>
                      <a:pt x="2762" y="549"/>
                      <a:pt x="2899" y="640"/>
                    </a:cubicBezTo>
                    <a:cubicBezTo>
                      <a:pt x="3099" y="773"/>
                      <a:pt x="3276" y="927"/>
                      <a:pt x="3433" y="1082"/>
                    </a:cubicBezTo>
                    <a:lnTo>
                      <a:pt x="3433" y="1082"/>
                    </a:lnTo>
                    <a:cubicBezTo>
                      <a:pt x="3566" y="1217"/>
                      <a:pt x="3677" y="1374"/>
                      <a:pt x="3767" y="1530"/>
                    </a:cubicBezTo>
                    <a:cubicBezTo>
                      <a:pt x="3835" y="1599"/>
                      <a:pt x="3881" y="1690"/>
                      <a:pt x="3949" y="1758"/>
                    </a:cubicBezTo>
                    <a:cubicBezTo>
                      <a:pt x="3995" y="1872"/>
                      <a:pt x="4063" y="1964"/>
                      <a:pt x="4132" y="2032"/>
                    </a:cubicBezTo>
                    <a:cubicBezTo>
                      <a:pt x="4383" y="2352"/>
                      <a:pt x="4634" y="2649"/>
                      <a:pt x="4931" y="2922"/>
                    </a:cubicBezTo>
                    <a:cubicBezTo>
                      <a:pt x="5478" y="3447"/>
                      <a:pt x="6118" y="3881"/>
                      <a:pt x="6757" y="4269"/>
                    </a:cubicBezTo>
                    <a:cubicBezTo>
                      <a:pt x="7441" y="4657"/>
                      <a:pt x="8126" y="5000"/>
                      <a:pt x="8834" y="5319"/>
                    </a:cubicBezTo>
                    <a:cubicBezTo>
                      <a:pt x="9541" y="5661"/>
                      <a:pt x="10249" y="6004"/>
                      <a:pt x="10934" y="6415"/>
                    </a:cubicBezTo>
                    <a:cubicBezTo>
                      <a:pt x="11116" y="6506"/>
                      <a:pt x="11299" y="6620"/>
                      <a:pt x="11504" y="6757"/>
                    </a:cubicBezTo>
                    <a:cubicBezTo>
                      <a:pt x="11482" y="6735"/>
                      <a:pt x="11481" y="6734"/>
                      <a:pt x="11481" y="6734"/>
                    </a:cubicBezTo>
                    <a:lnTo>
                      <a:pt x="11481" y="6734"/>
                    </a:lnTo>
                    <a:cubicBezTo>
                      <a:pt x="12006" y="7077"/>
                      <a:pt x="12531" y="7487"/>
                      <a:pt x="13034" y="7898"/>
                    </a:cubicBezTo>
                    <a:cubicBezTo>
                      <a:pt x="13559" y="8332"/>
                      <a:pt x="14061" y="8811"/>
                      <a:pt x="14517" y="9336"/>
                    </a:cubicBezTo>
                    <a:cubicBezTo>
                      <a:pt x="14517" y="9313"/>
                      <a:pt x="14494" y="9313"/>
                      <a:pt x="14494" y="9291"/>
                    </a:cubicBezTo>
                    <a:lnTo>
                      <a:pt x="14494" y="9291"/>
                    </a:lnTo>
                    <a:cubicBezTo>
                      <a:pt x="15202" y="10090"/>
                      <a:pt x="15841" y="10957"/>
                      <a:pt x="16343" y="11916"/>
                    </a:cubicBezTo>
                    <a:cubicBezTo>
                      <a:pt x="16480" y="12167"/>
                      <a:pt x="16594" y="12441"/>
                      <a:pt x="16708" y="12692"/>
                    </a:cubicBezTo>
                    <a:cubicBezTo>
                      <a:pt x="16823" y="13011"/>
                      <a:pt x="16937" y="13331"/>
                      <a:pt x="17028" y="13650"/>
                    </a:cubicBezTo>
                    <a:cubicBezTo>
                      <a:pt x="17047" y="13707"/>
                      <a:pt x="17127" y="13748"/>
                      <a:pt x="17194" y="13748"/>
                    </a:cubicBezTo>
                    <a:cubicBezTo>
                      <a:pt x="17208" y="13748"/>
                      <a:pt x="17221" y="13746"/>
                      <a:pt x="17233" y="13742"/>
                    </a:cubicBezTo>
                    <a:cubicBezTo>
                      <a:pt x="17325" y="13719"/>
                      <a:pt x="17370" y="13605"/>
                      <a:pt x="17348" y="13536"/>
                    </a:cubicBezTo>
                    <a:cubicBezTo>
                      <a:pt x="17256" y="13308"/>
                      <a:pt x="17188" y="13080"/>
                      <a:pt x="17119" y="12851"/>
                    </a:cubicBezTo>
                    <a:cubicBezTo>
                      <a:pt x="17028" y="12623"/>
                      <a:pt x="16937" y="12395"/>
                      <a:pt x="16845" y="12167"/>
                    </a:cubicBezTo>
                    <a:cubicBezTo>
                      <a:pt x="16663" y="11779"/>
                      <a:pt x="16435" y="11391"/>
                      <a:pt x="16206" y="11003"/>
                    </a:cubicBezTo>
                    <a:cubicBezTo>
                      <a:pt x="15727" y="10227"/>
                      <a:pt x="15156" y="9542"/>
                      <a:pt x="14540" y="8880"/>
                    </a:cubicBezTo>
                    <a:cubicBezTo>
                      <a:pt x="13924" y="8218"/>
                      <a:pt x="13239" y="7624"/>
                      <a:pt x="12531" y="7077"/>
                    </a:cubicBezTo>
                    <a:cubicBezTo>
                      <a:pt x="12212" y="6826"/>
                      <a:pt x="11869" y="6597"/>
                      <a:pt x="11527" y="6392"/>
                    </a:cubicBezTo>
                    <a:cubicBezTo>
                      <a:pt x="11185" y="6164"/>
                      <a:pt x="10842" y="5981"/>
                      <a:pt x="10500" y="5798"/>
                    </a:cubicBezTo>
                    <a:cubicBezTo>
                      <a:pt x="9153" y="5068"/>
                      <a:pt x="7715" y="4497"/>
                      <a:pt x="6437" y="3676"/>
                    </a:cubicBezTo>
                    <a:lnTo>
                      <a:pt x="6437" y="3676"/>
                    </a:lnTo>
                    <a:lnTo>
                      <a:pt x="6460" y="3698"/>
                    </a:lnTo>
                    <a:cubicBezTo>
                      <a:pt x="5866" y="3310"/>
                      <a:pt x="5296" y="2854"/>
                      <a:pt x="4794" y="2329"/>
                    </a:cubicBezTo>
                    <a:cubicBezTo>
                      <a:pt x="4794" y="2306"/>
                      <a:pt x="4771" y="2306"/>
                      <a:pt x="4771" y="2306"/>
                    </a:cubicBezTo>
                    <a:lnTo>
                      <a:pt x="4794" y="2306"/>
                    </a:lnTo>
                    <a:cubicBezTo>
                      <a:pt x="4657" y="2169"/>
                      <a:pt x="4543" y="2032"/>
                      <a:pt x="4428" y="1895"/>
                    </a:cubicBezTo>
                    <a:cubicBezTo>
                      <a:pt x="4314" y="1736"/>
                      <a:pt x="4177" y="1553"/>
                      <a:pt x="4063" y="1370"/>
                    </a:cubicBezTo>
                    <a:cubicBezTo>
                      <a:pt x="3858" y="1051"/>
                      <a:pt x="3607" y="777"/>
                      <a:pt x="3333" y="526"/>
                    </a:cubicBezTo>
                    <a:cubicBezTo>
                      <a:pt x="3082" y="343"/>
                      <a:pt x="2808" y="183"/>
                      <a:pt x="2534" y="92"/>
                    </a:cubicBezTo>
                    <a:cubicBezTo>
                      <a:pt x="2329" y="24"/>
                      <a:pt x="2123" y="1"/>
                      <a:pt x="191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1"/>
              <p:cNvSpPr/>
              <p:nvPr/>
            </p:nvSpPr>
            <p:spPr>
              <a:xfrm>
                <a:off x="6646184" y="3420218"/>
                <a:ext cx="243730" cy="140718"/>
              </a:xfrm>
              <a:custGeom>
                <a:rect b="b" l="l" r="r" t="t"/>
                <a:pathLst>
                  <a:path extrusionOk="0" h="5206" w="9017">
                    <a:moveTo>
                      <a:pt x="7373" y="1"/>
                    </a:moveTo>
                    <a:cubicBezTo>
                      <a:pt x="6962" y="69"/>
                      <a:pt x="6528" y="92"/>
                      <a:pt x="6026" y="115"/>
                    </a:cubicBezTo>
                    <a:cubicBezTo>
                      <a:pt x="5661" y="115"/>
                      <a:pt x="5342" y="138"/>
                      <a:pt x="5022" y="138"/>
                    </a:cubicBezTo>
                    <a:lnTo>
                      <a:pt x="4520" y="115"/>
                    </a:lnTo>
                    <a:lnTo>
                      <a:pt x="3379" y="115"/>
                    </a:lnTo>
                    <a:cubicBezTo>
                      <a:pt x="2648" y="138"/>
                      <a:pt x="1872" y="184"/>
                      <a:pt x="1187" y="526"/>
                    </a:cubicBezTo>
                    <a:cubicBezTo>
                      <a:pt x="868" y="709"/>
                      <a:pt x="571" y="960"/>
                      <a:pt x="343" y="1256"/>
                    </a:cubicBezTo>
                    <a:cubicBezTo>
                      <a:pt x="137" y="1576"/>
                      <a:pt x="0" y="1964"/>
                      <a:pt x="23" y="2375"/>
                    </a:cubicBezTo>
                    <a:cubicBezTo>
                      <a:pt x="23" y="2740"/>
                      <a:pt x="137" y="3128"/>
                      <a:pt x="343" y="3470"/>
                    </a:cubicBezTo>
                    <a:cubicBezTo>
                      <a:pt x="525" y="3767"/>
                      <a:pt x="776" y="4041"/>
                      <a:pt x="1142" y="4338"/>
                    </a:cubicBezTo>
                    <a:cubicBezTo>
                      <a:pt x="1416" y="4543"/>
                      <a:pt x="1735" y="4726"/>
                      <a:pt x="2078" y="4863"/>
                    </a:cubicBezTo>
                    <a:cubicBezTo>
                      <a:pt x="2397" y="4977"/>
                      <a:pt x="2739" y="5068"/>
                      <a:pt x="3105" y="5137"/>
                    </a:cubicBezTo>
                    <a:cubicBezTo>
                      <a:pt x="3379" y="5182"/>
                      <a:pt x="3652" y="5205"/>
                      <a:pt x="3926" y="5205"/>
                    </a:cubicBezTo>
                    <a:lnTo>
                      <a:pt x="4200" y="5205"/>
                    </a:lnTo>
                    <a:cubicBezTo>
                      <a:pt x="4543" y="5182"/>
                      <a:pt x="4931" y="5137"/>
                      <a:pt x="5319" y="5068"/>
                    </a:cubicBezTo>
                    <a:cubicBezTo>
                      <a:pt x="5981" y="4954"/>
                      <a:pt x="6711" y="4749"/>
                      <a:pt x="7533" y="4429"/>
                    </a:cubicBezTo>
                    <a:cubicBezTo>
                      <a:pt x="8012" y="4246"/>
                      <a:pt x="8491" y="4041"/>
                      <a:pt x="9016" y="3790"/>
                    </a:cubicBezTo>
                    <a:lnTo>
                      <a:pt x="8948" y="3699"/>
                    </a:lnTo>
                    <a:cubicBezTo>
                      <a:pt x="8879" y="3653"/>
                      <a:pt x="8834" y="3585"/>
                      <a:pt x="8765" y="3539"/>
                    </a:cubicBezTo>
                    <a:cubicBezTo>
                      <a:pt x="7966" y="3904"/>
                      <a:pt x="7259" y="4178"/>
                      <a:pt x="6574" y="4383"/>
                    </a:cubicBezTo>
                    <a:cubicBezTo>
                      <a:pt x="5684" y="4657"/>
                      <a:pt x="4908" y="4817"/>
                      <a:pt x="4177" y="4840"/>
                    </a:cubicBezTo>
                    <a:lnTo>
                      <a:pt x="3995" y="4840"/>
                    </a:lnTo>
                    <a:cubicBezTo>
                      <a:pt x="3561" y="4840"/>
                      <a:pt x="3150" y="4794"/>
                      <a:pt x="2785" y="4726"/>
                    </a:cubicBezTo>
                    <a:cubicBezTo>
                      <a:pt x="2443" y="4634"/>
                      <a:pt x="2123" y="4520"/>
                      <a:pt x="1826" y="4361"/>
                    </a:cubicBezTo>
                    <a:cubicBezTo>
                      <a:pt x="1553" y="4201"/>
                      <a:pt x="1301" y="4018"/>
                      <a:pt x="1073" y="3813"/>
                    </a:cubicBezTo>
                    <a:cubicBezTo>
                      <a:pt x="1050" y="3790"/>
                      <a:pt x="1050" y="3790"/>
                      <a:pt x="1028" y="3790"/>
                    </a:cubicBezTo>
                    <a:cubicBezTo>
                      <a:pt x="891" y="3630"/>
                      <a:pt x="754" y="3493"/>
                      <a:pt x="662" y="3356"/>
                    </a:cubicBezTo>
                    <a:cubicBezTo>
                      <a:pt x="571" y="3219"/>
                      <a:pt x="503" y="3037"/>
                      <a:pt x="434" y="2877"/>
                    </a:cubicBezTo>
                    <a:cubicBezTo>
                      <a:pt x="388" y="2717"/>
                      <a:pt x="366" y="2580"/>
                      <a:pt x="366" y="2443"/>
                    </a:cubicBezTo>
                    <a:cubicBezTo>
                      <a:pt x="366" y="2283"/>
                      <a:pt x="366" y="2147"/>
                      <a:pt x="411" y="2010"/>
                    </a:cubicBezTo>
                    <a:cubicBezTo>
                      <a:pt x="434" y="1873"/>
                      <a:pt x="480" y="1759"/>
                      <a:pt x="548" y="1622"/>
                    </a:cubicBezTo>
                    <a:cubicBezTo>
                      <a:pt x="617" y="1485"/>
                      <a:pt x="708" y="1370"/>
                      <a:pt x="799" y="1256"/>
                    </a:cubicBezTo>
                    <a:cubicBezTo>
                      <a:pt x="913" y="1142"/>
                      <a:pt x="1028" y="1051"/>
                      <a:pt x="1165" y="937"/>
                    </a:cubicBezTo>
                    <a:cubicBezTo>
                      <a:pt x="1347" y="846"/>
                      <a:pt x="1553" y="754"/>
                      <a:pt x="1781" y="663"/>
                    </a:cubicBezTo>
                    <a:cubicBezTo>
                      <a:pt x="2146" y="572"/>
                      <a:pt x="2557" y="503"/>
                      <a:pt x="3127" y="480"/>
                    </a:cubicBezTo>
                    <a:lnTo>
                      <a:pt x="5456" y="480"/>
                    </a:lnTo>
                    <a:cubicBezTo>
                      <a:pt x="5981" y="480"/>
                      <a:pt x="6688" y="457"/>
                      <a:pt x="7373" y="343"/>
                    </a:cubicBezTo>
                    <a:lnTo>
                      <a:pt x="7373" y="229"/>
                    </a:lnTo>
                    <a:cubicBezTo>
                      <a:pt x="7373" y="161"/>
                      <a:pt x="7396" y="92"/>
                      <a:pt x="7396"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1"/>
              <p:cNvSpPr/>
              <p:nvPr/>
            </p:nvSpPr>
            <p:spPr>
              <a:xfrm>
                <a:off x="7147158" y="3455412"/>
                <a:ext cx="248054" cy="144394"/>
              </a:xfrm>
              <a:custGeom>
                <a:rect b="b" l="l" r="r" t="t"/>
                <a:pathLst>
                  <a:path extrusionOk="0" h="5342" w="9177">
                    <a:moveTo>
                      <a:pt x="3653" y="0"/>
                    </a:moveTo>
                    <a:cubicBezTo>
                      <a:pt x="3470" y="68"/>
                      <a:pt x="3287" y="160"/>
                      <a:pt x="3128" y="228"/>
                    </a:cubicBezTo>
                    <a:lnTo>
                      <a:pt x="3219" y="251"/>
                    </a:lnTo>
                    <a:lnTo>
                      <a:pt x="3265" y="274"/>
                    </a:lnTo>
                    <a:lnTo>
                      <a:pt x="3265" y="274"/>
                    </a:lnTo>
                    <a:lnTo>
                      <a:pt x="3242" y="251"/>
                    </a:lnTo>
                    <a:lnTo>
                      <a:pt x="3287" y="274"/>
                    </a:lnTo>
                    <a:cubicBezTo>
                      <a:pt x="3538" y="320"/>
                      <a:pt x="3790" y="365"/>
                      <a:pt x="3995" y="411"/>
                    </a:cubicBezTo>
                    <a:cubicBezTo>
                      <a:pt x="4452" y="479"/>
                      <a:pt x="4908" y="525"/>
                      <a:pt x="5342" y="593"/>
                    </a:cubicBezTo>
                    <a:lnTo>
                      <a:pt x="5479" y="593"/>
                    </a:lnTo>
                    <a:cubicBezTo>
                      <a:pt x="5753" y="639"/>
                      <a:pt x="6026" y="685"/>
                      <a:pt x="6300" y="730"/>
                    </a:cubicBezTo>
                    <a:cubicBezTo>
                      <a:pt x="6848" y="822"/>
                      <a:pt x="7259" y="936"/>
                      <a:pt x="7624" y="1096"/>
                    </a:cubicBezTo>
                    <a:cubicBezTo>
                      <a:pt x="7830" y="1210"/>
                      <a:pt x="8012" y="1324"/>
                      <a:pt x="8172" y="1461"/>
                    </a:cubicBezTo>
                    <a:cubicBezTo>
                      <a:pt x="8309" y="1575"/>
                      <a:pt x="8400" y="1689"/>
                      <a:pt x="8492" y="1803"/>
                    </a:cubicBezTo>
                    <a:cubicBezTo>
                      <a:pt x="8583" y="1940"/>
                      <a:pt x="8651" y="2077"/>
                      <a:pt x="8697" y="2214"/>
                    </a:cubicBezTo>
                    <a:cubicBezTo>
                      <a:pt x="8743" y="2351"/>
                      <a:pt x="8788" y="2488"/>
                      <a:pt x="8788" y="2602"/>
                    </a:cubicBezTo>
                    <a:lnTo>
                      <a:pt x="8788" y="2648"/>
                    </a:lnTo>
                    <a:cubicBezTo>
                      <a:pt x="8788" y="2785"/>
                      <a:pt x="8788" y="2922"/>
                      <a:pt x="8765" y="3036"/>
                    </a:cubicBezTo>
                    <a:cubicBezTo>
                      <a:pt x="8743" y="3196"/>
                      <a:pt x="8697" y="3310"/>
                      <a:pt x="8629" y="3469"/>
                    </a:cubicBezTo>
                    <a:cubicBezTo>
                      <a:pt x="8560" y="3629"/>
                      <a:pt x="8469" y="3766"/>
                      <a:pt x="8355" y="3903"/>
                    </a:cubicBezTo>
                    <a:cubicBezTo>
                      <a:pt x="8218" y="4040"/>
                      <a:pt x="8081" y="4177"/>
                      <a:pt x="7898" y="4291"/>
                    </a:cubicBezTo>
                    <a:cubicBezTo>
                      <a:pt x="7624" y="4497"/>
                      <a:pt x="7350" y="4634"/>
                      <a:pt x="7054" y="4748"/>
                    </a:cubicBezTo>
                    <a:cubicBezTo>
                      <a:pt x="6757" y="4862"/>
                      <a:pt x="6414" y="4930"/>
                      <a:pt x="6049" y="4976"/>
                    </a:cubicBezTo>
                    <a:cubicBezTo>
                      <a:pt x="5912" y="4976"/>
                      <a:pt x="5775" y="4999"/>
                      <a:pt x="5638" y="4999"/>
                    </a:cubicBezTo>
                    <a:cubicBezTo>
                      <a:pt x="5319" y="4999"/>
                      <a:pt x="4999" y="4953"/>
                      <a:pt x="4680" y="4907"/>
                    </a:cubicBezTo>
                    <a:cubicBezTo>
                      <a:pt x="3949" y="4770"/>
                      <a:pt x="3173" y="4519"/>
                      <a:pt x="2352" y="4131"/>
                    </a:cubicBezTo>
                    <a:cubicBezTo>
                      <a:pt x="1690" y="3812"/>
                      <a:pt x="1028" y="3424"/>
                      <a:pt x="297" y="2967"/>
                    </a:cubicBezTo>
                    <a:lnTo>
                      <a:pt x="229" y="3013"/>
                    </a:lnTo>
                    <a:cubicBezTo>
                      <a:pt x="160" y="3059"/>
                      <a:pt x="92" y="3127"/>
                      <a:pt x="1" y="3173"/>
                    </a:cubicBezTo>
                    <a:cubicBezTo>
                      <a:pt x="457" y="3469"/>
                      <a:pt x="914" y="3766"/>
                      <a:pt x="1393" y="4040"/>
                    </a:cubicBezTo>
                    <a:cubicBezTo>
                      <a:pt x="2169" y="4451"/>
                      <a:pt x="2854" y="4748"/>
                      <a:pt x="3493" y="4953"/>
                    </a:cubicBezTo>
                    <a:cubicBezTo>
                      <a:pt x="3881" y="5090"/>
                      <a:pt x="4246" y="5181"/>
                      <a:pt x="4588" y="5250"/>
                    </a:cubicBezTo>
                    <a:cubicBezTo>
                      <a:pt x="4954" y="5318"/>
                      <a:pt x="5273" y="5341"/>
                      <a:pt x="5593" y="5341"/>
                    </a:cubicBezTo>
                    <a:lnTo>
                      <a:pt x="5661" y="5341"/>
                    </a:lnTo>
                    <a:cubicBezTo>
                      <a:pt x="6049" y="5341"/>
                      <a:pt x="6414" y="5295"/>
                      <a:pt x="6734" y="5204"/>
                    </a:cubicBezTo>
                    <a:cubicBezTo>
                      <a:pt x="7099" y="5113"/>
                      <a:pt x="7442" y="4976"/>
                      <a:pt x="7738" y="4816"/>
                    </a:cubicBezTo>
                    <a:cubicBezTo>
                      <a:pt x="8149" y="4588"/>
                      <a:pt x="8423" y="4360"/>
                      <a:pt x="8651" y="4086"/>
                    </a:cubicBezTo>
                    <a:cubicBezTo>
                      <a:pt x="8902" y="3766"/>
                      <a:pt x="9062" y="3401"/>
                      <a:pt x="9131" y="3036"/>
                    </a:cubicBezTo>
                    <a:cubicBezTo>
                      <a:pt x="9176" y="2648"/>
                      <a:pt x="9108" y="2237"/>
                      <a:pt x="8948" y="1895"/>
                    </a:cubicBezTo>
                    <a:cubicBezTo>
                      <a:pt x="8765" y="1552"/>
                      <a:pt x="8514" y="1255"/>
                      <a:pt x="8218" y="1050"/>
                    </a:cubicBezTo>
                    <a:cubicBezTo>
                      <a:pt x="7601" y="616"/>
                      <a:pt x="6825" y="457"/>
                      <a:pt x="6095" y="342"/>
                    </a:cubicBezTo>
                    <a:cubicBezTo>
                      <a:pt x="5844" y="297"/>
                      <a:pt x="5593" y="274"/>
                      <a:pt x="5342" y="228"/>
                    </a:cubicBezTo>
                    <a:lnTo>
                      <a:pt x="4976" y="183"/>
                    </a:lnTo>
                    <a:cubicBezTo>
                      <a:pt x="4520" y="114"/>
                      <a:pt x="4086" y="68"/>
                      <a:pt x="3653" y="0"/>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
              <p:cNvSpPr/>
              <p:nvPr/>
            </p:nvSpPr>
            <p:spPr>
              <a:xfrm>
                <a:off x="6762791" y="2399755"/>
                <a:ext cx="49384" cy="46924"/>
              </a:xfrm>
              <a:custGeom>
                <a:rect b="b" l="l" r="r" t="t"/>
                <a:pathLst>
                  <a:path extrusionOk="0" h="1736" w="1827">
                    <a:moveTo>
                      <a:pt x="1826" y="868"/>
                    </a:moveTo>
                    <a:cubicBezTo>
                      <a:pt x="1826" y="1348"/>
                      <a:pt x="1416" y="1736"/>
                      <a:pt x="913" y="1736"/>
                    </a:cubicBezTo>
                    <a:cubicBezTo>
                      <a:pt x="411" y="1736"/>
                      <a:pt x="0" y="1348"/>
                      <a:pt x="0" y="868"/>
                    </a:cubicBezTo>
                    <a:cubicBezTo>
                      <a:pt x="0" y="389"/>
                      <a:pt x="411" y="1"/>
                      <a:pt x="913" y="1"/>
                    </a:cubicBezTo>
                    <a:cubicBezTo>
                      <a:pt x="1416" y="1"/>
                      <a:pt x="1826" y="389"/>
                      <a:pt x="1826" y="868"/>
                    </a:cubicBezTo>
                    <a:close/>
                  </a:path>
                </a:pathLst>
              </a:custGeom>
              <a:solidFill>
                <a:srgbClr val="FEC4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1"/>
              <p:cNvSpPr/>
              <p:nvPr/>
            </p:nvSpPr>
            <p:spPr>
              <a:xfrm>
                <a:off x="7139130" y="2518849"/>
                <a:ext cx="49384" cy="46897"/>
              </a:xfrm>
              <a:custGeom>
                <a:rect b="b" l="l" r="r" t="t"/>
                <a:pathLst>
                  <a:path extrusionOk="0" h="1735" w="1827">
                    <a:moveTo>
                      <a:pt x="914" y="0"/>
                    </a:moveTo>
                    <a:cubicBezTo>
                      <a:pt x="412" y="0"/>
                      <a:pt x="1" y="388"/>
                      <a:pt x="1" y="868"/>
                    </a:cubicBezTo>
                    <a:cubicBezTo>
                      <a:pt x="1" y="1347"/>
                      <a:pt x="412" y="1735"/>
                      <a:pt x="914" y="1735"/>
                    </a:cubicBezTo>
                    <a:cubicBezTo>
                      <a:pt x="1416" y="1735"/>
                      <a:pt x="1827" y="1347"/>
                      <a:pt x="1827" y="868"/>
                    </a:cubicBezTo>
                    <a:cubicBezTo>
                      <a:pt x="1827" y="388"/>
                      <a:pt x="1416" y="0"/>
                      <a:pt x="914" y="0"/>
                    </a:cubicBezTo>
                    <a:close/>
                  </a:path>
                </a:pathLst>
              </a:custGeom>
              <a:solidFill>
                <a:srgbClr val="FEC4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1"/>
              <p:cNvSpPr/>
              <p:nvPr/>
            </p:nvSpPr>
            <p:spPr>
              <a:xfrm>
                <a:off x="6173591" y="1194839"/>
                <a:ext cx="2487" cy="2487"/>
              </a:xfrm>
              <a:custGeom>
                <a:rect b="b" l="l" r="r" t="t"/>
                <a:pathLst>
                  <a:path extrusionOk="0" h="92" w="92">
                    <a:moveTo>
                      <a:pt x="92" y="0"/>
                    </a:moveTo>
                    <a:lnTo>
                      <a:pt x="0" y="92"/>
                    </a:ln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1"/>
              <p:cNvSpPr/>
              <p:nvPr/>
            </p:nvSpPr>
            <p:spPr>
              <a:xfrm>
                <a:off x="6092150" y="1312662"/>
                <a:ext cx="1865" cy="3730"/>
              </a:xfrm>
              <a:custGeom>
                <a:rect b="b" l="l" r="r" t="t"/>
                <a:pathLst>
                  <a:path extrusionOk="0" h="138" w="69">
                    <a:moveTo>
                      <a:pt x="69" y="1"/>
                    </a:moveTo>
                    <a:lnTo>
                      <a:pt x="0" y="138"/>
                    </a:ln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1"/>
              <p:cNvSpPr/>
              <p:nvPr/>
            </p:nvSpPr>
            <p:spPr>
              <a:xfrm>
                <a:off x="6113125" y="1343531"/>
                <a:ext cx="3730" cy="622"/>
              </a:xfrm>
              <a:custGeom>
                <a:rect b="b" l="l" r="r" t="t"/>
                <a:pathLst>
                  <a:path extrusionOk="0" h="23" w="138">
                    <a:moveTo>
                      <a:pt x="0" y="23"/>
                    </a:moveTo>
                    <a:lnTo>
                      <a:pt x="137" y="0"/>
                    </a:ln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1"/>
              <p:cNvSpPr/>
              <p:nvPr/>
            </p:nvSpPr>
            <p:spPr>
              <a:xfrm>
                <a:off x="6090285" y="1316365"/>
                <a:ext cx="1892" cy="3108"/>
              </a:xfrm>
              <a:custGeom>
                <a:rect b="b" l="l" r="r" t="t"/>
                <a:pathLst>
                  <a:path extrusionOk="0" h="115" w="70">
                    <a:moveTo>
                      <a:pt x="1" y="115"/>
                    </a:moveTo>
                    <a:lnTo>
                      <a:pt x="1" y="115"/>
                    </a:lnTo>
                    <a:lnTo>
                      <a:pt x="69" y="1"/>
                    </a:ln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1"/>
              <p:cNvSpPr/>
              <p:nvPr/>
            </p:nvSpPr>
            <p:spPr>
              <a:xfrm>
                <a:off x="6176051" y="1192352"/>
                <a:ext cx="2487" cy="2514"/>
              </a:xfrm>
              <a:custGeom>
                <a:rect b="b" l="l" r="r" t="t"/>
                <a:pathLst>
                  <a:path extrusionOk="0" h="93" w="92">
                    <a:moveTo>
                      <a:pt x="92" y="1"/>
                    </a:moveTo>
                    <a:lnTo>
                      <a:pt x="1" y="92"/>
                    </a:ln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1"/>
              <p:cNvSpPr/>
              <p:nvPr/>
            </p:nvSpPr>
            <p:spPr>
              <a:xfrm>
                <a:off x="6109422" y="1344125"/>
                <a:ext cx="3730" cy="649"/>
              </a:xfrm>
              <a:custGeom>
                <a:rect b="b" l="l" r="r" t="t"/>
                <a:pathLst>
                  <a:path extrusionOk="0" h="24" w="138">
                    <a:moveTo>
                      <a:pt x="0" y="24"/>
                    </a:moveTo>
                    <a:lnTo>
                      <a:pt x="137" y="1"/>
                    </a:ln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1"/>
              <p:cNvSpPr/>
              <p:nvPr/>
            </p:nvSpPr>
            <p:spPr>
              <a:xfrm>
                <a:off x="6080068" y="1183486"/>
                <a:ext cx="193481" cy="191021"/>
              </a:xfrm>
              <a:custGeom>
                <a:rect b="b" l="l" r="r" t="t"/>
                <a:pathLst>
                  <a:path extrusionOk="0" h="7067" w="7158">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1"/>
              <p:cNvSpPr/>
              <p:nvPr/>
            </p:nvSpPr>
            <p:spPr>
              <a:xfrm>
                <a:off x="6512926" y="996168"/>
                <a:ext cx="622" cy="2487"/>
              </a:xfrm>
              <a:custGeom>
                <a:rect b="b" l="l" r="r" t="t"/>
                <a:pathLst>
                  <a:path extrusionOk="0" h="92" w="23">
                    <a:moveTo>
                      <a:pt x="23" y="1"/>
                    </a:moveTo>
                    <a:lnTo>
                      <a:pt x="0" y="92"/>
                    </a:ln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1"/>
              <p:cNvSpPr/>
              <p:nvPr/>
            </p:nvSpPr>
            <p:spPr>
              <a:xfrm>
                <a:off x="6503033" y="1091800"/>
                <a:ext cx="27" cy="2487"/>
              </a:xfrm>
              <a:custGeom>
                <a:rect b="b" l="l" r="r" t="t"/>
                <a:pathLst>
                  <a:path extrusionOk="0" h="92" w="1">
                    <a:moveTo>
                      <a:pt x="1" y="0"/>
                    </a:moveTo>
                    <a:lnTo>
                      <a:pt x="1" y="92"/>
                    </a:ln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1"/>
              <p:cNvSpPr/>
              <p:nvPr/>
            </p:nvSpPr>
            <p:spPr>
              <a:xfrm>
                <a:off x="6524035" y="1101666"/>
                <a:ext cx="1865" cy="1892"/>
              </a:xfrm>
              <a:custGeom>
                <a:rect b="b" l="l" r="r" t="t"/>
                <a:pathLst>
                  <a:path extrusionOk="0" h="70" w="69">
                    <a:moveTo>
                      <a:pt x="0" y="69"/>
                    </a:moveTo>
                    <a:lnTo>
                      <a:pt x="68" y="1"/>
                    </a:ln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1"/>
              <p:cNvSpPr/>
              <p:nvPr/>
            </p:nvSpPr>
            <p:spPr>
              <a:xfrm>
                <a:off x="6503033" y="1094260"/>
                <a:ext cx="27" cy="1892"/>
              </a:xfrm>
              <a:custGeom>
                <a:rect b="b" l="l" r="r" t="t"/>
                <a:pathLst>
                  <a:path extrusionOk="0" h="70" w="1">
                    <a:moveTo>
                      <a:pt x="1" y="69"/>
                    </a:moveTo>
                    <a:lnTo>
                      <a:pt x="1" y="69"/>
                    </a:lnTo>
                    <a:lnTo>
                      <a:pt x="1" y="1"/>
                    </a:ln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1"/>
              <p:cNvSpPr/>
              <p:nvPr/>
            </p:nvSpPr>
            <p:spPr>
              <a:xfrm>
                <a:off x="6513521" y="994330"/>
                <a:ext cx="649" cy="1865"/>
              </a:xfrm>
              <a:custGeom>
                <a:rect b="b" l="l" r="r" t="t"/>
                <a:pathLst>
                  <a:path extrusionOk="0" h="69" w="24">
                    <a:moveTo>
                      <a:pt x="24" y="0"/>
                    </a:moveTo>
                    <a:lnTo>
                      <a:pt x="1" y="69"/>
                    </a:ln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1"/>
              <p:cNvSpPr/>
              <p:nvPr/>
            </p:nvSpPr>
            <p:spPr>
              <a:xfrm>
                <a:off x="6522170" y="1103531"/>
                <a:ext cx="1865" cy="1243"/>
              </a:xfrm>
              <a:custGeom>
                <a:rect b="b" l="l" r="r" t="t"/>
                <a:pathLst>
                  <a:path extrusionOk="0" h="46" w="69">
                    <a:moveTo>
                      <a:pt x="1" y="46"/>
                    </a:moveTo>
                    <a:lnTo>
                      <a:pt x="69" y="0"/>
                    </a:ln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1"/>
              <p:cNvSpPr/>
              <p:nvPr/>
            </p:nvSpPr>
            <p:spPr>
              <a:xfrm>
                <a:off x="6466651" y="983221"/>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1"/>
              <p:cNvSpPr/>
              <p:nvPr/>
            </p:nvSpPr>
            <p:spPr>
              <a:xfrm>
                <a:off x="6512926" y="996168"/>
                <a:ext cx="622" cy="2487"/>
              </a:xfrm>
              <a:custGeom>
                <a:rect b="b" l="l" r="r" t="t"/>
                <a:pathLst>
                  <a:path extrusionOk="0" h="92" w="23">
                    <a:moveTo>
                      <a:pt x="23" y="1"/>
                    </a:moveTo>
                    <a:lnTo>
                      <a:pt x="0" y="92"/>
                    </a:ln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1"/>
              <p:cNvSpPr/>
              <p:nvPr/>
            </p:nvSpPr>
            <p:spPr>
              <a:xfrm>
                <a:off x="6503033" y="1091800"/>
                <a:ext cx="27" cy="2487"/>
              </a:xfrm>
              <a:custGeom>
                <a:rect b="b" l="l" r="r" t="t"/>
                <a:pathLst>
                  <a:path extrusionOk="0" h="92" w="1">
                    <a:moveTo>
                      <a:pt x="1" y="0"/>
                    </a:moveTo>
                    <a:lnTo>
                      <a:pt x="1" y="92"/>
                    </a:ln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1"/>
              <p:cNvSpPr/>
              <p:nvPr/>
            </p:nvSpPr>
            <p:spPr>
              <a:xfrm>
                <a:off x="6524035" y="1101666"/>
                <a:ext cx="1865" cy="1892"/>
              </a:xfrm>
              <a:custGeom>
                <a:rect b="b" l="l" r="r" t="t"/>
                <a:pathLst>
                  <a:path extrusionOk="0" h="70" w="69">
                    <a:moveTo>
                      <a:pt x="0" y="69"/>
                    </a:moveTo>
                    <a:lnTo>
                      <a:pt x="68" y="1"/>
                    </a:ln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1"/>
              <p:cNvSpPr/>
              <p:nvPr/>
            </p:nvSpPr>
            <p:spPr>
              <a:xfrm>
                <a:off x="6503033" y="1094260"/>
                <a:ext cx="27" cy="1892"/>
              </a:xfrm>
              <a:custGeom>
                <a:rect b="b" l="l" r="r" t="t"/>
                <a:pathLst>
                  <a:path extrusionOk="0" h="70" w="1">
                    <a:moveTo>
                      <a:pt x="1" y="69"/>
                    </a:moveTo>
                    <a:lnTo>
                      <a:pt x="1" y="69"/>
                    </a:lnTo>
                    <a:lnTo>
                      <a:pt x="1" y="1"/>
                    </a:ln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1"/>
              <p:cNvSpPr/>
              <p:nvPr/>
            </p:nvSpPr>
            <p:spPr>
              <a:xfrm>
                <a:off x="6513521" y="994330"/>
                <a:ext cx="649" cy="1865"/>
              </a:xfrm>
              <a:custGeom>
                <a:rect b="b" l="l" r="r" t="t"/>
                <a:pathLst>
                  <a:path extrusionOk="0" h="69" w="24">
                    <a:moveTo>
                      <a:pt x="24" y="0"/>
                    </a:moveTo>
                    <a:lnTo>
                      <a:pt x="1" y="69"/>
                    </a:ln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1"/>
              <p:cNvSpPr/>
              <p:nvPr/>
            </p:nvSpPr>
            <p:spPr>
              <a:xfrm>
                <a:off x="6522170" y="1103531"/>
                <a:ext cx="1865" cy="1243"/>
              </a:xfrm>
              <a:custGeom>
                <a:rect b="b" l="l" r="r" t="t"/>
                <a:pathLst>
                  <a:path extrusionOk="0" h="46" w="69">
                    <a:moveTo>
                      <a:pt x="1" y="46"/>
                    </a:moveTo>
                    <a:lnTo>
                      <a:pt x="69" y="0"/>
                    </a:ln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1"/>
              <p:cNvSpPr/>
              <p:nvPr/>
            </p:nvSpPr>
            <p:spPr>
              <a:xfrm>
                <a:off x="7474140" y="1817015"/>
                <a:ext cx="170316" cy="156504"/>
              </a:xfrm>
              <a:custGeom>
                <a:rect b="b" l="l" r="r" t="t"/>
                <a:pathLst>
                  <a:path extrusionOk="0" h="5790" w="6301">
                    <a:moveTo>
                      <a:pt x="3280" y="1"/>
                    </a:moveTo>
                    <a:cubicBezTo>
                      <a:pt x="3107" y="1"/>
                      <a:pt x="2928" y="127"/>
                      <a:pt x="2786" y="378"/>
                    </a:cubicBezTo>
                    <a:lnTo>
                      <a:pt x="2740" y="469"/>
                    </a:lnTo>
                    <a:lnTo>
                      <a:pt x="2672" y="584"/>
                    </a:lnTo>
                    <a:lnTo>
                      <a:pt x="2124" y="1542"/>
                    </a:lnTo>
                    <a:lnTo>
                      <a:pt x="937" y="1634"/>
                    </a:lnTo>
                    <a:lnTo>
                      <a:pt x="777" y="1656"/>
                    </a:lnTo>
                    <a:cubicBezTo>
                      <a:pt x="184" y="1702"/>
                      <a:pt x="1" y="2113"/>
                      <a:pt x="412" y="2569"/>
                    </a:cubicBezTo>
                    <a:lnTo>
                      <a:pt x="572" y="2729"/>
                    </a:lnTo>
                    <a:lnTo>
                      <a:pt x="1325" y="3574"/>
                    </a:lnTo>
                    <a:lnTo>
                      <a:pt x="1074" y="4646"/>
                    </a:lnTo>
                    <a:lnTo>
                      <a:pt x="1051" y="4761"/>
                    </a:lnTo>
                    <a:lnTo>
                      <a:pt x="1005" y="4875"/>
                    </a:lnTo>
                    <a:cubicBezTo>
                      <a:pt x="903" y="5319"/>
                      <a:pt x="1069" y="5584"/>
                      <a:pt x="1398" y="5584"/>
                    </a:cubicBezTo>
                    <a:cubicBezTo>
                      <a:pt x="1509" y="5584"/>
                      <a:pt x="1638" y="5554"/>
                      <a:pt x="1781" y="5491"/>
                    </a:cubicBezTo>
                    <a:lnTo>
                      <a:pt x="1873" y="5445"/>
                    </a:lnTo>
                    <a:lnTo>
                      <a:pt x="1987" y="5400"/>
                    </a:lnTo>
                    <a:lnTo>
                      <a:pt x="2991" y="4943"/>
                    </a:lnTo>
                    <a:lnTo>
                      <a:pt x="4041" y="5582"/>
                    </a:lnTo>
                    <a:lnTo>
                      <a:pt x="4155" y="5651"/>
                    </a:lnTo>
                    <a:cubicBezTo>
                      <a:pt x="4310" y="5745"/>
                      <a:pt x="4452" y="5790"/>
                      <a:pt x="4572" y="5790"/>
                    </a:cubicBezTo>
                    <a:cubicBezTo>
                      <a:pt x="4858" y="5790"/>
                      <a:pt x="5025" y="5537"/>
                      <a:pt x="4977" y="5103"/>
                    </a:cubicBezTo>
                    <a:lnTo>
                      <a:pt x="4840" y="3779"/>
                    </a:lnTo>
                    <a:lnTo>
                      <a:pt x="5684" y="3049"/>
                    </a:lnTo>
                    <a:lnTo>
                      <a:pt x="5776" y="2957"/>
                    </a:lnTo>
                    <a:lnTo>
                      <a:pt x="5844" y="2912"/>
                    </a:lnTo>
                    <a:cubicBezTo>
                      <a:pt x="6301" y="2501"/>
                      <a:pt x="6209" y="2067"/>
                      <a:pt x="5593" y="1953"/>
                    </a:cubicBezTo>
                    <a:lnTo>
                      <a:pt x="5525" y="1930"/>
                    </a:lnTo>
                    <a:lnTo>
                      <a:pt x="4292" y="1679"/>
                    </a:lnTo>
                    <a:lnTo>
                      <a:pt x="3858" y="629"/>
                    </a:lnTo>
                    <a:lnTo>
                      <a:pt x="3767" y="447"/>
                    </a:lnTo>
                    <a:cubicBezTo>
                      <a:pt x="3648" y="149"/>
                      <a:pt x="3467" y="1"/>
                      <a:pt x="32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1"/>
              <p:cNvSpPr/>
              <p:nvPr/>
            </p:nvSpPr>
            <p:spPr>
              <a:xfrm>
                <a:off x="5266032" y="2620617"/>
                <a:ext cx="135096" cy="133420"/>
              </a:xfrm>
              <a:custGeom>
                <a:rect b="b" l="l" r="r" t="t"/>
                <a:pathLst>
                  <a:path extrusionOk="0" h="4936" w="4998">
                    <a:moveTo>
                      <a:pt x="1926" y="1"/>
                    </a:moveTo>
                    <a:cubicBezTo>
                      <a:pt x="1730" y="1"/>
                      <a:pt x="1580" y="171"/>
                      <a:pt x="1552" y="481"/>
                    </a:cubicBezTo>
                    <a:lnTo>
                      <a:pt x="1530" y="572"/>
                    </a:lnTo>
                    <a:lnTo>
                      <a:pt x="1530" y="663"/>
                    </a:lnTo>
                    <a:lnTo>
                      <a:pt x="1438" y="1576"/>
                    </a:lnTo>
                    <a:lnTo>
                      <a:pt x="548" y="2056"/>
                    </a:lnTo>
                    <a:lnTo>
                      <a:pt x="457" y="2101"/>
                    </a:lnTo>
                    <a:cubicBezTo>
                      <a:pt x="0" y="2352"/>
                      <a:pt x="23" y="2718"/>
                      <a:pt x="480" y="2923"/>
                    </a:cubicBezTo>
                    <a:lnTo>
                      <a:pt x="639" y="3014"/>
                    </a:lnTo>
                    <a:lnTo>
                      <a:pt x="1484" y="3380"/>
                    </a:lnTo>
                    <a:lnTo>
                      <a:pt x="1644" y="4293"/>
                    </a:lnTo>
                    <a:lnTo>
                      <a:pt x="1666" y="4384"/>
                    </a:lnTo>
                    <a:lnTo>
                      <a:pt x="1689" y="4475"/>
                    </a:lnTo>
                    <a:cubicBezTo>
                      <a:pt x="1744" y="4774"/>
                      <a:pt x="1887" y="4935"/>
                      <a:pt x="2066" y="4935"/>
                    </a:cubicBezTo>
                    <a:cubicBezTo>
                      <a:pt x="2188" y="4935"/>
                      <a:pt x="2327" y="4861"/>
                      <a:pt x="2465" y="4703"/>
                    </a:cubicBezTo>
                    <a:lnTo>
                      <a:pt x="2534" y="4635"/>
                    </a:lnTo>
                    <a:lnTo>
                      <a:pt x="2602" y="4566"/>
                    </a:lnTo>
                    <a:lnTo>
                      <a:pt x="3219" y="3882"/>
                    </a:lnTo>
                    <a:lnTo>
                      <a:pt x="4223" y="4019"/>
                    </a:lnTo>
                    <a:lnTo>
                      <a:pt x="4314" y="4042"/>
                    </a:lnTo>
                    <a:cubicBezTo>
                      <a:pt x="4363" y="4048"/>
                      <a:pt x="4408" y="4051"/>
                      <a:pt x="4451" y="4051"/>
                    </a:cubicBezTo>
                    <a:cubicBezTo>
                      <a:pt x="4852" y="4051"/>
                      <a:pt x="4998" y="3769"/>
                      <a:pt x="4771" y="3357"/>
                    </a:cubicBezTo>
                    <a:lnTo>
                      <a:pt x="4223" y="2398"/>
                    </a:lnTo>
                    <a:lnTo>
                      <a:pt x="4634" y="1554"/>
                    </a:lnTo>
                    <a:lnTo>
                      <a:pt x="4679" y="1462"/>
                    </a:lnTo>
                    <a:lnTo>
                      <a:pt x="4702" y="1394"/>
                    </a:lnTo>
                    <a:cubicBezTo>
                      <a:pt x="4897" y="1004"/>
                      <a:pt x="4759" y="730"/>
                      <a:pt x="4401" y="730"/>
                    </a:cubicBezTo>
                    <a:cubicBezTo>
                      <a:pt x="4340" y="730"/>
                      <a:pt x="4273" y="738"/>
                      <a:pt x="4200" y="755"/>
                    </a:cubicBezTo>
                    <a:lnTo>
                      <a:pt x="4154" y="755"/>
                    </a:lnTo>
                    <a:lnTo>
                      <a:pt x="3127" y="983"/>
                    </a:lnTo>
                    <a:lnTo>
                      <a:pt x="2443" y="321"/>
                    </a:lnTo>
                    <a:lnTo>
                      <a:pt x="2328" y="207"/>
                    </a:lnTo>
                    <a:cubicBezTo>
                      <a:pt x="2188" y="67"/>
                      <a:pt x="2048" y="1"/>
                      <a:pt x="192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1"/>
              <p:cNvSpPr/>
              <p:nvPr/>
            </p:nvSpPr>
            <p:spPr>
              <a:xfrm>
                <a:off x="7991602" y="2872050"/>
                <a:ext cx="136556" cy="133123"/>
              </a:xfrm>
              <a:custGeom>
                <a:rect b="b" l="l" r="r" t="t"/>
                <a:pathLst>
                  <a:path extrusionOk="0" h="4925" w="5052">
                    <a:moveTo>
                      <a:pt x="2898" y="0"/>
                    </a:moveTo>
                    <a:cubicBezTo>
                      <a:pt x="2770" y="0"/>
                      <a:pt x="2629" y="79"/>
                      <a:pt x="2495" y="240"/>
                    </a:cubicBezTo>
                    <a:lnTo>
                      <a:pt x="2427" y="309"/>
                    </a:lnTo>
                    <a:lnTo>
                      <a:pt x="2381" y="377"/>
                    </a:lnTo>
                    <a:lnTo>
                      <a:pt x="1788" y="1085"/>
                    </a:lnTo>
                    <a:lnTo>
                      <a:pt x="783" y="994"/>
                    </a:lnTo>
                    <a:lnTo>
                      <a:pt x="669" y="971"/>
                    </a:lnTo>
                    <a:cubicBezTo>
                      <a:pt x="637" y="968"/>
                      <a:pt x="606" y="966"/>
                      <a:pt x="577" y="966"/>
                    </a:cubicBezTo>
                    <a:cubicBezTo>
                      <a:pt x="146" y="966"/>
                      <a:pt x="1" y="1272"/>
                      <a:pt x="236" y="1678"/>
                    </a:cubicBezTo>
                    <a:lnTo>
                      <a:pt x="350" y="1838"/>
                    </a:lnTo>
                    <a:lnTo>
                      <a:pt x="829" y="2614"/>
                    </a:lnTo>
                    <a:lnTo>
                      <a:pt x="464" y="3459"/>
                    </a:lnTo>
                    <a:lnTo>
                      <a:pt x="418" y="3550"/>
                    </a:lnTo>
                    <a:lnTo>
                      <a:pt x="373" y="3641"/>
                    </a:lnTo>
                    <a:cubicBezTo>
                      <a:pt x="218" y="4028"/>
                      <a:pt x="358" y="4284"/>
                      <a:pt x="709" y="4284"/>
                    </a:cubicBezTo>
                    <a:cubicBezTo>
                      <a:pt x="773" y="4284"/>
                      <a:pt x="843" y="4275"/>
                      <a:pt x="920" y="4258"/>
                    </a:cubicBezTo>
                    <a:lnTo>
                      <a:pt x="989" y="4235"/>
                    </a:lnTo>
                    <a:lnTo>
                      <a:pt x="1080" y="4212"/>
                    </a:lnTo>
                    <a:lnTo>
                      <a:pt x="1993" y="3984"/>
                    </a:lnTo>
                    <a:lnTo>
                      <a:pt x="2746" y="4668"/>
                    </a:lnTo>
                    <a:lnTo>
                      <a:pt x="2815" y="4737"/>
                    </a:lnTo>
                    <a:cubicBezTo>
                      <a:pt x="2959" y="4864"/>
                      <a:pt x="3096" y="4925"/>
                      <a:pt x="3213" y="4925"/>
                    </a:cubicBezTo>
                    <a:cubicBezTo>
                      <a:pt x="3413" y="4925"/>
                      <a:pt x="3554" y="4748"/>
                      <a:pt x="3568" y="4417"/>
                    </a:cubicBezTo>
                    <a:lnTo>
                      <a:pt x="3659" y="3322"/>
                    </a:lnTo>
                    <a:lnTo>
                      <a:pt x="4458" y="2842"/>
                    </a:lnTo>
                    <a:lnTo>
                      <a:pt x="4550" y="2797"/>
                    </a:lnTo>
                    <a:lnTo>
                      <a:pt x="4618" y="2751"/>
                    </a:lnTo>
                    <a:cubicBezTo>
                      <a:pt x="5052" y="2500"/>
                      <a:pt x="5029" y="2135"/>
                      <a:pt x="4550" y="1929"/>
                    </a:cubicBezTo>
                    <a:lnTo>
                      <a:pt x="4504" y="1907"/>
                    </a:lnTo>
                    <a:lnTo>
                      <a:pt x="3523" y="1519"/>
                    </a:lnTo>
                    <a:lnTo>
                      <a:pt x="3317" y="606"/>
                    </a:lnTo>
                    <a:lnTo>
                      <a:pt x="3294" y="446"/>
                    </a:lnTo>
                    <a:cubicBezTo>
                      <a:pt x="3228" y="153"/>
                      <a:pt x="3076" y="0"/>
                      <a:pt x="289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1"/>
              <p:cNvSpPr/>
              <p:nvPr/>
            </p:nvSpPr>
            <p:spPr>
              <a:xfrm>
                <a:off x="5793198" y="2474033"/>
                <a:ext cx="216294" cy="204401"/>
              </a:xfrm>
              <a:custGeom>
                <a:rect b="b" l="l" r="r" t="t"/>
                <a:pathLst>
                  <a:path extrusionOk="0" h="7562" w="8002">
                    <a:moveTo>
                      <a:pt x="5400" y="0"/>
                    </a:moveTo>
                    <a:cubicBezTo>
                      <a:pt x="5228" y="0"/>
                      <a:pt x="5025" y="79"/>
                      <a:pt x="4806" y="243"/>
                    </a:cubicBezTo>
                    <a:lnTo>
                      <a:pt x="4692" y="334"/>
                    </a:lnTo>
                    <a:lnTo>
                      <a:pt x="4578" y="426"/>
                    </a:lnTo>
                    <a:lnTo>
                      <a:pt x="3437" y="1270"/>
                    </a:lnTo>
                    <a:lnTo>
                      <a:pt x="1976" y="791"/>
                    </a:lnTo>
                    <a:lnTo>
                      <a:pt x="1816" y="745"/>
                    </a:lnTo>
                    <a:cubicBezTo>
                      <a:pt x="1661" y="694"/>
                      <a:pt x="1521" y="669"/>
                      <a:pt x="1398" y="669"/>
                    </a:cubicBezTo>
                    <a:cubicBezTo>
                      <a:pt x="923" y="669"/>
                      <a:pt x="708" y="1037"/>
                      <a:pt x="926" y="1635"/>
                    </a:cubicBezTo>
                    <a:lnTo>
                      <a:pt x="1017" y="1909"/>
                    </a:lnTo>
                    <a:lnTo>
                      <a:pt x="1474" y="3256"/>
                    </a:lnTo>
                    <a:lnTo>
                      <a:pt x="629" y="4420"/>
                    </a:lnTo>
                    <a:lnTo>
                      <a:pt x="538" y="4534"/>
                    </a:lnTo>
                    <a:lnTo>
                      <a:pt x="447" y="4648"/>
                    </a:lnTo>
                    <a:cubicBezTo>
                      <a:pt x="0" y="5273"/>
                      <a:pt x="230" y="5768"/>
                      <a:pt x="988" y="5768"/>
                    </a:cubicBezTo>
                    <a:cubicBezTo>
                      <a:pt x="1005" y="5768"/>
                      <a:pt x="1022" y="5767"/>
                      <a:pt x="1040" y="5767"/>
                    </a:cubicBezTo>
                    <a:lnTo>
                      <a:pt x="1337" y="5767"/>
                    </a:lnTo>
                    <a:lnTo>
                      <a:pt x="2752" y="5744"/>
                    </a:lnTo>
                    <a:lnTo>
                      <a:pt x="3665" y="7022"/>
                    </a:lnTo>
                    <a:lnTo>
                      <a:pt x="3756" y="7136"/>
                    </a:lnTo>
                    <a:cubicBezTo>
                      <a:pt x="3960" y="7422"/>
                      <a:pt x="4187" y="7562"/>
                      <a:pt x="4396" y="7562"/>
                    </a:cubicBezTo>
                    <a:cubicBezTo>
                      <a:pt x="4654" y="7562"/>
                      <a:pt x="4885" y="7348"/>
                      <a:pt x="5012" y="6931"/>
                    </a:cubicBezTo>
                    <a:lnTo>
                      <a:pt x="5514" y="5287"/>
                    </a:lnTo>
                    <a:lnTo>
                      <a:pt x="6883" y="4854"/>
                    </a:lnTo>
                    <a:lnTo>
                      <a:pt x="7043" y="4808"/>
                    </a:lnTo>
                    <a:lnTo>
                      <a:pt x="7157" y="4762"/>
                    </a:lnTo>
                    <a:cubicBezTo>
                      <a:pt x="7910" y="4534"/>
                      <a:pt x="8002" y="3964"/>
                      <a:pt x="7340" y="3530"/>
                    </a:cubicBezTo>
                    <a:lnTo>
                      <a:pt x="7271" y="3461"/>
                    </a:lnTo>
                    <a:lnTo>
                      <a:pt x="5925" y="2526"/>
                    </a:lnTo>
                    <a:lnTo>
                      <a:pt x="5947" y="1088"/>
                    </a:lnTo>
                    <a:lnTo>
                      <a:pt x="5947" y="814"/>
                    </a:lnTo>
                    <a:cubicBezTo>
                      <a:pt x="5947" y="289"/>
                      <a:pt x="5731" y="0"/>
                      <a:pt x="540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1"/>
              <p:cNvSpPr/>
              <p:nvPr/>
            </p:nvSpPr>
            <p:spPr>
              <a:xfrm>
                <a:off x="7679595" y="1455327"/>
                <a:ext cx="93821" cy="88658"/>
              </a:xfrm>
              <a:custGeom>
                <a:rect b="b" l="l" r="r" t="t"/>
                <a:pathLst>
                  <a:path extrusionOk="0" h="3280" w="3471">
                    <a:moveTo>
                      <a:pt x="1149" y="1"/>
                    </a:moveTo>
                    <a:cubicBezTo>
                      <a:pt x="1009" y="1"/>
                      <a:pt x="914" y="117"/>
                      <a:pt x="914" y="338"/>
                    </a:cubicBezTo>
                    <a:lnTo>
                      <a:pt x="914" y="475"/>
                    </a:lnTo>
                    <a:lnTo>
                      <a:pt x="914" y="1091"/>
                    </a:lnTo>
                    <a:lnTo>
                      <a:pt x="389" y="1434"/>
                    </a:lnTo>
                    <a:lnTo>
                      <a:pt x="343" y="1479"/>
                    </a:lnTo>
                    <a:lnTo>
                      <a:pt x="298" y="1502"/>
                    </a:lnTo>
                    <a:cubicBezTo>
                      <a:pt x="1" y="1685"/>
                      <a:pt x="46" y="1936"/>
                      <a:pt x="366" y="2050"/>
                    </a:cubicBezTo>
                    <a:lnTo>
                      <a:pt x="412" y="2073"/>
                    </a:lnTo>
                    <a:lnTo>
                      <a:pt x="480" y="2095"/>
                    </a:lnTo>
                    <a:lnTo>
                      <a:pt x="1074" y="2301"/>
                    </a:lnTo>
                    <a:lnTo>
                      <a:pt x="1256" y="2940"/>
                    </a:lnTo>
                    <a:lnTo>
                      <a:pt x="1279" y="3008"/>
                    </a:lnTo>
                    <a:cubicBezTo>
                      <a:pt x="1330" y="3187"/>
                      <a:pt x="1423" y="3280"/>
                      <a:pt x="1532" y="3280"/>
                    </a:cubicBezTo>
                    <a:cubicBezTo>
                      <a:pt x="1618" y="3280"/>
                      <a:pt x="1713" y="3221"/>
                      <a:pt x="1804" y="3100"/>
                    </a:cubicBezTo>
                    <a:lnTo>
                      <a:pt x="2261" y="2506"/>
                    </a:lnTo>
                    <a:lnTo>
                      <a:pt x="2877" y="2529"/>
                    </a:lnTo>
                    <a:lnTo>
                      <a:pt x="2945" y="2552"/>
                    </a:lnTo>
                    <a:lnTo>
                      <a:pt x="3014" y="2552"/>
                    </a:lnTo>
                    <a:cubicBezTo>
                      <a:pt x="3333" y="2552"/>
                      <a:pt x="3470" y="2347"/>
                      <a:pt x="3265" y="2050"/>
                    </a:cubicBezTo>
                    <a:lnTo>
                      <a:pt x="3242" y="2027"/>
                    </a:lnTo>
                    <a:lnTo>
                      <a:pt x="2831" y="1456"/>
                    </a:lnTo>
                    <a:lnTo>
                      <a:pt x="3059" y="863"/>
                    </a:lnTo>
                    <a:lnTo>
                      <a:pt x="3105" y="749"/>
                    </a:lnTo>
                    <a:cubicBezTo>
                      <a:pt x="3196" y="494"/>
                      <a:pt x="3099" y="327"/>
                      <a:pt x="2894" y="327"/>
                    </a:cubicBezTo>
                    <a:cubicBezTo>
                      <a:pt x="2841" y="327"/>
                      <a:pt x="2782" y="337"/>
                      <a:pt x="2717" y="361"/>
                    </a:cubicBezTo>
                    <a:lnTo>
                      <a:pt x="2649" y="361"/>
                    </a:lnTo>
                    <a:lnTo>
                      <a:pt x="2603" y="384"/>
                    </a:lnTo>
                    <a:lnTo>
                      <a:pt x="2009" y="566"/>
                    </a:lnTo>
                    <a:lnTo>
                      <a:pt x="1484" y="155"/>
                    </a:lnTo>
                    <a:lnTo>
                      <a:pt x="1416" y="110"/>
                    </a:lnTo>
                    <a:cubicBezTo>
                      <a:pt x="1318" y="37"/>
                      <a:pt x="1227" y="1"/>
                      <a:pt x="114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1"/>
              <p:cNvSpPr/>
              <p:nvPr/>
            </p:nvSpPr>
            <p:spPr>
              <a:xfrm>
                <a:off x="8179353" y="2842128"/>
                <a:ext cx="59250" cy="83333"/>
              </a:xfrm>
              <a:custGeom>
                <a:rect b="b" l="l" r="r" t="t"/>
                <a:pathLst>
                  <a:path extrusionOk="0" h="3083" w="2192">
                    <a:moveTo>
                      <a:pt x="1005" y="1"/>
                    </a:moveTo>
                    <a:lnTo>
                      <a:pt x="845" y="503"/>
                    </a:lnTo>
                    <a:cubicBezTo>
                      <a:pt x="754" y="800"/>
                      <a:pt x="525" y="1142"/>
                      <a:pt x="343" y="1325"/>
                    </a:cubicBezTo>
                    <a:lnTo>
                      <a:pt x="0" y="1598"/>
                    </a:lnTo>
                    <a:lnTo>
                      <a:pt x="366" y="1850"/>
                    </a:lnTo>
                    <a:cubicBezTo>
                      <a:pt x="571" y="2009"/>
                      <a:pt x="845" y="2329"/>
                      <a:pt x="959" y="2603"/>
                    </a:cubicBezTo>
                    <a:lnTo>
                      <a:pt x="1187" y="3082"/>
                    </a:lnTo>
                    <a:lnTo>
                      <a:pt x="1347" y="2580"/>
                    </a:lnTo>
                    <a:cubicBezTo>
                      <a:pt x="1438" y="2306"/>
                      <a:pt x="1667" y="1941"/>
                      <a:pt x="1849" y="1781"/>
                    </a:cubicBezTo>
                    <a:lnTo>
                      <a:pt x="2192" y="1484"/>
                    </a:lnTo>
                    <a:lnTo>
                      <a:pt x="1826" y="1233"/>
                    </a:lnTo>
                    <a:cubicBezTo>
                      <a:pt x="1621" y="1096"/>
                      <a:pt x="1347" y="754"/>
                      <a:pt x="1233" y="480"/>
                    </a:cubicBezTo>
                    <a:lnTo>
                      <a:pt x="1005"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1"/>
              <p:cNvSpPr/>
              <p:nvPr/>
            </p:nvSpPr>
            <p:spPr>
              <a:xfrm>
                <a:off x="7633320" y="2039472"/>
                <a:ext cx="59871" cy="83306"/>
              </a:xfrm>
              <a:custGeom>
                <a:rect b="b" l="l" r="r" t="t"/>
                <a:pathLst>
                  <a:path extrusionOk="0" h="3082" w="2215">
                    <a:moveTo>
                      <a:pt x="1005" y="0"/>
                    </a:moveTo>
                    <a:lnTo>
                      <a:pt x="845" y="502"/>
                    </a:lnTo>
                    <a:cubicBezTo>
                      <a:pt x="754" y="799"/>
                      <a:pt x="526" y="1164"/>
                      <a:pt x="343" y="1324"/>
                    </a:cubicBezTo>
                    <a:lnTo>
                      <a:pt x="1" y="1598"/>
                    </a:lnTo>
                    <a:lnTo>
                      <a:pt x="389" y="1872"/>
                    </a:lnTo>
                    <a:cubicBezTo>
                      <a:pt x="594" y="2009"/>
                      <a:pt x="845" y="2328"/>
                      <a:pt x="982" y="2602"/>
                    </a:cubicBezTo>
                    <a:lnTo>
                      <a:pt x="1188" y="3081"/>
                    </a:lnTo>
                    <a:lnTo>
                      <a:pt x="1370" y="2579"/>
                    </a:lnTo>
                    <a:cubicBezTo>
                      <a:pt x="1462" y="2305"/>
                      <a:pt x="1690" y="1940"/>
                      <a:pt x="1873" y="1780"/>
                    </a:cubicBezTo>
                    <a:lnTo>
                      <a:pt x="2215" y="1484"/>
                    </a:lnTo>
                    <a:lnTo>
                      <a:pt x="1827" y="1233"/>
                    </a:lnTo>
                    <a:cubicBezTo>
                      <a:pt x="1622" y="1096"/>
                      <a:pt x="1370" y="753"/>
                      <a:pt x="1233" y="479"/>
                    </a:cubicBezTo>
                    <a:lnTo>
                      <a:pt x="10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1"/>
              <p:cNvSpPr/>
              <p:nvPr/>
            </p:nvSpPr>
            <p:spPr>
              <a:xfrm>
                <a:off x="7332854" y="1779092"/>
                <a:ext cx="68521" cy="96903"/>
              </a:xfrm>
              <a:custGeom>
                <a:rect b="b" l="l" r="r" t="t"/>
                <a:pathLst>
                  <a:path extrusionOk="0" h="3585" w="2535">
                    <a:moveTo>
                      <a:pt x="2398" y="1"/>
                    </a:moveTo>
                    <a:lnTo>
                      <a:pt x="1804" y="434"/>
                    </a:lnTo>
                    <a:cubicBezTo>
                      <a:pt x="1485" y="663"/>
                      <a:pt x="937" y="891"/>
                      <a:pt x="594" y="937"/>
                    </a:cubicBezTo>
                    <a:lnTo>
                      <a:pt x="1" y="982"/>
                    </a:lnTo>
                    <a:lnTo>
                      <a:pt x="206" y="1553"/>
                    </a:lnTo>
                    <a:cubicBezTo>
                      <a:pt x="321" y="1872"/>
                      <a:pt x="366" y="2466"/>
                      <a:pt x="275" y="2854"/>
                    </a:cubicBezTo>
                    <a:lnTo>
                      <a:pt x="138" y="3584"/>
                    </a:lnTo>
                    <a:lnTo>
                      <a:pt x="731" y="3128"/>
                    </a:lnTo>
                    <a:cubicBezTo>
                      <a:pt x="1051" y="2900"/>
                      <a:pt x="1599" y="2671"/>
                      <a:pt x="1918" y="2649"/>
                    </a:cubicBezTo>
                    <a:lnTo>
                      <a:pt x="2535" y="2580"/>
                    </a:lnTo>
                    <a:lnTo>
                      <a:pt x="2329" y="2009"/>
                    </a:lnTo>
                    <a:cubicBezTo>
                      <a:pt x="2215" y="1690"/>
                      <a:pt x="2169" y="1119"/>
                      <a:pt x="2261" y="708"/>
                    </a:cubicBezTo>
                    <a:lnTo>
                      <a:pt x="239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1"/>
              <p:cNvSpPr/>
              <p:nvPr/>
            </p:nvSpPr>
            <p:spPr>
              <a:xfrm>
                <a:off x="8005982" y="957299"/>
                <a:ext cx="71602" cy="101200"/>
              </a:xfrm>
              <a:custGeom>
                <a:rect b="b" l="l" r="r" t="t"/>
                <a:pathLst>
                  <a:path extrusionOk="0" h="3744" w="2649">
                    <a:moveTo>
                      <a:pt x="320" y="1"/>
                    </a:moveTo>
                    <a:lnTo>
                      <a:pt x="411" y="731"/>
                    </a:lnTo>
                    <a:cubicBezTo>
                      <a:pt x="457" y="1119"/>
                      <a:pt x="388" y="1712"/>
                      <a:pt x="251" y="2009"/>
                    </a:cubicBezTo>
                    <a:lnTo>
                      <a:pt x="0" y="2580"/>
                    </a:lnTo>
                    <a:lnTo>
                      <a:pt x="594" y="2671"/>
                    </a:lnTo>
                    <a:cubicBezTo>
                      <a:pt x="936" y="2740"/>
                      <a:pt x="1438" y="2991"/>
                      <a:pt x="1758" y="3265"/>
                    </a:cubicBezTo>
                    <a:lnTo>
                      <a:pt x="2306" y="3744"/>
                    </a:lnTo>
                    <a:lnTo>
                      <a:pt x="2214" y="3013"/>
                    </a:lnTo>
                    <a:cubicBezTo>
                      <a:pt x="2169" y="2603"/>
                      <a:pt x="2260" y="2032"/>
                      <a:pt x="2397" y="1735"/>
                    </a:cubicBezTo>
                    <a:lnTo>
                      <a:pt x="2648" y="1165"/>
                    </a:lnTo>
                    <a:lnTo>
                      <a:pt x="2055" y="1073"/>
                    </a:lnTo>
                    <a:cubicBezTo>
                      <a:pt x="1712" y="1005"/>
                      <a:pt x="1187" y="754"/>
                      <a:pt x="891" y="480"/>
                    </a:cubicBezTo>
                    <a:lnTo>
                      <a:pt x="32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1"/>
              <p:cNvSpPr/>
              <p:nvPr/>
            </p:nvSpPr>
            <p:spPr>
              <a:xfrm>
                <a:off x="6364234" y="1320069"/>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1"/>
              <p:cNvSpPr/>
              <p:nvPr/>
            </p:nvSpPr>
            <p:spPr>
              <a:xfrm>
                <a:off x="6391372" y="1093044"/>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1"/>
              <p:cNvSpPr/>
              <p:nvPr/>
            </p:nvSpPr>
            <p:spPr>
              <a:xfrm>
                <a:off x="5718866" y="2758848"/>
                <a:ext cx="54330" cy="76522"/>
              </a:xfrm>
              <a:custGeom>
                <a:rect b="b" l="l" r="r" t="t"/>
                <a:pathLst>
                  <a:path extrusionOk="0" h="2831" w="2010">
                    <a:moveTo>
                      <a:pt x="503" y="0"/>
                    </a:moveTo>
                    <a:lnTo>
                      <a:pt x="480" y="525"/>
                    </a:lnTo>
                    <a:cubicBezTo>
                      <a:pt x="480" y="799"/>
                      <a:pt x="366" y="1210"/>
                      <a:pt x="229" y="1393"/>
                    </a:cubicBezTo>
                    <a:lnTo>
                      <a:pt x="1" y="1758"/>
                    </a:lnTo>
                    <a:lnTo>
                      <a:pt x="412" y="1895"/>
                    </a:lnTo>
                    <a:cubicBezTo>
                      <a:pt x="640" y="1986"/>
                      <a:pt x="982" y="2214"/>
                      <a:pt x="1165" y="2420"/>
                    </a:cubicBezTo>
                    <a:lnTo>
                      <a:pt x="1507" y="2831"/>
                    </a:lnTo>
                    <a:lnTo>
                      <a:pt x="1530" y="2306"/>
                    </a:lnTo>
                    <a:cubicBezTo>
                      <a:pt x="1530" y="2009"/>
                      <a:pt x="1644" y="1621"/>
                      <a:pt x="1781" y="1415"/>
                    </a:cubicBezTo>
                    <a:lnTo>
                      <a:pt x="2010" y="1050"/>
                    </a:lnTo>
                    <a:lnTo>
                      <a:pt x="1599" y="913"/>
                    </a:lnTo>
                    <a:cubicBezTo>
                      <a:pt x="1371" y="845"/>
                      <a:pt x="1028" y="617"/>
                      <a:pt x="846" y="388"/>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1"/>
              <p:cNvSpPr/>
              <p:nvPr/>
            </p:nvSpPr>
            <p:spPr>
              <a:xfrm>
                <a:off x="5540576" y="2867428"/>
                <a:ext cx="66656" cy="93794"/>
              </a:xfrm>
              <a:custGeom>
                <a:rect b="b" l="l" r="r" t="t"/>
                <a:pathLst>
                  <a:path extrusionOk="0" h="3470" w="2466">
                    <a:moveTo>
                      <a:pt x="2100" y="1"/>
                    </a:moveTo>
                    <a:lnTo>
                      <a:pt x="1598" y="457"/>
                    </a:lnTo>
                    <a:cubicBezTo>
                      <a:pt x="1324" y="708"/>
                      <a:pt x="845" y="959"/>
                      <a:pt x="548" y="1028"/>
                    </a:cubicBezTo>
                    <a:lnTo>
                      <a:pt x="0" y="1142"/>
                    </a:lnTo>
                    <a:lnTo>
                      <a:pt x="252" y="1644"/>
                    </a:lnTo>
                    <a:cubicBezTo>
                      <a:pt x="389" y="1918"/>
                      <a:pt x="480" y="2443"/>
                      <a:pt x="434" y="2808"/>
                    </a:cubicBezTo>
                    <a:lnTo>
                      <a:pt x="389" y="3470"/>
                    </a:lnTo>
                    <a:lnTo>
                      <a:pt x="389" y="3470"/>
                    </a:lnTo>
                    <a:lnTo>
                      <a:pt x="868" y="3013"/>
                    </a:lnTo>
                    <a:cubicBezTo>
                      <a:pt x="1142" y="2762"/>
                      <a:pt x="1621" y="2511"/>
                      <a:pt x="1918" y="2466"/>
                    </a:cubicBezTo>
                    <a:lnTo>
                      <a:pt x="2466" y="2352"/>
                    </a:lnTo>
                    <a:lnTo>
                      <a:pt x="2215" y="1849"/>
                    </a:lnTo>
                    <a:cubicBezTo>
                      <a:pt x="2078" y="1575"/>
                      <a:pt x="2009" y="1050"/>
                      <a:pt x="2032" y="662"/>
                    </a:cubicBezTo>
                    <a:lnTo>
                      <a:pt x="2100"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56" name="Google Shape;1756;p1"/>
              <p:cNvGrpSpPr/>
              <p:nvPr/>
            </p:nvGrpSpPr>
            <p:grpSpPr>
              <a:xfrm>
                <a:off x="4896454" y="199085"/>
                <a:ext cx="358499" cy="447942"/>
                <a:chOff x="4896454" y="199085"/>
                <a:chExt cx="358499" cy="447942"/>
              </a:xfrm>
            </p:grpSpPr>
            <p:sp>
              <p:nvSpPr>
                <p:cNvPr id="1757" name="Google Shape;1757;p1"/>
                <p:cNvSpPr/>
                <p:nvPr/>
              </p:nvSpPr>
              <p:spPr>
                <a:xfrm>
                  <a:off x="4923619" y="395269"/>
                  <a:ext cx="46897" cy="39518"/>
                </a:xfrm>
                <a:custGeom>
                  <a:rect b="b" l="l" r="r" t="t"/>
                  <a:pathLst>
                    <a:path extrusionOk="0" h="1462" w="1735">
                      <a:moveTo>
                        <a:pt x="868" y="1"/>
                      </a:moveTo>
                      <a:cubicBezTo>
                        <a:pt x="754" y="24"/>
                        <a:pt x="662" y="46"/>
                        <a:pt x="548" y="115"/>
                      </a:cubicBezTo>
                      <a:cubicBezTo>
                        <a:pt x="480" y="161"/>
                        <a:pt x="388" y="206"/>
                        <a:pt x="320" y="275"/>
                      </a:cubicBezTo>
                      <a:cubicBezTo>
                        <a:pt x="251" y="320"/>
                        <a:pt x="183" y="389"/>
                        <a:pt x="137" y="457"/>
                      </a:cubicBezTo>
                      <a:cubicBezTo>
                        <a:pt x="69" y="526"/>
                        <a:pt x="23" y="640"/>
                        <a:pt x="0" y="754"/>
                      </a:cubicBezTo>
                      <a:cubicBezTo>
                        <a:pt x="0" y="754"/>
                        <a:pt x="0" y="777"/>
                        <a:pt x="0" y="800"/>
                      </a:cubicBezTo>
                      <a:cubicBezTo>
                        <a:pt x="0" y="845"/>
                        <a:pt x="0" y="914"/>
                        <a:pt x="23" y="959"/>
                      </a:cubicBezTo>
                      <a:cubicBezTo>
                        <a:pt x="23" y="1051"/>
                        <a:pt x="69" y="1142"/>
                        <a:pt x="137" y="1211"/>
                      </a:cubicBezTo>
                      <a:cubicBezTo>
                        <a:pt x="183" y="1302"/>
                        <a:pt x="297" y="1348"/>
                        <a:pt x="388" y="1393"/>
                      </a:cubicBezTo>
                      <a:cubicBezTo>
                        <a:pt x="457" y="1439"/>
                        <a:pt x="548" y="1439"/>
                        <a:pt x="639" y="1462"/>
                      </a:cubicBezTo>
                      <a:lnTo>
                        <a:pt x="890" y="1462"/>
                      </a:lnTo>
                      <a:cubicBezTo>
                        <a:pt x="982" y="1439"/>
                        <a:pt x="1073" y="1393"/>
                        <a:pt x="1164" y="1348"/>
                      </a:cubicBezTo>
                      <a:cubicBezTo>
                        <a:pt x="1256" y="1325"/>
                        <a:pt x="1324" y="1256"/>
                        <a:pt x="1393" y="1188"/>
                      </a:cubicBezTo>
                      <a:cubicBezTo>
                        <a:pt x="1461" y="1119"/>
                        <a:pt x="1552" y="1074"/>
                        <a:pt x="1598" y="1005"/>
                      </a:cubicBezTo>
                      <a:cubicBezTo>
                        <a:pt x="1667" y="891"/>
                        <a:pt x="1735" y="754"/>
                        <a:pt x="1735" y="640"/>
                      </a:cubicBezTo>
                      <a:cubicBezTo>
                        <a:pt x="1735" y="571"/>
                        <a:pt x="1712" y="526"/>
                        <a:pt x="1689" y="457"/>
                      </a:cubicBezTo>
                      <a:cubicBezTo>
                        <a:pt x="1667" y="412"/>
                        <a:pt x="1644" y="366"/>
                        <a:pt x="1621" y="320"/>
                      </a:cubicBezTo>
                      <a:cubicBezTo>
                        <a:pt x="1575" y="252"/>
                        <a:pt x="1507" y="183"/>
                        <a:pt x="1461" y="138"/>
                      </a:cubicBezTo>
                      <a:cubicBezTo>
                        <a:pt x="1324" y="46"/>
                        <a:pt x="1164" y="1"/>
                        <a:pt x="1005"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1"/>
                <p:cNvSpPr/>
                <p:nvPr/>
              </p:nvSpPr>
              <p:spPr>
                <a:xfrm>
                  <a:off x="5076014" y="266957"/>
                  <a:ext cx="172154" cy="186345"/>
                </a:xfrm>
                <a:custGeom>
                  <a:rect b="b" l="l" r="r" t="t"/>
                  <a:pathLst>
                    <a:path extrusionOk="0" h="6894" w="6369">
                      <a:moveTo>
                        <a:pt x="2283" y="0"/>
                      </a:moveTo>
                      <a:cubicBezTo>
                        <a:pt x="2214" y="0"/>
                        <a:pt x="2146" y="0"/>
                        <a:pt x="2077" y="23"/>
                      </a:cubicBezTo>
                      <a:cubicBezTo>
                        <a:pt x="1917" y="46"/>
                        <a:pt x="1780" y="91"/>
                        <a:pt x="1575" y="183"/>
                      </a:cubicBezTo>
                      <a:cubicBezTo>
                        <a:pt x="1438" y="228"/>
                        <a:pt x="1301" y="297"/>
                        <a:pt x="1164" y="388"/>
                      </a:cubicBezTo>
                      <a:cubicBezTo>
                        <a:pt x="1096" y="434"/>
                        <a:pt x="1004" y="480"/>
                        <a:pt x="936" y="525"/>
                      </a:cubicBezTo>
                      <a:cubicBezTo>
                        <a:pt x="867" y="594"/>
                        <a:pt x="799" y="639"/>
                        <a:pt x="753" y="708"/>
                      </a:cubicBezTo>
                      <a:lnTo>
                        <a:pt x="708" y="753"/>
                      </a:lnTo>
                      <a:cubicBezTo>
                        <a:pt x="594" y="890"/>
                        <a:pt x="502" y="1004"/>
                        <a:pt x="434" y="1119"/>
                      </a:cubicBezTo>
                      <a:cubicBezTo>
                        <a:pt x="388" y="1164"/>
                        <a:pt x="320" y="1233"/>
                        <a:pt x="297" y="1324"/>
                      </a:cubicBezTo>
                      <a:cubicBezTo>
                        <a:pt x="274" y="1393"/>
                        <a:pt x="251" y="1438"/>
                        <a:pt x="251" y="1507"/>
                      </a:cubicBezTo>
                      <a:cubicBezTo>
                        <a:pt x="228" y="1552"/>
                        <a:pt x="206" y="1598"/>
                        <a:pt x="183" y="1621"/>
                      </a:cubicBezTo>
                      <a:cubicBezTo>
                        <a:pt x="183" y="1666"/>
                        <a:pt x="160" y="1689"/>
                        <a:pt x="160" y="1735"/>
                      </a:cubicBezTo>
                      <a:cubicBezTo>
                        <a:pt x="137" y="1826"/>
                        <a:pt x="114" y="1918"/>
                        <a:pt x="91" y="1986"/>
                      </a:cubicBezTo>
                      <a:lnTo>
                        <a:pt x="91" y="2032"/>
                      </a:lnTo>
                      <a:cubicBezTo>
                        <a:pt x="69" y="2146"/>
                        <a:pt x="23" y="2328"/>
                        <a:pt x="23" y="2511"/>
                      </a:cubicBezTo>
                      <a:cubicBezTo>
                        <a:pt x="0" y="2671"/>
                        <a:pt x="23" y="2853"/>
                        <a:pt x="69" y="3013"/>
                      </a:cubicBezTo>
                      <a:lnTo>
                        <a:pt x="91" y="3150"/>
                      </a:lnTo>
                      <a:cubicBezTo>
                        <a:pt x="91" y="3241"/>
                        <a:pt x="114" y="3333"/>
                        <a:pt x="137" y="3424"/>
                      </a:cubicBezTo>
                      <a:cubicBezTo>
                        <a:pt x="160" y="3584"/>
                        <a:pt x="206" y="3744"/>
                        <a:pt x="251" y="3903"/>
                      </a:cubicBezTo>
                      <a:lnTo>
                        <a:pt x="274" y="3926"/>
                      </a:lnTo>
                      <a:cubicBezTo>
                        <a:pt x="320" y="4086"/>
                        <a:pt x="365" y="4223"/>
                        <a:pt x="434" y="4360"/>
                      </a:cubicBezTo>
                      <a:cubicBezTo>
                        <a:pt x="548" y="4588"/>
                        <a:pt x="685" y="4793"/>
                        <a:pt x="822" y="4976"/>
                      </a:cubicBezTo>
                      <a:lnTo>
                        <a:pt x="913" y="5136"/>
                      </a:lnTo>
                      <a:cubicBezTo>
                        <a:pt x="1050" y="5318"/>
                        <a:pt x="1210" y="5501"/>
                        <a:pt x="1438" y="5684"/>
                      </a:cubicBezTo>
                      <a:cubicBezTo>
                        <a:pt x="1529" y="5752"/>
                        <a:pt x="1621" y="5843"/>
                        <a:pt x="1735" y="5912"/>
                      </a:cubicBezTo>
                      <a:cubicBezTo>
                        <a:pt x="1780" y="6026"/>
                        <a:pt x="1849" y="6117"/>
                        <a:pt x="1986" y="6209"/>
                      </a:cubicBezTo>
                      <a:cubicBezTo>
                        <a:pt x="2077" y="6254"/>
                        <a:pt x="2169" y="6300"/>
                        <a:pt x="2237" y="6368"/>
                      </a:cubicBezTo>
                      <a:lnTo>
                        <a:pt x="2305" y="6414"/>
                      </a:lnTo>
                      <a:lnTo>
                        <a:pt x="2351" y="6437"/>
                      </a:lnTo>
                      <a:cubicBezTo>
                        <a:pt x="2465" y="6505"/>
                        <a:pt x="2579" y="6574"/>
                        <a:pt x="2716" y="6642"/>
                      </a:cubicBezTo>
                      <a:cubicBezTo>
                        <a:pt x="2808" y="6688"/>
                        <a:pt x="2922" y="6734"/>
                        <a:pt x="3013" y="6779"/>
                      </a:cubicBezTo>
                      <a:cubicBezTo>
                        <a:pt x="3173" y="6825"/>
                        <a:pt x="3333" y="6848"/>
                        <a:pt x="3492" y="6871"/>
                      </a:cubicBezTo>
                      <a:cubicBezTo>
                        <a:pt x="3652" y="6871"/>
                        <a:pt x="3789" y="6893"/>
                        <a:pt x="3949" y="6893"/>
                      </a:cubicBezTo>
                      <a:cubicBezTo>
                        <a:pt x="4109" y="6893"/>
                        <a:pt x="4268" y="6871"/>
                        <a:pt x="4428" y="6871"/>
                      </a:cubicBezTo>
                      <a:cubicBezTo>
                        <a:pt x="4542" y="6848"/>
                        <a:pt x="4702" y="6825"/>
                        <a:pt x="4862" y="6779"/>
                      </a:cubicBezTo>
                      <a:cubicBezTo>
                        <a:pt x="4953" y="6756"/>
                        <a:pt x="4999" y="6734"/>
                        <a:pt x="5067" y="6711"/>
                      </a:cubicBezTo>
                      <a:cubicBezTo>
                        <a:pt x="5113" y="6688"/>
                        <a:pt x="5136" y="6665"/>
                        <a:pt x="5159" y="6665"/>
                      </a:cubicBezTo>
                      <a:lnTo>
                        <a:pt x="5181" y="6642"/>
                      </a:lnTo>
                      <a:cubicBezTo>
                        <a:pt x="5250" y="6620"/>
                        <a:pt x="5318" y="6597"/>
                        <a:pt x="5364" y="6551"/>
                      </a:cubicBezTo>
                      <a:cubicBezTo>
                        <a:pt x="5410" y="6505"/>
                        <a:pt x="5433" y="6437"/>
                        <a:pt x="5455" y="6391"/>
                      </a:cubicBezTo>
                      <a:cubicBezTo>
                        <a:pt x="5478" y="6391"/>
                        <a:pt x="5501" y="6368"/>
                        <a:pt x="5524" y="6346"/>
                      </a:cubicBezTo>
                      <a:cubicBezTo>
                        <a:pt x="5661" y="6277"/>
                        <a:pt x="5775" y="6186"/>
                        <a:pt x="5889" y="6049"/>
                      </a:cubicBezTo>
                      <a:cubicBezTo>
                        <a:pt x="5958" y="5958"/>
                        <a:pt x="6003" y="5866"/>
                        <a:pt x="6049" y="5752"/>
                      </a:cubicBezTo>
                      <a:cubicBezTo>
                        <a:pt x="6094" y="5638"/>
                        <a:pt x="6163" y="5501"/>
                        <a:pt x="6209" y="5364"/>
                      </a:cubicBezTo>
                      <a:cubicBezTo>
                        <a:pt x="6254" y="5227"/>
                        <a:pt x="6277" y="5090"/>
                        <a:pt x="6300" y="4953"/>
                      </a:cubicBezTo>
                      <a:lnTo>
                        <a:pt x="6323" y="4839"/>
                      </a:lnTo>
                      <a:cubicBezTo>
                        <a:pt x="6346" y="4771"/>
                        <a:pt x="6368" y="4702"/>
                        <a:pt x="6368" y="4634"/>
                      </a:cubicBezTo>
                      <a:cubicBezTo>
                        <a:pt x="6368" y="4565"/>
                        <a:pt x="6368" y="4474"/>
                        <a:pt x="6368" y="4383"/>
                      </a:cubicBezTo>
                      <a:lnTo>
                        <a:pt x="6346" y="4337"/>
                      </a:lnTo>
                      <a:cubicBezTo>
                        <a:pt x="6346" y="4291"/>
                        <a:pt x="6346" y="4223"/>
                        <a:pt x="6346" y="4177"/>
                      </a:cubicBezTo>
                      <a:cubicBezTo>
                        <a:pt x="6346" y="4086"/>
                        <a:pt x="6323" y="3995"/>
                        <a:pt x="6323" y="3926"/>
                      </a:cubicBezTo>
                      <a:cubicBezTo>
                        <a:pt x="6323" y="3835"/>
                        <a:pt x="6300" y="3766"/>
                        <a:pt x="6277" y="3698"/>
                      </a:cubicBezTo>
                      <a:cubicBezTo>
                        <a:pt x="6277" y="3629"/>
                        <a:pt x="6254" y="3561"/>
                        <a:pt x="6254" y="3492"/>
                      </a:cubicBezTo>
                      <a:cubicBezTo>
                        <a:pt x="6231" y="3447"/>
                        <a:pt x="6231" y="3401"/>
                        <a:pt x="6231" y="3355"/>
                      </a:cubicBezTo>
                      <a:cubicBezTo>
                        <a:pt x="6231" y="3333"/>
                        <a:pt x="6231" y="3287"/>
                        <a:pt x="6209" y="3264"/>
                      </a:cubicBezTo>
                      <a:lnTo>
                        <a:pt x="6209" y="3219"/>
                      </a:lnTo>
                      <a:cubicBezTo>
                        <a:pt x="6186" y="3150"/>
                        <a:pt x="6186" y="3082"/>
                        <a:pt x="6163" y="3013"/>
                      </a:cubicBezTo>
                      <a:cubicBezTo>
                        <a:pt x="6163" y="2945"/>
                        <a:pt x="6140" y="2876"/>
                        <a:pt x="6117" y="2785"/>
                      </a:cubicBezTo>
                      <a:cubicBezTo>
                        <a:pt x="6094" y="2716"/>
                        <a:pt x="6072" y="2625"/>
                        <a:pt x="6049" y="2534"/>
                      </a:cubicBezTo>
                      <a:cubicBezTo>
                        <a:pt x="6003" y="2465"/>
                        <a:pt x="5980" y="2397"/>
                        <a:pt x="5935" y="2328"/>
                      </a:cubicBezTo>
                      <a:lnTo>
                        <a:pt x="5866" y="2214"/>
                      </a:lnTo>
                      <a:cubicBezTo>
                        <a:pt x="5775" y="2077"/>
                        <a:pt x="5706" y="1940"/>
                        <a:pt x="5592" y="1803"/>
                      </a:cubicBezTo>
                      <a:cubicBezTo>
                        <a:pt x="5569" y="1758"/>
                        <a:pt x="5524" y="1689"/>
                        <a:pt x="5478" y="1644"/>
                      </a:cubicBezTo>
                      <a:lnTo>
                        <a:pt x="5433" y="1598"/>
                      </a:lnTo>
                      <a:cubicBezTo>
                        <a:pt x="5410" y="1552"/>
                        <a:pt x="5364" y="1529"/>
                        <a:pt x="5341" y="1484"/>
                      </a:cubicBezTo>
                      <a:cubicBezTo>
                        <a:pt x="5318" y="1461"/>
                        <a:pt x="5273" y="1415"/>
                        <a:pt x="5250" y="1370"/>
                      </a:cubicBezTo>
                      <a:cubicBezTo>
                        <a:pt x="4908" y="1004"/>
                        <a:pt x="4474" y="753"/>
                        <a:pt x="4177" y="594"/>
                      </a:cubicBezTo>
                      <a:lnTo>
                        <a:pt x="4177" y="594"/>
                      </a:lnTo>
                      <a:lnTo>
                        <a:pt x="4223" y="639"/>
                      </a:lnTo>
                      <a:lnTo>
                        <a:pt x="4154" y="594"/>
                      </a:lnTo>
                      <a:lnTo>
                        <a:pt x="3926" y="457"/>
                      </a:lnTo>
                      <a:cubicBezTo>
                        <a:pt x="3812" y="388"/>
                        <a:pt x="3675" y="320"/>
                        <a:pt x="3538" y="274"/>
                      </a:cubicBezTo>
                      <a:cubicBezTo>
                        <a:pt x="3401" y="206"/>
                        <a:pt x="3264" y="160"/>
                        <a:pt x="3127" y="114"/>
                      </a:cubicBezTo>
                      <a:cubicBezTo>
                        <a:pt x="2945" y="69"/>
                        <a:pt x="2762" y="23"/>
                        <a:pt x="2602" y="23"/>
                      </a:cubicBezTo>
                      <a:cubicBezTo>
                        <a:pt x="2534" y="0"/>
                        <a:pt x="2465" y="0"/>
                        <a:pt x="2374"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1"/>
                <p:cNvSpPr/>
                <p:nvPr/>
              </p:nvSpPr>
              <p:spPr>
                <a:xfrm>
                  <a:off x="5144481" y="598886"/>
                  <a:ext cx="46924" cy="42843"/>
                </a:xfrm>
                <a:custGeom>
                  <a:rect b="b" l="l" r="r" t="t"/>
                  <a:pathLst>
                    <a:path extrusionOk="0" h="1585" w="1736">
                      <a:moveTo>
                        <a:pt x="845" y="0"/>
                      </a:moveTo>
                      <a:cubicBezTo>
                        <a:pt x="777" y="0"/>
                        <a:pt x="731" y="0"/>
                        <a:pt x="663" y="23"/>
                      </a:cubicBezTo>
                      <a:cubicBezTo>
                        <a:pt x="571" y="23"/>
                        <a:pt x="480" y="69"/>
                        <a:pt x="412" y="91"/>
                      </a:cubicBezTo>
                      <a:cubicBezTo>
                        <a:pt x="366" y="114"/>
                        <a:pt x="343" y="137"/>
                        <a:pt x="320" y="137"/>
                      </a:cubicBezTo>
                      <a:cubicBezTo>
                        <a:pt x="275" y="183"/>
                        <a:pt x="229" y="206"/>
                        <a:pt x="183" y="228"/>
                      </a:cubicBezTo>
                      <a:cubicBezTo>
                        <a:pt x="92" y="320"/>
                        <a:pt x="24" y="434"/>
                        <a:pt x="24" y="571"/>
                      </a:cubicBezTo>
                      <a:cubicBezTo>
                        <a:pt x="1" y="616"/>
                        <a:pt x="1" y="662"/>
                        <a:pt x="24" y="731"/>
                      </a:cubicBezTo>
                      <a:cubicBezTo>
                        <a:pt x="24" y="753"/>
                        <a:pt x="24" y="776"/>
                        <a:pt x="24" y="822"/>
                      </a:cubicBezTo>
                      <a:cubicBezTo>
                        <a:pt x="46" y="845"/>
                        <a:pt x="46" y="868"/>
                        <a:pt x="46" y="890"/>
                      </a:cubicBezTo>
                      <a:cubicBezTo>
                        <a:pt x="92" y="1004"/>
                        <a:pt x="138" y="1096"/>
                        <a:pt x="206" y="1187"/>
                      </a:cubicBezTo>
                      <a:cubicBezTo>
                        <a:pt x="275" y="1278"/>
                        <a:pt x="343" y="1347"/>
                        <a:pt x="434" y="1415"/>
                      </a:cubicBezTo>
                      <a:cubicBezTo>
                        <a:pt x="503" y="1461"/>
                        <a:pt x="571" y="1507"/>
                        <a:pt x="640" y="1529"/>
                      </a:cubicBezTo>
                      <a:cubicBezTo>
                        <a:pt x="731" y="1575"/>
                        <a:pt x="845" y="1575"/>
                        <a:pt x="937" y="1575"/>
                      </a:cubicBezTo>
                      <a:cubicBezTo>
                        <a:pt x="963" y="1582"/>
                        <a:pt x="992" y="1585"/>
                        <a:pt x="1022" y="1585"/>
                      </a:cubicBezTo>
                      <a:cubicBezTo>
                        <a:pt x="1093" y="1585"/>
                        <a:pt x="1169" y="1568"/>
                        <a:pt x="1233" y="1552"/>
                      </a:cubicBezTo>
                      <a:cubicBezTo>
                        <a:pt x="1325" y="1529"/>
                        <a:pt x="1393" y="1484"/>
                        <a:pt x="1484" y="1438"/>
                      </a:cubicBezTo>
                      <a:cubicBezTo>
                        <a:pt x="1553" y="1393"/>
                        <a:pt x="1621" y="1301"/>
                        <a:pt x="1667" y="1210"/>
                      </a:cubicBezTo>
                      <a:cubicBezTo>
                        <a:pt x="1735" y="1073"/>
                        <a:pt x="1735" y="890"/>
                        <a:pt x="1735" y="731"/>
                      </a:cubicBezTo>
                      <a:cubicBezTo>
                        <a:pt x="1713" y="571"/>
                        <a:pt x="1621" y="434"/>
                        <a:pt x="1507" y="320"/>
                      </a:cubicBezTo>
                      <a:cubicBezTo>
                        <a:pt x="1439" y="251"/>
                        <a:pt x="1347" y="160"/>
                        <a:pt x="1256" y="114"/>
                      </a:cubicBezTo>
                      <a:cubicBezTo>
                        <a:pt x="1142" y="46"/>
                        <a:pt x="982" y="0"/>
                        <a:pt x="845"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1"/>
                <p:cNvSpPr/>
                <p:nvPr/>
              </p:nvSpPr>
              <p:spPr>
                <a:xfrm>
                  <a:off x="5162375" y="358265"/>
                  <a:ext cx="43843" cy="48519"/>
                </a:xfrm>
                <a:custGeom>
                  <a:rect b="b" l="l" r="r" t="t"/>
                  <a:pathLst>
                    <a:path extrusionOk="0" h="1795" w="1622">
                      <a:moveTo>
                        <a:pt x="229" y="0"/>
                      </a:moveTo>
                      <a:cubicBezTo>
                        <a:pt x="206" y="0"/>
                        <a:pt x="160" y="23"/>
                        <a:pt x="138" y="23"/>
                      </a:cubicBezTo>
                      <a:cubicBezTo>
                        <a:pt x="46" y="69"/>
                        <a:pt x="1" y="183"/>
                        <a:pt x="46" y="297"/>
                      </a:cubicBezTo>
                      <a:cubicBezTo>
                        <a:pt x="92" y="434"/>
                        <a:pt x="160" y="571"/>
                        <a:pt x="229" y="708"/>
                      </a:cubicBezTo>
                      <a:cubicBezTo>
                        <a:pt x="320" y="891"/>
                        <a:pt x="412" y="1050"/>
                        <a:pt x="548" y="1210"/>
                      </a:cubicBezTo>
                      <a:cubicBezTo>
                        <a:pt x="640" y="1324"/>
                        <a:pt x="754" y="1415"/>
                        <a:pt x="868" y="1530"/>
                      </a:cubicBezTo>
                      <a:cubicBezTo>
                        <a:pt x="982" y="1621"/>
                        <a:pt x="1142" y="1712"/>
                        <a:pt x="1302" y="1781"/>
                      </a:cubicBezTo>
                      <a:cubicBezTo>
                        <a:pt x="1326" y="1790"/>
                        <a:pt x="1350" y="1795"/>
                        <a:pt x="1374" y="1795"/>
                      </a:cubicBezTo>
                      <a:cubicBezTo>
                        <a:pt x="1461" y="1795"/>
                        <a:pt x="1540" y="1733"/>
                        <a:pt x="1576" y="1644"/>
                      </a:cubicBezTo>
                      <a:cubicBezTo>
                        <a:pt x="1621" y="1530"/>
                        <a:pt x="1576" y="1415"/>
                        <a:pt x="1461" y="1370"/>
                      </a:cubicBezTo>
                      <a:cubicBezTo>
                        <a:pt x="1416" y="1347"/>
                        <a:pt x="1347" y="1324"/>
                        <a:pt x="1302" y="1301"/>
                      </a:cubicBezTo>
                      <a:cubicBezTo>
                        <a:pt x="1188" y="1233"/>
                        <a:pt x="1051" y="1142"/>
                        <a:pt x="959" y="1027"/>
                      </a:cubicBezTo>
                      <a:cubicBezTo>
                        <a:pt x="845" y="936"/>
                        <a:pt x="754" y="822"/>
                        <a:pt x="663" y="685"/>
                      </a:cubicBezTo>
                      <a:cubicBezTo>
                        <a:pt x="571" y="525"/>
                        <a:pt x="480" y="320"/>
                        <a:pt x="412" y="114"/>
                      </a:cubicBezTo>
                      <a:cubicBezTo>
                        <a:pt x="366" y="46"/>
                        <a:pt x="297" y="0"/>
                        <a:pt x="229"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1"/>
                <p:cNvSpPr/>
                <p:nvPr/>
              </p:nvSpPr>
              <p:spPr>
                <a:xfrm>
                  <a:off x="5102531" y="298420"/>
                  <a:ext cx="69143" cy="128690"/>
                </a:xfrm>
                <a:custGeom>
                  <a:rect b="b" l="l" r="r" t="t"/>
                  <a:pathLst>
                    <a:path extrusionOk="0" h="4761" w="2558">
                      <a:moveTo>
                        <a:pt x="571" y="0"/>
                      </a:moveTo>
                      <a:cubicBezTo>
                        <a:pt x="480" y="0"/>
                        <a:pt x="366" y="23"/>
                        <a:pt x="297" y="92"/>
                      </a:cubicBezTo>
                      <a:cubicBezTo>
                        <a:pt x="183" y="183"/>
                        <a:pt x="160" y="274"/>
                        <a:pt x="138" y="388"/>
                      </a:cubicBezTo>
                      <a:cubicBezTo>
                        <a:pt x="92" y="594"/>
                        <a:pt x="46" y="776"/>
                        <a:pt x="23" y="982"/>
                      </a:cubicBezTo>
                      <a:cubicBezTo>
                        <a:pt x="1" y="1187"/>
                        <a:pt x="23" y="1393"/>
                        <a:pt x="46" y="1598"/>
                      </a:cubicBezTo>
                      <a:cubicBezTo>
                        <a:pt x="46" y="1781"/>
                        <a:pt x="69" y="1963"/>
                        <a:pt x="92" y="2146"/>
                      </a:cubicBezTo>
                      <a:cubicBezTo>
                        <a:pt x="138" y="2351"/>
                        <a:pt x="206" y="2580"/>
                        <a:pt x="275" y="2785"/>
                      </a:cubicBezTo>
                      <a:cubicBezTo>
                        <a:pt x="389" y="3173"/>
                        <a:pt x="594" y="3515"/>
                        <a:pt x="799" y="3858"/>
                      </a:cubicBezTo>
                      <a:cubicBezTo>
                        <a:pt x="914" y="4040"/>
                        <a:pt x="1051" y="4200"/>
                        <a:pt x="1210" y="4360"/>
                      </a:cubicBezTo>
                      <a:cubicBezTo>
                        <a:pt x="1393" y="4520"/>
                        <a:pt x="1576" y="4611"/>
                        <a:pt x="1804" y="4725"/>
                      </a:cubicBezTo>
                      <a:cubicBezTo>
                        <a:pt x="1859" y="4750"/>
                        <a:pt x="1919" y="4761"/>
                        <a:pt x="1979" y="4761"/>
                      </a:cubicBezTo>
                      <a:cubicBezTo>
                        <a:pt x="2145" y="4761"/>
                        <a:pt x="2314" y="4676"/>
                        <a:pt x="2397" y="4542"/>
                      </a:cubicBezTo>
                      <a:cubicBezTo>
                        <a:pt x="2557" y="4337"/>
                        <a:pt x="2534" y="3972"/>
                        <a:pt x="2283" y="3835"/>
                      </a:cubicBezTo>
                      <a:cubicBezTo>
                        <a:pt x="2123" y="3721"/>
                        <a:pt x="1986" y="3607"/>
                        <a:pt x="1849" y="3493"/>
                      </a:cubicBezTo>
                      <a:cubicBezTo>
                        <a:pt x="1690" y="3310"/>
                        <a:pt x="1553" y="3127"/>
                        <a:pt x="1439" y="2945"/>
                      </a:cubicBezTo>
                      <a:cubicBezTo>
                        <a:pt x="1279" y="2694"/>
                        <a:pt x="1165" y="2420"/>
                        <a:pt x="1096" y="2169"/>
                      </a:cubicBezTo>
                      <a:cubicBezTo>
                        <a:pt x="1005" y="1826"/>
                        <a:pt x="959" y="1484"/>
                        <a:pt x="936" y="1164"/>
                      </a:cubicBezTo>
                      <a:cubicBezTo>
                        <a:pt x="936" y="936"/>
                        <a:pt x="982" y="708"/>
                        <a:pt x="1028" y="502"/>
                      </a:cubicBezTo>
                      <a:cubicBezTo>
                        <a:pt x="1073" y="388"/>
                        <a:pt x="1005" y="251"/>
                        <a:pt x="936" y="160"/>
                      </a:cubicBezTo>
                      <a:cubicBezTo>
                        <a:pt x="868" y="69"/>
                        <a:pt x="754" y="0"/>
                        <a:pt x="640"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1"/>
                <p:cNvSpPr/>
                <p:nvPr/>
              </p:nvSpPr>
              <p:spPr>
                <a:xfrm>
                  <a:off x="4900779" y="205248"/>
                  <a:ext cx="97524" cy="93605"/>
                </a:xfrm>
                <a:custGeom>
                  <a:rect b="b" l="l" r="r" t="t"/>
                  <a:pathLst>
                    <a:path extrusionOk="0" h="3463" w="3608">
                      <a:moveTo>
                        <a:pt x="1644" y="1"/>
                      </a:moveTo>
                      <a:cubicBezTo>
                        <a:pt x="1462" y="1"/>
                        <a:pt x="1302" y="23"/>
                        <a:pt x="1119" y="69"/>
                      </a:cubicBezTo>
                      <a:cubicBezTo>
                        <a:pt x="1005" y="115"/>
                        <a:pt x="891" y="160"/>
                        <a:pt x="777" y="252"/>
                      </a:cubicBezTo>
                      <a:cubicBezTo>
                        <a:pt x="731" y="297"/>
                        <a:pt x="685" y="320"/>
                        <a:pt x="663" y="366"/>
                      </a:cubicBezTo>
                      <a:cubicBezTo>
                        <a:pt x="571" y="457"/>
                        <a:pt x="503" y="548"/>
                        <a:pt x="503" y="663"/>
                      </a:cubicBezTo>
                      <a:cubicBezTo>
                        <a:pt x="434" y="754"/>
                        <a:pt x="366" y="822"/>
                        <a:pt x="297" y="914"/>
                      </a:cubicBezTo>
                      <a:cubicBezTo>
                        <a:pt x="229" y="1028"/>
                        <a:pt x="183" y="1142"/>
                        <a:pt x="138" y="1256"/>
                      </a:cubicBezTo>
                      <a:cubicBezTo>
                        <a:pt x="138" y="1256"/>
                        <a:pt x="138" y="1279"/>
                        <a:pt x="138" y="1279"/>
                      </a:cubicBezTo>
                      <a:cubicBezTo>
                        <a:pt x="115" y="1347"/>
                        <a:pt x="69" y="1393"/>
                        <a:pt x="46" y="1461"/>
                      </a:cubicBezTo>
                      <a:cubicBezTo>
                        <a:pt x="24" y="1530"/>
                        <a:pt x="24" y="1621"/>
                        <a:pt x="1" y="1690"/>
                      </a:cubicBezTo>
                      <a:cubicBezTo>
                        <a:pt x="1" y="1804"/>
                        <a:pt x="24" y="1895"/>
                        <a:pt x="46" y="2009"/>
                      </a:cubicBezTo>
                      <a:cubicBezTo>
                        <a:pt x="92" y="2169"/>
                        <a:pt x="138" y="2329"/>
                        <a:pt x="206" y="2466"/>
                      </a:cubicBezTo>
                      <a:cubicBezTo>
                        <a:pt x="297" y="2603"/>
                        <a:pt x="412" y="2740"/>
                        <a:pt x="549" y="2877"/>
                      </a:cubicBezTo>
                      <a:cubicBezTo>
                        <a:pt x="663" y="2991"/>
                        <a:pt x="800" y="3105"/>
                        <a:pt x="959" y="3196"/>
                      </a:cubicBezTo>
                      <a:cubicBezTo>
                        <a:pt x="1119" y="3310"/>
                        <a:pt x="1279" y="3379"/>
                        <a:pt x="1462" y="3424"/>
                      </a:cubicBezTo>
                      <a:cubicBezTo>
                        <a:pt x="1582" y="3451"/>
                        <a:pt x="1694" y="3462"/>
                        <a:pt x="1808" y="3462"/>
                      </a:cubicBezTo>
                      <a:cubicBezTo>
                        <a:pt x="1889" y="3462"/>
                        <a:pt x="1970" y="3457"/>
                        <a:pt x="2055" y="3447"/>
                      </a:cubicBezTo>
                      <a:cubicBezTo>
                        <a:pt x="2397" y="3402"/>
                        <a:pt x="2740" y="3287"/>
                        <a:pt x="2991" y="3059"/>
                      </a:cubicBezTo>
                      <a:cubicBezTo>
                        <a:pt x="3242" y="2854"/>
                        <a:pt x="3447" y="2580"/>
                        <a:pt x="3539" y="2260"/>
                      </a:cubicBezTo>
                      <a:cubicBezTo>
                        <a:pt x="3584" y="2078"/>
                        <a:pt x="3607" y="1895"/>
                        <a:pt x="3607" y="1713"/>
                      </a:cubicBezTo>
                      <a:cubicBezTo>
                        <a:pt x="3607" y="1621"/>
                        <a:pt x="3607" y="1530"/>
                        <a:pt x="3584" y="1439"/>
                      </a:cubicBezTo>
                      <a:cubicBezTo>
                        <a:pt x="3584" y="1347"/>
                        <a:pt x="3539" y="1279"/>
                        <a:pt x="3516" y="1188"/>
                      </a:cubicBezTo>
                      <a:cubicBezTo>
                        <a:pt x="3447" y="959"/>
                        <a:pt x="3265" y="822"/>
                        <a:pt x="3105" y="685"/>
                      </a:cubicBezTo>
                      <a:cubicBezTo>
                        <a:pt x="3105" y="663"/>
                        <a:pt x="3082" y="663"/>
                        <a:pt x="3082" y="640"/>
                      </a:cubicBezTo>
                      <a:cubicBezTo>
                        <a:pt x="3059" y="571"/>
                        <a:pt x="3014" y="480"/>
                        <a:pt x="2945" y="434"/>
                      </a:cubicBezTo>
                      <a:cubicBezTo>
                        <a:pt x="2877" y="389"/>
                        <a:pt x="2808" y="343"/>
                        <a:pt x="2740" y="297"/>
                      </a:cubicBezTo>
                      <a:cubicBezTo>
                        <a:pt x="2694" y="275"/>
                        <a:pt x="2626" y="229"/>
                        <a:pt x="2557" y="206"/>
                      </a:cubicBezTo>
                      <a:cubicBezTo>
                        <a:pt x="2397" y="115"/>
                        <a:pt x="2238" y="46"/>
                        <a:pt x="20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1"/>
                <p:cNvSpPr/>
                <p:nvPr/>
              </p:nvSpPr>
              <p:spPr>
                <a:xfrm>
                  <a:off x="4896454" y="199085"/>
                  <a:ext cx="106768" cy="105931"/>
                </a:xfrm>
                <a:custGeom>
                  <a:rect b="b" l="l" r="r" t="t"/>
                  <a:pathLst>
                    <a:path extrusionOk="0" h="3919" w="3950">
                      <a:moveTo>
                        <a:pt x="2169" y="320"/>
                      </a:moveTo>
                      <a:cubicBezTo>
                        <a:pt x="2329" y="343"/>
                        <a:pt x="2466" y="388"/>
                        <a:pt x="2603" y="457"/>
                      </a:cubicBezTo>
                      <a:cubicBezTo>
                        <a:pt x="2740" y="503"/>
                        <a:pt x="2854" y="571"/>
                        <a:pt x="2968" y="640"/>
                      </a:cubicBezTo>
                      <a:cubicBezTo>
                        <a:pt x="3082" y="731"/>
                        <a:pt x="3174" y="845"/>
                        <a:pt x="3265" y="959"/>
                      </a:cubicBezTo>
                      <a:cubicBezTo>
                        <a:pt x="3356" y="1073"/>
                        <a:pt x="3425" y="1187"/>
                        <a:pt x="3470" y="1301"/>
                      </a:cubicBezTo>
                      <a:cubicBezTo>
                        <a:pt x="3539" y="1461"/>
                        <a:pt x="3585" y="1598"/>
                        <a:pt x="3607" y="1758"/>
                      </a:cubicBezTo>
                      <a:cubicBezTo>
                        <a:pt x="3607" y="1918"/>
                        <a:pt x="3607" y="2078"/>
                        <a:pt x="3585" y="2214"/>
                      </a:cubicBezTo>
                      <a:cubicBezTo>
                        <a:pt x="3585" y="2214"/>
                        <a:pt x="3585" y="2192"/>
                        <a:pt x="3585" y="2192"/>
                      </a:cubicBezTo>
                      <a:cubicBezTo>
                        <a:pt x="3562" y="2329"/>
                        <a:pt x="3539" y="2466"/>
                        <a:pt x="3470" y="2602"/>
                      </a:cubicBezTo>
                      <a:cubicBezTo>
                        <a:pt x="3425" y="2739"/>
                        <a:pt x="3356" y="2854"/>
                        <a:pt x="3265" y="2945"/>
                      </a:cubicBezTo>
                      <a:cubicBezTo>
                        <a:pt x="3174" y="3059"/>
                        <a:pt x="3082" y="3173"/>
                        <a:pt x="2968" y="3264"/>
                      </a:cubicBezTo>
                      <a:cubicBezTo>
                        <a:pt x="2854" y="3333"/>
                        <a:pt x="2740" y="3401"/>
                        <a:pt x="2626" y="3470"/>
                      </a:cubicBezTo>
                      <a:cubicBezTo>
                        <a:pt x="2489" y="3515"/>
                        <a:pt x="2329" y="3561"/>
                        <a:pt x="2169" y="3584"/>
                      </a:cubicBezTo>
                      <a:cubicBezTo>
                        <a:pt x="2089" y="3595"/>
                        <a:pt x="2010" y="3601"/>
                        <a:pt x="1930" y="3601"/>
                      </a:cubicBezTo>
                      <a:cubicBezTo>
                        <a:pt x="1850" y="3601"/>
                        <a:pt x="1770" y="3595"/>
                        <a:pt x="1690" y="3584"/>
                      </a:cubicBezTo>
                      <a:lnTo>
                        <a:pt x="1736" y="3584"/>
                      </a:lnTo>
                      <a:cubicBezTo>
                        <a:pt x="1599" y="3561"/>
                        <a:pt x="1462" y="3515"/>
                        <a:pt x="1325" y="3470"/>
                      </a:cubicBezTo>
                      <a:cubicBezTo>
                        <a:pt x="1188" y="3401"/>
                        <a:pt x="1074" y="3333"/>
                        <a:pt x="960" y="3264"/>
                      </a:cubicBezTo>
                      <a:cubicBezTo>
                        <a:pt x="845" y="3173"/>
                        <a:pt x="754" y="3059"/>
                        <a:pt x="663" y="2945"/>
                      </a:cubicBezTo>
                      <a:cubicBezTo>
                        <a:pt x="572" y="2831"/>
                        <a:pt x="503" y="2717"/>
                        <a:pt x="457" y="2580"/>
                      </a:cubicBezTo>
                      <a:cubicBezTo>
                        <a:pt x="389" y="2443"/>
                        <a:pt x="366" y="2306"/>
                        <a:pt x="343" y="2169"/>
                      </a:cubicBezTo>
                      <a:cubicBezTo>
                        <a:pt x="343" y="2100"/>
                        <a:pt x="321" y="2009"/>
                        <a:pt x="321" y="1941"/>
                      </a:cubicBezTo>
                      <a:cubicBezTo>
                        <a:pt x="321" y="1872"/>
                        <a:pt x="343" y="1804"/>
                        <a:pt x="343" y="1735"/>
                      </a:cubicBezTo>
                      <a:cubicBezTo>
                        <a:pt x="366" y="1598"/>
                        <a:pt x="389" y="1484"/>
                        <a:pt x="457" y="1347"/>
                      </a:cubicBezTo>
                      <a:cubicBezTo>
                        <a:pt x="457" y="1347"/>
                        <a:pt x="457" y="1324"/>
                        <a:pt x="457" y="1324"/>
                      </a:cubicBezTo>
                      <a:cubicBezTo>
                        <a:pt x="480" y="1279"/>
                        <a:pt x="503" y="1233"/>
                        <a:pt x="526" y="1187"/>
                      </a:cubicBezTo>
                      <a:lnTo>
                        <a:pt x="526" y="1164"/>
                      </a:lnTo>
                      <a:cubicBezTo>
                        <a:pt x="572" y="1096"/>
                        <a:pt x="617" y="1028"/>
                        <a:pt x="663" y="959"/>
                      </a:cubicBezTo>
                      <a:cubicBezTo>
                        <a:pt x="686" y="936"/>
                        <a:pt x="709" y="913"/>
                        <a:pt x="709" y="891"/>
                      </a:cubicBezTo>
                      <a:cubicBezTo>
                        <a:pt x="800" y="799"/>
                        <a:pt x="891" y="731"/>
                        <a:pt x="982" y="640"/>
                      </a:cubicBezTo>
                      <a:cubicBezTo>
                        <a:pt x="1097" y="571"/>
                        <a:pt x="1211" y="503"/>
                        <a:pt x="1325" y="457"/>
                      </a:cubicBezTo>
                      <a:cubicBezTo>
                        <a:pt x="1462" y="388"/>
                        <a:pt x="1599" y="343"/>
                        <a:pt x="1759" y="320"/>
                      </a:cubicBezTo>
                      <a:close/>
                      <a:moveTo>
                        <a:pt x="1964" y="0"/>
                      </a:moveTo>
                      <a:cubicBezTo>
                        <a:pt x="1804" y="0"/>
                        <a:pt x="1667" y="0"/>
                        <a:pt x="1530" y="46"/>
                      </a:cubicBezTo>
                      <a:lnTo>
                        <a:pt x="1462" y="46"/>
                      </a:lnTo>
                      <a:cubicBezTo>
                        <a:pt x="1302" y="92"/>
                        <a:pt x="1142" y="160"/>
                        <a:pt x="1005" y="251"/>
                      </a:cubicBezTo>
                      <a:cubicBezTo>
                        <a:pt x="982" y="251"/>
                        <a:pt x="982" y="251"/>
                        <a:pt x="960" y="274"/>
                      </a:cubicBezTo>
                      <a:cubicBezTo>
                        <a:pt x="845" y="343"/>
                        <a:pt x="731" y="434"/>
                        <a:pt x="617" y="525"/>
                      </a:cubicBezTo>
                      <a:cubicBezTo>
                        <a:pt x="594" y="548"/>
                        <a:pt x="572" y="571"/>
                        <a:pt x="572" y="571"/>
                      </a:cubicBezTo>
                      <a:cubicBezTo>
                        <a:pt x="503" y="640"/>
                        <a:pt x="435" y="708"/>
                        <a:pt x="389" y="776"/>
                      </a:cubicBezTo>
                      <a:cubicBezTo>
                        <a:pt x="343" y="845"/>
                        <a:pt x="298" y="936"/>
                        <a:pt x="252" y="1005"/>
                      </a:cubicBezTo>
                      <a:cubicBezTo>
                        <a:pt x="161" y="1164"/>
                        <a:pt x="92" y="1324"/>
                        <a:pt x="47" y="1507"/>
                      </a:cubicBezTo>
                      <a:cubicBezTo>
                        <a:pt x="24" y="1644"/>
                        <a:pt x="1" y="1781"/>
                        <a:pt x="1" y="1918"/>
                      </a:cubicBezTo>
                      <a:lnTo>
                        <a:pt x="1" y="1941"/>
                      </a:lnTo>
                      <a:cubicBezTo>
                        <a:pt x="1" y="2169"/>
                        <a:pt x="47" y="2397"/>
                        <a:pt x="115" y="2602"/>
                      </a:cubicBezTo>
                      <a:cubicBezTo>
                        <a:pt x="161" y="2717"/>
                        <a:pt x="206" y="2831"/>
                        <a:pt x="252" y="2922"/>
                      </a:cubicBezTo>
                      <a:cubicBezTo>
                        <a:pt x="298" y="3013"/>
                        <a:pt x="389" y="3105"/>
                        <a:pt x="457" y="3196"/>
                      </a:cubicBezTo>
                      <a:cubicBezTo>
                        <a:pt x="572" y="3379"/>
                        <a:pt x="754" y="3493"/>
                        <a:pt x="914" y="3607"/>
                      </a:cubicBezTo>
                      <a:cubicBezTo>
                        <a:pt x="1119" y="3744"/>
                        <a:pt x="1370" y="3835"/>
                        <a:pt x="1599" y="3881"/>
                      </a:cubicBezTo>
                      <a:cubicBezTo>
                        <a:pt x="1719" y="3907"/>
                        <a:pt x="1847" y="3919"/>
                        <a:pt x="1979" y="3919"/>
                      </a:cubicBezTo>
                      <a:cubicBezTo>
                        <a:pt x="2072" y="3919"/>
                        <a:pt x="2166" y="3913"/>
                        <a:pt x="2261" y="3904"/>
                      </a:cubicBezTo>
                      <a:cubicBezTo>
                        <a:pt x="2489" y="3858"/>
                        <a:pt x="2717" y="3789"/>
                        <a:pt x="2945" y="3675"/>
                      </a:cubicBezTo>
                      <a:cubicBezTo>
                        <a:pt x="3105" y="3584"/>
                        <a:pt x="3265" y="3447"/>
                        <a:pt x="3402" y="3287"/>
                      </a:cubicBezTo>
                      <a:cubicBezTo>
                        <a:pt x="3562" y="3127"/>
                        <a:pt x="3699" y="2922"/>
                        <a:pt x="3790" y="2717"/>
                      </a:cubicBezTo>
                      <a:cubicBezTo>
                        <a:pt x="3836" y="2602"/>
                        <a:pt x="3858" y="2488"/>
                        <a:pt x="3881" y="2374"/>
                      </a:cubicBezTo>
                      <a:cubicBezTo>
                        <a:pt x="3904" y="2260"/>
                        <a:pt x="3927" y="2146"/>
                        <a:pt x="3927" y="2055"/>
                      </a:cubicBezTo>
                      <a:cubicBezTo>
                        <a:pt x="3950" y="1781"/>
                        <a:pt x="3904" y="1530"/>
                        <a:pt x="3813" y="1301"/>
                      </a:cubicBezTo>
                      <a:cubicBezTo>
                        <a:pt x="3767" y="1119"/>
                        <a:pt x="3653" y="936"/>
                        <a:pt x="3539" y="776"/>
                      </a:cubicBezTo>
                      <a:cubicBezTo>
                        <a:pt x="3402" y="594"/>
                        <a:pt x="3242" y="434"/>
                        <a:pt x="3037" y="297"/>
                      </a:cubicBezTo>
                      <a:cubicBezTo>
                        <a:pt x="2900" y="206"/>
                        <a:pt x="2740" y="137"/>
                        <a:pt x="2580" y="92"/>
                      </a:cubicBezTo>
                      <a:cubicBezTo>
                        <a:pt x="2398" y="23"/>
                        <a:pt x="2215" y="0"/>
                        <a:pt x="203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1"/>
                <p:cNvSpPr/>
                <p:nvPr/>
              </p:nvSpPr>
              <p:spPr>
                <a:xfrm>
                  <a:off x="5072906" y="262011"/>
                  <a:ext cx="182047" cy="196616"/>
                </a:xfrm>
                <a:custGeom>
                  <a:rect b="b" l="l" r="r" t="t"/>
                  <a:pathLst>
                    <a:path extrusionOk="0" h="7274" w="6735">
                      <a:moveTo>
                        <a:pt x="1759" y="492"/>
                      </a:moveTo>
                      <a:cubicBezTo>
                        <a:pt x="1751" y="495"/>
                        <a:pt x="1743" y="499"/>
                        <a:pt x="1736" y="503"/>
                      </a:cubicBezTo>
                      <a:lnTo>
                        <a:pt x="1759" y="503"/>
                      </a:lnTo>
                      <a:cubicBezTo>
                        <a:pt x="1759" y="498"/>
                        <a:pt x="1759" y="495"/>
                        <a:pt x="1759" y="492"/>
                      </a:cubicBezTo>
                      <a:close/>
                      <a:moveTo>
                        <a:pt x="2051" y="6210"/>
                      </a:moveTo>
                      <a:cubicBezTo>
                        <a:pt x="2060" y="6217"/>
                        <a:pt x="2069" y="6225"/>
                        <a:pt x="2078" y="6232"/>
                      </a:cubicBezTo>
                      <a:cubicBezTo>
                        <a:pt x="2064" y="6217"/>
                        <a:pt x="2058" y="6212"/>
                        <a:pt x="2051" y="6210"/>
                      </a:cubicBezTo>
                      <a:close/>
                      <a:moveTo>
                        <a:pt x="4452" y="6917"/>
                      </a:moveTo>
                      <a:lnTo>
                        <a:pt x="4452" y="6917"/>
                      </a:lnTo>
                      <a:cubicBezTo>
                        <a:pt x="4452" y="6917"/>
                        <a:pt x="4447" y="6917"/>
                        <a:pt x="4440" y="6919"/>
                      </a:cubicBezTo>
                      <a:lnTo>
                        <a:pt x="4440" y="6919"/>
                      </a:lnTo>
                      <a:cubicBezTo>
                        <a:pt x="4444" y="6918"/>
                        <a:pt x="4448" y="6917"/>
                        <a:pt x="4452" y="6917"/>
                      </a:cubicBezTo>
                      <a:close/>
                      <a:moveTo>
                        <a:pt x="2623" y="317"/>
                      </a:moveTo>
                      <a:cubicBezTo>
                        <a:pt x="2766" y="317"/>
                        <a:pt x="2905" y="330"/>
                        <a:pt x="3037" y="343"/>
                      </a:cubicBezTo>
                      <a:cubicBezTo>
                        <a:pt x="3311" y="389"/>
                        <a:pt x="3585" y="457"/>
                        <a:pt x="3836" y="571"/>
                      </a:cubicBezTo>
                      <a:cubicBezTo>
                        <a:pt x="4132" y="685"/>
                        <a:pt x="4429" y="868"/>
                        <a:pt x="4703" y="1073"/>
                      </a:cubicBezTo>
                      <a:cubicBezTo>
                        <a:pt x="4977" y="1302"/>
                        <a:pt x="5251" y="1553"/>
                        <a:pt x="5479" y="1849"/>
                      </a:cubicBezTo>
                      <a:cubicBezTo>
                        <a:pt x="5479" y="1849"/>
                        <a:pt x="5479" y="1849"/>
                        <a:pt x="5479" y="1849"/>
                      </a:cubicBezTo>
                      <a:lnTo>
                        <a:pt x="5479" y="1849"/>
                      </a:lnTo>
                      <a:cubicBezTo>
                        <a:pt x="5479" y="1865"/>
                        <a:pt x="5489" y="1870"/>
                        <a:pt x="5496" y="1871"/>
                      </a:cubicBezTo>
                      <a:lnTo>
                        <a:pt x="5496" y="1871"/>
                      </a:lnTo>
                      <a:cubicBezTo>
                        <a:pt x="5490" y="1864"/>
                        <a:pt x="5485" y="1857"/>
                        <a:pt x="5479" y="1849"/>
                      </a:cubicBezTo>
                      <a:lnTo>
                        <a:pt x="5479" y="1849"/>
                      </a:lnTo>
                      <a:lnTo>
                        <a:pt x="5502" y="1872"/>
                      </a:lnTo>
                      <a:cubicBezTo>
                        <a:pt x="5502" y="1872"/>
                        <a:pt x="5499" y="1872"/>
                        <a:pt x="5496" y="1871"/>
                      </a:cubicBezTo>
                      <a:lnTo>
                        <a:pt x="5496" y="1871"/>
                      </a:lnTo>
                      <a:cubicBezTo>
                        <a:pt x="5717" y="2163"/>
                        <a:pt x="5917" y="2498"/>
                        <a:pt x="6073" y="2854"/>
                      </a:cubicBezTo>
                      <a:cubicBezTo>
                        <a:pt x="6209" y="3196"/>
                        <a:pt x="6301" y="3538"/>
                        <a:pt x="6369" y="3904"/>
                      </a:cubicBezTo>
                      <a:cubicBezTo>
                        <a:pt x="6392" y="4200"/>
                        <a:pt x="6415" y="4497"/>
                        <a:pt x="6369" y="4794"/>
                      </a:cubicBezTo>
                      <a:cubicBezTo>
                        <a:pt x="6324" y="5068"/>
                        <a:pt x="6278" y="5319"/>
                        <a:pt x="6164" y="5570"/>
                      </a:cubicBezTo>
                      <a:cubicBezTo>
                        <a:pt x="6073" y="5775"/>
                        <a:pt x="5981" y="5935"/>
                        <a:pt x="5867" y="6095"/>
                      </a:cubicBezTo>
                      <a:cubicBezTo>
                        <a:pt x="5730" y="6255"/>
                        <a:pt x="5616" y="6392"/>
                        <a:pt x="5456" y="6506"/>
                      </a:cubicBezTo>
                      <a:cubicBezTo>
                        <a:pt x="5296" y="6620"/>
                        <a:pt x="5160" y="6688"/>
                        <a:pt x="4977" y="6780"/>
                      </a:cubicBezTo>
                      <a:cubicBezTo>
                        <a:pt x="4794" y="6848"/>
                        <a:pt x="4612" y="6894"/>
                        <a:pt x="4406" y="6939"/>
                      </a:cubicBezTo>
                      <a:cubicBezTo>
                        <a:pt x="4419" y="6927"/>
                        <a:pt x="4431" y="6921"/>
                        <a:pt x="4440" y="6919"/>
                      </a:cubicBezTo>
                      <a:lnTo>
                        <a:pt x="4440" y="6919"/>
                      </a:lnTo>
                      <a:cubicBezTo>
                        <a:pt x="4318" y="6940"/>
                        <a:pt x="4197" y="6951"/>
                        <a:pt x="4072" y="6951"/>
                      </a:cubicBezTo>
                      <a:cubicBezTo>
                        <a:pt x="3944" y="6951"/>
                        <a:pt x="3813" y="6939"/>
                        <a:pt x="3676" y="6917"/>
                      </a:cubicBezTo>
                      <a:cubicBezTo>
                        <a:pt x="3402" y="6871"/>
                        <a:pt x="3128" y="6803"/>
                        <a:pt x="2877" y="6688"/>
                      </a:cubicBezTo>
                      <a:cubicBezTo>
                        <a:pt x="2580" y="6551"/>
                        <a:pt x="2306" y="6392"/>
                        <a:pt x="2032" y="6209"/>
                      </a:cubicBezTo>
                      <a:cubicBezTo>
                        <a:pt x="2041" y="6209"/>
                        <a:pt x="2046" y="6209"/>
                        <a:pt x="2051" y="6210"/>
                      </a:cubicBezTo>
                      <a:lnTo>
                        <a:pt x="2051" y="6210"/>
                      </a:lnTo>
                      <a:cubicBezTo>
                        <a:pt x="1743" y="5965"/>
                        <a:pt x="1478" y="5698"/>
                        <a:pt x="1256" y="5410"/>
                      </a:cubicBezTo>
                      <a:cubicBezTo>
                        <a:pt x="1005" y="5091"/>
                        <a:pt x="823" y="4771"/>
                        <a:pt x="663" y="4406"/>
                      </a:cubicBezTo>
                      <a:cubicBezTo>
                        <a:pt x="617" y="4292"/>
                        <a:pt x="572" y="4155"/>
                        <a:pt x="526" y="4041"/>
                      </a:cubicBezTo>
                      <a:cubicBezTo>
                        <a:pt x="526" y="4018"/>
                        <a:pt x="503" y="3995"/>
                        <a:pt x="503" y="3972"/>
                      </a:cubicBezTo>
                      <a:cubicBezTo>
                        <a:pt x="503" y="3949"/>
                        <a:pt x="503" y="3927"/>
                        <a:pt x="480" y="3904"/>
                      </a:cubicBezTo>
                      <a:cubicBezTo>
                        <a:pt x="435" y="3721"/>
                        <a:pt x="389" y="3516"/>
                        <a:pt x="366" y="3333"/>
                      </a:cubicBezTo>
                      <a:cubicBezTo>
                        <a:pt x="366" y="3265"/>
                        <a:pt x="343" y="3219"/>
                        <a:pt x="343" y="3150"/>
                      </a:cubicBezTo>
                      <a:cubicBezTo>
                        <a:pt x="343" y="2899"/>
                        <a:pt x="343" y="2648"/>
                        <a:pt x="366" y="2397"/>
                      </a:cubicBezTo>
                      <a:cubicBezTo>
                        <a:pt x="366" y="2352"/>
                        <a:pt x="389" y="2306"/>
                        <a:pt x="389" y="2260"/>
                      </a:cubicBezTo>
                      <a:cubicBezTo>
                        <a:pt x="389" y="2260"/>
                        <a:pt x="389" y="2260"/>
                        <a:pt x="389" y="2237"/>
                      </a:cubicBezTo>
                      <a:cubicBezTo>
                        <a:pt x="389" y="2237"/>
                        <a:pt x="412" y="2237"/>
                        <a:pt x="412" y="2215"/>
                      </a:cubicBezTo>
                      <a:cubicBezTo>
                        <a:pt x="412" y="2215"/>
                        <a:pt x="412" y="2192"/>
                        <a:pt x="412" y="2192"/>
                      </a:cubicBezTo>
                      <a:cubicBezTo>
                        <a:pt x="412" y="2192"/>
                        <a:pt x="412" y="2192"/>
                        <a:pt x="412" y="2169"/>
                      </a:cubicBezTo>
                      <a:cubicBezTo>
                        <a:pt x="458" y="2009"/>
                        <a:pt x="503" y="1849"/>
                        <a:pt x="572" y="1690"/>
                      </a:cubicBezTo>
                      <a:cubicBezTo>
                        <a:pt x="594" y="1621"/>
                        <a:pt x="617" y="1576"/>
                        <a:pt x="640" y="1530"/>
                      </a:cubicBezTo>
                      <a:cubicBezTo>
                        <a:pt x="640" y="1507"/>
                        <a:pt x="663" y="1507"/>
                        <a:pt x="663" y="1507"/>
                      </a:cubicBezTo>
                      <a:cubicBezTo>
                        <a:pt x="663" y="1484"/>
                        <a:pt x="663" y="1484"/>
                        <a:pt x="663" y="1484"/>
                      </a:cubicBezTo>
                      <a:cubicBezTo>
                        <a:pt x="663" y="1484"/>
                        <a:pt x="663" y="1484"/>
                        <a:pt x="686" y="1461"/>
                      </a:cubicBezTo>
                      <a:cubicBezTo>
                        <a:pt x="686" y="1439"/>
                        <a:pt x="686" y="1439"/>
                        <a:pt x="686" y="1439"/>
                      </a:cubicBezTo>
                      <a:cubicBezTo>
                        <a:pt x="709" y="1439"/>
                        <a:pt x="709" y="1416"/>
                        <a:pt x="709" y="1416"/>
                      </a:cubicBezTo>
                      <a:cubicBezTo>
                        <a:pt x="709" y="1416"/>
                        <a:pt x="709" y="1416"/>
                        <a:pt x="709" y="1393"/>
                      </a:cubicBezTo>
                      <a:cubicBezTo>
                        <a:pt x="709" y="1393"/>
                        <a:pt x="731" y="1393"/>
                        <a:pt x="731" y="1370"/>
                      </a:cubicBezTo>
                      <a:cubicBezTo>
                        <a:pt x="731" y="1370"/>
                        <a:pt x="754" y="1347"/>
                        <a:pt x="754" y="1347"/>
                      </a:cubicBezTo>
                      <a:cubicBezTo>
                        <a:pt x="800" y="1279"/>
                        <a:pt x="823" y="1233"/>
                        <a:pt x="868" y="1165"/>
                      </a:cubicBezTo>
                      <a:cubicBezTo>
                        <a:pt x="982" y="1028"/>
                        <a:pt x="1119" y="891"/>
                        <a:pt x="1256" y="777"/>
                      </a:cubicBezTo>
                      <a:cubicBezTo>
                        <a:pt x="1302" y="754"/>
                        <a:pt x="1325" y="731"/>
                        <a:pt x="1348" y="708"/>
                      </a:cubicBezTo>
                      <a:cubicBezTo>
                        <a:pt x="1485" y="617"/>
                        <a:pt x="1599" y="548"/>
                        <a:pt x="1736" y="503"/>
                      </a:cubicBezTo>
                      <a:cubicBezTo>
                        <a:pt x="1759" y="480"/>
                        <a:pt x="1759" y="480"/>
                        <a:pt x="1759" y="480"/>
                      </a:cubicBezTo>
                      <a:cubicBezTo>
                        <a:pt x="1759" y="480"/>
                        <a:pt x="1759" y="480"/>
                        <a:pt x="1759" y="492"/>
                      </a:cubicBezTo>
                      <a:lnTo>
                        <a:pt x="1759" y="492"/>
                      </a:lnTo>
                      <a:cubicBezTo>
                        <a:pt x="1890" y="429"/>
                        <a:pt x="2041" y="387"/>
                        <a:pt x="2192" y="366"/>
                      </a:cubicBezTo>
                      <a:cubicBezTo>
                        <a:pt x="2192" y="366"/>
                        <a:pt x="2215" y="366"/>
                        <a:pt x="2215" y="343"/>
                      </a:cubicBezTo>
                      <a:lnTo>
                        <a:pt x="2306" y="343"/>
                      </a:lnTo>
                      <a:cubicBezTo>
                        <a:pt x="2412" y="324"/>
                        <a:pt x="2519" y="317"/>
                        <a:pt x="2623" y="317"/>
                      </a:cubicBezTo>
                      <a:close/>
                      <a:moveTo>
                        <a:pt x="2329" y="1"/>
                      </a:moveTo>
                      <a:cubicBezTo>
                        <a:pt x="2238" y="23"/>
                        <a:pt x="2147" y="46"/>
                        <a:pt x="2055" y="46"/>
                      </a:cubicBezTo>
                      <a:cubicBezTo>
                        <a:pt x="1941" y="69"/>
                        <a:pt x="1827" y="115"/>
                        <a:pt x="1736" y="160"/>
                      </a:cubicBezTo>
                      <a:cubicBezTo>
                        <a:pt x="1622" y="183"/>
                        <a:pt x="1507" y="252"/>
                        <a:pt x="1393" y="297"/>
                      </a:cubicBezTo>
                      <a:cubicBezTo>
                        <a:pt x="1211" y="411"/>
                        <a:pt x="1051" y="526"/>
                        <a:pt x="891" y="663"/>
                      </a:cubicBezTo>
                      <a:cubicBezTo>
                        <a:pt x="709" y="822"/>
                        <a:pt x="572" y="1028"/>
                        <a:pt x="435" y="1210"/>
                      </a:cubicBezTo>
                      <a:cubicBezTo>
                        <a:pt x="435" y="1210"/>
                        <a:pt x="435" y="1233"/>
                        <a:pt x="435" y="1233"/>
                      </a:cubicBezTo>
                      <a:cubicBezTo>
                        <a:pt x="435" y="1233"/>
                        <a:pt x="435" y="1233"/>
                        <a:pt x="412" y="1256"/>
                      </a:cubicBezTo>
                      <a:cubicBezTo>
                        <a:pt x="321" y="1439"/>
                        <a:pt x="229" y="1621"/>
                        <a:pt x="184" y="1804"/>
                      </a:cubicBezTo>
                      <a:cubicBezTo>
                        <a:pt x="184" y="1804"/>
                        <a:pt x="161" y="1827"/>
                        <a:pt x="161" y="1849"/>
                      </a:cubicBezTo>
                      <a:cubicBezTo>
                        <a:pt x="138" y="1918"/>
                        <a:pt x="115" y="1964"/>
                        <a:pt x="115" y="2032"/>
                      </a:cubicBezTo>
                      <a:cubicBezTo>
                        <a:pt x="69" y="2215"/>
                        <a:pt x="47" y="2374"/>
                        <a:pt x="24" y="2557"/>
                      </a:cubicBezTo>
                      <a:cubicBezTo>
                        <a:pt x="1" y="2762"/>
                        <a:pt x="1" y="2968"/>
                        <a:pt x="24" y="3173"/>
                      </a:cubicBezTo>
                      <a:cubicBezTo>
                        <a:pt x="47" y="3402"/>
                        <a:pt x="92" y="3630"/>
                        <a:pt x="138" y="3858"/>
                      </a:cubicBezTo>
                      <a:cubicBezTo>
                        <a:pt x="161" y="3949"/>
                        <a:pt x="184" y="4063"/>
                        <a:pt x="229" y="4155"/>
                      </a:cubicBezTo>
                      <a:cubicBezTo>
                        <a:pt x="298" y="4383"/>
                        <a:pt x="389" y="4588"/>
                        <a:pt x="480" y="4794"/>
                      </a:cubicBezTo>
                      <a:cubicBezTo>
                        <a:pt x="594" y="5045"/>
                        <a:pt x="754" y="5273"/>
                        <a:pt x="914" y="5501"/>
                      </a:cubicBezTo>
                      <a:cubicBezTo>
                        <a:pt x="914" y="5501"/>
                        <a:pt x="914" y="5524"/>
                        <a:pt x="937" y="5524"/>
                      </a:cubicBezTo>
                      <a:cubicBezTo>
                        <a:pt x="1097" y="5753"/>
                        <a:pt x="1279" y="5958"/>
                        <a:pt x="1485" y="6141"/>
                      </a:cubicBezTo>
                      <a:cubicBezTo>
                        <a:pt x="1485" y="6163"/>
                        <a:pt x="1507" y="6186"/>
                        <a:pt x="1530" y="6209"/>
                      </a:cubicBezTo>
                      <a:lnTo>
                        <a:pt x="1553" y="6209"/>
                      </a:lnTo>
                      <a:cubicBezTo>
                        <a:pt x="1622" y="6278"/>
                        <a:pt x="1713" y="6346"/>
                        <a:pt x="1804" y="6414"/>
                      </a:cubicBezTo>
                      <a:cubicBezTo>
                        <a:pt x="2169" y="6711"/>
                        <a:pt x="2603" y="6962"/>
                        <a:pt x="3060" y="7099"/>
                      </a:cubicBezTo>
                      <a:cubicBezTo>
                        <a:pt x="3265" y="7191"/>
                        <a:pt x="3493" y="7236"/>
                        <a:pt x="3722" y="7259"/>
                      </a:cubicBezTo>
                      <a:cubicBezTo>
                        <a:pt x="3826" y="7268"/>
                        <a:pt x="3933" y="7274"/>
                        <a:pt x="4042" y="7274"/>
                      </a:cubicBezTo>
                      <a:cubicBezTo>
                        <a:pt x="4196" y="7274"/>
                        <a:pt x="4351" y="7263"/>
                        <a:pt x="4498" y="7236"/>
                      </a:cubicBezTo>
                      <a:cubicBezTo>
                        <a:pt x="4726" y="7213"/>
                        <a:pt x="4931" y="7145"/>
                        <a:pt x="5137" y="7054"/>
                      </a:cubicBezTo>
                      <a:cubicBezTo>
                        <a:pt x="5251" y="7008"/>
                        <a:pt x="5342" y="6962"/>
                        <a:pt x="5433" y="6894"/>
                      </a:cubicBezTo>
                      <a:cubicBezTo>
                        <a:pt x="5548" y="6848"/>
                        <a:pt x="5662" y="6757"/>
                        <a:pt x="5753" y="6688"/>
                      </a:cubicBezTo>
                      <a:cubicBezTo>
                        <a:pt x="5913" y="6551"/>
                        <a:pt x="6050" y="6369"/>
                        <a:pt x="6187" y="6209"/>
                      </a:cubicBezTo>
                      <a:cubicBezTo>
                        <a:pt x="6324" y="6004"/>
                        <a:pt x="6438" y="5798"/>
                        <a:pt x="6529" y="5570"/>
                      </a:cubicBezTo>
                      <a:cubicBezTo>
                        <a:pt x="6598" y="5342"/>
                        <a:pt x="6666" y="5113"/>
                        <a:pt x="6689" y="4885"/>
                      </a:cubicBezTo>
                      <a:cubicBezTo>
                        <a:pt x="6712" y="4634"/>
                        <a:pt x="6734" y="4360"/>
                        <a:pt x="6712" y="4109"/>
                      </a:cubicBezTo>
                      <a:cubicBezTo>
                        <a:pt x="6666" y="3630"/>
                        <a:pt x="6552" y="3173"/>
                        <a:pt x="6369" y="2740"/>
                      </a:cubicBezTo>
                      <a:cubicBezTo>
                        <a:pt x="6278" y="2534"/>
                        <a:pt x="6187" y="2329"/>
                        <a:pt x="6073" y="2123"/>
                      </a:cubicBezTo>
                      <a:cubicBezTo>
                        <a:pt x="5936" y="1941"/>
                        <a:pt x="5799" y="1735"/>
                        <a:pt x="5662" y="1553"/>
                      </a:cubicBezTo>
                      <a:cubicBezTo>
                        <a:pt x="5365" y="1187"/>
                        <a:pt x="5000" y="845"/>
                        <a:pt x="4589" y="594"/>
                      </a:cubicBezTo>
                      <a:cubicBezTo>
                        <a:pt x="4178" y="320"/>
                        <a:pt x="3699" y="138"/>
                        <a:pt x="3219" y="46"/>
                      </a:cubicBezTo>
                      <a:cubicBezTo>
                        <a:pt x="3060" y="1"/>
                        <a:pt x="2900" y="1"/>
                        <a:pt x="274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1"/>
                <p:cNvSpPr/>
                <p:nvPr/>
              </p:nvSpPr>
              <p:spPr>
                <a:xfrm>
                  <a:off x="5140156" y="591480"/>
                  <a:ext cx="55574" cy="55547"/>
                </a:xfrm>
                <a:custGeom>
                  <a:rect b="b" l="l" r="r" t="t"/>
                  <a:pathLst>
                    <a:path extrusionOk="0" h="2055" w="2056">
                      <a:moveTo>
                        <a:pt x="1119" y="320"/>
                      </a:moveTo>
                      <a:cubicBezTo>
                        <a:pt x="1188" y="343"/>
                        <a:pt x="1234" y="365"/>
                        <a:pt x="1302" y="365"/>
                      </a:cubicBezTo>
                      <a:cubicBezTo>
                        <a:pt x="1348" y="411"/>
                        <a:pt x="1416" y="434"/>
                        <a:pt x="1462" y="480"/>
                      </a:cubicBezTo>
                      <a:cubicBezTo>
                        <a:pt x="1507" y="502"/>
                        <a:pt x="1553" y="548"/>
                        <a:pt x="1599" y="594"/>
                      </a:cubicBezTo>
                      <a:cubicBezTo>
                        <a:pt x="1622" y="639"/>
                        <a:pt x="1644" y="685"/>
                        <a:pt x="1690" y="754"/>
                      </a:cubicBezTo>
                      <a:cubicBezTo>
                        <a:pt x="1713" y="822"/>
                        <a:pt x="1713" y="890"/>
                        <a:pt x="1736" y="959"/>
                      </a:cubicBezTo>
                      <a:cubicBezTo>
                        <a:pt x="1736" y="1005"/>
                        <a:pt x="1736" y="1050"/>
                        <a:pt x="1736" y="1119"/>
                      </a:cubicBezTo>
                      <a:cubicBezTo>
                        <a:pt x="1713" y="1187"/>
                        <a:pt x="1713" y="1233"/>
                        <a:pt x="1690" y="1301"/>
                      </a:cubicBezTo>
                      <a:cubicBezTo>
                        <a:pt x="1667" y="1370"/>
                        <a:pt x="1622" y="1415"/>
                        <a:pt x="1599" y="1461"/>
                      </a:cubicBezTo>
                      <a:cubicBezTo>
                        <a:pt x="1553" y="1507"/>
                        <a:pt x="1507" y="1552"/>
                        <a:pt x="1485" y="1575"/>
                      </a:cubicBezTo>
                      <a:cubicBezTo>
                        <a:pt x="1416" y="1621"/>
                        <a:pt x="1370" y="1644"/>
                        <a:pt x="1325" y="1667"/>
                      </a:cubicBezTo>
                      <a:cubicBezTo>
                        <a:pt x="1256" y="1689"/>
                        <a:pt x="1188" y="1712"/>
                        <a:pt x="1142" y="1735"/>
                      </a:cubicBezTo>
                      <a:lnTo>
                        <a:pt x="960" y="1735"/>
                      </a:lnTo>
                      <a:cubicBezTo>
                        <a:pt x="891" y="1712"/>
                        <a:pt x="823" y="1712"/>
                        <a:pt x="754" y="1667"/>
                      </a:cubicBezTo>
                      <a:cubicBezTo>
                        <a:pt x="709" y="1644"/>
                        <a:pt x="663" y="1621"/>
                        <a:pt x="594" y="1598"/>
                      </a:cubicBezTo>
                      <a:cubicBezTo>
                        <a:pt x="594" y="1575"/>
                        <a:pt x="572" y="1552"/>
                        <a:pt x="549" y="1530"/>
                      </a:cubicBezTo>
                      <a:cubicBezTo>
                        <a:pt x="526" y="1507"/>
                        <a:pt x="480" y="1484"/>
                        <a:pt x="457" y="1461"/>
                      </a:cubicBezTo>
                      <a:cubicBezTo>
                        <a:pt x="457" y="1438"/>
                        <a:pt x="457" y="1438"/>
                        <a:pt x="457" y="1438"/>
                      </a:cubicBezTo>
                      <a:cubicBezTo>
                        <a:pt x="435" y="1393"/>
                        <a:pt x="412" y="1347"/>
                        <a:pt x="389" y="1301"/>
                      </a:cubicBezTo>
                      <a:cubicBezTo>
                        <a:pt x="366" y="1256"/>
                        <a:pt x="343" y="1210"/>
                        <a:pt x="343" y="1164"/>
                      </a:cubicBezTo>
                      <a:cubicBezTo>
                        <a:pt x="343" y="1142"/>
                        <a:pt x="343" y="1119"/>
                        <a:pt x="321" y="1119"/>
                      </a:cubicBezTo>
                      <a:cubicBezTo>
                        <a:pt x="321" y="1050"/>
                        <a:pt x="321" y="1005"/>
                        <a:pt x="321" y="959"/>
                      </a:cubicBezTo>
                      <a:cubicBezTo>
                        <a:pt x="343" y="913"/>
                        <a:pt x="343" y="868"/>
                        <a:pt x="366" y="799"/>
                      </a:cubicBezTo>
                      <a:cubicBezTo>
                        <a:pt x="366" y="799"/>
                        <a:pt x="366" y="776"/>
                        <a:pt x="389" y="754"/>
                      </a:cubicBezTo>
                      <a:cubicBezTo>
                        <a:pt x="389" y="731"/>
                        <a:pt x="389" y="731"/>
                        <a:pt x="412" y="708"/>
                      </a:cubicBezTo>
                      <a:cubicBezTo>
                        <a:pt x="412" y="708"/>
                        <a:pt x="412" y="708"/>
                        <a:pt x="412" y="685"/>
                      </a:cubicBezTo>
                      <a:cubicBezTo>
                        <a:pt x="435" y="662"/>
                        <a:pt x="435" y="639"/>
                        <a:pt x="457" y="617"/>
                      </a:cubicBezTo>
                      <a:cubicBezTo>
                        <a:pt x="457" y="617"/>
                        <a:pt x="457" y="617"/>
                        <a:pt x="457" y="594"/>
                      </a:cubicBezTo>
                      <a:cubicBezTo>
                        <a:pt x="503" y="548"/>
                        <a:pt x="549" y="502"/>
                        <a:pt x="594" y="480"/>
                      </a:cubicBezTo>
                      <a:cubicBezTo>
                        <a:pt x="663" y="434"/>
                        <a:pt x="709" y="388"/>
                        <a:pt x="777" y="365"/>
                      </a:cubicBezTo>
                      <a:lnTo>
                        <a:pt x="800" y="365"/>
                      </a:lnTo>
                      <a:cubicBezTo>
                        <a:pt x="845" y="343"/>
                        <a:pt x="891" y="343"/>
                        <a:pt x="937" y="320"/>
                      </a:cubicBezTo>
                      <a:close/>
                      <a:moveTo>
                        <a:pt x="891" y="0"/>
                      </a:moveTo>
                      <a:cubicBezTo>
                        <a:pt x="891" y="0"/>
                        <a:pt x="868" y="0"/>
                        <a:pt x="868" y="23"/>
                      </a:cubicBezTo>
                      <a:lnTo>
                        <a:pt x="823" y="23"/>
                      </a:lnTo>
                      <a:cubicBezTo>
                        <a:pt x="777" y="23"/>
                        <a:pt x="754" y="46"/>
                        <a:pt x="709" y="46"/>
                      </a:cubicBezTo>
                      <a:cubicBezTo>
                        <a:pt x="686" y="46"/>
                        <a:pt x="663" y="69"/>
                        <a:pt x="663" y="69"/>
                      </a:cubicBezTo>
                      <a:cubicBezTo>
                        <a:pt x="640" y="69"/>
                        <a:pt x="617" y="92"/>
                        <a:pt x="594" y="92"/>
                      </a:cubicBezTo>
                      <a:cubicBezTo>
                        <a:pt x="572" y="114"/>
                        <a:pt x="549" y="114"/>
                        <a:pt x="526" y="137"/>
                      </a:cubicBezTo>
                      <a:cubicBezTo>
                        <a:pt x="457" y="160"/>
                        <a:pt x="412" y="206"/>
                        <a:pt x="366" y="229"/>
                      </a:cubicBezTo>
                      <a:cubicBezTo>
                        <a:pt x="366" y="251"/>
                        <a:pt x="366" y="251"/>
                        <a:pt x="366" y="251"/>
                      </a:cubicBezTo>
                      <a:cubicBezTo>
                        <a:pt x="343" y="251"/>
                        <a:pt x="321" y="274"/>
                        <a:pt x="298" y="297"/>
                      </a:cubicBezTo>
                      <a:cubicBezTo>
                        <a:pt x="252" y="343"/>
                        <a:pt x="206" y="411"/>
                        <a:pt x="161" y="457"/>
                      </a:cubicBezTo>
                      <a:cubicBezTo>
                        <a:pt x="161" y="457"/>
                        <a:pt x="161" y="457"/>
                        <a:pt x="161" y="480"/>
                      </a:cubicBezTo>
                      <a:cubicBezTo>
                        <a:pt x="161" y="480"/>
                        <a:pt x="138" y="502"/>
                        <a:pt x="138" y="502"/>
                      </a:cubicBezTo>
                      <a:cubicBezTo>
                        <a:pt x="115" y="548"/>
                        <a:pt x="92" y="594"/>
                        <a:pt x="69" y="662"/>
                      </a:cubicBezTo>
                      <a:cubicBezTo>
                        <a:pt x="69" y="685"/>
                        <a:pt x="47" y="731"/>
                        <a:pt x="47" y="754"/>
                      </a:cubicBezTo>
                      <a:cubicBezTo>
                        <a:pt x="47" y="776"/>
                        <a:pt x="24" y="776"/>
                        <a:pt x="24" y="776"/>
                      </a:cubicBezTo>
                      <a:cubicBezTo>
                        <a:pt x="1" y="868"/>
                        <a:pt x="1" y="959"/>
                        <a:pt x="1" y="1050"/>
                      </a:cubicBezTo>
                      <a:cubicBezTo>
                        <a:pt x="1" y="1050"/>
                        <a:pt x="1" y="1050"/>
                        <a:pt x="1" y="1073"/>
                      </a:cubicBezTo>
                      <a:cubicBezTo>
                        <a:pt x="1" y="1073"/>
                        <a:pt x="1" y="1073"/>
                        <a:pt x="1" y="1096"/>
                      </a:cubicBezTo>
                      <a:cubicBezTo>
                        <a:pt x="1" y="1142"/>
                        <a:pt x="1" y="1187"/>
                        <a:pt x="24" y="1233"/>
                      </a:cubicBezTo>
                      <a:cubicBezTo>
                        <a:pt x="24" y="1278"/>
                        <a:pt x="47" y="1347"/>
                        <a:pt x="69" y="1393"/>
                      </a:cubicBezTo>
                      <a:cubicBezTo>
                        <a:pt x="92" y="1438"/>
                        <a:pt x="115" y="1484"/>
                        <a:pt x="115" y="1530"/>
                      </a:cubicBezTo>
                      <a:cubicBezTo>
                        <a:pt x="138" y="1552"/>
                        <a:pt x="161" y="1598"/>
                        <a:pt x="184" y="1621"/>
                      </a:cubicBezTo>
                      <a:cubicBezTo>
                        <a:pt x="206" y="1667"/>
                        <a:pt x="252" y="1689"/>
                        <a:pt x="275" y="1735"/>
                      </a:cubicBezTo>
                      <a:cubicBezTo>
                        <a:pt x="343" y="1803"/>
                        <a:pt x="435" y="1872"/>
                        <a:pt x="503" y="1918"/>
                      </a:cubicBezTo>
                      <a:cubicBezTo>
                        <a:pt x="594" y="1963"/>
                        <a:pt x="686" y="2009"/>
                        <a:pt x="777" y="2032"/>
                      </a:cubicBezTo>
                      <a:cubicBezTo>
                        <a:pt x="891" y="2055"/>
                        <a:pt x="1005" y="2055"/>
                        <a:pt x="1119" y="2055"/>
                      </a:cubicBezTo>
                      <a:cubicBezTo>
                        <a:pt x="1507" y="2032"/>
                        <a:pt x="1850" y="1758"/>
                        <a:pt x="1987" y="1415"/>
                      </a:cubicBezTo>
                      <a:cubicBezTo>
                        <a:pt x="2032" y="1324"/>
                        <a:pt x="2055" y="1233"/>
                        <a:pt x="2055" y="1142"/>
                      </a:cubicBezTo>
                      <a:cubicBezTo>
                        <a:pt x="2055" y="1096"/>
                        <a:pt x="2055" y="1050"/>
                        <a:pt x="2055" y="1005"/>
                      </a:cubicBezTo>
                      <a:cubicBezTo>
                        <a:pt x="2055" y="959"/>
                        <a:pt x="2055" y="890"/>
                        <a:pt x="2055" y="845"/>
                      </a:cubicBezTo>
                      <a:cubicBezTo>
                        <a:pt x="2032" y="754"/>
                        <a:pt x="2010" y="662"/>
                        <a:pt x="1964" y="594"/>
                      </a:cubicBezTo>
                      <a:cubicBezTo>
                        <a:pt x="1918" y="502"/>
                        <a:pt x="1873" y="434"/>
                        <a:pt x="1827" y="365"/>
                      </a:cubicBezTo>
                      <a:cubicBezTo>
                        <a:pt x="1713" y="229"/>
                        <a:pt x="1576" y="114"/>
                        <a:pt x="1393" y="69"/>
                      </a:cubicBezTo>
                      <a:cubicBezTo>
                        <a:pt x="1325" y="46"/>
                        <a:pt x="1256" y="23"/>
                        <a:pt x="118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1"/>
                <p:cNvSpPr/>
                <p:nvPr/>
              </p:nvSpPr>
              <p:spPr>
                <a:xfrm>
                  <a:off x="4916835" y="388484"/>
                  <a:ext cx="59871" cy="54033"/>
                </a:xfrm>
                <a:custGeom>
                  <a:rect b="b" l="l" r="r" t="t"/>
                  <a:pathLst>
                    <a:path extrusionOk="0" h="1999" w="2215">
                      <a:moveTo>
                        <a:pt x="1438" y="320"/>
                      </a:moveTo>
                      <a:cubicBezTo>
                        <a:pt x="1484" y="343"/>
                        <a:pt x="1552" y="343"/>
                        <a:pt x="1598" y="366"/>
                      </a:cubicBezTo>
                      <a:cubicBezTo>
                        <a:pt x="1621" y="389"/>
                        <a:pt x="1666" y="412"/>
                        <a:pt x="1712" y="434"/>
                      </a:cubicBezTo>
                      <a:cubicBezTo>
                        <a:pt x="1735" y="457"/>
                        <a:pt x="1758" y="480"/>
                        <a:pt x="1758" y="503"/>
                      </a:cubicBezTo>
                      <a:cubicBezTo>
                        <a:pt x="1803" y="526"/>
                        <a:pt x="1826" y="571"/>
                        <a:pt x="1826" y="617"/>
                      </a:cubicBezTo>
                      <a:cubicBezTo>
                        <a:pt x="1849" y="663"/>
                        <a:pt x="1849" y="686"/>
                        <a:pt x="1872" y="731"/>
                      </a:cubicBezTo>
                      <a:cubicBezTo>
                        <a:pt x="1872" y="777"/>
                        <a:pt x="1872" y="822"/>
                        <a:pt x="1872" y="891"/>
                      </a:cubicBezTo>
                      <a:cubicBezTo>
                        <a:pt x="1849" y="937"/>
                        <a:pt x="1826" y="982"/>
                        <a:pt x="1826" y="1051"/>
                      </a:cubicBezTo>
                      <a:cubicBezTo>
                        <a:pt x="1781" y="1119"/>
                        <a:pt x="1735" y="1188"/>
                        <a:pt x="1689" y="1256"/>
                      </a:cubicBezTo>
                      <a:cubicBezTo>
                        <a:pt x="1621" y="1325"/>
                        <a:pt x="1575" y="1393"/>
                        <a:pt x="1507" y="1439"/>
                      </a:cubicBezTo>
                      <a:cubicBezTo>
                        <a:pt x="1415" y="1507"/>
                        <a:pt x="1347" y="1553"/>
                        <a:pt x="1256" y="1599"/>
                      </a:cubicBezTo>
                      <a:cubicBezTo>
                        <a:pt x="1164" y="1621"/>
                        <a:pt x="1096" y="1644"/>
                        <a:pt x="1005" y="1667"/>
                      </a:cubicBezTo>
                      <a:lnTo>
                        <a:pt x="776" y="1667"/>
                      </a:lnTo>
                      <a:cubicBezTo>
                        <a:pt x="731" y="1667"/>
                        <a:pt x="662" y="1644"/>
                        <a:pt x="616" y="1621"/>
                      </a:cubicBezTo>
                      <a:cubicBezTo>
                        <a:pt x="594" y="1599"/>
                        <a:pt x="548" y="1599"/>
                        <a:pt x="525" y="1576"/>
                      </a:cubicBezTo>
                      <a:cubicBezTo>
                        <a:pt x="480" y="1553"/>
                        <a:pt x="457" y="1507"/>
                        <a:pt x="434" y="1484"/>
                      </a:cubicBezTo>
                      <a:cubicBezTo>
                        <a:pt x="411" y="1462"/>
                        <a:pt x="388" y="1416"/>
                        <a:pt x="365" y="1393"/>
                      </a:cubicBezTo>
                      <a:cubicBezTo>
                        <a:pt x="365" y="1347"/>
                        <a:pt x="343" y="1302"/>
                        <a:pt x="343" y="1256"/>
                      </a:cubicBezTo>
                      <a:cubicBezTo>
                        <a:pt x="343" y="1210"/>
                        <a:pt x="343" y="1165"/>
                        <a:pt x="343" y="1142"/>
                      </a:cubicBezTo>
                      <a:cubicBezTo>
                        <a:pt x="365" y="1074"/>
                        <a:pt x="365" y="1005"/>
                        <a:pt x="388" y="937"/>
                      </a:cubicBezTo>
                      <a:cubicBezTo>
                        <a:pt x="434" y="868"/>
                        <a:pt x="480" y="800"/>
                        <a:pt x="525" y="731"/>
                      </a:cubicBezTo>
                      <a:cubicBezTo>
                        <a:pt x="571" y="663"/>
                        <a:pt x="639" y="594"/>
                        <a:pt x="708" y="549"/>
                      </a:cubicBezTo>
                      <a:cubicBezTo>
                        <a:pt x="799" y="480"/>
                        <a:pt x="868" y="434"/>
                        <a:pt x="959" y="389"/>
                      </a:cubicBezTo>
                      <a:cubicBezTo>
                        <a:pt x="1050" y="366"/>
                        <a:pt x="1119" y="343"/>
                        <a:pt x="1210" y="320"/>
                      </a:cubicBezTo>
                      <a:close/>
                      <a:moveTo>
                        <a:pt x="1141" y="1"/>
                      </a:moveTo>
                      <a:cubicBezTo>
                        <a:pt x="1119" y="24"/>
                        <a:pt x="1096" y="24"/>
                        <a:pt x="1073" y="24"/>
                      </a:cubicBezTo>
                      <a:lnTo>
                        <a:pt x="1050" y="24"/>
                      </a:lnTo>
                      <a:cubicBezTo>
                        <a:pt x="1027" y="24"/>
                        <a:pt x="1027" y="46"/>
                        <a:pt x="1005" y="46"/>
                      </a:cubicBezTo>
                      <a:cubicBezTo>
                        <a:pt x="959" y="46"/>
                        <a:pt x="936" y="69"/>
                        <a:pt x="890" y="69"/>
                      </a:cubicBezTo>
                      <a:cubicBezTo>
                        <a:pt x="845" y="92"/>
                        <a:pt x="776" y="115"/>
                        <a:pt x="708" y="161"/>
                      </a:cubicBezTo>
                      <a:cubicBezTo>
                        <a:pt x="708" y="161"/>
                        <a:pt x="685" y="161"/>
                        <a:pt x="685" y="183"/>
                      </a:cubicBezTo>
                      <a:cubicBezTo>
                        <a:pt x="548" y="252"/>
                        <a:pt x="434" y="343"/>
                        <a:pt x="320" y="457"/>
                      </a:cubicBezTo>
                      <a:cubicBezTo>
                        <a:pt x="274" y="503"/>
                        <a:pt x="251" y="571"/>
                        <a:pt x="206" y="617"/>
                      </a:cubicBezTo>
                      <a:cubicBezTo>
                        <a:pt x="206" y="640"/>
                        <a:pt x="183" y="663"/>
                        <a:pt x="183" y="663"/>
                      </a:cubicBezTo>
                      <a:cubicBezTo>
                        <a:pt x="160" y="686"/>
                        <a:pt x="160" y="686"/>
                        <a:pt x="160" y="708"/>
                      </a:cubicBezTo>
                      <a:cubicBezTo>
                        <a:pt x="114" y="754"/>
                        <a:pt x="91" y="822"/>
                        <a:pt x="69" y="891"/>
                      </a:cubicBezTo>
                      <a:cubicBezTo>
                        <a:pt x="23" y="982"/>
                        <a:pt x="23" y="1074"/>
                        <a:pt x="23" y="1165"/>
                      </a:cubicBezTo>
                      <a:cubicBezTo>
                        <a:pt x="0" y="1256"/>
                        <a:pt x="23" y="1347"/>
                        <a:pt x="46" y="1439"/>
                      </a:cubicBezTo>
                      <a:cubicBezTo>
                        <a:pt x="69" y="1507"/>
                        <a:pt x="114" y="1576"/>
                        <a:pt x="137" y="1644"/>
                      </a:cubicBezTo>
                      <a:cubicBezTo>
                        <a:pt x="183" y="1690"/>
                        <a:pt x="228" y="1735"/>
                        <a:pt x="274" y="1781"/>
                      </a:cubicBezTo>
                      <a:cubicBezTo>
                        <a:pt x="388" y="1895"/>
                        <a:pt x="548" y="1964"/>
                        <a:pt x="708" y="1987"/>
                      </a:cubicBezTo>
                      <a:cubicBezTo>
                        <a:pt x="763" y="1994"/>
                        <a:pt x="818" y="1998"/>
                        <a:pt x="874" y="1998"/>
                      </a:cubicBezTo>
                      <a:cubicBezTo>
                        <a:pt x="1143" y="1998"/>
                        <a:pt x="1417" y="1910"/>
                        <a:pt x="1644" y="1758"/>
                      </a:cubicBezTo>
                      <a:cubicBezTo>
                        <a:pt x="1918" y="1553"/>
                        <a:pt x="2123" y="1279"/>
                        <a:pt x="2169" y="959"/>
                      </a:cubicBezTo>
                      <a:cubicBezTo>
                        <a:pt x="2214" y="800"/>
                        <a:pt x="2191" y="617"/>
                        <a:pt x="2123" y="480"/>
                      </a:cubicBezTo>
                      <a:cubicBezTo>
                        <a:pt x="2100" y="389"/>
                        <a:pt x="2054" y="343"/>
                        <a:pt x="2009" y="275"/>
                      </a:cubicBezTo>
                      <a:cubicBezTo>
                        <a:pt x="1940" y="206"/>
                        <a:pt x="1872" y="161"/>
                        <a:pt x="1803" y="115"/>
                      </a:cubicBezTo>
                      <a:cubicBezTo>
                        <a:pt x="1735" y="69"/>
                        <a:pt x="1666" y="46"/>
                        <a:pt x="1598" y="24"/>
                      </a:cubicBezTo>
                      <a:cubicBezTo>
                        <a:pt x="1529" y="1"/>
                        <a:pt x="1438" y="1"/>
                        <a:pt x="137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1"/>
                <p:cNvSpPr/>
                <p:nvPr/>
              </p:nvSpPr>
              <p:spPr>
                <a:xfrm>
                  <a:off x="4918673" y="226223"/>
                  <a:ext cx="36436" cy="54168"/>
                </a:xfrm>
                <a:custGeom>
                  <a:rect b="b" l="l" r="r" t="t"/>
                  <a:pathLst>
                    <a:path extrusionOk="0" h="2004" w="1348">
                      <a:moveTo>
                        <a:pt x="275" y="1"/>
                      </a:moveTo>
                      <a:cubicBezTo>
                        <a:pt x="183" y="24"/>
                        <a:pt x="115" y="69"/>
                        <a:pt x="46" y="138"/>
                      </a:cubicBezTo>
                      <a:cubicBezTo>
                        <a:pt x="1" y="206"/>
                        <a:pt x="1" y="297"/>
                        <a:pt x="1" y="389"/>
                      </a:cubicBezTo>
                      <a:cubicBezTo>
                        <a:pt x="1" y="685"/>
                        <a:pt x="23" y="1005"/>
                        <a:pt x="160" y="1302"/>
                      </a:cubicBezTo>
                      <a:cubicBezTo>
                        <a:pt x="229" y="1439"/>
                        <a:pt x="320" y="1553"/>
                        <a:pt x="412" y="1644"/>
                      </a:cubicBezTo>
                      <a:cubicBezTo>
                        <a:pt x="480" y="1713"/>
                        <a:pt x="548" y="1781"/>
                        <a:pt x="640" y="1827"/>
                      </a:cubicBezTo>
                      <a:cubicBezTo>
                        <a:pt x="731" y="1895"/>
                        <a:pt x="822" y="1941"/>
                        <a:pt x="914" y="1987"/>
                      </a:cubicBezTo>
                      <a:cubicBezTo>
                        <a:pt x="943" y="1998"/>
                        <a:pt x="976" y="2004"/>
                        <a:pt x="1009" y="2004"/>
                      </a:cubicBezTo>
                      <a:cubicBezTo>
                        <a:pt x="1106" y="2004"/>
                        <a:pt x="1211" y="1957"/>
                        <a:pt x="1279" y="1872"/>
                      </a:cubicBezTo>
                      <a:cubicBezTo>
                        <a:pt x="1325" y="1804"/>
                        <a:pt x="1347" y="1735"/>
                        <a:pt x="1325" y="1644"/>
                      </a:cubicBezTo>
                      <a:cubicBezTo>
                        <a:pt x="1325" y="1576"/>
                        <a:pt x="1279" y="1484"/>
                        <a:pt x="1210" y="1439"/>
                      </a:cubicBezTo>
                      <a:cubicBezTo>
                        <a:pt x="1119" y="1393"/>
                        <a:pt x="1028" y="1325"/>
                        <a:pt x="937" y="1256"/>
                      </a:cubicBezTo>
                      <a:cubicBezTo>
                        <a:pt x="891" y="1188"/>
                        <a:pt x="822" y="1119"/>
                        <a:pt x="777" y="1051"/>
                      </a:cubicBezTo>
                      <a:cubicBezTo>
                        <a:pt x="754" y="1005"/>
                        <a:pt x="731" y="959"/>
                        <a:pt x="708" y="914"/>
                      </a:cubicBezTo>
                      <a:cubicBezTo>
                        <a:pt x="663" y="708"/>
                        <a:pt x="640" y="503"/>
                        <a:pt x="640" y="275"/>
                      </a:cubicBezTo>
                      <a:cubicBezTo>
                        <a:pt x="640" y="206"/>
                        <a:pt x="571" y="115"/>
                        <a:pt x="503" y="69"/>
                      </a:cubicBezTo>
                      <a:cubicBezTo>
                        <a:pt x="457" y="24"/>
                        <a:pt x="389" y="1"/>
                        <a:pt x="320"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8" name="Google Shape;1768;p1"/>
              <p:cNvSpPr/>
              <p:nvPr/>
            </p:nvSpPr>
            <p:spPr>
              <a:xfrm>
                <a:off x="6816473" y="1963572"/>
                <a:ext cx="396125" cy="300330"/>
              </a:xfrm>
              <a:custGeom>
                <a:rect b="b" l="l" r="r" t="t"/>
                <a:pathLst>
                  <a:path extrusionOk="0" h="11111" w="14655">
                    <a:moveTo>
                      <a:pt x="4839" y="9701"/>
                    </a:moveTo>
                    <a:cubicBezTo>
                      <a:pt x="4862" y="9724"/>
                      <a:pt x="4862" y="9724"/>
                      <a:pt x="4885" y="9724"/>
                    </a:cubicBezTo>
                    <a:cubicBezTo>
                      <a:pt x="4862" y="9724"/>
                      <a:pt x="4839" y="9724"/>
                      <a:pt x="4839" y="9701"/>
                    </a:cubicBezTo>
                    <a:close/>
                    <a:moveTo>
                      <a:pt x="1552" y="1"/>
                    </a:moveTo>
                    <a:cubicBezTo>
                      <a:pt x="1530" y="1"/>
                      <a:pt x="1484" y="1"/>
                      <a:pt x="1461" y="23"/>
                    </a:cubicBezTo>
                    <a:cubicBezTo>
                      <a:pt x="1415" y="69"/>
                      <a:pt x="1347" y="115"/>
                      <a:pt x="1301" y="160"/>
                    </a:cubicBezTo>
                    <a:cubicBezTo>
                      <a:pt x="1278" y="206"/>
                      <a:pt x="1233" y="274"/>
                      <a:pt x="1187" y="320"/>
                    </a:cubicBezTo>
                    <a:cubicBezTo>
                      <a:pt x="1096" y="457"/>
                      <a:pt x="1005" y="571"/>
                      <a:pt x="913" y="708"/>
                    </a:cubicBezTo>
                    <a:cubicBezTo>
                      <a:pt x="822" y="845"/>
                      <a:pt x="753" y="982"/>
                      <a:pt x="685" y="1142"/>
                    </a:cubicBezTo>
                    <a:cubicBezTo>
                      <a:pt x="616" y="1279"/>
                      <a:pt x="548" y="1416"/>
                      <a:pt x="480" y="1575"/>
                    </a:cubicBezTo>
                    <a:cubicBezTo>
                      <a:pt x="480" y="1598"/>
                      <a:pt x="457" y="1621"/>
                      <a:pt x="457" y="1644"/>
                    </a:cubicBezTo>
                    <a:lnTo>
                      <a:pt x="434" y="1644"/>
                    </a:lnTo>
                    <a:cubicBezTo>
                      <a:pt x="365" y="1644"/>
                      <a:pt x="274" y="1690"/>
                      <a:pt x="228" y="1735"/>
                    </a:cubicBezTo>
                    <a:cubicBezTo>
                      <a:pt x="160" y="1827"/>
                      <a:pt x="114" y="1918"/>
                      <a:pt x="92" y="2009"/>
                    </a:cubicBezTo>
                    <a:cubicBezTo>
                      <a:pt x="69" y="2078"/>
                      <a:pt x="46" y="2146"/>
                      <a:pt x="46" y="2215"/>
                    </a:cubicBezTo>
                    <a:cubicBezTo>
                      <a:pt x="23" y="2397"/>
                      <a:pt x="0" y="2580"/>
                      <a:pt x="0" y="2762"/>
                    </a:cubicBezTo>
                    <a:cubicBezTo>
                      <a:pt x="0" y="2922"/>
                      <a:pt x="23" y="3082"/>
                      <a:pt x="46" y="3242"/>
                    </a:cubicBezTo>
                    <a:cubicBezTo>
                      <a:pt x="46" y="3333"/>
                      <a:pt x="69" y="3401"/>
                      <a:pt x="69" y="3493"/>
                    </a:cubicBezTo>
                    <a:cubicBezTo>
                      <a:pt x="92" y="3607"/>
                      <a:pt x="114" y="3721"/>
                      <a:pt x="137" y="3835"/>
                    </a:cubicBezTo>
                    <a:cubicBezTo>
                      <a:pt x="137" y="3904"/>
                      <a:pt x="160" y="3949"/>
                      <a:pt x="160" y="3995"/>
                    </a:cubicBezTo>
                    <a:cubicBezTo>
                      <a:pt x="183" y="4041"/>
                      <a:pt x="183" y="4086"/>
                      <a:pt x="183" y="4132"/>
                    </a:cubicBezTo>
                    <a:cubicBezTo>
                      <a:pt x="228" y="4497"/>
                      <a:pt x="297" y="4862"/>
                      <a:pt x="411" y="5228"/>
                    </a:cubicBezTo>
                    <a:cubicBezTo>
                      <a:pt x="434" y="5296"/>
                      <a:pt x="457" y="5387"/>
                      <a:pt x="480" y="5479"/>
                    </a:cubicBezTo>
                    <a:cubicBezTo>
                      <a:pt x="502" y="5570"/>
                      <a:pt x="525" y="5661"/>
                      <a:pt x="571" y="5730"/>
                    </a:cubicBezTo>
                    <a:cubicBezTo>
                      <a:pt x="639" y="5935"/>
                      <a:pt x="708" y="6118"/>
                      <a:pt x="799" y="6300"/>
                    </a:cubicBezTo>
                    <a:cubicBezTo>
                      <a:pt x="890" y="6460"/>
                      <a:pt x="982" y="6643"/>
                      <a:pt x="1096" y="6802"/>
                    </a:cubicBezTo>
                    <a:cubicBezTo>
                      <a:pt x="1141" y="6894"/>
                      <a:pt x="1210" y="7008"/>
                      <a:pt x="1278" y="7099"/>
                    </a:cubicBezTo>
                    <a:cubicBezTo>
                      <a:pt x="1347" y="7168"/>
                      <a:pt x="1415" y="7259"/>
                      <a:pt x="1484" y="7350"/>
                    </a:cubicBezTo>
                    <a:cubicBezTo>
                      <a:pt x="1552" y="7442"/>
                      <a:pt x="1621" y="7533"/>
                      <a:pt x="1712" y="7601"/>
                    </a:cubicBezTo>
                    <a:cubicBezTo>
                      <a:pt x="1781" y="7693"/>
                      <a:pt x="1849" y="7761"/>
                      <a:pt x="1918" y="7830"/>
                    </a:cubicBezTo>
                    <a:cubicBezTo>
                      <a:pt x="2032" y="7944"/>
                      <a:pt x="2123" y="8058"/>
                      <a:pt x="2237" y="8149"/>
                    </a:cubicBezTo>
                    <a:cubicBezTo>
                      <a:pt x="2328" y="8218"/>
                      <a:pt x="2397" y="8286"/>
                      <a:pt x="2465" y="8355"/>
                    </a:cubicBezTo>
                    <a:cubicBezTo>
                      <a:pt x="2602" y="8469"/>
                      <a:pt x="2716" y="8583"/>
                      <a:pt x="2853" y="8674"/>
                    </a:cubicBezTo>
                    <a:cubicBezTo>
                      <a:pt x="3013" y="8788"/>
                      <a:pt x="3173" y="8925"/>
                      <a:pt x="3333" y="9017"/>
                    </a:cubicBezTo>
                    <a:cubicBezTo>
                      <a:pt x="3424" y="9085"/>
                      <a:pt x="3515" y="9131"/>
                      <a:pt x="3607" y="9199"/>
                    </a:cubicBezTo>
                    <a:cubicBezTo>
                      <a:pt x="3675" y="9245"/>
                      <a:pt x="3744" y="9290"/>
                      <a:pt x="3835" y="9336"/>
                    </a:cubicBezTo>
                    <a:cubicBezTo>
                      <a:pt x="3881" y="9359"/>
                      <a:pt x="3949" y="9405"/>
                      <a:pt x="4017" y="9427"/>
                    </a:cubicBezTo>
                    <a:cubicBezTo>
                      <a:pt x="4086" y="9473"/>
                      <a:pt x="4177" y="9541"/>
                      <a:pt x="4269" y="9564"/>
                    </a:cubicBezTo>
                    <a:cubicBezTo>
                      <a:pt x="4428" y="9656"/>
                      <a:pt x="4611" y="9724"/>
                      <a:pt x="4794" y="9793"/>
                    </a:cubicBezTo>
                    <a:cubicBezTo>
                      <a:pt x="4908" y="9838"/>
                      <a:pt x="5045" y="9884"/>
                      <a:pt x="5182" y="9907"/>
                    </a:cubicBezTo>
                    <a:cubicBezTo>
                      <a:pt x="5204" y="9930"/>
                      <a:pt x="5250" y="9952"/>
                      <a:pt x="5273" y="9952"/>
                    </a:cubicBezTo>
                    <a:cubicBezTo>
                      <a:pt x="5387" y="9998"/>
                      <a:pt x="5501" y="10066"/>
                      <a:pt x="5592" y="10112"/>
                    </a:cubicBezTo>
                    <a:cubicBezTo>
                      <a:pt x="5707" y="10135"/>
                      <a:pt x="5821" y="10181"/>
                      <a:pt x="5935" y="10226"/>
                    </a:cubicBezTo>
                    <a:cubicBezTo>
                      <a:pt x="6117" y="10295"/>
                      <a:pt x="6277" y="10340"/>
                      <a:pt x="6437" y="10386"/>
                    </a:cubicBezTo>
                    <a:cubicBezTo>
                      <a:pt x="6597" y="10454"/>
                      <a:pt x="6779" y="10500"/>
                      <a:pt x="6939" y="10546"/>
                    </a:cubicBezTo>
                    <a:cubicBezTo>
                      <a:pt x="7122" y="10591"/>
                      <a:pt x="7304" y="10637"/>
                      <a:pt x="7464" y="10683"/>
                    </a:cubicBezTo>
                    <a:cubicBezTo>
                      <a:pt x="8172" y="10820"/>
                      <a:pt x="8879" y="11002"/>
                      <a:pt x="9587" y="11025"/>
                    </a:cubicBezTo>
                    <a:lnTo>
                      <a:pt x="9678" y="11025"/>
                    </a:lnTo>
                    <a:cubicBezTo>
                      <a:pt x="9701" y="11037"/>
                      <a:pt x="9729" y="11042"/>
                      <a:pt x="9758" y="11042"/>
                    </a:cubicBezTo>
                    <a:cubicBezTo>
                      <a:pt x="9787" y="11042"/>
                      <a:pt x="9815" y="11037"/>
                      <a:pt x="9838" y="11025"/>
                    </a:cubicBezTo>
                    <a:cubicBezTo>
                      <a:pt x="9884" y="11025"/>
                      <a:pt x="9929" y="11025"/>
                      <a:pt x="9998" y="11048"/>
                    </a:cubicBezTo>
                    <a:lnTo>
                      <a:pt x="10043" y="11048"/>
                    </a:lnTo>
                    <a:cubicBezTo>
                      <a:pt x="10135" y="11071"/>
                      <a:pt x="10226" y="11094"/>
                      <a:pt x="10317" y="11094"/>
                    </a:cubicBezTo>
                    <a:cubicBezTo>
                      <a:pt x="10443" y="11105"/>
                      <a:pt x="10563" y="11111"/>
                      <a:pt x="10682" y="11111"/>
                    </a:cubicBezTo>
                    <a:cubicBezTo>
                      <a:pt x="10802" y="11111"/>
                      <a:pt x="10922" y="11105"/>
                      <a:pt x="11048" y="11094"/>
                    </a:cubicBezTo>
                    <a:cubicBezTo>
                      <a:pt x="11207" y="11071"/>
                      <a:pt x="11390" y="11071"/>
                      <a:pt x="11550" y="11048"/>
                    </a:cubicBezTo>
                    <a:cubicBezTo>
                      <a:pt x="11550" y="11025"/>
                      <a:pt x="11573" y="11025"/>
                      <a:pt x="11573" y="11025"/>
                    </a:cubicBezTo>
                    <a:cubicBezTo>
                      <a:pt x="11664" y="11025"/>
                      <a:pt x="11755" y="11025"/>
                      <a:pt x="11847" y="11002"/>
                    </a:cubicBezTo>
                    <a:cubicBezTo>
                      <a:pt x="11983" y="11002"/>
                      <a:pt x="12098" y="10979"/>
                      <a:pt x="12235" y="10957"/>
                    </a:cubicBezTo>
                    <a:cubicBezTo>
                      <a:pt x="12303" y="10957"/>
                      <a:pt x="12372" y="10934"/>
                      <a:pt x="12463" y="10911"/>
                    </a:cubicBezTo>
                    <a:cubicBezTo>
                      <a:pt x="12508" y="10911"/>
                      <a:pt x="12554" y="10911"/>
                      <a:pt x="12600" y="10888"/>
                    </a:cubicBezTo>
                    <a:cubicBezTo>
                      <a:pt x="12623" y="10888"/>
                      <a:pt x="12645" y="10865"/>
                      <a:pt x="12668" y="10865"/>
                    </a:cubicBezTo>
                    <a:cubicBezTo>
                      <a:pt x="13011" y="10820"/>
                      <a:pt x="13376" y="10751"/>
                      <a:pt x="13718" y="10660"/>
                    </a:cubicBezTo>
                    <a:cubicBezTo>
                      <a:pt x="13832" y="10614"/>
                      <a:pt x="13946" y="10591"/>
                      <a:pt x="14038" y="10523"/>
                    </a:cubicBezTo>
                    <a:cubicBezTo>
                      <a:pt x="14083" y="10500"/>
                      <a:pt x="14129" y="10454"/>
                      <a:pt x="14152" y="10409"/>
                    </a:cubicBezTo>
                    <a:cubicBezTo>
                      <a:pt x="14198" y="10386"/>
                      <a:pt x="14243" y="10386"/>
                      <a:pt x="14266" y="10363"/>
                    </a:cubicBezTo>
                    <a:cubicBezTo>
                      <a:pt x="14334" y="10340"/>
                      <a:pt x="14380" y="10340"/>
                      <a:pt x="14426" y="10318"/>
                    </a:cubicBezTo>
                    <a:cubicBezTo>
                      <a:pt x="14494" y="10295"/>
                      <a:pt x="14540" y="10272"/>
                      <a:pt x="14586" y="10226"/>
                    </a:cubicBezTo>
                    <a:cubicBezTo>
                      <a:pt x="14631" y="10158"/>
                      <a:pt x="14654" y="10112"/>
                      <a:pt x="14654" y="10021"/>
                    </a:cubicBezTo>
                    <a:cubicBezTo>
                      <a:pt x="14654" y="9952"/>
                      <a:pt x="14586" y="9861"/>
                      <a:pt x="14517" y="9815"/>
                    </a:cubicBezTo>
                    <a:cubicBezTo>
                      <a:pt x="14449" y="9793"/>
                      <a:pt x="14403" y="9793"/>
                      <a:pt x="14334" y="9770"/>
                    </a:cubicBezTo>
                    <a:cubicBezTo>
                      <a:pt x="14243" y="9770"/>
                      <a:pt x="14129" y="9770"/>
                      <a:pt x="14038" y="9793"/>
                    </a:cubicBezTo>
                    <a:cubicBezTo>
                      <a:pt x="13969" y="9793"/>
                      <a:pt x="13901" y="9815"/>
                      <a:pt x="13832" y="9815"/>
                    </a:cubicBezTo>
                    <a:cubicBezTo>
                      <a:pt x="13695" y="9838"/>
                      <a:pt x="13581" y="9861"/>
                      <a:pt x="13444" y="9884"/>
                    </a:cubicBezTo>
                    <a:cubicBezTo>
                      <a:pt x="13330" y="9930"/>
                      <a:pt x="13193" y="9952"/>
                      <a:pt x="13079" y="9998"/>
                    </a:cubicBezTo>
                    <a:lnTo>
                      <a:pt x="13033" y="9998"/>
                    </a:lnTo>
                    <a:cubicBezTo>
                      <a:pt x="12965" y="9975"/>
                      <a:pt x="12897" y="9969"/>
                      <a:pt x="12831" y="9969"/>
                    </a:cubicBezTo>
                    <a:cubicBezTo>
                      <a:pt x="12765" y="9969"/>
                      <a:pt x="12702" y="9975"/>
                      <a:pt x="12645" y="9975"/>
                    </a:cubicBezTo>
                    <a:lnTo>
                      <a:pt x="12394" y="9975"/>
                    </a:lnTo>
                    <a:cubicBezTo>
                      <a:pt x="12257" y="9998"/>
                      <a:pt x="12098" y="9998"/>
                      <a:pt x="11938" y="9998"/>
                    </a:cubicBezTo>
                    <a:cubicBezTo>
                      <a:pt x="11915" y="10021"/>
                      <a:pt x="11869" y="10021"/>
                      <a:pt x="11824" y="10021"/>
                    </a:cubicBezTo>
                    <a:cubicBezTo>
                      <a:pt x="11687" y="9998"/>
                      <a:pt x="11573" y="9975"/>
                      <a:pt x="11436" y="9975"/>
                    </a:cubicBezTo>
                    <a:cubicBezTo>
                      <a:pt x="11185" y="9930"/>
                      <a:pt x="10934" y="9884"/>
                      <a:pt x="10682" y="9861"/>
                    </a:cubicBezTo>
                    <a:cubicBezTo>
                      <a:pt x="10409" y="9815"/>
                      <a:pt x="10157" y="9770"/>
                      <a:pt x="9906" y="9747"/>
                    </a:cubicBezTo>
                    <a:cubicBezTo>
                      <a:pt x="9769" y="9724"/>
                      <a:pt x="9632" y="9701"/>
                      <a:pt x="9496" y="9678"/>
                    </a:cubicBezTo>
                    <a:cubicBezTo>
                      <a:pt x="9404" y="9678"/>
                      <a:pt x="9313" y="9656"/>
                      <a:pt x="9222" y="9656"/>
                    </a:cubicBezTo>
                    <a:cubicBezTo>
                      <a:pt x="9161" y="9656"/>
                      <a:pt x="9090" y="9645"/>
                      <a:pt x="9015" y="9645"/>
                    </a:cubicBezTo>
                    <a:cubicBezTo>
                      <a:pt x="8978" y="9645"/>
                      <a:pt x="8940" y="9648"/>
                      <a:pt x="8902" y="9656"/>
                    </a:cubicBezTo>
                    <a:lnTo>
                      <a:pt x="8834" y="9656"/>
                    </a:lnTo>
                    <a:cubicBezTo>
                      <a:pt x="8788" y="9656"/>
                      <a:pt x="8742" y="9633"/>
                      <a:pt x="8697" y="9610"/>
                    </a:cubicBezTo>
                    <a:cubicBezTo>
                      <a:pt x="8697" y="9564"/>
                      <a:pt x="8697" y="9541"/>
                      <a:pt x="8674" y="9496"/>
                    </a:cubicBezTo>
                    <a:cubicBezTo>
                      <a:pt x="8651" y="9450"/>
                      <a:pt x="8628" y="9405"/>
                      <a:pt x="8583" y="9359"/>
                    </a:cubicBezTo>
                    <a:cubicBezTo>
                      <a:pt x="8537" y="9313"/>
                      <a:pt x="8491" y="9290"/>
                      <a:pt x="8446" y="9268"/>
                    </a:cubicBezTo>
                    <a:cubicBezTo>
                      <a:pt x="8400" y="9245"/>
                      <a:pt x="8354" y="9222"/>
                      <a:pt x="8309" y="9199"/>
                    </a:cubicBezTo>
                    <a:cubicBezTo>
                      <a:pt x="8217" y="9153"/>
                      <a:pt x="8126" y="9108"/>
                      <a:pt x="8035" y="9062"/>
                    </a:cubicBezTo>
                    <a:cubicBezTo>
                      <a:pt x="7852" y="8971"/>
                      <a:pt x="7670" y="8857"/>
                      <a:pt x="7487" y="8765"/>
                    </a:cubicBezTo>
                    <a:cubicBezTo>
                      <a:pt x="7327" y="8674"/>
                      <a:pt x="7145" y="8560"/>
                      <a:pt x="6985" y="8469"/>
                    </a:cubicBezTo>
                    <a:cubicBezTo>
                      <a:pt x="6825" y="8355"/>
                      <a:pt x="6665" y="8263"/>
                      <a:pt x="6528" y="8149"/>
                    </a:cubicBezTo>
                    <a:cubicBezTo>
                      <a:pt x="6368" y="8058"/>
                      <a:pt x="6232" y="7967"/>
                      <a:pt x="6095" y="7852"/>
                    </a:cubicBezTo>
                    <a:cubicBezTo>
                      <a:pt x="6072" y="7807"/>
                      <a:pt x="6049" y="7784"/>
                      <a:pt x="6026" y="7761"/>
                    </a:cubicBezTo>
                    <a:cubicBezTo>
                      <a:pt x="5775" y="7579"/>
                      <a:pt x="5547" y="7396"/>
                      <a:pt x="5296" y="7213"/>
                    </a:cubicBezTo>
                    <a:cubicBezTo>
                      <a:pt x="5250" y="7190"/>
                      <a:pt x="5227" y="7168"/>
                      <a:pt x="5182" y="7122"/>
                    </a:cubicBezTo>
                    <a:cubicBezTo>
                      <a:pt x="4953" y="6939"/>
                      <a:pt x="4725" y="6734"/>
                      <a:pt x="4497" y="6551"/>
                    </a:cubicBezTo>
                    <a:cubicBezTo>
                      <a:pt x="4383" y="6460"/>
                      <a:pt x="4291" y="6369"/>
                      <a:pt x="4200" y="6277"/>
                    </a:cubicBezTo>
                    <a:lnTo>
                      <a:pt x="4063" y="6163"/>
                    </a:lnTo>
                    <a:cubicBezTo>
                      <a:pt x="3972" y="6095"/>
                      <a:pt x="3903" y="6026"/>
                      <a:pt x="3835" y="5981"/>
                    </a:cubicBezTo>
                    <a:cubicBezTo>
                      <a:pt x="3766" y="5912"/>
                      <a:pt x="3675" y="5867"/>
                      <a:pt x="3607" y="5821"/>
                    </a:cubicBezTo>
                    <a:cubicBezTo>
                      <a:pt x="3566" y="5794"/>
                      <a:pt x="3526" y="5783"/>
                      <a:pt x="3486" y="5783"/>
                    </a:cubicBezTo>
                    <a:cubicBezTo>
                      <a:pt x="3458" y="5783"/>
                      <a:pt x="3430" y="5789"/>
                      <a:pt x="3401" y="5798"/>
                    </a:cubicBezTo>
                    <a:cubicBezTo>
                      <a:pt x="3310" y="5821"/>
                      <a:pt x="3219" y="5912"/>
                      <a:pt x="3196" y="6004"/>
                    </a:cubicBezTo>
                    <a:cubicBezTo>
                      <a:pt x="3196" y="6004"/>
                      <a:pt x="3196" y="6004"/>
                      <a:pt x="3196" y="6026"/>
                    </a:cubicBezTo>
                    <a:lnTo>
                      <a:pt x="3173" y="6026"/>
                    </a:lnTo>
                    <a:cubicBezTo>
                      <a:pt x="3127" y="6049"/>
                      <a:pt x="3104" y="6049"/>
                      <a:pt x="3082" y="6072"/>
                    </a:cubicBezTo>
                    <a:cubicBezTo>
                      <a:pt x="3036" y="6095"/>
                      <a:pt x="3013" y="6141"/>
                      <a:pt x="2990" y="6186"/>
                    </a:cubicBezTo>
                    <a:cubicBezTo>
                      <a:pt x="2922" y="6277"/>
                      <a:pt x="2945" y="6392"/>
                      <a:pt x="2990" y="6506"/>
                    </a:cubicBezTo>
                    <a:cubicBezTo>
                      <a:pt x="3013" y="6529"/>
                      <a:pt x="3013" y="6529"/>
                      <a:pt x="3036" y="6551"/>
                    </a:cubicBezTo>
                    <a:cubicBezTo>
                      <a:pt x="3036" y="6574"/>
                      <a:pt x="3013" y="6597"/>
                      <a:pt x="3013" y="6620"/>
                    </a:cubicBezTo>
                    <a:cubicBezTo>
                      <a:pt x="3013" y="6688"/>
                      <a:pt x="3013" y="6780"/>
                      <a:pt x="3036" y="6825"/>
                    </a:cubicBezTo>
                    <a:cubicBezTo>
                      <a:pt x="3036" y="6848"/>
                      <a:pt x="3013" y="6848"/>
                      <a:pt x="3013" y="6848"/>
                    </a:cubicBezTo>
                    <a:cubicBezTo>
                      <a:pt x="2967" y="6871"/>
                      <a:pt x="2945" y="6917"/>
                      <a:pt x="2922" y="6962"/>
                    </a:cubicBezTo>
                    <a:cubicBezTo>
                      <a:pt x="2876" y="7031"/>
                      <a:pt x="2853" y="7122"/>
                      <a:pt x="2899" y="7190"/>
                    </a:cubicBezTo>
                    <a:cubicBezTo>
                      <a:pt x="2899" y="7236"/>
                      <a:pt x="2922" y="7259"/>
                      <a:pt x="2945" y="7305"/>
                    </a:cubicBezTo>
                    <a:cubicBezTo>
                      <a:pt x="2967" y="7350"/>
                      <a:pt x="3013" y="7396"/>
                      <a:pt x="3059" y="7419"/>
                    </a:cubicBezTo>
                    <a:cubicBezTo>
                      <a:pt x="3059" y="7423"/>
                      <a:pt x="3059" y="7426"/>
                      <a:pt x="3061" y="7429"/>
                    </a:cubicBezTo>
                    <a:lnTo>
                      <a:pt x="3061" y="7429"/>
                    </a:lnTo>
                    <a:cubicBezTo>
                      <a:pt x="2954" y="7362"/>
                      <a:pt x="2846" y="7278"/>
                      <a:pt x="2739" y="7213"/>
                    </a:cubicBezTo>
                    <a:cubicBezTo>
                      <a:pt x="2694" y="7145"/>
                      <a:pt x="2648" y="7099"/>
                      <a:pt x="2602" y="7054"/>
                    </a:cubicBezTo>
                    <a:cubicBezTo>
                      <a:pt x="2397" y="6802"/>
                      <a:pt x="2214" y="6551"/>
                      <a:pt x="2077" y="6255"/>
                    </a:cubicBezTo>
                    <a:cubicBezTo>
                      <a:pt x="2009" y="6163"/>
                      <a:pt x="1963" y="6049"/>
                      <a:pt x="1918" y="5958"/>
                    </a:cubicBezTo>
                    <a:lnTo>
                      <a:pt x="1735" y="5593"/>
                    </a:lnTo>
                    <a:lnTo>
                      <a:pt x="1735" y="5593"/>
                    </a:lnTo>
                    <a:cubicBezTo>
                      <a:pt x="1758" y="5616"/>
                      <a:pt x="1758" y="5638"/>
                      <a:pt x="1781" y="5661"/>
                    </a:cubicBezTo>
                    <a:cubicBezTo>
                      <a:pt x="1712" y="5479"/>
                      <a:pt x="1621" y="5296"/>
                      <a:pt x="1575" y="5113"/>
                    </a:cubicBezTo>
                    <a:cubicBezTo>
                      <a:pt x="1484" y="4908"/>
                      <a:pt x="1415" y="4680"/>
                      <a:pt x="1347" y="4451"/>
                    </a:cubicBezTo>
                    <a:cubicBezTo>
                      <a:pt x="1256" y="4063"/>
                      <a:pt x="1164" y="3675"/>
                      <a:pt x="1096" y="3287"/>
                    </a:cubicBezTo>
                    <a:lnTo>
                      <a:pt x="1096" y="3287"/>
                    </a:lnTo>
                    <a:lnTo>
                      <a:pt x="1119" y="3356"/>
                    </a:lnTo>
                    <a:cubicBezTo>
                      <a:pt x="1096" y="3265"/>
                      <a:pt x="1096" y="3150"/>
                      <a:pt x="1073" y="3059"/>
                    </a:cubicBezTo>
                    <a:cubicBezTo>
                      <a:pt x="1050" y="2968"/>
                      <a:pt x="1050" y="2854"/>
                      <a:pt x="1050" y="2762"/>
                    </a:cubicBezTo>
                    <a:cubicBezTo>
                      <a:pt x="1050" y="2671"/>
                      <a:pt x="1027" y="2580"/>
                      <a:pt x="1027" y="2488"/>
                    </a:cubicBezTo>
                    <a:cubicBezTo>
                      <a:pt x="1027" y="2352"/>
                      <a:pt x="1027" y="2192"/>
                      <a:pt x="1005" y="2078"/>
                    </a:cubicBezTo>
                    <a:cubicBezTo>
                      <a:pt x="982" y="2009"/>
                      <a:pt x="959" y="1963"/>
                      <a:pt x="913" y="1941"/>
                    </a:cubicBezTo>
                    <a:cubicBezTo>
                      <a:pt x="936" y="1895"/>
                      <a:pt x="936" y="1849"/>
                      <a:pt x="936" y="1827"/>
                    </a:cubicBezTo>
                    <a:cubicBezTo>
                      <a:pt x="982" y="1712"/>
                      <a:pt x="1027" y="1598"/>
                      <a:pt x="1050" y="1507"/>
                    </a:cubicBezTo>
                    <a:cubicBezTo>
                      <a:pt x="1096" y="1393"/>
                      <a:pt x="1119" y="1302"/>
                      <a:pt x="1164" y="1187"/>
                    </a:cubicBezTo>
                    <a:cubicBezTo>
                      <a:pt x="1210" y="1028"/>
                      <a:pt x="1278" y="891"/>
                      <a:pt x="1370" y="731"/>
                    </a:cubicBezTo>
                    <a:cubicBezTo>
                      <a:pt x="1393" y="662"/>
                      <a:pt x="1438" y="594"/>
                      <a:pt x="1461" y="526"/>
                    </a:cubicBezTo>
                    <a:cubicBezTo>
                      <a:pt x="1507" y="457"/>
                      <a:pt x="1530" y="389"/>
                      <a:pt x="1552" y="343"/>
                    </a:cubicBezTo>
                    <a:cubicBezTo>
                      <a:pt x="1575" y="320"/>
                      <a:pt x="1575" y="320"/>
                      <a:pt x="1575" y="297"/>
                    </a:cubicBezTo>
                    <a:cubicBezTo>
                      <a:pt x="1598" y="297"/>
                      <a:pt x="1621" y="297"/>
                      <a:pt x="1621" y="274"/>
                    </a:cubicBezTo>
                    <a:cubicBezTo>
                      <a:pt x="1689" y="229"/>
                      <a:pt x="1712" y="137"/>
                      <a:pt x="1666" y="69"/>
                    </a:cubicBezTo>
                    <a:cubicBezTo>
                      <a:pt x="1644" y="23"/>
                      <a:pt x="1598" y="1"/>
                      <a:pt x="155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1"/>
              <p:cNvSpPr/>
              <p:nvPr/>
            </p:nvSpPr>
            <p:spPr>
              <a:xfrm>
                <a:off x="6839286" y="1940137"/>
                <a:ext cx="383799" cy="301087"/>
              </a:xfrm>
              <a:custGeom>
                <a:rect b="b" l="l" r="r" t="t"/>
                <a:pathLst>
                  <a:path extrusionOk="0" h="11139" w="14199">
                    <a:moveTo>
                      <a:pt x="1553" y="0"/>
                    </a:moveTo>
                    <a:cubicBezTo>
                      <a:pt x="1507" y="0"/>
                      <a:pt x="1439" y="23"/>
                      <a:pt x="1393" y="69"/>
                    </a:cubicBezTo>
                    <a:cubicBezTo>
                      <a:pt x="1302" y="160"/>
                      <a:pt x="1210" y="274"/>
                      <a:pt x="1096" y="365"/>
                    </a:cubicBezTo>
                    <a:cubicBezTo>
                      <a:pt x="1005" y="479"/>
                      <a:pt x="914" y="571"/>
                      <a:pt x="845" y="685"/>
                    </a:cubicBezTo>
                    <a:cubicBezTo>
                      <a:pt x="731" y="822"/>
                      <a:pt x="640" y="959"/>
                      <a:pt x="549" y="1119"/>
                    </a:cubicBezTo>
                    <a:cubicBezTo>
                      <a:pt x="457" y="1233"/>
                      <a:pt x="389" y="1370"/>
                      <a:pt x="343" y="1507"/>
                    </a:cubicBezTo>
                    <a:cubicBezTo>
                      <a:pt x="275" y="1644"/>
                      <a:pt x="206" y="1803"/>
                      <a:pt x="161" y="1963"/>
                    </a:cubicBezTo>
                    <a:cubicBezTo>
                      <a:pt x="92" y="2123"/>
                      <a:pt x="92" y="2283"/>
                      <a:pt x="69" y="2442"/>
                    </a:cubicBezTo>
                    <a:cubicBezTo>
                      <a:pt x="46" y="2625"/>
                      <a:pt x="24" y="2785"/>
                      <a:pt x="24" y="2967"/>
                    </a:cubicBezTo>
                    <a:cubicBezTo>
                      <a:pt x="1" y="3127"/>
                      <a:pt x="1" y="3287"/>
                      <a:pt x="1" y="3470"/>
                    </a:cubicBezTo>
                    <a:cubicBezTo>
                      <a:pt x="1" y="3629"/>
                      <a:pt x="24" y="3766"/>
                      <a:pt x="24" y="3926"/>
                    </a:cubicBezTo>
                    <a:cubicBezTo>
                      <a:pt x="24" y="4109"/>
                      <a:pt x="69" y="4291"/>
                      <a:pt x="92" y="4474"/>
                    </a:cubicBezTo>
                    <a:cubicBezTo>
                      <a:pt x="161" y="4793"/>
                      <a:pt x="252" y="5113"/>
                      <a:pt x="343" y="5455"/>
                    </a:cubicBezTo>
                    <a:cubicBezTo>
                      <a:pt x="412" y="5752"/>
                      <a:pt x="526" y="6049"/>
                      <a:pt x="663" y="6346"/>
                    </a:cubicBezTo>
                    <a:cubicBezTo>
                      <a:pt x="800" y="6665"/>
                      <a:pt x="982" y="6985"/>
                      <a:pt x="1165" y="7281"/>
                    </a:cubicBezTo>
                    <a:cubicBezTo>
                      <a:pt x="1325" y="7555"/>
                      <a:pt x="1507" y="7806"/>
                      <a:pt x="1690" y="8057"/>
                    </a:cubicBezTo>
                    <a:cubicBezTo>
                      <a:pt x="1804" y="8194"/>
                      <a:pt x="1918" y="8331"/>
                      <a:pt x="2032" y="8446"/>
                    </a:cubicBezTo>
                    <a:cubicBezTo>
                      <a:pt x="2146" y="8560"/>
                      <a:pt x="2260" y="8651"/>
                      <a:pt x="2375" y="8765"/>
                    </a:cubicBezTo>
                    <a:cubicBezTo>
                      <a:pt x="2648" y="8970"/>
                      <a:pt x="2900" y="9176"/>
                      <a:pt x="3173" y="9359"/>
                    </a:cubicBezTo>
                    <a:cubicBezTo>
                      <a:pt x="3310" y="9427"/>
                      <a:pt x="3447" y="9495"/>
                      <a:pt x="3584" y="9564"/>
                    </a:cubicBezTo>
                    <a:cubicBezTo>
                      <a:pt x="3653" y="9610"/>
                      <a:pt x="3721" y="9632"/>
                      <a:pt x="3767" y="9678"/>
                    </a:cubicBezTo>
                    <a:cubicBezTo>
                      <a:pt x="3790" y="9701"/>
                      <a:pt x="3835" y="9701"/>
                      <a:pt x="3858" y="9724"/>
                    </a:cubicBezTo>
                    <a:cubicBezTo>
                      <a:pt x="3881" y="9747"/>
                      <a:pt x="3904" y="9747"/>
                      <a:pt x="3904" y="9747"/>
                    </a:cubicBezTo>
                    <a:lnTo>
                      <a:pt x="3927" y="9747"/>
                    </a:lnTo>
                    <a:cubicBezTo>
                      <a:pt x="3950" y="9769"/>
                      <a:pt x="3972" y="9769"/>
                      <a:pt x="3995" y="9792"/>
                    </a:cubicBezTo>
                    <a:cubicBezTo>
                      <a:pt x="4064" y="9792"/>
                      <a:pt x="4109" y="9792"/>
                      <a:pt x="4155" y="9769"/>
                    </a:cubicBezTo>
                    <a:cubicBezTo>
                      <a:pt x="4246" y="9747"/>
                      <a:pt x="4315" y="9701"/>
                      <a:pt x="4360" y="9610"/>
                    </a:cubicBezTo>
                    <a:cubicBezTo>
                      <a:pt x="4406" y="9541"/>
                      <a:pt x="4406" y="9450"/>
                      <a:pt x="4383" y="9381"/>
                    </a:cubicBezTo>
                    <a:cubicBezTo>
                      <a:pt x="4360" y="9290"/>
                      <a:pt x="4292" y="9222"/>
                      <a:pt x="4223" y="9176"/>
                    </a:cubicBezTo>
                    <a:cubicBezTo>
                      <a:pt x="4018" y="9039"/>
                      <a:pt x="3790" y="8902"/>
                      <a:pt x="3584" y="8788"/>
                    </a:cubicBezTo>
                    <a:cubicBezTo>
                      <a:pt x="3493" y="8719"/>
                      <a:pt x="3402" y="8628"/>
                      <a:pt x="3333" y="8560"/>
                    </a:cubicBezTo>
                    <a:cubicBezTo>
                      <a:pt x="3242" y="8491"/>
                      <a:pt x="3173" y="8400"/>
                      <a:pt x="3082" y="8331"/>
                    </a:cubicBezTo>
                    <a:cubicBezTo>
                      <a:pt x="2945" y="8126"/>
                      <a:pt x="2785" y="7921"/>
                      <a:pt x="2671" y="7692"/>
                    </a:cubicBezTo>
                    <a:cubicBezTo>
                      <a:pt x="2648" y="7624"/>
                      <a:pt x="2626" y="7555"/>
                      <a:pt x="2603" y="7487"/>
                    </a:cubicBezTo>
                    <a:cubicBezTo>
                      <a:pt x="2580" y="7418"/>
                      <a:pt x="2557" y="7350"/>
                      <a:pt x="2557" y="7281"/>
                    </a:cubicBezTo>
                    <a:cubicBezTo>
                      <a:pt x="2557" y="7236"/>
                      <a:pt x="2557" y="7190"/>
                      <a:pt x="2557" y="7167"/>
                    </a:cubicBezTo>
                    <a:cubicBezTo>
                      <a:pt x="2557" y="7099"/>
                      <a:pt x="2557" y="7053"/>
                      <a:pt x="2580" y="7008"/>
                    </a:cubicBezTo>
                    <a:lnTo>
                      <a:pt x="2648" y="7008"/>
                    </a:lnTo>
                    <a:cubicBezTo>
                      <a:pt x="2694" y="7008"/>
                      <a:pt x="2717" y="7030"/>
                      <a:pt x="2740" y="7030"/>
                    </a:cubicBezTo>
                    <a:cubicBezTo>
                      <a:pt x="2902" y="7111"/>
                      <a:pt x="3045" y="7210"/>
                      <a:pt x="3187" y="7295"/>
                    </a:cubicBezTo>
                    <a:lnTo>
                      <a:pt x="3187" y="7295"/>
                    </a:lnTo>
                    <a:cubicBezTo>
                      <a:pt x="3183" y="7291"/>
                      <a:pt x="3178" y="7286"/>
                      <a:pt x="3173" y="7281"/>
                    </a:cubicBezTo>
                    <a:lnTo>
                      <a:pt x="3173" y="7281"/>
                    </a:lnTo>
                    <a:cubicBezTo>
                      <a:pt x="3196" y="7296"/>
                      <a:pt x="3218" y="7311"/>
                      <a:pt x="3240" y="7326"/>
                    </a:cubicBezTo>
                    <a:lnTo>
                      <a:pt x="3240" y="7326"/>
                    </a:lnTo>
                    <a:cubicBezTo>
                      <a:pt x="3223" y="7316"/>
                      <a:pt x="3205" y="7306"/>
                      <a:pt x="3187" y="7295"/>
                    </a:cubicBezTo>
                    <a:lnTo>
                      <a:pt x="3187" y="7295"/>
                    </a:lnTo>
                    <a:cubicBezTo>
                      <a:pt x="3205" y="7312"/>
                      <a:pt x="3224" y="7327"/>
                      <a:pt x="3242" y="7327"/>
                    </a:cubicBezTo>
                    <a:lnTo>
                      <a:pt x="3242" y="7327"/>
                    </a:lnTo>
                    <a:cubicBezTo>
                      <a:pt x="3241" y="7327"/>
                      <a:pt x="3241" y="7326"/>
                      <a:pt x="3240" y="7326"/>
                    </a:cubicBezTo>
                    <a:lnTo>
                      <a:pt x="3240" y="7326"/>
                    </a:lnTo>
                    <a:cubicBezTo>
                      <a:pt x="3241" y="7326"/>
                      <a:pt x="3241" y="7327"/>
                      <a:pt x="3242" y="7327"/>
                    </a:cubicBezTo>
                    <a:cubicBezTo>
                      <a:pt x="3242" y="7327"/>
                      <a:pt x="3242" y="7327"/>
                      <a:pt x="3242" y="7327"/>
                    </a:cubicBezTo>
                    <a:lnTo>
                      <a:pt x="3242" y="7327"/>
                    </a:lnTo>
                    <a:cubicBezTo>
                      <a:pt x="3355" y="7404"/>
                      <a:pt x="3466" y="7483"/>
                      <a:pt x="3561" y="7578"/>
                    </a:cubicBezTo>
                    <a:cubicBezTo>
                      <a:pt x="3698" y="7669"/>
                      <a:pt x="3835" y="7784"/>
                      <a:pt x="3950" y="7898"/>
                    </a:cubicBezTo>
                    <a:cubicBezTo>
                      <a:pt x="4201" y="8080"/>
                      <a:pt x="4475" y="8286"/>
                      <a:pt x="4726" y="8468"/>
                    </a:cubicBezTo>
                    <a:cubicBezTo>
                      <a:pt x="4840" y="8582"/>
                      <a:pt x="4954" y="8674"/>
                      <a:pt x="5091" y="8765"/>
                    </a:cubicBezTo>
                    <a:cubicBezTo>
                      <a:pt x="5205" y="8879"/>
                      <a:pt x="5342" y="8970"/>
                      <a:pt x="5456" y="9062"/>
                    </a:cubicBezTo>
                    <a:cubicBezTo>
                      <a:pt x="5707" y="9244"/>
                      <a:pt x="5958" y="9427"/>
                      <a:pt x="6209" y="9587"/>
                    </a:cubicBezTo>
                    <a:cubicBezTo>
                      <a:pt x="6483" y="9792"/>
                      <a:pt x="6757" y="9975"/>
                      <a:pt x="7031" y="10135"/>
                    </a:cubicBezTo>
                    <a:cubicBezTo>
                      <a:pt x="7191" y="10203"/>
                      <a:pt x="7328" y="10294"/>
                      <a:pt x="7465" y="10363"/>
                    </a:cubicBezTo>
                    <a:cubicBezTo>
                      <a:pt x="7624" y="10431"/>
                      <a:pt x="7784" y="10500"/>
                      <a:pt x="7944" y="10568"/>
                    </a:cubicBezTo>
                    <a:cubicBezTo>
                      <a:pt x="8104" y="10637"/>
                      <a:pt x="8286" y="10728"/>
                      <a:pt x="8469" y="10797"/>
                    </a:cubicBezTo>
                    <a:cubicBezTo>
                      <a:pt x="8606" y="10842"/>
                      <a:pt x="8766" y="10865"/>
                      <a:pt x="8903" y="10911"/>
                    </a:cubicBezTo>
                    <a:cubicBezTo>
                      <a:pt x="9062" y="10956"/>
                      <a:pt x="9222" y="11002"/>
                      <a:pt x="9382" y="11025"/>
                    </a:cubicBezTo>
                    <a:cubicBezTo>
                      <a:pt x="9519" y="11070"/>
                      <a:pt x="9679" y="11093"/>
                      <a:pt x="9816" y="11093"/>
                    </a:cubicBezTo>
                    <a:cubicBezTo>
                      <a:pt x="10021" y="11116"/>
                      <a:pt x="10226" y="11139"/>
                      <a:pt x="10432" y="11139"/>
                    </a:cubicBezTo>
                    <a:lnTo>
                      <a:pt x="10980" y="11139"/>
                    </a:lnTo>
                    <a:cubicBezTo>
                      <a:pt x="11185" y="11139"/>
                      <a:pt x="11391" y="11116"/>
                      <a:pt x="11596" y="11093"/>
                    </a:cubicBezTo>
                    <a:cubicBezTo>
                      <a:pt x="11687" y="11093"/>
                      <a:pt x="11801" y="11070"/>
                      <a:pt x="11916" y="11070"/>
                    </a:cubicBezTo>
                    <a:cubicBezTo>
                      <a:pt x="12007" y="11048"/>
                      <a:pt x="12098" y="11048"/>
                      <a:pt x="12189" y="11025"/>
                    </a:cubicBezTo>
                    <a:cubicBezTo>
                      <a:pt x="12372" y="11002"/>
                      <a:pt x="12532" y="10956"/>
                      <a:pt x="12692" y="10933"/>
                    </a:cubicBezTo>
                    <a:cubicBezTo>
                      <a:pt x="12851" y="10888"/>
                      <a:pt x="13011" y="10842"/>
                      <a:pt x="13171" y="10797"/>
                    </a:cubicBezTo>
                    <a:cubicBezTo>
                      <a:pt x="13308" y="10751"/>
                      <a:pt x="13468" y="10705"/>
                      <a:pt x="13605" y="10637"/>
                    </a:cubicBezTo>
                    <a:cubicBezTo>
                      <a:pt x="13764" y="10591"/>
                      <a:pt x="13901" y="10500"/>
                      <a:pt x="14061" y="10431"/>
                    </a:cubicBezTo>
                    <a:cubicBezTo>
                      <a:pt x="14152" y="10386"/>
                      <a:pt x="14198" y="10249"/>
                      <a:pt x="14152" y="10135"/>
                    </a:cubicBezTo>
                    <a:cubicBezTo>
                      <a:pt x="14133" y="10015"/>
                      <a:pt x="14008" y="9948"/>
                      <a:pt x="13886" y="9948"/>
                    </a:cubicBezTo>
                    <a:cubicBezTo>
                      <a:pt x="13868" y="9948"/>
                      <a:pt x="13850" y="9949"/>
                      <a:pt x="13833" y="9952"/>
                    </a:cubicBezTo>
                    <a:cubicBezTo>
                      <a:pt x="13764" y="9975"/>
                      <a:pt x="13696" y="9998"/>
                      <a:pt x="13627" y="10020"/>
                    </a:cubicBezTo>
                    <a:cubicBezTo>
                      <a:pt x="13559" y="10020"/>
                      <a:pt x="13513" y="10043"/>
                      <a:pt x="13445" y="10066"/>
                    </a:cubicBezTo>
                    <a:cubicBezTo>
                      <a:pt x="13308" y="10112"/>
                      <a:pt x="13171" y="10135"/>
                      <a:pt x="13034" y="10180"/>
                    </a:cubicBezTo>
                    <a:cubicBezTo>
                      <a:pt x="12783" y="10249"/>
                      <a:pt x="12509" y="10317"/>
                      <a:pt x="12235" y="10363"/>
                    </a:cubicBezTo>
                    <a:lnTo>
                      <a:pt x="12053" y="10386"/>
                    </a:lnTo>
                    <a:cubicBezTo>
                      <a:pt x="11710" y="10454"/>
                      <a:pt x="11368" y="10477"/>
                      <a:pt x="11003" y="10477"/>
                    </a:cubicBezTo>
                    <a:cubicBezTo>
                      <a:pt x="10843" y="10488"/>
                      <a:pt x="10683" y="10494"/>
                      <a:pt x="10520" y="10494"/>
                    </a:cubicBezTo>
                    <a:cubicBezTo>
                      <a:pt x="10358" y="10494"/>
                      <a:pt x="10192" y="10488"/>
                      <a:pt x="10021" y="10477"/>
                    </a:cubicBezTo>
                    <a:cubicBezTo>
                      <a:pt x="9930" y="10454"/>
                      <a:pt x="9838" y="10454"/>
                      <a:pt x="9747" y="10431"/>
                    </a:cubicBezTo>
                    <a:cubicBezTo>
                      <a:pt x="9633" y="10431"/>
                      <a:pt x="9496" y="10386"/>
                      <a:pt x="9382" y="10363"/>
                    </a:cubicBezTo>
                    <a:cubicBezTo>
                      <a:pt x="9131" y="10294"/>
                      <a:pt x="8903" y="10249"/>
                      <a:pt x="8674" y="10157"/>
                    </a:cubicBezTo>
                    <a:cubicBezTo>
                      <a:pt x="8492" y="10112"/>
                      <a:pt x="8332" y="10020"/>
                      <a:pt x="8172" y="9952"/>
                    </a:cubicBezTo>
                    <a:cubicBezTo>
                      <a:pt x="7990" y="9884"/>
                      <a:pt x="7807" y="9815"/>
                      <a:pt x="7624" y="9701"/>
                    </a:cubicBezTo>
                    <a:cubicBezTo>
                      <a:pt x="7350" y="9541"/>
                      <a:pt x="7054" y="9381"/>
                      <a:pt x="6780" y="9199"/>
                    </a:cubicBezTo>
                    <a:cubicBezTo>
                      <a:pt x="6529" y="9039"/>
                      <a:pt x="6301" y="8856"/>
                      <a:pt x="6049" y="8697"/>
                    </a:cubicBezTo>
                    <a:cubicBezTo>
                      <a:pt x="5821" y="8514"/>
                      <a:pt x="5547" y="8331"/>
                      <a:pt x="5319" y="8126"/>
                    </a:cubicBezTo>
                    <a:cubicBezTo>
                      <a:pt x="5068" y="7921"/>
                      <a:pt x="4817" y="7738"/>
                      <a:pt x="4566" y="7533"/>
                    </a:cubicBezTo>
                    <a:cubicBezTo>
                      <a:pt x="4315" y="7350"/>
                      <a:pt x="4064" y="7122"/>
                      <a:pt x="3790" y="6939"/>
                    </a:cubicBezTo>
                    <a:cubicBezTo>
                      <a:pt x="3653" y="6825"/>
                      <a:pt x="3493" y="6711"/>
                      <a:pt x="3333" y="6619"/>
                    </a:cubicBezTo>
                    <a:cubicBezTo>
                      <a:pt x="3265" y="6574"/>
                      <a:pt x="3196" y="6528"/>
                      <a:pt x="3128" y="6505"/>
                    </a:cubicBezTo>
                    <a:cubicBezTo>
                      <a:pt x="3037" y="6460"/>
                      <a:pt x="2945" y="6414"/>
                      <a:pt x="2854" y="6391"/>
                    </a:cubicBezTo>
                    <a:cubicBezTo>
                      <a:pt x="2781" y="6369"/>
                      <a:pt x="2708" y="6359"/>
                      <a:pt x="2635" y="6359"/>
                    </a:cubicBezTo>
                    <a:cubicBezTo>
                      <a:pt x="2482" y="6359"/>
                      <a:pt x="2332" y="6405"/>
                      <a:pt x="2192" y="6483"/>
                    </a:cubicBezTo>
                    <a:cubicBezTo>
                      <a:pt x="2123" y="6528"/>
                      <a:pt x="2055" y="6619"/>
                      <a:pt x="2009" y="6711"/>
                    </a:cubicBezTo>
                    <a:cubicBezTo>
                      <a:pt x="1987" y="6756"/>
                      <a:pt x="1964" y="6802"/>
                      <a:pt x="1941" y="6871"/>
                    </a:cubicBezTo>
                    <a:cubicBezTo>
                      <a:pt x="1918" y="6939"/>
                      <a:pt x="1918" y="7053"/>
                      <a:pt x="1918" y="7122"/>
                    </a:cubicBezTo>
                    <a:cubicBezTo>
                      <a:pt x="1895" y="7167"/>
                      <a:pt x="1895" y="7190"/>
                      <a:pt x="1895" y="7236"/>
                    </a:cubicBezTo>
                    <a:cubicBezTo>
                      <a:pt x="1850" y="7144"/>
                      <a:pt x="1781" y="7053"/>
                      <a:pt x="1713" y="6962"/>
                    </a:cubicBezTo>
                    <a:cubicBezTo>
                      <a:pt x="1553" y="6688"/>
                      <a:pt x="1416" y="6437"/>
                      <a:pt x="1279" y="6163"/>
                    </a:cubicBezTo>
                    <a:cubicBezTo>
                      <a:pt x="1210" y="6003"/>
                      <a:pt x="1142" y="5843"/>
                      <a:pt x="1096" y="5684"/>
                    </a:cubicBezTo>
                    <a:cubicBezTo>
                      <a:pt x="1028" y="5524"/>
                      <a:pt x="982" y="5341"/>
                      <a:pt x="937" y="5181"/>
                    </a:cubicBezTo>
                    <a:cubicBezTo>
                      <a:pt x="845" y="4839"/>
                      <a:pt x="754" y="4497"/>
                      <a:pt x="686" y="4154"/>
                    </a:cubicBezTo>
                    <a:cubicBezTo>
                      <a:pt x="640" y="3858"/>
                      <a:pt x="640" y="3561"/>
                      <a:pt x="640" y="3264"/>
                    </a:cubicBezTo>
                    <a:cubicBezTo>
                      <a:pt x="640" y="2967"/>
                      <a:pt x="663" y="2671"/>
                      <a:pt x="686" y="2397"/>
                    </a:cubicBezTo>
                    <a:cubicBezTo>
                      <a:pt x="708" y="2191"/>
                      <a:pt x="777" y="2009"/>
                      <a:pt x="845" y="1826"/>
                    </a:cubicBezTo>
                    <a:cubicBezTo>
                      <a:pt x="914" y="1621"/>
                      <a:pt x="1005" y="1415"/>
                      <a:pt x="1119" y="1210"/>
                    </a:cubicBezTo>
                    <a:cubicBezTo>
                      <a:pt x="1233" y="1004"/>
                      <a:pt x="1347" y="822"/>
                      <a:pt x="1462" y="639"/>
                    </a:cubicBezTo>
                    <a:cubicBezTo>
                      <a:pt x="1553" y="525"/>
                      <a:pt x="1621" y="434"/>
                      <a:pt x="1713" y="343"/>
                    </a:cubicBezTo>
                    <a:cubicBezTo>
                      <a:pt x="1804" y="274"/>
                      <a:pt x="1781" y="114"/>
                      <a:pt x="1690" y="46"/>
                    </a:cubicBezTo>
                    <a:cubicBezTo>
                      <a:pt x="1667" y="0"/>
                      <a:pt x="1599" y="0"/>
                      <a:pt x="155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1"/>
              <p:cNvSpPr/>
              <p:nvPr/>
            </p:nvSpPr>
            <p:spPr>
              <a:xfrm>
                <a:off x="7198975" y="2802025"/>
                <a:ext cx="106776" cy="355088"/>
              </a:xfrm>
              <a:custGeom>
                <a:rect b="b" l="l" r="r" t="t"/>
                <a:pathLst>
                  <a:path extrusionOk="0" h="13513" w="3881">
                    <a:moveTo>
                      <a:pt x="503" y="0"/>
                    </a:moveTo>
                    <a:cubicBezTo>
                      <a:pt x="388" y="46"/>
                      <a:pt x="274" y="69"/>
                      <a:pt x="160" y="115"/>
                    </a:cubicBezTo>
                    <a:cubicBezTo>
                      <a:pt x="114" y="137"/>
                      <a:pt x="46" y="160"/>
                      <a:pt x="0" y="160"/>
                    </a:cubicBezTo>
                    <a:cubicBezTo>
                      <a:pt x="229" y="229"/>
                      <a:pt x="480" y="320"/>
                      <a:pt x="708" y="434"/>
                    </a:cubicBezTo>
                    <a:cubicBezTo>
                      <a:pt x="1028" y="594"/>
                      <a:pt x="1347" y="777"/>
                      <a:pt x="1644" y="1028"/>
                    </a:cubicBezTo>
                    <a:cubicBezTo>
                      <a:pt x="1941" y="1279"/>
                      <a:pt x="2214" y="1575"/>
                      <a:pt x="2466" y="1895"/>
                    </a:cubicBezTo>
                    <a:cubicBezTo>
                      <a:pt x="2466" y="1895"/>
                      <a:pt x="2466" y="1895"/>
                      <a:pt x="2466" y="1918"/>
                    </a:cubicBezTo>
                    <a:cubicBezTo>
                      <a:pt x="2717" y="2260"/>
                      <a:pt x="2922" y="2648"/>
                      <a:pt x="3082" y="3059"/>
                    </a:cubicBezTo>
                    <a:cubicBezTo>
                      <a:pt x="3310" y="3652"/>
                      <a:pt x="3424" y="4269"/>
                      <a:pt x="3493" y="4908"/>
                    </a:cubicBezTo>
                    <a:cubicBezTo>
                      <a:pt x="3493" y="4908"/>
                      <a:pt x="3493" y="4885"/>
                      <a:pt x="3493" y="4885"/>
                    </a:cubicBezTo>
                    <a:lnTo>
                      <a:pt x="3493" y="4885"/>
                    </a:lnTo>
                    <a:cubicBezTo>
                      <a:pt x="3584" y="5935"/>
                      <a:pt x="3538" y="6985"/>
                      <a:pt x="3356" y="8012"/>
                    </a:cubicBezTo>
                    <a:cubicBezTo>
                      <a:pt x="3356" y="8012"/>
                      <a:pt x="3356" y="8035"/>
                      <a:pt x="3356" y="8035"/>
                    </a:cubicBezTo>
                    <a:cubicBezTo>
                      <a:pt x="3150" y="9199"/>
                      <a:pt x="2785" y="10317"/>
                      <a:pt x="2306" y="11390"/>
                    </a:cubicBezTo>
                    <a:cubicBezTo>
                      <a:pt x="1963" y="12121"/>
                      <a:pt x="1552" y="12828"/>
                      <a:pt x="1096" y="13513"/>
                    </a:cubicBezTo>
                    <a:cubicBezTo>
                      <a:pt x="1164" y="13490"/>
                      <a:pt x="1233" y="13467"/>
                      <a:pt x="1324" y="13445"/>
                    </a:cubicBezTo>
                    <a:cubicBezTo>
                      <a:pt x="1393" y="13422"/>
                      <a:pt x="1484" y="13399"/>
                      <a:pt x="1575" y="13376"/>
                    </a:cubicBezTo>
                    <a:cubicBezTo>
                      <a:pt x="2488" y="11961"/>
                      <a:pt x="3173" y="10409"/>
                      <a:pt x="3538" y="8765"/>
                    </a:cubicBezTo>
                    <a:cubicBezTo>
                      <a:pt x="3744" y="7921"/>
                      <a:pt x="3835" y="7053"/>
                      <a:pt x="3858" y="6186"/>
                    </a:cubicBezTo>
                    <a:cubicBezTo>
                      <a:pt x="3881" y="5319"/>
                      <a:pt x="3812" y="4451"/>
                      <a:pt x="3584" y="3607"/>
                    </a:cubicBezTo>
                    <a:cubicBezTo>
                      <a:pt x="3493" y="3196"/>
                      <a:pt x="3333" y="2785"/>
                      <a:pt x="3150" y="2420"/>
                    </a:cubicBezTo>
                    <a:cubicBezTo>
                      <a:pt x="2945" y="2032"/>
                      <a:pt x="2717" y="1667"/>
                      <a:pt x="2420" y="1324"/>
                    </a:cubicBezTo>
                    <a:cubicBezTo>
                      <a:pt x="2146" y="1005"/>
                      <a:pt x="1826" y="731"/>
                      <a:pt x="1461" y="480"/>
                    </a:cubicBezTo>
                    <a:cubicBezTo>
                      <a:pt x="1164" y="274"/>
                      <a:pt x="845" y="115"/>
                      <a:pt x="50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1"/>
              <p:cNvSpPr/>
              <p:nvPr/>
            </p:nvSpPr>
            <p:spPr>
              <a:xfrm>
                <a:off x="6824475" y="2794425"/>
                <a:ext cx="133921" cy="342906"/>
              </a:xfrm>
              <a:custGeom>
                <a:rect b="b" l="l" r="r" t="t"/>
                <a:pathLst>
                  <a:path extrusionOk="0" h="13103" w="4955">
                    <a:moveTo>
                      <a:pt x="4338" y="1"/>
                    </a:moveTo>
                    <a:cubicBezTo>
                      <a:pt x="4041" y="92"/>
                      <a:pt x="3767" y="206"/>
                      <a:pt x="3493" y="343"/>
                    </a:cubicBezTo>
                    <a:cubicBezTo>
                      <a:pt x="2877" y="640"/>
                      <a:pt x="2329" y="1096"/>
                      <a:pt x="1895" y="1621"/>
                    </a:cubicBezTo>
                    <a:cubicBezTo>
                      <a:pt x="1439" y="2169"/>
                      <a:pt x="1074" y="2763"/>
                      <a:pt x="777" y="3425"/>
                    </a:cubicBezTo>
                    <a:cubicBezTo>
                      <a:pt x="480" y="4064"/>
                      <a:pt x="298" y="4748"/>
                      <a:pt x="161" y="5456"/>
                    </a:cubicBezTo>
                    <a:cubicBezTo>
                      <a:pt x="24" y="6255"/>
                      <a:pt x="1" y="7054"/>
                      <a:pt x="24" y="7853"/>
                    </a:cubicBezTo>
                    <a:cubicBezTo>
                      <a:pt x="47" y="8743"/>
                      <a:pt x="161" y="9610"/>
                      <a:pt x="366" y="10455"/>
                    </a:cubicBezTo>
                    <a:cubicBezTo>
                      <a:pt x="526" y="11231"/>
                      <a:pt x="777" y="11984"/>
                      <a:pt x="1097" y="12737"/>
                    </a:cubicBezTo>
                    <a:cubicBezTo>
                      <a:pt x="1256" y="12851"/>
                      <a:pt x="1439" y="12965"/>
                      <a:pt x="1599" y="13102"/>
                    </a:cubicBezTo>
                    <a:cubicBezTo>
                      <a:pt x="1485" y="12806"/>
                      <a:pt x="1348" y="12532"/>
                      <a:pt x="1234" y="12235"/>
                    </a:cubicBezTo>
                    <a:cubicBezTo>
                      <a:pt x="800" y="11071"/>
                      <a:pt x="526" y="9884"/>
                      <a:pt x="412" y="8652"/>
                    </a:cubicBezTo>
                    <a:cubicBezTo>
                      <a:pt x="412" y="8674"/>
                      <a:pt x="412" y="8697"/>
                      <a:pt x="412" y="8697"/>
                    </a:cubicBezTo>
                    <a:cubicBezTo>
                      <a:pt x="366" y="8149"/>
                      <a:pt x="343" y="7602"/>
                      <a:pt x="343" y="7054"/>
                    </a:cubicBezTo>
                    <a:cubicBezTo>
                      <a:pt x="366" y="6552"/>
                      <a:pt x="389" y="6049"/>
                      <a:pt x="480" y="5547"/>
                    </a:cubicBezTo>
                    <a:cubicBezTo>
                      <a:pt x="480" y="5524"/>
                      <a:pt x="480" y="5524"/>
                      <a:pt x="480" y="5524"/>
                    </a:cubicBezTo>
                    <a:cubicBezTo>
                      <a:pt x="480" y="5524"/>
                      <a:pt x="480" y="5502"/>
                      <a:pt x="480" y="5502"/>
                    </a:cubicBezTo>
                    <a:cubicBezTo>
                      <a:pt x="617" y="4771"/>
                      <a:pt x="823" y="4086"/>
                      <a:pt x="1142" y="3402"/>
                    </a:cubicBezTo>
                    <a:cubicBezTo>
                      <a:pt x="1393" y="2877"/>
                      <a:pt x="1690" y="2375"/>
                      <a:pt x="2078" y="1918"/>
                    </a:cubicBezTo>
                    <a:cubicBezTo>
                      <a:pt x="2078" y="1918"/>
                      <a:pt x="2078" y="1918"/>
                      <a:pt x="2078" y="1895"/>
                    </a:cubicBezTo>
                    <a:cubicBezTo>
                      <a:pt x="2375" y="1553"/>
                      <a:pt x="2717" y="1233"/>
                      <a:pt x="3082" y="959"/>
                    </a:cubicBezTo>
                    <a:lnTo>
                      <a:pt x="3082" y="959"/>
                    </a:lnTo>
                    <a:cubicBezTo>
                      <a:pt x="3082" y="959"/>
                      <a:pt x="3060" y="982"/>
                      <a:pt x="3060" y="982"/>
                    </a:cubicBezTo>
                    <a:cubicBezTo>
                      <a:pt x="3356" y="754"/>
                      <a:pt x="3699" y="571"/>
                      <a:pt x="4064" y="434"/>
                    </a:cubicBezTo>
                    <a:cubicBezTo>
                      <a:pt x="4361" y="320"/>
                      <a:pt x="4657" y="252"/>
                      <a:pt x="4954" y="206"/>
                    </a:cubicBezTo>
                    <a:cubicBezTo>
                      <a:pt x="4863" y="183"/>
                      <a:pt x="4794" y="161"/>
                      <a:pt x="4726" y="138"/>
                    </a:cubicBezTo>
                    <a:cubicBezTo>
                      <a:pt x="4612" y="115"/>
                      <a:pt x="4498" y="69"/>
                      <a:pt x="4383" y="46"/>
                    </a:cubicBezTo>
                    <a:cubicBezTo>
                      <a:pt x="4361" y="46"/>
                      <a:pt x="4338" y="24"/>
                      <a:pt x="433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1772" name="Google Shape;1772;p1"/>
          <p:cNvPicPr preferRelativeResize="0"/>
          <p:nvPr/>
        </p:nvPicPr>
        <p:blipFill rotWithShape="1">
          <a:blip r:embed="rId3">
            <a:alphaModFix/>
          </a:blip>
          <a:srcRect b="0" l="0" r="0" t="0"/>
          <a:stretch/>
        </p:blipFill>
        <p:spPr>
          <a:xfrm>
            <a:off x="-12" y="0"/>
            <a:ext cx="2543175" cy="361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8" name="Shape 2348"/>
        <p:cNvGrpSpPr/>
        <p:nvPr/>
      </p:nvGrpSpPr>
      <p:grpSpPr>
        <a:xfrm>
          <a:off x="0" y="0"/>
          <a:ext cx="0" cy="0"/>
          <a:chOff x="0" y="0"/>
          <a:chExt cx="0" cy="0"/>
        </a:xfrm>
      </p:grpSpPr>
      <p:sp>
        <p:nvSpPr>
          <p:cNvPr id="2349" name="Google Shape;2349;p11"/>
          <p:cNvSpPr txBox="1"/>
          <p:nvPr>
            <p:ph type="title"/>
          </p:nvPr>
        </p:nvSpPr>
        <p:spPr>
          <a:xfrm>
            <a:off x="3692300" y="540000"/>
            <a:ext cx="4731600" cy="837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600"/>
              <a:buNone/>
            </a:pPr>
            <a:r>
              <a:rPr lang="en"/>
              <a:t>Module 6: User Needs: </a:t>
            </a:r>
            <a:endParaRPr b="0" sz="2100">
              <a:solidFill>
                <a:srgbClr val="000000"/>
              </a:solidFill>
              <a:latin typeface="Arial"/>
              <a:ea typeface="Arial"/>
              <a:cs typeface="Arial"/>
              <a:sym typeface="Arial"/>
            </a:endParaRPr>
          </a:p>
          <a:p>
            <a:pPr indent="0" lvl="0" marL="0" rtl="0" algn="l">
              <a:lnSpc>
                <a:spcPct val="100000"/>
              </a:lnSpc>
              <a:spcBef>
                <a:spcPts val="0"/>
              </a:spcBef>
              <a:spcAft>
                <a:spcPts val="0"/>
              </a:spcAft>
              <a:buSzPts val="3600"/>
              <a:buNone/>
            </a:pPr>
            <a:r>
              <a:rPr b="0" lang="en" sz="1600">
                <a:solidFill>
                  <a:srgbClr val="000000"/>
                </a:solidFill>
                <a:latin typeface="Varela"/>
                <a:ea typeface="Varela"/>
                <a:cs typeface="Varela"/>
                <a:sym typeface="Varela"/>
              </a:rPr>
              <a:t> On Choosing :</a:t>
            </a:r>
            <a:endParaRPr/>
          </a:p>
          <a:p>
            <a:pPr indent="0" lvl="0" marL="0" rtl="0" algn="r">
              <a:lnSpc>
                <a:spcPct val="100000"/>
              </a:lnSpc>
              <a:spcBef>
                <a:spcPts val="0"/>
              </a:spcBef>
              <a:spcAft>
                <a:spcPts val="0"/>
              </a:spcAft>
              <a:buSzPts val="3600"/>
              <a:buNone/>
            </a:pPr>
            <a:r>
              <a:t/>
            </a:r>
            <a:endParaRPr/>
          </a:p>
        </p:txBody>
      </p:sp>
      <p:sp>
        <p:nvSpPr>
          <p:cNvPr id="2350" name="Google Shape;2350;p11"/>
          <p:cNvSpPr txBox="1"/>
          <p:nvPr/>
        </p:nvSpPr>
        <p:spPr>
          <a:xfrm>
            <a:off x="394950" y="1588975"/>
            <a:ext cx="2865600" cy="2853600"/>
          </a:xfrm>
          <a:prstGeom prst="rect">
            <a:avLst/>
          </a:prstGeom>
          <a:noFill/>
          <a:ln>
            <a:noFill/>
          </a:ln>
        </p:spPr>
        <p:txBody>
          <a:bodyPr anchorCtr="0" anchor="t" bIns="91425" lIns="91425" spcFirstLastPara="1" rIns="91425" wrap="square" tIns="91425">
            <a:spAutoFit/>
          </a:bodyPr>
          <a:lstStyle/>
          <a:p>
            <a:pPr indent="-390525" lvl="0" marL="402590" marR="5080" rtl="0" algn="l">
              <a:lnSpc>
                <a:spcPct val="114999"/>
              </a:lnSpc>
              <a:spcBef>
                <a:spcPts val="0"/>
              </a:spcBef>
              <a:spcAft>
                <a:spcPts val="0"/>
              </a:spcAft>
              <a:buClr>
                <a:srgbClr val="000000"/>
              </a:buClr>
              <a:buSzPts val="1700"/>
              <a:buFont typeface="Arial"/>
              <a:buNone/>
            </a:pPr>
            <a:r>
              <a:rPr b="0" i="1" lang="en" sz="1700" u="none" cap="none" strike="noStrike">
                <a:solidFill>
                  <a:srgbClr val="000000"/>
                </a:solidFill>
                <a:latin typeface="Verdana"/>
                <a:ea typeface="Verdana"/>
                <a:cs typeface="Verdana"/>
                <a:sym typeface="Verdana"/>
              </a:rPr>
              <a:t>➔	</a:t>
            </a:r>
            <a:r>
              <a:rPr b="1" i="1" lang="en" sz="1700" u="none" cap="none" strike="noStrike">
                <a:solidFill>
                  <a:srgbClr val="000000"/>
                </a:solidFill>
                <a:latin typeface="Arial"/>
                <a:ea typeface="Arial"/>
                <a:cs typeface="Arial"/>
                <a:sym typeface="Arial"/>
              </a:rPr>
              <a:t>“</a:t>
            </a:r>
            <a:r>
              <a:rPr b="1" i="1" lang="en" sz="1700" u="sng" cap="none" strike="noStrike">
                <a:solidFill>
                  <a:srgbClr val="000000"/>
                </a:solidFill>
                <a:latin typeface="Arial"/>
                <a:ea typeface="Arial"/>
                <a:cs typeface="Arial"/>
                <a:sym typeface="Arial"/>
              </a:rPr>
              <a:t>Buy</a:t>
            </a:r>
            <a:r>
              <a:rPr b="1" i="1" lang="en" sz="1700" u="none" cap="none" strike="noStrike">
                <a:solidFill>
                  <a:srgbClr val="000000"/>
                </a:solidFill>
                <a:latin typeface="Arial"/>
                <a:ea typeface="Arial"/>
                <a:cs typeface="Arial"/>
                <a:sym typeface="Arial"/>
              </a:rPr>
              <a:t> </a:t>
            </a:r>
            <a:r>
              <a:rPr b="1" i="1" lang="en" sz="1700" u="sng" cap="none" strike="noStrike">
                <a:solidFill>
                  <a:srgbClr val="000000"/>
                </a:solidFill>
                <a:latin typeface="Arial"/>
                <a:ea typeface="Arial"/>
                <a:cs typeface="Arial"/>
                <a:sym typeface="Arial"/>
              </a:rPr>
              <a:t>books</a:t>
            </a:r>
            <a:r>
              <a:rPr b="1" i="1" lang="en" sz="1700" u="none" cap="none" strike="noStrike">
                <a:solidFill>
                  <a:srgbClr val="000000"/>
                </a:solidFill>
                <a:latin typeface="Arial"/>
                <a:ea typeface="Arial"/>
                <a:cs typeface="Arial"/>
                <a:sym typeface="Arial"/>
              </a:rPr>
              <a:t>”  </a:t>
            </a:r>
            <a:r>
              <a:rPr b="0" i="1" lang="en" sz="1700" u="none" cap="none" strike="noStrike">
                <a:solidFill>
                  <a:srgbClr val="000000"/>
                </a:solidFill>
                <a:latin typeface="Arial"/>
                <a:ea typeface="Arial"/>
                <a:cs typeface="Arial"/>
                <a:sym typeface="Arial"/>
              </a:rPr>
              <a:t>will redirect to a  page where  there will be a  book shelf  along with a  filter and a  search bar.</a:t>
            </a:r>
            <a:endParaRPr b="0" i="0" sz="1700" u="none" cap="none" strike="noStrike">
              <a:solidFill>
                <a:srgbClr val="000000"/>
              </a:solidFill>
              <a:latin typeface="Arial"/>
              <a:ea typeface="Arial"/>
              <a:cs typeface="Arial"/>
              <a:sym typeface="Arial"/>
            </a:endParaRPr>
          </a:p>
          <a:p>
            <a:pPr indent="0" lvl="0" marL="402590" marR="123188" rtl="0" algn="l">
              <a:lnSpc>
                <a:spcPct val="114999"/>
              </a:lnSpc>
              <a:spcBef>
                <a:spcPts val="0"/>
              </a:spcBef>
              <a:spcAft>
                <a:spcPts val="0"/>
              </a:spcAft>
              <a:buClr>
                <a:srgbClr val="000000"/>
              </a:buClr>
              <a:buSzPts val="1700"/>
              <a:buFont typeface="Arial"/>
              <a:buNone/>
            </a:pPr>
            <a:r>
              <a:rPr b="0" i="1" lang="en" sz="1700" u="none" cap="none" strike="noStrike">
                <a:solidFill>
                  <a:srgbClr val="000000"/>
                </a:solidFill>
                <a:latin typeface="Arial"/>
                <a:ea typeface="Arial"/>
                <a:cs typeface="Arial"/>
                <a:sym typeface="Arial"/>
              </a:rPr>
              <a:t>So, the user  can select the  desired books  and add them  to the cart.</a:t>
            </a:r>
            <a:endParaRPr b="0" i="0" sz="1700" u="none" cap="none" strike="noStrike">
              <a:solidFill>
                <a:srgbClr val="000000"/>
              </a:solidFill>
              <a:latin typeface="Varela"/>
              <a:ea typeface="Varela"/>
              <a:cs typeface="Varela"/>
              <a:sym typeface="Varela"/>
            </a:endParaRPr>
          </a:p>
        </p:txBody>
      </p:sp>
      <p:sp>
        <p:nvSpPr>
          <p:cNvPr id="2351" name="Google Shape;2351;p11"/>
          <p:cNvSpPr txBox="1"/>
          <p:nvPr/>
        </p:nvSpPr>
        <p:spPr>
          <a:xfrm>
            <a:off x="3367125" y="1588975"/>
            <a:ext cx="2620200" cy="3555600"/>
          </a:xfrm>
          <a:prstGeom prst="rect">
            <a:avLst/>
          </a:prstGeom>
          <a:noFill/>
          <a:ln>
            <a:noFill/>
          </a:ln>
        </p:spPr>
        <p:txBody>
          <a:bodyPr anchorCtr="0" anchor="t" bIns="91425" lIns="91425" spcFirstLastPara="1" rIns="91425" wrap="square" tIns="91425">
            <a:spAutoFit/>
          </a:bodyPr>
          <a:lstStyle/>
          <a:p>
            <a:pPr indent="-317500" lvl="0" marL="457200" marR="5080" rtl="0" algn="l">
              <a:lnSpc>
                <a:spcPct val="114999"/>
              </a:lnSpc>
              <a:spcBef>
                <a:spcPts val="0"/>
              </a:spcBef>
              <a:spcAft>
                <a:spcPts val="0"/>
              </a:spcAft>
              <a:buClr>
                <a:srgbClr val="000000"/>
              </a:buClr>
              <a:buSzPts val="1400"/>
              <a:buFont typeface="Arial"/>
              <a:buChar char="➔"/>
            </a:pPr>
            <a:r>
              <a:rPr b="0" i="1" lang="en" sz="1500" u="none" cap="none" strike="noStrike">
                <a:solidFill>
                  <a:srgbClr val="000000"/>
                </a:solidFill>
                <a:latin typeface="Arial"/>
                <a:ea typeface="Arial"/>
                <a:cs typeface="Arial"/>
                <a:sym typeface="Arial"/>
              </a:rPr>
              <a:t>“</a:t>
            </a:r>
            <a:r>
              <a:rPr b="1" i="1" lang="en" sz="1500" u="sng" cap="none" strike="noStrike">
                <a:solidFill>
                  <a:srgbClr val="000000"/>
                </a:solidFill>
                <a:latin typeface="Arial"/>
                <a:ea typeface="Arial"/>
                <a:cs typeface="Arial"/>
                <a:sym typeface="Arial"/>
              </a:rPr>
              <a:t>Donate books</a:t>
            </a:r>
            <a:r>
              <a:rPr b="0" i="1" lang="en" sz="1500" u="none" cap="none" strike="noStrike">
                <a:solidFill>
                  <a:srgbClr val="000000"/>
                </a:solidFill>
                <a:latin typeface="Arial"/>
                <a:ea typeface="Arial"/>
                <a:cs typeface="Arial"/>
                <a:sym typeface="Arial"/>
              </a:rPr>
              <a:t>”  will redirect to a  page where the  donors should fill  up the details  like the name  and address, number of books, email and phone number,upon submission it will redirect to status of submission.</a:t>
            </a:r>
            <a:endParaRPr b="0" i="1" sz="1500" u="none" cap="none" strike="noStrike">
              <a:solidFill>
                <a:srgbClr val="000000"/>
              </a:solidFill>
              <a:latin typeface="Arial"/>
              <a:ea typeface="Arial"/>
              <a:cs typeface="Arial"/>
              <a:sym typeface="Arial"/>
            </a:endParaRPr>
          </a:p>
          <a:p>
            <a:pPr indent="-381000" lvl="0" marL="393065" marR="5080" rtl="0" algn="l">
              <a:lnSpc>
                <a:spcPct val="114999"/>
              </a:lnSpc>
              <a:spcBef>
                <a:spcPts val="0"/>
              </a:spcBef>
              <a:spcAft>
                <a:spcPts val="0"/>
              </a:spcAft>
              <a:buClr>
                <a:srgbClr val="000000"/>
              </a:buClr>
              <a:buSzPts val="1500"/>
              <a:buFont typeface="Arial"/>
              <a:buNone/>
            </a:pPr>
            <a:r>
              <a:rPr b="0" i="1" lang="en" sz="1500" u="none" cap="none" strike="noStrike">
                <a:solidFill>
                  <a:srgbClr val="000000"/>
                </a:solidFill>
                <a:latin typeface="Arial"/>
                <a:ea typeface="Arial"/>
                <a:cs typeface="Arial"/>
                <a:sym typeface="Arial"/>
              </a:rPr>
              <a:t>       </a:t>
            </a:r>
            <a:endParaRPr b="0" i="1"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Varela"/>
              <a:ea typeface="Varela"/>
              <a:cs typeface="Varela"/>
              <a:sym typeface="Varela"/>
            </a:endParaRPr>
          </a:p>
        </p:txBody>
      </p:sp>
      <p:sp>
        <p:nvSpPr>
          <p:cNvPr id="2352" name="Google Shape;2352;p11"/>
          <p:cNvSpPr txBox="1"/>
          <p:nvPr/>
        </p:nvSpPr>
        <p:spPr>
          <a:xfrm>
            <a:off x="6361050" y="1588975"/>
            <a:ext cx="2346000" cy="2979900"/>
          </a:xfrm>
          <a:prstGeom prst="rect">
            <a:avLst/>
          </a:prstGeom>
          <a:noFill/>
          <a:ln>
            <a:noFill/>
          </a:ln>
        </p:spPr>
        <p:txBody>
          <a:bodyPr anchorCtr="0" anchor="t" bIns="91425" lIns="91425" spcFirstLastPara="1" rIns="91425" wrap="square" tIns="91425">
            <a:spAutoFit/>
          </a:bodyPr>
          <a:lstStyle/>
          <a:p>
            <a:pPr indent="-381000" lvl="0" marL="393065" marR="5080" rtl="0" algn="l">
              <a:lnSpc>
                <a:spcPct val="114999"/>
              </a:lnSpc>
              <a:spcBef>
                <a:spcPts val="0"/>
              </a:spcBef>
              <a:spcAft>
                <a:spcPts val="0"/>
              </a:spcAft>
              <a:buClr>
                <a:srgbClr val="000000"/>
              </a:buClr>
              <a:buSzPts val="1600"/>
              <a:buFont typeface="Arial"/>
              <a:buNone/>
            </a:pPr>
            <a:r>
              <a:rPr b="0" i="1" lang="en" sz="1600" u="none" cap="none" strike="noStrike">
                <a:solidFill>
                  <a:srgbClr val="000000"/>
                </a:solidFill>
                <a:latin typeface="Verdana"/>
                <a:ea typeface="Verdana"/>
                <a:cs typeface="Verdana"/>
                <a:sym typeface="Verdana"/>
              </a:rPr>
              <a:t>➔	</a:t>
            </a:r>
            <a:r>
              <a:rPr b="0" i="1" lang="en" sz="1600" u="none" cap="none" strike="noStrike">
                <a:solidFill>
                  <a:srgbClr val="000000"/>
                </a:solidFill>
                <a:latin typeface="Arial"/>
                <a:ea typeface="Arial"/>
                <a:cs typeface="Arial"/>
                <a:sym typeface="Arial"/>
              </a:rPr>
              <a:t>“</a:t>
            </a:r>
            <a:r>
              <a:rPr b="1" i="1" lang="en" sz="1600" u="sng" cap="none" strike="noStrike">
                <a:solidFill>
                  <a:srgbClr val="000000"/>
                </a:solidFill>
                <a:latin typeface="Arial"/>
                <a:ea typeface="Arial"/>
                <a:cs typeface="Arial"/>
                <a:sym typeface="Arial"/>
              </a:rPr>
              <a:t>Hall of Fame</a:t>
            </a:r>
            <a:r>
              <a:rPr b="0" i="1" lang="en" sz="1600" u="none" cap="none" strike="noStrike">
                <a:solidFill>
                  <a:srgbClr val="000000"/>
                </a:solidFill>
                <a:latin typeface="Arial"/>
                <a:ea typeface="Arial"/>
                <a:cs typeface="Arial"/>
                <a:sym typeface="Arial"/>
              </a:rPr>
              <a:t>”  will redirect to  a page where  top donors are  listed in  leaderboard  with the  number of  books donated  and can search  donors by their  donation ID.</a:t>
            </a:r>
            <a:endParaRPr b="0" i="0" sz="1600" u="none" cap="none" strike="noStrike">
              <a:solidFill>
                <a:srgbClr val="000000"/>
              </a:solidFill>
              <a:latin typeface="Arial"/>
              <a:ea typeface="Arial"/>
              <a:cs typeface="Arial"/>
              <a:sym typeface="Arial"/>
            </a:endParaRPr>
          </a:p>
        </p:txBody>
      </p:sp>
      <p:pic>
        <p:nvPicPr>
          <p:cNvPr id="2353" name="Google Shape;2353;p11"/>
          <p:cNvPicPr preferRelativeResize="0"/>
          <p:nvPr/>
        </p:nvPicPr>
        <p:blipFill rotWithShape="1">
          <a:blip r:embed="rId3">
            <a:alphaModFix/>
          </a:blip>
          <a:srcRect b="0" l="0" r="0" t="0"/>
          <a:stretch/>
        </p:blipFill>
        <p:spPr>
          <a:xfrm>
            <a:off x="6600813" y="0"/>
            <a:ext cx="2543175" cy="361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7" name="Shape 2357"/>
        <p:cNvGrpSpPr/>
        <p:nvPr/>
      </p:nvGrpSpPr>
      <p:grpSpPr>
        <a:xfrm>
          <a:off x="0" y="0"/>
          <a:ext cx="0" cy="0"/>
          <a:chOff x="0" y="0"/>
          <a:chExt cx="0" cy="0"/>
        </a:xfrm>
      </p:grpSpPr>
      <p:sp>
        <p:nvSpPr>
          <p:cNvPr id="2358" name="Google Shape;2358;p12"/>
          <p:cNvSpPr txBox="1"/>
          <p:nvPr>
            <p:ph type="title"/>
          </p:nvPr>
        </p:nvSpPr>
        <p:spPr>
          <a:xfrm>
            <a:off x="720000" y="445025"/>
            <a:ext cx="5342100" cy="776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600"/>
              <a:buNone/>
            </a:pPr>
            <a:r>
              <a:rPr lang="en"/>
              <a:t>Module 7: Shop</a:t>
            </a:r>
            <a:endParaRPr b="0" sz="2100">
              <a:solidFill>
                <a:srgbClr val="000000"/>
              </a:solidFill>
              <a:latin typeface="Arial"/>
              <a:ea typeface="Arial"/>
              <a:cs typeface="Arial"/>
              <a:sym typeface="Arial"/>
            </a:endParaRPr>
          </a:p>
          <a:p>
            <a:pPr indent="0" lvl="0" marL="0" rtl="0" algn="l">
              <a:lnSpc>
                <a:spcPct val="100000"/>
              </a:lnSpc>
              <a:spcBef>
                <a:spcPts val="0"/>
              </a:spcBef>
              <a:spcAft>
                <a:spcPts val="0"/>
              </a:spcAft>
              <a:buSzPts val="3600"/>
              <a:buNone/>
            </a:pPr>
            <a:r>
              <a:t/>
            </a:r>
            <a:endParaRPr/>
          </a:p>
        </p:txBody>
      </p:sp>
      <p:sp>
        <p:nvSpPr>
          <p:cNvPr id="2359" name="Google Shape;2359;p12"/>
          <p:cNvSpPr txBox="1"/>
          <p:nvPr/>
        </p:nvSpPr>
        <p:spPr>
          <a:xfrm>
            <a:off x="726000" y="1279125"/>
            <a:ext cx="6190200" cy="30630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rgbClr val="000000"/>
              </a:buClr>
              <a:buSzPts val="1700"/>
              <a:buFont typeface="Varela"/>
              <a:buChar char="❏"/>
            </a:pPr>
            <a:r>
              <a:rPr b="0" i="0" lang="en" sz="1700" u="none" cap="none" strike="noStrike">
                <a:solidFill>
                  <a:srgbClr val="000000"/>
                </a:solidFill>
                <a:latin typeface="Varela"/>
                <a:ea typeface="Varela"/>
                <a:cs typeface="Varela"/>
                <a:sym typeface="Varela"/>
              </a:rPr>
              <a:t>On this page, one can find a stack of all books and we have a filter that has category type, ISBN, and name of the book.</a:t>
            </a:r>
            <a:endParaRPr b="0" i="0" sz="1700" u="none" cap="none" strike="noStrike">
              <a:solidFill>
                <a:srgbClr val="000000"/>
              </a:solidFill>
              <a:latin typeface="Varela"/>
              <a:ea typeface="Varela"/>
              <a:cs typeface="Varela"/>
              <a:sym typeface="Varel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Varela"/>
              <a:ea typeface="Varela"/>
              <a:cs typeface="Varela"/>
              <a:sym typeface="Varela"/>
            </a:endParaRPr>
          </a:p>
          <a:p>
            <a:pPr indent="-336550" lvl="0" marL="457200" marR="0" rtl="0" algn="l">
              <a:lnSpc>
                <a:spcPct val="100000"/>
              </a:lnSpc>
              <a:spcBef>
                <a:spcPts val="0"/>
              </a:spcBef>
              <a:spcAft>
                <a:spcPts val="0"/>
              </a:spcAft>
              <a:buClr>
                <a:srgbClr val="000000"/>
              </a:buClr>
              <a:buSzPts val="1700"/>
              <a:buFont typeface="Varela"/>
              <a:buChar char="❏"/>
            </a:pPr>
            <a:r>
              <a:rPr b="0" i="0" lang="en" sz="1700" u="none" cap="none" strike="noStrike">
                <a:solidFill>
                  <a:srgbClr val="000000"/>
                </a:solidFill>
                <a:latin typeface="Varela"/>
                <a:ea typeface="Varela"/>
                <a:cs typeface="Varela"/>
                <a:sym typeface="Varela"/>
              </a:rPr>
              <a:t>For each book,there is every detail of the product in this section with author,book condition and description of the book. </a:t>
            </a:r>
            <a:endParaRPr b="0" i="0" sz="1700" u="none" cap="none" strike="noStrike">
              <a:solidFill>
                <a:srgbClr val="000000"/>
              </a:solidFill>
              <a:latin typeface="Varela"/>
              <a:ea typeface="Varela"/>
              <a:cs typeface="Varela"/>
              <a:sym typeface="Varela"/>
            </a:endParaRPr>
          </a:p>
          <a:p>
            <a:pPr indent="0" lvl="0" marL="45720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Varela"/>
              <a:ea typeface="Varela"/>
              <a:cs typeface="Varela"/>
              <a:sym typeface="Varela"/>
            </a:endParaRPr>
          </a:p>
          <a:p>
            <a:pPr indent="-336550" lvl="0" marL="457200" marR="0" rtl="0" algn="l">
              <a:lnSpc>
                <a:spcPct val="100000"/>
              </a:lnSpc>
              <a:spcBef>
                <a:spcPts val="0"/>
              </a:spcBef>
              <a:spcAft>
                <a:spcPts val="0"/>
              </a:spcAft>
              <a:buClr>
                <a:srgbClr val="000000"/>
              </a:buClr>
              <a:buSzPts val="1700"/>
              <a:buFont typeface="Varela"/>
              <a:buChar char="❏"/>
            </a:pPr>
            <a:r>
              <a:rPr b="0" i="0" lang="en" sz="1700" u="none" cap="none" strike="noStrike">
                <a:solidFill>
                  <a:srgbClr val="000000"/>
                </a:solidFill>
                <a:latin typeface="Varela"/>
                <a:ea typeface="Varela"/>
                <a:cs typeface="Varela"/>
                <a:sym typeface="Varela"/>
              </a:rPr>
              <a:t>The products can be added to the cart then with a checkout form with shipping address and then the payment of the order.</a:t>
            </a:r>
            <a:endParaRPr b="0" i="0" sz="1700" u="none" cap="none" strike="noStrike">
              <a:solidFill>
                <a:srgbClr val="000000"/>
              </a:solidFill>
              <a:latin typeface="Varela"/>
              <a:ea typeface="Varela"/>
              <a:cs typeface="Varela"/>
              <a:sym typeface="Varela"/>
            </a:endParaRPr>
          </a:p>
        </p:txBody>
      </p:sp>
      <p:pic>
        <p:nvPicPr>
          <p:cNvPr id="2360" name="Google Shape;2360;p12"/>
          <p:cNvPicPr preferRelativeResize="0"/>
          <p:nvPr/>
        </p:nvPicPr>
        <p:blipFill rotWithShape="1">
          <a:blip r:embed="rId3">
            <a:alphaModFix/>
          </a:blip>
          <a:srcRect b="0" l="0" r="0" t="0"/>
          <a:stretch/>
        </p:blipFill>
        <p:spPr>
          <a:xfrm>
            <a:off x="6981950" y="2094125"/>
            <a:ext cx="1857250" cy="1758325"/>
          </a:xfrm>
          <a:prstGeom prst="rect">
            <a:avLst/>
          </a:prstGeom>
          <a:noFill/>
          <a:ln>
            <a:noFill/>
          </a:ln>
        </p:spPr>
      </p:pic>
      <p:sp>
        <p:nvSpPr>
          <p:cNvPr id="2361" name="Google Shape;2361;p12"/>
          <p:cNvSpPr txBox="1"/>
          <p:nvPr/>
        </p:nvSpPr>
        <p:spPr>
          <a:xfrm>
            <a:off x="0" y="24250"/>
            <a:ext cx="2899200" cy="36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arela"/>
              <a:ea typeface="Varela"/>
              <a:cs typeface="Varela"/>
              <a:sym typeface="Varela"/>
            </a:endParaRPr>
          </a:p>
        </p:txBody>
      </p:sp>
      <p:pic>
        <p:nvPicPr>
          <p:cNvPr id="2362" name="Google Shape;2362;p12"/>
          <p:cNvPicPr preferRelativeResize="0"/>
          <p:nvPr/>
        </p:nvPicPr>
        <p:blipFill rotWithShape="1">
          <a:blip r:embed="rId4">
            <a:alphaModFix/>
          </a:blip>
          <a:srcRect b="0" l="0" r="0" t="0"/>
          <a:stretch/>
        </p:blipFill>
        <p:spPr>
          <a:xfrm>
            <a:off x="-12" y="0"/>
            <a:ext cx="2543175" cy="361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6" name="Shape 2366"/>
        <p:cNvGrpSpPr/>
        <p:nvPr/>
      </p:nvGrpSpPr>
      <p:grpSpPr>
        <a:xfrm>
          <a:off x="0" y="0"/>
          <a:ext cx="0" cy="0"/>
          <a:chOff x="0" y="0"/>
          <a:chExt cx="0" cy="0"/>
        </a:xfrm>
      </p:grpSpPr>
      <p:sp>
        <p:nvSpPr>
          <p:cNvPr id="2367" name="Google Shape;2367;p13"/>
          <p:cNvSpPr txBox="1"/>
          <p:nvPr>
            <p:ph idx="1" type="subTitle"/>
          </p:nvPr>
        </p:nvSpPr>
        <p:spPr>
          <a:xfrm>
            <a:off x="449425" y="1849575"/>
            <a:ext cx="5364600" cy="2651100"/>
          </a:xfrm>
          <a:prstGeom prst="rect">
            <a:avLst/>
          </a:prstGeom>
          <a:noFill/>
          <a:ln>
            <a:noFill/>
          </a:ln>
        </p:spPr>
        <p:txBody>
          <a:bodyPr anchorCtr="0" anchor="t" bIns="0" lIns="0" spcFirstLastPara="1" rIns="0" wrap="square" tIns="0">
            <a:noAutofit/>
          </a:bodyPr>
          <a:lstStyle/>
          <a:p>
            <a:pPr indent="0" lvl="0" marL="457200" rtl="0" algn="l">
              <a:lnSpc>
                <a:spcPct val="100000"/>
              </a:lnSpc>
              <a:spcBef>
                <a:spcPts val="0"/>
              </a:spcBef>
              <a:spcAft>
                <a:spcPts val="0"/>
              </a:spcAft>
              <a:buSzPts val="2100"/>
              <a:buNone/>
            </a:pPr>
            <a:r>
              <a:t/>
            </a:r>
            <a:endParaRPr sz="1800">
              <a:solidFill>
                <a:srgbClr val="000000"/>
              </a:solidFill>
            </a:endParaRPr>
          </a:p>
          <a:p>
            <a:pPr indent="-342900" lvl="0" marL="457200" rtl="0" algn="l">
              <a:lnSpc>
                <a:spcPct val="100000"/>
              </a:lnSpc>
              <a:spcBef>
                <a:spcPts val="0"/>
              </a:spcBef>
              <a:spcAft>
                <a:spcPts val="0"/>
              </a:spcAft>
              <a:buClr>
                <a:srgbClr val="000000"/>
              </a:buClr>
              <a:buSzPts val="1800"/>
              <a:buChar char="➢"/>
            </a:pPr>
            <a:r>
              <a:rPr lang="en" sz="1800">
                <a:solidFill>
                  <a:srgbClr val="000000"/>
                </a:solidFill>
              </a:rPr>
              <a:t>We will test our website for 2-3 weeks before deploying it for finding any bugs in the functionality of website. </a:t>
            </a:r>
            <a:endParaRPr sz="1800">
              <a:solidFill>
                <a:srgbClr val="000000"/>
              </a:solidFill>
            </a:endParaRPr>
          </a:p>
          <a:p>
            <a:pPr indent="0" lvl="0" marL="457200" rtl="0" algn="l">
              <a:lnSpc>
                <a:spcPct val="100000"/>
              </a:lnSpc>
              <a:spcBef>
                <a:spcPts val="0"/>
              </a:spcBef>
              <a:spcAft>
                <a:spcPts val="0"/>
              </a:spcAft>
              <a:buSzPts val="2100"/>
              <a:buNone/>
            </a:pPr>
            <a:r>
              <a:t/>
            </a:r>
            <a:endParaRPr sz="1800">
              <a:solidFill>
                <a:srgbClr val="000000"/>
              </a:solidFill>
            </a:endParaRPr>
          </a:p>
          <a:p>
            <a:pPr indent="-342900" lvl="0" marL="457200" rtl="0" algn="l">
              <a:lnSpc>
                <a:spcPct val="100000"/>
              </a:lnSpc>
              <a:spcBef>
                <a:spcPts val="0"/>
              </a:spcBef>
              <a:spcAft>
                <a:spcPts val="0"/>
              </a:spcAft>
              <a:buClr>
                <a:srgbClr val="000000"/>
              </a:buClr>
              <a:buSzPts val="1800"/>
              <a:buChar char="➢"/>
            </a:pPr>
            <a:r>
              <a:rPr lang="en" sz="1800">
                <a:solidFill>
                  <a:srgbClr val="000000"/>
                </a:solidFill>
              </a:rPr>
              <a:t>We currently have hosted our website on GitHub and will deploy it on cloud based services such as Heroku. </a:t>
            </a:r>
            <a:endParaRPr sz="1800"/>
          </a:p>
        </p:txBody>
      </p:sp>
      <p:sp>
        <p:nvSpPr>
          <p:cNvPr id="2368" name="Google Shape;2368;p13"/>
          <p:cNvSpPr txBox="1"/>
          <p:nvPr>
            <p:ph type="title"/>
          </p:nvPr>
        </p:nvSpPr>
        <p:spPr>
          <a:xfrm>
            <a:off x="449425" y="259275"/>
            <a:ext cx="6758700" cy="1590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600"/>
              <a:buNone/>
            </a:pPr>
            <a:r>
              <a:t/>
            </a:r>
            <a:endParaRPr/>
          </a:p>
          <a:p>
            <a:pPr indent="0" lvl="0" marL="0" rtl="0" algn="l">
              <a:lnSpc>
                <a:spcPct val="100000"/>
              </a:lnSpc>
              <a:spcBef>
                <a:spcPts val="0"/>
              </a:spcBef>
              <a:spcAft>
                <a:spcPts val="0"/>
              </a:spcAft>
              <a:buSzPts val="3600"/>
              <a:buNone/>
            </a:pPr>
            <a:r>
              <a:rPr lang="en"/>
              <a:t>Module 8 : </a:t>
            </a:r>
            <a:endParaRPr/>
          </a:p>
          <a:p>
            <a:pPr indent="0" lvl="0" marL="0" rtl="0" algn="l">
              <a:lnSpc>
                <a:spcPct val="100000"/>
              </a:lnSpc>
              <a:spcBef>
                <a:spcPts val="0"/>
              </a:spcBef>
              <a:spcAft>
                <a:spcPts val="0"/>
              </a:spcAft>
              <a:buSzPts val="3600"/>
              <a:buNone/>
            </a:pPr>
            <a:r>
              <a:rPr lang="en"/>
              <a:t>Deployment and Hosting</a:t>
            </a:r>
            <a:endParaRPr/>
          </a:p>
        </p:txBody>
      </p:sp>
      <p:pic>
        <p:nvPicPr>
          <p:cNvPr id="2369" name="Google Shape;2369;p13"/>
          <p:cNvPicPr preferRelativeResize="0"/>
          <p:nvPr/>
        </p:nvPicPr>
        <p:blipFill rotWithShape="1">
          <a:blip r:embed="rId3">
            <a:alphaModFix/>
          </a:blip>
          <a:srcRect b="0" l="17189" r="15925" t="0"/>
          <a:stretch/>
        </p:blipFill>
        <p:spPr>
          <a:xfrm>
            <a:off x="5907800" y="1768850"/>
            <a:ext cx="2117300" cy="1798850"/>
          </a:xfrm>
          <a:prstGeom prst="rect">
            <a:avLst/>
          </a:prstGeom>
          <a:noFill/>
          <a:ln>
            <a:noFill/>
          </a:ln>
        </p:spPr>
      </p:pic>
      <p:pic>
        <p:nvPicPr>
          <p:cNvPr id="2370" name="Google Shape;2370;p13"/>
          <p:cNvPicPr preferRelativeResize="0"/>
          <p:nvPr/>
        </p:nvPicPr>
        <p:blipFill rotWithShape="1">
          <a:blip r:embed="rId4">
            <a:alphaModFix/>
          </a:blip>
          <a:srcRect b="13704" l="0" r="0" t="10284"/>
          <a:stretch/>
        </p:blipFill>
        <p:spPr>
          <a:xfrm>
            <a:off x="5742550" y="3656225"/>
            <a:ext cx="3170776" cy="1171525"/>
          </a:xfrm>
          <a:prstGeom prst="rect">
            <a:avLst/>
          </a:prstGeom>
          <a:noFill/>
          <a:ln>
            <a:noFill/>
          </a:ln>
        </p:spPr>
      </p:pic>
      <p:sp>
        <p:nvSpPr>
          <p:cNvPr id="2371" name="Google Shape;2371;p13"/>
          <p:cNvSpPr txBox="1"/>
          <p:nvPr/>
        </p:nvSpPr>
        <p:spPr>
          <a:xfrm>
            <a:off x="0" y="12125"/>
            <a:ext cx="2547600" cy="24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arela"/>
              <a:ea typeface="Varela"/>
              <a:cs typeface="Varela"/>
              <a:sym typeface="Varela"/>
            </a:endParaRPr>
          </a:p>
        </p:txBody>
      </p:sp>
      <p:pic>
        <p:nvPicPr>
          <p:cNvPr id="2372" name="Google Shape;2372;p13"/>
          <p:cNvPicPr preferRelativeResize="0"/>
          <p:nvPr/>
        </p:nvPicPr>
        <p:blipFill rotWithShape="1">
          <a:blip r:embed="rId5">
            <a:alphaModFix/>
          </a:blip>
          <a:srcRect b="0" l="0" r="0" t="0"/>
          <a:stretch/>
        </p:blipFill>
        <p:spPr>
          <a:xfrm>
            <a:off x="-12" y="0"/>
            <a:ext cx="2543175" cy="361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6" name="Shape 2376"/>
        <p:cNvGrpSpPr/>
        <p:nvPr/>
      </p:nvGrpSpPr>
      <p:grpSpPr>
        <a:xfrm>
          <a:off x="0" y="0"/>
          <a:ext cx="0" cy="0"/>
          <a:chOff x="0" y="0"/>
          <a:chExt cx="0" cy="0"/>
        </a:xfrm>
      </p:grpSpPr>
      <p:pic>
        <p:nvPicPr>
          <p:cNvPr id="2377" name="Google Shape;2377;p14"/>
          <p:cNvPicPr preferRelativeResize="0"/>
          <p:nvPr/>
        </p:nvPicPr>
        <p:blipFill rotWithShape="1">
          <a:blip r:embed="rId3">
            <a:alphaModFix/>
          </a:blip>
          <a:srcRect b="0" l="0" r="0" t="0"/>
          <a:stretch/>
        </p:blipFill>
        <p:spPr>
          <a:xfrm>
            <a:off x="-12" y="0"/>
            <a:ext cx="2543175" cy="361950"/>
          </a:xfrm>
          <a:prstGeom prst="rect">
            <a:avLst/>
          </a:prstGeom>
          <a:noFill/>
          <a:ln>
            <a:noFill/>
          </a:ln>
        </p:spPr>
      </p:pic>
      <p:sp>
        <p:nvSpPr>
          <p:cNvPr id="2378" name="Google Shape;2378;p14"/>
          <p:cNvSpPr txBox="1"/>
          <p:nvPr/>
        </p:nvSpPr>
        <p:spPr>
          <a:xfrm>
            <a:off x="209250" y="707450"/>
            <a:ext cx="4587300" cy="4926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rgbClr val="000000"/>
              </a:buClr>
              <a:buSzPts val="2000"/>
              <a:buFont typeface="Arial"/>
              <a:buNone/>
            </a:pPr>
            <a:r>
              <a:rPr b="1" i="1" lang="en" sz="2000" u="sng" cap="none" strike="noStrike">
                <a:solidFill>
                  <a:srgbClr val="4985E8"/>
                </a:solidFill>
                <a:latin typeface="Arial"/>
                <a:ea typeface="Arial"/>
                <a:cs typeface="Arial"/>
                <a:sym typeface="Arial"/>
              </a:rPr>
              <a:t>FEATURES</a:t>
            </a:r>
            <a:endParaRPr b="1" i="0" sz="1900" u="none" cap="none" strike="noStrike">
              <a:solidFill>
                <a:srgbClr val="0000FF"/>
              </a:solidFill>
              <a:latin typeface="Varela"/>
              <a:ea typeface="Varela"/>
              <a:cs typeface="Varela"/>
              <a:sym typeface="Varela"/>
            </a:endParaRPr>
          </a:p>
        </p:txBody>
      </p:sp>
      <p:sp>
        <p:nvSpPr>
          <p:cNvPr id="2379" name="Google Shape;2379;p14"/>
          <p:cNvSpPr/>
          <p:nvPr/>
        </p:nvSpPr>
        <p:spPr>
          <a:xfrm>
            <a:off x="288726" y="2050371"/>
            <a:ext cx="3446400" cy="21813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80" name="Google Shape;2380;p14"/>
          <p:cNvSpPr txBox="1"/>
          <p:nvPr/>
        </p:nvSpPr>
        <p:spPr>
          <a:xfrm>
            <a:off x="1784725" y="2763850"/>
            <a:ext cx="632100" cy="8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arela"/>
              <a:ea typeface="Varela"/>
              <a:cs typeface="Varela"/>
              <a:sym typeface="Varela"/>
            </a:endParaRPr>
          </a:p>
        </p:txBody>
      </p:sp>
      <p:sp>
        <p:nvSpPr>
          <p:cNvPr id="2381" name="Google Shape;2381;p14"/>
          <p:cNvSpPr txBox="1"/>
          <p:nvPr/>
        </p:nvSpPr>
        <p:spPr>
          <a:xfrm>
            <a:off x="288725" y="1278688"/>
            <a:ext cx="3000000" cy="5694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rgbClr val="000000"/>
              </a:buClr>
              <a:buSzPts val="2500"/>
              <a:buFont typeface="Arial"/>
              <a:buNone/>
            </a:pPr>
            <a:r>
              <a:rPr b="1" i="1" lang="en" sz="2500" u="none" cap="none" strike="noStrike">
                <a:solidFill>
                  <a:srgbClr val="595959"/>
                </a:solidFill>
                <a:latin typeface="Comic Sans MS"/>
                <a:ea typeface="Comic Sans MS"/>
                <a:cs typeface="Comic Sans MS"/>
                <a:sym typeface="Comic Sans MS"/>
              </a:rPr>
              <a:t>Better UI/UX</a:t>
            </a:r>
            <a:endParaRPr b="0" i="0" sz="1600" u="none" cap="none" strike="noStrike">
              <a:solidFill>
                <a:srgbClr val="000000"/>
              </a:solidFill>
              <a:latin typeface="Arial"/>
              <a:ea typeface="Arial"/>
              <a:cs typeface="Arial"/>
              <a:sym typeface="Arial"/>
            </a:endParaRPr>
          </a:p>
        </p:txBody>
      </p:sp>
      <p:sp>
        <p:nvSpPr>
          <p:cNvPr id="2382" name="Google Shape;2382;p14"/>
          <p:cNvSpPr/>
          <p:nvPr/>
        </p:nvSpPr>
        <p:spPr>
          <a:xfrm>
            <a:off x="5044714" y="1829021"/>
            <a:ext cx="3483900" cy="2610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83" name="Google Shape;2383;p14"/>
          <p:cNvSpPr txBox="1"/>
          <p:nvPr/>
        </p:nvSpPr>
        <p:spPr>
          <a:xfrm>
            <a:off x="4899300" y="1200050"/>
            <a:ext cx="3000000" cy="5694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rgbClr val="000000"/>
              </a:buClr>
              <a:buSzPts val="2500"/>
              <a:buFont typeface="Arial"/>
              <a:buNone/>
            </a:pPr>
            <a:r>
              <a:rPr b="1" i="1" lang="en" sz="2500" u="none" cap="none" strike="noStrike">
                <a:solidFill>
                  <a:srgbClr val="595959"/>
                </a:solidFill>
                <a:latin typeface="Comic Sans MS"/>
                <a:ea typeface="Comic Sans MS"/>
                <a:cs typeface="Comic Sans MS"/>
                <a:sym typeface="Comic Sans MS"/>
              </a:rPr>
              <a:t>Easy Usage</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7" name="Shape 2387"/>
        <p:cNvGrpSpPr/>
        <p:nvPr/>
      </p:nvGrpSpPr>
      <p:grpSpPr>
        <a:xfrm>
          <a:off x="0" y="0"/>
          <a:ext cx="0" cy="0"/>
          <a:chOff x="0" y="0"/>
          <a:chExt cx="0" cy="0"/>
        </a:xfrm>
      </p:grpSpPr>
      <p:pic>
        <p:nvPicPr>
          <p:cNvPr id="2388" name="Google Shape;2388;p15"/>
          <p:cNvPicPr preferRelativeResize="0"/>
          <p:nvPr/>
        </p:nvPicPr>
        <p:blipFill rotWithShape="1">
          <a:blip r:embed="rId3">
            <a:alphaModFix/>
          </a:blip>
          <a:srcRect b="0" l="0" r="0" t="0"/>
          <a:stretch/>
        </p:blipFill>
        <p:spPr>
          <a:xfrm>
            <a:off x="-12" y="0"/>
            <a:ext cx="2543175" cy="361950"/>
          </a:xfrm>
          <a:prstGeom prst="rect">
            <a:avLst/>
          </a:prstGeom>
          <a:noFill/>
          <a:ln>
            <a:noFill/>
          </a:ln>
        </p:spPr>
      </p:pic>
      <p:sp>
        <p:nvSpPr>
          <p:cNvPr id="2389" name="Google Shape;2389;p15"/>
          <p:cNvSpPr txBox="1"/>
          <p:nvPr/>
        </p:nvSpPr>
        <p:spPr>
          <a:xfrm>
            <a:off x="1784725" y="2763850"/>
            <a:ext cx="632100" cy="8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arela"/>
              <a:ea typeface="Varela"/>
              <a:cs typeface="Varela"/>
              <a:sym typeface="Varela"/>
            </a:endParaRPr>
          </a:p>
        </p:txBody>
      </p:sp>
      <p:sp>
        <p:nvSpPr>
          <p:cNvPr id="2390" name="Google Shape;2390;p15"/>
          <p:cNvSpPr txBox="1"/>
          <p:nvPr/>
        </p:nvSpPr>
        <p:spPr>
          <a:xfrm>
            <a:off x="313500" y="1385325"/>
            <a:ext cx="3000000" cy="5694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rgbClr val="000000"/>
              </a:buClr>
              <a:buSzPts val="2500"/>
              <a:buFont typeface="Arial"/>
              <a:buNone/>
            </a:pPr>
            <a:r>
              <a:rPr b="1" i="1" lang="en" sz="2500" u="none" cap="none" strike="noStrike">
                <a:solidFill>
                  <a:srgbClr val="595959"/>
                </a:solidFill>
                <a:latin typeface="Comic Sans MS"/>
                <a:ea typeface="Comic Sans MS"/>
                <a:cs typeface="Comic Sans MS"/>
                <a:sym typeface="Comic Sans MS"/>
              </a:rPr>
              <a:t>Cash on Delivery</a:t>
            </a:r>
            <a:endParaRPr b="0" i="0" sz="1700" u="none" cap="none" strike="noStrike">
              <a:solidFill>
                <a:srgbClr val="000000"/>
              </a:solidFill>
              <a:latin typeface="Arial"/>
              <a:ea typeface="Arial"/>
              <a:cs typeface="Arial"/>
              <a:sym typeface="Arial"/>
            </a:endParaRPr>
          </a:p>
        </p:txBody>
      </p:sp>
      <p:sp>
        <p:nvSpPr>
          <p:cNvPr id="2391" name="Google Shape;2391;p15"/>
          <p:cNvSpPr txBox="1"/>
          <p:nvPr/>
        </p:nvSpPr>
        <p:spPr>
          <a:xfrm>
            <a:off x="5110000" y="1340975"/>
            <a:ext cx="3379800" cy="9234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rgbClr val="000000"/>
              </a:buClr>
              <a:buSzPts val="2400"/>
              <a:buFont typeface="Arial"/>
              <a:buNone/>
            </a:pPr>
            <a:r>
              <a:rPr b="1" i="1" lang="en" sz="2400" u="none" cap="none" strike="noStrike">
                <a:solidFill>
                  <a:srgbClr val="595959"/>
                </a:solidFill>
                <a:latin typeface="Comic Sans MS"/>
                <a:ea typeface="Comic Sans MS"/>
                <a:cs typeface="Comic Sans MS"/>
                <a:sym typeface="Comic Sans MS"/>
              </a:rPr>
              <a:t>Clean navigational menu</a:t>
            </a:r>
            <a:endParaRPr b="0" i="0" sz="1700" u="none" cap="none" strike="noStrike">
              <a:solidFill>
                <a:srgbClr val="000000"/>
              </a:solidFill>
              <a:latin typeface="Arial"/>
              <a:ea typeface="Arial"/>
              <a:cs typeface="Arial"/>
              <a:sym typeface="Arial"/>
            </a:endParaRPr>
          </a:p>
        </p:txBody>
      </p:sp>
      <p:grpSp>
        <p:nvGrpSpPr>
          <p:cNvPr id="2392" name="Google Shape;2392;p15"/>
          <p:cNvGrpSpPr/>
          <p:nvPr/>
        </p:nvGrpSpPr>
        <p:grpSpPr>
          <a:xfrm>
            <a:off x="254018" y="2146738"/>
            <a:ext cx="8665720" cy="3109391"/>
            <a:chOff x="867973" y="1922620"/>
            <a:chExt cx="8138355" cy="3073128"/>
          </a:xfrm>
        </p:grpSpPr>
        <p:sp>
          <p:nvSpPr>
            <p:cNvPr id="2393" name="Google Shape;2393;p15"/>
            <p:cNvSpPr/>
            <p:nvPr/>
          </p:nvSpPr>
          <p:spPr>
            <a:xfrm>
              <a:off x="867973" y="2234945"/>
              <a:ext cx="3403800" cy="1686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94" name="Google Shape;2394;p15"/>
            <p:cNvSpPr/>
            <p:nvPr/>
          </p:nvSpPr>
          <p:spPr>
            <a:xfrm>
              <a:off x="5167913" y="1922620"/>
              <a:ext cx="3143100" cy="26289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95" name="Google Shape;2395;p15"/>
            <p:cNvSpPr/>
            <p:nvPr/>
          </p:nvSpPr>
          <p:spPr>
            <a:xfrm>
              <a:off x="8836828" y="4875148"/>
              <a:ext cx="169500" cy="1206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9" name="Shape 2399"/>
        <p:cNvGrpSpPr/>
        <p:nvPr/>
      </p:nvGrpSpPr>
      <p:grpSpPr>
        <a:xfrm>
          <a:off x="0" y="0"/>
          <a:ext cx="0" cy="0"/>
          <a:chOff x="0" y="0"/>
          <a:chExt cx="0" cy="0"/>
        </a:xfrm>
      </p:grpSpPr>
      <p:pic>
        <p:nvPicPr>
          <p:cNvPr id="2400" name="Google Shape;2400;p16"/>
          <p:cNvPicPr preferRelativeResize="0"/>
          <p:nvPr/>
        </p:nvPicPr>
        <p:blipFill rotWithShape="1">
          <a:blip r:embed="rId3">
            <a:alphaModFix/>
          </a:blip>
          <a:srcRect b="0" l="0" r="0" t="0"/>
          <a:stretch/>
        </p:blipFill>
        <p:spPr>
          <a:xfrm>
            <a:off x="-12" y="0"/>
            <a:ext cx="2543175" cy="361950"/>
          </a:xfrm>
          <a:prstGeom prst="rect">
            <a:avLst/>
          </a:prstGeom>
          <a:noFill/>
          <a:ln>
            <a:noFill/>
          </a:ln>
        </p:spPr>
      </p:pic>
      <p:sp>
        <p:nvSpPr>
          <p:cNvPr id="2401" name="Google Shape;2401;p16"/>
          <p:cNvSpPr txBox="1"/>
          <p:nvPr/>
        </p:nvSpPr>
        <p:spPr>
          <a:xfrm>
            <a:off x="1784725" y="2763850"/>
            <a:ext cx="632100" cy="8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arela"/>
              <a:ea typeface="Varela"/>
              <a:cs typeface="Varela"/>
              <a:sym typeface="Varela"/>
            </a:endParaRPr>
          </a:p>
        </p:txBody>
      </p:sp>
      <p:sp>
        <p:nvSpPr>
          <p:cNvPr id="2402" name="Google Shape;2402;p16"/>
          <p:cNvSpPr txBox="1"/>
          <p:nvPr/>
        </p:nvSpPr>
        <p:spPr>
          <a:xfrm>
            <a:off x="570125" y="837450"/>
            <a:ext cx="5007300" cy="949800"/>
          </a:xfrm>
          <a:prstGeom prst="rect">
            <a:avLst/>
          </a:prstGeom>
          <a:noFill/>
          <a:ln>
            <a:noFill/>
          </a:ln>
        </p:spPr>
        <p:txBody>
          <a:bodyPr anchorCtr="0" anchor="t" bIns="91425" lIns="91425" spcFirstLastPara="1" rIns="91425" wrap="square" tIns="91425">
            <a:spAutoFit/>
          </a:bodyPr>
          <a:lstStyle/>
          <a:p>
            <a:pPr indent="0" lvl="0" marL="12700" marR="5080" rtl="0" algn="l">
              <a:lnSpc>
                <a:spcPct val="116100"/>
              </a:lnSpc>
              <a:spcBef>
                <a:spcPts val="0"/>
              </a:spcBef>
              <a:spcAft>
                <a:spcPts val="0"/>
              </a:spcAft>
              <a:buClr>
                <a:srgbClr val="000000"/>
              </a:buClr>
              <a:buSzPts val="2300"/>
              <a:buFont typeface="Arial"/>
              <a:buNone/>
            </a:pPr>
            <a:r>
              <a:rPr b="1" i="1" lang="en" sz="2300" u="none" cap="none" strike="noStrike">
                <a:solidFill>
                  <a:srgbClr val="595959"/>
                </a:solidFill>
                <a:latin typeface="Comic Sans MS"/>
                <a:ea typeface="Comic Sans MS"/>
                <a:cs typeface="Comic Sans MS"/>
                <a:sym typeface="Comic Sans MS"/>
              </a:rPr>
              <a:t>Good quality product photos with image zoom and thumbnails</a:t>
            </a:r>
            <a:endParaRPr b="1" i="1" sz="2300" u="none" cap="none" strike="noStrike">
              <a:solidFill>
                <a:srgbClr val="595959"/>
              </a:solidFill>
              <a:latin typeface="Comic Sans MS"/>
              <a:ea typeface="Comic Sans MS"/>
              <a:cs typeface="Comic Sans MS"/>
              <a:sym typeface="Comic Sans MS"/>
            </a:endParaRPr>
          </a:p>
        </p:txBody>
      </p:sp>
      <p:sp>
        <p:nvSpPr>
          <p:cNvPr id="2403" name="Google Shape;2403;p16"/>
          <p:cNvSpPr/>
          <p:nvPr/>
        </p:nvSpPr>
        <p:spPr>
          <a:xfrm>
            <a:off x="846446" y="1993796"/>
            <a:ext cx="5943600" cy="26097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7" name="Shape 2407"/>
        <p:cNvGrpSpPr/>
        <p:nvPr/>
      </p:nvGrpSpPr>
      <p:grpSpPr>
        <a:xfrm>
          <a:off x="0" y="0"/>
          <a:ext cx="0" cy="0"/>
          <a:chOff x="0" y="0"/>
          <a:chExt cx="0" cy="0"/>
        </a:xfrm>
      </p:grpSpPr>
      <p:pic>
        <p:nvPicPr>
          <p:cNvPr id="2408" name="Google Shape;2408;p17"/>
          <p:cNvPicPr preferRelativeResize="0"/>
          <p:nvPr/>
        </p:nvPicPr>
        <p:blipFill rotWithShape="1">
          <a:blip r:embed="rId3">
            <a:alphaModFix/>
          </a:blip>
          <a:srcRect b="0" l="0" r="0" t="0"/>
          <a:stretch/>
        </p:blipFill>
        <p:spPr>
          <a:xfrm>
            <a:off x="-12" y="0"/>
            <a:ext cx="2543175" cy="361950"/>
          </a:xfrm>
          <a:prstGeom prst="rect">
            <a:avLst/>
          </a:prstGeom>
          <a:noFill/>
          <a:ln>
            <a:noFill/>
          </a:ln>
        </p:spPr>
      </p:pic>
      <p:sp>
        <p:nvSpPr>
          <p:cNvPr id="2409" name="Google Shape;2409;p17"/>
          <p:cNvSpPr txBox="1"/>
          <p:nvPr/>
        </p:nvSpPr>
        <p:spPr>
          <a:xfrm>
            <a:off x="1784725" y="2763850"/>
            <a:ext cx="632100" cy="8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arela"/>
              <a:ea typeface="Varela"/>
              <a:cs typeface="Varela"/>
              <a:sym typeface="Varela"/>
            </a:endParaRPr>
          </a:p>
        </p:txBody>
      </p:sp>
      <p:sp>
        <p:nvSpPr>
          <p:cNvPr id="2410" name="Google Shape;2410;p17"/>
          <p:cNvSpPr txBox="1"/>
          <p:nvPr/>
        </p:nvSpPr>
        <p:spPr>
          <a:xfrm>
            <a:off x="5110000" y="1416550"/>
            <a:ext cx="33798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11" name="Google Shape;2411;p17"/>
          <p:cNvSpPr txBox="1"/>
          <p:nvPr/>
        </p:nvSpPr>
        <p:spPr>
          <a:xfrm>
            <a:off x="437525" y="725900"/>
            <a:ext cx="5247900" cy="569400"/>
          </a:xfrm>
          <a:prstGeom prst="rect">
            <a:avLst/>
          </a:prstGeom>
          <a:noFill/>
          <a:ln>
            <a:noFill/>
          </a:ln>
        </p:spPr>
        <p:txBody>
          <a:bodyPr anchorCtr="0" anchor="t" bIns="91425" lIns="91425" spcFirstLastPara="1" rIns="91425" wrap="square" tIns="91425">
            <a:spAutoFit/>
          </a:bodyPr>
          <a:lstStyle/>
          <a:p>
            <a:pPr indent="0" lvl="0" marL="12700" marR="5080" rtl="0" algn="l">
              <a:lnSpc>
                <a:spcPct val="116100"/>
              </a:lnSpc>
              <a:spcBef>
                <a:spcPts val="0"/>
              </a:spcBef>
              <a:spcAft>
                <a:spcPts val="0"/>
              </a:spcAft>
              <a:buClr>
                <a:srgbClr val="000000"/>
              </a:buClr>
              <a:buSzPts val="2500"/>
              <a:buFont typeface="Arial"/>
              <a:buNone/>
            </a:pPr>
            <a:r>
              <a:rPr b="1" i="1" lang="en" sz="2500" u="none" cap="none" strike="noStrike">
                <a:solidFill>
                  <a:srgbClr val="595959"/>
                </a:solidFill>
                <a:latin typeface="Comic Sans MS"/>
                <a:ea typeface="Comic Sans MS"/>
                <a:cs typeface="Comic Sans MS"/>
                <a:sym typeface="Comic Sans MS"/>
              </a:rPr>
              <a:t>Wish-list and Add  to cart</a:t>
            </a:r>
            <a:endParaRPr b="1" i="1" sz="2500" u="none" cap="none" strike="noStrike">
              <a:solidFill>
                <a:srgbClr val="595959"/>
              </a:solidFill>
              <a:latin typeface="Comic Sans MS"/>
              <a:ea typeface="Comic Sans MS"/>
              <a:cs typeface="Comic Sans MS"/>
              <a:sym typeface="Comic Sans MS"/>
            </a:endParaRPr>
          </a:p>
        </p:txBody>
      </p:sp>
      <p:sp>
        <p:nvSpPr>
          <p:cNvPr id="2412" name="Google Shape;2412;p17"/>
          <p:cNvSpPr/>
          <p:nvPr/>
        </p:nvSpPr>
        <p:spPr>
          <a:xfrm>
            <a:off x="4939123" y="2521493"/>
            <a:ext cx="3265200" cy="11268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13" name="Google Shape;2413;p17"/>
          <p:cNvSpPr/>
          <p:nvPr/>
        </p:nvSpPr>
        <p:spPr>
          <a:xfrm>
            <a:off x="1251760" y="1874246"/>
            <a:ext cx="2352600" cy="21432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7" name="Shape 2417"/>
        <p:cNvGrpSpPr/>
        <p:nvPr/>
      </p:nvGrpSpPr>
      <p:grpSpPr>
        <a:xfrm>
          <a:off x="0" y="0"/>
          <a:ext cx="0" cy="0"/>
          <a:chOff x="0" y="0"/>
          <a:chExt cx="0" cy="0"/>
        </a:xfrm>
      </p:grpSpPr>
      <p:pic>
        <p:nvPicPr>
          <p:cNvPr id="2418" name="Google Shape;2418;p18"/>
          <p:cNvPicPr preferRelativeResize="0"/>
          <p:nvPr/>
        </p:nvPicPr>
        <p:blipFill rotWithShape="1">
          <a:blip r:embed="rId3">
            <a:alphaModFix/>
          </a:blip>
          <a:srcRect b="0" l="0" r="0" t="0"/>
          <a:stretch/>
        </p:blipFill>
        <p:spPr>
          <a:xfrm>
            <a:off x="-12" y="0"/>
            <a:ext cx="2543175" cy="361950"/>
          </a:xfrm>
          <a:prstGeom prst="rect">
            <a:avLst/>
          </a:prstGeom>
          <a:noFill/>
          <a:ln>
            <a:noFill/>
          </a:ln>
        </p:spPr>
      </p:pic>
      <p:sp>
        <p:nvSpPr>
          <p:cNvPr id="2419" name="Google Shape;2419;p18"/>
          <p:cNvSpPr txBox="1"/>
          <p:nvPr/>
        </p:nvSpPr>
        <p:spPr>
          <a:xfrm>
            <a:off x="1784725" y="2763850"/>
            <a:ext cx="632100" cy="8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arela"/>
              <a:ea typeface="Varela"/>
              <a:cs typeface="Varela"/>
              <a:sym typeface="Varela"/>
            </a:endParaRPr>
          </a:p>
        </p:txBody>
      </p:sp>
      <p:sp>
        <p:nvSpPr>
          <p:cNvPr id="2420" name="Google Shape;2420;p18"/>
          <p:cNvSpPr txBox="1"/>
          <p:nvPr/>
        </p:nvSpPr>
        <p:spPr>
          <a:xfrm>
            <a:off x="5110000" y="1416550"/>
            <a:ext cx="33798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21" name="Google Shape;2421;p18"/>
          <p:cNvSpPr txBox="1"/>
          <p:nvPr/>
        </p:nvSpPr>
        <p:spPr>
          <a:xfrm>
            <a:off x="437525" y="725900"/>
            <a:ext cx="5613600" cy="912600"/>
          </a:xfrm>
          <a:prstGeom prst="rect">
            <a:avLst/>
          </a:prstGeom>
          <a:noFill/>
          <a:ln>
            <a:noFill/>
          </a:ln>
        </p:spPr>
        <p:txBody>
          <a:bodyPr anchorCtr="0" anchor="t" bIns="91425" lIns="91425" spcFirstLastPara="1" rIns="91425" wrap="square" tIns="91425">
            <a:spAutoFit/>
          </a:bodyPr>
          <a:lstStyle/>
          <a:p>
            <a:pPr indent="0" lvl="0" marL="12700" marR="5080" rtl="0" algn="l">
              <a:lnSpc>
                <a:spcPct val="114999"/>
              </a:lnSpc>
              <a:spcBef>
                <a:spcPts val="0"/>
              </a:spcBef>
              <a:spcAft>
                <a:spcPts val="0"/>
              </a:spcAft>
              <a:buClr>
                <a:srgbClr val="000000"/>
              </a:buClr>
              <a:buSzPts val="2200"/>
              <a:buFont typeface="Arial"/>
              <a:buNone/>
            </a:pPr>
            <a:r>
              <a:rPr b="1" i="1" lang="en" sz="2200" u="none" cap="none" strike="noStrike">
                <a:solidFill>
                  <a:srgbClr val="595959"/>
                </a:solidFill>
                <a:latin typeface="Comic Sans MS"/>
                <a:ea typeface="Comic Sans MS"/>
                <a:cs typeface="Comic Sans MS"/>
                <a:sym typeface="Comic Sans MS"/>
              </a:rPr>
              <a:t>Engaging and  informative “About  Us” page with  contact details.</a:t>
            </a:r>
            <a:endParaRPr b="1" i="1" sz="2300" u="none" cap="none" strike="noStrike">
              <a:solidFill>
                <a:srgbClr val="595959"/>
              </a:solidFill>
              <a:latin typeface="Comic Sans MS"/>
              <a:ea typeface="Comic Sans MS"/>
              <a:cs typeface="Comic Sans MS"/>
              <a:sym typeface="Comic Sans MS"/>
            </a:endParaRPr>
          </a:p>
        </p:txBody>
      </p:sp>
      <p:sp>
        <p:nvSpPr>
          <p:cNvPr id="2422" name="Google Shape;2422;p18"/>
          <p:cNvSpPr/>
          <p:nvPr/>
        </p:nvSpPr>
        <p:spPr>
          <a:xfrm>
            <a:off x="2543164" y="2073483"/>
            <a:ext cx="3105000" cy="24861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6" name="Shape 2426"/>
        <p:cNvGrpSpPr/>
        <p:nvPr/>
      </p:nvGrpSpPr>
      <p:grpSpPr>
        <a:xfrm>
          <a:off x="0" y="0"/>
          <a:ext cx="0" cy="0"/>
          <a:chOff x="0" y="0"/>
          <a:chExt cx="0" cy="0"/>
        </a:xfrm>
      </p:grpSpPr>
      <p:pic>
        <p:nvPicPr>
          <p:cNvPr id="2427" name="Google Shape;2427;p19"/>
          <p:cNvPicPr preferRelativeResize="0"/>
          <p:nvPr/>
        </p:nvPicPr>
        <p:blipFill rotWithShape="1">
          <a:blip r:embed="rId3">
            <a:alphaModFix/>
          </a:blip>
          <a:srcRect b="0" l="0" r="0" t="0"/>
          <a:stretch/>
        </p:blipFill>
        <p:spPr>
          <a:xfrm>
            <a:off x="-12" y="0"/>
            <a:ext cx="2543175" cy="361950"/>
          </a:xfrm>
          <a:prstGeom prst="rect">
            <a:avLst/>
          </a:prstGeom>
          <a:noFill/>
          <a:ln>
            <a:noFill/>
          </a:ln>
        </p:spPr>
      </p:pic>
      <p:sp>
        <p:nvSpPr>
          <p:cNvPr id="2428" name="Google Shape;2428;p19"/>
          <p:cNvSpPr txBox="1"/>
          <p:nvPr/>
        </p:nvSpPr>
        <p:spPr>
          <a:xfrm>
            <a:off x="1784725" y="2763850"/>
            <a:ext cx="632100" cy="8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arela"/>
              <a:ea typeface="Varela"/>
              <a:cs typeface="Varela"/>
              <a:sym typeface="Varela"/>
            </a:endParaRPr>
          </a:p>
        </p:txBody>
      </p:sp>
      <p:sp>
        <p:nvSpPr>
          <p:cNvPr id="2429" name="Google Shape;2429;p19"/>
          <p:cNvSpPr txBox="1"/>
          <p:nvPr/>
        </p:nvSpPr>
        <p:spPr>
          <a:xfrm>
            <a:off x="5110000" y="1416550"/>
            <a:ext cx="33798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30" name="Google Shape;2430;p19"/>
          <p:cNvSpPr txBox="1"/>
          <p:nvPr/>
        </p:nvSpPr>
        <p:spPr>
          <a:xfrm>
            <a:off x="799075" y="725900"/>
            <a:ext cx="4601700" cy="5694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rgbClr val="000000"/>
              </a:buClr>
              <a:buSzPts val="2500"/>
              <a:buFont typeface="Arial"/>
              <a:buNone/>
            </a:pPr>
            <a:r>
              <a:rPr b="1" i="1" lang="en" sz="2500" u="none" cap="none" strike="noStrike">
                <a:solidFill>
                  <a:srgbClr val="595959"/>
                </a:solidFill>
                <a:latin typeface="Comic Sans MS"/>
                <a:ea typeface="Comic Sans MS"/>
                <a:cs typeface="Comic Sans MS"/>
                <a:sym typeface="Comic Sans MS"/>
              </a:rPr>
              <a:t>Social media connections</a:t>
            </a:r>
            <a:endParaRPr b="1" i="1" sz="2400" u="none" cap="none" strike="noStrike">
              <a:solidFill>
                <a:srgbClr val="595959"/>
              </a:solidFill>
              <a:latin typeface="Comic Sans MS"/>
              <a:ea typeface="Comic Sans MS"/>
              <a:cs typeface="Comic Sans MS"/>
              <a:sym typeface="Comic Sans MS"/>
            </a:endParaRPr>
          </a:p>
        </p:txBody>
      </p:sp>
      <p:sp>
        <p:nvSpPr>
          <p:cNvPr id="2431" name="Google Shape;2431;p19"/>
          <p:cNvSpPr/>
          <p:nvPr/>
        </p:nvSpPr>
        <p:spPr>
          <a:xfrm>
            <a:off x="842775" y="1613050"/>
            <a:ext cx="5421300" cy="2857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5" name="Shape 2435"/>
        <p:cNvGrpSpPr/>
        <p:nvPr/>
      </p:nvGrpSpPr>
      <p:grpSpPr>
        <a:xfrm>
          <a:off x="0" y="0"/>
          <a:ext cx="0" cy="0"/>
          <a:chOff x="0" y="0"/>
          <a:chExt cx="0" cy="0"/>
        </a:xfrm>
      </p:grpSpPr>
      <p:pic>
        <p:nvPicPr>
          <p:cNvPr id="2436" name="Google Shape;2436;p20"/>
          <p:cNvPicPr preferRelativeResize="0"/>
          <p:nvPr/>
        </p:nvPicPr>
        <p:blipFill rotWithShape="1">
          <a:blip r:embed="rId3">
            <a:alphaModFix/>
          </a:blip>
          <a:srcRect b="0" l="0" r="0" t="0"/>
          <a:stretch/>
        </p:blipFill>
        <p:spPr>
          <a:xfrm>
            <a:off x="-12" y="0"/>
            <a:ext cx="2543175" cy="361950"/>
          </a:xfrm>
          <a:prstGeom prst="rect">
            <a:avLst/>
          </a:prstGeom>
          <a:noFill/>
          <a:ln>
            <a:noFill/>
          </a:ln>
        </p:spPr>
      </p:pic>
      <p:sp>
        <p:nvSpPr>
          <p:cNvPr id="2437" name="Google Shape;2437;p20"/>
          <p:cNvSpPr txBox="1"/>
          <p:nvPr/>
        </p:nvSpPr>
        <p:spPr>
          <a:xfrm>
            <a:off x="1784725" y="2763850"/>
            <a:ext cx="632100" cy="8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arela"/>
              <a:ea typeface="Varela"/>
              <a:cs typeface="Varela"/>
              <a:sym typeface="Varela"/>
            </a:endParaRPr>
          </a:p>
        </p:txBody>
      </p:sp>
      <p:sp>
        <p:nvSpPr>
          <p:cNvPr id="2438" name="Google Shape;2438;p20"/>
          <p:cNvSpPr txBox="1"/>
          <p:nvPr/>
        </p:nvSpPr>
        <p:spPr>
          <a:xfrm>
            <a:off x="5110000" y="1416550"/>
            <a:ext cx="33798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39" name="Google Shape;2439;p20"/>
          <p:cNvSpPr txBox="1"/>
          <p:nvPr/>
        </p:nvSpPr>
        <p:spPr>
          <a:xfrm>
            <a:off x="437525" y="725900"/>
            <a:ext cx="6741300" cy="5694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rgbClr val="000000"/>
              </a:buClr>
              <a:buSzPts val="2500"/>
              <a:buFont typeface="Arial"/>
              <a:buNone/>
            </a:pPr>
            <a:r>
              <a:rPr b="1" i="1" lang="en" sz="2500" u="none" cap="none" strike="noStrike">
                <a:solidFill>
                  <a:srgbClr val="595959"/>
                </a:solidFill>
                <a:latin typeface="Comic Sans MS"/>
                <a:ea typeface="Comic Sans MS"/>
                <a:cs typeface="Comic Sans MS"/>
                <a:sym typeface="Comic Sans MS"/>
              </a:rPr>
              <a:t>Suggestions and user feedback is taken</a:t>
            </a:r>
            <a:endParaRPr b="1" i="1" sz="2500" u="none" cap="none" strike="noStrike">
              <a:solidFill>
                <a:srgbClr val="595959"/>
              </a:solidFill>
              <a:latin typeface="Comic Sans MS"/>
              <a:ea typeface="Comic Sans MS"/>
              <a:cs typeface="Comic Sans MS"/>
              <a:sym typeface="Comic Sans MS"/>
            </a:endParaRPr>
          </a:p>
        </p:txBody>
      </p:sp>
      <p:grpSp>
        <p:nvGrpSpPr>
          <p:cNvPr id="2440" name="Google Shape;2440;p20"/>
          <p:cNvGrpSpPr/>
          <p:nvPr/>
        </p:nvGrpSpPr>
        <p:grpSpPr>
          <a:xfrm>
            <a:off x="644474" y="1780850"/>
            <a:ext cx="7237753" cy="2309100"/>
            <a:chOff x="659638" y="1780850"/>
            <a:chExt cx="7027627" cy="2309100"/>
          </a:xfrm>
        </p:grpSpPr>
        <p:sp>
          <p:nvSpPr>
            <p:cNvPr id="2441" name="Google Shape;2441;p20"/>
            <p:cNvSpPr/>
            <p:nvPr/>
          </p:nvSpPr>
          <p:spPr>
            <a:xfrm>
              <a:off x="659638" y="1780850"/>
              <a:ext cx="3777600" cy="23091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42" name="Google Shape;2442;p20"/>
            <p:cNvSpPr/>
            <p:nvPr/>
          </p:nvSpPr>
          <p:spPr>
            <a:xfrm>
              <a:off x="4759265" y="1836683"/>
              <a:ext cx="2928000" cy="19908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6" name="Shape 1776"/>
        <p:cNvGrpSpPr/>
        <p:nvPr/>
      </p:nvGrpSpPr>
      <p:grpSpPr>
        <a:xfrm>
          <a:off x="0" y="0"/>
          <a:ext cx="0" cy="0"/>
          <a:chOff x="0" y="0"/>
          <a:chExt cx="0" cy="0"/>
        </a:xfrm>
      </p:grpSpPr>
      <p:sp>
        <p:nvSpPr>
          <p:cNvPr id="1777" name="Google Shape;1777;p3"/>
          <p:cNvSpPr txBox="1"/>
          <p:nvPr>
            <p:ph type="title"/>
          </p:nvPr>
        </p:nvSpPr>
        <p:spPr>
          <a:xfrm>
            <a:off x="720000" y="789150"/>
            <a:ext cx="5476200" cy="572700"/>
          </a:xfrm>
          <a:prstGeom prst="rect">
            <a:avLst/>
          </a:prstGeom>
          <a:noFill/>
          <a:ln>
            <a:noFill/>
          </a:ln>
        </p:spPr>
        <p:txBody>
          <a:bodyPr anchorCtr="0" anchor="t" bIns="0" lIns="0" spcFirstLastPara="1" rIns="0" wrap="square" tIns="0">
            <a:noAutofit/>
          </a:bodyPr>
          <a:lstStyle/>
          <a:p>
            <a:pPr indent="0" lvl="0" marL="12700" rtl="0" algn="l">
              <a:lnSpc>
                <a:spcPct val="100000"/>
              </a:lnSpc>
              <a:spcBef>
                <a:spcPts val="0"/>
              </a:spcBef>
              <a:spcAft>
                <a:spcPts val="0"/>
              </a:spcAft>
              <a:buClr>
                <a:srgbClr val="000000"/>
              </a:buClr>
              <a:buSzPts val="3600"/>
              <a:buFont typeface="Arial"/>
              <a:buNone/>
            </a:pPr>
            <a:r>
              <a:rPr i="1" lang="en" sz="2800">
                <a:solidFill>
                  <a:srgbClr val="A54D79"/>
                </a:solidFill>
                <a:latin typeface="Arial"/>
                <a:ea typeface="Arial"/>
                <a:cs typeface="Arial"/>
                <a:sym typeface="Arial"/>
              </a:rPr>
              <a:t>Project Motivation</a:t>
            </a:r>
            <a:endParaRPr>
              <a:solidFill>
                <a:schemeClr val="accent1"/>
              </a:solidFill>
            </a:endParaRPr>
          </a:p>
        </p:txBody>
      </p:sp>
      <p:sp>
        <p:nvSpPr>
          <p:cNvPr id="1778" name="Google Shape;1778;p3"/>
          <p:cNvSpPr txBox="1"/>
          <p:nvPr>
            <p:ph idx="1" type="body"/>
          </p:nvPr>
        </p:nvSpPr>
        <p:spPr>
          <a:xfrm>
            <a:off x="720000" y="1474200"/>
            <a:ext cx="7704000" cy="2195100"/>
          </a:xfrm>
          <a:prstGeom prst="rect">
            <a:avLst/>
          </a:prstGeom>
          <a:noFill/>
          <a:ln>
            <a:noFill/>
          </a:ln>
        </p:spPr>
        <p:txBody>
          <a:bodyPr anchorCtr="0" anchor="ctr" bIns="0" lIns="0" spcFirstLastPara="1" rIns="0" wrap="square" tIns="0">
            <a:noAutofit/>
          </a:bodyPr>
          <a:lstStyle/>
          <a:p>
            <a:pPr indent="0" lvl="0" marL="0" marR="5080" rtl="0" algn="l">
              <a:lnSpc>
                <a:spcPct val="113300"/>
              </a:lnSpc>
              <a:spcBef>
                <a:spcPts val="0"/>
              </a:spcBef>
              <a:spcAft>
                <a:spcPts val="0"/>
              </a:spcAft>
              <a:buClr>
                <a:srgbClr val="000000"/>
              </a:buClr>
              <a:buSzPts val="2000"/>
              <a:buFont typeface="Arial"/>
              <a:buNone/>
            </a:pPr>
            <a:r>
              <a:rPr lang="en" sz="2200">
                <a:solidFill>
                  <a:srgbClr val="000000"/>
                </a:solidFill>
                <a:latin typeface="Arial"/>
                <a:ea typeface="Arial"/>
                <a:cs typeface="Arial"/>
                <a:sym typeface="Arial"/>
              </a:rPr>
              <a:t>The main motivation of the project  is to help the poor by giving books  for free.The primary focus will be  to help the poor,but it will also be  helpful to other people as well.</a:t>
            </a:r>
            <a:endParaRPr sz="2200">
              <a:solidFill>
                <a:srgbClr val="000000"/>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a:p>
        </p:txBody>
      </p:sp>
      <p:pic>
        <p:nvPicPr>
          <p:cNvPr id="1779" name="Google Shape;1779;p3"/>
          <p:cNvPicPr preferRelativeResize="0"/>
          <p:nvPr/>
        </p:nvPicPr>
        <p:blipFill rotWithShape="1">
          <a:blip r:embed="rId3">
            <a:alphaModFix/>
          </a:blip>
          <a:srcRect b="0" l="0" r="0" t="0"/>
          <a:stretch/>
        </p:blipFill>
        <p:spPr>
          <a:xfrm>
            <a:off x="-12" y="0"/>
            <a:ext cx="2543175" cy="361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6" name="Shape 2446"/>
        <p:cNvGrpSpPr/>
        <p:nvPr/>
      </p:nvGrpSpPr>
      <p:grpSpPr>
        <a:xfrm>
          <a:off x="0" y="0"/>
          <a:ext cx="0" cy="0"/>
          <a:chOff x="0" y="0"/>
          <a:chExt cx="0" cy="0"/>
        </a:xfrm>
      </p:grpSpPr>
      <p:pic>
        <p:nvPicPr>
          <p:cNvPr id="2447" name="Google Shape;2447;p21"/>
          <p:cNvPicPr preferRelativeResize="0"/>
          <p:nvPr/>
        </p:nvPicPr>
        <p:blipFill rotWithShape="1">
          <a:blip r:embed="rId3">
            <a:alphaModFix/>
          </a:blip>
          <a:srcRect b="0" l="0" r="0" t="0"/>
          <a:stretch/>
        </p:blipFill>
        <p:spPr>
          <a:xfrm>
            <a:off x="-12" y="0"/>
            <a:ext cx="2543175" cy="361950"/>
          </a:xfrm>
          <a:prstGeom prst="rect">
            <a:avLst/>
          </a:prstGeom>
          <a:noFill/>
          <a:ln>
            <a:noFill/>
          </a:ln>
        </p:spPr>
      </p:pic>
      <p:sp>
        <p:nvSpPr>
          <p:cNvPr id="2448" name="Google Shape;2448;p21"/>
          <p:cNvSpPr txBox="1"/>
          <p:nvPr/>
        </p:nvSpPr>
        <p:spPr>
          <a:xfrm>
            <a:off x="1784725" y="2763850"/>
            <a:ext cx="632100" cy="8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arela"/>
              <a:ea typeface="Varela"/>
              <a:cs typeface="Varela"/>
              <a:sym typeface="Varela"/>
            </a:endParaRPr>
          </a:p>
        </p:txBody>
      </p:sp>
      <p:sp>
        <p:nvSpPr>
          <p:cNvPr id="2449" name="Google Shape;2449;p21"/>
          <p:cNvSpPr txBox="1"/>
          <p:nvPr/>
        </p:nvSpPr>
        <p:spPr>
          <a:xfrm>
            <a:off x="5110000" y="1416550"/>
            <a:ext cx="33798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2450" name="Google Shape;2450;p21"/>
          <p:cNvSpPr txBox="1"/>
          <p:nvPr/>
        </p:nvSpPr>
        <p:spPr>
          <a:xfrm>
            <a:off x="437525" y="725900"/>
            <a:ext cx="7378800" cy="9081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rgbClr val="000000"/>
              </a:buClr>
              <a:buSzPts val="2400"/>
              <a:buFont typeface="Arial"/>
              <a:buNone/>
            </a:pPr>
            <a:r>
              <a:rPr b="1" i="1" lang="en" sz="2400" u="none" cap="none" strike="noStrike">
                <a:solidFill>
                  <a:srgbClr val="595959"/>
                </a:solidFill>
                <a:latin typeface="Comic Sans MS"/>
                <a:ea typeface="Comic Sans MS"/>
                <a:cs typeface="Comic Sans MS"/>
                <a:sym typeface="Comic Sans MS"/>
              </a:rPr>
              <a:t>Secure Login and User information is safe</a:t>
            </a:r>
            <a:endParaRPr b="1" i="1" sz="2400" u="none" cap="none" strike="noStrike">
              <a:solidFill>
                <a:srgbClr val="595959"/>
              </a:solidFill>
              <a:latin typeface="Comic Sans MS"/>
              <a:ea typeface="Comic Sans MS"/>
              <a:cs typeface="Comic Sans MS"/>
              <a:sym typeface="Comic Sans MS"/>
            </a:endParaRPr>
          </a:p>
          <a:p>
            <a:pPr indent="0" lvl="0" marL="12700" marR="0" rtl="0" algn="l">
              <a:lnSpc>
                <a:spcPct val="100000"/>
              </a:lnSpc>
              <a:spcBef>
                <a:spcPts val="0"/>
              </a:spcBef>
              <a:spcAft>
                <a:spcPts val="0"/>
              </a:spcAft>
              <a:buClr>
                <a:srgbClr val="000000"/>
              </a:buClr>
              <a:buSzPts val="2300"/>
              <a:buFont typeface="Arial"/>
              <a:buNone/>
            </a:pPr>
            <a:r>
              <a:t/>
            </a:r>
            <a:endParaRPr b="1" i="1" sz="2300" u="none" cap="none" strike="noStrike">
              <a:solidFill>
                <a:srgbClr val="595959"/>
              </a:solidFill>
              <a:latin typeface="Comic Sans MS"/>
              <a:ea typeface="Comic Sans MS"/>
              <a:cs typeface="Comic Sans MS"/>
              <a:sym typeface="Comic Sans MS"/>
            </a:endParaRPr>
          </a:p>
        </p:txBody>
      </p:sp>
      <p:sp>
        <p:nvSpPr>
          <p:cNvPr id="2451" name="Google Shape;2451;p21"/>
          <p:cNvSpPr/>
          <p:nvPr/>
        </p:nvSpPr>
        <p:spPr>
          <a:xfrm>
            <a:off x="649325" y="1679625"/>
            <a:ext cx="5577300" cy="2689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5" name="Shape 2455"/>
        <p:cNvGrpSpPr/>
        <p:nvPr/>
      </p:nvGrpSpPr>
      <p:grpSpPr>
        <a:xfrm>
          <a:off x="0" y="0"/>
          <a:ext cx="0" cy="0"/>
          <a:chOff x="0" y="0"/>
          <a:chExt cx="0" cy="0"/>
        </a:xfrm>
      </p:grpSpPr>
      <p:sp>
        <p:nvSpPr>
          <p:cNvPr id="2456" name="Google Shape;2456;p22"/>
          <p:cNvSpPr txBox="1"/>
          <p:nvPr>
            <p:ph type="title"/>
          </p:nvPr>
        </p:nvSpPr>
        <p:spPr>
          <a:xfrm flipH="1">
            <a:off x="247875" y="423675"/>
            <a:ext cx="5274600" cy="825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600"/>
              <a:buNone/>
            </a:pPr>
            <a:r>
              <a:t/>
            </a:r>
            <a:endParaRPr sz="3300"/>
          </a:p>
          <a:p>
            <a:pPr indent="0" lvl="0" marL="0" rtl="0" algn="l">
              <a:lnSpc>
                <a:spcPct val="100000"/>
              </a:lnSpc>
              <a:spcBef>
                <a:spcPts val="0"/>
              </a:spcBef>
              <a:spcAft>
                <a:spcPts val="0"/>
              </a:spcAft>
              <a:buSzPts val="3600"/>
              <a:buNone/>
            </a:pPr>
            <a:r>
              <a:rPr lang="en" sz="3300"/>
              <a:t>Tracking Option for Orders</a:t>
            </a:r>
            <a:endParaRPr b="1" sz="3300">
              <a:solidFill>
                <a:schemeClr val="accent1"/>
              </a:solidFill>
              <a:latin typeface="Didact Gothic"/>
              <a:ea typeface="Didact Gothic"/>
              <a:cs typeface="Didact Gothic"/>
              <a:sym typeface="Didact Gothic"/>
            </a:endParaRPr>
          </a:p>
        </p:txBody>
      </p:sp>
      <p:grpSp>
        <p:nvGrpSpPr>
          <p:cNvPr id="2457" name="Google Shape;2457;p22"/>
          <p:cNvGrpSpPr/>
          <p:nvPr/>
        </p:nvGrpSpPr>
        <p:grpSpPr>
          <a:xfrm>
            <a:off x="6785243" y="225929"/>
            <a:ext cx="2890510" cy="4453780"/>
            <a:chOff x="6785243" y="225929"/>
            <a:chExt cx="2890510" cy="4453780"/>
          </a:xfrm>
        </p:grpSpPr>
        <p:sp>
          <p:nvSpPr>
            <p:cNvPr id="2458" name="Google Shape;2458;p22"/>
            <p:cNvSpPr/>
            <p:nvPr/>
          </p:nvSpPr>
          <p:spPr>
            <a:xfrm flipH="1">
              <a:off x="8257667" y="4275704"/>
              <a:ext cx="1274840" cy="404005"/>
            </a:xfrm>
            <a:custGeom>
              <a:rect b="b" l="l" r="r" t="t"/>
              <a:pathLst>
                <a:path extrusionOk="0" h="12167" w="38393">
                  <a:moveTo>
                    <a:pt x="19197" y="1"/>
                  </a:moveTo>
                  <a:cubicBezTo>
                    <a:pt x="8583" y="1"/>
                    <a:pt x="1" y="2740"/>
                    <a:pt x="1" y="6095"/>
                  </a:cubicBezTo>
                  <a:cubicBezTo>
                    <a:pt x="1" y="9450"/>
                    <a:pt x="8583" y="12167"/>
                    <a:pt x="19197" y="12167"/>
                  </a:cubicBezTo>
                  <a:cubicBezTo>
                    <a:pt x="29788" y="12167"/>
                    <a:pt x="38393" y="9450"/>
                    <a:pt x="38393" y="6095"/>
                  </a:cubicBezTo>
                  <a:cubicBezTo>
                    <a:pt x="38393" y="2740"/>
                    <a:pt x="29788" y="1"/>
                    <a:pt x="19197" y="1"/>
                  </a:cubicBez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22"/>
            <p:cNvSpPr/>
            <p:nvPr/>
          </p:nvSpPr>
          <p:spPr>
            <a:xfrm flipH="1">
              <a:off x="8679072" y="1501759"/>
              <a:ext cx="644243" cy="562991"/>
            </a:xfrm>
            <a:custGeom>
              <a:rect b="b" l="l" r="r" t="t"/>
              <a:pathLst>
                <a:path extrusionOk="0" h="16955" w="19402">
                  <a:moveTo>
                    <a:pt x="2077" y="0"/>
                  </a:moveTo>
                  <a:lnTo>
                    <a:pt x="320" y="8377"/>
                  </a:lnTo>
                  <a:cubicBezTo>
                    <a:pt x="0" y="9907"/>
                    <a:pt x="366" y="11527"/>
                    <a:pt x="1301" y="12760"/>
                  </a:cubicBezTo>
                  <a:lnTo>
                    <a:pt x="1347" y="12805"/>
                  </a:lnTo>
                  <a:cubicBezTo>
                    <a:pt x="3345" y="15426"/>
                    <a:pt x="6434" y="16955"/>
                    <a:pt x="9701" y="16955"/>
                  </a:cubicBezTo>
                  <a:cubicBezTo>
                    <a:pt x="9906" y="16955"/>
                    <a:pt x="10111" y="16949"/>
                    <a:pt x="10317" y="16937"/>
                  </a:cubicBezTo>
                  <a:cubicBezTo>
                    <a:pt x="11915" y="16845"/>
                    <a:pt x="13399" y="16047"/>
                    <a:pt x="14357" y="14768"/>
                  </a:cubicBezTo>
                  <a:lnTo>
                    <a:pt x="19402" y="7966"/>
                  </a:lnTo>
                  <a:lnTo>
                    <a:pt x="2077" y="0"/>
                  </a:ln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22"/>
            <p:cNvSpPr/>
            <p:nvPr/>
          </p:nvSpPr>
          <p:spPr>
            <a:xfrm flipH="1">
              <a:off x="8524436" y="1425188"/>
              <a:ext cx="870137" cy="440398"/>
            </a:xfrm>
            <a:custGeom>
              <a:rect b="b" l="l" r="r" t="t"/>
              <a:pathLst>
                <a:path extrusionOk="0" h="13263" w="26205">
                  <a:moveTo>
                    <a:pt x="731" y="1"/>
                  </a:moveTo>
                  <a:lnTo>
                    <a:pt x="1" y="1553"/>
                  </a:lnTo>
                  <a:lnTo>
                    <a:pt x="10112" y="13126"/>
                  </a:lnTo>
                  <a:lnTo>
                    <a:pt x="25474" y="13262"/>
                  </a:lnTo>
                  <a:lnTo>
                    <a:pt x="26204" y="11688"/>
                  </a:lnTo>
                  <a:lnTo>
                    <a:pt x="16093" y="115"/>
                  </a:lnTo>
                  <a:lnTo>
                    <a:pt x="731" y="1"/>
                  </a:lnTo>
                  <a:close/>
                </a:path>
              </a:pathLst>
            </a:custGeom>
            <a:solidFill>
              <a:srgbClr val="4E4A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22"/>
            <p:cNvSpPr/>
            <p:nvPr/>
          </p:nvSpPr>
          <p:spPr>
            <a:xfrm flipH="1">
              <a:off x="8524436" y="1425188"/>
              <a:ext cx="845864" cy="388100"/>
            </a:xfrm>
            <a:custGeom>
              <a:rect b="b" l="l" r="r" t="t"/>
              <a:pathLst>
                <a:path extrusionOk="0" h="11688" w="25474">
                  <a:moveTo>
                    <a:pt x="0" y="1"/>
                  </a:moveTo>
                  <a:lnTo>
                    <a:pt x="10112" y="11573"/>
                  </a:lnTo>
                  <a:lnTo>
                    <a:pt x="25473" y="11688"/>
                  </a:lnTo>
                  <a:lnTo>
                    <a:pt x="25473" y="11688"/>
                  </a:lnTo>
                  <a:lnTo>
                    <a:pt x="15362" y="115"/>
                  </a:lnTo>
                  <a:lnTo>
                    <a:pt x="0" y="1"/>
                  </a:ln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22"/>
            <p:cNvSpPr/>
            <p:nvPr/>
          </p:nvSpPr>
          <p:spPr>
            <a:xfrm flipH="1">
              <a:off x="8957961" y="1603300"/>
              <a:ext cx="356256" cy="217559"/>
            </a:xfrm>
            <a:custGeom>
              <a:rect b="b" l="l" r="r" t="t"/>
              <a:pathLst>
                <a:path extrusionOk="0" fill="none" h="6552" w="10729">
                  <a:moveTo>
                    <a:pt x="10728" y="343"/>
                  </a:moveTo>
                  <a:lnTo>
                    <a:pt x="2990" y="1"/>
                  </a:lnTo>
                  <a:lnTo>
                    <a:pt x="0" y="6552"/>
                  </a:lnTo>
                </a:path>
              </a:pathLst>
            </a:custGeom>
            <a:solidFill>
              <a:schemeClr val="accent4"/>
            </a:solidFill>
            <a:ln cap="flat" cmpd="sng" w="35950">
              <a:solidFill>
                <a:srgbClr val="FBCF6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22"/>
            <p:cNvSpPr/>
            <p:nvPr/>
          </p:nvSpPr>
          <p:spPr>
            <a:xfrm flipH="1">
              <a:off x="8869303" y="1552164"/>
              <a:ext cx="176617" cy="117546"/>
            </a:xfrm>
            <a:custGeom>
              <a:rect b="b" l="l" r="r" t="t"/>
              <a:pathLst>
                <a:path extrusionOk="0" h="3540" w="5319">
                  <a:moveTo>
                    <a:pt x="2089" y="1"/>
                  </a:moveTo>
                  <a:cubicBezTo>
                    <a:pt x="1250" y="1"/>
                    <a:pt x="532" y="340"/>
                    <a:pt x="320" y="811"/>
                  </a:cubicBezTo>
                  <a:cubicBezTo>
                    <a:pt x="0" y="1495"/>
                    <a:pt x="776" y="2545"/>
                    <a:pt x="2077" y="3139"/>
                  </a:cubicBezTo>
                  <a:cubicBezTo>
                    <a:pt x="2665" y="3407"/>
                    <a:pt x="3253" y="3540"/>
                    <a:pt x="3750" y="3540"/>
                  </a:cubicBezTo>
                  <a:cubicBezTo>
                    <a:pt x="4354" y="3540"/>
                    <a:pt x="4824" y="3344"/>
                    <a:pt x="4999" y="2956"/>
                  </a:cubicBezTo>
                  <a:cubicBezTo>
                    <a:pt x="5319" y="2249"/>
                    <a:pt x="4680" y="879"/>
                    <a:pt x="3401" y="286"/>
                  </a:cubicBezTo>
                  <a:cubicBezTo>
                    <a:pt x="2966" y="87"/>
                    <a:pt x="2512" y="1"/>
                    <a:pt x="208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22"/>
            <p:cNvSpPr/>
            <p:nvPr/>
          </p:nvSpPr>
          <p:spPr>
            <a:xfrm flipH="1">
              <a:off x="9282374" y="1804157"/>
              <a:ext cx="173596" cy="222872"/>
            </a:xfrm>
            <a:custGeom>
              <a:rect b="b" l="l" r="r" t="t"/>
              <a:pathLst>
                <a:path extrusionOk="0" h="6712" w="5228">
                  <a:moveTo>
                    <a:pt x="3174" y="1"/>
                  </a:moveTo>
                  <a:lnTo>
                    <a:pt x="1" y="5113"/>
                  </a:lnTo>
                  <a:lnTo>
                    <a:pt x="1348" y="6711"/>
                  </a:lnTo>
                  <a:lnTo>
                    <a:pt x="3448" y="6711"/>
                  </a:lnTo>
                  <a:lnTo>
                    <a:pt x="5228" y="959"/>
                  </a:lnTo>
                  <a:lnTo>
                    <a:pt x="4429" y="138"/>
                  </a:lnTo>
                  <a:lnTo>
                    <a:pt x="317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22"/>
            <p:cNvSpPr/>
            <p:nvPr/>
          </p:nvSpPr>
          <p:spPr>
            <a:xfrm flipH="1">
              <a:off x="9254315" y="4304161"/>
              <a:ext cx="200127" cy="136041"/>
            </a:xfrm>
            <a:custGeom>
              <a:rect b="b" l="l" r="r" t="t"/>
              <a:pathLst>
                <a:path extrusionOk="0" h="4097" w="6027">
                  <a:moveTo>
                    <a:pt x="1655" y="1"/>
                  </a:moveTo>
                  <a:cubicBezTo>
                    <a:pt x="1436" y="1"/>
                    <a:pt x="1258" y="79"/>
                    <a:pt x="1142" y="262"/>
                  </a:cubicBezTo>
                  <a:cubicBezTo>
                    <a:pt x="1" y="2065"/>
                    <a:pt x="1142" y="4097"/>
                    <a:pt x="1142" y="4097"/>
                  </a:cubicBezTo>
                  <a:lnTo>
                    <a:pt x="6026" y="3070"/>
                  </a:lnTo>
                  <a:cubicBezTo>
                    <a:pt x="6026" y="3070"/>
                    <a:pt x="3025" y="1"/>
                    <a:pt x="1655" y="1"/>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22"/>
            <p:cNvSpPr/>
            <p:nvPr/>
          </p:nvSpPr>
          <p:spPr>
            <a:xfrm flipH="1">
              <a:off x="8353165" y="4153012"/>
              <a:ext cx="1068670" cy="488412"/>
            </a:xfrm>
            <a:custGeom>
              <a:rect b="b" l="l" r="r" t="t"/>
              <a:pathLst>
                <a:path extrusionOk="0" h="14709" w="32184">
                  <a:moveTo>
                    <a:pt x="18277" y="1"/>
                  </a:moveTo>
                  <a:cubicBezTo>
                    <a:pt x="17994" y="1"/>
                    <a:pt x="17707" y="64"/>
                    <a:pt x="17439" y="181"/>
                  </a:cubicBezTo>
                  <a:lnTo>
                    <a:pt x="411" y="7941"/>
                  </a:lnTo>
                  <a:cubicBezTo>
                    <a:pt x="0" y="8124"/>
                    <a:pt x="0" y="8717"/>
                    <a:pt x="411" y="8900"/>
                  </a:cubicBezTo>
                  <a:lnTo>
                    <a:pt x="12851" y="14469"/>
                  </a:lnTo>
                  <a:cubicBezTo>
                    <a:pt x="13193" y="14629"/>
                    <a:pt x="13558" y="14709"/>
                    <a:pt x="13923" y="14709"/>
                  </a:cubicBezTo>
                  <a:cubicBezTo>
                    <a:pt x="14289" y="14709"/>
                    <a:pt x="14654" y="14629"/>
                    <a:pt x="14996" y="14469"/>
                  </a:cubicBezTo>
                  <a:lnTo>
                    <a:pt x="31773" y="6823"/>
                  </a:lnTo>
                  <a:cubicBezTo>
                    <a:pt x="32184" y="6640"/>
                    <a:pt x="32184" y="6070"/>
                    <a:pt x="31773" y="5887"/>
                  </a:cubicBezTo>
                  <a:lnTo>
                    <a:pt x="19059" y="181"/>
                  </a:lnTo>
                  <a:cubicBezTo>
                    <a:pt x="18814" y="58"/>
                    <a:pt x="18547" y="1"/>
                    <a:pt x="1827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22"/>
            <p:cNvSpPr/>
            <p:nvPr/>
          </p:nvSpPr>
          <p:spPr>
            <a:xfrm flipH="1">
              <a:off x="8353165" y="4128307"/>
              <a:ext cx="1068670" cy="488114"/>
            </a:xfrm>
            <a:custGeom>
              <a:rect b="b" l="l" r="r" t="t"/>
              <a:pathLst>
                <a:path extrusionOk="0" h="14700" w="32184">
                  <a:moveTo>
                    <a:pt x="18257" y="0"/>
                  </a:moveTo>
                  <a:cubicBezTo>
                    <a:pt x="17981" y="0"/>
                    <a:pt x="17701" y="57"/>
                    <a:pt x="17439" y="171"/>
                  </a:cubicBezTo>
                  <a:lnTo>
                    <a:pt x="411" y="6289"/>
                  </a:lnTo>
                  <a:cubicBezTo>
                    <a:pt x="0" y="6471"/>
                    <a:pt x="228" y="8799"/>
                    <a:pt x="639" y="8982"/>
                  </a:cubicBezTo>
                  <a:lnTo>
                    <a:pt x="12851" y="14460"/>
                  </a:lnTo>
                  <a:cubicBezTo>
                    <a:pt x="13193" y="14620"/>
                    <a:pt x="13558" y="14700"/>
                    <a:pt x="13923" y="14700"/>
                  </a:cubicBezTo>
                  <a:cubicBezTo>
                    <a:pt x="14289" y="14700"/>
                    <a:pt x="14654" y="14620"/>
                    <a:pt x="14996" y="14460"/>
                  </a:cubicBezTo>
                  <a:lnTo>
                    <a:pt x="31773" y="6814"/>
                  </a:lnTo>
                  <a:cubicBezTo>
                    <a:pt x="32184" y="6631"/>
                    <a:pt x="32184" y="4417"/>
                    <a:pt x="31773" y="4234"/>
                  </a:cubicBezTo>
                  <a:lnTo>
                    <a:pt x="19059" y="171"/>
                  </a:lnTo>
                  <a:cubicBezTo>
                    <a:pt x="18808" y="57"/>
                    <a:pt x="18534" y="0"/>
                    <a:pt x="18257" y="0"/>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22"/>
            <p:cNvSpPr/>
            <p:nvPr/>
          </p:nvSpPr>
          <p:spPr>
            <a:xfrm flipH="1">
              <a:off x="8353165" y="4041908"/>
              <a:ext cx="1068670" cy="488213"/>
            </a:xfrm>
            <a:custGeom>
              <a:rect b="b" l="l" r="r" t="t"/>
              <a:pathLst>
                <a:path extrusionOk="0" h="14703" w="32184">
                  <a:moveTo>
                    <a:pt x="18257" y="0"/>
                  </a:moveTo>
                  <a:cubicBezTo>
                    <a:pt x="17981" y="0"/>
                    <a:pt x="17701" y="57"/>
                    <a:pt x="17439" y="171"/>
                  </a:cubicBezTo>
                  <a:lnTo>
                    <a:pt x="411" y="7932"/>
                  </a:lnTo>
                  <a:cubicBezTo>
                    <a:pt x="0" y="8115"/>
                    <a:pt x="0" y="8708"/>
                    <a:pt x="411" y="8891"/>
                  </a:cubicBezTo>
                  <a:lnTo>
                    <a:pt x="12851" y="14483"/>
                  </a:lnTo>
                  <a:cubicBezTo>
                    <a:pt x="13187" y="14628"/>
                    <a:pt x="13545" y="14703"/>
                    <a:pt x="13903" y="14703"/>
                  </a:cubicBezTo>
                  <a:cubicBezTo>
                    <a:pt x="14275" y="14703"/>
                    <a:pt x="14648" y="14623"/>
                    <a:pt x="14996" y="14460"/>
                  </a:cubicBezTo>
                  <a:lnTo>
                    <a:pt x="31773" y="6836"/>
                  </a:lnTo>
                  <a:cubicBezTo>
                    <a:pt x="32184" y="6654"/>
                    <a:pt x="32184" y="6060"/>
                    <a:pt x="31773" y="5878"/>
                  </a:cubicBezTo>
                  <a:lnTo>
                    <a:pt x="19059" y="171"/>
                  </a:lnTo>
                  <a:cubicBezTo>
                    <a:pt x="18808" y="57"/>
                    <a:pt x="18534" y="0"/>
                    <a:pt x="182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22"/>
            <p:cNvSpPr/>
            <p:nvPr/>
          </p:nvSpPr>
          <p:spPr>
            <a:xfrm flipH="1">
              <a:off x="9312690" y="4121036"/>
              <a:ext cx="200093" cy="136506"/>
            </a:xfrm>
            <a:custGeom>
              <a:rect b="b" l="l" r="r" t="t"/>
              <a:pathLst>
                <a:path extrusionOk="0" h="4111" w="6026">
                  <a:moveTo>
                    <a:pt x="1645" y="0"/>
                  </a:moveTo>
                  <a:cubicBezTo>
                    <a:pt x="1430" y="0"/>
                    <a:pt x="1256" y="77"/>
                    <a:pt x="1141" y="254"/>
                  </a:cubicBezTo>
                  <a:cubicBezTo>
                    <a:pt x="0" y="2080"/>
                    <a:pt x="1141" y="4111"/>
                    <a:pt x="1141" y="4111"/>
                  </a:cubicBezTo>
                  <a:lnTo>
                    <a:pt x="6026" y="3084"/>
                  </a:lnTo>
                  <a:cubicBezTo>
                    <a:pt x="6026" y="3084"/>
                    <a:pt x="3010" y="0"/>
                    <a:pt x="1645"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22"/>
            <p:cNvSpPr/>
            <p:nvPr/>
          </p:nvSpPr>
          <p:spPr>
            <a:xfrm flipH="1">
              <a:off x="8411506" y="3969886"/>
              <a:ext cx="1068703" cy="488313"/>
            </a:xfrm>
            <a:custGeom>
              <a:rect b="b" l="l" r="r" t="t"/>
              <a:pathLst>
                <a:path extrusionOk="0" h="14706" w="32185">
                  <a:moveTo>
                    <a:pt x="18258" y="1"/>
                  </a:moveTo>
                  <a:cubicBezTo>
                    <a:pt x="17981" y="1"/>
                    <a:pt x="17702" y="58"/>
                    <a:pt x="17439" y="172"/>
                  </a:cubicBezTo>
                  <a:lnTo>
                    <a:pt x="411" y="7955"/>
                  </a:lnTo>
                  <a:cubicBezTo>
                    <a:pt x="0" y="8138"/>
                    <a:pt x="0" y="8709"/>
                    <a:pt x="411" y="8891"/>
                  </a:cubicBezTo>
                  <a:lnTo>
                    <a:pt x="12851" y="14483"/>
                  </a:lnTo>
                  <a:cubicBezTo>
                    <a:pt x="13194" y="14632"/>
                    <a:pt x="13559" y="14706"/>
                    <a:pt x="13924" y="14706"/>
                  </a:cubicBezTo>
                  <a:cubicBezTo>
                    <a:pt x="14289" y="14706"/>
                    <a:pt x="14654" y="14632"/>
                    <a:pt x="14997" y="14483"/>
                  </a:cubicBezTo>
                  <a:lnTo>
                    <a:pt x="31773" y="6837"/>
                  </a:lnTo>
                  <a:cubicBezTo>
                    <a:pt x="32184" y="6654"/>
                    <a:pt x="32161" y="6061"/>
                    <a:pt x="31773" y="5878"/>
                  </a:cubicBezTo>
                  <a:lnTo>
                    <a:pt x="19060" y="172"/>
                  </a:lnTo>
                  <a:cubicBezTo>
                    <a:pt x="18809" y="58"/>
                    <a:pt x="18535" y="1"/>
                    <a:pt x="182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22"/>
            <p:cNvSpPr/>
            <p:nvPr/>
          </p:nvSpPr>
          <p:spPr>
            <a:xfrm flipH="1">
              <a:off x="8411506" y="3944883"/>
              <a:ext cx="1068703" cy="488612"/>
            </a:xfrm>
            <a:custGeom>
              <a:rect b="b" l="l" r="r" t="t"/>
              <a:pathLst>
                <a:path extrusionOk="0" h="14715" w="32185">
                  <a:moveTo>
                    <a:pt x="18258" y="1"/>
                  </a:moveTo>
                  <a:cubicBezTo>
                    <a:pt x="17981" y="1"/>
                    <a:pt x="17702" y="58"/>
                    <a:pt x="17439" y="172"/>
                  </a:cubicBezTo>
                  <a:lnTo>
                    <a:pt x="411" y="6289"/>
                  </a:lnTo>
                  <a:cubicBezTo>
                    <a:pt x="0" y="6494"/>
                    <a:pt x="206" y="8800"/>
                    <a:pt x="617" y="8982"/>
                  </a:cubicBezTo>
                  <a:lnTo>
                    <a:pt x="12851" y="14483"/>
                  </a:lnTo>
                  <a:cubicBezTo>
                    <a:pt x="13187" y="14640"/>
                    <a:pt x="13545" y="14714"/>
                    <a:pt x="13904" y="14714"/>
                  </a:cubicBezTo>
                  <a:cubicBezTo>
                    <a:pt x="14276" y="14714"/>
                    <a:pt x="14648" y="14634"/>
                    <a:pt x="14997" y="14483"/>
                  </a:cubicBezTo>
                  <a:lnTo>
                    <a:pt x="31773" y="6837"/>
                  </a:lnTo>
                  <a:cubicBezTo>
                    <a:pt x="32184" y="6654"/>
                    <a:pt x="32184" y="4417"/>
                    <a:pt x="31773" y="4235"/>
                  </a:cubicBezTo>
                  <a:lnTo>
                    <a:pt x="19060" y="172"/>
                  </a:lnTo>
                  <a:cubicBezTo>
                    <a:pt x="18809" y="58"/>
                    <a:pt x="18535" y="1"/>
                    <a:pt x="18258" y="1"/>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22"/>
            <p:cNvSpPr/>
            <p:nvPr/>
          </p:nvSpPr>
          <p:spPr>
            <a:xfrm flipH="1">
              <a:off x="8411506" y="3858683"/>
              <a:ext cx="1068703" cy="488678"/>
            </a:xfrm>
            <a:custGeom>
              <a:rect b="b" l="l" r="r" t="t"/>
              <a:pathLst>
                <a:path extrusionOk="0" h="14717" w="32185">
                  <a:moveTo>
                    <a:pt x="18258" y="0"/>
                  </a:moveTo>
                  <a:cubicBezTo>
                    <a:pt x="17981" y="0"/>
                    <a:pt x="17702" y="63"/>
                    <a:pt x="17439" y="189"/>
                  </a:cubicBezTo>
                  <a:lnTo>
                    <a:pt x="411" y="7949"/>
                  </a:lnTo>
                  <a:cubicBezTo>
                    <a:pt x="0" y="8132"/>
                    <a:pt x="0" y="8702"/>
                    <a:pt x="411" y="8885"/>
                  </a:cubicBezTo>
                  <a:lnTo>
                    <a:pt x="12851" y="14477"/>
                  </a:lnTo>
                  <a:cubicBezTo>
                    <a:pt x="13194" y="14637"/>
                    <a:pt x="13559" y="14717"/>
                    <a:pt x="13924" y="14717"/>
                  </a:cubicBezTo>
                  <a:cubicBezTo>
                    <a:pt x="14289" y="14717"/>
                    <a:pt x="14654" y="14637"/>
                    <a:pt x="14997" y="14477"/>
                  </a:cubicBezTo>
                  <a:lnTo>
                    <a:pt x="31773" y="6831"/>
                  </a:lnTo>
                  <a:cubicBezTo>
                    <a:pt x="32184" y="6648"/>
                    <a:pt x="32161" y="6077"/>
                    <a:pt x="31773" y="5895"/>
                  </a:cubicBezTo>
                  <a:lnTo>
                    <a:pt x="19060" y="189"/>
                  </a:lnTo>
                  <a:cubicBezTo>
                    <a:pt x="18809" y="63"/>
                    <a:pt x="18535" y="0"/>
                    <a:pt x="1825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22"/>
            <p:cNvSpPr/>
            <p:nvPr/>
          </p:nvSpPr>
          <p:spPr>
            <a:xfrm flipH="1">
              <a:off x="8581283" y="3927849"/>
              <a:ext cx="464638" cy="205406"/>
            </a:xfrm>
            <a:custGeom>
              <a:rect b="b" l="l" r="r" t="t"/>
              <a:pathLst>
                <a:path extrusionOk="0" h="6186" w="13993">
                  <a:moveTo>
                    <a:pt x="5456" y="0"/>
                  </a:moveTo>
                  <a:lnTo>
                    <a:pt x="0" y="2374"/>
                  </a:lnTo>
                  <a:lnTo>
                    <a:pt x="8446" y="6186"/>
                  </a:lnTo>
                  <a:lnTo>
                    <a:pt x="13992" y="3698"/>
                  </a:lnTo>
                  <a:lnTo>
                    <a:pt x="5456" y="0"/>
                  </a:lnTo>
                  <a:close/>
                </a:path>
              </a:pathLst>
            </a:custGeom>
            <a:solidFill>
              <a:srgbClr val="F2E2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22"/>
            <p:cNvSpPr/>
            <p:nvPr/>
          </p:nvSpPr>
          <p:spPr>
            <a:xfrm flipH="1">
              <a:off x="9235355" y="3919913"/>
              <a:ext cx="200127" cy="136041"/>
            </a:xfrm>
            <a:custGeom>
              <a:rect b="b" l="l" r="r" t="t"/>
              <a:pathLst>
                <a:path extrusionOk="0" h="4097" w="6027">
                  <a:moveTo>
                    <a:pt x="1655" y="0"/>
                  </a:moveTo>
                  <a:cubicBezTo>
                    <a:pt x="1436" y="0"/>
                    <a:pt x="1258" y="79"/>
                    <a:pt x="1141" y="262"/>
                  </a:cubicBezTo>
                  <a:cubicBezTo>
                    <a:pt x="0" y="2088"/>
                    <a:pt x="1141" y="4096"/>
                    <a:pt x="1141" y="4096"/>
                  </a:cubicBezTo>
                  <a:lnTo>
                    <a:pt x="6026" y="3069"/>
                  </a:lnTo>
                  <a:cubicBezTo>
                    <a:pt x="6026" y="3069"/>
                    <a:pt x="3025" y="0"/>
                    <a:pt x="165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22"/>
            <p:cNvSpPr/>
            <p:nvPr/>
          </p:nvSpPr>
          <p:spPr>
            <a:xfrm flipH="1">
              <a:off x="8334205" y="3769063"/>
              <a:ext cx="1068703" cy="488213"/>
            </a:xfrm>
            <a:custGeom>
              <a:rect b="b" l="l" r="r" t="t"/>
              <a:pathLst>
                <a:path extrusionOk="0" h="14703" w="32185">
                  <a:moveTo>
                    <a:pt x="18261" y="0"/>
                  </a:moveTo>
                  <a:cubicBezTo>
                    <a:pt x="17981" y="0"/>
                    <a:pt x="17702" y="57"/>
                    <a:pt x="17439" y="171"/>
                  </a:cubicBezTo>
                  <a:lnTo>
                    <a:pt x="412" y="7932"/>
                  </a:lnTo>
                  <a:cubicBezTo>
                    <a:pt x="1" y="8115"/>
                    <a:pt x="1" y="8708"/>
                    <a:pt x="412" y="8891"/>
                  </a:cubicBezTo>
                  <a:lnTo>
                    <a:pt x="12851" y="14483"/>
                  </a:lnTo>
                  <a:cubicBezTo>
                    <a:pt x="13187" y="14628"/>
                    <a:pt x="13551" y="14703"/>
                    <a:pt x="13915" y="14703"/>
                  </a:cubicBezTo>
                  <a:cubicBezTo>
                    <a:pt x="14293" y="14703"/>
                    <a:pt x="14671" y="14623"/>
                    <a:pt x="15020" y="14460"/>
                  </a:cubicBezTo>
                  <a:lnTo>
                    <a:pt x="31774" y="6836"/>
                  </a:lnTo>
                  <a:cubicBezTo>
                    <a:pt x="32184" y="6631"/>
                    <a:pt x="32184" y="6060"/>
                    <a:pt x="31774" y="5878"/>
                  </a:cubicBezTo>
                  <a:lnTo>
                    <a:pt x="19083" y="171"/>
                  </a:lnTo>
                  <a:cubicBezTo>
                    <a:pt x="18820" y="57"/>
                    <a:pt x="18541" y="0"/>
                    <a:pt x="1826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22"/>
            <p:cNvSpPr/>
            <p:nvPr/>
          </p:nvSpPr>
          <p:spPr>
            <a:xfrm flipH="1">
              <a:off x="8334205" y="3744026"/>
              <a:ext cx="1068703" cy="488246"/>
            </a:xfrm>
            <a:custGeom>
              <a:rect b="b" l="l" r="r" t="t"/>
              <a:pathLst>
                <a:path extrusionOk="0" h="14704" w="32185">
                  <a:moveTo>
                    <a:pt x="18261" y="1"/>
                  </a:moveTo>
                  <a:cubicBezTo>
                    <a:pt x="17981" y="1"/>
                    <a:pt x="17702" y="58"/>
                    <a:pt x="17439" y="172"/>
                  </a:cubicBezTo>
                  <a:lnTo>
                    <a:pt x="412" y="6289"/>
                  </a:lnTo>
                  <a:cubicBezTo>
                    <a:pt x="1" y="6472"/>
                    <a:pt x="229" y="8800"/>
                    <a:pt x="640" y="8983"/>
                  </a:cubicBezTo>
                  <a:lnTo>
                    <a:pt x="12851" y="14484"/>
                  </a:lnTo>
                  <a:cubicBezTo>
                    <a:pt x="13187" y="14629"/>
                    <a:pt x="13551" y="14703"/>
                    <a:pt x="13915" y="14703"/>
                  </a:cubicBezTo>
                  <a:cubicBezTo>
                    <a:pt x="14293" y="14703"/>
                    <a:pt x="14671" y="14623"/>
                    <a:pt x="15020" y="14461"/>
                  </a:cubicBezTo>
                  <a:lnTo>
                    <a:pt x="31774" y="6837"/>
                  </a:lnTo>
                  <a:cubicBezTo>
                    <a:pt x="32184" y="6632"/>
                    <a:pt x="32184" y="4418"/>
                    <a:pt x="31774" y="4235"/>
                  </a:cubicBezTo>
                  <a:lnTo>
                    <a:pt x="19083" y="172"/>
                  </a:lnTo>
                  <a:cubicBezTo>
                    <a:pt x="18820" y="58"/>
                    <a:pt x="18541" y="1"/>
                    <a:pt x="18261" y="1"/>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22"/>
            <p:cNvSpPr/>
            <p:nvPr/>
          </p:nvSpPr>
          <p:spPr>
            <a:xfrm flipH="1">
              <a:off x="8334205" y="3657627"/>
              <a:ext cx="1068703" cy="488313"/>
            </a:xfrm>
            <a:custGeom>
              <a:rect b="b" l="l" r="r" t="t"/>
              <a:pathLst>
                <a:path extrusionOk="0" h="14706" w="32185">
                  <a:moveTo>
                    <a:pt x="18261" y="1"/>
                  </a:moveTo>
                  <a:cubicBezTo>
                    <a:pt x="17981" y="1"/>
                    <a:pt x="17702" y="58"/>
                    <a:pt x="17439" y="172"/>
                  </a:cubicBezTo>
                  <a:lnTo>
                    <a:pt x="412" y="7933"/>
                  </a:lnTo>
                  <a:cubicBezTo>
                    <a:pt x="1" y="8138"/>
                    <a:pt x="1" y="8709"/>
                    <a:pt x="412" y="8891"/>
                  </a:cubicBezTo>
                  <a:lnTo>
                    <a:pt x="12851" y="14483"/>
                  </a:lnTo>
                  <a:cubicBezTo>
                    <a:pt x="13194" y="14632"/>
                    <a:pt x="13565" y="14706"/>
                    <a:pt x="13936" y="14706"/>
                  </a:cubicBezTo>
                  <a:cubicBezTo>
                    <a:pt x="14306" y="14706"/>
                    <a:pt x="14677" y="14632"/>
                    <a:pt x="15020" y="14483"/>
                  </a:cubicBezTo>
                  <a:lnTo>
                    <a:pt x="31774" y="6837"/>
                  </a:lnTo>
                  <a:cubicBezTo>
                    <a:pt x="32184" y="6654"/>
                    <a:pt x="32184" y="6061"/>
                    <a:pt x="31774" y="5878"/>
                  </a:cubicBezTo>
                  <a:lnTo>
                    <a:pt x="19083" y="172"/>
                  </a:lnTo>
                  <a:cubicBezTo>
                    <a:pt x="18820" y="58"/>
                    <a:pt x="18541" y="1"/>
                    <a:pt x="1826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22"/>
            <p:cNvSpPr/>
            <p:nvPr/>
          </p:nvSpPr>
          <p:spPr>
            <a:xfrm flipH="1">
              <a:off x="8503218" y="3726228"/>
              <a:ext cx="464638" cy="206170"/>
            </a:xfrm>
            <a:custGeom>
              <a:rect b="b" l="l" r="r" t="t"/>
              <a:pathLst>
                <a:path extrusionOk="0" h="6209" w="13993">
                  <a:moveTo>
                    <a:pt x="5433" y="0"/>
                  </a:moveTo>
                  <a:lnTo>
                    <a:pt x="0" y="2397"/>
                  </a:lnTo>
                  <a:lnTo>
                    <a:pt x="8423" y="6209"/>
                  </a:lnTo>
                  <a:lnTo>
                    <a:pt x="13992" y="3721"/>
                  </a:lnTo>
                  <a:lnTo>
                    <a:pt x="5433" y="0"/>
                  </a:ln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22"/>
            <p:cNvSpPr/>
            <p:nvPr/>
          </p:nvSpPr>
          <p:spPr>
            <a:xfrm flipH="1">
              <a:off x="7567966" y="2737450"/>
              <a:ext cx="500233" cy="410879"/>
            </a:xfrm>
            <a:custGeom>
              <a:rect b="b" l="l" r="r" t="t"/>
              <a:pathLst>
                <a:path extrusionOk="0" h="12374" w="15065">
                  <a:moveTo>
                    <a:pt x="6340" y="0"/>
                  </a:moveTo>
                  <a:cubicBezTo>
                    <a:pt x="5547" y="0"/>
                    <a:pt x="4712" y="291"/>
                    <a:pt x="3926" y="996"/>
                  </a:cubicBezTo>
                  <a:cubicBezTo>
                    <a:pt x="1392" y="3233"/>
                    <a:pt x="0" y="7821"/>
                    <a:pt x="2283" y="9281"/>
                  </a:cubicBezTo>
                  <a:cubicBezTo>
                    <a:pt x="2214" y="9806"/>
                    <a:pt x="2305" y="10286"/>
                    <a:pt x="2602" y="10605"/>
                  </a:cubicBezTo>
                  <a:cubicBezTo>
                    <a:pt x="2899" y="10925"/>
                    <a:pt x="3310" y="11085"/>
                    <a:pt x="3789" y="11085"/>
                  </a:cubicBezTo>
                  <a:cubicBezTo>
                    <a:pt x="4294" y="11982"/>
                    <a:pt x="5379" y="12374"/>
                    <a:pt x="6655" y="12374"/>
                  </a:cubicBezTo>
                  <a:cubicBezTo>
                    <a:pt x="8496" y="12374"/>
                    <a:pt x="10733" y="11557"/>
                    <a:pt x="12189" y="10263"/>
                  </a:cubicBezTo>
                  <a:cubicBezTo>
                    <a:pt x="15065" y="7684"/>
                    <a:pt x="12120" y="3849"/>
                    <a:pt x="10043" y="3849"/>
                  </a:cubicBezTo>
                  <a:cubicBezTo>
                    <a:pt x="10259" y="2057"/>
                    <a:pt x="8449" y="0"/>
                    <a:pt x="634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22"/>
            <p:cNvSpPr/>
            <p:nvPr/>
          </p:nvSpPr>
          <p:spPr>
            <a:xfrm flipH="1">
              <a:off x="7672562" y="2930404"/>
              <a:ext cx="191028" cy="185749"/>
            </a:xfrm>
            <a:custGeom>
              <a:rect b="b" l="l" r="r" t="t"/>
              <a:pathLst>
                <a:path extrusionOk="0" h="5594" w="5753">
                  <a:moveTo>
                    <a:pt x="4817" y="1"/>
                  </a:moveTo>
                  <a:cubicBezTo>
                    <a:pt x="4908" y="366"/>
                    <a:pt x="4954" y="709"/>
                    <a:pt x="4931" y="1028"/>
                  </a:cubicBezTo>
                  <a:cubicBezTo>
                    <a:pt x="4931" y="1188"/>
                    <a:pt x="4863" y="1348"/>
                    <a:pt x="4840" y="1507"/>
                  </a:cubicBezTo>
                  <a:cubicBezTo>
                    <a:pt x="4794" y="1644"/>
                    <a:pt x="4771" y="1781"/>
                    <a:pt x="4680" y="1918"/>
                  </a:cubicBezTo>
                  <a:cubicBezTo>
                    <a:pt x="4429" y="2466"/>
                    <a:pt x="3995" y="2900"/>
                    <a:pt x="3493" y="3311"/>
                  </a:cubicBezTo>
                  <a:cubicBezTo>
                    <a:pt x="2991" y="3699"/>
                    <a:pt x="2420" y="4064"/>
                    <a:pt x="1827" y="4429"/>
                  </a:cubicBezTo>
                  <a:cubicBezTo>
                    <a:pt x="1530" y="4589"/>
                    <a:pt x="1233" y="4794"/>
                    <a:pt x="914" y="4977"/>
                  </a:cubicBezTo>
                  <a:cubicBezTo>
                    <a:pt x="617" y="5159"/>
                    <a:pt x="298" y="5342"/>
                    <a:pt x="1" y="5593"/>
                  </a:cubicBezTo>
                  <a:cubicBezTo>
                    <a:pt x="754" y="5593"/>
                    <a:pt x="1485" y="5479"/>
                    <a:pt x="2192" y="5251"/>
                  </a:cubicBezTo>
                  <a:cubicBezTo>
                    <a:pt x="2923" y="5023"/>
                    <a:pt x="3607" y="4680"/>
                    <a:pt x="4224" y="4201"/>
                  </a:cubicBezTo>
                  <a:cubicBezTo>
                    <a:pt x="4817" y="3699"/>
                    <a:pt x="5388" y="3037"/>
                    <a:pt x="5547" y="2192"/>
                  </a:cubicBezTo>
                  <a:cubicBezTo>
                    <a:pt x="5753" y="1348"/>
                    <a:pt x="5410" y="457"/>
                    <a:pt x="4817" y="1"/>
                  </a:cubicBezTo>
                  <a:close/>
                </a:path>
              </a:pathLst>
            </a:custGeom>
            <a:solidFill>
              <a:srgbClr val="FFFFFF">
                <a:alpha val="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22"/>
            <p:cNvSpPr/>
            <p:nvPr/>
          </p:nvSpPr>
          <p:spPr>
            <a:xfrm flipH="1">
              <a:off x="7686940" y="2612101"/>
              <a:ext cx="94037" cy="244820"/>
            </a:xfrm>
            <a:custGeom>
              <a:rect b="b" l="l" r="r" t="t"/>
              <a:pathLst>
                <a:path extrusionOk="0" h="7373" w="2832">
                  <a:moveTo>
                    <a:pt x="2626" y="0"/>
                  </a:moveTo>
                  <a:cubicBezTo>
                    <a:pt x="1462" y="776"/>
                    <a:pt x="617" y="1986"/>
                    <a:pt x="320" y="3356"/>
                  </a:cubicBezTo>
                  <a:cubicBezTo>
                    <a:pt x="1" y="4702"/>
                    <a:pt x="252" y="6163"/>
                    <a:pt x="959" y="7373"/>
                  </a:cubicBezTo>
                  <a:cubicBezTo>
                    <a:pt x="1302" y="7282"/>
                    <a:pt x="1599" y="6894"/>
                    <a:pt x="1736" y="6597"/>
                  </a:cubicBezTo>
                  <a:cubicBezTo>
                    <a:pt x="2375" y="5090"/>
                    <a:pt x="2740" y="3493"/>
                    <a:pt x="2808" y="1849"/>
                  </a:cubicBezTo>
                  <a:cubicBezTo>
                    <a:pt x="2831" y="1233"/>
                    <a:pt x="2831" y="594"/>
                    <a:pt x="26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22"/>
            <p:cNvSpPr/>
            <p:nvPr/>
          </p:nvSpPr>
          <p:spPr>
            <a:xfrm flipH="1">
              <a:off x="7586163" y="2781380"/>
              <a:ext cx="176617" cy="96029"/>
            </a:xfrm>
            <a:custGeom>
              <a:rect b="b" l="l" r="r" t="t"/>
              <a:pathLst>
                <a:path extrusionOk="0" h="2892" w="5319">
                  <a:moveTo>
                    <a:pt x="4528" y="1"/>
                  </a:moveTo>
                  <a:cubicBezTo>
                    <a:pt x="4310" y="1"/>
                    <a:pt x="4090" y="18"/>
                    <a:pt x="3835" y="61"/>
                  </a:cubicBezTo>
                  <a:cubicBezTo>
                    <a:pt x="3287" y="129"/>
                    <a:pt x="2762" y="289"/>
                    <a:pt x="2283" y="517"/>
                  </a:cubicBezTo>
                  <a:cubicBezTo>
                    <a:pt x="1804" y="746"/>
                    <a:pt x="1393" y="1042"/>
                    <a:pt x="1005" y="1362"/>
                  </a:cubicBezTo>
                  <a:cubicBezTo>
                    <a:pt x="617" y="1704"/>
                    <a:pt x="297" y="2047"/>
                    <a:pt x="1" y="2480"/>
                  </a:cubicBezTo>
                  <a:lnTo>
                    <a:pt x="480" y="2891"/>
                  </a:lnTo>
                  <a:cubicBezTo>
                    <a:pt x="800" y="2617"/>
                    <a:pt x="1165" y="2366"/>
                    <a:pt x="1553" y="2161"/>
                  </a:cubicBezTo>
                  <a:cubicBezTo>
                    <a:pt x="1941" y="1955"/>
                    <a:pt x="2329" y="1818"/>
                    <a:pt x="2717" y="1727"/>
                  </a:cubicBezTo>
                  <a:cubicBezTo>
                    <a:pt x="2991" y="1666"/>
                    <a:pt x="3255" y="1636"/>
                    <a:pt x="3515" y="1636"/>
                  </a:cubicBezTo>
                  <a:cubicBezTo>
                    <a:pt x="3645" y="1636"/>
                    <a:pt x="3774" y="1643"/>
                    <a:pt x="3904" y="1659"/>
                  </a:cubicBezTo>
                  <a:cubicBezTo>
                    <a:pt x="4269" y="1681"/>
                    <a:pt x="4634" y="1818"/>
                    <a:pt x="4977" y="1933"/>
                  </a:cubicBezTo>
                  <a:lnTo>
                    <a:pt x="5319" y="61"/>
                  </a:lnTo>
                  <a:cubicBezTo>
                    <a:pt x="5026" y="24"/>
                    <a:pt x="4778" y="1"/>
                    <a:pt x="4528" y="1"/>
                  </a:cubicBezTo>
                  <a:close/>
                </a:path>
              </a:pathLst>
            </a:custGeom>
            <a:solidFill>
              <a:srgbClr val="8169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22"/>
            <p:cNvSpPr/>
            <p:nvPr/>
          </p:nvSpPr>
          <p:spPr>
            <a:xfrm flipH="1">
              <a:off x="7567203" y="2783273"/>
              <a:ext cx="48546" cy="63189"/>
            </a:xfrm>
            <a:custGeom>
              <a:rect b="b" l="l" r="r" t="t"/>
              <a:pathLst>
                <a:path extrusionOk="0" h="1903" w="1462">
                  <a:moveTo>
                    <a:pt x="833" y="0"/>
                  </a:moveTo>
                  <a:cubicBezTo>
                    <a:pt x="508" y="0"/>
                    <a:pt x="178" y="352"/>
                    <a:pt x="92" y="826"/>
                  </a:cubicBezTo>
                  <a:cubicBezTo>
                    <a:pt x="1" y="1351"/>
                    <a:pt x="206" y="1830"/>
                    <a:pt x="549" y="1898"/>
                  </a:cubicBezTo>
                  <a:cubicBezTo>
                    <a:pt x="569" y="1901"/>
                    <a:pt x="590" y="1902"/>
                    <a:pt x="611" y="1902"/>
                  </a:cubicBezTo>
                  <a:cubicBezTo>
                    <a:pt x="954" y="1902"/>
                    <a:pt x="1284" y="1550"/>
                    <a:pt x="1370" y="1077"/>
                  </a:cubicBezTo>
                  <a:cubicBezTo>
                    <a:pt x="1462" y="552"/>
                    <a:pt x="1256" y="72"/>
                    <a:pt x="891" y="4"/>
                  </a:cubicBezTo>
                  <a:cubicBezTo>
                    <a:pt x="872" y="1"/>
                    <a:pt x="852" y="0"/>
                    <a:pt x="833" y="0"/>
                  </a:cubicBezTo>
                  <a:close/>
                </a:path>
              </a:pathLst>
            </a:custGeom>
            <a:solidFill>
              <a:srgbClr val="8D7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22"/>
            <p:cNvSpPr/>
            <p:nvPr/>
          </p:nvSpPr>
          <p:spPr>
            <a:xfrm flipH="1">
              <a:off x="6914613" y="225929"/>
              <a:ext cx="671538" cy="780550"/>
            </a:xfrm>
            <a:custGeom>
              <a:rect b="b" l="l" r="r" t="t"/>
              <a:pathLst>
                <a:path extrusionOk="0" h="23507" w="20224">
                  <a:moveTo>
                    <a:pt x="3756" y="1"/>
                  </a:moveTo>
                  <a:cubicBezTo>
                    <a:pt x="3630" y="1"/>
                    <a:pt x="3500" y="34"/>
                    <a:pt x="3379" y="102"/>
                  </a:cubicBezTo>
                  <a:lnTo>
                    <a:pt x="457" y="1837"/>
                  </a:lnTo>
                  <a:cubicBezTo>
                    <a:pt x="92" y="2042"/>
                    <a:pt x="0" y="2522"/>
                    <a:pt x="229" y="2887"/>
                  </a:cubicBezTo>
                  <a:lnTo>
                    <a:pt x="4931" y="9780"/>
                  </a:lnTo>
                  <a:cubicBezTo>
                    <a:pt x="4931" y="9780"/>
                    <a:pt x="1050" y="15441"/>
                    <a:pt x="2899" y="19983"/>
                  </a:cubicBezTo>
                  <a:cubicBezTo>
                    <a:pt x="3929" y="22494"/>
                    <a:pt x="6153" y="23506"/>
                    <a:pt x="8539" y="23506"/>
                  </a:cubicBezTo>
                  <a:cubicBezTo>
                    <a:pt x="10491" y="23506"/>
                    <a:pt x="12550" y="22829"/>
                    <a:pt x="14152" y="21740"/>
                  </a:cubicBezTo>
                  <a:cubicBezTo>
                    <a:pt x="19402" y="18157"/>
                    <a:pt x="20224" y="13637"/>
                    <a:pt x="18010" y="10396"/>
                  </a:cubicBezTo>
                  <a:cubicBezTo>
                    <a:pt x="15946" y="7385"/>
                    <a:pt x="9472" y="7268"/>
                    <a:pt x="8482" y="7268"/>
                  </a:cubicBezTo>
                  <a:cubicBezTo>
                    <a:pt x="8399" y="7268"/>
                    <a:pt x="8355" y="7269"/>
                    <a:pt x="8355" y="7269"/>
                  </a:cubicBezTo>
                  <a:lnTo>
                    <a:pt x="4383" y="376"/>
                  </a:lnTo>
                  <a:cubicBezTo>
                    <a:pt x="4246" y="132"/>
                    <a:pt x="4008" y="1"/>
                    <a:pt x="3756" y="1"/>
                  </a:cubicBezTo>
                  <a:close/>
                </a:path>
              </a:pathLst>
            </a:custGeom>
            <a:solidFill>
              <a:srgbClr val="C2F1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22"/>
            <p:cNvSpPr/>
            <p:nvPr/>
          </p:nvSpPr>
          <p:spPr>
            <a:xfrm flipH="1">
              <a:off x="7070743" y="548516"/>
              <a:ext cx="396401" cy="283371"/>
            </a:xfrm>
            <a:custGeom>
              <a:rect b="b" l="l" r="r" t="t"/>
              <a:pathLst>
                <a:path extrusionOk="0" h="8534" w="11938">
                  <a:moveTo>
                    <a:pt x="11689" y="0"/>
                  </a:moveTo>
                  <a:cubicBezTo>
                    <a:pt x="9457" y="0"/>
                    <a:pt x="883" y="5442"/>
                    <a:pt x="0" y="8533"/>
                  </a:cubicBezTo>
                  <a:cubicBezTo>
                    <a:pt x="1529" y="7917"/>
                    <a:pt x="4086" y="6616"/>
                    <a:pt x="6825" y="4493"/>
                  </a:cubicBezTo>
                  <a:cubicBezTo>
                    <a:pt x="9883" y="2142"/>
                    <a:pt x="11093" y="1275"/>
                    <a:pt x="11938" y="42"/>
                  </a:cubicBezTo>
                  <a:cubicBezTo>
                    <a:pt x="11915" y="19"/>
                    <a:pt x="11892" y="19"/>
                    <a:pt x="11892" y="19"/>
                  </a:cubicBezTo>
                  <a:cubicBezTo>
                    <a:pt x="11832" y="7"/>
                    <a:pt x="11764" y="0"/>
                    <a:pt x="11689"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22"/>
            <p:cNvSpPr/>
            <p:nvPr/>
          </p:nvSpPr>
          <p:spPr>
            <a:xfrm flipH="1">
              <a:off x="6904752" y="549911"/>
              <a:ext cx="565182" cy="415063"/>
            </a:xfrm>
            <a:custGeom>
              <a:rect b="b" l="l" r="r" t="t"/>
              <a:pathLst>
                <a:path extrusionOk="0" h="12500" w="17021">
                  <a:moveTo>
                    <a:pt x="12022" y="0"/>
                  </a:moveTo>
                  <a:lnTo>
                    <a:pt x="12022" y="0"/>
                  </a:lnTo>
                  <a:cubicBezTo>
                    <a:pt x="11177" y="1233"/>
                    <a:pt x="9967" y="2100"/>
                    <a:pt x="6909" y="4451"/>
                  </a:cubicBezTo>
                  <a:cubicBezTo>
                    <a:pt x="4170" y="6574"/>
                    <a:pt x="1613" y="7875"/>
                    <a:pt x="84" y="8491"/>
                  </a:cubicBezTo>
                  <a:cubicBezTo>
                    <a:pt x="84" y="8537"/>
                    <a:pt x="84" y="8560"/>
                    <a:pt x="61" y="8582"/>
                  </a:cubicBezTo>
                  <a:cubicBezTo>
                    <a:pt x="0" y="10026"/>
                    <a:pt x="2346" y="12500"/>
                    <a:pt x="5651" y="12500"/>
                  </a:cubicBezTo>
                  <a:cubicBezTo>
                    <a:pt x="7312" y="12500"/>
                    <a:pt x="9215" y="11875"/>
                    <a:pt x="11177" y="10180"/>
                  </a:cubicBezTo>
                  <a:cubicBezTo>
                    <a:pt x="17020" y="5159"/>
                    <a:pt x="13574" y="616"/>
                    <a:pt x="120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22"/>
            <p:cNvSpPr/>
            <p:nvPr/>
          </p:nvSpPr>
          <p:spPr>
            <a:xfrm flipH="1">
              <a:off x="7387154" y="307879"/>
              <a:ext cx="159915" cy="227886"/>
            </a:xfrm>
            <a:custGeom>
              <a:rect b="b" l="l" r="r" t="t"/>
              <a:pathLst>
                <a:path extrusionOk="0" h="6863" w="4816">
                  <a:moveTo>
                    <a:pt x="211" y="0"/>
                  </a:moveTo>
                  <a:cubicBezTo>
                    <a:pt x="106" y="0"/>
                    <a:pt x="1" y="61"/>
                    <a:pt x="33" y="190"/>
                  </a:cubicBezTo>
                  <a:cubicBezTo>
                    <a:pt x="147" y="784"/>
                    <a:pt x="513" y="1286"/>
                    <a:pt x="855" y="1788"/>
                  </a:cubicBezTo>
                  <a:cubicBezTo>
                    <a:pt x="1197" y="2336"/>
                    <a:pt x="1563" y="2861"/>
                    <a:pt x="1928" y="3409"/>
                  </a:cubicBezTo>
                  <a:cubicBezTo>
                    <a:pt x="2727" y="4573"/>
                    <a:pt x="3548" y="5714"/>
                    <a:pt x="4438" y="6787"/>
                  </a:cubicBezTo>
                  <a:cubicBezTo>
                    <a:pt x="4485" y="6840"/>
                    <a:pt x="4540" y="6863"/>
                    <a:pt x="4591" y="6863"/>
                  </a:cubicBezTo>
                  <a:cubicBezTo>
                    <a:pt x="4714" y="6863"/>
                    <a:pt x="4816" y="6733"/>
                    <a:pt x="4735" y="6604"/>
                  </a:cubicBezTo>
                  <a:cubicBezTo>
                    <a:pt x="4096" y="5395"/>
                    <a:pt x="3389" y="4253"/>
                    <a:pt x="2635" y="3112"/>
                  </a:cubicBezTo>
                  <a:cubicBezTo>
                    <a:pt x="2270" y="2564"/>
                    <a:pt x="1905" y="2016"/>
                    <a:pt x="1540" y="1469"/>
                  </a:cubicBezTo>
                  <a:cubicBezTo>
                    <a:pt x="1197" y="967"/>
                    <a:pt x="855" y="373"/>
                    <a:pt x="330" y="31"/>
                  </a:cubicBezTo>
                  <a:cubicBezTo>
                    <a:pt x="297" y="11"/>
                    <a:pt x="254" y="0"/>
                    <a:pt x="211" y="0"/>
                  </a:cubicBezTo>
                  <a:close/>
                </a:path>
              </a:pathLst>
            </a:custGeom>
            <a:solidFill>
              <a:srgbClr val="DBF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22"/>
            <p:cNvSpPr/>
            <p:nvPr/>
          </p:nvSpPr>
          <p:spPr>
            <a:xfrm flipH="1">
              <a:off x="7305270" y="583846"/>
              <a:ext cx="134613" cy="335138"/>
            </a:xfrm>
            <a:custGeom>
              <a:rect b="b" l="l" r="r" t="t"/>
              <a:pathLst>
                <a:path extrusionOk="0" h="10093" w="4054">
                  <a:moveTo>
                    <a:pt x="1763" y="1"/>
                  </a:moveTo>
                  <a:cubicBezTo>
                    <a:pt x="1732" y="1"/>
                    <a:pt x="1698" y="9"/>
                    <a:pt x="1667" y="28"/>
                  </a:cubicBezTo>
                  <a:cubicBezTo>
                    <a:pt x="937" y="485"/>
                    <a:pt x="594" y="1580"/>
                    <a:pt x="366" y="2379"/>
                  </a:cubicBezTo>
                  <a:cubicBezTo>
                    <a:pt x="115" y="3292"/>
                    <a:pt x="1" y="4251"/>
                    <a:pt x="46" y="5209"/>
                  </a:cubicBezTo>
                  <a:cubicBezTo>
                    <a:pt x="183" y="7172"/>
                    <a:pt x="1119" y="9090"/>
                    <a:pt x="2922" y="10026"/>
                  </a:cubicBezTo>
                  <a:cubicBezTo>
                    <a:pt x="3008" y="10072"/>
                    <a:pt x="3094" y="10092"/>
                    <a:pt x="3177" y="10092"/>
                  </a:cubicBezTo>
                  <a:cubicBezTo>
                    <a:pt x="3669" y="10092"/>
                    <a:pt x="4053" y="9370"/>
                    <a:pt x="3584" y="8998"/>
                  </a:cubicBezTo>
                  <a:cubicBezTo>
                    <a:pt x="2215" y="7994"/>
                    <a:pt x="1347" y="6488"/>
                    <a:pt x="1233" y="4776"/>
                  </a:cubicBezTo>
                  <a:cubicBezTo>
                    <a:pt x="1188" y="3977"/>
                    <a:pt x="1302" y="3155"/>
                    <a:pt x="1484" y="2379"/>
                  </a:cubicBezTo>
                  <a:cubicBezTo>
                    <a:pt x="1644" y="1671"/>
                    <a:pt x="2009" y="873"/>
                    <a:pt x="1918" y="142"/>
                  </a:cubicBezTo>
                  <a:cubicBezTo>
                    <a:pt x="1918" y="59"/>
                    <a:pt x="1846" y="1"/>
                    <a:pt x="176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22"/>
            <p:cNvSpPr/>
            <p:nvPr/>
          </p:nvSpPr>
          <p:spPr>
            <a:xfrm flipH="1">
              <a:off x="7254898" y="899028"/>
              <a:ext cx="44760" cy="43764"/>
            </a:xfrm>
            <a:custGeom>
              <a:rect b="b" l="l" r="r" t="t"/>
              <a:pathLst>
                <a:path extrusionOk="0" h="1318" w="1348">
                  <a:moveTo>
                    <a:pt x="679" y="1"/>
                  </a:moveTo>
                  <a:cubicBezTo>
                    <a:pt x="545" y="1"/>
                    <a:pt x="421" y="34"/>
                    <a:pt x="297" y="123"/>
                  </a:cubicBezTo>
                  <a:cubicBezTo>
                    <a:pt x="160" y="214"/>
                    <a:pt x="46" y="374"/>
                    <a:pt x="23" y="534"/>
                  </a:cubicBezTo>
                  <a:cubicBezTo>
                    <a:pt x="0" y="693"/>
                    <a:pt x="23" y="899"/>
                    <a:pt x="137" y="1036"/>
                  </a:cubicBezTo>
                  <a:cubicBezTo>
                    <a:pt x="229" y="1173"/>
                    <a:pt x="366" y="1287"/>
                    <a:pt x="548" y="1310"/>
                  </a:cubicBezTo>
                  <a:cubicBezTo>
                    <a:pt x="589" y="1315"/>
                    <a:pt x="629" y="1318"/>
                    <a:pt x="668" y="1318"/>
                  </a:cubicBezTo>
                  <a:cubicBezTo>
                    <a:pt x="803" y="1318"/>
                    <a:pt x="927" y="1284"/>
                    <a:pt x="1050" y="1195"/>
                  </a:cubicBezTo>
                  <a:cubicBezTo>
                    <a:pt x="1187" y="1104"/>
                    <a:pt x="1301" y="944"/>
                    <a:pt x="1324" y="785"/>
                  </a:cubicBezTo>
                  <a:cubicBezTo>
                    <a:pt x="1347" y="625"/>
                    <a:pt x="1324" y="419"/>
                    <a:pt x="1210" y="282"/>
                  </a:cubicBezTo>
                  <a:cubicBezTo>
                    <a:pt x="1119" y="146"/>
                    <a:pt x="982" y="31"/>
                    <a:pt x="799" y="9"/>
                  </a:cubicBezTo>
                  <a:cubicBezTo>
                    <a:pt x="758" y="3"/>
                    <a:pt x="718" y="1"/>
                    <a:pt x="6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22"/>
            <p:cNvSpPr/>
            <p:nvPr/>
          </p:nvSpPr>
          <p:spPr>
            <a:xfrm flipH="1">
              <a:off x="7647068" y="1653084"/>
              <a:ext cx="611669" cy="620170"/>
            </a:xfrm>
            <a:custGeom>
              <a:rect b="b" l="l" r="r" t="t"/>
              <a:pathLst>
                <a:path extrusionOk="0" h="18677" w="18421">
                  <a:moveTo>
                    <a:pt x="16534" y="1"/>
                  </a:moveTo>
                  <a:cubicBezTo>
                    <a:pt x="16494" y="1"/>
                    <a:pt x="16453" y="2"/>
                    <a:pt x="16412" y="5"/>
                  </a:cubicBezTo>
                  <a:cubicBezTo>
                    <a:pt x="15956" y="28"/>
                    <a:pt x="15522" y="233"/>
                    <a:pt x="15157" y="507"/>
                  </a:cubicBezTo>
                  <a:lnTo>
                    <a:pt x="14814" y="872"/>
                  </a:lnTo>
                  <a:lnTo>
                    <a:pt x="1" y="15846"/>
                  </a:lnTo>
                  <a:cubicBezTo>
                    <a:pt x="412" y="16165"/>
                    <a:pt x="822" y="16508"/>
                    <a:pt x="1233" y="16873"/>
                  </a:cubicBezTo>
                  <a:cubicBezTo>
                    <a:pt x="1827" y="17421"/>
                    <a:pt x="2420" y="18014"/>
                    <a:pt x="2922" y="18676"/>
                  </a:cubicBezTo>
                  <a:lnTo>
                    <a:pt x="17919" y="3543"/>
                  </a:lnTo>
                  <a:cubicBezTo>
                    <a:pt x="18284" y="3109"/>
                    <a:pt x="18421" y="2516"/>
                    <a:pt x="18398" y="1945"/>
                  </a:cubicBezTo>
                  <a:cubicBezTo>
                    <a:pt x="18375" y="1580"/>
                    <a:pt x="18307" y="1215"/>
                    <a:pt x="18124" y="895"/>
                  </a:cubicBezTo>
                  <a:cubicBezTo>
                    <a:pt x="17824" y="337"/>
                    <a:pt x="17180" y="1"/>
                    <a:pt x="1653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22"/>
            <p:cNvSpPr/>
            <p:nvPr/>
          </p:nvSpPr>
          <p:spPr>
            <a:xfrm flipH="1">
              <a:off x="7590985" y="1755521"/>
              <a:ext cx="570728" cy="582881"/>
            </a:xfrm>
            <a:custGeom>
              <a:rect b="b" l="l" r="r" t="t"/>
              <a:pathLst>
                <a:path extrusionOk="0" h="17554" w="17188">
                  <a:moveTo>
                    <a:pt x="16312" y="0"/>
                  </a:moveTo>
                  <a:cubicBezTo>
                    <a:pt x="16202" y="0"/>
                    <a:pt x="16088" y="17"/>
                    <a:pt x="15978" y="47"/>
                  </a:cubicBezTo>
                  <a:cubicBezTo>
                    <a:pt x="15636" y="115"/>
                    <a:pt x="15293" y="252"/>
                    <a:pt x="14997" y="458"/>
                  </a:cubicBezTo>
                  <a:lnTo>
                    <a:pt x="0" y="15591"/>
                  </a:lnTo>
                  <a:cubicBezTo>
                    <a:pt x="480" y="16207"/>
                    <a:pt x="868" y="16846"/>
                    <a:pt x="1142" y="17554"/>
                  </a:cubicBezTo>
                  <a:lnTo>
                    <a:pt x="16937" y="1599"/>
                  </a:lnTo>
                  <a:cubicBezTo>
                    <a:pt x="16960" y="1576"/>
                    <a:pt x="17005" y="1553"/>
                    <a:pt x="17028" y="1508"/>
                  </a:cubicBezTo>
                  <a:cubicBezTo>
                    <a:pt x="17142" y="1234"/>
                    <a:pt x="17188" y="937"/>
                    <a:pt x="17119" y="640"/>
                  </a:cubicBezTo>
                  <a:cubicBezTo>
                    <a:pt x="17051" y="412"/>
                    <a:pt x="16914" y="207"/>
                    <a:pt x="16709" y="93"/>
                  </a:cubicBezTo>
                  <a:cubicBezTo>
                    <a:pt x="16593" y="28"/>
                    <a:pt x="16455" y="0"/>
                    <a:pt x="163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22"/>
            <p:cNvSpPr/>
            <p:nvPr/>
          </p:nvSpPr>
          <p:spPr>
            <a:xfrm flipH="1">
              <a:off x="8106087" y="1992894"/>
              <a:ext cx="11389" cy="12153"/>
            </a:xfrm>
            <a:custGeom>
              <a:rect b="b" l="l" r="r" t="t"/>
              <a:pathLst>
                <a:path extrusionOk="0" h="366" w="343">
                  <a:moveTo>
                    <a:pt x="343" y="0"/>
                  </a:moveTo>
                  <a:cubicBezTo>
                    <a:pt x="229" y="114"/>
                    <a:pt x="115" y="228"/>
                    <a:pt x="0" y="342"/>
                  </a:cubicBezTo>
                  <a:cubicBezTo>
                    <a:pt x="0" y="342"/>
                    <a:pt x="0" y="365"/>
                    <a:pt x="0" y="365"/>
                  </a:cubicBezTo>
                  <a:lnTo>
                    <a:pt x="343" y="0"/>
                  </a:lnTo>
                  <a:close/>
                </a:path>
              </a:pathLst>
            </a:custGeom>
            <a:solidFill>
              <a:srgbClr val="A51E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22"/>
            <p:cNvSpPr/>
            <p:nvPr/>
          </p:nvSpPr>
          <p:spPr>
            <a:xfrm flipH="1">
              <a:off x="7753158" y="1603210"/>
              <a:ext cx="566975" cy="576040"/>
            </a:xfrm>
            <a:custGeom>
              <a:rect b="b" l="l" r="r" t="t"/>
              <a:pathLst>
                <a:path extrusionOk="0" h="17348" w="17075">
                  <a:moveTo>
                    <a:pt x="15933" y="0"/>
                  </a:moveTo>
                  <a:cubicBezTo>
                    <a:pt x="15842" y="69"/>
                    <a:pt x="15750" y="137"/>
                    <a:pt x="15682" y="229"/>
                  </a:cubicBezTo>
                  <a:lnTo>
                    <a:pt x="1" y="16047"/>
                  </a:lnTo>
                  <a:cubicBezTo>
                    <a:pt x="640" y="16435"/>
                    <a:pt x="1256" y="16868"/>
                    <a:pt x="1850" y="17348"/>
                  </a:cubicBezTo>
                  <a:lnTo>
                    <a:pt x="16663" y="2374"/>
                  </a:lnTo>
                  <a:cubicBezTo>
                    <a:pt x="16663" y="2374"/>
                    <a:pt x="16663" y="2351"/>
                    <a:pt x="16663" y="2351"/>
                  </a:cubicBezTo>
                  <a:cubicBezTo>
                    <a:pt x="17074" y="1758"/>
                    <a:pt x="17074" y="891"/>
                    <a:pt x="16595" y="320"/>
                  </a:cubicBezTo>
                  <a:cubicBezTo>
                    <a:pt x="16504" y="206"/>
                    <a:pt x="16389" y="115"/>
                    <a:pt x="16275" y="46"/>
                  </a:cubicBezTo>
                  <a:cubicBezTo>
                    <a:pt x="16161" y="0"/>
                    <a:pt x="16047" y="0"/>
                    <a:pt x="159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22"/>
            <p:cNvSpPr/>
            <p:nvPr/>
          </p:nvSpPr>
          <p:spPr>
            <a:xfrm flipH="1">
              <a:off x="8145774" y="2161785"/>
              <a:ext cx="336533" cy="328597"/>
            </a:xfrm>
            <a:custGeom>
              <a:rect b="b" l="l" r="r" t="t"/>
              <a:pathLst>
                <a:path extrusionOk="0" h="9896" w="10135">
                  <a:moveTo>
                    <a:pt x="4109" y="1"/>
                  </a:moveTo>
                  <a:lnTo>
                    <a:pt x="913" y="3219"/>
                  </a:lnTo>
                  <a:cubicBezTo>
                    <a:pt x="0" y="4132"/>
                    <a:pt x="0" y="5639"/>
                    <a:pt x="936" y="6529"/>
                  </a:cubicBezTo>
                  <a:lnTo>
                    <a:pt x="3630" y="9222"/>
                  </a:lnTo>
                  <a:cubicBezTo>
                    <a:pt x="4080" y="9673"/>
                    <a:pt x="4676" y="9896"/>
                    <a:pt x="5273" y="9896"/>
                  </a:cubicBezTo>
                  <a:cubicBezTo>
                    <a:pt x="5886" y="9896"/>
                    <a:pt x="6500" y="9662"/>
                    <a:pt x="6962" y="9199"/>
                  </a:cubicBezTo>
                  <a:lnTo>
                    <a:pt x="10135" y="6004"/>
                  </a:lnTo>
                  <a:cubicBezTo>
                    <a:pt x="9633" y="5068"/>
                    <a:pt x="8697" y="3744"/>
                    <a:pt x="7533" y="2580"/>
                  </a:cubicBezTo>
                  <a:cubicBezTo>
                    <a:pt x="6391" y="1462"/>
                    <a:pt x="5045" y="549"/>
                    <a:pt x="410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22"/>
            <p:cNvSpPr/>
            <p:nvPr/>
          </p:nvSpPr>
          <p:spPr>
            <a:xfrm flipH="1">
              <a:off x="8123792" y="2136017"/>
              <a:ext cx="222108" cy="225130"/>
            </a:xfrm>
            <a:custGeom>
              <a:rect b="b" l="l" r="r" t="t"/>
              <a:pathLst>
                <a:path extrusionOk="0" h="6780" w="6689">
                  <a:moveTo>
                    <a:pt x="777" y="1"/>
                  </a:moveTo>
                  <a:lnTo>
                    <a:pt x="1" y="777"/>
                  </a:lnTo>
                  <a:cubicBezTo>
                    <a:pt x="937" y="1325"/>
                    <a:pt x="2283" y="2238"/>
                    <a:pt x="3425" y="3356"/>
                  </a:cubicBezTo>
                  <a:cubicBezTo>
                    <a:pt x="4589" y="4520"/>
                    <a:pt x="5525" y="5844"/>
                    <a:pt x="6027" y="6780"/>
                  </a:cubicBezTo>
                  <a:lnTo>
                    <a:pt x="6689" y="6095"/>
                  </a:lnTo>
                  <a:cubicBezTo>
                    <a:pt x="6118" y="4634"/>
                    <a:pt x="5022" y="3379"/>
                    <a:pt x="3858" y="2329"/>
                  </a:cubicBezTo>
                  <a:cubicBezTo>
                    <a:pt x="2900" y="1461"/>
                    <a:pt x="1873" y="685"/>
                    <a:pt x="7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22"/>
            <p:cNvSpPr/>
            <p:nvPr/>
          </p:nvSpPr>
          <p:spPr>
            <a:xfrm flipH="1">
              <a:off x="7450229" y="1462122"/>
              <a:ext cx="140789" cy="129765"/>
            </a:xfrm>
            <a:custGeom>
              <a:rect b="b" l="l" r="r" t="t"/>
              <a:pathLst>
                <a:path extrusionOk="0" h="3908" w="4240">
                  <a:moveTo>
                    <a:pt x="3564" y="1"/>
                  </a:moveTo>
                  <a:cubicBezTo>
                    <a:pt x="3490" y="1"/>
                    <a:pt x="3412" y="16"/>
                    <a:pt x="3333" y="50"/>
                  </a:cubicBezTo>
                  <a:lnTo>
                    <a:pt x="1" y="1510"/>
                  </a:lnTo>
                  <a:cubicBezTo>
                    <a:pt x="640" y="1579"/>
                    <a:pt x="1233" y="1830"/>
                    <a:pt x="1713" y="2241"/>
                  </a:cubicBezTo>
                  <a:cubicBezTo>
                    <a:pt x="2215" y="2675"/>
                    <a:pt x="2580" y="3268"/>
                    <a:pt x="2740" y="3907"/>
                  </a:cubicBezTo>
                  <a:lnTo>
                    <a:pt x="4087" y="780"/>
                  </a:lnTo>
                  <a:cubicBezTo>
                    <a:pt x="4239" y="398"/>
                    <a:pt x="3945" y="1"/>
                    <a:pt x="3564"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22"/>
            <p:cNvSpPr/>
            <p:nvPr/>
          </p:nvSpPr>
          <p:spPr>
            <a:xfrm flipH="1">
              <a:off x="7500036" y="1512262"/>
              <a:ext cx="291075" cy="293333"/>
            </a:xfrm>
            <a:custGeom>
              <a:rect b="b" l="l" r="r" t="t"/>
              <a:pathLst>
                <a:path extrusionOk="0" h="8834" w="8766">
                  <a:moveTo>
                    <a:pt x="6027" y="0"/>
                  </a:moveTo>
                  <a:lnTo>
                    <a:pt x="640" y="2351"/>
                  </a:lnTo>
                  <a:cubicBezTo>
                    <a:pt x="412" y="2443"/>
                    <a:pt x="184" y="2580"/>
                    <a:pt x="1" y="2739"/>
                  </a:cubicBezTo>
                  <a:cubicBezTo>
                    <a:pt x="115" y="2739"/>
                    <a:pt x="229" y="2739"/>
                    <a:pt x="343" y="2785"/>
                  </a:cubicBezTo>
                  <a:cubicBezTo>
                    <a:pt x="457" y="2854"/>
                    <a:pt x="572" y="2945"/>
                    <a:pt x="663" y="3059"/>
                  </a:cubicBezTo>
                  <a:cubicBezTo>
                    <a:pt x="1142" y="3630"/>
                    <a:pt x="1142" y="4497"/>
                    <a:pt x="731" y="5090"/>
                  </a:cubicBezTo>
                  <a:cubicBezTo>
                    <a:pt x="1142" y="4611"/>
                    <a:pt x="1713" y="4292"/>
                    <a:pt x="2329" y="4246"/>
                  </a:cubicBezTo>
                  <a:cubicBezTo>
                    <a:pt x="2370" y="4243"/>
                    <a:pt x="2411" y="4242"/>
                    <a:pt x="2451" y="4242"/>
                  </a:cubicBezTo>
                  <a:cubicBezTo>
                    <a:pt x="3097" y="4242"/>
                    <a:pt x="3741" y="4578"/>
                    <a:pt x="4041" y="5136"/>
                  </a:cubicBezTo>
                  <a:cubicBezTo>
                    <a:pt x="4224" y="5456"/>
                    <a:pt x="4292" y="5821"/>
                    <a:pt x="4315" y="6186"/>
                  </a:cubicBezTo>
                  <a:cubicBezTo>
                    <a:pt x="4338" y="6757"/>
                    <a:pt x="4201" y="7350"/>
                    <a:pt x="3836" y="7784"/>
                  </a:cubicBezTo>
                  <a:cubicBezTo>
                    <a:pt x="4132" y="7578"/>
                    <a:pt x="4475" y="7441"/>
                    <a:pt x="4817" y="7373"/>
                  </a:cubicBezTo>
                  <a:cubicBezTo>
                    <a:pt x="4927" y="7343"/>
                    <a:pt x="5041" y="7326"/>
                    <a:pt x="5151" y="7326"/>
                  </a:cubicBezTo>
                  <a:cubicBezTo>
                    <a:pt x="5294" y="7326"/>
                    <a:pt x="5432" y="7354"/>
                    <a:pt x="5548" y="7419"/>
                  </a:cubicBezTo>
                  <a:cubicBezTo>
                    <a:pt x="5753" y="7533"/>
                    <a:pt x="5890" y="7738"/>
                    <a:pt x="5958" y="7966"/>
                  </a:cubicBezTo>
                  <a:cubicBezTo>
                    <a:pt x="6027" y="8263"/>
                    <a:pt x="5981" y="8560"/>
                    <a:pt x="5867" y="8834"/>
                  </a:cubicBezTo>
                  <a:cubicBezTo>
                    <a:pt x="6073" y="8606"/>
                    <a:pt x="6255" y="8332"/>
                    <a:pt x="6369" y="8035"/>
                  </a:cubicBezTo>
                  <a:lnTo>
                    <a:pt x="8766" y="2397"/>
                  </a:lnTo>
                  <a:cubicBezTo>
                    <a:pt x="8606" y="1758"/>
                    <a:pt x="8241" y="1165"/>
                    <a:pt x="7739" y="731"/>
                  </a:cubicBezTo>
                  <a:cubicBezTo>
                    <a:pt x="7259" y="320"/>
                    <a:pt x="6666" y="69"/>
                    <a:pt x="6027" y="0"/>
                  </a:cubicBezTo>
                  <a:close/>
                </a:path>
              </a:pathLst>
            </a:custGeom>
            <a:solidFill>
              <a:srgbClr val="F8C2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22"/>
            <p:cNvSpPr/>
            <p:nvPr/>
          </p:nvSpPr>
          <p:spPr>
            <a:xfrm flipH="1">
              <a:off x="8323885" y="2340593"/>
              <a:ext cx="669247" cy="686779"/>
            </a:xfrm>
            <a:custGeom>
              <a:rect b="b" l="l" r="r" t="t"/>
              <a:pathLst>
                <a:path extrusionOk="0" h="20683" w="20155">
                  <a:moveTo>
                    <a:pt x="15229" y="0"/>
                  </a:moveTo>
                  <a:cubicBezTo>
                    <a:pt x="14130" y="0"/>
                    <a:pt x="13006" y="334"/>
                    <a:pt x="11961" y="893"/>
                  </a:cubicBezTo>
                  <a:cubicBezTo>
                    <a:pt x="6779" y="3655"/>
                    <a:pt x="3264" y="8722"/>
                    <a:pt x="502" y="13903"/>
                  </a:cubicBezTo>
                  <a:cubicBezTo>
                    <a:pt x="2191" y="12168"/>
                    <a:pt x="4086" y="10616"/>
                    <a:pt x="6140" y="9338"/>
                  </a:cubicBezTo>
                  <a:lnTo>
                    <a:pt x="6140" y="9338"/>
                  </a:lnTo>
                  <a:cubicBezTo>
                    <a:pt x="3949" y="13036"/>
                    <a:pt x="1895" y="16825"/>
                    <a:pt x="0" y="20682"/>
                  </a:cubicBezTo>
                  <a:cubicBezTo>
                    <a:pt x="2785" y="17897"/>
                    <a:pt x="5638" y="15158"/>
                    <a:pt x="8537" y="12488"/>
                  </a:cubicBezTo>
                  <a:lnTo>
                    <a:pt x="8537" y="12488"/>
                  </a:lnTo>
                  <a:cubicBezTo>
                    <a:pt x="8103" y="13994"/>
                    <a:pt x="7738" y="15524"/>
                    <a:pt x="7418" y="17053"/>
                  </a:cubicBezTo>
                  <a:cubicBezTo>
                    <a:pt x="10020" y="15501"/>
                    <a:pt x="12257" y="13401"/>
                    <a:pt x="13969" y="10936"/>
                  </a:cubicBezTo>
                  <a:lnTo>
                    <a:pt x="13969" y="10936"/>
                  </a:lnTo>
                  <a:cubicBezTo>
                    <a:pt x="13832" y="12077"/>
                    <a:pt x="13695" y="13218"/>
                    <a:pt x="13558" y="14337"/>
                  </a:cubicBezTo>
                  <a:cubicBezTo>
                    <a:pt x="16777" y="12899"/>
                    <a:pt x="19196" y="9817"/>
                    <a:pt x="19858" y="6348"/>
                  </a:cubicBezTo>
                  <a:cubicBezTo>
                    <a:pt x="20155" y="4704"/>
                    <a:pt x="20018" y="2856"/>
                    <a:pt x="18899" y="1646"/>
                  </a:cubicBezTo>
                  <a:cubicBezTo>
                    <a:pt x="17839" y="485"/>
                    <a:pt x="16553" y="0"/>
                    <a:pt x="15229" y="0"/>
                  </a:cubicBezTo>
                  <a:close/>
                </a:path>
              </a:pathLst>
            </a:custGeom>
            <a:solidFill>
              <a:srgbClr val="E356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22"/>
            <p:cNvSpPr/>
            <p:nvPr/>
          </p:nvSpPr>
          <p:spPr>
            <a:xfrm flipH="1">
              <a:off x="8419383" y="2401325"/>
              <a:ext cx="341845" cy="347125"/>
            </a:xfrm>
            <a:custGeom>
              <a:rect b="b" l="l" r="r" t="t"/>
              <a:pathLst>
                <a:path extrusionOk="0" h="10454" w="10295">
                  <a:moveTo>
                    <a:pt x="21" y="6633"/>
                  </a:moveTo>
                  <a:cubicBezTo>
                    <a:pt x="14" y="6636"/>
                    <a:pt x="7" y="6639"/>
                    <a:pt x="1" y="6642"/>
                  </a:cubicBezTo>
                  <a:cubicBezTo>
                    <a:pt x="7" y="6639"/>
                    <a:pt x="14" y="6636"/>
                    <a:pt x="21" y="6633"/>
                  </a:cubicBezTo>
                  <a:close/>
                  <a:moveTo>
                    <a:pt x="8530" y="1"/>
                  </a:moveTo>
                  <a:cubicBezTo>
                    <a:pt x="7288" y="1"/>
                    <a:pt x="5754" y="1319"/>
                    <a:pt x="4840" y="1985"/>
                  </a:cubicBezTo>
                  <a:cubicBezTo>
                    <a:pt x="3927" y="2647"/>
                    <a:pt x="3059" y="3378"/>
                    <a:pt x="2260" y="4154"/>
                  </a:cubicBezTo>
                  <a:cubicBezTo>
                    <a:pt x="1849" y="4565"/>
                    <a:pt x="1439" y="4975"/>
                    <a:pt x="1051" y="5409"/>
                  </a:cubicBezTo>
                  <a:cubicBezTo>
                    <a:pt x="804" y="5700"/>
                    <a:pt x="361" y="6473"/>
                    <a:pt x="21" y="6633"/>
                  </a:cubicBezTo>
                  <a:lnTo>
                    <a:pt x="21" y="6633"/>
                  </a:lnTo>
                  <a:cubicBezTo>
                    <a:pt x="905" y="6249"/>
                    <a:pt x="1834" y="5955"/>
                    <a:pt x="2762" y="5729"/>
                  </a:cubicBezTo>
                  <a:lnTo>
                    <a:pt x="2762" y="5729"/>
                  </a:lnTo>
                  <a:cubicBezTo>
                    <a:pt x="1712" y="6916"/>
                    <a:pt x="799" y="8194"/>
                    <a:pt x="23" y="9586"/>
                  </a:cubicBezTo>
                  <a:cubicBezTo>
                    <a:pt x="1324" y="8582"/>
                    <a:pt x="2717" y="7692"/>
                    <a:pt x="4178" y="6961"/>
                  </a:cubicBezTo>
                  <a:lnTo>
                    <a:pt x="4178" y="6961"/>
                  </a:lnTo>
                  <a:cubicBezTo>
                    <a:pt x="3835" y="8125"/>
                    <a:pt x="3470" y="9289"/>
                    <a:pt x="3128" y="10453"/>
                  </a:cubicBezTo>
                  <a:cubicBezTo>
                    <a:pt x="4931" y="9084"/>
                    <a:pt x="6574" y="7486"/>
                    <a:pt x="8012" y="5751"/>
                  </a:cubicBezTo>
                  <a:cubicBezTo>
                    <a:pt x="8081" y="6345"/>
                    <a:pt x="8126" y="6938"/>
                    <a:pt x="8195" y="7532"/>
                  </a:cubicBezTo>
                  <a:cubicBezTo>
                    <a:pt x="9496" y="6459"/>
                    <a:pt x="10135" y="4747"/>
                    <a:pt x="10249" y="3058"/>
                  </a:cubicBezTo>
                  <a:cubicBezTo>
                    <a:pt x="10295" y="2396"/>
                    <a:pt x="10272" y="1711"/>
                    <a:pt x="9998" y="1095"/>
                  </a:cubicBezTo>
                  <a:cubicBezTo>
                    <a:pt x="9639" y="296"/>
                    <a:pt x="9117" y="1"/>
                    <a:pt x="8530" y="1"/>
                  </a:cubicBezTo>
                  <a:close/>
                </a:path>
              </a:pathLst>
            </a:custGeom>
            <a:solidFill>
              <a:srgbClr val="FD9A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22"/>
            <p:cNvSpPr/>
            <p:nvPr/>
          </p:nvSpPr>
          <p:spPr>
            <a:xfrm flipH="1">
              <a:off x="8471216" y="2446849"/>
              <a:ext cx="122526" cy="147729"/>
            </a:xfrm>
            <a:custGeom>
              <a:rect b="b" l="l" r="r" t="t"/>
              <a:pathLst>
                <a:path extrusionOk="0" h="4449" w="3690">
                  <a:moveTo>
                    <a:pt x="3149" y="1"/>
                  </a:moveTo>
                  <a:cubicBezTo>
                    <a:pt x="2225" y="1"/>
                    <a:pt x="336" y="1925"/>
                    <a:pt x="1" y="2395"/>
                  </a:cubicBezTo>
                  <a:cubicBezTo>
                    <a:pt x="503" y="2121"/>
                    <a:pt x="1051" y="1961"/>
                    <a:pt x="1622" y="1870"/>
                  </a:cubicBezTo>
                  <a:lnTo>
                    <a:pt x="1622" y="1870"/>
                  </a:lnTo>
                  <a:cubicBezTo>
                    <a:pt x="1188" y="2714"/>
                    <a:pt x="823" y="3559"/>
                    <a:pt x="503" y="4449"/>
                  </a:cubicBezTo>
                  <a:cubicBezTo>
                    <a:pt x="1371" y="3650"/>
                    <a:pt x="2147" y="2737"/>
                    <a:pt x="2808" y="1733"/>
                  </a:cubicBezTo>
                  <a:cubicBezTo>
                    <a:pt x="2900" y="2098"/>
                    <a:pt x="2991" y="2463"/>
                    <a:pt x="3060" y="2828"/>
                  </a:cubicBezTo>
                  <a:cubicBezTo>
                    <a:pt x="3425" y="2258"/>
                    <a:pt x="3607" y="1596"/>
                    <a:pt x="3653" y="911"/>
                  </a:cubicBezTo>
                  <a:cubicBezTo>
                    <a:pt x="3689" y="251"/>
                    <a:pt x="3482" y="1"/>
                    <a:pt x="3149" y="1"/>
                  </a:cubicBezTo>
                  <a:close/>
                </a:path>
              </a:pathLst>
            </a:custGeom>
            <a:solidFill>
              <a:srgbClr val="FBCF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22"/>
            <p:cNvSpPr/>
            <p:nvPr/>
          </p:nvSpPr>
          <p:spPr>
            <a:xfrm flipH="1">
              <a:off x="8087890" y="1291638"/>
              <a:ext cx="291673" cy="289083"/>
            </a:xfrm>
            <a:custGeom>
              <a:rect b="b" l="l" r="r" t="t"/>
              <a:pathLst>
                <a:path extrusionOk="0" h="8706" w="8784">
                  <a:moveTo>
                    <a:pt x="5179" y="0"/>
                  </a:moveTo>
                  <a:cubicBezTo>
                    <a:pt x="4990" y="0"/>
                    <a:pt x="4797" y="93"/>
                    <a:pt x="4675" y="302"/>
                  </a:cubicBezTo>
                  <a:lnTo>
                    <a:pt x="3397" y="2471"/>
                  </a:lnTo>
                  <a:lnTo>
                    <a:pt x="1023" y="1604"/>
                  </a:lnTo>
                  <a:cubicBezTo>
                    <a:pt x="951" y="1578"/>
                    <a:pt x="880" y="1567"/>
                    <a:pt x="812" y="1567"/>
                  </a:cubicBezTo>
                  <a:cubicBezTo>
                    <a:pt x="326" y="1567"/>
                    <a:pt x="0" y="2161"/>
                    <a:pt x="361" y="2562"/>
                  </a:cubicBezTo>
                  <a:lnTo>
                    <a:pt x="2027" y="4457"/>
                  </a:lnTo>
                  <a:lnTo>
                    <a:pt x="498" y="6442"/>
                  </a:lnTo>
                  <a:cubicBezTo>
                    <a:pt x="167" y="6851"/>
                    <a:pt x="500" y="7409"/>
                    <a:pt x="959" y="7409"/>
                  </a:cubicBezTo>
                  <a:cubicBezTo>
                    <a:pt x="1038" y="7409"/>
                    <a:pt x="1121" y="7392"/>
                    <a:pt x="1206" y="7355"/>
                  </a:cubicBezTo>
                  <a:lnTo>
                    <a:pt x="3511" y="6351"/>
                  </a:lnTo>
                  <a:lnTo>
                    <a:pt x="4926" y="8451"/>
                  </a:lnTo>
                  <a:cubicBezTo>
                    <a:pt x="5046" y="8628"/>
                    <a:pt x="5223" y="8705"/>
                    <a:pt x="5400" y="8705"/>
                  </a:cubicBezTo>
                  <a:cubicBezTo>
                    <a:pt x="5726" y="8705"/>
                    <a:pt x="6051" y="8440"/>
                    <a:pt x="6022" y="8040"/>
                  </a:cubicBezTo>
                  <a:lnTo>
                    <a:pt x="5771" y="5552"/>
                  </a:lnTo>
                  <a:lnTo>
                    <a:pt x="8190" y="4845"/>
                  </a:lnTo>
                  <a:cubicBezTo>
                    <a:pt x="8784" y="4662"/>
                    <a:pt x="8761" y="3818"/>
                    <a:pt x="8167" y="3681"/>
                  </a:cubicBezTo>
                  <a:lnTo>
                    <a:pt x="5702" y="3133"/>
                  </a:lnTo>
                  <a:lnTo>
                    <a:pt x="5771" y="622"/>
                  </a:lnTo>
                  <a:cubicBezTo>
                    <a:pt x="5785" y="242"/>
                    <a:pt x="5486" y="0"/>
                    <a:pt x="517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22"/>
            <p:cNvSpPr/>
            <p:nvPr/>
          </p:nvSpPr>
          <p:spPr>
            <a:xfrm flipH="1">
              <a:off x="8954849" y="309328"/>
              <a:ext cx="208561" cy="197138"/>
            </a:xfrm>
            <a:custGeom>
              <a:rect b="b" l="l" r="r" t="t"/>
              <a:pathLst>
                <a:path extrusionOk="0" h="5937" w="6281">
                  <a:moveTo>
                    <a:pt x="4352" y="0"/>
                  </a:moveTo>
                  <a:cubicBezTo>
                    <a:pt x="4250" y="0"/>
                    <a:pt x="4148" y="41"/>
                    <a:pt x="4067" y="135"/>
                  </a:cubicBezTo>
                  <a:lnTo>
                    <a:pt x="2857" y="1413"/>
                  </a:lnTo>
                  <a:lnTo>
                    <a:pt x="1396" y="455"/>
                  </a:lnTo>
                  <a:cubicBezTo>
                    <a:pt x="1323" y="409"/>
                    <a:pt x="1247" y="389"/>
                    <a:pt x="1175" y="389"/>
                  </a:cubicBezTo>
                  <a:cubicBezTo>
                    <a:pt x="883" y="389"/>
                    <a:pt x="638" y="710"/>
                    <a:pt x="803" y="1002"/>
                  </a:cubicBezTo>
                  <a:lnTo>
                    <a:pt x="1647" y="2532"/>
                  </a:lnTo>
                  <a:lnTo>
                    <a:pt x="301" y="3650"/>
                  </a:lnTo>
                  <a:cubicBezTo>
                    <a:pt x="0" y="3908"/>
                    <a:pt x="184" y="4387"/>
                    <a:pt x="567" y="4387"/>
                  </a:cubicBezTo>
                  <a:cubicBezTo>
                    <a:pt x="591" y="4387"/>
                    <a:pt x="617" y="4385"/>
                    <a:pt x="643" y="4381"/>
                  </a:cubicBezTo>
                  <a:lnTo>
                    <a:pt x="2355" y="4038"/>
                  </a:lnTo>
                  <a:lnTo>
                    <a:pt x="2994" y="5682"/>
                  </a:lnTo>
                  <a:cubicBezTo>
                    <a:pt x="3065" y="5854"/>
                    <a:pt x="3217" y="5936"/>
                    <a:pt x="3371" y="5936"/>
                  </a:cubicBezTo>
                  <a:cubicBezTo>
                    <a:pt x="3562" y="5936"/>
                    <a:pt x="3755" y="5808"/>
                    <a:pt x="3793" y="5567"/>
                  </a:cubicBezTo>
                  <a:lnTo>
                    <a:pt x="3998" y="3833"/>
                  </a:lnTo>
                  <a:lnTo>
                    <a:pt x="5733" y="3741"/>
                  </a:lnTo>
                  <a:cubicBezTo>
                    <a:pt x="6167" y="3719"/>
                    <a:pt x="6281" y="3148"/>
                    <a:pt x="5893" y="2965"/>
                  </a:cubicBezTo>
                  <a:lnTo>
                    <a:pt x="4318" y="2212"/>
                  </a:lnTo>
                  <a:lnTo>
                    <a:pt x="4752" y="523"/>
                  </a:lnTo>
                  <a:cubicBezTo>
                    <a:pt x="4832" y="233"/>
                    <a:pt x="4595" y="0"/>
                    <a:pt x="435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22"/>
            <p:cNvSpPr/>
            <p:nvPr/>
          </p:nvSpPr>
          <p:spPr>
            <a:xfrm flipH="1">
              <a:off x="6785243" y="1637320"/>
              <a:ext cx="206004" cy="198898"/>
            </a:xfrm>
            <a:custGeom>
              <a:rect b="b" l="l" r="r" t="t"/>
              <a:pathLst>
                <a:path extrusionOk="0" h="5990" w="6204">
                  <a:moveTo>
                    <a:pt x="2102" y="1"/>
                  </a:moveTo>
                  <a:cubicBezTo>
                    <a:pt x="1867" y="1"/>
                    <a:pt x="1643" y="210"/>
                    <a:pt x="1689" y="503"/>
                  </a:cubicBezTo>
                  <a:lnTo>
                    <a:pt x="2009" y="2215"/>
                  </a:lnTo>
                  <a:lnTo>
                    <a:pt x="388" y="2831"/>
                  </a:lnTo>
                  <a:cubicBezTo>
                    <a:pt x="0" y="2991"/>
                    <a:pt x="69" y="3584"/>
                    <a:pt x="479" y="3630"/>
                  </a:cubicBezTo>
                  <a:lnTo>
                    <a:pt x="2214" y="3858"/>
                  </a:lnTo>
                  <a:lnTo>
                    <a:pt x="2328" y="5593"/>
                  </a:lnTo>
                  <a:cubicBezTo>
                    <a:pt x="2342" y="5845"/>
                    <a:pt x="2540" y="5989"/>
                    <a:pt x="2740" y="5989"/>
                  </a:cubicBezTo>
                  <a:cubicBezTo>
                    <a:pt x="2884" y="5989"/>
                    <a:pt x="3028" y="5915"/>
                    <a:pt x="3104" y="5753"/>
                  </a:cubicBezTo>
                  <a:lnTo>
                    <a:pt x="3858" y="4178"/>
                  </a:lnTo>
                  <a:lnTo>
                    <a:pt x="5547" y="4611"/>
                  </a:lnTo>
                  <a:cubicBezTo>
                    <a:pt x="5586" y="4622"/>
                    <a:pt x="5624" y="4627"/>
                    <a:pt x="5660" y="4627"/>
                  </a:cubicBezTo>
                  <a:cubicBezTo>
                    <a:pt x="6005" y="4627"/>
                    <a:pt x="6203" y="4172"/>
                    <a:pt x="5935" y="3904"/>
                  </a:cubicBezTo>
                  <a:lnTo>
                    <a:pt x="4656" y="2717"/>
                  </a:lnTo>
                  <a:lnTo>
                    <a:pt x="5592" y="1256"/>
                  </a:lnTo>
                  <a:cubicBezTo>
                    <a:pt x="5780" y="956"/>
                    <a:pt x="5551" y="610"/>
                    <a:pt x="5249" y="610"/>
                  </a:cubicBezTo>
                  <a:cubicBezTo>
                    <a:pt x="5183" y="610"/>
                    <a:pt x="5114" y="626"/>
                    <a:pt x="5044" y="663"/>
                  </a:cubicBezTo>
                  <a:lnTo>
                    <a:pt x="3515" y="1507"/>
                  </a:lnTo>
                  <a:lnTo>
                    <a:pt x="2420" y="160"/>
                  </a:lnTo>
                  <a:cubicBezTo>
                    <a:pt x="2331" y="49"/>
                    <a:pt x="2215" y="1"/>
                    <a:pt x="21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22"/>
            <p:cNvSpPr/>
            <p:nvPr/>
          </p:nvSpPr>
          <p:spPr>
            <a:xfrm flipH="1">
              <a:off x="7433818" y="3314320"/>
              <a:ext cx="176186" cy="163568"/>
            </a:xfrm>
            <a:custGeom>
              <a:rect b="b" l="l" r="r" t="t"/>
              <a:pathLst>
                <a:path extrusionOk="0" h="4926" w="5306">
                  <a:moveTo>
                    <a:pt x="3821" y="1"/>
                  </a:moveTo>
                  <a:cubicBezTo>
                    <a:pt x="3737" y="1"/>
                    <a:pt x="3649" y="32"/>
                    <a:pt x="3571" y="103"/>
                  </a:cubicBezTo>
                  <a:lnTo>
                    <a:pt x="2521" y="1107"/>
                  </a:lnTo>
                  <a:lnTo>
                    <a:pt x="1334" y="240"/>
                  </a:lnTo>
                  <a:cubicBezTo>
                    <a:pt x="1269" y="194"/>
                    <a:pt x="1200" y="175"/>
                    <a:pt x="1135" y="175"/>
                  </a:cubicBezTo>
                  <a:cubicBezTo>
                    <a:pt x="901" y="175"/>
                    <a:pt x="702" y="424"/>
                    <a:pt x="809" y="673"/>
                  </a:cubicBezTo>
                  <a:lnTo>
                    <a:pt x="1448" y="1997"/>
                  </a:lnTo>
                  <a:lnTo>
                    <a:pt x="261" y="2865"/>
                  </a:lnTo>
                  <a:cubicBezTo>
                    <a:pt x="0" y="3060"/>
                    <a:pt x="154" y="3484"/>
                    <a:pt x="465" y="3484"/>
                  </a:cubicBezTo>
                  <a:cubicBezTo>
                    <a:pt x="481" y="3484"/>
                    <a:pt x="496" y="3483"/>
                    <a:pt x="513" y="3481"/>
                  </a:cubicBezTo>
                  <a:lnTo>
                    <a:pt x="1973" y="3298"/>
                  </a:lnTo>
                  <a:lnTo>
                    <a:pt x="2430" y="4691"/>
                  </a:lnTo>
                  <a:cubicBezTo>
                    <a:pt x="2483" y="4850"/>
                    <a:pt x="2616" y="4926"/>
                    <a:pt x="2749" y="4926"/>
                  </a:cubicBezTo>
                  <a:cubicBezTo>
                    <a:pt x="2902" y="4926"/>
                    <a:pt x="3055" y="4827"/>
                    <a:pt x="3092" y="4645"/>
                  </a:cubicBezTo>
                  <a:lnTo>
                    <a:pt x="3366" y="3207"/>
                  </a:lnTo>
                  <a:lnTo>
                    <a:pt x="4826" y="3207"/>
                  </a:lnTo>
                  <a:cubicBezTo>
                    <a:pt x="5192" y="3184"/>
                    <a:pt x="5306" y="2728"/>
                    <a:pt x="4986" y="2545"/>
                  </a:cubicBezTo>
                  <a:lnTo>
                    <a:pt x="3708" y="1837"/>
                  </a:lnTo>
                  <a:lnTo>
                    <a:pt x="4142" y="445"/>
                  </a:lnTo>
                  <a:cubicBezTo>
                    <a:pt x="4224" y="199"/>
                    <a:pt x="4035" y="1"/>
                    <a:pt x="382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22"/>
            <p:cNvSpPr/>
            <p:nvPr/>
          </p:nvSpPr>
          <p:spPr>
            <a:xfrm flipH="1">
              <a:off x="9183091" y="2382389"/>
              <a:ext cx="130363" cy="117645"/>
            </a:xfrm>
            <a:custGeom>
              <a:rect b="b" l="l" r="r" t="t"/>
              <a:pathLst>
                <a:path extrusionOk="0" h="3543" w="3926">
                  <a:moveTo>
                    <a:pt x="1973" y="0"/>
                  </a:moveTo>
                  <a:cubicBezTo>
                    <a:pt x="1811" y="0"/>
                    <a:pt x="1647" y="23"/>
                    <a:pt x="1484" y="71"/>
                  </a:cubicBezTo>
                  <a:cubicBezTo>
                    <a:pt x="548" y="345"/>
                    <a:pt x="0" y="1303"/>
                    <a:pt x="251" y="2239"/>
                  </a:cubicBezTo>
                  <a:cubicBezTo>
                    <a:pt x="477" y="3031"/>
                    <a:pt x="1186" y="3542"/>
                    <a:pt x="1953" y="3542"/>
                  </a:cubicBezTo>
                  <a:cubicBezTo>
                    <a:pt x="2115" y="3542"/>
                    <a:pt x="2279" y="3519"/>
                    <a:pt x="2442" y="3472"/>
                  </a:cubicBezTo>
                  <a:cubicBezTo>
                    <a:pt x="3378" y="3198"/>
                    <a:pt x="3926" y="2239"/>
                    <a:pt x="3652" y="1303"/>
                  </a:cubicBezTo>
                  <a:cubicBezTo>
                    <a:pt x="3445" y="512"/>
                    <a:pt x="2739" y="0"/>
                    <a:pt x="197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22"/>
            <p:cNvSpPr/>
            <p:nvPr/>
          </p:nvSpPr>
          <p:spPr>
            <a:xfrm flipH="1">
              <a:off x="9285395" y="842307"/>
              <a:ext cx="131160" cy="117313"/>
            </a:xfrm>
            <a:custGeom>
              <a:rect b="b" l="l" r="r" t="t"/>
              <a:pathLst>
                <a:path extrusionOk="0" h="3533" w="3950">
                  <a:moveTo>
                    <a:pt x="1983" y="0"/>
                  </a:moveTo>
                  <a:cubicBezTo>
                    <a:pt x="1819" y="0"/>
                    <a:pt x="1652" y="23"/>
                    <a:pt x="1484" y="71"/>
                  </a:cubicBezTo>
                  <a:cubicBezTo>
                    <a:pt x="549" y="322"/>
                    <a:pt x="1" y="1303"/>
                    <a:pt x="275" y="2239"/>
                  </a:cubicBezTo>
                  <a:cubicBezTo>
                    <a:pt x="504" y="3022"/>
                    <a:pt x="1211" y="3533"/>
                    <a:pt x="1984" y="3533"/>
                  </a:cubicBezTo>
                  <a:cubicBezTo>
                    <a:pt x="2135" y="3533"/>
                    <a:pt x="2290" y="3513"/>
                    <a:pt x="2443" y="3472"/>
                  </a:cubicBezTo>
                  <a:cubicBezTo>
                    <a:pt x="3402" y="3198"/>
                    <a:pt x="3950" y="2216"/>
                    <a:pt x="3676" y="1281"/>
                  </a:cubicBezTo>
                  <a:cubicBezTo>
                    <a:pt x="3450" y="508"/>
                    <a:pt x="2757" y="0"/>
                    <a:pt x="198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22"/>
            <p:cNvSpPr/>
            <p:nvPr/>
          </p:nvSpPr>
          <p:spPr>
            <a:xfrm flipH="1">
              <a:off x="9621164" y="1644009"/>
              <a:ext cx="54589" cy="48977"/>
            </a:xfrm>
            <a:custGeom>
              <a:rect b="b" l="l" r="r" t="t"/>
              <a:pathLst>
                <a:path extrusionOk="0" h="1475" w="1644">
                  <a:moveTo>
                    <a:pt x="829" y="1"/>
                  </a:moveTo>
                  <a:cubicBezTo>
                    <a:pt x="760" y="1"/>
                    <a:pt x="689" y="10"/>
                    <a:pt x="617" y="30"/>
                  </a:cubicBezTo>
                  <a:cubicBezTo>
                    <a:pt x="229" y="122"/>
                    <a:pt x="1" y="532"/>
                    <a:pt x="115" y="921"/>
                  </a:cubicBezTo>
                  <a:cubicBezTo>
                    <a:pt x="209" y="1260"/>
                    <a:pt x="506" y="1475"/>
                    <a:pt x="825" y="1475"/>
                  </a:cubicBezTo>
                  <a:cubicBezTo>
                    <a:pt x="892" y="1475"/>
                    <a:pt x="960" y="1465"/>
                    <a:pt x="1028" y="1445"/>
                  </a:cubicBezTo>
                  <a:cubicBezTo>
                    <a:pt x="1416" y="1331"/>
                    <a:pt x="1644" y="921"/>
                    <a:pt x="1530" y="532"/>
                  </a:cubicBezTo>
                  <a:cubicBezTo>
                    <a:pt x="1436" y="212"/>
                    <a:pt x="1155" y="1"/>
                    <a:pt x="829" y="1"/>
                  </a:cubicBezTo>
                  <a:close/>
                </a:path>
              </a:pathLst>
            </a:custGeom>
            <a:solidFill>
              <a:srgbClr val="F2E2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22"/>
            <p:cNvSpPr/>
            <p:nvPr/>
          </p:nvSpPr>
          <p:spPr>
            <a:xfrm flipH="1">
              <a:off x="9401363" y="2918353"/>
              <a:ext cx="54622" cy="48977"/>
            </a:xfrm>
            <a:custGeom>
              <a:rect b="b" l="l" r="r" t="t"/>
              <a:pathLst>
                <a:path extrusionOk="0" h="1475" w="1645">
                  <a:moveTo>
                    <a:pt x="821" y="1"/>
                  </a:moveTo>
                  <a:cubicBezTo>
                    <a:pt x="753" y="1"/>
                    <a:pt x="685" y="10"/>
                    <a:pt x="617" y="30"/>
                  </a:cubicBezTo>
                  <a:cubicBezTo>
                    <a:pt x="229" y="144"/>
                    <a:pt x="1" y="555"/>
                    <a:pt x="115" y="943"/>
                  </a:cubicBezTo>
                  <a:cubicBezTo>
                    <a:pt x="190" y="1263"/>
                    <a:pt x="483" y="1475"/>
                    <a:pt x="801" y="1475"/>
                  </a:cubicBezTo>
                  <a:cubicBezTo>
                    <a:pt x="869" y="1475"/>
                    <a:pt x="937" y="1465"/>
                    <a:pt x="1005" y="1445"/>
                  </a:cubicBezTo>
                  <a:cubicBezTo>
                    <a:pt x="1416" y="1331"/>
                    <a:pt x="1644" y="920"/>
                    <a:pt x="1530" y="532"/>
                  </a:cubicBezTo>
                  <a:cubicBezTo>
                    <a:pt x="1436" y="212"/>
                    <a:pt x="1140" y="1"/>
                    <a:pt x="82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22"/>
            <p:cNvSpPr/>
            <p:nvPr/>
          </p:nvSpPr>
          <p:spPr>
            <a:xfrm flipH="1">
              <a:off x="8817430" y="3303215"/>
              <a:ext cx="54589" cy="48977"/>
            </a:xfrm>
            <a:custGeom>
              <a:rect b="b" l="l" r="r" t="t"/>
              <a:pathLst>
                <a:path extrusionOk="0" h="1475" w="1644">
                  <a:moveTo>
                    <a:pt x="820" y="0"/>
                  </a:moveTo>
                  <a:cubicBezTo>
                    <a:pt x="753" y="0"/>
                    <a:pt x="684" y="10"/>
                    <a:pt x="617" y="30"/>
                  </a:cubicBezTo>
                  <a:cubicBezTo>
                    <a:pt x="229" y="144"/>
                    <a:pt x="0" y="532"/>
                    <a:pt x="114" y="943"/>
                  </a:cubicBezTo>
                  <a:cubicBezTo>
                    <a:pt x="209" y="1263"/>
                    <a:pt x="505" y="1474"/>
                    <a:pt x="824" y="1474"/>
                  </a:cubicBezTo>
                  <a:cubicBezTo>
                    <a:pt x="891" y="1474"/>
                    <a:pt x="960" y="1465"/>
                    <a:pt x="1027" y="1445"/>
                  </a:cubicBezTo>
                  <a:cubicBezTo>
                    <a:pt x="1415" y="1331"/>
                    <a:pt x="1644" y="920"/>
                    <a:pt x="1530" y="532"/>
                  </a:cubicBezTo>
                  <a:cubicBezTo>
                    <a:pt x="1435" y="212"/>
                    <a:pt x="1139" y="0"/>
                    <a:pt x="82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22"/>
            <p:cNvSpPr/>
            <p:nvPr/>
          </p:nvSpPr>
          <p:spPr>
            <a:xfrm flipH="1">
              <a:off x="8186409" y="3322787"/>
              <a:ext cx="54622" cy="48977"/>
            </a:xfrm>
            <a:custGeom>
              <a:rect b="b" l="l" r="r" t="t"/>
              <a:pathLst>
                <a:path extrusionOk="0" h="1475" w="1645">
                  <a:moveTo>
                    <a:pt x="821" y="1"/>
                  </a:moveTo>
                  <a:cubicBezTo>
                    <a:pt x="754" y="1"/>
                    <a:pt x="685" y="10"/>
                    <a:pt x="617" y="30"/>
                  </a:cubicBezTo>
                  <a:cubicBezTo>
                    <a:pt x="229" y="122"/>
                    <a:pt x="1" y="532"/>
                    <a:pt x="115" y="920"/>
                  </a:cubicBezTo>
                  <a:cubicBezTo>
                    <a:pt x="209" y="1260"/>
                    <a:pt x="491" y="1475"/>
                    <a:pt x="817" y="1475"/>
                  </a:cubicBezTo>
                  <a:cubicBezTo>
                    <a:pt x="886" y="1475"/>
                    <a:pt x="957" y="1465"/>
                    <a:pt x="1028" y="1445"/>
                  </a:cubicBezTo>
                  <a:cubicBezTo>
                    <a:pt x="1416" y="1331"/>
                    <a:pt x="1644" y="920"/>
                    <a:pt x="1530" y="532"/>
                  </a:cubicBezTo>
                  <a:cubicBezTo>
                    <a:pt x="1436" y="212"/>
                    <a:pt x="1140" y="1"/>
                    <a:pt x="82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22"/>
            <p:cNvSpPr/>
            <p:nvPr/>
          </p:nvSpPr>
          <p:spPr>
            <a:xfrm flipH="1">
              <a:off x="9368396" y="3234061"/>
              <a:ext cx="88691" cy="88724"/>
            </a:xfrm>
            <a:custGeom>
              <a:rect b="b" l="l" r="r" t="t"/>
              <a:pathLst>
                <a:path extrusionOk="0" h="2672" w="2671">
                  <a:moveTo>
                    <a:pt x="1347" y="1"/>
                  </a:moveTo>
                  <a:cubicBezTo>
                    <a:pt x="617" y="1"/>
                    <a:pt x="0" y="594"/>
                    <a:pt x="0" y="1324"/>
                  </a:cubicBezTo>
                  <a:cubicBezTo>
                    <a:pt x="0" y="2078"/>
                    <a:pt x="617" y="2671"/>
                    <a:pt x="1347" y="2671"/>
                  </a:cubicBezTo>
                  <a:cubicBezTo>
                    <a:pt x="2077" y="2671"/>
                    <a:pt x="2671" y="2078"/>
                    <a:pt x="2671" y="1324"/>
                  </a:cubicBezTo>
                  <a:cubicBezTo>
                    <a:pt x="2671" y="594"/>
                    <a:pt x="2077" y="1"/>
                    <a:pt x="134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22"/>
            <p:cNvSpPr/>
            <p:nvPr/>
          </p:nvSpPr>
          <p:spPr>
            <a:xfrm flipH="1">
              <a:off x="8779119" y="1049839"/>
              <a:ext cx="54589" cy="48944"/>
            </a:xfrm>
            <a:custGeom>
              <a:rect b="b" l="l" r="r" t="t"/>
              <a:pathLst>
                <a:path extrusionOk="0" h="1474" w="1644">
                  <a:moveTo>
                    <a:pt x="827" y="0"/>
                  </a:moveTo>
                  <a:cubicBezTo>
                    <a:pt x="759" y="0"/>
                    <a:pt x="688" y="9"/>
                    <a:pt x="617" y="29"/>
                  </a:cubicBezTo>
                  <a:cubicBezTo>
                    <a:pt x="229" y="143"/>
                    <a:pt x="0" y="554"/>
                    <a:pt x="115" y="942"/>
                  </a:cubicBezTo>
                  <a:cubicBezTo>
                    <a:pt x="209" y="1263"/>
                    <a:pt x="505" y="1474"/>
                    <a:pt x="824" y="1474"/>
                  </a:cubicBezTo>
                  <a:cubicBezTo>
                    <a:pt x="891" y="1474"/>
                    <a:pt x="960" y="1464"/>
                    <a:pt x="1028" y="1444"/>
                  </a:cubicBezTo>
                  <a:cubicBezTo>
                    <a:pt x="1416" y="1353"/>
                    <a:pt x="1644" y="942"/>
                    <a:pt x="1530" y="554"/>
                  </a:cubicBezTo>
                  <a:cubicBezTo>
                    <a:pt x="1435" y="215"/>
                    <a:pt x="1154" y="0"/>
                    <a:pt x="82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22"/>
            <p:cNvSpPr/>
            <p:nvPr/>
          </p:nvSpPr>
          <p:spPr>
            <a:xfrm flipH="1">
              <a:off x="7828200" y="958067"/>
              <a:ext cx="96295" cy="86931"/>
            </a:xfrm>
            <a:custGeom>
              <a:rect b="b" l="l" r="r" t="t"/>
              <a:pathLst>
                <a:path extrusionOk="0" h="2618" w="2900">
                  <a:moveTo>
                    <a:pt x="1466" y="0"/>
                  </a:moveTo>
                  <a:cubicBezTo>
                    <a:pt x="1344" y="0"/>
                    <a:pt x="1220" y="17"/>
                    <a:pt x="1096" y="53"/>
                  </a:cubicBezTo>
                  <a:cubicBezTo>
                    <a:pt x="412" y="236"/>
                    <a:pt x="1" y="966"/>
                    <a:pt x="206" y="1651"/>
                  </a:cubicBezTo>
                  <a:cubicBezTo>
                    <a:pt x="357" y="2235"/>
                    <a:pt x="881" y="2617"/>
                    <a:pt x="1444" y="2617"/>
                  </a:cubicBezTo>
                  <a:cubicBezTo>
                    <a:pt x="1564" y="2617"/>
                    <a:pt x="1685" y="2600"/>
                    <a:pt x="1804" y="2564"/>
                  </a:cubicBezTo>
                  <a:cubicBezTo>
                    <a:pt x="2512" y="2359"/>
                    <a:pt x="2900" y="1651"/>
                    <a:pt x="2717" y="943"/>
                  </a:cubicBezTo>
                  <a:cubicBezTo>
                    <a:pt x="2548" y="379"/>
                    <a:pt x="2037" y="0"/>
                    <a:pt x="146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22"/>
            <p:cNvSpPr/>
            <p:nvPr/>
          </p:nvSpPr>
          <p:spPr>
            <a:xfrm flipH="1">
              <a:off x="7200312" y="2022479"/>
              <a:ext cx="54589" cy="48977"/>
            </a:xfrm>
            <a:custGeom>
              <a:rect b="b" l="l" r="r" t="t"/>
              <a:pathLst>
                <a:path extrusionOk="0" h="1475" w="1644">
                  <a:moveTo>
                    <a:pt x="819" y="1"/>
                  </a:moveTo>
                  <a:cubicBezTo>
                    <a:pt x="752" y="1"/>
                    <a:pt x="684" y="10"/>
                    <a:pt x="616" y="30"/>
                  </a:cubicBezTo>
                  <a:cubicBezTo>
                    <a:pt x="228" y="144"/>
                    <a:pt x="0" y="555"/>
                    <a:pt x="114" y="943"/>
                  </a:cubicBezTo>
                  <a:cubicBezTo>
                    <a:pt x="190" y="1263"/>
                    <a:pt x="483" y="1475"/>
                    <a:pt x="801" y="1475"/>
                  </a:cubicBezTo>
                  <a:cubicBezTo>
                    <a:pt x="868" y="1475"/>
                    <a:pt x="937" y="1465"/>
                    <a:pt x="1005" y="1445"/>
                  </a:cubicBezTo>
                  <a:cubicBezTo>
                    <a:pt x="1415" y="1354"/>
                    <a:pt x="1644" y="943"/>
                    <a:pt x="1529" y="555"/>
                  </a:cubicBezTo>
                  <a:cubicBezTo>
                    <a:pt x="1435" y="215"/>
                    <a:pt x="1138" y="1"/>
                    <a:pt x="81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22"/>
            <p:cNvSpPr/>
            <p:nvPr/>
          </p:nvSpPr>
          <p:spPr>
            <a:xfrm flipH="1">
              <a:off x="8781377" y="1770055"/>
              <a:ext cx="200890" cy="33"/>
            </a:xfrm>
            <a:custGeom>
              <a:rect b="b" l="l" r="r" t="t"/>
              <a:pathLst>
                <a:path extrusionOk="0" fill="none" h="1" w="6050">
                  <a:moveTo>
                    <a:pt x="1" y="0"/>
                  </a:moveTo>
                  <a:lnTo>
                    <a:pt x="6049" y="0"/>
                  </a:lnTo>
                </a:path>
              </a:pathLst>
            </a:custGeom>
            <a:noFill/>
            <a:ln cap="rnd" cmpd="sng" w="9700">
              <a:solidFill>
                <a:srgbClr val="5B5A70"/>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22"/>
            <p:cNvSpPr/>
            <p:nvPr/>
          </p:nvSpPr>
          <p:spPr>
            <a:xfrm flipH="1">
              <a:off x="8696505" y="1770055"/>
              <a:ext cx="31844" cy="33"/>
            </a:xfrm>
            <a:custGeom>
              <a:rect b="b" l="l" r="r" t="t"/>
              <a:pathLst>
                <a:path extrusionOk="0" fill="none" h="1" w="959">
                  <a:moveTo>
                    <a:pt x="0" y="0"/>
                  </a:moveTo>
                  <a:lnTo>
                    <a:pt x="959" y="0"/>
                  </a:lnTo>
                </a:path>
              </a:pathLst>
            </a:custGeom>
            <a:noFill/>
            <a:ln cap="rnd" cmpd="sng" w="9525">
              <a:solidFill>
                <a:srgbClr val="5B5A70"/>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22"/>
            <p:cNvSpPr/>
            <p:nvPr/>
          </p:nvSpPr>
          <p:spPr>
            <a:xfrm flipH="1">
              <a:off x="8018922" y="1870690"/>
              <a:ext cx="185716" cy="184952"/>
            </a:xfrm>
            <a:custGeom>
              <a:rect b="b" l="l" r="r" t="t"/>
              <a:pathLst>
                <a:path extrusionOk="0" fill="none" h="5570" w="5593">
                  <a:moveTo>
                    <a:pt x="1" y="5570"/>
                  </a:moveTo>
                  <a:lnTo>
                    <a:pt x="5593" y="0"/>
                  </a:lnTo>
                </a:path>
              </a:pathLst>
            </a:custGeom>
            <a:noFill/>
            <a:ln cap="rnd"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22"/>
            <p:cNvSpPr/>
            <p:nvPr/>
          </p:nvSpPr>
          <p:spPr>
            <a:xfrm flipH="1">
              <a:off x="7912504" y="2088261"/>
              <a:ext cx="185716" cy="184985"/>
            </a:xfrm>
            <a:custGeom>
              <a:rect b="b" l="l" r="r" t="t"/>
              <a:pathLst>
                <a:path extrusionOk="0" fill="none" h="5571" w="5593">
                  <a:moveTo>
                    <a:pt x="1" y="5570"/>
                  </a:moveTo>
                  <a:lnTo>
                    <a:pt x="5593" y="1"/>
                  </a:lnTo>
                </a:path>
              </a:pathLst>
            </a:custGeom>
            <a:noFill/>
            <a:ln cap="rnd"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22"/>
            <p:cNvSpPr/>
            <p:nvPr/>
          </p:nvSpPr>
          <p:spPr>
            <a:xfrm flipH="1">
              <a:off x="7865723" y="2041960"/>
              <a:ext cx="21251" cy="22779"/>
            </a:xfrm>
            <a:custGeom>
              <a:rect b="b" l="l" r="r" t="t"/>
              <a:pathLst>
                <a:path extrusionOk="0" fill="none" h="686" w="640">
                  <a:moveTo>
                    <a:pt x="0" y="685"/>
                  </a:moveTo>
                  <a:lnTo>
                    <a:pt x="639" y="0"/>
                  </a:lnTo>
                </a:path>
              </a:pathLst>
            </a:custGeom>
            <a:noFill/>
            <a:ln cap="rnd"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22"/>
            <p:cNvSpPr/>
            <p:nvPr/>
          </p:nvSpPr>
          <p:spPr>
            <a:xfrm flipH="1">
              <a:off x="8631596" y="2419489"/>
              <a:ext cx="179639" cy="173596"/>
            </a:xfrm>
            <a:custGeom>
              <a:rect b="b" l="l" r="r" t="t"/>
              <a:pathLst>
                <a:path extrusionOk="0" fill="none" h="5228" w="5410">
                  <a:moveTo>
                    <a:pt x="0" y="5227"/>
                  </a:moveTo>
                  <a:cubicBezTo>
                    <a:pt x="0" y="5227"/>
                    <a:pt x="571" y="3698"/>
                    <a:pt x="5410" y="0"/>
                  </a:cubicBezTo>
                </a:path>
              </a:pathLst>
            </a:custGeom>
            <a:noFill/>
            <a:ln cap="rnd"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22"/>
            <p:cNvSpPr/>
            <p:nvPr/>
          </p:nvSpPr>
          <p:spPr>
            <a:xfrm flipH="1">
              <a:off x="8964037" y="4041510"/>
              <a:ext cx="144043" cy="61429"/>
            </a:xfrm>
            <a:custGeom>
              <a:rect b="b" l="l" r="r" t="t"/>
              <a:pathLst>
                <a:path extrusionOk="0" fill="none" h="1850" w="4338">
                  <a:moveTo>
                    <a:pt x="4338" y="1850"/>
                  </a:moveTo>
                  <a:lnTo>
                    <a:pt x="1" y="1"/>
                  </a:lnTo>
                </a:path>
              </a:pathLst>
            </a:custGeom>
            <a:noFill/>
            <a:ln cap="rnd"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22"/>
            <p:cNvSpPr/>
            <p:nvPr/>
          </p:nvSpPr>
          <p:spPr>
            <a:xfrm flipH="1">
              <a:off x="9142913" y="4012721"/>
              <a:ext cx="20487" cy="7604"/>
            </a:xfrm>
            <a:custGeom>
              <a:rect b="b" l="l" r="r" t="t"/>
              <a:pathLst>
                <a:path extrusionOk="0" fill="none" h="229" w="617">
                  <a:moveTo>
                    <a:pt x="617" y="229"/>
                  </a:moveTo>
                  <a:lnTo>
                    <a:pt x="0" y="0"/>
                  </a:lnTo>
                </a:path>
              </a:pathLst>
            </a:custGeom>
            <a:noFill/>
            <a:ln cap="rnd"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22"/>
            <p:cNvSpPr/>
            <p:nvPr/>
          </p:nvSpPr>
          <p:spPr>
            <a:xfrm flipH="1">
              <a:off x="9036026" y="4240839"/>
              <a:ext cx="144807" cy="61429"/>
            </a:xfrm>
            <a:custGeom>
              <a:rect b="b" l="l" r="r" t="t"/>
              <a:pathLst>
                <a:path extrusionOk="0" fill="none" h="1850" w="4361">
                  <a:moveTo>
                    <a:pt x="4360" y="1850"/>
                  </a:moveTo>
                  <a:lnTo>
                    <a:pt x="0" y="1"/>
                  </a:lnTo>
                </a:path>
              </a:pathLst>
            </a:custGeom>
            <a:noFill/>
            <a:ln cap="rnd"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22"/>
            <p:cNvSpPr/>
            <p:nvPr/>
          </p:nvSpPr>
          <p:spPr>
            <a:xfrm flipH="1">
              <a:off x="9215665" y="4212050"/>
              <a:ext cx="19724" cy="7604"/>
            </a:xfrm>
            <a:custGeom>
              <a:rect b="b" l="l" r="r" t="t"/>
              <a:pathLst>
                <a:path extrusionOk="0" fill="none" h="229" w="594">
                  <a:moveTo>
                    <a:pt x="594" y="229"/>
                  </a:moveTo>
                  <a:lnTo>
                    <a:pt x="0" y="0"/>
                  </a:lnTo>
                </a:path>
              </a:pathLst>
            </a:custGeom>
            <a:noFill/>
            <a:ln cap="rnd" cmpd="sng" w="970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22"/>
            <p:cNvSpPr/>
            <p:nvPr/>
          </p:nvSpPr>
          <p:spPr>
            <a:xfrm flipH="1">
              <a:off x="8822318" y="1906494"/>
              <a:ext cx="59902" cy="86433"/>
            </a:xfrm>
            <a:custGeom>
              <a:rect b="b" l="l" r="r" t="t"/>
              <a:pathLst>
                <a:path extrusionOk="0" fill="none" h="2603" w="1804">
                  <a:moveTo>
                    <a:pt x="1804" y="0"/>
                  </a:moveTo>
                  <a:lnTo>
                    <a:pt x="1" y="2602"/>
                  </a:lnTo>
                </a:path>
              </a:pathLst>
            </a:custGeom>
            <a:noFill/>
            <a:ln cap="rnd" cmpd="sng" w="9700">
              <a:solidFill>
                <a:srgbClr val="5B5A70"/>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22"/>
            <p:cNvSpPr/>
            <p:nvPr/>
          </p:nvSpPr>
          <p:spPr>
            <a:xfrm flipH="1">
              <a:off x="8288220" y="309332"/>
              <a:ext cx="131160" cy="117313"/>
            </a:xfrm>
            <a:custGeom>
              <a:rect b="b" l="l" r="r" t="t"/>
              <a:pathLst>
                <a:path extrusionOk="0" h="3533" w="3950">
                  <a:moveTo>
                    <a:pt x="1983" y="0"/>
                  </a:moveTo>
                  <a:cubicBezTo>
                    <a:pt x="1819" y="0"/>
                    <a:pt x="1652" y="23"/>
                    <a:pt x="1484" y="71"/>
                  </a:cubicBezTo>
                  <a:cubicBezTo>
                    <a:pt x="549" y="322"/>
                    <a:pt x="1" y="1303"/>
                    <a:pt x="275" y="2239"/>
                  </a:cubicBezTo>
                  <a:cubicBezTo>
                    <a:pt x="504" y="3022"/>
                    <a:pt x="1211" y="3533"/>
                    <a:pt x="1984" y="3533"/>
                  </a:cubicBezTo>
                  <a:cubicBezTo>
                    <a:pt x="2135" y="3533"/>
                    <a:pt x="2290" y="3513"/>
                    <a:pt x="2443" y="3472"/>
                  </a:cubicBezTo>
                  <a:cubicBezTo>
                    <a:pt x="3402" y="3198"/>
                    <a:pt x="3950" y="2216"/>
                    <a:pt x="3676" y="1281"/>
                  </a:cubicBezTo>
                  <a:cubicBezTo>
                    <a:pt x="3450" y="508"/>
                    <a:pt x="2757" y="0"/>
                    <a:pt x="198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527" name="Google Shape;2527;p22"/>
          <p:cNvPicPr preferRelativeResize="0"/>
          <p:nvPr/>
        </p:nvPicPr>
        <p:blipFill rotWithShape="1">
          <a:blip r:embed="rId3">
            <a:alphaModFix/>
          </a:blip>
          <a:srcRect b="0" l="0" r="0" t="0"/>
          <a:stretch/>
        </p:blipFill>
        <p:spPr>
          <a:xfrm>
            <a:off x="-12" y="0"/>
            <a:ext cx="2543175" cy="361950"/>
          </a:xfrm>
          <a:prstGeom prst="rect">
            <a:avLst/>
          </a:prstGeom>
          <a:noFill/>
          <a:ln>
            <a:noFill/>
          </a:ln>
        </p:spPr>
      </p:pic>
      <p:grpSp>
        <p:nvGrpSpPr>
          <p:cNvPr id="2528" name="Google Shape;2528;p22"/>
          <p:cNvGrpSpPr/>
          <p:nvPr/>
        </p:nvGrpSpPr>
        <p:grpSpPr>
          <a:xfrm>
            <a:off x="295700" y="824921"/>
            <a:ext cx="5465586" cy="4055930"/>
            <a:chOff x="3091450" y="24758"/>
            <a:chExt cx="5465586" cy="4055930"/>
          </a:xfrm>
        </p:grpSpPr>
        <p:sp>
          <p:nvSpPr>
            <p:cNvPr id="2529" name="Google Shape;2529;p22"/>
            <p:cNvSpPr/>
            <p:nvPr/>
          </p:nvSpPr>
          <p:spPr>
            <a:xfrm>
              <a:off x="3091450" y="1652188"/>
              <a:ext cx="4498800" cy="2428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30" name="Google Shape;2530;p22"/>
            <p:cNvSpPr/>
            <p:nvPr/>
          </p:nvSpPr>
          <p:spPr>
            <a:xfrm>
              <a:off x="7935136" y="24758"/>
              <a:ext cx="621900" cy="6336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4" name="Shape 2534"/>
        <p:cNvGrpSpPr/>
        <p:nvPr/>
      </p:nvGrpSpPr>
      <p:grpSpPr>
        <a:xfrm>
          <a:off x="0" y="0"/>
          <a:ext cx="0" cy="0"/>
          <a:chOff x="0" y="0"/>
          <a:chExt cx="0" cy="0"/>
        </a:xfrm>
      </p:grpSpPr>
      <p:sp>
        <p:nvSpPr>
          <p:cNvPr id="2535" name="Google Shape;2535;p23"/>
          <p:cNvSpPr txBox="1"/>
          <p:nvPr>
            <p:ph type="title"/>
          </p:nvPr>
        </p:nvSpPr>
        <p:spPr>
          <a:xfrm>
            <a:off x="4572000" y="445025"/>
            <a:ext cx="3852000" cy="5727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3600"/>
              <a:buNone/>
            </a:pPr>
            <a:r>
              <a:rPr lang="en" sz="3700"/>
              <a:t>E-Payment</a:t>
            </a:r>
            <a:endParaRPr sz="3700"/>
          </a:p>
        </p:txBody>
      </p:sp>
      <p:grpSp>
        <p:nvGrpSpPr>
          <p:cNvPr id="2536" name="Google Shape;2536;p23"/>
          <p:cNvGrpSpPr/>
          <p:nvPr/>
        </p:nvGrpSpPr>
        <p:grpSpPr>
          <a:xfrm>
            <a:off x="1271789" y="1777086"/>
            <a:ext cx="2492383" cy="2786486"/>
            <a:chOff x="1430563" y="1698786"/>
            <a:chExt cx="2492383" cy="2786486"/>
          </a:xfrm>
        </p:grpSpPr>
        <p:grpSp>
          <p:nvGrpSpPr>
            <p:cNvPr id="2537" name="Google Shape;2537;p23"/>
            <p:cNvGrpSpPr/>
            <p:nvPr/>
          </p:nvGrpSpPr>
          <p:grpSpPr>
            <a:xfrm>
              <a:off x="1430563" y="3157929"/>
              <a:ext cx="2492263" cy="578239"/>
              <a:chOff x="1368853" y="2595231"/>
              <a:chExt cx="1521993" cy="353102"/>
            </a:xfrm>
          </p:grpSpPr>
          <p:sp>
            <p:nvSpPr>
              <p:cNvPr id="2538" name="Google Shape;2538;p23"/>
              <p:cNvSpPr/>
              <p:nvPr/>
            </p:nvSpPr>
            <p:spPr>
              <a:xfrm>
                <a:off x="1368853" y="2595231"/>
                <a:ext cx="1521993" cy="353102"/>
              </a:xfrm>
              <a:custGeom>
                <a:rect b="b" l="l" r="r" t="t"/>
                <a:pathLst>
                  <a:path extrusionOk="0" h="7775" w="33513">
                    <a:moveTo>
                      <a:pt x="3888" y="0"/>
                    </a:moveTo>
                    <a:cubicBezTo>
                      <a:pt x="1740" y="0"/>
                      <a:pt x="0" y="1740"/>
                      <a:pt x="0" y="3887"/>
                    </a:cubicBezTo>
                    <a:cubicBezTo>
                      <a:pt x="0" y="6035"/>
                      <a:pt x="1740" y="7775"/>
                      <a:pt x="3888" y="7775"/>
                    </a:cubicBezTo>
                    <a:lnTo>
                      <a:pt x="33512" y="7775"/>
                    </a:lnTo>
                    <a:cubicBezTo>
                      <a:pt x="33230" y="6630"/>
                      <a:pt x="33058" y="5298"/>
                      <a:pt x="33058" y="3887"/>
                    </a:cubicBezTo>
                    <a:cubicBezTo>
                      <a:pt x="33058" y="2492"/>
                      <a:pt x="33230" y="1160"/>
                      <a:pt x="335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23"/>
              <p:cNvSpPr/>
              <p:nvPr/>
            </p:nvSpPr>
            <p:spPr>
              <a:xfrm>
                <a:off x="1452144" y="2641509"/>
                <a:ext cx="1429437" cy="261272"/>
              </a:xfrm>
              <a:custGeom>
                <a:rect b="b" l="l" r="r" t="t"/>
                <a:pathLst>
                  <a:path extrusionOk="0" h="5753" w="31475">
                    <a:moveTo>
                      <a:pt x="2869" y="0"/>
                    </a:moveTo>
                    <a:cubicBezTo>
                      <a:pt x="1286" y="0"/>
                      <a:pt x="0" y="1285"/>
                      <a:pt x="0" y="2868"/>
                    </a:cubicBezTo>
                    <a:cubicBezTo>
                      <a:pt x="0" y="4467"/>
                      <a:pt x="1286" y="5753"/>
                      <a:pt x="2869" y="5753"/>
                    </a:cubicBezTo>
                    <a:lnTo>
                      <a:pt x="31474" y="5753"/>
                    </a:lnTo>
                    <a:cubicBezTo>
                      <a:pt x="31318" y="4859"/>
                      <a:pt x="31224" y="3887"/>
                      <a:pt x="31224" y="2868"/>
                    </a:cubicBezTo>
                    <a:cubicBezTo>
                      <a:pt x="31224" y="1865"/>
                      <a:pt x="31318" y="894"/>
                      <a:pt x="31474" y="0"/>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23"/>
              <p:cNvSpPr/>
              <p:nvPr/>
            </p:nvSpPr>
            <p:spPr>
              <a:xfrm>
                <a:off x="1368853" y="2771759"/>
                <a:ext cx="1521993" cy="176574"/>
              </a:xfrm>
              <a:custGeom>
                <a:rect b="b" l="l" r="r" t="t"/>
                <a:pathLst>
                  <a:path extrusionOk="0" h="3888" w="33513">
                    <a:moveTo>
                      <a:pt x="0" y="0"/>
                    </a:moveTo>
                    <a:cubicBezTo>
                      <a:pt x="0" y="2148"/>
                      <a:pt x="1740" y="3888"/>
                      <a:pt x="3888" y="3888"/>
                    </a:cubicBezTo>
                    <a:lnTo>
                      <a:pt x="33512" y="3888"/>
                    </a:lnTo>
                    <a:cubicBezTo>
                      <a:pt x="33434" y="3574"/>
                      <a:pt x="33355" y="3229"/>
                      <a:pt x="33308" y="2885"/>
                    </a:cubicBezTo>
                    <a:cubicBezTo>
                      <a:pt x="33261" y="2665"/>
                      <a:pt x="33230" y="2446"/>
                      <a:pt x="33199" y="2226"/>
                    </a:cubicBezTo>
                    <a:cubicBezTo>
                      <a:pt x="33199" y="2211"/>
                      <a:pt x="33199" y="2195"/>
                      <a:pt x="33199" y="2179"/>
                    </a:cubicBezTo>
                    <a:cubicBezTo>
                      <a:pt x="33167" y="1960"/>
                      <a:pt x="33136" y="1725"/>
                      <a:pt x="33120" y="1490"/>
                    </a:cubicBezTo>
                    <a:cubicBezTo>
                      <a:pt x="33120" y="1490"/>
                      <a:pt x="33120" y="1474"/>
                      <a:pt x="33120" y="1474"/>
                    </a:cubicBezTo>
                    <a:cubicBezTo>
                      <a:pt x="33105" y="1254"/>
                      <a:pt x="33089" y="1051"/>
                      <a:pt x="33073" y="847"/>
                    </a:cubicBezTo>
                    <a:cubicBezTo>
                      <a:pt x="33073" y="784"/>
                      <a:pt x="33073" y="737"/>
                      <a:pt x="33073" y="690"/>
                    </a:cubicBezTo>
                    <a:cubicBezTo>
                      <a:pt x="33058" y="455"/>
                      <a:pt x="33058" y="236"/>
                      <a:pt x="33058" y="0"/>
                    </a:cubicBezTo>
                    <a:close/>
                  </a:path>
                </a:pathLst>
              </a:custGeom>
              <a:solidFill>
                <a:srgbClr val="DAD9C3">
                  <a:alpha val="3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1" name="Google Shape;2541;p23"/>
            <p:cNvGrpSpPr/>
            <p:nvPr/>
          </p:nvGrpSpPr>
          <p:grpSpPr>
            <a:xfrm>
              <a:off x="1430563" y="3907033"/>
              <a:ext cx="2492263" cy="578239"/>
              <a:chOff x="1368853" y="2992430"/>
              <a:chExt cx="1521993" cy="353102"/>
            </a:xfrm>
          </p:grpSpPr>
          <p:sp>
            <p:nvSpPr>
              <p:cNvPr id="2542" name="Google Shape;2542;p23"/>
              <p:cNvSpPr/>
              <p:nvPr/>
            </p:nvSpPr>
            <p:spPr>
              <a:xfrm>
                <a:off x="1368853" y="2992430"/>
                <a:ext cx="1521993" cy="353102"/>
              </a:xfrm>
              <a:custGeom>
                <a:rect b="b" l="l" r="r" t="t"/>
                <a:pathLst>
                  <a:path extrusionOk="0" h="7775" w="33513">
                    <a:moveTo>
                      <a:pt x="3888" y="1"/>
                    </a:moveTo>
                    <a:cubicBezTo>
                      <a:pt x="1740" y="1"/>
                      <a:pt x="0" y="1740"/>
                      <a:pt x="0" y="3888"/>
                    </a:cubicBezTo>
                    <a:cubicBezTo>
                      <a:pt x="0" y="6035"/>
                      <a:pt x="1740" y="7775"/>
                      <a:pt x="3888" y="7775"/>
                    </a:cubicBezTo>
                    <a:lnTo>
                      <a:pt x="33512" y="7775"/>
                    </a:lnTo>
                    <a:cubicBezTo>
                      <a:pt x="33230" y="6615"/>
                      <a:pt x="33058" y="5298"/>
                      <a:pt x="33058" y="3888"/>
                    </a:cubicBezTo>
                    <a:cubicBezTo>
                      <a:pt x="33058" y="2477"/>
                      <a:pt x="33230" y="1160"/>
                      <a:pt x="3351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23"/>
              <p:cNvSpPr/>
              <p:nvPr/>
            </p:nvSpPr>
            <p:spPr>
              <a:xfrm>
                <a:off x="1452144" y="3038708"/>
                <a:ext cx="1429437" cy="260591"/>
              </a:xfrm>
              <a:custGeom>
                <a:rect b="b" l="l" r="r" t="t"/>
                <a:pathLst>
                  <a:path extrusionOk="0" h="5738" w="31475">
                    <a:moveTo>
                      <a:pt x="2869" y="0"/>
                    </a:moveTo>
                    <a:cubicBezTo>
                      <a:pt x="1286" y="0"/>
                      <a:pt x="0" y="1286"/>
                      <a:pt x="0" y="2869"/>
                    </a:cubicBezTo>
                    <a:cubicBezTo>
                      <a:pt x="0" y="4452"/>
                      <a:pt x="1286" y="5737"/>
                      <a:pt x="2869" y="5737"/>
                    </a:cubicBezTo>
                    <a:lnTo>
                      <a:pt x="31474" y="5737"/>
                    </a:lnTo>
                    <a:cubicBezTo>
                      <a:pt x="31318" y="4844"/>
                      <a:pt x="31224" y="3872"/>
                      <a:pt x="31224" y="2869"/>
                    </a:cubicBezTo>
                    <a:cubicBezTo>
                      <a:pt x="31224" y="1850"/>
                      <a:pt x="31318" y="894"/>
                      <a:pt x="31474" y="0"/>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23"/>
              <p:cNvSpPr/>
              <p:nvPr/>
            </p:nvSpPr>
            <p:spPr>
              <a:xfrm>
                <a:off x="1368853" y="3168958"/>
                <a:ext cx="1521993" cy="176574"/>
              </a:xfrm>
              <a:custGeom>
                <a:rect b="b" l="l" r="r" t="t"/>
                <a:pathLst>
                  <a:path extrusionOk="0" h="3888" w="33513">
                    <a:moveTo>
                      <a:pt x="0" y="1"/>
                    </a:moveTo>
                    <a:cubicBezTo>
                      <a:pt x="0" y="2148"/>
                      <a:pt x="1740" y="3888"/>
                      <a:pt x="3888" y="3888"/>
                    </a:cubicBezTo>
                    <a:lnTo>
                      <a:pt x="33512" y="3888"/>
                    </a:lnTo>
                    <a:cubicBezTo>
                      <a:pt x="33434" y="3559"/>
                      <a:pt x="33355" y="3214"/>
                      <a:pt x="33308" y="2869"/>
                    </a:cubicBezTo>
                    <a:cubicBezTo>
                      <a:pt x="33261" y="2650"/>
                      <a:pt x="33230" y="2430"/>
                      <a:pt x="33199" y="2211"/>
                    </a:cubicBezTo>
                    <a:cubicBezTo>
                      <a:pt x="33199" y="2195"/>
                      <a:pt x="33199" y="2179"/>
                      <a:pt x="33199" y="2164"/>
                    </a:cubicBezTo>
                    <a:cubicBezTo>
                      <a:pt x="33167" y="1944"/>
                      <a:pt x="33136" y="1709"/>
                      <a:pt x="33120" y="1490"/>
                    </a:cubicBezTo>
                    <a:cubicBezTo>
                      <a:pt x="33120" y="1474"/>
                      <a:pt x="33120" y="1474"/>
                      <a:pt x="33120" y="1458"/>
                    </a:cubicBezTo>
                    <a:cubicBezTo>
                      <a:pt x="33105" y="1255"/>
                      <a:pt x="33089" y="1051"/>
                      <a:pt x="33073" y="832"/>
                    </a:cubicBezTo>
                    <a:cubicBezTo>
                      <a:pt x="33073" y="784"/>
                      <a:pt x="33073" y="722"/>
                      <a:pt x="33073" y="675"/>
                    </a:cubicBezTo>
                    <a:cubicBezTo>
                      <a:pt x="33058" y="455"/>
                      <a:pt x="33058" y="220"/>
                      <a:pt x="33058" y="1"/>
                    </a:cubicBezTo>
                    <a:close/>
                  </a:path>
                </a:pathLst>
              </a:custGeom>
              <a:solidFill>
                <a:srgbClr val="DAD9C3">
                  <a:alpha val="3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5" name="Google Shape;2545;p23"/>
            <p:cNvGrpSpPr/>
            <p:nvPr/>
          </p:nvGrpSpPr>
          <p:grpSpPr>
            <a:xfrm>
              <a:off x="2224357" y="1698786"/>
              <a:ext cx="1698469" cy="578239"/>
              <a:chOff x="1853613" y="1797970"/>
              <a:chExt cx="1037233" cy="353102"/>
            </a:xfrm>
          </p:grpSpPr>
          <p:sp>
            <p:nvSpPr>
              <p:cNvPr id="2546" name="Google Shape;2546;p23"/>
              <p:cNvSpPr/>
              <p:nvPr/>
            </p:nvSpPr>
            <p:spPr>
              <a:xfrm>
                <a:off x="1853613" y="1797970"/>
                <a:ext cx="1037233" cy="353102"/>
              </a:xfrm>
              <a:custGeom>
                <a:rect b="b" l="l" r="r" t="t"/>
                <a:pathLst>
                  <a:path extrusionOk="0" h="7775" w="22839">
                    <a:moveTo>
                      <a:pt x="3888" y="0"/>
                    </a:moveTo>
                    <a:cubicBezTo>
                      <a:pt x="1740" y="0"/>
                      <a:pt x="1" y="1740"/>
                      <a:pt x="1" y="3887"/>
                    </a:cubicBezTo>
                    <a:cubicBezTo>
                      <a:pt x="1" y="6035"/>
                      <a:pt x="1740" y="7774"/>
                      <a:pt x="3888" y="7774"/>
                    </a:cubicBezTo>
                    <a:lnTo>
                      <a:pt x="22838" y="7774"/>
                    </a:lnTo>
                    <a:cubicBezTo>
                      <a:pt x="22556" y="6615"/>
                      <a:pt x="22384" y="5298"/>
                      <a:pt x="22384" y="3887"/>
                    </a:cubicBezTo>
                    <a:cubicBezTo>
                      <a:pt x="22384" y="2477"/>
                      <a:pt x="22556" y="1160"/>
                      <a:pt x="2283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23"/>
              <p:cNvSpPr/>
              <p:nvPr/>
            </p:nvSpPr>
            <p:spPr>
              <a:xfrm>
                <a:off x="1936904" y="1844203"/>
                <a:ext cx="944677" cy="260591"/>
              </a:xfrm>
              <a:custGeom>
                <a:rect b="b" l="l" r="r" t="t"/>
                <a:pathLst>
                  <a:path extrusionOk="0" h="5738" w="20801">
                    <a:moveTo>
                      <a:pt x="2869" y="1"/>
                    </a:moveTo>
                    <a:cubicBezTo>
                      <a:pt x="1286" y="1"/>
                      <a:pt x="1" y="1286"/>
                      <a:pt x="1" y="2869"/>
                    </a:cubicBezTo>
                    <a:cubicBezTo>
                      <a:pt x="1" y="4452"/>
                      <a:pt x="1286" y="5738"/>
                      <a:pt x="2869" y="5738"/>
                    </a:cubicBezTo>
                    <a:lnTo>
                      <a:pt x="20800" y="5738"/>
                    </a:lnTo>
                    <a:cubicBezTo>
                      <a:pt x="20644" y="4844"/>
                      <a:pt x="20550" y="3872"/>
                      <a:pt x="20550" y="2869"/>
                    </a:cubicBezTo>
                    <a:cubicBezTo>
                      <a:pt x="20550" y="1850"/>
                      <a:pt x="20644" y="894"/>
                      <a:pt x="20800" y="1"/>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48" name="Google Shape;2548;p23"/>
            <p:cNvSpPr/>
            <p:nvPr/>
          </p:nvSpPr>
          <p:spPr>
            <a:xfrm>
              <a:off x="2224410" y="1987714"/>
              <a:ext cx="1698536" cy="289151"/>
            </a:xfrm>
            <a:custGeom>
              <a:rect b="b" l="l" r="r" t="t"/>
              <a:pathLst>
                <a:path extrusionOk="0" h="3888" w="22839">
                  <a:moveTo>
                    <a:pt x="1" y="0"/>
                  </a:moveTo>
                  <a:cubicBezTo>
                    <a:pt x="1" y="2148"/>
                    <a:pt x="1740" y="3887"/>
                    <a:pt x="3888" y="3887"/>
                  </a:cubicBezTo>
                  <a:lnTo>
                    <a:pt x="22838" y="3887"/>
                  </a:lnTo>
                  <a:cubicBezTo>
                    <a:pt x="22760" y="3558"/>
                    <a:pt x="22681" y="3213"/>
                    <a:pt x="22634" y="2869"/>
                  </a:cubicBezTo>
                  <a:cubicBezTo>
                    <a:pt x="22587" y="2649"/>
                    <a:pt x="22556" y="2430"/>
                    <a:pt x="22525" y="2210"/>
                  </a:cubicBezTo>
                  <a:cubicBezTo>
                    <a:pt x="22525" y="2195"/>
                    <a:pt x="22525" y="2179"/>
                    <a:pt x="22525" y="2163"/>
                  </a:cubicBezTo>
                  <a:cubicBezTo>
                    <a:pt x="22493" y="1944"/>
                    <a:pt x="22462" y="1709"/>
                    <a:pt x="22446" y="1489"/>
                  </a:cubicBezTo>
                  <a:cubicBezTo>
                    <a:pt x="22446" y="1474"/>
                    <a:pt x="22446" y="1474"/>
                    <a:pt x="22446" y="1458"/>
                  </a:cubicBezTo>
                  <a:cubicBezTo>
                    <a:pt x="22431" y="1254"/>
                    <a:pt x="22415" y="1050"/>
                    <a:pt x="22399" y="831"/>
                  </a:cubicBezTo>
                  <a:cubicBezTo>
                    <a:pt x="22399" y="784"/>
                    <a:pt x="22399" y="721"/>
                    <a:pt x="22399" y="674"/>
                  </a:cubicBezTo>
                  <a:cubicBezTo>
                    <a:pt x="22384" y="455"/>
                    <a:pt x="22384" y="220"/>
                    <a:pt x="22384" y="0"/>
                  </a:cubicBezTo>
                  <a:close/>
                </a:path>
              </a:pathLst>
            </a:custGeom>
            <a:solidFill>
              <a:srgbClr val="DAD9C3">
                <a:alpha val="3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49" name="Google Shape;2549;p23"/>
            <p:cNvGrpSpPr/>
            <p:nvPr/>
          </p:nvGrpSpPr>
          <p:grpSpPr>
            <a:xfrm>
              <a:off x="1769751" y="2408795"/>
              <a:ext cx="2153075" cy="578314"/>
              <a:chOff x="1575991" y="2196578"/>
              <a:chExt cx="1314855" cy="353147"/>
            </a:xfrm>
          </p:grpSpPr>
          <p:sp>
            <p:nvSpPr>
              <p:cNvPr id="2550" name="Google Shape;2550;p23"/>
              <p:cNvSpPr/>
              <p:nvPr/>
            </p:nvSpPr>
            <p:spPr>
              <a:xfrm>
                <a:off x="1575991" y="2196578"/>
                <a:ext cx="1314855" cy="353147"/>
              </a:xfrm>
              <a:custGeom>
                <a:rect b="b" l="l" r="r" t="t"/>
                <a:pathLst>
                  <a:path extrusionOk="0" h="7776" w="28952">
                    <a:moveTo>
                      <a:pt x="3888" y="1"/>
                    </a:moveTo>
                    <a:cubicBezTo>
                      <a:pt x="1740" y="1"/>
                      <a:pt x="1" y="1740"/>
                      <a:pt x="1" y="3888"/>
                    </a:cubicBezTo>
                    <a:cubicBezTo>
                      <a:pt x="1" y="6035"/>
                      <a:pt x="1740" y="7775"/>
                      <a:pt x="3888" y="7775"/>
                    </a:cubicBezTo>
                    <a:lnTo>
                      <a:pt x="28951" y="7775"/>
                    </a:lnTo>
                    <a:cubicBezTo>
                      <a:pt x="28669" y="6615"/>
                      <a:pt x="28497" y="5299"/>
                      <a:pt x="28497" y="3888"/>
                    </a:cubicBezTo>
                    <a:cubicBezTo>
                      <a:pt x="28497" y="2477"/>
                      <a:pt x="28669" y="1161"/>
                      <a:pt x="289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23"/>
              <p:cNvSpPr/>
              <p:nvPr/>
            </p:nvSpPr>
            <p:spPr>
              <a:xfrm>
                <a:off x="1659282" y="2242856"/>
                <a:ext cx="1222299" cy="260591"/>
              </a:xfrm>
              <a:custGeom>
                <a:rect b="b" l="l" r="r" t="t"/>
                <a:pathLst>
                  <a:path extrusionOk="0" h="5738" w="26914">
                    <a:moveTo>
                      <a:pt x="2869" y="0"/>
                    </a:moveTo>
                    <a:cubicBezTo>
                      <a:pt x="1286" y="0"/>
                      <a:pt x="1" y="1286"/>
                      <a:pt x="1" y="2869"/>
                    </a:cubicBezTo>
                    <a:cubicBezTo>
                      <a:pt x="1" y="4452"/>
                      <a:pt x="1286" y="5737"/>
                      <a:pt x="2869" y="5737"/>
                    </a:cubicBezTo>
                    <a:lnTo>
                      <a:pt x="26913" y="5737"/>
                    </a:lnTo>
                    <a:cubicBezTo>
                      <a:pt x="26757" y="4844"/>
                      <a:pt x="26663" y="3888"/>
                      <a:pt x="26663" y="2869"/>
                    </a:cubicBezTo>
                    <a:cubicBezTo>
                      <a:pt x="26663" y="1866"/>
                      <a:pt x="26757" y="894"/>
                      <a:pt x="26913" y="0"/>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23"/>
              <p:cNvSpPr/>
              <p:nvPr/>
            </p:nvSpPr>
            <p:spPr>
              <a:xfrm>
                <a:off x="1575991" y="2373106"/>
                <a:ext cx="1314855" cy="176619"/>
              </a:xfrm>
              <a:custGeom>
                <a:rect b="b" l="l" r="r" t="t"/>
                <a:pathLst>
                  <a:path extrusionOk="0" h="3889" w="28952">
                    <a:moveTo>
                      <a:pt x="1" y="1"/>
                    </a:moveTo>
                    <a:cubicBezTo>
                      <a:pt x="1" y="2148"/>
                      <a:pt x="1740" y="3888"/>
                      <a:pt x="3888" y="3888"/>
                    </a:cubicBezTo>
                    <a:lnTo>
                      <a:pt x="28951" y="3888"/>
                    </a:lnTo>
                    <a:cubicBezTo>
                      <a:pt x="28873" y="3559"/>
                      <a:pt x="28794" y="3230"/>
                      <a:pt x="28747" y="2869"/>
                    </a:cubicBezTo>
                    <a:cubicBezTo>
                      <a:pt x="28700" y="2666"/>
                      <a:pt x="28669" y="2446"/>
                      <a:pt x="28638" y="2211"/>
                    </a:cubicBezTo>
                    <a:cubicBezTo>
                      <a:pt x="28638" y="2211"/>
                      <a:pt x="28638" y="2195"/>
                      <a:pt x="28638" y="2180"/>
                    </a:cubicBezTo>
                    <a:cubicBezTo>
                      <a:pt x="28606" y="1944"/>
                      <a:pt x="28575" y="1725"/>
                      <a:pt x="28559" y="1490"/>
                    </a:cubicBezTo>
                    <a:cubicBezTo>
                      <a:pt x="28559" y="1474"/>
                      <a:pt x="28559" y="1474"/>
                      <a:pt x="28559" y="1459"/>
                    </a:cubicBezTo>
                    <a:cubicBezTo>
                      <a:pt x="28544" y="1255"/>
                      <a:pt x="28528" y="1051"/>
                      <a:pt x="28512" y="832"/>
                    </a:cubicBezTo>
                    <a:cubicBezTo>
                      <a:pt x="28512" y="785"/>
                      <a:pt x="28512" y="738"/>
                      <a:pt x="28512" y="675"/>
                    </a:cubicBezTo>
                    <a:cubicBezTo>
                      <a:pt x="28497" y="455"/>
                      <a:pt x="28497" y="236"/>
                      <a:pt x="28497" y="1"/>
                    </a:cubicBezTo>
                    <a:close/>
                  </a:path>
                </a:pathLst>
              </a:custGeom>
              <a:solidFill>
                <a:srgbClr val="DAD9C3">
                  <a:alpha val="34901"/>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2553" name="Google Shape;2553;p23"/>
          <p:cNvPicPr preferRelativeResize="0"/>
          <p:nvPr/>
        </p:nvPicPr>
        <p:blipFill rotWithShape="1">
          <a:blip r:embed="rId3">
            <a:alphaModFix/>
          </a:blip>
          <a:srcRect b="0" l="0" r="0" t="0"/>
          <a:stretch/>
        </p:blipFill>
        <p:spPr>
          <a:xfrm>
            <a:off x="6600813" y="0"/>
            <a:ext cx="2543175" cy="361950"/>
          </a:xfrm>
          <a:prstGeom prst="rect">
            <a:avLst/>
          </a:prstGeom>
          <a:noFill/>
          <a:ln>
            <a:noFill/>
          </a:ln>
        </p:spPr>
      </p:pic>
      <p:pic>
        <p:nvPicPr>
          <p:cNvPr id="2554" name="Google Shape;2554;p23"/>
          <p:cNvPicPr preferRelativeResize="0"/>
          <p:nvPr/>
        </p:nvPicPr>
        <p:blipFill rotWithShape="1">
          <a:blip r:embed="rId4">
            <a:alphaModFix/>
          </a:blip>
          <a:srcRect b="0" l="0" r="0" t="0"/>
          <a:stretch/>
        </p:blipFill>
        <p:spPr>
          <a:xfrm>
            <a:off x="4085397" y="2174725"/>
            <a:ext cx="4514850" cy="2181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8" name="Shape 2558"/>
        <p:cNvGrpSpPr/>
        <p:nvPr/>
      </p:nvGrpSpPr>
      <p:grpSpPr>
        <a:xfrm>
          <a:off x="0" y="0"/>
          <a:ext cx="0" cy="0"/>
          <a:chOff x="0" y="0"/>
          <a:chExt cx="0" cy="0"/>
        </a:xfrm>
      </p:grpSpPr>
      <p:pic>
        <p:nvPicPr>
          <p:cNvPr id="2559" name="Google Shape;2559;p24"/>
          <p:cNvPicPr preferRelativeResize="0"/>
          <p:nvPr/>
        </p:nvPicPr>
        <p:blipFill rotWithShape="1">
          <a:blip r:embed="rId3">
            <a:alphaModFix/>
          </a:blip>
          <a:srcRect b="0" l="0" r="0" t="0"/>
          <a:stretch/>
        </p:blipFill>
        <p:spPr>
          <a:xfrm>
            <a:off x="-12" y="0"/>
            <a:ext cx="2543175" cy="361950"/>
          </a:xfrm>
          <a:prstGeom prst="rect">
            <a:avLst/>
          </a:prstGeom>
          <a:noFill/>
          <a:ln>
            <a:noFill/>
          </a:ln>
        </p:spPr>
      </p:pic>
      <p:sp>
        <p:nvSpPr>
          <p:cNvPr id="2560" name="Google Shape;2560;p24"/>
          <p:cNvSpPr txBox="1"/>
          <p:nvPr/>
        </p:nvSpPr>
        <p:spPr>
          <a:xfrm>
            <a:off x="703225" y="984500"/>
            <a:ext cx="8178600" cy="9543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rgbClr val="000000"/>
              </a:buClr>
              <a:buSzPts val="3300"/>
              <a:buFont typeface="Arial"/>
              <a:buNone/>
            </a:pPr>
            <a:r>
              <a:rPr b="1" i="0" lang="en" sz="3300" u="none" cap="none" strike="noStrike">
                <a:solidFill>
                  <a:schemeClr val="dk1"/>
                </a:solidFill>
                <a:latin typeface="Didact Gothic"/>
                <a:ea typeface="Didact Gothic"/>
                <a:cs typeface="Didact Gothic"/>
                <a:sym typeface="Didact Gothic"/>
              </a:rPr>
              <a:t>Discount offers and coupons for Donors</a:t>
            </a:r>
            <a:r>
              <a:rPr b="0" i="1" lang="en" sz="2500" u="none" cap="none" strike="noStrike">
                <a:solidFill>
                  <a:srgbClr val="000000"/>
                </a:solidFill>
                <a:latin typeface="Comic Sans MS"/>
                <a:ea typeface="Comic Sans MS"/>
                <a:cs typeface="Comic Sans MS"/>
                <a:sym typeface="Comic Sans MS"/>
              </a:rPr>
              <a:t> </a:t>
            </a:r>
            <a:endParaRPr b="0" i="1" sz="2500" u="none" cap="none" strike="noStrike">
              <a:solidFill>
                <a:srgbClr val="000000"/>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Varela"/>
              <a:ea typeface="Varela"/>
              <a:cs typeface="Varela"/>
              <a:sym typeface="Varela"/>
            </a:endParaRPr>
          </a:p>
        </p:txBody>
      </p:sp>
      <p:grpSp>
        <p:nvGrpSpPr>
          <p:cNvPr id="2561" name="Google Shape;2561;p24"/>
          <p:cNvGrpSpPr/>
          <p:nvPr/>
        </p:nvGrpSpPr>
        <p:grpSpPr>
          <a:xfrm>
            <a:off x="910325" y="2061800"/>
            <a:ext cx="6518300" cy="2301001"/>
            <a:chOff x="2227075" y="1579600"/>
            <a:chExt cx="6518300" cy="2301001"/>
          </a:xfrm>
        </p:grpSpPr>
        <p:sp>
          <p:nvSpPr>
            <p:cNvPr id="2562" name="Google Shape;2562;p24"/>
            <p:cNvSpPr/>
            <p:nvPr/>
          </p:nvSpPr>
          <p:spPr>
            <a:xfrm>
              <a:off x="2227075" y="1579600"/>
              <a:ext cx="2543100" cy="2301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63" name="Google Shape;2563;p24"/>
            <p:cNvSpPr/>
            <p:nvPr/>
          </p:nvSpPr>
          <p:spPr>
            <a:xfrm>
              <a:off x="6028575" y="1579601"/>
              <a:ext cx="2716800" cy="2301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7" name="Shape 2567"/>
        <p:cNvGrpSpPr/>
        <p:nvPr/>
      </p:nvGrpSpPr>
      <p:grpSpPr>
        <a:xfrm>
          <a:off x="0" y="0"/>
          <a:ext cx="0" cy="0"/>
          <a:chOff x="0" y="0"/>
          <a:chExt cx="0" cy="0"/>
        </a:xfrm>
      </p:grpSpPr>
      <p:pic>
        <p:nvPicPr>
          <p:cNvPr id="2568" name="Google Shape;2568;p25"/>
          <p:cNvPicPr preferRelativeResize="0"/>
          <p:nvPr/>
        </p:nvPicPr>
        <p:blipFill rotWithShape="1">
          <a:blip r:embed="rId3">
            <a:alphaModFix/>
          </a:blip>
          <a:srcRect b="0" l="0" r="0" t="0"/>
          <a:stretch/>
        </p:blipFill>
        <p:spPr>
          <a:xfrm>
            <a:off x="-12" y="0"/>
            <a:ext cx="2543175" cy="361950"/>
          </a:xfrm>
          <a:prstGeom prst="rect">
            <a:avLst/>
          </a:prstGeom>
          <a:noFill/>
          <a:ln>
            <a:noFill/>
          </a:ln>
        </p:spPr>
      </p:pic>
      <p:sp>
        <p:nvSpPr>
          <p:cNvPr id="2569" name="Google Shape;2569;p25"/>
          <p:cNvSpPr txBox="1"/>
          <p:nvPr/>
        </p:nvSpPr>
        <p:spPr>
          <a:xfrm>
            <a:off x="616750" y="602750"/>
            <a:ext cx="3887700" cy="8466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rgbClr val="000000"/>
              </a:buClr>
              <a:buSzPts val="2900"/>
              <a:buFont typeface="Arial"/>
              <a:buNone/>
            </a:pPr>
            <a:r>
              <a:rPr b="1" i="1" lang="en" sz="2900" u="sng" cap="none" strike="noStrike">
                <a:solidFill>
                  <a:srgbClr val="0B5293"/>
                </a:solidFill>
                <a:latin typeface="Arial"/>
                <a:ea typeface="Arial"/>
                <a:cs typeface="Arial"/>
                <a:sym typeface="Arial"/>
              </a:rPr>
              <a:t>Connectivity</a:t>
            </a:r>
            <a:endParaRPr b="0" i="0" sz="2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arela"/>
              <a:ea typeface="Varela"/>
              <a:cs typeface="Varela"/>
              <a:sym typeface="Varela"/>
            </a:endParaRPr>
          </a:p>
        </p:txBody>
      </p:sp>
      <p:sp>
        <p:nvSpPr>
          <p:cNvPr id="2570" name="Google Shape;2570;p25"/>
          <p:cNvSpPr txBox="1"/>
          <p:nvPr/>
        </p:nvSpPr>
        <p:spPr>
          <a:xfrm>
            <a:off x="552525" y="1295925"/>
            <a:ext cx="7392300" cy="846600"/>
          </a:xfrm>
          <a:prstGeom prst="rect">
            <a:avLst/>
          </a:prstGeom>
          <a:noFill/>
          <a:ln>
            <a:noFill/>
          </a:ln>
        </p:spPr>
        <p:txBody>
          <a:bodyPr anchorCtr="0" anchor="t" bIns="91425" lIns="91425" spcFirstLastPara="1" rIns="91425" wrap="square" tIns="91425">
            <a:spAutoFit/>
          </a:bodyPr>
          <a:lstStyle/>
          <a:p>
            <a:pPr indent="0" lvl="0" marL="12700" marR="5080" rtl="0" algn="l">
              <a:lnSpc>
                <a:spcPct val="114999"/>
              </a:lnSpc>
              <a:spcBef>
                <a:spcPts val="0"/>
              </a:spcBef>
              <a:spcAft>
                <a:spcPts val="0"/>
              </a:spcAft>
              <a:buClr>
                <a:srgbClr val="000000"/>
              </a:buClr>
              <a:buSzPts val="2000"/>
              <a:buFont typeface="Arial"/>
              <a:buNone/>
            </a:pPr>
            <a:r>
              <a:rPr b="1" i="0" lang="en" sz="2000" u="none" cap="none" strike="noStrike">
                <a:solidFill>
                  <a:srgbClr val="000000"/>
                </a:solidFill>
                <a:latin typeface="Comic Sans MS"/>
                <a:ea typeface="Comic Sans MS"/>
                <a:cs typeface="Comic Sans MS"/>
                <a:sym typeface="Comic Sans MS"/>
              </a:rPr>
              <a:t>Hall of fame : </a:t>
            </a:r>
            <a:r>
              <a:rPr b="0" i="0" lang="en" sz="2000" u="none" cap="none" strike="noStrike">
                <a:solidFill>
                  <a:srgbClr val="000000"/>
                </a:solidFill>
                <a:latin typeface="Comic Sans MS"/>
                <a:ea typeface="Comic Sans MS"/>
                <a:cs typeface="Comic Sans MS"/>
                <a:sym typeface="Comic Sans MS"/>
              </a:rPr>
              <a:t>The top 15 donors are posted in  the Hall of Fame	with their Name,photo and  Contact information.</a:t>
            </a:r>
            <a:endParaRPr b="0" i="0" sz="1300" u="none" cap="none" strike="noStrike">
              <a:solidFill>
                <a:srgbClr val="000000"/>
              </a:solidFill>
              <a:latin typeface="Varela"/>
              <a:ea typeface="Varela"/>
              <a:cs typeface="Varela"/>
              <a:sym typeface="Varela"/>
            </a:endParaRPr>
          </a:p>
        </p:txBody>
      </p:sp>
      <p:sp>
        <p:nvSpPr>
          <p:cNvPr id="2571" name="Google Shape;2571;p25"/>
          <p:cNvSpPr txBox="1"/>
          <p:nvPr/>
        </p:nvSpPr>
        <p:spPr>
          <a:xfrm>
            <a:off x="552525" y="3013775"/>
            <a:ext cx="5394600" cy="212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arela"/>
              <a:ea typeface="Varela"/>
              <a:cs typeface="Varela"/>
              <a:sym typeface="Varela"/>
            </a:endParaRPr>
          </a:p>
        </p:txBody>
      </p:sp>
      <p:sp>
        <p:nvSpPr>
          <p:cNvPr id="2572" name="Google Shape;2572;p25"/>
          <p:cNvSpPr/>
          <p:nvPr/>
        </p:nvSpPr>
        <p:spPr>
          <a:xfrm>
            <a:off x="759694" y="2571745"/>
            <a:ext cx="4114800" cy="23145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573" name="Google Shape;2573;p25"/>
          <p:cNvGrpSpPr/>
          <p:nvPr/>
        </p:nvGrpSpPr>
        <p:grpSpPr>
          <a:xfrm>
            <a:off x="3883202" y="568364"/>
            <a:ext cx="1280480" cy="602787"/>
            <a:chOff x="3597785" y="3065882"/>
            <a:chExt cx="2241344" cy="1330655"/>
          </a:xfrm>
        </p:grpSpPr>
        <p:grpSp>
          <p:nvGrpSpPr>
            <p:cNvPr id="2574" name="Google Shape;2574;p25"/>
            <p:cNvGrpSpPr/>
            <p:nvPr/>
          </p:nvGrpSpPr>
          <p:grpSpPr>
            <a:xfrm>
              <a:off x="5296908" y="3937355"/>
              <a:ext cx="143199" cy="32380"/>
              <a:chOff x="5296908" y="3937355"/>
              <a:chExt cx="143199" cy="32380"/>
            </a:xfrm>
          </p:grpSpPr>
          <p:sp>
            <p:nvSpPr>
              <p:cNvPr id="2575" name="Google Shape;2575;p25"/>
              <p:cNvSpPr/>
              <p:nvPr/>
            </p:nvSpPr>
            <p:spPr>
              <a:xfrm>
                <a:off x="5319457" y="3952794"/>
                <a:ext cx="111895" cy="8"/>
              </a:xfrm>
              <a:custGeom>
                <a:rect b="b" l="l" r="r" t="t"/>
                <a:pathLst>
                  <a:path extrusionOk="0" fill="none" h="1" w="14227">
                    <a:moveTo>
                      <a:pt x="1" y="0"/>
                    </a:moveTo>
                    <a:lnTo>
                      <a:pt x="14227"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76" name="Google Shape;2576;p25"/>
              <p:cNvGrpSpPr/>
              <p:nvPr/>
            </p:nvGrpSpPr>
            <p:grpSpPr>
              <a:xfrm>
                <a:off x="5402331" y="3937355"/>
                <a:ext cx="37776" cy="32380"/>
                <a:chOff x="5402331" y="3937355"/>
                <a:chExt cx="37776" cy="32380"/>
              </a:xfrm>
            </p:grpSpPr>
            <p:sp>
              <p:nvSpPr>
                <p:cNvPr id="2577" name="Google Shape;2577;p25"/>
                <p:cNvSpPr/>
                <p:nvPr/>
              </p:nvSpPr>
              <p:spPr>
                <a:xfrm>
                  <a:off x="5402331" y="3937355"/>
                  <a:ext cx="37776" cy="32380"/>
                </a:xfrm>
                <a:custGeom>
                  <a:rect b="b" l="l" r="r" t="t"/>
                  <a:pathLst>
                    <a:path extrusionOk="0" h="4117" w="4803">
                      <a:moveTo>
                        <a:pt x="2737" y="1"/>
                      </a:moveTo>
                      <a:cubicBezTo>
                        <a:pt x="2231" y="1"/>
                        <a:pt x="1714" y="189"/>
                        <a:pt x="1294" y="609"/>
                      </a:cubicBezTo>
                      <a:cubicBezTo>
                        <a:pt x="0" y="1903"/>
                        <a:pt x="919" y="4117"/>
                        <a:pt x="2746" y="4117"/>
                      </a:cubicBezTo>
                      <a:cubicBezTo>
                        <a:pt x="3883" y="4117"/>
                        <a:pt x="4802" y="3185"/>
                        <a:pt x="4802" y="2060"/>
                      </a:cubicBezTo>
                      <a:cubicBezTo>
                        <a:pt x="4802" y="818"/>
                        <a:pt x="3792" y="1"/>
                        <a:pt x="2737"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25"/>
                <p:cNvSpPr/>
                <p:nvPr/>
              </p:nvSpPr>
              <p:spPr>
                <a:xfrm>
                  <a:off x="5415174" y="3946990"/>
                  <a:ext cx="15321" cy="13064"/>
                </a:xfrm>
                <a:custGeom>
                  <a:rect b="b" l="l" r="r" t="t"/>
                  <a:pathLst>
                    <a:path extrusionOk="0" h="1661" w="1948">
                      <a:moveTo>
                        <a:pt x="1113" y="1"/>
                      </a:moveTo>
                      <a:cubicBezTo>
                        <a:pt x="375" y="1"/>
                        <a:pt x="0" y="896"/>
                        <a:pt x="532" y="1416"/>
                      </a:cubicBezTo>
                      <a:cubicBezTo>
                        <a:pt x="701" y="1585"/>
                        <a:pt x="910" y="1661"/>
                        <a:pt x="1114" y="1661"/>
                      </a:cubicBezTo>
                      <a:cubicBezTo>
                        <a:pt x="1540" y="1661"/>
                        <a:pt x="1948" y="1333"/>
                        <a:pt x="1948" y="835"/>
                      </a:cubicBezTo>
                      <a:cubicBezTo>
                        <a:pt x="1948" y="376"/>
                        <a:pt x="1573" y="1"/>
                        <a:pt x="111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79" name="Google Shape;2579;p25"/>
              <p:cNvGrpSpPr/>
              <p:nvPr/>
            </p:nvGrpSpPr>
            <p:grpSpPr>
              <a:xfrm>
                <a:off x="5296908" y="3937355"/>
                <a:ext cx="37783" cy="32380"/>
                <a:chOff x="5296908" y="3937355"/>
                <a:chExt cx="37783" cy="32380"/>
              </a:xfrm>
            </p:grpSpPr>
            <p:sp>
              <p:nvSpPr>
                <p:cNvPr id="2580" name="Google Shape;2580;p25"/>
                <p:cNvSpPr/>
                <p:nvPr/>
              </p:nvSpPr>
              <p:spPr>
                <a:xfrm>
                  <a:off x="5296908" y="3937355"/>
                  <a:ext cx="37783" cy="32380"/>
                </a:xfrm>
                <a:custGeom>
                  <a:rect b="b" l="l" r="r" t="t"/>
                  <a:pathLst>
                    <a:path extrusionOk="0" h="4117" w="4804">
                      <a:moveTo>
                        <a:pt x="2738" y="1"/>
                      </a:moveTo>
                      <a:cubicBezTo>
                        <a:pt x="2231" y="1"/>
                        <a:pt x="1715" y="189"/>
                        <a:pt x="1295" y="609"/>
                      </a:cubicBezTo>
                      <a:cubicBezTo>
                        <a:pt x="1" y="1903"/>
                        <a:pt x="920" y="4117"/>
                        <a:pt x="2747" y="4117"/>
                      </a:cubicBezTo>
                      <a:cubicBezTo>
                        <a:pt x="3884" y="4117"/>
                        <a:pt x="4803" y="3185"/>
                        <a:pt x="4803" y="2060"/>
                      </a:cubicBezTo>
                      <a:cubicBezTo>
                        <a:pt x="4803" y="818"/>
                        <a:pt x="3792" y="1"/>
                        <a:pt x="2738"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25"/>
                <p:cNvSpPr/>
                <p:nvPr/>
              </p:nvSpPr>
              <p:spPr>
                <a:xfrm>
                  <a:off x="5309846" y="3946990"/>
                  <a:ext cx="15235" cy="13064"/>
                </a:xfrm>
                <a:custGeom>
                  <a:rect b="b" l="l" r="r" t="t"/>
                  <a:pathLst>
                    <a:path extrusionOk="0" h="1661" w="1937">
                      <a:moveTo>
                        <a:pt x="1102" y="1"/>
                      </a:moveTo>
                      <a:cubicBezTo>
                        <a:pt x="364" y="1"/>
                        <a:pt x="1" y="896"/>
                        <a:pt x="521" y="1416"/>
                      </a:cubicBezTo>
                      <a:cubicBezTo>
                        <a:pt x="690" y="1585"/>
                        <a:pt x="899" y="1661"/>
                        <a:pt x="1103" y="1661"/>
                      </a:cubicBezTo>
                      <a:cubicBezTo>
                        <a:pt x="1528" y="1661"/>
                        <a:pt x="1936" y="1333"/>
                        <a:pt x="1936" y="835"/>
                      </a:cubicBezTo>
                      <a:cubicBezTo>
                        <a:pt x="1936" y="376"/>
                        <a:pt x="1561" y="1"/>
                        <a:pt x="1102"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582" name="Google Shape;2582;p25"/>
            <p:cNvGrpSpPr/>
            <p:nvPr/>
          </p:nvGrpSpPr>
          <p:grpSpPr>
            <a:xfrm>
              <a:off x="4724163" y="3119631"/>
              <a:ext cx="120838" cy="84218"/>
              <a:chOff x="4724163" y="3119631"/>
              <a:chExt cx="120838" cy="84218"/>
            </a:xfrm>
          </p:grpSpPr>
          <p:grpSp>
            <p:nvGrpSpPr>
              <p:cNvPr id="2583" name="Google Shape;2583;p25"/>
              <p:cNvGrpSpPr/>
              <p:nvPr/>
            </p:nvGrpSpPr>
            <p:grpSpPr>
              <a:xfrm>
                <a:off x="4746712" y="3132773"/>
                <a:ext cx="86869" cy="56424"/>
                <a:chOff x="4746712" y="3132773"/>
                <a:chExt cx="86869" cy="56424"/>
              </a:xfrm>
            </p:grpSpPr>
            <p:sp>
              <p:nvSpPr>
                <p:cNvPr id="2584" name="Google Shape;2584;p25"/>
                <p:cNvSpPr/>
                <p:nvPr/>
              </p:nvSpPr>
              <p:spPr>
                <a:xfrm>
                  <a:off x="4746712" y="3132773"/>
                  <a:ext cx="86869" cy="56424"/>
                </a:xfrm>
                <a:custGeom>
                  <a:rect b="b" l="l" r="r" t="t"/>
                  <a:pathLst>
                    <a:path extrusionOk="0" fill="none" h="7174" w="11045">
                      <a:moveTo>
                        <a:pt x="0" y="1597"/>
                      </a:moveTo>
                      <a:cubicBezTo>
                        <a:pt x="242" y="1743"/>
                        <a:pt x="3532" y="7174"/>
                        <a:pt x="3532" y="7174"/>
                      </a:cubicBezTo>
                      <a:lnTo>
                        <a:pt x="6290" y="3315"/>
                      </a:lnTo>
                      <a:lnTo>
                        <a:pt x="11044" y="1"/>
                      </a:lnTo>
                      <a:close/>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25"/>
                <p:cNvSpPr/>
                <p:nvPr/>
              </p:nvSpPr>
              <p:spPr>
                <a:xfrm>
                  <a:off x="4746712" y="3145334"/>
                  <a:ext cx="49479" cy="13520"/>
                </a:xfrm>
                <a:custGeom>
                  <a:rect b="b" l="l" r="r" t="t"/>
                  <a:pathLst>
                    <a:path extrusionOk="0" fill="none" h="1719" w="6291">
                      <a:moveTo>
                        <a:pt x="0" y="0"/>
                      </a:moveTo>
                      <a:lnTo>
                        <a:pt x="6290" y="1718"/>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86" name="Google Shape;2586;p25"/>
              <p:cNvGrpSpPr/>
              <p:nvPr/>
            </p:nvGrpSpPr>
            <p:grpSpPr>
              <a:xfrm>
                <a:off x="4773634" y="3143336"/>
                <a:ext cx="37776" cy="32451"/>
                <a:chOff x="4773634" y="3143336"/>
                <a:chExt cx="37776" cy="32451"/>
              </a:xfrm>
            </p:grpSpPr>
            <p:sp>
              <p:nvSpPr>
                <p:cNvPr id="2587" name="Google Shape;2587;p25"/>
                <p:cNvSpPr/>
                <p:nvPr/>
              </p:nvSpPr>
              <p:spPr>
                <a:xfrm>
                  <a:off x="4773634" y="3143336"/>
                  <a:ext cx="37776" cy="32451"/>
                </a:xfrm>
                <a:custGeom>
                  <a:rect b="b" l="l" r="r" t="t"/>
                  <a:pathLst>
                    <a:path extrusionOk="0" h="4126" w="4803">
                      <a:moveTo>
                        <a:pt x="2730" y="0"/>
                      </a:moveTo>
                      <a:cubicBezTo>
                        <a:pt x="2226" y="0"/>
                        <a:pt x="1713" y="187"/>
                        <a:pt x="1295" y="605"/>
                      </a:cubicBezTo>
                      <a:cubicBezTo>
                        <a:pt x="1" y="1900"/>
                        <a:pt x="920" y="4125"/>
                        <a:pt x="2746" y="4125"/>
                      </a:cubicBezTo>
                      <a:cubicBezTo>
                        <a:pt x="3884" y="4125"/>
                        <a:pt x="4803" y="3206"/>
                        <a:pt x="4803" y="2069"/>
                      </a:cubicBezTo>
                      <a:cubicBezTo>
                        <a:pt x="4803" y="824"/>
                        <a:pt x="3788" y="0"/>
                        <a:pt x="2730"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25"/>
                <p:cNvSpPr/>
                <p:nvPr/>
              </p:nvSpPr>
              <p:spPr>
                <a:xfrm>
                  <a:off x="4788664" y="3153041"/>
                  <a:ext cx="13048" cy="13040"/>
                </a:xfrm>
                <a:custGeom>
                  <a:rect b="b" l="l" r="r" t="t"/>
                  <a:pathLst>
                    <a:path extrusionOk="0" h="1658" w="1659">
                      <a:moveTo>
                        <a:pt x="835" y="0"/>
                      </a:moveTo>
                      <a:cubicBezTo>
                        <a:pt x="376" y="0"/>
                        <a:pt x="1" y="375"/>
                        <a:pt x="1" y="835"/>
                      </a:cubicBezTo>
                      <a:cubicBezTo>
                        <a:pt x="1" y="1295"/>
                        <a:pt x="376" y="1657"/>
                        <a:pt x="835" y="1657"/>
                      </a:cubicBezTo>
                      <a:cubicBezTo>
                        <a:pt x="1295" y="1657"/>
                        <a:pt x="1658" y="1295"/>
                        <a:pt x="1658" y="835"/>
                      </a:cubicBezTo>
                      <a:cubicBezTo>
                        <a:pt x="1658" y="375"/>
                        <a:pt x="1295" y="0"/>
                        <a:pt x="835"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89" name="Google Shape;2589;p25"/>
              <p:cNvGrpSpPr/>
              <p:nvPr/>
            </p:nvGrpSpPr>
            <p:grpSpPr>
              <a:xfrm>
                <a:off x="4724163" y="3131248"/>
                <a:ext cx="37776" cy="32459"/>
                <a:chOff x="4724163" y="3131248"/>
                <a:chExt cx="37776" cy="32459"/>
              </a:xfrm>
            </p:grpSpPr>
            <p:sp>
              <p:nvSpPr>
                <p:cNvPr id="2590" name="Google Shape;2590;p25"/>
                <p:cNvSpPr/>
                <p:nvPr/>
              </p:nvSpPr>
              <p:spPr>
                <a:xfrm>
                  <a:off x="4724163" y="3131248"/>
                  <a:ext cx="37776" cy="32459"/>
                </a:xfrm>
                <a:custGeom>
                  <a:rect b="b" l="l" r="r" t="t"/>
                  <a:pathLst>
                    <a:path extrusionOk="0" h="4127" w="4803">
                      <a:moveTo>
                        <a:pt x="2730" y="1"/>
                      </a:moveTo>
                      <a:cubicBezTo>
                        <a:pt x="2226" y="1"/>
                        <a:pt x="1712" y="188"/>
                        <a:pt x="1295" y="606"/>
                      </a:cubicBezTo>
                      <a:cubicBezTo>
                        <a:pt x="0" y="1900"/>
                        <a:pt x="920" y="4114"/>
                        <a:pt x="2746" y="4126"/>
                      </a:cubicBezTo>
                      <a:cubicBezTo>
                        <a:pt x="3883" y="4114"/>
                        <a:pt x="4803" y="3195"/>
                        <a:pt x="4803" y="2070"/>
                      </a:cubicBezTo>
                      <a:cubicBezTo>
                        <a:pt x="4803" y="824"/>
                        <a:pt x="3787" y="1"/>
                        <a:pt x="2730"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25"/>
                <p:cNvSpPr/>
                <p:nvPr/>
              </p:nvSpPr>
              <p:spPr>
                <a:xfrm>
                  <a:off x="4739288" y="3140953"/>
                  <a:ext cx="13040" cy="13048"/>
                </a:xfrm>
                <a:custGeom>
                  <a:rect b="b" l="l" r="r" t="t"/>
                  <a:pathLst>
                    <a:path extrusionOk="0" h="1659" w="1658">
                      <a:moveTo>
                        <a:pt x="823" y="1"/>
                      </a:moveTo>
                      <a:cubicBezTo>
                        <a:pt x="363" y="1"/>
                        <a:pt x="1" y="376"/>
                        <a:pt x="1" y="823"/>
                      </a:cubicBezTo>
                      <a:cubicBezTo>
                        <a:pt x="1"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2" name="Google Shape;2592;p25"/>
              <p:cNvGrpSpPr/>
              <p:nvPr/>
            </p:nvGrpSpPr>
            <p:grpSpPr>
              <a:xfrm>
                <a:off x="4755081" y="3176054"/>
                <a:ext cx="32357" cy="27795"/>
                <a:chOff x="4755081" y="3176054"/>
                <a:chExt cx="32357" cy="27795"/>
              </a:xfrm>
            </p:grpSpPr>
            <p:sp>
              <p:nvSpPr>
                <p:cNvPr id="2593" name="Google Shape;2593;p25"/>
                <p:cNvSpPr/>
                <p:nvPr/>
              </p:nvSpPr>
              <p:spPr>
                <a:xfrm>
                  <a:off x="4755081" y="3176054"/>
                  <a:ext cx="32357" cy="27795"/>
                </a:xfrm>
                <a:custGeom>
                  <a:rect b="b" l="l" r="r" t="t"/>
                  <a:pathLst>
                    <a:path extrusionOk="0" h="3534" w="4114">
                      <a:moveTo>
                        <a:pt x="2338" y="0"/>
                      </a:moveTo>
                      <a:cubicBezTo>
                        <a:pt x="1904" y="0"/>
                        <a:pt x="1462" y="162"/>
                        <a:pt x="1101" y="522"/>
                      </a:cubicBezTo>
                      <a:cubicBezTo>
                        <a:pt x="1" y="1635"/>
                        <a:pt x="787" y="3534"/>
                        <a:pt x="2360" y="3534"/>
                      </a:cubicBezTo>
                      <a:cubicBezTo>
                        <a:pt x="3327" y="3534"/>
                        <a:pt x="4114" y="2735"/>
                        <a:pt x="4114" y="1768"/>
                      </a:cubicBezTo>
                      <a:cubicBezTo>
                        <a:pt x="4114" y="704"/>
                        <a:pt x="3245" y="0"/>
                        <a:pt x="2338"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25"/>
                <p:cNvSpPr/>
                <p:nvPr/>
              </p:nvSpPr>
              <p:spPr>
                <a:xfrm>
                  <a:off x="4767924" y="3185768"/>
                  <a:ext cx="9902" cy="8392"/>
                </a:xfrm>
                <a:custGeom>
                  <a:rect b="b" l="l" r="r" t="t"/>
                  <a:pathLst>
                    <a:path extrusionOk="0" h="1067" w="1259">
                      <a:moveTo>
                        <a:pt x="714" y="0"/>
                      </a:moveTo>
                      <a:cubicBezTo>
                        <a:pt x="243" y="0"/>
                        <a:pt x="1" y="569"/>
                        <a:pt x="339" y="908"/>
                      </a:cubicBezTo>
                      <a:cubicBezTo>
                        <a:pt x="449" y="1017"/>
                        <a:pt x="584" y="1066"/>
                        <a:pt x="716" y="1066"/>
                      </a:cubicBezTo>
                      <a:cubicBezTo>
                        <a:pt x="993" y="1066"/>
                        <a:pt x="1259" y="852"/>
                        <a:pt x="1259" y="533"/>
                      </a:cubicBezTo>
                      <a:cubicBezTo>
                        <a:pt x="1259" y="230"/>
                        <a:pt x="1017" y="0"/>
                        <a:pt x="714"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5" name="Google Shape;2595;p25"/>
              <p:cNvGrpSpPr/>
              <p:nvPr/>
            </p:nvGrpSpPr>
            <p:grpSpPr>
              <a:xfrm>
                <a:off x="4812550" y="3119631"/>
                <a:ext cx="32451" cy="27803"/>
                <a:chOff x="4812550" y="3119631"/>
                <a:chExt cx="32451" cy="27803"/>
              </a:xfrm>
            </p:grpSpPr>
            <p:sp>
              <p:nvSpPr>
                <p:cNvPr id="2596" name="Google Shape;2596;p25"/>
                <p:cNvSpPr/>
                <p:nvPr/>
              </p:nvSpPr>
              <p:spPr>
                <a:xfrm>
                  <a:off x="4812550" y="3119631"/>
                  <a:ext cx="32451" cy="27803"/>
                </a:xfrm>
                <a:custGeom>
                  <a:rect b="b" l="l" r="r" t="t"/>
                  <a:pathLst>
                    <a:path extrusionOk="0" h="3535" w="4126">
                      <a:moveTo>
                        <a:pt x="2350" y="1"/>
                      </a:moveTo>
                      <a:cubicBezTo>
                        <a:pt x="1916" y="1"/>
                        <a:pt x="1473" y="162"/>
                        <a:pt x="1113" y="522"/>
                      </a:cubicBezTo>
                      <a:cubicBezTo>
                        <a:pt x="0" y="1635"/>
                        <a:pt x="798" y="3534"/>
                        <a:pt x="2371" y="3534"/>
                      </a:cubicBezTo>
                      <a:cubicBezTo>
                        <a:pt x="3339" y="3534"/>
                        <a:pt x="4125" y="2748"/>
                        <a:pt x="4125" y="1768"/>
                      </a:cubicBezTo>
                      <a:cubicBezTo>
                        <a:pt x="4125" y="705"/>
                        <a:pt x="3256" y="1"/>
                        <a:pt x="2350"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25"/>
                <p:cNvSpPr/>
                <p:nvPr/>
              </p:nvSpPr>
              <p:spPr>
                <a:xfrm>
                  <a:off x="4826912" y="3129352"/>
                  <a:ext cx="8478" cy="8376"/>
                </a:xfrm>
                <a:custGeom>
                  <a:rect b="b" l="l" r="r" t="t"/>
                  <a:pathLst>
                    <a:path extrusionOk="0" h="1065" w="1078">
                      <a:moveTo>
                        <a:pt x="533" y="0"/>
                      </a:moveTo>
                      <a:cubicBezTo>
                        <a:pt x="243" y="0"/>
                        <a:pt x="1" y="242"/>
                        <a:pt x="1" y="532"/>
                      </a:cubicBezTo>
                      <a:cubicBezTo>
                        <a:pt x="1" y="835"/>
                        <a:pt x="243" y="1065"/>
                        <a:pt x="533" y="1065"/>
                      </a:cubicBezTo>
                      <a:cubicBezTo>
                        <a:pt x="835" y="1065"/>
                        <a:pt x="1077" y="835"/>
                        <a:pt x="1077" y="532"/>
                      </a:cubicBezTo>
                      <a:cubicBezTo>
                        <a:pt x="1077" y="242"/>
                        <a:pt x="835" y="0"/>
                        <a:pt x="533"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598" name="Google Shape;2598;p25"/>
            <p:cNvGrpSpPr/>
            <p:nvPr/>
          </p:nvGrpSpPr>
          <p:grpSpPr>
            <a:xfrm>
              <a:off x="5382826" y="4027197"/>
              <a:ext cx="268967" cy="250421"/>
              <a:chOff x="5382826" y="4027197"/>
              <a:chExt cx="268967" cy="250421"/>
            </a:xfrm>
          </p:grpSpPr>
          <p:grpSp>
            <p:nvGrpSpPr>
              <p:cNvPr id="2599" name="Google Shape;2599;p25"/>
              <p:cNvGrpSpPr/>
              <p:nvPr/>
            </p:nvGrpSpPr>
            <p:grpSpPr>
              <a:xfrm>
                <a:off x="5405280" y="4042510"/>
                <a:ext cx="237570" cy="218647"/>
                <a:chOff x="5405280" y="4042510"/>
                <a:chExt cx="237570" cy="218647"/>
              </a:xfrm>
            </p:grpSpPr>
            <p:sp>
              <p:nvSpPr>
                <p:cNvPr id="2600" name="Google Shape;2600;p25"/>
                <p:cNvSpPr/>
                <p:nvPr/>
              </p:nvSpPr>
              <p:spPr>
                <a:xfrm>
                  <a:off x="5405280" y="4042510"/>
                  <a:ext cx="144999" cy="173832"/>
                </a:xfrm>
                <a:custGeom>
                  <a:rect b="b" l="l" r="r" t="t"/>
                  <a:pathLst>
                    <a:path extrusionOk="0" fill="none" h="22102" w="18436">
                      <a:moveTo>
                        <a:pt x="0" y="12037"/>
                      </a:moveTo>
                      <a:cubicBezTo>
                        <a:pt x="702" y="12073"/>
                        <a:pt x="12302" y="22101"/>
                        <a:pt x="12302" y="22101"/>
                      </a:cubicBezTo>
                      <a:lnTo>
                        <a:pt x="11819" y="13005"/>
                      </a:lnTo>
                      <a:lnTo>
                        <a:pt x="18435" y="1"/>
                      </a:lnTo>
                      <a:lnTo>
                        <a:pt x="0" y="1252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25"/>
                <p:cNvSpPr/>
                <p:nvPr/>
              </p:nvSpPr>
              <p:spPr>
                <a:xfrm>
                  <a:off x="5502036" y="4125093"/>
                  <a:ext cx="134350" cy="135585"/>
                </a:xfrm>
                <a:custGeom>
                  <a:rect b="b" l="l" r="r" t="t"/>
                  <a:pathLst>
                    <a:path extrusionOk="0" fill="none" h="17239" w="17082">
                      <a:moveTo>
                        <a:pt x="13513" y="17239"/>
                      </a:moveTo>
                      <a:lnTo>
                        <a:pt x="12690" y="8614"/>
                      </a:lnTo>
                      <a:lnTo>
                        <a:pt x="17081" y="1"/>
                      </a:lnTo>
                      <a:lnTo>
                        <a:pt x="0" y="2021"/>
                      </a:lnTo>
                      <a:close/>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25"/>
                <p:cNvSpPr/>
                <p:nvPr/>
              </p:nvSpPr>
              <p:spPr>
                <a:xfrm>
                  <a:off x="5543704" y="4042990"/>
                  <a:ext cx="99146" cy="81639"/>
                </a:xfrm>
                <a:custGeom>
                  <a:rect b="b" l="l" r="r" t="t"/>
                  <a:pathLst>
                    <a:path extrusionOk="0" fill="none" h="10380" w="12606">
                      <a:moveTo>
                        <a:pt x="1" y="0"/>
                      </a:moveTo>
                      <a:lnTo>
                        <a:pt x="12606" y="10379"/>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25"/>
                <p:cNvSpPr/>
                <p:nvPr/>
              </p:nvSpPr>
              <p:spPr>
                <a:xfrm>
                  <a:off x="5501941" y="4140980"/>
                  <a:ext cx="103708" cy="51862"/>
                </a:xfrm>
                <a:custGeom>
                  <a:rect b="b" l="l" r="r" t="t"/>
                  <a:pathLst>
                    <a:path extrusionOk="0" fill="none" h="6594" w="13186">
                      <a:moveTo>
                        <a:pt x="13186" y="6594"/>
                      </a:moveTo>
                      <a:lnTo>
                        <a:pt x="0"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25"/>
                <p:cNvSpPr/>
                <p:nvPr/>
              </p:nvSpPr>
              <p:spPr>
                <a:xfrm>
                  <a:off x="5495854" y="4211010"/>
                  <a:ext cx="105989" cy="50147"/>
                </a:xfrm>
                <a:custGeom>
                  <a:rect b="b" l="l" r="r" t="t"/>
                  <a:pathLst>
                    <a:path extrusionOk="0" fill="none" h="6376" w="13476">
                      <a:moveTo>
                        <a:pt x="0" y="0"/>
                      </a:moveTo>
                      <a:lnTo>
                        <a:pt x="13476" y="6375"/>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25"/>
                <p:cNvSpPr/>
                <p:nvPr/>
              </p:nvSpPr>
              <p:spPr>
                <a:xfrm>
                  <a:off x="5405280" y="4134420"/>
                  <a:ext cx="96669" cy="6567"/>
                </a:xfrm>
                <a:custGeom>
                  <a:rect b="b" l="l" r="r" t="t"/>
                  <a:pathLst>
                    <a:path extrusionOk="0" fill="none" h="835" w="12291">
                      <a:moveTo>
                        <a:pt x="12290" y="835"/>
                      </a:moveTo>
                      <a:lnTo>
                        <a:pt x="0"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06" name="Google Shape;2606;p25"/>
              <p:cNvGrpSpPr/>
              <p:nvPr/>
            </p:nvGrpSpPr>
            <p:grpSpPr>
              <a:xfrm>
                <a:off x="5382826" y="4125549"/>
                <a:ext cx="37776" cy="32380"/>
                <a:chOff x="5382826" y="4125549"/>
                <a:chExt cx="37776" cy="32380"/>
              </a:xfrm>
            </p:grpSpPr>
            <p:sp>
              <p:nvSpPr>
                <p:cNvPr id="2607" name="Google Shape;2607;p25"/>
                <p:cNvSpPr/>
                <p:nvPr/>
              </p:nvSpPr>
              <p:spPr>
                <a:xfrm>
                  <a:off x="5382826" y="4125549"/>
                  <a:ext cx="37776" cy="32380"/>
                </a:xfrm>
                <a:custGeom>
                  <a:rect b="b" l="l" r="r" t="t"/>
                  <a:pathLst>
                    <a:path extrusionOk="0" h="4117" w="4803">
                      <a:moveTo>
                        <a:pt x="2734" y="0"/>
                      </a:moveTo>
                      <a:cubicBezTo>
                        <a:pt x="2229" y="0"/>
                        <a:pt x="1714" y="188"/>
                        <a:pt x="1295" y="608"/>
                      </a:cubicBezTo>
                      <a:cubicBezTo>
                        <a:pt x="0" y="1902"/>
                        <a:pt x="907" y="4116"/>
                        <a:pt x="2746" y="4116"/>
                      </a:cubicBezTo>
                      <a:cubicBezTo>
                        <a:pt x="3871" y="4116"/>
                        <a:pt x="4790" y="3197"/>
                        <a:pt x="4803" y="2060"/>
                      </a:cubicBezTo>
                      <a:cubicBezTo>
                        <a:pt x="4794" y="817"/>
                        <a:pt x="3787" y="0"/>
                        <a:pt x="2734"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25"/>
                <p:cNvSpPr/>
                <p:nvPr/>
              </p:nvSpPr>
              <p:spPr>
                <a:xfrm>
                  <a:off x="5395669" y="4135176"/>
                  <a:ext cx="15227" cy="13072"/>
                </a:xfrm>
                <a:custGeom>
                  <a:rect b="b" l="l" r="r" t="t"/>
                  <a:pathLst>
                    <a:path extrusionOk="0" h="1662" w="1936">
                      <a:moveTo>
                        <a:pt x="1113" y="1"/>
                      </a:moveTo>
                      <a:cubicBezTo>
                        <a:pt x="375" y="1"/>
                        <a:pt x="0" y="896"/>
                        <a:pt x="520" y="1416"/>
                      </a:cubicBezTo>
                      <a:cubicBezTo>
                        <a:pt x="689" y="1585"/>
                        <a:pt x="898" y="1661"/>
                        <a:pt x="1103" y="1661"/>
                      </a:cubicBezTo>
                      <a:cubicBezTo>
                        <a:pt x="1528" y="1661"/>
                        <a:pt x="1936" y="1334"/>
                        <a:pt x="1936" y="836"/>
                      </a:cubicBezTo>
                      <a:cubicBezTo>
                        <a:pt x="1936" y="376"/>
                        <a:pt x="1561" y="1"/>
                        <a:pt x="111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09" name="Google Shape;2609;p25"/>
              <p:cNvGrpSpPr/>
              <p:nvPr/>
            </p:nvGrpSpPr>
            <p:grpSpPr>
              <a:xfrm>
                <a:off x="5475680" y="4195587"/>
                <a:ext cx="37783" cy="32364"/>
                <a:chOff x="5475680" y="4195587"/>
                <a:chExt cx="37783" cy="32364"/>
              </a:xfrm>
            </p:grpSpPr>
            <p:sp>
              <p:nvSpPr>
                <p:cNvPr id="2610" name="Google Shape;2610;p25"/>
                <p:cNvSpPr/>
                <p:nvPr/>
              </p:nvSpPr>
              <p:spPr>
                <a:xfrm>
                  <a:off x="5475680" y="4195587"/>
                  <a:ext cx="37783" cy="32364"/>
                </a:xfrm>
                <a:custGeom>
                  <a:rect b="b" l="l" r="r" t="t"/>
                  <a:pathLst>
                    <a:path extrusionOk="0" h="4115" w="4804">
                      <a:moveTo>
                        <a:pt x="2732" y="1"/>
                      </a:moveTo>
                      <a:cubicBezTo>
                        <a:pt x="2228" y="1"/>
                        <a:pt x="1713" y="188"/>
                        <a:pt x="1295" y="606"/>
                      </a:cubicBezTo>
                      <a:cubicBezTo>
                        <a:pt x="1" y="1901"/>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25"/>
                <p:cNvSpPr/>
                <p:nvPr/>
              </p:nvSpPr>
              <p:spPr>
                <a:xfrm>
                  <a:off x="5488523" y="4205300"/>
                  <a:ext cx="15329" cy="13040"/>
                </a:xfrm>
                <a:custGeom>
                  <a:rect b="b" l="l" r="r" t="t"/>
                  <a:pathLst>
                    <a:path extrusionOk="0" h="1658" w="1949">
                      <a:moveTo>
                        <a:pt x="1114" y="0"/>
                      </a:moveTo>
                      <a:cubicBezTo>
                        <a:pt x="376" y="0"/>
                        <a:pt x="1" y="883"/>
                        <a:pt x="533" y="1416"/>
                      </a:cubicBezTo>
                      <a:cubicBezTo>
                        <a:pt x="700" y="1583"/>
                        <a:pt x="905" y="1657"/>
                        <a:pt x="1106" y="1657"/>
                      </a:cubicBezTo>
                      <a:cubicBezTo>
                        <a:pt x="1531" y="1657"/>
                        <a:pt x="1940" y="1324"/>
                        <a:pt x="1948" y="823"/>
                      </a:cubicBezTo>
                      <a:cubicBezTo>
                        <a:pt x="1948" y="363"/>
                        <a:pt x="1573" y="0"/>
                        <a:pt x="1114"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12" name="Google Shape;2612;p25"/>
              <p:cNvGrpSpPr/>
              <p:nvPr/>
            </p:nvGrpSpPr>
            <p:grpSpPr>
              <a:xfrm>
                <a:off x="5532575" y="4027197"/>
                <a:ext cx="33308" cy="32262"/>
                <a:chOff x="5532575" y="4027197"/>
                <a:chExt cx="33308" cy="32262"/>
              </a:xfrm>
            </p:grpSpPr>
            <p:sp>
              <p:nvSpPr>
                <p:cNvPr id="2613" name="Google Shape;2613;p25"/>
                <p:cNvSpPr/>
                <p:nvPr/>
              </p:nvSpPr>
              <p:spPr>
                <a:xfrm>
                  <a:off x="5532575" y="4027197"/>
                  <a:ext cx="33308" cy="32262"/>
                </a:xfrm>
                <a:custGeom>
                  <a:rect b="b" l="l" r="r" t="t"/>
                  <a:pathLst>
                    <a:path extrusionOk="0" h="4102" w="4235">
                      <a:moveTo>
                        <a:pt x="1984" y="0"/>
                      </a:moveTo>
                      <a:cubicBezTo>
                        <a:pt x="871" y="49"/>
                        <a:pt x="0" y="1004"/>
                        <a:pt x="37" y="2117"/>
                      </a:cubicBezTo>
                      <a:cubicBezTo>
                        <a:pt x="73" y="3227"/>
                        <a:pt x="980" y="4101"/>
                        <a:pt x="2084" y="4101"/>
                      </a:cubicBezTo>
                      <a:cubicBezTo>
                        <a:pt x="2099" y="4101"/>
                        <a:pt x="2114" y="4101"/>
                        <a:pt x="2130" y="4101"/>
                      </a:cubicBezTo>
                      <a:lnTo>
                        <a:pt x="2275" y="4101"/>
                      </a:lnTo>
                      <a:cubicBezTo>
                        <a:pt x="3375" y="4028"/>
                        <a:pt x="4234" y="3085"/>
                        <a:pt x="4186" y="1984"/>
                      </a:cubicBezTo>
                      <a:cubicBezTo>
                        <a:pt x="4150" y="871"/>
                        <a:pt x="3242" y="0"/>
                        <a:pt x="2130"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25"/>
                <p:cNvSpPr/>
                <p:nvPr/>
              </p:nvSpPr>
              <p:spPr>
                <a:xfrm>
                  <a:off x="5540661" y="4036792"/>
                  <a:ext cx="15502" cy="13064"/>
                </a:xfrm>
                <a:custGeom>
                  <a:rect b="b" l="l" r="r" t="t"/>
                  <a:pathLst>
                    <a:path extrusionOk="0" h="1661" w="1971">
                      <a:moveTo>
                        <a:pt x="1098" y="1"/>
                      </a:moveTo>
                      <a:cubicBezTo>
                        <a:pt x="1083" y="1"/>
                        <a:pt x="1068" y="1"/>
                        <a:pt x="1053" y="2"/>
                      </a:cubicBezTo>
                      <a:cubicBezTo>
                        <a:pt x="315" y="50"/>
                        <a:pt x="1" y="970"/>
                        <a:pt x="557" y="1453"/>
                      </a:cubicBezTo>
                      <a:cubicBezTo>
                        <a:pt x="721" y="1596"/>
                        <a:pt x="913" y="1660"/>
                        <a:pt x="1100" y="1660"/>
                      </a:cubicBezTo>
                      <a:cubicBezTo>
                        <a:pt x="1548" y="1660"/>
                        <a:pt x="1970" y="1296"/>
                        <a:pt x="1936" y="776"/>
                      </a:cubicBezTo>
                      <a:cubicBezTo>
                        <a:pt x="1901" y="332"/>
                        <a:pt x="1527" y="1"/>
                        <a:pt x="1098"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15" name="Google Shape;2615;p25"/>
              <p:cNvGrpSpPr/>
              <p:nvPr/>
            </p:nvGrpSpPr>
            <p:grpSpPr>
              <a:xfrm>
                <a:off x="5590706" y="4245348"/>
                <a:ext cx="33497" cy="32270"/>
                <a:chOff x="5590706" y="4245348"/>
                <a:chExt cx="33497" cy="32270"/>
              </a:xfrm>
            </p:grpSpPr>
            <p:sp>
              <p:nvSpPr>
                <p:cNvPr id="2616" name="Google Shape;2616;p25"/>
                <p:cNvSpPr/>
                <p:nvPr/>
              </p:nvSpPr>
              <p:spPr>
                <a:xfrm>
                  <a:off x="5590706" y="4245348"/>
                  <a:ext cx="33497" cy="32270"/>
                </a:xfrm>
                <a:custGeom>
                  <a:rect b="b" l="l" r="r" t="t"/>
                  <a:pathLst>
                    <a:path extrusionOk="0" h="4103" w="4259">
                      <a:moveTo>
                        <a:pt x="2175" y="0"/>
                      </a:moveTo>
                      <a:cubicBezTo>
                        <a:pt x="2160" y="0"/>
                        <a:pt x="2145" y="1"/>
                        <a:pt x="2130" y="1"/>
                      </a:cubicBezTo>
                      <a:lnTo>
                        <a:pt x="1984" y="1"/>
                      </a:lnTo>
                      <a:cubicBezTo>
                        <a:pt x="872" y="49"/>
                        <a:pt x="1" y="993"/>
                        <a:pt x="37" y="2118"/>
                      </a:cubicBezTo>
                      <a:cubicBezTo>
                        <a:pt x="73" y="3228"/>
                        <a:pt x="980" y="4102"/>
                        <a:pt x="2085" y="4102"/>
                      </a:cubicBezTo>
                      <a:cubicBezTo>
                        <a:pt x="2100" y="4102"/>
                        <a:pt x="2115" y="4102"/>
                        <a:pt x="2130" y="4102"/>
                      </a:cubicBezTo>
                      <a:lnTo>
                        <a:pt x="2275" y="4102"/>
                      </a:lnTo>
                      <a:cubicBezTo>
                        <a:pt x="3388" y="4041"/>
                        <a:pt x="4259" y="3098"/>
                        <a:pt x="4222" y="1985"/>
                      </a:cubicBezTo>
                      <a:cubicBezTo>
                        <a:pt x="4175" y="875"/>
                        <a:pt x="3279" y="0"/>
                        <a:pt x="2175"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25"/>
                <p:cNvSpPr/>
                <p:nvPr/>
              </p:nvSpPr>
              <p:spPr>
                <a:xfrm>
                  <a:off x="5598791" y="4254944"/>
                  <a:ext cx="15408" cy="13048"/>
                </a:xfrm>
                <a:custGeom>
                  <a:rect b="b" l="l" r="r" t="t"/>
                  <a:pathLst>
                    <a:path extrusionOk="0" h="1659" w="1959">
                      <a:moveTo>
                        <a:pt x="1106" y="0"/>
                      </a:moveTo>
                      <a:cubicBezTo>
                        <a:pt x="1085" y="0"/>
                        <a:pt x="1063" y="1"/>
                        <a:pt x="1041" y="3"/>
                      </a:cubicBezTo>
                      <a:cubicBezTo>
                        <a:pt x="303" y="51"/>
                        <a:pt x="1" y="970"/>
                        <a:pt x="557" y="1454"/>
                      </a:cubicBezTo>
                      <a:cubicBezTo>
                        <a:pt x="720" y="1596"/>
                        <a:pt x="909" y="1659"/>
                        <a:pt x="1093" y="1659"/>
                      </a:cubicBezTo>
                      <a:cubicBezTo>
                        <a:pt x="1538" y="1659"/>
                        <a:pt x="1958" y="1290"/>
                        <a:pt x="1924" y="777"/>
                      </a:cubicBezTo>
                      <a:cubicBezTo>
                        <a:pt x="1901" y="339"/>
                        <a:pt x="1538" y="0"/>
                        <a:pt x="1106"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18" name="Google Shape;2618;p25"/>
              <p:cNvGrpSpPr/>
              <p:nvPr/>
            </p:nvGrpSpPr>
            <p:grpSpPr>
              <a:xfrm>
                <a:off x="5618681" y="4109677"/>
                <a:ext cx="33112" cy="32357"/>
                <a:chOff x="5618681" y="4109677"/>
                <a:chExt cx="33112" cy="32357"/>
              </a:xfrm>
            </p:grpSpPr>
            <p:sp>
              <p:nvSpPr>
                <p:cNvPr id="2619" name="Google Shape;2619;p25"/>
                <p:cNvSpPr/>
                <p:nvPr/>
              </p:nvSpPr>
              <p:spPr>
                <a:xfrm>
                  <a:off x="5618681" y="4109677"/>
                  <a:ext cx="33112" cy="32357"/>
                </a:xfrm>
                <a:custGeom>
                  <a:rect b="b" l="l" r="r" t="t"/>
                  <a:pathLst>
                    <a:path extrusionOk="0" h="4114" w="4210">
                      <a:moveTo>
                        <a:pt x="1984" y="1"/>
                      </a:moveTo>
                      <a:cubicBezTo>
                        <a:pt x="871" y="61"/>
                        <a:pt x="0" y="1005"/>
                        <a:pt x="36" y="2130"/>
                      </a:cubicBezTo>
                      <a:cubicBezTo>
                        <a:pt x="84" y="3235"/>
                        <a:pt x="992" y="4114"/>
                        <a:pt x="2106" y="4114"/>
                      </a:cubicBezTo>
                      <a:cubicBezTo>
                        <a:pt x="2114" y="4114"/>
                        <a:pt x="2121" y="4114"/>
                        <a:pt x="2129" y="4114"/>
                      </a:cubicBezTo>
                      <a:lnTo>
                        <a:pt x="2274" y="4114"/>
                      </a:lnTo>
                      <a:cubicBezTo>
                        <a:pt x="3375" y="4029"/>
                        <a:pt x="4210" y="3086"/>
                        <a:pt x="4173" y="1985"/>
                      </a:cubicBezTo>
                      <a:cubicBezTo>
                        <a:pt x="4137" y="884"/>
                        <a:pt x="3230" y="13"/>
                        <a:pt x="2129"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25"/>
                <p:cNvSpPr/>
                <p:nvPr/>
              </p:nvSpPr>
              <p:spPr>
                <a:xfrm>
                  <a:off x="5626767" y="4119280"/>
                  <a:ext cx="15494" cy="13056"/>
                </a:xfrm>
                <a:custGeom>
                  <a:rect b="b" l="l" r="r" t="t"/>
                  <a:pathLst>
                    <a:path extrusionOk="0" h="1660" w="1970">
                      <a:moveTo>
                        <a:pt x="1098" y="1"/>
                      </a:moveTo>
                      <a:cubicBezTo>
                        <a:pt x="1083" y="1"/>
                        <a:pt x="1068" y="1"/>
                        <a:pt x="1053" y="2"/>
                      </a:cubicBezTo>
                      <a:cubicBezTo>
                        <a:pt x="315" y="62"/>
                        <a:pt x="0" y="970"/>
                        <a:pt x="557" y="1453"/>
                      </a:cubicBezTo>
                      <a:cubicBezTo>
                        <a:pt x="721" y="1596"/>
                        <a:pt x="913" y="1660"/>
                        <a:pt x="1100" y="1660"/>
                      </a:cubicBezTo>
                      <a:cubicBezTo>
                        <a:pt x="1547" y="1660"/>
                        <a:pt x="1970" y="1296"/>
                        <a:pt x="1936" y="776"/>
                      </a:cubicBezTo>
                      <a:cubicBezTo>
                        <a:pt x="1901" y="332"/>
                        <a:pt x="1527" y="1"/>
                        <a:pt x="1098"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1" name="Google Shape;2621;p25"/>
              <p:cNvGrpSpPr/>
              <p:nvPr/>
            </p:nvGrpSpPr>
            <p:grpSpPr>
              <a:xfrm>
                <a:off x="5479298" y="4128262"/>
                <a:ext cx="31405" cy="26906"/>
                <a:chOff x="5479298" y="4128262"/>
                <a:chExt cx="31405" cy="26906"/>
              </a:xfrm>
            </p:grpSpPr>
            <p:sp>
              <p:nvSpPr>
                <p:cNvPr id="2622" name="Google Shape;2622;p25"/>
                <p:cNvSpPr/>
                <p:nvPr/>
              </p:nvSpPr>
              <p:spPr>
                <a:xfrm>
                  <a:off x="5479298" y="4128262"/>
                  <a:ext cx="31405" cy="26906"/>
                </a:xfrm>
                <a:custGeom>
                  <a:rect b="b" l="l" r="r" t="t"/>
                  <a:pathLst>
                    <a:path extrusionOk="0" h="3421" w="3993">
                      <a:moveTo>
                        <a:pt x="2273" y="1"/>
                      </a:moveTo>
                      <a:cubicBezTo>
                        <a:pt x="1853" y="1"/>
                        <a:pt x="1425" y="157"/>
                        <a:pt x="1077" y="505"/>
                      </a:cubicBezTo>
                      <a:cubicBezTo>
                        <a:pt x="0" y="1582"/>
                        <a:pt x="762" y="3420"/>
                        <a:pt x="2287" y="3420"/>
                      </a:cubicBezTo>
                      <a:cubicBezTo>
                        <a:pt x="3230" y="3420"/>
                        <a:pt x="3992" y="2658"/>
                        <a:pt x="3992" y="1715"/>
                      </a:cubicBezTo>
                      <a:cubicBezTo>
                        <a:pt x="3992" y="683"/>
                        <a:pt x="3150" y="1"/>
                        <a:pt x="2273"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25"/>
                <p:cNvSpPr/>
                <p:nvPr/>
              </p:nvSpPr>
              <p:spPr>
                <a:xfrm>
                  <a:off x="5493471" y="4137936"/>
                  <a:ext cx="7621" cy="7621"/>
                </a:xfrm>
                <a:custGeom>
                  <a:rect b="b" l="l" r="r" t="t"/>
                  <a:pathLst>
                    <a:path extrusionOk="0" h="969" w="969">
                      <a:moveTo>
                        <a:pt x="485" y="1"/>
                      </a:moveTo>
                      <a:cubicBezTo>
                        <a:pt x="218" y="1"/>
                        <a:pt x="1" y="218"/>
                        <a:pt x="1" y="485"/>
                      </a:cubicBezTo>
                      <a:cubicBezTo>
                        <a:pt x="1" y="751"/>
                        <a:pt x="218" y="968"/>
                        <a:pt x="485" y="968"/>
                      </a:cubicBezTo>
                      <a:cubicBezTo>
                        <a:pt x="751" y="968"/>
                        <a:pt x="968" y="751"/>
                        <a:pt x="968" y="485"/>
                      </a:cubicBezTo>
                      <a:cubicBezTo>
                        <a:pt x="968" y="218"/>
                        <a:pt x="751" y="1"/>
                        <a:pt x="485"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4" name="Google Shape;2624;p25"/>
              <p:cNvGrpSpPr/>
              <p:nvPr/>
            </p:nvGrpSpPr>
            <p:grpSpPr>
              <a:xfrm>
                <a:off x="5582903" y="4180116"/>
                <a:ext cx="31499" cy="26898"/>
                <a:chOff x="5582903" y="4180116"/>
                <a:chExt cx="31499" cy="26898"/>
              </a:xfrm>
            </p:grpSpPr>
            <p:sp>
              <p:nvSpPr>
                <p:cNvPr id="2625" name="Google Shape;2625;p25"/>
                <p:cNvSpPr/>
                <p:nvPr/>
              </p:nvSpPr>
              <p:spPr>
                <a:xfrm>
                  <a:off x="5582903" y="4180116"/>
                  <a:ext cx="31499" cy="26898"/>
                </a:xfrm>
                <a:custGeom>
                  <a:rect b="b" l="l" r="r" t="t"/>
                  <a:pathLst>
                    <a:path extrusionOk="0" h="3420" w="4005">
                      <a:moveTo>
                        <a:pt x="2276" y="1"/>
                      </a:moveTo>
                      <a:cubicBezTo>
                        <a:pt x="1855" y="1"/>
                        <a:pt x="1425" y="156"/>
                        <a:pt x="1077" y="505"/>
                      </a:cubicBezTo>
                      <a:cubicBezTo>
                        <a:pt x="1" y="1581"/>
                        <a:pt x="763" y="3420"/>
                        <a:pt x="2287" y="3420"/>
                      </a:cubicBezTo>
                      <a:cubicBezTo>
                        <a:pt x="3231" y="3420"/>
                        <a:pt x="4005" y="2658"/>
                        <a:pt x="4005" y="1714"/>
                      </a:cubicBezTo>
                      <a:cubicBezTo>
                        <a:pt x="4005" y="683"/>
                        <a:pt x="3157" y="1"/>
                        <a:pt x="2276"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25"/>
                <p:cNvSpPr/>
                <p:nvPr/>
              </p:nvSpPr>
              <p:spPr>
                <a:xfrm>
                  <a:off x="5597084" y="4189790"/>
                  <a:ext cx="7613" cy="7621"/>
                </a:xfrm>
                <a:custGeom>
                  <a:rect b="b" l="l" r="r" t="t"/>
                  <a:pathLst>
                    <a:path extrusionOk="0" h="969" w="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27" name="Google Shape;2627;p25"/>
            <p:cNvGrpSpPr/>
            <p:nvPr/>
          </p:nvGrpSpPr>
          <p:grpSpPr>
            <a:xfrm>
              <a:off x="3977681" y="3230323"/>
              <a:ext cx="94584" cy="84084"/>
              <a:chOff x="3977681" y="3230323"/>
              <a:chExt cx="94584" cy="84084"/>
            </a:xfrm>
          </p:grpSpPr>
          <p:grpSp>
            <p:nvGrpSpPr>
              <p:cNvPr id="2628" name="Google Shape;2628;p25"/>
              <p:cNvGrpSpPr/>
              <p:nvPr/>
            </p:nvGrpSpPr>
            <p:grpSpPr>
              <a:xfrm>
                <a:off x="4000135" y="3243041"/>
                <a:ext cx="59570" cy="57186"/>
                <a:chOff x="4000135" y="3243041"/>
                <a:chExt cx="59570" cy="57186"/>
              </a:xfrm>
            </p:grpSpPr>
            <p:sp>
              <p:nvSpPr>
                <p:cNvPr id="2629" name="Google Shape;2629;p25"/>
                <p:cNvSpPr/>
                <p:nvPr/>
              </p:nvSpPr>
              <p:spPr>
                <a:xfrm>
                  <a:off x="4000135" y="3243041"/>
                  <a:ext cx="59570" cy="57092"/>
                </a:xfrm>
                <a:custGeom>
                  <a:rect b="b" l="l" r="r" t="t"/>
                  <a:pathLst>
                    <a:path extrusionOk="0" fill="none" h="7259" w="7574">
                      <a:moveTo>
                        <a:pt x="1" y="2323"/>
                      </a:moveTo>
                      <a:lnTo>
                        <a:pt x="2577" y="7259"/>
                      </a:lnTo>
                      <a:lnTo>
                        <a:pt x="7573" y="4114"/>
                      </a:lnTo>
                      <a:lnTo>
                        <a:pt x="5541" y="1"/>
                      </a:lnTo>
                      <a:lnTo>
                        <a:pt x="352" y="2323"/>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25"/>
                <p:cNvSpPr/>
                <p:nvPr/>
              </p:nvSpPr>
              <p:spPr>
                <a:xfrm>
                  <a:off x="4024210" y="3246847"/>
                  <a:ext cx="15706" cy="53380"/>
                </a:xfrm>
                <a:custGeom>
                  <a:rect b="b" l="l" r="r" t="t"/>
                  <a:pathLst>
                    <a:path extrusionOk="0" fill="none" h="6787" w="1997">
                      <a:moveTo>
                        <a:pt x="0" y="6787"/>
                      </a:moveTo>
                      <a:lnTo>
                        <a:pt x="1996"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25"/>
                <p:cNvSpPr/>
                <p:nvPr/>
              </p:nvSpPr>
              <p:spPr>
                <a:xfrm>
                  <a:off x="4002896" y="3261311"/>
                  <a:ext cx="56809" cy="14086"/>
                </a:xfrm>
                <a:custGeom>
                  <a:rect b="b" l="l" r="r" t="t"/>
                  <a:pathLst>
                    <a:path extrusionOk="0" fill="none" h="1791" w="7223">
                      <a:moveTo>
                        <a:pt x="7222" y="1791"/>
                      </a:moveTo>
                      <a:lnTo>
                        <a:pt x="1"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2" name="Google Shape;2632;p25"/>
              <p:cNvGrpSpPr/>
              <p:nvPr/>
            </p:nvGrpSpPr>
            <p:grpSpPr>
              <a:xfrm>
                <a:off x="3977681" y="3245872"/>
                <a:ext cx="37783" cy="32380"/>
                <a:chOff x="3977681" y="3245872"/>
                <a:chExt cx="37783" cy="32380"/>
              </a:xfrm>
            </p:grpSpPr>
            <p:sp>
              <p:nvSpPr>
                <p:cNvPr id="2633" name="Google Shape;2633;p25"/>
                <p:cNvSpPr/>
                <p:nvPr/>
              </p:nvSpPr>
              <p:spPr>
                <a:xfrm>
                  <a:off x="3977681" y="3245872"/>
                  <a:ext cx="37783" cy="32380"/>
                </a:xfrm>
                <a:custGeom>
                  <a:rect b="b" l="l" r="r" t="t"/>
                  <a:pathLst>
                    <a:path extrusionOk="0" h="4117" w="4804">
                      <a:moveTo>
                        <a:pt x="2726" y="1"/>
                      </a:moveTo>
                      <a:cubicBezTo>
                        <a:pt x="2219" y="1"/>
                        <a:pt x="1703" y="189"/>
                        <a:pt x="1283" y="608"/>
                      </a:cubicBezTo>
                      <a:cubicBezTo>
                        <a:pt x="1" y="1903"/>
                        <a:pt x="908" y="4117"/>
                        <a:pt x="2747" y="4117"/>
                      </a:cubicBezTo>
                      <a:cubicBezTo>
                        <a:pt x="3872" y="4104"/>
                        <a:pt x="4791" y="3185"/>
                        <a:pt x="4803" y="2060"/>
                      </a:cubicBezTo>
                      <a:cubicBezTo>
                        <a:pt x="4795" y="818"/>
                        <a:pt x="3782" y="1"/>
                        <a:pt x="2726"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25"/>
                <p:cNvSpPr/>
                <p:nvPr/>
              </p:nvSpPr>
              <p:spPr>
                <a:xfrm>
                  <a:off x="3992718" y="3255507"/>
                  <a:ext cx="13040" cy="13040"/>
                </a:xfrm>
                <a:custGeom>
                  <a:rect b="b" l="l" r="r" t="t"/>
                  <a:pathLst>
                    <a:path extrusionOk="0" h="1658" w="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5" name="Google Shape;2635;p25"/>
              <p:cNvGrpSpPr/>
              <p:nvPr/>
            </p:nvGrpSpPr>
            <p:grpSpPr>
              <a:xfrm>
                <a:off x="4040860" y="3262672"/>
                <a:ext cx="31405" cy="27001"/>
                <a:chOff x="4040860" y="3262672"/>
                <a:chExt cx="31405" cy="27001"/>
              </a:xfrm>
            </p:grpSpPr>
            <p:sp>
              <p:nvSpPr>
                <p:cNvPr id="2636" name="Google Shape;2636;p25"/>
                <p:cNvSpPr/>
                <p:nvPr/>
              </p:nvSpPr>
              <p:spPr>
                <a:xfrm>
                  <a:off x="4040860" y="3262672"/>
                  <a:ext cx="31405" cy="27001"/>
                </a:xfrm>
                <a:custGeom>
                  <a:rect b="b" l="l" r="r" t="t"/>
                  <a:pathLst>
                    <a:path extrusionOk="0" h="3433" w="3993">
                      <a:moveTo>
                        <a:pt x="2272" y="1"/>
                      </a:moveTo>
                      <a:cubicBezTo>
                        <a:pt x="1853" y="1"/>
                        <a:pt x="1425" y="157"/>
                        <a:pt x="1077" y="505"/>
                      </a:cubicBezTo>
                      <a:cubicBezTo>
                        <a:pt x="0" y="1581"/>
                        <a:pt x="762" y="3420"/>
                        <a:pt x="2286" y="3432"/>
                      </a:cubicBezTo>
                      <a:cubicBezTo>
                        <a:pt x="3230" y="3420"/>
                        <a:pt x="3992" y="2658"/>
                        <a:pt x="3992" y="1714"/>
                      </a:cubicBezTo>
                      <a:cubicBezTo>
                        <a:pt x="3992" y="683"/>
                        <a:pt x="3150" y="1"/>
                        <a:pt x="2272"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25"/>
                <p:cNvSpPr/>
                <p:nvPr/>
              </p:nvSpPr>
              <p:spPr>
                <a:xfrm>
                  <a:off x="4054938" y="3272346"/>
                  <a:ext cx="7621" cy="7621"/>
                </a:xfrm>
                <a:custGeom>
                  <a:rect b="b" l="l" r="r" t="t"/>
                  <a:pathLst>
                    <a:path extrusionOk="0" h="969" w="969">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8" name="Google Shape;2638;p25"/>
              <p:cNvGrpSpPr/>
              <p:nvPr/>
            </p:nvGrpSpPr>
            <p:grpSpPr>
              <a:xfrm>
                <a:off x="4021072" y="3230323"/>
                <a:ext cx="31397" cy="26906"/>
                <a:chOff x="4021072" y="3230323"/>
                <a:chExt cx="31397" cy="26906"/>
              </a:xfrm>
            </p:grpSpPr>
            <p:sp>
              <p:nvSpPr>
                <p:cNvPr id="2639" name="Google Shape;2639;p25"/>
                <p:cNvSpPr/>
                <p:nvPr/>
              </p:nvSpPr>
              <p:spPr>
                <a:xfrm>
                  <a:off x="4021072" y="3230323"/>
                  <a:ext cx="31397" cy="26906"/>
                </a:xfrm>
                <a:custGeom>
                  <a:rect b="b" l="l" r="r" t="t"/>
                  <a:pathLst>
                    <a:path extrusionOk="0" h="3421" w="3992">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25"/>
                <p:cNvSpPr/>
                <p:nvPr/>
              </p:nvSpPr>
              <p:spPr>
                <a:xfrm>
                  <a:off x="4035245" y="3239997"/>
                  <a:ext cx="7621" cy="7621"/>
                </a:xfrm>
                <a:custGeom>
                  <a:rect b="b" l="l" r="r" t="t"/>
                  <a:pathLst>
                    <a:path extrusionOk="0" h="969" w="969">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41" name="Google Shape;2641;p25"/>
              <p:cNvGrpSpPr/>
              <p:nvPr/>
            </p:nvGrpSpPr>
            <p:grpSpPr>
              <a:xfrm>
                <a:off x="4001472" y="3287462"/>
                <a:ext cx="31499" cy="26945"/>
                <a:chOff x="4001472" y="3287462"/>
                <a:chExt cx="31499" cy="26945"/>
              </a:xfrm>
            </p:grpSpPr>
            <p:sp>
              <p:nvSpPr>
                <p:cNvPr id="2642" name="Google Shape;2642;p25"/>
                <p:cNvSpPr/>
                <p:nvPr/>
              </p:nvSpPr>
              <p:spPr>
                <a:xfrm>
                  <a:off x="4001472" y="3287462"/>
                  <a:ext cx="31499" cy="26945"/>
                </a:xfrm>
                <a:custGeom>
                  <a:rect b="b" l="l" r="r" t="t"/>
                  <a:pathLst>
                    <a:path extrusionOk="0" h="3426" w="4005">
                      <a:moveTo>
                        <a:pt x="2276" y="1"/>
                      </a:moveTo>
                      <a:cubicBezTo>
                        <a:pt x="1854" y="1"/>
                        <a:pt x="1425" y="158"/>
                        <a:pt x="1077" y="510"/>
                      </a:cubicBezTo>
                      <a:cubicBezTo>
                        <a:pt x="0" y="1587"/>
                        <a:pt x="762" y="3425"/>
                        <a:pt x="2286" y="3425"/>
                      </a:cubicBezTo>
                      <a:cubicBezTo>
                        <a:pt x="3230" y="3425"/>
                        <a:pt x="3992" y="2663"/>
                        <a:pt x="4004" y="1720"/>
                      </a:cubicBezTo>
                      <a:cubicBezTo>
                        <a:pt x="4004" y="688"/>
                        <a:pt x="3157" y="1"/>
                        <a:pt x="2276"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25"/>
                <p:cNvSpPr/>
                <p:nvPr/>
              </p:nvSpPr>
              <p:spPr>
                <a:xfrm>
                  <a:off x="4014410" y="3297175"/>
                  <a:ext cx="8856" cy="7590"/>
                </a:xfrm>
                <a:custGeom>
                  <a:rect b="b" l="l" r="r" t="t"/>
                  <a:pathLst>
                    <a:path extrusionOk="0" h="965" w="1126">
                      <a:moveTo>
                        <a:pt x="641" y="1"/>
                      </a:moveTo>
                      <a:cubicBezTo>
                        <a:pt x="218" y="1"/>
                        <a:pt x="0" y="521"/>
                        <a:pt x="303" y="823"/>
                      </a:cubicBezTo>
                      <a:cubicBezTo>
                        <a:pt x="400" y="921"/>
                        <a:pt x="520" y="964"/>
                        <a:pt x="638" y="964"/>
                      </a:cubicBezTo>
                      <a:cubicBezTo>
                        <a:pt x="886" y="964"/>
                        <a:pt x="1125" y="772"/>
                        <a:pt x="1125" y="485"/>
                      </a:cubicBezTo>
                      <a:cubicBezTo>
                        <a:pt x="1125" y="206"/>
                        <a:pt x="908" y="1"/>
                        <a:pt x="641"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44" name="Google Shape;2644;p25"/>
            <p:cNvGrpSpPr/>
            <p:nvPr/>
          </p:nvGrpSpPr>
          <p:grpSpPr>
            <a:xfrm>
              <a:off x="4084715" y="3258865"/>
              <a:ext cx="184962" cy="137268"/>
              <a:chOff x="4084715" y="3258865"/>
              <a:chExt cx="184962" cy="137268"/>
            </a:xfrm>
          </p:grpSpPr>
          <p:grpSp>
            <p:nvGrpSpPr>
              <p:cNvPr id="2645" name="Google Shape;2645;p25"/>
              <p:cNvGrpSpPr/>
              <p:nvPr/>
            </p:nvGrpSpPr>
            <p:grpSpPr>
              <a:xfrm>
                <a:off x="4107453" y="3271583"/>
                <a:ext cx="153470" cy="110275"/>
                <a:chOff x="4107453" y="3271583"/>
                <a:chExt cx="153470" cy="110275"/>
              </a:xfrm>
            </p:grpSpPr>
            <p:sp>
              <p:nvSpPr>
                <p:cNvPr id="2646" name="Google Shape;2646;p25"/>
                <p:cNvSpPr/>
                <p:nvPr/>
              </p:nvSpPr>
              <p:spPr>
                <a:xfrm>
                  <a:off x="4107453" y="3271583"/>
                  <a:ext cx="153470" cy="110275"/>
                </a:xfrm>
                <a:custGeom>
                  <a:rect b="b" l="l" r="r" t="t"/>
                  <a:pathLst>
                    <a:path extrusionOk="0" fill="none" h="14021" w="19513">
                      <a:moveTo>
                        <a:pt x="19513" y="14021"/>
                      </a:moveTo>
                      <a:lnTo>
                        <a:pt x="14844" y="968"/>
                      </a:lnTo>
                      <a:lnTo>
                        <a:pt x="5674" y="1"/>
                      </a:lnTo>
                      <a:lnTo>
                        <a:pt x="1" y="968"/>
                      </a:lnTo>
                      <a:lnTo>
                        <a:pt x="8977" y="2674"/>
                      </a:lnTo>
                      <a:lnTo>
                        <a:pt x="14360" y="10102"/>
                      </a:lnTo>
                      <a:lnTo>
                        <a:pt x="19029" y="1402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25"/>
                <p:cNvSpPr/>
                <p:nvPr/>
              </p:nvSpPr>
              <p:spPr>
                <a:xfrm>
                  <a:off x="4155886" y="3271968"/>
                  <a:ext cx="22171" cy="20559"/>
                </a:xfrm>
                <a:custGeom>
                  <a:rect b="b" l="l" r="r" t="t"/>
                  <a:pathLst>
                    <a:path extrusionOk="0" fill="none" h="2614" w="2819">
                      <a:moveTo>
                        <a:pt x="2819" y="2613"/>
                      </a:moveTo>
                      <a:lnTo>
                        <a:pt x="0"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25"/>
                <p:cNvSpPr/>
                <p:nvPr/>
              </p:nvSpPr>
              <p:spPr>
                <a:xfrm>
                  <a:off x="4178049" y="3279196"/>
                  <a:ext cx="42345" cy="13331"/>
                </a:xfrm>
                <a:custGeom>
                  <a:rect b="b" l="l" r="r" t="t"/>
                  <a:pathLst>
                    <a:path extrusionOk="0" fill="none" h="1695" w="5384">
                      <a:moveTo>
                        <a:pt x="1" y="1694"/>
                      </a:moveTo>
                      <a:lnTo>
                        <a:pt x="5384"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p25"/>
                <p:cNvSpPr/>
                <p:nvPr/>
              </p:nvSpPr>
              <p:spPr>
                <a:xfrm>
                  <a:off x="4220387" y="3279196"/>
                  <a:ext cx="8" cy="71745"/>
                </a:xfrm>
                <a:custGeom>
                  <a:rect b="b" l="l" r="r" t="t"/>
                  <a:pathLst>
                    <a:path extrusionOk="0" fill="none" h="9122" w="1">
                      <a:moveTo>
                        <a:pt x="1" y="0"/>
                      </a:moveTo>
                      <a:lnTo>
                        <a:pt x="1" y="912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50" name="Google Shape;2650;p25"/>
              <p:cNvGrpSpPr/>
              <p:nvPr/>
            </p:nvGrpSpPr>
            <p:grpSpPr>
              <a:xfrm>
                <a:off x="4136947" y="3258865"/>
                <a:ext cx="31499" cy="27001"/>
                <a:chOff x="4136947" y="3258865"/>
                <a:chExt cx="31499" cy="27001"/>
              </a:xfrm>
            </p:grpSpPr>
            <p:sp>
              <p:nvSpPr>
                <p:cNvPr id="2651" name="Google Shape;2651;p25"/>
                <p:cNvSpPr/>
                <p:nvPr/>
              </p:nvSpPr>
              <p:spPr>
                <a:xfrm>
                  <a:off x="4136947" y="3258865"/>
                  <a:ext cx="31499" cy="27001"/>
                </a:xfrm>
                <a:custGeom>
                  <a:rect b="b" l="l" r="r" t="t"/>
                  <a:pathLst>
                    <a:path extrusionOk="0" h="3433" w="4005">
                      <a:moveTo>
                        <a:pt x="2285" y="1"/>
                      </a:moveTo>
                      <a:cubicBezTo>
                        <a:pt x="1866" y="1"/>
                        <a:pt x="1438" y="157"/>
                        <a:pt x="1090" y="505"/>
                      </a:cubicBezTo>
                      <a:cubicBezTo>
                        <a:pt x="1" y="1581"/>
                        <a:pt x="775" y="3432"/>
                        <a:pt x="2299" y="3432"/>
                      </a:cubicBezTo>
                      <a:cubicBezTo>
                        <a:pt x="3243" y="3420"/>
                        <a:pt x="4005" y="2658"/>
                        <a:pt x="4005" y="1715"/>
                      </a:cubicBezTo>
                      <a:cubicBezTo>
                        <a:pt x="4005" y="683"/>
                        <a:pt x="3163" y="1"/>
                        <a:pt x="2285"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25"/>
                <p:cNvSpPr/>
                <p:nvPr/>
              </p:nvSpPr>
              <p:spPr>
                <a:xfrm>
                  <a:off x="4151222" y="3268539"/>
                  <a:ext cx="7621" cy="7621"/>
                </a:xfrm>
                <a:custGeom>
                  <a:rect b="b" l="l" r="r" t="t"/>
                  <a:pathLst>
                    <a:path extrusionOk="0" h="969" w="969">
                      <a:moveTo>
                        <a:pt x="484" y="1"/>
                      </a:moveTo>
                      <a:cubicBezTo>
                        <a:pt x="206" y="1"/>
                        <a:pt x="0" y="218"/>
                        <a:pt x="0" y="485"/>
                      </a:cubicBezTo>
                      <a:cubicBezTo>
                        <a:pt x="0" y="751"/>
                        <a:pt x="206" y="968"/>
                        <a:pt x="484" y="968"/>
                      </a:cubicBezTo>
                      <a:cubicBezTo>
                        <a:pt x="750" y="968"/>
                        <a:pt x="968" y="751"/>
                        <a:pt x="968" y="485"/>
                      </a:cubicBezTo>
                      <a:cubicBezTo>
                        <a:pt x="968" y="218"/>
                        <a:pt x="750" y="1"/>
                        <a:pt x="484"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53" name="Google Shape;2653;p25"/>
              <p:cNvGrpSpPr/>
              <p:nvPr/>
            </p:nvGrpSpPr>
            <p:grpSpPr>
              <a:xfrm>
                <a:off x="4084715" y="3266478"/>
                <a:ext cx="31468" cy="26898"/>
                <a:chOff x="4084715" y="3266478"/>
                <a:chExt cx="31468" cy="26898"/>
              </a:xfrm>
            </p:grpSpPr>
            <p:sp>
              <p:nvSpPr>
                <p:cNvPr id="2654" name="Google Shape;2654;p25"/>
                <p:cNvSpPr/>
                <p:nvPr/>
              </p:nvSpPr>
              <p:spPr>
                <a:xfrm>
                  <a:off x="4084715" y="3266478"/>
                  <a:ext cx="31468" cy="26898"/>
                </a:xfrm>
                <a:custGeom>
                  <a:rect b="b" l="l" r="r" t="t"/>
                  <a:pathLst>
                    <a:path extrusionOk="0" h="3420" w="4001">
                      <a:moveTo>
                        <a:pt x="2279" y="1"/>
                      </a:moveTo>
                      <a:cubicBezTo>
                        <a:pt x="1859" y="1"/>
                        <a:pt x="1429" y="157"/>
                        <a:pt x="1077" y="505"/>
                      </a:cubicBezTo>
                      <a:cubicBezTo>
                        <a:pt x="1" y="1581"/>
                        <a:pt x="763" y="3420"/>
                        <a:pt x="2287" y="3420"/>
                      </a:cubicBezTo>
                      <a:cubicBezTo>
                        <a:pt x="3231" y="3420"/>
                        <a:pt x="3993" y="2658"/>
                        <a:pt x="3993" y="1726"/>
                      </a:cubicBezTo>
                      <a:cubicBezTo>
                        <a:pt x="4001" y="686"/>
                        <a:pt x="3161" y="1"/>
                        <a:pt x="2279"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p25"/>
                <p:cNvSpPr/>
                <p:nvPr/>
              </p:nvSpPr>
              <p:spPr>
                <a:xfrm>
                  <a:off x="4098896" y="3276152"/>
                  <a:ext cx="7613" cy="7621"/>
                </a:xfrm>
                <a:custGeom>
                  <a:rect b="b" l="l" r="r" t="t"/>
                  <a:pathLst>
                    <a:path extrusionOk="0" h="969" w="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56" name="Google Shape;2656;p25"/>
              <p:cNvGrpSpPr/>
              <p:nvPr/>
            </p:nvGrpSpPr>
            <p:grpSpPr>
              <a:xfrm>
                <a:off x="4159213" y="3279849"/>
                <a:ext cx="31405" cy="26945"/>
                <a:chOff x="4159213" y="3279849"/>
                <a:chExt cx="31405" cy="26945"/>
              </a:xfrm>
            </p:grpSpPr>
            <p:sp>
              <p:nvSpPr>
                <p:cNvPr id="2657" name="Google Shape;2657;p25"/>
                <p:cNvSpPr/>
                <p:nvPr/>
              </p:nvSpPr>
              <p:spPr>
                <a:xfrm>
                  <a:off x="4159213" y="3279849"/>
                  <a:ext cx="31405" cy="26945"/>
                </a:xfrm>
                <a:custGeom>
                  <a:rect b="b" l="l" r="r" t="t"/>
                  <a:pathLst>
                    <a:path extrusionOk="0" h="3426" w="3993">
                      <a:moveTo>
                        <a:pt x="2273" y="1"/>
                      </a:moveTo>
                      <a:cubicBezTo>
                        <a:pt x="1853" y="1"/>
                        <a:pt x="1425" y="158"/>
                        <a:pt x="1077" y="510"/>
                      </a:cubicBezTo>
                      <a:cubicBezTo>
                        <a:pt x="1" y="1587"/>
                        <a:pt x="763" y="3426"/>
                        <a:pt x="2287" y="3426"/>
                      </a:cubicBezTo>
                      <a:cubicBezTo>
                        <a:pt x="3230" y="3426"/>
                        <a:pt x="3992" y="2663"/>
                        <a:pt x="3992" y="1720"/>
                      </a:cubicBezTo>
                      <a:cubicBezTo>
                        <a:pt x="3992" y="689"/>
                        <a:pt x="3151" y="1"/>
                        <a:pt x="2273"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25"/>
                <p:cNvSpPr/>
                <p:nvPr/>
              </p:nvSpPr>
              <p:spPr>
                <a:xfrm>
                  <a:off x="4173385" y="3289570"/>
                  <a:ext cx="7621" cy="7613"/>
                </a:xfrm>
                <a:custGeom>
                  <a:rect b="b" l="l" r="r" t="t"/>
                  <a:pathLst>
                    <a:path extrusionOk="0" h="968" w="969">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59" name="Google Shape;2659;p25"/>
              <p:cNvGrpSpPr/>
              <p:nvPr/>
            </p:nvGrpSpPr>
            <p:grpSpPr>
              <a:xfrm>
                <a:off x="4201550" y="3266502"/>
                <a:ext cx="31405" cy="26883"/>
                <a:chOff x="4201550" y="3266502"/>
                <a:chExt cx="31405" cy="26883"/>
              </a:xfrm>
            </p:grpSpPr>
            <p:sp>
              <p:nvSpPr>
                <p:cNvPr id="2660" name="Google Shape;2660;p25"/>
                <p:cNvSpPr/>
                <p:nvPr/>
              </p:nvSpPr>
              <p:spPr>
                <a:xfrm>
                  <a:off x="4201550" y="3266502"/>
                  <a:ext cx="31405" cy="26883"/>
                </a:xfrm>
                <a:custGeom>
                  <a:rect b="b" l="l" r="r" t="t"/>
                  <a:pathLst>
                    <a:path extrusionOk="0" h="3418" w="3993">
                      <a:moveTo>
                        <a:pt x="2266" y="1"/>
                      </a:moveTo>
                      <a:cubicBezTo>
                        <a:pt x="1849" y="1"/>
                        <a:pt x="1423" y="155"/>
                        <a:pt x="1077" y="502"/>
                      </a:cubicBezTo>
                      <a:cubicBezTo>
                        <a:pt x="1" y="1566"/>
                        <a:pt x="751" y="3417"/>
                        <a:pt x="2275" y="3417"/>
                      </a:cubicBezTo>
                      <a:cubicBezTo>
                        <a:pt x="2282" y="3417"/>
                        <a:pt x="2290" y="3417"/>
                        <a:pt x="2297" y="3417"/>
                      </a:cubicBezTo>
                      <a:cubicBezTo>
                        <a:pt x="3230" y="3417"/>
                        <a:pt x="3993" y="2660"/>
                        <a:pt x="3993" y="1723"/>
                      </a:cubicBezTo>
                      <a:cubicBezTo>
                        <a:pt x="3993" y="689"/>
                        <a:pt x="3146" y="1"/>
                        <a:pt x="2266"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p25"/>
                <p:cNvSpPr/>
                <p:nvPr/>
              </p:nvSpPr>
              <p:spPr>
                <a:xfrm>
                  <a:off x="4214331" y="3276247"/>
                  <a:ext cx="8919" cy="7582"/>
                </a:xfrm>
                <a:custGeom>
                  <a:rect b="b" l="l" r="r" t="t"/>
                  <a:pathLst>
                    <a:path extrusionOk="0" h="964" w="1134">
                      <a:moveTo>
                        <a:pt x="635" y="0"/>
                      </a:moveTo>
                      <a:cubicBezTo>
                        <a:pt x="209" y="0"/>
                        <a:pt x="0" y="512"/>
                        <a:pt x="311" y="823"/>
                      </a:cubicBezTo>
                      <a:cubicBezTo>
                        <a:pt x="408" y="920"/>
                        <a:pt x="528" y="964"/>
                        <a:pt x="646" y="964"/>
                      </a:cubicBezTo>
                      <a:cubicBezTo>
                        <a:pt x="895" y="964"/>
                        <a:pt x="1134" y="771"/>
                        <a:pt x="1134" y="484"/>
                      </a:cubicBezTo>
                      <a:cubicBezTo>
                        <a:pt x="1134" y="206"/>
                        <a:pt x="916" y="0"/>
                        <a:pt x="650" y="0"/>
                      </a:cubicBezTo>
                      <a:cubicBezTo>
                        <a:pt x="645" y="0"/>
                        <a:pt x="640" y="0"/>
                        <a:pt x="635"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2" name="Google Shape;2662;p25"/>
              <p:cNvGrpSpPr/>
              <p:nvPr/>
            </p:nvGrpSpPr>
            <p:grpSpPr>
              <a:xfrm>
                <a:off x="4201550" y="3338278"/>
                <a:ext cx="31405" cy="26930"/>
                <a:chOff x="4201550" y="3338278"/>
                <a:chExt cx="31405" cy="26930"/>
              </a:xfrm>
            </p:grpSpPr>
            <p:sp>
              <p:nvSpPr>
                <p:cNvPr id="2663" name="Google Shape;2663;p25"/>
                <p:cNvSpPr/>
                <p:nvPr/>
              </p:nvSpPr>
              <p:spPr>
                <a:xfrm>
                  <a:off x="4201550" y="3338278"/>
                  <a:ext cx="31405" cy="26930"/>
                </a:xfrm>
                <a:custGeom>
                  <a:rect b="b" l="l" r="r" t="t"/>
                  <a:pathLst>
                    <a:path extrusionOk="0" h="3424" w="3993">
                      <a:moveTo>
                        <a:pt x="2266" y="1"/>
                      </a:moveTo>
                      <a:cubicBezTo>
                        <a:pt x="1848" y="1"/>
                        <a:pt x="1423" y="154"/>
                        <a:pt x="1077" y="497"/>
                      </a:cubicBezTo>
                      <a:cubicBezTo>
                        <a:pt x="1" y="1573"/>
                        <a:pt x="751" y="3412"/>
                        <a:pt x="2275" y="3424"/>
                      </a:cubicBezTo>
                      <a:cubicBezTo>
                        <a:pt x="3218" y="3424"/>
                        <a:pt x="3993" y="2662"/>
                        <a:pt x="3993" y="1718"/>
                      </a:cubicBezTo>
                      <a:cubicBezTo>
                        <a:pt x="3993" y="684"/>
                        <a:pt x="3146" y="1"/>
                        <a:pt x="2266"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25"/>
                <p:cNvSpPr/>
                <p:nvPr/>
              </p:nvSpPr>
              <p:spPr>
                <a:xfrm>
                  <a:off x="4214331" y="3347976"/>
                  <a:ext cx="8919" cy="7590"/>
                </a:xfrm>
                <a:custGeom>
                  <a:rect b="b" l="l" r="r" t="t"/>
                  <a:pathLst>
                    <a:path extrusionOk="0" h="965" w="1134">
                      <a:moveTo>
                        <a:pt x="671" y="1"/>
                      </a:moveTo>
                      <a:cubicBezTo>
                        <a:pt x="664" y="1"/>
                        <a:pt x="657" y="1"/>
                        <a:pt x="650" y="1"/>
                      </a:cubicBezTo>
                      <a:cubicBezTo>
                        <a:pt x="645" y="1"/>
                        <a:pt x="640" y="1"/>
                        <a:pt x="635" y="1"/>
                      </a:cubicBezTo>
                      <a:cubicBezTo>
                        <a:pt x="209" y="1"/>
                        <a:pt x="0" y="513"/>
                        <a:pt x="311" y="824"/>
                      </a:cubicBezTo>
                      <a:cubicBezTo>
                        <a:pt x="408" y="921"/>
                        <a:pt x="528" y="965"/>
                        <a:pt x="646" y="965"/>
                      </a:cubicBezTo>
                      <a:cubicBezTo>
                        <a:pt x="895" y="965"/>
                        <a:pt x="1134" y="772"/>
                        <a:pt x="1134" y="485"/>
                      </a:cubicBezTo>
                      <a:cubicBezTo>
                        <a:pt x="1134" y="214"/>
                        <a:pt x="927" y="1"/>
                        <a:pt x="671"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5" name="Google Shape;2665;p25"/>
              <p:cNvGrpSpPr/>
              <p:nvPr/>
            </p:nvGrpSpPr>
            <p:grpSpPr>
              <a:xfrm>
                <a:off x="4238272" y="3369132"/>
                <a:ext cx="31405" cy="27001"/>
                <a:chOff x="4238272" y="3369132"/>
                <a:chExt cx="31405" cy="27001"/>
              </a:xfrm>
            </p:grpSpPr>
            <p:sp>
              <p:nvSpPr>
                <p:cNvPr id="2666" name="Google Shape;2666;p25"/>
                <p:cNvSpPr/>
                <p:nvPr/>
              </p:nvSpPr>
              <p:spPr>
                <a:xfrm>
                  <a:off x="4238272" y="3369132"/>
                  <a:ext cx="31405" cy="27001"/>
                </a:xfrm>
                <a:custGeom>
                  <a:rect b="b" l="l" r="r" t="t"/>
                  <a:pathLst>
                    <a:path extrusionOk="0" h="3433" w="3993">
                      <a:moveTo>
                        <a:pt x="2273" y="1"/>
                      </a:moveTo>
                      <a:cubicBezTo>
                        <a:pt x="1854" y="1"/>
                        <a:pt x="1426" y="157"/>
                        <a:pt x="1078"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25"/>
                <p:cNvSpPr/>
                <p:nvPr/>
              </p:nvSpPr>
              <p:spPr>
                <a:xfrm>
                  <a:off x="4251217" y="3378806"/>
                  <a:ext cx="8856" cy="7605"/>
                </a:xfrm>
                <a:custGeom>
                  <a:rect b="b" l="l" r="r" t="t"/>
                  <a:pathLst>
                    <a:path extrusionOk="0" h="967" w="1126">
                      <a:moveTo>
                        <a:pt x="641" y="1"/>
                      </a:moveTo>
                      <a:cubicBezTo>
                        <a:pt x="206" y="1"/>
                        <a:pt x="0" y="521"/>
                        <a:pt x="303" y="823"/>
                      </a:cubicBezTo>
                      <a:cubicBezTo>
                        <a:pt x="401" y="922"/>
                        <a:pt x="524" y="967"/>
                        <a:pt x="643" y="967"/>
                      </a:cubicBezTo>
                      <a:cubicBezTo>
                        <a:pt x="889" y="967"/>
                        <a:pt x="1125" y="778"/>
                        <a:pt x="1125" y="485"/>
                      </a:cubicBezTo>
                      <a:cubicBezTo>
                        <a:pt x="1125" y="219"/>
                        <a:pt x="907" y="1"/>
                        <a:pt x="641"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68" name="Google Shape;2668;p25"/>
            <p:cNvGrpSpPr/>
            <p:nvPr/>
          </p:nvGrpSpPr>
          <p:grpSpPr>
            <a:xfrm>
              <a:off x="4068639" y="3200169"/>
              <a:ext cx="77644" cy="37272"/>
              <a:chOff x="4068639" y="3200169"/>
              <a:chExt cx="77644" cy="37272"/>
            </a:xfrm>
          </p:grpSpPr>
          <p:sp>
            <p:nvSpPr>
              <p:cNvPr id="2669" name="Google Shape;2669;p25"/>
              <p:cNvSpPr/>
              <p:nvPr/>
            </p:nvSpPr>
            <p:spPr>
              <a:xfrm>
                <a:off x="4087570" y="3212886"/>
                <a:ext cx="49958" cy="10374"/>
              </a:xfrm>
              <a:custGeom>
                <a:rect b="b" l="l" r="r" t="t"/>
                <a:pathLst>
                  <a:path extrusionOk="0" fill="none" h="1319" w="6352">
                    <a:moveTo>
                      <a:pt x="1" y="1319"/>
                    </a:moveTo>
                    <a:lnTo>
                      <a:pt x="6351"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70" name="Google Shape;2670;p25"/>
              <p:cNvGrpSpPr/>
              <p:nvPr/>
            </p:nvGrpSpPr>
            <p:grpSpPr>
              <a:xfrm>
                <a:off x="4114878" y="3200169"/>
                <a:ext cx="31405" cy="26993"/>
                <a:chOff x="4114878" y="3200169"/>
                <a:chExt cx="31405" cy="26993"/>
              </a:xfrm>
            </p:grpSpPr>
            <p:sp>
              <p:nvSpPr>
                <p:cNvPr id="2671" name="Google Shape;2671;p25"/>
                <p:cNvSpPr/>
                <p:nvPr/>
              </p:nvSpPr>
              <p:spPr>
                <a:xfrm>
                  <a:off x="4114878" y="3200169"/>
                  <a:ext cx="31405" cy="26993"/>
                </a:xfrm>
                <a:custGeom>
                  <a:rect b="b" l="l" r="r" t="t"/>
                  <a:pathLst>
                    <a:path extrusionOk="0" h="3432" w="3993">
                      <a:moveTo>
                        <a:pt x="2273" y="0"/>
                      </a:moveTo>
                      <a:cubicBezTo>
                        <a:pt x="1853" y="0"/>
                        <a:pt x="1425" y="156"/>
                        <a:pt x="1077" y="504"/>
                      </a:cubicBezTo>
                      <a:cubicBezTo>
                        <a:pt x="0" y="1581"/>
                        <a:pt x="763" y="3432"/>
                        <a:pt x="2287" y="3432"/>
                      </a:cubicBezTo>
                      <a:cubicBezTo>
                        <a:pt x="3230" y="3432"/>
                        <a:pt x="3992" y="2657"/>
                        <a:pt x="3992" y="1714"/>
                      </a:cubicBezTo>
                      <a:cubicBezTo>
                        <a:pt x="3992" y="683"/>
                        <a:pt x="3151" y="0"/>
                        <a:pt x="2273"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25"/>
                <p:cNvSpPr/>
                <p:nvPr/>
              </p:nvSpPr>
              <p:spPr>
                <a:xfrm>
                  <a:off x="4127721" y="3209835"/>
                  <a:ext cx="8950" cy="7684"/>
                </a:xfrm>
                <a:custGeom>
                  <a:rect b="b" l="l" r="r" t="t"/>
                  <a:pathLst>
                    <a:path extrusionOk="0" h="977" w="1138">
                      <a:moveTo>
                        <a:pt x="654" y="1"/>
                      </a:moveTo>
                      <a:cubicBezTo>
                        <a:pt x="218" y="1"/>
                        <a:pt x="1" y="521"/>
                        <a:pt x="303" y="836"/>
                      </a:cubicBezTo>
                      <a:cubicBezTo>
                        <a:pt x="400" y="933"/>
                        <a:pt x="519" y="976"/>
                        <a:pt x="637" y="976"/>
                      </a:cubicBezTo>
                      <a:cubicBezTo>
                        <a:pt x="887" y="976"/>
                        <a:pt x="1129" y="781"/>
                        <a:pt x="1138" y="485"/>
                      </a:cubicBezTo>
                      <a:cubicBezTo>
                        <a:pt x="1138" y="219"/>
                        <a:pt x="920" y="1"/>
                        <a:pt x="654"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73" name="Google Shape;2673;p25"/>
              <p:cNvGrpSpPr/>
              <p:nvPr/>
            </p:nvGrpSpPr>
            <p:grpSpPr>
              <a:xfrm>
                <a:off x="4068639" y="3210535"/>
                <a:ext cx="31499" cy="26906"/>
                <a:chOff x="4068639" y="3210535"/>
                <a:chExt cx="31499" cy="26906"/>
              </a:xfrm>
            </p:grpSpPr>
            <p:sp>
              <p:nvSpPr>
                <p:cNvPr id="2674" name="Google Shape;2674;p25"/>
                <p:cNvSpPr/>
                <p:nvPr/>
              </p:nvSpPr>
              <p:spPr>
                <a:xfrm>
                  <a:off x="4068639" y="3210535"/>
                  <a:ext cx="31499" cy="26906"/>
                </a:xfrm>
                <a:custGeom>
                  <a:rect b="b" l="l" r="r" t="t"/>
                  <a:pathLst>
                    <a:path extrusionOk="0" h="3421" w="4005">
                      <a:moveTo>
                        <a:pt x="2285" y="1"/>
                      </a:moveTo>
                      <a:cubicBezTo>
                        <a:pt x="1865" y="1"/>
                        <a:pt x="1437" y="157"/>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p25"/>
                <p:cNvSpPr/>
                <p:nvPr/>
              </p:nvSpPr>
              <p:spPr>
                <a:xfrm>
                  <a:off x="4081577" y="3220209"/>
                  <a:ext cx="8856" cy="7582"/>
                </a:xfrm>
                <a:custGeom>
                  <a:rect b="b" l="l" r="r" t="t"/>
                  <a:pathLst>
                    <a:path extrusionOk="0" h="964" w="1126">
                      <a:moveTo>
                        <a:pt x="642" y="1"/>
                      </a:moveTo>
                      <a:cubicBezTo>
                        <a:pt x="218" y="1"/>
                        <a:pt x="1" y="521"/>
                        <a:pt x="303" y="823"/>
                      </a:cubicBezTo>
                      <a:cubicBezTo>
                        <a:pt x="400" y="920"/>
                        <a:pt x="520" y="964"/>
                        <a:pt x="638" y="964"/>
                      </a:cubicBezTo>
                      <a:cubicBezTo>
                        <a:pt x="887" y="964"/>
                        <a:pt x="1126" y="771"/>
                        <a:pt x="1126" y="484"/>
                      </a:cubicBezTo>
                      <a:cubicBezTo>
                        <a:pt x="1126" y="218"/>
                        <a:pt x="908" y="1"/>
                        <a:pt x="642"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76" name="Google Shape;2676;p25"/>
            <p:cNvGrpSpPr/>
            <p:nvPr/>
          </p:nvGrpSpPr>
          <p:grpSpPr>
            <a:xfrm>
              <a:off x="3869702" y="3066935"/>
              <a:ext cx="382663" cy="190294"/>
              <a:chOff x="3869702" y="3066935"/>
              <a:chExt cx="382663" cy="190294"/>
            </a:xfrm>
          </p:grpSpPr>
          <p:grpSp>
            <p:nvGrpSpPr>
              <p:cNvPr id="2677" name="Google Shape;2677;p25"/>
              <p:cNvGrpSpPr/>
              <p:nvPr/>
            </p:nvGrpSpPr>
            <p:grpSpPr>
              <a:xfrm>
                <a:off x="3888633" y="3082351"/>
                <a:ext cx="351173" cy="160698"/>
                <a:chOff x="3888633" y="3082351"/>
                <a:chExt cx="351173" cy="160698"/>
              </a:xfrm>
            </p:grpSpPr>
            <p:sp>
              <p:nvSpPr>
                <p:cNvPr id="2678" name="Google Shape;2678;p25"/>
                <p:cNvSpPr/>
                <p:nvPr/>
              </p:nvSpPr>
              <p:spPr>
                <a:xfrm>
                  <a:off x="3892440" y="3082351"/>
                  <a:ext cx="347366" cy="160698"/>
                </a:xfrm>
                <a:custGeom>
                  <a:rect b="b" l="l" r="r" t="t"/>
                  <a:pathLst>
                    <a:path extrusionOk="0" fill="none" h="20432" w="44166">
                      <a:moveTo>
                        <a:pt x="7041" y="11529"/>
                      </a:moveTo>
                      <a:lnTo>
                        <a:pt x="22440" y="4162"/>
                      </a:lnTo>
                      <a:lnTo>
                        <a:pt x="34815" y="0"/>
                      </a:lnTo>
                      <a:lnTo>
                        <a:pt x="44166" y="484"/>
                      </a:lnTo>
                      <a:lnTo>
                        <a:pt x="38964" y="8565"/>
                      </a:lnTo>
                      <a:lnTo>
                        <a:pt x="33012" y="10065"/>
                      </a:lnTo>
                      <a:lnTo>
                        <a:pt x="22440" y="4839"/>
                      </a:lnTo>
                      <a:lnTo>
                        <a:pt x="18750" y="15424"/>
                      </a:lnTo>
                      <a:cubicBezTo>
                        <a:pt x="18750" y="15424"/>
                        <a:pt x="6206" y="11154"/>
                        <a:pt x="6557" y="11516"/>
                      </a:cubicBezTo>
                      <a:lnTo>
                        <a:pt x="0" y="20432"/>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p25"/>
                <p:cNvSpPr/>
                <p:nvPr/>
              </p:nvSpPr>
              <p:spPr>
                <a:xfrm>
                  <a:off x="3888633" y="3172924"/>
                  <a:ext cx="72979" cy="70124"/>
                </a:xfrm>
                <a:custGeom>
                  <a:rect b="b" l="l" r="r" t="t"/>
                  <a:pathLst>
                    <a:path extrusionOk="0" fill="none" h="8916" w="9279">
                      <a:moveTo>
                        <a:pt x="0" y="8916"/>
                      </a:moveTo>
                      <a:lnTo>
                        <a:pt x="9279" y="6883"/>
                      </a:lnTo>
                      <a:lnTo>
                        <a:pt x="7041"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25"/>
                <p:cNvSpPr/>
                <p:nvPr/>
              </p:nvSpPr>
              <p:spPr>
                <a:xfrm>
                  <a:off x="3960370" y="3203653"/>
                  <a:ext cx="79547" cy="19607"/>
                </a:xfrm>
                <a:custGeom>
                  <a:rect b="b" l="l" r="r" t="t"/>
                  <a:pathLst>
                    <a:path extrusionOk="0" fill="none" h="2493" w="10114">
                      <a:moveTo>
                        <a:pt x="0" y="2493"/>
                      </a:moveTo>
                      <a:lnTo>
                        <a:pt x="10113"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25"/>
                <p:cNvSpPr/>
                <p:nvPr/>
              </p:nvSpPr>
              <p:spPr>
                <a:xfrm>
                  <a:off x="4043613" y="3161504"/>
                  <a:ext cx="108474" cy="42156"/>
                </a:xfrm>
                <a:custGeom>
                  <a:rect b="b" l="l" r="r" t="t"/>
                  <a:pathLst>
                    <a:path extrusionOk="0" fill="none" h="5360" w="13792">
                      <a:moveTo>
                        <a:pt x="1" y="5360"/>
                      </a:moveTo>
                      <a:lnTo>
                        <a:pt x="13791"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25"/>
                <p:cNvSpPr/>
                <p:nvPr/>
              </p:nvSpPr>
              <p:spPr>
                <a:xfrm>
                  <a:off x="4152079" y="3082351"/>
                  <a:ext cx="17224" cy="82968"/>
                </a:xfrm>
                <a:custGeom>
                  <a:rect b="b" l="l" r="r" t="t"/>
                  <a:pathLst>
                    <a:path extrusionOk="0" fill="none" h="10549" w="2190">
                      <a:moveTo>
                        <a:pt x="0" y="10549"/>
                      </a:moveTo>
                      <a:lnTo>
                        <a:pt x="2190"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25"/>
                <p:cNvSpPr/>
                <p:nvPr/>
              </p:nvSpPr>
              <p:spPr>
                <a:xfrm>
                  <a:off x="4169296" y="3082351"/>
                  <a:ext cx="25797" cy="63557"/>
                </a:xfrm>
                <a:custGeom>
                  <a:rect b="b" l="l" r="r" t="t"/>
                  <a:pathLst>
                    <a:path extrusionOk="0" fill="none" h="8081" w="3280">
                      <a:moveTo>
                        <a:pt x="1" y="0"/>
                      </a:moveTo>
                      <a:lnTo>
                        <a:pt x="3279" y="808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84" name="Google Shape;2684;p25"/>
              <p:cNvGrpSpPr/>
              <p:nvPr/>
            </p:nvGrpSpPr>
            <p:grpSpPr>
              <a:xfrm>
                <a:off x="4143703" y="3066935"/>
                <a:ext cx="37783" cy="32357"/>
                <a:chOff x="4143703" y="3066935"/>
                <a:chExt cx="37783" cy="32357"/>
              </a:xfrm>
            </p:grpSpPr>
            <p:sp>
              <p:nvSpPr>
                <p:cNvPr id="2685" name="Google Shape;2685;p25"/>
                <p:cNvSpPr/>
                <p:nvPr/>
              </p:nvSpPr>
              <p:spPr>
                <a:xfrm>
                  <a:off x="4143703" y="3066935"/>
                  <a:ext cx="37783" cy="32357"/>
                </a:xfrm>
                <a:custGeom>
                  <a:rect b="b" l="l" r="r" t="t"/>
                  <a:pathLst>
                    <a:path extrusionOk="0" h="4114" w="4804">
                      <a:moveTo>
                        <a:pt x="2731" y="0"/>
                      </a:moveTo>
                      <a:cubicBezTo>
                        <a:pt x="2227" y="0"/>
                        <a:pt x="1713" y="188"/>
                        <a:pt x="1295" y="605"/>
                      </a:cubicBezTo>
                      <a:cubicBezTo>
                        <a:pt x="1" y="1900"/>
                        <a:pt x="920" y="4114"/>
                        <a:pt x="2747" y="4114"/>
                      </a:cubicBezTo>
                      <a:cubicBezTo>
                        <a:pt x="3884" y="4114"/>
                        <a:pt x="4803" y="3194"/>
                        <a:pt x="4803" y="2069"/>
                      </a:cubicBezTo>
                      <a:cubicBezTo>
                        <a:pt x="4803" y="824"/>
                        <a:pt x="3788" y="0"/>
                        <a:pt x="2731"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25"/>
                <p:cNvSpPr/>
                <p:nvPr/>
              </p:nvSpPr>
              <p:spPr>
                <a:xfrm>
                  <a:off x="4158741" y="3076641"/>
                  <a:ext cx="13040" cy="13040"/>
                </a:xfrm>
                <a:custGeom>
                  <a:rect b="b" l="l" r="r" t="t"/>
                  <a:pathLst>
                    <a:path extrusionOk="0" h="1658" w="1658">
                      <a:moveTo>
                        <a:pt x="835" y="1"/>
                      </a:moveTo>
                      <a:cubicBezTo>
                        <a:pt x="375" y="1"/>
                        <a:pt x="0" y="376"/>
                        <a:pt x="0" y="823"/>
                      </a:cubicBezTo>
                      <a:cubicBezTo>
                        <a:pt x="0" y="1283"/>
                        <a:pt x="375" y="1658"/>
                        <a:pt x="835" y="1658"/>
                      </a:cubicBezTo>
                      <a:cubicBezTo>
                        <a:pt x="1294" y="1658"/>
                        <a:pt x="1657" y="1283"/>
                        <a:pt x="1657" y="823"/>
                      </a:cubicBezTo>
                      <a:cubicBezTo>
                        <a:pt x="1657" y="376"/>
                        <a:pt x="1294" y="1"/>
                        <a:pt x="835"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87" name="Google Shape;2687;p25"/>
              <p:cNvGrpSpPr/>
              <p:nvPr/>
            </p:nvGrpSpPr>
            <p:grpSpPr>
              <a:xfrm>
                <a:off x="4044565" y="3103563"/>
                <a:ext cx="37783" cy="32451"/>
                <a:chOff x="4044565" y="3103563"/>
                <a:chExt cx="37783" cy="32451"/>
              </a:xfrm>
            </p:grpSpPr>
            <p:sp>
              <p:nvSpPr>
                <p:cNvPr id="2688" name="Google Shape;2688;p25"/>
                <p:cNvSpPr/>
                <p:nvPr/>
              </p:nvSpPr>
              <p:spPr>
                <a:xfrm>
                  <a:off x="4044565" y="3103563"/>
                  <a:ext cx="37783" cy="32451"/>
                </a:xfrm>
                <a:custGeom>
                  <a:rect b="b" l="l" r="r" t="t"/>
                  <a:pathLst>
                    <a:path extrusionOk="0" h="4126" w="4804">
                      <a:moveTo>
                        <a:pt x="2731" y="1"/>
                      </a:moveTo>
                      <a:cubicBezTo>
                        <a:pt x="2227" y="1"/>
                        <a:pt x="1713" y="188"/>
                        <a:pt x="1295" y="606"/>
                      </a:cubicBezTo>
                      <a:cubicBezTo>
                        <a:pt x="1" y="1900"/>
                        <a:pt x="908" y="4114"/>
                        <a:pt x="2747" y="4126"/>
                      </a:cubicBezTo>
                      <a:cubicBezTo>
                        <a:pt x="3884" y="4114"/>
                        <a:pt x="4803" y="3194"/>
                        <a:pt x="4803" y="2069"/>
                      </a:cubicBezTo>
                      <a:cubicBezTo>
                        <a:pt x="4803" y="824"/>
                        <a:pt x="3788" y="1"/>
                        <a:pt x="2731"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25"/>
                <p:cNvSpPr/>
                <p:nvPr/>
              </p:nvSpPr>
              <p:spPr>
                <a:xfrm>
                  <a:off x="4059602" y="3113268"/>
                  <a:ext cx="13040" cy="13048"/>
                </a:xfrm>
                <a:custGeom>
                  <a:rect b="b" l="l" r="r" t="t"/>
                  <a:pathLst>
                    <a:path extrusionOk="0" h="1659" w="1658">
                      <a:moveTo>
                        <a:pt x="835" y="1"/>
                      </a:moveTo>
                      <a:cubicBezTo>
                        <a:pt x="375" y="1"/>
                        <a:pt x="0" y="376"/>
                        <a:pt x="0" y="835"/>
                      </a:cubicBezTo>
                      <a:cubicBezTo>
                        <a:pt x="0" y="1283"/>
                        <a:pt x="375" y="1658"/>
                        <a:pt x="835" y="1658"/>
                      </a:cubicBezTo>
                      <a:cubicBezTo>
                        <a:pt x="1295" y="1658"/>
                        <a:pt x="1657" y="1283"/>
                        <a:pt x="1657" y="835"/>
                      </a:cubicBezTo>
                      <a:cubicBezTo>
                        <a:pt x="1657" y="376"/>
                        <a:pt x="1295" y="1"/>
                        <a:pt x="835"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0" name="Google Shape;2690;p25"/>
              <p:cNvGrpSpPr/>
              <p:nvPr/>
            </p:nvGrpSpPr>
            <p:grpSpPr>
              <a:xfrm>
                <a:off x="4017454" y="3188237"/>
                <a:ext cx="37776" cy="32357"/>
                <a:chOff x="4017454" y="3188237"/>
                <a:chExt cx="37776" cy="32357"/>
              </a:xfrm>
            </p:grpSpPr>
            <p:sp>
              <p:nvSpPr>
                <p:cNvPr id="2691" name="Google Shape;2691;p25"/>
                <p:cNvSpPr/>
                <p:nvPr/>
              </p:nvSpPr>
              <p:spPr>
                <a:xfrm>
                  <a:off x="4017454" y="3188237"/>
                  <a:ext cx="37776" cy="32357"/>
                </a:xfrm>
                <a:custGeom>
                  <a:rect b="b" l="l" r="r" t="t"/>
                  <a:pathLst>
                    <a:path extrusionOk="0" h="4114" w="4803">
                      <a:moveTo>
                        <a:pt x="2732" y="0"/>
                      </a:moveTo>
                      <a:cubicBezTo>
                        <a:pt x="2227" y="0"/>
                        <a:pt x="1713" y="188"/>
                        <a:pt x="1295" y="606"/>
                      </a:cubicBezTo>
                      <a:cubicBezTo>
                        <a:pt x="0" y="1900"/>
                        <a:pt x="908"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25"/>
                <p:cNvSpPr/>
                <p:nvPr/>
              </p:nvSpPr>
              <p:spPr>
                <a:xfrm>
                  <a:off x="4032484" y="3197943"/>
                  <a:ext cx="13040" cy="13048"/>
                </a:xfrm>
                <a:custGeom>
                  <a:rect b="b" l="l" r="r" t="t"/>
                  <a:pathLst>
                    <a:path extrusionOk="0" h="1659" w="1658">
                      <a:moveTo>
                        <a:pt x="835" y="1"/>
                      </a:moveTo>
                      <a:cubicBezTo>
                        <a:pt x="376" y="1"/>
                        <a:pt x="1" y="376"/>
                        <a:pt x="1" y="823"/>
                      </a:cubicBezTo>
                      <a:cubicBezTo>
                        <a:pt x="1" y="1283"/>
                        <a:pt x="376" y="1658"/>
                        <a:pt x="835" y="1658"/>
                      </a:cubicBezTo>
                      <a:cubicBezTo>
                        <a:pt x="1295" y="1658"/>
                        <a:pt x="1658" y="1283"/>
                        <a:pt x="1658" y="823"/>
                      </a:cubicBezTo>
                      <a:cubicBezTo>
                        <a:pt x="1658" y="376"/>
                        <a:pt x="1295" y="1"/>
                        <a:pt x="835"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3" name="Google Shape;2693;p25"/>
              <p:cNvGrpSpPr/>
              <p:nvPr/>
            </p:nvGrpSpPr>
            <p:grpSpPr>
              <a:xfrm>
                <a:off x="3921548" y="3157509"/>
                <a:ext cx="37783" cy="32357"/>
                <a:chOff x="3921548" y="3157509"/>
                <a:chExt cx="37783" cy="32357"/>
              </a:xfrm>
            </p:grpSpPr>
            <p:sp>
              <p:nvSpPr>
                <p:cNvPr id="2694" name="Google Shape;2694;p25"/>
                <p:cNvSpPr/>
                <p:nvPr/>
              </p:nvSpPr>
              <p:spPr>
                <a:xfrm>
                  <a:off x="3921548" y="3157509"/>
                  <a:ext cx="37783" cy="32357"/>
                </a:xfrm>
                <a:custGeom>
                  <a:rect b="b" l="l" r="r" t="t"/>
                  <a:pathLst>
                    <a:path extrusionOk="0" h="4114" w="4804">
                      <a:moveTo>
                        <a:pt x="2732" y="0"/>
                      </a:moveTo>
                      <a:cubicBezTo>
                        <a:pt x="2228" y="0"/>
                        <a:pt x="1713" y="187"/>
                        <a:pt x="1295" y="606"/>
                      </a:cubicBezTo>
                      <a:cubicBezTo>
                        <a:pt x="1" y="1900"/>
                        <a:pt x="908" y="4114"/>
                        <a:pt x="2747" y="4114"/>
                      </a:cubicBezTo>
                      <a:cubicBezTo>
                        <a:pt x="3872" y="4114"/>
                        <a:pt x="4803" y="3194"/>
                        <a:pt x="4803" y="2057"/>
                      </a:cubicBezTo>
                      <a:cubicBezTo>
                        <a:pt x="4803" y="821"/>
                        <a:pt x="3789" y="0"/>
                        <a:pt x="2732"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25"/>
                <p:cNvSpPr/>
                <p:nvPr/>
              </p:nvSpPr>
              <p:spPr>
                <a:xfrm>
                  <a:off x="3936586" y="3167214"/>
                  <a:ext cx="13040" cy="13040"/>
                </a:xfrm>
                <a:custGeom>
                  <a:rect b="b" l="l" r="r" t="t"/>
                  <a:pathLst>
                    <a:path extrusionOk="0" h="1658" w="1658">
                      <a:moveTo>
                        <a:pt x="835" y="1"/>
                      </a:moveTo>
                      <a:cubicBezTo>
                        <a:pt x="375" y="1"/>
                        <a:pt x="0" y="364"/>
                        <a:pt x="0" y="823"/>
                      </a:cubicBezTo>
                      <a:cubicBezTo>
                        <a:pt x="0" y="1283"/>
                        <a:pt x="375" y="1658"/>
                        <a:pt x="835" y="1658"/>
                      </a:cubicBezTo>
                      <a:cubicBezTo>
                        <a:pt x="1282" y="1658"/>
                        <a:pt x="1657" y="1283"/>
                        <a:pt x="1657" y="823"/>
                      </a:cubicBezTo>
                      <a:cubicBezTo>
                        <a:pt x="1657" y="364"/>
                        <a:pt x="1282" y="1"/>
                        <a:pt x="835"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6" name="Google Shape;2696;p25"/>
              <p:cNvGrpSpPr/>
              <p:nvPr/>
            </p:nvGrpSpPr>
            <p:grpSpPr>
              <a:xfrm>
                <a:off x="3939056" y="3211620"/>
                <a:ext cx="37783" cy="32380"/>
                <a:chOff x="3939056" y="3211620"/>
                <a:chExt cx="37783" cy="32380"/>
              </a:xfrm>
            </p:grpSpPr>
            <p:sp>
              <p:nvSpPr>
                <p:cNvPr id="2697" name="Google Shape;2697;p25"/>
                <p:cNvSpPr/>
                <p:nvPr/>
              </p:nvSpPr>
              <p:spPr>
                <a:xfrm>
                  <a:off x="3939056" y="3211620"/>
                  <a:ext cx="37783" cy="32380"/>
                </a:xfrm>
                <a:custGeom>
                  <a:rect b="b" l="l" r="r" t="t"/>
                  <a:pathLst>
                    <a:path extrusionOk="0" h="4117" w="4804">
                      <a:moveTo>
                        <a:pt x="2737" y="1"/>
                      </a:moveTo>
                      <a:cubicBezTo>
                        <a:pt x="2231" y="1"/>
                        <a:pt x="1715" y="189"/>
                        <a:pt x="1295" y="609"/>
                      </a:cubicBezTo>
                      <a:cubicBezTo>
                        <a:pt x="1" y="1903"/>
                        <a:pt x="920" y="4117"/>
                        <a:pt x="2759" y="4117"/>
                      </a:cubicBezTo>
                      <a:cubicBezTo>
                        <a:pt x="3884" y="4117"/>
                        <a:pt x="4803" y="3197"/>
                        <a:pt x="4803" y="2060"/>
                      </a:cubicBezTo>
                      <a:cubicBezTo>
                        <a:pt x="4803" y="818"/>
                        <a:pt x="3792" y="1"/>
                        <a:pt x="2737"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p25"/>
                <p:cNvSpPr/>
                <p:nvPr/>
              </p:nvSpPr>
              <p:spPr>
                <a:xfrm>
                  <a:off x="3954188" y="3221255"/>
                  <a:ext cx="13040" cy="13040"/>
                </a:xfrm>
                <a:custGeom>
                  <a:rect b="b" l="l" r="r" t="t"/>
                  <a:pathLst>
                    <a:path extrusionOk="0" h="1658" w="1658">
                      <a:moveTo>
                        <a:pt x="823" y="1"/>
                      </a:moveTo>
                      <a:cubicBezTo>
                        <a:pt x="375" y="1"/>
                        <a:pt x="0" y="376"/>
                        <a:pt x="0" y="835"/>
                      </a:cubicBezTo>
                      <a:cubicBezTo>
                        <a:pt x="0" y="1295"/>
                        <a:pt x="375"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9" name="Google Shape;2699;p25"/>
              <p:cNvGrpSpPr/>
              <p:nvPr/>
            </p:nvGrpSpPr>
            <p:grpSpPr>
              <a:xfrm>
                <a:off x="4176240" y="3136965"/>
                <a:ext cx="31405" cy="26930"/>
                <a:chOff x="4176240" y="3136965"/>
                <a:chExt cx="31405" cy="26930"/>
              </a:xfrm>
            </p:grpSpPr>
            <p:sp>
              <p:nvSpPr>
                <p:cNvPr id="2700" name="Google Shape;2700;p25"/>
                <p:cNvSpPr/>
                <p:nvPr/>
              </p:nvSpPr>
              <p:spPr>
                <a:xfrm>
                  <a:off x="4176240" y="3136965"/>
                  <a:ext cx="31405" cy="26930"/>
                </a:xfrm>
                <a:custGeom>
                  <a:rect b="b" l="l" r="r" t="t"/>
                  <a:pathLst>
                    <a:path extrusionOk="0" h="3424" w="3993">
                      <a:moveTo>
                        <a:pt x="2268" y="1"/>
                      </a:moveTo>
                      <a:cubicBezTo>
                        <a:pt x="1846" y="1"/>
                        <a:pt x="1415" y="158"/>
                        <a:pt x="1065" y="508"/>
                      </a:cubicBezTo>
                      <a:cubicBezTo>
                        <a:pt x="1" y="1585"/>
                        <a:pt x="763" y="3423"/>
                        <a:pt x="2275" y="3423"/>
                      </a:cubicBezTo>
                      <a:cubicBezTo>
                        <a:pt x="3231" y="3423"/>
                        <a:pt x="3993" y="2649"/>
                        <a:pt x="3993" y="1705"/>
                      </a:cubicBezTo>
                      <a:cubicBezTo>
                        <a:pt x="3985" y="677"/>
                        <a:pt x="3145" y="1"/>
                        <a:pt x="2268"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25"/>
                <p:cNvSpPr/>
                <p:nvPr/>
              </p:nvSpPr>
              <p:spPr>
                <a:xfrm>
                  <a:off x="4190327" y="3146663"/>
                  <a:ext cx="7613" cy="7621"/>
                </a:xfrm>
                <a:custGeom>
                  <a:rect b="b" l="l" r="r" t="t"/>
                  <a:pathLst>
                    <a:path extrusionOk="0" h="969" w="968">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02" name="Google Shape;2702;p25"/>
              <p:cNvGrpSpPr/>
              <p:nvPr/>
            </p:nvGrpSpPr>
            <p:grpSpPr>
              <a:xfrm>
                <a:off x="4133148" y="3152593"/>
                <a:ext cx="31499" cy="27001"/>
                <a:chOff x="4133148" y="3152593"/>
                <a:chExt cx="31499" cy="27001"/>
              </a:xfrm>
            </p:grpSpPr>
            <p:sp>
              <p:nvSpPr>
                <p:cNvPr id="2703" name="Google Shape;2703;p25"/>
                <p:cNvSpPr/>
                <p:nvPr/>
              </p:nvSpPr>
              <p:spPr>
                <a:xfrm>
                  <a:off x="4133148" y="3152593"/>
                  <a:ext cx="31499" cy="27001"/>
                </a:xfrm>
                <a:custGeom>
                  <a:rect b="b" l="l" r="r" t="t"/>
                  <a:pathLst>
                    <a:path extrusionOk="0" h="3433" w="4005">
                      <a:moveTo>
                        <a:pt x="2284" y="1"/>
                      </a:moveTo>
                      <a:cubicBezTo>
                        <a:pt x="1865" y="1"/>
                        <a:pt x="1437" y="157"/>
                        <a:pt x="1089" y="505"/>
                      </a:cubicBezTo>
                      <a:cubicBezTo>
                        <a:pt x="0" y="1581"/>
                        <a:pt x="774" y="3432"/>
                        <a:pt x="2298" y="3432"/>
                      </a:cubicBezTo>
                      <a:cubicBezTo>
                        <a:pt x="3242" y="3432"/>
                        <a:pt x="4004" y="2658"/>
                        <a:pt x="4004" y="1714"/>
                      </a:cubicBezTo>
                      <a:cubicBezTo>
                        <a:pt x="4004" y="683"/>
                        <a:pt x="3162" y="1"/>
                        <a:pt x="2284"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25"/>
                <p:cNvSpPr/>
                <p:nvPr/>
              </p:nvSpPr>
              <p:spPr>
                <a:xfrm>
                  <a:off x="4147321" y="3162267"/>
                  <a:ext cx="7621" cy="7621"/>
                </a:xfrm>
                <a:custGeom>
                  <a:rect b="b" l="l" r="r" t="t"/>
                  <a:pathLst>
                    <a:path extrusionOk="0" h="969" w="969">
                      <a:moveTo>
                        <a:pt x="484" y="1"/>
                      </a:moveTo>
                      <a:cubicBezTo>
                        <a:pt x="218" y="1"/>
                        <a:pt x="0" y="218"/>
                        <a:pt x="0" y="484"/>
                      </a:cubicBezTo>
                      <a:cubicBezTo>
                        <a:pt x="0" y="751"/>
                        <a:pt x="218" y="968"/>
                        <a:pt x="484" y="968"/>
                      </a:cubicBezTo>
                      <a:cubicBezTo>
                        <a:pt x="763" y="968"/>
                        <a:pt x="968" y="751"/>
                        <a:pt x="968" y="484"/>
                      </a:cubicBezTo>
                      <a:cubicBezTo>
                        <a:pt x="968" y="218"/>
                        <a:pt x="763" y="1"/>
                        <a:pt x="484"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05" name="Google Shape;2705;p25"/>
              <p:cNvGrpSpPr/>
              <p:nvPr/>
            </p:nvGrpSpPr>
            <p:grpSpPr>
              <a:xfrm>
                <a:off x="4220866" y="3073534"/>
                <a:ext cx="31499" cy="26898"/>
                <a:chOff x="4220866" y="3073534"/>
                <a:chExt cx="31499" cy="26898"/>
              </a:xfrm>
            </p:grpSpPr>
            <p:sp>
              <p:nvSpPr>
                <p:cNvPr id="2706" name="Google Shape;2706;p25"/>
                <p:cNvSpPr/>
                <p:nvPr/>
              </p:nvSpPr>
              <p:spPr>
                <a:xfrm>
                  <a:off x="4220866" y="3073534"/>
                  <a:ext cx="31499" cy="26898"/>
                </a:xfrm>
                <a:custGeom>
                  <a:rect b="b" l="l" r="r" t="t"/>
                  <a:pathLst>
                    <a:path extrusionOk="0" h="3420" w="4005">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25"/>
                <p:cNvSpPr/>
                <p:nvPr/>
              </p:nvSpPr>
              <p:spPr>
                <a:xfrm>
                  <a:off x="4235039" y="3083114"/>
                  <a:ext cx="7621" cy="7613"/>
                </a:xfrm>
                <a:custGeom>
                  <a:rect b="b" l="l" r="r" t="t"/>
                  <a:pathLst>
                    <a:path extrusionOk="0" h="968" w="969">
                      <a:moveTo>
                        <a:pt x="485" y="0"/>
                      </a:moveTo>
                      <a:cubicBezTo>
                        <a:pt x="218" y="0"/>
                        <a:pt x="1" y="218"/>
                        <a:pt x="1" y="484"/>
                      </a:cubicBezTo>
                      <a:cubicBezTo>
                        <a:pt x="1" y="750"/>
                        <a:pt x="218" y="968"/>
                        <a:pt x="485" y="968"/>
                      </a:cubicBezTo>
                      <a:cubicBezTo>
                        <a:pt x="751" y="968"/>
                        <a:pt x="968" y="750"/>
                        <a:pt x="968" y="484"/>
                      </a:cubicBezTo>
                      <a:cubicBezTo>
                        <a:pt x="968" y="218"/>
                        <a:pt x="751" y="0"/>
                        <a:pt x="485"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08" name="Google Shape;2708;p25"/>
              <p:cNvGrpSpPr/>
              <p:nvPr/>
            </p:nvGrpSpPr>
            <p:grpSpPr>
              <a:xfrm>
                <a:off x="3869702" y="3230323"/>
                <a:ext cx="31499" cy="26906"/>
                <a:chOff x="3869702" y="3230323"/>
                <a:chExt cx="31499" cy="26906"/>
              </a:xfrm>
            </p:grpSpPr>
            <p:sp>
              <p:nvSpPr>
                <p:cNvPr id="2709" name="Google Shape;2709;p25"/>
                <p:cNvSpPr/>
                <p:nvPr/>
              </p:nvSpPr>
              <p:spPr>
                <a:xfrm>
                  <a:off x="3869702" y="3230323"/>
                  <a:ext cx="31499" cy="26906"/>
                </a:xfrm>
                <a:custGeom>
                  <a:rect b="b" l="l" r="r" t="t"/>
                  <a:pathLst>
                    <a:path extrusionOk="0" h="3421" w="4005">
                      <a:moveTo>
                        <a:pt x="2275" y="1"/>
                      </a:moveTo>
                      <a:cubicBezTo>
                        <a:pt x="1854" y="1"/>
                        <a:pt x="1425" y="157"/>
                        <a:pt x="1077" y="505"/>
                      </a:cubicBezTo>
                      <a:cubicBezTo>
                        <a:pt x="0" y="1581"/>
                        <a:pt x="762" y="3420"/>
                        <a:pt x="2286" y="3420"/>
                      </a:cubicBezTo>
                      <a:cubicBezTo>
                        <a:pt x="3230" y="3420"/>
                        <a:pt x="3992" y="2658"/>
                        <a:pt x="4004" y="1714"/>
                      </a:cubicBezTo>
                      <a:cubicBezTo>
                        <a:pt x="4004" y="683"/>
                        <a:pt x="3157" y="1"/>
                        <a:pt x="2275"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25"/>
                <p:cNvSpPr/>
                <p:nvPr/>
              </p:nvSpPr>
              <p:spPr>
                <a:xfrm>
                  <a:off x="3883875" y="3239997"/>
                  <a:ext cx="7621" cy="7621"/>
                </a:xfrm>
                <a:custGeom>
                  <a:rect b="b" l="l" r="r" t="t"/>
                  <a:pathLst>
                    <a:path extrusionOk="0" h="969" w="969">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711" name="Google Shape;2711;p25"/>
            <p:cNvGrpSpPr/>
            <p:nvPr/>
          </p:nvGrpSpPr>
          <p:grpSpPr>
            <a:xfrm>
              <a:off x="4271383" y="3065882"/>
              <a:ext cx="304557" cy="341663"/>
              <a:chOff x="4271383" y="3065882"/>
              <a:chExt cx="304557" cy="341663"/>
            </a:xfrm>
          </p:grpSpPr>
          <p:grpSp>
            <p:nvGrpSpPr>
              <p:cNvPr id="2712" name="Google Shape;2712;p25"/>
              <p:cNvGrpSpPr/>
              <p:nvPr/>
            </p:nvGrpSpPr>
            <p:grpSpPr>
              <a:xfrm>
                <a:off x="4293838" y="3078639"/>
                <a:ext cx="269353" cy="311973"/>
                <a:chOff x="4293838" y="3078639"/>
                <a:chExt cx="269353" cy="311973"/>
              </a:xfrm>
            </p:grpSpPr>
            <p:sp>
              <p:nvSpPr>
                <p:cNvPr id="2713" name="Google Shape;2713;p25"/>
                <p:cNvSpPr/>
                <p:nvPr/>
              </p:nvSpPr>
              <p:spPr>
                <a:xfrm>
                  <a:off x="4293838" y="3078639"/>
                  <a:ext cx="269353" cy="311973"/>
                </a:xfrm>
                <a:custGeom>
                  <a:rect b="b" l="l" r="r" t="t"/>
                  <a:pathLst>
                    <a:path extrusionOk="0" fill="none" h="39666" w="34247">
                      <a:moveTo>
                        <a:pt x="13" y="16730"/>
                      </a:moveTo>
                      <a:lnTo>
                        <a:pt x="7162" y="27690"/>
                      </a:lnTo>
                      <a:lnTo>
                        <a:pt x="8480" y="39666"/>
                      </a:lnTo>
                      <a:lnTo>
                        <a:pt x="18182" y="34138"/>
                      </a:lnTo>
                      <a:lnTo>
                        <a:pt x="26371" y="29807"/>
                      </a:lnTo>
                      <a:cubicBezTo>
                        <a:pt x="26371" y="29807"/>
                        <a:pt x="33605" y="34694"/>
                        <a:pt x="33932" y="35456"/>
                      </a:cubicBezTo>
                      <a:cubicBezTo>
                        <a:pt x="34246" y="36218"/>
                        <a:pt x="32263" y="18388"/>
                        <a:pt x="32263" y="18388"/>
                      </a:cubicBezTo>
                      <a:lnTo>
                        <a:pt x="28428" y="2928"/>
                      </a:lnTo>
                      <a:lnTo>
                        <a:pt x="12932" y="1"/>
                      </a:lnTo>
                      <a:lnTo>
                        <a:pt x="1670" y="2650"/>
                      </a:lnTo>
                      <a:lnTo>
                        <a:pt x="0" y="17142"/>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p25"/>
                <p:cNvSpPr/>
                <p:nvPr/>
              </p:nvSpPr>
              <p:spPr>
                <a:xfrm>
                  <a:off x="4306965" y="3099473"/>
                  <a:ext cx="62519" cy="69652"/>
                </a:xfrm>
                <a:custGeom>
                  <a:rect b="b" l="l" r="r" t="t"/>
                  <a:pathLst>
                    <a:path extrusionOk="0" fill="none" h="8856" w="7949">
                      <a:moveTo>
                        <a:pt x="1" y="1"/>
                      </a:moveTo>
                      <a:lnTo>
                        <a:pt x="7948" y="8856"/>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p25"/>
                <p:cNvSpPr/>
                <p:nvPr/>
              </p:nvSpPr>
              <p:spPr>
                <a:xfrm>
                  <a:off x="4369476" y="3169118"/>
                  <a:ext cx="26072" cy="98666"/>
                </a:xfrm>
                <a:custGeom>
                  <a:rect b="b" l="l" r="r" t="t"/>
                  <a:pathLst>
                    <a:path extrusionOk="0" fill="none" h="12545" w="3315">
                      <a:moveTo>
                        <a:pt x="0" y="1"/>
                      </a:moveTo>
                      <a:lnTo>
                        <a:pt x="3315" y="12545"/>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p25"/>
                <p:cNvSpPr/>
                <p:nvPr/>
              </p:nvSpPr>
              <p:spPr>
                <a:xfrm>
                  <a:off x="4399347" y="3078639"/>
                  <a:ext cx="60041" cy="110558"/>
                </a:xfrm>
                <a:custGeom>
                  <a:rect b="b" l="l" r="r" t="t"/>
                  <a:pathLst>
                    <a:path extrusionOk="0" fill="none" h="14057" w="7634">
                      <a:moveTo>
                        <a:pt x="7634" y="14057"/>
                      </a:moveTo>
                      <a:lnTo>
                        <a:pt x="1"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p25"/>
                <p:cNvSpPr/>
                <p:nvPr/>
              </p:nvSpPr>
              <p:spPr>
                <a:xfrm>
                  <a:off x="4373282" y="3169118"/>
                  <a:ext cx="82299" cy="20079"/>
                </a:xfrm>
                <a:custGeom>
                  <a:rect b="b" l="l" r="r" t="t"/>
                  <a:pathLst>
                    <a:path extrusionOk="0" fill="none" h="2553" w="10464">
                      <a:moveTo>
                        <a:pt x="0" y="1"/>
                      </a:moveTo>
                      <a:lnTo>
                        <a:pt x="10464" y="2553"/>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Google Shape;2718;p25"/>
                <p:cNvSpPr/>
                <p:nvPr/>
              </p:nvSpPr>
              <p:spPr>
                <a:xfrm>
                  <a:off x="4369476" y="3078639"/>
                  <a:ext cx="29879" cy="90487"/>
                </a:xfrm>
                <a:custGeom>
                  <a:rect b="b" l="l" r="r" t="t"/>
                  <a:pathLst>
                    <a:path extrusionOk="0" fill="none" h="11505" w="3799">
                      <a:moveTo>
                        <a:pt x="0" y="11505"/>
                      </a:moveTo>
                      <a:lnTo>
                        <a:pt x="3799"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p25"/>
                <p:cNvSpPr/>
                <p:nvPr/>
              </p:nvSpPr>
              <p:spPr>
                <a:xfrm>
                  <a:off x="4293932" y="3169118"/>
                  <a:ext cx="75551" cy="41110"/>
                </a:xfrm>
                <a:custGeom>
                  <a:rect b="b" l="l" r="r" t="t"/>
                  <a:pathLst>
                    <a:path extrusionOk="0" fill="none" h="5227" w="9606">
                      <a:moveTo>
                        <a:pt x="1" y="5226"/>
                      </a:moveTo>
                      <a:lnTo>
                        <a:pt x="9605"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p25"/>
                <p:cNvSpPr/>
                <p:nvPr/>
              </p:nvSpPr>
              <p:spPr>
                <a:xfrm>
                  <a:off x="4350159" y="3267776"/>
                  <a:ext cx="45389" cy="27032"/>
                </a:xfrm>
                <a:custGeom>
                  <a:rect b="b" l="l" r="r" t="t"/>
                  <a:pathLst>
                    <a:path extrusionOk="0" fill="none" h="3437" w="5771">
                      <a:moveTo>
                        <a:pt x="1" y="3436"/>
                      </a:moveTo>
                      <a:lnTo>
                        <a:pt x="5771"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p25"/>
                <p:cNvSpPr/>
                <p:nvPr/>
              </p:nvSpPr>
              <p:spPr>
                <a:xfrm>
                  <a:off x="4395540" y="3267776"/>
                  <a:ext cx="38830" cy="76031"/>
                </a:xfrm>
                <a:custGeom>
                  <a:rect b="b" l="l" r="r" t="t"/>
                  <a:pathLst>
                    <a:path extrusionOk="0" fill="none" h="9667" w="4937">
                      <a:moveTo>
                        <a:pt x="1" y="1"/>
                      </a:moveTo>
                      <a:lnTo>
                        <a:pt x="4936" y="9666"/>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p25"/>
                <p:cNvSpPr/>
                <p:nvPr/>
              </p:nvSpPr>
              <p:spPr>
                <a:xfrm>
                  <a:off x="4360439" y="3267776"/>
                  <a:ext cx="35109" cy="121978"/>
                </a:xfrm>
                <a:custGeom>
                  <a:rect b="b" l="l" r="r" t="t"/>
                  <a:pathLst>
                    <a:path extrusionOk="0" fill="none" h="15509" w="4464">
                      <a:moveTo>
                        <a:pt x="0" y="15509"/>
                      </a:moveTo>
                      <a:lnTo>
                        <a:pt x="4464"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p25"/>
                <p:cNvSpPr/>
                <p:nvPr/>
              </p:nvSpPr>
              <p:spPr>
                <a:xfrm>
                  <a:off x="4293932" y="3210220"/>
                  <a:ext cx="101616" cy="57564"/>
                </a:xfrm>
                <a:custGeom>
                  <a:rect b="b" l="l" r="r" t="t"/>
                  <a:pathLst>
                    <a:path extrusionOk="0" fill="none" h="7319" w="12920">
                      <a:moveTo>
                        <a:pt x="1" y="0"/>
                      </a:moveTo>
                      <a:lnTo>
                        <a:pt x="12920" y="7319"/>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p25"/>
                <p:cNvSpPr/>
                <p:nvPr/>
              </p:nvSpPr>
              <p:spPr>
                <a:xfrm>
                  <a:off x="4395540" y="3186436"/>
                  <a:ext cx="66420" cy="79735"/>
                </a:xfrm>
                <a:custGeom>
                  <a:rect b="b" l="l" r="r" t="t"/>
                  <a:pathLst>
                    <a:path extrusionOk="0" fill="none" h="10138" w="8445">
                      <a:moveTo>
                        <a:pt x="8444" y="0"/>
                      </a:moveTo>
                      <a:lnTo>
                        <a:pt x="1" y="10137"/>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p25"/>
                <p:cNvSpPr/>
                <p:nvPr/>
              </p:nvSpPr>
              <p:spPr>
                <a:xfrm>
                  <a:off x="4459380" y="3189669"/>
                  <a:ext cx="41873" cy="123402"/>
                </a:xfrm>
                <a:custGeom>
                  <a:rect b="b" l="l" r="r" t="t"/>
                  <a:pathLst>
                    <a:path extrusionOk="0" fill="none" h="15690" w="5324">
                      <a:moveTo>
                        <a:pt x="1" y="0"/>
                      </a:moveTo>
                      <a:lnTo>
                        <a:pt x="5323" y="1569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Google Shape;2726;p25"/>
                <p:cNvSpPr/>
                <p:nvPr/>
              </p:nvSpPr>
              <p:spPr>
                <a:xfrm>
                  <a:off x="4395540" y="3267776"/>
                  <a:ext cx="105713" cy="45295"/>
                </a:xfrm>
                <a:custGeom>
                  <a:rect b="b" l="l" r="r" t="t"/>
                  <a:pathLst>
                    <a:path extrusionOk="0" fill="none" h="5759" w="13441">
                      <a:moveTo>
                        <a:pt x="1" y="1"/>
                      </a:moveTo>
                      <a:lnTo>
                        <a:pt x="13440" y="5759"/>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p25"/>
                <p:cNvSpPr/>
                <p:nvPr/>
              </p:nvSpPr>
              <p:spPr>
                <a:xfrm>
                  <a:off x="4501246" y="3223252"/>
                  <a:ext cx="46435" cy="89818"/>
                </a:xfrm>
                <a:custGeom>
                  <a:rect b="b" l="l" r="r" t="t"/>
                  <a:pathLst>
                    <a:path extrusionOk="0" fill="none" h="11420" w="5904">
                      <a:moveTo>
                        <a:pt x="0" y="11420"/>
                      </a:moveTo>
                      <a:lnTo>
                        <a:pt x="5904"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p25"/>
                <p:cNvSpPr/>
                <p:nvPr/>
              </p:nvSpPr>
              <p:spPr>
                <a:xfrm>
                  <a:off x="4459671" y="3104231"/>
                  <a:ext cx="58421" cy="84966"/>
                </a:xfrm>
                <a:custGeom>
                  <a:rect b="b" l="l" r="r" t="t"/>
                  <a:pathLst>
                    <a:path extrusionOk="0" fill="none" h="10803" w="7428">
                      <a:moveTo>
                        <a:pt x="0" y="10803"/>
                      </a:moveTo>
                      <a:lnTo>
                        <a:pt x="7428"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p25"/>
                <p:cNvSpPr/>
                <p:nvPr/>
              </p:nvSpPr>
              <p:spPr>
                <a:xfrm>
                  <a:off x="4459671" y="3189189"/>
                  <a:ext cx="86586" cy="36737"/>
                </a:xfrm>
                <a:custGeom>
                  <a:rect b="b" l="l" r="r" t="t"/>
                  <a:pathLst>
                    <a:path extrusionOk="0" fill="none" h="4671" w="11009">
                      <a:moveTo>
                        <a:pt x="0" y="1"/>
                      </a:moveTo>
                      <a:lnTo>
                        <a:pt x="11008" y="467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30" name="Google Shape;2730;p25"/>
              <p:cNvGrpSpPr/>
              <p:nvPr/>
            </p:nvGrpSpPr>
            <p:grpSpPr>
              <a:xfrm>
                <a:off x="4538164" y="3342061"/>
                <a:ext cx="37776" cy="32380"/>
                <a:chOff x="4538164" y="3342061"/>
                <a:chExt cx="37776" cy="32380"/>
              </a:xfrm>
            </p:grpSpPr>
            <p:sp>
              <p:nvSpPr>
                <p:cNvPr id="2731" name="Google Shape;2731;p25"/>
                <p:cNvSpPr/>
                <p:nvPr/>
              </p:nvSpPr>
              <p:spPr>
                <a:xfrm>
                  <a:off x="4538164" y="3342061"/>
                  <a:ext cx="37776" cy="32380"/>
                </a:xfrm>
                <a:custGeom>
                  <a:rect b="b" l="l" r="r" t="t"/>
                  <a:pathLst>
                    <a:path extrusionOk="0" h="4117" w="4803">
                      <a:moveTo>
                        <a:pt x="2737" y="0"/>
                      </a:moveTo>
                      <a:cubicBezTo>
                        <a:pt x="2231" y="0"/>
                        <a:pt x="1714" y="189"/>
                        <a:pt x="1294" y="608"/>
                      </a:cubicBezTo>
                      <a:cubicBezTo>
                        <a:pt x="0" y="1903"/>
                        <a:pt x="919" y="4116"/>
                        <a:pt x="2746" y="4116"/>
                      </a:cubicBezTo>
                      <a:cubicBezTo>
                        <a:pt x="3883" y="4116"/>
                        <a:pt x="4802" y="3197"/>
                        <a:pt x="4802" y="2060"/>
                      </a:cubicBezTo>
                      <a:cubicBezTo>
                        <a:pt x="4802" y="817"/>
                        <a:pt x="3792" y="0"/>
                        <a:pt x="2737"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p25"/>
                <p:cNvSpPr/>
                <p:nvPr/>
              </p:nvSpPr>
              <p:spPr>
                <a:xfrm>
                  <a:off x="4553194" y="3351790"/>
                  <a:ext cx="13040" cy="13040"/>
                </a:xfrm>
                <a:custGeom>
                  <a:rect b="b" l="l" r="r" t="t"/>
                  <a:pathLst>
                    <a:path extrusionOk="0" h="1658" w="1658">
                      <a:moveTo>
                        <a:pt x="835" y="0"/>
                      </a:moveTo>
                      <a:cubicBezTo>
                        <a:pt x="375" y="0"/>
                        <a:pt x="0" y="363"/>
                        <a:pt x="0" y="823"/>
                      </a:cubicBezTo>
                      <a:cubicBezTo>
                        <a:pt x="0" y="1283"/>
                        <a:pt x="375"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33" name="Google Shape;2733;p25"/>
              <p:cNvGrpSpPr/>
              <p:nvPr/>
            </p:nvGrpSpPr>
            <p:grpSpPr>
              <a:xfrm>
                <a:off x="4271383" y="3194742"/>
                <a:ext cx="37783" cy="32420"/>
                <a:chOff x="4271383" y="3194742"/>
                <a:chExt cx="37783" cy="32420"/>
              </a:xfrm>
            </p:grpSpPr>
            <p:sp>
              <p:nvSpPr>
                <p:cNvPr id="2734" name="Google Shape;2734;p25"/>
                <p:cNvSpPr/>
                <p:nvPr/>
              </p:nvSpPr>
              <p:spPr>
                <a:xfrm>
                  <a:off x="4271383" y="3194742"/>
                  <a:ext cx="37783" cy="32420"/>
                </a:xfrm>
                <a:custGeom>
                  <a:rect b="b" l="l" r="r" t="t"/>
                  <a:pathLst>
                    <a:path extrusionOk="0" h="4122" w="4804">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p25"/>
                <p:cNvSpPr/>
                <p:nvPr/>
              </p:nvSpPr>
              <p:spPr>
                <a:xfrm>
                  <a:off x="4286516" y="3204416"/>
                  <a:ext cx="13040" cy="13040"/>
                </a:xfrm>
                <a:custGeom>
                  <a:rect b="b" l="l" r="r" t="t"/>
                  <a:pathLst>
                    <a:path extrusionOk="0" h="1658" w="1658">
                      <a:moveTo>
                        <a:pt x="823" y="0"/>
                      </a:moveTo>
                      <a:cubicBezTo>
                        <a:pt x="363" y="0"/>
                        <a:pt x="0" y="375"/>
                        <a:pt x="0" y="835"/>
                      </a:cubicBezTo>
                      <a:cubicBezTo>
                        <a:pt x="0" y="1295"/>
                        <a:pt x="363" y="1658"/>
                        <a:pt x="823" y="1658"/>
                      </a:cubicBezTo>
                      <a:cubicBezTo>
                        <a:pt x="1282" y="1658"/>
                        <a:pt x="1657" y="1295"/>
                        <a:pt x="1657" y="835"/>
                      </a:cubicBezTo>
                      <a:cubicBezTo>
                        <a:pt x="1657" y="375"/>
                        <a:pt x="1282" y="0"/>
                        <a:pt x="823"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36" name="Google Shape;2736;p25"/>
              <p:cNvGrpSpPr/>
              <p:nvPr/>
            </p:nvGrpSpPr>
            <p:grpSpPr>
              <a:xfrm>
                <a:off x="4284416" y="3084058"/>
                <a:ext cx="37783" cy="32357"/>
                <a:chOff x="4284416" y="3084058"/>
                <a:chExt cx="37783" cy="32357"/>
              </a:xfrm>
            </p:grpSpPr>
            <p:sp>
              <p:nvSpPr>
                <p:cNvPr id="2737" name="Google Shape;2737;p25"/>
                <p:cNvSpPr/>
                <p:nvPr/>
              </p:nvSpPr>
              <p:spPr>
                <a:xfrm>
                  <a:off x="4284416" y="3084058"/>
                  <a:ext cx="37783" cy="32357"/>
                </a:xfrm>
                <a:custGeom>
                  <a:rect b="b" l="l" r="r" t="t"/>
                  <a:pathLst>
                    <a:path extrusionOk="0" h="4114" w="4804">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8" name="Google Shape;2738;p25"/>
                <p:cNvSpPr/>
                <p:nvPr/>
              </p:nvSpPr>
              <p:spPr>
                <a:xfrm>
                  <a:off x="4299548" y="3093763"/>
                  <a:ext cx="13040" cy="13048"/>
                </a:xfrm>
                <a:custGeom>
                  <a:rect b="b" l="l" r="r" t="t"/>
                  <a:pathLst>
                    <a:path extrusionOk="0" h="1659" w="1658">
                      <a:moveTo>
                        <a:pt x="823" y="1"/>
                      </a:moveTo>
                      <a:cubicBezTo>
                        <a:pt x="363" y="1"/>
                        <a:pt x="0" y="364"/>
                        <a:pt x="0" y="824"/>
                      </a:cubicBezTo>
                      <a:cubicBezTo>
                        <a:pt x="0" y="1283"/>
                        <a:pt x="363"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39" name="Google Shape;2739;p25"/>
              <p:cNvGrpSpPr/>
              <p:nvPr/>
            </p:nvGrpSpPr>
            <p:grpSpPr>
              <a:xfrm>
                <a:off x="4478697" y="3297561"/>
                <a:ext cx="37776" cy="32451"/>
                <a:chOff x="4478697" y="3297561"/>
                <a:chExt cx="37776" cy="32451"/>
              </a:xfrm>
            </p:grpSpPr>
            <p:sp>
              <p:nvSpPr>
                <p:cNvPr id="2740" name="Google Shape;2740;p25"/>
                <p:cNvSpPr/>
                <p:nvPr/>
              </p:nvSpPr>
              <p:spPr>
                <a:xfrm>
                  <a:off x="4478697" y="3297561"/>
                  <a:ext cx="37776" cy="32451"/>
                </a:xfrm>
                <a:custGeom>
                  <a:rect b="b" l="l" r="r" t="t"/>
                  <a:pathLst>
                    <a:path extrusionOk="0" h="4126" w="4803">
                      <a:moveTo>
                        <a:pt x="2730" y="0"/>
                      </a:moveTo>
                      <a:cubicBezTo>
                        <a:pt x="2226" y="0"/>
                        <a:pt x="1713" y="187"/>
                        <a:pt x="1295" y="605"/>
                      </a:cubicBezTo>
                      <a:cubicBezTo>
                        <a:pt x="1" y="1899"/>
                        <a:pt x="920" y="4125"/>
                        <a:pt x="2746" y="4125"/>
                      </a:cubicBezTo>
                      <a:cubicBezTo>
                        <a:pt x="3884" y="4113"/>
                        <a:pt x="4803" y="3194"/>
                        <a:pt x="4803" y="2069"/>
                      </a:cubicBezTo>
                      <a:cubicBezTo>
                        <a:pt x="4803" y="824"/>
                        <a:pt x="3788" y="0"/>
                        <a:pt x="2730"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Google Shape;2741;p25"/>
                <p:cNvSpPr/>
                <p:nvPr/>
              </p:nvSpPr>
              <p:spPr>
                <a:xfrm>
                  <a:off x="4493727" y="3307361"/>
                  <a:ext cx="13048" cy="13040"/>
                </a:xfrm>
                <a:custGeom>
                  <a:rect b="b" l="l" r="r" t="t"/>
                  <a:pathLst>
                    <a:path extrusionOk="0" h="1658" w="1659">
                      <a:moveTo>
                        <a:pt x="835" y="0"/>
                      </a:moveTo>
                      <a:cubicBezTo>
                        <a:pt x="376" y="0"/>
                        <a:pt x="1" y="363"/>
                        <a:pt x="1" y="823"/>
                      </a:cubicBezTo>
                      <a:cubicBezTo>
                        <a:pt x="1" y="1282"/>
                        <a:pt x="376" y="1657"/>
                        <a:pt x="835" y="1657"/>
                      </a:cubicBezTo>
                      <a:cubicBezTo>
                        <a:pt x="1295" y="1657"/>
                        <a:pt x="1658" y="1282"/>
                        <a:pt x="1658" y="823"/>
                      </a:cubicBezTo>
                      <a:cubicBezTo>
                        <a:pt x="1658" y="363"/>
                        <a:pt x="1295" y="0"/>
                        <a:pt x="835"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42" name="Google Shape;2742;p25"/>
              <p:cNvGrpSpPr/>
              <p:nvPr/>
            </p:nvGrpSpPr>
            <p:grpSpPr>
              <a:xfrm>
                <a:off x="4411813" y="3331711"/>
                <a:ext cx="37776" cy="32451"/>
                <a:chOff x="4411813" y="3331711"/>
                <a:chExt cx="37776" cy="32451"/>
              </a:xfrm>
            </p:grpSpPr>
            <p:sp>
              <p:nvSpPr>
                <p:cNvPr id="2743" name="Google Shape;2743;p25"/>
                <p:cNvSpPr/>
                <p:nvPr/>
              </p:nvSpPr>
              <p:spPr>
                <a:xfrm>
                  <a:off x="4411813" y="3331711"/>
                  <a:ext cx="37776" cy="32451"/>
                </a:xfrm>
                <a:custGeom>
                  <a:rect b="b" l="l" r="r" t="t"/>
                  <a:pathLst>
                    <a:path extrusionOk="0" h="4126" w="4803">
                      <a:moveTo>
                        <a:pt x="2730" y="1"/>
                      </a:moveTo>
                      <a:cubicBezTo>
                        <a:pt x="2226" y="1"/>
                        <a:pt x="1713" y="188"/>
                        <a:pt x="1295" y="606"/>
                      </a:cubicBezTo>
                      <a:cubicBezTo>
                        <a:pt x="0" y="1900"/>
                        <a:pt x="920" y="4126"/>
                        <a:pt x="2759" y="4126"/>
                      </a:cubicBezTo>
                      <a:cubicBezTo>
                        <a:pt x="3884" y="4114"/>
                        <a:pt x="4803" y="3194"/>
                        <a:pt x="4803" y="2069"/>
                      </a:cubicBezTo>
                      <a:cubicBezTo>
                        <a:pt x="4803" y="824"/>
                        <a:pt x="3788" y="1"/>
                        <a:pt x="2730"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p25"/>
                <p:cNvSpPr/>
                <p:nvPr/>
              </p:nvSpPr>
              <p:spPr>
                <a:xfrm>
                  <a:off x="4426937" y="3341416"/>
                  <a:ext cx="13048" cy="13048"/>
                </a:xfrm>
                <a:custGeom>
                  <a:rect b="b" l="l" r="r" t="t"/>
                  <a:pathLst>
                    <a:path extrusionOk="0" h="1659" w="1659">
                      <a:moveTo>
                        <a:pt x="823" y="1"/>
                      </a:moveTo>
                      <a:cubicBezTo>
                        <a:pt x="376" y="1"/>
                        <a:pt x="1" y="376"/>
                        <a:pt x="1" y="823"/>
                      </a:cubicBezTo>
                      <a:cubicBezTo>
                        <a:pt x="1" y="1283"/>
                        <a:pt x="376"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45" name="Google Shape;2745;p25"/>
              <p:cNvGrpSpPr/>
              <p:nvPr/>
            </p:nvGrpSpPr>
            <p:grpSpPr>
              <a:xfrm>
                <a:off x="4337984" y="3375188"/>
                <a:ext cx="37776" cy="32357"/>
                <a:chOff x="4337984" y="3375188"/>
                <a:chExt cx="37776" cy="32357"/>
              </a:xfrm>
            </p:grpSpPr>
            <p:sp>
              <p:nvSpPr>
                <p:cNvPr id="2746" name="Google Shape;2746;p25"/>
                <p:cNvSpPr/>
                <p:nvPr/>
              </p:nvSpPr>
              <p:spPr>
                <a:xfrm>
                  <a:off x="4337984" y="3375188"/>
                  <a:ext cx="37776" cy="32357"/>
                </a:xfrm>
                <a:custGeom>
                  <a:rect b="b" l="l" r="r" t="t"/>
                  <a:pathLst>
                    <a:path extrusionOk="0" h="4114" w="4803">
                      <a:moveTo>
                        <a:pt x="2732" y="1"/>
                      </a:moveTo>
                      <a:cubicBezTo>
                        <a:pt x="2227" y="1"/>
                        <a:pt x="1713" y="188"/>
                        <a:pt x="1295" y="606"/>
                      </a:cubicBezTo>
                      <a:cubicBezTo>
                        <a:pt x="0" y="1900"/>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7" name="Google Shape;2747;p25"/>
                <p:cNvSpPr/>
                <p:nvPr/>
              </p:nvSpPr>
              <p:spPr>
                <a:xfrm>
                  <a:off x="4353108" y="3384894"/>
                  <a:ext cx="13048" cy="13048"/>
                </a:xfrm>
                <a:custGeom>
                  <a:rect b="b" l="l" r="r" t="t"/>
                  <a:pathLst>
                    <a:path extrusionOk="0" h="1659" w="1659">
                      <a:moveTo>
                        <a:pt x="823" y="1"/>
                      </a:moveTo>
                      <a:cubicBezTo>
                        <a:pt x="364" y="1"/>
                        <a:pt x="1" y="364"/>
                        <a:pt x="1" y="824"/>
                      </a:cubicBezTo>
                      <a:cubicBezTo>
                        <a:pt x="1" y="1283"/>
                        <a:pt x="364" y="1658"/>
                        <a:pt x="823" y="1658"/>
                      </a:cubicBezTo>
                      <a:cubicBezTo>
                        <a:pt x="1283" y="1658"/>
                        <a:pt x="1658" y="1283"/>
                        <a:pt x="1658" y="824"/>
                      </a:cubicBezTo>
                      <a:cubicBezTo>
                        <a:pt x="1658" y="364"/>
                        <a:pt x="1283" y="1"/>
                        <a:pt x="82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48" name="Google Shape;2748;p25"/>
              <p:cNvGrpSpPr/>
              <p:nvPr/>
            </p:nvGrpSpPr>
            <p:grpSpPr>
              <a:xfrm>
                <a:off x="4494867" y="3090530"/>
                <a:ext cx="37878" cy="32451"/>
                <a:chOff x="4494867" y="3090530"/>
                <a:chExt cx="37878" cy="32451"/>
              </a:xfrm>
            </p:grpSpPr>
            <p:sp>
              <p:nvSpPr>
                <p:cNvPr id="2749" name="Google Shape;2749;p25"/>
                <p:cNvSpPr/>
                <p:nvPr/>
              </p:nvSpPr>
              <p:spPr>
                <a:xfrm>
                  <a:off x="4494867" y="3090530"/>
                  <a:ext cx="37878" cy="32451"/>
                </a:xfrm>
                <a:custGeom>
                  <a:rect b="b" l="l" r="r" t="t"/>
                  <a:pathLst>
                    <a:path extrusionOk="0" h="4126" w="4816">
                      <a:moveTo>
                        <a:pt x="2739" y="0"/>
                      </a:moveTo>
                      <a:cubicBezTo>
                        <a:pt x="2233" y="0"/>
                        <a:pt x="1717" y="188"/>
                        <a:pt x="1295" y="605"/>
                      </a:cubicBezTo>
                      <a:cubicBezTo>
                        <a:pt x="1" y="1900"/>
                        <a:pt x="920" y="4126"/>
                        <a:pt x="2759" y="4126"/>
                      </a:cubicBezTo>
                      <a:cubicBezTo>
                        <a:pt x="3896" y="4114"/>
                        <a:pt x="4803" y="3194"/>
                        <a:pt x="4815" y="2069"/>
                      </a:cubicBezTo>
                      <a:cubicBezTo>
                        <a:pt x="4815" y="824"/>
                        <a:pt x="3800" y="0"/>
                        <a:pt x="2739"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Google Shape;2750;p25"/>
                <p:cNvSpPr/>
                <p:nvPr/>
              </p:nvSpPr>
              <p:spPr>
                <a:xfrm>
                  <a:off x="4510000" y="3100236"/>
                  <a:ext cx="13040" cy="13040"/>
                </a:xfrm>
                <a:custGeom>
                  <a:rect b="b" l="l" r="r" t="t"/>
                  <a:pathLst>
                    <a:path extrusionOk="0" h="1658" w="1658">
                      <a:moveTo>
                        <a:pt x="835" y="1"/>
                      </a:moveTo>
                      <a:cubicBezTo>
                        <a:pt x="375" y="1"/>
                        <a:pt x="0" y="376"/>
                        <a:pt x="0" y="835"/>
                      </a:cubicBezTo>
                      <a:cubicBezTo>
                        <a:pt x="0" y="1283"/>
                        <a:pt x="375"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51" name="Google Shape;2751;p25"/>
              <p:cNvGrpSpPr/>
              <p:nvPr/>
            </p:nvGrpSpPr>
            <p:grpSpPr>
              <a:xfrm>
                <a:off x="4525124" y="3207774"/>
                <a:ext cx="37783" cy="32420"/>
                <a:chOff x="4525124" y="3207774"/>
                <a:chExt cx="37783" cy="32420"/>
              </a:xfrm>
            </p:grpSpPr>
            <p:sp>
              <p:nvSpPr>
                <p:cNvPr id="2752" name="Google Shape;2752;p25"/>
                <p:cNvSpPr/>
                <p:nvPr/>
              </p:nvSpPr>
              <p:spPr>
                <a:xfrm>
                  <a:off x="4525124" y="3207774"/>
                  <a:ext cx="37783" cy="32420"/>
                </a:xfrm>
                <a:custGeom>
                  <a:rect b="b" l="l" r="r" t="t"/>
                  <a:pathLst>
                    <a:path extrusionOk="0" h="4122" w="4804">
                      <a:moveTo>
                        <a:pt x="2738" y="0"/>
                      </a:moveTo>
                      <a:cubicBezTo>
                        <a:pt x="2231" y="0"/>
                        <a:pt x="1715" y="190"/>
                        <a:pt x="1295" y="614"/>
                      </a:cubicBezTo>
                      <a:cubicBezTo>
                        <a:pt x="1" y="1908"/>
                        <a:pt x="920" y="4122"/>
                        <a:pt x="2747" y="4122"/>
                      </a:cubicBezTo>
                      <a:cubicBezTo>
                        <a:pt x="3884" y="4122"/>
                        <a:pt x="4803" y="3202"/>
                        <a:pt x="4803" y="2065"/>
                      </a:cubicBezTo>
                      <a:cubicBezTo>
                        <a:pt x="4803" y="823"/>
                        <a:pt x="3793" y="0"/>
                        <a:pt x="2738"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3" name="Google Shape;2753;p25"/>
                <p:cNvSpPr/>
                <p:nvPr/>
              </p:nvSpPr>
              <p:spPr>
                <a:xfrm>
                  <a:off x="4540256" y="3217448"/>
                  <a:ext cx="13040" cy="13040"/>
                </a:xfrm>
                <a:custGeom>
                  <a:rect b="b" l="l" r="r" t="t"/>
                  <a:pathLst>
                    <a:path extrusionOk="0" h="1658" w="1658">
                      <a:moveTo>
                        <a:pt x="823" y="1"/>
                      </a:moveTo>
                      <a:cubicBezTo>
                        <a:pt x="363" y="1"/>
                        <a:pt x="0" y="376"/>
                        <a:pt x="0" y="835"/>
                      </a:cubicBezTo>
                      <a:cubicBezTo>
                        <a:pt x="0" y="1295"/>
                        <a:pt x="363" y="1658"/>
                        <a:pt x="823" y="1658"/>
                      </a:cubicBezTo>
                      <a:cubicBezTo>
                        <a:pt x="1282" y="1658"/>
                        <a:pt x="1657" y="1295"/>
                        <a:pt x="1657" y="835"/>
                      </a:cubicBezTo>
                      <a:cubicBezTo>
                        <a:pt x="1657" y="376"/>
                        <a:pt x="1282" y="1"/>
                        <a:pt x="82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54" name="Google Shape;2754;p25"/>
              <p:cNvGrpSpPr/>
              <p:nvPr/>
            </p:nvGrpSpPr>
            <p:grpSpPr>
              <a:xfrm>
                <a:off x="4440544" y="3176479"/>
                <a:ext cx="31499" cy="26898"/>
                <a:chOff x="4440544" y="3176479"/>
                <a:chExt cx="31499" cy="26898"/>
              </a:xfrm>
            </p:grpSpPr>
            <p:sp>
              <p:nvSpPr>
                <p:cNvPr id="2755" name="Google Shape;2755;p25"/>
                <p:cNvSpPr/>
                <p:nvPr/>
              </p:nvSpPr>
              <p:spPr>
                <a:xfrm>
                  <a:off x="4440544" y="3176479"/>
                  <a:ext cx="31499" cy="26898"/>
                </a:xfrm>
                <a:custGeom>
                  <a:rect b="b" l="l" r="r" t="t"/>
                  <a:pathLst>
                    <a:path extrusionOk="0" h="3420" w="4005">
                      <a:moveTo>
                        <a:pt x="2281" y="0"/>
                      </a:moveTo>
                      <a:cubicBezTo>
                        <a:pt x="1860" y="0"/>
                        <a:pt x="1429" y="156"/>
                        <a:pt x="1077" y="504"/>
                      </a:cubicBezTo>
                      <a:cubicBezTo>
                        <a:pt x="1" y="1581"/>
                        <a:pt x="763" y="3419"/>
                        <a:pt x="2287" y="3419"/>
                      </a:cubicBezTo>
                      <a:cubicBezTo>
                        <a:pt x="3231" y="3419"/>
                        <a:pt x="3993" y="2657"/>
                        <a:pt x="4005" y="1714"/>
                      </a:cubicBezTo>
                      <a:cubicBezTo>
                        <a:pt x="4005" y="682"/>
                        <a:pt x="3163" y="0"/>
                        <a:pt x="2281"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Google Shape;2756;p25"/>
                <p:cNvSpPr/>
                <p:nvPr/>
              </p:nvSpPr>
              <p:spPr>
                <a:xfrm>
                  <a:off x="4454724" y="3186145"/>
                  <a:ext cx="7613" cy="7621"/>
                </a:xfrm>
                <a:custGeom>
                  <a:rect b="b" l="l" r="r" t="t"/>
                  <a:pathLst>
                    <a:path extrusionOk="0" h="969" w="968">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57" name="Google Shape;2757;p25"/>
              <p:cNvGrpSpPr/>
              <p:nvPr/>
            </p:nvGrpSpPr>
            <p:grpSpPr>
              <a:xfrm>
                <a:off x="4350545" y="3156400"/>
                <a:ext cx="31405" cy="27001"/>
                <a:chOff x="4350545" y="3156400"/>
                <a:chExt cx="31405" cy="27001"/>
              </a:xfrm>
            </p:grpSpPr>
            <p:sp>
              <p:nvSpPr>
                <p:cNvPr id="2758" name="Google Shape;2758;p25"/>
                <p:cNvSpPr/>
                <p:nvPr/>
              </p:nvSpPr>
              <p:spPr>
                <a:xfrm>
                  <a:off x="4350545" y="3156400"/>
                  <a:ext cx="31405" cy="27001"/>
                </a:xfrm>
                <a:custGeom>
                  <a:rect b="b" l="l" r="r" t="t"/>
                  <a:pathLst>
                    <a:path extrusionOk="0" h="3433" w="3993">
                      <a:moveTo>
                        <a:pt x="2272" y="1"/>
                      </a:moveTo>
                      <a:cubicBezTo>
                        <a:pt x="1853" y="1"/>
                        <a:pt x="1425" y="156"/>
                        <a:pt x="1077" y="505"/>
                      </a:cubicBezTo>
                      <a:cubicBezTo>
                        <a:pt x="0" y="1581"/>
                        <a:pt x="762" y="3432"/>
                        <a:pt x="2286" y="3432"/>
                      </a:cubicBezTo>
                      <a:cubicBezTo>
                        <a:pt x="3230" y="3420"/>
                        <a:pt x="3992" y="2658"/>
                        <a:pt x="3992" y="1714"/>
                      </a:cubicBezTo>
                      <a:cubicBezTo>
                        <a:pt x="3992" y="683"/>
                        <a:pt x="3150" y="1"/>
                        <a:pt x="2272"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p25"/>
                <p:cNvSpPr/>
                <p:nvPr/>
              </p:nvSpPr>
              <p:spPr>
                <a:xfrm>
                  <a:off x="4364717" y="3166074"/>
                  <a:ext cx="7621" cy="7621"/>
                </a:xfrm>
                <a:custGeom>
                  <a:rect b="b" l="l" r="r" t="t"/>
                  <a:pathLst>
                    <a:path extrusionOk="0" h="969" w="969">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60" name="Google Shape;2760;p25"/>
              <p:cNvGrpSpPr/>
              <p:nvPr/>
            </p:nvGrpSpPr>
            <p:grpSpPr>
              <a:xfrm>
                <a:off x="4376703" y="3255058"/>
                <a:ext cx="31405" cy="27001"/>
                <a:chOff x="4376703" y="3255058"/>
                <a:chExt cx="31405" cy="27001"/>
              </a:xfrm>
            </p:grpSpPr>
            <p:sp>
              <p:nvSpPr>
                <p:cNvPr id="2761" name="Google Shape;2761;p25"/>
                <p:cNvSpPr/>
                <p:nvPr/>
              </p:nvSpPr>
              <p:spPr>
                <a:xfrm>
                  <a:off x="4376703" y="3255058"/>
                  <a:ext cx="31405" cy="27001"/>
                </a:xfrm>
                <a:custGeom>
                  <a:rect b="b" l="l" r="r" t="t"/>
                  <a:pathLst>
                    <a:path extrusionOk="0" h="3433" w="3993">
                      <a:moveTo>
                        <a:pt x="2273" y="1"/>
                      </a:moveTo>
                      <a:cubicBezTo>
                        <a:pt x="1853" y="1"/>
                        <a:pt x="1426" y="157"/>
                        <a:pt x="1077" y="505"/>
                      </a:cubicBezTo>
                      <a:cubicBezTo>
                        <a:pt x="1" y="1582"/>
                        <a:pt x="763" y="3432"/>
                        <a:pt x="2287" y="3432"/>
                      </a:cubicBezTo>
                      <a:cubicBezTo>
                        <a:pt x="3231" y="3432"/>
                        <a:pt x="3993" y="2658"/>
                        <a:pt x="3993" y="1715"/>
                      </a:cubicBezTo>
                      <a:cubicBezTo>
                        <a:pt x="3993" y="683"/>
                        <a:pt x="3151" y="1"/>
                        <a:pt x="2273"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Google Shape;2762;p25"/>
                <p:cNvSpPr/>
                <p:nvPr/>
              </p:nvSpPr>
              <p:spPr>
                <a:xfrm>
                  <a:off x="4390884" y="3264732"/>
                  <a:ext cx="7613" cy="7621"/>
                </a:xfrm>
                <a:custGeom>
                  <a:rect b="b" l="l" r="r" t="t"/>
                  <a:pathLst>
                    <a:path extrusionOk="0" h="969" w="968">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63" name="Google Shape;2763;p25"/>
              <p:cNvGrpSpPr/>
              <p:nvPr/>
            </p:nvGrpSpPr>
            <p:grpSpPr>
              <a:xfrm>
                <a:off x="4331322" y="3283656"/>
                <a:ext cx="31405" cy="26945"/>
                <a:chOff x="4331322" y="3283656"/>
                <a:chExt cx="31405" cy="26945"/>
              </a:xfrm>
            </p:grpSpPr>
            <p:sp>
              <p:nvSpPr>
                <p:cNvPr id="2764" name="Google Shape;2764;p25"/>
                <p:cNvSpPr/>
                <p:nvPr/>
              </p:nvSpPr>
              <p:spPr>
                <a:xfrm>
                  <a:off x="4331322" y="3283656"/>
                  <a:ext cx="31405" cy="26945"/>
                </a:xfrm>
                <a:custGeom>
                  <a:rect b="b" l="l" r="r" t="t"/>
                  <a:pathLst>
                    <a:path extrusionOk="0" h="3426" w="3993">
                      <a:moveTo>
                        <a:pt x="2273" y="1"/>
                      </a:moveTo>
                      <a:cubicBezTo>
                        <a:pt x="1853" y="1"/>
                        <a:pt x="1425" y="158"/>
                        <a:pt x="1077" y="510"/>
                      </a:cubicBezTo>
                      <a:cubicBezTo>
                        <a:pt x="1" y="1587"/>
                        <a:pt x="763" y="3425"/>
                        <a:pt x="2287" y="3425"/>
                      </a:cubicBezTo>
                      <a:cubicBezTo>
                        <a:pt x="3230" y="3425"/>
                        <a:pt x="3993" y="2663"/>
                        <a:pt x="3993" y="1720"/>
                      </a:cubicBezTo>
                      <a:cubicBezTo>
                        <a:pt x="3993" y="689"/>
                        <a:pt x="3151" y="1"/>
                        <a:pt x="2273"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p25"/>
                <p:cNvSpPr/>
                <p:nvPr/>
              </p:nvSpPr>
              <p:spPr>
                <a:xfrm>
                  <a:off x="4345503" y="3293274"/>
                  <a:ext cx="7613" cy="7621"/>
                </a:xfrm>
                <a:custGeom>
                  <a:rect b="b" l="l" r="r" t="t"/>
                  <a:pathLst>
                    <a:path extrusionOk="0" h="969" w="968">
                      <a:moveTo>
                        <a:pt x="484" y="1"/>
                      </a:moveTo>
                      <a:cubicBezTo>
                        <a:pt x="218" y="1"/>
                        <a:pt x="0" y="219"/>
                        <a:pt x="0" y="485"/>
                      </a:cubicBezTo>
                      <a:cubicBezTo>
                        <a:pt x="0" y="763"/>
                        <a:pt x="218" y="969"/>
                        <a:pt x="484" y="969"/>
                      </a:cubicBezTo>
                      <a:cubicBezTo>
                        <a:pt x="750" y="969"/>
                        <a:pt x="968" y="763"/>
                        <a:pt x="968" y="485"/>
                      </a:cubicBezTo>
                      <a:cubicBezTo>
                        <a:pt x="968" y="219"/>
                        <a:pt x="750" y="1"/>
                        <a:pt x="484"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66" name="Google Shape;2766;p25"/>
              <p:cNvGrpSpPr/>
              <p:nvPr/>
            </p:nvGrpSpPr>
            <p:grpSpPr>
              <a:xfrm>
                <a:off x="4380510" y="3065882"/>
                <a:ext cx="31405" cy="26938"/>
                <a:chOff x="4380510" y="3065882"/>
                <a:chExt cx="31405" cy="26938"/>
              </a:xfrm>
            </p:grpSpPr>
            <p:sp>
              <p:nvSpPr>
                <p:cNvPr id="2767" name="Google Shape;2767;p25"/>
                <p:cNvSpPr/>
                <p:nvPr/>
              </p:nvSpPr>
              <p:spPr>
                <a:xfrm>
                  <a:off x="4380510" y="3065882"/>
                  <a:ext cx="31405" cy="26938"/>
                </a:xfrm>
                <a:custGeom>
                  <a:rect b="b" l="l" r="r" t="t"/>
                  <a:pathLst>
                    <a:path extrusionOk="0" h="3425" w="3993">
                      <a:moveTo>
                        <a:pt x="2273" y="0"/>
                      </a:moveTo>
                      <a:cubicBezTo>
                        <a:pt x="1853" y="0"/>
                        <a:pt x="1426" y="157"/>
                        <a:pt x="1077" y="510"/>
                      </a:cubicBezTo>
                      <a:cubicBezTo>
                        <a:pt x="1" y="1586"/>
                        <a:pt x="763" y="3425"/>
                        <a:pt x="2287" y="3425"/>
                      </a:cubicBezTo>
                      <a:cubicBezTo>
                        <a:pt x="3230" y="3425"/>
                        <a:pt x="3993" y="2663"/>
                        <a:pt x="3993" y="1719"/>
                      </a:cubicBezTo>
                      <a:cubicBezTo>
                        <a:pt x="3993" y="688"/>
                        <a:pt x="3151" y="0"/>
                        <a:pt x="2273"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Google Shape;2768;p25"/>
                <p:cNvSpPr/>
                <p:nvPr/>
              </p:nvSpPr>
              <p:spPr>
                <a:xfrm>
                  <a:off x="4393354" y="3075500"/>
                  <a:ext cx="8950" cy="7676"/>
                </a:xfrm>
                <a:custGeom>
                  <a:rect b="b" l="l" r="r" t="t"/>
                  <a:pathLst>
                    <a:path extrusionOk="0" h="976" w="1138">
                      <a:moveTo>
                        <a:pt x="654" y="0"/>
                      </a:moveTo>
                      <a:cubicBezTo>
                        <a:pt x="218" y="0"/>
                        <a:pt x="1" y="521"/>
                        <a:pt x="303" y="835"/>
                      </a:cubicBezTo>
                      <a:cubicBezTo>
                        <a:pt x="401" y="932"/>
                        <a:pt x="522" y="976"/>
                        <a:pt x="641" y="976"/>
                      </a:cubicBezTo>
                      <a:cubicBezTo>
                        <a:pt x="893" y="976"/>
                        <a:pt x="1138" y="783"/>
                        <a:pt x="1138" y="496"/>
                      </a:cubicBezTo>
                      <a:cubicBezTo>
                        <a:pt x="1138" y="218"/>
                        <a:pt x="920" y="12"/>
                        <a:pt x="654"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769" name="Google Shape;2769;p25"/>
            <p:cNvGrpSpPr/>
            <p:nvPr/>
          </p:nvGrpSpPr>
          <p:grpSpPr>
            <a:xfrm>
              <a:off x="4558998" y="3188237"/>
              <a:ext cx="1280131" cy="1052747"/>
              <a:chOff x="4558998" y="3188237"/>
              <a:chExt cx="1280131" cy="1052747"/>
            </a:xfrm>
          </p:grpSpPr>
          <p:sp>
            <p:nvSpPr>
              <p:cNvPr id="2770" name="Google Shape;2770;p25"/>
              <p:cNvSpPr/>
              <p:nvPr/>
            </p:nvSpPr>
            <p:spPr>
              <a:xfrm>
                <a:off x="4916156" y="3750813"/>
                <a:ext cx="8" cy="8"/>
              </a:xfrm>
              <a:custGeom>
                <a:rect b="b" l="l" r="r" t="t"/>
                <a:pathLst>
                  <a:path extrusionOk="0" fill="none" h="1" w="1">
                    <a:moveTo>
                      <a:pt x="0" y="0"/>
                    </a:moveTo>
                    <a:close/>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71" name="Google Shape;2771;p25"/>
              <p:cNvGrpSpPr/>
              <p:nvPr/>
            </p:nvGrpSpPr>
            <p:grpSpPr>
              <a:xfrm>
                <a:off x="4579164" y="3203653"/>
                <a:ext cx="1244833" cy="1020397"/>
                <a:chOff x="4579164" y="3203653"/>
                <a:chExt cx="1244833" cy="1020397"/>
              </a:xfrm>
            </p:grpSpPr>
            <p:sp>
              <p:nvSpPr>
                <p:cNvPr id="2772" name="Google Shape;2772;p25"/>
                <p:cNvSpPr/>
                <p:nvPr/>
              </p:nvSpPr>
              <p:spPr>
                <a:xfrm>
                  <a:off x="5490144" y="3482892"/>
                  <a:ext cx="58995" cy="4955"/>
                </a:xfrm>
                <a:custGeom>
                  <a:rect b="b" l="l" r="r" t="t"/>
                  <a:pathLst>
                    <a:path extrusionOk="0" fill="none" h="630" w="7501">
                      <a:moveTo>
                        <a:pt x="0" y="630"/>
                      </a:moveTo>
                      <a:lnTo>
                        <a:pt x="7500"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p25"/>
                <p:cNvSpPr/>
                <p:nvPr/>
              </p:nvSpPr>
              <p:spPr>
                <a:xfrm>
                  <a:off x="5490616" y="3482892"/>
                  <a:ext cx="66137" cy="77360"/>
                </a:xfrm>
                <a:custGeom>
                  <a:rect b="b" l="l" r="r" t="t"/>
                  <a:pathLst>
                    <a:path extrusionOk="0" fill="none" h="9836" w="8409">
                      <a:moveTo>
                        <a:pt x="1" y="1"/>
                      </a:moveTo>
                      <a:lnTo>
                        <a:pt x="8408" y="9835"/>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74" name="Google Shape;2774;p25"/>
                <p:cNvGrpSpPr/>
                <p:nvPr/>
              </p:nvGrpSpPr>
              <p:grpSpPr>
                <a:xfrm>
                  <a:off x="4579164" y="3203653"/>
                  <a:ext cx="1244833" cy="1020397"/>
                  <a:chOff x="4579164" y="3203653"/>
                  <a:chExt cx="1244833" cy="1020397"/>
                </a:xfrm>
              </p:grpSpPr>
              <p:sp>
                <p:nvSpPr>
                  <p:cNvPr id="2775" name="Google Shape;2775;p25"/>
                  <p:cNvSpPr/>
                  <p:nvPr/>
                </p:nvSpPr>
                <p:spPr>
                  <a:xfrm>
                    <a:off x="4787909" y="3833395"/>
                    <a:ext cx="69267" cy="22266"/>
                  </a:xfrm>
                  <a:custGeom>
                    <a:rect b="b" l="l" r="r" t="t"/>
                    <a:pathLst>
                      <a:path extrusionOk="0" fill="none" h="2831" w="8807">
                        <a:moveTo>
                          <a:pt x="8806" y="0"/>
                        </a:moveTo>
                        <a:lnTo>
                          <a:pt x="0" y="283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p25"/>
                  <p:cNvSpPr/>
                  <p:nvPr/>
                </p:nvSpPr>
                <p:spPr>
                  <a:xfrm>
                    <a:off x="4857263" y="3819695"/>
                    <a:ext cx="69936" cy="14181"/>
                  </a:xfrm>
                  <a:custGeom>
                    <a:rect b="b" l="l" r="r" t="t"/>
                    <a:pathLst>
                      <a:path extrusionOk="0" fill="none" h="1803" w="8892">
                        <a:moveTo>
                          <a:pt x="1" y="1803"/>
                        </a:moveTo>
                        <a:lnTo>
                          <a:pt x="8892"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77" name="Google Shape;2777;p25"/>
                  <p:cNvGrpSpPr/>
                  <p:nvPr/>
                </p:nvGrpSpPr>
                <p:grpSpPr>
                  <a:xfrm>
                    <a:off x="4579164" y="3203653"/>
                    <a:ext cx="1244833" cy="1020397"/>
                    <a:chOff x="4579164" y="3203653"/>
                    <a:chExt cx="1244833" cy="1020397"/>
                  </a:xfrm>
                </p:grpSpPr>
                <p:sp>
                  <p:nvSpPr>
                    <p:cNvPr id="2778" name="Google Shape;2778;p25"/>
                    <p:cNvSpPr/>
                    <p:nvPr/>
                  </p:nvSpPr>
                  <p:spPr>
                    <a:xfrm>
                      <a:off x="4930329" y="3363965"/>
                      <a:ext cx="23894" cy="102764"/>
                    </a:xfrm>
                    <a:custGeom>
                      <a:rect b="b" l="l" r="r" t="t"/>
                      <a:pathLst>
                        <a:path extrusionOk="0" fill="none" h="13066" w="3038">
                          <a:moveTo>
                            <a:pt x="3037" y="13065"/>
                          </a:moveTo>
                          <a:lnTo>
                            <a:pt x="1"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9" name="Google Shape;2779;p25"/>
                    <p:cNvSpPr/>
                    <p:nvPr/>
                  </p:nvSpPr>
                  <p:spPr>
                    <a:xfrm>
                      <a:off x="4849846" y="3385948"/>
                      <a:ext cx="104085" cy="79256"/>
                    </a:xfrm>
                    <a:custGeom>
                      <a:rect b="b" l="l" r="r" t="t"/>
                      <a:pathLst>
                        <a:path extrusionOk="0" fill="none" h="10077" w="13234">
                          <a:moveTo>
                            <a:pt x="0" y="0"/>
                          </a:moveTo>
                          <a:lnTo>
                            <a:pt x="13234" y="10077"/>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0" name="Google Shape;2780;p25"/>
                    <p:cNvSpPr/>
                    <p:nvPr/>
                  </p:nvSpPr>
                  <p:spPr>
                    <a:xfrm>
                      <a:off x="4849650" y="3306598"/>
                      <a:ext cx="45869" cy="79358"/>
                    </a:xfrm>
                    <a:custGeom>
                      <a:rect b="b" l="l" r="r" t="t"/>
                      <a:pathLst>
                        <a:path extrusionOk="0" fill="none" h="10090" w="5832">
                          <a:moveTo>
                            <a:pt x="5831" y="0"/>
                          </a:moveTo>
                          <a:lnTo>
                            <a:pt x="1" y="10089"/>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p25"/>
                    <p:cNvSpPr/>
                    <p:nvPr/>
                  </p:nvSpPr>
                  <p:spPr>
                    <a:xfrm>
                      <a:off x="4849650" y="3361299"/>
                      <a:ext cx="84305" cy="24657"/>
                    </a:xfrm>
                    <a:custGeom>
                      <a:rect b="b" l="l" r="r" t="t"/>
                      <a:pathLst>
                        <a:path extrusionOk="0" fill="none" h="3135" w="10719">
                          <a:moveTo>
                            <a:pt x="1" y="3134"/>
                          </a:moveTo>
                          <a:lnTo>
                            <a:pt x="10719"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p25"/>
                    <p:cNvSpPr/>
                    <p:nvPr/>
                  </p:nvSpPr>
                  <p:spPr>
                    <a:xfrm>
                      <a:off x="4789616" y="3306598"/>
                      <a:ext cx="19702" cy="54709"/>
                    </a:xfrm>
                    <a:custGeom>
                      <a:rect b="b" l="l" r="r" t="t"/>
                      <a:pathLst>
                        <a:path extrusionOk="0" fill="none" h="6956" w="2505">
                          <a:moveTo>
                            <a:pt x="2505" y="6956"/>
                          </a:moveTo>
                          <a:lnTo>
                            <a:pt x="1"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p25"/>
                    <p:cNvSpPr/>
                    <p:nvPr/>
                  </p:nvSpPr>
                  <p:spPr>
                    <a:xfrm>
                      <a:off x="4738242" y="3357500"/>
                      <a:ext cx="74883" cy="10280"/>
                    </a:xfrm>
                    <a:custGeom>
                      <a:rect b="b" l="l" r="r" t="t"/>
                      <a:pathLst>
                        <a:path extrusionOk="0" fill="none" h="1307" w="9521">
                          <a:moveTo>
                            <a:pt x="1" y="1307"/>
                          </a:moveTo>
                          <a:lnTo>
                            <a:pt x="9521"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p25"/>
                    <p:cNvSpPr/>
                    <p:nvPr/>
                  </p:nvSpPr>
                  <p:spPr>
                    <a:xfrm>
                      <a:off x="4710274" y="3357500"/>
                      <a:ext cx="99044" cy="63557"/>
                    </a:xfrm>
                    <a:custGeom>
                      <a:rect b="b" l="l" r="r" t="t"/>
                      <a:pathLst>
                        <a:path extrusionOk="0" fill="none" h="8081" w="12593">
                          <a:moveTo>
                            <a:pt x="0" y="8081"/>
                          </a:moveTo>
                          <a:lnTo>
                            <a:pt x="12593"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Google Shape;2785;p25"/>
                    <p:cNvSpPr/>
                    <p:nvPr/>
                  </p:nvSpPr>
                  <p:spPr>
                    <a:xfrm>
                      <a:off x="4809310" y="3306598"/>
                      <a:ext cx="87443" cy="50910"/>
                    </a:xfrm>
                    <a:custGeom>
                      <a:rect b="b" l="l" r="r" t="t"/>
                      <a:pathLst>
                        <a:path extrusionOk="0" fill="none" h="6473" w="11118">
                          <a:moveTo>
                            <a:pt x="1" y="6472"/>
                          </a:moveTo>
                          <a:lnTo>
                            <a:pt x="11118"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86" name="Google Shape;2786;p25"/>
                    <p:cNvGrpSpPr/>
                    <p:nvPr/>
                  </p:nvGrpSpPr>
                  <p:grpSpPr>
                    <a:xfrm>
                      <a:off x="4579164" y="3203653"/>
                      <a:ext cx="1244833" cy="1020397"/>
                      <a:chOff x="4579164" y="3203653"/>
                      <a:chExt cx="1244833" cy="1020397"/>
                    </a:xfrm>
                  </p:grpSpPr>
                  <p:sp>
                    <p:nvSpPr>
                      <p:cNvPr id="2787" name="Google Shape;2787;p25"/>
                      <p:cNvSpPr/>
                      <p:nvPr/>
                    </p:nvSpPr>
                    <p:spPr>
                      <a:xfrm>
                        <a:off x="4617986" y="3614284"/>
                        <a:ext cx="53002" cy="21031"/>
                      </a:xfrm>
                      <a:custGeom>
                        <a:rect b="b" l="l" r="r" t="t"/>
                        <a:pathLst>
                          <a:path extrusionOk="0" fill="none" h="2674" w="6739">
                            <a:moveTo>
                              <a:pt x="0" y="0"/>
                            </a:moveTo>
                            <a:lnTo>
                              <a:pt x="6738" y="2674"/>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25"/>
                      <p:cNvSpPr/>
                      <p:nvPr/>
                    </p:nvSpPr>
                    <p:spPr>
                      <a:xfrm>
                        <a:off x="4624545" y="3589069"/>
                        <a:ext cx="43682" cy="63180"/>
                      </a:xfrm>
                      <a:custGeom>
                        <a:rect b="b" l="l" r="r" t="t"/>
                        <a:pathLst>
                          <a:path extrusionOk="0" fill="none" h="8033" w="5554">
                            <a:moveTo>
                              <a:pt x="1" y="8033"/>
                            </a:moveTo>
                            <a:lnTo>
                              <a:pt x="5553"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p25"/>
                      <p:cNvSpPr/>
                      <p:nvPr/>
                    </p:nvSpPr>
                    <p:spPr>
                      <a:xfrm>
                        <a:off x="4668220" y="3517907"/>
                        <a:ext cx="112178" cy="71170"/>
                      </a:xfrm>
                      <a:custGeom>
                        <a:rect b="b" l="l" r="r" t="t"/>
                        <a:pathLst>
                          <a:path extrusionOk="0" fill="none" h="9049" w="14263">
                            <a:moveTo>
                              <a:pt x="0" y="9049"/>
                            </a:moveTo>
                            <a:lnTo>
                              <a:pt x="14262"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p25"/>
                      <p:cNvSpPr/>
                      <p:nvPr/>
                    </p:nvSpPr>
                    <p:spPr>
                      <a:xfrm>
                        <a:off x="4706562" y="3516766"/>
                        <a:ext cx="77455" cy="79924"/>
                      </a:xfrm>
                      <a:custGeom>
                        <a:rect b="b" l="l" r="r" t="t"/>
                        <a:pathLst>
                          <a:path extrusionOk="0" fill="none" h="10162" w="9848">
                            <a:moveTo>
                              <a:pt x="0" y="10161"/>
                            </a:moveTo>
                            <a:lnTo>
                              <a:pt x="9847"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p25"/>
                      <p:cNvSpPr/>
                      <p:nvPr/>
                    </p:nvSpPr>
                    <p:spPr>
                      <a:xfrm>
                        <a:off x="4763646" y="3516766"/>
                        <a:ext cx="20370" cy="52806"/>
                      </a:xfrm>
                      <a:custGeom>
                        <a:rect b="b" l="l" r="r" t="t"/>
                        <a:pathLst>
                          <a:path extrusionOk="0" fill="none" h="6714" w="2590">
                            <a:moveTo>
                              <a:pt x="0" y="6714"/>
                            </a:moveTo>
                            <a:lnTo>
                              <a:pt x="2589"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p25"/>
                      <p:cNvSpPr/>
                      <p:nvPr/>
                    </p:nvSpPr>
                    <p:spPr>
                      <a:xfrm>
                        <a:off x="4783151" y="3520565"/>
                        <a:ext cx="45861" cy="97432"/>
                      </a:xfrm>
                      <a:custGeom>
                        <a:rect b="b" l="l" r="r" t="t"/>
                        <a:pathLst>
                          <a:path extrusionOk="0" fill="none" h="12388" w="5831">
                            <a:moveTo>
                              <a:pt x="5831" y="12388"/>
                            </a:moveTo>
                            <a:lnTo>
                              <a:pt x="0"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p25"/>
                      <p:cNvSpPr/>
                      <p:nvPr/>
                    </p:nvSpPr>
                    <p:spPr>
                      <a:xfrm>
                        <a:off x="4738242" y="3483175"/>
                        <a:ext cx="44917" cy="37398"/>
                      </a:xfrm>
                      <a:custGeom>
                        <a:rect b="b" l="l" r="r" t="t"/>
                        <a:pathLst>
                          <a:path extrusionOk="0" fill="none" h="4755" w="5711">
                            <a:moveTo>
                              <a:pt x="1" y="1"/>
                            </a:moveTo>
                            <a:lnTo>
                              <a:pt x="5710" y="4755"/>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p25"/>
                      <p:cNvSpPr/>
                      <p:nvPr/>
                    </p:nvSpPr>
                    <p:spPr>
                      <a:xfrm>
                        <a:off x="4704941" y="3501823"/>
                        <a:ext cx="78217" cy="18750"/>
                      </a:xfrm>
                      <a:custGeom>
                        <a:rect b="b" l="l" r="r" t="t"/>
                        <a:pathLst>
                          <a:path extrusionOk="0" fill="none" h="2384" w="9945">
                            <a:moveTo>
                              <a:pt x="1" y="1"/>
                            </a:moveTo>
                            <a:lnTo>
                              <a:pt x="9944" y="2384"/>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p25"/>
                      <p:cNvSpPr/>
                      <p:nvPr/>
                    </p:nvSpPr>
                    <p:spPr>
                      <a:xfrm>
                        <a:off x="4668220" y="3520565"/>
                        <a:ext cx="115796" cy="19324"/>
                      </a:xfrm>
                      <a:custGeom>
                        <a:rect b="b" l="l" r="r" t="t"/>
                        <a:pathLst>
                          <a:path extrusionOk="0" fill="none" h="2457" w="14723">
                            <a:moveTo>
                              <a:pt x="0" y="2457"/>
                            </a:moveTo>
                            <a:lnTo>
                              <a:pt x="14722"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p25"/>
                      <p:cNvSpPr/>
                      <p:nvPr/>
                    </p:nvSpPr>
                    <p:spPr>
                      <a:xfrm>
                        <a:off x="4813117" y="3462915"/>
                        <a:ext cx="40347" cy="51193"/>
                      </a:xfrm>
                      <a:custGeom>
                        <a:rect b="b" l="l" r="r" t="t"/>
                        <a:pathLst>
                          <a:path extrusionOk="0" fill="none" h="6509" w="5130">
                            <a:moveTo>
                              <a:pt x="5130" y="6508"/>
                            </a:moveTo>
                            <a:lnTo>
                              <a:pt x="1"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p25"/>
                      <p:cNvSpPr/>
                      <p:nvPr/>
                    </p:nvSpPr>
                    <p:spPr>
                      <a:xfrm>
                        <a:off x="4787807" y="3462915"/>
                        <a:ext cx="25317" cy="55000"/>
                      </a:xfrm>
                      <a:custGeom>
                        <a:rect b="b" l="l" r="r" t="t"/>
                        <a:pathLst>
                          <a:path extrusionOk="0" fill="none" h="6993" w="3219">
                            <a:moveTo>
                              <a:pt x="1" y="6992"/>
                            </a:moveTo>
                            <a:lnTo>
                              <a:pt x="3219"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p25"/>
                      <p:cNvSpPr/>
                      <p:nvPr/>
                    </p:nvSpPr>
                    <p:spPr>
                      <a:xfrm>
                        <a:off x="4781342" y="3514100"/>
                        <a:ext cx="72311" cy="6953"/>
                      </a:xfrm>
                      <a:custGeom>
                        <a:rect b="b" l="l" r="r" t="t"/>
                        <a:pathLst>
                          <a:path extrusionOk="0" fill="none" h="884" w="9194">
                            <a:moveTo>
                              <a:pt x="0" y="883"/>
                            </a:moveTo>
                            <a:lnTo>
                              <a:pt x="9194"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9" name="Google Shape;2799;p25"/>
                      <p:cNvSpPr/>
                      <p:nvPr/>
                    </p:nvSpPr>
                    <p:spPr>
                      <a:xfrm>
                        <a:off x="4853645" y="3514100"/>
                        <a:ext cx="26175" cy="59184"/>
                      </a:xfrm>
                      <a:custGeom>
                        <a:rect b="b" l="l" r="r" t="t"/>
                        <a:pathLst>
                          <a:path extrusionOk="0" fill="none" h="7525" w="3328">
                            <a:moveTo>
                              <a:pt x="1" y="0"/>
                            </a:moveTo>
                            <a:lnTo>
                              <a:pt x="3328" y="7525"/>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0" name="Google Shape;2800;p25"/>
                      <p:cNvSpPr/>
                      <p:nvPr/>
                    </p:nvSpPr>
                    <p:spPr>
                      <a:xfrm>
                        <a:off x="4827392" y="3514100"/>
                        <a:ext cx="26261" cy="100381"/>
                      </a:xfrm>
                      <a:custGeom>
                        <a:rect b="b" l="l" r="r" t="t"/>
                        <a:pathLst>
                          <a:path extrusionOk="0" fill="none" h="12763" w="3339">
                            <a:moveTo>
                              <a:pt x="3339" y="0"/>
                            </a:moveTo>
                            <a:lnTo>
                              <a:pt x="0" y="12762"/>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01" name="Google Shape;2801;p25"/>
                      <p:cNvGrpSpPr/>
                      <p:nvPr/>
                    </p:nvGrpSpPr>
                    <p:grpSpPr>
                      <a:xfrm>
                        <a:off x="4579164" y="3203653"/>
                        <a:ext cx="1244833" cy="1020397"/>
                        <a:chOff x="4579164" y="3203653"/>
                        <a:chExt cx="1244833" cy="1020397"/>
                      </a:xfrm>
                    </p:grpSpPr>
                    <p:sp>
                      <p:nvSpPr>
                        <p:cNvPr id="2802" name="Google Shape;2802;p25"/>
                        <p:cNvSpPr/>
                        <p:nvPr/>
                      </p:nvSpPr>
                      <p:spPr>
                        <a:xfrm>
                          <a:off x="4879812" y="3466721"/>
                          <a:ext cx="74411" cy="106563"/>
                        </a:xfrm>
                        <a:custGeom>
                          <a:rect b="b" l="l" r="r" t="t"/>
                          <a:pathLst>
                            <a:path extrusionOk="0" fill="none" h="13549" w="9461">
                              <a:moveTo>
                                <a:pt x="1" y="13549"/>
                              </a:moveTo>
                              <a:lnTo>
                                <a:pt x="9460"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25"/>
                        <p:cNvSpPr/>
                        <p:nvPr/>
                      </p:nvSpPr>
                      <p:spPr>
                        <a:xfrm>
                          <a:off x="4954215" y="3408017"/>
                          <a:ext cx="105989" cy="58712"/>
                        </a:xfrm>
                        <a:custGeom>
                          <a:rect b="b" l="l" r="r" t="t"/>
                          <a:pathLst>
                            <a:path extrusionOk="0" fill="none" h="7465" w="13476">
                              <a:moveTo>
                                <a:pt x="0" y="7464"/>
                              </a:moveTo>
                              <a:lnTo>
                                <a:pt x="13476"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p25"/>
                        <p:cNvSpPr/>
                        <p:nvPr/>
                      </p:nvSpPr>
                      <p:spPr>
                        <a:xfrm>
                          <a:off x="4953924" y="3465195"/>
                          <a:ext cx="119792" cy="54811"/>
                        </a:xfrm>
                        <a:custGeom>
                          <a:rect b="b" l="l" r="r" t="t"/>
                          <a:pathLst>
                            <a:path extrusionOk="0" fill="none" h="6969" w="15231">
                              <a:moveTo>
                                <a:pt x="1" y="1"/>
                              </a:moveTo>
                              <a:lnTo>
                                <a:pt x="15231" y="6968"/>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25"/>
                        <p:cNvSpPr/>
                        <p:nvPr/>
                      </p:nvSpPr>
                      <p:spPr>
                        <a:xfrm>
                          <a:off x="5073708" y="3521045"/>
                          <a:ext cx="26938" cy="71839"/>
                        </a:xfrm>
                        <a:custGeom>
                          <a:rect b="b" l="l" r="r" t="t"/>
                          <a:pathLst>
                            <a:path extrusionOk="0" fill="none" h="9134" w="3425">
                              <a:moveTo>
                                <a:pt x="1" y="0"/>
                              </a:moveTo>
                              <a:lnTo>
                                <a:pt x="3424" y="9133"/>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25"/>
                        <p:cNvSpPr/>
                        <p:nvPr/>
                      </p:nvSpPr>
                      <p:spPr>
                        <a:xfrm>
                          <a:off x="5100637" y="3586309"/>
                          <a:ext cx="26741" cy="81167"/>
                        </a:xfrm>
                        <a:custGeom>
                          <a:rect b="b" l="l" r="r" t="t"/>
                          <a:pathLst>
                            <a:path extrusionOk="0" fill="none" h="10320" w="3400">
                              <a:moveTo>
                                <a:pt x="3399" y="10319"/>
                              </a:moveTo>
                              <a:lnTo>
                                <a:pt x="0"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p25"/>
                        <p:cNvSpPr/>
                        <p:nvPr/>
                      </p:nvSpPr>
                      <p:spPr>
                        <a:xfrm>
                          <a:off x="5088549" y="3252840"/>
                          <a:ext cx="693968" cy="520624"/>
                        </a:xfrm>
                        <a:custGeom>
                          <a:rect b="b" l="l" r="r" t="t"/>
                          <a:pathLst>
                            <a:path extrusionOk="0" fill="none" h="66195" w="88235">
                              <a:moveTo>
                                <a:pt x="1" y="63509"/>
                              </a:moveTo>
                              <a:lnTo>
                                <a:pt x="1537" y="42400"/>
                              </a:lnTo>
                              <a:lnTo>
                                <a:pt x="10077" y="22210"/>
                              </a:lnTo>
                              <a:cubicBezTo>
                                <a:pt x="10077" y="22210"/>
                                <a:pt x="14202" y="33218"/>
                                <a:pt x="14202" y="32384"/>
                              </a:cubicBezTo>
                              <a:cubicBezTo>
                                <a:pt x="14202" y="31561"/>
                                <a:pt x="26009" y="8976"/>
                                <a:pt x="26009" y="8976"/>
                              </a:cubicBezTo>
                              <a:lnTo>
                                <a:pt x="33618" y="31077"/>
                              </a:lnTo>
                              <a:lnTo>
                                <a:pt x="15025" y="46779"/>
                              </a:lnTo>
                              <a:lnTo>
                                <a:pt x="36037" y="48944"/>
                              </a:lnTo>
                              <a:lnTo>
                                <a:pt x="27557" y="58863"/>
                              </a:lnTo>
                              <a:lnTo>
                                <a:pt x="40803" y="66194"/>
                              </a:lnTo>
                              <a:lnTo>
                                <a:pt x="43586" y="48448"/>
                              </a:lnTo>
                              <a:lnTo>
                                <a:pt x="51122" y="29734"/>
                              </a:lnTo>
                              <a:lnTo>
                                <a:pt x="49670" y="16694"/>
                              </a:lnTo>
                              <a:lnTo>
                                <a:pt x="65263" y="21376"/>
                              </a:lnTo>
                              <a:lnTo>
                                <a:pt x="68819" y="9448"/>
                              </a:lnTo>
                              <a:lnTo>
                                <a:pt x="66098" y="1"/>
                              </a:lnTo>
                              <a:lnTo>
                                <a:pt x="88235" y="20069"/>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p25"/>
                        <p:cNvSpPr/>
                        <p:nvPr/>
                      </p:nvSpPr>
                      <p:spPr>
                        <a:xfrm>
                          <a:off x="5060203" y="3203653"/>
                          <a:ext cx="544588" cy="316354"/>
                        </a:xfrm>
                        <a:custGeom>
                          <a:rect b="b" l="l" r="r" t="t"/>
                          <a:pathLst>
                            <a:path extrusionOk="0" fill="none" h="40223" w="69242">
                              <a:moveTo>
                                <a:pt x="69242" y="6255"/>
                              </a:moveTo>
                              <a:lnTo>
                                <a:pt x="53274" y="22948"/>
                              </a:lnTo>
                              <a:lnTo>
                                <a:pt x="45532" y="5432"/>
                              </a:lnTo>
                              <a:lnTo>
                                <a:pt x="29613" y="14747"/>
                              </a:lnTo>
                              <a:lnTo>
                                <a:pt x="28790" y="1"/>
                              </a:lnTo>
                              <a:lnTo>
                                <a:pt x="13500" y="28912"/>
                              </a:lnTo>
                              <a:lnTo>
                                <a:pt x="4306" y="13089"/>
                              </a:lnTo>
                              <a:lnTo>
                                <a:pt x="0" y="25984"/>
                              </a:lnTo>
                              <a:lnTo>
                                <a:pt x="1718" y="40222"/>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25"/>
                        <p:cNvSpPr/>
                        <p:nvPr/>
                      </p:nvSpPr>
                      <p:spPr>
                        <a:xfrm>
                          <a:off x="5127371" y="3507533"/>
                          <a:ext cx="124739" cy="267835"/>
                        </a:xfrm>
                        <a:custGeom>
                          <a:rect b="b" l="l" r="r" t="t"/>
                          <a:pathLst>
                            <a:path extrusionOk="0" fill="none" h="34054" w="15860">
                              <a:moveTo>
                                <a:pt x="9266" y="1"/>
                              </a:moveTo>
                              <a:lnTo>
                                <a:pt x="10101" y="14396"/>
                              </a:lnTo>
                              <a:lnTo>
                                <a:pt x="15859" y="34053"/>
                              </a:lnTo>
                              <a:lnTo>
                                <a:pt x="0" y="19851"/>
                              </a:lnTo>
                              <a:lnTo>
                                <a:pt x="1234" y="33642"/>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Google Shape;2810;p25"/>
                        <p:cNvSpPr/>
                        <p:nvPr/>
                      </p:nvSpPr>
                      <p:spPr>
                        <a:xfrm>
                          <a:off x="5100637" y="3507533"/>
                          <a:ext cx="99618" cy="78784"/>
                        </a:xfrm>
                        <a:custGeom>
                          <a:rect b="b" l="l" r="r" t="t"/>
                          <a:pathLst>
                            <a:path extrusionOk="0" fill="none" h="10017" w="12666">
                              <a:moveTo>
                                <a:pt x="0" y="10017"/>
                              </a:moveTo>
                              <a:lnTo>
                                <a:pt x="12665"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p25"/>
                        <p:cNvSpPr/>
                        <p:nvPr/>
                      </p:nvSpPr>
                      <p:spPr>
                        <a:xfrm>
                          <a:off x="5200248" y="3501068"/>
                          <a:ext cx="156514" cy="6473"/>
                        </a:xfrm>
                        <a:custGeom>
                          <a:rect b="b" l="l" r="r" t="t"/>
                          <a:pathLst>
                            <a:path extrusionOk="0" fill="none" h="823" w="19900">
                              <a:moveTo>
                                <a:pt x="0" y="823"/>
                              </a:moveTo>
                              <a:lnTo>
                                <a:pt x="19900"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p25"/>
                        <p:cNvSpPr/>
                        <p:nvPr/>
                      </p:nvSpPr>
                      <p:spPr>
                        <a:xfrm>
                          <a:off x="5127371" y="3507533"/>
                          <a:ext cx="72885" cy="155853"/>
                        </a:xfrm>
                        <a:custGeom>
                          <a:rect b="b" l="l" r="r" t="t"/>
                          <a:pathLst>
                            <a:path extrusionOk="0" fill="none" h="19816" w="9267">
                              <a:moveTo>
                                <a:pt x="9266" y="1"/>
                              </a:moveTo>
                              <a:lnTo>
                                <a:pt x="0" y="19815"/>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p25"/>
                        <p:cNvSpPr/>
                        <p:nvPr/>
                      </p:nvSpPr>
                      <p:spPr>
                        <a:xfrm>
                          <a:off x="5352947" y="3384139"/>
                          <a:ext cx="126265" cy="117692"/>
                        </a:xfrm>
                        <a:custGeom>
                          <a:rect b="b" l="l" r="r" t="t"/>
                          <a:pathLst>
                            <a:path extrusionOk="0" fill="none" h="14964" w="16054">
                              <a:moveTo>
                                <a:pt x="1" y="14964"/>
                              </a:moveTo>
                              <a:lnTo>
                                <a:pt x="16053"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25"/>
                        <p:cNvSpPr/>
                        <p:nvPr/>
                      </p:nvSpPr>
                      <p:spPr>
                        <a:xfrm>
                          <a:off x="5356753" y="3246375"/>
                          <a:ext cx="61567" cy="254700"/>
                        </a:xfrm>
                        <a:custGeom>
                          <a:rect b="b" l="l" r="r" t="t"/>
                          <a:pathLst>
                            <a:path extrusionOk="0" fill="none" h="32384" w="7828">
                              <a:moveTo>
                                <a:pt x="1" y="32383"/>
                              </a:moveTo>
                              <a:lnTo>
                                <a:pt x="7827"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p25"/>
                        <p:cNvSpPr/>
                        <p:nvPr/>
                      </p:nvSpPr>
                      <p:spPr>
                        <a:xfrm>
                          <a:off x="5352947" y="3486698"/>
                          <a:ext cx="141483" cy="10571"/>
                        </a:xfrm>
                        <a:custGeom>
                          <a:rect b="b" l="l" r="r" t="t"/>
                          <a:pathLst>
                            <a:path extrusionOk="0" fill="none" h="1344" w="17989">
                              <a:moveTo>
                                <a:pt x="1" y="1343"/>
                              </a:moveTo>
                              <a:lnTo>
                                <a:pt x="17989"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p25"/>
                        <p:cNvSpPr/>
                        <p:nvPr/>
                      </p:nvSpPr>
                      <p:spPr>
                        <a:xfrm>
                          <a:off x="5353898" y="3501068"/>
                          <a:ext cx="18089" cy="136725"/>
                        </a:xfrm>
                        <a:custGeom>
                          <a:rect b="b" l="l" r="r" t="t"/>
                          <a:pathLst>
                            <a:path extrusionOk="0" fill="none" h="17384" w="2300">
                              <a:moveTo>
                                <a:pt x="1" y="0"/>
                              </a:moveTo>
                              <a:lnTo>
                                <a:pt x="2299" y="17383"/>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25"/>
                        <p:cNvSpPr/>
                        <p:nvPr/>
                      </p:nvSpPr>
                      <p:spPr>
                        <a:xfrm>
                          <a:off x="5206721" y="3620749"/>
                          <a:ext cx="102379" cy="98863"/>
                        </a:xfrm>
                        <a:custGeom>
                          <a:rect b="b" l="l" r="r" t="t"/>
                          <a:pathLst>
                            <a:path extrusionOk="0" fill="none" h="12570" w="13017">
                              <a:moveTo>
                                <a:pt x="0" y="1"/>
                              </a:moveTo>
                              <a:lnTo>
                                <a:pt x="13016" y="12569"/>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25"/>
                        <p:cNvSpPr/>
                        <p:nvPr/>
                      </p:nvSpPr>
                      <p:spPr>
                        <a:xfrm>
                          <a:off x="5293102" y="3715798"/>
                          <a:ext cx="15997" cy="101238"/>
                        </a:xfrm>
                        <a:custGeom>
                          <a:rect b="b" l="l" r="r" t="t"/>
                          <a:pathLst>
                            <a:path extrusionOk="0" fill="none" h="12872" w="2034">
                              <a:moveTo>
                                <a:pt x="2033" y="0"/>
                              </a:moveTo>
                              <a:lnTo>
                                <a:pt x="1" y="1287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25"/>
                        <p:cNvSpPr/>
                        <p:nvPr/>
                      </p:nvSpPr>
                      <p:spPr>
                        <a:xfrm>
                          <a:off x="5127371" y="3659854"/>
                          <a:ext cx="92862" cy="134539"/>
                        </a:xfrm>
                        <a:custGeom>
                          <a:rect b="b" l="l" r="r" t="t"/>
                          <a:pathLst>
                            <a:path extrusionOk="0" fill="none" h="17106" w="11807">
                              <a:moveTo>
                                <a:pt x="11807" y="17105"/>
                              </a:moveTo>
                              <a:lnTo>
                                <a:pt x="0"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p25"/>
                        <p:cNvSpPr/>
                        <p:nvPr/>
                      </p:nvSpPr>
                      <p:spPr>
                        <a:xfrm>
                          <a:off x="5479203" y="3327149"/>
                          <a:ext cx="150615" cy="56998"/>
                        </a:xfrm>
                        <a:custGeom>
                          <a:rect b="b" l="l" r="r" t="t"/>
                          <a:pathLst>
                            <a:path extrusionOk="0" fill="none" h="7247" w="19150">
                              <a:moveTo>
                                <a:pt x="19149" y="0"/>
                              </a:moveTo>
                              <a:lnTo>
                                <a:pt x="0" y="7246"/>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p25"/>
                        <p:cNvSpPr/>
                        <p:nvPr/>
                      </p:nvSpPr>
                      <p:spPr>
                        <a:xfrm>
                          <a:off x="5371980" y="3633790"/>
                          <a:ext cx="59373" cy="4003"/>
                        </a:xfrm>
                        <a:custGeom>
                          <a:rect b="b" l="l" r="r" t="t"/>
                          <a:pathLst>
                            <a:path extrusionOk="0" fill="none" h="509" w="7549">
                              <a:moveTo>
                                <a:pt x="0" y="508"/>
                              </a:moveTo>
                              <a:lnTo>
                                <a:pt x="7549"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p25"/>
                        <p:cNvSpPr/>
                        <p:nvPr/>
                      </p:nvSpPr>
                      <p:spPr>
                        <a:xfrm>
                          <a:off x="5352947" y="3497261"/>
                          <a:ext cx="78406" cy="136536"/>
                        </a:xfrm>
                        <a:custGeom>
                          <a:rect b="b" l="l" r="r" t="t"/>
                          <a:pathLst>
                            <a:path extrusionOk="0" fill="none" h="17360" w="9969">
                              <a:moveTo>
                                <a:pt x="9969" y="17359"/>
                              </a:moveTo>
                              <a:lnTo>
                                <a:pt x="1"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p25"/>
                        <p:cNvSpPr/>
                        <p:nvPr/>
                      </p:nvSpPr>
                      <p:spPr>
                        <a:xfrm>
                          <a:off x="4917296" y="3466721"/>
                          <a:ext cx="40733" cy="122356"/>
                        </a:xfrm>
                        <a:custGeom>
                          <a:rect b="b" l="l" r="r" t="t"/>
                          <a:pathLst>
                            <a:path extrusionOk="0" fill="none" h="15557" w="5179">
                              <a:moveTo>
                                <a:pt x="1" y="15557"/>
                              </a:moveTo>
                              <a:lnTo>
                                <a:pt x="5178"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Google Shape;2824;p25"/>
                        <p:cNvSpPr/>
                        <p:nvPr/>
                      </p:nvSpPr>
                      <p:spPr>
                        <a:xfrm>
                          <a:off x="5060203" y="3408017"/>
                          <a:ext cx="111416" cy="19513"/>
                        </a:xfrm>
                        <a:custGeom>
                          <a:rect b="b" l="l" r="r" t="t"/>
                          <a:pathLst>
                            <a:path extrusionOk="0" fill="none" h="2481" w="14166">
                              <a:moveTo>
                                <a:pt x="0" y="0"/>
                              </a:moveTo>
                              <a:lnTo>
                                <a:pt x="14165" y="248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5" name="Google Shape;2825;p25"/>
                        <p:cNvSpPr/>
                        <p:nvPr/>
                      </p:nvSpPr>
                      <p:spPr>
                        <a:xfrm>
                          <a:off x="5127371" y="3620749"/>
                          <a:ext cx="79358" cy="42636"/>
                        </a:xfrm>
                        <a:custGeom>
                          <a:rect b="b" l="l" r="r" t="t"/>
                          <a:pathLst>
                            <a:path extrusionOk="0" fill="none" h="5421" w="10090">
                              <a:moveTo>
                                <a:pt x="0" y="5420"/>
                              </a:moveTo>
                              <a:lnTo>
                                <a:pt x="10089"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26" name="Google Shape;2826;p25"/>
                        <p:cNvGrpSpPr/>
                        <p:nvPr/>
                      </p:nvGrpSpPr>
                      <p:grpSpPr>
                        <a:xfrm>
                          <a:off x="4579164" y="3203653"/>
                          <a:ext cx="1244833" cy="1020397"/>
                          <a:chOff x="4579164" y="3203653"/>
                          <a:chExt cx="1244833" cy="1020397"/>
                        </a:xfrm>
                      </p:grpSpPr>
                      <p:sp>
                        <p:nvSpPr>
                          <p:cNvPr id="2827" name="Google Shape;2827;p25"/>
                          <p:cNvSpPr/>
                          <p:nvPr/>
                        </p:nvSpPr>
                        <p:spPr>
                          <a:xfrm>
                            <a:off x="4949551" y="3708185"/>
                            <a:ext cx="37972" cy="3815"/>
                          </a:xfrm>
                          <a:custGeom>
                            <a:rect b="b" l="l" r="r" t="t"/>
                            <a:pathLst>
                              <a:path extrusionOk="0" fill="none" h="485" w="4828">
                                <a:moveTo>
                                  <a:pt x="0" y="1"/>
                                </a:moveTo>
                                <a:lnTo>
                                  <a:pt x="4827" y="485"/>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28" name="Google Shape;2828;p25"/>
                          <p:cNvGrpSpPr/>
                          <p:nvPr/>
                        </p:nvGrpSpPr>
                        <p:grpSpPr>
                          <a:xfrm>
                            <a:off x="4579164" y="3203653"/>
                            <a:ext cx="1244833" cy="1020397"/>
                            <a:chOff x="4579164" y="3203653"/>
                            <a:chExt cx="1244833" cy="1020397"/>
                          </a:xfrm>
                        </p:grpSpPr>
                        <p:sp>
                          <p:nvSpPr>
                            <p:cNvPr id="2829" name="Google Shape;2829;p25"/>
                            <p:cNvSpPr/>
                            <p:nvPr/>
                          </p:nvSpPr>
                          <p:spPr>
                            <a:xfrm>
                              <a:off x="4953357" y="3586309"/>
                              <a:ext cx="147288" cy="121884"/>
                            </a:xfrm>
                            <a:custGeom>
                              <a:rect b="b" l="l" r="r" t="t"/>
                              <a:pathLst>
                                <a:path extrusionOk="0" fill="none" h="15497" w="18727">
                                  <a:moveTo>
                                    <a:pt x="18726" y="1"/>
                                  </a:moveTo>
                                  <a:lnTo>
                                    <a:pt x="0" y="15497"/>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Google Shape;2830;p25"/>
                            <p:cNvSpPr/>
                            <p:nvPr/>
                          </p:nvSpPr>
                          <p:spPr>
                            <a:xfrm>
                              <a:off x="4987515" y="3592876"/>
                              <a:ext cx="113130" cy="119123"/>
                            </a:xfrm>
                            <a:custGeom>
                              <a:rect b="b" l="l" r="r" t="t"/>
                              <a:pathLst>
                                <a:path extrusionOk="0" fill="none" h="15146" w="14384">
                                  <a:moveTo>
                                    <a:pt x="0" y="15146"/>
                                  </a:moveTo>
                                  <a:lnTo>
                                    <a:pt x="14383"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Google Shape;2831;p25"/>
                            <p:cNvSpPr/>
                            <p:nvPr/>
                          </p:nvSpPr>
                          <p:spPr>
                            <a:xfrm>
                              <a:off x="4913395" y="3708185"/>
                              <a:ext cx="39970" cy="45389"/>
                            </a:xfrm>
                            <a:custGeom>
                              <a:rect b="b" l="l" r="r" t="t"/>
                              <a:pathLst>
                                <a:path extrusionOk="0" fill="none" h="5771" w="5082">
                                  <a:moveTo>
                                    <a:pt x="1" y="5771"/>
                                  </a:moveTo>
                                  <a:lnTo>
                                    <a:pt x="5081"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Google Shape;2832;p25"/>
                            <p:cNvSpPr/>
                            <p:nvPr/>
                          </p:nvSpPr>
                          <p:spPr>
                            <a:xfrm>
                              <a:off x="4888943" y="3704378"/>
                              <a:ext cx="60616" cy="26080"/>
                            </a:xfrm>
                            <a:custGeom>
                              <a:rect b="b" l="l" r="r" t="t"/>
                              <a:pathLst>
                                <a:path extrusionOk="0" fill="none" h="3316" w="7707">
                                  <a:moveTo>
                                    <a:pt x="1" y="3315"/>
                                  </a:moveTo>
                                  <a:lnTo>
                                    <a:pt x="7706"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Google Shape;2833;p25"/>
                            <p:cNvSpPr/>
                            <p:nvPr/>
                          </p:nvSpPr>
                          <p:spPr>
                            <a:xfrm>
                              <a:off x="4917296" y="3589069"/>
                              <a:ext cx="32262" cy="119123"/>
                            </a:xfrm>
                            <a:custGeom>
                              <a:rect b="b" l="l" r="r" t="t"/>
                              <a:pathLst>
                                <a:path extrusionOk="0" fill="none" h="15146" w="4102">
                                  <a:moveTo>
                                    <a:pt x="1" y="1"/>
                                  </a:moveTo>
                                  <a:lnTo>
                                    <a:pt x="4101" y="15146"/>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Google Shape;2834;p25"/>
                            <p:cNvSpPr/>
                            <p:nvPr/>
                          </p:nvSpPr>
                          <p:spPr>
                            <a:xfrm>
                              <a:off x="4949551" y="3708185"/>
                              <a:ext cx="22840" cy="72885"/>
                            </a:xfrm>
                            <a:custGeom>
                              <a:rect b="b" l="l" r="r" t="t"/>
                              <a:pathLst>
                                <a:path extrusionOk="0" fill="none" h="9267" w="2904">
                                  <a:moveTo>
                                    <a:pt x="0" y="1"/>
                                  </a:moveTo>
                                  <a:lnTo>
                                    <a:pt x="2904" y="9267"/>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Google Shape;2835;p25"/>
                            <p:cNvSpPr/>
                            <p:nvPr/>
                          </p:nvSpPr>
                          <p:spPr>
                            <a:xfrm>
                              <a:off x="4912066" y="3752237"/>
                              <a:ext cx="60325" cy="28833"/>
                            </a:xfrm>
                            <a:custGeom>
                              <a:rect b="b" l="l" r="r" t="t"/>
                              <a:pathLst>
                                <a:path extrusionOk="0" fill="none" h="3666" w="7670">
                                  <a:moveTo>
                                    <a:pt x="0" y="1"/>
                                  </a:moveTo>
                                  <a:lnTo>
                                    <a:pt x="7670" y="3666"/>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36" name="Google Shape;2836;p25"/>
                            <p:cNvGrpSpPr/>
                            <p:nvPr/>
                          </p:nvGrpSpPr>
                          <p:grpSpPr>
                            <a:xfrm>
                              <a:off x="4579164" y="3203653"/>
                              <a:ext cx="1244833" cy="1020397"/>
                              <a:chOff x="4579164" y="3203653"/>
                              <a:chExt cx="1244833" cy="1020397"/>
                            </a:xfrm>
                          </p:grpSpPr>
                          <p:sp>
                            <p:nvSpPr>
                              <p:cNvPr id="2837" name="Google Shape;2837;p25"/>
                              <p:cNvSpPr/>
                              <p:nvPr/>
                            </p:nvSpPr>
                            <p:spPr>
                              <a:xfrm>
                                <a:off x="4590301" y="3738347"/>
                                <a:ext cx="92956" cy="91722"/>
                              </a:xfrm>
                              <a:custGeom>
                                <a:rect b="b" l="l" r="r" t="t"/>
                                <a:pathLst>
                                  <a:path extrusionOk="0" fill="none" h="11662" w="11819">
                                    <a:moveTo>
                                      <a:pt x="0" y="0"/>
                                    </a:moveTo>
                                    <a:lnTo>
                                      <a:pt x="11819" y="11662"/>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p25"/>
                              <p:cNvSpPr/>
                              <p:nvPr/>
                            </p:nvSpPr>
                            <p:spPr>
                              <a:xfrm>
                                <a:off x="4683250" y="3652241"/>
                                <a:ext cx="33591" cy="177828"/>
                              </a:xfrm>
                              <a:custGeom>
                                <a:rect b="b" l="l" r="r" t="t"/>
                                <a:pathLst>
                                  <a:path extrusionOk="0" fill="none" h="22610" w="4271">
                                    <a:moveTo>
                                      <a:pt x="1" y="22610"/>
                                    </a:moveTo>
                                    <a:lnTo>
                                      <a:pt x="4271"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p25"/>
                              <p:cNvSpPr/>
                              <p:nvPr/>
                            </p:nvSpPr>
                            <p:spPr>
                              <a:xfrm>
                                <a:off x="4716833" y="3652241"/>
                                <a:ext cx="70982" cy="207707"/>
                              </a:xfrm>
                              <a:custGeom>
                                <a:rect b="b" l="l" r="r" t="t"/>
                                <a:pathLst>
                                  <a:path extrusionOk="0" fill="none" h="26409" w="9025">
                                    <a:moveTo>
                                      <a:pt x="1" y="1"/>
                                    </a:moveTo>
                                    <a:lnTo>
                                      <a:pt x="9025" y="26408"/>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Google Shape;2840;p25"/>
                              <p:cNvSpPr/>
                              <p:nvPr/>
                            </p:nvSpPr>
                            <p:spPr>
                              <a:xfrm>
                                <a:off x="4813117" y="3694578"/>
                                <a:ext cx="44154" cy="139297"/>
                              </a:xfrm>
                              <a:custGeom>
                                <a:rect b="b" l="l" r="r" t="t"/>
                                <a:pathLst>
                                  <a:path extrusionOk="0" fill="none" h="17711" w="5614">
                                    <a:moveTo>
                                      <a:pt x="5614" y="17711"/>
                                    </a:moveTo>
                                    <a:lnTo>
                                      <a:pt x="1"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Google Shape;2841;p25"/>
                              <p:cNvSpPr/>
                              <p:nvPr/>
                            </p:nvSpPr>
                            <p:spPr>
                              <a:xfrm>
                                <a:off x="4787807" y="3694578"/>
                                <a:ext cx="25317" cy="165369"/>
                              </a:xfrm>
                              <a:custGeom>
                                <a:rect b="b" l="l" r="r" t="t"/>
                                <a:pathLst>
                                  <a:path extrusionOk="0" fill="none" h="21026" w="3219">
                                    <a:moveTo>
                                      <a:pt x="3219" y="1"/>
                                    </a:moveTo>
                                    <a:lnTo>
                                      <a:pt x="1" y="21025"/>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p25"/>
                              <p:cNvSpPr/>
                              <p:nvPr/>
                            </p:nvSpPr>
                            <p:spPr>
                              <a:xfrm>
                                <a:off x="4683250" y="3830061"/>
                                <a:ext cx="106374" cy="25223"/>
                              </a:xfrm>
                              <a:custGeom>
                                <a:rect b="b" l="l" r="r" t="t"/>
                                <a:pathLst>
                                  <a:path extrusionOk="0" fill="none" h="3207" w="13525">
                                    <a:moveTo>
                                      <a:pt x="1" y="1"/>
                                    </a:moveTo>
                                    <a:lnTo>
                                      <a:pt x="13525" y="3206"/>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p25"/>
                              <p:cNvSpPr/>
                              <p:nvPr/>
                            </p:nvSpPr>
                            <p:spPr>
                              <a:xfrm>
                                <a:off x="4670980" y="3830061"/>
                                <a:ext cx="12277" cy="79263"/>
                              </a:xfrm>
                              <a:custGeom>
                                <a:rect b="b" l="l" r="r" t="t"/>
                                <a:pathLst>
                                  <a:path extrusionOk="0" fill="none" h="10078" w="1561">
                                    <a:moveTo>
                                      <a:pt x="1561" y="1"/>
                                    </a:moveTo>
                                    <a:lnTo>
                                      <a:pt x="0" y="10077"/>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p25"/>
                              <p:cNvSpPr/>
                              <p:nvPr/>
                            </p:nvSpPr>
                            <p:spPr>
                              <a:xfrm>
                                <a:off x="4583828" y="3830061"/>
                                <a:ext cx="99429" cy="34543"/>
                              </a:xfrm>
                              <a:custGeom>
                                <a:rect b="b" l="l" r="r" t="t"/>
                                <a:pathLst>
                                  <a:path extrusionOk="0" fill="none" h="4392" w="12642">
                                    <a:moveTo>
                                      <a:pt x="0" y="4392"/>
                                    </a:moveTo>
                                    <a:lnTo>
                                      <a:pt x="12642"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Google Shape;2845;p25"/>
                              <p:cNvSpPr/>
                              <p:nvPr/>
                            </p:nvSpPr>
                            <p:spPr>
                              <a:xfrm>
                                <a:off x="4683250" y="3830061"/>
                                <a:ext cx="50336" cy="117983"/>
                              </a:xfrm>
                              <a:custGeom>
                                <a:rect b="b" l="l" r="r" t="t"/>
                                <a:pathLst>
                                  <a:path extrusionOk="0" fill="none" h="15001" w="6400">
                                    <a:moveTo>
                                      <a:pt x="1" y="1"/>
                                    </a:moveTo>
                                    <a:lnTo>
                                      <a:pt x="6400" y="1500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Google Shape;2846;p25"/>
                              <p:cNvSpPr/>
                              <p:nvPr/>
                            </p:nvSpPr>
                            <p:spPr>
                              <a:xfrm>
                                <a:off x="4733578" y="3855276"/>
                                <a:ext cx="56046" cy="92768"/>
                              </a:xfrm>
                              <a:custGeom>
                                <a:rect b="b" l="l" r="r" t="t"/>
                                <a:pathLst>
                                  <a:path extrusionOk="0" fill="none" h="11795" w="7126">
                                    <a:moveTo>
                                      <a:pt x="1" y="11795"/>
                                    </a:moveTo>
                                    <a:lnTo>
                                      <a:pt x="7126"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7" name="Google Shape;2847;p25"/>
                              <p:cNvSpPr/>
                              <p:nvPr/>
                            </p:nvSpPr>
                            <p:spPr>
                              <a:xfrm>
                                <a:off x="4888943" y="3730450"/>
                                <a:ext cx="34928" cy="89252"/>
                              </a:xfrm>
                              <a:custGeom>
                                <a:rect b="b" l="l" r="r" t="t"/>
                                <a:pathLst>
                                  <a:path extrusionOk="0" fill="none" h="11348" w="4441">
                                    <a:moveTo>
                                      <a:pt x="4440" y="11347"/>
                                    </a:moveTo>
                                    <a:lnTo>
                                      <a:pt x="1"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8" name="Google Shape;2848;p25"/>
                              <p:cNvSpPr/>
                              <p:nvPr/>
                            </p:nvSpPr>
                            <p:spPr>
                              <a:xfrm>
                                <a:off x="4590301" y="3667468"/>
                                <a:ext cx="49762" cy="70887"/>
                              </a:xfrm>
                              <a:custGeom>
                                <a:rect b="b" l="l" r="r" t="t"/>
                                <a:pathLst>
                                  <a:path extrusionOk="0" fill="none" h="9013" w="6327">
                                    <a:moveTo>
                                      <a:pt x="0" y="9012"/>
                                    </a:moveTo>
                                    <a:lnTo>
                                      <a:pt x="6327"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9" name="Google Shape;2849;p25"/>
                              <p:cNvSpPr/>
                              <p:nvPr/>
                            </p:nvSpPr>
                            <p:spPr>
                              <a:xfrm>
                                <a:off x="4640338" y="3648536"/>
                                <a:ext cx="80593" cy="20268"/>
                              </a:xfrm>
                              <a:custGeom>
                                <a:rect b="b" l="l" r="r" t="t"/>
                                <a:pathLst>
                                  <a:path extrusionOk="0" fill="none" h="2577" w="10247">
                                    <a:moveTo>
                                      <a:pt x="1" y="2577"/>
                                    </a:moveTo>
                                    <a:lnTo>
                                      <a:pt x="10247"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50" name="Google Shape;2850;p25"/>
                              <p:cNvGrpSpPr/>
                              <p:nvPr/>
                            </p:nvGrpSpPr>
                            <p:grpSpPr>
                              <a:xfrm>
                                <a:off x="4579164" y="3203653"/>
                                <a:ext cx="1244833" cy="1020397"/>
                                <a:chOff x="4579164" y="3203653"/>
                                <a:chExt cx="1244833" cy="1020397"/>
                              </a:xfrm>
                            </p:grpSpPr>
                            <p:sp>
                              <p:nvSpPr>
                                <p:cNvPr id="2851" name="Google Shape;2851;p25"/>
                                <p:cNvSpPr/>
                                <p:nvPr/>
                              </p:nvSpPr>
                              <p:spPr>
                                <a:xfrm>
                                  <a:off x="4753083" y="3966015"/>
                                  <a:ext cx="92964" cy="53765"/>
                                </a:xfrm>
                                <a:custGeom>
                                  <a:rect b="b" l="l" r="r" t="t"/>
                                  <a:pathLst>
                                    <a:path extrusionOk="0" fill="none" h="6836" w="11820">
                                      <a:moveTo>
                                        <a:pt x="1" y="6836"/>
                                      </a:moveTo>
                                      <a:lnTo>
                                        <a:pt x="11819"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2" name="Google Shape;2852;p25"/>
                                <p:cNvSpPr/>
                                <p:nvPr/>
                              </p:nvSpPr>
                              <p:spPr>
                                <a:xfrm>
                                  <a:off x="4846040" y="3952794"/>
                                  <a:ext cx="103519" cy="13135"/>
                                </a:xfrm>
                                <a:custGeom>
                                  <a:rect b="b" l="l" r="r" t="t"/>
                                  <a:pathLst>
                                    <a:path extrusionOk="0" fill="none" h="1670" w="13162">
                                      <a:moveTo>
                                        <a:pt x="13161" y="0"/>
                                      </a:moveTo>
                                      <a:lnTo>
                                        <a:pt x="0" y="167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3" name="Google Shape;2853;p25"/>
                                <p:cNvSpPr/>
                                <p:nvPr/>
                              </p:nvSpPr>
                              <p:spPr>
                                <a:xfrm>
                                  <a:off x="4846040" y="3962216"/>
                                  <a:ext cx="64800" cy="128066"/>
                                </a:xfrm>
                                <a:custGeom>
                                  <a:rect b="b" l="l" r="r" t="t"/>
                                  <a:pathLst>
                                    <a:path extrusionOk="0" fill="none" h="16283" w="8239">
                                      <a:moveTo>
                                        <a:pt x="0" y="0"/>
                                      </a:moveTo>
                                      <a:lnTo>
                                        <a:pt x="8238" y="16282"/>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Google Shape;2854;p25"/>
                                <p:cNvSpPr/>
                                <p:nvPr/>
                              </p:nvSpPr>
                              <p:spPr>
                                <a:xfrm>
                                  <a:off x="4842233" y="3962216"/>
                                  <a:ext cx="3815" cy="164787"/>
                                </a:xfrm>
                                <a:custGeom>
                                  <a:rect b="b" l="l" r="r" t="t"/>
                                  <a:pathLst>
                                    <a:path extrusionOk="0" fill="none" h="20952" w="485">
                                      <a:moveTo>
                                        <a:pt x="0" y="20952"/>
                                      </a:moveTo>
                                      <a:lnTo>
                                        <a:pt x="484"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p25"/>
                                <p:cNvSpPr/>
                                <p:nvPr/>
                              </p:nvSpPr>
                              <p:spPr>
                                <a:xfrm>
                                  <a:off x="4842233" y="4123189"/>
                                  <a:ext cx="37587" cy="53002"/>
                                </a:xfrm>
                                <a:custGeom>
                                  <a:rect b="b" l="l" r="r" t="t"/>
                                  <a:pathLst>
                                    <a:path extrusionOk="0" fill="none" h="6739" w="4779">
                                      <a:moveTo>
                                        <a:pt x="4779" y="6739"/>
                                      </a:moveTo>
                                      <a:lnTo>
                                        <a:pt x="0"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p25"/>
                                <p:cNvSpPr/>
                                <p:nvPr/>
                              </p:nvSpPr>
                              <p:spPr>
                                <a:xfrm>
                                  <a:off x="4770779" y="4118525"/>
                                  <a:ext cx="71461" cy="4672"/>
                                </a:xfrm>
                                <a:custGeom>
                                  <a:rect b="b" l="l" r="r" t="t"/>
                                  <a:pathLst>
                                    <a:path extrusionOk="0" fill="none" h="594" w="9086">
                                      <a:moveTo>
                                        <a:pt x="9085" y="594"/>
                                      </a:moveTo>
                                      <a:lnTo>
                                        <a:pt x="1"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p25"/>
                                <p:cNvSpPr/>
                                <p:nvPr/>
                              </p:nvSpPr>
                              <p:spPr>
                                <a:xfrm>
                                  <a:off x="4842233" y="4090274"/>
                                  <a:ext cx="68606" cy="32923"/>
                                </a:xfrm>
                                <a:custGeom>
                                  <a:rect b="b" l="l" r="r" t="t"/>
                                  <a:pathLst>
                                    <a:path extrusionOk="0" fill="none" h="4186" w="8723">
                                      <a:moveTo>
                                        <a:pt x="0" y="4186"/>
                                      </a:moveTo>
                                      <a:lnTo>
                                        <a:pt x="8722"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58" name="Google Shape;2858;p25"/>
                                <p:cNvGrpSpPr/>
                                <p:nvPr/>
                              </p:nvGrpSpPr>
                              <p:grpSpPr>
                                <a:xfrm>
                                  <a:off x="4579164" y="3203653"/>
                                  <a:ext cx="1244833" cy="1020397"/>
                                  <a:chOff x="4579164" y="3203653"/>
                                  <a:chExt cx="1244833" cy="1020397"/>
                                </a:xfrm>
                              </p:grpSpPr>
                              <p:sp>
                                <p:nvSpPr>
                                  <p:cNvPr id="2859" name="Google Shape;2859;p25"/>
                                  <p:cNvSpPr/>
                                  <p:nvPr/>
                                </p:nvSpPr>
                                <p:spPr>
                                  <a:xfrm>
                                    <a:off x="4788476" y="3855276"/>
                                    <a:ext cx="57572" cy="110747"/>
                                  </a:xfrm>
                                  <a:custGeom>
                                    <a:rect b="b" l="l" r="r" t="t"/>
                                    <a:pathLst>
                                      <a:path extrusionOk="0" fill="none" h="14081" w="7320">
                                        <a:moveTo>
                                          <a:pt x="7319" y="14081"/>
                                        </a:moveTo>
                                        <a:lnTo>
                                          <a:pt x="1"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p25"/>
                                  <p:cNvSpPr/>
                                  <p:nvPr/>
                                </p:nvSpPr>
                                <p:spPr>
                                  <a:xfrm>
                                    <a:off x="4846040" y="3833867"/>
                                    <a:ext cx="11231" cy="132156"/>
                                  </a:xfrm>
                                  <a:custGeom>
                                    <a:rect b="b" l="l" r="r" t="t"/>
                                    <a:pathLst>
                                      <a:path extrusionOk="0" fill="none" h="16803" w="1428">
                                        <a:moveTo>
                                          <a:pt x="0" y="16803"/>
                                        </a:moveTo>
                                        <a:lnTo>
                                          <a:pt x="1428"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p25"/>
                                  <p:cNvSpPr/>
                                  <p:nvPr/>
                                </p:nvSpPr>
                                <p:spPr>
                                  <a:xfrm>
                                    <a:off x="4761554" y="3854796"/>
                                    <a:ext cx="26261" cy="164984"/>
                                  </a:xfrm>
                                  <a:custGeom>
                                    <a:rect b="b" l="l" r="r" t="t"/>
                                    <a:pathLst>
                                      <a:path extrusionOk="0" fill="none" h="20977" w="3339">
                                        <a:moveTo>
                                          <a:pt x="0" y="20977"/>
                                        </a:moveTo>
                                        <a:lnTo>
                                          <a:pt x="3339"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p25"/>
                                  <p:cNvSpPr/>
                                  <p:nvPr/>
                                </p:nvSpPr>
                                <p:spPr>
                                  <a:xfrm>
                                    <a:off x="4846991" y="3818263"/>
                                    <a:ext cx="74025" cy="146242"/>
                                  </a:xfrm>
                                  <a:custGeom>
                                    <a:rect b="b" l="l" r="r" t="t"/>
                                    <a:pathLst>
                                      <a:path extrusionOk="0" fill="none" h="18594" w="9412">
                                        <a:moveTo>
                                          <a:pt x="0" y="18593"/>
                                        </a:moveTo>
                                        <a:lnTo>
                                          <a:pt x="9411"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p25"/>
                                  <p:cNvSpPr/>
                                  <p:nvPr/>
                                </p:nvSpPr>
                                <p:spPr>
                                  <a:xfrm>
                                    <a:off x="4927191" y="3823305"/>
                                    <a:ext cx="22368" cy="129497"/>
                                  </a:xfrm>
                                  <a:custGeom>
                                    <a:rect b="b" l="l" r="r" t="t"/>
                                    <a:pathLst>
                                      <a:path extrusionOk="0" fill="none" h="16465" w="2844">
                                        <a:moveTo>
                                          <a:pt x="1" y="1"/>
                                        </a:moveTo>
                                        <a:lnTo>
                                          <a:pt x="2843" y="16464"/>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64" name="Google Shape;2864;p25"/>
                                  <p:cNvGrpSpPr/>
                                  <p:nvPr/>
                                </p:nvGrpSpPr>
                                <p:grpSpPr>
                                  <a:xfrm>
                                    <a:off x="4579164" y="3203653"/>
                                    <a:ext cx="1244833" cy="1020397"/>
                                    <a:chOff x="4579164" y="3203653"/>
                                    <a:chExt cx="1244833" cy="1020397"/>
                                  </a:xfrm>
                                </p:grpSpPr>
                                <p:sp>
                                  <p:nvSpPr>
                                    <p:cNvPr id="2865" name="Google Shape;2865;p25"/>
                                    <p:cNvSpPr/>
                                    <p:nvPr/>
                                  </p:nvSpPr>
                                  <p:spPr>
                                    <a:xfrm>
                                      <a:off x="4579164" y="3652241"/>
                                      <a:ext cx="422626" cy="571809"/>
                                    </a:xfrm>
                                    <a:custGeom>
                                      <a:rect b="b" l="l" r="r" t="t"/>
                                      <a:pathLst>
                                        <a:path extrusionOk="0" fill="none" h="72703" w="53735">
                                          <a:moveTo>
                                            <a:pt x="27593" y="71880"/>
                                          </a:moveTo>
                                          <a:lnTo>
                                            <a:pt x="23771" y="58694"/>
                                          </a:lnTo>
                                          <a:lnTo>
                                            <a:pt x="22936" y="46731"/>
                                          </a:lnTo>
                                          <a:lnTo>
                                            <a:pt x="19972" y="37380"/>
                                          </a:lnTo>
                                          <a:lnTo>
                                            <a:pt x="11674" y="32686"/>
                                          </a:lnTo>
                                          <a:lnTo>
                                            <a:pt x="1" y="27001"/>
                                          </a:lnTo>
                                          <a:lnTo>
                                            <a:pt x="1392" y="10610"/>
                                          </a:lnTo>
                                          <a:lnTo>
                                            <a:pt x="17517" y="1"/>
                                          </a:lnTo>
                                          <a:lnTo>
                                            <a:pt x="29747" y="5384"/>
                                          </a:lnTo>
                                          <a:lnTo>
                                            <a:pt x="43827" y="21291"/>
                                          </a:lnTo>
                                          <a:lnTo>
                                            <a:pt x="49343" y="27122"/>
                                          </a:lnTo>
                                          <a:lnTo>
                                            <a:pt x="53735" y="25815"/>
                                          </a:lnTo>
                                          <a:lnTo>
                                            <a:pt x="50347" y="35940"/>
                                          </a:lnTo>
                                          <a:lnTo>
                                            <a:pt x="47093" y="38214"/>
                                          </a:lnTo>
                                          <a:lnTo>
                                            <a:pt x="44069" y="44275"/>
                                          </a:lnTo>
                                          <a:lnTo>
                                            <a:pt x="45073" y="51944"/>
                                          </a:lnTo>
                                          <a:lnTo>
                                            <a:pt x="42170" y="55694"/>
                                          </a:lnTo>
                                          <a:lnTo>
                                            <a:pt x="38227" y="66025"/>
                                          </a:lnTo>
                                          <a:lnTo>
                                            <a:pt x="27593" y="72702"/>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p25"/>
                                    <p:cNvSpPr/>
                                    <p:nvPr/>
                                  </p:nvSpPr>
                                  <p:spPr>
                                    <a:xfrm>
                                      <a:off x="4617986" y="3203653"/>
                                      <a:ext cx="1206011" cy="684357"/>
                                    </a:xfrm>
                                    <a:custGeom>
                                      <a:rect b="b" l="l" r="r" t="t"/>
                                      <a:pathLst>
                                        <a:path extrusionOk="0" fill="none" h="87013" w="153339">
                                          <a:moveTo>
                                            <a:pt x="24811" y="62214"/>
                                          </a:moveTo>
                                          <a:lnTo>
                                            <a:pt x="34452" y="66980"/>
                                          </a:lnTo>
                                          <a:lnTo>
                                            <a:pt x="37549" y="69920"/>
                                          </a:lnTo>
                                          <a:lnTo>
                                            <a:pt x="41274" y="77698"/>
                                          </a:lnTo>
                                          <a:lnTo>
                                            <a:pt x="46270" y="79222"/>
                                          </a:lnTo>
                                          <a:lnTo>
                                            <a:pt x="55899" y="72775"/>
                                          </a:lnTo>
                                          <a:lnTo>
                                            <a:pt x="52645" y="69085"/>
                                          </a:lnTo>
                                          <a:lnTo>
                                            <a:pt x="48291" y="70234"/>
                                          </a:lnTo>
                                          <a:lnTo>
                                            <a:pt x="46585" y="64634"/>
                                          </a:lnTo>
                                          <a:lnTo>
                                            <a:pt x="48774" y="66097"/>
                                          </a:lnTo>
                                          <a:lnTo>
                                            <a:pt x="59698" y="70234"/>
                                          </a:lnTo>
                                          <a:lnTo>
                                            <a:pt x="65988" y="72279"/>
                                          </a:lnTo>
                                          <a:lnTo>
                                            <a:pt x="66315" y="75944"/>
                                          </a:lnTo>
                                          <a:lnTo>
                                            <a:pt x="70960" y="87013"/>
                                          </a:lnTo>
                                          <a:lnTo>
                                            <a:pt x="76573" y="75944"/>
                                          </a:lnTo>
                                          <a:lnTo>
                                            <a:pt x="80831" y="72932"/>
                                          </a:lnTo>
                                          <a:lnTo>
                                            <a:pt x="86069" y="78146"/>
                                          </a:lnTo>
                                          <a:lnTo>
                                            <a:pt x="88355" y="83928"/>
                                          </a:lnTo>
                                          <a:lnTo>
                                            <a:pt x="94633" y="84037"/>
                                          </a:lnTo>
                                          <a:lnTo>
                                            <a:pt x="94270" y="74299"/>
                                          </a:lnTo>
                                          <a:lnTo>
                                            <a:pt x="100936" y="72690"/>
                                          </a:lnTo>
                                          <a:lnTo>
                                            <a:pt x="106682" y="64307"/>
                                          </a:lnTo>
                                          <a:lnTo>
                                            <a:pt x="106319" y="56553"/>
                                          </a:lnTo>
                                          <a:lnTo>
                                            <a:pt x="103416" y="54690"/>
                                          </a:lnTo>
                                          <a:lnTo>
                                            <a:pt x="106827" y="53105"/>
                                          </a:lnTo>
                                          <a:lnTo>
                                            <a:pt x="120194" y="45339"/>
                                          </a:lnTo>
                                          <a:lnTo>
                                            <a:pt x="122528" y="36859"/>
                                          </a:lnTo>
                                          <a:lnTo>
                                            <a:pt x="118851" y="35493"/>
                                          </a:lnTo>
                                          <a:lnTo>
                                            <a:pt x="125093" y="28464"/>
                                          </a:lnTo>
                                          <a:lnTo>
                                            <a:pt x="148536" y="25972"/>
                                          </a:lnTo>
                                          <a:lnTo>
                                            <a:pt x="153339" y="12255"/>
                                          </a:lnTo>
                                          <a:lnTo>
                                            <a:pt x="125468" y="6255"/>
                                          </a:lnTo>
                                          <a:lnTo>
                                            <a:pt x="101758" y="5432"/>
                                          </a:lnTo>
                                          <a:lnTo>
                                            <a:pt x="85016" y="1"/>
                                          </a:lnTo>
                                          <a:lnTo>
                                            <a:pt x="60532" y="12255"/>
                                          </a:lnTo>
                                          <a:lnTo>
                                            <a:pt x="39714" y="20214"/>
                                          </a:lnTo>
                                          <a:lnTo>
                                            <a:pt x="35444" y="13089"/>
                                          </a:lnTo>
                                          <a:lnTo>
                                            <a:pt x="22186" y="13464"/>
                                          </a:lnTo>
                                          <a:lnTo>
                                            <a:pt x="15291" y="21351"/>
                                          </a:lnTo>
                                          <a:lnTo>
                                            <a:pt x="11831" y="27484"/>
                                          </a:lnTo>
                                          <a:lnTo>
                                            <a:pt x="21581" y="26614"/>
                                          </a:lnTo>
                                          <a:lnTo>
                                            <a:pt x="24532" y="19561"/>
                                          </a:lnTo>
                                          <a:lnTo>
                                            <a:pt x="29480" y="22694"/>
                                          </a:lnTo>
                                          <a:lnTo>
                                            <a:pt x="24811" y="32964"/>
                                          </a:lnTo>
                                          <a:lnTo>
                                            <a:pt x="20262" y="35541"/>
                                          </a:lnTo>
                                          <a:lnTo>
                                            <a:pt x="15569" y="31368"/>
                                          </a:lnTo>
                                          <a:lnTo>
                                            <a:pt x="15061" y="35650"/>
                                          </a:lnTo>
                                          <a:lnTo>
                                            <a:pt x="11057" y="37924"/>
                                          </a:lnTo>
                                          <a:lnTo>
                                            <a:pt x="6024" y="43089"/>
                                          </a:lnTo>
                                          <a:lnTo>
                                            <a:pt x="6387" y="49210"/>
                                          </a:lnTo>
                                          <a:lnTo>
                                            <a:pt x="992" y="49210"/>
                                          </a:lnTo>
                                          <a:lnTo>
                                            <a:pt x="0" y="52198"/>
                                          </a:lnTo>
                                          <a:lnTo>
                                            <a:pt x="835" y="57037"/>
                                          </a:lnTo>
                                          <a:lnTo>
                                            <a:pt x="6726" y="55198"/>
                                          </a:lnTo>
                                          <a:lnTo>
                                            <a:pt x="10924" y="50069"/>
                                          </a:lnTo>
                                          <a:lnTo>
                                            <a:pt x="16367" y="50686"/>
                                          </a:lnTo>
                                          <a:lnTo>
                                            <a:pt x="18049" y="46670"/>
                                          </a:lnTo>
                                          <a:lnTo>
                                            <a:pt x="23093" y="54363"/>
                                          </a:lnTo>
                                          <a:lnTo>
                                            <a:pt x="26528" y="56105"/>
                                          </a:lnTo>
                                          <a:lnTo>
                                            <a:pt x="26734" y="52210"/>
                                          </a:lnTo>
                                          <a:lnTo>
                                            <a:pt x="33835" y="47069"/>
                                          </a:lnTo>
                                          <a:lnTo>
                                            <a:pt x="38069" y="49488"/>
                                          </a:lnTo>
                                          <a:lnTo>
                                            <a:pt x="36278" y="53045"/>
                                          </a:lnTo>
                                          <a:lnTo>
                                            <a:pt x="28343" y="55392"/>
                                          </a:lnTo>
                                          <a:cubicBezTo>
                                            <a:pt x="28343" y="55392"/>
                                            <a:pt x="31041" y="58888"/>
                                            <a:pt x="31319" y="58984"/>
                                          </a:cubicBezTo>
                                          <a:cubicBezTo>
                                            <a:pt x="31597" y="59069"/>
                                            <a:pt x="36278" y="58150"/>
                                            <a:pt x="36278" y="58150"/>
                                          </a:cubicBezTo>
                                          <a:lnTo>
                                            <a:pt x="35456" y="61948"/>
                                          </a:lnTo>
                                          <a:lnTo>
                                            <a:pt x="30920" y="63255"/>
                                          </a:lnTo>
                                          <a:lnTo>
                                            <a:pt x="24823" y="62142"/>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p25"/>
                                    <p:cNvSpPr/>
                                    <p:nvPr/>
                                  </p:nvSpPr>
                                  <p:spPr>
                                    <a:xfrm>
                                      <a:off x="4906356" y="3466721"/>
                                      <a:ext cx="194289" cy="358880"/>
                                    </a:xfrm>
                                    <a:custGeom>
                                      <a:rect b="b" l="l" r="r" t="t"/>
                                      <a:pathLst>
                                        <a:path extrusionOk="0" fill="none" h="45630" w="24703">
                                          <a:moveTo>
                                            <a:pt x="8396" y="39968"/>
                                          </a:moveTo>
                                          <a:lnTo>
                                            <a:pt x="9835" y="45629"/>
                                          </a:lnTo>
                                          <a:lnTo>
                                            <a:pt x="11626" y="36786"/>
                                          </a:lnTo>
                                          <a:lnTo>
                                            <a:pt x="5492" y="30218"/>
                                          </a:lnTo>
                                          <a:lnTo>
                                            <a:pt x="1" y="25016"/>
                                          </a:lnTo>
                                          <a:lnTo>
                                            <a:pt x="1392" y="16040"/>
                                          </a:lnTo>
                                          <a:lnTo>
                                            <a:pt x="24702" y="15206"/>
                                          </a:lnTo>
                                          <a:lnTo>
                                            <a:pt x="6472"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p25"/>
                                    <p:cNvSpPr/>
                                    <p:nvPr/>
                                  </p:nvSpPr>
                                  <p:spPr>
                                    <a:xfrm>
                                      <a:off x="4972383" y="3756043"/>
                                      <a:ext cx="25412" cy="25026"/>
                                    </a:xfrm>
                                    <a:custGeom>
                                      <a:rect b="b" l="l" r="r" t="t"/>
                                      <a:pathLst>
                                        <a:path extrusionOk="0" fill="none" h="3182" w="3231">
                                          <a:moveTo>
                                            <a:pt x="1" y="3182"/>
                                          </a:moveTo>
                                          <a:lnTo>
                                            <a:pt x="3231"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2869" name="Google Shape;2869;p25"/>
                            <p:cNvSpPr/>
                            <p:nvPr/>
                          </p:nvSpPr>
                          <p:spPr>
                            <a:xfrm>
                              <a:off x="4890375" y="3688019"/>
                              <a:ext cx="5144" cy="43769"/>
                            </a:xfrm>
                            <a:custGeom>
                              <a:rect b="b" l="l" r="r" t="t"/>
                              <a:pathLst>
                                <a:path extrusionOk="0" fill="none" h="5565" w="654">
                                  <a:moveTo>
                                    <a:pt x="653" y="0"/>
                                  </a:moveTo>
                                  <a:lnTo>
                                    <a:pt x="0" y="5565"/>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p25"/>
                            <p:cNvSpPr/>
                            <p:nvPr/>
                          </p:nvSpPr>
                          <p:spPr>
                            <a:xfrm>
                              <a:off x="4899317" y="3688019"/>
                              <a:ext cx="54048" cy="20174"/>
                            </a:xfrm>
                            <a:custGeom>
                              <a:rect b="b" l="l" r="r" t="t"/>
                              <a:pathLst>
                                <a:path extrusionOk="0" fill="none" h="2565" w="6872">
                                  <a:moveTo>
                                    <a:pt x="0" y="0"/>
                                  </a:moveTo>
                                  <a:lnTo>
                                    <a:pt x="6871" y="2565"/>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Google Shape;2871;p25"/>
                            <p:cNvSpPr/>
                            <p:nvPr/>
                          </p:nvSpPr>
                          <p:spPr>
                            <a:xfrm>
                              <a:off x="4862690" y="3700571"/>
                              <a:ext cx="27693" cy="31216"/>
                            </a:xfrm>
                            <a:custGeom>
                              <a:rect b="b" l="l" r="r" t="t"/>
                              <a:pathLst>
                                <a:path extrusionOk="0" fill="none" h="3969" w="3521">
                                  <a:moveTo>
                                    <a:pt x="0" y="1"/>
                                  </a:moveTo>
                                  <a:lnTo>
                                    <a:pt x="3520" y="3969"/>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872" name="Google Shape;2872;p25"/>
                        <p:cNvSpPr/>
                        <p:nvPr/>
                      </p:nvSpPr>
                      <p:spPr>
                        <a:xfrm>
                          <a:off x="4953924" y="3297081"/>
                          <a:ext cx="146053" cy="168122"/>
                        </a:xfrm>
                        <a:custGeom>
                          <a:rect b="b" l="l" r="r" t="t"/>
                          <a:pathLst>
                            <a:path extrusionOk="0" fill="none" h="21376" w="18570">
                              <a:moveTo>
                                <a:pt x="1" y="21376"/>
                              </a:moveTo>
                              <a:lnTo>
                                <a:pt x="18569"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grpSp>
            <p:nvGrpSpPr>
              <p:cNvPr id="2873" name="Google Shape;2873;p25"/>
              <p:cNvGrpSpPr/>
              <p:nvPr/>
            </p:nvGrpSpPr>
            <p:grpSpPr>
              <a:xfrm>
                <a:off x="4595437" y="3598775"/>
                <a:ext cx="37776" cy="32451"/>
                <a:chOff x="4595437" y="3598775"/>
                <a:chExt cx="37776" cy="32451"/>
              </a:xfrm>
            </p:grpSpPr>
            <p:sp>
              <p:nvSpPr>
                <p:cNvPr id="2874" name="Google Shape;2874;p25"/>
                <p:cNvSpPr/>
                <p:nvPr/>
              </p:nvSpPr>
              <p:spPr>
                <a:xfrm>
                  <a:off x="4595437" y="3598775"/>
                  <a:ext cx="37776" cy="32451"/>
                </a:xfrm>
                <a:custGeom>
                  <a:rect b="b" l="l" r="r" t="t"/>
                  <a:pathLst>
                    <a:path extrusionOk="0" h="4126" w="4803">
                      <a:moveTo>
                        <a:pt x="2730" y="0"/>
                      </a:moveTo>
                      <a:cubicBezTo>
                        <a:pt x="2226" y="0"/>
                        <a:pt x="1712" y="187"/>
                        <a:pt x="1295" y="605"/>
                      </a:cubicBezTo>
                      <a:cubicBezTo>
                        <a:pt x="0" y="1900"/>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p25"/>
                <p:cNvSpPr/>
                <p:nvPr/>
              </p:nvSpPr>
              <p:spPr>
                <a:xfrm>
                  <a:off x="4610561" y="3608480"/>
                  <a:ext cx="13040" cy="13040"/>
                </a:xfrm>
                <a:custGeom>
                  <a:rect b="b" l="l" r="r" t="t"/>
                  <a:pathLst>
                    <a:path extrusionOk="0" h="1658" w="1658">
                      <a:moveTo>
                        <a:pt x="835" y="0"/>
                      </a:moveTo>
                      <a:cubicBezTo>
                        <a:pt x="376" y="0"/>
                        <a:pt x="1" y="375"/>
                        <a:pt x="1" y="835"/>
                      </a:cubicBezTo>
                      <a:cubicBezTo>
                        <a:pt x="1" y="1283"/>
                        <a:pt x="376" y="1658"/>
                        <a:pt x="835" y="1658"/>
                      </a:cubicBezTo>
                      <a:cubicBezTo>
                        <a:pt x="1283" y="1658"/>
                        <a:pt x="1658" y="1283"/>
                        <a:pt x="1658" y="835"/>
                      </a:cubicBezTo>
                      <a:cubicBezTo>
                        <a:pt x="1658" y="375"/>
                        <a:pt x="1283" y="0"/>
                        <a:pt x="835"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76" name="Google Shape;2876;p25"/>
              <p:cNvGrpSpPr/>
              <p:nvPr/>
            </p:nvGrpSpPr>
            <p:grpSpPr>
              <a:xfrm>
                <a:off x="4641864" y="3524443"/>
                <a:ext cx="37776" cy="32380"/>
                <a:chOff x="4641864" y="3524443"/>
                <a:chExt cx="37776" cy="32380"/>
              </a:xfrm>
            </p:grpSpPr>
            <p:sp>
              <p:nvSpPr>
                <p:cNvPr id="2877" name="Google Shape;2877;p25"/>
                <p:cNvSpPr/>
                <p:nvPr/>
              </p:nvSpPr>
              <p:spPr>
                <a:xfrm>
                  <a:off x="4641864" y="3524443"/>
                  <a:ext cx="37776" cy="32380"/>
                </a:xfrm>
                <a:custGeom>
                  <a:rect b="b" l="l" r="r" t="t"/>
                  <a:pathLst>
                    <a:path extrusionOk="0" h="4117" w="4803">
                      <a:moveTo>
                        <a:pt x="2737" y="1"/>
                      </a:moveTo>
                      <a:cubicBezTo>
                        <a:pt x="2231" y="1"/>
                        <a:pt x="1715" y="189"/>
                        <a:pt x="1295" y="609"/>
                      </a:cubicBezTo>
                      <a:cubicBezTo>
                        <a:pt x="0" y="1903"/>
                        <a:pt x="908" y="4117"/>
                        <a:pt x="2746" y="4117"/>
                      </a:cubicBezTo>
                      <a:cubicBezTo>
                        <a:pt x="3884" y="4117"/>
                        <a:pt x="4803" y="3197"/>
                        <a:pt x="4803" y="2060"/>
                      </a:cubicBezTo>
                      <a:cubicBezTo>
                        <a:pt x="4803" y="818"/>
                        <a:pt x="3792" y="1"/>
                        <a:pt x="2737"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p25"/>
                <p:cNvSpPr/>
                <p:nvPr/>
              </p:nvSpPr>
              <p:spPr>
                <a:xfrm>
                  <a:off x="4656988" y="3534077"/>
                  <a:ext cx="13048" cy="13040"/>
                </a:xfrm>
                <a:custGeom>
                  <a:rect b="b" l="l" r="r" t="t"/>
                  <a:pathLst>
                    <a:path extrusionOk="0" h="1658" w="1659">
                      <a:moveTo>
                        <a:pt x="823" y="1"/>
                      </a:moveTo>
                      <a:cubicBezTo>
                        <a:pt x="376" y="1"/>
                        <a:pt x="1" y="376"/>
                        <a:pt x="1" y="835"/>
                      </a:cubicBezTo>
                      <a:cubicBezTo>
                        <a:pt x="1" y="1295"/>
                        <a:pt x="376"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79" name="Google Shape;2879;p25"/>
              <p:cNvGrpSpPr/>
              <p:nvPr/>
            </p:nvGrpSpPr>
            <p:grpSpPr>
              <a:xfrm>
                <a:off x="4648431" y="3893901"/>
                <a:ext cx="37776" cy="32357"/>
                <a:chOff x="4648431" y="3893901"/>
                <a:chExt cx="37776" cy="32357"/>
              </a:xfrm>
            </p:grpSpPr>
            <p:sp>
              <p:nvSpPr>
                <p:cNvPr id="2880" name="Google Shape;2880;p25"/>
                <p:cNvSpPr/>
                <p:nvPr/>
              </p:nvSpPr>
              <p:spPr>
                <a:xfrm>
                  <a:off x="4648431" y="3893901"/>
                  <a:ext cx="37776" cy="32357"/>
                </a:xfrm>
                <a:custGeom>
                  <a:rect b="b" l="l" r="r" t="t"/>
                  <a:pathLst>
                    <a:path extrusionOk="0" h="4114" w="4803">
                      <a:moveTo>
                        <a:pt x="2732" y="0"/>
                      </a:moveTo>
                      <a:cubicBezTo>
                        <a:pt x="2227" y="0"/>
                        <a:pt x="1713" y="187"/>
                        <a:pt x="1295" y="605"/>
                      </a:cubicBezTo>
                      <a:cubicBezTo>
                        <a:pt x="0" y="1900"/>
                        <a:pt x="920" y="4113"/>
                        <a:pt x="2746" y="4113"/>
                      </a:cubicBezTo>
                      <a:cubicBezTo>
                        <a:pt x="3883" y="4113"/>
                        <a:pt x="4803" y="3194"/>
                        <a:pt x="4803" y="2057"/>
                      </a:cubicBezTo>
                      <a:cubicBezTo>
                        <a:pt x="4803" y="821"/>
                        <a:pt x="3788" y="0"/>
                        <a:pt x="2732"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p25"/>
                <p:cNvSpPr/>
                <p:nvPr/>
              </p:nvSpPr>
              <p:spPr>
                <a:xfrm>
                  <a:off x="4663556" y="3903606"/>
                  <a:ext cx="13040" cy="13040"/>
                </a:xfrm>
                <a:custGeom>
                  <a:rect b="b" l="l" r="r" t="t"/>
                  <a:pathLst>
                    <a:path extrusionOk="0" h="1658" w="1658">
                      <a:moveTo>
                        <a:pt x="823" y="0"/>
                      </a:moveTo>
                      <a:cubicBezTo>
                        <a:pt x="363" y="0"/>
                        <a:pt x="1" y="375"/>
                        <a:pt x="1" y="823"/>
                      </a:cubicBezTo>
                      <a:cubicBezTo>
                        <a:pt x="1" y="1283"/>
                        <a:pt x="363"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82" name="Google Shape;2882;p25"/>
              <p:cNvGrpSpPr/>
              <p:nvPr/>
            </p:nvGrpSpPr>
            <p:grpSpPr>
              <a:xfrm>
                <a:off x="4567752" y="3722908"/>
                <a:ext cx="37870" cy="32380"/>
                <a:chOff x="4567752" y="3722908"/>
                <a:chExt cx="37870" cy="32380"/>
              </a:xfrm>
            </p:grpSpPr>
            <p:sp>
              <p:nvSpPr>
                <p:cNvPr id="2883" name="Google Shape;2883;p25"/>
                <p:cNvSpPr/>
                <p:nvPr/>
              </p:nvSpPr>
              <p:spPr>
                <a:xfrm>
                  <a:off x="4567752" y="3722908"/>
                  <a:ext cx="37870" cy="32380"/>
                </a:xfrm>
                <a:custGeom>
                  <a:rect b="b" l="l" r="r" t="t"/>
                  <a:pathLst>
                    <a:path extrusionOk="0" h="4117" w="4815">
                      <a:moveTo>
                        <a:pt x="2749" y="1"/>
                      </a:moveTo>
                      <a:cubicBezTo>
                        <a:pt x="2243" y="1"/>
                        <a:pt x="1726" y="189"/>
                        <a:pt x="1307" y="609"/>
                      </a:cubicBezTo>
                      <a:cubicBezTo>
                        <a:pt x="0" y="1903"/>
                        <a:pt x="919" y="4117"/>
                        <a:pt x="2758" y="4117"/>
                      </a:cubicBezTo>
                      <a:cubicBezTo>
                        <a:pt x="3895" y="4117"/>
                        <a:pt x="4815" y="3197"/>
                        <a:pt x="4815" y="2060"/>
                      </a:cubicBezTo>
                      <a:cubicBezTo>
                        <a:pt x="4815" y="818"/>
                        <a:pt x="3804" y="1"/>
                        <a:pt x="2749"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Google Shape;2884;p25"/>
                <p:cNvSpPr/>
                <p:nvPr/>
              </p:nvSpPr>
              <p:spPr>
                <a:xfrm>
                  <a:off x="4580690" y="3732543"/>
                  <a:ext cx="15227" cy="13064"/>
                </a:xfrm>
                <a:custGeom>
                  <a:rect b="b" l="l" r="r" t="t"/>
                  <a:pathLst>
                    <a:path extrusionOk="0" h="1661" w="1936">
                      <a:moveTo>
                        <a:pt x="1113" y="0"/>
                      </a:moveTo>
                      <a:cubicBezTo>
                        <a:pt x="375" y="0"/>
                        <a:pt x="0" y="896"/>
                        <a:pt x="520" y="1416"/>
                      </a:cubicBezTo>
                      <a:cubicBezTo>
                        <a:pt x="689" y="1585"/>
                        <a:pt x="898" y="1661"/>
                        <a:pt x="1103" y="1661"/>
                      </a:cubicBezTo>
                      <a:cubicBezTo>
                        <a:pt x="1528" y="1661"/>
                        <a:pt x="1936" y="1333"/>
                        <a:pt x="1936" y="835"/>
                      </a:cubicBezTo>
                      <a:cubicBezTo>
                        <a:pt x="1936" y="375"/>
                        <a:pt x="1573" y="0"/>
                        <a:pt x="1113"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85" name="Google Shape;2885;p25"/>
              <p:cNvGrpSpPr/>
              <p:nvPr/>
            </p:nvGrpSpPr>
            <p:grpSpPr>
              <a:xfrm>
                <a:off x="4617506" y="3652052"/>
                <a:ext cx="37783" cy="32357"/>
                <a:chOff x="4617506" y="3652052"/>
                <a:chExt cx="37783" cy="32357"/>
              </a:xfrm>
            </p:grpSpPr>
            <p:sp>
              <p:nvSpPr>
                <p:cNvPr id="2886" name="Google Shape;2886;p25"/>
                <p:cNvSpPr/>
                <p:nvPr/>
              </p:nvSpPr>
              <p:spPr>
                <a:xfrm>
                  <a:off x="4617506" y="3652052"/>
                  <a:ext cx="37783" cy="32357"/>
                </a:xfrm>
                <a:custGeom>
                  <a:rect b="b" l="l" r="r" t="t"/>
                  <a:pathLst>
                    <a:path extrusionOk="0" h="4114" w="4804">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Google Shape;2887;p25"/>
                <p:cNvSpPr/>
                <p:nvPr/>
              </p:nvSpPr>
              <p:spPr>
                <a:xfrm>
                  <a:off x="4632638" y="3661758"/>
                  <a:ext cx="13040" cy="13040"/>
                </a:xfrm>
                <a:custGeom>
                  <a:rect b="b" l="l" r="r" t="t"/>
                  <a:pathLst>
                    <a:path extrusionOk="0" h="1658" w="1658">
                      <a:moveTo>
                        <a:pt x="823" y="1"/>
                      </a:moveTo>
                      <a:cubicBezTo>
                        <a:pt x="363" y="1"/>
                        <a:pt x="0" y="363"/>
                        <a:pt x="0" y="823"/>
                      </a:cubicBezTo>
                      <a:cubicBezTo>
                        <a:pt x="0" y="1283"/>
                        <a:pt x="363" y="1658"/>
                        <a:pt x="823" y="1658"/>
                      </a:cubicBezTo>
                      <a:cubicBezTo>
                        <a:pt x="1282" y="1658"/>
                        <a:pt x="1657" y="1283"/>
                        <a:pt x="1657" y="823"/>
                      </a:cubicBezTo>
                      <a:cubicBezTo>
                        <a:pt x="1657" y="363"/>
                        <a:pt x="1282" y="1"/>
                        <a:pt x="82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88" name="Google Shape;2888;p25"/>
              <p:cNvGrpSpPr/>
              <p:nvPr/>
            </p:nvGrpSpPr>
            <p:grpSpPr>
              <a:xfrm>
                <a:off x="4739005" y="3554149"/>
                <a:ext cx="37870" cy="32357"/>
                <a:chOff x="4739005" y="3554149"/>
                <a:chExt cx="37870" cy="32357"/>
              </a:xfrm>
            </p:grpSpPr>
            <p:sp>
              <p:nvSpPr>
                <p:cNvPr id="2889" name="Google Shape;2889;p25"/>
                <p:cNvSpPr/>
                <p:nvPr/>
              </p:nvSpPr>
              <p:spPr>
                <a:xfrm>
                  <a:off x="4739005" y="3554149"/>
                  <a:ext cx="37870" cy="32357"/>
                </a:xfrm>
                <a:custGeom>
                  <a:rect b="b" l="l" r="r" t="t"/>
                  <a:pathLst>
                    <a:path extrusionOk="0" h="4114" w="4815">
                      <a:moveTo>
                        <a:pt x="2744" y="1"/>
                      </a:moveTo>
                      <a:cubicBezTo>
                        <a:pt x="2239" y="1"/>
                        <a:pt x="1725" y="188"/>
                        <a:pt x="1307" y="606"/>
                      </a:cubicBezTo>
                      <a:cubicBezTo>
                        <a:pt x="0" y="1900"/>
                        <a:pt x="920" y="4114"/>
                        <a:pt x="2758" y="4114"/>
                      </a:cubicBezTo>
                      <a:cubicBezTo>
                        <a:pt x="3895" y="4114"/>
                        <a:pt x="4815" y="3195"/>
                        <a:pt x="4815" y="2058"/>
                      </a:cubicBezTo>
                      <a:cubicBezTo>
                        <a:pt x="4815" y="821"/>
                        <a:pt x="3801" y="1"/>
                        <a:pt x="2744"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Google Shape;2890;p25"/>
                <p:cNvSpPr/>
                <p:nvPr/>
              </p:nvSpPr>
              <p:spPr>
                <a:xfrm>
                  <a:off x="4751943" y="3563854"/>
                  <a:ext cx="15227" cy="13048"/>
                </a:xfrm>
                <a:custGeom>
                  <a:rect b="b" l="l" r="r" t="t"/>
                  <a:pathLst>
                    <a:path extrusionOk="0" h="1659" w="1936">
                      <a:moveTo>
                        <a:pt x="1113" y="1"/>
                      </a:moveTo>
                      <a:cubicBezTo>
                        <a:pt x="375" y="1"/>
                        <a:pt x="0" y="896"/>
                        <a:pt x="521" y="1416"/>
                      </a:cubicBezTo>
                      <a:cubicBezTo>
                        <a:pt x="692" y="1583"/>
                        <a:pt x="899" y="1658"/>
                        <a:pt x="1101" y="1658"/>
                      </a:cubicBezTo>
                      <a:cubicBezTo>
                        <a:pt x="1529" y="1658"/>
                        <a:pt x="1936" y="1324"/>
                        <a:pt x="1936" y="824"/>
                      </a:cubicBezTo>
                      <a:cubicBezTo>
                        <a:pt x="1936" y="364"/>
                        <a:pt x="1573" y="1"/>
                        <a:pt x="111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91" name="Google Shape;2891;p25"/>
              <p:cNvGrpSpPr/>
              <p:nvPr/>
            </p:nvGrpSpPr>
            <p:grpSpPr>
              <a:xfrm>
                <a:off x="4806557" y="3630258"/>
                <a:ext cx="37776" cy="32364"/>
                <a:chOff x="4806557" y="3630258"/>
                <a:chExt cx="37776" cy="32364"/>
              </a:xfrm>
            </p:grpSpPr>
            <p:sp>
              <p:nvSpPr>
                <p:cNvPr id="2892" name="Google Shape;2892;p25"/>
                <p:cNvSpPr/>
                <p:nvPr/>
              </p:nvSpPr>
              <p:spPr>
                <a:xfrm>
                  <a:off x="4806557" y="3630258"/>
                  <a:ext cx="37776" cy="32364"/>
                </a:xfrm>
                <a:custGeom>
                  <a:rect b="b" l="l" r="r" t="t"/>
                  <a:pathLst>
                    <a:path extrusionOk="0" h="4115" w="4803">
                      <a:moveTo>
                        <a:pt x="2732" y="1"/>
                      </a:moveTo>
                      <a:cubicBezTo>
                        <a:pt x="2227" y="1"/>
                        <a:pt x="1713" y="188"/>
                        <a:pt x="1294" y="606"/>
                      </a:cubicBezTo>
                      <a:cubicBezTo>
                        <a:pt x="0" y="1901"/>
                        <a:pt x="907" y="4114"/>
                        <a:pt x="2746" y="4114"/>
                      </a:cubicBezTo>
                      <a:cubicBezTo>
                        <a:pt x="3883" y="4114"/>
                        <a:pt x="4802" y="3195"/>
                        <a:pt x="4802" y="2058"/>
                      </a:cubicBezTo>
                      <a:cubicBezTo>
                        <a:pt x="4802" y="822"/>
                        <a:pt x="3788" y="1"/>
                        <a:pt x="2732"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Google Shape;2893;p25"/>
                <p:cNvSpPr/>
                <p:nvPr/>
              </p:nvSpPr>
              <p:spPr>
                <a:xfrm>
                  <a:off x="4819495" y="3639972"/>
                  <a:ext cx="15227" cy="13040"/>
                </a:xfrm>
                <a:custGeom>
                  <a:rect b="b" l="l" r="r" t="t"/>
                  <a:pathLst>
                    <a:path extrusionOk="0" h="1658" w="1936">
                      <a:moveTo>
                        <a:pt x="1113" y="0"/>
                      </a:moveTo>
                      <a:cubicBezTo>
                        <a:pt x="363" y="0"/>
                        <a:pt x="0" y="896"/>
                        <a:pt x="520" y="1416"/>
                      </a:cubicBezTo>
                      <a:cubicBezTo>
                        <a:pt x="687" y="1583"/>
                        <a:pt x="893" y="1657"/>
                        <a:pt x="1096" y="1657"/>
                      </a:cubicBezTo>
                      <a:cubicBezTo>
                        <a:pt x="1523" y="1657"/>
                        <a:pt x="1936" y="1324"/>
                        <a:pt x="1936" y="823"/>
                      </a:cubicBezTo>
                      <a:cubicBezTo>
                        <a:pt x="1936" y="363"/>
                        <a:pt x="1561" y="0"/>
                        <a:pt x="1113"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94" name="Google Shape;2894;p25"/>
              <p:cNvGrpSpPr/>
              <p:nvPr/>
            </p:nvGrpSpPr>
            <p:grpSpPr>
              <a:xfrm>
                <a:off x="4737007" y="4004357"/>
                <a:ext cx="37870" cy="32357"/>
                <a:chOff x="4737007" y="4004357"/>
                <a:chExt cx="37870" cy="32357"/>
              </a:xfrm>
            </p:grpSpPr>
            <p:sp>
              <p:nvSpPr>
                <p:cNvPr id="2895" name="Google Shape;2895;p25"/>
                <p:cNvSpPr/>
                <p:nvPr/>
              </p:nvSpPr>
              <p:spPr>
                <a:xfrm>
                  <a:off x="4737007" y="4004357"/>
                  <a:ext cx="37870" cy="32357"/>
                </a:xfrm>
                <a:custGeom>
                  <a:rect b="b" l="l" r="r" t="t"/>
                  <a:pathLst>
                    <a:path extrusionOk="0" h="4114" w="4815">
                      <a:moveTo>
                        <a:pt x="2740" y="0"/>
                      </a:moveTo>
                      <a:cubicBezTo>
                        <a:pt x="2234" y="0"/>
                        <a:pt x="1717" y="187"/>
                        <a:pt x="1295" y="606"/>
                      </a:cubicBezTo>
                      <a:cubicBezTo>
                        <a:pt x="0" y="1900"/>
                        <a:pt x="920" y="4114"/>
                        <a:pt x="2758" y="4114"/>
                      </a:cubicBezTo>
                      <a:cubicBezTo>
                        <a:pt x="3895" y="4114"/>
                        <a:pt x="4803" y="3194"/>
                        <a:pt x="4815" y="2057"/>
                      </a:cubicBezTo>
                      <a:cubicBezTo>
                        <a:pt x="4815" y="821"/>
                        <a:pt x="3801" y="0"/>
                        <a:pt x="2740"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p25"/>
                <p:cNvSpPr/>
                <p:nvPr/>
              </p:nvSpPr>
              <p:spPr>
                <a:xfrm>
                  <a:off x="4752131" y="4014062"/>
                  <a:ext cx="13040" cy="13048"/>
                </a:xfrm>
                <a:custGeom>
                  <a:rect b="b" l="l" r="r" t="t"/>
                  <a:pathLst>
                    <a:path extrusionOk="0" h="1659" w="1658">
                      <a:moveTo>
                        <a:pt x="835" y="1"/>
                      </a:moveTo>
                      <a:cubicBezTo>
                        <a:pt x="376" y="1"/>
                        <a:pt x="1" y="364"/>
                        <a:pt x="1" y="823"/>
                      </a:cubicBezTo>
                      <a:cubicBezTo>
                        <a:pt x="1" y="1283"/>
                        <a:pt x="376" y="1658"/>
                        <a:pt x="835" y="1658"/>
                      </a:cubicBezTo>
                      <a:cubicBezTo>
                        <a:pt x="1295" y="1658"/>
                        <a:pt x="1658" y="1283"/>
                        <a:pt x="1658" y="823"/>
                      </a:cubicBezTo>
                      <a:cubicBezTo>
                        <a:pt x="1658" y="364"/>
                        <a:pt x="1295" y="1"/>
                        <a:pt x="835"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97" name="Google Shape;2897;p25"/>
              <p:cNvGrpSpPr/>
              <p:nvPr/>
            </p:nvGrpSpPr>
            <p:grpSpPr>
              <a:xfrm>
                <a:off x="4773634" y="4208627"/>
                <a:ext cx="37776" cy="32357"/>
                <a:chOff x="4773634" y="4208627"/>
                <a:chExt cx="37776" cy="32357"/>
              </a:xfrm>
            </p:grpSpPr>
            <p:sp>
              <p:nvSpPr>
                <p:cNvPr id="2898" name="Google Shape;2898;p25"/>
                <p:cNvSpPr/>
                <p:nvPr/>
              </p:nvSpPr>
              <p:spPr>
                <a:xfrm>
                  <a:off x="4773634" y="4208627"/>
                  <a:ext cx="37776" cy="32357"/>
                </a:xfrm>
                <a:custGeom>
                  <a:rect b="b" l="l" r="r" t="t"/>
                  <a:pathLst>
                    <a:path extrusionOk="0" h="4114" w="4803">
                      <a:moveTo>
                        <a:pt x="2732" y="0"/>
                      </a:moveTo>
                      <a:cubicBezTo>
                        <a:pt x="2227" y="0"/>
                        <a:pt x="1713" y="187"/>
                        <a:pt x="1295" y="605"/>
                      </a:cubicBezTo>
                      <a:cubicBezTo>
                        <a:pt x="1" y="1900"/>
                        <a:pt x="920" y="4114"/>
                        <a:pt x="2746" y="4114"/>
                      </a:cubicBezTo>
                      <a:cubicBezTo>
                        <a:pt x="3884" y="4114"/>
                        <a:pt x="4803" y="3194"/>
                        <a:pt x="4803" y="2057"/>
                      </a:cubicBezTo>
                      <a:cubicBezTo>
                        <a:pt x="4803" y="821"/>
                        <a:pt x="3789" y="0"/>
                        <a:pt x="2732"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Google Shape;2899;p25"/>
                <p:cNvSpPr/>
                <p:nvPr/>
              </p:nvSpPr>
              <p:spPr>
                <a:xfrm>
                  <a:off x="4788664" y="4218332"/>
                  <a:ext cx="13048" cy="13040"/>
                </a:xfrm>
                <a:custGeom>
                  <a:rect b="b" l="l" r="r" t="t"/>
                  <a:pathLst>
                    <a:path extrusionOk="0" h="1658" w="1659">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00" name="Google Shape;2900;p25"/>
              <p:cNvGrpSpPr/>
              <p:nvPr/>
            </p:nvGrpSpPr>
            <p:grpSpPr>
              <a:xfrm>
                <a:off x="4888282" y="4074764"/>
                <a:ext cx="37776" cy="32451"/>
                <a:chOff x="4888282" y="4074764"/>
                <a:chExt cx="37776" cy="32451"/>
              </a:xfrm>
            </p:grpSpPr>
            <p:sp>
              <p:nvSpPr>
                <p:cNvPr id="2901" name="Google Shape;2901;p25"/>
                <p:cNvSpPr/>
                <p:nvPr/>
              </p:nvSpPr>
              <p:spPr>
                <a:xfrm>
                  <a:off x="4888282" y="4074764"/>
                  <a:ext cx="37776" cy="32451"/>
                </a:xfrm>
                <a:custGeom>
                  <a:rect b="b" l="l" r="r" t="t"/>
                  <a:pathLst>
                    <a:path extrusionOk="0" h="4126" w="4803">
                      <a:moveTo>
                        <a:pt x="2730" y="0"/>
                      </a:moveTo>
                      <a:cubicBezTo>
                        <a:pt x="2226" y="0"/>
                        <a:pt x="1712" y="187"/>
                        <a:pt x="1294" y="605"/>
                      </a:cubicBezTo>
                      <a:cubicBezTo>
                        <a:pt x="0" y="1912"/>
                        <a:pt x="919" y="4125"/>
                        <a:pt x="2746" y="4125"/>
                      </a:cubicBezTo>
                      <a:cubicBezTo>
                        <a:pt x="3883" y="4125"/>
                        <a:pt x="4803" y="3206"/>
                        <a:pt x="4803" y="2069"/>
                      </a:cubicBezTo>
                      <a:cubicBezTo>
                        <a:pt x="4803" y="824"/>
                        <a:pt x="3787" y="0"/>
                        <a:pt x="2730"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Google Shape;2902;p25"/>
                <p:cNvSpPr/>
                <p:nvPr/>
              </p:nvSpPr>
              <p:spPr>
                <a:xfrm>
                  <a:off x="4901220" y="4084470"/>
                  <a:ext cx="15227" cy="13064"/>
                </a:xfrm>
                <a:custGeom>
                  <a:rect b="b" l="l" r="r" t="t"/>
                  <a:pathLst>
                    <a:path extrusionOk="0" h="1661" w="1936">
                      <a:moveTo>
                        <a:pt x="1101" y="0"/>
                      </a:moveTo>
                      <a:cubicBezTo>
                        <a:pt x="363" y="0"/>
                        <a:pt x="0" y="896"/>
                        <a:pt x="520" y="1416"/>
                      </a:cubicBezTo>
                      <a:cubicBezTo>
                        <a:pt x="689" y="1585"/>
                        <a:pt x="898" y="1660"/>
                        <a:pt x="1103" y="1660"/>
                      </a:cubicBezTo>
                      <a:cubicBezTo>
                        <a:pt x="1528" y="1660"/>
                        <a:pt x="1936" y="1333"/>
                        <a:pt x="1936" y="835"/>
                      </a:cubicBezTo>
                      <a:cubicBezTo>
                        <a:pt x="1936" y="375"/>
                        <a:pt x="1561" y="0"/>
                        <a:pt x="1101"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03" name="Google Shape;2903;p25"/>
              <p:cNvGrpSpPr/>
              <p:nvPr/>
            </p:nvGrpSpPr>
            <p:grpSpPr>
              <a:xfrm>
                <a:off x="4901315" y="3804271"/>
                <a:ext cx="37776" cy="32364"/>
                <a:chOff x="4901315" y="3804271"/>
                <a:chExt cx="37776" cy="32364"/>
              </a:xfrm>
            </p:grpSpPr>
            <p:sp>
              <p:nvSpPr>
                <p:cNvPr id="2904" name="Google Shape;2904;p25"/>
                <p:cNvSpPr/>
                <p:nvPr/>
              </p:nvSpPr>
              <p:spPr>
                <a:xfrm>
                  <a:off x="4901315" y="3804271"/>
                  <a:ext cx="37776" cy="32364"/>
                </a:xfrm>
                <a:custGeom>
                  <a:rect b="b" l="l" r="r" t="t"/>
                  <a:pathLst>
                    <a:path extrusionOk="0" h="4115" w="4803">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5" name="Google Shape;2905;p25"/>
                <p:cNvSpPr/>
                <p:nvPr/>
              </p:nvSpPr>
              <p:spPr>
                <a:xfrm>
                  <a:off x="4914253" y="3813985"/>
                  <a:ext cx="15235" cy="13040"/>
                </a:xfrm>
                <a:custGeom>
                  <a:rect b="b" l="l" r="r" t="t"/>
                  <a:pathLst>
                    <a:path extrusionOk="0" h="1658" w="1937">
                      <a:moveTo>
                        <a:pt x="1101" y="0"/>
                      </a:moveTo>
                      <a:cubicBezTo>
                        <a:pt x="363"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06" name="Google Shape;2906;p25"/>
              <p:cNvGrpSpPr/>
              <p:nvPr/>
            </p:nvGrpSpPr>
            <p:grpSpPr>
              <a:xfrm>
                <a:off x="4866394" y="3715035"/>
                <a:ext cx="37846" cy="32357"/>
                <a:chOff x="4866394" y="3715035"/>
                <a:chExt cx="37846" cy="32357"/>
              </a:xfrm>
            </p:grpSpPr>
            <p:sp>
              <p:nvSpPr>
                <p:cNvPr id="2907" name="Google Shape;2907;p25"/>
                <p:cNvSpPr/>
                <p:nvPr/>
              </p:nvSpPr>
              <p:spPr>
                <a:xfrm>
                  <a:off x="4866394" y="3715035"/>
                  <a:ext cx="37846" cy="32357"/>
                </a:xfrm>
                <a:custGeom>
                  <a:rect b="b" l="l" r="r" t="t"/>
                  <a:pathLst>
                    <a:path extrusionOk="0" h="4114" w="4812">
                      <a:moveTo>
                        <a:pt x="2735" y="0"/>
                      </a:moveTo>
                      <a:cubicBezTo>
                        <a:pt x="2229" y="0"/>
                        <a:pt x="1714" y="187"/>
                        <a:pt x="1295" y="606"/>
                      </a:cubicBezTo>
                      <a:cubicBezTo>
                        <a:pt x="1" y="1900"/>
                        <a:pt x="920" y="4114"/>
                        <a:pt x="2747" y="4114"/>
                      </a:cubicBezTo>
                      <a:cubicBezTo>
                        <a:pt x="3884" y="4114"/>
                        <a:pt x="4803" y="3194"/>
                        <a:pt x="4803" y="2057"/>
                      </a:cubicBezTo>
                      <a:cubicBezTo>
                        <a:pt x="4811" y="821"/>
                        <a:pt x="3794" y="0"/>
                        <a:pt x="2735"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p25"/>
                <p:cNvSpPr/>
                <p:nvPr/>
              </p:nvSpPr>
              <p:spPr>
                <a:xfrm>
                  <a:off x="4879340" y="3724646"/>
                  <a:ext cx="15227" cy="13103"/>
                </a:xfrm>
                <a:custGeom>
                  <a:rect b="b" l="l" r="r" t="t"/>
                  <a:pathLst>
                    <a:path extrusionOk="0" h="1666" w="1936">
                      <a:moveTo>
                        <a:pt x="1101" y="0"/>
                      </a:moveTo>
                      <a:cubicBezTo>
                        <a:pt x="363" y="0"/>
                        <a:pt x="0" y="896"/>
                        <a:pt x="520" y="1416"/>
                      </a:cubicBezTo>
                      <a:cubicBezTo>
                        <a:pt x="689" y="1589"/>
                        <a:pt x="898" y="1666"/>
                        <a:pt x="1103" y="1666"/>
                      </a:cubicBezTo>
                      <a:cubicBezTo>
                        <a:pt x="1528" y="1666"/>
                        <a:pt x="1936" y="1333"/>
                        <a:pt x="1936" y="835"/>
                      </a:cubicBezTo>
                      <a:cubicBezTo>
                        <a:pt x="1936" y="375"/>
                        <a:pt x="1561" y="0"/>
                        <a:pt x="1101"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09" name="Google Shape;2909;p25"/>
              <p:cNvGrpSpPr/>
              <p:nvPr/>
            </p:nvGrpSpPr>
            <p:grpSpPr>
              <a:xfrm>
                <a:off x="4979233" y="3839798"/>
                <a:ext cx="37878" cy="32420"/>
                <a:chOff x="4979233" y="3839798"/>
                <a:chExt cx="37878" cy="32420"/>
              </a:xfrm>
            </p:grpSpPr>
            <p:sp>
              <p:nvSpPr>
                <p:cNvPr id="2910" name="Google Shape;2910;p25"/>
                <p:cNvSpPr/>
                <p:nvPr/>
              </p:nvSpPr>
              <p:spPr>
                <a:xfrm>
                  <a:off x="4979233" y="3839798"/>
                  <a:ext cx="37878" cy="32420"/>
                </a:xfrm>
                <a:custGeom>
                  <a:rect b="b" l="l" r="r" t="t"/>
                  <a:pathLst>
                    <a:path extrusionOk="0" h="4122" w="4816">
                      <a:moveTo>
                        <a:pt x="2738" y="0"/>
                      </a:moveTo>
                      <a:cubicBezTo>
                        <a:pt x="2231" y="0"/>
                        <a:pt x="1715" y="190"/>
                        <a:pt x="1295" y="613"/>
                      </a:cubicBezTo>
                      <a:cubicBezTo>
                        <a:pt x="1" y="1908"/>
                        <a:pt x="920" y="4122"/>
                        <a:pt x="2759" y="4122"/>
                      </a:cubicBezTo>
                      <a:cubicBezTo>
                        <a:pt x="3884" y="4122"/>
                        <a:pt x="4803" y="3202"/>
                        <a:pt x="4815" y="2065"/>
                      </a:cubicBezTo>
                      <a:cubicBezTo>
                        <a:pt x="4807" y="823"/>
                        <a:pt x="3794" y="0"/>
                        <a:pt x="2738"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1" name="Google Shape;2911;p25"/>
                <p:cNvSpPr/>
                <p:nvPr/>
              </p:nvSpPr>
              <p:spPr>
                <a:xfrm>
                  <a:off x="4994366" y="3849472"/>
                  <a:ext cx="13040" cy="13040"/>
                </a:xfrm>
                <a:custGeom>
                  <a:rect b="b" l="l" r="r" t="t"/>
                  <a:pathLst>
                    <a:path extrusionOk="0" h="1658" w="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12" name="Google Shape;2912;p25"/>
              <p:cNvGrpSpPr/>
              <p:nvPr/>
            </p:nvGrpSpPr>
            <p:grpSpPr>
              <a:xfrm>
                <a:off x="4790662" y="3679147"/>
                <a:ext cx="37783" cy="32380"/>
                <a:chOff x="4790662" y="3679147"/>
                <a:chExt cx="37783" cy="32380"/>
              </a:xfrm>
            </p:grpSpPr>
            <p:sp>
              <p:nvSpPr>
                <p:cNvPr id="2913" name="Google Shape;2913;p25"/>
                <p:cNvSpPr/>
                <p:nvPr/>
              </p:nvSpPr>
              <p:spPr>
                <a:xfrm>
                  <a:off x="4790662" y="3679147"/>
                  <a:ext cx="37783" cy="32380"/>
                </a:xfrm>
                <a:custGeom>
                  <a:rect b="b" l="l" r="r" t="t"/>
                  <a:pathLst>
                    <a:path extrusionOk="0" h="4117" w="4804">
                      <a:moveTo>
                        <a:pt x="2738" y="0"/>
                      </a:moveTo>
                      <a:cubicBezTo>
                        <a:pt x="2231" y="0"/>
                        <a:pt x="1715" y="188"/>
                        <a:pt x="1295" y="608"/>
                      </a:cubicBezTo>
                      <a:cubicBezTo>
                        <a:pt x="1" y="1902"/>
                        <a:pt x="908" y="4116"/>
                        <a:pt x="2747" y="4116"/>
                      </a:cubicBezTo>
                      <a:cubicBezTo>
                        <a:pt x="3884" y="4116"/>
                        <a:pt x="4803" y="3197"/>
                        <a:pt x="4803" y="2060"/>
                      </a:cubicBezTo>
                      <a:cubicBezTo>
                        <a:pt x="4803" y="817"/>
                        <a:pt x="3793" y="0"/>
                        <a:pt x="2738"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4" name="Google Shape;2914;p25"/>
                <p:cNvSpPr/>
                <p:nvPr/>
              </p:nvSpPr>
              <p:spPr>
                <a:xfrm>
                  <a:off x="4803506" y="3688774"/>
                  <a:ext cx="15235" cy="13072"/>
                </a:xfrm>
                <a:custGeom>
                  <a:rect b="b" l="l" r="r" t="t"/>
                  <a:pathLst>
                    <a:path extrusionOk="0" h="1662" w="1937">
                      <a:moveTo>
                        <a:pt x="1114" y="1"/>
                      </a:moveTo>
                      <a:cubicBezTo>
                        <a:pt x="376" y="1"/>
                        <a:pt x="1" y="896"/>
                        <a:pt x="521" y="1416"/>
                      </a:cubicBezTo>
                      <a:cubicBezTo>
                        <a:pt x="694" y="1585"/>
                        <a:pt x="904" y="1661"/>
                        <a:pt x="1109" y="1661"/>
                      </a:cubicBezTo>
                      <a:cubicBezTo>
                        <a:pt x="1534" y="1661"/>
                        <a:pt x="1936" y="1334"/>
                        <a:pt x="1936" y="836"/>
                      </a:cubicBezTo>
                      <a:cubicBezTo>
                        <a:pt x="1936" y="376"/>
                        <a:pt x="1573" y="1"/>
                        <a:pt x="1114"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15" name="Google Shape;2915;p25"/>
              <p:cNvGrpSpPr/>
              <p:nvPr/>
            </p:nvGrpSpPr>
            <p:grpSpPr>
              <a:xfrm>
                <a:off x="4857263" y="3557861"/>
                <a:ext cx="37776" cy="32357"/>
                <a:chOff x="4857263" y="3557861"/>
                <a:chExt cx="37776" cy="32357"/>
              </a:xfrm>
            </p:grpSpPr>
            <p:sp>
              <p:nvSpPr>
                <p:cNvPr id="2916" name="Google Shape;2916;p25"/>
                <p:cNvSpPr/>
                <p:nvPr/>
              </p:nvSpPr>
              <p:spPr>
                <a:xfrm>
                  <a:off x="4857263" y="3557861"/>
                  <a:ext cx="37776" cy="32357"/>
                </a:xfrm>
                <a:custGeom>
                  <a:rect b="b" l="l" r="r" t="t"/>
                  <a:pathLst>
                    <a:path extrusionOk="0" h="4114" w="4803">
                      <a:moveTo>
                        <a:pt x="2732" y="0"/>
                      </a:moveTo>
                      <a:cubicBezTo>
                        <a:pt x="2228" y="0"/>
                        <a:pt x="1713" y="187"/>
                        <a:pt x="1295" y="606"/>
                      </a:cubicBezTo>
                      <a:cubicBezTo>
                        <a:pt x="1" y="1900"/>
                        <a:pt x="908"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Google Shape;2917;p25"/>
                <p:cNvSpPr/>
                <p:nvPr/>
              </p:nvSpPr>
              <p:spPr>
                <a:xfrm>
                  <a:off x="4870106" y="3567566"/>
                  <a:ext cx="15329" cy="13040"/>
                </a:xfrm>
                <a:custGeom>
                  <a:rect b="b" l="l" r="r" t="t"/>
                  <a:pathLst>
                    <a:path extrusionOk="0" h="1658" w="1949">
                      <a:moveTo>
                        <a:pt x="1114" y="1"/>
                      </a:moveTo>
                      <a:cubicBezTo>
                        <a:pt x="376" y="1"/>
                        <a:pt x="1" y="896"/>
                        <a:pt x="533" y="1416"/>
                      </a:cubicBezTo>
                      <a:cubicBezTo>
                        <a:pt x="700" y="1583"/>
                        <a:pt x="905" y="1658"/>
                        <a:pt x="1105" y="1658"/>
                      </a:cubicBezTo>
                      <a:cubicBezTo>
                        <a:pt x="1529" y="1658"/>
                        <a:pt x="1936" y="1324"/>
                        <a:pt x="1936" y="823"/>
                      </a:cubicBezTo>
                      <a:cubicBezTo>
                        <a:pt x="1948" y="364"/>
                        <a:pt x="1573" y="1"/>
                        <a:pt x="1114"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18" name="Google Shape;2918;p25"/>
              <p:cNvGrpSpPr/>
              <p:nvPr/>
            </p:nvGrpSpPr>
            <p:grpSpPr>
              <a:xfrm>
                <a:off x="4883902" y="3648033"/>
                <a:ext cx="37783" cy="32380"/>
                <a:chOff x="4883902" y="3648033"/>
                <a:chExt cx="37783" cy="32380"/>
              </a:xfrm>
            </p:grpSpPr>
            <p:sp>
              <p:nvSpPr>
                <p:cNvPr id="2919" name="Google Shape;2919;p25"/>
                <p:cNvSpPr/>
                <p:nvPr/>
              </p:nvSpPr>
              <p:spPr>
                <a:xfrm>
                  <a:off x="4883902" y="3648033"/>
                  <a:ext cx="37783" cy="32380"/>
                </a:xfrm>
                <a:custGeom>
                  <a:rect b="b" l="l" r="r" t="t"/>
                  <a:pathLst>
                    <a:path extrusionOk="0" h="4117" w="4804">
                      <a:moveTo>
                        <a:pt x="2731" y="0"/>
                      </a:moveTo>
                      <a:cubicBezTo>
                        <a:pt x="2226" y="0"/>
                        <a:pt x="1711" y="188"/>
                        <a:pt x="1295" y="608"/>
                      </a:cubicBezTo>
                      <a:cubicBezTo>
                        <a:pt x="1" y="1903"/>
                        <a:pt x="920" y="4104"/>
                        <a:pt x="2747" y="4116"/>
                      </a:cubicBezTo>
                      <a:cubicBezTo>
                        <a:pt x="3884" y="4104"/>
                        <a:pt x="4803" y="3185"/>
                        <a:pt x="4803" y="2048"/>
                      </a:cubicBezTo>
                      <a:cubicBezTo>
                        <a:pt x="4795" y="814"/>
                        <a:pt x="3783" y="0"/>
                        <a:pt x="2731"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p25"/>
                <p:cNvSpPr/>
                <p:nvPr/>
              </p:nvSpPr>
              <p:spPr>
                <a:xfrm>
                  <a:off x="4896745" y="3657668"/>
                  <a:ext cx="15329" cy="13009"/>
                </a:xfrm>
                <a:custGeom>
                  <a:rect b="b" l="l" r="r" t="t"/>
                  <a:pathLst>
                    <a:path extrusionOk="0" h="1654" w="1949">
                      <a:moveTo>
                        <a:pt x="1114" y="0"/>
                      </a:moveTo>
                      <a:cubicBezTo>
                        <a:pt x="376" y="0"/>
                        <a:pt x="1" y="883"/>
                        <a:pt x="533" y="1404"/>
                      </a:cubicBezTo>
                      <a:cubicBezTo>
                        <a:pt x="702" y="1577"/>
                        <a:pt x="911" y="1654"/>
                        <a:pt x="1115" y="1654"/>
                      </a:cubicBezTo>
                      <a:cubicBezTo>
                        <a:pt x="1541" y="1654"/>
                        <a:pt x="1948" y="1321"/>
                        <a:pt x="1948" y="823"/>
                      </a:cubicBezTo>
                      <a:cubicBezTo>
                        <a:pt x="1948" y="363"/>
                        <a:pt x="1573" y="0"/>
                        <a:pt x="1114"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21" name="Google Shape;2921;p25"/>
              <p:cNvGrpSpPr/>
              <p:nvPr/>
            </p:nvGrpSpPr>
            <p:grpSpPr>
              <a:xfrm>
                <a:off x="4907780" y="3347220"/>
                <a:ext cx="37878" cy="32357"/>
                <a:chOff x="4907780" y="3347220"/>
                <a:chExt cx="37878" cy="32357"/>
              </a:xfrm>
            </p:grpSpPr>
            <p:sp>
              <p:nvSpPr>
                <p:cNvPr id="2922" name="Google Shape;2922;p25"/>
                <p:cNvSpPr/>
                <p:nvPr/>
              </p:nvSpPr>
              <p:spPr>
                <a:xfrm>
                  <a:off x="4907780" y="3347220"/>
                  <a:ext cx="37878" cy="32357"/>
                </a:xfrm>
                <a:custGeom>
                  <a:rect b="b" l="l" r="r" t="t"/>
                  <a:pathLst>
                    <a:path extrusionOk="0" h="4114" w="4816">
                      <a:moveTo>
                        <a:pt x="2733" y="0"/>
                      </a:moveTo>
                      <a:cubicBezTo>
                        <a:pt x="2228" y="0"/>
                        <a:pt x="1714" y="187"/>
                        <a:pt x="1295" y="606"/>
                      </a:cubicBezTo>
                      <a:cubicBezTo>
                        <a:pt x="1" y="1900"/>
                        <a:pt x="920" y="4114"/>
                        <a:pt x="2759" y="4114"/>
                      </a:cubicBezTo>
                      <a:cubicBezTo>
                        <a:pt x="3884" y="4114"/>
                        <a:pt x="4803" y="3194"/>
                        <a:pt x="4815" y="2057"/>
                      </a:cubicBezTo>
                      <a:cubicBezTo>
                        <a:pt x="4807" y="821"/>
                        <a:pt x="3791" y="0"/>
                        <a:pt x="2733"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Google Shape;2923;p25"/>
                <p:cNvSpPr/>
                <p:nvPr/>
              </p:nvSpPr>
              <p:spPr>
                <a:xfrm>
                  <a:off x="4922912" y="3356926"/>
                  <a:ext cx="13040" cy="13040"/>
                </a:xfrm>
                <a:custGeom>
                  <a:rect b="b" l="l" r="r" t="t"/>
                  <a:pathLst>
                    <a:path extrusionOk="0" h="1658" w="1658">
                      <a:moveTo>
                        <a:pt x="835" y="1"/>
                      </a:moveTo>
                      <a:cubicBezTo>
                        <a:pt x="375" y="1"/>
                        <a:pt x="0" y="363"/>
                        <a:pt x="0" y="823"/>
                      </a:cubicBezTo>
                      <a:cubicBezTo>
                        <a:pt x="0" y="1283"/>
                        <a:pt x="375" y="1658"/>
                        <a:pt x="835" y="1658"/>
                      </a:cubicBezTo>
                      <a:cubicBezTo>
                        <a:pt x="1283" y="1658"/>
                        <a:pt x="1658" y="1283"/>
                        <a:pt x="1658" y="823"/>
                      </a:cubicBezTo>
                      <a:cubicBezTo>
                        <a:pt x="1658" y="363"/>
                        <a:pt x="1283" y="1"/>
                        <a:pt x="835"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24" name="Google Shape;2924;p25"/>
              <p:cNvGrpSpPr/>
              <p:nvPr/>
            </p:nvGrpSpPr>
            <p:grpSpPr>
              <a:xfrm>
                <a:off x="5065048" y="3738150"/>
                <a:ext cx="37783" cy="32364"/>
                <a:chOff x="5065048" y="3738150"/>
                <a:chExt cx="37783" cy="32364"/>
              </a:xfrm>
            </p:grpSpPr>
            <p:sp>
              <p:nvSpPr>
                <p:cNvPr id="2925" name="Google Shape;2925;p25"/>
                <p:cNvSpPr/>
                <p:nvPr/>
              </p:nvSpPr>
              <p:spPr>
                <a:xfrm>
                  <a:off x="5065048" y="3738150"/>
                  <a:ext cx="37783" cy="32364"/>
                </a:xfrm>
                <a:custGeom>
                  <a:rect b="b" l="l" r="r" t="t"/>
                  <a:pathLst>
                    <a:path extrusionOk="0" h="4115" w="4804">
                      <a:moveTo>
                        <a:pt x="2732" y="1"/>
                      </a:moveTo>
                      <a:cubicBezTo>
                        <a:pt x="2228" y="1"/>
                        <a:pt x="1714"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p25"/>
                <p:cNvSpPr/>
                <p:nvPr/>
              </p:nvSpPr>
              <p:spPr>
                <a:xfrm>
                  <a:off x="5077994" y="3747761"/>
                  <a:ext cx="15227" cy="13072"/>
                </a:xfrm>
                <a:custGeom>
                  <a:rect b="b" l="l" r="r" t="t"/>
                  <a:pathLst>
                    <a:path extrusionOk="0" h="1662" w="1936">
                      <a:moveTo>
                        <a:pt x="1101" y="1"/>
                      </a:moveTo>
                      <a:cubicBezTo>
                        <a:pt x="363" y="1"/>
                        <a:pt x="0" y="896"/>
                        <a:pt x="520" y="1416"/>
                      </a:cubicBezTo>
                      <a:cubicBezTo>
                        <a:pt x="689" y="1585"/>
                        <a:pt x="898" y="1661"/>
                        <a:pt x="1102" y="1661"/>
                      </a:cubicBezTo>
                      <a:cubicBezTo>
                        <a:pt x="1528" y="1661"/>
                        <a:pt x="1936" y="1334"/>
                        <a:pt x="1936" y="836"/>
                      </a:cubicBezTo>
                      <a:cubicBezTo>
                        <a:pt x="1936" y="376"/>
                        <a:pt x="1561" y="1"/>
                        <a:pt x="1101"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27" name="Google Shape;2927;p25"/>
              <p:cNvGrpSpPr/>
              <p:nvPr/>
            </p:nvGrpSpPr>
            <p:grpSpPr>
              <a:xfrm>
                <a:off x="5071616" y="3284615"/>
                <a:ext cx="37783" cy="32357"/>
                <a:chOff x="5071616" y="3284615"/>
                <a:chExt cx="37783" cy="32357"/>
              </a:xfrm>
            </p:grpSpPr>
            <p:sp>
              <p:nvSpPr>
                <p:cNvPr id="2928" name="Google Shape;2928;p25"/>
                <p:cNvSpPr/>
                <p:nvPr/>
              </p:nvSpPr>
              <p:spPr>
                <a:xfrm>
                  <a:off x="5071616" y="3284615"/>
                  <a:ext cx="37783" cy="32357"/>
                </a:xfrm>
                <a:custGeom>
                  <a:rect b="b" l="l" r="r" t="t"/>
                  <a:pathLst>
                    <a:path extrusionOk="0" h="4114" w="4804">
                      <a:moveTo>
                        <a:pt x="2732" y="0"/>
                      </a:moveTo>
                      <a:cubicBezTo>
                        <a:pt x="2228" y="0"/>
                        <a:pt x="1713" y="188"/>
                        <a:pt x="1295" y="606"/>
                      </a:cubicBezTo>
                      <a:cubicBezTo>
                        <a:pt x="1" y="1900"/>
                        <a:pt x="908" y="4114"/>
                        <a:pt x="2747" y="4114"/>
                      </a:cubicBezTo>
                      <a:cubicBezTo>
                        <a:pt x="3872" y="4114"/>
                        <a:pt x="4791" y="3195"/>
                        <a:pt x="4803" y="2057"/>
                      </a:cubicBezTo>
                      <a:cubicBezTo>
                        <a:pt x="4803" y="821"/>
                        <a:pt x="3789" y="0"/>
                        <a:pt x="2732"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9" name="Google Shape;2929;p25"/>
                <p:cNvSpPr/>
                <p:nvPr/>
              </p:nvSpPr>
              <p:spPr>
                <a:xfrm>
                  <a:off x="5086646" y="3294320"/>
                  <a:ext cx="13048" cy="13048"/>
                </a:xfrm>
                <a:custGeom>
                  <a:rect b="b" l="l" r="r" t="t"/>
                  <a:pathLst>
                    <a:path extrusionOk="0" h="1659" w="1659">
                      <a:moveTo>
                        <a:pt x="836" y="1"/>
                      </a:moveTo>
                      <a:cubicBezTo>
                        <a:pt x="376" y="1"/>
                        <a:pt x="1" y="364"/>
                        <a:pt x="1" y="823"/>
                      </a:cubicBezTo>
                      <a:cubicBezTo>
                        <a:pt x="1" y="1283"/>
                        <a:pt x="376" y="1658"/>
                        <a:pt x="836" y="1658"/>
                      </a:cubicBezTo>
                      <a:cubicBezTo>
                        <a:pt x="1283" y="1658"/>
                        <a:pt x="1658" y="1283"/>
                        <a:pt x="1658" y="823"/>
                      </a:cubicBezTo>
                      <a:cubicBezTo>
                        <a:pt x="1658" y="364"/>
                        <a:pt x="1283" y="1"/>
                        <a:pt x="836"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30" name="Google Shape;2930;p25"/>
              <p:cNvGrpSpPr/>
              <p:nvPr/>
            </p:nvGrpSpPr>
            <p:grpSpPr>
              <a:xfrm>
                <a:off x="5389291" y="3759921"/>
                <a:ext cx="37783" cy="32380"/>
                <a:chOff x="5389291" y="3759921"/>
                <a:chExt cx="37783" cy="32380"/>
              </a:xfrm>
            </p:grpSpPr>
            <p:sp>
              <p:nvSpPr>
                <p:cNvPr id="2931" name="Google Shape;2931;p25"/>
                <p:cNvSpPr/>
                <p:nvPr/>
              </p:nvSpPr>
              <p:spPr>
                <a:xfrm>
                  <a:off x="5389291" y="3759921"/>
                  <a:ext cx="37783" cy="32380"/>
                </a:xfrm>
                <a:custGeom>
                  <a:rect b="b" l="l" r="r" t="t"/>
                  <a:pathLst>
                    <a:path extrusionOk="0" h="4117" w="4804">
                      <a:moveTo>
                        <a:pt x="2738" y="0"/>
                      </a:moveTo>
                      <a:cubicBezTo>
                        <a:pt x="2231" y="0"/>
                        <a:pt x="1715" y="188"/>
                        <a:pt x="1295" y="608"/>
                      </a:cubicBezTo>
                      <a:cubicBezTo>
                        <a:pt x="1" y="1903"/>
                        <a:pt x="920" y="4116"/>
                        <a:pt x="2747" y="4116"/>
                      </a:cubicBezTo>
                      <a:cubicBezTo>
                        <a:pt x="3884" y="4116"/>
                        <a:pt x="4803" y="3197"/>
                        <a:pt x="4803" y="2060"/>
                      </a:cubicBezTo>
                      <a:cubicBezTo>
                        <a:pt x="4803" y="817"/>
                        <a:pt x="3792" y="0"/>
                        <a:pt x="2738"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p25"/>
                <p:cNvSpPr/>
                <p:nvPr/>
              </p:nvSpPr>
              <p:spPr>
                <a:xfrm>
                  <a:off x="5402229" y="3769555"/>
                  <a:ext cx="15235" cy="13064"/>
                </a:xfrm>
                <a:custGeom>
                  <a:rect b="b" l="l" r="r" t="t"/>
                  <a:pathLst>
                    <a:path extrusionOk="0" h="1661" w="1937">
                      <a:moveTo>
                        <a:pt x="1114" y="0"/>
                      </a:moveTo>
                      <a:cubicBezTo>
                        <a:pt x="364" y="0"/>
                        <a:pt x="1" y="895"/>
                        <a:pt x="521" y="1415"/>
                      </a:cubicBezTo>
                      <a:cubicBezTo>
                        <a:pt x="690" y="1584"/>
                        <a:pt x="899" y="1660"/>
                        <a:pt x="1103" y="1660"/>
                      </a:cubicBezTo>
                      <a:cubicBezTo>
                        <a:pt x="1528" y="1660"/>
                        <a:pt x="1936" y="1333"/>
                        <a:pt x="1936" y="835"/>
                      </a:cubicBezTo>
                      <a:cubicBezTo>
                        <a:pt x="1936" y="375"/>
                        <a:pt x="1561" y="0"/>
                        <a:pt x="1114"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33" name="Google Shape;2933;p25"/>
              <p:cNvGrpSpPr/>
              <p:nvPr/>
            </p:nvGrpSpPr>
            <p:grpSpPr>
              <a:xfrm>
                <a:off x="5431534" y="3632932"/>
                <a:ext cx="37878" cy="32451"/>
                <a:chOff x="5431534" y="3632932"/>
                <a:chExt cx="37878" cy="32451"/>
              </a:xfrm>
            </p:grpSpPr>
            <p:sp>
              <p:nvSpPr>
                <p:cNvPr id="2934" name="Google Shape;2934;p25"/>
                <p:cNvSpPr/>
                <p:nvPr/>
              </p:nvSpPr>
              <p:spPr>
                <a:xfrm>
                  <a:off x="5431534" y="3632932"/>
                  <a:ext cx="37878" cy="32451"/>
                </a:xfrm>
                <a:custGeom>
                  <a:rect b="b" l="l" r="r" t="t"/>
                  <a:pathLst>
                    <a:path extrusionOk="0" h="4126" w="4816">
                      <a:moveTo>
                        <a:pt x="2734" y="0"/>
                      </a:moveTo>
                      <a:cubicBezTo>
                        <a:pt x="2228" y="0"/>
                        <a:pt x="1713" y="187"/>
                        <a:pt x="1295" y="605"/>
                      </a:cubicBezTo>
                      <a:cubicBezTo>
                        <a:pt x="1" y="1899"/>
                        <a:pt x="920" y="4125"/>
                        <a:pt x="2759" y="4125"/>
                      </a:cubicBezTo>
                      <a:cubicBezTo>
                        <a:pt x="3896" y="4113"/>
                        <a:pt x="4815" y="3194"/>
                        <a:pt x="4815" y="2069"/>
                      </a:cubicBezTo>
                      <a:cubicBezTo>
                        <a:pt x="4815" y="824"/>
                        <a:pt x="3795" y="0"/>
                        <a:pt x="2734"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p25"/>
                <p:cNvSpPr/>
                <p:nvPr/>
              </p:nvSpPr>
              <p:spPr>
                <a:xfrm>
                  <a:off x="5444472" y="3642638"/>
                  <a:ext cx="15235" cy="13064"/>
                </a:xfrm>
                <a:custGeom>
                  <a:rect b="b" l="l" r="r" t="t"/>
                  <a:pathLst>
                    <a:path extrusionOk="0" h="1661" w="1937">
                      <a:moveTo>
                        <a:pt x="1114" y="0"/>
                      </a:moveTo>
                      <a:cubicBezTo>
                        <a:pt x="376" y="0"/>
                        <a:pt x="1" y="895"/>
                        <a:pt x="521" y="1415"/>
                      </a:cubicBezTo>
                      <a:cubicBezTo>
                        <a:pt x="690" y="1584"/>
                        <a:pt x="899" y="1660"/>
                        <a:pt x="1103" y="1660"/>
                      </a:cubicBezTo>
                      <a:cubicBezTo>
                        <a:pt x="1528" y="1660"/>
                        <a:pt x="1936" y="1333"/>
                        <a:pt x="1936" y="835"/>
                      </a:cubicBezTo>
                      <a:cubicBezTo>
                        <a:pt x="1936" y="375"/>
                        <a:pt x="1573" y="0"/>
                        <a:pt x="1114"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36" name="Google Shape;2936;p25"/>
              <p:cNvGrpSpPr/>
              <p:nvPr/>
            </p:nvGrpSpPr>
            <p:grpSpPr>
              <a:xfrm>
                <a:off x="5540755" y="3544829"/>
                <a:ext cx="37783" cy="32357"/>
                <a:chOff x="5540755" y="3544829"/>
                <a:chExt cx="37783" cy="32357"/>
              </a:xfrm>
            </p:grpSpPr>
            <p:sp>
              <p:nvSpPr>
                <p:cNvPr id="2937" name="Google Shape;2937;p25"/>
                <p:cNvSpPr/>
                <p:nvPr/>
              </p:nvSpPr>
              <p:spPr>
                <a:xfrm>
                  <a:off x="5540755" y="3544829"/>
                  <a:ext cx="37783" cy="32357"/>
                </a:xfrm>
                <a:custGeom>
                  <a:rect b="b" l="l" r="r" t="t"/>
                  <a:pathLst>
                    <a:path extrusionOk="0" h="4114" w="4804">
                      <a:moveTo>
                        <a:pt x="2732" y="0"/>
                      </a:moveTo>
                      <a:cubicBezTo>
                        <a:pt x="2228" y="0"/>
                        <a:pt x="1713" y="187"/>
                        <a:pt x="1295" y="605"/>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Google Shape;2938;p25"/>
                <p:cNvSpPr/>
                <p:nvPr/>
              </p:nvSpPr>
              <p:spPr>
                <a:xfrm>
                  <a:off x="5553693" y="3554534"/>
                  <a:ext cx="15235" cy="13040"/>
                </a:xfrm>
                <a:custGeom>
                  <a:rect b="b" l="l" r="r" t="t"/>
                  <a:pathLst>
                    <a:path extrusionOk="0" h="1658" w="1937">
                      <a:moveTo>
                        <a:pt x="1102" y="0"/>
                      </a:moveTo>
                      <a:cubicBezTo>
                        <a:pt x="364" y="0"/>
                        <a:pt x="1" y="896"/>
                        <a:pt x="521" y="1416"/>
                      </a:cubicBezTo>
                      <a:cubicBezTo>
                        <a:pt x="688" y="1583"/>
                        <a:pt x="894" y="1658"/>
                        <a:pt x="1096" y="1658"/>
                      </a:cubicBezTo>
                      <a:cubicBezTo>
                        <a:pt x="1524" y="1658"/>
                        <a:pt x="1936" y="1324"/>
                        <a:pt x="1936" y="823"/>
                      </a:cubicBezTo>
                      <a:cubicBezTo>
                        <a:pt x="1936" y="363"/>
                        <a:pt x="1561" y="0"/>
                        <a:pt x="1102"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39" name="Google Shape;2939;p25"/>
              <p:cNvGrpSpPr/>
              <p:nvPr/>
            </p:nvGrpSpPr>
            <p:grpSpPr>
              <a:xfrm>
                <a:off x="5579293" y="3412107"/>
                <a:ext cx="37776" cy="32357"/>
                <a:chOff x="5579293" y="3412107"/>
                <a:chExt cx="37776" cy="32357"/>
              </a:xfrm>
            </p:grpSpPr>
            <p:sp>
              <p:nvSpPr>
                <p:cNvPr id="2940" name="Google Shape;2940;p25"/>
                <p:cNvSpPr/>
                <p:nvPr/>
              </p:nvSpPr>
              <p:spPr>
                <a:xfrm>
                  <a:off x="5579293" y="3412107"/>
                  <a:ext cx="37776" cy="32357"/>
                </a:xfrm>
                <a:custGeom>
                  <a:rect b="b" l="l" r="r" t="t"/>
                  <a:pathLst>
                    <a:path extrusionOk="0" h="4114" w="4803">
                      <a:moveTo>
                        <a:pt x="2732" y="0"/>
                      </a:moveTo>
                      <a:cubicBezTo>
                        <a:pt x="2227" y="0"/>
                        <a:pt x="1713" y="187"/>
                        <a:pt x="1294" y="605"/>
                      </a:cubicBezTo>
                      <a:cubicBezTo>
                        <a:pt x="0" y="1900"/>
                        <a:pt x="919" y="4114"/>
                        <a:pt x="2746" y="4114"/>
                      </a:cubicBezTo>
                      <a:cubicBezTo>
                        <a:pt x="3883" y="4114"/>
                        <a:pt x="4802" y="3194"/>
                        <a:pt x="4802" y="2057"/>
                      </a:cubicBezTo>
                      <a:cubicBezTo>
                        <a:pt x="4802" y="821"/>
                        <a:pt x="3788" y="0"/>
                        <a:pt x="2732"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1" name="Google Shape;2941;p25"/>
                <p:cNvSpPr/>
                <p:nvPr/>
              </p:nvSpPr>
              <p:spPr>
                <a:xfrm>
                  <a:off x="5594418" y="3421812"/>
                  <a:ext cx="13040" cy="13040"/>
                </a:xfrm>
                <a:custGeom>
                  <a:rect b="b" l="l" r="r" t="t"/>
                  <a:pathLst>
                    <a:path extrusionOk="0" h="1658" w="1658">
                      <a:moveTo>
                        <a:pt x="823" y="1"/>
                      </a:moveTo>
                      <a:cubicBezTo>
                        <a:pt x="375" y="1"/>
                        <a:pt x="0" y="363"/>
                        <a:pt x="0" y="823"/>
                      </a:cubicBezTo>
                      <a:cubicBezTo>
                        <a:pt x="0" y="1283"/>
                        <a:pt x="375"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42" name="Google Shape;2942;p25"/>
              <p:cNvGrpSpPr/>
              <p:nvPr/>
            </p:nvGrpSpPr>
            <p:grpSpPr>
              <a:xfrm>
                <a:off x="5801346" y="3284615"/>
                <a:ext cx="37783" cy="32357"/>
                <a:chOff x="5801346" y="3284615"/>
                <a:chExt cx="37783" cy="32357"/>
              </a:xfrm>
            </p:grpSpPr>
            <p:sp>
              <p:nvSpPr>
                <p:cNvPr id="2943" name="Google Shape;2943;p25"/>
                <p:cNvSpPr/>
                <p:nvPr/>
              </p:nvSpPr>
              <p:spPr>
                <a:xfrm>
                  <a:off x="5801346" y="3284615"/>
                  <a:ext cx="37783" cy="32357"/>
                </a:xfrm>
                <a:custGeom>
                  <a:rect b="b" l="l" r="r" t="t"/>
                  <a:pathLst>
                    <a:path extrusionOk="0" h="4114" w="4804">
                      <a:moveTo>
                        <a:pt x="2732" y="0"/>
                      </a:moveTo>
                      <a:cubicBezTo>
                        <a:pt x="2228" y="0"/>
                        <a:pt x="1714" y="188"/>
                        <a:pt x="1295" y="606"/>
                      </a:cubicBezTo>
                      <a:cubicBezTo>
                        <a:pt x="1" y="1900"/>
                        <a:pt x="920" y="4114"/>
                        <a:pt x="2759" y="4114"/>
                      </a:cubicBezTo>
                      <a:cubicBezTo>
                        <a:pt x="3884" y="4114"/>
                        <a:pt x="4803" y="3195"/>
                        <a:pt x="4803" y="2057"/>
                      </a:cubicBezTo>
                      <a:cubicBezTo>
                        <a:pt x="4803" y="821"/>
                        <a:pt x="3789" y="0"/>
                        <a:pt x="2732"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4" name="Google Shape;2944;p25"/>
                <p:cNvSpPr/>
                <p:nvPr/>
              </p:nvSpPr>
              <p:spPr>
                <a:xfrm>
                  <a:off x="5816478" y="3294320"/>
                  <a:ext cx="13040" cy="13048"/>
                </a:xfrm>
                <a:custGeom>
                  <a:rect b="b" l="l" r="r" t="t"/>
                  <a:pathLst>
                    <a:path extrusionOk="0" h="1659" w="1658">
                      <a:moveTo>
                        <a:pt x="835" y="1"/>
                      </a:moveTo>
                      <a:cubicBezTo>
                        <a:pt x="375" y="1"/>
                        <a:pt x="0" y="364"/>
                        <a:pt x="0" y="823"/>
                      </a:cubicBezTo>
                      <a:cubicBezTo>
                        <a:pt x="0" y="1283"/>
                        <a:pt x="375" y="1658"/>
                        <a:pt x="835" y="1658"/>
                      </a:cubicBezTo>
                      <a:cubicBezTo>
                        <a:pt x="1283" y="1658"/>
                        <a:pt x="1658" y="1283"/>
                        <a:pt x="1658" y="823"/>
                      </a:cubicBezTo>
                      <a:cubicBezTo>
                        <a:pt x="1658" y="364"/>
                        <a:pt x="1283" y="1"/>
                        <a:pt x="835"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45" name="Google Shape;2945;p25"/>
              <p:cNvGrpSpPr/>
              <p:nvPr/>
            </p:nvGrpSpPr>
            <p:grpSpPr>
              <a:xfrm>
                <a:off x="5763578" y="3399067"/>
                <a:ext cx="37776" cy="32364"/>
                <a:chOff x="5763578" y="3399067"/>
                <a:chExt cx="37776" cy="32364"/>
              </a:xfrm>
            </p:grpSpPr>
            <p:sp>
              <p:nvSpPr>
                <p:cNvPr id="2946" name="Google Shape;2946;p25"/>
                <p:cNvSpPr/>
                <p:nvPr/>
              </p:nvSpPr>
              <p:spPr>
                <a:xfrm>
                  <a:off x="5763578" y="3399067"/>
                  <a:ext cx="37776" cy="32364"/>
                </a:xfrm>
                <a:custGeom>
                  <a:rect b="b" l="l" r="r" t="t"/>
                  <a:pathLst>
                    <a:path extrusionOk="0" h="4115" w="4803">
                      <a:moveTo>
                        <a:pt x="2732" y="1"/>
                      </a:moveTo>
                      <a:cubicBezTo>
                        <a:pt x="2227" y="1"/>
                        <a:pt x="1713" y="188"/>
                        <a:pt x="1295" y="606"/>
                      </a:cubicBezTo>
                      <a:cubicBezTo>
                        <a:pt x="0" y="1901"/>
                        <a:pt x="920" y="4114"/>
                        <a:pt x="2746" y="4114"/>
                      </a:cubicBezTo>
                      <a:cubicBezTo>
                        <a:pt x="3884" y="4114"/>
                        <a:pt x="4803" y="3195"/>
                        <a:pt x="4803" y="2058"/>
                      </a:cubicBezTo>
                      <a:cubicBezTo>
                        <a:pt x="4803" y="822"/>
                        <a:pt x="3789" y="1"/>
                        <a:pt x="2732"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p25"/>
                <p:cNvSpPr/>
                <p:nvPr/>
              </p:nvSpPr>
              <p:spPr>
                <a:xfrm>
                  <a:off x="5776516" y="3408780"/>
                  <a:ext cx="15235" cy="13040"/>
                </a:xfrm>
                <a:custGeom>
                  <a:rect b="b" l="l" r="r" t="t"/>
                  <a:pathLst>
                    <a:path extrusionOk="0" h="1658" w="1937">
                      <a:moveTo>
                        <a:pt x="1101" y="0"/>
                      </a:moveTo>
                      <a:cubicBezTo>
                        <a:pt x="364" y="0"/>
                        <a:pt x="1" y="895"/>
                        <a:pt x="521" y="1416"/>
                      </a:cubicBezTo>
                      <a:cubicBezTo>
                        <a:pt x="688" y="1583"/>
                        <a:pt x="894" y="1657"/>
                        <a:pt x="1096" y="1657"/>
                      </a:cubicBezTo>
                      <a:cubicBezTo>
                        <a:pt x="1524" y="1657"/>
                        <a:pt x="1936" y="1324"/>
                        <a:pt x="1936" y="823"/>
                      </a:cubicBezTo>
                      <a:cubicBezTo>
                        <a:pt x="1936" y="363"/>
                        <a:pt x="1561" y="0"/>
                        <a:pt x="1101"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48" name="Google Shape;2948;p25"/>
              <p:cNvGrpSpPr/>
              <p:nvPr/>
            </p:nvGrpSpPr>
            <p:grpSpPr>
              <a:xfrm>
                <a:off x="5395858" y="3230952"/>
                <a:ext cx="37776" cy="32364"/>
                <a:chOff x="5395858" y="3230952"/>
                <a:chExt cx="37776" cy="32364"/>
              </a:xfrm>
            </p:grpSpPr>
            <p:sp>
              <p:nvSpPr>
                <p:cNvPr id="2949" name="Google Shape;2949;p25"/>
                <p:cNvSpPr/>
                <p:nvPr/>
              </p:nvSpPr>
              <p:spPr>
                <a:xfrm>
                  <a:off x="5395858" y="3230952"/>
                  <a:ext cx="37776" cy="32364"/>
                </a:xfrm>
                <a:custGeom>
                  <a:rect b="b" l="l" r="r" t="t"/>
                  <a:pathLst>
                    <a:path extrusionOk="0" h="4115" w="4803">
                      <a:moveTo>
                        <a:pt x="2732" y="1"/>
                      </a:moveTo>
                      <a:cubicBezTo>
                        <a:pt x="2227" y="1"/>
                        <a:pt x="1713" y="188"/>
                        <a:pt x="1295" y="606"/>
                      </a:cubicBezTo>
                      <a:cubicBezTo>
                        <a:pt x="0" y="1901"/>
                        <a:pt x="920" y="4114"/>
                        <a:pt x="2746" y="4114"/>
                      </a:cubicBezTo>
                      <a:cubicBezTo>
                        <a:pt x="3883" y="4114"/>
                        <a:pt x="4803" y="3195"/>
                        <a:pt x="4803" y="2058"/>
                      </a:cubicBezTo>
                      <a:cubicBezTo>
                        <a:pt x="4803" y="822"/>
                        <a:pt x="3789" y="1"/>
                        <a:pt x="2732"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Google Shape;2950;p25"/>
                <p:cNvSpPr/>
                <p:nvPr/>
              </p:nvSpPr>
              <p:spPr>
                <a:xfrm>
                  <a:off x="5408702" y="3240571"/>
                  <a:ext cx="15227" cy="13064"/>
                </a:xfrm>
                <a:custGeom>
                  <a:rect b="b" l="l" r="r" t="t"/>
                  <a:pathLst>
                    <a:path extrusionOk="0" h="1661" w="1936">
                      <a:moveTo>
                        <a:pt x="1113" y="0"/>
                      </a:moveTo>
                      <a:cubicBezTo>
                        <a:pt x="375" y="0"/>
                        <a:pt x="0" y="895"/>
                        <a:pt x="521" y="1416"/>
                      </a:cubicBezTo>
                      <a:cubicBezTo>
                        <a:pt x="690" y="1585"/>
                        <a:pt x="898" y="1660"/>
                        <a:pt x="1103" y="1660"/>
                      </a:cubicBezTo>
                      <a:cubicBezTo>
                        <a:pt x="1528" y="1660"/>
                        <a:pt x="1936" y="1333"/>
                        <a:pt x="1936" y="835"/>
                      </a:cubicBezTo>
                      <a:cubicBezTo>
                        <a:pt x="1936" y="375"/>
                        <a:pt x="1561" y="0"/>
                        <a:pt x="1113"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51" name="Google Shape;2951;p25"/>
              <p:cNvGrpSpPr/>
              <p:nvPr/>
            </p:nvGrpSpPr>
            <p:grpSpPr>
              <a:xfrm>
                <a:off x="5264088" y="3188237"/>
                <a:ext cx="37776" cy="32357"/>
                <a:chOff x="5264088" y="3188237"/>
                <a:chExt cx="37776" cy="32357"/>
              </a:xfrm>
            </p:grpSpPr>
            <p:sp>
              <p:nvSpPr>
                <p:cNvPr id="2952" name="Google Shape;2952;p25"/>
                <p:cNvSpPr/>
                <p:nvPr/>
              </p:nvSpPr>
              <p:spPr>
                <a:xfrm>
                  <a:off x="5264088" y="3188237"/>
                  <a:ext cx="37776" cy="32357"/>
                </a:xfrm>
                <a:custGeom>
                  <a:rect b="b" l="l" r="r" t="t"/>
                  <a:pathLst>
                    <a:path extrusionOk="0" h="4114" w="4803">
                      <a:moveTo>
                        <a:pt x="2732" y="0"/>
                      </a:moveTo>
                      <a:cubicBezTo>
                        <a:pt x="2227" y="0"/>
                        <a:pt x="1713" y="188"/>
                        <a:pt x="1295" y="606"/>
                      </a:cubicBezTo>
                      <a:cubicBezTo>
                        <a:pt x="0" y="1900"/>
                        <a:pt x="920" y="4114"/>
                        <a:pt x="2746" y="4114"/>
                      </a:cubicBezTo>
                      <a:cubicBezTo>
                        <a:pt x="3883" y="4114"/>
                        <a:pt x="4803" y="3195"/>
                        <a:pt x="4803" y="2057"/>
                      </a:cubicBezTo>
                      <a:cubicBezTo>
                        <a:pt x="4803" y="821"/>
                        <a:pt x="3789" y="0"/>
                        <a:pt x="2732"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3" name="Google Shape;2953;p25"/>
                <p:cNvSpPr/>
                <p:nvPr/>
              </p:nvSpPr>
              <p:spPr>
                <a:xfrm>
                  <a:off x="5279212" y="3197943"/>
                  <a:ext cx="13048" cy="13048"/>
                </a:xfrm>
                <a:custGeom>
                  <a:rect b="b" l="l" r="r" t="t"/>
                  <a:pathLst>
                    <a:path extrusionOk="0" h="1659" w="1659">
                      <a:moveTo>
                        <a:pt x="823" y="1"/>
                      </a:moveTo>
                      <a:cubicBezTo>
                        <a:pt x="364" y="1"/>
                        <a:pt x="1" y="376"/>
                        <a:pt x="1" y="823"/>
                      </a:cubicBezTo>
                      <a:cubicBezTo>
                        <a:pt x="1" y="1283"/>
                        <a:pt x="364"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54" name="Google Shape;2954;p25"/>
              <p:cNvGrpSpPr/>
              <p:nvPr/>
            </p:nvGrpSpPr>
            <p:grpSpPr>
              <a:xfrm>
                <a:off x="5585758" y="3237425"/>
                <a:ext cx="37878" cy="32357"/>
                <a:chOff x="5585758" y="3237425"/>
                <a:chExt cx="37878" cy="32357"/>
              </a:xfrm>
            </p:grpSpPr>
            <p:sp>
              <p:nvSpPr>
                <p:cNvPr id="2955" name="Google Shape;2955;p25"/>
                <p:cNvSpPr/>
                <p:nvPr/>
              </p:nvSpPr>
              <p:spPr>
                <a:xfrm>
                  <a:off x="5585758" y="3237425"/>
                  <a:ext cx="37878" cy="32357"/>
                </a:xfrm>
                <a:custGeom>
                  <a:rect b="b" l="l" r="r" t="t"/>
                  <a:pathLst>
                    <a:path extrusionOk="0" h="4114" w="4816">
                      <a:moveTo>
                        <a:pt x="2744" y="0"/>
                      </a:moveTo>
                      <a:cubicBezTo>
                        <a:pt x="2240" y="0"/>
                        <a:pt x="1725" y="188"/>
                        <a:pt x="1307" y="606"/>
                      </a:cubicBezTo>
                      <a:cubicBezTo>
                        <a:pt x="1" y="1900"/>
                        <a:pt x="920" y="4114"/>
                        <a:pt x="2759" y="4114"/>
                      </a:cubicBezTo>
                      <a:cubicBezTo>
                        <a:pt x="3896" y="4114"/>
                        <a:pt x="4815" y="3195"/>
                        <a:pt x="4815" y="2057"/>
                      </a:cubicBezTo>
                      <a:cubicBezTo>
                        <a:pt x="4815" y="821"/>
                        <a:pt x="3801" y="0"/>
                        <a:pt x="2744"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6" name="Google Shape;2956;p25"/>
                <p:cNvSpPr/>
                <p:nvPr/>
              </p:nvSpPr>
              <p:spPr>
                <a:xfrm>
                  <a:off x="5598696" y="3247130"/>
                  <a:ext cx="15235" cy="13048"/>
                </a:xfrm>
                <a:custGeom>
                  <a:rect b="b" l="l" r="r" t="t"/>
                  <a:pathLst>
                    <a:path extrusionOk="0" h="1659" w="1937">
                      <a:moveTo>
                        <a:pt x="1114" y="1"/>
                      </a:moveTo>
                      <a:cubicBezTo>
                        <a:pt x="376" y="1"/>
                        <a:pt x="1" y="896"/>
                        <a:pt x="521" y="1416"/>
                      </a:cubicBezTo>
                      <a:cubicBezTo>
                        <a:pt x="692" y="1583"/>
                        <a:pt x="899" y="1658"/>
                        <a:pt x="1102" y="1658"/>
                      </a:cubicBezTo>
                      <a:cubicBezTo>
                        <a:pt x="1529" y="1658"/>
                        <a:pt x="1936" y="1324"/>
                        <a:pt x="1936" y="823"/>
                      </a:cubicBezTo>
                      <a:cubicBezTo>
                        <a:pt x="1936" y="376"/>
                        <a:pt x="1573" y="1"/>
                        <a:pt x="1114"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57" name="Google Shape;2957;p25"/>
              <p:cNvGrpSpPr/>
              <p:nvPr/>
            </p:nvGrpSpPr>
            <p:grpSpPr>
              <a:xfrm>
                <a:off x="4874196" y="3291088"/>
                <a:ext cx="37878" cy="32451"/>
                <a:chOff x="4874196" y="3291088"/>
                <a:chExt cx="37878" cy="32451"/>
              </a:xfrm>
            </p:grpSpPr>
            <p:sp>
              <p:nvSpPr>
                <p:cNvPr id="2958" name="Google Shape;2958;p25"/>
                <p:cNvSpPr/>
                <p:nvPr/>
              </p:nvSpPr>
              <p:spPr>
                <a:xfrm>
                  <a:off x="4874196" y="3291088"/>
                  <a:ext cx="37878" cy="32451"/>
                </a:xfrm>
                <a:custGeom>
                  <a:rect b="b" l="l" r="r" t="t"/>
                  <a:pathLst>
                    <a:path extrusionOk="0" h="4126" w="4816">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Google Shape;2959;p25"/>
                <p:cNvSpPr/>
                <p:nvPr/>
              </p:nvSpPr>
              <p:spPr>
                <a:xfrm>
                  <a:off x="4889328" y="3300793"/>
                  <a:ext cx="13040" cy="13040"/>
                </a:xfrm>
                <a:custGeom>
                  <a:rect b="b" l="l" r="r" t="t"/>
                  <a:pathLst>
                    <a:path extrusionOk="0" h="1658" w="1658">
                      <a:moveTo>
                        <a:pt x="835" y="0"/>
                      </a:moveTo>
                      <a:cubicBezTo>
                        <a:pt x="375" y="0"/>
                        <a:pt x="0" y="375"/>
                        <a:pt x="0" y="835"/>
                      </a:cubicBezTo>
                      <a:cubicBezTo>
                        <a:pt x="0" y="1283"/>
                        <a:pt x="375" y="1658"/>
                        <a:pt x="835" y="1658"/>
                      </a:cubicBezTo>
                      <a:cubicBezTo>
                        <a:pt x="1295" y="1658"/>
                        <a:pt x="1657" y="1283"/>
                        <a:pt x="1657" y="835"/>
                      </a:cubicBezTo>
                      <a:cubicBezTo>
                        <a:pt x="1657" y="375"/>
                        <a:pt x="1295" y="0"/>
                        <a:pt x="835"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60" name="Google Shape;2960;p25"/>
              <p:cNvGrpSpPr/>
              <p:nvPr/>
            </p:nvGrpSpPr>
            <p:grpSpPr>
              <a:xfrm>
                <a:off x="5197770" y="3785466"/>
                <a:ext cx="37783" cy="32427"/>
                <a:chOff x="5197770" y="3785466"/>
                <a:chExt cx="37783" cy="32427"/>
              </a:xfrm>
            </p:grpSpPr>
            <p:sp>
              <p:nvSpPr>
                <p:cNvPr id="2961" name="Google Shape;2961;p25"/>
                <p:cNvSpPr/>
                <p:nvPr/>
              </p:nvSpPr>
              <p:spPr>
                <a:xfrm>
                  <a:off x="5197770" y="3785466"/>
                  <a:ext cx="37783" cy="32427"/>
                </a:xfrm>
                <a:custGeom>
                  <a:rect b="b" l="l" r="r" t="t"/>
                  <a:pathLst>
                    <a:path extrusionOk="0" h="4123" w="4804">
                      <a:moveTo>
                        <a:pt x="2738" y="1"/>
                      </a:moveTo>
                      <a:cubicBezTo>
                        <a:pt x="2232" y="1"/>
                        <a:pt x="1715" y="190"/>
                        <a:pt x="1295" y="614"/>
                      </a:cubicBezTo>
                      <a:cubicBezTo>
                        <a:pt x="1" y="1909"/>
                        <a:pt x="908"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2" name="Google Shape;2962;p25"/>
                <p:cNvSpPr/>
                <p:nvPr/>
              </p:nvSpPr>
              <p:spPr>
                <a:xfrm>
                  <a:off x="5212808" y="3795148"/>
                  <a:ext cx="13040" cy="13040"/>
                </a:xfrm>
                <a:custGeom>
                  <a:rect b="b" l="l" r="r" t="t"/>
                  <a:pathLst>
                    <a:path extrusionOk="0" h="1658" w="1658">
                      <a:moveTo>
                        <a:pt x="835" y="0"/>
                      </a:moveTo>
                      <a:cubicBezTo>
                        <a:pt x="375" y="0"/>
                        <a:pt x="0" y="375"/>
                        <a:pt x="0" y="835"/>
                      </a:cubicBezTo>
                      <a:cubicBezTo>
                        <a:pt x="0" y="1294"/>
                        <a:pt x="375" y="1657"/>
                        <a:pt x="835" y="1657"/>
                      </a:cubicBezTo>
                      <a:cubicBezTo>
                        <a:pt x="1295" y="1657"/>
                        <a:pt x="1657" y="1294"/>
                        <a:pt x="1657" y="835"/>
                      </a:cubicBezTo>
                      <a:cubicBezTo>
                        <a:pt x="1657" y="375"/>
                        <a:pt x="1295" y="0"/>
                        <a:pt x="835"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63" name="Google Shape;2963;p25"/>
              <p:cNvGrpSpPr/>
              <p:nvPr/>
            </p:nvGrpSpPr>
            <p:grpSpPr>
              <a:xfrm>
                <a:off x="5177699" y="3492117"/>
                <a:ext cx="37776" cy="32357"/>
                <a:chOff x="5177699" y="3492117"/>
                <a:chExt cx="37776" cy="32357"/>
              </a:xfrm>
            </p:grpSpPr>
            <p:sp>
              <p:nvSpPr>
                <p:cNvPr id="2964" name="Google Shape;2964;p25"/>
                <p:cNvSpPr/>
                <p:nvPr/>
              </p:nvSpPr>
              <p:spPr>
                <a:xfrm>
                  <a:off x="5177699" y="3492117"/>
                  <a:ext cx="37776" cy="32357"/>
                </a:xfrm>
                <a:custGeom>
                  <a:rect b="b" l="l" r="r" t="t"/>
                  <a:pathLst>
                    <a:path extrusionOk="0" h="4114" w="4803">
                      <a:moveTo>
                        <a:pt x="2736" y="1"/>
                      </a:moveTo>
                      <a:cubicBezTo>
                        <a:pt x="2232" y="1"/>
                        <a:pt x="1717" y="188"/>
                        <a:pt x="1295" y="606"/>
                      </a:cubicBezTo>
                      <a:cubicBezTo>
                        <a:pt x="1" y="1900"/>
                        <a:pt x="920" y="4114"/>
                        <a:pt x="2746" y="4114"/>
                      </a:cubicBezTo>
                      <a:cubicBezTo>
                        <a:pt x="3884" y="4114"/>
                        <a:pt x="4803" y="3195"/>
                        <a:pt x="4803" y="2070"/>
                      </a:cubicBezTo>
                      <a:cubicBezTo>
                        <a:pt x="4803" y="824"/>
                        <a:pt x="3793" y="1"/>
                        <a:pt x="2736"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Google Shape;2965;p25"/>
                <p:cNvSpPr/>
                <p:nvPr/>
              </p:nvSpPr>
              <p:spPr>
                <a:xfrm>
                  <a:off x="5192823" y="3501823"/>
                  <a:ext cx="13048" cy="13048"/>
                </a:xfrm>
                <a:custGeom>
                  <a:rect b="b" l="l" r="r" t="t"/>
                  <a:pathLst>
                    <a:path extrusionOk="0" h="1659" w="1659">
                      <a:moveTo>
                        <a:pt x="823" y="1"/>
                      </a:moveTo>
                      <a:cubicBezTo>
                        <a:pt x="376" y="1"/>
                        <a:pt x="1" y="364"/>
                        <a:pt x="1" y="823"/>
                      </a:cubicBezTo>
                      <a:cubicBezTo>
                        <a:pt x="1" y="1283"/>
                        <a:pt x="376"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66" name="Google Shape;2966;p25"/>
              <p:cNvGrpSpPr/>
              <p:nvPr/>
            </p:nvGrpSpPr>
            <p:grpSpPr>
              <a:xfrm>
                <a:off x="5349431" y="3622346"/>
                <a:ext cx="37870" cy="32380"/>
                <a:chOff x="5349431" y="3622346"/>
                <a:chExt cx="37870" cy="32380"/>
              </a:xfrm>
            </p:grpSpPr>
            <p:sp>
              <p:nvSpPr>
                <p:cNvPr id="2967" name="Google Shape;2967;p25"/>
                <p:cNvSpPr/>
                <p:nvPr/>
              </p:nvSpPr>
              <p:spPr>
                <a:xfrm>
                  <a:off x="5349431" y="3622346"/>
                  <a:ext cx="37870" cy="32380"/>
                </a:xfrm>
                <a:custGeom>
                  <a:rect b="b" l="l" r="r" t="t"/>
                  <a:pathLst>
                    <a:path extrusionOk="0" h="4117" w="4815">
                      <a:moveTo>
                        <a:pt x="2740" y="0"/>
                      </a:moveTo>
                      <a:cubicBezTo>
                        <a:pt x="2232" y="0"/>
                        <a:pt x="1714" y="189"/>
                        <a:pt x="1295" y="608"/>
                      </a:cubicBezTo>
                      <a:cubicBezTo>
                        <a:pt x="0" y="1903"/>
                        <a:pt x="920" y="4116"/>
                        <a:pt x="2758" y="4116"/>
                      </a:cubicBezTo>
                      <a:cubicBezTo>
                        <a:pt x="3883" y="4116"/>
                        <a:pt x="4815" y="3197"/>
                        <a:pt x="4815" y="2060"/>
                      </a:cubicBezTo>
                      <a:cubicBezTo>
                        <a:pt x="4815" y="817"/>
                        <a:pt x="3798" y="0"/>
                        <a:pt x="2740"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p25"/>
                <p:cNvSpPr/>
                <p:nvPr/>
              </p:nvSpPr>
              <p:spPr>
                <a:xfrm>
                  <a:off x="5362369" y="3632075"/>
                  <a:ext cx="15227" cy="13040"/>
                </a:xfrm>
                <a:custGeom>
                  <a:rect b="b" l="l" r="r" t="t"/>
                  <a:pathLst>
                    <a:path extrusionOk="0" h="1658" w="1936">
                      <a:moveTo>
                        <a:pt x="1134" y="0"/>
                      </a:moveTo>
                      <a:cubicBezTo>
                        <a:pt x="1127" y="0"/>
                        <a:pt x="1120" y="0"/>
                        <a:pt x="1113" y="0"/>
                      </a:cubicBezTo>
                      <a:cubicBezTo>
                        <a:pt x="363" y="0"/>
                        <a:pt x="0" y="883"/>
                        <a:pt x="521" y="1416"/>
                      </a:cubicBezTo>
                      <a:cubicBezTo>
                        <a:pt x="691" y="1583"/>
                        <a:pt x="899" y="1657"/>
                        <a:pt x="1101" y="1657"/>
                      </a:cubicBezTo>
                      <a:cubicBezTo>
                        <a:pt x="1529" y="1657"/>
                        <a:pt x="1936" y="1324"/>
                        <a:pt x="1936" y="823"/>
                      </a:cubicBezTo>
                      <a:cubicBezTo>
                        <a:pt x="1936" y="370"/>
                        <a:pt x="1573" y="0"/>
                        <a:pt x="1134"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69" name="Google Shape;2969;p25"/>
              <p:cNvGrpSpPr/>
              <p:nvPr/>
            </p:nvGrpSpPr>
            <p:grpSpPr>
              <a:xfrm>
                <a:off x="5068855" y="3563980"/>
                <a:ext cx="53954" cy="46223"/>
                <a:chOff x="5068855" y="3563980"/>
                <a:chExt cx="53954" cy="46223"/>
              </a:xfrm>
            </p:grpSpPr>
            <p:sp>
              <p:nvSpPr>
                <p:cNvPr id="2970" name="Google Shape;2970;p25"/>
                <p:cNvSpPr/>
                <p:nvPr/>
              </p:nvSpPr>
              <p:spPr>
                <a:xfrm>
                  <a:off x="5068855" y="3563980"/>
                  <a:ext cx="53954" cy="46223"/>
                </a:xfrm>
                <a:custGeom>
                  <a:rect b="b" l="l" r="r" t="t"/>
                  <a:pathLst>
                    <a:path extrusionOk="0" h="5877" w="6860">
                      <a:moveTo>
                        <a:pt x="3909" y="0"/>
                      </a:moveTo>
                      <a:cubicBezTo>
                        <a:pt x="3187" y="0"/>
                        <a:pt x="2451" y="269"/>
                        <a:pt x="1852" y="868"/>
                      </a:cubicBezTo>
                      <a:cubicBezTo>
                        <a:pt x="1" y="2719"/>
                        <a:pt x="1307" y="5876"/>
                        <a:pt x="3920" y="5876"/>
                      </a:cubicBezTo>
                      <a:cubicBezTo>
                        <a:pt x="5541" y="5876"/>
                        <a:pt x="6848" y="4558"/>
                        <a:pt x="6860" y="2937"/>
                      </a:cubicBezTo>
                      <a:cubicBezTo>
                        <a:pt x="6860" y="1170"/>
                        <a:pt x="5416" y="0"/>
                        <a:pt x="3909"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Google Shape;2971;p25"/>
                <p:cNvSpPr/>
                <p:nvPr/>
              </p:nvSpPr>
              <p:spPr>
                <a:xfrm>
                  <a:off x="5086268" y="3573654"/>
                  <a:ext cx="26835" cy="26843"/>
                </a:xfrm>
                <a:custGeom>
                  <a:rect b="b" l="l" r="r" t="t"/>
                  <a:pathLst>
                    <a:path extrusionOk="0" h="3413" w="3412">
                      <a:moveTo>
                        <a:pt x="1706" y="1"/>
                      </a:moveTo>
                      <a:cubicBezTo>
                        <a:pt x="763" y="1"/>
                        <a:pt x="1" y="763"/>
                        <a:pt x="1" y="1707"/>
                      </a:cubicBezTo>
                      <a:cubicBezTo>
                        <a:pt x="1" y="2650"/>
                        <a:pt x="763" y="3412"/>
                        <a:pt x="1706" y="3412"/>
                      </a:cubicBezTo>
                      <a:cubicBezTo>
                        <a:pt x="2650" y="3412"/>
                        <a:pt x="3412" y="2650"/>
                        <a:pt x="3412" y="1707"/>
                      </a:cubicBezTo>
                      <a:cubicBezTo>
                        <a:pt x="3412" y="763"/>
                        <a:pt x="2650" y="1"/>
                        <a:pt x="1706"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72" name="Google Shape;2972;p25"/>
              <p:cNvGrpSpPr/>
              <p:nvPr/>
            </p:nvGrpSpPr>
            <p:grpSpPr>
              <a:xfrm>
                <a:off x="5037654" y="3392507"/>
                <a:ext cx="37870" cy="32451"/>
                <a:chOff x="5037654" y="3392507"/>
                <a:chExt cx="37870" cy="32451"/>
              </a:xfrm>
            </p:grpSpPr>
            <p:sp>
              <p:nvSpPr>
                <p:cNvPr id="2973" name="Google Shape;2973;p25"/>
                <p:cNvSpPr/>
                <p:nvPr/>
              </p:nvSpPr>
              <p:spPr>
                <a:xfrm>
                  <a:off x="5037654" y="3392507"/>
                  <a:ext cx="37870" cy="32451"/>
                </a:xfrm>
                <a:custGeom>
                  <a:rect b="b" l="l" r="r" t="t"/>
                  <a:pathLst>
                    <a:path extrusionOk="0" h="4126" w="4815">
                      <a:moveTo>
                        <a:pt x="2742" y="1"/>
                      </a:moveTo>
                      <a:cubicBezTo>
                        <a:pt x="2238" y="1"/>
                        <a:pt x="1724" y="188"/>
                        <a:pt x="1307" y="606"/>
                      </a:cubicBezTo>
                      <a:cubicBezTo>
                        <a:pt x="0" y="1912"/>
                        <a:pt x="919" y="4126"/>
                        <a:pt x="2758" y="4126"/>
                      </a:cubicBezTo>
                      <a:cubicBezTo>
                        <a:pt x="3895" y="4114"/>
                        <a:pt x="4815" y="3194"/>
                        <a:pt x="4815" y="2069"/>
                      </a:cubicBezTo>
                      <a:cubicBezTo>
                        <a:pt x="4815" y="824"/>
                        <a:pt x="3799" y="1"/>
                        <a:pt x="2742"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p25"/>
                <p:cNvSpPr/>
                <p:nvPr/>
              </p:nvSpPr>
              <p:spPr>
                <a:xfrm>
                  <a:off x="5050592" y="3402213"/>
                  <a:ext cx="15227" cy="13064"/>
                </a:xfrm>
                <a:custGeom>
                  <a:rect b="b" l="l" r="r" t="t"/>
                  <a:pathLst>
                    <a:path extrusionOk="0" h="1661" w="1936">
                      <a:moveTo>
                        <a:pt x="1113" y="1"/>
                      </a:moveTo>
                      <a:cubicBezTo>
                        <a:pt x="375" y="1"/>
                        <a:pt x="0" y="896"/>
                        <a:pt x="520" y="1416"/>
                      </a:cubicBezTo>
                      <a:cubicBezTo>
                        <a:pt x="689" y="1585"/>
                        <a:pt x="898" y="1661"/>
                        <a:pt x="1103" y="1661"/>
                      </a:cubicBezTo>
                      <a:cubicBezTo>
                        <a:pt x="1528" y="1661"/>
                        <a:pt x="1936" y="1333"/>
                        <a:pt x="1936" y="835"/>
                      </a:cubicBezTo>
                      <a:cubicBezTo>
                        <a:pt x="1936" y="376"/>
                        <a:pt x="1573" y="1"/>
                        <a:pt x="111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75" name="Google Shape;2975;p25"/>
              <p:cNvGrpSpPr/>
              <p:nvPr/>
            </p:nvGrpSpPr>
            <p:grpSpPr>
              <a:xfrm>
                <a:off x="5456560" y="3368629"/>
                <a:ext cx="37870" cy="32451"/>
                <a:chOff x="5456560" y="3368629"/>
                <a:chExt cx="37870" cy="32451"/>
              </a:xfrm>
            </p:grpSpPr>
            <p:sp>
              <p:nvSpPr>
                <p:cNvPr id="2976" name="Google Shape;2976;p25"/>
                <p:cNvSpPr/>
                <p:nvPr/>
              </p:nvSpPr>
              <p:spPr>
                <a:xfrm>
                  <a:off x="5456560" y="3368629"/>
                  <a:ext cx="37870" cy="32451"/>
                </a:xfrm>
                <a:custGeom>
                  <a:rect b="b" l="l" r="r" t="t"/>
                  <a:pathLst>
                    <a:path extrusionOk="0" h="4126" w="4815">
                      <a:moveTo>
                        <a:pt x="2742" y="0"/>
                      </a:moveTo>
                      <a:cubicBezTo>
                        <a:pt x="2238" y="0"/>
                        <a:pt x="1724" y="187"/>
                        <a:pt x="1307" y="605"/>
                      </a:cubicBezTo>
                      <a:cubicBezTo>
                        <a:pt x="0" y="1912"/>
                        <a:pt x="920" y="4125"/>
                        <a:pt x="2758" y="4125"/>
                      </a:cubicBezTo>
                      <a:cubicBezTo>
                        <a:pt x="3895" y="4113"/>
                        <a:pt x="4815" y="3194"/>
                        <a:pt x="4815" y="2069"/>
                      </a:cubicBezTo>
                      <a:cubicBezTo>
                        <a:pt x="4815" y="824"/>
                        <a:pt x="3800" y="0"/>
                        <a:pt x="2742"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p25"/>
                <p:cNvSpPr/>
                <p:nvPr/>
              </p:nvSpPr>
              <p:spPr>
                <a:xfrm>
                  <a:off x="5469498" y="3378334"/>
                  <a:ext cx="15227" cy="13064"/>
                </a:xfrm>
                <a:custGeom>
                  <a:rect b="b" l="l" r="r" t="t"/>
                  <a:pathLst>
                    <a:path extrusionOk="0" h="1661" w="1936">
                      <a:moveTo>
                        <a:pt x="1113" y="0"/>
                      </a:moveTo>
                      <a:cubicBezTo>
                        <a:pt x="375" y="0"/>
                        <a:pt x="0" y="895"/>
                        <a:pt x="520" y="1416"/>
                      </a:cubicBezTo>
                      <a:cubicBezTo>
                        <a:pt x="693" y="1585"/>
                        <a:pt x="903" y="1660"/>
                        <a:pt x="1108" y="1660"/>
                      </a:cubicBezTo>
                      <a:cubicBezTo>
                        <a:pt x="1533" y="1660"/>
                        <a:pt x="1936" y="1333"/>
                        <a:pt x="1936" y="835"/>
                      </a:cubicBezTo>
                      <a:cubicBezTo>
                        <a:pt x="1936" y="375"/>
                        <a:pt x="1573" y="0"/>
                        <a:pt x="1113"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78" name="Google Shape;2978;p25"/>
              <p:cNvGrpSpPr/>
              <p:nvPr/>
            </p:nvGrpSpPr>
            <p:grpSpPr>
              <a:xfrm>
                <a:off x="4755749" y="3501516"/>
                <a:ext cx="46246" cy="39608"/>
                <a:chOff x="4755749" y="3501516"/>
                <a:chExt cx="46246" cy="39608"/>
              </a:xfrm>
            </p:grpSpPr>
            <p:sp>
              <p:nvSpPr>
                <p:cNvPr id="2979" name="Google Shape;2979;p25"/>
                <p:cNvSpPr/>
                <p:nvPr/>
              </p:nvSpPr>
              <p:spPr>
                <a:xfrm>
                  <a:off x="4755749" y="3501516"/>
                  <a:ext cx="46246" cy="39608"/>
                </a:xfrm>
                <a:custGeom>
                  <a:rect b="b" l="l" r="r" t="t"/>
                  <a:pathLst>
                    <a:path extrusionOk="0" h="5036" w="5880">
                      <a:moveTo>
                        <a:pt x="3345" y="0"/>
                      </a:moveTo>
                      <a:cubicBezTo>
                        <a:pt x="2727" y="0"/>
                        <a:pt x="2097" y="229"/>
                        <a:pt x="1585" y="741"/>
                      </a:cubicBezTo>
                      <a:cubicBezTo>
                        <a:pt x="0" y="2326"/>
                        <a:pt x="1125" y="5036"/>
                        <a:pt x="3363" y="5036"/>
                      </a:cubicBezTo>
                      <a:cubicBezTo>
                        <a:pt x="4754" y="5036"/>
                        <a:pt x="5879" y="3911"/>
                        <a:pt x="5879" y="2520"/>
                      </a:cubicBezTo>
                      <a:cubicBezTo>
                        <a:pt x="5879" y="1005"/>
                        <a:pt x="4638" y="0"/>
                        <a:pt x="3345"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Google Shape;2980;p25"/>
                <p:cNvSpPr/>
                <p:nvPr/>
              </p:nvSpPr>
              <p:spPr>
                <a:xfrm>
                  <a:off x="4768687" y="3511245"/>
                  <a:ext cx="23697" cy="20221"/>
                </a:xfrm>
                <a:custGeom>
                  <a:rect b="b" l="l" r="r" t="t"/>
                  <a:pathLst>
                    <a:path extrusionOk="0" h="2571" w="3013">
                      <a:moveTo>
                        <a:pt x="1718" y="0"/>
                      </a:moveTo>
                      <a:cubicBezTo>
                        <a:pt x="569" y="0"/>
                        <a:pt x="0" y="1379"/>
                        <a:pt x="811" y="2190"/>
                      </a:cubicBezTo>
                      <a:cubicBezTo>
                        <a:pt x="1074" y="2453"/>
                        <a:pt x="1398" y="2571"/>
                        <a:pt x="1715" y="2571"/>
                      </a:cubicBezTo>
                      <a:cubicBezTo>
                        <a:pt x="2377" y="2571"/>
                        <a:pt x="3013" y="2059"/>
                        <a:pt x="3013" y="1283"/>
                      </a:cubicBezTo>
                      <a:cubicBezTo>
                        <a:pt x="3013" y="581"/>
                        <a:pt x="2432" y="0"/>
                        <a:pt x="1718"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1" name="Google Shape;2981;p25"/>
              <p:cNvGrpSpPr/>
              <p:nvPr/>
            </p:nvGrpSpPr>
            <p:grpSpPr>
              <a:xfrm>
                <a:off x="4681346" y="3485582"/>
                <a:ext cx="37783" cy="32427"/>
                <a:chOff x="4681346" y="3485582"/>
                <a:chExt cx="37783" cy="32427"/>
              </a:xfrm>
            </p:grpSpPr>
            <p:sp>
              <p:nvSpPr>
                <p:cNvPr id="2982" name="Google Shape;2982;p25"/>
                <p:cNvSpPr/>
                <p:nvPr/>
              </p:nvSpPr>
              <p:spPr>
                <a:xfrm>
                  <a:off x="4681346" y="3485582"/>
                  <a:ext cx="37783" cy="32427"/>
                </a:xfrm>
                <a:custGeom>
                  <a:rect b="b" l="l" r="r" t="t"/>
                  <a:pathLst>
                    <a:path extrusionOk="0" h="4123" w="4804">
                      <a:moveTo>
                        <a:pt x="2738" y="1"/>
                      </a:moveTo>
                      <a:cubicBezTo>
                        <a:pt x="2231" y="1"/>
                        <a:pt x="1715" y="191"/>
                        <a:pt x="1295" y="614"/>
                      </a:cubicBezTo>
                      <a:cubicBezTo>
                        <a:pt x="1" y="1909"/>
                        <a:pt x="920" y="4122"/>
                        <a:pt x="2747" y="4122"/>
                      </a:cubicBezTo>
                      <a:cubicBezTo>
                        <a:pt x="3884" y="4122"/>
                        <a:pt x="4803" y="3203"/>
                        <a:pt x="4803" y="2066"/>
                      </a:cubicBezTo>
                      <a:cubicBezTo>
                        <a:pt x="4803" y="824"/>
                        <a:pt x="3793" y="1"/>
                        <a:pt x="2738"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Google Shape;2983;p25"/>
                <p:cNvSpPr/>
                <p:nvPr/>
              </p:nvSpPr>
              <p:spPr>
                <a:xfrm>
                  <a:off x="4696479" y="3495263"/>
                  <a:ext cx="13040" cy="13040"/>
                </a:xfrm>
                <a:custGeom>
                  <a:rect b="b" l="l" r="r" t="t"/>
                  <a:pathLst>
                    <a:path extrusionOk="0" h="1658" w="1658">
                      <a:moveTo>
                        <a:pt x="823" y="0"/>
                      </a:moveTo>
                      <a:cubicBezTo>
                        <a:pt x="363" y="0"/>
                        <a:pt x="0" y="375"/>
                        <a:pt x="0" y="835"/>
                      </a:cubicBezTo>
                      <a:cubicBezTo>
                        <a:pt x="0" y="1295"/>
                        <a:pt x="363" y="1657"/>
                        <a:pt x="823" y="1657"/>
                      </a:cubicBezTo>
                      <a:cubicBezTo>
                        <a:pt x="1282" y="1657"/>
                        <a:pt x="1657" y="1295"/>
                        <a:pt x="1657" y="835"/>
                      </a:cubicBezTo>
                      <a:cubicBezTo>
                        <a:pt x="1657" y="375"/>
                        <a:pt x="1282" y="0"/>
                        <a:pt x="823"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4" name="Google Shape;2984;p25"/>
              <p:cNvGrpSpPr/>
              <p:nvPr/>
            </p:nvGrpSpPr>
            <p:grpSpPr>
              <a:xfrm>
                <a:off x="4767067" y="3291088"/>
                <a:ext cx="37878" cy="32451"/>
                <a:chOff x="4767067" y="3291088"/>
                <a:chExt cx="37878" cy="32451"/>
              </a:xfrm>
            </p:grpSpPr>
            <p:sp>
              <p:nvSpPr>
                <p:cNvPr id="2985" name="Google Shape;2985;p25"/>
                <p:cNvSpPr/>
                <p:nvPr/>
              </p:nvSpPr>
              <p:spPr>
                <a:xfrm>
                  <a:off x="4767067" y="3291088"/>
                  <a:ext cx="37878" cy="32451"/>
                </a:xfrm>
                <a:custGeom>
                  <a:rect b="b" l="l" r="r" t="t"/>
                  <a:pathLst>
                    <a:path extrusionOk="0" h="4126" w="4816">
                      <a:moveTo>
                        <a:pt x="2739" y="0"/>
                      </a:moveTo>
                      <a:cubicBezTo>
                        <a:pt x="2233" y="0"/>
                        <a:pt x="1717" y="188"/>
                        <a:pt x="1295" y="605"/>
                      </a:cubicBezTo>
                      <a:cubicBezTo>
                        <a:pt x="1" y="1900"/>
                        <a:pt x="920" y="4126"/>
                        <a:pt x="2759" y="4126"/>
                      </a:cubicBezTo>
                      <a:cubicBezTo>
                        <a:pt x="3884" y="4113"/>
                        <a:pt x="4803" y="3206"/>
                        <a:pt x="4815" y="2069"/>
                      </a:cubicBezTo>
                      <a:cubicBezTo>
                        <a:pt x="4815" y="824"/>
                        <a:pt x="3800" y="0"/>
                        <a:pt x="2739"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Google Shape;2986;p25"/>
                <p:cNvSpPr/>
                <p:nvPr/>
              </p:nvSpPr>
              <p:spPr>
                <a:xfrm>
                  <a:off x="4780036" y="3300888"/>
                  <a:ext cx="15203" cy="13009"/>
                </a:xfrm>
                <a:custGeom>
                  <a:rect b="b" l="l" r="r" t="t"/>
                  <a:pathLst>
                    <a:path extrusionOk="0" h="1654" w="1933">
                      <a:moveTo>
                        <a:pt x="1131" y="0"/>
                      </a:moveTo>
                      <a:cubicBezTo>
                        <a:pt x="1124" y="0"/>
                        <a:pt x="1117" y="0"/>
                        <a:pt x="1110" y="1"/>
                      </a:cubicBezTo>
                      <a:cubicBezTo>
                        <a:pt x="1105" y="0"/>
                        <a:pt x="1100" y="0"/>
                        <a:pt x="1095" y="0"/>
                      </a:cubicBezTo>
                      <a:cubicBezTo>
                        <a:pt x="367" y="0"/>
                        <a:pt x="0" y="887"/>
                        <a:pt x="517" y="1404"/>
                      </a:cubicBezTo>
                      <a:cubicBezTo>
                        <a:pt x="686" y="1577"/>
                        <a:pt x="895" y="1654"/>
                        <a:pt x="1100" y="1654"/>
                      </a:cubicBezTo>
                      <a:cubicBezTo>
                        <a:pt x="1525" y="1654"/>
                        <a:pt x="1932" y="1321"/>
                        <a:pt x="1932" y="823"/>
                      </a:cubicBezTo>
                      <a:cubicBezTo>
                        <a:pt x="1932" y="371"/>
                        <a:pt x="1569" y="0"/>
                        <a:pt x="1131"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7" name="Google Shape;2987;p25"/>
              <p:cNvGrpSpPr/>
              <p:nvPr/>
            </p:nvGrpSpPr>
            <p:grpSpPr>
              <a:xfrm>
                <a:off x="4687819" y="3405539"/>
                <a:ext cx="37776" cy="32451"/>
                <a:chOff x="4687819" y="3405539"/>
                <a:chExt cx="37776" cy="32451"/>
              </a:xfrm>
            </p:grpSpPr>
            <p:sp>
              <p:nvSpPr>
                <p:cNvPr id="2988" name="Google Shape;2988;p25"/>
                <p:cNvSpPr/>
                <p:nvPr/>
              </p:nvSpPr>
              <p:spPr>
                <a:xfrm>
                  <a:off x="4687819" y="3405539"/>
                  <a:ext cx="37776" cy="32451"/>
                </a:xfrm>
                <a:custGeom>
                  <a:rect b="b" l="l" r="r" t="t"/>
                  <a:pathLst>
                    <a:path extrusionOk="0" h="4126" w="4803">
                      <a:moveTo>
                        <a:pt x="2730" y="1"/>
                      </a:moveTo>
                      <a:cubicBezTo>
                        <a:pt x="2226" y="1"/>
                        <a:pt x="1712" y="188"/>
                        <a:pt x="1295" y="606"/>
                      </a:cubicBezTo>
                      <a:cubicBezTo>
                        <a:pt x="0" y="1912"/>
                        <a:pt x="920" y="4126"/>
                        <a:pt x="2758" y="4126"/>
                      </a:cubicBezTo>
                      <a:cubicBezTo>
                        <a:pt x="3883" y="4114"/>
                        <a:pt x="4803" y="3195"/>
                        <a:pt x="4803" y="2070"/>
                      </a:cubicBezTo>
                      <a:cubicBezTo>
                        <a:pt x="4803" y="824"/>
                        <a:pt x="3787" y="1"/>
                        <a:pt x="2730"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p25"/>
                <p:cNvSpPr/>
                <p:nvPr/>
              </p:nvSpPr>
              <p:spPr>
                <a:xfrm>
                  <a:off x="4702944" y="3415245"/>
                  <a:ext cx="13040" cy="13048"/>
                </a:xfrm>
                <a:custGeom>
                  <a:rect b="b" l="l" r="r" t="t"/>
                  <a:pathLst>
                    <a:path extrusionOk="0" h="1659" w="1658">
                      <a:moveTo>
                        <a:pt x="823" y="1"/>
                      </a:moveTo>
                      <a:cubicBezTo>
                        <a:pt x="376" y="1"/>
                        <a:pt x="1" y="376"/>
                        <a:pt x="1" y="836"/>
                      </a:cubicBezTo>
                      <a:cubicBezTo>
                        <a:pt x="1" y="1295"/>
                        <a:pt x="376" y="1658"/>
                        <a:pt x="823" y="1658"/>
                      </a:cubicBezTo>
                      <a:cubicBezTo>
                        <a:pt x="1283" y="1658"/>
                        <a:pt x="1658" y="1295"/>
                        <a:pt x="1658" y="836"/>
                      </a:cubicBezTo>
                      <a:cubicBezTo>
                        <a:pt x="1658" y="376"/>
                        <a:pt x="1283" y="1"/>
                        <a:pt x="82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90" name="Google Shape;2990;p25"/>
              <p:cNvGrpSpPr/>
              <p:nvPr/>
            </p:nvGrpSpPr>
            <p:grpSpPr>
              <a:xfrm>
                <a:off x="4923101" y="3444809"/>
                <a:ext cx="52813" cy="45318"/>
                <a:chOff x="4923101" y="3444809"/>
                <a:chExt cx="52813" cy="45318"/>
              </a:xfrm>
            </p:grpSpPr>
            <p:sp>
              <p:nvSpPr>
                <p:cNvPr id="2991" name="Google Shape;2991;p25"/>
                <p:cNvSpPr/>
                <p:nvPr/>
              </p:nvSpPr>
              <p:spPr>
                <a:xfrm>
                  <a:off x="4923101" y="3444809"/>
                  <a:ext cx="52813" cy="45318"/>
                </a:xfrm>
                <a:custGeom>
                  <a:rect b="b" l="l" r="r" t="t"/>
                  <a:pathLst>
                    <a:path extrusionOk="0" h="5762" w="6715">
                      <a:moveTo>
                        <a:pt x="3823" y="1"/>
                      </a:moveTo>
                      <a:cubicBezTo>
                        <a:pt x="3117" y="1"/>
                        <a:pt x="2398" y="263"/>
                        <a:pt x="1815" y="851"/>
                      </a:cubicBezTo>
                      <a:cubicBezTo>
                        <a:pt x="1" y="2665"/>
                        <a:pt x="1283" y="5762"/>
                        <a:pt x="3847" y="5762"/>
                      </a:cubicBezTo>
                      <a:cubicBezTo>
                        <a:pt x="5432" y="5762"/>
                        <a:pt x="6714" y="4468"/>
                        <a:pt x="6714" y="2883"/>
                      </a:cubicBezTo>
                      <a:cubicBezTo>
                        <a:pt x="6714" y="1148"/>
                        <a:pt x="5298" y="1"/>
                        <a:pt x="3823"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p25"/>
                <p:cNvSpPr/>
                <p:nvPr/>
              </p:nvSpPr>
              <p:spPr>
                <a:xfrm>
                  <a:off x="4936039" y="3454538"/>
                  <a:ext cx="30265" cy="25915"/>
                </a:xfrm>
                <a:custGeom>
                  <a:rect b="b" l="l" r="r" t="t"/>
                  <a:pathLst>
                    <a:path extrusionOk="0" h="3295" w="3848">
                      <a:moveTo>
                        <a:pt x="2202" y="1"/>
                      </a:moveTo>
                      <a:cubicBezTo>
                        <a:pt x="727" y="1"/>
                        <a:pt x="1" y="1779"/>
                        <a:pt x="1029" y="2807"/>
                      </a:cubicBezTo>
                      <a:cubicBezTo>
                        <a:pt x="1365" y="3144"/>
                        <a:pt x="1779" y="3294"/>
                        <a:pt x="2185" y="3294"/>
                      </a:cubicBezTo>
                      <a:cubicBezTo>
                        <a:pt x="3034" y="3294"/>
                        <a:pt x="3847" y="2636"/>
                        <a:pt x="3847" y="1646"/>
                      </a:cubicBezTo>
                      <a:cubicBezTo>
                        <a:pt x="3847" y="739"/>
                        <a:pt x="3110" y="1"/>
                        <a:pt x="2202"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93" name="Google Shape;2993;p25"/>
              <p:cNvGrpSpPr/>
              <p:nvPr/>
            </p:nvGrpSpPr>
            <p:grpSpPr>
              <a:xfrm>
                <a:off x="4846040" y="3654750"/>
                <a:ext cx="31405" cy="26993"/>
                <a:chOff x="4846040" y="3654750"/>
                <a:chExt cx="31405" cy="26993"/>
              </a:xfrm>
            </p:grpSpPr>
            <p:sp>
              <p:nvSpPr>
                <p:cNvPr id="2994" name="Google Shape;2994;p25"/>
                <p:cNvSpPr/>
                <p:nvPr/>
              </p:nvSpPr>
              <p:spPr>
                <a:xfrm>
                  <a:off x="4846040" y="3654750"/>
                  <a:ext cx="31405" cy="26993"/>
                </a:xfrm>
                <a:custGeom>
                  <a:rect b="b" l="l" r="r" t="t"/>
                  <a:pathLst>
                    <a:path extrusionOk="0" h="3432" w="3993">
                      <a:moveTo>
                        <a:pt x="2272" y="0"/>
                      </a:moveTo>
                      <a:cubicBezTo>
                        <a:pt x="1853" y="0"/>
                        <a:pt x="1425" y="156"/>
                        <a:pt x="1077" y="504"/>
                      </a:cubicBezTo>
                      <a:cubicBezTo>
                        <a:pt x="0" y="1581"/>
                        <a:pt x="750" y="3432"/>
                        <a:pt x="2274" y="3432"/>
                      </a:cubicBezTo>
                      <a:cubicBezTo>
                        <a:pt x="3218" y="3432"/>
                        <a:pt x="3992" y="2658"/>
                        <a:pt x="3992" y="1714"/>
                      </a:cubicBezTo>
                      <a:cubicBezTo>
                        <a:pt x="3992" y="683"/>
                        <a:pt x="3150" y="0"/>
                        <a:pt x="2272"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Google Shape;2995;p25"/>
                <p:cNvSpPr/>
                <p:nvPr/>
              </p:nvSpPr>
              <p:spPr>
                <a:xfrm>
                  <a:off x="4858883" y="3664424"/>
                  <a:ext cx="8856" cy="7676"/>
                </a:xfrm>
                <a:custGeom>
                  <a:rect b="b" l="l" r="r" t="t"/>
                  <a:pathLst>
                    <a:path extrusionOk="0" h="976" w="1126">
                      <a:moveTo>
                        <a:pt x="641" y="0"/>
                      </a:moveTo>
                      <a:cubicBezTo>
                        <a:pt x="218" y="0"/>
                        <a:pt x="0" y="520"/>
                        <a:pt x="303" y="835"/>
                      </a:cubicBezTo>
                      <a:cubicBezTo>
                        <a:pt x="400"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96" name="Google Shape;2996;p25"/>
              <p:cNvGrpSpPr/>
              <p:nvPr/>
            </p:nvGrpSpPr>
            <p:grpSpPr>
              <a:xfrm>
                <a:off x="4925673" y="3691700"/>
                <a:ext cx="40253" cy="34472"/>
                <a:chOff x="4925673" y="3691700"/>
                <a:chExt cx="40253" cy="34472"/>
              </a:xfrm>
            </p:grpSpPr>
            <p:sp>
              <p:nvSpPr>
                <p:cNvPr id="2997" name="Google Shape;2997;p25"/>
                <p:cNvSpPr/>
                <p:nvPr/>
              </p:nvSpPr>
              <p:spPr>
                <a:xfrm>
                  <a:off x="4925673" y="3691700"/>
                  <a:ext cx="40253" cy="34472"/>
                </a:xfrm>
                <a:custGeom>
                  <a:rect b="b" l="l" r="r" t="t"/>
                  <a:pathLst>
                    <a:path extrusionOk="0" h="4383" w="5118">
                      <a:moveTo>
                        <a:pt x="2908" y="0"/>
                      </a:moveTo>
                      <a:cubicBezTo>
                        <a:pt x="2371" y="0"/>
                        <a:pt x="1825" y="200"/>
                        <a:pt x="1379" y="645"/>
                      </a:cubicBezTo>
                      <a:cubicBezTo>
                        <a:pt x="0" y="2024"/>
                        <a:pt x="968" y="4383"/>
                        <a:pt x="2915" y="4383"/>
                      </a:cubicBezTo>
                      <a:cubicBezTo>
                        <a:pt x="4125" y="4383"/>
                        <a:pt x="5105" y="3403"/>
                        <a:pt x="5117" y="2193"/>
                      </a:cubicBezTo>
                      <a:cubicBezTo>
                        <a:pt x="5109" y="875"/>
                        <a:pt x="4031" y="0"/>
                        <a:pt x="2908"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8" name="Google Shape;2998;p25"/>
                <p:cNvSpPr/>
                <p:nvPr/>
              </p:nvSpPr>
              <p:spPr>
                <a:xfrm>
                  <a:off x="4938516" y="3701334"/>
                  <a:ext cx="17704" cy="15187"/>
                </a:xfrm>
                <a:custGeom>
                  <a:rect b="b" l="l" r="r" t="t"/>
                  <a:pathLst>
                    <a:path extrusionOk="0" h="1931" w="2251">
                      <a:moveTo>
                        <a:pt x="1295" y="1"/>
                      </a:moveTo>
                      <a:cubicBezTo>
                        <a:pt x="436" y="1"/>
                        <a:pt x="0" y="1041"/>
                        <a:pt x="605" y="1646"/>
                      </a:cubicBezTo>
                      <a:cubicBezTo>
                        <a:pt x="801" y="1842"/>
                        <a:pt x="1043" y="1930"/>
                        <a:pt x="1281" y="1930"/>
                      </a:cubicBezTo>
                      <a:cubicBezTo>
                        <a:pt x="1775" y="1930"/>
                        <a:pt x="2250" y="1549"/>
                        <a:pt x="2250" y="968"/>
                      </a:cubicBezTo>
                      <a:cubicBezTo>
                        <a:pt x="2250" y="436"/>
                        <a:pt x="1827" y="1"/>
                        <a:pt x="1295"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99" name="Google Shape;2999;p25"/>
              <p:cNvGrpSpPr/>
              <p:nvPr/>
            </p:nvGrpSpPr>
            <p:grpSpPr>
              <a:xfrm>
                <a:off x="4894653" y="3740848"/>
                <a:ext cx="31405" cy="26906"/>
                <a:chOff x="4894653" y="3740848"/>
                <a:chExt cx="31405" cy="26906"/>
              </a:xfrm>
            </p:grpSpPr>
            <p:sp>
              <p:nvSpPr>
                <p:cNvPr id="3000" name="Google Shape;3000;p25"/>
                <p:cNvSpPr/>
                <p:nvPr/>
              </p:nvSpPr>
              <p:spPr>
                <a:xfrm>
                  <a:off x="4894653" y="3740848"/>
                  <a:ext cx="31405" cy="26906"/>
                </a:xfrm>
                <a:custGeom>
                  <a:rect b="b" l="l" r="r" t="t"/>
                  <a:pathLst>
                    <a:path extrusionOk="0" h="3421" w="3993">
                      <a:moveTo>
                        <a:pt x="2273" y="1"/>
                      </a:moveTo>
                      <a:cubicBezTo>
                        <a:pt x="1853" y="1"/>
                        <a:pt x="1425" y="157"/>
                        <a:pt x="1077" y="505"/>
                      </a:cubicBezTo>
                      <a:cubicBezTo>
                        <a:pt x="1" y="1582"/>
                        <a:pt x="763" y="3420"/>
                        <a:pt x="2287" y="3420"/>
                      </a:cubicBezTo>
                      <a:cubicBezTo>
                        <a:pt x="3230" y="3420"/>
                        <a:pt x="3993" y="2658"/>
                        <a:pt x="3993" y="1715"/>
                      </a:cubicBezTo>
                      <a:cubicBezTo>
                        <a:pt x="3993" y="683"/>
                        <a:pt x="3151" y="1"/>
                        <a:pt x="2273"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1" name="Google Shape;3001;p25"/>
                <p:cNvSpPr/>
                <p:nvPr/>
              </p:nvSpPr>
              <p:spPr>
                <a:xfrm>
                  <a:off x="4907497" y="3750522"/>
                  <a:ext cx="8950" cy="7605"/>
                </a:xfrm>
                <a:custGeom>
                  <a:rect b="b" l="l" r="r" t="t"/>
                  <a:pathLst>
                    <a:path extrusionOk="0" h="967" w="1138">
                      <a:moveTo>
                        <a:pt x="654" y="1"/>
                      </a:moveTo>
                      <a:cubicBezTo>
                        <a:pt x="218" y="1"/>
                        <a:pt x="1" y="521"/>
                        <a:pt x="303" y="823"/>
                      </a:cubicBezTo>
                      <a:cubicBezTo>
                        <a:pt x="406" y="922"/>
                        <a:pt x="531" y="967"/>
                        <a:pt x="652" y="967"/>
                      </a:cubicBezTo>
                      <a:cubicBezTo>
                        <a:pt x="902" y="967"/>
                        <a:pt x="1138" y="778"/>
                        <a:pt x="1138" y="485"/>
                      </a:cubicBezTo>
                      <a:cubicBezTo>
                        <a:pt x="1138" y="219"/>
                        <a:pt x="920" y="1"/>
                        <a:pt x="654"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02" name="Google Shape;3002;p25"/>
              <p:cNvGrpSpPr/>
              <p:nvPr/>
            </p:nvGrpSpPr>
            <p:grpSpPr>
              <a:xfrm>
                <a:off x="4962300" y="3696348"/>
                <a:ext cx="38255" cy="32773"/>
                <a:chOff x="4962300" y="3696348"/>
                <a:chExt cx="38255" cy="32773"/>
              </a:xfrm>
            </p:grpSpPr>
            <p:sp>
              <p:nvSpPr>
                <p:cNvPr id="3003" name="Google Shape;3003;p25"/>
                <p:cNvSpPr/>
                <p:nvPr/>
              </p:nvSpPr>
              <p:spPr>
                <a:xfrm>
                  <a:off x="4962300" y="3696348"/>
                  <a:ext cx="38255" cy="32773"/>
                </a:xfrm>
                <a:custGeom>
                  <a:rect b="b" l="l" r="r" t="t"/>
                  <a:pathLst>
                    <a:path extrusionOk="0" h="4167" w="4864">
                      <a:moveTo>
                        <a:pt x="2767" y="1"/>
                      </a:moveTo>
                      <a:cubicBezTo>
                        <a:pt x="2259" y="1"/>
                        <a:pt x="1740" y="189"/>
                        <a:pt x="1319" y="611"/>
                      </a:cubicBezTo>
                      <a:cubicBezTo>
                        <a:pt x="0" y="1929"/>
                        <a:pt x="932" y="4167"/>
                        <a:pt x="2783" y="4167"/>
                      </a:cubicBezTo>
                      <a:cubicBezTo>
                        <a:pt x="3932" y="4167"/>
                        <a:pt x="4863" y="3236"/>
                        <a:pt x="4863" y="2086"/>
                      </a:cubicBezTo>
                      <a:cubicBezTo>
                        <a:pt x="4863" y="833"/>
                        <a:pt x="3836" y="1"/>
                        <a:pt x="2767"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Google Shape;3004;p25"/>
                <p:cNvSpPr/>
                <p:nvPr/>
              </p:nvSpPr>
              <p:spPr>
                <a:xfrm>
                  <a:off x="4975238" y="3706093"/>
                  <a:ext cx="15612" cy="13386"/>
                </a:xfrm>
                <a:custGeom>
                  <a:rect b="b" l="l" r="r" t="t"/>
                  <a:pathLst>
                    <a:path extrusionOk="0" h="1702" w="1985">
                      <a:moveTo>
                        <a:pt x="1138" y="1"/>
                      </a:moveTo>
                      <a:cubicBezTo>
                        <a:pt x="388" y="1"/>
                        <a:pt x="1" y="908"/>
                        <a:pt x="533" y="1452"/>
                      </a:cubicBezTo>
                      <a:cubicBezTo>
                        <a:pt x="709" y="1624"/>
                        <a:pt x="923" y="1702"/>
                        <a:pt x="1132" y="1702"/>
                      </a:cubicBezTo>
                      <a:cubicBezTo>
                        <a:pt x="1569" y="1702"/>
                        <a:pt x="1984" y="1363"/>
                        <a:pt x="1984" y="847"/>
                      </a:cubicBezTo>
                      <a:cubicBezTo>
                        <a:pt x="1984" y="376"/>
                        <a:pt x="1609" y="1"/>
                        <a:pt x="1138"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05" name="Google Shape;3005;p25"/>
              <p:cNvGrpSpPr/>
              <p:nvPr/>
            </p:nvGrpSpPr>
            <p:grpSpPr>
              <a:xfrm>
                <a:off x="4980185" y="3743349"/>
                <a:ext cx="31499" cy="26969"/>
                <a:chOff x="4980185" y="3743349"/>
                <a:chExt cx="31499" cy="26969"/>
              </a:xfrm>
            </p:grpSpPr>
            <p:sp>
              <p:nvSpPr>
                <p:cNvPr id="3006" name="Google Shape;3006;p25"/>
                <p:cNvSpPr/>
                <p:nvPr/>
              </p:nvSpPr>
              <p:spPr>
                <a:xfrm>
                  <a:off x="4980185" y="3743349"/>
                  <a:ext cx="31499" cy="26969"/>
                </a:xfrm>
                <a:custGeom>
                  <a:rect b="b" l="l" r="r" t="t"/>
                  <a:pathLst>
                    <a:path extrusionOk="0" h="3429" w="4005">
                      <a:moveTo>
                        <a:pt x="2274" y="0"/>
                      </a:moveTo>
                      <a:cubicBezTo>
                        <a:pt x="1855" y="0"/>
                        <a:pt x="1427" y="155"/>
                        <a:pt x="1077" y="501"/>
                      </a:cubicBezTo>
                      <a:cubicBezTo>
                        <a:pt x="1" y="1578"/>
                        <a:pt x="763" y="3429"/>
                        <a:pt x="2287" y="3429"/>
                      </a:cubicBezTo>
                      <a:cubicBezTo>
                        <a:pt x="3230" y="3429"/>
                        <a:pt x="3993" y="2667"/>
                        <a:pt x="4005" y="1723"/>
                      </a:cubicBezTo>
                      <a:cubicBezTo>
                        <a:pt x="4005" y="689"/>
                        <a:pt x="3158" y="0"/>
                        <a:pt x="2274"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Google Shape;3007;p25"/>
                <p:cNvSpPr/>
                <p:nvPr/>
              </p:nvSpPr>
              <p:spPr>
                <a:xfrm>
                  <a:off x="4993123" y="3753094"/>
                  <a:ext cx="8856" cy="7605"/>
                </a:xfrm>
                <a:custGeom>
                  <a:rect b="b" l="l" r="r" t="t"/>
                  <a:pathLst>
                    <a:path extrusionOk="0" h="967" w="1126">
                      <a:moveTo>
                        <a:pt x="642" y="0"/>
                      </a:moveTo>
                      <a:cubicBezTo>
                        <a:pt x="206" y="0"/>
                        <a:pt x="1" y="521"/>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08" name="Google Shape;3008;p25"/>
              <p:cNvGrpSpPr/>
              <p:nvPr/>
            </p:nvGrpSpPr>
            <p:grpSpPr>
              <a:xfrm>
                <a:off x="5013768" y="3734312"/>
                <a:ext cx="31499" cy="26969"/>
                <a:chOff x="5013768" y="3734312"/>
                <a:chExt cx="31499" cy="26969"/>
              </a:xfrm>
            </p:grpSpPr>
            <p:sp>
              <p:nvSpPr>
                <p:cNvPr id="3009" name="Google Shape;3009;p25"/>
                <p:cNvSpPr/>
                <p:nvPr/>
              </p:nvSpPr>
              <p:spPr>
                <a:xfrm>
                  <a:off x="5013768" y="3734312"/>
                  <a:ext cx="31499" cy="26969"/>
                </a:xfrm>
                <a:custGeom>
                  <a:rect b="b" l="l" r="r" t="t"/>
                  <a:pathLst>
                    <a:path extrusionOk="0" h="3429" w="4005">
                      <a:moveTo>
                        <a:pt x="2281" y="1"/>
                      </a:moveTo>
                      <a:cubicBezTo>
                        <a:pt x="1858" y="1"/>
                        <a:pt x="1428" y="159"/>
                        <a:pt x="1077" y="513"/>
                      </a:cubicBezTo>
                      <a:cubicBezTo>
                        <a:pt x="1" y="1590"/>
                        <a:pt x="775" y="3429"/>
                        <a:pt x="2299" y="3429"/>
                      </a:cubicBezTo>
                      <a:cubicBezTo>
                        <a:pt x="3231" y="3417"/>
                        <a:pt x="3993" y="2655"/>
                        <a:pt x="4005" y="1711"/>
                      </a:cubicBezTo>
                      <a:cubicBezTo>
                        <a:pt x="3997" y="682"/>
                        <a:pt x="3157" y="1"/>
                        <a:pt x="2281"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0" name="Google Shape;3010;p25"/>
                <p:cNvSpPr/>
                <p:nvPr/>
              </p:nvSpPr>
              <p:spPr>
                <a:xfrm>
                  <a:off x="5028043" y="3743963"/>
                  <a:ext cx="7621" cy="7613"/>
                </a:xfrm>
                <a:custGeom>
                  <a:rect b="b" l="l" r="r" t="t"/>
                  <a:pathLst>
                    <a:path extrusionOk="0" h="968" w="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11" name="Google Shape;3011;p25"/>
              <p:cNvGrpSpPr/>
              <p:nvPr/>
            </p:nvGrpSpPr>
            <p:grpSpPr>
              <a:xfrm>
                <a:off x="5036703" y="3764545"/>
                <a:ext cx="31499" cy="26898"/>
                <a:chOff x="5036703" y="3764545"/>
                <a:chExt cx="31499" cy="26898"/>
              </a:xfrm>
            </p:grpSpPr>
            <p:sp>
              <p:nvSpPr>
                <p:cNvPr id="3012" name="Google Shape;3012;p25"/>
                <p:cNvSpPr/>
                <p:nvPr/>
              </p:nvSpPr>
              <p:spPr>
                <a:xfrm>
                  <a:off x="5036703" y="3764545"/>
                  <a:ext cx="31499" cy="26898"/>
                </a:xfrm>
                <a:custGeom>
                  <a:rect b="b" l="l" r="r" t="t"/>
                  <a:pathLst>
                    <a:path extrusionOk="0" h="3420" w="4005">
                      <a:moveTo>
                        <a:pt x="2284" y="0"/>
                      </a:moveTo>
                      <a:cubicBezTo>
                        <a:pt x="1865" y="0"/>
                        <a:pt x="1437" y="156"/>
                        <a:pt x="1089" y="504"/>
                      </a:cubicBezTo>
                      <a:cubicBezTo>
                        <a:pt x="0" y="1581"/>
                        <a:pt x="774" y="3419"/>
                        <a:pt x="2298" y="3419"/>
                      </a:cubicBezTo>
                      <a:cubicBezTo>
                        <a:pt x="3242" y="3419"/>
                        <a:pt x="4004" y="2657"/>
                        <a:pt x="4004" y="1714"/>
                      </a:cubicBezTo>
                      <a:cubicBezTo>
                        <a:pt x="4004" y="682"/>
                        <a:pt x="3162" y="0"/>
                        <a:pt x="2284"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3" name="Google Shape;3013;p25"/>
                <p:cNvSpPr/>
                <p:nvPr/>
              </p:nvSpPr>
              <p:spPr>
                <a:xfrm>
                  <a:off x="5049641" y="3774211"/>
                  <a:ext cx="8856" cy="7605"/>
                </a:xfrm>
                <a:custGeom>
                  <a:rect b="b" l="l" r="r" t="t"/>
                  <a:pathLst>
                    <a:path extrusionOk="0" h="967" w="1126">
                      <a:moveTo>
                        <a:pt x="653" y="1"/>
                      </a:moveTo>
                      <a:cubicBezTo>
                        <a:pt x="218" y="1"/>
                        <a:pt x="0" y="521"/>
                        <a:pt x="303" y="823"/>
                      </a:cubicBezTo>
                      <a:cubicBezTo>
                        <a:pt x="402" y="922"/>
                        <a:pt x="524" y="967"/>
                        <a:pt x="643" y="967"/>
                      </a:cubicBezTo>
                      <a:cubicBezTo>
                        <a:pt x="890" y="967"/>
                        <a:pt x="1125" y="778"/>
                        <a:pt x="1125" y="485"/>
                      </a:cubicBezTo>
                      <a:cubicBezTo>
                        <a:pt x="1125" y="219"/>
                        <a:pt x="920" y="1"/>
                        <a:pt x="65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14" name="Google Shape;3014;p25"/>
              <p:cNvGrpSpPr/>
              <p:nvPr/>
            </p:nvGrpSpPr>
            <p:grpSpPr>
              <a:xfrm>
                <a:off x="4953546" y="3768352"/>
                <a:ext cx="31405" cy="26898"/>
                <a:chOff x="4953546" y="3768352"/>
                <a:chExt cx="31405" cy="26898"/>
              </a:xfrm>
            </p:grpSpPr>
            <p:sp>
              <p:nvSpPr>
                <p:cNvPr id="3015" name="Google Shape;3015;p25"/>
                <p:cNvSpPr/>
                <p:nvPr/>
              </p:nvSpPr>
              <p:spPr>
                <a:xfrm>
                  <a:off x="4953546" y="3768352"/>
                  <a:ext cx="31405" cy="26898"/>
                </a:xfrm>
                <a:custGeom>
                  <a:rect b="b" l="l" r="r" t="t"/>
                  <a:pathLst>
                    <a:path extrusionOk="0" h="3420" w="3993">
                      <a:moveTo>
                        <a:pt x="2271" y="0"/>
                      </a:moveTo>
                      <a:cubicBezTo>
                        <a:pt x="1852" y="0"/>
                        <a:pt x="1425" y="156"/>
                        <a:pt x="1077" y="504"/>
                      </a:cubicBezTo>
                      <a:cubicBezTo>
                        <a:pt x="1" y="1581"/>
                        <a:pt x="751" y="3419"/>
                        <a:pt x="2287" y="3419"/>
                      </a:cubicBezTo>
                      <a:cubicBezTo>
                        <a:pt x="3218" y="3419"/>
                        <a:pt x="3992" y="2657"/>
                        <a:pt x="3992" y="1726"/>
                      </a:cubicBezTo>
                      <a:cubicBezTo>
                        <a:pt x="3992" y="686"/>
                        <a:pt x="3150" y="0"/>
                        <a:pt x="2271"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6" name="Google Shape;3016;p25"/>
                <p:cNvSpPr/>
                <p:nvPr/>
              </p:nvSpPr>
              <p:spPr>
                <a:xfrm>
                  <a:off x="4966390" y="3778018"/>
                  <a:ext cx="8950" cy="7684"/>
                </a:xfrm>
                <a:custGeom>
                  <a:rect b="b" l="l" r="r" t="t"/>
                  <a:pathLst>
                    <a:path extrusionOk="0" h="977" w="1138">
                      <a:moveTo>
                        <a:pt x="654" y="1"/>
                      </a:moveTo>
                      <a:cubicBezTo>
                        <a:pt x="218" y="1"/>
                        <a:pt x="1" y="533"/>
                        <a:pt x="303" y="835"/>
                      </a:cubicBezTo>
                      <a:cubicBezTo>
                        <a:pt x="404" y="933"/>
                        <a:pt x="527" y="976"/>
                        <a:pt x="647" y="976"/>
                      </a:cubicBezTo>
                      <a:cubicBezTo>
                        <a:pt x="899" y="976"/>
                        <a:pt x="1138" y="784"/>
                        <a:pt x="1138" y="497"/>
                      </a:cubicBezTo>
                      <a:cubicBezTo>
                        <a:pt x="1138" y="218"/>
                        <a:pt x="920" y="1"/>
                        <a:pt x="654"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17" name="Google Shape;3017;p25"/>
              <p:cNvGrpSpPr/>
              <p:nvPr/>
            </p:nvGrpSpPr>
            <p:grpSpPr>
              <a:xfrm>
                <a:off x="4964770" y="3814016"/>
                <a:ext cx="31499" cy="26993"/>
                <a:chOff x="4964770" y="3814016"/>
                <a:chExt cx="31499" cy="26993"/>
              </a:xfrm>
            </p:grpSpPr>
            <p:sp>
              <p:nvSpPr>
                <p:cNvPr id="3018" name="Google Shape;3018;p25"/>
                <p:cNvSpPr/>
                <p:nvPr/>
              </p:nvSpPr>
              <p:spPr>
                <a:xfrm>
                  <a:off x="4964770" y="3814016"/>
                  <a:ext cx="31499" cy="26993"/>
                </a:xfrm>
                <a:custGeom>
                  <a:rect b="b" l="l" r="r" t="t"/>
                  <a:pathLst>
                    <a:path extrusionOk="0" h="3432" w="4005">
                      <a:moveTo>
                        <a:pt x="2276" y="0"/>
                      </a:moveTo>
                      <a:cubicBezTo>
                        <a:pt x="1855" y="0"/>
                        <a:pt x="1426" y="156"/>
                        <a:pt x="1078" y="504"/>
                      </a:cubicBezTo>
                      <a:cubicBezTo>
                        <a:pt x="1" y="1581"/>
                        <a:pt x="763" y="3432"/>
                        <a:pt x="2287" y="3432"/>
                      </a:cubicBezTo>
                      <a:cubicBezTo>
                        <a:pt x="3231" y="3432"/>
                        <a:pt x="3993" y="2658"/>
                        <a:pt x="4005" y="1714"/>
                      </a:cubicBezTo>
                      <a:cubicBezTo>
                        <a:pt x="4005" y="683"/>
                        <a:pt x="3158" y="0"/>
                        <a:pt x="2276"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9" name="Google Shape;3019;p25"/>
                <p:cNvSpPr/>
                <p:nvPr/>
              </p:nvSpPr>
              <p:spPr>
                <a:xfrm>
                  <a:off x="4977715" y="3823690"/>
                  <a:ext cx="8856" cy="7676"/>
                </a:xfrm>
                <a:custGeom>
                  <a:rect b="b" l="l" r="r" t="t"/>
                  <a:pathLst>
                    <a:path extrusionOk="0" h="976" w="1126">
                      <a:moveTo>
                        <a:pt x="641" y="0"/>
                      </a:moveTo>
                      <a:cubicBezTo>
                        <a:pt x="206" y="0"/>
                        <a:pt x="0" y="520"/>
                        <a:pt x="303" y="835"/>
                      </a:cubicBezTo>
                      <a:cubicBezTo>
                        <a:pt x="399" y="932"/>
                        <a:pt x="519" y="975"/>
                        <a:pt x="636" y="975"/>
                      </a:cubicBezTo>
                      <a:cubicBezTo>
                        <a:pt x="885" y="975"/>
                        <a:pt x="1125" y="780"/>
                        <a:pt x="1125" y="484"/>
                      </a:cubicBezTo>
                      <a:cubicBezTo>
                        <a:pt x="1125" y="218"/>
                        <a:pt x="907" y="0"/>
                        <a:pt x="641"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20" name="Google Shape;3020;p25"/>
              <p:cNvGrpSpPr/>
              <p:nvPr/>
            </p:nvGrpSpPr>
            <p:grpSpPr>
              <a:xfrm>
                <a:off x="4923290" y="3800504"/>
                <a:ext cx="31468" cy="26898"/>
                <a:chOff x="4923290" y="3800504"/>
                <a:chExt cx="31468" cy="26898"/>
              </a:xfrm>
            </p:grpSpPr>
            <p:sp>
              <p:nvSpPr>
                <p:cNvPr id="3021" name="Google Shape;3021;p25"/>
                <p:cNvSpPr/>
                <p:nvPr/>
              </p:nvSpPr>
              <p:spPr>
                <a:xfrm>
                  <a:off x="4923290" y="3800504"/>
                  <a:ext cx="31468" cy="26898"/>
                </a:xfrm>
                <a:custGeom>
                  <a:rect b="b" l="l" r="r" t="t"/>
                  <a:pathLst>
                    <a:path extrusionOk="0" h="3420" w="4001">
                      <a:moveTo>
                        <a:pt x="2276" y="1"/>
                      </a:moveTo>
                      <a:cubicBezTo>
                        <a:pt x="1855" y="1"/>
                        <a:pt x="1426" y="156"/>
                        <a:pt x="1077" y="505"/>
                      </a:cubicBezTo>
                      <a:cubicBezTo>
                        <a:pt x="1" y="1581"/>
                        <a:pt x="763" y="3420"/>
                        <a:pt x="2287" y="3420"/>
                      </a:cubicBezTo>
                      <a:cubicBezTo>
                        <a:pt x="3231" y="3420"/>
                        <a:pt x="3993" y="2658"/>
                        <a:pt x="3993" y="1714"/>
                      </a:cubicBezTo>
                      <a:cubicBezTo>
                        <a:pt x="4001" y="683"/>
                        <a:pt x="3156" y="1"/>
                        <a:pt x="2276"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2" name="Google Shape;3022;p25"/>
                <p:cNvSpPr/>
                <p:nvPr/>
              </p:nvSpPr>
              <p:spPr>
                <a:xfrm>
                  <a:off x="4937470" y="3810178"/>
                  <a:ext cx="7613" cy="7621"/>
                </a:xfrm>
                <a:custGeom>
                  <a:rect b="b" l="l" r="r" t="t"/>
                  <a:pathLst>
                    <a:path extrusionOk="0" h="969" w="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23" name="Google Shape;3023;p25"/>
              <p:cNvGrpSpPr/>
              <p:nvPr/>
            </p:nvGrpSpPr>
            <p:grpSpPr>
              <a:xfrm>
                <a:off x="5108534" y="3650943"/>
                <a:ext cx="31405" cy="26993"/>
                <a:chOff x="5108534" y="3650943"/>
                <a:chExt cx="31405" cy="26993"/>
              </a:xfrm>
            </p:grpSpPr>
            <p:sp>
              <p:nvSpPr>
                <p:cNvPr id="3024" name="Google Shape;3024;p25"/>
                <p:cNvSpPr/>
                <p:nvPr/>
              </p:nvSpPr>
              <p:spPr>
                <a:xfrm>
                  <a:off x="5108534" y="3650943"/>
                  <a:ext cx="31405" cy="26993"/>
                </a:xfrm>
                <a:custGeom>
                  <a:rect b="b" l="l" r="r" t="t"/>
                  <a:pathLst>
                    <a:path extrusionOk="0" h="3432" w="3993">
                      <a:moveTo>
                        <a:pt x="2272" y="1"/>
                      </a:moveTo>
                      <a:cubicBezTo>
                        <a:pt x="1853" y="1"/>
                        <a:pt x="1425" y="156"/>
                        <a:pt x="1077" y="505"/>
                      </a:cubicBezTo>
                      <a:cubicBezTo>
                        <a:pt x="0" y="1581"/>
                        <a:pt x="762" y="3432"/>
                        <a:pt x="2286" y="3432"/>
                      </a:cubicBezTo>
                      <a:cubicBezTo>
                        <a:pt x="3230" y="3432"/>
                        <a:pt x="3992" y="2658"/>
                        <a:pt x="3992" y="1714"/>
                      </a:cubicBezTo>
                      <a:cubicBezTo>
                        <a:pt x="3992" y="683"/>
                        <a:pt x="3150" y="1"/>
                        <a:pt x="2272"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5" name="Google Shape;3025;p25"/>
                <p:cNvSpPr/>
                <p:nvPr/>
              </p:nvSpPr>
              <p:spPr>
                <a:xfrm>
                  <a:off x="5122707" y="3660617"/>
                  <a:ext cx="7621" cy="7621"/>
                </a:xfrm>
                <a:custGeom>
                  <a:rect b="b" l="l" r="r" t="t"/>
                  <a:pathLst>
                    <a:path extrusionOk="0" h="969" w="969">
                      <a:moveTo>
                        <a:pt x="484" y="0"/>
                      </a:moveTo>
                      <a:cubicBezTo>
                        <a:pt x="218" y="0"/>
                        <a:pt x="1" y="218"/>
                        <a:pt x="1" y="484"/>
                      </a:cubicBezTo>
                      <a:cubicBezTo>
                        <a:pt x="1" y="750"/>
                        <a:pt x="218" y="968"/>
                        <a:pt x="484" y="968"/>
                      </a:cubicBezTo>
                      <a:cubicBezTo>
                        <a:pt x="751" y="968"/>
                        <a:pt x="968" y="750"/>
                        <a:pt x="968" y="484"/>
                      </a:cubicBezTo>
                      <a:cubicBezTo>
                        <a:pt x="968" y="218"/>
                        <a:pt x="751" y="0"/>
                        <a:pt x="484"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26" name="Google Shape;3026;p25"/>
              <p:cNvGrpSpPr/>
              <p:nvPr/>
            </p:nvGrpSpPr>
            <p:grpSpPr>
              <a:xfrm>
                <a:off x="5119380" y="3760739"/>
                <a:ext cx="31499" cy="26993"/>
                <a:chOff x="5119380" y="3760739"/>
                <a:chExt cx="31499" cy="26993"/>
              </a:xfrm>
            </p:grpSpPr>
            <p:sp>
              <p:nvSpPr>
                <p:cNvPr id="3027" name="Google Shape;3027;p25"/>
                <p:cNvSpPr/>
                <p:nvPr/>
              </p:nvSpPr>
              <p:spPr>
                <a:xfrm>
                  <a:off x="5119380" y="3760739"/>
                  <a:ext cx="31499" cy="26993"/>
                </a:xfrm>
                <a:custGeom>
                  <a:rect b="b" l="l" r="r" t="t"/>
                  <a:pathLst>
                    <a:path extrusionOk="0" h="3432" w="4005">
                      <a:moveTo>
                        <a:pt x="2275" y="0"/>
                      </a:moveTo>
                      <a:cubicBezTo>
                        <a:pt x="1854" y="0"/>
                        <a:pt x="1425" y="156"/>
                        <a:pt x="1077" y="504"/>
                      </a:cubicBezTo>
                      <a:cubicBezTo>
                        <a:pt x="0" y="1581"/>
                        <a:pt x="762" y="3432"/>
                        <a:pt x="2286" y="3432"/>
                      </a:cubicBezTo>
                      <a:cubicBezTo>
                        <a:pt x="3230" y="3420"/>
                        <a:pt x="3992" y="2657"/>
                        <a:pt x="4004" y="1714"/>
                      </a:cubicBezTo>
                      <a:cubicBezTo>
                        <a:pt x="4004" y="683"/>
                        <a:pt x="3157" y="0"/>
                        <a:pt x="2275"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Google Shape;3028;p25"/>
                <p:cNvSpPr/>
                <p:nvPr/>
              </p:nvSpPr>
              <p:spPr>
                <a:xfrm>
                  <a:off x="5132318" y="3770405"/>
                  <a:ext cx="8856" cy="7653"/>
                </a:xfrm>
                <a:custGeom>
                  <a:rect b="b" l="l" r="r" t="t"/>
                  <a:pathLst>
                    <a:path extrusionOk="0" h="973" w="1126">
                      <a:moveTo>
                        <a:pt x="641" y="1"/>
                      </a:moveTo>
                      <a:cubicBezTo>
                        <a:pt x="206" y="1"/>
                        <a:pt x="0" y="521"/>
                        <a:pt x="303" y="824"/>
                      </a:cubicBezTo>
                      <a:cubicBezTo>
                        <a:pt x="402" y="926"/>
                        <a:pt x="524" y="972"/>
                        <a:pt x="644" y="972"/>
                      </a:cubicBezTo>
                      <a:cubicBezTo>
                        <a:pt x="890" y="972"/>
                        <a:pt x="1125" y="778"/>
                        <a:pt x="1125" y="485"/>
                      </a:cubicBezTo>
                      <a:cubicBezTo>
                        <a:pt x="1125" y="219"/>
                        <a:pt x="908" y="1"/>
                        <a:pt x="641"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29" name="Google Shape;3029;p25"/>
              <p:cNvGrpSpPr/>
              <p:nvPr/>
            </p:nvGrpSpPr>
            <p:grpSpPr>
              <a:xfrm>
                <a:off x="5119380" y="3788235"/>
                <a:ext cx="31499" cy="26993"/>
                <a:chOff x="5119380" y="3788235"/>
                <a:chExt cx="31499" cy="26993"/>
              </a:xfrm>
            </p:grpSpPr>
            <p:sp>
              <p:nvSpPr>
                <p:cNvPr id="3030" name="Google Shape;3030;p25"/>
                <p:cNvSpPr/>
                <p:nvPr/>
              </p:nvSpPr>
              <p:spPr>
                <a:xfrm>
                  <a:off x="5119380" y="3788235"/>
                  <a:ext cx="31499" cy="26993"/>
                </a:xfrm>
                <a:custGeom>
                  <a:rect b="b" l="l" r="r" t="t"/>
                  <a:pathLst>
                    <a:path extrusionOk="0" h="3432" w="4005">
                      <a:moveTo>
                        <a:pt x="2275" y="0"/>
                      </a:moveTo>
                      <a:cubicBezTo>
                        <a:pt x="1854" y="0"/>
                        <a:pt x="1425" y="156"/>
                        <a:pt x="1077" y="504"/>
                      </a:cubicBezTo>
                      <a:cubicBezTo>
                        <a:pt x="0" y="1581"/>
                        <a:pt x="762" y="3432"/>
                        <a:pt x="2286" y="3432"/>
                      </a:cubicBezTo>
                      <a:cubicBezTo>
                        <a:pt x="3230" y="3419"/>
                        <a:pt x="3992" y="2657"/>
                        <a:pt x="4004" y="1714"/>
                      </a:cubicBezTo>
                      <a:cubicBezTo>
                        <a:pt x="4004" y="683"/>
                        <a:pt x="3157" y="0"/>
                        <a:pt x="2275"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Google Shape;3031;p25"/>
                <p:cNvSpPr/>
                <p:nvPr/>
              </p:nvSpPr>
              <p:spPr>
                <a:xfrm>
                  <a:off x="5132318" y="3797901"/>
                  <a:ext cx="8856" cy="7605"/>
                </a:xfrm>
                <a:custGeom>
                  <a:rect b="b" l="l" r="r" t="t"/>
                  <a:pathLst>
                    <a:path extrusionOk="0" h="967" w="1126">
                      <a:moveTo>
                        <a:pt x="641" y="1"/>
                      </a:moveTo>
                      <a:cubicBezTo>
                        <a:pt x="206" y="1"/>
                        <a:pt x="0" y="521"/>
                        <a:pt x="303" y="824"/>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32" name="Google Shape;3032;p25"/>
              <p:cNvGrpSpPr/>
              <p:nvPr/>
            </p:nvGrpSpPr>
            <p:grpSpPr>
              <a:xfrm>
                <a:off x="5158005" y="3875284"/>
                <a:ext cx="31405" cy="27001"/>
                <a:chOff x="5158005" y="3875284"/>
                <a:chExt cx="31405" cy="27001"/>
              </a:xfrm>
            </p:grpSpPr>
            <p:sp>
              <p:nvSpPr>
                <p:cNvPr id="3033" name="Google Shape;3033;p25"/>
                <p:cNvSpPr/>
                <p:nvPr/>
              </p:nvSpPr>
              <p:spPr>
                <a:xfrm>
                  <a:off x="5158005" y="3875284"/>
                  <a:ext cx="31405" cy="27001"/>
                </a:xfrm>
                <a:custGeom>
                  <a:rect b="b" l="l" r="r" t="t"/>
                  <a:pathLst>
                    <a:path extrusionOk="0" h="3433" w="3993">
                      <a:moveTo>
                        <a:pt x="2273" y="1"/>
                      </a:moveTo>
                      <a:cubicBezTo>
                        <a:pt x="1853" y="1"/>
                        <a:pt x="1425" y="157"/>
                        <a:pt x="1077" y="505"/>
                      </a:cubicBezTo>
                      <a:cubicBezTo>
                        <a:pt x="0" y="1581"/>
                        <a:pt x="763" y="3432"/>
                        <a:pt x="2287" y="3432"/>
                      </a:cubicBezTo>
                      <a:cubicBezTo>
                        <a:pt x="3230" y="3432"/>
                        <a:pt x="3992" y="2658"/>
                        <a:pt x="3992" y="1714"/>
                      </a:cubicBezTo>
                      <a:cubicBezTo>
                        <a:pt x="3992" y="683"/>
                        <a:pt x="3151" y="1"/>
                        <a:pt x="2273"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Google Shape;3034;p25"/>
                <p:cNvSpPr/>
                <p:nvPr/>
              </p:nvSpPr>
              <p:spPr>
                <a:xfrm>
                  <a:off x="5170848" y="3884958"/>
                  <a:ext cx="8950" cy="7645"/>
                </a:xfrm>
                <a:custGeom>
                  <a:rect b="b" l="l" r="r" t="t"/>
                  <a:pathLst>
                    <a:path extrusionOk="0" h="972" w="1138">
                      <a:moveTo>
                        <a:pt x="654" y="0"/>
                      </a:moveTo>
                      <a:cubicBezTo>
                        <a:pt x="218" y="0"/>
                        <a:pt x="1" y="521"/>
                        <a:pt x="303" y="823"/>
                      </a:cubicBezTo>
                      <a:cubicBezTo>
                        <a:pt x="406" y="926"/>
                        <a:pt x="531" y="972"/>
                        <a:pt x="652" y="972"/>
                      </a:cubicBezTo>
                      <a:cubicBezTo>
                        <a:pt x="902" y="972"/>
                        <a:pt x="1138" y="777"/>
                        <a:pt x="1138" y="484"/>
                      </a:cubicBezTo>
                      <a:cubicBezTo>
                        <a:pt x="1138" y="218"/>
                        <a:pt x="920" y="0"/>
                        <a:pt x="654"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35" name="Google Shape;3035;p25"/>
              <p:cNvGrpSpPr/>
              <p:nvPr/>
            </p:nvGrpSpPr>
            <p:grpSpPr>
              <a:xfrm>
                <a:off x="5233163" y="3764545"/>
                <a:ext cx="31499" cy="26898"/>
                <a:chOff x="5233163" y="3764545"/>
                <a:chExt cx="31499" cy="26898"/>
              </a:xfrm>
            </p:grpSpPr>
            <p:sp>
              <p:nvSpPr>
                <p:cNvPr id="3036" name="Google Shape;3036;p25"/>
                <p:cNvSpPr/>
                <p:nvPr/>
              </p:nvSpPr>
              <p:spPr>
                <a:xfrm>
                  <a:off x="5233163" y="3764545"/>
                  <a:ext cx="31499" cy="26898"/>
                </a:xfrm>
                <a:custGeom>
                  <a:rect b="b" l="l" r="r" t="t"/>
                  <a:pathLst>
                    <a:path extrusionOk="0" h="3420" w="4005">
                      <a:moveTo>
                        <a:pt x="2276" y="0"/>
                      </a:moveTo>
                      <a:cubicBezTo>
                        <a:pt x="1855" y="0"/>
                        <a:pt x="1426" y="156"/>
                        <a:pt x="1078" y="504"/>
                      </a:cubicBezTo>
                      <a:cubicBezTo>
                        <a:pt x="1" y="1581"/>
                        <a:pt x="763" y="3419"/>
                        <a:pt x="2287" y="3419"/>
                      </a:cubicBezTo>
                      <a:cubicBezTo>
                        <a:pt x="3231" y="3419"/>
                        <a:pt x="4005" y="2657"/>
                        <a:pt x="4005" y="1714"/>
                      </a:cubicBezTo>
                      <a:cubicBezTo>
                        <a:pt x="4005" y="682"/>
                        <a:pt x="3158" y="0"/>
                        <a:pt x="2276"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Google Shape;3037;p25"/>
                <p:cNvSpPr/>
                <p:nvPr/>
              </p:nvSpPr>
              <p:spPr>
                <a:xfrm>
                  <a:off x="5246108" y="3774211"/>
                  <a:ext cx="8856" cy="7590"/>
                </a:xfrm>
                <a:custGeom>
                  <a:rect b="b" l="l" r="r" t="t"/>
                  <a:pathLst>
                    <a:path extrusionOk="0" h="965" w="1126">
                      <a:moveTo>
                        <a:pt x="641" y="1"/>
                      </a:moveTo>
                      <a:cubicBezTo>
                        <a:pt x="218" y="1"/>
                        <a:pt x="0" y="521"/>
                        <a:pt x="303" y="823"/>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38" name="Google Shape;3038;p25"/>
              <p:cNvGrpSpPr/>
              <p:nvPr/>
            </p:nvGrpSpPr>
            <p:grpSpPr>
              <a:xfrm>
                <a:off x="5276168" y="3805545"/>
                <a:ext cx="31499" cy="26906"/>
                <a:chOff x="5276168" y="3805545"/>
                <a:chExt cx="31499" cy="26906"/>
              </a:xfrm>
            </p:grpSpPr>
            <p:sp>
              <p:nvSpPr>
                <p:cNvPr id="3039" name="Google Shape;3039;p25"/>
                <p:cNvSpPr/>
                <p:nvPr/>
              </p:nvSpPr>
              <p:spPr>
                <a:xfrm>
                  <a:off x="5276168" y="3805545"/>
                  <a:ext cx="31499" cy="26906"/>
                </a:xfrm>
                <a:custGeom>
                  <a:rect b="b" l="l" r="r" t="t"/>
                  <a:pathLst>
                    <a:path extrusionOk="0" h="3421" w="4005">
                      <a:moveTo>
                        <a:pt x="2281" y="1"/>
                      </a:moveTo>
                      <a:cubicBezTo>
                        <a:pt x="1860" y="1"/>
                        <a:pt x="1429" y="157"/>
                        <a:pt x="1077" y="505"/>
                      </a:cubicBezTo>
                      <a:cubicBezTo>
                        <a:pt x="1" y="1581"/>
                        <a:pt x="763" y="3420"/>
                        <a:pt x="2287" y="3420"/>
                      </a:cubicBezTo>
                      <a:cubicBezTo>
                        <a:pt x="3231" y="3420"/>
                        <a:pt x="4005" y="2658"/>
                        <a:pt x="4005" y="1714"/>
                      </a:cubicBezTo>
                      <a:cubicBezTo>
                        <a:pt x="4005" y="683"/>
                        <a:pt x="3163" y="1"/>
                        <a:pt x="2281"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Google Shape;3040;p25"/>
                <p:cNvSpPr/>
                <p:nvPr/>
              </p:nvSpPr>
              <p:spPr>
                <a:xfrm>
                  <a:off x="5289106" y="3815219"/>
                  <a:ext cx="8856" cy="7605"/>
                </a:xfrm>
                <a:custGeom>
                  <a:rect b="b" l="l" r="r" t="t"/>
                  <a:pathLst>
                    <a:path extrusionOk="0" h="967" w="1126">
                      <a:moveTo>
                        <a:pt x="642" y="1"/>
                      </a:moveTo>
                      <a:cubicBezTo>
                        <a:pt x="219" y="1"/>
                        <a:pt x="1" y="521"/>
                        <a:pt x="303" y="823"/>
                      </a:cubicBezTo>
                      <a:cubicBezTo>
                        <a:pt x="402" y="922"/>
                        <a:pt x="524" y="967"/>
                        <a:pt x="644" y="967"/>
                      </a:cubicBezTo>
                      <a:cubicBezTo>
                        <a:pt x="890" y="967"/>
                        <a:pt x="1126" y="778"/>
                        <a:pt x="1126" y="484"/>
                      </a:cubicBezTo>
                      <a:cubicBezTo>
                        <a:pt x="1126" y="218"/>
                        <a:pt x="908" y="1"/>
                        <a:pt x="642"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41" name="Google Shape;3041;p25"/>
              <p:cNvGrpSpPr/>
              <p:nvPr/>
            </p:nvGrpSpPr>
            <p:grpSpPr>
              <a:xfrm>
                <a:off x="5294053" y="3851933"/>
                <a:ext cx="31405" cy="26945"/>
                <a:chOff x="5294053" y="3851933"/>
                <a:chExt cx="31405" cy="26945"/>
              </a:xfrm>
            </p:grpSpPr>
            <p:sp>
              <p:nvSpPr>
                <p:cNvPr id="3042" name="Google Shape;3042;p25"/>
                <p:cNvSpPr/>
                <p:nvPr/>
              </p:nvSpPr>
              <p:spPr>
                <a:xfrm>
                  <a:off x="5294053" y="3851933"/>
                  <a:ext cx="31405" cy="26945"/>
                </a:xfrm>
                <a:custGeom>
                  <a:rect b="b" l="l" r="r" t="t"/>
                  <a:pathLst>
                    <a:path extrusionOk="0" h="3426" w="3993">
                      <a:moveTo>
                        <a:pt x="2273" y="1"/>
                      </a:moveTo>
                      <a:cubicBezTo>
                        <a:pt x="1854" y="1"/>
                        <a:pt x="1426" y="158"/>
                        <a:pt x="1077" y="510"/>
                      </a:cubicBezTo>
                      <a:cubicBezTo>
                        <a:pt x="1" y="1587"/>
                        <a:pt x="763" y="3425"/>
                        <a:pt x="2287" y="3425"/>
                      </a:cubicBezTo>
                      <a:cubicBezTo>
                        <a:pt x="3231" y="3425"/>
                        <a:pt x="3993" y="2663"/>
                        <a:pt x="3993" y="1720"/>
                      </a:cubicBezTo>
                      <a:cubicBezTo>
                        <a:pt x="3993" y="688"/>
                        <a:pt x="3151" y="1"/>
                        <a:pt x="2273"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Google Shape;3043;p25"/>
                <p:cNvSpPr/>
                <p:nvPr/>
              </p:nvSpPr>
              <p:spPr>
                <a:xfrm>
                  <a:off x="5308234" y="3861552"/>
                  <a:ext cx="7621" cy="7621"/>
                </a:xfrm>
                <a:custGeom>
                  <a:rect b="b" l="l" r="r" t="t"/>
                  <a:pathLst>
                    <a:path extrusionOk="0" h="969" w="969">
                      <a:moveTo>
                        <a:pt x="484" y="1"/>
                      </a:moveTo>
                      <a:cubicBezTo>
                        <a:pt x="218" y="1"/>
                        <a:pt x="0" y="218"/>
                        <a:pt x="0" y="485"/>
                      </a:cubicBezTo>
                      <a:cubicBezTo>
                        <a:pt x="0" y="763"/>
                        <a:pt x="218" y="968"/>
                        <a:pt x="484" y="968"/>
                      </a:cubicBezTo>
                      <a:cubicBezTo>
                        <a:pt x="750" y="968"/>
                        <a:pt x="968" y="763"/>
                        <a:pt x="968" y="485"/>
                      </a:cubicBezTo>
                      <a:cubicBezTo>
                        <a:pt x="968" y="218"/>
                        <a:pt x="750" y="1"/>
                        <a:pt x="484"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44" name="Google Shape;3044;p25"/>
              <p:cNvGrpSpPr/>
              <p:nvPr/>
            </p:nvGrpSpPr>
            <p:grpSpPr>
              <a:xfrm>
                <a:off x="5341723" y="3851902"/>
                <a:ext cx="31405" cy="26977"/>
                <a:chOff x="5341723" y="3851902"/>
                <a:chExt cx="31405" cy="26977"/>
              </a:xfrm>
            </p:grpSpPr>
            <p:sp>
              <p:nvSpPr>
                <p:cNvPr id="3045" name="Google Shape;3045;p25"/>
                <p:cNvSpPr/>
                <p:nvPr/>
              </p:nvSpPr>
              <p:spPr>
                <a:xfrm>
                  <a:off x="5341723" y="3851902"/>
                  <a:ext cx="31405" cy="26977"/>
                </a:xfrm>
                <a:custGeom>
                  <a:rect b="b" l="l" r="r" t="t"/>
                  <a:pathLst>
                    <a:path extrusionOk="0" h="3430" w="3993">
                      <a:moveTo>
                        <a:pt x="2266" y="1"/>
                      </a:moveTo>
                      <a:cubicBezTo>
                        <a:pt x="1848" y="1"/>
                        <a:pt x="1423" y="156"/>
                        <a:pt x="1077" y="502"/>
                      </a:cubicBezTo>
                      <a:cubicBezTo>
                        <a:pt x="0" y="1578"/>
                        <a:pt x="762" y="3429"/>
                        <a:pt x="2287" y="3429"/>
                      </a:cubicBezTo>
                      <a:cubicBezTo>
                        <a:pt x="3230" y="3429"/>
                        <a:pt x="3992" y="2667"/>
                        <a:pt x="3992" y="1724"/>
                      </a:cubicBezTo>
                      <a:cubicBezTo>
                        <a:pt x="3992" y="690"/>
                        <a:pt x="3146" y="1"/>
                        <a:pt x="2266"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Google Shape;3046;p25"/>
                <p:cNvSpPr/>
                <p:nvPr/>
              </p:nvSpPr>
              <p:spPr>
                <a:xfrm>
                  <a:off x="5354567" y="3861647"/>
                  <a:ext cx="8950" cy="7590"/>
                </a:xfrm>
                <a:custGeom>
                  <a:rect b="b" l="l" r="r" t="t"/>
                  <a:pathLst>
                    <a:path extrusionOk="0" h="965" w="1138">
                      <a:moveTo>
                        <a:pt x="654" y="1"/>
                      </a:moveTo>
                      <a:cubicBezTo>
                        <a:pt x="218" y="1"/>
                        <a:pt x="0" y="521"/>
                        <a:pt x="303" y="823"/>
                      </a:cubicBezTo>
                      <a:cubicBezTo>
                        <a:pt x="404" y="921"/>
                        <a:pt x="527" y="964"/>
                        <a:pt x="646" y="964"/>
                      </a:cubicBezTo>
                      <a:cubicBezTo>
                        <a:pt x="898" y="964"/>
                        <a:pt x="1138" y="772"/>
                        <a:pt x="1138" y="485"/>
                      </a:cubicBezTo>
                      <a:cubicBezTo>
                        <a:pt x="1138" y="206"/>
                        <a:pt x="920" y="1"/>
                        <a:pt x="654"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47" name="Google Shape;3047;p25"/>
              <p:cNvGrpSpPr/>
              <p:nvPr/>
            </p:nvGrpSpPr>
            <p:grpSpPr>
              <a:xfrm>
                <a:off x="5054871" y="3507855"/>
                <a:ext cx="31405" cy="26993"/>
                <a:chOff x="5054871" y="3507855"/>
                <a:chExt cx="31405" cy="26993"/>
              </a:xfrm>
            </p:grpSpPr>
            <p:sp>
              <p:nvSpPr>
                <p:cNvPr id="3048" name="Google Shape;3048;p25"/>
                <p:cNvSpPr/>
                <p:nvPr/>
              </p:nvSpPr>
              <p:spPr>
                <a:xfrm>
                  <a:off x="5054871" y="3507855"/>
                  <a:ext cx="31405" cy="26993"/>
                </a:xfrm>
                <a:custGeom>
                  <a:rect b="b" l="l" r="r" t="t"/>
                  <a:pathLst>
                    <a:path extrusionOk="0" h="3432" w="3993">
                      <a:moveTo>
                        <a:pt x="2273" y="0"/>
                      </a:moveTo>
                      <a:cubicBezTo>
                        <a:pt x="1853" y="0"/>
                        <a:pt x="1425" y="156"/>
                        <a:pt x="1077" y="504"/>
                      </a:cubicBezTo>
                      <a:cubicBezTo>
                        <a:pt x="1" y="1581"/>
                        <a:pt x="763" y="3431"/>
                        <a:pt x="2287" y="3431"/>
                      </a:cubicBezTo>
                      <a:cubicBezTo>
                        <a:pt x="3230" y="3431"/>
                        <a:pt x="3993" y="2657"/>
                        <a:pt x="3993" y="1714"/>
                      </a:cubicBezTo>
                      <a:cubicBezTo>
                        <a:pt x="3993" y="682"/>
                        <a:pt x="3151" y="0"/>
                        <a:pt x="2273"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9" name="Google Shape;3049;p25"/>
                <p:cNvSpPr/>
                <p:nvPr/>
              </p:nvSpPr>
              <p:spPr>
                <a:xfrm>
                  <a:off x="5067715" y="3517521"/>
                  <a:ext cx="8950" cy="7605"/>
                </a:xfrm>
                <a:custGeom>
                  <a:rect b="b" l="l" r="r" t="t"/>
                  <a:pathLst>
                    <a:path extrusionOk="0" h="967" w="1138">
                      <a:moveTo>
                        <a:pt x="654" y="1"/>
                      </a:moveTo>
                      <a:cubicBezTo>
                        <a:pt x="218" y="1"/>
                        <a:pt x="1" y="521"/>
                        <a:pt x="315" y="823"/>
                      </a:cubicBezTo>
                      <a:cubicBezTo>
                        <a:pt x="414" y="922"/>
                        <a:pt x="536" y="967"/>
                        <a:pt x="656" y="967"/>
                      </a:cubicBezTo>
                      <a:cubicBezTo>
                        <a:pt x="902" y="967"/>
                        <a:pt x="1138" y="778"/>
                        <a:pt x="1138" y="485"/>
                      </a:cubicBezTo>
                      <a:cubicBezTo>
                        <a:pt x="1138" y="219"/>
                        <a:pt x="920" y="1"/>
                        <a:pt x="654"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50" name="Google Shape;3050;p25"/>
              <p:cNvGrpSpPr/>
              <p:nvPr/>
            </p:nvGrpSpPr>
            <p:grpSpPr>
              <a:xfrm>
                <a:off x="4876579" y="3675325"/>
                <a:ext cx="31405" cy="26969"/>
                <a:chOff x="4876579" y="3675325"/>
                <a:chExt cx="31405" cy="26969"/>
              </a:xfrm>
            </p:grpSpPr>
            <p:sp>
              <p:nvSpPr>
                <p:cNvPr id="3051" name="Google Shape;3051;p25"/>
                <p:cNvSpPr/>
                <p:nvPr/>
              </p:nvSpPr>
              <p:spPr>
                <a:xfrm>
                  <a:off x="4876579" y="3675325"/>
                  <a:ext cx="31405" cy="26969"/>
                </a:xfrm>
                <a:custGeom>
                  <a:rect b="b" l="l" r="r" t="t"/>
                  <a:pathLst>
                    <a:path extrusionOk="0" h="3429" w="3993">
                      <a:moveTo>
                        <a:pt x="2266" y="0"/>
                      </a:moveTo>
                      <a:cubicBezTo>
                        <a:pt x="1848" y="0"/>
                        <a:pt x="1423" y="155"/>
                        <a:pt x="1077" y="501"/>
                      </a:cubicBezTo>
                      <a:cubicBezTo>
                        <a:pt x="0" y="1578"/>
                        <a:pt x="762" y="3429"/>
                        <a:pt x="2287" y="3429"/>
                      </a:cubicBezTo>
                      <a:cubicBezTo>
                        <a:pt x="3230" y="3429"/>
                        <a:pt x="3992" y="2667"/>
                        <a:pt x="3992" y="1723"/>
                      </a:cubicBezTo>
                      <a:cubicBezTo>
                        <a:pt x="3992" y="689"/>
                        <a:pt x="3146" y="0"/>
                        <a:pt x="2266"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Google Shape;3052;p25"/>
                <p:cNvSpPr/>
                <p:nvPr/>
              </p:nvSpPr>
              <p:spPr>
                <a:xfrm>
                  <a:off x="4889517" y="3684975"/>
                  <a:ext cx="8856" cy="7676"/>
                </a:xfrm>
                <a:custGeom>
                  <a:rect b="b" l="l" r="r" t="t"/>
                  <a:pathLst>
                    <a:path extrusionOk="0" h="976" w="1126">
                      <a:moveTo>
                        <a:pt x="642" y="0"/>
                      </a:moveTo>
                      <a:cubicBezTo>
                        <a:pt x="218" y="12"/>
                        <a:pt x="0" y="520"/>
                        <a:pt x="303" y="835"/>
                      </a:cubicBezTo>
                      <a:cubicBezTo>
                        <a:pt x="400" y="932"/>
                        <a:pt x="520" y="976"/>
                        <a:pt x="638" y="976"/>
                      </a:cubicBezTo>
                      <a:cubicBezTo>
                        <a:pt x="886" y="976"/>
                        <a:pt x="1125" y="783"/>
                        <a:pt x="1125" y="496"/>
                      </a:cubicBezTo>
                      <a:cubicBezTo>
                        <a:pt x="1125" y="218"/>
                        <a:pt x="908" y="0"/>
                        <a:pt x="642"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53" name="Google Shape;3053;p25"/>
              <p:cNvGrpSpPr/>
              <p:nvPr/>
            </p:nvGrpSpPr>
            <p:grpSpPr>
              <a:xfrm>
                <a:off x="4842233" y="3688333"/>
                <a:ext cx="31405" cy="26993"/>
                <a:chOff x="4842233" y="3688333"/>
                <a:chExt cx="31405" cy="26993"/>
              </a:xfrm>
            </p:grpSpPr>
            <p:sp>
              <p:nvSpPr>
                <p:cNvPr id="3054" name="Google Shape;3054;p25"/>
                <p:cNvSpPr/>
                <p:nvPr/>
              </p:nvSpPr>
              <p:spPr>
                <a:xfrm>
                  <a:off x="4842233" y="3688333"/>
                  <a:ext cx="31405" cy="26993"/>
                </a:xfrm>
                <a:custGeom>
                  <a:rect b="b" l="l" r="r" t="t"/>
                  <a:pathLst>
                    <a:path extrusionOk="0" h="3432" w="3993">
                      <a:moveTo>
                        <a:pt x="2273" y="1"/>
                      </a:moveTo>
                      <a:cubicBezTo>
                        <a:pt x="1853" y="1"/>
                        <a:pt x="1425" y="156"/>
                        <a:pt x="1077" y="505"/>
                      </a:cubicBezTo>
                      <a:cubicBezTo>
                        <a:pt x="0" y="1581"/>
                        <a:pt x="762" y="3420"/>
                        <a:pt x="2287" y="3432"/>
                      </a:cubicBezTo>
                      <a:cubicBezTo>
                        <a:pt x="3230" y="3432"/>
                        <a:pt x="3992" y="2658"/>
                        <a:pt x="3992" y="1714"/>
                      </a:cubicBezTo>
                      <a:cubicBezTo>
                        <a:pt x="3992" y="683"/>
                        <a:pt x="3150" y="1"/>
                        <a:pt x="2273"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Google Shape;3055;p25"/>
                <p:cNvSpPr/>
                <p:nvPr/>
              </p:nvSpPr>
              <p:spPr>
                <a:xfrm>
                  <a:off x="4855076" y="3698094"/>
                  <a:ext cx="8856" cy="7590"/>
                </a:xfrm>
                <a:custGeom>
                  <a:rect b="b" l="l" r="r" t="t"/>
                  <a:pathLst>
                    <a:path extrusionOk="0" h="965" w="1126">
                      <a:moveTo>
                        <a:pt x="664" y="1"/>
                      </a:moveTo>
                      <a:cubicBezTo>
                        <a:pt x="656" y="1"/>
                        <a:pt x="649" y="1"/>
                        <a:pt x="641" y="1"/>
                      </a:cubicBezTo>
                      <a:cubicBezTo>
                        <a:pt x="218" y="1"/>
                        <a:pt x="0" y="522"/>
                        <a:pt x="303" y="824"/>
                      </a:cubicBezTo>
                      <a:cubicBezTo>
                        <a:pt x="400" y="921"/>
                        <a:pt x="520" y="965"/>
                        <a:pt x="638" y="965"/>
                      </a:cubicBezTo>
                      <a:cubicBezTo>
                        <a:pt x="886" y="965"/>
                        <a:pt x="1125" y="772"/>
                        <a:pt x="1125" y="485"/>
                      </a:cubicBezTo>
                      <a:cubicBezTo>
                        <a:pt x="1125" y="215"/>
                        <a:pt x="931" y="1"/>
                        <a:pt x="664"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56" name="Google Shape;3056;p25"/>
              <p:cNvGrpSpPr/>
              <p:nvPr/>
            </p:nvGrpSpPr>
            <p:grpSpPr>
              <a:xfrm>
                <a:off x="5187876" y="3608032"/>
                <a:ext cx="31405" cy="27001"/>
                <a:chOff x="5187876" y="3608032"/>
                <a:chExt cx="31405" cy="27001"/>
              </a:xfrm>
            </p:grpSpPr>
            <p:sp>
              <p:nvSpPr>
                <p:cNvPr id="3057" name="Google Shape;3057;p25"/>
                <p:cNvSpPr/>
                <p:nvPr/>
              </p:nvSpPr>
              <p:spPr>
                <a:xfrm>
                  <a:off x="5187876" y="3608032"/>
                  <a:ext cx="31405" cy="27001"/>
                </a:xfrm>
                <a:custGeom>
                  <a:rect b="b" l="l" r="r" t="t"/>
                  <a:pathLst>
                    <a:path extrusionOk="0" h="3433" w="3993">
                      <a:moveTo>
                        <a:pt x="2273" y="1"/>
                      </a:moveTo>
                      <a:cubicBezTo>
                        <a:pt x="1853" y="1"/>
                        <a:pt x="1426" y="157"/>
                        <a:pt x="1077" y="505"/>
                      </a:cubicBezTo>
                      <a:cubicBezTo>
                        <a:pt x="1" y="1582"/>
                        <a:pt x="763" y="3432"/>
                        <a:pt x="2287" y="3432"/>
                      </a:cubicBezTo>
                      <a:cubicBezTo>
                        <a:pt x="3231" y="3420"/>
                        <a:pt x="3993" y="2658"/>
                        <a:pt x="3993" y="1715"/>
                      </a:cubicBezTo>
                      <a:cubicBezTo>
                        <a:pt x="3993" y="683"/>
                        <a:pt x="3151" y="1"/>
                        <a:pt x="2273"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8" name="Google Shape;3058;p25"/>
                <p:cNvSpPr/>
                <p:nvPr/>
              </p:nvSpPr>
              <p:spPr>
                <a:xfrm>
                  <a:off x="5202057" y="3617706"/>
                  <a:ext cx="7621" cy="7621"/>
                </a:xfrm>
                <a:custGeom>
                  <a:rect b="b" l="l" r="r" t="t"/>
                  <a:pathLst>
                    <a:path extrusionOk="0" h="969" w="969">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59" name="Google Shape;3059;p25"/>
              <p:cNvSpPr/>
              <p:nvPr/>
            </p:nvSpPr>
            <p:spPr>
              <a:xfrm>
                <a:off x="5142589" y="3410030"/>
                <a:ext cx="42542" cy="36525"/>
              </a:xfrm>
              <a:custGeom>
                <a:rect b="b" l="l" r="r" t="t"/>
                <a:pathLst>
                  <a:path extrusionOk="0" h="4644" w="5409">
                    <a:moveTo>
                      <a:pt x="3085" y="1"/>
                    </a:moveTo>
                    <a:cubicBezTo>
                      <a:pt x="2516" y="1"/>
                      <a:pt x="1935" y="213"/>
                      <a:pt x="1465" y="688"/>
                    </a:cubicBezTo>
                    <a:cubicBezTo>
                      <a:pt x="1" y="2140"/>
                      <a:pt x="1029" y="4632"/>
                      <a:pt x="3098" y="4644"/>
                    </a:cubicBezTo>
                    <a:cubicBezTo>
                      <a:pt x="4380" y="4632"/>
                      <a:pt x="5408" y="3603"/>
                      <a:pt x="5408" y="2321"/>
                    </a:cubicBezTo>
                    <a:cubicBezTo>
                      <a:pt x="5408" y="923"/>
                      <a:pt x="4270" y="1"/>
                      <a:pt x="3085"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0" name="Google Shape;3060;p25"/>
              <p:cNvSpPr/>
              <p:nvPr/>
            </p:nvSpPr>
            <p:spPr>
              <a:xfrm>
                <a:off x="5158382" y="3419720"/>
                <a:ext cx="17138" cy="17130"/>
              </a:xfrm>
              <a:custGeom>
                <a:rect b="b" l="l" r="r" t="t"/>
                <a:pathLst>
                  <a:path extrusionOk="0" h="2178" w="2179">
                    <a:moveTo>
                      <a:pt x="1090" y="0"/>
                    </a:moveTo>
                    <a:cubicBezTo>
                      <a:pt x="485" y="0"/>
                      <a:pt x="1" y="484"/>
                      <a:pt x="1" y="1089"/>
                    </a:cubicBezTo>
                    <a:cubicBezTo>
                      <a:pt x="1" y="1694"/>
                      <a:pt x="485" y="2178"/>
                      <a:pt x="1090" y="2178"/>
                    </a:cubicBezTo>
                    <a:cubicBezTo>
                      <a:pt x="1694" y="2178"/>
                      <a:pt x="2178" y="1694"/>
                      <a:pt x="2178" y="1089"/>
                    </a:cubicBezTo>
                    <a:cubicBezTo>
                      <a:pt x="2178" y="484"/>
                      <a:pt x="1694" y="0"/>
                      <a:pt x="1090"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61" name="Google Shape;3061;p25"/>
              <p:cNvGrpSpPr/>
              <p:nvPr/>
            </p:nvGrpSpPr>
            <p:grpSpPr>
              <a:xfrm>
                <a:off x="5269224" y="3304167"/>
                <a:ext cx="40253" cy="34402"/>
                <a:chOff x="5269224" y="3304167"/>
                <a:chExt cx="40253" cy="34402"/>
              </a:xfrm>
            </p:grpSpPr>
            <p:sp>
              <p:nvSpPr>
                <p:cNvPr id="3062" name="Google Shape;3062;p25"/>
                <p:cNvSpPr/>
                <p:nvPr/>
              </p:nvSpPr>
              <p:spPr>
                <a:xfrm>
                  <a:off x="5269224" y="3304167"/>
                  <a:ext cx="40253" cy="34402"/>
                </a:xfrm>
                <a:custGeom>
                  <a:rect b="b" l="l" r="r" t="t"/>
                  <a:pathLst>
                    <a:path extrusionOk="0" h="4374" w="5118">
                      <a:moveTo>
                        <a:pt x="2915" y="0"/>
                      </a:moveTo>
                      <a:cubicBezTo>
                        <a:pt x="2376" y="0"/>
                        <a:pt x="1827" y="201"/>
                        <a:pt x="1380" y="648"/>
                      </a:cubicBezTo>
                      <a:cubicBezTo>
                        <a:pt x="1" y="2015"/>
                        <a:pt x="980" y="4374"/>
                        <a:pt x="2928" y="4374"/>
                      </a:cubicBezTo>
                      <a:cubicBezTo>
                        <a:pt x="4126" y="4374"/>
                        <a:pt x="5105" y="3394"/>
                        <a:pt x="5118" y="2184"/>
                      </a:cubicBezTo>
                      <a:cubicBezTo>
                        <a:pt x="5109" y="869"/>
                        <a:pt x="4036" y="0"/>
                        <a:pt x="2915"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3" name="Google Shape;3063;p25"/>
                <p:cNvSpPr/>
                <p:nvPr/>
              </p:nvSpPr>
              <p:spPr>
                <a:xfrm>
                  <a:off x="5284639" y="3313826"/>
                  <a:ext cx="15132" cy="15140"/>
                </a:xfrm>
                <a:custGeom>
                  <a:rect b="b" l="l" r="r" t="t"/>
                  <a:pathLst>
                    <a:path extrusionOk="0" h="1925" w="1924">
                      <a:moveTo>
                        <a:pt x="968" y="1"/>
                      </a:moveTo>
                      <a:cubicBezTo>
                        <a:pt x="436" y="1"/>
                        <a:pt x="0" y="436"/>
                        <a:pt x="0" y="956"/>
                      </a:cubicBezTo>
                      <a:cubicBezTo>
                        <a:pt x="0" y="1489"/>
                        <a:pt x="436" y="1924"/>
                        <a:pt x="968" y="1924"/>
                      </a:cubicBezTo>
                      <a:cubicBezTo>
                        <a:pt x="1500" y="1924"/>
                        <a:pt x="1924" y="1489"/>
                        <a:pt x="1924" y="956"/>
                      </a:cubicBezTo>
                      <a:cubicBezTo>
                        <a:pt x="1924" y="436"/>
                        <a:pt x="1500" y="1"/>
                        <a:pt x="968"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64" name="Google Shape;3064;p25"/>
              <p:cNvGrpSpPr/>
              <p:nvPr/>
            </p:nvGrpSpPr>
            <p:grpSpPr>
              <a:xfrm>
                <a:off x="5327354" y="3476615"/>
                <a:ext cx="49864" cy="42723"/>
                <a:chOff x="5327354" y="3476615"/>
                <a:chExt cx="49864" cy="42723"/>
              </a:xfrm>
            </p:grpSpPr>
            <p:sp>
              <p:nvSpPr>
                <p:cNvPr id="3065" name="Google Shape;3065;p25"/>
                <p:cNvSpPr/>
                <p:nvPr/>
              </p:nvSpPr>
              <p:spPr>
                <a:xfrm>
                  <a:off x="5327354" y="3476615"/>
                  <a:ext cx="49864" cy="42723"/>
                </a:xfrm>
                <a:custGeom>
                  <a:rect b="b" l="l" r="r" t="t"/>
                  <a:pathLst>
                    <a:path extrusionOk="0" h="5432" w="6340">
                      <a:moveTo>
                        <a:pt x="3602" y="1"/>
                      </a:moveTo>
                      <a:cubicBezTo>
                        <a:pt x="2936" y="1"/>
                        <a:pt x="2257" y="248"/>
                        <a:pt x="1706" y="799"/>
                      </a:cubicBezTo>
                      <a:cubicBezTo>
                        <a:pt x="1" y="2504"/>
                        <a:pt x="1210" y="5432"/>
                        <a:pt x="3630" y="5432"/>
                      </a:cubicBezTo>
                      <a:cubicBezTo>
                        <a:pt x="5118" y="5432"/>
                        <a:pt x="6339" y="4222"/>
                        <a:pt x="6339" y="2722"/>
                      </a:cubicBezTo>
                      <a:cubicBezTo>
                        <a:pt x="6339" y="1084"/>
                        <a:pt x="4998" y="1"/>
                        <a:pt x="3602"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6" name="Google Shape;3066;p25"/>
                <p:cNvSpPr/>
                <p:nvPr/>
              </p:nvSpPr>
              <p:spPr>
                <a:xfrm>
                  <a:off x="5340197" y="3486321"/>
                  <a:ext cx="27315" cy="23406"/>
                </a:xfrm>
                <a:custGeom>
                  <a:rect b="b" l="l" r="r" t="t"/>
                  <a:pathLst>
                    <a:path extrusionOk="0" h="2976" w="3473">
                      <a:moveTo>
                        <a:pt x="1985" y="0"/>
                      </a:moveTo>
                      <a:cubicBezTo>
                        <a:pt x="666" y="0"/>
                        <a:pt x="1" y="1597"/>
                        <a:pt x="944" y="2540"/>
                      </a:cubicBezTo>
                      <a:cubicBezTo>
                        <a:pt x="1245" y="2841"/>
                        <a:pt x="1614" y="2975"/>
                        <a:pt x="1977" y="2975"/>
                      </a:cubicBezTo>
                      <a:cubicBezTo>
                        <a:pt x="2739" y="2975"/>
                        <a:pt x="3473" y="2381"/>
                        <a:pt x="3473" y="1488"/>
                      </a:cubicBezTo>
                      <a:cubicBezTo>
                        <a:pt x="3473" y="665"/>
                        <a:pt x="2807" y="0"/>
                        <a:pt x="1985"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67" name="Google Shape;3067;p25"/>
              <p:cNvSpPr/>
              <p:nvPr/>
            </p:nvSpPr>
            <p:spPr>
              <a:xfrm>
                <a:off x="5290255" y="3703080"/>
                <a:ext cx="31397" cy="26898"/>
              </a:xfrm>
              <a:custGeom>
                <a:rect b="b" l="l" r="r" t="t"/>
                <a:pathLst>
                  <a:path extrusionOk="0" h="3420" w="3992">
                    <a:moveTo>
                      <a:pt x="2272" y="1"/>
                    </a:moveTo>
                    <a:cubicBezTo>
                      <a:pt x="1853" y="1"/>
                      <a:pt x="1425" y="156"/>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8" name="Google Shape;3068;p25"/>
              <p:cNvSpPr/>
              <p:nvPr/>
            </p:nvSpPr>
            <p:spPr>
              <a:xfrm>
                <a:off x="5304427" y="3712754"/>
                <a:ext cx="7621" cy="7621"/>
              </a:xfrm>
              <a:custGeom>
                <a:rect b="b" l="l" r="r" t="t"/>
                <a:pathLst>
                  <a:path extrusionOk="0" h="969" w="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69" name="Google Shape;3069;p25"/>
              <p:cNvGrpSpPr/>
              <p:nvPr/>
            </p:nvGrpSpPr>
            <p:grpSpPr>
              <a:xfrm>
                <a:off x="5341723" y="3775957"/>
                <a:ext cx="31405" cy="26898"/>
                <a:chOff x="5341723" y="3775957"/>
                <a:chExt cx="31405" cy="26898"/>
              </a:xfrm>
            </p:grpSpPr>
            <p:sp>
              <p:nvSpPr>
                <p:cNvPr id="3070" name="Google Shape;3070;p25"/>
                <p:cNvSpPr/>
                <p:nvPr/>
              </p:nvSpPr>
              <p:spPr>
                <a:xfrm>
                  <a:off x="5341723" y="3775957"/>
                  <a:ext cx="31405" cy="26898"/>
                </a:xfrm>
                <a:custGeom>
                  <a:rect b="b" l="l" r="r" t="t"/>
                  <a:pathLst>
                    <a:path extrusionOk="0" h="3420" w="3993">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1" name="Google Shape;3071;p25"/>
                <p:cNvSpPr/>
                <p:nvPr/>
              </p:nvSpPr>
              <p:spPr>
                <a:xfrm>
                  <a:off x="5354567" y="3785631"/>
                  <a:ext cx="8950" cy="7605"/>
                </a:xfrm>
                <a:custGeom>
                  <a:rect b="b" l="l" r="r" t="t"/>
                  <a:pathLst>
                    <a:path extrusionOk="0" h="967" w="1138">
                      <a:moveTo>
                        <a:pt x="654" y="0"/>
                      </a:moveTo>
                      <a:cubicBezTo>
                        <a:pt x="218" y="0"/>
                        <a:pt x="0" y="521"/>
                        <a:pt x="303" y="823"/>
                      </a:cubicBezTo>
                      <a:cubicBezTo>
                        <a:pt x="402" y="922"/>
                        <a:pt x="525" y="966"/>
                        <a:pt x="646" y="966"/>
                      </a:cubicBezTo>
                      <a:cubicBezTo>
                        <a:pt x="896" y="966"/>
                        <a:pt x="1138" y="777"/>
                        <a:pt x="1138" y="484"/>
                      </a:cubicBezTo>
                      <a:cubicBezTo>
                        <a:pt x="1138" y="218"/>
                        <a:pt x="920" y="0"/>
                        <a:pt x="654"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72" name="Google Shape;3072;p25"/>
              <p:cNvGrpSpPr/>
              <p:nvPr/>
            </p:nvGrpSpPr>
            <p:grpSpPr>
              <a:xfrm>
                <a:off x="5439053" y="3699274"/>
                <a:ext cx="31405" cy="26898"/>
                <a:chOff x="5439053" y="3699274"/>
                <a:chExt cx="31405" cy="26898"/>
              </a:xfrm>
            </p:grpSpPr>
            <p:sp>
              <p:nvSpPr>
                <p:cNvPr id="3073" name="Google Shape;3073;p25"/>
                <p:cNvSpPr/>
                <p:nvPr/>
              </p:nvSpPr>
              <p:spPr>
                <a:xfrm>
                  <a:off x="5439053" y="3699274"/>
                  <a:ext cx="31405" cy="26898"/>
                </a:xfrm>
                <a:custGeom>
                  <a:rect b="b" l="l" r="r" t="t"/>
                  <a:pathLst>
                    <a:path extrusionOk="0" h="3420" w="3993">
                      <a:moveTo>
                        <a:pt x="2273" y="1"/>
                      </a:moveTo>
                      <a:cubicBezTo>
                        <a:pt x="1853" y="1"/>
                        <a:pt x="1425" y="157"/>
                        <a:pt x="1077" y="505"/>
                      </a:cubicBezTo>
                      <a:cubicBezTo>
                        <a:pt x="0" y="1581"/>
                        <a:pt x="762"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Google Shape;3074;p25"/>
                <p:cNvSpPr/>
                <p:nvPr/>
              </p:nvSpPr>
              <p:spPr>
                <a:xfrm>
                  <a:off x="5453225" y="3708948"/>
                  <a:ext cx="7621" cy="7621"/>
                </a:xfrm>
                <a:custGeom>
                  <a:rect b="b" l="l" r="r" t="t"/>
                  <a:pathLst>
                    <a:path extrusionOk="0" h="969" w="969">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75" name="Google Shape;3075;p25"/>
              <p:cNvGrpSpPr/>
              <p:nvPr/>
            </p:nvGrpSpPr>
            <p:grpSpPr>
              <a:xfrm>
                <a:off x="5412414" y="3622307"/>
                <a:ext cx="31499" cy="26993"/>
                <a:chOff x="5412414" y="3622307"/>
                <a:chExt cx="31499" cy="26993"/>
              </a:xfrm>
            </p:grpSpPr>
            <p:sp>
              <p:nvSpPr>
                <p:cNvPr id="3076" name="Google Shape;3076;p25"/>
                <p:cNvSpPr/>
                <p:nvPr/>
              </p:nvSpPr>
              <p:spPr>
                <a:xfrm>
                  <a:off x="5412414" y="3622307"/>
                  <a:ext cx="31499" cy="26993"/>
                </a:xfrm>
                <a:custGeom>
                  <a:rect b="b" l="l" r="r" t="t"/>
                  <a:pathLst>
                    <a:path extrusionOk="0" h="3432" w="4005">
                      <a:moveTo>
                        <a:pt x="2285" y="0"/>
                      </a:moveTo>
                      <a:cubicBezTo>
                        <a:pt x="1865" y="0"/>
                        <a:pt x="1437" y="156"/>
                        <a:pt x="1089" y="504"/>
                      </a:cubicBezTo>
                      <a:cubicBezTo>
                        <a:pt x="0" y="1581"/>
                        <a:pt x="774" y="3432"/>
                        <a:pt x="2299" y="3432"/>
                      </a:cubicBezTo>
                      <a:cubicBezTo>
                        <a:pt x="3242" y="3432"/>
                        <a:pt x="4004" y="2658"/>
                        <a:pt x="4004" y="1714"/>
                      </a:cubicBezTo>
                      <a:cubicBezTo>
                        <a:pt x="4004" y="683"/>
                        <a:pt x="3163" y="0"/>
                        <a:pt x="2285"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7" name="Google Shape;3077;p25"/>
                <p:cNvSpPr/>
                <p:nvPr/>
              </p:nvSpPr>
              <p:spPr>
                <a:xfrm>
                  <a:off x="5426681" y="3632075"/>
                  <a:ext cx="7527" cy="7519"/>
                </a:xfrm>
                <a:custGeom>
                  <a:rect b="b" l="l" r="r" t="t"/>
                  <a:pathLst>
                    <a:path extrusionOk="0" h="956" w="957">
                      <a:moveTo>
                        <a:pt x="485" y="0"/>
                      </a:moveTo>
                      <a:cubicBezTo>
                        <a:pt x="206" y="0"/>
                        <a:pt x="1" y="206"/>
                        <a:pt x="1" y="472"/>
                      </a:cubicBezTo>
                      <a:cubicBezTo>
                        <a:pt x="1" y="738"/>
                        <a:pt x="206" y="956"/>
                        <a:pt x="485" y="956"/>
                      </a:cubicBezTo>
                      <a:cubicBezTo>
                        <a:pt x="751" y="956"/>
                        <a:pt x="956" y="738"/>
                        <a:pt x="956" y="472"/>
                      </a:cubicBezTo>
                      <a:cubicBezTo>
                        <a:pt x="956" y="206"/>
                        <a:pt x="751" y="0"/>
                        <a:pt x="485"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78" name="Google Shape;3078;p25"/>
              <p:cNvGrpSpPr/>
              <p:nvPr/>
            </p:nvGrpSpPr>
            <p:grpSpPr>
              <a:xfrm>
                <a:off x="5476254" y="3473949"/>
                <a:ext cx="26835" cy="26930"/>
                <a:chOff x="5476254" y="3473949"/>
                <a:chExt cx="26835" cy="26930"/>
              </a:xfrm>
            </p:grpSpPr>
            <p:sp>
              <p:nvSpPr>
                <p:cNvPr id="3079" name="Google Shape;3079;p25"/>
                <p:cNvSpPr/>
                <p:nvPr/>
              </p:nvSpPr>
              <p:spPr>
                <a:xfrm>
                  <a:off x="5476254" y="3473949"/>
                  <a:ext cx="26835" cy="26930"/>
                </a:xfrm>
                <a:custGeom>
                  <a:rect b="b" l="l" r="r" t="t"/>
                  <a:pathLst>
                    <a:path extrusionOk="0" h="3424" w="3412">
                      <a:moveTo>
                        <a:pt x="1706" y="1"/>
                      </a:moveTo>
                      <a:cubicBezTo>
                        <a:pt x="762" y="1"/>
                        <a:pt x="0" y="775"/>
                        <a:pt x="0" y="1718"/>
                      </a:cubicBezTo>
                      <a:cubicBezTo>
                        <a:pt x="0" y="2662"/>
                        <a:pt x="762" y="3424"/>
                        <a:pt x="1706" y="3424"/>
                      </a:cubicBezTo>
                      <a:cubicBezTo>
                        <a:pt x="2649" y="3424"/>
                        <a:pt x="3411" y="2662"/>
                        <a:pt x="3411" y="1718"/>
                      </a:cubicBezTo>
                      <a:cubicBezTo>
                        <a:pt x="3411" y="775"/>
                        <a:pt x="2649" y="1"/>
                        <a:pt x="1706"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0" name="Google Shape;3080;p25"/>
                <p:cNvSpPr/>
                <p:nvPr/>
              </p:nvSpPr>
              <p:spPr>
                <a:xfrm>
                  <a:off x="5485857" y="3483655"/>
                  <a:ext cx="7621" cy="7621"/>
                </a:xfrm>
                <a:custGeom>
                  <a:rect b="b" l="l" r="r" t="t"/>
                  <a:pathLst>
                    <a:path extrusionOk="0" h="969" w="969">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81" name="Google Shape;3081;p25"/>
              <p:cNvGrpSpPr/>
              <p:nvPr/>
            </p:nvGrpSpPr>
            <p:grpSpPr>
              <a:xfrm>
                <a:off x="5564547" y="3481594"/>
                <a:ext cx="31397" cy="26898"/>
                <a:chOff x="5564547" y="3481594"/>
                <a:chExt cx="31397" cy="26898"/>
              </a:xfrm>
            </p:grpSpPr>
            <p:sp>
              <p:nvSpPr>
                <p:cNvPr id="3082" name="Google Shape;3082;p25"/>
                <p:cNvSpPr/>
                <p:nvPr/>
              </p:nvSpPr>
              <p:spPr>
                <a:xfrm>
                  <a:off x="5564547" y="3481594"/>
                  <a:ext cx="31397" cy="26898"/>
                </a:xfrm>
                <a:custGeom>
                  <a:rect b="b" l="l" r="r" t="t"/>
                  <a:pathLst>
                    <a:path extrusionOk="0" h="3420" w="3992">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3" name="Google Shape;3083;p25"/>
                <p:cNvSpPr/>
                <p:nvPr/>
              </p:nvSpPr>
              <p:spPr>
                <a:xfrm>
                  <a:off x="5578719" y="3491268"/>
                  <a:ext cx="7621" cy="7613"/>
                </a:xfrm>
                <a:custGeom>
                  <a:rect b="b" l="l" r="r" t="t"/>
                  <a:pathLst>
                    <a:path extrusionOk="0" h="968" w="969">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84" name="Google Shape;3084;p25"/>
              <p:cNvGrpSpPr/>
              <p:nvPr/>
            </p:nvGrpSpPr>
            <p:grpSpPr>
              <a:xfrm>
                <a:off x="5534101" y="3470174"/>
                <a:ext cx="31397" cy="26906"/>
                <a:chOff x="5534101" y="3470174"/>
                <a:chExt cx="31397" cy="26906"/>
              </a:xfrm>
            </p:grpSpPr>
            <p:sp>
              <p:nvSpPr>
                <p:cNvPr id="3085" name="Google Shape;3085;p25"/>
                <p:cNvSpPr/>
                <p:nvPr/>
              </p:nvSpPr>
              <p:spPr>
                <a:xfrm>
                  <a:off x="5534101" y="3470174"/>
                  <a:ext cx="31397" cy="26906"/>
                </a:xfrm>
                <a:custGeom>
                  <a:rect b="b" l="l" r="r" t="t"/>
                  <a:pathLst>
                    <a:path extrusionOk="0" h="3421" w="3992">
                      <a:moveTo>
                        <a:pt x="2272" y="1"/>
                      </a:moveTo>
                      <a:cubicBezTo>
                        <a:pt x="1853" y="1"/>
                        <a:pt x="1425" y="157"/>
                        <a:pt x="1077" y="505"/>
                      </a:cubicBezTo>
                      <a:cubicBezTo>
                        <a:pt x="0" y="1581"/>
                        <a:pt x="762" y="3420"/>
                        <a:pt x="2286" y="3420"/>
                      </a:cubicBezTo>
                      <a:cubicBezTo>
                        <a:pt x="3230" y="3420"/>
                        <a:pt x="3992" y="2658"/>
                        <a:pt x="3992" y="1714"/>
                      </a:cubicBezTo>
                      <a:cubicBezTo>
                        <a:pt x="3992" y="683"/>
                        <a:pt x="3150" y="1"/>
                        <a:pt x="2272"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6" name="Google Shape;3086;p25"/>
                <p:cNvSpPr/>
                <p:nvPr/>
              </p:nvSpPr>
              <p:spPr>
                <a:xfrm>
                  <a:off x="5546945" y="3479848"/>
                  <a:ext cx="8950" cy="7582"/>
                </a:xfrm>
                <a:custGeom>
                  <a:rect b="b" l="l" r="r" t="t"/>
                  <a:pathLst>
                    <a:path extrusionOk="0" h="964" w="1138">
                      <a:moveTo>
                        <a:pt x="653" y="1"/>
                      </a:moveTo>
                      <a:cubicBezTo>
                        <a:pt x="218" y="1"/>
                        <a:pt x="0" y="521"/>
                        <a:pt x="303" y="823"/>
                      </a:cubicBezTo>
                      <a:cubicBezTo>
                        <a:pt x="404" y="921"/>
                        <a:pt x="526" y="964"/>
                        <a:pt x="646" y="964"/>
                      </a:cubicBezTo>
                      <a:cubicBezTo>
                        <a:pt x="898" y="964"/>
                        <a:pt x="1137" y="771"/>
                        <a:pt x="1137" y="484"/>
                      </a:cubicBezTo>
                      <a:cubicBezTo>
                        <a:pt x="1137" y="218"/>
                        <a:pt x="919" y="1"/>
                        <a:pt x="65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87" name="Google Shape;3087;p25"/>
              <p:cNvGrpSpPr/>
              <p:nvPr/>
            </p:nvGrpSpPr>
            <p:grpSpPr>
              <a:xfrm>
                <a:off x="5610879" y="3314486"/>
                <a:ext cx="31499" cy="26938"/>
                <a:chOff x="5610879" y="3314486"/>
                <a:chExt cx="31499" cy="26938"/>
              </a:xfrm>
            </p:grpSpPr>
            <p:sp>
              <p:nvSpPr>
                <p:cNvPr id="3088" name="Google Shape;3088;p25"/>
                <p:cNvSpPr/>
                <p:nvPr/>
              </p:nvSpPr>
              <p:spPr>
                <a:xfrm>
                  <a:off x="5610879" y="3314486"/>
                  <a:ext cx="31499" cy="26938"/>
                </a:xfrm>
                <a:custGeom>
                  <a:rect b="b" l="l" r="r" t="t"/>
                  <a:pathLst>
                    <a:path extrusionOk="0" h="3425" w="4005">
                      <a:moveTo>
                        <a:pt x="2285" y="0"/>
                      </a:moveTo>
                      <a:cubicBezTo>
                        <a:pt x="1865" y="0"/>
                        <a:pt x="1437" y="157"/>
                        <a:pt x="1089" y="509"/>
                      </a:cubicBezTo>
                      <a:cubicBezTo>
                        <a:pt x="0" y="1586"/>
                        <a:pt x="774" y="3425"/>
                        <a:pt x="2299" y="3425"/>
                      </a:cubicBezTo>
                      <a:cubicBezTo>
                        <a:pt x="3242" y="3425"/>
                        <a:pt x="4004" y="2663"/>
                        <a:pt x="4004" y="1719"/>
                      </a:cubicBezTo>
                      <a:cubicBezTo>
                        <a:pt x="4004" y="688"/>
                        <a:pt x="3163" y="0"/>
                        <a:pt x="2285"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9" name="Google Shape;3089;p25"/>
                <p:cNvSpPr/>
                <p:nvPr/>
              </p:nvSpPr>
              <p:spPr>
                <a:xfrm>
                  <a:off x="5623817" y="3324192"/>
                  <a:ext cx="8950" cy="7590"/>
                </a:xfrm>
                <a:custGeom>
                  <a:rect b="b" l="l" r="r" t="t"/>
                  <a:pathLst>
                    <a:path extrusionOk="0" h="965" w="1138">
                      <a:moveTo>
                        <a:pt x="675" y="1"/>
                      </a:moveTo>
                      <a:cubicBezTo>
                        <a:pt x="668" y="1"/>
                        <a:pt x="661" y="1"/>
                        <a:pt x="654" y="1"/>
                      </a:cubicBezTo>
                      <a:cubicBezTo>
                        <a:pt x="218" y="1"/>
                        <a:pt x="0" y="509"/>
                        <a:pt x="303" y="824"/>
                      </a:cubicBezTo>
                      <a:cubicBezTo>
                        <a:pt x="404" y="921"/>
                        <a:pt x="525" y="965"/>
                        <a:pt x="644" y="965"/>
                      </a:cubicBezTo>
                      <a:cubicBezTo>
                        <a:pt x="893" y="965"/>
                        <a:pt x="1129" y="772"/>
                        <a:pt x="1137" y="485"/>
                      </a:cubicBezTo>
                      <a:cubicBezTo>
                        <a:pt x="1137" y="214"/>
                        <a:pt x="931" y="1"/>
                        <a:pt x="675"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0" name="Google Shape;3090;p25"/>
              <p:cNvGrpSpPr/>
              <p:nvPr/>
            </p:nvGrpSpPr>
            <p:grpSpPr>
              <a:xfrm>
                <a:off x="4834525" y="3501382"/>
                <a:ext cx="31499" cy="26898"/>
                <a:chOff x="4834525" y="3501382"/>
                <a:chExt cx="31499" cy="26898"/>
              </a:xfrm>
            </p:grpSpPr>
            <p:sp>
              <p:nvSpPr>
                <p:cNvPr id="3091" name="Google Shape;3091;p25"/>
                <p:cNvSpPr/>
                <p:nvPr/>
              </p:nvSpPr>
              <p:spPr>
                <a:xfrm>
                  <a:off x="4834525" y="3501382"/>
                  <a:ext cx="31499" cy="26898"/>
                </a:xfrm>
                <a:custGeom>
                  <a:rect b="b" l="l" r="r" t="t"/>
                  <a:pathLst>
                    <a:path extrusionOk="0" h="3420" w="4005">
                      <a:moveTo>
                        <a:pt x="2285" y="0"/>
                      </a:moveTo>
                      <a:cubicBezTo>
                        <a:pt x="1865" y="0"/>
                        <a:pt x="1437" y="156"/>
                        <a:pt x="1089" y="504"/>
                      </a:cubicBezTo>
                      <a:cubicBezTo>
                        <a:pt x="0" y="1581"/>
                        <a:pt x="775"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2" name="Google Shape;3092;p25"/>
                <p:cNvSpPr/>
                <p:nvPr/>
              </p:nvSpPr>
              <p:spPr>
                <a:xfrm>
                  <a:off x="4847463" y="3511056"/>
                  <a:ext cx="8950" cy="7605"/>
                </a:xfrm>
                <a:custGeom>
                  <a:rect b="b" l="l" r="r" t="t"/>
                  <a:pathLst>
                    <a:path extrusionOk="0" h="967" w="1138">
                      <a:moveTo>
                        <a:pt x="654" y="0"/>
                      </a:moveTo>
                      <a:cubicBezTo>
                        <a:pt x="218" y="0"/>
                        <a:pt x="1" y="520"/>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3" name="Google Shape;3093;p25"/>
              <p:cNvGrpSpPr/>
              <p:nvPr/>
            </p:nvGrpSpPr>
            <p:grpSpPr>
              <a:xfrm>
                <a:off x="4898460" y="3580158"/>
                <a:ext cx="31405" cy="26898"/>
                <a:chOff x="4898460" y="3580158"/>
                <a:chExt cx="31405" cy="26898"/>
              </a:xfrm>
            </p:grpSpPr>
            <p:sp>
              <p:nvSpPr>
                <p:cNvPr id="3094" name="Google Shape;3094;p25"/>
                <p:cNvSpPr/>
                <p:nvPr/>
              </p:nvSpPr>
              <p:spPr>
                <a:xfrm>
                  <a:off x="4898460" y="3580158"/>
                  <a:ext cx="31405" cy="26898"/>
                </a:xfrm>
                <a:custGeom>
                  <a:rect b="b" l="l" r="r" t="t"/>
                  <a:pathLst>
                    <a:path extrusionOk="0" h="3420" w="3993">
                      <a:moveTo>
                        <a:pt x="2273" y="1"/>
                      </a:moveTo>
                      <a:cubicBezTo>
                        <a:pt x="1853" y="1"/>
                        <a:pt x="1425" y="156"/>
                        <a:pt x="1077" y="505"/>
                      </a:cubicBezTo>
                      <a:cubicBezTo>
                        <a:pt x="0"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5" name="Google Shape;3095;p25"/>
                <p:cNvSpPr/>
                <p:nvPr/>
              </p:nvSpPr>
              <p:spPr>
                <a:xfrm>
                  <a:off x="4911303" y="3589832"/>
                  <a:ext cx="8950" cy="7605"/>
                </a:xfrm>
                <a:custGeom>
                  <a:rect b="b" l="l" r="r" t="t"/>
                  <a:pathLst>
                    <a:path extrusionOk="0" h="967" w="1138">
                      <a:moveTo>
                        <a:pt x="654" y="0"/>
                      </a:moveTo>
                      <a:cubicBezTo>
                        <a:pt x="218" y="0"/>
                        <a:pt x="1" y="521"/>
                        <a:pt x="303" y="823"/>
                      </a:cubicBezTo>
                      <a:cubicBezTo>
                        <a:pt x="402" y="922"/>
                        <a:pt x="524" y="966"/>
                        <a:pt x="644" y="966"/>
                      </a:cubicBezTo>
                      <a:cubicBezTo>
                        <a:pt x="891" y="966"/>
                        <a:pt x="1130" y="777"/>
                        <a:pt x="1138" y="484"/>
                      </a:cubicBezTo>
                      <a:cubicBezTo>
                        <a:pt x="1138" y="218"/>
                        <a:pt x="920" y="0"/>
                        <a:pt x="654"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6" name="Google Shape;3096;p25"/>
              <p:cNvGrpSpPr/>
              <p:nvPr/>
            </p:nvGrpSpPr>
            <p:grpSpPr>
              <a:xfrm>
                <a:off x="4882667" y="3608032"/>
                <a:ext cx="31499" cy="27001"/>
                <a:chOff x="4882667" y="3608032"/>
                <a:chExt cx="31499" cy="27001"/>
              </a:xfrm>
            </p:grpSpPr>
            <p:sp>
              <p:nvSpPr>
                <p:cNvPr id="3097" name="Google Shape;3097;p25"/>
                <p:cNvSpPr/>
                <p:nvPr/>
              </p:nvSpPr>
              <p:spPr>
                <a:xfrm>
                  <a:off x="4882667" y="3608032"/>
                  <a:ext cx="31499" cy="27001"/>
                </a:xfrm>
                <a:custGeom>
                  <a:rect b="b" l="l" r="r" t="t"/>
                  <a:pathLst>
                    <a:path extrusionOk="0" h="3433" w="4005">
                      <a:moveTo>
                        <a:pt x="2276" y="1"/>
                      </a:moveTo>
                      <a:cubicBezTo>
                        <a:pt x="1854" y="1"/>
                        <a:pt x="1425" y="157"/>
                        <a:pt x="1077" y="505"/>
                      </a:cubicBezTo>
                      <a:cubicBezTo>
                        <a:pt x="0" y="1582"/>
                        <a:pt x="763" y="3432"/>
                        <a:pt x="2287" y="3432"/>
                      </a:cubicBezTo>
                      <a:cubicBezTo>
                        <a:pt x="3230" y="3420"/>
                        <a:pt x="4004" y="2658"/>
                        <a:pt x="4004" y="1715"/>
                      </a:cubicBezTo>
                      <a:cubicBezTo>
                        <a:pt x="4004" y="683"/>
                        <a:pt x="3157" y="1"/>
                        <a:pt x="2276"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8" name="Google Shape;3098;p25"/>
                <p:cNvSpPr/>
                <p:nvPr/>
              </p:nvSpPr>
              <p:spPr>
                <a:xfrm>
                  <a:off x="4895605" y="3617706"/>
                  <a:ext cx="8950" cy="7653"/>
                </a:xfrm>
                <a:custGeom>
                  <a:rect b="b" l="l" r="r" t="t"/>
                  <a:pathLst>
                    <a:path extrusionOk="0" h="973" w="1138">
                      <a:moveTo>
                        <a:pt x="642" y="1"/>
                      </a:moveTo>
                      <a:cubicBezTo>
                        <a:pt x="218" y="1"/>
                        <a:pt x="1" y="521"/>
                        <a:pt x="303" y="823"/>
                      </a:cubicBezTo>
                      <a:cubicBezTo>
                        <a:pt x="402" y="926"/>
                        <a:pt x="524" y="972"/>
                        <a:pt x="644" y="972"/>
                      </a:cubicBezTo>
                      <a:cubicBezTo>
                        <a:pt x="891" y="972"/>
                        <a:pt x="1130" y="778"/>
                        <a:pt x="1138" y="485"/>
                      </a:cubicBezTo>
                      <a:cubicBezTo>
                        <a:pt x="1138" y="218"/>
                        <a:pt x="920" y="1"/>
                        <a:pt x="642"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9" name="Google Shape;3099;p25"/>
              <p:cNvGrpSpPr/>
              <p:nvPr/>
            </p:nvGrpSpPr>
            <p:grpSpPr>
              <a:xfrm>
                <a:off x="4843373" y="3631407"/>
                <a:ext cx="16273" cy="16186"/>
                <a:chOff x="4843373" y="3631407"/>
                <a:chExt cx="16273" cy="16186"/>
              </a:xfrm>
            </p:grpSpPr>
            <p:sp>
              <p:nvSpPr>
                <p:cNvPr id="3100" name="Google Shape;3100;p25"/>
                <p:cNvSpPr/>
                <p:nvPr/>
              </p:nvSpPr>
              <p:spPr>
                <a:xfrm>
                  <a:off x="4843373" y="3631407"/>
                  <a:ext cx="16273" cy="16186"/>
                </a:xfrm>
                <a:custGeom>
                  <a:rect b="b" l="l" r="r" t="t"/>
                  <a:pathLst>
                    <a:path extrusionOk="0" h="2058" w="2069">
                      <a:moveTo>
                        <a:pt x="1029" y="1"/>
                      </a:moveTo>
                      <a:cubicBezTo>
                        <a:pt x="460" y="1"/>
                        <a:pt x="0" y="460"/>
                        <a:pt x="0" y="1029"/>
                      </a:cubicBezTo>
                      <a:cubicBezTo>
                        <a:pt x="0" y="1597"/>
                        <a:pt x="460" y="2057"/>
                        <a:pt x="1029" y="2057"/>
                      </a:cubicBezTo>
                      <a:cubicBezTo>
                        <a:pt x="1609" y="2057"/>
                        <a:pt x="2069" y="1597"/>
                        <a:pt x="2069" y="1029"/>
                      </a:cubicBezTo>
                      <a:cubicBezTo>
                        <a:pt x="2069" y="460"/>
                        <a:pt x="1609" y="1"/>
                        <a:pt x="1029"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1" name="Google Shape;3101;p25"/>
                <p:cNvSpPr/>
                <p:nvPr/>
              </p:nvSpPr>
              <p:spPr>
                <a:xfrm>
                  <a:off x="4849178" y="3637211"/>
                  <a:ext cx="4672" cy="4577"/>
                </a:xfrm>
                <a:custGeom>
                  <a:rect b="b" l="l" r="r" t="t"/>
                  <a:pathLst>
                    <a:path extrusionOk="0" h="582" w="594">
                      <a:moveTo>
                        <a:pt x="291" y="1"/>
                      </a:moveTo>
                      <a:cubicBezTo>
                        <a:pt x="133" y="1"/>
                        <a:pt x="0" y="134"/>
                        <a:pt x="0" y="291"/>
                      </a:cubicBezTo>
                      <a:cubicBezTo>
                        <a:pt x="0" y="460"/>
                        <a:pt x="133" y="581"/>
                        <a:pt x="291" y="581"/>
                      </a:cubicBezTo>
                      <a:cubicBezTo>
                        <a:pt x="460" y="581"/>
                        <a:pt x="593" y="460"/>
                        <a:pt x="593" y="291"/>
                      </a:cubicBezTo>
                      <a:cubicBezTo>
                        <a:pt x="593" y="134"/>
                        <a:pt x="460" y="1"/>
                        <a:pt x="291"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02" name="Google Shape;3102;p25"/>
              <p:cNvGrpSpPr/>
              <p:nvPr/>
            </p:nvGrpSpPr>
            <p:grpSpPr>
              <a:xfrm>
                <a:off x="4727773" y="3591578"/>
                <a:ext cx="31499" cy="26898"/>
                <a:chOff x="4727773" y="3591578"/>
                <a:chExt cx="31499" cy="26898"/>
              </a:xfrm>
            </p:grpSpPr>
            <p:sp>
              <p:nvSpPr>
                <p:cNvPr id="3103" name="Google Shape;3103;p25"/>
                <p:cNvSpPr/>
                <p:nvPr/>
              </p:nvSpPr>
              <p:spPr>
                <a:xfrm>
                  <a:off x="4727773" y="3591578"/>
                  <a:ext cx="31499" cy="26898"/>
                </a:xfrm>
                <a:custGeom>
                  <a:rect b="b" l="l" r="r" t="t"/>
                  <a:pathLst>
                    <a:path extrusionOk="0" h="3420" w="4005">
                      <a:moveTo>
                        <a:pt x="2276" y="0"/>
                      </a:moveTo>
                      <a:cubicBezTo>
                        <a:pt x="1855" y="0"/>
                        <a:pt x="1426" y="156"/>
                        <a:pt x="1077" y="504"/>
                      </a:cubicBezTo>
                      <a:cubicBezTo>
                        <a:pt x="1" y="1581"/>
                        <a:pt x="763" y="3419"/>
                        <a:pt x="2287" y="3419"/>
                      </a:cubicBezTo>
                      <a:cubicBezTo>
                        <a:pt x="3231" y="3419"/>
                        <a:pt x="3993" y="2657"/>
                        <a:pt x="4005" y="1714"/>
                      </a:cubicBezTo>
                      <a:cubicBezTo>
                        <a:pt x="4005" y="683"/>
                        <a:pt x="3158" y="0"/>
                        <a:pt x="2276"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4" name="Google Shape;3104;p25"/>
                <p:cNvSpPr/>
                <p:nvPr/>
              </p:nvSpPr>
              <p:spPr>
                <a:xfrm>
                  <a:off x="4740719" y="3601244"/>
                  <a:ext cx="8856" cy="7590"/>
                </a:xfrm>
                <a:custGeom>
                  <a:rect b="b" l="l" r="r" t="t"/>
                  <a:pathLst>
                    <a:path extrusionOk="0" h="965" w="1126">
                      <a:moveTo>
                        <a:pt x="641" y="1"/>
                      </a:moveTo>
                      <a:cubicBezTo>
                        <a:pt x="206" y="1"/>
                        <a:pt x="0" y="521"/>
                        <a:pt x="302" y="824"/>
                      </a:cubicBezTo>
                      <a:cubicBezTo>
                        <a:pt x="400" y="921"/>
                        <a:pt x="520" y="964"/>
                        <a:pt x="638" y="964"/>
                      </a:cubicBezTo>
                      <a:cubicBezTo>
                        <a:pt x="886" y="964"/>
                        <a:pt x="1125" y="772"/>
                        <a:pt x="1125" y="485"/>
                      </a:cubicBezTo>
                      <a:cubicBezTo>
                        <a:pt x="1125" y="219"/>
                        <a:pt x="907" y="1"/>
                        <a:pt x="641"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05" name="Google Shape;3105;p25"/>
              <p:cNvSpPr/>
              <p:nvPr/>
            </p:nvSpPr>
            <p:spPr>
              <a:xfrm>
                <a:off x="4652041" y="3622590"/>
                <a:ext cx="31405" cy="26906"/>
              </a:xfrm>
              <a:custGeom>
                <a:rect b="b" l="l" r="r" t="t"/>
                <a:pathLst>
                  <a:path extrusionOk="0" h="3421" w="3993">
                    <a:moveTo>
                      <a:pt x="2273" y="1"/>
                    </a:moveTo>
                    <a:cubicBezTo>
                      <a:pt x="1853" y="1"/>
                      <a:pt x="1426" y="157"/>
                      <a:pt x="1077" y="505"/>
                    </a:cubicBezTo>
                    <a:cubicBezTo>
                      <a:pt x="1" y="1581"/>
                      <a:pt x="763" y="3420"/>
                      <a:pt x="2287" y="3420"/>
                    </a:cubicBezTo>
                    <a:cubicBezTo>
                      <a:pt x="3231" y="3420"/>
                      <a:pt x="3993" y="2658"/>
                      <a:pt x="3993" y="1714"/>
                    </a:cubicBezTo>
                    <a:cubicBezTo>
                      <a:pt x="3993" y="683"/>
                      <a:pt x="3151" y="1"/>
                      <a:pt x="2273"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6" name="Google Shape;3106;p25"/>
              <p:cNvSpPr/>
              <p:nvPr/>
            </p:nvSpPr>
            <p:spPr>
              <a:xfrm>
                <a:off x="4666222" y="3632264"/>
                <a:ext cx="7613" cy="7621"/>
              </a:xfrm>
              <a:custGeom>
                <a:rect b="b" l="l" r="r" t="t"/>
                <a:pathLst>
                  <a:path extrusionOk="0" h="969" w="968">
                    <a:moveTo>
                      <a:pt x="484" y="1"/>
                    </a:moveTo>
                    <a:cubicBezTo>
                      <a:pt x="218" y="1"/>
                      <a:pt x="0" y="218"/>
                      <a:pt x="0" y="484"/>
                    </a:cubicBezTo>
                    <a:cubicBezTo>
                      <a:pt x="0" y="751"/>
                      <a:pt x="218" y="968"/>
                      <a:pt x="484" y="968"/>
                    </a:cubicBezTo>
                    <a:cubicBezTo>
                      <a:pt x="750" y="968"/>
                      <a:pt x="968" y="751"/>
                      <a:pt x="968" y="484"/>
                    </a:cubicBezTo>
                    <a:cubicBezTo>
                      <a:pt x="968" y="218"/>
                      <a:pt x="750" y="1"/>
                      <a:pt x="484"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07" name="Google Shape;3107;p25"/>
              <p:cNvGrpSpPr/>
              <p:nvPr/>
            </p:nvGrpSpPr>
            <p:grpSpPr>
              <a:xfrm>
                <a:off x="4609421" y="3577398"/>
                <a:ext cx="31499" cy="27001"/>
                <a:chOff x="4609421" y="3577398"/>
                <a:chExt cx="31499" cy="27001"/>
              </a:xfrm>
            </p:grpSpPr>
            <p:sp>
              <p:nvSpPr>
                <p:cNvPr id="3108" name="Google Shape;3108;p25"/>
                <p:cNvSpPr/>
                <p:nvPr/>
              </p:nvSpPr>
              <p:spPr>
                <a:xfrm>
                  <a:off x="4609421" y="3577398"/>
                  <a:ext cx="31499" cy="27001"/>
                </a:xfrm>
                <a:custGeom>
                  <a:rect b="b" l="l" r="r" t="t"/>
                  <a:pathLst>
                    <a:path extrusionOk="0" h="3433" w="4005">
                      <a:moveTo>
                        <a:pt x="2273" y="1"/>
                      </a:moveTo>
                      <a:cubicBezTo>
                        <a:pt x="1853" y="1"/>
                        <a:pt x="1425" y="157"/>
                        <a:pt x="1077" y="505"/>
                      </a:cubicBezTo>
                      <a:cubicBezTo>
                        <a:pt x="0" y="1581"/>
                        <a:pt x="763" y="3432"/>
                        <a:pt x="2287" y="3432"/>
                      </a:cubicBezTo>
                      <a:cubicBezTo>
                        <a:pt x="3230" y="3432"/>
                        <a:pt x="3992" y="2658"/>
                        <a:pt x="4005" y="1714"/>
                      </a:cubicBezTo>
                      <a:cubicBezTo>
                        <a:pt x="3996" y="683"/>
                        <a:pt x="3152" y="1"/>
                        <a:pt x="2273"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9" name="Google Shape;3109;p25"/>
                <p:cNvSpPr/>
                <p:nvPr/>
              </p:nvSpPr>
              <p:spPr>
                <a:xfrm>
                  <a:off x="4623594" y="3587072"/>
                  <a:ext cx="7621" cy="7621"/>
                </a:xfrm>
                <a:custGeom>
                  <a:rect b="b" l="l" r="r" t="t"/>
                  <a:pathLst>
                    <a:path extrusionOk="0" h="969" w="969">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10" name="Google Shape;3110;p25"/>
              <p:cNvGrpSpPr/>
              <p:nvPr/>
            </p:nvGrpSpPr>
            <p:grpSpPr>
              <a:xfrm>
                <a:off x="4649289" y="3577398"/>
                <a:ext cx="31499" cy="27001"/>
                <a:chOff x="4649289" y="3577398"/>
                <a:chExt cx="31499" cy="27001"/>
              </a:xfrm>
            </p:grpSpPr>
            <p:sp>
              <p:nvSpPr>
                <p:cNvPr id="3111" name="Google Shape;3111;p25"/>
                <p:cNvSpPr/>
                <p:nvPr/>
              </p:nvSpPr>
              <p:spPr>
                <a:xfrm>
                  <a:off x="4649289" y="3577398"/>
                  <a:ext cx="31499" cy="27001"/>
                </a:xfrm>
                <a:custGeom>
                  <a:rect b="b" l="l" r="r" t="t"/>
                  <a:pathLst>
                    <a:path extrusionOk="0" h="3433" w="4005">
                      <a:moveTo>
                        <a:pt x="2275" y="1"/>
                      </a:moveTo>
                      <a:cubicBezTo>
                        <a:pt x="1854" y="1"/>
                        <a:pt x="1425" y="157"/>
                        <a:pt x="1077" y="505"/>
                      </a:cubicBezTo>
                      <a:cubicBezTo>
                        <a:pt x="0" y="1581"/>
                        <a:pt x="762" y="3432"/>
                        <a:pt x="2286" y="3432"/>
                      </a:cubicBezTo>
                      <a:cubicBezTo>
                        <a:pt x="3230" y="3432"/>
                        <a:pt x="4004" y="2658"/>
                        <a:pt x="4004" y="1714"/>
                      </a:cubicBezTo>
                      <a:cubicBezTo>
                        <a:pt x="4004" y="683"/>
                        <a:pt x="3157" y="1"/>
                        <a:pt x="2275"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2" name="Google Shape;3112;p25"/>
                <p:cNvSpPr/>
                <p:nvPr/>
              </p:nvSpPr>
              <p:spPr>
                <a:xfrm>
                  <a:off x="4662227" y="3587072"/>
                  <a:ext cx="8856" cy="7676"/>
                </a:xfrm>
                <a:custGeom>
                  <a:rect b="b" l="l" r="r" t="t"/>
                  <a:pathLst>
                    <a:path extrusionOk="0" h="976" w="1126">
                      <a:moveTo>
                        <a:pt x="641" y="1"/>
                      </a:moveTo>
                      <a:cubicBezTo>
                        <a:pt x="218" y="1"/>
                        <a:pt x="0" y="521"/>
                        <a:pt x="303" y="835"/>
                      </a:cubicBezTo>
                      <a:cubicBezTo>
                        <a:pt x="400" y="932"/>
                        <a:pt x="519" y="976"/>
                        <a:pt x="636" y="976"/>
                      </a:cubicBezTo>
                      <a:cubicBezTo>
                        <a:pt x="885" y="976"/>
                        <a:pt x="1125" y="780"/>
                        <a:pt x="1125" y="484"/>
                      </a:cubicBezTo>
                      <a:cubicBezTo>
                        <a:pt x="1125" y="218"/>
                        <a:pt x="907" y="1"/>
                        <a:pt x="641"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13" name="Google Shape;3113;p25"/>
              <p:cNvGrpSpPr/>
              <p:nvPr/>
            </p:nvGrpSpPr>
            <p:grpSpPr>
              <a:xfrm>
                <a:off x="4605614" y="3639523"/>
                <a:ext cx="31499" cy="26906"/>
                <a:chOff x="4605614" y="3639523"/>
                <a:chExt cx="31499" cy="26906"/>
              </a:xfrm>
            </p:grpSpPr>
            <p:sp>
              <p:nvSpPr>
                <p:cNvPr id="3114" name="Google Shape;3114;p25"/>
                <p:cNvSpPr/>
                <p:nvPr/>
              </p:nvSpPr>
              <p:spPr>
                <a:xfrm>
                  <a:off x="4605614" y="3639523"/>
                  <a:ext cx="31499" cy="26906"/>
                </a:xfrm>
                <a:custGeom>
                  <a:rect b="b" l="l" r="r" t="t"/>
                  <a:pathLst>
                    <a:path extrusionOk="0" h="3421" w="4005">
                      <a:moveTo>
                        <a:pt x="2276" y="1"/>
                      </a:moveTo>
                      <a:cubicBezTo>
                        <a:pt x="1855" y="1"/>
                        <a:pt x="1425" y="157"/>
                        <a:pt x="1077" y="505"/>
                      </a:cubicBezTo>
                      <a:cubicBezTo>
                        <a:pt x="1" y="1582"/>
                        <a:pt x="763" y="3420"/>
                        <a:pt x="2287" y="3420"/>
                      </a:cubicBezTo>
                      <a:cubicBezTo>
                        <a:pt x="3230" y="3420"/>
                        <a:pt x="3993" y="2658"/>
                        <a:pt x="4005" y="1715"/>
                      </a:cubicBezTo>
                      <a:cubicBezTo>
                        <a:pt x="4005" y="683"/>
                        <a:pt x="3157" y="1"/>
                        <a:pt x="2276"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5" name="Google Shape;3115;p25"/>
                <p:cNvSpPr/>
                <p:nvPr/>
              </p:nvSpPr>
              <p:spPr>
                <a:xfrm>
                  <a:off x="4619795" y="3649197"/>
                  <a:ext cx="7613" cy="7621"/>
                </a:xfrm>
                <a:custGeom>
                  <a:rect b="b" l="l" r="r" t="t"/>
                  <a:pathLst>
                    <a:path extrusionOk="0" h="969" w="968">
                      <a:moveTo>
                        <a:pt x="484" y="1"/>
                      </a:moveTo>
                      <a:cubicBezTo>
                        <a:pt x="218" y="1"/>
                        <a:pt x="0" y="218"/>
                        <a:pt x="0" y="485"/>
                      </a:cubicBezTo>
                      <a:cubicBezTo>
                        <a:pt x="0" y="751"/>
                        <a:pt x="218" y="968"/>
                        <a:pt x="484" y="968"/>
                      </a:cubicBezTo>
                      <a:cubicBezTo>
                        <a:pt x="750" y="968"/>
                        <a:pt x="968" y="751"/>
                        <a:pt x="968" y="485"/>
                      </a:cubicBezTo>
                      <a:cubicBezTo>
                        <a:pt x="968" y="218"/>
                        <a:pt x="750" y="1"/>
                        <a:pt x="484"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16" name="Google Shape;3116;p25"/>
              <p:cNvGrpSpPr/>
              <p:nvPr/>
            </p:nvGrpSpPr>
            <p:grpSpPr>
              <a:xfrm>
                <a:off x="4785149" y="3618846"/>
                <a:ext cx="26930" cy="26843"/>
                <a:chOff x="4785149" y="3618846"/>
                <a:chExt cx="26930" cy="26843"/>
              </a:xfrm>
            </p:grpSpPr>
            <p:sp>
              <p:nvSpPr>
                <p:cNvPr id="3117" name="Google Shape;3117;p25"/>
                <p:cNvSpPr/>
                <p:nvPr/>
              </p:nvSpPr>
              <p:spPr>
                <a:xfrm>
                  <a:off x="4785149" y="3618846"/>
                  <a:ext cx="26930" cy="26843"/>
                </a:xfrm>
                <a:custGeom>
                  <a:rect b="b" l="l" r="r" t="t"/>
                  <a:pathLst>
                    <a:path extrusionOk="0" h="3413" w="3424">
                      <a:moveTo>
                        <a:pt x="1718" y="1"/>
                      </a:moveTo>
                      <a:cubicBezTo>
                        <a:pt x="774" y="1"/>
                        <a:pt x="0" y="763"/>
                        <a:pt x="0" y="1707"/>
                      </a:cubicBezTo>
                      <a:cubicBezTo>
                        <a:pt x="0" y="2650"/>
                        <a:pt x="774" y="3412"/>
                        <a:pt x="1718" y="3412"/>
                      </a:cubicBezTo>
                      <a:cubicBezTo>
                        <a:pt x="2662" y="3412"/>
                        <a:pt x="3424" y="2650"/>
                        <a:pt x="3424" y="1707"/>
                      </a:cubicBezTo>
                      <a:cubicBezTo>
                        <a:pt x="3424" y="763"/>
                        <a:pt x="2662" y="1"/>
                        <a:pt x="1718"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8" name="Google Shape;3118;p25"/>
                <p:cNvSpPr/>
                <p:nvPr/>
              </p:nvSpPr>
              <p:spPr>
                <a:xfrm>
                  <a:off x="4793611" y="3628457"/>
                  <a:ext cx="8856" cy="7590"/>
                </a:xfrm>
                <a:custGeom>
                  <a:rect b="b" l="l" r="r" t="t"/>
                  <a:pathLst>
                    <a:path extrusionOk="0" h="965" w="1126">
                      <a:moveTo>
                        <a:pt x="642" y="1"/>
                      </a:moveTo>
                      <a:cubicBezTo>
                        <a:pt x="206" y="1"/>
                        <a:pt x="1" y="521"/>
                        <a:pt x="303" y="823"/>
                      </a:cubicBezTo>
                      <a:cubicBezTo>
                        <a:pt x="401" y="921"/>
                        <a:pt x="521" y="964"/>
                        <a:pt x="639" y="964"/>
                      </a:cubicBezTo>
                      <a:cubicBezTo>
                        <a:pt x="887" y="964"/>
                        <a:pt x="1126" y="772"/>
                        <a:pt x="1126" y="485"/>
                      </a:cubicBezTo>
                      <a:cubicBezTo>
                        <a:pt x="1126" y="218"/>
                        <a:pt x="908" y="1"/>
                        <a:pt x="642"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19" name="Google Shape;3119;p25"/>
              <p:cNvGrpSpPr/>
              <p:nvPr/>
            </p:nvGrpSpPr>
            <p:grpSpPr>
              <a:xfrm>
                <a:off x="4810167" y="3601567"/>
                <a:ext cx="31405" cy="26898"/>
                <a:chOff x="4810167" y="3601567"/>
                <a:chExt cx="31405" cy="26898"/>
              </a:xfrm>
            </p:grpSpPr>
            <p:sp>
              <p:nvSpPr>
                <p:cNvPr id="3120" name="Google Shape;3120;p25"/>
                <p:cNvSpPr/>
                <p:nvPr/>
              </p:nvSpPr>
              <p:spPr>
                <a:xfrm>
                  <a:off x="4810167" y="3601567"/>
                  <a:ext cx="31405" cy="26898"/>
                </a:xfrm>
                <a:custGeom>
                  <a:rect b="b" l="l" r="r" t="t"/>
                  <a:pathLst>
                    <a:path extrusionOk="0" h="3420" w="3993">
                      <a:moveTo>
                        <a:pt x="2273" y="0"/>
                      </a:moveTo>
                      <a:cubicBezTo>
                        <a:pt x="1853" y="0"/>
                        <a:pt x="1425" y="156"/>
                        <a:pt x="1077" y="504"/>
                      </a:cubicBezTo>
                      <a:cubicBezTo>
                        <a:pt x="1" y="1581"/>
                        <a:pt x="763" y="3420"/>
                        <a:pt x="2287" y="3420"/>
                      </a:cubicBezTo>
                      <a:cubicBezTo>
                        <a:pt x="3231" y="3420"/>
                        <a:pt x="3993" y="2658"/>
                        <a:pt x="3993" y="1714"/>
                      </a:cubicBezTo>
                      <a:cubicBezTo>
                        <a:pt x="3993" y="683"/>
                        <a:pt x="3151" y="0"/>
                        <a:pt x="2273"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1" name="Google Shape;3121;p25"/>
                <p:cNvSpPr/>
                <p:nvPr/>
              </p:nvSpPr>
              <p:spPr>
                <a:xfrm>
                  <a:off x="4824348" y="3611241"/>
                  <a:ext cx="7613" cy="7613"/>
                </a:xfrm>
                <a:custGeom>
                  <a:rect b="b" l="l" r="r" t="t"/>
                  <a:pathLst>
                    <a:path extrusionOk="0" h="968" w="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22" name="Google Shape;3122;p25"/>
              <p:cNvGrpSpPr/>
              <p:nvPr/>
            </p:nvGrpSpPr>
            <p:grpSpPr>
              <a:xfrm>
                <a:off x="4831002" y="3373230"/>
                <a:ext cx="31405" cy="26898"/>
                <a:chOff x="4831002" y="3373230"/>
                <a:chExt cx="31405" cy="26898"/>
              </a:xfrm>
            </p:grpSpPr>
            <p:sp>
              <p:nvSpPr>
                <p:cNvPr id="3123" name="Google Shape;3123;p25"/>
                <p:cNvSpPr/>
                <p:nvPr/>
              </p:nvSpPr>
              <p:spPr>
                <a:xfrm>
                  <a:off x="4831002" y="3373230"/>
                  <a:ext cx="31405" cy="26898"/>
                </a:xfrm>
                <a:custGeom>
                  <a:rect b="b" l="l" r="r" t="t"/>
                  <a:pathLst>
                    <a:path extrusionOk="0" h="3420" w="3993">
                      <a:moveTo>
                        <a:pt x="2273" y="0"/>
                      </a:moveTo>
                      <a:cubicBezTo>
                        <a:pt x="1853" y="0"/>
                        <a:pt x="1426" y="156"/>
                        <a:pt x="1077" y="504"/>
                      </a:cubicBezTo>
                      <a:cubicBezTo>
                        <a:pt x="1" y="1581"/>
                        <a:pt x="763" y="3419"/>
                        <a:pt x="2287" y="3419"/>
                      </a:cubicBezTo>
                      <a:cubicBezTo>
                        <a:pt x="3231" y="3419"/>
                        <a:pt x="3993" y="2657"/>
                        <a:pt x="3993" y="1714"/>
                      </a:cubicBezTo>
                      <a:cubicBezTo>
                        <a:pt x="3993" y="683"/>
                        <a:pt x="3151" y="0"/>
                        <a:pt x="2273"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4" name="Google Shape;3124;p25"/>
                <p:cNvSpPr/>
                <p:nvPr/>
              </p:nvSpPr>
              <p:spPr>
                <a:xfrm>
                  <a:off x="4845182" y="3382896"/>
                  <a:ext cx="7519" cy="7621"/>
                </a:xfrm>
                <a:custGeom>
                  <a:rect b="b" l="l" r="r" t="t"/>
                  <a:pathLst>
                    <a:path extrusionOk="0" h="969" w="956">
                      <a:moveTo>
                        <a:pt x="472" y="1"/>
                      </a:moveTo>
                      <a:cubicBezTo>
                        <a:pt x="206" y="1"/>
                        <a:pt x="0" y="219"/>
                        <a:pt x="0" y="485"/>
                      </a:cubicBezTo>
                      <a:cubicBezTo>
                        <a:pt x="0" y="751"/>
                        <a:pt x="206" y="969"/>
                        <a:pt x="472" y="969"/>
                      </a:cubicBezTo>
                      <a:cubicBezTo>
                        <a:pt x="750" y="969"/>
                        <a:pt x="956" y="751"/>
                        <a:pt x="956" y="485"/>
                      </a:cubicBezTo>
                      <a:cubicBezTo>
                        <a:pt x="956" y="219"/>
                        <a:pt x="750" y="1"/>
                        <a:pt x="472"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25" name="Google Shape;3125;p25"/>
              <p:cNvGrpSpPr/>
              <p:nvPr/>
            </p:nvGrpSpPr>
            <p:grpSpPr>
              <a:xfrm>
                <a:off x="4719311" y="3355054"/>
                <a:ext cx="31499" cy="27001"/>
                <a:chOff x="4719311" y="3355054"/>
                <a:chExt cx="31499" cy="27001"/>
              </a:xfrm>
            </p:grpSpPr>
            <p:sp>
              <p:nvSpPr>
                <p:cNvPr id="3126" name="Google Shape;3126;p25"/>
                <p:cNvSpPr/>
                <p:nvPr/>
              </p:nvSpPr>
              <p:spPr>
                <a:xfrm>
                  <a:off x="4719311" y="3355054"/>
                  <a:ext cx="31499" cy="27001"/>
                </a:xfrm>
                <a:custGeom>
                  <a:rect b="b" l="l" r="r" t="t"/>
                  <a:pathLst>
                    <a:path extrusionOk="0" h="3433" w="4005">
                      <a:moveTo>
                        <a:pt x="2275" y="1"/>
                      </a:moveTo>
                      <a:cubicBezTo>
                        <a:pt x="1854" y="1"/>
                        <a:pt x="1425" y="157"/>
                        <a:pt x="1077" y="505"/>
                      </a:cubicBezTo>
                      <a:cubicBezTo>
                        <a:pt x="0" y="1581"/>
                        <a:pt x="762" y="3432"/>
                        <a:pt x="2287" y="3432"/>
                      </a:cubicBezTo>
                      <a:cubicBezTo>
                        <a:pt x="3230" y="3432"/>
                        <a:pt x="4004" y="2658"/>
                        <a:pt x="4004" y="1714"/>
                      </a:cubicBezTo>
                      <a:cubicBezTo>
                        <a:pt x="4004" y="683"/>
                        <a:pt x="3157" y="1"/>
                        <a:pt x="2275"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7" name="Google Shape;3127;p25"/>
                <p:cNvSpPr/>
                <p:nvPr/>
              </p:nvSpPr>
              <p:spPr>
                <a:xfrm>
                  <a:off x="4733578" y="3364822"/>
                  <a:ext cx="7527" cy="7527"/>
                </a:xfrm>
                <a:custGeom>
                  <a:rect b="b" l="l" r="r" t="t"/>
                  <a:pathLst>
                    <a:path extrusionOk="0" h="957" w="957">
                      <a:moveTo>
                        <a:pt x="473" y="1"/>
                      </a:moveTo>
                      <a:cubicBezTo>
                        <a:pt x="206" y="1"/>
                        <a:pt x="1" y="206"/>
                        <a:pt x="1" y="472"/>
                      </a:cubicBezTo>
                      <a:cubicBezTo>
                        <a:pt x="1" y="738"/>
                        <a:pt x="206" y="956"/>
                        <a:pt x="473" y="956"/>
                      </a:cubicBezTo>
                      <a:cubicBezTo>
                        <a:pt x="751" y="956"/>
                        <a:pt x="956" y="738"/>
                        <a:pt x="956" y="472"/>
                      </a:cubicBezTo>
                      <a:cubicBezTo>
                        <a:pt x="956" y="206"/>
                        <a:pt x="751" y="1"/>
                        <a:pt x="47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28" name="Google Shape;3128;p25"/>
              <p:cNvGrpSpPr/>
              <p:nvPr/>
            </p:nvGrpSpPr>
            <p:grpSpPr>
              <a:xfrm>
                <a:off x="4798755" y="3450260"/>
                <a:ext cx="26930" cy="26930"/>
                <a:chOff x="4798755" y="3450260"/>
                <a:chExt cx="26930" cy="26930"/>
              </a:xfrm>
            </p:grpSpPr>
            <p:sp>
              <p:nvSpPr>
                <p:cNvPr id="3129" name="Google Shape;3129;p25"/>
                <p:cNvSpPr/>
                <p:nvPr/>
              </p:nvSpPr>
              <p:spPr>
                <a:xfrm>
                  <a:off x="4798755" y="3450260"/>
                  <a:ext cx="26930" cy="26930"/>
                </a:xfrm>
                <a:custGeom>
                  <a:rect b="b" l="l" r="r" t="t"/>
                  <a:pathLst>
                    <a:path extrusionOk="0" h="3424" w="3424">
                      <a:moveTo>
                        <a:pt x="1718" y="0"/>
                      </a:moveTo>
                      <a:cubicBezTo>
                        <a:pt x="774" y="0"/>
                        <a:pt x="0" y="763"/>
                        <a:pt x="0" y="1706"/>
                      </a:cubicBezTo>
                      <a:cubicBezTo>
                        <a:pt x="0" y="2650"/>
                        <a:pt x="774" y="3424"/>
                        <a:pt x="1718" y="3424"/>
                      </a:cubicBezTo>
                      <a:cubicBezTo>
                        <a:pt x="2661" y="3424"/>
                        <a:pt x="3423" y="2650"/>
                        <a:pt x="3423" y="1706"/>
                      </a:cubicBezTo>
                      <a:cubicBezTo>
                        <a:pt x="3423" y="763"/>
                        <a:pt x="2661" y="0"/>
                        <a:pt x="1718"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0" name="Google Shape;3130;p25"/>
                <p:cNvSpPr/>
                <p:nvPr/>
              </p:nvSpPr>
              <p:spPr>
                <a:xfrm>
                  <a:off x="4807218" y="3459871"/>
                  <a:ext cx="8856" cy="7605"/>
                </a:xfrm>
                <a:custGeom>
                  <a:rect b="b" l="l" r="r" t="t"/>
                  <a:pathLst>
                    <a:path extrusionOk="0" h="967" w="1126">
                      <a:moveTo>
                        <a:pt x="642" y="0"/>
                      </a:moveTo>
                      <a:cubicBezTo>
                        <a:pt x="206" y="0"/>
                        <a:pt x="1" y="520"/>
                        <a:pt x="303" y="823"/>
                      </a:cubicBezTo>
                      <a:cubicBezTo>
                        <a:pt x="402" y="922"/>
                        <a:pt x="524" y="966"/>
                        <a:pt x="644" y="966"/>
                      </a:cubicBezTo>
                      <a:cubicBezTo>
                        <a:pt x="890" y="966"/>
                        <a:pt x="1126" y="777"/>
                        <a:pt x="1126" y="484"/>
                      </a:cubicBezTo>
                      <a:cubicBezTo>
                        <a:pt x="1126" y="218"/>
                        <a:pt x="908" y="0"/>
                        <a:pt x="642"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31" name="Google Shape;3131;p25"/>
              <p:cNvGrpSpPr/>
              <p:nvPr/>
            </p:nvGrpSpPr>
            <p:grpSpPr>
              <a:xfrm>
                <a:off x="4645576" y="3467555"/>
                <a:ext cx="31405" cy="26953"/>
                <a:chOff x="4645576" y="3467555"/>
                <a:chExt cx="31405" cy="26953"/>
              </a:xfrm>
            </p:grpSpPr>
            <p:sp>
              <p:nvSpPr>
                <p:cNvPr id="3132" name="Google Shape;3132;p25"/>
                <p:cNvSpPr/>
                <p:nvPr/>
              </p:nvSpPr>
              <p:spPr>
                <a:xfrm>
                  <a:off x="4645576" y="3467555"/>
                  <a:ext cx="31405" cy="26953"/>
                </a:xfrm>
                <a:custGeom>
                  <a:rect b="b" l="l" r="r" t="t"/>
                  <a:pathLst>
                    <a:path extrusionOk="0" h="3427" w="3993">
                      <a:moveTo>
                        <a:pt x="2272" y="0"/>
                      </a:moveTo>
                      <a:cubicBezTo>
                        <a:pt x="1853" y="0"/>
                        <a:pt x="1425" y="155"/>
                        <a:pt x="1077" y="499"/>
                      </a:cubicBezTo>
                      <a:cubicBezTo>
                        <a:pt x="0" y="1576"/>
                        <a:pt x="750" y="3414"/>
                        <a:pt x="2274" y="3426"/>
                      </a:cubicBezTo>
                      <a:cubicBezTo>
                        <a:pt x="3218" y="3426"/>
                        <a:pt x="3992" y="2652"/>
                        <a:pt x="3992" y="1709"/>
                      </a:cubicBezTo>
                      <a:cubicBezTo>
                        <a:pt x="3992" y="677"/>
                        <a:pt x="3150" y="0"/>
                        <a:pt x="2272"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3" name="Google Shape;3133;p25"/>
                <p:cNvSpPr/>
                <p:nvPr/>
              </p:nvSpPr>
              <p:spPr>
                <a:xfrm>
                  <a:off x="4659749" y="3477182"/>
                  <a:ext cx="7527" cy="7621"/>
                </a:xfrm>
                <a:custGeom>
                  <a:rect b="b" l="l" r="r" t="t"/>
                  <a:pathLst>
                    <a:path extrusionOk="0" h="969" w="957">
                      <a:moveTo>
                        <a:pt x="472" y="1"/>
                      </a:moveTo>
                      <a:cubicBezTo>
                        <a:pt x="206" y="1"/>
                        <a:pt x="1" y="219"/>
                        <a:pt x="1" y="485"/>
                      </a:cubicBezTo>
                      <a:cubicBezTo>
                        <a:pt x="1" y="751"/>
                        <a:pt x="206" y="969"/>
                        <a:pt x="472" y="969"/>
                      </a:cubicBezTo>
                      <a:cubicBezTo>
                        <a:pt x="751" y="969"/>
                        <a:pt x="956" y="751"/>
                        <a:pt x="956" y="485"/>
                      </a:cubicBezTo>
                      <a:cubicBezTo>
                        <a:pt x="956" y="219"/>
                        <a:pt x="751" y="1"/>
                        <a:pt x="472"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34" name="Google Shape;3134;p25"/>
              <p:cNvGrpSpPr/>
              <p:nvPr/>
            </p:nvGrpSpPr>
            <p:grpSpPr>
              <a:xfrm>
                <a:off x="4687631" y="3583965"/>
                <a:ext cx="31499" cy="26898"/>
                <a:chOff x="4687631" y="3583965"/>
                <a:chExt cx="31499" cy="26898"/>
              </a:xfrm>
            </p:grpSpPr>
            <p:sp>
              <p:nvSpPr>
                <p:cNvPr id="3135" name="Google Shape;3135;p25"/>
                <p:cNvSpPr/>
                <p:nvPr/>
              </p:nvSpPr>
              <p:spPr>
                <a:xfrm>
                  <a:off x="4687631" y="3583965"/>
                  <a:ext cx="31499" cy="26898"/>
                </a:xfrm>
                <a:custGeom>
                  <a:rect b="b" l="l" r="r" t="t"/>
                  <a:pathLst>
                    <a:path extrusionOk="0" h="3420" w="4005">
                      <a:moveTo>
                        <a:pt x="2284" y="0"/>
                      </a:moveTo>
                      <a:cubicBezTo>
                        <a:pt x="1865" y="0"/>
                        <a:pt x="1437" y="156"/>
                        <a:pt x="1089" y="504"/>
                      </a:cubicBezTo>
                      <a:cubicBezTo>
                        <a:pt x="0" y="1581"/>
                        <a:pt x="774" y="3420"/>
                        <a:pt x="2298" y="3420"/>
                      </a:cubicBezTo>
                      <a:cubicBezTo>
                        <a:pt x="3242" y="3420"/>
                        <a:pt x="4004" y="2658"/>
                        <a:pt x="4004" y="1714"/>
                      </a:cubicBezTo>
                      <a:cubicBezTo>
                        <a:pt x="4004" y="683"/>
                        <a:pt x="3162" y="0"/>
                        <a:pt x="2284"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6" name="Google Shape;3136;p25"/>
                <p:cNvSpPr/>
                <p:nvPr/>
              </p:nvSpPr>
              <p:spPr>
                <a:xfrm>
                  <a:off x="4700568" y="3593639"/>
                  <a:ext cx="8950" cy="7582"/>
                </a:xfrm>
                <a:custGeom>
                  <a:rect b="b" l="l" r="r" t="t"/>
                  <a:pathLst>
                    <a:path extrusionOk="0" h="964" w="1138">
                      <a:moveTo>
                        <a:pt x="641" y="0"/>
                      </a:moveTo>
                      <a:cubicBezTo>
                        <a:pt x="218" y="0"/>
                        <a:pt x="0" y="520"/>
                        <a:pt x="303" y="823"/>
                      </a:cubicBezTo>
                      <a:cubicBezTo>
                        <a:pt x="404" y="920"/>
                        <a:pt x="525" y="964"/>
                        <a:pt x="644" y="964"/>
                      </a:cubicBezTo>
                      <a:cubicBezTo>
                        <a:pt x="893" y="964"/>
                        <a:pt x="1129" y="771"/>
                        <a:pt x="1137" y="484"/>
                      </a:cubicBezTo>
                      <a:cubicBezTo>
                        <a:pt x="1137" y="218"/>
                        <a:pt x="920" y="0"/>
                        <a:pt x="641"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37" name="Google Shape;3137;p25"/>
              <p:cNvGrpSpPr/>
              <p:nvPr/>
            </p:nvGrpSpPr>
            <p:grpSpPr>
              <a:xfrm>
                <a:off x="4719311" y="3471314"/>
                <a:ext cx="31499" cy="27001"/>
                <a:chOff x="4719311" y="3471314"/>
                <a:chExt cx="31499" cy="27001"/>
              </a:xfrm>
            </p:grpSpPr>
            <p:sp>
              <p:nvSpPr>
                <p:cNvPr id="3138" name="Google Shape;3138;p25"/>
                <p:cNvSpPr/>
                <p:nvPr/>
              </p:nvSpPr>
              <p:spPr>
                <a:xfrm>
                  <a:off x="4719311" y="3471314"/>
                  <a:ext cx="31499" cy="27001"/>
                </a:xfrm>
                <a:custGeom>
                  <a:rect b="b" l="l" r="r" t="t"/>
                  <a:pathLst>
                    <a:path extrusionOk="0" h="3433" w="4005">
                      <a:moveTo>
                        <a:pt x="2285" y="1"/>
                      </a:moveTo>
                      <a:cubicBezTo>
                        <a:pt x="1865" y="1"/>
                        <a:pt x="1437" y="157"/>
                        <a:pt x="1089" y="505"/>
                      </a:cubicBezTo>
                      <a:cubicBezTo>
                        <a:pt x="0" y="1581"/>
                        <a:pt x="774" y="3432"/>
                        <a:pt x="2299" y="3432"/>
                      </a:cubicBezTo>
                      <a:cubicBezTo>
                        <a:pt x="3242" y="3432"/>
                        <a:pt x="4004" y="2658"/>
                        <a:pt x="4004" y="1715"/>
                      </a:cubicBezTo>
                      <a:cubicBezTo>
                        <a:pt x="4004" y="683"/>
                        <a:pt x="3163" y="1"/>
                        <a:pt x="2285"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9" name="Google Shape;3139;p25"/>
                <p:cNvSpPr/>
                <p:nvPr/>
              </p:nvSpPr>
              <p:spPr>
                <a:xfrm>
                  <a:off x="4732249" y="3480988"/>
                  <a:ext cx="8856" cy="7605"/>
                </a:xfrm>
                <a:custGeom>
                  <a:rect b="b" l="l" r="r" t="t"/>
                  <a:pathLst>
                    <a:path extrusionOk="0" h="967" w="1126">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40" name="Google Shape;3140;p25"/>
              <p:cNvGrpSpPr/>
              <p:nvPr/>
            </p:nvGrpSpPr>
            <p:grpSpPr>
              <a:xfrm>
                <a:off x="4719311" y="3434404"/>
                <a:ext cx="31499" cy="26898"/>
                <a:chOff x="4719311" y="3434404"/>
                <a:chExt cx="31499" cy="26898"/>
              </a:xfrm>
            </p:grpSpPr>
            <p:sp>
              <p:nvSpPr>
                <p:cNvPr id="3141" name="Google Shape;3141;p25"/>
                <p:cNvSpPr/>
                <p:nvPr/>
              </p:nvSpPr>
              <p:spPr>
                <a:xfrm>
                  <a:off x="4719311" y="3434404"/>
                  <a:ext cx="31499" cy="26898"/>
                </a:xfrm>
                <a:custGeom>
                  <a:rect b="b" l="l" r="r" t="t"/>
                  <a:pathLst>
                    <a:path extrusionOk="0" h="3420" w="4005">
                      <a:moveTo>
                        <a:pt x="2285" y="0"/>
                      </a:moveTo>
                      <a:cubicBezTo>
                        <a:pt x="1865" y="0"/>
                        <a:pt x="1437" y="156"/>
                        <a:pt x="1089" y="504"/>
                      </a:cubicBezTo>
                      <a:cubicBezTo>
                        <a:pt x="0" y="1581"/>
                        <a:pt x="774" y="3420"/>
                        <a:pt x="2299" y="3420"/>
                      </a:cubicBezTo>
                      <a:cubicBezTo>
                        <a:pt x="3242" y="3420"/>
                        <a:pt x="4004" y="2658"/>
                        <a:pt x="4004" y="1714"/>
                      </a:cubicBezTo>
                      <a:cubicBezTo>
                        <a:pt x="4004" y="683"/>
                        <a:pt x="3163" y="0"/>
                        <a:pt x="2285"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2" name="Google Shape;3142;p25"/>
                <p:cNvSpPr/>
                <p:nvPr/>
              </p:nvSpPr>
              <p:spPr>
                <a:xfrm>
                  <a:off x="4732249" y="3444078"/>
                  <a:ext cx="8856" cy="7582"/>
                </a:xfrm>
                <a:custGeom>
                  <a:rect b="b" l="l" r="r" t="t"/>
                  <a:pathLst>
                    <a:path extrusionOk="0" h="964" w="1126">
                      <a:moveTo>
                        <a:pt x="642" y="0"/>
                      </a:moveTo>
                      <a:cubicBezTo>
                        <a:pt x="218" y="0"/>
                        <a:pt x="0" y="520"/>
                        <a:pt x="303" y="823"/>
                      </a:cubicBezTo>
                      <a:cubicBezTo>
                        <a:pt x="400" y="920"/>
                        <a:pt x="520" y="964"/>
                        <a:pt x="638" y="964"/>
                      </a:cubicBezTo>
                      <a:cubicBezTo>
                        <a:pt x="886" y="964"/>
                        <a:pt x="1125" y="771"/>
                        <a:pt x="1125" y="484"/>
                      </a:cubicBezTo>
                      <a:cubicBezTo>
                        <a:pt x="1125" y="218"/>
                        <a:pt x="920" y="0"/>
                        <a:pt x="642"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43" name="Google Shape;3143;p25"/>
              <p:cNvGrpSpPr/>
              <p:nvPr/>
            </p:nvGrpSpPr>
            <p:grpSpPr>
              <a:xfrm>
                <a:off x="4768876" y="3401772"/>
                <a:ext cx="31499" cy="26898"/>
                <a:chOff x="4768876" y="3401772"/>
                <a:chExt cx="31499" cy="26898"/>
              </a:xfrm>
            </p:grpSpPr>
            <p:sp>
              <p:nvSpPr>
                <p:cNvPr id="3144" name="Google Shape;3144;p25"/>
                <p:cNvSpPr/>
                <p:nvPr/>
              </p:nvSpPr>
              <p:spPr>
                <a:xfrm>
                  <a:off x="4768876" y="3401772"/>
                  <a:ext cx="31499" cy="26898"/>
                </a:xfrm>
                <a:custGeom>
                  <a:rect b="b" l="l" r="r" t="t"/>
                  <a:pathLst>
                    <a:path extrusionOk="0" h="3420" w="4005">
                      <a:moveTo>
                        <a:pt x="2276" y="0"/>
                      </a:moveTo>
                      <a:cubicBezTo>
                        <a:pt x="1855" y="0"/>
                        <a:pt x="1425" y="156"/>
                        <a:pt x="1077" y="504"/>
                      </a:cubicBezTo>
                      <a:cubicBezTo>
                        <a:pt x="1" y="1581"/>
                        <a:pt x="763" y="3419"/>
                        <a:pt x="2287" y="3419"/>
                      </a:cubicBezTo>
                      <a:cubicBezTo>
                        <a:pt x="3231" y="3419"/>
                        <a:pt x="4005" y="2657"/>
                        <a:pt x="4005" y="1714"/>
                      </a:cubicBezTo>
                      <a:cubicBezTo>
                        <a:pt x="4005" y="683"/>
                        <a:pt x="3157" y="0"/>
                        <a:pt x="2276"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5" name="Google Shape;3145;p25"/>
                <p:cNvSpPr/>
                <p:nvPr/>
              </p:nvSpPr>
              <p:spPr>
                <a:xfrm>
                  <a:off x="4783057" y="3411438"/>
                  <a:ext cx="7613" cy="7621"/>
                </a:xfrm>
                <a:custGeom>
                  <a:rect b="b" l="l" r="r" t="t"/>
                  <a:pathLst>
                    <a:path extrusionOk="0" h="969" w="968">
                      <a:moveTo>
                        <a:pt x="484" y="1"/>
                      </a:moveTo>
                      <a:cubicBezTo>
                        <a:pt x="218" y="1"/>
                        <a:pt x="0" y="219"/>
                        <a:pt x="0" y="485"/>
                      </a:cubicBezTo>
                      <a:cubicBezTo>
                        <a:pt x="0" y="751"/>
                        <a:pt x="218" y="969"/>
                        <a:pt x="484" y="969"/>
                      </a:cubicBezTo>
                      <a:cubicBezTo>
                        <a:pt x="750" y="969"/>
                        <a:pt x="968" y="751"/>
                        <a:pt x="968" y="485"/>
                      </a:cubicBezTo>
                      <a:cubicBezTo>
                        <a:pt x="968" y="219"/>
                        <a:pt x="750" y="1"/>
                        <a:pt x="484"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46" name="Google Shape;3146;p25"/>
              <p:cNvGrpSpPr/>
              <p:nvPr/>
            </p:nvGrpSpPr>
            <p:grpSpPr>
              <a:xfrm>
                <a:off x="4762214" y="3471377"/>
                <a:ext cx="26938" cy="26938"/>
                <a:chOff x="4762214" y="3471377"/>
                <a:chExt cx="26938" cy="26938"/>
              </a:xfrm>
            </p:grpSpPr>
            <p:sp>
              <p:nvSpPr>
                <p:cNvPr id="3147" name="Google Shape;3147;p25"/>
                <p:cNvSpPr/>
                <p:nvPr/>
              </p:nvSpPr>
              <p:spPr>
                <a:xfrm>
                  <a:off x="4762214" y="3471377"/>
                  <a:ext cx="26938" cy="26938"/>
                </a:xfrm>
                <a:custGeom>
                  <a:rect b="b" l="l" r="r" t="t"/>
                  <a:pathLst>
                    <a:path extrusionOk="0" h="3425" w="3425">
                      <a:moveTo>
                        <a:pt x="1707" y="1"/>
                      </a:moveTo>
                      <a:cubicBezTo>
                        <a:pt x="763" y="1"/>
                        <a:pt x="1" y="763"/>
                        <a:pt x="1" y="1707"/>
                      </a:cubicBezTo>
                      <a:cubicBezTo>
                        <a:pt x="1" y="2650"/>
                        <a:pt x="763" y="3424"/>
                        <a:pt x="1707" y="3424"/>
                      </a:cubicBezTo>
                      <a:cubicBezTo>
                        <a:pt x="2662" y="3424"/>
                        <a:pt x="3424" y="2650"/>
                        <a:pt x="3424" y="1707"/>
                      </a:cubicBezTo>
                      <a:cubicBezTo>
                        <a:pt x="3424" y="763"/>
                        <a:pt x="2662" y="1"/>
                        <a:pt x="1707"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8" name="Google Shape;3148;p25"/>
                <p:cNvSpPr/>
                <p:nvPr/>
              </p:nvSpPr>
              <p:spPr>
                <a:xfrm>
                  <a:off x="4770591" y="3480988"/>
                  <a:ext cx="8856" cy="7605"/>
                </a:xfrm>
                <a:custGeom>
                  <a:rect b="b" l="l" r="r" t="t"/>
                  <a:pathLst>
                    <a:path extrusionOk="0" h="967" w="1126">
                      <a:moveTo>
                        <a:pt x="642" y="1"/>
                      </a:moveTo>
                      <a:cubicBezTo>
                        <a:pt x="218" y="1"/>
                        <a:pt x="0" y="521"/>
                        <a:pt x="303" y="823"/>
                      </a:cubicBezTo>
                      <a:cubicBezTo>
                        <a:pt x="402" y="922"/>
                        <a:pt x="524" y="967"/>
                        <a:pt x="643" y="967"/>
                      </a:cubicBezTo>
                      <a:cubicBezTo>
                        <a:pt x="890" y="967"/>
                        <a:pt x="1125" y="778"/>
                        <a:pt x="1125" y="485"/>
                      </a:cubicBezTo>
                      <a:cubicBezTo>
                        <a:pt x="1125" y="218"/>
                        <a:pt x="920" y="1"/>
                        <a:pt x="642"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49" name="Google Shape;3149;p25"/>
              <p:cNvGrpSpPr/>
              <p:nvPr/>
            </p:nvGrpSpPr>
            <p:grpSpPr>
              <a:xfrm>
                <a:off x="4790473" y="3344782"/>
                <a:ext cx="31405" cy="26898"/>
                <a:chOff x="4790473" y="3344782"/>
                <a:chExt cx="31405" cy="26898"/>
              </a:xfrm>
            </p:grpSpPr>
            <p:sp>
              <p:nvSpPr>
                <p:cNvPr id="3150" name="Google Shape;3150;p25"/>
                <p:cNvSpPr/>
                <p:nvPr/>
              </p:nvSpPr>
              <p:spPr>
                <a:xfrm>
                  <a:off x="4790473" y="3344782"/>
                  <a:ext cx="31405" cy="26898"/>
                </a:xfrm>
                <a:custGeom>
                  <a:rect b="b" l="l" r="r" t="t"/>
                  <a:pathLst>
                    <a:path extrusionOk="0" h="3420" w="3993">
                      <a:moveTo>
                        <a:pt x="2273" y="0"/>
                      </a:moveTo>
                      <a:cubicBezTo>
                        <a:pt x="1853" y="0"/>
                        <a:pt x="1425" y="156"/>
                        <a:pt x="1077" y="504"/>
                      </a:cubicBezTo>
                      <a:cubicBezTo>
                        <a:pt x="1" y="1581"/>
                        <a:pt x="763" y="3420"/>
                        <a:pt x="2287" y="3420"/>
                      </a:cubicBezTo>
                      <a:cubicBezTo>
                        <a:pt x="3230" y="3420"/>
                        <a:pt x="3993" y="2657"/>
                        <a:pt x="3993" y="1714"/>
                      </a:cubicBezTo>
                      <a:cubicBezTo>
                        <a:pt x="3993" y="683"/>
                        <a:pt x="3151" y="0"/>
                        <a:pt x="2273"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1" name="Google Shape;3151;p25"/>
                <p:cNvSpPr/>
                <p:nvPr/>
              </p:nvSpPr>
              <p:spPr>
                <a:xfrm>
                  <a:off x="4804654" y="3354456"/>
                  <a:ext cx="7613" cy="7613"/>
                </a:xfrm>
                <a:custGeom>
                  <a:rect b="b" l="l" r="r" t="t"/>
                  <a:pathLst>
                    <a:path extrusionOk="0" h="968" w="968">
                      <a:moveTo>
                        <a:pt x="484" y="0"/>
                      </a:moveTo>
                      <a:cubicBezTo>
                        <a:pt x="218" y="0"/>
                        <a:pt x="0" y="218"/>
                        <a:pt x="0" y="484"/>
                      </a:cubicBezTo>
                      <a:cubicBezTo>
                        <a:pt x="0" y="750"/>
                        <a:pt x="218" y="968"/>
                        <a:pt x="484" y="968"/>
                      </a:cubicBezTo>
                      <a:cubicBezTo>
                        <a:pt x="750" y="968"/>
                        <a:pt x="968" y="750"/>
                        <a:pt x="968" y="484"/>
                      </a:cubicBezTo>
                      <a:cubicBezTo>
                        <a:pt x="968" y="218"/>
                        <a:pt x="750" y="0"/>
                        <a:pt x="484"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52" name="Google Shape;3152;p25"/>
              <p:cNvGrpSpPr/>
              <p:nvPr/>
            </p:nvGrpSpPr>
            <p:grpSpPr>
              <a:xfrm>
                <a:off x="4823774" y="3950733"/>
                <a:ext cx="37398" cy="32034"/>
                <a:chOff x="4823774" y="3950733"/>
                <a:chExt cx="37398" cy="32034"/>
              </a:xfrm>
            </p:grpSpPr>
            <p:sp>
              <p:nvSpPr>
                <p:cNvPr id="3153" name="Google Shape;3153;p25"/>
                <p:cNvSpPr/>
                <p:nvPr/>
              </p:nvSpPr>
              <p:spPr>
                <a:xfrm>
                  <a:off x="4823774" y="3950733"/>
                  <a:ext cx="37398" cy="32034"/>
                </a:xfrm>
                <a:custGeom>
                  <a:rect b="b" l="l" r="r" t="t"/>
                  <a:pathLst>
                    <a:path extrusionOk="0" h="4073" w="4755">
                      <a:moveTo>
                        <a:pt x="2707" y="1"/>
                      </a:moveTo>
                      <a:cubicBezTo>
                        <a:pt x="2207" y="1"/>
                        <a:pt x="1698" y="186"/>
                        <a:pt x="1283" y="601"/>
                      </a:cubicBezTo>
                      <a:cubicBezTo>
                        <a:pt x="1" y="1883"/>
                        <a:pt x="908" y="4073"/>
                        <a:pt x="2722" y="4073"/>
                      </a:cubicBezTo>
                      <a:cubicBezTo>
                        <a:pt x="3835" y="4073"/>
                        <a:pt x="4755" y="3166"/>
                        <a:pt x="4755" y="2041"/>
                      </a:cubicBezTo>
                      <a:cubicBezTo>
                        <a:pt x="4755" y="813"/>
                        <a:pt x="3752" y="1"/>
                        <a:pt x="2707"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4" name="Google Shape;3154;p25"/>
                <p:cNvSpPr/>
                <p:nvPr/>
              </p:nvSpPr>
              <p:spPr>
                <a:xfrm>
                  <a:off x="4836617" y="3960407"/>
                  <a:ext cx="14849" cy="12718"/>
                </a:xfrm>
                <a:custGeom>
                  <a:rect b="b" l="l" r="r" t="t"/>
                  <a:pathLst>
                    <a:path extrusionOk="0" h="1617" w="1888">
                      <a:moveTo>
                        <a:pt x="1089" y="0"/>
                      </a:moveTo>
                      <a:cubicBezTo>
                        <a:pt x="363" y="0"/>
                        <a:pt x="1" y="871"/>
                        <a:pt x="509" y="1379"/>
                      </a:cubicBezTo>
                      <a:cubicBezTo>
                        <a:pt x="673" y="1543"/>
                        <a:pt x="874" y="1616"/>
                        <a:pt x="1073" y="1616"/>
                      </a:cubicBezTo>
                      <a:cubicBezTo>
                        <a:pt x="1488" y="1616"/>
                        <a:pt x="1888" y="1294"/>
                        <a:pt x="1888" y="811"/>
                      </a:cubicBezTo>
                      <a:cubicBezTo>
                        <a:pt x="1888" y="363"/>
                        <a:pt x="1537" y="0"/>
                        <a:pt x="1089"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55" name="Google Shape;3155;p25"/>
              <p:cNvGrpSpPr/>
              <p:nvPr/>
            </p:nvGrpSpPr>
            <p:grpSpPr>
              <a:xfrm>
                <a:off x="4823396" y="4110566"/>
                <a:ext cx="31405" cy="26906"/>
                <a:chOff x="4823396" y="4110566"/>
                <a:chExt cx="31405" cy="26906"/>
              </a:xfrm>
            </p:grpSpPr>
            <p:sp>
              <p:nvSpPr>
                <p:cNvPr id="3156" name="Google Shape;3156;p25"/>
                <p:cNvSpPr/>
                <p:nvPr/>
              </p:nvSpPr>
              <p:spPr>
                <a:xfrm>
                  <a:off x="4823396" y="4110566"/>
                  <a:ext cx="31405" cy="26906"/>
                </a:xfrm>
                <a:custGeom>
                  <a:rect b="b" l="l" r="r" t="t"/>
                  <a:pathLst>
                    <a:path extrusionOk="0" h="3421" w="3993">
                      <a:moveTo>
                        <a:pt x="2272" y="1"/>
                      </a:moveTo>
                      <a:cubicBezTo>
                        <a:pt x="1853" y="1"/>
                        <a:pt x="1425" y="157"/>
                        <a:pt x="1077" y="505"/>
                      </a:cubicBezTo>
                      <a:cubicBezTo>
                        <a:pt x="0" y="1582"/>
                        <a:pt x="762" y="3420"/>
                        <a:pt x="2286" y="3420"/>
                      </a:cubicBezTo>
                      <a:cubicBezTo>
                        <a:pt x="3230" y="3420"/>
                        <a:pt x="3992" y="2658"/>
                        <a:pt x="3992" y="1715"/>
                      </a:cubicBezTo>
                      <a:cubicBezTo>
                        <a:pt x="3992" y="683"/>
                        <a:pt x="3150" y="1"/>
                        <a:pt x="2272"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7" name="Google Shape;3157;p25"/>
                <p:cNvSpPr/>
                <p:nvPr/>
              </p:nvSpPr>
              <p:spPr>
                <a:xfrm>
                  <a:off x="4836240" y="4120145"/>
                  <a:ext cx="8950" cy="7684"/>
                </a:xfrm>
                <a:custGeom>
                  <a:rect b="b" l="l" r="r" t="t"/>
                  <a:pathLst>
                    <a:path extrusionOk="0" h="977" w="1138">
                      <a:moveTo>
                        <a:pt x="653" y="1"/>
                      </a:moveTo>
                      <a:cubicBezTo>
                        <a:pt x="218" y="1"/>
                        <a:pt x="0" y="533"/>
                        <a:pt x="303" y="835"/>
                      </a:cubicBezTo>
                      <a:cubicBezTo>
                        <a:pt x="404" y="933"/>
                        <a:pt x="527" y="976"/>
                        <a:pt x="646" y="976"/>
                      </a:cubicBezTo>
                      <a:cubicBezTo>
                        <a:pt x="898" y="976"/>
                        <a:pt x="1137" y="784"/>
                        <a:pt x="1137" y="497"/>
                      </a:cubicBezTo>
                      <a:cubicBezTo>
                        <a:pt x="1137" y="218"/>
                        <a:pt x="920" y="1"/>
                        <a:pt x="65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58" name="Google Shape;3158;p25"/>
              <p:cNvGrpSpPr/>
              <p:nvPr/>
            </p:nvGrpSpPr>
            <p:grpSpPr>
              <a:xfrm>
                <a:off x="4838332" y="3821150"/>
                <a:ext cx="31499" cy="26898"/>
                <a:chOff x="4838332" y="3821150"/>
                <a:chExt cx="31499" cy="26898"/>
              </a:xfrm>
            </p:grpSpPr>
            <p:sp>
              <p:nvSpPr>
                <p:cNvPr id="3159" name="Google Shape;3159;p25"/>
                <p:cNvSpPr/>
                <p:nvPr/>
              </p:nvSpPr>
              <p:spPr>
                <a:xfrm>
                  <a:off x="4838332" y="3821150"/>
                  <a:ext cx="31499" cy="26898"/>
                </a:xfrm>
                <a:custGeom>
                  <a:rect b="b" l="l" r="r" t="t"/>
                  <a:pathLst>
                    <a:path extrusionOk="0" h="3420" w="4005">
                      <a:moveTo>
                        <a:pt x="2285" y="1"/>
                      </a:moveTo>
                      <a:cubicBezTo>
                        <a:pt x="1865" y="1"/>
                        <a:pt x="1437" y="156"/>
                        <a:pt x="1089" y="505"/>
                      </a:cubicBezTo>
                      <a:cubicBezTo>
                        <a:pt x="0" y="1581"/>
                        <a:pt x="775" y="3420"/>
                        <a:pt x="2299" y="3420"/>
                      </a:cubicBezTo>
                      <a:cubicBezTo>
                        <a:pt x="3242" y="3420"/>
                        <a:pt x="4004" y="2658"/>
                        <a:pt x="4004" y="1714"/>
                      </a:cubicBezTo>
                      <a:cubicBezTo>
                        <a:pt x="4004" y="683"/>
                        <a:pt x="3163" y="1"/>
                        <a:pt x="2285"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0" name="Google Shape;3160;p25"/>
                <p:cNvSpPr/>
                <p:nvPr/>
              </p:nvSpPr>
              <p:spPr>
                <a:xfrm>
                  <a:off x="4851270" y="3830824"/>
                  <a:ext cx="8950" cy="7582"/>
                </a:xfrm>
                <a:custGeom>
                  <a:rect b="b" l="l" r="r" t="t"/>
                  <a:pathLst>
                    <a:path extrusionOk="0" h="964" w="1138">
                      <a:moveTo>
                        <a:pt x="654" y="0"/>
                      </a:moveTo>
                      <a:cubicBezTo>
                        <a:pt x="218" y="0"/>
                        <a:pt x="0" y="521"/>
                        <a:pt x="303" y="823"/>
                      </a:cubicBezTo>
                      <a:cubicBezTo>
                        <a:pt x="404" y="920"/>
                        <a:pt x="526" y="964"/>
                        <a:pt x="644" y="964"/>
                      </a:cubicBezTo>
                      <a:cubicBezTo>
                        <a:pt x="893" y="964"/>
                        <a:pt x="1129" y="771"/>
                        <a:pt x="1138" y="484"/>
                      </a:cubicBezTo>
                      <a:cubicBezTo>
                        <a:pt x="1125" y="218"/>
                        <a:pt x="920" y="0"/>
                        <a:pt x="654"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61" name="Google Shape;3161;p25"/>
              <p:cNvGrpSpPr/>
              <p:nvPr/>
            </p:nvGrpSpPr>
            <p:grpSpPr>
              <a:xfrm>
                <a:off x="4661275" y="3815007"/>
                <a:ext cx="36824" cy="31523"/>
                <a:chOff x="4661275" y="3815007"/>
                <a:chExt cx="36824" cy="31523"/>
              </a:xfrm>
            </p:grpSpPr>
            <p:sp>
              <p:nvSpPr>
                <p:cNvPr id="3162" name="Google Shape;3162;p25"/>
                <p:cNvSpPr/>
                <p:nvPr/>
              </p:nvSpPr>
              <p:spPr>
                <a:xfrm>
                  <a:off x="4661275" y="3815007"/>
                  <a:ext cx="36824" cy="31523"/>
                </a:xfrm>
                <a:custGeom>
                  <a:rect b="b" l="l" r="r" t="t"/>
                  <a:pathLst>
                    <a:path extrusionOk="0" h="4008" w="4682">
                      <a:moveTo>
                        <a:pt x="2663" y="0"/>
                      </a:moveTo>
                      <a:cubicBezTo>
                        <a:pt x="2169" y="0"/>
                        <a:pt x="1666" y="184"/>
                        <a:pt x="1258" y="596"/>
                      </a:cubicBezTo>
                      <a:cubicBezTo>
                        <a:pt x="0" y="1854"/>
                        <a:pt x="895" y="4007"/>
                        <a:pt x="2674" y="4007"/>
                      </a:cubicBezTo>
                      <a:cubicBezTo>
                        <a:pt x="3774" y="4007"/>
                        <a:pt x="4682" y="3112"/>
                        <a:pt x="4682" y="2011"/>
                      </a:cubicBezTo>
                      <a:cubicBezTo>
                        <a:pt x="4682" y="801"/>
                        <a:pt x="3692" y="0"/>
                        <a:pt x="2663"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3" name="Google Shape;3163;p25"/>
                <p:cNvSpPr/>
                <p:nvPr/>
              </p:nvSpPr>
              <p:spPr>
                <a:xfrm>
                  <a:off x="4676211" y="3824736"/>
                  <a:ext cx="12183" cy="12183"/>
                </a:xfrm>
                <a:custGeom>
                  <a:rect b="b" l="l" r="r" t="t"/>
                  <a:pathLst>
                    <a:path extrusionOk="0" h="1549" w="1549">
                      <a:moveTo>
                        <a:pt x="775" y="0"/>
                      </a:moveTo>
                      <a:cubicBezTo>
                        <a:pt x="351" y="0"/>
                        <a:pt x="0" y="339"/>
                        <a:pt x="0" y="774"/>
                      </a:cubicBezTo>
                      <a:cubicBezTo>
                        <a:pt x="0" y="1198"/>
                        <a:pt x="351" y="1549"/>
                        <a:pt x="775" y="1549"/>
                      </a:cubicBezTo>
                      <a:cubicBezTo>
                        <a:pt x="1210" y="1549"/>
                        <a:pt x="1549" y="1198"/>
                        <a:pt x="1549" y="774"/>
                      </a:cubicBezTo>
                      <a:cubicBezTo>
                        <a:pt x="1549" y="339"/>
                        <a:pt x="1210" y="0"/>
                        <a:pt x="775"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64" name="Google Shape;3164;p25"/>
              <p:cNvGrpSpPr/>
              <p:nvPr/>
            </p:nvGrpSpPr>
            <p:grpSpPr>
              <a:xfrm>
                <a:off x="4558998" y="3851037"/>
                <a:ext cx="33591" cy="28699"/>
                <a:chOff x="4558998" y="3851037"/>
                <a:chExt cx="33591" cy="28699"/>
              </a:xfrm>
            </p:grpSpPr>
            <p:sp>
              <p:nvSpPr>
                <p:cNvPr id="3165" name="Google Shape;3165;p25"/>
                <p:cNvSpPr/>
                <p:nvPr/>
              </p:nvSpPr>
              <p:spPr>
                <a:xfrm>
                  <a:off x="4558998" y="3851037"/>
                  <a:ext cx="33591" cy="28699"/>
                </a:xfrm>
                <a:custGeom>
                  <a:rect b="b" l="l" r="r" t="t"/>
                  <a:pathLst>
                    <a:path extrusionOk="0" h="3649" w="4271">
                      <a:moveTo>
                        <a:pt x="2430" y="0"/>
                      </a:moveTo>
                      <a:cubicBezTo>
                        <a:pt x="1980" y="0"/>
                        <a:pt x="1522" y="167"/>
                        <a:pt x="1149" y="539"/>
                      </a:cubicBezTo>
                      <a:cubicBezTo>
                        <a:pt x="0" y="1688"/>
                        <a:pt x="823" y="3648"/>
                        <a:pt x="2444" y="3648"/>
                      </a:cubicBezTo>
                      <a:cubicBezTo>
                        <a:pt x="3448" y="3648"/>
                        <a:pt x="4270" y="2838"/>
                        <a:pt x="4270" y="1822"/>
                      </a:cubicBezTo>
                      <a:cubicBezTo>
                        <a:pt x="4270" y="726"/>
                        <a:pt x="3369" y="0"/>
                        <a:pt x="2430"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6" name="Google Shape;3166;p25"/>
                <p:cNvSpPr/>
                <p:nvPr/>
              </p:nvSpPr>
              <p:spPr>
                <a:xfrm>
                  <a:off x="4573557" y="3860695"/>
                  <a:ext cx="9328" cy="9430"/>
                </a:xfrm>
                <a:custGeom>
                  <a:rect b="b" l="l" r="r" t="t"/>
                  <a:pathLst>
                    <a:path extrusionOk="0" h="1199" w="1186">
                      <a:moveTo>
                        <a:pt x="593" y="1"/>
                      </a:moveTo>
                      <a:cubicBezTo>
                        <a:pt x="266" y="1"/>
                        <a:pt x="0" y="267"/>
                        <a:pt x="0" y="594"/>
                      </a:cubicBezTo>
                      <a:cubicBezTo>
                        <a:pt x="0" y="932"/>
                        <a:pt x="266" y="1198"/>
                        <a:pt x="593" y="1198"/>
                      </a:cubicBezTo>
                      <a:cubicBezTo>
                        <a:pt x="919" y="1198"/>
                        <a:pt x="1185" y="932"/>
                        <a:pt x="1185" y="594"/>
                      </a:cubicBezTo>
                      <a:cubicBezTo>
                        <a:pt x="1185" y="267"/>
                        <a:pt x="919" y="1"/>
                        <a:pt x="59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67" name="Google Shape;3167;p25"/>
              <p:cNvGrpSpPr/>
              <p:nvPr/>
            </p:nvGrpSpPr>
            <p:grpSpPr>
              <a:xfrm>
                <a:off x="4696762" y="3638587"/>
                <a:ext cx="33591" cy="28794"/>
                <a:chOff x="4696762" y="3638587"/>
                <a:chExt cx="33591" cy="28794"/>
              </a:xfrm>
            </p:grpSpPr>
            <p:sp>
              <p:nvSpPr>
                <p:cNvPr id="3168" name="Google Shape;3168;p25"/>
                <p:cNvSpPr/>
                <p:nvPr/>
              </p:nvSpPr>
              <p:spPr>
                <a:xfrm>
                  <a:off x="4696762" y="3638587"/>
                  <a:ext cx="33591" cy="28794"/>
                </a:xfrm>
                <a:custGeom>
                  <a:rect b="b" l="l" r="r" t="t"/>
                  <a:pathLst>
                    <a:path extrusionOk="0" h="3661" w="4271">
                      <a:moveTo>
                        <a:pt x="2426" y="1"/>
                      </a:moveTo>
                      <a:cubicBezTo>
                        <a:pt x="1978" y="1"/>
                        <a:pt x="1521" y="167"/>
                        <a:pt x="1150" y="539"/>
                      </a:cubicBezTo>
                      <a:cubicBezTo>
                        <a:pt x="0" y="1688"/>
                        <a:pt x="823" y="3660"/>
                        <a:pt x="2444" y="3660"/>
                      </a:cubicBezTo>
                      <a:cubicBezTo>
                        <a:pt x="3448" y="3648"/>
                        <a:pt x="4258" y="2838"/>
                        <a:pt x="4270" y="1834"/>
                      </a:cubicBezTo>
                      <a:cubicBezTo>
                        <a:pt x="4262" y="729"/>
                        <a:pt x="3363" y="1"/>
                        <a:pt x="2426"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9" name="Google Shape;3169;p25"/>
                <p:cNvSpPr/>
                <p:nvPr/>
              </p:nvSpPr>
              <p:spPr>
                <a:xfrm>
                  <a:off x="4711320" y="3648245"/>
                  <a:ext cx="9328" cy="9430"/>
                </a:xfrm>
                <a:custGeom>
                  <a:rect b="b" l="l" r="r" t="t"/>
                  <a:pathLst>
                    <a:path extrusionOk="0" h="1199" w="1186">
                      <a:moveTo>
                        <a:pt x="593" y="1"/>
                      </a:moveTo>
                      <a:cubicBezTo>
                        <a:pt x="266" y="1"/>
                        <a:pt x="0" y="279"/>
                        <a:pt x="0" y="606"/>
                      </a:cubicBezTo>
                      <a:cubicBezTo>
                        <a:pt x="0" y="932"/>
                        <a:pt x="266" y="1198"/>
                        <a:pt x="593" y="1198"/>
                      </a:cubicBezTo>
                      <a:cubicBezTo>
                        <a:pt x="919" y="1198"/>
                        <a:pt x="1186" y="932"/>
                        <a:pt x="1186" y="606"/>
                      </a:cubicBezTo>
                      <a:cubicBezTo>
                        <a:pt x="1186" y="279"/>
                        <a:pt x="919" y="1"/>
                        <a:pt x="59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70" name="Google Shape;3170;p25"/>
              <p:cNvGrpSpPr/>
              <p:nvPr/>
            </p:nvGrpSpPr>
            <p:grpSpPr>
              <a:xfrm>
                <a:off x="4929479" y="3939140"/>
                <a:ext cx="33497" cy="28692"/>
                <a:chOff x="4929479" y="3939140"/>
                <a:chExt cx="33497" cy="28692"/>
              </a:xfrm>
            </p:grpSpPr>
            <p:sp>
              <p:nvSpPr>
                <p:cNvPr id="3171" name="Google Shape;3171;p25"/>
                <p:cNvSpPr/>
                <p:nvPr/>
              </p:nvSpPr>
              <p:spPr>
                <a:xfrm>
                  <a:off x="4929479" y="3939140"/>
                  <a:ext cx="33497" cy="28692"/>
                </a:xfrm>
                <a:custGeom>
                  <a:rect b="b" l="l" r="r" t="t"/>
                  <a:pathLst>
                    <a:path extrusionOk="0" h="3648" w="4259">
                      <a:moveTo>
                        <a:pt x="2426" y="0"/>
                      </a:moveTo>
                      <a:cubicBezTo>
                        <a:pt x="1978" y="0"/>
                        <a:pt x="1521" y="167"/>
                        <a:pt x="1149" y="539"/>
                      </a:cubicBezTo>
                      <a:cubicBezTo>
                        <a:pt x="0" y="1688"/>
                        <a:pt x="811" y="3648"/>
                        <a:pt x="2431" y="3648"/>
                      </a:cubicBezTo>
                      <a:cubicBezTo>
                        <a:pt x="3448" y="3648"/>
                        <a:pt x="4258" y="2837"/>
                        <a:pt x="4258" y="1833"/>
                      </a:cubicBezTo>
                      <a:cubicBezTo>
                        <a:pt x="4258" y="729"/>
                        <a:pt x="3361" y="0"/>
                        <a:pt x="2426"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2" name="Google Shape;3172;p25"/>
                <p:cNvSpPr/>
                <p:nvPr/>
              </p:nvSpPr>
              <p:spPr>
                <a:xfrm>
                  <a:off x="4943935" y="3948893"/>
                  <a:ext cx="9430" cy="9328"/>
                </a:xfrm>
                <a:custGeom>
                  <a:rect b="b" l="l" r="r" t="t"/>
                  <a:pathLst>
                    <a:path extrusionOk="0" h="1186" w="1199">
                      <a:moveTo>
                        <a:pt x="593" y="0"/>
                      </a:moveTo>
                      <a:cubicBezTo>
                        <a:pt x="267" y="0"/>
                        <a:pt x="1" y="267"/>
                        <a:pt x="1" y="593"/>
                      </a:cubicBezTo>
                      <a:cubicBezTo>
                        <a:pt x="1" y="920"/>
                        <a:pt x="267" y="1186"/>
                        <a:pt x="593" y="1186"/>
                      </a:cubicBezTo>
                      <a:cubicBezTo>
                        <a:pt x="932" y="1186"/>
                        <a:pt x="1198" y="920"/>
                        <a:pt x="1198" y="593"/>
                      </a:cubicBezTo>
                      <a:cubicBezTo>
                        <a:pt x="1198" y="267"/>
                        <a:pt x="932" y="0"/>
                        <a:pt x="593"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73" name="Google Shape;3173;p25"/>
              <p:cNvGrpSpPr/>
              <p:nvPr/>
            </p:nvGrpSpPr>
            <p:grpSpPr>
              <a:xfrm>
                <a:off x="4907119" y="3986039"/>
                <a:ext cx="33497" cy="28699"/>
                <a:chOff x="4907119" y="3986039"/>
                <a:chExt cx="33497" cy="28699"/>
              </a:xfrm>
            </p:grpSpPr>
            <p:sp>
              <p:nvSpPr>
                <p:cNvPr id="3174" name="Google Shape;3174;p25"/>
                <p:cNvSpPr/>
                <p:nvPr/>
              </p:nvSpPr>
              <p:spPr>
                <a:xfrm>
                  <a:off x="4907119" y="3986039"/>
                  <a:ext cx="33497" cy="28699"/>
                </a:xfrm>
                <a:custGeom>
                  <a:rect b="b" l="l" r="r" t="t"/>
                  <a:pathLst>
                    <a:path extrusionOk="0" h="3649" w="4259">
                      <a:moveTo>
                        <a:pt x="2427" y="1"/>
                      </a:moveTo>
                      <a:cubicBezTo>
                        <a:pt x="1979" y="1"/>
                        <a:pt x="1522" y="167"/>
                        <a:pt x="1149" y="540"/>
                      </a:cubicBezTo>
                      <a:cubicBezTo>
                        <a:pt x="0" y="1689"/>
                        <a:pt x="811" y="3648"/>
                        <a:pt x="2444" y="3648"/>
                      </a:cubicBezTo>
                      <a:cubicBezTo>
                        <a:pt x="3448" y="3648"/>
                        <a:pt x="4258" y="2826"/>
                        <a:pt x="4258" y="1822"/>
                      </a:cubicBezTo>
                      <a:cubicBezTo>
                        <a:pt x="4258" y="726"/>
                        <a:pt x="3363" y="1"/>
                        <a:pt x="2427"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5" name="Google Shape;3175;p25"/>
                <p:cNvSpPr/>
                <p:nvPr/>
              </p:nvSpPr>
              <p:spPr>
                <a:xfrm>
                  <a:off x="4921583" y="3995705"/>
                  <a:ext cx="9422" cy="9328"/>
                </a:xfrm>
                <a:custGeom>
                  <a:rect b="b" l="l" r="r" t="t"/>
                  <a:pathLst>
                    <a:path extrusionOk="0" h="1186" w="1198">
                      <a:moveTo>
                        <a:pt x="605" y="0"/>
                      </a:moveTo>
                      <a:cubicBezTo>
                        <a:pt x="266" y="0"/>
                        <a:pt x="0" y="266"/>
                        <a:pt x="0" y="593"/>
                      </a:cubicBezTo>
                      <a:cubicBezTo>
                        <a:pt x="0" y="919"/>
                        <a:pt x="266" y="1186"/>
                        <a:pt x="605" y="1186"/>
                      </a:cubicBezTo>
                      <a:cubicBezTo>
                        <a:pt x="931" y="1186"/>
                        <a:pt x="1198" y="919"/>
                        <a:pt x="1198" y="593"/>
                      </a:cubicBezTo>
                      <a:cubicBezTo>
                        <a:pt x="1198" y="266"/>
                        <a:pt x="931" y="0"/>
                        <a:pt x="605"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76" name="Google Shape;3176;p25"/>
              <p:cNvGrpSpPr/>
              <p:nvPr/>
            </p:nvGrpSpPr>
            <p:grpSpPr>
              <a:xfrm>
                <a:off x="4911783" y="4048102"/>
                <a:ext cx="33591" cy="28762"/>
                <a:chOff x="4911783" y="4048102"/>
                <a:chExt cx="33591" cy="28762"/>
              </a:xfrm>
            </p:grpSpPr>
            <p:sp>
              <p:nvSpPr>
                <p:cNvPr id="3177" name="Google Shape;3177;p25"/>
                <p:cNvSpPr/>
                <p:nvPr/>
              </p:nvSpPr>
              <p:spPr>
                <a:xfrm>
                  <a:off x="4911783" y="4048102"/>
                  <a:ext cx="33591" cy="28762"/>
                </a:xfrm>
                <a:custGeom>
                  <a:rect b="b" l="l" r="r" t="t"/>
                  <a:pathLst>
                    <a:path extrusionOk="0" h="3657" w="4271">
                      <a:moveTo>
                        <a:pt x="2422" y="0"/>
                      </a:moveTo>
                      <a:cubicBezTo>
                        <a:pt x="1974" y="0"/>
                        <a:pt x="1519" y="166"/>
                        <a:pt x="1149" y="536"/>
                      </a:cubicBezTo>
                      <a:cubicBezTo>
                        <a:pt x="0" y="1685"/>
                        <a:pt x="823" y="3657"/>
                        <a:pt x="2456" y="3657"/>
                      </a:cubicBezTo>
                      <a:cubicBezTo>
                        <a:pt x="3448" y="3645"/>
                        <a:pt x="4258" y="2834"/>
                        <a:pt x="4270" y="1842"/>
                      </a:cubicBezTo>
                      <a:cubicBezTo>
                        <a:pt x="4270" y="735"/>
                        <a:pt x="3364" y="0"/>
                        <a:pt x="2422"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8" name="Google Shape;3178;p25"/>
                <p:cNvSpPr/>
                <p:nvPr/>
              </p:nvSpPr>
              <p:spPr>
                <a:xfrm>
                  <a:off x="4926333" y="4057831"/>
                  <a:ext cx="9336" cy="9328"/>
                </a:xfrm>
                <a:custGeom>
                  <a:rect b="b" l="l" r="r" t="t"/>
                  <a:pathLst>
                    <a:path extrusionOk="0" h="1186" w="1187">
                      <a:moveTo>
                        <a:pt x="594" y="0"/>
                      </a:moveTo>
                      <a:cubicBezTo>
                        <a:pt x="267" y="0"/>
                        <a:pt x="1" y="266"/>
                        <a:pt x="1" y="593"/>
                      </a:cubicBezTo>
                      <a:cubicBezTo>
                        <a:pt x="1" y="920"/>
                        <a:pt x="267" y="1186"/>
                        <a:pt x="594" y="1186"/>
                      </a:cubicBezTo>
                      <a:cubicBezTo>
                        <a:pt x="920" y="1186"/>
                        <a:pt x="1186" y="920"/>
                        <a:pt x="1186" y="593"/>
                      </a:cubicBezTo>
                      <a:cubicBezTo>
                        <a:pt x="1186" y="266"/>
                        <a:pt x="920" y="0"/>
                        <a:pt x="594"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79" name="Google Shape;3179;p25"/>
              <p:cNvSpPr/>
              <p:nvPr/>
            </p:nvSpPr>
            <p:spPr>
              <a:xfrm>
                <a:off x="4713506" y="3934476"/>
                <a:ext cx="33497" cy="28692"/>
              </a:xfrm>
              <a:custGeom>
                <a:rect b="b" l="l" r="r" t="t"/>
                <a:pathLst>
                  <a:path extrusionOk="0" h="3648" w="4259">
                    <a:moveTo>
                      <a:pt x="2422" y="0"/>
                    </a:moveTo>
                    <a:cubicBezTo>
                      <a:pt x="1974" y="0"/>
                      <a:pt x="1518" y="167"/>
                      <a:pt x="1150" y="539"/>
                    </a:cubicBezTo>
                    <a:cubicBezTo>
                      <a:pt x="0" y="1688"/>
                      <a:pt x="811" y="3648"/>
                      <a:pt x="2432" y="3648"/>
                    </a:cubicBezTo>
                    <a:cubicBezTo>
                      <a:pt x="3436" y="3648"/>
                      <a:pt x="4258" y="2838"/>
                      <a:pt x="4258" y="1821"/>
                    </a:cubicBezTo>
                    <a:cubicBezTo>
                      <a:pt x="4258" y="726"/>
                      <a:pt x="3357" y="0"/>
                      <a:pt x="2422"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0" name="Google Shape;3180;p25"/>
              <p:cNvSpPr/>
              <p:nvPr/>
            </p:nvSpPr>
            <p:spPr>
              <a:xfrm>
                <a:off x="4727970" y="3944135"/>
                <a:ext cx="9328" cy="9430"/>
              </a:xfrm>
              <a:custGeom>
                <a:rect b="b" l="l" r="r" t="t"/>
                <a:pathLst>
                  <a:path extrusionOk="0" h="1199" w="1186">
                    <a:moveTo>
                      <a:pt x="593" y="1"/>
                    </a:moveTo>
                    <a:cubicBezTo>
                      <a:pt x="266" y="1"/>
                      <a:pt x="0" y="267"/>
                      <a:pt x="0" y="593"/>
                    </a:cubicBezTo>
                    <a:cubicBezTo>
                      <a:pt x="0" y="932"/>
                      <a:pt x="266" y="1198"/>
                      <a:pt x="593" y="1198"/>
                    </a:cubicBezTo>
                    <a:cubicBezTo>
                      <a:pt x="919" y="1198"/>
                      <a:pt x="1186" y="932"/>
                      <a:pt x="1186" y="593"/>
                    </a:cubicBezTo>
                    <a:cubicBezTo>
                      <a:pt x="1186" y="267"/>
                      <a:pt x="919" y="1"/>
                      <a:pt x="59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81" name="Google Shape;3181;p25"/>
              <p:cNvGrpSpPr/>
              <p:nvPr/>
            </p:nvGrpSpPr>
            <p:grpSpPr>
              <a:xfrm>
                <a:off x="4762623" y="3837847"/>
                <a:ext cx="42416" cy="36273"/>
                <a:chOff x="4762623" y="3837847"/>
                <a:chExt cx="42416" cy="36273"/>
              </a:xfrm>
            </p:grpSpPr>
            <p:sp>
              <p:nvSpPr>
                <p:cNvPr id="3182" name="Google Shape;3182;p25"/>
                <p:cNvSpPr/>
                <p:nvPr/>
              </p:nvSpPr>
              <p:spPr>
                <a:xfrm>
                  <a:off x="4762623" y="3837847"/>
                  <a:ext cx="42416" cy="36273"/>
                </a:xfrm>
                <a:custGeom>
                  <a:rect b="b" l="l" r="r" t="t"/>
                  <a:pathLst>
                    <a:path extrusionOk="0" h="4612" w="5393">
                      <a:moveTo>
                        <a:pt x="3064" y="1"/>
                      </a:moveTo>
                      <a:cubicBezTo>
                        <a:pt x="2496" y="1"/>
                        <a:pt x="1918" y="211"/>
                        <a:pt x="1449" y="680"/>
                      </a:cubicBezTo>
                      <a:cubicBezTo>
                        <a:pt x="1" y="2128"/>
                        <a:pt x="1033" y="4611"/>
                        <a:pt x="3067" y="4611"/>
                      </a:cubicBezTo>
                      <a:cubicBezTo>
                        <a:pt x="3072" y="4611"/>
                        <a:pt x="3077" y="4611"/>
                        <a:pt x="3082" y="4611"/>
                      </a:cubicBezTo>
                      <a:cubicBezTo>
                        <a:pt x="4352" y="4611"/>
                        <a:pt x="5380" y="3583"/>
                        <a:pt x="5392" y="2313"/>
                      </a:cubicBezTo>
                      <a:cubicBezTo>
                        <a:pt x="5392" y="921"/>
                        <a:pt x="4251" y="1"/>
                        <a:pt x="3064"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3" name="Google Shape;3183;p25"/>
                <p:cNvSpPr/>
                <p:nvPr/>
              </p:nvSpPr>
              <p:spPr>
                <a:xfrm>
                  <a:off x="4775538" y="3847568"/>
                  <a:ext cx="19796" cy="16957"/>
                </a:xfrm>
                <a:custGeom>
                  <a:rect b="b" l="l" r="r" t="t"/>
                  <a:pathLst>
                    <a:path extrusionOk="0" h="2156" w="2517">
                      <a:moveTo>
                        <a:pt x="1440" y="0"/>
                      </a:moveTo>
                      <a:cubicBezTo>
                        <a:pt x="484" y="0"/>
                        <a:pt x="0" y="1162"/>
                        <a:pt x="678" y="1839"/>
                      </a:cubicBezTo>
                      <a:cubicBezTo>
                        <a:pt x="896" y="2058"/>
                        <a:pt x="1165" y="2155"/>
                        <a:pt x="1429" y="2155"/>
                      </a:cubicBezTo>
                      <a:cubicBezTo>
                        <a:pt x="1984" y="2155"/>
                        <a:pt x="2517" y="1724"/>
                        <a:pt x="2517" y="1077"/>
                      </a:cubicBezTo>
                      <a:cubicBezTo>
                        <a:pt x="2517" y="484"/>
                        <a:pt x="2045" y="0"/>
                        <a:pt x="1440"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84" name="Google Shape;3184;p25"/>
              <p:cNvGrpSpPr/>
              <p:nvPr/>
            </p:nvGrpSpPr>
            <p:grpSpPr>
              <a:xfrm>
                <a:off x="4746044" y="4104966"/>
                <a:ext cx="33497" cy="28699"/>
                <a:chOff x="4746044" y="4104966"/>
                <a:chExt cx="33497" cy="28699"/>
              </a:xfrm>
            </p:grpSpPr>
            <p:sp>
              <p:nvSpPr>
                <p:cNvPr id="3185" name="Google Shape;3185;p25"/>
                <p:cNvSpPr/>
                <p:nvPr/>
              </p:nvSpPr>
              <p:spPr>
                <a:xfrm>
                  <a:off x="4746044" y="4104966"/>
                  <a:ext cx="33497" cy="28699"/>
                </a:xfrm>
                <a:custGeom>
                  <a:rect b="b" l="l" r="r" t="t"/>
                  <a:pathLst>
                    <a:path extrusionOk="0" h="3649" w="4259">
                      <a:moveTo>
                        <a:pt x="2428" y="1"/>
                      </a:moveTo>
                      <a:cubicBezTo>
                        <a:pt x="1979" y="1"/>
                        <a:pt x="1522" y="167"/>
                        <a:pt x="1150" y="540"/>
                      </a:cubicBezTo>
                      <a:cubicBezTo>
                        <a:pt x="0" y="1677"/>
                        <a:pt x="811" y="3648"/>
                        <a:pt x="2432" y="3648"/>
                      </a:cubicBezTo>
                      <a:cubicBezTo>
                        <a:pt x="3436" y="3648"/>
                        <a:pt x="4259" y="2826"/>
                        <a:pt x="4259" y="1822"/>
                      </a:cubicBezTo>
                      <a:cubicBezTo>
                        <a:pt x="4259" y="726"/>
                        <a:pt x="3363" y="1"/>
                        <a:pt x="2428"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6" name="Google Shape;3186;p25"/>
                <p:cNvSpPr/>
                <p:nvPr/>
              </p:nvSpPr>
              <p:spPr>
                <a:xfrm>
                  <a:off x="4758887" y="4114632"/>
                  <a:ext cx="11042" cy="9375"/>
                </a:xfrm>
                <a:custGeom>
                  <a:rect b="b" l="l" r="r" t="t"/>
                  <a:pathLst>
                    <a:path extrusionOk="0" h="1192" w="1404">
                      <a:moveTo>
                        <a:pt x="799" y="0"/>
                      </a:moveTo>
                      <a:cubicBezTo>
                        <a:pt x="267" y="0"/>
                        <a:pt x="1" y="641"/>
                        <a:pt x="376" y="1016"/>
                      </a:cubicBezTo>
                      <a:cubicBezTo>
                        <a:pt x="497" y="1137"/>
                        <a:pt x="645" y="1191"/>
                        <a:pt x="792" y="1191"/>
                      </a:cubicBezTo>
                      <a:cubicBezTo>
                        <a:pt x="1099" y="1191"/>
                        <a:pt x="1396" y="953"/>
                        <a:pt x="1404" y="593"/>
                      </a:cubicBezTo>
                      <a:cubicBezTo>
                        <a:pt x="1404" y="266"/>
                        <a:pt x="1126" y="0"/>
                        <a:pt x="799"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87" name="Google Shape;3187;p25"/>
              <p:cNvGrpSpPr/>
              <p:nvPr/>
            </p:nvGrpSpPr>
            <p:grpSpPr>
              <a:xfrm>
                <a:off x="4859646" y="4162554"/>
                <a:ext cx="33591" cy="28762"/>
                <a:chOff x="4859646" y="4162554"/>
                <a:chExt cx="33591" cy="28762"/>
              </a:xfrm>
            </p:grpSpPr>
            <p:sp>
              <p:nvSpPr>
                <p:cNvPr id="3188" name="Google Shape;3188;p25"/>
                <p:cNvSpPr/>
                <p:nvPr/>
              </p:nvSpPr>
              <p:spPr>
                <a:xfrm>
                  <a:off x="4859646" y="4162554"/>
                  <a:ext cx="33591" cy="28762"/>
                </a:xfrm>
                <a:custGeom>
                  <a:rect b="b" l="l" r="r" t="t"/>
                  <a:pathLst>
                    <a:path extrusionOk="0" h="3657" w="4271">
                      <a:moveTo>
                        <a:pt x="2423" y="0"/>
                      </a:moveTo>
                      <a:cubicBezTo>
                        <a:pt x="1975" y="0"/>
                        <a:pt x="1520" y="166"/>
                        <a:pt x="1149" y="536"/>
                      </a:cubicBezTo>
                      <a:cubicBezTo>
                        <a:pt x="0" y="1685"/>
                        <a:pt x="823" y="3657"/>
                        <a:pt x="2444" y="3657"/>
                      </a:cubicBezTo>
                      <a:cubicBezTo>
                        <a:pt x="3448" y="3657"/>
                        <a:pt x="4258" y="2834"/>
                        <a:pt x="4270" y="1830"/>
                      </a:cubicBezTo>
                      <a:cubicBezTo>
                        <a:pt x="4270" y="732"/>
                        <a:pt x="3365" y="0"/>
                        <a:pt x="2423"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9" name="Google Shape;3189;p25"/>
                <p:cNvSpPr/>
                <p:nvPr/>
              </p:nvSpPr>
              <p:spPr>
                <a:xfrm>
                  <a:off x="4874196" y="4172283"/>
                  <a:ext cx="9336" cy="9336"/>
                </a:xfrm>
                <a:custGeom>
                  <a:rect b="b" l="l" r="r" t="t"/>
                  <a:pathLst>
                    <a:path extrusionOk="0" h="1187" w="1187">
                      <a:moveTo>
                        <a:pt x="594" y="1"/>
                      </a:moveTo>
                      <a:cubicBezTo>
                        <a:pt x="267" y="1"/>
                        <a:pt x="1" y="267"/>
                        <a:pt x="1" y="593"/>
                      </a:cubicBezTo>
                      <a:cubicBezTo>
                        <a:pt x="1" y="920"/>
                        <a:pt x="267" y="1186"/>
                        <a:pt x="594" y="1186"/>
                      </a:cubicBezTo>
                      <a:cubicBezTo>
                        <a:pt x="920" y="1186"/>
                        <a:pt x="1186" y="920"/>
                        <a:pt x="1186" y="593"/>
                      </a:cubicBezTo>
                      <a:cubicBezTo>
                        <a:pt x="1186" y="267"/>
                        <a:pt x="920" y="1"/>
                        <a:pt x="594"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190" name="Google Shape;3190;p25"/>
            <p:cNvGrpSpPr/>
            <p:nvPr/>
          </p:nvGrpSpPr>
          <p:grpSpPr>
            <a:xfrm>
              <a:off x="3597785" y="3274438"/>
              <a:ext cx="855610" cy="1122099"/>
              <a:chOff x="3597785" y="3274438"/>
              <a:chExt cx="855610" cy="1122099"/>
            </a:xfrm>
          </p:grpSpPr>
          <p:grpSp>
            <p:nvGrpSpPr>
              <p:cNvPr id="3191" name="Google Shape;3191;p25"/>
              <p:cNvGrpSpPr/>
              <p:nvPr/>
            </p:nvGrpSpPr>
            <p:grpSpPr>
              <a:xfrm>
                <a:off x="3617857" y="3284717"/>
                <a:ext cx="826784" cy="1099165"/>
                <a:chOff x="3617857" y="3284717"/>
                <a:chExt cx="826784" cy="1099165"/>
              </a:xfrm>
            </p:grpSpPr>
            <p:sp>
              <p:nvSpPr>
                <p:cNvPr id="3192" name="Google Shape;3192;p25"/>
                <p:cNvSpPr/>
                <p:nvPr/>
              </p:nvSpPr>
              <p:spPr>
                <a:xfrm>
                  <a:off x="4155028" y="3869354"/>
                  <a:ext cx="289613" cy="514528"/>
                </a:xfrm>
                <a:custGeom>
                  <a:rect b="b" l="l" r="r" t="t"/>
                  <a:pathLst>
                    <a:path extrusionOk="0" fill="none" h="65420" w="36823">
                      <a:moveTo>
                        <a:pt x="5928" y="64827"/>
                      </a:moveTo>
                      <a:lnTo>
                        <a:pt x="6158" y="49755"/>
                      </a:lnTo>
                      <a:lnTo>
                        <a:pt x="8202" y="42327"/>
                      </a:lnTo>
                      <a:lnTo>
                        <a:pt x="8795" y="36351"/>
                      </a:lnTo>
                      <a:lnTo>
                        <a:pt x="8795" y="28912"/>
                      </a:lnTo>
                      <a:lnTo>
                        <a:pt x="3049" y="23347"/>
                      </a:lnTo>
                      <a:lnTo>
                        <a:pt x="0" y="12291"/>
                      </a:lnTo>
                      <a:lnTo>
                        <a:pt x="11601" y="1"/>
                      </a:lnTo>
                      <a:lnTo>
                        <a:pt x="19319" y="4259"/>
                      </a:lnTo>
                      <a:lnTo>
                        <a:pt x="27266" y="11747"/>
                      </a:lnTo>
                      <a:lnTo>
                        <a:pt x="36823" y="15472"/>
                      </a:lnTo>
                      <a:lnTo>
                        <a:pt x="34827" y="25803"/>
                      </a:lnTo>
                      <a:lnTo>
                        <a:pt x="26722" y="36944"/>
                      </a:lnTo>
                      <a:lnTo>
                        <a:pt x="19924" y="49198"/>
                      </a:lnTo>
                      <a:lnTo>
                        <a:pt x="11008" y="60690"/>
                      </a:lnTo>
                      <a:lnTo>
                        <a:pt x="5335" y="6542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3" name="Google Shape;3193;p25"/>
                <p:cNvSpPr/>
                <p:nvPr/>
              </p:nvSpPr>
              <p:spPr>
                <a:xfrm>
                  <a:off x="3617857" y="3284717"/>
                  <a:ext cx="662957" cy="685970"/>
                </a:xfrm>
                <a:custGeom>
                  <a:rect b="b" l="l" r="r" t="t"/>
                  <a:pathLst>
                    <a:path extrusionOk="0" fill="none" h="87218" w="84292">
                      <a:moveTo>
                        <a:pt x="79900" y="75157"/>
                      </a:moveTo>
                      <a:lnTo>
                        <a:pt x="77916" y="83262"/>
                      </a:lnTo>
                      <a:lnTo>
                        <a:pt x="68299" y="87218"/>
                      </a:lnTo>
                      <a:lnTo>
                        <a:pt x="61610" y="72314"/>
                      </a:lnTo>
                      <a:lnTo>
                        <a:pt x="48376" y="64524"/>
                      </a:lnTo>
                      <a:lnTo>
                        <a:pt x="37489" y="50685"/>
                      </a:lnTo>
                      <a:lnTo>
                        <a:pt x="32771" y="39181"/>
                      </a:lnTo>
                      <a:lnTo>
                        <a:pt x="28525" y="27000"/>
                      </a:lnTo>
                      <a:lnTo>
                        <a:pt x="19779" y="19379"/>
                      </a:lnTo>
                      <a:lnTo>
                        <a:pt x="1" y="14057"/>
                      </a:lnTo>
                      <a:lnTo>
                        <a:pt x="5227" y="0"/>
                      </a:lnTo>
                      <a:lnTo>
                        <a:pt x="40380" y="3605"/>
                      </a:lnTo>
                      <a:lnTo>
                        <a:pt x="53662" y="9254"/>
                      </a:lnTo>
                      <a:lnTo>
                        <a:pt x="56711" y="17734"/>
                      </a:lnTo>
                      <a:lnTo>
                        <a:pt x="69727" y="26177"/>
                      </a:lnTo>
                      <a:lnTo>
                        <a:pt x="84291" y="20649"/>
                      </a:lnTo>
                      <a:lnTo>
                        <a:pt x="79465" y="38165"/>
                      </a:lnTo>
                      <a:lnTo>
                        <a:pt x="72207" y="46960"/>
                      </a:lnTo>
                      <a:lnTo>
                        <a:pt x="64791" y="54677"/>
                      </a:lnTo>
                      <a:lnTo>
                        <a:pt x="54497" y="63206"/>
                      </a:lnTo>
                      <a:lnTo>
                        <a:pt x="62094" y="63556"/>
                      </a:lnTo>
                      <a:lnTo>
                        <a:pt x="66098" y="74335"/>
                      </a:lnTo>
                      <a:close/>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4" name="Google Shape;3194;p25"/>
                <p:cNvSpPr/>
                <p:nvPr/>
              </p:nvSpPr>
              <p:spPr>
                <a:xfrm>
                  <a:off x="4230666" y="3943372"/>
                  <a:ext cx="15612" cy="77934"/>
                </a:xfrm>
                <a:custGeom>
                  <a:rect b="b" l="l" r="r" t="t"/>
                  <a:pathLst>
                    <a:path extrusionOk="0" fill="none" h="9909" w="1985">
                      <a:moveTo>
                        <a:pt x="1984" y="9908"/>
                      </a:moveTo>
                      <a:lnTo>
                        <a:pt x="0"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5" name="Google Shape;3195;p25"/>
                <p:cNvSpPr/>
                <p:nvPr/>
              </p:nvSpPr>
              <p:spPr>
                <a:xfrm>
                  <a:off x="4230666" y="3902843"/>
                  <a:ext cx="138817" cy="116937"/>
                </a:xfrm>
                <a:custGeom>
                  <a:rect b="b" l="l" r="r" t="t"/>
                  <a:pathLst>
                    <a:path extrusionOk="0" fill="none" h="14868" w="17650">
                      <a:moveTo>
                        <a:pt x="11952" y="14868"/>
                      </a:moveTo>
                      <a:lnTo>
                        <a:pt x="0" y="4670"/>
                      </a:lnTo>
                      <a:lnTo>
                        <a:pt x="9702" y="1"/>
                      </a:lnTo>
                      <a:lnTo>
                        <a:pt x="17649" y="7489"/>
                      </a:lnTo>
                      <a:close/>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6" name="Google Shape;3196;p25"/>
                <p:cNvSpPr/>
                <p:nvPr/>
              </p:nvSpPr>
              <p:spPr>
                <a:xfrm>
                  <a:off x="4234473" y="3939573"/>
                  <a:ext cx="143953" cy="22171"/>
                </a:xfrm>
                <a:custGeom>
                  <a:rect b="b" l="l" r="r" t="t"/>
                  <a:pathLst>
                    <a:path extrusionOk="0" fill="none" h="2819" w="18303">
                      <a:moveTo>
                        <a:pt x="0" y="0"/>
                      </a:moveTo>
                      <a:lnTo>
                        <a:pt x="18303" y="2819"/>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7" name="Google Shape;3197;p25"/>
                <p:cNvSpPr/>
                <p:nvPr/>
              </p:nvSpPr>
              <p:spPr>
                <a:xfrm>
                  <a:off x="4300405" y="4023579"/>
                  <a:ext cx="24264" cy="112650"/>
                </a:xfrm>
                <a:custGeom>
                  <a:rect b="b" l="l" r="r" t="t"/>
                  <a:pathLst>
                    <a:path extrusionOk="0" fill="none" h="14323" w="3085">
                      <a:moveTo>
                        <a:pt x="0" y="14323"/>
                      </a:moveTo>
                      <a:lnTo>
                        <a:pt x="3085"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8" name="Google Shape;3198;p25"/>
                <p:cNvSpPr/>
                <p:nvPr/>
              </p:nvSpPr>
              <p:spPr>
                <a:xfrm>
                  <a:off x="4324661" y="4019772"/>
                  <a:ext cx="40544" cy="140154"/>
                </a:xfrm>
                <a:custGeom>
                  <a:rect b="b" l="l" r="r" t="t"/>
                  <a:pathLst>
                    <a:path extrusionOk="0" fill="none" h="17820" w="5155">
                      <a:moveTo>
                        <a:pt x="1" y="1"/>
                      </a:moveTo>
                      <a:lnTo>
                        <a:pt x="5154" y="17819"/>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9" name="Google Shape;3199;p25"/>
                <p:cNvSpPr/>
                <p:nvPr/>
              </p:nvSpPr>
              <p:spPr>
                <a:xfrm>
                  <a:off x="4324661" y="4019772"/>
                  <a:ext cx="104282" cy="52522"/>
                </a:xfrm>
                <a:custGeom>
                  <a:rect b="b" l="l" r="r" t="t"/>
                  <a:pathLst>
                    <a:path extrusionOk="0" fill="none" h="6678" w="13259">
                      <a:moveTo>
                        <a:pt x="1" y="1"/>
                      </a:moveTo>
                      <a:lnTo>
                        <a:pt x="13259" y="6678"/>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0" name="Google Shape;3200;p25"/>
                <p:cNvSpPr/>
                <p:nvPr/>
              </p:nvSpPr>
              <p:spPr>
                <a:xfrm>
                  <a:off x="4328467" y="3989901"/>
                  <a:ext cx="113421" cy="29879"/>
                </a:xfrm>
                <a:custGeom>
                  <a:rect b="b" l="l" r="r" t="t"/>
                  <a:pathLst>
                    <a:path extrusionOk="0" fill="none" h="3799" w="14421">
                      <a:moveTo>
                        <a:pt x="14420" y="0"/>
                      </a:moveTo>
                      <a:lnTo>
                        <a:pt x="1" y="3799"/>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1" name="Google Shape;3201;p25"/>
                <p:cNvSpPr/>
                <p:nvPr/>
              </p:nvSpPr>
              <p:spPr>
                <a:xfrm>
                  <a:off x="4224193" y="4019772"/>
                  <a:ext cx="23886" cy="76975"/>
                </a:xfrm>
                <a:custGeom>
                  <a:rect b="b" l="l" r="r" t="t"/>
                  <a:pathLst>
                    <a:path extrusionOk="0" fill="none" h="9787" w="3037">
                      <a:moveTo>
                        <a:pt x="1" y="9787"/>
                      </a:moveTo>
                      <a:lnTo>
                        <a:pt x="3037"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2" name="Google Shape;3202;p25"/>
                <p:cNvSpPr/>
                <p:nvPr/>
              </p:nvSpPr>
              <p:spPr>
                <a:xfrm>
                  <a:off x="4248071" y="4019772"/>
                  <a:ext cx="52342" cy="116457"/>
                </a:xfrm>
                <a:custGeom>
                  <a:rect b="b" l="l" r="r" t="t"/>
                  <a:pathLst>
                    <a:path extrusionOk="0" fill="none" h="14807" w="6655">
                      <a:moveTo>
                        <a:pt x="1" y="1"/>
                      </a:moveTo>
                      <a:lnTo>
                        <a:pt x="6654" y="14807"/>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3" name="Google Shape;3203;p25"/>
                <p:cNvSpPr/>
                <p:nvPr/>
              </p:nvSpPr>
              <p:spPr>
                <a:xfrm>
                  <a:off x="4300405" y="4138982"/>
                  <a:ext cx="6567" cy="119029"/>
                </a:xfrm>
                <a:custGeom>
                  <a:rect b="b" l="l" r="r" t="t"/>
                  <a:pathLst>
                    <a:path extrusionOk="0" fill="none" h="15134" w="835">
                      <a:moveTo>
                        <a:pt x="0" y="1"/>
                      </a:moveTo>
                      <a:lnTo>
                        <a:pt x="835" y="15134"/>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4" name="Google Shape;3204;p25"/>
                <p:cNvSpPr/>
                <p:nvPr/>
              </p:nvSpPr>
              <p:spPr>
                <a:xfrm>
                  <a:off x="4219726" y="4200164"/>
                  <a:ext cx="85343" cy="60513"/>
                </a:xfrm>
                <a:custGeom>
                  <a:rect b="b" l="l" r="r" t="t"/>
                  <a:pathLst>
                    <a:path extrusionOk="0" fill="none" h="7694" w="10851">
                      <a:moveTo>
                        <a:pt x="0" y="0"/>
                      </a:moveTo>
                      <a:lnTo>
                        <a:pt x="10851" y="7694"/>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5" name="Google Shape;3205;p25"/>
                <p:cNvSpPr/>
                <p:nvPr/>
              </p:nvSpPr>
              <p:spPr>
                <a:xfrm>
                  <a:off x="4223430" y="4137275"/>
                  <a:ext cx="81930" cy="15132"/>
                </a:xfrm>
                <a:custGeom>
                  <a:rect b="b" l="l" r="r" t="t"/>
                  <a:pathLst>
                    <a:path extrusionOk="0" fill="none" h="1924" w="10417">
                      <a:moveTo>
                        <a:pt x="1" y="1923"/>
                      </a:moveTo>
                      <a:lnTo>
                        <a:pt x="10416"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6" name="Google Shape;3206;p25"/>
                <p:cNvSpPr/>
                <p:nvPr/>
              </p:nvSpPr>
              <p:spPr>
                <a:xfrm>
                  <a:off x="4303638" y="4138982"/>
                  <a:ext cx="59947" cy="23894"/>
                </a:xfrm>
                <a:custGeom>
                  <a:rect b="b" l="l" r="r" t="t"/>
                  <a:pathLst>
                    <a:path extrusionOk="0" fill="none" h="3038" w="7622">
                      <a:moveTo>
                        <a:pt x="7621" y="3037"/>
                      </a:moveTo>
                      <a:lnTo>
                        <a:pt x="0"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7" name="Google Shape;3207;p25"/>
                <p:cNvSpPr/>
                <p:nvPr/>
              </p:nvSpPr>
              <p:spPr>
                <a:xfrm>
                  <a:off x="4201644" y="4267237"/>
                  <a:ext cx="39970" cy="77164"/>
                </a:xfrm>
                <a:custGeom>
                  <a:rect b="b" l="l" r="r" t="t"/>
                  <a:pathLst>
                    <a:path extrusionOk="0" fill="none" h="9811" w="5082">
                      <a:moveTo>
                        <a:pt x="1" y="0"/>
                      </a:moveTo>
                      <a:lnTo>
                        <a:pt x="5081" y="981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8" name="Google Shape;3208;p25"/>
                <p:cNvSpPr/>
                <p:nvPr/>
              </p:nvSpPr>
              <p:spPr>
                <a:xfrm>
                  <a:off x="4203831" y="4258003"/>
                  <a:ext cx="103142" cy="9241"/>
                </a:xfrm>
                <a:custGeom>
                  <a:rect b="b" l="l" r="r" t="t"/>
                  <a:pathLst>
                    <a:path extrusionOk="0" fill="none" h="1175" w="13114">
                      <a:moveTo>
                        <a:pt x="1" y="1174"/>
                      </a:moveTo>
                      <a:lnTo>
                        <a:pt x="13114"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9" name="Google Shape;3209;p25"/>
                <p:cNvSpPr/>
                <p:nvPr/>
              </p:nvSpPr>
              <p:spPr>
                <a:xfrm>
                  <a:off x="4179001" y="3943372"/>
                  <a:ext cx="51673" cy="104951"/>
                </a:xfrm>
                <a:custGeom>
                  <a:rect b="b" l="l" r="r" t="t"/>
                  <a:pathLst>
                    <a:path extrusionOk="0" fill="none" h="13344" w="6570">
                      <a:moveTo>
                        <a:pt x="1" y="13344"/>
                      </a:moveTo>
                      <a:lnTo>
                        <a:pt x="6569"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0" name="Google Shape;3210;p25"/>
                <p:cNvSpPr/>
                <p:nvPr/>
              </p:nvSpPr>
              <p:spPr>
                <a:xfrm>
                  <a:off x="4248071" y="4019772"/>
                  <a:ext cx="76597" cy="8"/>
                </a:xfrm>
                <a:custGeom>
                  <a:rect b="b" l="l" r="r" t="t"/>
                  <a:pathLst>
                    <a:path extrusionOk="0" fill="none" h="1" w="9739">
                      <a:moveTo>
                        <a:pt x="1" y="1"/>
                      </a:moveTo>
                      <a:lnTo>
                        <a:pt x="9739"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1" name="Google Shape;3211;p25"/>
                <p:cNvSpPr/>
                <p:nvPr/>
              </p:nvSpPr>
              <p:spPr>
                <a:xfrm>
                  <a:off x="4219529" y="4138982"/>
                  <a:ext cx="84116" cy="63282"/>
                </a:xfrm>
                <a:custGeom>
                  <a:rect b="b" l="l" r="r" t="t"/>
                  <a:pathLst>
                    <a:path extrusionOk="0" fill="none" h="8046" w="10695">
                      <a:moveTo>
                        <a:pt x="1" y="8045"/>
                      </a:moveTo>
                      <a:lnTo>
                        <a:pt x="10694"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2" name="Google Shape;3212;p25"/>
                <p:cNvSpPr/>
                <p:nvPr/>
              </p:nvSpPr>
              <p:spPr>
                <a:xfrm>
                  <a:off x="3654964" y="3289853"/>
                  <a:ext cx="46820" cy="63848"/>
                </a:xfrm>
                <a:custGeom>
                  <a:rect b="b" l="l" r="r" t="t"/>
                  <a:pathLst>
                    <a:path extrusionOk="0" fill="none" h="8118" w="5953">
                      <a:moveTo>
                        <a:pt x="1" y="0"/>
                      </a:moveTo>
                      <a:lnTo>
                        <a:pt x="5952" y="8117"/>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3" name="Google Shape;3213;p25"/>
                <p:cNvSpPr/>
                <p:nvPr/>
              </p:nvSpPr>
              <p:spPr>
                <a:xfrm>
                  <a:off x="3619760" y="3353693"/>
                  <a:ext cx="85736" cy="36730"/>
                </a:xfrm>
                <a:custGeom>
                  <a:rect b="b" l="l" r="r" t="t"/>
                  <a:pathLst>
                    <a:path extrusionOk="0" fill="none" h="4670" w="10901">
                      <a:moveTo>
                        <a:pt x="1" y="4670"/>
                      </a:moveTo>
                      <a:lnTo>
                        <a:pt x="10900"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4" name="Google Shape;3214;p25"/>
                <p:cNvSpPr/>
                <p:nvPr/>
              </p:nvSpPr>
              <p:spPr>
                <a:xfrm>
                  <a:off x="3703011" y="3354739"/>
                  <a:ext cx="70415" cy="79350"/>
                </a:xfrm>
                <a:custGeom>
                  <a:rect b="b" l="l" r="r" t="t"/>
                  <a:pathLst>
                    <a:path extrusionOk="0" fill="none" h="10089" w="8953">
                      <a:moveTo>
                        <a:pt x="1" y="0"/>
                      </a:moveTo>
                      <a:lnTo>
                        <a:pt x="8952" y="10089"/>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5" name="Google Shape;3215;p25"/>
                <p:cNvSpPr/>
                <p:nvPr/>
              </p:nvSpPr>
              <p:spPr>
                <a:xfrm>
                  <a:off x="3779884" y="3366443"/>
                  <a:ext cx="34449" cy="67647"/>
                </a:xfrm>
                <a:custGeom>
                  <a:rect b="b" l="l" r="r" t="t"/>
                  <a:pathLst>
                    <a:path extrusionOk="0" fill="none" h="8601" w="4380">
                      <a:moveTo>
                        <a:pt x="1" y="8601"/>
                      </a:moveTo>
                      <a:lnTo>
                        <a:pt x="4380"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6" name="Google Shape;3216;p25"/>
                <p:cNvSpPr/>
                <p:nvPr/>
              </p:nvSpPr>
              <p:spPr>
                <a:xfrm>
                  <a:off x="3701776" y="3353693"/>
                  <a:ext cx="116363" cy="12757"/>
                </a:xfrm>
                <a:custGeom>
                  <a:rect b="b" l="l" r="r" t="t"/>
                  <a:pathLst>
                    <a:path extrusionOk="0" fill="none" h="1622" w="14795">
                      <a:moveTo>
                        <a:pt x="14795" y="1621"/>
                      </a:moveTo>
                      <a:lnTo>
                        <a:pt x="0"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7" name="Google Shape;3217;p25"/>
                <p:cNvSpPr/>
                <p:nvPr/>
              </p:nvSpPr>
              <p:spPr>
                <a:xfrm>
                  <a:off x="3701776" y="3313063"/>
                  <a:ext cx="227204" cy="40638"/>
                </a:xfrm>
                <a:custGeom>
                  <a:rect b="b" l="l" r="r" t="t"/>
                  <a:pathLst>
                    <a:path extrusionOk="0" fill="none" h="5167" w="28888">
                      <a:moveTo>
                        <a:pt x="28887" y="1"/>
                      </a:moveTo>
                      <a:lnTo>
                        <a:pt x="0" y="5166"/>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8" name="Google Shape;3218;p25"/>
                <p:cNvSpPr/>
                <p:nvPr/>
              </p:nvSpPr>
              <p:spPr>
                <a:xfrm>
                  <a:off x="3888633" y="3313063"/>
                  <a:ext cx="40347" cy="114467"/>
                </a:xfrm>
                <a:custGeom>
                  <a:rect b="b" l="l" r="r" t="t"/>
                  <a:pathLst>
                    <a:path extrusionOk="0" fill="none" h="14554" w="5130">
                      <a:moveTo>
                        <a:pt x="5129" y="1"/>
                      </a:moveTo>
                      <a:lnTo>
                        <a:pt x="0" y="14553"/>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9" name="Google Shape;3219;p25"/>
                <p:cNvSpPr/>
                <p:nvPr/>
              </p:nvSpPr>
              <p:spPr>
                <a:xfrm>
                  <a:off x="3814325" y="3366443"/>
                  <a:ext cx="74316" cy="61087"/>
                </a:xfrm>
                <a:custGeom>
                  <a:rect b="b" l="l" r="r" t="t"/>
                  <a:pathLst>
                    <a:path extrusionOk="0" fill="none" h="7767" w="9449">
                      <a:moveTo>
                        <a:pt x="1" y="0"/>
                      </a:moveTo>
                      <a:lnTo>
                        <a:pt x="9448" y="7766"/>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0" name="Google Shape;3220;p25"/>
                <p:cNvSpPr/>
                <p:nvPr/>
              </p:nvSpPr>
              <p:spPr>
                <a:xfrm>
                  <a:off x="3838399" y="3427522"/>
                  <a:ext cx="50242" cy="67749"/>
                </a:xfrm>
                <a:custGeom>
                  <a:rect b="b" l="l" r="r" t="t"/>
                  <a:pathLst>
                    <a:path extrusionOk="0" fill="none" h="8614" w="6388">
                      <a:moveTo>
                        <a:pt x="0" y="8613"/>
                      </a:moveTo>
                      <a:lnTo>
                        <a:pt x="6387"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1" name="Google Shape;3221;p25"/>
                <p:cNvSpPr/>
                <p:nvPr/>
              </p:nvSpPr>
              <p:spPr>
                <a:xfrm>
                  <a:off x="3814325" y="3313063"/>
                  <a:ext cx="114656" cy="53388"/>
                </a:xfrm>
                <a:custGeom>
                  <a:rect b="b" l="l" r="r" t="t"/>
                  <a:pathLst>
                    <a:path extrusionOk="0" fill="none" h="6788" w="14578">
                      <a:moveTo>
                        <a:pt x="1" y="6787"/>
                      </a:moveTo>
                      <a:lnTo>
                        <a:pt x="14577"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2" name="Google Shape;3222;p25"/>
                <p:cNvSpPr/>
                <p:nvPr/>
              </p:nvSpPr>
              <p:spPr>
                <a:xfrm>
                  <a:off x="3888633" y="3427522"/>
                  <a:ext cx="55377" cy="76212"/>
                </a:xfrm>
                <a:custGeom>
                  <a:rect b="b" l="l" r="r" t="t"/>
                  <a:pathLst>
                    <a:path extrusionOk="0" fill="none" h="9690" w="7041">
                      <a:moveTo>
                        <a:pt x="0" y="0"/>
                      </a:moveTo>
                      <a:lnTo>
                        <a:pt x="7041" y="969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3" name="Google Shape;3223;p25"/>
                <p:cNvSpPr/>
                <p:nvPr/>
              </p:nvSpPr>
              <p:spPr>
                <a:xfrm>
                  <a:off x="3944003" y="3406208"/>
                  <a:ext cx="40631" cy="97526"/>
                </a:xfrm>
                <a:custGeom>
                  <a:rect b="b" l="l" r="r" t="t"/>
                  <a:pathLst>
                    <a:path extrusionOk="0" fill="none" h="12400" w="5166">
                      <a:moveTo>
                        <a:pt x="1" y="12400"/>
                      </a:moveTo>
                      <a:lnTo>
                        <a:pt x="5166"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4" name="Google Shape;3224;p25"/>
                <p:cNvSpPr/>
                <p:nvPr/>
              </p:nvSpPr>
              <p:spPr>
                <a:xfrm>
                  <a:off x="3984625" y="3357500"/>
                  <a:ext cx="55291" cy="48716"/>
                </a:xfrm>
                <a:custGeom>
                  <a:rect b="b" l="l" r="r" t="t"/>
                  <a:pathLst>
                    <a:path extrusionOk="0" fill="none" h="6194" w="7030">
                      <a:moveTo>
                        <a:pt x="1" y="6194"/>
                      </a:moveTo>
                      <a:lnTo>
                        <a:pt x="7029"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5" name="Google Shape;3225;p25"/>
                <p:cNvSpPr/>
                <p:nvPr/>
              </p:nvSpPr>
              <p:spPr>
                <a:xfrm>
                  <a:off x="3888633" y="3406208"/>
                  <a:ext cx="96000" cy="21322"/>
                </a:xfrm>
                <a:custGeom>
                  <a:rect b="b" l="l" r="r" t="t"/>
                  <a:pathLst>
                    <a:path extrusionOk="0" fill="none" h="2711" w="12206">
                      <a:moveTo>
                        <a:pt x="0" y="2710"/>
                      </a:moveTo>
                      <a:lnTo>
                        <a:pt x="12206"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6" name="Google Shape;3226;p25"/>
                <p:cNvSpPr/>
                <p:nvPr/>
              </p:nvSpPr>
              <p:spPr>
                <a:xfrm>
                  <a:off x="3984625" y="3406208"/>
                  <a:ext cx="42251" cy="136348"/>
                </a:xfrm>
                <a:custGeom>
                  <a:rect b="b" l="l" r="r" t="t"/>
                  <a:pathLst>
                    <a:path extrusionOk="0" fill="none" h="17336" w="5372">
                      <a:moveTo>
                        <a:pt x="1" y="1"/>
                      </a:moveTo>
                      <a:lnTo>
                        <a:pt x="5372" y="17335"/>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7" name="Google Shape;3227;p25"/>
                <p:cNvSpPr/>
                <p:nvPr/>
              </p:nvSpPr>
              <p:spPr>
                <a:xfrm>
                  <a:off x="4026868" y="3427522"/>
                  <a:ext cx="35597" cy="115033"/>
                </a:xfrm>
                <a:custGeom>
                  <a:rect b="b" l="l" r="r" t="t"/>
                  <a:pathLst>
                    <a:path extrusionOk="0" fill="none" h="14626" w="4526">
                      <a:moveTo>
                        <a:pt x="1" y="14625"/>
                      </a:moveTo>
                      <a:lnTo>
                        <a:pt x="4525"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8" name="Google Shape;3228;p25"/>
                <p:cNvSpPr/>
                <p:nvPr/>
              </p:nvSpPr>
              <p:spPr>
                <a:xfrm>
                  <a:off x="3876261" y="3542548"/>
                  <a:ext cx="150615" cy="52051"/>
                </a:xfrm>
                <a:custGeom>
                  <a:rect b="b" l="l" r="r" t="t"/>
                  <a:pathLst>
                    <a:path extrusionOk="0" fill="none" h="6618" w="19150">
                      <a:moveTo>
                        <a:pt x="1" y="6617"/>
                      </a:moveTo>
                      <a:lnTo>
                        <a:pt x="19150"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9" name="Google Shape;3229;p25"/>
                <p:cNvSpPr/>
                <p:nvPr/>
              </p:nvSpPr>
              <p:spPr>
                <a:xfrm>
                  <a:off x="4006702" y="3542548"/>
                  <a:ext cx="20174" cy="99044"/>
                </a:xfrm>
                <a:custGeom>
                  <a:rect b="b" l="l" r="r" t="t"/>
                  <a:pathLst>
                    <a:path extrusionOk="0" fill="none" h="12593" w="2565">
                      <a:moveTo>
                        <a:pt x="2565" y="0"/>
                      </a:moveTo>
                      <a:lnTo>
                        <a:pt x="0" y="12593"/>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0" name="Google Shape;3230;p25"/>
                <p:cNvSpPr/>
                <p:nvPr/>
              </p:nvSpPr>
              <p:spPr>
                <a:xfrm>
                  <a:off x="3912700" y="3641584"/>
                  <a:ext cx="97817" cy="41779"/>
                </a:xfrm>
                <a:custGeom>
                  <a:rect b="b" l="l" r="r" t="t"/>
                  <a:pathLst>
                    <a:path extrusionOk="0" fill="none" h="5312" w="12437">
                      <a:moveTo>
                        <a:pt x="1" y="5311"/>
                      </a:moveTo>
                      <a:lnTo>
                        <a:pt x="12436"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1" name="Google Shape;3231;p25"/>
                <p:cNvSpPr/>
                <p:nvPr/>
              </p:nvSpPr>
              <p:spPr>
                <a:xfrm>
                  <a:off x="3875601" y="3503726"/>
                  <a:ext cx="68410" cy="89158"/>
                </a:xfrm>
                <a:custGeom>
                  <a:rect b="b" l="l" r="r" t="t"/>
                  <a:pathLst>
                    <a:path extrusionOk="0" fill="none" h="11336" w="8698">
                      <a:moveTo>
                        <a:pt x="8698" y="1"/>
                      </a:moveTo>
                      <a:lnTo>
                        <a:pt x="0" y="11335"/>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2" name="Google Shape;3232;p25"/>
                <p:cNvSpPr/>
                <p:nvPr/>
              </p:nvSpPr>
              <p:spPr>
                <a:xfrm>
                  <a:off x="3944003" y="3503726"/>
                  <a:ext cx="89441" cy="36163"/>
                </a:xfrm>
                <a:custGeom>
                  <a:rect b="b" l="l" r="r" t="t"/>
                  <a:pathLst>
                    <a:path extrusionOk="0" fill="none" h="4598" w="11372">
                      <a:moveTo>
                        <a:pt x="1" y="1"/>
                      </a:moveTo>
                      <a:lnTo>
                        <a:pt x="11372" y="4598"/>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3" name="Google Shape;3233;p25"/>
                <p:cNvSpPr/>
                <p:nvPr/>
              </p:nvSpPr>
              <p:spPr>
                <a:xfrm>
                  <a:off x="4033436" y="3490599"/>
                  <a:ext cx="132824" cy="49290"/>
                </a:xfrm>
                <a:custGeom>
                  <a:rect b="b" l="l" r="r" t="t"/>
                  <a:pathLst>
                    <a:path extrusionOk="0" fill="none" h="6267" w="16888">
                      <a:moveTo>
                        <a:pt x="1" y="6267"/>
                      </a:moveTo>
                      <a:lnTo>
                        <a:pt x="16888"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4" name="Google Shape;3234;p25"/>
                <p:cNvSpPr/>
                <p:nvPr/>
              </p:nvSpPr>
              <p:spPr>
                <a:xfrm>
                  <a:off x="4166252" y="3490599"/>
                  <a:ext cx="73459" cy="95528"/>
                </a:xfrm>
                <a:custGeom>
                  <a:rect b="b" l="l" r="r" t="t"/>
                  <a:pathLst>
                    <a:path extrusionOk="0" fill="none" h="12146" w="9340">
                      <a:moveTo>
                        <a:pt x="1" y="0"/>
                      </a:moveTo>
                      <a:lnTo>
                        <a:pt x="9339" y="12146"/>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5" name="Google Shape;3235;p25"/>
                <p:cNvSpPr/>
                <p:nvPr/>
              </p:nvSpPr>
              <p:spPr>
                <a:xfrm>
                  <a:off x="4027726" y="3539882"/>
                  <a:ext cx="211985" cy="39970"/>
                </a:xfrm>
                <a:custGeom>
                  <a:rect b="b" l="l" r="r" t="t"/>
                  <a:pathLst>
                    <a:path extrusionOk="0" fill="none" h="5082" w="26953">
                      <a:moveTo>
                        <a:pt x="26952" y="5081"/>
                      </a:moveTo>
                      <a:lnTo>
                        <a:pt x="1"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6" name="Google Shape;3236;p25"/>
                <p:cNvSpPr/>
                <p:nvPr/>
              </p:nvSpPr>
              <p:spPr>
                <a:xfrm>
                  <a:off x="4027726" y="3539882"/>
                  <a:ext cx="99720" cy="174878"/>
                </a:xfrm>
                <a:custGeom>
                  <a:rect b="b" l="l" r="r" t="t"/>
                  <a:pathLst>
                    <a:path extrusionOk="0" fill="none" h="22235" w="12679">
                      <a:moveTo>
                        <a:pt x="1" y="1"/>
                      </a:moveTo>
                      <a:lnTo>
                        <a:pt x="12678" y="22234"/>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7" name="Google Shape;3237;p25"/>
                <p:cNvSpPr/>
                <p:nvPr/>
              </p:nvSpPr>
              <p:spPr>
                <a:xfrm>
                  <a:off x="4027726" y="3539882"/>
                  <a:ext cx="159754" cy="111707"/>
                </a:xfrm>
                <a:custGeom>
                  <a:rect b="b" l="l" r="r" t="t"/>
                  <a:pathLst>
                    <a:path extrusionOk="0" fill="none" h="14203" w="20312">
                      <a:moveTo>
                        <a:pt x="1" y="1"/>
                      </a:moveTo>
                      <a:lnTo>
                        <a:pt x="20311" y="14202"/>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8" name="Google Shape;3238;p25"/>
                <p:cNvSpPr/>
                <p:nvPr/>
              </p:nvSpPr>
              <p:spPr>
                <a:xfrm>
                  <a:off x="4006702" y="3641584"/>
                  <a:ext cx="120743" cy="73176"/>
                </a:xfrm>
                <a:custGeom>
                  <a:rect b="b" l="l" r="r" t="t"/>
                  <a:pathLst>
                    <a:path extrusionOk="0" fill="none" h="9304" w="15352">
                      <a:moveTo>
                        <a:pt x="0" y="1"/>
                      </a:moveTo>
                      <a:lnTo>
                        <a:pt x="15351" y="9303"/>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9" name="Google Shape;3239;p25"/>
                <p:cNvSpPr/>
                <p:nvPr/>
              </p:nvSpPr>
              <p:spPr>
                <a:xfrm>
                  <a:off x="4006702" y="3641584"/>
                  <a:ext cx="39773" cy="140249"/>
                </a:xfrm>
                <a:custGeom>
                  <a:rect b="b" l="l" r="r" t="t"/>
                  <a:pathLst>
                    <a:path extrusionOk="0" fill="none" h="17832" w="5057">
                      <a:moveTo>
                        <a:pt x="5057" y="17832"/>
                      </a:moveTo>
                      <a:lnTo>
                        <a:pt x="0"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0" name="Google Shape;3240;p25"/>
                <p:cNvSpPr/>
                <p:nvPr/>
              </p:nvSpPr>
              <p:spPr>
                <a:xfrm>
                  <a:off x="3996423" y="3784585"/>
                  <a:ext cx="51862" cy="10280"/>
                </a:xfrm>
                <a:custGeom>
                  <a:rect b="b" l="l" r="r" t="t"/>
                  <a:pathLst>
                    <a:path extrusionOk="0" fill="none" h="1307" w="6594">
                      <a:moveTo>
                        <a:pt x="1" y="1307"/>
                      </a:moveTo>
                      <a:lnTo>
                        <a:pt x="6594"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1" name="Google Shape;3241;p25"/>
                <p:cNvSpPr/>
                <p:nvPr/>
              </p:nvSpPr>
              <p:spPr>
                <a:xfrm>
                  <a:off x="4048277" y="3784585"/>
                  <a:ext cx="47583" cy="68890"/>
                </a:xfrm>
                <a:custGeom>
                  <a:rect b="b" l="l" r="r" t="t"/>
                  <a:pathLst>
                    <a:path extrusionOk="0" fill="none" h="8759" w="6050">
                      <a:moveTo>
                        <a:pt x="1" y="0"/>
                      </a:moveTo>
                      <a:lnTo>
                        <a:pt x="6049" y="8758"/>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2" name="Google Shape;3242;p25"/>
                <p:cNvSpPr/>
                <p:nvPr/>
              </p:nvSpPr>
              <p:spPr>
                <a:xfrm>
                  <a:off x="4095947" y="3788392"/>
                  <a:ext cx="10280" cy="64894"/>
                </a:xfrm>
                <a:custGeom>
                  <a:rect b="b" l="l" r="r" t="t"/>
                  <a:pathLst>
                    <a:path extrusionOk="0" fill="none" h="8251" w="1307">
                      <a:moveTo>
                        <a:pt x="0" y="8250"/>
                      </a:moveTo>
                      <a:lnTo>
                        <a:pt x="1307" y="0"/>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3" name="Google Shape;3243;p25"/>
                <p:cNvSpPr/>
                <p:nvPr/>
              </p:nvSpPr>
              <p:spPr>
                <a:xfrm>
                  <a:off x="4095852" y="3853467"/>
                  <a:ext cx="45672" cy="15895"/>
                </a:xfrm>
                <a:custGeom>
                  <a:rect b="b" l="l" r="r" t="t"/>
                  <a:pathLst>
                    <a:path extrusionOk="0" fill="none" h="2021" w="5807">
                      <a:moveTo>
                        <a:pt x="0" y="0"/>
                      </a:moveTo>
                      <a:lnTo>
                        <a:pt x="5807" y="202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4" name="Google Shape;3244;p25"/>
                <p:cNvSpPr/>
                <p:nvPr/>
              </p:nvSpPr>
              <p:spPr>
                <a:xfrm>
                  <a:off x="4138567" y="3868308"/>
                  <a:ext cx="16469" cy="101710"/>
                </a:xfrm>
                <a:custGeom>
                  <a:rect b="b" l="l" r="r" t="t"/>
                  <a:pathLst>
                    <a:path extrusionOk="0" fill="none" h="12932" w="2094">
                      <a:moveTo>
                        <a:pt x="1" y="1"/>
                      </a:moveTo>
                      <a:lnTo>
                        <a:pt x="2093" y="12932"/>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5" name="Google Shape;3245;p25"/>
                <p:cNvSpPr/>
                <p:nvPr/>
              </p:nvSpPr>
              <p:spPr>
                <a:xfrm>
                  <a:off x="3875601" y="3592876"/>
                  <a:ext cx="131110" cy="48716"/>
                </a:xfrm>
                <a:custGeom>
                  <a:rect b="b" l="l" r="r" t="t"/>
                  <a:pathLst>
                    <a:path extrusionOk="0" fill="none" h="6194" w="16670">
                      <a:moveTo>
                        <a:pt x="0" y="0"/>
                      </a:moveTo>
                      <a:lnTo>
                        <a:pt x="16669" y="6194"/>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6" name="Google Shape;3246;p25"/>
                <p:cNvSpPr/>
                <p:nvPr/>
              </p:nvSpPr>
              <p:spPr>
                <a:xfrm>
                  <a:off x="4164828" y="3394410"/>
                  <a:ext cx="26458" cy="93153"/>
                </a:xfrm>
                <a:custGeom>
                  <a:rect b="b" l="l" r="r" t="t"/>
                  <a:pathLst>
                    <a:path extrusionOk="0" fill="none" h="11844" w="3364">
                      <a:moveTo>
                        <a:pt x="0" y="11843"/>
                      </a:moveTo>
                      <a:lnTo>
                        <a:pt x="3363" y="1"/>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7" name="Google Shape;3247;p25"/>
                <p:cNvSpPr/>
                <p:nvPr/>
              </p:nvSpPr>
              <p:spPr>
                <a:xfrm>
                  <a:off x="4191278" y="3394410"/>
                  <a:ext cx="86586" cy="52719"/>
                </a:xfrm>
                <a:custGeom>
                  <a:rect b="b" l="l" r="r" t="t"/>
                  <a:pathLst>
                    <a:path extrusionOk="0" fill="none" h="6703" w="11009">
                      <a:moveTo>
                        <a:pt x="0" y="1"/>
                      </a:moveTo>
                      <a:lnTo>
                        <a:pt x="11008" y="6702"/>
                      </a:lnTo>
                    </a:path>
                  </a:pathLst>
                </a:custGeom>
                <a:noFill/>
                <a:ln cap="flat" cmpd="sng" w="9525">
                  <a:solidFill>
                    <a:srgbClr val="A5B7C5"/>
                  </a:solidFill>
                  <a:prstDash val="solid"/>
                  <a:miter lim="1209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48" name="Google Shape;3248;p25"/>
              <p:cNvGrpSpPr/>
              <p:nvPr/>
            </p:nvGrpSpPr>
            <p:grpSpPr>
              <a:xfrm>
                <a:off x="4180904" y="4251758"/>
                <a:ext cx="37783" cy="32420"/>
                <a:chOff x="4180904" y="4251758"/>
                <a:chExt cx="37783" cy="32420"/>
              </a:xfrm>
            </p:grpSpPr>
            <p:sp>
              <p:nvSpPr>
                <p:cNvPr id="3249" name="Google Shape;3249;p25"/>
                <p:cNvSpPr/>
                <p:nvPr/>
              </p:nvSpPr>
              <p:spPr>
                <a:xfrm>
                  <a:off x="4180904" y="4251758"/>
                  <a:ext cx="37783" cy="32420"/>
                </a:xfrm>
                <a:custGeom>
                  <a:rect b="b" l="l" r="r" t="t"/>
                  <a:pathLst>
                    <a:path extrusionOk="0" h="4122" w="4804">
                      <a:moveTo>
                        <a:pt x="2738" y="0"/>
                      </a:moveTo>
                      <a:cubicBezTo>
                        <a:pt x="2231" y="0"/>
                        <a:pt x="1715" y="190"/>
                        <a:pt x="1295" y="613"/>
                      </a:cubicBezTo>
                      <a:cubicBezTo>
                        <a:pt x="1" y="1908"/>
                        <a:pt x="920" y="4121"/>
                        <a:pt x="2759" y="4121"/>
                      </a:cubicBezTo>
                      <a:cubicBezTo>
                        <a:pt x="3884" y="4109"/>
                        <a:pt x="4803" y="3190"/>
                        <a:pt x="4803" y="2065"/>
                      </a:cubicBezTo>
                      <a:cubicBezTo>
                        <a:pt x="4803" y="823"/>
                        <a:pt x="3792" y="0"/>
                        <a:pt x="2738"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0" name="Google Shape;3250;p25"/>
                <p:cNvSpPr/>
                <p:nvPr/>
              </p:nvSpPr>
              <p:spPr>
                <a:xfrm>
                  <a:off x="4196037" y="4261432"/>
                  <a:ext cx="13040" cy="13040"/>
                </a:xfrm>
                <a:custGeom>
                  <a:rect b="b" l="l" r="r" t="t"/>
                  <a:pathLst>
                    <a:path extrusionOk="0" h="1658" w="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1" name="Google Shape;3251;p25"/>
              <p:cNvGrpSpPr/>
              <p:nvPr/>
            </p:nvGrpSpPr>
            <p:grpSpPr>
              <a:xfrm>
                <a:off x="4201644" y="4081324"/>
                <a:ext cx="37783" cy="32364"/>
                <a:chOff x="4201644" y="4081324"/>
                <a:chExt cx="37783" cy="32364"/>
              </a:xfrm>
            </p:grpSpPr>
            <p:sp>
              <p:nvSpPr>
                <p:cNvPr id="3252" name="Google Shape;3252;p25"/>
                <p:cNvSpPr/>
                <p:nvPr/>
              </p:nvSpPr>
              <p:spPr>
                <a:xfrm>
                  <a:off x="4201644" y="4081324"/>
                  <a:ext cx="37783" cy="32364"/>
                </a:xfrm>
                <a:custGeom>
                  <a:rect b="b" l="l" r="r" t="t"/>
                  <a:pathLst>
                    <a:path extrusionOk="0" h="4115" w="4804">
                      <a:moveTo>
                        <a:pt x="2732" y="1"/>
                      </a:moveTo>
                      <a:cubicBezTo>
                        <a:pt x="2228" y="1"/>
                        <a:pt x="1713" y="188"/>
                        <a:pt x="1295" y="606"/>
                      </a:cubicBezTo>
                      <a:cubicBezTo>
                        <a:pt x="1" y="1900"/>
                        <a:pt x="920" y="4114"/>
                        <a:pt x="2747" y="4114"/>
                      </a:cubicBezTo>
                      <a:cubicBezTo>
                        <a:pt x="3884" y="4114"/>
                        <a:pt x="4803" y="3195"/>
                        <a:pt x="4803" y="2058"/>
                      </a:cubicBezTo>
                      <a:cubicBezTo>
                        <a:pt x="4803" y="821"/>
                        <a:pt x="3789" y="1"/>
                        <a:pt x="2732"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3" name="Google Shape;3253;p25"/>
                <p:cNvSpPr/>
                <p:nvPr/>
              </p:nvSpPr>
              <p:spPr>
                <a:xfrm>
                  <a:off x="4214582" y="4091037"/>
                  <a:ext cx="15235" cy="13040"/>
                </a:xfrm>
                <a:custGeom>
                  <a:rect b="b" l="l" r="r" t="t"/>
                  <a:pathLst>
                    <a:path extrusionOk="0" h="1658" w="1937">
                      <a:moveTo>
                        <a:pt x="1102" y="0"/>
                      </a:moveTo>
                      <a:cubicBezTo>
                        <a:pt x="364" y="0"/>
                        <a:pt x="1" y="883"/>
                        <a:pt x="521" y="1415"/>
                      </a:cubicBezTo>
                      <a:cubicBezTo>
                        <a:pt x="688" y="1582"/>
                        <a:pt x="894" y="1657"/>
                        <a:pt x="1096" y="1657"/>
                      </a:cubicBezTo>
                      <a:cubicBezTo>
                        <a:pt x="1524" y="1657"/>
                        <a:pt x="1936" y="1323"/>
                        <a:pt x="1936" y="823"/>
                      </a:cubicBezTo>
                      <a:cubicBezTo>
                        <a:pt x="1936" y="363"/>
                        <a:pt x="1561" y="0"/>
                        <a:pt x="1102"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4" name="Google Shape;3254;p25"/>
              <p:cNvGrpSpPr/>
              <p:nvPr/>
            </p:nvGrpSpPr>
            <p:grpSpPr>
              <a:xfrm>
                <a:off x="4284416" y="3887428"/>
                <a:ext cx="37783" cy="32451"/>
                <a:chOff x="4284416" y="3887428"/>
                <a:chExt cx="37783" cy="32451"/>
              </a:xfrm>
            </p:grpSpPr>
            <p:sp>
              <p:nvSpPr>
                <p:cNvPr id="3255" name="Google Shape;3255;p25"/>
                <p:cNvSpPr/>
                <p:nvPr/>
              </p:nvSpPr>
              <p:spPr>
                <a:xfrm>
                  <a:off x="4284416" y="3887428"/>
                  <a:ext cx="37783" cy="32451"/>
                </a:xfrm>
                <a:custGeom>
                  <a:rect b="b" l="l" r="r" t="t"/>
                  <a:pathLst>
                    <a:path extrusionOk="0" h="4126" w="4804">
                      <a:moveTo>
                        <a:pt x="2731" y="1"/>
                      </a:moveTo>
                      <a:cubicBezTo>
                        <a:pt x="2227" y="1"/>
                        <a:pt x="1713" y="188"/>
                        <a:pt x="1295" y="606"/>
                      </a:cubicBezTo>
                      <a:cubicBezTo>
                        <a:pt x="1" y="1900"/>
                        <a:pt x="920" y="4126"/>
                        <a:pt x="2747" y="4126"/>
                      </a:cubicBezTo>
                      <a:cubicBezTo>
                        <a:pt x="3884" y="4114"/>
                        <a:pt x="4803" y="3195"/>
                        <a:pt x="4803" y="2070"/>
                      </a:cubicBezTo>
                      <a:cubicBezTo>
                        <a:pt x="4803" y="824"/>
                        <a:pt x="3788" y="1"/>
                        <a:pt x="2731"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6" name="Google Shape;3256;p25"/>
                <p:cNvSpPr/>
                <p:nvPr/>
              </p:nvSpPr>
              <p:spPr>
                <a:xfrm>
                  <a:off x="4299548" y="3897039"/>
                  <a:ext cx="13040" cy="13048"/>
                </a:xfrm>
                <a:custGeom>
                  <a:rect b="b" l="l" r="r" t="t"/>
                  <a:pathLst>
                    <a:path extrusionOk="0" h="1659" w="1658">
                      <a:moveTo>
                        <a:pt x="823" y="1"/>
                      </a:moveTo>
                      <a:cubicBezTo>
                        <a:pt x="363" y="1"/>
                        <a:pt x="0" y="376"/>
                        <a:pt x="0" y="835"/>
                      </a:cubicBezTo>
                      <a:cubicBezTo>
                        <a:pt x="0"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57" name="Google Shape;3257;p25"/>
              <p:cNvGrpSpPr/>
              <p:nvPr/>
            </p:nvGrpSpPr>
            <p:grpSpPr>
              <a:xfrm>
                <a:off x="4223721" y="3860404"/>
                <a:ext cx="37870" cy="32364"/>
                <a:chOff x="4223721" y="3860404"/>
                <a:chExt cx="37870" cy="32364"/>
              </a:xfrm>
            </p:grpSpPr>
            <p:sp>
              <p:nvSpPr>
                <p:cNvPr id="3258" name="Google Shape;3258;p25"/>
                <p:cNvSpPr/>
                <p:nvPr/>
              </p:nvSpPr>
              <p:spPr>
                <a:xfrm>
                  <a:off x="4223721" y="3860404"/>
                  <a:ext cx="37870" cy="32364"/>
                </a:xfrm>
                <a:custGeom>
                  <a:rect b="b" l="l" r="r" t="t"/>
                  <a:pathLst>
                    <a:path extrusionOk="0" h="4115" w="4815">
                      <a:moveTo>
                        <a:pt x="2735" y="1"/>
                      </a:moveTo>
                      <a:cubicBezTo>
                        <a:pt x="2228" y="1"/>
                        <a:pt x="1713" y="188"/>
                        <a:pt x="1295" y="606"/>
                      </a:cubicBezTo>
                      <a:cubicBezTo>
                        <a:pt x="0" y="1901"/>
                        <a:pt x="920" y="4114"/>
                        <a:pt x="2758" y="4114"/>
                      </a:cubicBezTo>
                      <a:cubicBezTo>
                        <a:pt x="3883" y="4114"/>
                        <a:pt x="4803" y="3195"/>
                        <a:pt x="4815" y="2058"/>
                      </a:cubicBezTo>
                      <a:cubicBezTo>
                        <a:pt x="4815" y="822"/>
                        <a:pt x="3795" y="1"/>
                        <a:pt x="2735"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9" name="Google Shape;3259;p25"/>
                <p:cNvSpPr/>
                <p:nvPr/>
              </p:nvSpPr>
              <p:spPr>
                <a:xfrm>
                  <a:off x="4238846" y="3870117"/>
                  <a:ext cx="13040" cy="13040"/>
                </a:xfrm>
                <a:custGeom>
                  <a:rect b="b" l="l" r="r" t="t"/>
                  <a:pathLst>
                    <a:path extrusionOk="0" h="1658" w="1658">
                      <a:moveTo>
                        <a:pt x="835" y="0"/>
                      </a:moveTo>
                      <a:cubicBezTo>
                        <a:pt x="376" y="0"/>
                        <a:pt x="1" y="363"/>
                        <a:pt x="1" y="823"/>
                      </a:cubicBezTo>
                      <a:cubicBezTo>
                        <a:pt x="1" y="1283"/>
                        <a:pt x="376" y="1658"/>
                        <a:pt x="835" y="1658"/>
                      </a:cubicBezTo>
                      <a:cubicBezTo>
                        <a:pt x="1283" y="1658"/>
                        <a:pt x="1658" y="1283"/>
                        <a:pt x="1658" y="823"/>
                      </a:cubicBezTo>
                      <a:cubicBezTo>
                        <a:pt x="1658" y="363"/>
                        <a:pt x="1283" y="0"/>
                        <a:pt x="835"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60" name="Google Shape;3260;p25"/>
              <p:cNvGrpSpPr/>
              <p:nvPr/>
            </p:nvGrpSpPr>
            <p:grpSpPr>
              <a:xfrm>
                <a:off x="4104889" y="3699242"/>
                <a:ext cx="37776" cy="32357"/>
                <a:chOff x="4104889" y="3699242"/>
                <a:chExt cx="37776" cy="32357"/>
              </a:xfrm>
            </p:grpSpPr>
            <p:sp>
              <p:nvSpPr>
                <p:cNvPr id="3261" name="Google Shape;3261;p25"/>
                <p:cNvSpPr/>
                <p:nvPr/>
              </p:nvSpPr>
              <p:spPr>
                <a:xfrm>
                  <a:off x="4104889" y="3699242"/>
                  <a:ext cx="37776" cy="32357"/>
                </a:xfrm>
                <a:custGeom>
                  <a:rect b="b" l="l" r="r" t="t"/>
                  <a:pathLst>
                    <a:path extrusionOk="0" h="4114" w="4803">
                      <a:moveTo>
                        <a:pt x="2730" y="0"/>
                      </a:moveTo>
                      <a:cubicBezTo>
                        <a:pt x="2226" y="0"/>
                        <a:pt x="1712" y="188"/>
                        <a:pt x="1295" y="605"/>
                      </a:cubicBezTo>
                      <a:cubicBezTo>
                        <a:pt x="0" y="1900"/>
                        <a:pt x="920" y="4114"/>
                        <a:pt x="2746" y="4114"/>
                      </a:cubicBezTo>
                      <a:cubicBezTo>
                        <a:pt x="3883" y="4114"/>
                        <a:pt x="4803" y="3194"/>
                        <a:pt x="4803" y="2069"/>
                      </a:cubicBezTo>
                      <a:cubicBezTo>
                        <a:pt x="4803" y="824"/>
                        <a:pt x="3788" y="0"/>
                        <a:pt x="2730"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2" name="Google Shape;3262;p25"/>
                <p:cNvSpPr/>
                <p:nvPr/>
              </p:nvSpPr>
              <p:spPr>
                <a:xfrm>
                  <a:off x="4120013" y="3708948"/>
                  <a:ext cx="13040" cy="13040"/>
                </a:xfrm>
                <a:custGeom>
                  <a:rect b="b" l="l" r="r" t="t"/>
                  <a:pathLst>
                    <a:path extrusionOk="0" h="1658" w="1658">
                      <a:moveTo>
                        <a:pt x="823" y="0"/>
                      </a:moveTo>
                      <a:cubicBezTo>
                        <a:pt x="376" y="0"/>
                        <a:pt x="1" y="375"/>
                        <a:pt x="1" y="823"/>
                      </a:cubicBezTo>
                      <a:cubicBezTo>
                        <a:pt x="1" y="1283"/>
                        <a:pt x="376" y="1658"/>
                        <a:pt x="823" y="1658"/>
                      </a:cubicBezTo>
                      <a:cubicBezTo>
                        <a:pt x="1283" y="1658"/>
                        <a:pt x="1658" y="1283"/>
                        <a:pt x="1658" y="823"/>
                      </a:cubicBezTo>
                      <a:cubicBezTo>
                        <a:pt x="1658" y="375"/>
                        <a:pt x="1283" y="0"/>
                        <a:pt x="823"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63" name="Google Shape;3263;p25"/>
              <p:cNvGrpSpPr/>
              <p:nvPr/>
            </p:nvGrpSpPr>
            <p:grpSpPr>
              <a:xfrm>
                <a:off x="4143608" y="3475121"/>
                <a:ext cx="37878" cy="32420"/>
                <a:chOff x="4143608" y="3475121"/>
                <a:chExt cx="37878" cy="32420"/>
              </a:xfrm>
            </p:grpSpPr>
            <p:sp>
              <p:nvSpPr>
                <p:cNvPr id="3264" name="Google Shape;3264;p25"/>
                <p:cNvSpPr/>
                <p:nvPr/>
              </p:nvSpPr>
              <p:spPr>
                <a:xfrm>
                  <a:off x="4143608" y="3475121"/>
                  <a:ext cx="37878" cy="32420"/>
                </a:xfrm>
                <a:custGeom>
                  <a:rect b="b" l="l" r="r" t="t"/>
                  <a:pathLst>
                    <a:path extrusionOk="0" h="4122" w="4816">
                      <a:moveTo>
                        <a:pt x="2750" y="0"/>
                      </a:moveTo>
                      <a:cubicBezTo>
                        <a:pt x="2244" y="0"/>
                        <a:pt x="1727" y="190"/>
                        <a:pt x="1307" y="614"/>
                      </a:cubicBezTo>
                      <a:cubicBezTo>
                        <a:pt x="1" y="1908"/>
                        <a:pt x="920" y="4122"/>
                        <a:pt x="2759" y="4122"/>
                      </a:cubicBezTo>
                      <a:cubicBezTo>
                        <a:pt x="3896" y="4122"/>
                        <a:pt x="4815" y="3202"/>
                        <a:pt x="4815" y="2065"/>
                      </a:cubicBezTo>
                      <a:cubicBezTo>
                        <a:pt x="4815" y="823"/>
                        <a:pt x="3805" y="0"/>
                        <a:pt x="2750"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5" name="Google Shape;3265;p25"/>
                <p:cNvSpPr/>
                <p:nvPr/>
              </p:nvSpPr>
              <p:spPr>
                <a:xfrm>
                  <a:off x="4158741" y="3484795"/>
                  <a:ext cx="13040" cy="13040"/>
                </a:xfrm>
                <a:custGeom>
                  <a:rect b="b" l="l" r="r" t="t"/>
                  <a:pathLst>
                    <a:path extrusionOk="0" h="1658" w="1658">
                      <a:moveTo>
                        <a:pt x="835" y="1"/>
                      </a:moveTo>
                      <a:cubicBezTo>
                        <a:pt x="375" y="1"/>
                        <a:pt x="0" y="376"/>
                        <a:pt x="0" y="835"/>
                      </a:cubicBezTo>
                      <a:cubicBezTo>
                        <a:pt x="0" y="1295"/>
                        <a:pt x="375" y="1658"/>
                        <a:pt x="835" y="1658"/>
                      </a:cubicBezTo>
                      <a:cubicBezTo>
                        <a:pt x="1294" y="1658"/>
                        <a:pt x="1657" y="1295"/>
                        <a:pt x="1657" y="835"/>
                      </a:cubicBezTo>
                      <a:cubicBezTo>
                        <a:pt x="1657" y="376"/>
                        <a:pt x="1294" y="1"/>
                        <a:pt x="835"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66" name="Google Shape;3266;p25"/>
              <p:cNvGrpSpPr/>
              <p:nvPr/>
            </p:nvGrpSpPr>
            <p:grpSpPr>
              <a:xfrm>
                <a:off x="4217248" y="3570893"/>
                <a:ext cx="37776" cy="32364"/>
                <a:chOff x="4217248" y="3570893"/>
                <a:chExt cx="37776" cy="32364"/>
              </a:xfrm>
            </p:grpSpPr>
            <p:sp>
              <p:nvSpPr>
                <p:cNvPr id="3267" name="Google Shape;3267;p25"/>
                <p:cNvSpPr/>
                <p:nvPr/>
              </p:nvSpPr>
              <p:spPr>
                <a:xfrm>
                  <a:off x="4217248" y="3570893"/>
                  <a:ext cx="37776" cy="32364"/>
                </a:xfrm>
                <a:custGeom>
                  <a:rect b="b" l="l" r="r" t="t"/>
                  <a:pathLst>
                    <a:path extrusionOk="0" h="4115" w="4803">
                      <a:moveTo>
                        <a:pt x="2732" y="1"/>
                      </a:moveTo>
                      <a:cubicBezTo>
                        <a:pt x="2228" y="1"/>
                        <a:pt x="1713" y="188"/>
                        <a:pt x="1295" y="606"/>
                      </a:cubicBezTo>
                      <a:cubicBezTo>
                        <a:pt x="1" y="1900"/>
                        <a:pt x="920" y="4114"/>
                        <a:pt x="2759" y="4114"/>
                      </a:cubicBezTo>
                      <a:cubicBezTo>
                        <a:pt x="3884" y="4114"/>
                        <a:pt x="4803" y="3195"/>
                        <a:pt x="4803" y="2058"/>
                      </a:cubicBezTo>
                      <a:cubicBezTo>
                        <a:pt x="4803" y="821"/>
                        <a:pt x="3789" y="1"/>
                        <a:pt x="2732"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8" name="Google Shape;3268;p25"/>
                <p:cNvSpPr/>
                <p:nvPr/>
              </p:nvSpPr>
              <p:spPr>
                <a:xfrm>
                  <a:off x="4232373" y="3580599"/>
                  <a:ext cx="13048" cy="13048"/>
                </a:xfrm>
                <a:custGeom>
                  <a:rect b="b" l="l" r="r" t="t"/>
                  <a:pathLst>
                    <a:path extrusionOk="0" h="1659" w="1659">
                      <a:moveTo>
                        <a:pt x="824" y="1"/>
                      </a:moveTo>
                      <a:cubicBezTo>
                        <a:pt x="364" y="1"/>
                        <a:pt x="1" y="376"/>
                        <a:pt x="1" y="824"/>
                      </a:cubicBezTo>
                      <a:cubicBezTo>
                        <a:pt x="1" y="1283"/>
                        <a:pt x="364" y="1658"/>
                        <a:pt x="824" y="1658"/>
                      </a:cubicBezTo>
                      <a:cubicBezTo>
                        <a:pt x="1283" y="1658"/>
                        <a:pt x="1658" y="1283"/>
                        <a:pt x="1658" y="824"/>
                      </a:cubicBezTo>
                      <a:cubicBezTo>
                        <a:pt x="1658" y="376"/>
                        <a:pt x="1283" y="1"/>
                        <a:pt x="824"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69" name="Google Shape;3269;p25"/>
              <p:cNvGrpSpPr/>
              <p:nvPr/>
            </p:nvGrpSpPr>
            <p:grpSpPr>
              <a:xfrm>
                <a:off x="4255307" y="3431612"/>
                <a:ext cx="37776" cy="32451"/>
                <a:chOff x="4255307" y="3431612"/>
                <a:chExt cx="37776" cy="32451"/>
              </a:xfrm>
            </p:grpSpPr>
            <p:sp>
              <p:nvSpPr>
                <p:cNvPr id="3270" name="Google Shape;3270;p25"/>
                <p:cNvSpPr/>
                <p:nvPr/>
              </p:nvSpPr>
              <p:spPr>
                <a:xfrm>
                  <a:off x="4255307" y="3431612"/>
                  <a:ext cx="37776" cy="32451"/>
                </a:xfrm>
                <a:custGeom>
                  <a:rect b="b" l="l" r="r" t="t"/>
                  <a:pathLst>
                    <a:path extrusionOk="0" h="4126" w="4803">
                      <a:moveTo>
                        <a:pt x="2730" y="0"/>
                      </a:moveTo>
                      <a:cubicBezTo>
                        <a:pt x="2226" y="0"/>
                        <a:pt x="1712" y="187"/>
                        <a:pt x="1295" y="605"/>
                      </a:cubicBezTo>
                      <a:cubicBezTo>
                        <a:pt x="0" y="1912"/>
                        <a:pt x="920" y="4125"/>
                        <a:pt x="2758" y="4125"/>
                      </a:cubicBezTo>
                      <a:cubicBezTo>
                        <a:pt x="3883" y="4113"/>
                        <a:pt x="4803" y="3194"/>
                        <a:pt x="4803" y="2069"/>
                      </a:cubicBezTo>
                      <a:cubicBezTo>
                        <a:pt x="4803" y="824"/>
                        <a:pt x="3788" y="0"/>
                        <a:pt x="2730"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1" name="Google Shape;3271;p25"/>
                <p:cNvSpPr/>
                <p:nvPr/>
              </p:nvSpPr>
              <p:spPr>
                <a:xfrm>
                  <a:off x="4270432" y="3441317"/>
                  <a:ext cx="13040" cy="13040"/>
                </a:xfrm>
                <a:custGeom>
                  <a:rect b="b" l="l" r="r" t="t"/>
                  <a:pathLst>
                    <a:path extrusionOk="0" h="1658" w="1658">
                      <a:moveTo>
                        <a:pt x="835" y="0"/>
                      </a:moveTo>
                      <a:cubicBezTo>
                        <a:pt x="376" y="0"/>
                        <a:pt x="1" y="375"/>
                        <a:pt x="1" y="835"/>
                      </a:cubicBezTo>
                      <a:cubicBezTo>
                        <a:pt x="1" y="1295"/>
                        <a:pt x="376" y="1658"/>
                        <a:pt x="835" y="1658"/>
                      </a:cubicBezTo>
                      <a:cubicBezTo>
                        <a:pt x="1295" y="1658"/>
                        <a:pt x="1658" y="1295"/>
                        <a:pt x="1658" y="835"/>
                      </a:cubicBezTo>
                      <a:cubicBezTo>
                        <a:pt x="1658" y="375"/>
                        <a:pt x="1295" y="0"/>
                        <a:pt x="835"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72" name="Google Shape;3272;p25"/>
              <p:cNvGrpSpPr/>
              <p:nvPr/>
            </p:nvGrpSpPr>
            <p:grpSpPr>
              <a:xfrm>
                <a:off x="3853052" y="3577398"/>
                <a:ext cx="37776" cy="32420"/>
                <a:chOff x="3853052" y="3577398"/>
                <a:chExt cx="37776" cy="32420"/>
              </a:xfrm>
            </p:grpSpPr>
            <p:sp>
              <p:nvSpPr>
                <p:cNvPr id="3273" name="Google Shape;3273;p25"/>
                <p:cNvSpPr/>
                <p:nvPr/>
              </p:nvSpPr>
              <p:spPr>
                <a:xfrm>
                  <a:off x="3853052" y="3577398"/>
                  <a:ext cx="37776" cy="32420"/>
                </a:xfrm>
                <a:custGeom>
                  <a:rect b="b" l="l" r="r" t="t"/>
                  <a:pathLst>
                    <a:path extrusionOk="0" h="4122" w="4803">
                      <a:moveTo>
                        <a:pt x="2737" y="0"/>
                      </a:moveTo>
                      <a:cubicBezTo>
                        <a:pt x="2231" y="0"/>
                        <a:pt x="1714" y="190"/>
                        <a:pt x="1294" y="614"/>
                      </a:cubicBezTo>
                      <a:cubicBezTo>
                        <a:pt x="0" y="1908"/>
                        <a:pt x="919" y="4122"/>
                        <a:pt x="2746" y="4122"/>
                      </a:cubicBezTo>
                      <a:cubicBezTo>
                        <a:pt x="3883" y="4122"/>
                        <a:pt x="4803" y="3202"/>
                        <a:pt x="4803" y="2065"/>
                      </a:cubicBezTo>
                      <a:cubicBezTo>
                        <a:pt x="4803" y="823"/>
                        <a:pt x="3792" y="0"/>
                        <a:pt x="2737"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4" name="Google Shape;3274;p25"/>
                <p:cNvSpPr/>
                <p:nvPr/>
              </p:nvSpPr>
              <p:spPr>
                <a:xfrm>
                  <a:off x="3868176" y="3587072"/>
                  <a:ext cx="13040" cy="13040"/>
                </a:xfrm>
                <a:custGeom>
                  <a:rect b="b" l="l" r="r" t="t"/>
                  <a:pathLst>
                    <a:path extrusionOk="0" h="1658" w="1658">
                      <a:moveTo>
                        <a:pt x="823" y="1"/>
                      </a:moveTo>
                      <a:cubicBezTo>
                        <a:pt x="363" y="1"/>
                        <a:pt x="1" y="376"/>
                        <a:pt x="1" y="835"/>
                      </a:cubicBezTo>
                      <a:cubicBezTo>
                        <a:pt x="1" y="1295"/>
                        <a:pt x="363" y="1658"/>
                        <a:pt x="823" y="1658"/>
                      </a:cubicBezTo>
                      <a:cubicBezTo>
                        <a:pt x="1283" y="1658"/>
                        <a:pt x="1658" y="1295"/>
                        <a:pt x="1658" y="835"/>
                      </a:cubicBezTo>
                      <a:cubicBezTo>
                        <a:pt x="1658" y="376"/>
                        <a:pt x="1283" y="1"/>
                        <a:pt x="82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75" name="Google Shape;3275;p25"/>
              <p:cNvGrpSpPr/>
              <p:nvPr/>
            </p:nvGrpSpPr>
            <p:grpSpPr>
              <a:xfrm>
                <a:off x="4039908" y="3412107"/>
                <a:ext cx="37776" cy="32357"/>
                <a:chOff x="4039908" y="3412107"/>
                <a:chExt cx="37776" cy="32357"/>
              </a:xfrm>
            </p:grpSpPr>
            <p:sp>
              <p:nvSpPr>
                <p:cNvPr id="3276" name="Google Shape;3276;p25"/>
                <p:cNvSpPr/>
                <p:nvPr/>
              </p:nvSpPr>
              <p:spPr>
                <a:xfrm>
                  <a:off x="4039908" y="3412107"/>
                  <a:ext cx="37776" cy="32357"/>
                </a:xfrm>
                <a:custGeom>
                  <a:rect b="b" l="l" r="r" t="t"/>
                  <a:pathLst>
                    <a:path extrusionOk="0" h="4114" w="4803">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7" name="Google Shape;3277;p25"/>
                <p:cNvSpPr/>
                <p:nvPr/>
              </p:nvSpPr>
              <p:spPr>
                <a:xfrm>
                  <a:off x="4055033" y="3421812"/>
                  <a:ext cx="13040" cy="13040"/>
                </a:xfrm>
                <a:custGeom>
                  <a:rect b="b" l="l" r="r" t="t"/>
                  <a:pathLst>
                    <a:path extrusionOk="0" h="1658" w="1658">
                      <a:moveTo>
                        <a:pt x="823" y="1"/>
                      </a:moveTo>
                      <a:cubicBezTo>
                        <a:pt x="363" y="1"/>
                        <a:pt x="1" y="363"/>
                        <a:pt x="1" y="823"/>
                      </a:cubicBezTo>
                      <a:cubicBezTo>
                        <a:pt x="1" y="1283"/>
                        <a:pt x="363"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78" name="Google Shape;3278;p25"/>
              <p:cNvGrpSpPr/>
              <p:nvPr/>
            </p:nvGrpSpPr>
            <p:grpSpPr>
              <a:xfrm>
                <a:off x="4017360" y="3342061"/>
                <a:ext cx="37870" cy="32380"/>
                <a:chOff x="4017360" y="3342061"/>
                <a:chExt cx="37870" cy="32380"/>
              </a:xfrm>
            </p:grpSpPr>
            <p:sp>
              <p:nvSpPr>
                <p:cNvPr id="3279" name="Google Shape;3279;p25"/>
                <p:cNvSpPr/>
                <p:nvPr/>
              </p:nvSpPr>
              <p:spPr>
                <a:xfrm>
                  <a:off x="4017360" y="3342061"/>
                  <a:ext cx="37870" cy="32380"/>
                </a:xfrm>
                <a:custGeom>
                  <a:rect b="b" l="l" r="r" t="t"/>
                  <a:pathLst>
                    <a:path extrusionOk="0" h="4117" w="4815">
                      <a:moveTo>
                        <a:pt x="2749" y="0"/>
                      </a:moveTo>
                      <a:cubicBezTo>
                        <a:pt x="2243" y="0"/>
                        <a:pt x="1726" y="189"/>
                        <a:pt x="1307" y="608"/>
                      </a:cubicBezTo>
                      <a:cubicBezTo>
                        <a:pt x="0" y="1903"/>
                        <a:pt x="920" y="4116"/>
                        <a:pt x="2758" y="4116"/>
                      </a:cubicBezTo>
                      <a:cubicBezTo>
                        <a:pt x="3895" y="4116"/>
                        <a:pt x="4815" y="3197"/>
                        <a:pt x="4815" y="2060"/>
                      </a:cubicBezTo>
                      <a:cubicBezTo>
                        <a:pt x="4815" y="817"/>
                        <a:pt x="3804" y="0"/>
                        <a:pt x="2749"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0" name="Google Shape;3280;p25"/>
                <p:cNvSpPr/>
                <p:nvPr/>
              </p:nvSpPr>
              <p:spPr>
                <a:xfrm>
                  <a:off x="4032484" y="3351790"/>
                  <a:ext cx="13040" cy="13040"/>
                </a:xfrm>
                <a:custGeom>
                  <a:rect b="b" l="l" r="r" t="t"/>
                  <a:pathLst>
                    <a:path extrusionOk="0" h="1658" w="1658">
                      <a:moveTo>
                        <a:pt x="835" y="0"/>
                      </a:moveTo>
                      <a:cubicBezTo>
                        <a:pt x="376" y="0"/>
                        <a:pt x="1" y="363"/>
                        <a:pt x="1" y="823"/>
                      </a:cubicBezTo>
                      <a:cubicBezTo>
                        <a:pt x="1" y="1283"/>
                        <a:pt x="376" y="1658"/>
                        <a:pt x="835" y="1658"/>
                      </a:cubicBezTo>
                      <a:cubicBezTo>
                        <a:pt x="1295" y="1658"/>
                        <a:pt x="1658" y="1283"/>
                        <a:pt x="1658" y="823"/>
                      </a:cubicBezTo>
                      <a:cubicBezTo>
                        <a:pt x="1658" y="363"/>
                        <a:pt x="1295" y="0"/>
                        <a:pt x="835"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81" name="Google Shape;3281;p25"/>
              <p:cNvSpPr/>
              <p:nvPr/>
            </p:nvSpPr>
            <p:spPr>
              <a:xfrm>
                <a:off x="3998712" y="3520180"/>
                <a:ext cx="47764" cy="40929"/>
              </a:xfrm>
              <a:custGeom>
                <a:rect b="b" l="l" r="r" t="t"/>
                <a:pathLst>
                  <a:path extrusionOk="0" h="5204" w="6073">
                    <a:moveTo>
                      <a:pt x="3457" y="0"/>
                    </a:moveTo>
                    <a:cubicBezTo>
                      <a:pt x="2821" y="0"/>
                      <a:pt x="2173" y="236"/>
                      <a:pt x="1645" y="764"/>
                    </a:cubicBezTo>
                    <a:cubicBezTo>
                      <a:pt x="0" y="2397"/>
                      <a:pt x="1162" y="5191"/>
                      <a:pt x="3472" y="5203"/>
                    </a:cubicBezTo>
                    <a:cubicBezTo>
                      <a:pt x="4899" y="5191"/>
                      <a:pt x="6061" y="4030"/>
                      <a:pt x="6073" y="2602"/>
                    </a:cubicBezTo>
                    <a:cubicBezTo>
                      <a:pt x="6073" y="1038"/>
                      <a:pt x="4792" y="0"/>
                      <a:pt x="3457"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2" name="Google Shape;3282;p25"/>
              <p:cNvSpPr/>
              <p:nvPr/>
            </p:nvSpPr>
            <p:spPr>
              <a:xfrm>
                <a:off x="4011744" y="3529893"/>
                <a:ext cx="25026" cy="21448"/>
              </a:xfrm>
              <a:custGeom>
                <a:rect b="b" l="l" r="r" t="t"/>
                <a:pathLst>
                  <a:path extrusionOk="0" h="2727" w="3182">
                    <a:moveTo>
                      <a:pt x="1815" y="0"/>
                    </a:moveTo>
                    <a:cubicBezTo>
                      <a:pt x="605" y="0"/>
                      <a:pt x="1" y="1464"/>
                      <a:pt x="847" y="2323"/>
                    </a:cubicBezTo>
                    <a:cubicBezTo>
                      <a:pt x="1126" y="2601"/>
                      <a:pt x="1468" y="2726"/>
                      <a:pt x="1803" y="2726"/>
                    </a:cubicBezTo>
                    <a:cubicBezTo>
                      <a:pt x="2503" y="2726"/>
                      <a:pt x="3174" y="2185"/>
                      <a:pt x="3182" y="1367"/>
                    </a:cubicBezTo>
                    <a:cubicBezTo>
                      <a:pt x="3182" y="605"/>
                      <a:pt x="2565" y="0"/>
                      <a:pt x="1815"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83" name="Google Shape;3283;p25"/>
              <p:cNvGrpSpPr/>
              <p:nvPr/>
            </p:nvGrpSpPr>
            <p:grpSpPr>
              <a:xfrm>
                <a:off x="3750870" y="3418650"/>
                <a:ext cx="37776" cy="32380"/>
                <a:chOff x="3750870" y="3418650"/>
                <a:chExt cx="37776" cy="32380"/>
              </a:xfrm>
            </p:grpSpPr>
            <p:sp>
              <p:nvSpPr>
                <p:cNvPr id="3284" name="Google Shape;3284;p25"/>
                <p:cNvSpPr/>
                <p:nvPr/>
              </p:nvSpPr>
              <p:spPr>
                <a:xfrm>
                  <a:off x="3750870" y="3418650"/>
                  <a:ext cx="37776" cy="32380"/>
                </a:xfrm>
                <a:custGeom>
                  <a:rect b="b" l="l" r="r" t="t"/>
                  <a:pathLst>
                    <a:path extrusionOk="0" h="4117" w="4803">
                      <a:moveTo>
                        <a:pt x="2737" y="0"/>
                      </a:moveTo>
                      <a:cubicBezTo>
                        <a:pt x="2231" y="0"/>
                        <a:pt x="1714" y="188"/>
                        <a:pt x="1295" y="608"/>
                      </a:cubicBezTo>
                      <a:cubicBezTo>
                        <a:pt x="0" y="1903"/>
                        <a:pt x="920" y="4116"/>
                        <a:pt x="2746" y="4116"/>
                      </a:cubicBezTo>
                      <a:cubicBezTo>
                        <a:pt x="3883" y="4104"/>
                        <a:pt x="4803" y="3185"/>
                        <a:pt x="4803" y="2060"/>
                      </a:cubicBezTo>
                      <a:cubicBezTo>
                        <a:pt x="4803" y="817"/>
                        <a:pt x="3792" y="0"/>
                        <a:pt x="2737"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5" name="Google Shape;3285;p25"/>
                <p:cNvSpPr/>
                <p:nvPr/>
              </p:nvSpPr>
              <p:spPr>
                <a:xfrm>
                  <a:off x="3765994" y="3428285"/>
                  <a:ext cx="13040" cy="13040"/>
                </a:xfrm>
                <a:custGeom>
                  <a:rect b="b" l="l" r="r" t="t"/>
                  <a:pathLst>
                    <a:path extrusionOk="0" h="1658" w="1658">
                      <a:moveTo>
                        <a:pt x="823" y="0"/>
                      </a:moveTo>
                      <a:cubicBezTo>
                        <a:pt x="363" y="0"/>
                        <a:pt x="1" y="375"/>
                        <a:pt x="1" y="835"/>
                      </a:cubicBezTo>
                      <a:cubicBezTo>
                        <a:pt x="1" y="1294"/>
                        <a:pt x="363" y="1657"/>
                        <a:pt x="823" y="1657"/>
                      </a:cubicBezTo>
                      <a:cubicBezTo>
                        <a:pt x="1283" y="1657"/>
                        <a:pt x="1658" y="1294"/>
                        <a:pt x="1658" y="835"/>
                      </a:cubicBezTo>
                      <a:cubicBezTo>
                        <a:pt x="1658" y="375"/>
                        <a:pt x="1283" y="0"/>
                        <a:pt x="823"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86" name="Google Shape;3286;p25"/>
              <p:cNvGrpSpPr/>
              <p:nvPr/>
            </p:nvGrpSpPr>
            <p:grpSpPr>
              <a:xfrm>
                <a:off x="3632509" y="3274438"/>
                <a:ext cx="37783" cy="32357"/>
                <a:chOff x="3632509" y="3274438"/>
                <a:chExt cx="37783" cy="32357"/>
              </a:xfrm>
            </p:grpSpPr>
            <p:sp>
              <p:nvSpPr>
                <p:cNvPr id="3287" name="Google Shape;3287;p25"/>
                <p:cNvSpPr/>
                <p:nvPr/>
              </p:nvSpPr>
              <p:spPr>
                <a:xfrm>
                  <a:off x="3632509" y="3274438"/>
                  <a:ext cx="37783" cy="32357"/>
                </a:xfrm>
                <a:custGeom>
                  <a:rect b="b" l="l" r="r" t="t"/>
                  <a:pathLst>
                    <a:path extrusionOk="0" h="4114" w="4804">
                      <a:moveTo>
                        <a:pt x="2732" y="0"/>
                      </a:moveTo>
                      <a:cubicBezTo>
                        <a:pt x="2228" y="0"/>
                        <a:pt x="1713" y="187"/>
                        <a:pt x="1295" y="605"/>
                      </a:cubicBezTo>
                      <a:cubicBezTo>
                        <a:pt x="1" y="1900"/>
                        <a:pt x="908" y="4114"/>
                        <a:pt x="2747" y="4114"/>
                      </a:cubicBezTo>
                      <a:cubicBezTo>
                        <a:pt x="3872" y="4114"/>
                        <a:pt x="4791" y="3194"/>
                        <a:pt x="4803" y="2057"/>
                      </a:cubicBezTo>
                      <a:cubicBezTo>
                        <a:pt x="4803" y="821"/>
                        <a:pt x="3789" y="0"/>
                        <a:pt x="2732"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8" name="Google Shape;3288;p25"/>
                <p:cNvSpPr/>
                <p:nvPr/>
              </p:nvSpPr>
              <p:spPr>
                <a:xfrm>
                  <a:off x="3647547" y="3284049"/>
                  <a:ext cx="13040" cy="13040"/>
                </a:xfrm>
                <a:custGeom>
                  <a:rect b="b" l="l" r="r" t="t"/>
                  <a:pathLst>
                    <a:path extrusionOk="0" h="1658" w="1658">
                      <a:moveTo>
                        <a:pt x="835" y="0"/>
                      </a:moveTo>
                      <a:cubicBezTo>
                        <a:pt x="375" y="0"/>
                        <a:pt x="0" y="375"/>
                        <a:pt x="0" y="835"/>
                      </a:cubicBezTo>
                      <a:cubicBezTo>
                        <a:pt x="0" y="1295"/>
                        <a:pt x="375" y="1658"/>
                        <a:pt x="835" y="1658"/>
                      </a:cubicBezTo>
                      <a:cubicBezTo>
                        <a:pt x="1282" y="1658"/>
                        <a:pt x="1657" y="1295"/>
                        <a:pt x="1657" y="835"/>
                      </a:cubicBezTo>
                      <a:cubicBezTo>
                        <a:pt x="1657" y="375"/>
                        <a:pt x="1282" y="0"/>
                        <a:pt x="835"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89" name="Google Shape;3289;p25"/>
              <p:cNvGrpSpPr/>
              <p:nvPr/>
            </p:nvGrpSpPr>
            <p:grpSpPr>
              <a:xfrm>
                <a:off x="3906424" y="3297561"/>
                <a:ext cx="37776" cy="32451"/>
                <a:chOff x="3906424" y="3297561"/>
                <a:chExt cx="37776" cy="32451"/>
              </a:xfrm>
            </p:grpSpPr>
            <p:sp>
              <p:nvSpPr>
                <p:cNvPr id="3290" name="Google Shape;3290;p25"/>
                <p:cNvSpPr/>
                <p:nvPr/>
              </p:nvSpPr>
              <p:spPr>
                <a:xfrm>
                  <a:off x="3906424" y="3297561"/>
                  <a:ext cx="37776" cy="32451"/>
                </a:xfrm>
                <a:custGeom>
                  <a:rect b="b" l="l" r="r" t="t"/>
                  <a:pathLst>
                    <a:path extrusionOk="0" h="4126" w="4803">
                      <a:moveTo>
                        <a:pt x="2730" y="0"/>
                      </a:moveTo>
                      <a:cubicBezTo>
                        <a:pt x="2226" y="0"/>
                        <a:pt x="1713" y="187"/>
                        <a:pt x="1295" y="605"/>
                      </a:cubicBezTo>
                      <a:cubicBezTo>
                        <a:pt x="0" y="1899"/>
                        <a:pt x="920" y="4125"/>
                        <a:pt x="2746" y="4125"/>
                      </a:cubicBezTo>
                      <a:cubicBezTo>
                        <a:pt x="3883" y="4113"/>
                        <a:pt x="4803" y="3194"/>
                        <a:pt x="4803" y="2069"/>
                      </a:cubicBezTo>
                      <a:cubicBezTo>
                        <a:pt x="4803" y="824"/>
                        <a:pt x="3788" y="0"/>
                        <a:pt x="2730"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1" name="Google Shape;3291;p25"/>
                <p:cNvSpPr/>
                <p:nvPr/>
              </p:nvSpPr>
              <p:spPr>
                <a:xfrm>
                  <a:off x="3921548" y="3307361"/>
                  <a:ext cx="13048" cy="13040"/>
                </a:xfrm>
                <a:custGeom>
                  <a:rect b="b" l="l" r="r" t="t"/>
                  <a:pathLst>
                    <a:path extrusionOk="0" h="1658" w="1659">
                      <a:moveTo>
                        <a:pt x="823" y="0"/>
                      </a:moveTo>
                      <a:cubicBezTo>
                        <a:pt x="364" y="0"/>
                        <a:pt x="1" y="363"/>
                        <a:pt x="1" y="823"/>
                      </a:cubicBezTo>
                      <a:cubicBezTo>
                        <a:pt x="1" y="1282"/>
                        <a:pt x="364" y="1657"/>
                        <a:pt x="823" y="1657"/>
                      </a:cubicBezTo>
                      <a:cubicBezTo>
                        <a:pt x="1283" y="1657"/>
                        <a:pt x="1658" y="1282"/>
                        <a:pt x="1658" y="823"/>
                      </a:cubicBezTo>
                      <a:cubicBezTo>
                        <a:pt x="1658" y="363"/>
                        <a:pt x="1283" y="0"/>
                        <a:pt x="823"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92" name="Google Shape;3292;p25"/>
              <p:cNvGrpSpPr/>
              <p:nvPr/>
            </p:nvGrpSpPr>
            <p:grpSpPr>
              <a:xfrm>
                <a:off x="3866084" y="3412107"/>
                <a:ext cx="37776" cy="32357"/>
                <a:chOff x="3866084" y="3412107"/>
                <a:chExt cx="37776" cy="32357"/>
              </a:xfrm>
            </p:grpSpPr>
            <p:sp>
              <p:nvSpPr>
                <p:cNvPr id="3293" name="Google Shape;3293;p25"/>
                <p:cNvSpPr/>
                <p:nvPr/>
              </p:nvSpPr>
              <p:spPr>
                <a:xfrm>
                  <a:off x="3866084" y="3412107"/>
                  <a:ext cx="37776" cy="32357"/>
                </a:xfrm>
                <a:custGeom>
                  <a:rect b="b" l="l" r="r" t="t"/>
                  <a:pathLst>
                    <a:path extrusionOk="0" h="4114" w="4803">
                      <a:moveTo>
                        <a:pt x="2732" y="0"/>
                      </a:moveTo>
                      <a:cubicBezTo>
                        <a:pt x="2227" y="0"/>
                        <a:pt x="1713" y="187"/>
                        <a:pt x="1295" y="605"/>
                      </a:cubicBezTo>
                      <a:cubicBezTo>
                        <a:pt x="0" y="1900"/>
                        <a:pt x="920" y="4114"/>
                        <a:pt x="2746" y="4114"/>
                      </a:cubicBezTo>
                      <a:cubicBezTo>
                        <a:pt x="3883" y="4114"/>
                        <a:pt x="4803" y="3194"/>
                        <a:pt x="4803" y="2057"/>
                      </a:cubicBezTo>
                      <a:cubicBezTo>
                        <a:pt x="4803" y="821"/>
                        <a:pt x="3789" y="0"/>
                        <a:pt x="2732"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4" name="Google Shape;3294;p25"/>
                <p:cNvSpPr/>
                <p:nvPr/>
              </p:nvSpPr>
              <p:spPr>
                <a:xfrm>
                  <a:off x="3881208" y="3421812"/>
                  <a:ext cx="13048" cy="13040"/>
                </a:xfrm>
                <a:custGeom>
                  <a:rect b="b" l="l" r="r" t="t"/>
                  <a:pathLst>
                    <a:path extrusionOk="0" h="1658" w="1659">
                      <a:moveTo>
                        <a:pt x="823" y="1"/>
                      </a:moveTo>
                      <a:cubicBezTo>
                        <a:pt x="364" y="1"/>
                        <a:pt x="1" y="363"/>
                        <a:pt x="1" y="823"/>
                      </a:cubicBezTo>
                      <a:cubicBezTo>
                        <a:pt x="1" y="1283"/>
                        <a:pt x="364" y="1658"/>
                        <a:pt x="823" y="1658"/>
                      </a:cubicBezTo>
                      <a:cubicBezTo>
                        <a:pt x="1283" y="1658"/>
                        <a:pt x="1658" y="1283"/>
                        <a:pt x="1658" y="823"/>
                      </a:cubicBezTo>
                      <a:cubicBezTo>
                        <a:pt x="1658" y="363"/>
                        <a:pt x="1283" y="1"/>
                        <a:pt x="82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95" name="Google Shape;3295;p25"/>
              <p:cNvGrpSpPr/>
              <p:nvPr/>
            </p:nvGrpSpPr>
            <p:grpSpPr>
              <a:xfrm>
                <a:off x="4023919" y="3766409"/>
                <a:ext cx="37783" cy="32357"/>
                <a:chOff x="4023919" y="3766409"/>
                <a:chExt cx="37783" cy="32357"/>
              </a:xfrm>
            </p:grpSpPr>
            <p:sp>
              <p:nvSpPr>
                <p:cNvPr id="3296" name="Google Shape;3296;p25"/>
                <p:cNvSpPr/>
                <p:nvPr/>
              </p:nvSpPr>
              <p:spPr>
                <a:xfrm>
                  <a:off x="4023919" y="3766409"/>
                  <a:ext cx="37783" cy="32357"/>
                </a:xfrm>
                <a:custGeom>
                  <a:rect b="b" l="l" r="r" t="t"/>
                  <a:pathLst>
                    <a:path extrusionOk="0" h="4114" w="4804">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7" name="Google Shape;3297;p25"/>
                <p:cNvSpPr/>
                <p:nvPr/>
              </p:nvSpPr>
              <p:spPr>
                <a:xfrm>
                  <a:off x="4039051" y="3776115"/>
                  <a:ext cx="13040" cy="13048"/>
                </a:xfrm>
                <a:custGeom>
                  <a:rect b="b" l="l" r="r" t="t"/>
                  <a:pathLst>
                    <a:path extrusionOk="0" h="1659" w="1658">
                      <a:moveTo>
                        <a:pt x="823" y="1"/>
                      </a:moveTo>
                      <a:cubicBezTo>
                        <a:pt x="363" y="1"/>
                        <a:pt x="0" y="376"/>
                        <a:pt x="0" y="823"/>
                      </a:cubicBezTo>
                      <a:cubicBezTo>
                        <a:pt x="0" y="1283"/>
                        <a:pt x="363" y="1658"/>
                        <a:pt x="823" y="1658"/>
                      </a:cubicBezTo>
                      <a:cubicBezTo>
                        <a:pt x="1283" y="1658"/>
                        <a:pt x="1658" y="1283"/>
                        <a:pt x="1658" y="823"/>
                      </a:cubicBezTo>
                      <a:cubicBezTo>
                        <a:pt x="1658" y="376"/>
                        <a:pt x="1283" y="1"/>
                        <a:pt x="82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98" name="Google Shape;3298;p25"/>
              <p:cNvGrpSpPr/>
              <p:nvPr/>
            </p:nvGrpSpPr>
            <p:grpSpPr>
              <a:xfrm>
                <a:off x="3973882" y="3779449"/>
                <a:ext cx="37776" cy="32357"/>
                <a:chOff x="3973882" y="3779449"/>
                <a:chExt cx="37776" cy="32357"/>
              </a:xfrm>
            </p:grpSpPr>
            <p:sp>
              <p:nvSpPr>
                <p:cNvPr id="3299" name="Google Shape;3299;p25"/>
                <p:cNvSpPr/>
                <p:nvPr/>
              </p:nvSpPr>
              <p:spPr>
                <a:xfrm>
                  <a:off x="3973882" y="3779449"/>
                  <a:ext cx="37776" cy="32357"/>
                </a:xfrm>
                <a:custGeom>
                  <a:rect b="b" l="l" r="r" t="t"/>
                  <a:pathLst>
                    <a:path extrusionOk="0" h="4114" w="4803">
                      <a:moveTo>
                        <a:pt x="2730" y="0"/>
                      </a:moveTo>
                      <a:cubicBezTo>
                        <a:pt x="2226" y="0"/>
                        <a:pt x="1712" y="187"/>
                        <a:pt x="1294" y="605"/>
                      </a:cubicBezTo>
                      <a:cubicBezTo>
                        <a:pt x="0" y="1899"/>
                        <a:pt x="919" y="4113"/>
                        <a:pt x="2746" y="4113"/>
                      </a:cubicBezTo>
                      <a:cubicBezTo>
                        <a:pt x="3883" y="4113"/>
                        <a:pt x="4802" y="3194"/>
                        <a:pt x="4802" y="2069"/>
                      </a:cubicBezTo>
                      <a:cubicBezTo>
                        <a:pt x="4802" y="824"/>
                        <a:pt x="3787" y="0"/>
                        <a:pt x="2730"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0" name="Google Shape;3300;p25"/>
                <p:cNvSpPr/>
                <p:nvPr/>
              </p:nvSpPr>
              <p:spPr>
                <a:xfrm>
                  <a:off x="3989006" y="3789155"/>
                  <a:ext cx="13040" cy="13040"/>
                </a:xfrm>
                <a:custGeom>
                  <a:rect b="b" l="l" r="r" t="t"/>
                  <a:pathLst>
                    <a:path extrusionOk="0" h="1658" w="1658">
                      <a:moveTo>
                        <a:pt x="823" y="0"/>
                      </a:moveTo>
                      <a:cubicBezTo>
                        <a:pt x="363" y="0"/>
                        <a:pt x="0" y="375"/>
                        <a:pt x="0" y="823"/>
                      </a:cubicBezTo>
                      <a:cubicBezTo>
                        <a:pt x="0" y="1282"/>
                        <a:pt x="363" y="1657"/>
                        <a:pt x="823" y="1657"/>
                      </a:cubicBezTo>
                      <a:cubicBezTo>
                        <a:pt x="1283" y="1657"/>
                        <a:pt x="1658" y="1282"/>
                        <a:pt x="1658" y="823"/>
                      </a:cubicBezTo>
                      <a:cubicBezTo>
                        <a:pt x="1658" y="375"/>
                        <a:pt x="1283" y="0"/>
                        <a:pt x="823"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01" name="Google Shape;3301;p25"/>
              <p:cNvGrpSpPr/>
              <p:nvPr/>
            </p:nvGrpSpPr>
            <p:grpSpPr>
              <a:xfrm>
                <a:off x="4073398" y="3838028"/>
                <a:ext cx="37776" cy="32380"/>
                <a:chOff x="4073398" y="3838028"/>
                <a:chExt cx="37776" cy="32380"/>
              </a:xfrm>
            </p:grpSpPr>
            <p:sp>
              <p:nvSpPr>
                <p:cNvPr id="3302" name="Google Shape;3302;p25"/>
                <p:cNvSpPr/>
                <p:nvPr/>
              </p:nvSpPr>
              <p:spPr>
                <a:xfrm>
                  <a:off x="4073398" y="3838028"/>
                  <a:ext cx="37776" cy="32380"/>
                </a:xfrm>
                <a:custGeom>
                  <a:rect b="b" l="l" r="r" t="t"/>
                  <a:pathLst>
                    <a:path extrusionOk="0" h="4117" w="4803">
                      <a:moveTo>
                        <a:pt x="2737" y="1"/>
                      </a:moveTo>
                      <a:cubicBezTo>
                        <a:pt x="2231" y="1"/>
                        <a:pt x="1714" y="189"/>
                        <a:pt x="1295" y="609"/>
                      </a:cubicBezTo>
                      <a:cubicBezTo>
                        <a:pt x="0" y="1891"/>
                        <a:pt x="920" y="4105"/>
                        <a:pt x="2746" y="4117"/>
                      </a:cubicBezTo>
                      <a:cubicBezTo>
                        <a:pt x="3883" y="4105"/>
                        <a:pt x="4803" y="3185"/>
                        <a:pt x="4803" y="2060"/>
                      </a:cubicBezTo>
                      <a:cubicBezTo>
                        <a:pt x="4803" y="818"/>
                        <a:pt x="3792" y="1"/>
                        <a:pt x="2737"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3" name="Google Shape;3303;p25"/>
                <p:cNvSpPr/>
                <p:nvPr/>
              </p:nvSpPr>
              <p:spPr>
                <a:xfrm>
                  <a:off x="4088428" y="3847663"/>
                  <a:ext cx="13040" cy="13040"/>
                </a:xfrm>
                <a:custGeom>
                  <a:rect b="b" l="l" r="r" t="t"/>
                  <a:pathLst>
                    <a:path extrusionOk="0" h="1658" w="1658">
                      <a:moveTo>
                        <a:pt x="835" y="1"/>
                      </a:moveTo>
                      <a:cubicBezTo>
                        <a:pt x="376" y="1"/>
                        <a:pt x="1" y="376"/>
                        <a:pt x="1" y="835"/>
                      </a:cubicBezTo>
                      <a:cubicBezTo>
                        <a:pt x="1" y="1283"/>
                        <a:pt x="376" y="1658"/>
                        <a:pt x="835" y="1658"/>
                      </a:cubicBezTo>
                      <a:cubicBezTo>
                        <a:pt x="1295" y="1658"/>
                        <a:pt x="1658" y="1283"/>
                        <a:pt x="1658" y="835"/>
                      </a:cubicBezTo>
                      <a:cubicBezTo>
                        <a:pt x="1658" y="376"/>
                        <a:pt x="1295" y="1"/>
                        <a:pt x="835"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04" name="Google Shape;3304;p25"/>
              <p:cNvGrpSpPr/>
              <p:nvPr/>
            </p:nvGrpSpPr>
            <p:grpSpPr>
              <a:xfrm>
                <a:off x="4342672" y="4144496"/>
                <a:ext cx="37752" cy="32364"/>
                <a:chOff x="4342672" y="4144496"/>
                <a:chExt cx="37752" cy="32364"/>
              </a:xfrm>
            </p:grpSpPr>
            <p:sp>
              <p:nvSpPr>
                <p:cNvPr id="3305" name="Google Shape;3305;p25"/>
                <p:cNvSpPr/>
                <p:nvPr/>
              </p:nvSpPr>
              <p:spPr>
                <a:xfrm>
                  <a:off x="4342672" y="4144496"/>
                  <a:ext cx="37752" cy="32364"/>
                </a:xfrm>
                <a:custGeom>
                  <a:rect b="b" l="l" r="r" t="t"/>
                  <a:pathLst>
                    <a:path extrusionOk="0" h="4115" w="4800">
                      <a:moveTo>
                        <a:pt x="2729" y="1"/>
                      </a:moveTo>
                      <a:cubicBezTo>
                        <a:pt x="2224" y="1"/>
                        <a:pt x="1710" y="188"/>
                        <a:pt x="1291" y="606"/>
                      </a:cubicBezTo>
                      <a:cubicBezTo>
                        <a:pt x="1" y="1897"/>
                        <a:pt x="912" y="4114"/>
                        <a:pt x="2740" y="4114"/>
                      </a:cubicBezTo>
                      <a:cubicBezTo>
                        <a:pt x="2745" y="4114"/>
                        <a:pt x="2750" y="4114"/>
                        <a:pt x="2755" y="4114"/>
                      </a:cubicBezTo>
                      <a:cubicBezTo>
                        <a:pt x="3880" y="4114"/>
                        <a:pt x="4800" y="3195"/>
                        <a:pt x="4800" y="2058"/>
                      </a:cubicBezTo>
                      <a:cubicBezTo>
                        <a:pt x="4800" y="822"/>
                        <a:pt x="3785" y="1"/>
                        <a:pt x="2729"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6" name="Google Shape;3306;p25"/>
                <p:cNvSpPr/>
                <p:nvPr/>
              </p:nvSpPr>
              <p:spPr>
                <a:xfrm>
                  <a:off x="4355586" y="4154209"/>
                  <a:ext cx="15227" cy="13040"/>
                </a:xfrm>
                <a:custGeom>
                  <a:rect b="b" l="l" r="r" t="t"/>
                  <a:pathLst>
                    <a:path extrusionOk="0" h="1658" w="1936">
                      <a:moveTo>
                        <a:pt x="1101" y="0"/>
                      </a:moveTo>
                      <a:cubicBezTo>
                        <a:pt x="363" y="0"/>
                        <a:pt x="0" y="895"/>
                        <a:pt x="520" y="1416"/>
                      </a:cubicBezTo>
                      <a:cubicBezTo>
                        <a:pt x="688" y="1583"/>
                        <a:pt x="893" y="1657"/>
                        <a:pt x="1096" y="1657"/>
                      </a:cubicBezTo>
                      <a:cubicBezTo>
                        <a:pt x="1523" y="1657"/>
                        <a:pt x="1936" y="1324"/>
                        <a:pt x="1936" y="823"/>
                      </a:cubicBezTo>
                      <a:cubicBezTo>
                        <a:pt x="1936" y="375"/>
                        <a:pt x="1561" y="0"/>
                        <a:pt x="1101"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07" name="Google Shape;3307;p25"/>
              <p:cNvGrpSpPr/>
              <p:nvPr/>
            </p:nvGrpSpPr>
            <p:grpSpPr>
              <a:xfrm>
                <a:off x="4406386" y="4056872"/>
                <a:ext cx="37783" cy="32364"/>
                <a:chOff x="4406386" y="4056872"/>
                <a:chExt cx="37783" cy="32364"/>
              </a:xfrm>
            </p:grpSpPr>
            <p:sp>
              <p:nvSpPr>
                <p:cNvPr id="3308" name="Google Shape;3308;p25"/>
                <p:cNvSpPr/>
                <p:nvPr/>
              </p:nvSpPr>
              <p:spPr>
                <a:xfrm>
                  <a:off x="4406386" y="4056872"/>
                  <a:ext cx="37783" cy="32364"/>
                </a:xfrm>
                <a:custGeom>
                  <a:rect b="b" l="l" r="r" t="t"/>
                  <a:pathLst>
                    <a:path extrusionOk="0" h="4115" w="4804">
                      <a:moveTo>
                        <a:pt x="2733" y="1"/>
                      </a:moveTo>
                      <a:cubicBezTo>
                        <a:pt x="2228" y="1"/>
                        <a:pt x="1714" y="188"/>
                        <a:pt x="1295" y="606"/>
                      </a:cubicBezTo>
                      <a:cubicBezTo>
                        <a:pt x="1" y="1900"/>
                        <a:pt x="920" y="4114"/>
                        <a:pt x="2747" y="4114"/>
                      </a:cubicBezTo>
                      <a:cubicBezTo>
                        <a:pt x="3884" y="4114"/>
                        <a:pt x="4803" y="3195"/>
                        <a:pt x="4803" y="2058"/>
                      </a:cubicBezTo>
                      <a:cubicBezTo>
                        <a:pt x="4803" y="821"/>
                        <a:pt x="3789" y="1"/>
                        <a:pt x="2733"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9" name="Google Shape;3309;p25"/>
                <p:cNvSpPr/>
                <p:nvPr/>
              </p:nvSpPr>
              <p:spPr>
                <a:xfrm>
                  <a:off x="4419332" y="4066577"/>
                  <a:ext cx="15227" cy="13017"/>
                </a:xfrm>
                <a:custGeom>
                  <a:rect b="b" l="l" r="r" t="t"/>
                  <a:pathLst>
                    <a:path extrusionOk="0" h="1655" w="1936">
                      <a:moveTo>
                        <a:pt x="1123" y="1"/>
                      </a:moveTo>
                      <a:cubicBezTo>
                        <a:pt x="1115" y="1"/>
                        <a:pt x="1108" y="1"/>
                        <a:pt x="1101" y="1"/>
                      </a:cubicBezTo>
                      <a:cubicBezTo>
                        <a:pt x="363" y="1"/>
                        <a:pt x="0" y="884"/>
                        <a:pt x="520" y="1404"/>
                      </a:cubicBezTo>
                      <a:cubicBezTo>
                        <a:pt x="689" y="1577"/>
                        <a:pt x="898" y="1655"/>
                        <a:pt x="1103" y="1655"/>
                      </a:cubicBezTo>
                      <a:cubicBezTo>
                        <a:pt x="1528" y="1655"/>
                        <a:pt x="1936" y="1322"/>
                        <a:pt x="1936" y="824"/>
                      </a:cubicBezTo>
                      <a:cubicBezTo>
                        <a:pt x="1936" y="371"/>
                        <a:pt x="1572" y="1"/>
                        <a:pt x="112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10" name="Google Shape;3310;p25"/>
              <p:cNvGrpSpPr/>
              <p:nvPr/>
            </p:nvGrpSpPr>
            <p:grpSpPr>
              <a:xfrm>
                <a:off x="4284416" y="4245254"/>
                <a:ext cx="37783" cy="32357"/>
                <a:chOff x="4284416" y="4245254"/>
                <a:chExt cx="37783" cy="32357"/>
              </a:xfrm>
            </p:grpSpPr>
            <p:sp>
              <p:nvSpPr>
                <p:cNvPr id="3311" name="Google Shape;3311;p25"/>
                <p:cNvSpPr/>
                <p:nvPr/>
              </p:nvSpPr>
              <p:spPr>
                <a:xfrm>
                  <a:off x="4284416" y="4245254"/>
                  <a:ext cx="37783" cy="32357"/>
                </a:xfrm>
                <a:custGeom>
                  <a:rect b="b" l="l" r="r" t="t"/>
                  <a:pathLst>
                    <a:path extrusionOk="0" h="4114" w="4804">
                      <a:moveTo>
                        <a:pt x="2732" y="0"/>
                      </a:moveTo>
                      <a:cubicBezTo>
                        <a:pt x="2228" y="0"/>
                        <a:pt x="1714" y="187"/>
                        <a:pt x="1295" y="606"/>
                      </a:cubicBezTo>
                      <a:cubicBezTo>
                        <a:pt x="1" y="1900"/>
                        <a:pt x="920" y="4114"/>
                        <a:pt x="2747" y="4114"/>
                      </a:cubicBezTo>
                      <a:cubicBezTo>
                        <a:pt x="3884" y="4114"/>
                        <a:pt x="4803" y="3194"/>
                        <a:pt x="4803" y="2057"/>
                      </a:cubicBezTo>
                      <a:cubicBezTo>
                        <a:pt x="4803" y="821"/>
                        <a:pt x="3789" y="0"/>
                        <a:pt x="2732"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2" name="Google Shape;3312;p25"/>
                <p:cNvSpPr/>
                <p:nvPr/>
              </p:nvSpPr>
              <p:spPr>
                <a:xfrm>
                  <a:off x="4299548" y="4254959"/>
                  <a:ext cx="13040" cy="13040"/>
                </a:xfrm>
                <a:custGeom>
                  <a:rect b="b" l="l" r="r" t="t"/>
                  <a:pathLst>
                    <a:path extrusionOk="0" h="1658" w="1658">
                      <a:moveTo>
                        <a:pt x="823" y="1"/>
                      </a:moveTo>
                      <a:cubicBezTo>
                        <a:pt x="363" y="1"/>
                        <a:pt x="0" y="364"/>
                        <a:pt x="0" y="823"/>
                      </a:cubicBezTo>
                      <a:cubicBezTo>
                        <a:pt x="0" y="1283"/>
                        <a:pt x="363" y="1658"/>
                        <a:pt x="823" y="1658"/>
                      </a:cubicBezTo>
                      <a:cubicBezTo>
                        <a:pt x="1283" y="1658"/>
                        <a:pt x="1658" y="1283"/>
                        <a:pt x="1658" y="823"/>
                      </a:cubicBezTo>
                      <a:cubicBezTo>
                        <a:pt x="1658" y="364"/>
                        <a:pt x="1283" y="1"/>
                        <a:pt x="82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13" name="Google Shape;3313;p25"/>
              <p:cNvGrpSpPr/>
              <p:nvPr/>
            </p:nvGrpSpPr>
            <p:grpSpPr>
              <a:xfrm>
                <a:off x="4219057" y="4331258"/>
                <a:ext cx="37776" cy="32364"/>
                <a:chOff x="4219057" y="4331258"/>
                <a:chExt cx="37776" cy="32364"/>
              </a:xfrm>
            </p:grpSpPr>
            <p:sp>
              <p:nvSpPr>
                <p:cNvPr id="3314" name="Google Shape;3314;p25"/>
                <p:cNvSpPr/>
                <p:nvPr/>
              </p:nvSpPr>
              <p:spPr>
                <a:xfrm>
                  <a:off x="4219057" y="4331258"/>
                  <a:ext cx="37776" cy="32364"/>
                </a:xfrm>
                <a:custGeom>
                  <a:rect b="b" l="l" r="r" t="t"/>
                  <a:pathLst>
                    <a:path extrusionOk="0" h="4115" w="4803">
                      <a:moveTo>
                        <a:pt x="2732" y="1"/>
                      </a:moveTo>
                      <a:cubicBezTo>
                        <a:pt x="2227" y="1"/>
                        <a:pt x="1713" y="188"/>
                        <a:pt x="1295" y="606"/>
                      </a:cubicBezTo>
                      <a:cubicBezTo>
                        <a:pt x="0" y="1901"/>
                        <a:pt x="920" y="4114"/>
                        <a:pt x="2746" y="4114"/>
                      </a:cubicBezTo>
                      <a:cubicBezTo>
                        <a:pt x="3883" y="4114"/>
                        <a:pt x="4803" y="3195"/>
                        <a:pt x="4803" y="2058"/>
                      </a:cubicBezTo>
                      <a:cubicBezTo>
                        <a:pt x="4803" y="821"/>
                        <a:pt x="3789" y="1"/>
                        <a:pt x="2732"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5" name="Google Shape;3315;p25"/>
                <p:cNvSpPr/>
                <p:nvPr/>
              </p:nvSpPr>
              <p:spPr>
                <a:xfrm>
                  <a:off x="4231995" y="4340971"/>
                  <a:ext cx="15235" cy="13040"/>
                </a:xfrm>
                <a:custGeom>
                  <a:rect b="b" l="l" r="r" t="t"/>
                  <a:pathLst>
                    <a:path extrusionOk="0" h="1658" w="1937">
                      <a:moveTo>
                        <a:pt x="1113" y="0"/>
                      </a:moveTo>
                      <a:cubicBezTo>
                        <a:pt x="363" y="0"/>
                        <a:pt x="1" y="895"/>
                        <a:pt x="521" y="1416"/>
                      </a:cubicBezTo>
                      <a:cubicBezTo>
                        <a:pt x="688" y="1583"/>
                        <a:pt x="894" y="1657"/>
                        <a:pt x="1096" y="1657"/>
                      </a:cubicBezTo>
                      <a:cubicBezTo>
                        <a:pt x="1524" y="1657"/>
                        <a:pt x="1936" y="1324"/>
                        <a:pt x="1936" y="823"/>
                      </a:cubicBezTo>
                      <a:cubicBezTo>
                        <a:pt x="1936" y="375"/>
                        <a:pt x="1561" y="0"/>
                        <a:pt x="1113"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16" name="Google Shape;3316;p25"/>
              <p:cNvGrpSpPr/>
              <p:nvPr/>
            </p:nvGrpSpPr>
            <p:grpSpPr>
              <a:xfrm>
                <a:off x="4204122" y="4141688"/>
                <a:ext cx="33497" cy="28699"/>
                <a:chOff x="4204122" y="4141688"/>
                <a:chExt cx="33497" cy="28699"/>
              </a:xfrm>
            </p:grpSpPr>
            <p:sp>
              <p:nvSpPr>
                <p:cNvPr id="3317" name="Google Shape;3317;p25"/>
                <p:cNvSpPr/>
                <p:nvPr/>
              </p:nvSpPr>
              <p:spPr>
                <a:xfrm>
                  <a:off x="4204122" y="4141688"/>
                  <a:ext cx="33497" cy="28699"/>
                </a:xfrm>
                <a:custGeom>
                  <a:rect b="b" l="l" r="r" t="t"/>
                  <a:pathLst>
                    <a:path extrusionOk="0" h="3649" w="4259">
                      <a:moveTo>
                        <a:pt x="2427" y="1"/>
                      </a:moveTo>
                      <a:cubicBezTo>
                        <a:pt x="1979" y="1"/>
                        <a:pt x="1522" y="168"/>
                        <a:pt x="1149" y="540"/>
                      </a:cubicBezTo>
                      <a:cubicBezTo>
                        <a:pt x="0" y="1677"/>
                        <a:pt x="811" y="3649"/>
                        <a:pt x="2432" y="3649"/>
                      </a:cubicBezTo>
                      <a:cubicBezTo>
                        <a:pt x="3448" y="3649"/>
                        <a:pt x="4258" y="2826"/>
                        <a:pt x="4258" y="1822"/>
                      </a:cubicBezTo>
                      <a:cubicBezTo>
                        <a:pt x="4258" y="726"/>
                        <a:pt x="3363" y="1"/>
                        <a:pt x="2427"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8" name="Google Shape;3318;p25"/>
                <p:cNvSpPr/>
                <p:nvPr/>
              </p:nvSpPr>
              <p:spPr>
                <a:xfrm>
                  <a:off x="4216965" y="4151259"/>
                  <a:ext cx="11042" cy="9399"/>
                </a:xfrm>
                <a:custGeom>
                  <a:rect b="b" l="l" r="r" t="t"/>
                  <a:pathLst>
                    <a:path extrusionOk="0" h="1195" w="1404">
                      <a:moveTo>
                        <a:pt x="799" y="0"/>
                      </a:moveTo>
                      <a:cubicBezTo>
                        <a:pt x="266" y="0"/>
                        <a:pt x="0" y="641"/>
                        <a:pt x="375" y="1016"/>
                      </a:cubicBezTo>
                      <a:cubicBezTo>
                        <a:pt x="498" y="1139"/>
                        <a:pt x="650" y="1195"/>
                        <a:pt x="799" y="1195"/>
                      </a:cubicBezTo>
                      <a:cubicBezTo>
                        <a:pt x="1103" y="1195"/>
                        <a:pt x="1395" y="963"/>
                        <a:pt x="1404" y="605"/>
                      </a:cubicBezTo>
                      <a:cubicBezTo>
                        <a:pt x="1404" y="278"/>
                        <a:pt x="1137" y="0"/>
                        <a:pt x="799"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19" name="Google Shape;3319;p25"/>
              <p:cNvGrpSpPr/>
              <p:nvPr/>
            </p:nvGrpSpPr>
            <p:grpSpPr>
              <a:xfrm>
                <a:off x="4301546" y="4003869"/>
                <a:ext cx="38916" cy="33324"/>
                <a:chOff x="4301546" y="4003869"/>
                <a:chExt cx="38916" cy="33324"/>
              </a:xfrm>
            </p:grpSpPr>
            <p:sp>
              <p:nvSpPr>
                <p:cNvPr id="3320" name="Google Shape;3320;p25"/>
                <p:cNvSpPr/>
                <p:nvPr/>
              </p:nvSpPr>
              <p:spPr>
                <a:xfrm>
                  <a:off x="4301546" y="4003869"/>
                  <a:ext cx="38916" cy="33324"/>
                </a:xfrm>
                <a:custGeom>
                  <a:rect b="b" l="l" r="r" t="t"/>
                  <a:pathLst>
                    <a:path extrusionOk="0" h="4237" w="4948">
                      <a:moveTo>
                        <a:pt x="2818" y="1"/>
                      </a:moveTo>
                      <a:cubicBezTo>
                        <a:pt x="2295" y="1"/>
                        <a:pt x="1763" y="196"/>
                        <a:pt x="1331" y="631"/>
                      </a:cubicBezTo>
                      <a:cubicBezTo>
                        <a:pt x="0" y="1962"/>
                        <a:pt x="944" y="4236"/>
                        <a:pt x="2831" y="4236"/>
                      </a:cubicBezTo>
                      <a:cubicBezTo>
                        <a:pt x="3992" y="4236"/>
                        <a:pt x="4948" y="3293"/>
                        <a:pt x="4948" y="2119"/>
                      </a:cubicBezTo>
                      <a:cubicBezTo>
                        <a:pt x="4948" y="845"/>
                        <a:pt x="3905" y="1"/>
                        <a:pt x="2818"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1" name="Google Shape;3321;p25"/>
                <p:cNvSpPr/>
                <p:nvPr/>
              </p:nvSpPr>
              <p:spPr>
                <a:xfrm>
                  <a:off x="4314389" y="4013590"/>
                  <a:ext cx="16469" cy="14000"/>
                </a:xfrm>
                <a:custGeom>
                  <a:rect b="b" l="l" r="r" t="t"/>
                  <a:pathLst>
                    <a:path extrusionOk="0" h="1780" w="2094">
                      <a:moveTo>
                        <a:pt x="1220" y="0"/>
                      </a:moveTo>
                      <a:cubicBezTo>
                        <a:pt x="1213" y="0"/>
                        <a:pt x="1205" y="0"/>
                        <a:pt x="1198" y="0"/>
                      </a:cubicBezTo>
                      <a:cubicBezTo>
                        <a:pt x="400" y="0"/>
                        <a:pt x="0" y="956"/>
                        <a:pt x="569" y="1512"/>
                      </a:cubicBezTo>
                      <a:cubicBezTo>
                        <a:pt x="750" y="1697"/>
                        <a:pt x="974" y="1780"/>
                        <a:pt x="1194" y="1780"/>
                      </a:cubicBezTo>
                      <a:cubicBezTo>
                        <a:pt x="1652" y="1780"/>
                        <a:pt x="2093" y="1422"/>
                        <a:pt x="2093" y="883"/>
                      </a:cubicBezTo>
                      <a:cubicBezTo>
                        <a:pt x="2093" y="395"/>
                        <a:pt x="1706" y="0"/>
                        <a:pt x="1220"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22" name="Google Shape;3322;p25"/>
              <p:cNvGrpSpPr/>
              <p:nvPr/>
            </p:nvGrpSpPr>
            <p:grpSpPr>
              <a:xfrm>
                <a:off x="4210681" y="3924669"/>
                <a:ext cx="36549" cy="31366"/>
                <a:chOff x="4210681" y="3924669"/>
                <a:chExt cx="36549" cy="31366"/>
              </a:xfrm>
            </p:grpSpPr>
            <p:sp>
              <p:nvSpPr>
                <p:cNvPr id="3323" name="Google Shape;3323;p25"/>
                <p:cNvSpPr/>
                <p:nvPr/>
              </p:nvSpPr>
              <p:spPr>
                <a:xfrm>
                  <a:off x="4210681" y="3924669"/>
                  <a:ext cx="36549" cy="31366"/>
                </a:xfrm>
                <a:custGeom>
                  <a:rect b="b" l="l" r="r" t="t"/>
                  <a:pathLst>
                    <a:path extrusionOk="0" h="3988" w="4647">
                      <a:moveTo>
                        <a:pt x="2642" y="0"/>
                      </a:moveTo>
                      <a:cubicBezTo>
                        <a:pt x="2152" y="0"/>
                        <a:pt x="1654" y="182"/>
                        <a:pt x="1247" y="589"/>
                      </a:cubicBezTo>
                      <a:cubicBezTo>
                        <a:pt x="1" y="1847"/>
                        <a:pt x="884" y="3988"/>
                        <a:pt x="2662" y="3988"/>
                      </a:cubicBezTo>
                      <a:cubicBezTo>
                        <a:pt x="3751" y="3976"/>
                        <a:pt x="4646" y="3093"/>
                        <a:pt x="4646" y="1992"/>
                      </a:cubicBezTo>
                      <a:cubicBezTo>
                        <a:pt x="4646" y="797"/>
                        <a:pt x="3665" y="0"/>
                        <a:pt x="2642"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4" name="Google Shape;3324;p25"/>
                <p:cNvSpPr/>
                <p:nvPr/>
              </p:nvSpPr>
              <p:spPr>
                <a:xfrm>
                  <a:off x="4225625" y="3934335"/>
                  <a:ext cx="11994" cy="11994"/>
                </a:xfrm>
                <a:custGeom>
                  <a:rect b="b" l="l" r="r" t="t"/>
                  <a:pathLst>
                    <a:path extrusionOk="0" h="1525" w="1525">
                      <a:moveTo>
                        <a:pt x="762" y="1"/>
                      </a:moveTo>
                      <a:cubicBezTo>
                        <a:pt x="339" y="1"/>
                        <a:pt x="0" y="339"/>
                        <a:pt x="0" y="763"/>
                      </a:cubicBezTo>
                      <a:cubicBezTo>
                        <a:pt x="0" y="1186"/>
                        <a:pt x="339" y="1525"/>
                        <a:pt x="762" y="1525"/>
                      </a:cubicBezTo>
                      <a:cubicBezTo>
                        <a:pt x="1173" y="1525"/>
                        <a:pt x="1524" y="1186"/>
                        <a:pt x="1524" y="763"/>
                      </a:cubicBezTo>
                      <a:cubicBezTo>
                        <a:pt x="1524" y="339"/>
                        <a:pt x="1173" y="1"/>
                        <a:pt x="762"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25" name="Google Shape;3325;p25"/>
              <p:cNvGrpSpPr/>
              <p:nvPr/>
            </p:nvGrpSpPr>
            <p:grpSpPr>
              <a:xfrm>
                <a:off x="3987771" y="3628874"/>
                <a:ext cx="31499" cy="26993"/>
                <a:chOff x="3987771" y="3628874"/>
                <a:chExt cx="31499" cy="26993"/>
              </a:xfrm>
            </p:grpSpPr>
            <p:sp>
              <p:nvSpPr>
                <p:cNvPr id="3326" name="Google Shape;3326;p25"/>
                <p:cNvSpPr/>
                <p:nvPr/>
              </p:nvSpPr>
              <p:spPr>
                <a:xfrm>
                  <a:off x="3987771" y="3628874"/>
                  <a:ext cx="31499" cy="26993"/>
                </a:xfrm>
                <a:custGeom>
                  <a:rect b="b" l="l" r="r" t="t"/>
                  <a:pathLst>
                    <a:path extrusionOk="0" h="3432" w="4005">
                      <a:moveTo>
                        <a:pt x="2284" y="0"/>
                      </a:moveTo>
                      <a:cubicBezTo>
                        <a:pt x="1865" y="0"/>
                        <a:pt x="1437" y="156"/>
                        <a:pt x="1089" y="504"/>
                      </a:cubicBezTo>
                      <a:cubicBezTo>
                        <a:pt x="0" y="1581"/>
                        <a:pt x="774" y="3432"/>
                        <a:pt x="2299" y="3432"/>
                      </a:cubicBezTo>
                      <a:cubicBezTo>
                        <a:pt x="3242" y="3419"/>
                        <a:pt x="4004" y="2657"/>
                        <a:pt x="4004" y="1714"/>
                      </a:cubicBezTo>
                      <a:cubicBezTo>
                        <a:pt x="4004" y="682"/>
                        <a:pt x="3162" y="0"/>
                        <a:pt x="2284"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7" name="Google Shape;3327;p25"/>
                <p:cNvSpPr/>
                <p:nvPr/>
              </p:nvSpPr>
              <p:spPr>
                <a:xfrm>
                  <a:off x="4000709" y="3638540"/>
                  <a:ext cx="8856" cy="7605"/>
                </a:xfrm>
                <a:custGeom>
                  <a:rect b="b" l="l" r="r" t="t"/>
                  <a:pathLst>
                    <a:path extrusionOk="0" h="967" w="1126">
                      <a:moveTo>
                        <a:pt x="641" y="1"/>
                      </a:moveTo>
                      <a:cubicBezTo>
                        <a:pt x="218" y="1"/>
                        <a:pt x="0" y="521"/>
                        <a:pt x="303" y="823"/>
                      </a:cubicBezTo>
                      <a:cubicBezTo>
                        <a:pt x="402" y="922"/>
                        <a:pt x="524" y="967"/>
                        <a:pt x="643" y="967"/>
                      </a:cubicBezTo>
                      <a:cubicBezTo>
                        <a:pt x="890" y="967"/>
                        <a:pt x="1125" y="778"/>
                        <a:pt x="1125" y="485"/>
                      </a:cubicBezTo>
                      <a:cubicBezTo>
                        <a:pt x="1125" y="219"/>
                        <a:pt x="908" y="1"/>
                        <a:pt x="641"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28" name="Google Shape;3328;p25"/>
              <p:cNvGrpSpPr/>
              <p:nvPr/>
            </p:nvGrpSpPr>
            <p:grpSpPr>
              <a:xfrm>
                <a:off x="4087382" y="3775674"/>
                <a:ext cx="31405" cy="26898"/>
                <a:chOff x="4087382" y="3775674"/>
                <a:chExt cx="31405" cy="26898"/>
              </a:xfrm>
            </p:grpSpPr>
            <p:sp>
              <p:nvSpPr>
                <p:cNvPr id="3329" name="Google Shape;3329;p25"/>
                <p:cNvSpPr/>
                <p:nvPr/>
              </p:nvSpPr>
              <p:spPr>
                <a:xfrm>
                  <a:off x="4087382" y="3775674"/>
                  <a:ext cx="31405" cy="26898"/>
                </a:xfrm>
                <a:custGeom>
                  <a:rect b="b" l="l" r="r" t="t"/>
                  <a:pathLst>
                    <a:path extrusionOk="0" h="3420" w="3993">
                      <a:moveTo>
                        <a:pt x="2273" y="0"/>
                      </a:moveTo>
                      <a:cubicBezTo>
                        <a:pt x="1853" y="0"/>
                        <a:pt x="1425" y="156"/>
                        <a:pt x="1077" y="504"/>
                      </a:cubicBezTo>
                      <a:cubicBezTo>
                        <a:pt x="0" y="1581"/>
                        <a:pt x="750" y="3420"/>
                        <a:pt x="2275" y="3420"/>
                      </a:cubicBezTo>
                      <a:cubicBezTo>
                        <a:pt x="3230" y="3420"/>
                        <a:pt x="3992" y="2658"/>
                        <a:pt x="3992" y="1714"/>
                      </a:cubicBezTo>
                      <a:cubicBezTo>
                        <a:pt x="3992" y="683"/>
                        <a:pt x="3151" y="0"/>
                        <a:pt x="2273"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0" name="Google Shape;3330;p25"/>
                <p:cNvSpPr/>
                <p:nvPr/>
              </p:nvSpPr>
              <p:spPr>
                <a:xfrm>
                  <a:off x="4101460" y="3785348"/>
                  <a:ext cx="7621" cy="7613"/>
                </a:xfrm>
                <a:custGeom>
                  <a:rect b="b" l="l" r="r" t="t"/>
                  <a:pathLst>
                    <a:path extrusionOk="0" h="968" w="969">
                      <a:moveTo>
                        <a:pt x="485" y="0"/>
                      </a:moveTo>
                      <a:cubicBezTo>
                        <a:pt x="219" y="0"/>
                        <a:pt x="1" y="218"/>
                        <a:pt x="1" y="484"/>
                      </a:cubicBezTo>
                      <a:cubicBezTo>
                        <a:pt x="1" y="750"/>
                        <a:pt x="219" y="968"/>
                        <a:pt x="485" y="968"/>
                      </a:cubicBezTo>
                      <a:cubicBezTo>
                        <a:pt x="751" y="968"/>
                        <a:pt x="969" y="750"/>
                        <a:pt x="969" y="484"/>
                      </a:cubicBezTo>
                      <a:cubicBezTo>
                        <a:pt x="969" y="218"/>
                        <a:pt x="751" y="0"/>
                        <a:pt x="485"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31" name="Google Shape;3331;p25"/>
              <p:cNvGrpSpPr/>
              <p:nvPr/>
            </p:nvGrpSpPr>
            <p:grpSpPr>
              <a:xfrm>
                <a:off x="4118873" y="3856637"/>
                <a:ext cx="31405" cy="26906"/>
                <a:chOff x="4118873" y="3856637"/>
                <a:chExt cx="31405" cy="26906"/>
              </a:xfrm>
            </p:grpSpPr>
            <p:sp>
              <p:nvSpPr>
                <p:cNvPr id="3332" name="Google Shape;3332;p25"/>
                <p:cNvSpPr/>
                <p:nvPr/>
              </p:nvSpPr>
              <p:spPr>
                <a:xfrm>
                  <a:off x="4118873" y="3856637"/>
                  <a:ext cx="31405" cy="26906"/>
                </a:xfrm>
                <a:custGeom>
                  <a:rect b="b" l="l" r="r" t="t"/>
                  <a:pathLst>
                    <a:path extrusionOk="0" h="3421" w="3993">
                      <a:moveTo>
                        <a:pt x="2273" y="1"/>
                      </a:moveTo>
                      <a:cubicBezTo>
                        <a:pt x="1853" y="1"/>
                        <a:pt x="1425" y="157"/>
                        <a:pt x="1077" y="505"/>
                      </a:cubicBezTo>
                      <a:cubicBezTo>
                        <a:pt x="1" y="1581"/>
                        <a:pt x="763" y="3420"/>
                        <a:pt x="2287" y="3420"/>
                      </a:cubicBezTo>
                      <a:cubicBezTo>
                        <a:pt x="3230" y="3420"/>
                        <a:pt x="3992" y="2658"/>
                        <a:pt x="3992" y="1714"/>
                      </a:cubicBezTo>
                      <a:cubicBezTo>
                        <a:pt x="3992" y="683"/>
                        <a:pt x="3151" y="1"/>
                        <a:pt x="2273"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3" name="Google Shape;3333;p25"/>
                <p:cNvSpPr/>
                <p:nvPr/>
              </p:nvSpPr>
              <p:spPr>
                <a:xfrm>
                  <a:off x="4133046" y="3866310"/>
                  <a:ext cx="7621" cy="7621"/>
                </a:xfrm>
                <a:custGeom>
                  <a:rect b="b" l="l" r="r" t="t"/>
                  <a:pathLst>
                    <a:path extrusionOk="0" h="969" w="969">
                      <a:moveTo>
                        <a:pt x="485" y="1"/>
                      </a:moveTo>
                      <a:cubicBezTo>
                        <a:pt x="219" y="1"/>
                        <a:pt x="1" y="218"/>
                        <a:pt x="1" y="484"/>
                      </a:cubicBezTo>
                      <a:cubicBezTo>
                        <a:pt x="1" y="751"/>
                        <a:pt x="219" y="968"/>
                        <a:pt x="485" y="968"/>
                      </a:cubicBezTo>
                      <a:cubicBezTo>
                        <a:pt x="751" y="968"/>
                        <a:pt x="969" y="751"/>
                        <a:pt x="969" y="484"/>
                      </a:cubicBezTo>
                      <a:cubicBezTo>
                        <a:pt x="969" y="218"/>
                        <a:pt x="751" y="1"/>
                        <a:pt x="485"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34" name="Google Shape;3334;p25"/>
              <p:cNvGrpSpPr/>
              <p:nvPr/>
            </p:nvGrpSpPr>
            <p:grpSpPr>
              <a:xfrm>
                <a:off x="4168541" y="3639523"/>
                <a:ext cx="31499" cy="26906"/>
                <a:chOff x="4168541" y="3639523"/>
                <a:chExt cx="31499" cy="26906"/>
              </a:xfrm>
            </p:grpSpPr>
            <p:sp>
              <p:nvSpPr>
                <p:cNvPr id="3335" name="Google Shape;3335;p25"/>
                <p:cNvSpPr/>
                <p:nvPr/>
              </p:nvSpPr>
              <p:spPr>
                <a:xfrm>
                  <a:off x="4168541" y="3639523"/>
                  <a:ext cx="31499" cy="26906"/>
                </a:xfrm>
                <a:custGeom>
                  <a:rect b="b" l="l" r="r" t="t"/>
                  <a:pathLst>
                    <a:path extrusionOk="0" h="3421" w="4005">
                      <a:moveTo>
                        <a:pt x="2284" y="1"/>
                      </a:moveTo>
                      <a:cubicBezTo>
                        <a:pt x="1865" y="1"/>
                        <a:pt x="1437" y="157"/>
                        <a:pt x="1089" y="505"/>
                      </a:cubicBezTo>
                      <a:cubicBezTo>
                        <a:pt x="0" y="1582"/>
                        <a:pt x="774" y="3420"/>
                        <a:pt x="2298" y="3420"/>
                      </a:cubicBezTo>
                      <a:cubicBezTo>
                        <a:pt x="3242" y="3420"/>
                        <a:pt x="4004" y="2658"/>
                        <a:pt x="4004" y="1715"/>
                      </a:cubicBezTo>
                      <a:cubicBezTo>
                        <a:pt x="4004" y="683"/>
                        <a:pt x="3162" y="1"/>
                        <a:pt x="2284"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6" name="Google Shape;3336;p25"/>
                <p:cNvSpPr/>
                <p:nvPr/>
              </p:nvSpPr>
              <p:spPr>
                <a:xfrm>
                  <a:off x="4182713" y="3649197"/>
                  <a:ext cx="7716" cy="7621"/>
                </a:xfrm>
                <a:custGeom>
                  <a:rect b="b" l="l" r="r" t="t"/>
                  <a:pathLst>
                    <a:path extrusionOk="0" h="969" w="981">
                      <a:moveTo>
                        <a:pt x="496" y="1"/>
                      </a:moveTo>
                      <a:cubicBezTo>
                        <a:pt x="218" y="1"/>
                        <a:pt x="0" y="218"/>
                        <a:pt x="0" y="485"/>
                      </a:cubicBezTo>
                      <a:cubicBezTo>
                        <a:pt x="0" y="751"/>
                        <a:pt x="218" y="968"/>
                        <a:pt x="496" y="968"/>
                      </a:cubicBezTo>
                      <a:cubicBezTo>
                        <a:pt x="763" y="968"/>
                        <a:pt x="980" y="751"/>
                        <a:pt x="980" y="485"/>
                      </a:cubicBezTo>
                      <a:cubicBezTo>
                        <a:pt x="980" y="218"/>
                        <a:pt x="763" y="1"/>
                        <a:pt x="496"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37" name="Google Shape;3337;p25"/>
              <p:cNvGrpSpPr/>
              <p:nvPr/>
            </p:nvGrpSpPr>
            <p:grpSpPr>
              <a:xfrm>
                <a:off x="3965789" y="3393545"/>
                <a:ext cx="31405" cy="26945"/>
                <a:chOff x="3965789" y="3393545"/>
                <a:chExt cx="31405" cy="26945"/>
              </a:xfrm>
            </p:grpSpPr>
            <p:sp>
              <p:nvSpPr>
                <p:cNvPr id="3338" name="Google Shape;3338;p25"/>
                <p:cNvSpPr/>
                <p:nvPr/>
              </p:nvSpPr>
              <p:spPr>
                <a:xfrm>
                  <a:off x="3965789" y="3393545"/>
                  <a:ext cx="31405" cy="26945"/>
                </a:xfrm>
                <a:custGeom>
                  <a:rect b="b" l="l" r="r" t="t"/>
                  <a:pathLst>
                    <a:path extrusionOk="0" h="3426" w="3993">
                      <a:moveTo>
                        <a:pt x="2273" y="0"/>
                      </a:moveTo>
                      <a:cubicBezTo>
                        <a:pt x="1854" y="0"/>
                        <a:pt x="1426" y="158"/>
                        <a:pt x="1077" y="510"/>
                      </a:cubicBezTo>
                      <a:cubicBezTo>
                        <a:pt x="1" y="1586"/>
                        <a:pt x="763" y="3425"/>
                        <a:pt x="2287" y="3425"/>
                      </a:cubicBezTo>
                      <a:cubicBezTo>
                        <a:pt x="3231" y="3425"/>
                        <a:pt x="3993" y="2663"/>
                        <a:pt x="3993" y="1720"/>
                      </a:cubicBezTo>
                      <a:cubicBezTo>
                        <a:pt x="3993" y="688"/>
                        <a:pt x="3151" y="0"/>
                        <a:pt x="2273"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9" name="Google Shape;3339;p25"/>
                <p:cNvSpPr/>
                <p:nvPr/>
              </p:nvSpPr>
              <p:spPr>
                <a:xfrm>
                  <a:off x="3978632" y="3403259"/>
                  <a:ext cx="8950" cy="7590"/>
                </a:xfrm>
                <a:custGeom>
                  <a:rect b="b" l="l" r="r" t="t"/>
                  <a:pathLst>
                    <a:path extrusionOk="0" h="965" w="1138">
                      <a:moveTo>
                        <a:pt x="654" y="1"/>
                      </a:moveTo>
                      <a:cubicBezTo>
                        <a:pt x="219" y="1"/>
                        <a:pt x="1" y="509"/>
                        <a:pt x="315" y="823"/>
                      </a:cubicBezTo>
                      <a:cubicBezTo>
                        <a:pt x="413" y="921"/>
                        <a:pt x="533" y="964"/>
                        <a:pt x="651" y="964"/>
                      </a:cubicBezTo>
                      <a:cubicBezTo>
                        <a:pt x="899" y="964"/>
                        <a:pt x="1138" y="772"/>
                        <a:pt x="1138" y="485"/>
                      </a:cubicBezTo>
                      <a:cubicBezTo>
                        <a:pt x="1138" y="206"/>
                        <a:pt x="920" y="1"/>
                        <a:pt x="654"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40" name="Google Shape;3340;p25"/>
              <p:cNvGrpSpPr/>
              <p:nvPr/>
            </p:nvGrpSpPr>
            <p:grpSpPr>
              <a:xfrm>
                <a:off x="3925166" y="3491008"/>
                <a:ext cx="31405" cy="27001"/>
                <a:chOff x="3925166" y="3491008"/>
                <a:chExt cx="31405" cy="27001"/>
              </a:xfrm>
            </p:grpSpPr>
            <p:sp>
              <p:nvSpPr>
                <p:cNvPr id="3341" name="Google Shape;3341;p25"/>
                <p:cNvSpPr/>
                <p:nvPr/>
              </p:nvSpPr>
              <p:spPr>
                <a:xfrm>
                  <a:off x="3925166" y="3491008"/>
                  <a:ext cx="31405" cy="27001"/>
                </a:xfrm>
                <a:custGeom>
                  <a:rect b="b" l="l" r="r" t="t"/>
                  <a:pathLst>
                    <a:path extrusionOk="0" h="3433" w="3993">
                      <a:moveTo>
                        <a:pt x="2273" y="1"/>
                      </a:moveTo>
                      <a:cubicBezTo>
                        <a:pt x="1853" y="1"/>
                        <a:pt x="1425" y="157"/>
                        <a:pt x="1077" y="505"/>
                      </a:cubicBezTo>
                      <a:cubicBezTo>
                        <a:pt x="0" y="1582"/>
                        <a:pt x="763" y="3432"/>
                        <a:pt x="2287" y="3432"/>
                      </a:cubicBezTo>
                      <a:cubicBezTo>
                        <a:pt x="3230" y="3432"/>
                        <a:pt x="3992" y="2658"/>
                        <a:pt x="3992" y="1715"/>
                      </a:cubicBezTo>
                      <a:cubicBezTo>
                        <a:pt x="3992" y="683"/>
                        <a:pt x="3151" y="1"/>
                        <a:pt x="2273"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2" name="Google Shape;3342;p25"/>
                <p:cNvSpPr/>
                <p:nvPr/>
              </p:nvSpPr>
              <p:spPr>
                <a:xfrm>
                  <a:off x="3939339" y="3500682"/>
                  <a:ext cx="7621" cy="7621"/>
                </a:xfrm>
                <a:custGeom>
                  <a:rect b="b" l="l" r="r" t="t"/>
                  <a:pathLst>
                    <a:path extrusionOk="0" h="969" w="969">
                      <a:moveTo>
                        <a:pt x="485" y="1"/>
                      </a:moveTo>
                      <a:cubicBezTo>
                        <a:pt x="219" y="1"/>
                        <a:pt x="1" y="218"/>
                        <a:pt x="1" y="485"/>
                      </a:cubicBezTo>
                      <a:cubicBezTo>
                        <a:pt x="1" y="751"/>
                        <a:pt x="219" y="968"/>
                        <a:pt x="485" y="968"/>
                      </a:cubicBezTo>
                      <a:cubicBezTo>
                        <a:pt x="751" y="968"/>
                        <a:pt x="969" y="751"/>
                        <a:pt x="969" y="485"/>
                      </a:cubicBezTo>
                      <a:cubicBezTo>
                        <a:pt x="969" y="218"/>
                        <a:pt x="751" y="1"/>
                        <a:pt x="485"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43" name="Google Shape;3343;p25"/>
              <p:cNvGrpSpPr/>
              <p:nvPr/>
            </p:nvGrpSpPr>
            <p:grpSpPr>
              <a:xfrm>
                <a:off x="3682845" y="3340976"/>
                <a:ext cx="31397" cy="26898"/>
                <a:chOff x="3682845" y="3340976"/>
                <a:chExt cx="31397" cy="26898"/>
              </a:xfrm>
            </p:grpSpPr>
            <p:sp>
              <p:nvSpPr>
                <p:cNvPr id="3344" name="Google Shape;3344;p25"/>
                <p:cNvSpPr/>
                <p:nvPr/>
              </p:nvSpPr>
              <p:spPr>
                <a:xfrm>
                  <a:off x="3682845" y="3340976"/>
                  <a:ext cx="31397" cy="26898"/>
                </a:xfrm>
                <a:custGeom>
                  <a:rect b="b" l="l" r="r" t="t"/>
                  <a:pathLst>
                    <a:path extrusionOk="0" h="3420" w="3992">
                      <a:moveTo>
                        <a:pt x="2272" y="0"/>
                      </a:moveTo>
                      <a:cubicBezTo>
                        <a:pt x="1853" y="0"/>
                        <a:pt x="1425" y="156"/>
                        <a:pt x="1077" y="504"/>
                      </a:cubicBezTo>
                      <a:cubicBezTo>
                        <a:pt x="0" y="1581"/>
                        <a:pt x="762" y="3420"/>
                        <a:pt x="2286" y="3420"/>
                      </a:cubicBezTo>
                      <a:cubicBezTo>
                        <a:pt x="3230" y="3420"/>
                        <a:pt x="3992" y="2658"/>
                        <a:pt x="3992" y="1714"/>
                      </a:cubicBezTo>
                      <a:cubicBezTo>
                        <a:pt x="3992" y="683"/>
                        <a:pt x="3150" y="0"/>
                        <a:pt x="2272"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5" name="Google Shape;3345;p25"/>
                <p:cNvSpPr/>
                <p:nvPr/>
              </p:nvSpPr>
              <p:spPr>
                <a:xfrm>
                  <a:off x="3695783" y="3350650"/>
                  <a:ext cx="8856" cy="7645"/>
                </a:xfrm>
                <a:custGeom>
                  <a:rect b="b" l="l" r="r" t="t"/>
                  <a:pathLst>
                    <a:path extrusionOk="0" h="972" w="1126">
                      <a:moveTo>
                        <a:pt x="641" y="0"/>
                      </a:moveTo>
                      <a:cubicBezTo>
                        <a:pt x="206" y="0"/>
                        <a:pt x="0" y="520"/>
                        <a:pt x="303" y="823"/>
                      </a:cubicBezTo>
                      <a:cubicBezTo>
                        <a:pt x="401" y="926"/>
                        <a:pt x="524" y="972"/>
                        <a:pt x="643" y="972"/>
                      </a:cubicBezTo>
                      <a:cubicBezTo>
                        <a:pt x="890" y="972"/>
                        <a:pt x="1125" y="777"/>
                        <a:pt x="1125" y="484"/>
                      </a:cubicBezTo>
                      <a:cubicBezTo>
                        <a:pt x="1125" y="218"/>
                        <a:pt x="907" y="0"/>
                        <a:pt x="641"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46" name="Google Shape;3346;p25"/>
              <p:cNvGrpSpPr/>
              <p:nvPr/>
            </p:nvGrpSpPr>
            <p:grpSpPr>
              <a:xfrm>
                <a:off x="3795393" y="3353725"/>
                <a:ext cx="31499" cy="26993"/>
                <a:chOff x="3795393" y="3353725"/>
                <a:chExt cx="31499" cy="26993"/>
              </a:xfrm>
            </p:grpSpPr>
            <p:sp>
              <p:nvSpPr>
                <p:cNvPr id="3347" name="Google Shape;3347;p25"/>
                <p:cNvSpPr/>
                <p:nvPr/>
              </p:nvSpPr>
              <p:spPr>
                <a:xfrm>
                  <a:off x="3795393" y="3353725"/>
                  <a:ext cx="31499" cy="26993"/>
                </a:xfrm>
                <a:custGeom>
                  <a:rect b="b" l="l" r="r" t="t"/>
                  <a:pathLst>
                    <a:path extrusionOk="0" h="3432" w="4005">
                      <a:moveTo>
                        <a:pt x="2285" y="0"/>
                      </a:moveTo>
                      <a:cubicBezTo>
                        <a:pt x="1865" y="0"/>
                        <a:pt x="1437" y="156"/>
                        <a:pt x="1089" y="504"/>
                      </a:cubicBezTo>
                      <a:cubicBezTo>
                        <a:pt x="0" y="1581"/>
                        <a:pt x="775" y="3432"/>
                        <a:pt x="2299" y="3432"/>
                      </a:cubicBezTo>
                      <a:cubicBezTo>
                        <a:pt x="3242" y="3432"/>
                        <a:pt x="4005" y="2658"/>
                        <a:pt x="4005" y="1714"/>
                      </a:cubicBezTo>
                      <a:cubicBezTo>
                        <a:pt x="4005" y="683"/>
                        <a:pt x="3163" y="0"/>
                        <a:pt x="2285"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8" name="Google Shape;3348;p25"/>
                <p:cNvSpPr/>
                <p:nvPr/>
              </p:nvSpPr>
              <p:spPr>
                <a:xfrm>
                  <a:off x="3809668" y="3363399"/>
                  <a:ext cx="7613" cy="7613"/>
                </a:xfrm>
                <a:custGeom>
                  <a:rect b="b" l="l" r="r" t="t"/>
                  <a:pathLst>
                    <a:path extrusionOk="0" h="968" w="968">
                      <a:moveTo>
                        <a:pt x="484" y="0"/>
                      </a:moveTo>
                      <a:cubicBezTo>
                        <a:pt x="206" y="0"/>
                        <a:pt x="0" y="218"/>
                        <a:pt x="0" y="484"/>
                      </a:cubicBezTo>
                      <a:cubicBezTo>
                        <a:pt x="0" y="750"/>
                        <a:pt x="206" y="968"/>
                        <a:pt x="484" y="968"/>
                      </a:cubicBezTo>
                      <a:cubicBezTo>
                        <a:pt x="750" y="968"/>
                        <a:pt x="968" y="750"/>
                        <a:pt x="968" y="484"/>
                      </a:cubicBezTo>
                      <a:cubicBezTo>
                        <a:pt x="968" y="218"/>
                        <a:pt x="750" y="0"/>
                        <a:pt x="484"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49" name="Google Shape;3349;p25"/>
              <p:cNvGrpSpPr/>
              <p:nvPr/>
            </p:nvGrpSpPr>
            <p:grpSpPr>
              <a:xfrm>
                <a:off x="4176909" y="4363221"/>
                <a:ext cx="38924" cy="33316"/>
                <a:chOff x="4176909" y="4363221"/>
                <a:chExt cx="38924" cy="33316"/>
              </a:xfrm>
            </p:grpSpPr>
            <p:sp>
              <p:nvSpPr>
                <p:cNvPr id="3350" name="Google Shape;3350;p25"/>
                <p:cNvSpPr/>
                <p:nvPr/>
              </p:nvSpPr>
              <p:spPr>
                <a:xfrm>
                  <a:off x="4176909" y="4363221"/>
                  <a:ext cx="38924" cy="33316"/>
                </a:xfrm>
                <a:custGeom>
                  <a:rect b="b" l="l" r="r" t="t"/>
                  <a:pathLst>
                    <a:path extrusionOk="0" h="4236" w="4949">
                      <a:moveTo>
                        <a:pt x="2823" y="0"/>
                      </a:moveTo>
                      <a:cubicBezTo>
                        <a:pt x="2301" y="0"/>
                        <a:pt x="1767" y="195"/>
                        <a:pt x="1331" y="631"/>
                      </a:cubicBezTo>
                      <a:cubicBezTo>
                        <a:pt x="1" y="1961"/>
                        <a:pt x="944" y="4236"/>
                        <a:pt x="2831" y="4236"/>
                      </a:cubicBezTo>
                      <a:cubicBezTo>
                        <a:pt x="4005" y="4236"/>
                        <a:pt x="4948" y="3292"/>
                        <a:pt x="4948" y="2119"/>
                      </a:cubicBezTo>
                      <a:cubicBezTo>
                        <a:pt x="4948" y="844"/>
                        <a:pt x="3911" y="0"/>
                        <a:pt x="2823"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1" name="Google Shape;3351;p25"/>
                <p:cNvSpPr/>
                <p:nvPr/>
              </p:nvSpPr>
              <p:spPr>
                <a:xfrm>
                  <a:off x="4192230" y="4372934"/>
                  <a:ext cx="13897" cy="13992"/>
                </a:xfrm>
                <a:custGeom>
                  <a:rect b="b" l="l" r="r" t="t"/>
                  <a:pathLst>
                    <a:path extrusionOk="0" h="1779" w="1767">
                      <a:moveTo>
                        <a:pt x="883" y="1"/>
                      </a:moveTo>
                      <a:cubicBezTo>
                        <a:pt x="399" y="1"/>
                        <a:pt x="0" y="400"/>
                        <a:pt x="0" y="896"/>
                      </a:cubicBezTo>
                      <a:cubicBezTo>
                        <a:pt x="0" y="1380"/>
                        <a:pt x="399" y="1779"/>
                        <a:pt x="883" y="1779"/>
                      </a:cubicBezTo>
                      <a:cubicBezTo>
                        <a:pt x="1379" y="1779"/>
                        <a:pt x="1766" y="1380"/>
                        <a:pt x="1766" y="896"/>
                      </a:cubicBezTo>
                      <a:cubicBezTo>
                        <a:pt x="1766" y="400"/>
                        <a:pt x="1379" y="1"/>
                        <a:pt x="88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2" name="Google Shape;3352;p25"/>
              <p:cNvGrpSpPr/>
              <p:nvPr/>
            </p:nvGrpSpPr>
            <p:grpSpPr>
              <a:xfrm>
                <a:off x="4226191" y="4007660"/>
                <a:ext cx="33560" cy="28770"/>
                <a:chOff x="4226191" y="4007660"/>
                <a:chExt cx="33560" cy="28770"/>
              </a:xfrm>
            </p:grpSpPr>
            <p:sp>
              <p:nvSpPr>
                <p:cNvPr id="3353" name="Google Shape;3353;p25"/>
                <p:cNvSpPr/>
                <p:nvPr/>
              </p:nvSpPr>
              <p:spPr>
                <a:xfrm>
                  <a:off x="4226191" y="4007660"/>
                  <a:ext cx="33560" cy="28770"/>
                </a:xfrm>
                <a:custGeom>
                  <a:rect b="b" l="l" r="r" t="t"/>
                  <a:pathLst>
                    <a:path extrusionOk="0" h="3658" w="4267">
                      <a:moveTo>
                        <a:pt x="2427" y="1"/>
                      </a:moveTo>
                      <a:cubicBezTo>
                        <a:pt x="1980" y="1"/>
                        <a:pt x="1524" y="167"/>
                        <a:pt x="1150" y="537"/>
                      </a:cubicBezTo>
                      <a:cubicBezTo>
                        <a:pt x="1" y="1686"/>
                        <a:pt x="811" y="3645"/>
                        <a:pt x="2444" y="3658"/>
                      </a:cubicBezTo>
                      <a:cubicBezTo>
                        <a:pt x="3436" y="3645"/>
                        <a:pt x="4259" y="2835"/>
                        <a:pt x="4259" y="1843"/>
                      </a:cubicBezTo>
                      <a:cubicBezTo>
                        <a:pt x="4267" y="736"/>
                        <a:pt x="3369" y="1"/>
                        <a:pt x="2427"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4" name="Google Shape;3354;p25"/>
                <p:cNvSpPr/>
                <p:nvPr/>
              </p:nvSpPr>
              <p:spPr>
                <a:xfrm>
                  <a:off x="4239129" y="4017397"/>
                  <a:ext cx="10948" cy="9383"/>
                </a:xfrm>
                <a:custGeom>
                  <a:rect b="b" l="l" r="r" t="t"/>
                  <a:pathLst>
                    <a:path extrusionOk="0" h="1193" w="1392">
                      <a:moveTo>
                        <a:pt x="787" y="0"/>
                      </a:moveTo>
                      <a:cubicBezTo>
                        <a:pt x="267" y="0"/>
                        <a:pt x="1" y="641"/>
                        <a:pt x="376" y="1016"/>
                      </a:cubicBezTo>
                      <a:cubicBezTo>
                        <a:pt x="497" y="1138"/>
                        <a:pt x="647" y="1192"/>
                        <a:pt x="794" y="1192"/>
                      </a:cubicBezTo>
                      <a:cubicBezTo>
                        <a:pt x="1099" y="1192"/>
                        <a:pt x="1392" y="957"/>
                        <a:pt x="1392" y="605"/>
                      </a:cubicBezTo>
                      <a:cubicBezTo>
                        <a:pt x="1392" y="266"/>
                        <a:pt x="1126" y="0"/>
                        <a:pt x="787"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5" name="Google Shape;3355;p25"/>
              <p:cNvGrpSpPr/>
              <p:nvPr/>
            </p:nvGrpSpPr>
            <p:grpSpPr>
              <a:xfrm>
                <a:off x="3597785" y="3377045"/>
                <a:ext cx="33591" cy="28699"/>
                <a:chOff x="3597785" y="3377045"/>
                <a:chExt cx="33591" cy="28699"/>
              </a:xfrm>
            </p:grpSpPr>
            <p:sp>
              <p:nvSpPr>
                <p:cNvPr id="3356" name="Google Shape;3356;p25"/>
                <p:cNvSpPr/>
                <p:nvPr/>
              </p:nvSpPr>
              <p:spPr>
                <a:xfrm>
                  <a:off x="3597785" y="3377045"/>
                  <a:ext cx="33591" cy="28699"/>
                </a:xfrm>
                <a:custGeom>
                  <a:rect b="b" l="l" r="r" t="t"/>
                  <a:pathLst>
                    <a:path extrusionOk="0" h="3649" w="4271">
                      <a:moveTo>
                        <a:pt x="2428" y="0"/>
                      </a:moveTo>
                      <a:cubicBezTo>
                        <a:pt x="1979" y="0"/>
                        <a:pt x="1522" y="167"/>
                        <a:pt x="1150" y="539"/>
                      </a:cubicBezTo>
                      <a:cubicBezTo>
                        <a:pt x="0" y="1676"/>
                        <a:pt x="811" y="3648"/>
                        <a:pt x="2444" y="3648"/>
                      </a:cubicBezTo>
                      <a:cubicBezTo>
                        <a:pt x="3448" y="3648"/>
                        <a:pt x="4259" y="2826"/>
                        <a:pt x="4271" y="1822"/>
                      </a:cubicBezTo>
                      <a:cubicBezTo>
                        <a:pt x="4262" y="726"/>
                        <a:pt x="3364" y="0"/>
                        <a:pt x="2428"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7" name="Google Shape;3357;p25"/>
                <p:cNvSpPr/>
                <p:nvPr/>
              </p:nvSpPr>
              <p:spPr>
                <a:xfrm>
                  <a:off x="3612343" y="3386703"/>
                  <a:ext cx="9328" cy="9336"/>
                </a:xfrm>
                <a:custGeom>
                  <a:rect b="b" l="l" r="r" t="t"/>
                  <a:pathLst>
                    <a:path extrusionOk="0" h="1187" w="1186">
                      <a:moveTo>
                        <a:pt x="593" y="1"/>
                      </a:moveTo>
                      <a:cubicBezTo>
                        <a:pt x="266" y="1"/>
                        <a:pt x="0" y="267"/>
                        <a:pt x="0" y="594"/>
                      </a:cubicBezTo>
                      <a:cubicBezTo>
                        <a:pt x="0" y="920"/>
                        <a:pt x="266" y="1186"/>
                        <a:pt x="593" y="1186"/>
                      </a:cubicBezTo>
                      <a:cubicBezTo>
                        <a:pt x="920" y="1186"/>
                        <a:pt x="1186" y="920"/>
                        <a:pt x="1186" y="594"/>
                      </a:cubicBezTo>
                      <a:cubicBezTo>
                        <a:pt x="1186" y="267"/>
                        <a:pt x="920" y="1"/>
                        <a:pt x="59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8" name="Google Shape;3358;p25"/>
              <p:cNvGrpSpPr/>
              <p:nvPr/>
            </p:nvGrpSpPr>
            <p:grpSpPr>
              <a:xfrm>
                <a:off x="3887870" y="3669796"/>
                <a:ext cx="33591" cy="28692"/>
                <a:chOff x="3887870" y="3669796"/>
                <a:chExt cx="33591" cy="28692"/>
              </a:xfrm>
            </p:grpSpPr>
            <p:sp>
              <p:nvSpPr>
                <p:cNvPr id="3359" name="Google Shape;3359;p25"/>
                <p:cNvSpPr/>
                <p:nvPr/>
              </p:nvSpPr>
              <p:spPr>
                <a:xfrm>
                  <a:off x="3887870" y="3669796"/>
                  <a:ext cx="33591" cy="28692"/>
                </a:xfrm>
                <a:custGeom>
                  <a:rect b="b" l="l" r="r" t="t"/>
                  <a:pathLst>
                    <a:path extrusionOk="0" h="3648" w="4271">
                      <a:moveTo>
                        <a:pt x="2431" y="0"/>
                      </a:moveTo>
                      <a:cubicBezTo>
                        <a:pt x="1981" y="0"/>
                        <a:pt x="1522" y="167"/>
                        <a:pt x="1150" y="539"/>
                      </a:cubicBezTo>
                      <a:cubicBezTo>
                        <a:pt x="1" y="1676"/>
                        <a:pt x="823" y="3648"/>
                        <a:pt x="2444" y="3648"/>
                      </a:cubicBezTo>
                      <a:cubicBezTo>
                        <a:pt x="3448" y="3648"/>
                        <a:pt x="4271" y="2825"/>
                        <a:pt x="4271" y="1821"/>
                      </a:cubicBezTo>
                      <a:cubicBezTo>
                        <a:pt x="4271" y="725"/>
                        <a:pt x="3370" y="0"/>
                        <a:pt x="2431"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0" name="Google Shape;3360;p25"/>
                <p:cNvSpPr/>
                <p:nvPr/>
              </p:nvSpPr>
              <p:spPr>
                <a:xfrm>
                  <a:off x="3902428" y="3679454"/>
                  <a:ext cx="9422" cy="9328"/>
                </a:xfrm>
                <a:custGeom>
                  <a:rect b="b" l="l" r="r" t="t"/>
                  <a:pathLst>
                    <a:path extrusionOk="0" h="1186" w="1198">
                      <a:moveTo>
                        <a:pt x="593" y="1"/>
                      </a:moveTo>
                      <a:cubicBezTo>
                        <a:pt x="266" y="1"/>
                        <a:pt x="0" y="267"/>
                        <a:pt x="0" y="593"/>
                      </a:cubicBezTo>
                      <a:cubicBezTo>
                        <a:pt x="0" y="920"/>
                        <a:pt x="266" y="1186"/>
                        <a:pt x="593" y="1186"/>
                      </a:cubicBezTo>
                      <a:cubicBezTo>
                        <a:pt x="932" y="1186"/>
                        <a:pt x="1198" y="920"/>
                        <a:pt x="1198" y="593"/>
                      </a:cubicBezTo>
                      <a:cubicBezTo>
                        <a:pt x="1198" y="267"/>
                        <a:pt x="932" y="1"/>
                        <a:pt x="59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61" name="Google Shape;3361;p25"/>
              <p:cNvGrpSpPr/>
              <p:nvPr/>
            </p:nvGrpSpPr>
            <p:grpSpPr>
              <a:xfrm>
                <a:off x="3818320" y="3481625"/>
                <a:ext cx="33497" cy="28770"/>
                <a:chOff x="3818320" y="3481625"/>
                <a:chExt cx="33497" cy="28770"/>
              </a:xfrm>
            </p:grpSpPr>
            <p:sp>
              <p:nvSpPr>
                <p:cNvPr id="3362" name="Google Shape;3362;p25"/>
                <p:cNvSpPr/>
                <p:nvPr/>
              </p:nvSpPr>
              <p:spPr>
                <a:xfrm>
                  <a:off x="3818320" y="3481625"/>
                  <a:ext cx="33497" cy="28770"/>
                </a:xfrm>
                <a:custGeom>
                  <a:rect b="b" l="l" r="r" t="t"/>
                  <a:pathLst>
                    <a:path extrusionOk="0" h="3658" w="4259">
                      <a:moveTo>
                        <a:pt x="2421" y="1"/>
                      </a:moveTo>
                      <a:cubicBezTo>
                        <a:pt x="1975" y="1"/>
                        <a:pt x="1520" y="166"/>
                        <a:pt x="1150" y="537"/>
                      </a:cubicBezTo>
                      <a:cubicBezTo>
                        <a:pt x="1" y="1686"/>
                        <a:pt x="811" y="3658"/>
                        <a:pt x="2432" y="3658"/>
                      </a:cubicBezTo>
                      <a:cubicBezTo>
                        <a:pt x="3448" y="3658"/>
                        <a:pt x="4259" y="2835"/>
                        <a:pt x="4259" y="1831"/>
                      </a:cubicBezTo>
                      <a:cubicBezTo>
                        <a:pt x="4259" y="732"/>
                        <a:pt x="3359" y="1"/>
                        <a:pt x="2421"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3" name="Google Shape;3363;p25"/>
                <p:cNvSpPr/>
                <p:nvPr/>
              </p:nvSpPr>
              <p:spPr>
                <a:xfrm>
                  <a:off x="3831258" y="3491362"/>
                  <a:ext cx="10956" cy="9375"/>
                </a:xfrm>
                <a:custGeom>
                  <a:rect b="b" l="l" r="r" t="t"/>
                  <a:pathLst>
                    <a:path extrusionOk="0" h="1192" w="1393">
                      <a:moveTo>
                        <a:pt x="787" y="0"/>
                      </a:moveTo>
                      <a:cubicBezTo>
                        <a:pt x="267" y="0"/>
                        <a:pt x="1" y="641"/>
                        <a:pt x="376" y="1016"/>
                      </a:cubicBezTo>
                      <a:cubicBezTo>
                        <a:pt x="497" y="1137"/>
                        <a:pt x="646" y="1192"/>
                        <a:pt x="792" y="1192"/>
                      </a:cubicBezTo>
                      <a:cubicBezTo>
                        <a:pt x="1098" y="1192"/>
                        <a:pt x="1392" y="953"/>
                        <a:pt x="1392" y="593"/>
                      </a:cubicBezTo>
                      <a:cubicBezTo>
                        <a:pt x="1392" y="266"/>
                        <a:pt x="1126" y="0"/>
                        <a:pt x="787"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64" name="Google Shape;3364;p25"/>
              <p:cNvGrpSpPr/>
              <p:nvPr/>
            </p:nvGrpSpPr>
            <p:grpSpPr>
              <a:xfrm>
                <a:off x="4278139" y="4120948"/>
                <a:ext cx="37492" cy="32129"/>
                <a:chOff x="4278139" y="4120948"/>
                <a:chExt cx="37492" cy="32129"/>
              </a:xfrm>
            </p:grpSpPr>
            <p:sp>
              <p:nvSpPr>
                <p:cNvPr id="3365" name="Google Shape;3365;p25"/>
                <p:cNvSpPr/>
                <p:nvPr/>
              </p:nvSpPr>
              <p:spPr>
                <a:xfrm>
                  <a:off x="4278139" y="4120948"/>
                  <a:ext cx="37492" cy="32129"/>
                </a:xfrm>
                <a:custGeom>
                  <a:rect b="b" l="l" r="r" t="t"/>
                  <a:pathLst>
                    <a:path extrusionOk="0" h="4085" w="4767">
                      <a:moveTo>
                        <a:pt x="2708" y="0"/>
                      </a:moveTo>
                      <a:cubicBezTo>
                        <a:pt x="2207" y="0"/>
                        <a:pt x="1697" y="186"/>
                        <a:pt x="1283" y="600"/>
                      </a:cubicBezTo>
                      <a:cubicBezTo>
                        <a:pt x="1" y="1895"/>
                        <a:pt x="908" y="4084"/>
                        <a:pt x="2722" y="4084"/>
                      </a:cubicBezTo>
                      <a:cubicBezTo>
                        <a:pt x="3847" y="4084"/>
                        <a:pt x="4755" y="3177"/>
                        <a:pt x="4767" y="2052"/>
                      </a:cubicBezTo>
                      <a:cubicBezTo>
                        <a:pt x="4767" y="815"/>
                        <a:pt x="3758" y="0"/>
                        <a:pt x="2708"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6" name="Google Shape;3366;p25"/>
                <p:cNvSpPr/>
                <p:nvPr/>
              </p:nvSpPr>
              <p:spPr>
                <a:xfrm>
                  <a:off x="4290983" y="4130614"/>
                  <a:ext cx="14943" cy="12812"/>
                </a:xfrm>
                <a:custGeom>
                  <a:rect b="b" l="l" r="r" t="t"/>
                  <a:pathLst>
                    <a:path extrusionOk="0" h="1629" w="1900">
                      <a:moveTo>
                        <a:pt x="1089" y="0"/>
                      </a:moveTo>
                      <a:cubicBezTo>
                        <a:pt x="363" y="0"/>
                        <a:pt x="1" y="883"/>
                        <a:pt x="509" y="1391"/>
                      </a:cubicBezTo>
                      <a:cubicBezTo>
                        <a:pt x="673" y="1555"/>
                        <a:pt x="876" y="1629"/>
                        <a:pt x="1076" y="1629"/>
                      </a:cubicBezTo>
                      <a:cubicBezTo>
                        <a:pt x="1495" y="1629"/>
                        <a:pt x="1900" y="1306"/>
                        <a:pt x="1900" y="823"/>
                      </a:cubicBezTo>
                      <a:cubicBezTo>
                        <a:pt x="1900" y="363"/>
                        <a:pt x="1537" y="0"/>
                        <a:pt x="1089"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67" name="Google Shape;3367;p25"/>
              <p:cNvGrpSpPr/>
              <p:nvPr/>
            </p:nvGrpSpPr>
            <p:grpSpPr>
              <a:xfrm>
                <a:off x="4419898" y="3977388"/>
                <a:ext cx="33497" cy="28692"/>
                <a:chOff x="4419898" y="3977388"/>
                <a:chExt cx="33497" cy="28692"/>
              </a:xfrm>
            </p:grpSpPr>
            <p:sp>
              <p:nvSpPr>
                <p:cNvPr id="3368" name="Google Shape;3368;p25"/>
                <p:cNvSpPr/>
                <p:nvPr/>
              </p:nvSpPr>
              <p:spPr>
                <a:xfrm>
                  <a:off x="4419898" y="3977388"/>
                  <a:ext cx="33497" cy="28692"/>
                </a:xfrm>
                <a:custGeom>
                  <a:rect b="b" l="l" r="r" t="t"/>
                  <a:pathLst>
                    <a:path extrusionOk="0" h="3648" w="4259">
                      <a:moveTo>
                        <a:pt x="2426" y="0"/>
                      </a:moveTo>
                      <a:cubicBezTo>
                        <a:pt x="1979" y="0"/>
                        <a:pt x="1522" y="167"/>
                        <a:pt x="1150" y="539"/>
                      </a:cubicBezTo>
                      <a:cubicBezTo>
                        <a:pt x="1" y="1688"/>
                        <a:pt x="811" y="3648"/>
                        <a:pt x="2432" y="3648"/>
                      </a:cubicBezTo>
                      <a:cubicBezTo>
                        <a:pt x="3448" y="3648"/>
                        <a:pt x="4259" y="2837"/>
                        <a:pt x="4259" y="1833"/>
                      </a:cubicBezTo>
                      <a:cubicBezTo>
                        <a:pt x="4259" y="729"/>
                        <a:pt x="3362" y="0"/>
                        <a:pt x="2426"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9" name="Google Shape;3369;p25"/>
                <p:cNvSpPr/>
                <p:nvPr/>
              </p:nvSpPr>
              <p:spPr>
                <a:xfrm>
                  <a:off x="4432742" y="3987046"/>
                  <a:ext cx="11042" cy="9399"/>
                </a:xfrm>
                <a:custGeom>
                  <a:rect b="b" l="l" r="r" t="t"/>
                  <a:pathLst>
                    <a:path extrusionOk="0" h="1195" w="1404">
                      <a:moveTo>
                        <a:pt x="799" y="0"/>
                      </a:moveTo>
                      <a:cubicBezTo>
                        <a:pt x="267" y="0"/>
                        <a:pt x="1" y="641"/>
                        <a:pt x="376" y="1016"/>
                      </a:cubicBezTo>
                      <a:cubicBezTo>
                        <a:pt x="499" y="1139"/>
                        <a:pt x="650" y="1195"/>
                        <a:pt x="799" y="1195"/>
                      </a:cubicBezTo>
                      <a:cubicBezTo>
                        <a:pt x="1104" y="1195"/>
                        <a:pt x="1396" y="963"/>
                        <a:pt x="1404" y="605"/>
                      </a:cubicBezTo>
                      <a:cubicBezTo>
                        <a:pt x="1404" y="266"/>
                        <a:pt x="1138" y="0"/>
                        <a:pt x="799"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70" name="Google Shape;3370;p25"/>
              <p:cNvGrpSpPr/>
              <p:nvPr/>
            </p:nvGrpSpPr>
            <p:grpSpPr>
              <a:xfrm>
                <a:off x="4158930" y="4034684"/>
                <a:ext cx="33497" cy="28762"/>
                <a:chOff x="4158930" y="4034684"/>
                <a:chExt cx="33497" cy="28762"/>
              </a:xfrm>
            </p:grpSpPr>
            <p:sp>
              <p:nvSpPr>
                <p:cNvPr id="3371" name="Google Shape;3371;p25"/>
                <p:cNvSpPr/>
                <p:nvPr/>
              </p:nvSpPr>
              <p:spPr>
                <a:xfrm>
                  <a:off x="4158930" y="4034684"/>
                  <a:ext cx="33497" cy="28762"/>
                </a:xfrm>
                <a:custGeom>
                  <a:rect b="b" l="l" r="r" t="t"/>
                  <a:pathLst>
                    <a:path extrusionOk="0" h="3657" w="4259">
                      <a:moveTo>
                        <a:pt x="2421" y="0"/>
                      </a:moveTo>
                      <a:cubicBezTo>
                        <a:pt x="1974" y="0"/>
                        <a:pt x="1520" y="166"/>
                        <a:pt x="1149" y="536"/>
                      </a:cubicBezTo>
                      <a:cubicBezTo>
                        <a:pt x="0" y="1685"/>
                        <a:pt x="811" y="3645"/>
                        <a:pt x="2432" y="3657"/>
                      </a:cubicBezTo>
                      <a:cubicBezTo>
                        <a:pt x="3436" y="3645"/>
                        <a:pt x="4258" y="2834"/>
                        <a:pt x="4258" y="1830"/>
                      </a:cubicBezTo>
                      <a:cubicBezTo>
                        <a:pt x="4258" y="732"/>
                        <a:pt x="3358" y="0"/>
                        <a:pt x="2421"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2" name="Google Shape;3372;p25"/>
                <p:cNvSpPr/>
                <p:nvPr/>
              </p:nvSpPr>
              <p:spPr>
                <a:xfrm>
                  <a:off x="4173385" y="4044319"/>
                  <a:ext cx="9336" cy="9430"/>
                </a:xfrm>
                <a:custGeom>
                  <a:rect b="b" l="l" r="r" t="t"/>
                  <a:pathLst>
                    <a:path extrusionOk="0" h="1199" w="1187">
                      <a:moveTo>
                        <a:pt x="594" y="1"/>
                      </a:moveTo>
                      <a:cubicBezTo>
                        <a:pt x="267" y="1"/>
                        <a:pt x="1" y="279"/>
                        <a:pt x="1" y="605"/>
                      </a:cubicBezTo>
                      <a:cubicBezTo>
                        <a:pt x="1" y="932"/>
                        <a:pt x="267" y="1198"/>
                        <a:pt x="594" y="1198"/>
                      </a:cubicBezTo>
                      <a:cubicBezTo>
                        <a:pt x="920" y="1198"/>
                        <a:pt x="1186" y="932"/>
                        <a:pt x="1186" y="605"/>
                      </a:cubicBezTo>
                      <a:cubicBezTo>
                        <a:pt x="1186" y="279"/>
                        <a:pt x="920" y="1"/>
                        <a:pt x="594"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73" name="Google Shape;3373;p25"/>
              <p:cNvGrpSpPr/>
              <p:nvPr/>
            </p:nvGrpSpPr>
            <p:grpSpPr>
              <a:xfrm>
                <a:off x="4134949" y="3957049"/>
                <a:ext cx="33497" cy="28770"/>
                <a:chOff x="4134949" y="3957049"/>
                <a:chExt cx="33497" cy="28770"/>
              </a:xfrm>
            </p:grpSpPr>
            <p:sp>
              <p:nvSpPr>
                <p:cNvPr id="3374" name="Google Shape;3374;p25"/>
                <p:cNvSpPr/>
                <p:nvPr/>
              </p:nvSpPr>
              <p:spPr>
                <a:xfrm>
                  <a:off x="4134949" y="3957049"/>
                  <a:ext cx="33497" cy="28770"/>
                </a:xfrm>
                <a:custGeom>
                  <a:rect b="b" l="l" r="r" t="t"/>
                  <a:pathLst>
                    <a:path extrusionOk="0" h="3658" w="4259">
                      <a:moveTo>
                        <a:pt x="2421" y="0"/>
                      </a:moveTo>
                      <a:cubicBezTo>
                        <a:pt x="1975" y="0"/>
                        <a:pt x="1520" y="166"/>
                        <a:pt x="1150" y="536"/>
                      </a:cubicBezTo>
                      <a:cubicBezTo>
                        <a:pt x="1" y="1685"/>
                        <a:pt x="811" y="3657"/>
                        <a:pt x="2432" y="3657"/>
                      </a:cubicBezTo>
                      <a:cubicBezTo>
                        <a:pt x="3436" y="3657"/>
                        <a:pt x="4259" y="2834"/>
                        <a:pt x="4259" y="1830"/>
                      </a:cubicBezTo>
                      <a:cubicBezTo>
                        <a:pt x="4259" y="732"/>
                        <a:pt x="3359" y="0"/>
                        <a:pt x="2421" y="0"/>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5" name="Google Shape;3375;p25"/>
                <p:cNvSpPr/>
                <p:nvPr/>
              </p:nvSpPr>
              <p:spPr>
                <a:xfrm>
                  <a:off x="4147793" y="3966778"/>
                  <a:ext cx="10956" cy="9383"/>
                </a:xfrm>
                <a:custGeom>
                  <a:rect b="b" l="l" r="r" t="t"/>
                  <a:pathLst>
                    <a:path extrusionOk="0" h="1193" w="1393">
                      <a:moveTo>
                        <a:pt x="799" y="1"/>
                      </a:moveTo>
                      <a:cubicBezTo>
                        <a:pt x="267" y="1"/>
                        <a:pt x="1" y="642"/>
                        <a:pt x="376" y="1017"/>
                      </a:cubicBezTo>
                      <a:cubicBezTo>
                        <a:pt x="497" y="1138"/>
                        <a:pt x="646" y="1192"/>
                        <a:pt x="792" y="1192"/>
                      </a:cubicBezTo>
                      <a:cubicBezTo>
                        <a:pt x="1098" y="1192"/>
                        <a:pt x="1392" y="954"/>
                        <a:pt x="1392" y="593"/>
                      </a:cubicBezTo>
                      <a:cubicBezTo>
                        <a:pt x="1392" y="267"/>
                        <a:pt x="1126" y="1"/>
                        <a:pt x="799"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76" name="Google Shape;3376;p25"/>
              <p:cNvGrpSpPr/>
              <p:nvPr/>
            </p:nvGrpSpPr>
            <p:grpSpPr>
              <a:xfrm>
                <a:off x="4193653" y="4184403"/>
                <a:ext cx="43580" cy="37264"/>
                <a:chOff x="4193653" y="4184403"/>
                <a:chExt cx="43580" cy="37264"/>
              </a:xfrm>
            </p:grpSpPr>
            <p:sp>
              <p:nvSpPr>
                <p:cNvPr id="3377" name="Google Shape;3377;p25"/>
                <p:cNvSpPr/>
                <p:nvPr/>
              </p:nvSpPr>
              <p:spPr>
                <a:xfrm>
                  <a:off x="4193653" y="4184403"/>
                  <a:ext cx="43580" cy="37264"/>
                </a:xfrm>
                <a:custGeom>
                  <a:rect b="b" l="l" r="r" t="t"/>
                  <a:pathLst>
                    <a:path extrusionOk="0" h="4738" w="5541">
                      <a:moveTo>
                        <a:pt x="3156" y="1"/>
                      </a:moveTo>
                      <a:cubicBezTo>
                        <a:pt x="2575" y="1"/>
                        <a:pt x="1982" y="216"/>
                        <a:pt x="1501" y="698"/>
                      </a:cubicBezTo>
                      <a:cubicBezTo>
                        <a:pt x="1" y="2185"/>
                        <a:pt x="1065" y="4738"/>
                        <a:pt x="3170" y="4738"/>
                      </a:cubicBezTo>
                      <a:cubicBezTo>
                        <a:pt x="4476" y="4738"/>
                        <a:pt x="5529" y="3673"/>
                        <a:pt x="5541" y="2367"/>
                      </a:cubicBezTo>
                      <a:cubicBezTo>
                        <a:pt x="5541" y="943"/>
                        <a:pt x="4373" y="1"/>
                        <a:pt x="3156"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8" name="Google Shape;3378;p25"/>
                <p:cNvSpPr/>
                <p:nvPr/>
              </p:nvSpPr>
              <p:spPr>
                <a:xfrm>
                  <a:off x="4206591" y="4194069"/>
                  <a:ext cx="20944" cy="17948"/>
                </a:xfrm>
                <a:custGeom>
                  <a:rect b="b" l="l" r="r" t="t"/>
                  <a:pathLst>
                    <a:path extrusionOk="0" h="2282" w="2663">
                      <a:moveTo>
                        <a:pt x="1525" y="1"/>
                      </a:moveTo>
                      <a:cubicBezTo>
                        <a:pt x="509" y="1"/>
                        <a:pt x="1" y="1223"/>
                        <a:pt x="714" y="1948"/>
                      </a:cubicBezTo>
                      <a:cubicBezTo>
                        <a:pt x="948" y="2179"/>
                        <a:pt x="1234" y="2282"/>
                        <a:pt x="1514" y="2282"/>
                      </a:cubicBezTo>
                      <a:cubicBezTo>
                        <a:pt x="2101" y="2282"/>
                        <a:pt x="2662" y="1826"/>
                        <a:pt x="2662" y="1138"/>
                      </a:cubicBezTo>
                      <a:cubicBezTo>
                        <a:pt x="2662" y="509"/>
                        <a:pt x="2154" y="1"/>
                        <a:pt x="1525"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79" name="Google Shape;3379;p25"/>
              <p:cNvGrpSpPr/>
              <p:nvPr/>
            </p:nvGrpSpPr>
            <p:grpSpPr>
              <a:xfrm>
                <a:off x="4343600" y="3943844"/>
                <a:ext cx="43580" cy="37312"/>
                <a:chOff x="4343600" y="3943844"/>
                <a:chExt cx="43580" cy="37312"/>
              </a:xfrm>
            </p:grpSpPr>
            <p:sp>
              <p:nvSpPr>
                <p:cNvPr id="3380" name="Google Shape;3380;p25"/>
                <p:cNvSpPr/>
                <p:nvPr/>
              </p:nvSpPr>
              <p:spPr>
                <a:xfrm>
                  <a:off x="4343600" y="3943844"/>
                  <a:ext cx="43580" cy="37312"/>
                </a:xfrm>
                <a:custGeom>
                  <a:rect b="b" l="l" r="r" t="t"/>
                  <a:pathLst>
                    <a:path extrusionOk="0" h="4744" w="5541">
                      <a:moveTo>
                        <a:pt x="3156" y="1"/>
                      </a:moveTo>
                      <a:cubicBezTo>
                        <a:pt x="2574" y="1"/>
                        <a:pt x="1982" y="218"/>
                        <a:pt x="1500" y="703"/>
                      </a:cubicBezTo>
                      <a:cubicBezTo>
                        <a:pt x="0" y="2191"/>
                        <a:pt x="1065" y="4743"/>
                        <a:pt x="3169" y="4743"/>
                      </a:cubicBezTo>
                      <a:cubicBezTo>
                        <a:pt x="4476" y="4731"/>
                        <a:pt x="5528" y="3679"/>
                        <a:pt x="5540" y="2372"/>
                      </a:cubicBezTo>
                      <a:cubicBezTo>
                        <a:pt x="5540" y="949"/>
                        <a:pt x="4373" y="1"/>
                        <a:pt x="3156"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1" name="Google Shape;3381;p25"/>
                <p:cNvSpPr/>
                <p:nvPr/>
              </p:nvSpPr>
              <p:spPr>
                <a:xfrm>
                  <a:off x="4359581" y="3953557"/>
                  <a:ext cx="17893" cy="17893"/>
                </a:xfrm>
                <a:custGeom>
                  <a:rect b="b" l="l" r="r" t="t"/>
                  <a:pathLst>
                    <a:path extrusionOk="0" h="2275" w="2275">
                      <a:moveTo>
                        <a:pt x="1137" y="0"/>
                      </a:moveTo>
                      <a:cubicBezTo>
                        <a:pt x="508" y="0"/>
                        <a:pt x="0" y="508"/>
                        <a:pt x="0" y="1137"/>
                      </a:cubicBezTo>
                      <a:cubicBezTo>
                        <a:pt x="0" y="1766"/>
                        <a:pt x="508" y="2274"/>
                        <a:pt x="1137" y="2274"/>
                      </a:cubicBezTo>
                      <a:cubicBezTo>
                        <a:pt x="1766" y="2274"/>
                        <a:pt x="2275" y="1766"/>
                        <a:pt x="2275" y="1137"/>
                      </a:cubicBezTo>
                      <a:cubicBezTo>
                        <a:pt x="2275" y="508"/>
                        <a:pt x="1766" y="0"/>
                        <a:pt x="1137"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82" name="Google Shape;3382;p25"/>
              <p:cNvGrpSpPr/>
              <p:nvPr/>
            </p:nvGrpSpPr>
            <p:grpSpPr>
              <a:xfrm>
                <a:off x="4172339" y="3381693"/>
                <a:ext cx="31499" cy="27001"/>
                <a:chOff x="4172339" y="3381693"/>
                <a:chExt cx="31499" cy="27001"/>
              </a:xfrm>
            </p:grpSpPr>
            <p:sp>
              <p:nvSpPr>
                <p:cNvPr id="3383" name="Google Shape;3383;p25"/>
                <p:cNvSpPr/>
                <p:nvPr/>
              </p:nvSpPr>
              <p:spPr>
                <a:xfrm>
                  <a:off x="4172339" y="3381693"/>
                  <a:ext cx="31499" cy="27001"/>
                </a:xfrm>
                <a:custGeom>
                  <a:rect b="b" l="l" r="r" t="t"/>
                  <a:pathLst>
                    <a:path extrusionOk="0" h="3433" w="4005">
                      <a:moveTo>
                        <a:pt x="2285" y="1"/>
                      </a:moveTo>
                      <a:cubicBezTo>
                        <a:pt x="1866" y="1"/>
                        <a:pt x="1438" y="157"/>
                        <a:pt x="1090" y="505"/>
                      </a:cubicBezTo>
                      <a:cubicBezTo>
                        <a:pt x="1" y="1581"/>
                        <a:pt x="775" y="3420"/>
                        <a:pt x="2299" y="3432"/>
                      </a:cubicBezTo>
                      <a:cubicBezTo>
                        <a:pt x="3243" y="3420"/>
                        <a:pt x="4005" y="2658"/>
                        <a:pt x="4005" y="1714"/>
                      </a:cubicBezTo>
                      <a:cubicBezTo>
                        <a:pt x="4005" y="683"/>
                        <a:pt x="3163" y="1"/>
                        <a:pt x="2285" y="1"/>
                      </a:cubicBezTo>
                      <a:close/>
                    </a:path>
                  </a:pathLst>
                </a:custGeom>
                <a:solidFill>
                  <a:srgbClr val="CFD9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4" name="Google Shape;3384;p25"/>
                <p:cNvSpPr/>
                <p:nvPr/>
              </p:nvSpPr>
              <p:spPr>
                <a:xfrm>
                  <a:off x="4185285" y="3391367"/>
                  <a:ext cx="8856" cy="7605"/>
                </a:xfrm>
                <a:custGeom>
                  <a:rect b="b" l="l" r="r" t="t"/>
                  <a:pathLst>
                    <a:path extrusionOk="0" h="967" w="1126">
                      <a:moveTo>
                        <a:pt x="653" y="1"/>
                      </a:moveTo>
                      <a:cubicBezTo>
                        <a:pt x="218" y="1"/>
                        <a:pt x="0" y="521"/>
                        <a:pt x="302" y="823"/>
                      </a:cubicBezTo>
                      <a:cubicBezTo>
                        <a:pt x="401" y="922"/>
                        <a:pt x="523" y="967"/>
                        <a:pt x="643" y="967"/>
                      </a:cubicBezTo>
                      <a:cubicBezTo>
                        <a:pt x="889" y="967"/>
                        <a:pt x="1125" y="778"/>
                        <a:pt x="1125" y="484"/>
                      </a:cubicBezTo>
                      <a:cubicBezTo>
                        <a:pt x="1125" y="218"/>
                        <a:pt x="919" y="1"/>
                        <a:pt x="65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8" name="Shape 3388"/>
        <p:cNvGrpSpPr/>
        <p:nvPr/>
      </p:nvGrpSpPr>
      <p:grpSpPr>
        <a:xfrm>
          <a:off x="0" y="0"/>
          <a:ext cx="0" cy="0"/>
          <a:chOff x="0" y="0"/>
          <a:chExt cx="0" cy="0"/>
        </a:xfrm>
      </p:grpSpPr>
      <p:pic>
        <p:nvPicPr>
          <p:cNvPr id="3389" name="Google Shape;3389;p26"/>
          <p:cNvPicPr preferRelativeResize="0"/>
          <p:nvPr/>
        </p:nvPicPr>
        <p:blipFill rotWithShape="1">
          <a:blip r:embed="rId3">
            <a:alphaModFix/>
          </a:blip>
          <a:srcRect b="0" l="0" r="0" t="0"/>
          <a:stretch/>
        </p:blipFill>
        <p:spPr>
          <a:xfrm>
            <a:off x="6600813" y="0"/>
            <a:ext cx="2543175" cy="361950"/>
          </a:xfrm>
          <a:prstGeom prst="rect">
            <a:avLst/>
          </a:prstGeom>
          <a:noFill/>
          <a:ln>
            <a:noFill/>
          </a:ln>
        </p:spPr>
      </p:pic>
      <p:sp>
        <p:nvSpPr>
          <p:cNvPr id="3390" name="Google Shape;3390;p26"/>
          <p:cNvSpPr txBox="1"/>
          <p:nvPr/>
        </p:nvSpPr>
        <p:spPr>
          <a:xfrm>
            <a:off x="3666900" y="597525"/>
            <a:ext cx="5205600" cy="1276800"/>
          </a:xfrm>
          <a:prstGeom prst="rect">
            <a:avLst/>
          </a:prstGeom>
          <a:noFill/>
          <a:ln>
            <a:noFill/>
          </a:ln>
        </p:spPr>
        <p:txBody>
          <a:bodyPr anchorCtr="0" anchor="t" bIns="91425" lIns="91425" spcFirstLastPara="1" rIns="91425" wrap="square" tIns="91425">
            <a:spAutoFit/>
          </a:bodyPr>
          <a:lstStyle/>
          <a:p>
            <a:pPr indent="0" lvl="0" marL="0" marR="5080" rtl="0" algn="l">
              <a:lnSpc>
                <a:spcPct val="114999"/>
              </a:lnSpc>
              <a:spcBef>
                <a:spcPts val="0"/>
              </a:spcBef>
              <a:spcAft>
                <a:spcPts val="0"/>
              </a:spcAft>
              <a:buClr>
                <a:srgbClr val="000000"/>
              </a:buClr>
              <a:buSzPts val="3300"/>
              <a:buFont typeface="Arial"/>
              <a:buNone/>
            </a:pPr>
            <a:r>
              <a:rPr b="1" i="0" lang="en" sz="3300" u="none" cap="none" strike="noStrike">
                <a:solidFill>
                  <a:schemeClr val="dk1"/>
                </a:solidFill>
                <a:latin typeface="Didact Gothic"/>
                <a:ea typeface="Didact Gothic"/>
                <a:cs typeface="Didact Gothic"/>
                <a:sym typeface="Didact Gothic"/>
              </a:rPr>
              <a:t>Delivery can be reached for various places across India</a:t>
            </a:r>
            <a:endParaRPr b="0" i="0" sz="1400" u="none" cap="none" strike="noStrike">
              <a:solidFill>
                <a:srgbClr val="000000"/>
              </a:solidFill>
              <a:latin typeface="Varela"/>
              <a:ea typeface="Varela"/>
              <a:cs typeface="Varela"/>
              <a:sym typeface="Varela"/>
            </a:endParaRPr>
          </a:p>
        </p:txBody>
      </p:sp>
      <p:sp>
        <p:nvSpPr>
          <p:cNvPr id="3391" name="Google Shape;3391;p26"/>
          <p:cNvSpPr txBox="1"/>
          <p:nvPr/>
        </p:nvSpPr>
        <p:spPr>
          <a:xfrm>
            <a:off x="1316025" y="2320600"/>
            <a:ext cx="4702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arela"/>
              <a:ea typeface="Varela"/>
              <a:cs typeface="Varela"/>
              <a:sym typeface="Varela"/>
            </a:endParaRPr>
          </a:p>
        </p:txBody>
      </p:sp>
      <p:sp>
        <p:nvSpPr>
          <p:cNvPr id="3392" name="Google Shape;3392;p26"/>
          <p:cNvSpPr/>
          <p:nvPr/>
        </p:nvSpPr>
        <p:spPr>
          <a:xfrm>
            <a:off x="1065450" y="2320600"/>
            <a:ext cx="4702500" cy="24312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6" name="Shape 3396"/>
        <p:cNvGrpSpPr/>
        <p:nvPr/>
      </p:nvGrpSpPr>
      <p:grpSpPr>
        <a:xfrm>
          <a:off x="0" y="0"/>
          <a:ext cx="0" cy="0"/>
          <a:chOff x="0" y="0"/>
          <a:chExt cx="0" cy="0"/>
        </a:xfrm>
      </p:grpSpPr>
      <p:sp>
        <p:nvSpPr>
          <p:cNvPr id="3397" name="Google Shape;3397;p27"/>
          <p:cNvSpPr txBox="1"/>
          <p:nvPr/>
        </p:nvSpPr>
        <p:spPr>
          <a:xfrm>
            <a:off x="401825" y="439100"/>
            <a:ext cx="5301000" cy="25542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rgbClr val="000000"/>
              </a:buClr>
              <a:buSzPts val="3300"/>
              <a:buFont typeface="Arial"/>
              <a:buNone/>
            </a:pPr>
            <a:r>
              <a:rPr b="1" i="0" lang="en" sz="3300" u="none" cap="none" strike="noStrike">
                <a:solidFill>
                  <a:schemeClr val="dk1"/>
                </a:solidFill>
                <a:latin typeface="Didact Gothic"/>
                <a:ea typeface="Didact Gothic"/>
                <a:cs typeface="Didact Gothic"/>
                <a:sym typeface="Didact Gothic"/>
              </a:rPr>
              <a:t>Sending Email Address</a:t>
            </a:r>
            <a:endParaRPr b="1" i="0" sz="3300" u="none" cap="none" strike="noStrike">
              <a:solidFill>
                <a:schemeClr val="dk1"/>
              </a:solidFill>
              <a:latin typeface="Didact Gothic"/>
              <a:ea typeface="Didact Gothic"/>
              <a:cs typeface="Didact Gothic"/>
              <a:sym typeface="Didact Gothic"/>
            </a:endParaRPr>
          </a:p>
          <a:p>
            <a:pPr indent="0" lvl="0" marL="0" marR="5080" rtl="0" algn="l">
              <a:lnSpc>
                <a:spcPct val="114999"/>
              </a:lnSpc>
              <a:spcBef>
                <a:spcPts val="0"/>
              </a:spcBef>
              <a:spcAft>
                <a:spcPts val="0"/>
              </a:spcAft>
              <a:buClr>
                <a:srgbClr val="000000"/>
              </a:buClr>
              <a:buSzPts val="3300"/>
              <a:buFont typeface="Arial"/>
              <a:buNone/>
            </a:pPr>
            <a:r>
              <a:t/>
            </a:r>
            <a:endParaRPr b="1" i="0" sz="3300" u="none" cap="none" strike="noStrike">
              <a:solidFill>
                <a:schemeClr val="dk1"/>
              </a:solidFill>
              <a:latin typeface="Didact Gothic"/>
              <a:ea typeface="Didact Gothic"/>
              <a:cs typeface="Didact Gothic"/>
              <a:sym typeface="Didact Gothic"/>
            </a:endParaRPr>
          </a:p>
          <a:p>
            <a:pPr indent="0" lvl="0" marL="0" marR="5080" rtl="0" algn="l">
              <a:lnSpc>
                <a:spcPct val="114999"/>
              </a:lnSpc>
              <a:spcBef>
                <a:spcPts val="0"/>
              </a:spcBef>
              <a:spcAft>
                <a:spcPts val="0"/>
              </a:spcAft>
              <a:buClr>
                <a:srgbClr val="000000"/>
              </a:buClr>
              <a:buSzPts val="2000"/>
              <a:buFont typeface="Arial"/>
              <a:buNone/>
            </a:pPr>
            <a:r>
              <a:rPr b="0" i="0" lang="en" sz="2000" u="none" cap="none" strike="noStrike">
                <a:solidFill>
                  <a:srgbClr val="000000"/>
                </a:solidFill>
                <a:highlight>
                  <a:srgbClr val="FFFFFF"/>
                </a:highlight>
                <a:latin typeface="Comic Sans MS"/>
                <a:ea typeface="Comic Sans MS"/>
                <a:cs typeface="Comic Sans MS"/>
                <a:sym typeface="Comic Sans MS"/>
              </a:rPr>
              <a:t>Can send a direct email for others to  check about the website and can suggest a  book and can interact with the Donors</a:t>
            </a:r>
            <a:endParaRPr b="0" i="0" sz="2000" u="none" cap="none" strike="noStrike">
              <a:solidFill>
                <a:srgbClr val="000000"/>
              </a:solidFill>
              <a:highlight>
                <a:srgbClr val="FFFFFF"/>
              </a:highlight>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arela"/>
              <a:ea typeface="Varela"/>
              <a:cs typeface="Varela"/>
              <a:sym typeface="Varela"/>
            </a:endParaRPr>
          </a:p>
        </p:txBody>
      </p:sp>
      <p:sp>
        <p:nvSpPr>
          <p:cNvPr id="3398" name="Google Shape;3398;p27"/>
          <p:cNvSpPr txBox="1"/>
          <p:nvPr/>
        </p:nvSpPr>
        <p:spPr>
          <a:xfrm>
            <a:off x="401825" y="2702350"/>
            <a:ext cx="4460400" cy="222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arela"/>
              <a:ea typeface="Varela"/>
              <a:cs typeface="Varela"/>
              <a:sym typeface="Varela"/>
            </a:endParaRPr>
          </a:p>
        </p:txBody>
      </p:sp>
      <p:sp>
        <p:nvSpPr>
          <p:cNvPr id="3399" name="Google Shape;3399;p27"/>
          <p:cNvSpPr/>
          <p:nvPr/>
        </p:nvSpPr>
        <p:spPr>
          <a:xfrm>
            <a:off x="543850" y="2804350"/>
            <a:ext cx="4719000" cy="2016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00" name="Google Shape;3400;p27"/>
          <p:cNvSpPr txBox="1"/>
          <p:nvPr/>
        </p:nvSpPr>
        <p:spPr>
          <a:xfrm>
            <a:off x="50225" y="30150"/>
            <a:ext cx="2330700" cy="29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arela"/>
              <a:ea typeface="Varela"/>
              <a:cs typeface="Varela"/>
              <a:sym typeface="Varela"/>
            </a:endParaRPr>
          </a:p>
        </p:txBody>
      </p:sp>
      <p:pic>
        <p:nvPicPr>
          <p:cNvPr id="3401" name="Google Shape;3401;p27"/>
          <p:cNvPicPr preferRelativeResize="0"/>
          <p:nvPr/>
        </p:nvPicPr>
        <p:blipFill rotWithShape="1">
          <a:blip r:embed="rId4">
            <a:alphaModFix/>
          </a:blip>
          <a:srcRect b="0" l="0" r="0" t="0"/>
          <a:stretch/>
        </p:blipFill>
        <p:spPr>
          <a:xfrm>
            <a:off x="-12" y="0"/>
            <a:ext cx="2543175" cy="361950"/>
          </a:xfrm>
          <a:prstGeom prst="rect">
            <a:avLst/>
          </a:prstGeom>
          <a:noFill/>
          <a:ln>
            <a:noFill/>
          </a:ln>
        </p:spPr>
      </p:pic>
      <p:pic>
        <p:nvPicPr>
          <p:cNvPr id="3402" name="Google Shape;3402;p27"/>
          <p:cNvPicPr preferRelativeResize="0"/>
          <p:nvPr/>
        </p:nvPicPr>
        <p:blipFill rotWithShape="1">
          <a:blip r:embed="rId5">
            <a:alphaModFix/>
          </a:blip>
          <a:srcRect b="0" l="0" r="0" t="0"/>
          <a:stretch/>
        </p:blipFill>
        <p:spPr>
          <a:xfrm>
            <a:off x="5896625" y="2804351"/>
            <a:ext cx="2824686" cy="1879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6" name="Shape 3406"/>
        <p:cNvGrpSpPr/>
        <p:nvPr/>
      </p:nvGrpSpPr>
      <p:grpSpPr>
        <a:xfrm>
          <a:off x="0" y="0"/>
          <a:ext cx="0" cy="0"/>
          <a:chOff x="0" y="0"/>
          <a:chExt cx="0" cy="0"/>
        </a:xfrm>
      </p:grpSpPr>
      <p:sp>
        <p:nvSpPr>
          <p:cNvPr id="3407" name="Google Shape;3407;p28"/>
          <p:cNvSpPr txBox="1"/>
          <p:nvPr/>
        </p:nvSpPr>
        <p:spPr>
          <a:xfrm>
            <a:off x="281275" y="351750"/>
            <a:ext cx="4761300" cy="23241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rgbClr val="000000"/>
              </a:buClr>
              <a:buSzPts val="3300"/>
              <a:buFont typeface="Arial"/>
              <a:buNone/>
            </a:pPr>
            <a:r>
              <a:rPr b="1" i="0" lang="en" sz="3300" u="none" cap="none" strike="noStrike">
                <a:solidFill>
                  <a:schemeClr val="dk1"/>
                </a:solidFill>
                <a:latin typeface="Didact Gothic"/>
                <a:ea typeface="Didact Gothic"/>
                <a:cs typeface="Didact Gothic"/>
                <a:sym typeface="Didact Gothic"/>
              </a:rPr>
              <a:t>QNA Queries </a:t>
            </a:r>
            <a:endParaRPr b="0" i="0" sz="2000" u="none" cap="none" strike="noStrike">
              <a:solidFill>
                <a:srgbClr val="000000"/>
              </a:solidFill>
              <a:latin typeface="Comic Sans MS"/>
              <a:ea typeface="Comic Sans MS"/>
              <a:cs typeface="Comic Sans MS"/>
              <a:sym typeface="Comic Sans MS"/>
            </a:endParaRPr>
          </a:p>
          <a:p>
            <a:pPr indent="0" lvl="0" marL="0" marR="5080" rtl="0" algn="l">
              <a:lnSpc>
                <a:spcPct val="114999"/>
              </a:lnSpc>
              <a:spcBef>
                <a:spcPts val="0"/>
              </a:spcBef>
              <a:spcAft>
                <a:spcPts val="0"/>
              </a:spcAft>
              <a:buClr>
                <a:srgbClr val="000000"/>
              </a:buClr>
              <a:buSzPts val="2000"/>
              <a:buFont typeface="Arial"/>
              <a:buNone/>
            </a:pPr>
            <a:r>
              <a:t/>
            </a:r>
            <a:endParaRPr b="0" i="0" sz="2000" u="none" cap="none" strike="noStrike">
              <a:solidFill>
                <a:srgbClr val="000000"/>
              </a:solidFill>
              <a:latin typeface="Comic Sans MS"/>
              <a:ea typeface="Comic Sans MS"/>
              <a:cs typeface="Comic Sans MS"/>
              <a:sym typeface="Comic Sans MS"/>
            </a:endParaRPr>
          </a:p>
          <a:p>
            <a:pPr indent="0" lvl="0" marL="0" marR="5080" rtl="0" algn="l">
              <a:lnSpc>
                <a:spcPct val="114999"/>
              </a:lnSpc>
              <a:spcBef>
                <a:spcPts val="0"/>
              </a:spcBef>
              <a:spcAft>
                <a:spcPts val="0"/>
              </a:spcAft>
              <a:buClr>
                <a:srgbClr val="000000"/>
              </a:buClr>
              <a:buSzPts val="2000"/>
              <a:buFont typeface="Arial"/>
              <a:buNone/>
            </a:pPr>
            <a:r>
              <a:rPr b="0" i="0" lang="en" sz="2000" u="none" cap="none" strike="noStrike">
                <a:solidFill>
                  <a:srgbClr val="000000"/>
                </a:solidFill>
                <a:latin typeface="Comic Sans MS"/>
                <a:ea typeface="Comic Sans MS"/>
                <a:cs typeface="Comic Sans MS"/>
                <a:sym typeface="Comic Sans MS"/>
              </a:rPr>
              <a:t>For any queries about the books and  other details can ask questions and will  be replied soon</a:t>
            </a:r>
            <a:endParaRPr b="0" i="0" sz="2000" u="none" cap="none" strike="noStrike">
              <a:solidFill>
                <a:srgbClr val="000000"/>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arela"/>
              <a:ea typeface="Varela"/>
              <a:cs typeface="Varela"/>
              <a:sym typeface="Varela"/>
            </a:endParaRPr>
          </a:p>
        </p:txBody>
      </p:sp>
      <p:sp>
        <p:nvSpPr>
          <p:cNvPr id="3408" name="Google Shape;3408;p28"/>
          <p:cNvSpPr txBox="1"/>
          <p:nvPr/>
        </p:nvSpPr>
        <p:spPr>
          <a:xfrm>
            <a:off x="401825" y="2441150"/>
            <a:ext cx="5103300" cy="244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arela"/>
              <a:ea typeface="Varela"/>
              <a:cs typeface="Varela"/>
              <a:sym typeface="Varela"/>
            </a:endParaRPr>
          </a:p>
        </p:txBody>
      </p:sp>
      <p:sp>
        <p:nvSpPr>
          <p:cNvPr id="3409" name="Google Shape;3409;p28"/>
          <p:cNvSpPr/>
          <p:nvPr/>
        </p:nvSpPr>
        <p:spPr>
          <a:xfrm>
            <a:off x="3541894" y="2376195"/>
            <a:ext cx="4837200" cy="2441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10" name="Google Shape;3410;p28"/>
          <p:cNvSpPr txBox="1"/>
          <p:nvPr/>
        </p:nvSpPr>
        <p:spPr>
          <a:xfrm>
            <a:off x="0" y="10050"/>
            <a:ext cx="2812800" cy="34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arela"/>
              <a:ea typeface="Varela"/>
              <a:cs typeface="Varela"/>
              <a:sym typeface="Varela"/>
            </a:endParaRPr>
          </a:p>
        </p:txBody>
      </p:sp>
      <p:pic>
        <p:nvPicPr>
          <p:cNvPr id="3411" name="Google Shape;3411;p28"/>
          <p:cNvPicPr preferRelativeResize="0"/>
          <p:nvPr/>
        </p:nvPicPr>
        <p:blipFill rotWithShape="1">
          <a:blip r:embed="rId4">
            <a:alphaModFix/>
          </a:blip>
          <a:srcRect b="0" l="0" r="0" t="0"/>
          <a:stretch/>
        </p:blipFill>
        <p:spPr>
          <a:xfrm>
            <a:off x="-12" y="0"/>
            <a:ext cx="2543175" cy="361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5" name="Shape 3415"/>
        <p:cNvGrpSpPr/>
        <p:nvPr/>
      </p:nvGrpSpPr>
      <p:grpSpPr>
        <a:xfrm>
          <a:off x="0" y="0"/>
          <a:ext cx="0" cy="0"/>
          <a:chOff x="0" y="0"/>
          <a:chExt cx="0" cy="0"/>
        </a:xfrm>
      </p:grpSpPr>
      <p:sp>
        <p:nvSpPr>
          <p:cNvPr id="3416" name="Google Shape;3416;p29"/>
          <p:cNvSpPr txBox="1"/>
          <p:nvPr>
            <p:ph type="title"/>
          </p:nvPr>
        </p:nvSpPr>
        <p:spPr>
          <a:xfrm>
            <a:off x="4572000" y="445025"/>
            <a:ext cx="3852000" cy="5727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3600"/>
              <a:buNone/>
            </a:pPr>
            <a:r>
              <a:rPr lang="en" sz="3800"/>
              <a:t>Preliminary Work </a:t>
            </a:r>
            <a:endParaRPr sz="3800"/>
          </a:p>
        </p:txBody>
      </p:sp>
      <p:sp>
        <p:nvSpPr>
          <p:cNvPr id="3417" name="Google Shape;3417;p29"/>
          <p:cNvSpPr txBox="1"/>
          <p:nvPr/>
        </p:nvSpPr>
        <p:spPr>
          <a:xfrm>
            <a:off x="328425" y="1728550"/>
            <a:ext cx="8435400" cy="31092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100000"/>
              </a:lnSpc>
              <a:spcBef>
                <a:spcPts val="0"/>
              </a:spcBef>
              <a:spcAft>
                <a:spcPts val="0"/>
              </a:spcAft>
              <a:buClr>
                <a:srgbClr val="000000"/>
              </a:buClr>
              <a:buSzPts val="1900"/>
              <a:buFont typeface="Varela"/>
              <a:buChar char="❖"/>
            </a:pPr>
            <a:r>
              <a:rPr b="0" i="0" lang="en" sz="1900" u="none" cap="none" strike="noStrike">
                <a:solidFill>
                  <a:srgbClr val="000000"/>
                </a:solidFill>
                <a:latin typeface="Varela"/>
                <a:ea typeface="Varela"/>
                <a:cs typeface="Varela"/>
                <a:sym typeface="Varela"/>
              </a:rPr>
              <a:t>We will draw an outline of our website</a:t>
            </a:r>
            <a:endParaRPr b="0" i="0" sz="1900" u="none" cap="none" strike="noStrike">
              <a:solidFill>
                <a:srgbClr val="000000"/>
              </a:solidFill>
              <a:latin typeface="Varela"/>
              <a:ea typeface="Varela"/>
              <a:cs typeface="Varela"/>
              <a:sym typeface="Varela"/>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Varela"/>
              <a:ea typeface="Varela"/>
              <a:cs typeface="Varela"/>
              <a:sym typeface="Varela"/>
            </a:endParaRPr>
          </a:p>
          <a:p>
            <a:pPr indent="-349250" lvl="0" marL="457200" marR="0" rtl="0" algn="l">
              <a:lnSpc>
                <a:spcPct val="100000"/>
              </a:lnSpc>
              <a:spcBef>
                <a:spcPts val="0"/>
              </a:spcBef>
              <a:spcAft>
                <a:spcPts val="0"/>
              </a:spcAft>
              <a:buClr>
                <a:srgbClr val="000000"/>
              </a:buClr>
              <a:buSzPts val="1900"/>
              <a:buFont typeface="Varela"/>
              <a:buChar char="❖"/>
            </a:pPr>
            <a:r>
              <a:rPr b="0" i="0" lang="en" sz="1900" u="none" cap="none" strike="noStrike">
                <a:solidFill>
                  <a:srgbClr val="000000"/>
                </a:solidFill>
                <a:latin typeface="Varela"/>
                <a:ea typeface="Varela"/>
                <a:cs typeface="Varela"/>
                <a:sym typeface="Varela"/>
              </a:rPr>
              <a:t>We will search for places where people require the books most first</a:t>
            </a:r>
            <a:endParaRPr b="0" i="0" sz="1900" u="none" cap="none" strike="noStrike">
              <a:solidFill>
                <a:srgbClr val="000000"/>
              </a:solidFill>
              <a:latin typeface="Varela"/>
              <a:ea typeface="Varela"/>
              <a:cs typeface="Varela"/>
              <a:sym typeface="Varela"/>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Varela"/>
              <a:ea typeface="Varela"/>
              <a:cs typeface="Varela"/>
              <a:sym typeface="Varela"/>
            </a:endParaRPr>
          </a:p>
          <a:p>
            <a:pPr indent="-349250" lvl="0" marL="457200" marR="0" rtl="0" algn="l">
              <a:lnSpc>
                <a:spcPct val="100000"/>
              </a:lnSpc>
              <a:spcBef>
                <a:spcPts val="0"/>
              </a:spcBef>
              <a:spcAft>
                <a:spcPts val="0"/>
              </a:spcAft>
              <a:buClr>
                <a:srgbClr val="000000"/>
              </a:buClr>
              <a:buSzPts val="1900"/>
              <a:buFont typeface="Varela"/>
              <a:buChar char="❖"/>
            </a:pPr>
            <a:r>
              <a:rPr b="0" i="0" lang="en" sz="1900" u="none" cap="none" strike="noStrike">
                <a:solidFill>
                  <a:srgbClr val="000000"/>
                </a:solidFill>
                <a:latin typeface="Varela"/>
                <a:ea typeface="Varela"/>
                <a:cs typeface="Varela"/>
                <a:sym typeface="Varela"/>
              </a:rPr>
              <a:t>We will tie-up with delivery companies</a:t>
            </a:r>
            <a:endParaRPr b="0" i="0" sz="1900" u="none" cap="none" strike="noStrike">
              <a:solidFill>
                <a:srgbClr val="000000"/>
              </a:solidFill>
              <a:latin typeface="Varela"/>
              <a:ea typeface="Varela"/>
              <a:cs typeface="Varela"/>
              <a:sym typeface="Varela"/>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Varela"/>
              <a:ea typeface="Varela"/>
              <a:cs typeface="Varela"/>
              <a:sym typeface="Varela"/>
            </a:endParaRPr>
          </a:p>
          <a:p>
            <a:pPr indent="-349250" lvl="0" marL="457200" marR="0" rtl="0" algn="l">
              <a:lnSpc>
                <a:spcPct val="100000"/>
              </a:lnSpc>
              <a:spcBef>
                <a:spcPts val="0"/>
              </a:spcBef>
              <a:spcAft>
                <a:spcPts val="0"/>
              </a:spcAft>
              <a:buClr>
                <a:srgbClr val="000000"/>
              </a:buClr>
              <a:buSzPts val="1900"/>
              <a:buFont typeface="Varela"/>
              <a:buChar char="❖"/>
            </a:pPr>
            <a:r>
              <a:rPr b="0" i="0" lang="en" sz="1900" u="none" cap="none" strike="noStrike">
                <a:solidFill>
                  <a:srgbClr val="000000"/>
                </a:solidFill>
                <a:latin typeface="Varela"/>
                <a:ea typeface="Varela"/>
                <a:cs typeface="Varela"/>
                <a:sym typeface="Varela"/>
              </a:rPr>
              <a:t>We will collaborate with other websites</a:t>
            </a:r>
            <a:endParaRPr b="0" i="0" sz="1900" u="none" cap="none" strike="noStrike">
              <a:solidFill>
                <a:srgbClr val="000000"/>
              </a:solidFill>
              <a:latin typeface="Varela"/>
              <a:ea typeface="Varela"/>
              <a:cs typeface="Varela"/>
              <a:sym typeface="Varela"/>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Varela"/>
              <a:ea typeface="Varela"/>
              <a:cs typeface="Varela"/>
              <a:sym typeface="Varela"/>
            </a:endParaRPr>
          </a:p>
          <a:p>
            <a:pPr indent="-349250" lvl="0" marL="457200" marR="0" rtl="0" algn="l">
              <a:lnSpc>
                <a:spcPct val="100000"/>
              </a:lnSpc>
              <a:spcBef>
                <a:spcPts val="0"/>
              </a:spcBef>
              <a:spcAft>
                <a:spcPts val="0"/>
              </a:spcAft>
              <a:buClr>
                <a:srgbClr val="000000"/>
              </a:buClr>
              <a:buSzPts val="1900"/>
              <a:buFont typeface="Varela"/>
              <a:buChar char="❖"/>
            </a:pPr>
            <a:r>
              <a:rPr b="0" i="0" lang="en" sz="1900" u="none" cap="none" strike="noStrike">
                <a:solidFill>
                  <a:srgbClr val="000000"/>
                </a:solidFill>
                <a:latin typeface="Varela"/>
                <a:ea typeface="Varela"/>
                <a:cs typeface="Varela"/>
                <a:sym typeface="Varela"/>
              </a:rPr>
              <a:t>We will initially collect books few books and provide them as a catalog to the users</a:t>
            </a:r>
            <a:endParaRPr b="0" i="0" sz="1900" u="none" cap="none" strike="noStrike">
              <a:solidFill>
                <a:srgbClr val="000000"/>
              </a:solidFill>
              <a:latin typeface="Varela"/>
              <a:ea typeface="Varela"/>
              <a:cs typeface="Varela"/>
              <a:sym typeface="Varela"/>
            </a:endParaRPr>
          </a:p>
        </p:txBody>
      </p:sp>
      <p:pic>
        <p:nvPicPr>
          <p:cNvPr id="3418" name="Google Shape;3418;p29"/>
          <p:cNvPicPr preferRelativeResize="0"/>
          <p:nvPr/>
        </p:nvPicPr>
        <p:blipFill rotWithShape="1">
          <a:blip r:embed="rId3">
            <a:alphaModFix/>
          </a:blip>
          <a:srcRect b="0" l="0" r="0" t="0"/>
          <a:stretch/>
        </p:blipFill>
        <p:spPr>
          <a:xfrm>
            <a:off x="6600813" y="0"/>
            <a:ext cx="2543175" cy="361950"/>
          </a:xfrm>
          <a:prstGeom prst="rect">
            <a:avLst/>
          </a:prstGeom>
          <a:noFill/>
          <a:ln>
            <a:noFill/>
          </a:ln>
        </p:spPr>
      </p:pic>
      <p:sp>
        <p:nvSpPr>
          <p:cNvPr id="3419" name="Google Shape;3419;p29"/>
          <p:cNvSpPr txBox="1"/>
          <p:nvPr/>
        </p:nvSpPr>
        <p:spPr>
          <a:xfrm>
            <a:off x="6757913" y="960350"/>
            <a:ext cx="2229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4EA8A9"/>
                </a:solidFill>
                <a:latin typeface="Lobster"/>
                <a:ea typeface="Lobster"/>
                <a:cs typeface="Lobster"/>
                <a:sym typeface="Lobster"/>
              </a:rPr>
              <a:t>Before Starting Project</a:t>
            </a:r>
            <a:endParaRPr b="0" i="0" sz="1400" u="none" cap="none" strike="noStrike">
              <a:solidFill>
                <a:srgbClr val="4EA8A9"/>
              </a:solidFill>
              <a:latin typeface="Lobster"/>
              <a:ea typeface="Lobster"/>
              <a:cs typeface="Lobster"/>
              <a:sym typeface="Lobste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3" name="Shape 3423"/>
        <p:cNvGrpSpPr/>
        <p:nvPr/>
      </p:nvGrpSpPr>
      <p:grpSpPr>
        <a:xfrm>
          <a:off x="0" y="0"/>
          <a:ext cx="0" cy="0"/>
          <a:chOff x="0" y="0"/>
          <a:chExt cx="0" cy="0"/>
        </a:xfrm>
      </p:grpSpPr>
      <p:sp>
        <p:nvSpPr>
          <p:cNvPr id="3424" name="Google Shape;3424;p33"/>
          <p:cNvSpPr txBox="1"/>
          <p:nvPr>
            <p:ph type="title"/>
          </p:nvPr>
        </p:nvSpPr>
        <p:spPr>
          <a:xfrm>
            <a:off x="720000" y="622750"/>
            <a:ext cx="4188900" cy="572700"/>
          </a:xfrm>
          <a:prstGeom prst="rect">
            <a:avLst/>
          </a:prstGeom>
          <a:noFill/>
          <a:ln>
            <a:noFill/>
          </a:ln>
        </p:spPr>
        <p:txBody>
          <a:bodyPr anchorCtr="0" anchor="t" bIns="0" lIns="0" spcFirstLastPara="1" rIns="0" wrap="square" tIns="0">
            <a:noAutofit/>
          </a:bodyPr>
          <a:lstStyle/>
          <a:p>
            <a:pPr indent="0" lvl="0" marL="12700" rtl="0" algn="l">
              <a:lnSpc>
                <a:spcPct val="100000"/>
              </a:lnSpc>
              <a:spcBef>
                <a:spcPts val="0"/>
              </a:spcBef>
              <a:spcAft>
                <a:spcPts val="0"/>
              </a:spcAft>
              <a:buClr>
                <a:srgbClr val="000000"/>
              </a:buClr>
              <a:buSzPts val="3600"/>
              <a:buFont typeface="Arial"/>
              <a:buNone/>
            </a:pPr>
            <a:r>
              <a:rPr i="1" lang="en" sz="2500" u="sng">
                <a:solidFill>
                  <a:srgbClr val="A54D79"/>
                </a:solidFill>
                <a:latin typeface="Comic Sans MS"/>
                <a:ea typeface="Comic Sans MS"/>
                <a:cs typeface="Comic Sans MS"/>
                <a:sym typeface="Comic Sans MS"/>
              </a:rPr>
              <a:t>Software Components</a:t>
            </a:r>
            <a:endParaRPr/>
          </a:p>
        </p:txBody>
      </p:sp>
      <p:pic>
        <p:nvPicPr>
          <p:cNvPr id="3425" name="Google Shape;3425;p33"/>
          <p:cNvPicPr preferRelativeResize="0"/>
          <p:nvPr/>
        </p:nvPicPr>
        <p:blipFill rotWithShape="1">
          <a:blip r:embed="rId3">
            <a:alphaModFix/>
          </a:blip>
          <a:srcRect b="0" l="0" r="0" t="0"/>
          <a:stretch/>
        </p:blipFill>
        <p:spPr>
          <a:xfrm>
            <a:off x="-12" y="0"/>
            <a:ext cx="2543175" cy="361950"/>
          </a:xfrm>
          <a:prstGeom prst="rect">
            <a:avLst/>
          </a:prstGeom>
          <a:noFill/>
          <a:ln>
            <a:noFill/>
          </a:ln>
        </p:spPr>
      </p:pic>
      <p:sp>
        <p:nvSpPr>
          <p:cNvPr id="3426" name="Google Shape;3426;p33"/>
          <p:cNvSpPr txBox="1"/>
          <p:nvPr/>
        </p:nvSpPr>
        <p:spPr>
          <a:xfrm>
            <a:off x="723300" y="1195450"/>
            <a:ext cx="7381500" cy="3008700"/>
          </a:xfrm>
          <a:prstGeom prst="rect">
            <a:avLst/>
          </a:prstGeom>
          <a:noFill/>
          <a:ln>
            <a:noFill/>
          </a:ln>
        </p:spPr>
        <p:txBody>
          <a:bodyPr anchorCtr="0" anchor="t" bIns="91425" lIns="91425" spcFirstLastPara="1" rIns="91425" wrap="square" tIns="91425">
            <a:spAutoFit/>
          </a:bodyPr>
          <a:lstStyle/>
          <a:p>
            <a:pPr indent="-481965" lvl="0" marL="481965" marR="1076960" rtl="0" algn="l">
              <a:lnSpc>
                <a:spcPct val="114999"/>
              </a:lnSpc>
              <a:spcBef>
                <a:spcPts val="0"/>
              </a:spcBef>
              <a:spcAft>
                <a:spcPts val="0"/>
              </a:spcAft>
              <a:buClr>
                <a:srgbClr val="000000"/>
              </a:buClr>
              <a:buSzPts val="2100"/>
              <a:buFont typeface="Verdana"/>
              <a:buChar char="❖"/>
            </a:pPr>
            <a:r>
              <a:rPr b="1" i="1" lang="en" sz="2100" u="none" cap="none" strike="noStrike">
                <a:solidFill>
                  <a:srgbClr val="000000"/>
                </a:solidFill>
                <a:latin typeface="Roboto"/>
                <a:ea typeface="Roboto"/>
                <a:cs typeface="Roboto"/>
                <a:sym typeface="Roboto"/>
              </a:rPr>
              <a:t>HTML, CSS, JS, Python, Django, Bootstrap, Django Administration, Editor - VS Code</a:t>
            </a:r>
            <a:endParaRPr b="1" i="1" sz="2100" u="none" cap="none" strike="noStrike">
              <a:solidFill>
                <a:srgbClr val="000000"/>
              </a:solidFill>
              <a:latin typeface="Roboto"/>
              <a:ea typeface="Roboto"/>
              <a:cs typeface="Roboto"/>
              <a:sym typeface="Roboto"/>
            </a:endParaRPr>
          </a:p>
          <a:p>
            <a:pPr indent="-481965" lvl="0" marL="481965" marR="0" rtl="0" algn="l">
              <a:lnSpc>
                <a:spcPct val="100000"/>
              </a:lnSpc>
              <a:spcBef>
                <a:spcPts val="340"/>
              </a:spcBef>
              <a:spcAft>
                <a:spcPts val="0"/>
              </a:spcAft>
              <a:buClr>
                <a:srgbClr val="000000"/>
              </a:buClr>
              <a:buSzPts val="2100"/>
              <a:buFont typeface="Verdana"/>
              <a:buChar char="❖"/>
            </a:pPr>
            <a:r>
              <a:rPr b="1" i="1" lang="en" sz="2100" u="none" cap="none" strike="noStrike">
                <a:solidFill>
                  <a:srgbClr val="000000"/>
                </a:solidFill>
                <a:latin typeface="Roboto"/>
                <a:ea typeface="Roboto"/>
                <a:cs typeface="Roboto"/>
                <a:sym typeface="Roboto"/>
              </a:rPr>
              <a:t>Web Browser - Google Chrome, Firefox and Safari</a:t>
            </a:r>
            <a:endParaRPr b="1" i="1" sz="2100" u="none" cap="none" strike="noStrike">
              <a:solidFill>
                <a:srgbClr val="000000"/>
              </a:solidFill>
              <a:latin typeface="Roboto"/>
              <a:ea typeface="Roboto"/>
              <a:cs typeface="Roboto"/>
              <a:sym typeface="Roboto"/>
            </a:endParaRPr>
          </a:p>
          <a:p>
            <a:pPr indent="-481965" lvl="0" marL="481965" marR="0" rtl="0" algn="l">
              <a:lnSpc>
                <a:spcPct val="100000"/>
              </a:lnSpc>
              <a:spcBef>
                <a:spcPts val="340"/>
              </a:spcBef>
              <a:spcAft>
                <a:spcPts val="0"/>
              </a:spcAft>
              <a:buClr>
                <a:srgbClr val="000000"/>
              </a:buClr>
              <a:buSzPts val="2100"/>
              <a:buFont typeface="Verdana"/>
              <a:buChar char="❖"/>
            </a:pPr>
            <a:r>
              <a:rPr b="1" i="1" lang="en" sz="2100" u="none" cap="none" strike="noStrike">
                <a:solidFill>
                  <a:srgbClr val="000000"/>
                </a:solidFill>
                <a:latin typeface="Roboto"/>
                <a:ea typeface="Roboto"/>
                <a:cs typeface="Roboto"/>
                <a:sym typeface="Roboto"/>
              </a:rPr>
              <a:t>Graphics Editor - Adobe Photoshop</a:t>
            </a:r>
            <a:endParaRPr b="1" i="1" sz="2100" u="none" cap="none" strike="noStrike">
              <a:solidFill>
                <a:srgbClr val="000000"/>
              </a:solidFill>
              <a:latin typeface="Roboto"/>
              <a:ea typeface="Roboto"/>
              <a:cs typeface="Roboto"/>
              <a:sym typeface="Roboto"/>
            </a:endParaRPr>
          </a:p>
          <a:p>
            <a:pPr indent="-481965" lvl="0" marL="481965" marR="0" rtl="0" algn="l">
              <a:lnSpc>
                <a:spcPct val="100000"/>
              </a:lnSpc>
              <a:spcBef>
                <a:spcPts val="340"/>
              </a:spcBef>
              <a:spcAft>
                <a:spcPts val="0"/>
              </a:spcAft>
              <a:buClr>
                <a:srgbClr val="000000"/>
              </a:buClr>
              <a:buSzPts val="2100"/>
              <a:buFont typeface="Roboto"/>
              <a:buChar char="❖"/>
            </a:pPr>
            <a:r>
              <a:rPr b="1" i="1" lang="en" sz="2100" u="none" cap="none" strike="noStrike">
                <a:solidFill>
                  <a:srgbClr val="000000"/>
                </a:solidFill>
                <a:latin typeface="Roboto"/>
                <a:ea typeface="Roboto"/>
                <a:cs typeface="Roboto"/>
                <a:sym typeface="Roboto"/>
              </a:rPr>
              <a:t>Server - Django local server</a:t>
            </a:r>
            <a:endParaRPr b="1" i="1" sz="2100" u="none" cap="none" strike="noStrike">
              <a:solidFill>
                <a:srgbClr val="000000"/>
              </a:solidFill>
              <a:latin typeface="Roboto"/>
              <a:ea typeface="Roboto"/>
              <a:cs typeface="Roboto"/>
              <a:sym typeface="Roboto"/>
            </a:endParaRPr>
          </a:p>
          <a:p>
            <a:pPr indent="-481965" lvl="0" marL="481965" marR="0" rtl="0" algn="l">
              <a:lnSpc>
                <a:spcPct val="100000"/>
              </a:lnSpc>
              <a:spcBef>
                <a:spcPts val="340"/>
              </a:spcBef>
              <a:spcAft>
                <a:spcPts val="0"/>
              </a:spcAft>
              <a:buClr>
                <a:srgbClr val="000000"/>
              </a:buClr>
              <a:buSzPts val="2100"/>
              <a:buFont typeface="Roboto"/>
              <a:buChar char="❖"/>
            </a:pPr>
            <a:r>
              <a:rPr b="1" i="1" lang="en" sz="2100" u="none" cap="none" strike="noStrike">
                <a:solidFill>
                  <a:srgbClr val="000000"/>
                </a:solidFill>
                <a:latin typeface="Roboto"/>
                <a:ea typeface="Roboto"/>
                <a:cs typeface="Roboto"/>
                <a:sym typeface="Roboto"/>
              </a:rPr>
              <a:t>Hosting Platform : GitHub</a:t>
            </a:r>
            <a:endParaRPr b="1" i="1" sz="2100" u="none" cap="none" strike="noStrike">
              <a:solidFill>
                <a:srgbClr val="000000"/>
              </a:solidFill>
              <a:latin typeface="Roboto"/>
              <a:ea typeface="Roboto"/>
              <a:cs typeface="Roboto"/>
              <a:sym typeface="Roboto"/>
            </a:endParaRPr>
          </a:p>
          <a:p>
            <a:pPr indent="-481965" lvl="0" marL="481965" marR="0" rtl="0" algn="l">
              <a:lnSpc>
                <a:spcPct val="100000"/>
              </a:lnSpc>
              <a:spcBef>
                <a:spcPts val="340"/>
              </a:spcBef>
              <a:spcAft>
                <a:spcPts val="0"/>
              </a:spcAft>
              <a:buClr>
                <a:srgbClr val="000000"/>
              </a:buClr>
              <a:buSzPts val="2100"/>
              <a:buFont typeface="Roboto"/>
              <a:buChar char="❖"/>
            </a:pPr>
            <a:r>
              <a:rPr b="1" i="1" lang="en" sz="2100" u="none" cap="none" strike="noStrike">
                <a:solidFill>
                  <a:srgbClr val="000000"/>
                </a:solidFill>
                <a:latin typeface="Roboto"/>
                <a:ea typeface="Roboto"/>
                <a:cs typeface="Roboto"/>
                <a:sym typeface="Roboto"/>
              </a:rPr>
              <a:t>Cloud services- Google Drive, Heroku</a:t>
            </a:r>
            <a:endParaRPr b="1" i="1" sz="21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Varela"/>
              <a:ea typeface="Varela"/>
              <a:cs typeface="Varela"/>
              <a:sym typeface="Varel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3" name="Shape 1783"/>
        <p:cNvGrpSpPr/>
        <p:nvPr/>
      </p:nvGrpSpPr>
      <p:grpSpPr>
        <a:xfrm>
          <a:off x="0" y="0"/>
          <a:ext cx="0" cy="0"/>
          <a:chOff x="0" y="0"/>
          <a:chExt cx="0" cy="0"/>
        </a:xfrm>
      </p:grpSpPr>
      <p:sp>
        <p:nvSpPr>
          <p:cNvPr id="1784" name="Google Shape;1784;p4"/>
          <p:cNvSpPr txBox="1"/>
          <p:nvPr>
            <p:ph type="title"/>
          </p:nvPr>
        </p:nvSpPr>
        <p:spPr>
          <a:xfrm>
            <a:off x="529125" y="434950"/>
            <a:ext cx="4188900" cy="572700"/>
          </a:xfrm>
          <a:prstGeom prst="rect">
            <a:avLst/>
          </a:prstGeom>
          <a:noFill/>
          <a:ln>
            <a:noFill/>
          </a:ln>
        </p:spPr>
        <p:txBody>
          <a:bodyPr anchorCtr="0" anchor="t" bIns="0" lIns="0" spcFirstLastPara="1" rIns="0" wrap="square" tIns="0">
            <a:noAutofit/>
          </a:bodyPr>
          <a:lstStyle/>
          <a:p>
            <a:pPr indent="0" lvl="0" marL="12700" rtl="0" algn="l">
              <a:lnSpc>
                <a:spcPct val="100000"/>
              </a:lnSpc>
              <a:spcBef>
                <a:spcPts val="0"/>
              </a:spcBef>
              <a:spcAft>
                <a:spcPts val="0"/>
              </a:spcAft>
              <a:buClr>
                <a:srgbClr val="000000"/>
              </a:buClr>
              <a:buSzPts val="3600"/>
              <a:buFont typeface="Arial"/>
              <a:buNone/>
            </a:pPr>
            <a:r>
              <a:rPr i="1" lang="en" sz="2500">
                <a:solidFill>
                  <a:srgbClr val="0000FF"/>
                </a:solidFill>
                <a:latin typeface="Arial"/>
                <a:ea typeface="Arial"/>
                <a:cs typeface="Arial"/>
                <a:sym typeface="Arial"/>
              </a:rPr>
              <a:t>Problem Statement</a:t>
            </a:r>
            <a:endParaRPr i="1" sz="2500">
              <a:solidFill>
                <a:srgbClr val="595959"/>
              </a:solidFill>
              <a:latin typeface="Arial"/>
              <a:ea typeface="Arial"/>
              <a:cs typeface="Arial"/>
              <a:sym typeface="Arial"/>
            </a:endParaRPr>
          </a:p>
          <a:p>
            <a:pPr indent="0" lvl="0" marL="0" rtl="0" algn="l">
              <a:lnSpc>
                <a:spcPct val="100000"/>
              </a:lnSpc>
              <a:spcBef>
                <a:spcPts val="0"/>
              </a:spcBef>
              <a:spcAft>
                <a:spcPts val="0"/>
              </a:spcAft>
              <a:buSzPts val="3600"/>
              <a:buNone/>
            </a:pPr>
            <a:r>
              <a:t/>
            </a:r>
            <a:endParaRPr/>
          </a:p>
        </p:txBody>
      </p:sp>
      <p:grpSp>
        <p:nvGrpSpPr>
          <p:cNvPr id="1785" name="Google Shape;1785;p4"/>
          <p:cNvGrpSpPr/>
          <p:nvPr/>
        </p:nvGrpSpPr>
        <p:grpSpPr>
          <a:xfrm>
            <a:off x="5064791" y="-199550"/>
            <a:ext cx="5912770" cy="5542589"/>
            <a:chOff x="5032016" y="-187487"/>
            <a:chExt cx="5912770" cy="5542589"/>
          </a:xfrm>
        </p:grpSpPr>
        <p:grpSp>
          <p:nvGrpSpPr>
            <p:cNvPr id="1786" name="Google Shape;1786;p4"/>
            <p:cNvGrpSpPr/>
            <p:nvPr/>
          </p:nvGrpSpPr>
          <p:grpSpPr>
            <a:xfrm rot="3083418">
              <a:off x="7486434" y="160600"/>
              <a:ext cx="570639" cy="175197"/>
              <a:chOff x="-3833925" y="450400"/>
              <a:chExt cx="570650" cy="175200"/>
            </a:xfrm>
          </p:grpSpPr>
          <p:sp>
            <p:nvSpPr>
              <p:cNvPr id="1787" name="Google Shape;1787;p4"/>
              <p:cNvSpPr/>
              <p:nvPr/>
            </p:nvSpPr>
            <p:spPr>
              <a:xfrm>
                <a:off x="-3828225" y="450400"/>
                <a:ext cx="81075" cy="64500"/>
              </a:xfrm>
              <a:custGeom>
                <a:rect b="b" l="l" r="r" t="t"/>
                <a:pathLst>
                  <a:path extrusionOk="0" h="2580" w="3243">
                    <a:moveTo>
                      <a:pt x="3037" y="0"/>
                    </a:moveTo>
                    <a:lnTo>
                      <a:pt x="1" y="662"/>
                    </a:lnTo>
                    <a:lnTo>
                      <a:pt x="2443" y="2579"/>
                    </a:lnTo>
                    <a:lnTo>
                      <a:pt x="3242" y="1392"/>
                    </a:lnTo>
                    <a:lnTo>
                      <a:pt x="3037" y="0"/>
                    </a:lnTo>
                    <a:close/>
                  </a:path>
                </a:pathLst>
              </a:custGeom>
              <a:solidFill>
                <a:srgbClr val="F8C2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4"/>
              <p:cNvSpPr/>
              <p:nvPr/>
            </p:nvSpPr>
            <p:spPr>
              <a:xfrm>
                <a:off x="-3767150" y="450400"/>
                <a:ext cx="503875" cy="175200"/>
              </a:xfrm>
              <a:custGeom>
                <a:rect b="b" l="l" r="r" t="t"/>
                <a:pathLst>
                  <a:path extrusionOk="0" h="7008" w="20155">
                    <a:moveTo>
                      <a:pt x="594" y="0"/>
                    </a:moveTo>
                    <a:lnTo>
                      <a:pt x="0" y="2579"/>
                    </a:lnTo>
                    <a:lnTo>
                      <a:pt x="19562" y="7007"/>
                    </a:lnTo>
                    <a:lnTo>
                      <a:pt x="20155" y="4405"/>
                    </a:lnTo>
                    <a:lnTo>
                      <a:pt x="59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4"/>
              <p:cNvSpPr/>
              <p:nvPr/>
            </p:nvSpPr>
            <p:spPr>
              <a:xfrm>
                <a:off x="-3833925" y="460100"/>
                <a:ext cx="36550" cy="26825"/>
              </a:xfrm>
              <a:custGeom>
                <a:rect b="b" l="l" r="r" t="t"/>
                <a:pathLst>
                  <a:path extrusionOk="0" h="1073" w="1462">
                    <a:moveTo>
                      <a:pt x="1462" y="0"/>
                    </a:moveTo>
                    <a:lnTo>
                      <a:pt x="1" y="228"/>
                    </a:lnTo>
                    <a:lnTo>
                      <a:pt x="1233" y="1073"/>
                    </a:lnTo>
                    <a:lnTo>
                      <a:pt x="146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4"/>
              <p:cNvSpPr/>
              <p:nvPr/>
            </p:nvSpPr>
            <p:spPr>
              <a:xfrm>
                <a:off x="-3759750" y="450400"/>
                <a:ext cx="496475" cy="142675"/>
              </a:xfrm>
              <a:custGeom>
                <a:rect b="b" l="l" r="r" t="t"/>
                <a:pathLst>
                  <a:path extrusionOk="0" h="5707" w="19859">
                    <a:moveTo>
                      <a:pt x="298" y="0"/>
                    </a:moveTo>
                    <a:lnTo>
                      <a:pt x="1" y="1301"/>
                    </a:lnTo>
                    <a:lnTo>
                      <a:pt x="19562" y="5706"/>
                    </a:lnTo>
                    <a:lnTo>
                      <a:pt x="19859" y="4405"/>
                    </a:lnTo>
                    <a:lnTo>
                      <a:pt x="298" y="0"/>
                    </a:ln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4"/>
              <p:cNvSpPr/>
              <p:nvPr/>
            </p:nvSpPr>
            <p:spPr>
              <a:xfrm>
                <a:off x="-3457300" y="527425"/>
                <a:ext cx="120425" cy="25700"/>
              </a:xfrm>
              <a:custGeom>
                <a:rect b="b" l="l" r="r" t="t"/>
                <a:pathLst>
                  <a:path extrusionOk="0" fill="none" h="1028" w="4817">
                    <a:moveTo>
                      <a:pt x="4817" y="1028"/>
                    </a:moveTo>
                    <a:lnTo>
                      <a:pt x="0" y="0"/>
                    </a:lnTo>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4"/>
              <p:cNvSpPr/>
              <p:nvPr/>
            </p:nvSpPr>
            <p:spPr>
              <a:xfrm>
                <a:off x="-3635900" y="489750"/>
                <a:ext cx="120425" cy="25150"/>
              </a:xfrm>
              <a:custGeom>
                <a:rect b="b" l="l" r="r" t="t"/>
                <a:pathLst>
                  <a:path extrusionOk="0" fill="none" h="1006" w="4817">
                    <a:moveTo>
                      <a:pt x="4816" y="1005"/>
                    </a:moveTo>
                    <a:lnTo>
                      <a:pt x="0" y="1"/>
                    </a:lnTo>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4"/>
              <p:cNvSpPr/>
              <p:nvPr/>
            </p:nvSpPr>
            <p:spPr>
              <a:xfrm>
                <a:off x="-3480700" y="567375"/>
                <a:ext cx="120425" cy="25700"/>
              </a:xfrm>
              <a:custGeom>
                <a:rect b="b" l="l" r="r" t="t"/>
                <a:pathLst>
                  <a:path extrusionOk="0" fill="none" h="1028" w="4817">
                    <a:moveTo>
                      <a:pt x="4817" y="1027"/>
                    </a:moveTo>
                    <a:lnTo>
                      <a:pt x="1" y="0"/>
                    </a:lnTo>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4"/>
              <p:cNvSpPr/>
              <p:nvPr/>
            </p:nvSpPr>
            <p:spPr>
              <a:xfrm>
                <a:off x="-3614800" y="537700"/>
                <a:ext cx="52525" cy="11425"/>
              </a:xfrm>
              <a:custGeom>
                <a:rect b="b" l="l" r="r" t="t"/>
                <a:pathLst>
                  <a:path extrusionOk="0" fill="none" h="457" w="2101">
                    <a:moveTo>
                      <a:pt x="2101" y="457"/>
                    </a:moveTo>
                    <a:lnTo>
                      <a:pt x="1" y="0"/>
                    </a:lnTo>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5" name="Google Shape;1795;p4"/>
            <p:cNvGrpSpPr/>
            <p:nvPr/>
          </p:nvGrpSpPr>
          <p:grpSpPr>
            <a:xfrm rot="-2242651">
              <a:off x="5650891" y="446765"/>
              <a:ext cx="527306" cy="630612"/>
              <a:chOff x="-2907775" y="821875"/>
              <a:chExt cx="527275" cy="630575"/>
            </a:xfrm>
          </p:grpSpPr>
          <p:sp>
            <p:nvSpPr>
              <p:cNvPr id="1796" name="Google Shape;1796;p4"/>
              <p:cNvSpPr/>
              <p:nvPr/>
            </p:nvSpPr>
            <p:spPr>
              <a:xfrm>
                <a:off x="-2907775" y="821875"/>
                <a:ext cx="527275" cy="570650"/>
              </a:xfrm>
              <a:custGeom>
                <a:rect b="b" l="l" r="r" t="t"/>
                <a:pathLst>
                  <a:path extrusionOk="0" h="22826" w="21091">
                    <a:moveTo>
                      <a:pt x="18009" y="0"/>
                    </a:moveTo>
                    <a:lnTo>
                      <a:pt x="2762" y="2283"/>
                    </a:lnTo>
                    <a:lnTo>
                      <a:pt x="0" y="3264"/>
                    </a:lnTo>
                    <a:lnTo>
                      <a:pt x="20178" y="22826"/>
                    </a:lnTo>
                    <a:lnTo>
                      <a:pt x="21091" y="21935"/>
                    </a:lnTo>
                    <a:lnTo>
                      <a:pt x="18009" y="0"/>
                    </a:ln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4"/>
              <p:cNvSpPr/>
              <p:nvPr/>
            </p:nvSpPr>
            <p:spPr>
              <a:xfrm>
                <a:off x="-2907775" y="844125"/>
                <a:ext cx="504450" cy="608325"/>
              </a:xfrm>
              <a:custGeom>
                <a:rect b="b" l="l" r="r" t="t"/>
                <a:pathLst>
                  <a:path extrusionOk="0" h="24333" w="20178">
                    <a:moveTo>
                      <a:pt x="1989" y="5904"/>
                    </a:moveTo>
                    <a:cubicBezTo>
                      <a:pt x="2168" y="5904"/>
                      <a:pt x="2331" y="6050"/>
                      <a:pt x="2351" y="6232"/>
                    </a:cubicBezTo>
                    <a:cubicBezTo>
                      <a:pt x="2374" y="6437"/>
                      <a:pt x="2237" y="6643"/>
                      <a:pt x="2009" y="6665"/>
                    </a:cubicBezTo>
                    <a:cubicBezTo>
                      <a:pt x="1994" y="6667"/>
                      <a:pt x="1979" y="6668"/>
                      <a:pt x="1964" y="6668"/>
                    </a:cubicBezTo>
                    <a:cubicBezTo>
                      <a:pt x="1777" y="6668"/>
                      <a:pt x="1617" y="6536"/>
                      <a:pt x="1575" y="6346"/>
                    </a:cubicBezTo>
                    <a:cubicBezTo>
                      <a:pt x="1552" y="6118"/>
                      <a:pt x="1712" y="5935"/>
                      <a:pt x="1917" y="5912"/>
                    </a:cubicBezTo>
                    <a:cubicBezTo>
                      <a:pt x="1941" y="5907"/>
                      <a:pt x="1965" y="5904"/>
                      <a:pt x="1989" y="5904"/>
                    </a:cubicBezTo>
                    <a:close/>
                    <a:moveTo>
                      <a:pt x="2282" y="8192"/>
                    </a:moveTo>
                    <a:cubicBezTo>
                      <a:pt x="2471" y="8192"/>
                      <a:pt x="2650" y="8324"/>
                      <a:pt x="2671" y="8514"/>
                    </a:cubicBezTo>
                    <a:cubicBezTo>
                      <a:pt x="2694" y="8743"/>
                      <a:pt x="2557" y="8925"/>
                      <a:pt x="2351" y="8948"/>
                    </a:cubicBezTo>
                    <a:cubicBezTo>
                      <a:pt x="2325" y="8953"/>
                      <a:pt x="2299" y="8956"/>
                      <a:pt x="2273" y="8956"/>
                    </a:cubicBezTo>
                    <a:cubicBezTo>
                      <a:pt x="2082" y="8956"/>
                      <a:pt x="1935" y="8810"/>
                      <a:pt x="1895" y="8628"/>
                    </a:cubicBezTo>
                    <a:cubicBezTo>
                      <a:pt x="1872" y="8423"/>
                      <a:pt x="2032" y="8218"/>
                      <a:pt x="2237" y="8195"/>
                    </a:cubicBezTo>
                    <a:cubicBezTo>
                      <a:pt x="2252" y="8193"/>
                      <a:pt x="2267" y="8192"/>
                      <a:pt x="2282" y="8192"/>
                    </a:cubicBezTo>
                    <a:close/>
                    <a:moveTo>
                      <a:pt x="2596" y="10475"/>
                    </a:moveTo>
                    <a:cubicBezTo>
                      <a:pt x="2788" y="10475"/>
                      <a:pt x="2969" y="10627"/>
                      <a:pt x="2990" y="10820"/>
                    </a:cubicBezTo>
                    <a:cubicBezTo>
                      <a:pt x="3013" y="11025"/>
                      <a:pt x="2876" y="11230"/>
                      <a:pt x="2671" y="11253"/>
                    </a:cubicBezTo>
                    <a:cubicBezTo>
                      <a:pt x="2654" y="11255"/>
                      <a:pt x="2638" y="11256"/>
                      <a:pt x="2622" y="11256"/>
                    </a:cubicBezTo>
                    <a:cubicBezTo>
                      <a:pt x="2417" y="11256"/>
                      <a:pt x="2257" y="11123"/>
                      <a:pt x="2214" y="10911"/>
                    </a:cubicBezTo>
                    <a:cubicBezTo>
                      <a:pt x="2191" y="10705"/>
                      <a:pt x="2351" y="10523"/>
                      <a:pt x="2557" y="10477"/>
                    </a:cubicBezTo>
                    <a:cubicBezTo>
                      <a:pt x="2570" y="10476"/>
                      <a:pt x="2583" y="10475"/>
                      <a:pt x="2596" y="10475"/>
                    </a:cubicBezTo>
                    <a:close/>
                    <a:moveTo>
                      <a:pt x="2948" y="12775"/>
                    </a:moveTo>
                    <a:cubicBezTo>
                      <a:pt x="3127" y="12775"/>
                      <a:pt x="3290" y="12921"/>
                      <a:pt x="3310" y="13102"/>
                    </a:cubicBezTo>
                    <a:cubicBezTo>
                      <a:pt x="3333" y="13308"/>
                      <a:pt x="3196" y="13513"/>
                      <a:pt x="2990" y="13536"/>
                    </a:cubicBezTo>
                    <a:cubicBezTo>
                      <a:pt x="2964" y="13541"/>
                      <a:pt x="2938" y="13544"/>
                      <a:pt x="2913" y="13544"/>
                    </a:cubicBezTo>
                    <a:cubicBezTo>
                      <a:pt x="2721" y="13544"/>
                      <a:pt x="2574" y="13398"/>
                      <a:pt x="2534" y="13216"/>
                    </a:cubicBezTo>
                    <a:cubicBezTo>
                      <a:pt x="2511" y="13011"/>
                      <a:pt x="2671" y="12805"/>
                      <a:pt x="2876" y="12783"/>
                    </a:cubicBezTo>
                    <a:cubicBezTo>
                      <a:pt x="2900" y="12777"/>
                      <a:pt x="2924" y="12775"/>
                      <a:pt x="2948" y="12775"/>
                    </a:cubicBezTo>
                    <a:close/>
                    <a:moveTo>
                      <a:pt x="3240" y="15063"/>
                    </a:moveTo>
                    <a:cubicBezTo>
                      <a:pt x="3430" y="15063"/>
                      <a:pt x="3608" y="15196"/>
                      <a:pt x="3629" y="15407"/>
                    </a:cubicBezTo>
                    <a:cubicBezTo>
                      <a:pt x="3652" y="15613"/>
                      <a:pt x="3515" y="15796"/>
                      <a:pt x="3310" y="15841"/>
                    </a:cubicBezTo>
                    <a:cubicBezTo>
                      <a:pt x="3295" y="15843"/>
                      <a:pt x="3281" y="15843"/>
                      <a:pt x="3267" y="15843"/>
                    </a:cubicBezTo>
                    <a:cubicBezTo>
                      <a:pt x="3059" y="15843"/>
                      <a:pt x="2898" y="15691"/>
                      <a:pt x="2876" y="15499"/>
                    </a:cubicBezTo>
                    <a:cubicBezTo>
                      <a:pt x="2831" y="15293"/>
                      <a:pt x="2990" y="15088"/>
                      <a:pt x="3196" y="15065"/>
                    </a:cubicBezTo>
                    <a:cubicBezTo>
                      <a:pt x="3211" y="15063"/>
                      <a:pt x="3226" y="15063"/>
                      <a:pt x="3240" y="15063"/>
                    </a:cubicBezTo>
                    <a:close/>
                    <a:moveTo>
                      <a:pt x="3587" y="17363"/>
                    </a:moveTo>
                    <a:cubicBezTo>
                      <a:pt x="3766" y="17363"/>
                      <a:pt x="3929" y="17508"/>
                      <a:pt x="3949" y="17690"/>
                    </a:cubicBezTo>
                    <a:cubicBezTo>
                      <a:pt x="3972" y="17895"/>
                      <a:pt x="3835" y="18101"/>
                      <a:pt x="3629" y="18124"/>
                    </a:cubicBezTo>
                    <a:cubicBezTo>
                      <a:pt x="3613" y="18125"/>
                      <a:pt x="3596" y="18126"/>
                      <a:pt x="3580" y="18126"/>
                    </a:cubicBezTo>
                    <a:cubicBezTo>
                      <a:pt x="3375" y="18126"/>
                      <a:pt x="3217" y="17995"/>
                      <a:pt x="3196" y="17804"/>
                    </a:cubicBezTo>
                    <a:cubicBezTo>
                      <a:pt x="3150" y="17576"/>
                      <a:pt x="3310" y="17393"/>
                      <a:pt x="3515" y="17370"/>
                    </a:cubicBezTo>
                    <a:cubicBezTo>
                      <a:pt x="3539" y="17365"/>
                      <a:pt x="3563" y="17363"/>
                      <a:pt x="3587" y="17363"/>
                    </a:cubicBezTo>
                    <a:close/>
                    <a:moveTo>
                      <a:pt x="3880" y="19651"/>
                    </a:moveTo>
                    <a:cubicBezTo>
                      <a:pt x="4069" y="19651"/>
                      <a:pt x="4247" y="19782"/>
                      <a:pt x="4269" y="19973"/>
                    </a:cubicBezTo>
                    <a:cubicBezTo>
                      <a:pt x="4291" y="20201"/>
                      <a:pt x="4154" y="20383"/>
                      <a:pt x="3949" y="20406"/>
                    </a:cubicBezTo>
                    <a:cubicBezTo>
                      <a:pt x="3922" y="20412"/>
                      <a:pt x="3896" y="20414"/>
                      <a:pt x="3871" y="20414"/>
                    </a:cubicBezTo>
                    <a:cubicBezTo>
                      <a:pt x="3680" y="20414"/>
                      <a:pt x="3535" y="20268"/>
                      <a:pt x="3515" y="20087"/>
                    </a:cubicBezTo>
                    <a:cubicBezTo>
                      <a:pt x="3470" y="19881"/>
                      <a:pt x="3629" y="19676"/>
                      <a:pt x="3835" y="19653"/>
                    </a:cubicBezTo>
                    <a:cubicBezTo>
                      <a:pt x="3850" y="19651"/>
                      <a:pt x="3865" y="19651"/>
                      <a:pt x="3880" y="19651"/>
                    </a:cubicBezTo>
                    <a:close/>
                    <a:moveTo>
                      <a:pt x="17096" y="0"/>
                    </a:moveTo>
                    <a:lnTo>
                      <a:pt x="0" y="2374"/>
                    </a:lnTo>
                    <a:lnTo>
                      <a:pt x="3059" y="24332"/>
                    </a:lnTo>
                    <a:lnTo>
                      <a:pt x="20178" y="21936"/>
                    </a:lnTo>
                    <a:lnTo>
                      <a:pt x="1709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4"/>
              <p:cNvSpPr/>
              <p:nvPr/>
            </p:nvSpPr>
            <p:spPr>
              <a:xfrm>
                <a:off x="-2777100" y="975950"/>
                <a:ext cx="250525" cy="124400"/>
              </a:xfrm>
              <a:custGeom>
                <a:rect b="b" l="l" r="r" t="t"/>
                <a:pathLst>
                  <a:path extrusionOk="0" h="4976" w="10021">
                    <a:moveTo>
                      <a:pt x="9518" y="0"/>
                    </a:moveTo>
                    <a:lnTo>
                      <a:pt x="0" y="1347"/>
                    </a:lnTo>
                    <a:lnTo>
                      <a:pt x="525" y="4976"/>
                    </a:lnTo>
                    <a:lnTo>
                      <a:pt x="10020" y="3652"/>
                    </a:lnTo>
                    <a:lnTo>
                      <a:pt x="9518" y="0"/>
                    </a:ln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4"/>
              <p:cNvSpPr/>
              <p:nvPr/>
            </p:nvSpPr>
            <p:spPr>
              <a:xfrm>
                <a:off x="-2480375" y="821875"/>
                <a:ext cx="99875" cy="570650"/>
              </a:xfrm>
              <a:custGeom>
                <a:rect b="b" l="l" r="r" t="t"/>
                <a:pathLst>
                  <a:path extrusionOk="0" h="22826" w="3995">
                    <a:moveTo>
                      <a:pt x="913" y="0"/>
                    </a:moveTo>
                    <a:lnTo>
                      <a:pt x="0" y="890"/>
                    </a:lnTo>
                    <a:lnTo>
                      <a:pt x="3082" y="22826"/>
                    </a:lnTo>
                    <a:lnTo>
                      <a:pt x="3995" y="21935"/>
                    </a:lnTo>
                    <a:lnTo>
                      <a:pt x="913" y="0"/>
                    </a:ln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4"/>
              <p:cNvSpPr/>
              <p:nvPr/>
            </p:nvSpPr>
            <p:spPr>
              <a:xfrm>
                <a:off x="-2749150" y="999900"/>
                <a:ext cx="187200" cy="29125"/>
              </a:xfrm>
              <a:custGeom>
                <a:rect b="b" l="l" r="r" t="t"/>
                <a:pathLst>
                  <a:path extrusionOk="0" h="1165" w="7488">
                    <a:moveTo>
                      <a:pt x="7487" y="1"/>
                    </a:moveTo>
                    <a:lnTo>
                      <a:pt x="1" y="1051"/>
                    </a:lnTo>
                    <a:lnTo>
                      <a:pt x="23" y="1165"/>
                    </a:lnTo>
                    <a:lnTo>
                      <a:pt x="7487" y="115"/>
                    </a:lnTo>
                    <a:lnTo>
                      <a:pt x="7487" y="1"/>
                    </a:lnTo>
                    <a:close/>
                  </a:path>
                </a:pathLst>
              </a:custGeom>
              <a:solidFill>
                <a:srgbClr val="E8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4"/>
              <p:cNvSpPr/>
              <p:nvPr/>
            </p:nvSpPr>
            <p:spPr>
              <a:xfrm>
                <a:off x="-2746875" y="1015875"/>
                <a:ext cx="187200" cy="29125"/>
              </a:xfrm>
              <a:custGeom>
                <a:rect b="b" l="l" r="r" t="t"/>
                <a:pathLst>
                  <a:path extrusionOk="0" h="1165" w="7488">
                    <a:moveTo>
                      <a:pt x="7488" y="1"/>
                    </a:moveTo>
                    <a:lnTo>
                      <a:pt x="1" y="1051"/>
                    </a:lnTo>
                    <a:lnTo>
                      <a:pt x="24" y="1165"/>
                    </a:lnTo>
                    <a:lnTo>
                      <a:pt x="7488" y="115"/>
                    </a:lnTo>
                    <a:lnTo>
                      <a:pt x="7488" y="1"/>
                    </a:lnTo>
                    <a:close/>
                  </a:path>
                </a:pathLst>
              </a:custGeom>
              <a:solidFill>
                <a:srgbClr val="E8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4"/>
              <p:cNvSpPr/>
              <p:nvPr/>
            </p:nvSpPr>
            <p:spPr>
              <a:xfrm>
                <a:off x="-2744575" y="1031850"/>
                <a:ext cx="187175" cy="29150"/>
              </a:xfrm>
              <a:custGeom>
                <a:rect b="b" l="l" r="r" t="t"/>
                <a:pathLst>
                  <a:path extrusionOk="0" h="1166" w="7487">
                    <a:moveTo>
                      <a:pt x="7487" y="1"/>
                    </a:moveTo>
                    <a:lnTo>
                      <a:pt x="0" y="1051"/>
                    </a:lnTo>
                    <a:lnTo>
                      <a:pt x="23" y="1165"/>
                    </a:lnTo>
                    <a:lnTo>
                      <a:pt x="7487" y="115"/>
                    </a:lnTo>
                    <a:lnTo>
                      <a:pt x="7487" y="1"/>
                    </a:lnTo>
                    <a:close/>
                  </a:path>
                </a:pathLst>
              </a:custGeom>
              <a:solidFill>
                <a:srgbClr val="E8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4"/>
              <p:cNvSpPr/>
              <p:nvPr/>
            </p:nvSpPr>
            <p:spPr>
              <a:xfrm>
                <a:off x="-2742300" y="1047850"/>
                <a:ext cx="187200" cy="29125"/>
              </a:xfrm>
              <a:custGeom>
                <a:rect b="b" l="l" r="r" t="t"/>
                <a:pathLst>
                  <a:path extrusionOk="0" h="1165" w="7488">
                    <a:moveTo>
                      <a:pt x="7464" y="0"/>
                    </a:moveTo>
                    <a:lnTo>
                      <a:pt x="1" y="1050"/>
                    </a:lnTo>
                    <a:lnTo>
                      <a:pt x="23" y="1164"/>
                    </a:lnTo>
                    <a:lnTo>
                      <a:pt x="7487" y="114"/>
                    </a:lnTo>
                    <a:lnTo>
                      <a:pt x="7464" y="0"/>
                    </a:lnTo>
                    <a:close/>
                  </a:path>
                </a:pathLst>
              </a:custGeom>
              <a:solidFill>
                <a:srgbClr val="E8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4"/>
              <p:cNvSpPr/>
              <p:nvPr/>
            </p:nvSpPr>
            <p:spPr>
              <a:xfrm>
                <a:off x="-2837025" y="844125"/>
                <a:ext cx="433700" cy="608325"/>
              </a:xfrm>
              <a:custGeom>
                <a:rect b="b" l="l" r="r" t="t"/>
                <a:pathLst>
                  <a:path extrusionOk="0" h="24333" w="17348">
                    <a:moveTo>
                      <a:pt x="14266" y="0"/>
                    </a:moveTo>
                    <a:cubicBezTo>
                      <a:pt x="14288" y="154"/>
                      <a:pt x="14309" y="309"/>
                      <a:pt x="14331" y="463"/>
                    </a:cubicBezTo>
                    <a:lnTo>
                      <a:pt x="14331" y="463"/>
                    </a:lnTo>
                    <a:cubicBezTo>
                      <a:pt x="14310" y="310"/>
                      <a:pt x="14289" y="156"/>
                      <a:pt x="14266" y="0"/>
                    </a:cubicBezTo>
                    <a:close/>
                    <a:moveTo>
                      <a:pt x="14331" y="464"/>
                    </a:moveTo>
                    <a:cubicBezTo>
                      <a:pt x="16790" y="18676"/>
                      <a:pt x="6723" y="21670"/>
                      <a:pt x="1" y="22620"/>
                    </a:cubicBezTo>
                    <a:lnTo>
                      <a:pt x="229" y="24332"/>
                    </a:lnTo>
                    <a:lnTo>
                      <a:pt x="17348" y="21936"/>
                    </a:lnTo>
                    <a:cubicBezTo>
                      <a:pt x="17348" y="21936"/>
                      <a:pt x="15668" y="10022"/>
                      <a:pt x="14331" y="464"/>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4"/>
              <p:cNvSpPr/>
              <p:nvPr/>
            </p:nvSpPr>
            <p:spPr>
              <a:xfrm>
                <a:off x="-2810200" y="1076950"/>
                <a:ext cx="18275" cy="95875"/>
              </a:xfrm>
              <a:custGeom>
                <a:rect b="b" l="l" r="r" t="t"/>
                <a:pathLst>
                  <a:path extrusionOk="0" h="3835" w="731">
                    <a:moveTo>
                      <a:pt x="183" y="0"/>
                    </a:moveTo>
                    <a:cubicBezTo>
                      <a:pt x="114" y="0"/>
                      <a:pt x="46" y="46"/>
                      <a:pt x="23" y="137"/>
                    </a:cubicBezTo>
                    <a:cubicBezTo>
                      <a:pt x="0" y="160"/>
                      <a:pt x="0" y="183"/>
                      <a:pt x="0" y="206"/>
                    </a:cubicBezTo>
                    <a:cubicBezTo>
                      <a:pt x="23" y="365"/>
                      <a:pt x="23" y="525"/>
                      <a:pt x="46" y="662"/>
                    </a:cubicBezTo>
                    <a:cubicBezTo>
                      <a:pt x="46" y="799"/>
                      <a:pt x="92" y="936"/>
                      <a:pt x="114" y="1073"/>
                    </a:cubicBezTo>
                    <a:cubicBezTo>
                      <a:pt x="137" y="1233"/>
                      <a:pt x="183" y="1370"/>
                      <a:pt x="206" y="1507"/>
                    </a:cubicBezTo>
                    <a:cubicBezTo>
                      <a:pt x="206" y="1575"/>
                      <a:pt x="229" y="1621"/>
                      <a:pt x="251" y="1689"/>
                    </a:cubicBezTo>
                    <a:cubicBezTo>
                      <a:pt x="274" y="1758"/>
                      <a:pt x="274" y="1849"/>
                      <a:pt x="297" y="1917"/>
                    </a:cubicBezTo>
                    <a:cubicBezTo>
                      <a:pt x="343" y="2191"/>
                      <a:pt x="388" y="2488"/>
                      <a:pt x="411" y="2785"/>
                    </a:cubicBezTo>
                    <a:cubicBezTo>
                      <a:pt x="434" y="2922"/>
                      <a:pt x="457" y="3059"/>
                      <a:pt x="457" y="3196"/>
                    </a:cubicBezTo>
                    <a:cubicBezTo>
                      <a:pt x="480" y="3264"/>
                      <a:pt x="480" y="3355"/>
                      <a:pt x="480" y="3424"/>
                    </a:cubicBezTo>
                    <a:cubicBezTo>
                      <a:pt x="502" y="3515"/>
                      <a:pt x="502" y="3629"/>
                      <a:pt x="502" y="3721"/>
                    </a:cubicBezTo>
                    <a:cubicBezTo>
                      <a:pt x="525" y="3789"/>
                      <a:pt x="571" y="3835"/>
                      <a:pt x="639" y="3835"/>
                    </a:cubicBezTo>
                    <a:cubicBezTo>
                      <a:pt x="685" y="3835"/>
                      <a:pt x="731" y="3766"/>
                      <a:pt x="731" y="3721"/>
                    </a:cubicBezTo>
                    <a:cubicBezTo>
                      <a:pt x="731" y="3538"/>
                      <a:pt x="708" y="3378"/>
                      <a:pt x="685" y="3196"/>
                    </a:cubicBezTo>
                    <a:cubicBezTo>
                      <a:pt x="685" y="3059"/>
                      <a:pt x="685" y="2922"/>
                      <a:pt x="662" y="2785"/>
                    </a:cubicBezTo>
                    <a:cubicBezTo>
                      <a:pt x="662" y="2488"/>
                      <a:pt x="617" y="2214"/>
                      <a:pt x="594" y="1917"/>
                    </a:cubicBezTo>
                    <a:cubicBezTo>
                      <a:pt x="594" y="1781"/>
                      <a:pt x="571" y="1621"/>
                      <a:pt x="548" y="1484"/>
                    </a:cubicBezTo>
                    <a:cubicBezTo>
                      <a:pt x="525" y="1347"/>
                      <a:pt x="502" y="1187"/>
                      <a:pt x="480" y="1050"/>
                    </a:cubicBezTo>
                    <a:cubicBezTo>
                      <a:pt x="457" y="913"/>
                      <a:pt x="434" y="799"/>
                      <a:pt x="434" y="662"/>
                    </a:cubicBezTo>
                    <a:cubicBezTo>
                      <a:pt x="411" y="525"/>
                      <a:pt x="411" y="365"/>
                      <a:pt x="411" y="228"/>
                    </a:cubicBezTo>
                    <a:lnTo>
                      <a:pt x="388" y="183"/>
                    </a:lnTo>
                    <a:cubicBezTo>
                      <a:pt x="388" y="137"/>
                      <a:pt x="366" y="91"/>
                      <a:pt x="343" y="46"/>
                    </a:cubicBezTo>
                    <a:cubicBezTo>
                      <a:pt x="297" y="23"/>
                      <a:pt x="251" y="0"/>
                      <a:pt x="183"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4"/>
              <p:cNvSpPr/>
              <p:nvPr/>
            </p:nvSpPr>
            <p:spPr>
              <a:xfrm>
                <a:off x="-2808500" y="940125"/>
                <a:ext cx="14875" cy="65100"/>
              </a:xfrm>
              <a:custGeom>
                <a:rect b="b" l="l" r="r" t="t"/>
                <a:pathLst>
                  <a:path extrusionOk="0" h="2604" w="595">
                    <a:moveTo>
                      <a:pt x="129" y="1"/>
                    </a:moveTo>
                    <a:cubicBezTo>
                      <a:pt x="115" y="1"/>
                      <a:pt x="103" y="6"/>
                      <a:pt x="92" y="18"/>
                    </a:cubicBezTo>
                    <a:cubicBezTo>
                      <a:pt x="46" y="18"/>
                      <a:pt x="24" y="41"/>
                      <a:pt x="24" y="64"/>
                    </a:cubicBezTo>
                    <a:cubicBezTo>
                      <a:pt x="24" y="86"/>
                      <a:pt x="24" y="86"/>
                      <a:pt x="24" y="86"/>
                    </a:cubicBezTo>
                    <a:cubicBezTo>
                      <a:pt x="1" y="109"/>
                      <a:pt x="1" y="132"/>
                      <a:pt x="24" y="155"/>
                    </a:cubicBezTo>
                    <a:cubicBezTo>
                      <a:pt x="24" y="178"/>
                      <a:pt x="24" y="178"/>
                      <a:pt x="24" y="178"/>
                    </a:cubicBezTo>
                    <a:cubicBezTo>
                      <a:pt x="46" y="269"/>
                      <a:pt x="46" y="360"/>
                      <a:pt x="69" y="452"/>
                    </a:cubicBezTo>
                    <a:cubicBezTo>
                      <a:pt x="92" y="566"/>
                      <a:pt x="115" y="657"/>
                      <a:pt x="115" y="771"/>
                    </a:cubicBezTo>
                    <a:cubicBezTo>
                      <a:pt x="161" y="954"/>
                      <a:pt x="183" y="1136"/>
                      <a:pt x="229" y="1296"/>
                    </a:cubicBezTo>
                    <a:cubicBezTo>
                      <a:pt x="275" y="1502"/>
                      <a:pt x="298" y="1684"/>
                      <a:pt x="343" y="1867"/>
                    </a:cubicBezTo>
                    <a:cubicBezTo>
                      <a:pt x="366" y="1981"/>
                      <a:pt x="389" y="2095"/>
                      <a:pt x="389" y="2209"/>
                    </a:cubicBezTo>
                    <a:cubicBezTo>
                      <a:pt x="412" y="2300"/>
                      <a:pt x="434" y="2415"/>
                      <a:pt x="434" y="2529"/>
                    </a:cubicBezTo>
                    <a:cubicBezTo>
                      <a:pt x="434" y="2566"/>
                      <a:pt x="465" y="2603"/>
                      <a:pt x="501" y="2603"/>
                    </a:cubicBezTo>
                    <a:cubicBezTo>
                      <a:pt x="509" y="2603"/>
                      <a:pt x="517" y="2601"/>
                      <a:pt x="526" y="2597"/>
                    </a:cubicBezTo>
                    <a:cubicBezTo>
                      <a:pt x="571" y="2597"/>
                      <a:pt x="594" y="2552"/>
                      <a:pt x="594" y="2506"/>
                    </a:cubicBezTo>
                    <a:cubicBezTo>
                      <a:pt x="594" y="2415"/>
                      <a:pt x="571" y="2300"/>
                      <a:pt x="571" y="2209"/>
                    </a:cubicBezTo>
                    <a:cubicBezTo>
                      <a:pt x="549" y="2095"/>
                      <a:pt x="526" y="1981"/>
                      <a:pt x="503" y="1890"/>
                    </a:cubicBezTo>
                    <a:cubicBezTo>
                      <a:pt x="480" y="1684"/>
                      <a:pt x="434" y="1479"/>
                      <a:pt x="412" y="1273"/>
                    </a:cubicBezTo>
                    <a:cubicBezTo>
                      <a:pt x="389" y="1091"/>
                      <a:pt x="366" y="908"/>
                      <a:pt x="343" y="703"/>
                    </a:cubicBezTo>
                    <a:cubicBezTo>
                      <a:pt x="320" y="611"/>
                      <a:pt x="320" y="520"/>
                      <a:pt x="298" y="406"/>
                    </a:cubicBezTo>
                    <a:cubicBezTo>
                      <a:pt x="298" y="292"/>
                      <a:pt x="275" y="178"/>
                      <a:pt x="229" y="86"/>
                    </a:cubicBezTo>
                    <a:cubicBezTo>
                      <a:pt x="229" y="41"/>
                      <a:pt x="206" y="18"/>
                      <a:pt x="183" y="18"/>
                    </a:cubicBezTo>
                    <a:cubicBezTo>
                      <a:pt x="161" y="6"/>
                      <a:pt x="143" y="1"/>
                      <a:pt x="129"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4"/>
              <p:cNvSpPr/>
              <p:nvPr/>
            </p:nvSpPr>
            <p:spPr>
              <a:xfrm>
                <a:off x="-2747425" y="914650"/>
                <a:ext cx="78750" cy="16100"/>
              </a:xfrm>
              <a:custGeom>
                <a:rect b="b" l="l" r="r" t="t"/>
                <a:pathLst>
                  <a:path extrusionOk="0" h="644" w="3150">
                    <a:moveTo>
                      <a:pt x="3072" y="1"/>
                    </a:moveTo>
                    <a:cubicBezTo>
                      <a:pt x="3060" y="1"/>
                      <a:pt x="3048" y="4"/>
                      <a:pt x="3036" y="10"/>
                    </a:cubicBezTo>
                    <a:cubicBezTo>
                      <a:pt x="2990" y="10"/>
                      <a:pt x="2922" y="33"/>
                      <a:pt x="2876" y="33"/>
                    </a:cubicBezTo>
                    <a:lnTo>
                      <a:pt x="2899" y="33"/>
                    </a:lnTo>
                    <a:cubicBezTo>
                      <a:pt x="2442" y="101"/>
                      <a:pt x="1963" y="147"/>
                      <a:pt x="1507" y="192"/>
                    </a:cubicBezTo>
                    <a:cubicBezTo>
                      <a:pt x="1255" y="215"/>
                      <a:pt x="1027" y="238"/>
                      <a:pt x="776" y="261"/>
                    </a:cubicBezTo>
                    <a:cubicBezTo>
                      <a:pt x="662" y="284"/>
                      <a:pt x="548" y="306"/>
                      <a:pt x="434" y="306"/>
                    </a:cubicBezTo>
                    <a:cubicBezTo>
                      <a:pt x="342" y="329"/>
                      <a:pt x="228" y="352"/>
                      <a:pt x="114" y="375"/>
                    </a:cubicBezTo>
                    <a:cubicBezTo>
                      <a:pt x="46" y="398"/>
                      <a:pt x="0" y="466"/>
                      <a:pt x="23" y="535"/>
                    </a:cubicBezTo>
                    <a:cubicBezTo>
                      <a:pt x="46" y="580"/>
                      <a:pt x="91" y="626"/>
                      <a:pt x="114" y="626"/>
                    </a:cubicBezTo>
                    <a:cubicBezTo>
                      <a:pt x="126" y="637"/>
                      <a:pt x="143" y="643"/>
                      <a:pt x="160" y="643"/>
                    </a:cubicBezTo>
                    <a:cubicBezTo>
                      <a:pt x="177" y="643"/>
                      <a:pt x="194" y="637"/>
                      <a:pt x="206" y="626"/>
                    </a:cubicBezTo>
                    <a:cubicBezTo>
                      <a:pt x="274" y="626"/>
                      <a:pt x="342" y="603"/>
                      <a:pt x="434" y="603"/>
                    </a:cubicBezTo>
                    <a:cubicBezTo>
                      <a:pt x="502" y="580"/>
                      <a:pt x="594" y="558"/>
                      <a:pt x="685" y="535"/>
                    </a:cubicBezTo>
                    <a:cubicBezTo>
                      <a:pt x="845" y="512"/>
                      <a:pt x="1027" y="466"/>
                      <a:pt x="1210" y="443"/>
                    </a:cubicBezTo>
                    <a:cubicBezTo>
                      <a:pt x="1529" y="398"/>
                      <a:pt x="1826" y="352"/>
                      <a:pt x="2146" y="306"/>
                    </a:cubicBezTo>
                    <a:cubicBezTo>
                      <a:pt x="2305" y="284"/>
                      <a:pt x="2465" y="261"/>
                      <a:pt x="2625" y="238"/>
                    </a:cubicBezTo>
                    <a:cubicBezTo>
                      <a:pt x="2693" y="238"/>
                      <a:pt x="2762" y="215"/>
                      <a:pt x="2830" y="215"/>
                    </a:cubicBezTo>
                    <a:cubicBezTo>
                      <a:pt x="2922" y="192"/>
                      <a:pt x="2990" y="170"/>
                      <a:pt x="3081" y="170"/>
                    </a:cubicBezTo>
                    <a:cubicBezTo>
                      <a:pt x="3127" y="147"/>
                      <a:pt x="3150" y="101"/>
                      <a:pt x="3150" y="55"/>
                    </a:cubicBezTo>
                    <a:cubicBezTo>
                      <a:pt x="3133" y="22"/>
                      <a:pt x="3104" y="1"/>
                      <a:pt x="3072"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4"/>
              <p:cNvSpPr/>
              <p:nvPr/>
            </p:nvSpPr>
            <p:spPr>
              <a:xfrm>
                <a:off x="-2829600" y="930625"/>
                <a:ext cx="22275" cy="121800"/>
              </a:xfrm>
              <a:custGeom>
                <a:rect b="b" l="l" r="r" t="t"/>
                <a:pathLst>
                  <a:path extrusionOk="0" h="4872" w="891">
                    <a:moveTo>
                      <a:pt x="154" y="0"/>
                    </a:moveTo>
                    <a:cubicBezTo>
                      <a:pt x="141" y="0"/>
                      <a:pt x="128" y="3"/>
                      <a:pt x="114" y="10"/>
                    </a:cubicBezTo>
                    <a:cubicBezTo>
                      <a:pt x="69" y="33"/>
                      <a:pt x="23" y="56"/>
                      <a:pt x="0" y="124"/>
                    </a:cubicBezTo>
                    <a:cubicBezTo>
                      <a:pt x="0" y="147"/>
                      <a:pt x="0" y="170"/>
                      <a:pt x="0" y="215"/>
                    </a:cubicBezTo>
                    <a:cubicBezTo>
                      <a:pt x="23" y="261"/>
                      <a:pt x="23" y="329"/>
                      <a:pt x="46" y="398"/>
                    </a:cubicBezTo>
                    <a:cubicBezTo>
                      <a:pt x="46" y="375"/>
                      <a:pt x="46" y="352"/>
                      <a:pt x="46" y="352"/>
                    </a:cubicBezTo>
                    <a:cubicBezTo>
                      <a:pt x="69" y="535"/>
                      <a:pt x="114" y="740"/>
                      <a:pt x="137" y="923"/>
                    </a:cubicBezTo>
                    <a:cubicBezTo>
                      <a:pt x="160" y="1083"/>
                      <a:pt x="183" y="1242"/>
                      <a:pt x="206" y="1379"/>
                    </a:cubicBezTo>
                    <a:cubicBezTo>
                      <a:pt x="228" y="1539"/>
                      <a:pt x="251" y="1699"/>
                      <a:pt x="274" y="1859"/>
                    </a:cubicBezTo>
                    <a:cubicBezTo>
                      <a:pt x="297" y="1927"/>
                      <a:pt x="297" y="2018"/>
                      <a:pt x="320" y="2087"/>
                    </a:cubicBezTo>
                    <a:cubicBezTo>
                      <a:pt x="320" y="2087"/>
                      <a:pt x="320" y="2064"/>
                      <a:pt x="320" y="2064"/>
                    </a:cubicBezTo>
                    <a:cubicBezTo>
                      <a:pt x="320" y="2178"/>
                      <a:pt x="343" y="2270"/>
                      <a:pt x="365" y="2384"/>
                    </a:cubicBezTo>
                    <a:cubicBezTo>
                      <a:pt x="365" y="2452"/>
                      <a:pt x="388" y="2521"/>
                      <a:pt x="388" y="2589"/>
                    </a:cubicBezTo>
                    <a:cubicBezTo>
                      <a:pt x="411" y="2658"/>
                      <a:pt x="411" y="2726"/>
                      <a:pt x="434" y="2795"/>
                    </a:cubicBezTo>
                    <a:cubicBezTo>
                      <a:pt x="457" y="2932"/>
                      <a:pt x="502" y="3091"/>
                      <a:pt x="525" y="3228"/>
                    </a:cubicBezTo>
                    <a:cubicBezTo>
                      <a:pt x="525" y="3228"/>
                      <a:pt x="525" y="3228"/>
                      <a:pt x="525" y="3205"/>
                    </a:cubicBezTo>
                    <a:cubicBezTo>
                      <a:pt x="525" y="3297"/>
                      <a:pt x="548" y="3388"/>
                      <a:pt x="548" y="3479"/>
                    </a:cubicBezTo>
                    <a:cubicBezTo>
                      <a:pt x="548" y="3456"/>
                      <a:pt x="548" y="3456"/>
                      <a:pt x="548" y="3456"/>
                    </a:cubicBezTo>
                    <a:cubicBezTo>
                      <a:pt x="571" y="3571"/>
                      <a:pt x="594" y="3685"/>
                      <a:pt x="594" y="3776"/>
                    </a:cubicBezTo>
                    <a:cubicBezTo>
                      <a:pt x="617" y="3890"/>
                      <a:pt x="617" y="4027"/>
                      <a:pt x="639" y="4141"/>
                    </a:cubicBezTo>
                    <a:cubicBezTo>
                      <a:pt x="662" y="4369"/>
                      <a:pt x="685" y="4575"/>
                      <a:pt x="708" y="4803"/>
                    </a:cubicBezTo>
                    <a:cubicBezTo>
                      <a:pt x="731" y="4849"/>
                      <a:pt x="753" y="4872"/>
                      <a:pt x="799" y="4872"/>
                    </a:cubicBezTo>
                    <a:cubicBezTo>
                      <a:pt x="845" y="4872"/>
                      <a:pt x="890" y="4849"/>
                      <a:pt x="890" y="4803"/>
                    </a:cubicBezTo>
                    <a:cubicBezTo>
                      <a:pt x="868" y="4689"/>
                      <a:pt x="845" y="4552"/>
                      <a:pt x="845" y="4438"/>
                    </a:cubicBezTo>
                    <a:cubicBezTo>
                      <a:pt x="822" y="4301"/>
                      <a:pt x="799" y="4164"/>
                      <a:pt x="799" y="4027"/>
                    </a:cubicBezTo>
                    <a:cubicBezTo>
                      <a:pt x="776" y="3913"/>
                      <a:pt x="753" y="3776"/>
                      <a:pt x="753" y="3662"/>
                    </a:cubicBezTo>
                    <a:cubicBezTo>
                      <a:pt x="731" y="3525"/>
                      <a:pt x="708" y="3388"/>
                      <a:pt x="685" y="3251"/>
                    </a:cubicBezTo>
                    <a:cubicBezTo>
                      <a:pt x="662" y="3137"/>
                      <a:pt x="662" y="3000"/>
                      <a:pt x="639" y="2886"/>
                    </a:cubicBezTo>
                    <a:cubicBezTo>
                      <a:pt x="617" y="2726"/>
                      <a:pt x="594" y="2589"/>
                      <a:pt x="594" y="2452"/>
                    </a:cubicBezTo>
                    <a:cubicBezTo>
                      <a:pt x="571" y="2315"/>
                      <a:pt x="571" y="2178"/>
                      <a:pt x="548" y="2041"/>
                    </a:cubicBezTo>
                    <a:cubicBezTo>
                      <a:pt x="548" y="1904"/>
                      <a:pt x="525" y="1767"/>
                      <a:pt x="525" y="1630"/>
                    </a:cubicBezTo>
                    <a:cubicBezTo>
                      <a:pt x="480" y="1379"/>
                      <a:pt x="457" y="1128"/>
                      <a:pt x="434" y="877"/>
                    </a:cubicBezTo>
                    <a:cubicBezTo>
                      <a:pt x="434" y="763"/>
                      <a:pt x="411" y="649"/>
                      <a:pt x="388" y="512"/>
                    </a:cubicBezTo>
                    <a:cubicBezTo>
                      <a:pt x="388" y="444"/>
                      <a:pt x="365" y="375"/>
                      <a:pt x="365" y="284"/>
                    </a:cubicBezTo>
                    <a:cubicBezTo>
                      <a:pt x="343" y="238"/>
                      <a:pt x="320" y="170"/>
                      <a:pt x="297" y="124"/>
                    </a:cubicBezTo>
                    <a:cubicBezTo>
                      <a:pt x="297" y="78"/>
                      <a:pt x="274" y="56"/>
                      <a:pt x="228" y="33"/>
                    </a:cubicBezTo>
                    <a:cubicBezTo>
                      <a:pt x="212" y="17"/>
                      <a:pt x="185" y="0"/>
                      <a:pt x="154"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4"/>
              <p:cNvSpPr/>
              <p:nvPr/>
            </p:nvSpPr>
            <p:spPr>
              <a:xfrm>
                <a:off x="-2651000" y="904750"/>
                <a:ext cx="43400" cy="10150"/>
              </a:xfrm>
              <a:custGeom>
                <a:rect b="b" l="l" r="r" t="t"/>
                <a:pathLst>
                  <a:path extrusionOk="0" h="406" w="1736">
                    <a:moveTo>
                      <a:pt x="1644" y="1"/>
                    </a:moveTo>
                    <a:cubicBezTo>
                      <a:pt x="1638" y="1"/>
                      <a:pt x="1633" y="6"/>
                      <a:pt x="1621" y="18"/>
                    </a:cubicBezTo>
                    <a:cubicBezTo>
                      <a:pt x="1507" y="41"/>
                      <a:pt x="1393" y="41"/>
                      <a:pt x="1302" y="63"/>
                    </a:cubicBezTo>
                    <a:lnTo>
                      <a:pt x="1324" y="63"/>
                    </a:lnTo>
                    <a:cubicBezTo>
                      <a:pt x="1119" y="86"/>
                      <a:pt x="914" y="132"/>
                      <a:pt x="708" y="155"/>
                    </a:cubicBezTo>
                    <a:cubicBezTo>
                      <a:pt x="594" y="155"/>
                      <a:pt x="503" y="178"/>
                      <a:pt x="411" y="200"/>
                    </a:cubicBezTo>
                    <a:cubicBezTo>
                      <a:pt x="297" y="200"/>
                      <a:pt x="183" y="223"/>
                      <a:pt x="92" y="246"/>
                    </a:cubicBezTo>
                    <a:cubicBezTo>
                      <a:pt x="69" y="246"/>
                      <a:pt x="46" y="246"/>
                      <a:pt x="23" y="269"/>
                    </a:cubicBezTo>
                    <a:cubicBezTo>
                      <a:pt x="1" y="269"/>
                      <a:pt x="1" y="292"/>
                      <a:pt x="1" y="314"/>
                    </a:cubicBezTo>
                    <a:cubicBezTo>
                      <a:pt x="1" y="337"/>
                      <a:pt x="23" y="360"/>
                      <a:pt x="23" y="383"/>
                    </a:cubicBezTo>
                    <a:cubicBezTo>
                      <a:pt x="46" y="383"/>
                      <a:pt x="69" y="406"/>
                      <a:pt x="92" y="406"/>
                    </a:cubicBezTo>
                    <a:cubicBezTo>
                      <a:pt x="229" y="383"/>
                      <a:pt x="343" y="360"/>
                      <a:pt x="480" y="337"/>
                    </a:cubicBezTo>
                    <a:cubicBezTo>
                      <a:pt x="617" y="337"/>
                      <a:pt x="731" y="314"/>
                      <a:pt x="868" y="292"/>
                    </a:cubicBezTo>
                    <a:cubicBezTo>
                      <a:pt x="1142" y="246"/>
                      <a:pt x="1393" y="223"/>
                      <a:pt x="1667" y="155"/>
                    </a:cubicBezTo>
                    <a:cubicBezTo>
                      <a:pt x="1712" y="155"/>
                      <a:pt x="1735" y="109"/>
                      <a:pt x="1712" y="63"/>
                    </a:cubicBezTo>
                    <a:cubicBezTo>
                      <a:pt x="1712" y="41"/>
                      <a:pt x="1690" y="18"/>
                      <a:pt x="1690" y="18"/>
                    </a:cubicBezTo>
                    <a:lnTo>
                      <a:pt x="1667" y="18"/>
                    </a:lnTo>
                    <a:cubicBezTo>
                      <a:pt x="1655" y="6"/>
                      <a:pt x="1650" y="1"/>
                      <a:pt x="1644"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0" name="Google Shape;1810;p4"/>
            <p:cNvGrpSpPr/>
            <p:nvPr/>
          </p:nvGrpSpPr>
          <p:grpSpPr>
            <a:xfrm rot="3351709">
              <a:off x="8907303" y="1345700"/>
              <a:ext cx="475933" cy="804638"/>
              <a:chOff x="-2199050" y="712875"/>
              <a:chExt cx="475925" cy="804625"/>
            </a:xfrm>
          </p:grpSpPr>
          <p:sp>
            <p:nvSpPr>
              <p:cNvPr id="1811" name="Google Shape;1811;p4"/>
              <p:cNvSpPr/>
              <p:nvPr/>
            </p:nvSpPr>
            <p:spPr>
              <a:xfrm>
                <a:off x="-1983350" y="1271525"/>
                <a:ext cx="250525" cy="245975"/>
              </a:xfrm>
              <a:custGeom>
                <a:rect b="b" l="l" r="r" t="t"/>
                <a:pathLst>
                  <a:path extrusionOk="0" h="9839" w="10021">
                    <a:moveTo>
                      <a:pt x="6026" y="1"/>
                    </a:moveTo>
                    <a:cubicBezTo>
                      <a:pt x="3835" y="503"/>
                      <a:pt x="1256" y="1964"/>
                      <a:pt x="1256" y="1964"/>
                    </a:cubicBezTo>
                    <a:cubicBezTo>
                      <a:pt x="1256" y="1964"/>
                      <a:pt x="0" y="5479"/>
                      <a:pt x="2831" y="7236"/>
                    </a:cubicBezTo>
                    <a:cubicBezTo>
                      <a:pt x="2123" y="6529"/>
                      <a:pt x="2579" y="5182"/>
                      <a:pt x="2579" y="5182"/>
                    </a:cubicBezTo>
                    <a:lnTo>
                      <a:pt x="2579" y="5182"/>
                    </a:lnTo>
                    <a:cubicBezTo>
                      <a:pt x="2579" y="5183"/>
                      <a:pt x="2146" y="8332"/>
                      <a:pt x="6665" y="9838"/>
                    </a:cubicBezTo>
                    <a:cubicBezTo>
                      <a:pt x="5638" y="8560"/>
                      <a:pt x="10020" y="6072"/>
                      <a:pt x="7578" y="2329"/>
                    </a:cubicBezTo>
                    <a:lnTo>
                      <a:pt x="7578" y="2329"/>
                    </a:lnTo>
                    <a:cubicBezTo>
                      <a:pt x="8423" y="2854"/>
                      <a:pt x="9130" y="4725"/>
                      <a:pt x="9130" y="4725"/>
                    </a:cubicBezTo>
                    <a:cubicBezTo>
                      <a:pt x="9130" y="4725"/>
                      <a:pt x="9564" y="1827"/>
                      <a:pt x="6026" y="1"/>
                    </a:cubicBezTo>
                    <a:close/>
                  </a:path>
                </a:pathLst>
              </a:custGeom>
              <a:solidFill>
                <a:srgbClr val="E356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4"/>
              <p:cNvSpPr/>
              <p:nvPr/>
            </p:nvSpPr>
            <p:spPr>
              <a:xfrm>
                <a:off x="-2173950" y="1041550"/>
                <a:ext cx="214000" cy="291050"/>
              </a:xfrm>
              <a:custGeom>
                <a:rect b="b" l="l" r="r" t="t"/>
                <a:pathLst>
                  <a:path extrusionOk="0" h="11642" w="8560">
                    <a:moveTo>
                      <a:pt x="389" y="1"/>
                    </a:moveTo>
                    <a:cubicBezTo>
                      <a:pt x="389" y="1"/>
                      <a:pt x="1" y="3585"/>
                      <a:pt x="959" y="5958"/>
                    </a:cubicBezTo>
                    <a:cubicBezTo>
                      <a:pt x="1941" y="8355"/>
                      <a:pt x="3287" y="11642"/>
                      <a:pt x="3287" y="11642"/>
                    </a:cubicBezTo>
                    <a:lnTo>
                      <a:pt x="8560" y="9496"/>
                    </a:lnTo>
                    <a:lnTo>
                      <a:pt x="38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4"/>
              <p:cNvSpPr/>
              <p:nvPr/>
            </p:nvSpPr>
            <p:spPr>
              <a:xfrm>
                <a:off x="-1875500" y="923450"/>
                <a:ext cx="152375" cy="312725"/>
              </a:xfrm>
              <a:custGeom>
                <a:rect b="b" l="l" r="r" t="t"/>
                <a:pathLst>
                  <a:path extrusionOk="0" h="12509" w="6095">
                    <a:moveTo>
                      <a:pt x="0" y="0"/>
                    </a:moveTo>
                    <a:lnTo>
                      <a:pt x="822" y="12508"/>
                    </a:lnTo>
                    <a:lnTo>
                      <a:pt x="6095" y="10340"/>
                    </a:lnTo>
                    <a:cubicBezTo>
                      <a:pt x="6095" y="10340"/>
                      <a:pt x="4748" y="7053"/>
                      <a:pt x="3766" y="4656"/>
                    </a:cubicBezTo>
                    <a:cubicBezTo>
                      <a:pt x="2785" y="2283"/>
                      <a:pt x="0" y="0"/>
                      <a:pt x="0" y="0"/>
                    </a:cubicBezTo>
                    <a:close/>
                  </a:path>
                </a:pathLst>
              </a:custGeom>
              <a:solidFill>
                <a:srgbClr val="F95F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4"/>
              <p:cNvSpPr/>
              <p:nvPr/>
            </p:nvSpPr>
            <p:spPr>
              <a:xfrm>
                <a:off x="-1875500" y="923450"/>
                <a:ext cx="152375" cy="312725"/>
              </a:xfrm>
              <a:custGeom>
                <a:rect b="b" l="l" r="r" t="t"/>
                <a:pathLst>
                  <a:path extrusionOk="0" h="12509" w="6095">
                    <a:moveTo>
                      <a:pt x="0" y="0"/>
                    </a:moveTo>
                    <a:lnTo>
                      <a:pt x="822" y="12508"/>
                    </a:lnTo>
                    <a:lnTo>
                      <a:pt x="6095" y="10340"/>
                    </a:lnTo>
                    <a:cubicBezTo>
                      <a:pt x="6095" y="10340"/>
                      <a:pt x="4748" y="7053"/>
                      <a:pt x="3766" y="4656"/>
                    </a:cubicBezTo>
                    <a:cubicBezTo>
                      <a:pt x="2785" y="2283"/>
                      <a:pt x="0" y="0"/>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4"/>
              <p:cNvSpPr/>
              <p:nvPr/>
            </p:nvSpPr>
            <p:spPr>
              <a:xfrm>
                <a:off x="-2199050" y="712875"/>
                <a:ext cx="271650" cy="234550"/>
              </a:xfrm>
              <a:custGeom>
                <a:rect b="b" l="l" r="r" t="t"/>
                <a:pathLst>
                  <a:path extrusionOk="0" h="9382" w="10866">
                    <a:moveTo>
                      <a:pt x="2739" y="1"/>
                    </a:moveTo>
                    <a:cubicBezTo>
                      <a:pt x="2739" y="1"/>
                      <a:pt x="0" y="3744"/>
                      <a:pt x="548" y="9382"/>
                    </a:cubicBezTo>
                    <a:lnTo>
                      <a:pt x="10865" y="5159"/>
                    </a:lnTo>
                    <a:cubicBezTo>
                      <a:pt x="7327" y="754"/>
                      <a:pt x="2739"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4"/>
              <p:cNvSpPr/>
              <p:nvPr/>
            </p:nvSpPr>
            <p:spPr>
              <a:xfrm>
                <a:off x="-1972525" y="1247000"/>
                <a:ext cx="144400" cy="73625"/>
              </a:xfrm>
              <a:custGeom>
                <a:rect b="b" l="l" r="r" t="t"/>
                <a:pathLst>
                  <a:path extrusionOk="0" h="2945" w="5776">
                    <a:moveTo>
                      <a:pt x="5776" y="0"/>
                    </a:moveTo>
                    <a:lnTo>
                      <a:pt x="1" y="2351"/>
                    </a:lnTo>
                    <a:lnTo>
                      <a:pt x="823" y="2945"/>
                    </a:lnTo>
                    <a:lnTo>
                      <a:pt x="5593" y="982"/>
                    </a:lnTo>
                    <a:lnTo>
                      <a:pt x="577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4"/>
              <p:cNvSpPr/>
              <p:nvPr/>
            </p:nvSpPr>
            <p:spPr>
              <a:xfrm>
                <a:off x="-2185350" y="841850"/>
                <a:ext cx="372075" cy="463950"/>
              </a:xfrm>
              <a:custGeom>
                <a:rect b="b" l="l" r="r" t="t"/>
                <a:pathLst>
                  <a:path extrusionOk="0" h="18558" w="14883">
                    <a:moveTo>
                      <a:pt x="10317" y="0"/>
                    </a:moveTo>
                    <a:lnTo>
                      <a:pt x="0" y="4223"/>
                    </a:lnTo>
                    <a:cubicBezTo>
                      <a:pt x="411" y="8263"/>
                      <a:pt x="2488" y="13284"/>
                      <a:pt x="8514" y="18557"/>
                    </a:cubicBezTo>
                    <a:lnTo>
                      <a:pt x="11413" y="17393"/>
                    </a:lnTo>
                    <a:lnTo>
                      <a:pt x="14289" y="16206"/>
                    </a:lnTo>
                    <a:cubicBezTo>
                      <a:pt x="14882" y="8217"/>
                      <a:pt x="12873" y="3173"/>
                      <a:pt x="103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4"/>
              <p:cNvSpPr/>
              <p:nvPr/>
            </p:nvSpPr>
            <p:spPr>
              <a:xfrm>
                <a:off x="-2089500" y="927675"/>
                <a:ext cx="146100" cy="129100"/>
              </a:xfrm>
              <a:custGeom>
                <a:rect b="b" l="l" r="r" t="t"/>
                <a:pathLst>
                  <a:path extrusionOk="0" h="5164" w="5844">
                    <a:moveTo>
                      <a:pt x="2923" y="0"/>
                    </a:moveTo>
                    <a:cubicBezTo>
                      <a:pt x="2596" y="0"/>
                      <a:pt x="2263" y="63"/>
                      <a:pt x="1941" y="196"/>
                    </a:cubicBezTo>
                    <a:cubicBezTo>
                      <a:pt x="640" y="744"/>
                      <a:pt x="1" y="2251"/>
                      <a:pt x="526" y="3552"/>
                    </a:cubicBezTo>
                    <a:cubicBezTo>
                      <a:pt x="940" y="4553"/>
                      <a:pt x="1904" y="5163"/>
                      <a:pt x="2922" y="5163"/>
                    </a:cubicBezTo>
                    <a:cubicBezTo>
                      <a:pt x="3249" y="5163"/>
                      <a:pt x="3582" y="5100"/>
                      <a:pt x="3904" y="4967"/>
                    </a:cubicBezTo>
                    <a:cubicBezTo>
                      <a:pt x="5228" y="4419"/>
                      <a:pt x="5844" y="2935"/>
                      <a:pt x="5319" y="1612"/>
                    </a:cubicBezTo>
                    <a:cubicBezTo>
                      <a:pt x="4904" y="610"/>
                      <a:pt x="3941" y="0"/>
                      <a:pt x="292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4"/>
              <p:cNvSpPr/>
              <p:nvPr/>
            </p:nvSpPr>
            <p:spPr>
              <a:xfrm>
                <a:off x="-2042125" y="1165400"/>
                <a:ext cx="243100" cy="121550"/>
              </a:xfrm>
              <a:custGeom>
                <a:rect b="b" l="l" r="r" t="t"/>
                <a:pathLst>
                  <a:path extrusionOk="0" h="4862" w="9724">
                    <a:moveTo>
                      <a:pt x="9290" y="0"/>
                    </a:moveTo>
                    <a:lnTo>
                      <a:pt x="0" y="3812"/>
                    </a:lnTo>
                    <a:lnTo>
                      <a:pt x="411" y="4862"/>
                    </a:lnTo>
                    <a:lnTo>
                      <a:pt x="9724" y="1050"/>
                    </a:lnTo>
                    <a:lnTo>
                      <a:pt x="929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4"/>
              <p:cNvSpPr/>
              <p:nvPr/>
            </p:nvSpPr>
            <p:spPr>
              <a:xfrm>
                <a:off x="-2089500" y="1106625"/>
                <a:ext cx="322425" cy="153525"/>
              </a:xfrm>
              <a:custGeom>
                <a:rect b="b" l="l" r="r" t="t"/>
                <a:pathLst>
                  <a:path extrusionOk="0" h="6141" w="12897">
                    <a:moveTo>
                      <a:pt x="12463" y="0"/>
                    </a:moveTo>
                    <a:lnTo>
                      <a:pt x="1" y="5090"/>
                    </a:lnTo>
                    <a:lnTo>
                      <a:pt x="434" y="6140"/>
                    </a:lnTo>
                    <a:lnTo>
                      <a:pt x="12897" y="1027"/>
                    </a:lnTo>
                    <a:lnTo>
                      <a:pt x="1246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4"/>
              <p:cNvSpPr/>
              <p:nvPr/>
            </p:nvSpPr>
            <p:spPr>
              <a:xfrm>
                <a:off x="-1952550" y="1281225"/>
                <a:ext cx="143825" cy="122150"/>
              </a:xfrm>
              <a:custGeom>
                <a:rect b="b" l="l" r="r" t="t"/>
                <a:pathLst>
                  <a:path extrusionOk="0" h="4886" w="5753">
                    <a:moveTo>
                      <a:pt x="3858" y="1"/>
                    </a:moveTo>
                    <a:lnTo>
                      <a:pt x="3858" y="1"/>
                    </a:lnTo>
                    <a:cubicBezTo>
                      <a:pt x="1987" y="777"/>
                      <a:pt x="822" y="1256"/>
                      <a:pt x="822" y="1256"/>
                    </a:cubicBezTo>
                    <a:cubicBezTo>
                      <a:pt x="1" y="2945"/>
                      <a:pt x="3151" y="2740"/>
                      <a:pt x="3516" y="4885"/>
                    </a:cubicBezTo>
                    <a:cubicBezTo>
                      <a:pt x="4269" y="3721"/>
                      <a:pt x="5753" y="1598"/>
                      <a:pt x="385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4"/>
              <p:cNvSpPr/>
              <p:nvPr/>
            </p:nvSpPr>
            <p:spPr>
              <a:xfrm>
                <a:off x="-2155125" y="755100"/>
                <a:ext cx="24575" cy="86775"/>
              </a:xfrm>
              <a:custGeom>
                <a:rect b="b" l="l" r="r" t="t"/>
                <a:pathLst>
                  <a:path extrusionOk="0" fill="none" h="3471" w="983">
                    <a:moveTo>
                      <a:pt x="982" y="1"/>
                    </a:moveTo>
                    <a:cubicBezTo>
                      <a:pt x="982" y="1"/>
                      <a:pt x="69" y="1256"/>
                      <a:pt x="1" y="3470"/>
                    </a:cubicBezTo>
                  </a:path>
                </a:pathLst>
              </a:custGeom>
              <a:solidFill>
                <a:srgbClr val="FFFFFF">
                  <a:alpha val="23921"/>
                </a:srgbClr>
              </a:solidFill>
              <a:ln cap="rnd"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4"/>
              <p:cNvSpPr/>
              <p:nvPr/>
            </p:nvSpPr>
            <p:spPr>
              <a:xfrm>
                <a:off x="-2130575" y="1187075"/>
                <a:ext cx="49675" cy="127275"/>
              </a:xfrm>
              <a:custGeom>
                <a:rect b="b" l="l" r="r" t="t"/>
                <a:pathLst>
                  <a:path extrusionOk="0" fill="none" h="5091" w="1987">
                    <a:moveTo>
                      <a:pt x="1986" y="5090"/>
                    </a:moveTo>
                    <a:lnTo>
                      <a:pt x="0" y="0"/>
                    </a:lnTo>
                  </a:path>
                </a:pathLst>
              </a:custGeom>
              <a:solidFill>
                <a:srgbClr val="FFFFFF">
                  <a:alpha val="23921"/>
                </a:srgbClr>
              </a:solidFill>
              <a:ln cap="rnd"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4"/>
              <p:cNvSpPr/>
              <p:nvPr/>
            </p:nvSpPr>
            <p:spPr>
              <a:xfrm>
                <a:off x="-2160250" y="876650"/>
                <a:ext cx="5150" cy="27975"/>
              </a:xfrm>
              <a:custGeom>
                <a:rect b="b" l="l" r="r" t="t"/>
                <a:pathLst>
                  <a:path extrusionOk="0" fill="none" h="1119" w="206">
                    <a:moveTo>
                      <a:pt x="206" y="115"/>
                    </a:moveTo>
                    <a:cubicBezTo>
                      <a:pt x="206" y="115"/>
                      <a:pt x="0" y="0"/>
                      <a:pt x="206" y="1119"/>
                    </a:cubicBezTo>
                  </a:path>
                </a:pathLst>
              </a:custGeom>
              <a:solidFill>
                <a:srgbClr val="FFFFFF">
                  <a:alpha val="23921"/>
                </a:srgbClr>
              </a:solidFill>
              <a:ln cap="rnd" cmpd="sng" w="970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4"/>
              <p:cNvSpPr/>
              <p:nvPr/>
            </p:nvSpPr>
            <p:spPr>
              <a:xfrm>
                <a:off x="-1936575" y="859525"/>
                <a:ext cx="109975" cy="252500"/>
              </a:xfrm>
              <a:custGeom>
                <a:rect b="b" l="l" r="r" t="t"/>
                <a:pathLst>
                  <a:path extrusionOk="0" h="10100" w="4399">
                    <a:moveTo>
                      <a:pt x="1" y="1"/>
                    </a:moveTo>
                    <a:cubicBezTo>
                      <a:pt x="1" y="1"/>
                      <a:pt x="3379" y="4520"/>
                      <a:pt x="3196" y="9907"/>
                    </a:cubicBezTo>
                    <a:cubicBezTo>
                      <a:pt x="3221" y="10038"/>
                      <a:pt x="3255" y="10100"/>
                      <a:pt x="3293" y="10100"/>
                    </a:cubicBezTo>
                    <a:cubicBezTo>
                      <a:pt x="3669" y="10100"/>
                      <a:pt x="4398" y="4004"/>
                      <a:pt x="1" y="1"/>
                    </a:cubicBezTo>
                    <a:close/>
                  </a:path>
                </a:pathLst>
              </a:custGeom>
              <a:solidFill>
                <a:srgbClr val="0C0044">
                  <a:alpha val="1450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4"/>
              <p:cNvSpPr/>
              <p:nvPr/>
            </p:nvSpPr>
            <p:spPr>
              <a:xfrm>
                <a:off x="-2031300" y="975950"/>
                <a:ext cx="69025" cy="70775"/>
              </a:xfrm>
              <a:custGeom>
                <a:rect b="b" l="l" r="r" t="t"/>
                <a:pathLst>
                  <a:path extrusionOk="0" h="2831" w="2761">
                    <a:moveTo>
                      <a:pt x="2352" y="0"/>
                    </a:moveTo>
                    <a:lnTo>
                      <a:pt x="2352" y="0"/>
                    </a:lnTo>
                    <a:cubicBezTo>
                      <a:pt x="1736" y="2830"/>
                      <a:pt x="1" y="2077"/>
                      <a:pt x="206" y="2488"/>
                    </a:cubicBezTo>
                    <a:cubicBezTo>
                      <a:pt x="282" y="2493"/>
                      <a:pt x="355" y="2495"/>
                      <a:pt x="425" y="2495"/>
                    </a:cubicBezTo>
                    <a:cubicBezTo>
                      <a:pt x="2760" y="2495"/>
                      <a:pt x="2352" y="0"/>
                      <a:pt x="2352" y="0"/>
                    </a:cubicBezTo>
                    <a:close/>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27" name="Google Shape;1827;p4"/>
            <p:cNvGrpSpPr/>
            <p:nvPr/>
          </p:nvGrpSpPr>
          <p:grpSpPr>
            <a:xfrm rot="-359227">
              <a:off x="7447077" y="1345537"/>
              <a:ext cx="811988" cy="827987"/>
              <a:chOff x="-1445825" y="13850"/>
              <a:chExt cx="812025" cy="828025"/>
            </a:xfrm>
          </p:grpSpPr>
          <p:sp>
            <p:nvSpPr>
              <p:cNvPr id="1828" name="Google Shape;1828;p4"/>
              <p:cNvSpPr/>
              <p:nvPr/>
            </p:nvSpPr>
            <p:spPr>
              <a:xfrm>
                <a:off x="-1398450" y="367075"/>
                <a:ext cx="575775" cy="346400"/>
              </a:xfrm>
              <a:custGeom>
                <a:rect b="b" l="l" r="r" t="t"/>
                <a:pathLst>
                  <a:path extrusionOk="0" h="13856" w="23031">
                    <a:moveTo>
                      <a:pt x="13558" y="1"/>
                    </a:moveTo>
                    <a:lnTo>
                      <a:pt x="0" y="1963"/>
                    </a:lnTo>
                    <a:lnTo>
                      <a:pt x="9906" y="13855"/>
                    </a:lnTo>
                    <a:lnTo>
                      <a:pt x="23031" y="11733"/>
                    </a:lnTo>
                    <a:lnTo>
                      <a:pt x="13558" y="1"/>
                    </a:ln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4"/>
              <p:cNvSpPr/>
              <p:nvPr/>
            </p:nvSpPr>
            <p:spPr>
              <a:xfrm>
                <a:off x="-1424150" y="426425"/>
                <a:ext cx="273375" cy="401750"/>
              </a:xfrm>
              <a:custGeom>
                <a:rect b="b" l="l" r="r" t="t"/>
                <a:pathLst>
                  <a:path extrusionOk="0" h="16070" w="10935">
                    <a:moveTo>
                      <a:pt x="1370" y="0"/>
                    </a:moveTo>
                    <a:lnTo>
                      <a:pt x="1" y="4451"/>
                    </a:lnTo>
                    <a:lnTo>
                      <a:pt x="9519" y="16069"/>
                    </a:lnTo>
                    <a:lnTo>
                      <a:pt x="10934" y="11481"/>
                    </a:lnTo>
                    <a:lnTo>
                      <a:pt x="1370" y="0"/>
                    </a:ln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4"/>
              <p:cNvSpPr/>
              <p:nvPr/>
            </p:nvSpPr>
            <p:spPr>
              <a:xfrm>
                <a:off x="-1186175" y="660375"/>
                <a:ext cx="363500" cy="167800"/>
              </a:xfrm>
              <a:custGeom>
                <a:rect b="b" l="l" r="r" t="t"/>
                <a:pathLst>
                  <a:path extrusionOk="0" h="6712" w="14540">
                    <a:moveTo>
                      <a:pt x="14540" y="1"/>
                    </a:moveTo>
                    <a:lnTo>
                      <a:pt x="1415" y="2123"/>
                    </a:lnTo>
                    <a:lnTo>
                      <a:pt x="0" y="6711"/>
                    </a:lnTo>
                    <a:lnTo>
                      <a:pt x="13284" y="4041"/>
                    </a:lnTo>
                    <a:lnTo>
                      <a:pt x="14540" y="1"/>
                    </a:ln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4"/>
              <p:cNvSpPr/>
              <p:nvPr/>
            </p:nvSpPr>
            <p:spPr>
              <a:xfrm>
                <a:off x="-1059500" y="13850"/>
                <a:ext cx="398325" cy="646550"/>
              </a:xfrm>
              <a:custGeom>
                <a:rect b="b" l="l" r="r" t="t"/>
                <a:pathLst>
                  <a:path extrusionOk="0" h="25862" w="15933">
                    <a:moveTo>
                      <a:pt x="5981" y="1"/>
                    </a:moveTo>
                    <a:lnTo>
                      <a:pt x="0" y="14130"/>
                    </a:lnTo>
                    <a:lnTo>
                      <a:pt x="9473" y="25862"/>
                    </a:lnTo>
                    <a:lnTo>
                      <a:pt x="15932" y="10774"/>
                    </a:lnTo>
                    <a:lnTo>
                      <a:pt x="5981" y="1"/>
                    </a:ln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4"/>
              <p:cNvSpPr/>
              <p:nvPr/>
            </p:nvSpPr>
            <p:spPr>
              <a:xfrm>
                <a:off x="-898575" y="26400"/>
                <a:ext cx="264775" cy="264225"/>
              </a:xfrm>
              <a:custGeom>
                <a:rect b="b" l="l" r="r" t="t"/>
                <a:pathLst>
                  <a:path extrusionOk="0" h="10569" w="10591">
                    <a:moveTo>
                      <a:pt x="0" y="1"/>
                    </a:moveTo>
                    <a:lnTo>
                      <a:pt x="9769" y="10569"/>
                    </a:lnTo>
                    <a:lnTo>
                      <a:pt x="10591" y="10204"/>
                    </a:lnTo>
                    <a:lnTo>
                      <a:pt x="1278" y="389"/>
                    </a:lnTo>
                    <a:lnTo>
                      <a:pt x="0" y="1"/>
                    </a:ln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4"/>
              <p:cNvSpPr/>
              <p:nvPr/>
            </p:nvSpPr>
            <p:spPr>
              <a:xfrm>
                <a:off x="-854075" y="281475"/>
                <a:ext cx="220275" cy="479925"/>
              </a:xfrm>
              <a:custGeom>
                <a:rect b="b" l="l" r="r" t="t"/>
                <a:pathLst>
                  <a:path extrusionOk="0" h="19197" w="8811">
                    <a:moveTo>
                      <a:pt x="8811" y="1"/>
                    </a:moveTo>
                    <a:lnTo>
                      <a:pt x="7715" y="69"/>
                    </a:lnTo>
                    <a:lnTo>
                      <a:pt x="1256" y="15157"/>
                    </a:lnTo>
                    <a:lnTo>
                      <a:pt x="0" y="19197"/>
                    </a:lnTo>
                    <a:lnTo>
                      <a:pt x="8811" y="1"/>
                    </a:lnTo>
                    <a:close/>
                    <a:moveTo>
                      <a:pt x="0" y="19197"/>
                    </a:moveTo>
                    <a:lnTo>
                      <a:pt x="0" y="19197"/>
                    </a:lnTo>
                    <a:lnTo>
                      <a:pt x="0" y="19197"/>
                    </a:ln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4"/>
              <p:cNvSpPr/>
              <p:nvPr/>
            </p:nvSpPr>
            <p:spPr>
              <a:xfrm>
                <a:off x="-1388200" y="367075"/>
                <a:ext cx="565525" cy="346400"/>
              </a:xfrm>
              <a:custGeom>
                <a:rect b="b" l="l" r="r" t="t"/>
                <a:pathLst>
                  <a:path extrusionOk="0" h="13856" w="22621">
                    <a:moveTo>
                      <a:pt x="13148" y="1"/>
                    </a:moveTo>
                    <a:lnTo>
                      <a:pt x="1" y="685"/>
                    </a:lnTo>
                    <a:lnTo>
                      <a:pt x="9496" y="13855"/>
                    </a:lnTo>
                    <a:lnTo>
                      <a:pt x="22621" y="11733"/>
                    </a:lnTo>
                    <a:lnTo>
                      <a:pt x="13148" y="1"/>
                    </a:ln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4"/>
              <p:cNvSpPr/>
              <p:nvPr/>
            </p:nvSpPr>
            <p:spPr>
              <a:xfrm>
                <a:off x="-1379050" y="411575"/>
                <a:ext cx="228275" cy="301900"/>
              </a:xfrm>
              <a:custGeom>
                <a:rect b="b" l="l" r="r" t="t"/>
                <a:pathLst>
                  <a:path extrusionOk="0" h="12076" w="9131">
                    <a:moveTo>
                      <a:pt x="434" y="1"/>
                    </a:moveTo>
                    <a:lnTo>
                      <a:pt x="0" y="69"/>
                    </a:lnTo>
                    <a:lnTo>
                      <a:pt x="9130" y="12075"/>
                    </a:lnTo>
                    <a:lnTo>
                      <a:pt x="434" y="1"/>
                    </a:ln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4"/>
              <p:cNvSpPr/>
              <p:nvPr/>
            </p:nvSpPr>
            <p:spPr>
              <a:xfrm>
                <a:off x="-1445825" y="501750"/>
                <a:ext cx="598050" cy="340125"/>
              </a:xfrm>
              <a:custGeom>
                <a:rect b="b" l="l" r="r" t="t"/>
                <a:pathLst>
                  <a:path extrusionOk="0" h="13605" w="23922">
                    <a:moveTo>
                      <a:pt x="1324" y="0"/>
                    </a:moveTo>
                    <a:lnTo>
                      <a:pt x="1" y="571"/>
                    </a:lnTo>
                    <a:lnTo>
                      <a:pt x="10226" y="13604"/>
                    </a:lnTo>
                    <a:lnTo>
                      <a:pt x="23670" y="10386"/>
                    </a:lnTo>
                    <a:lnTo>
                      <a:pt x="23922" y="9541"/>
                    </a:lnTo>
                    <a:lnTo>
                      <a:pt x="10569" y="12486"/>
                    </a:lnTo>
                    <a:lnTo>
                      <a:pt x="1051" y="890"/>
                    </a:lnTo>
                    <a:lnTo>
                      <a:pt x="1324" y="0"/>
                    </a:lnTo>
                    <a:close/>
                  </a:path>
                </a:pathLst>
              </a:custGeom>
              <a:solidFill>
                <a:srgbClr val="E8C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4"/>
              <p:cNvSpPr/>
              <p:nvPr/>
            </p:nvSpPr>
            <p:spPr>
              <a:xfrm>
                <a:off x="-854075" y="664375"/>
                <a:ext cx="56525" cy="97025"/>
              </a:xfrm>
              <a:custGeom>
                <a:rect b="b" l="l" r="r" t="t"/>
                <a:pathLst>
                  <a:path extrusionOk="0" h="3881" w="2261">
                    <a:moveTo>
                      <a:pt x="1735" y="0"/>
                    </a:moveTo>
                    <a:cubicBezTo>
                      <a:pt x="1735" y="1"/>
                      <a:pt x="708" y="1644"/>
                      <a:pt x="0" y="3881"/>
                    </a:cubicBezTo>
                    <a:cubicBezTo>
                      <a:pt x="2260" y="2922"/>
                      <a:pt x="1735" y="1"/>
                      <a:pt x="1735" y="0"/>
                    </a:cubicBezTo>
                    <a:close/>
                  </a:path>
                </a:pathLst>
              </a:custGeom>
              <a:solidFill>
                <a:srgbClr val="EFC7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4"/>
              <p:cNvSpPr/>
              <p:nvPr/>
            </p:nvSpPr>
            <p:spPr>
              <a:xfrm>
                <a:off x="-1059500" y="367075"/>
                <a:ext cx="236825" cy="295050"/>
              </a:xfrm>
              <a:custGeom>
                <a:rect b="b" l="l" r="r" t="t"/>
                <a:pathLst>
                  <a:path extrusionOk="0" h="11802" w="9473">
                    <a:moveTo>
                      <a:pt x="0" y="1"/>
                    </a:moveTo>
                    <a:lnTo>
                      <a:pt x="9016" y="11801"/>
                    </a:lnTo>
                    <a:lnTo>
                      <a:pt x="9473" y="11733"/>
                    </a:lnTo>
                    <a:lnTo>
                      <a:pt x="0" y="1"/>
                    </a:ln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4"/>
              <p:cNvSpPr/>
              <p:nvPr/>
            </p:nvSpPr>
            <p:spPr>
              <a:xfrm>
                <a:off x="-843800" y="283200"/>
                <a:ext cx="182625" cy="377200"/>
              </a:xfrm>
              <a:custGeom>
                <a:rect b="b" l="l" r="r" t="t"/>
                <a:pathLst>
                  <a:path extrusionOk="0" h="15088" w="7305">
                    <a:moveTo>
                      <a:pt x="7304" y="0"/>
                    </a:moveTo>
                    <a:cubicBezTo>
                      <a:pt x="7304" y="1"/>
                      <a:pt x="662" y="6323"/>
                      <a:pt x="0" y="14654"/>
                    </a:cubicBezTo>
                    <a:cubicBezTo>
                      <a:pt x="502" y="15065"/>
                      <a:pt x="845" y="15088"/>
                      <a:pt x="845" y="15088"/>
                    </a:cubicBezTo>
                    <a:lnTo>
                      <a:pt x="7304" y="0"/>
                    </a:ln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4"/>
              <p:cNvSpPr/>
              <p:nvPr/>
            </p:nvSpPr>
            <p:spPr>
              <a:xfrm>
                <a:off x="-1063500" y="13850"/>
                <a:ext cx="155800" cy="353250"/>
              </a:xfrm>
              <a:custGeom>
                <a:rect b="b" l="l" r="r" t="t"/>
                <a:pathLst>
                  <a:path extrusionOk="0" h="14130" w="6232">
                    <a:moveTo>
                      <a:pt x="6141" y="1"/>
                    </a:moveTo>
                    <a:cubicBezTo>
                      <a:pt x="1" y="9131"/>
                      <a:pt x="160" y="14130"/>
                      <a:pt x="160" y="14130"/>
                    </a:cubicBezTo>
                    <a:lnTo>
                      <a:pt x="6141" y="3607"/>
                    </a:lnTo>
                    <a:cubicBezTo>
                      <a:pt x="6141" y="3607"/>
                      <a:pt x="6232" y="1210"/>
                      <a:pt x="6141" y="1"/>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4"/>
              <p:cNvSpPr/>
              <p:nvPr/>
            </p:nvSpPr>
            <p:spPr>
              <a:xfrm>
                <a:off x="-1388200" y="383050"/>
                <a:ext cx="540425" cy="330425"/>
              </a:xfrm>
              <a:custGeom>
                <a:rect b="b" l="l" r="r" t="t"/>
                <a:pathLst>
                  <a:path extrusionOk="0" h="13217" w="21617">
                    <a:moveTo>
                      <a:pt x="754" y="1"/>
                    </a:moveTo>
                    <a:lnTo>
                      <a:pt x="1" y="46"/>
                    </a:lnTo>
                    <a:lnTo>
                      <a:pt x="9496" y="13216"/>
                    </a:lnTo>
                    <a:lnTo>
                      <a:pt x="21617" y="11253"/>
                    </a:lnTo>
                    <a:cubicBezTo>
                      <a:pt x="21373" y="11200"/>
                      <a:pt x="21031" y="11176"/>
                      <a:pt x="20617" y="11176"/>
                    </a:cubicBezTo>
                    <a:cubicBezTo>
                      <a:pt x="17338" y="11176"/>
                      <a:pt x="9496" y="12669"/>
                      <a:pt x="9496" y="12669"/>
                    </a:cubicBezTo>
                    <a:lnTo>
                      <a:pt x="754" y="1"/>
                    </a:ln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4"/>
              <p:cNvSpPr/>
              <p:nvPr/>
            </p:nvSpPr>
            <p:spPr>
              <a:xfrm>
                <a:off x="-1383050" y="492050"/>
                <a:ext cx="140875" cy="178450"/>
              </a:xfrm>
              <a:custGeom>
                <a:rect b="b" l="l" r="r" t="t"/>
                <a:pathLst>
                  <a:path extrusionOk="0" h="7138" w="5635">
                    <a:moveTo>
                      <a:pt x="0" y="0"/>
                    </a:moveTo>
                    <a:lnTo>
                      <a:pt x="0" y="0"/>
                    </a:lnTo>
                    <a:cubicBezTo>
                      <a:pt x="1" y="1"/>
                      <a:pt x="4165" y="5075"/>
                      <a:pt x="5339" y="6696"/>
                    </a:cubicBezTo>
                    <a:lnTo>
                      <a:pt x="5339" y="6696"/>
                    </a:lnTo>
                    <a:cubicBezTo>
                      <a:pt x="4395" y="5270"/>
                      <a:pt x="1422" y="836"/>
                      <a:pt x="0" y="0"/>
                    </a:cubicBezTo>
                    <a:close/>
                    <a:moveTo>
                      <a:pt x="5339" y="6696"/>
                    </a:moveTo>
                    <a:cubicBezTo>
                      <a:pt x="5523" y="6974"/>
                      <a:pt x="5630" y="7137"/>
                      <a:pt x="5633" y="7137"/>
                    </a:cubicBezTo>
                    <a:cubicBezTo>
                      <a:pt x="5634" y="7137"/>
                      <a:pt x="5614" y="7103"/>
                      <a:pt x="5570" y="7030"/>
                    </a:cubicBezTo>
                    <a:cubicBezTo>
                      <a:pt x="5518" y="6948"/>
                      <a:pt x="5439" y="6834"/>
                      <a:pt x="5339" y="6696"/>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4"/>
              <p:cNvSpPr/>
              <p:nvPr/>
            </p:nvSpPr>
            <p:spPr>
              <a:xfrm>
                <a:off x="-800425" y="352800"/>
                <a:ext cx="101025" cy="195200"/>
              </a:xfrm>
              <a:custGeom>
                <a:rect b="b" l="l" r="r" t="t"/>
                <a:pathLst>
                  <a:path extrusionOk="0" h="7808" w="4041">
                    <a:moveTo>
                      <a:pt x="4040" y="1"/>
                    </a:moveTo>
                    <a:cubicBezTo>
                      <a:pt x="4040" y="1"/>
                      <a:pt x="1461" y="2489"/>
                      <a:pt x="0" y="7807"/>
                    </a:cubicBezTo>
                    <a:cubicBezTo>
                      <a:pt x="1027" y="5593"/>
                      <a:pt x="2648" y="1895"/>
                      <a:pt x="4040"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4"/>
              <p:cNvSpPr/>
              <p:nvPr/>
            </p:nvSpPr>
            <p:spPr>
              <a:xfrm>
                <a:off x="-1108125" y="707175"/>
                <a:ext cx="234100" cy="39000"/>
              </a:xfrm>
              <a:custGeom>
                <a:rect b="b" l="l" r="r" t="t"/>
                <a:pathLst>
                  <a:path extrusionOk="0" h="1560" w="9364">
                    <a:moveTo>
                      <a:pt x="9364" y="0"/>
                    </a:moveTo>
                    <a:cubicBezTo>
                      <a:pt x="9363" y="0"/>
                      <a:pt x="1192" y="1028"/>
                      <a:pt x="119" y="1484"/>
                    </a:cubicBezTo>
                    <a:cubicBezTo>
                      <a:pt x="0" y="1536"/>
                      <a:pt x="16" y="1559"/>
                      <a:pt x="140" y="1559"/>
                    </a:cubicBezTo>
                    <a:cubicBezTo>
                      <a:pt x="1151" y="1559"/>
                      <a:pt x="9363" y="1"/>
                      <a:pt x="9364"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4"/>
              <p:cNvSpPr/>
              <p:nvPr/>
            </p:nvSpPr>
            <p:spPr>
              <a:xfrm>
                <a:off x="-860350" y="53800"/>
                <a:ext cx="99875" cy="109575"/>
              </a:xfrm>
              <a:custGeom>
                <a:rect b="b" l="l" r="r" t="t"/>
                <a:pathLst>
                  <a:path extrusionOk="0" fill="none" h="4383" w="3995">
                    <a:moveTo>
                      <a:pt x="0" y="0"/>
                    </a:moveTo>
                    <a:lnTo>
                      <a:pt x="3995" y="4383"/>
                    </a:lnTo>
                  </a:path>
                </a:pathLst>
              </a:custGeom>
              <a:noFill/>
              <a:ln cap="rnd" cmpd="sng" w="9525">
                <a:solidFill>
                  <a:srgbClr val="FBD87E"/>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4"/>
              <p:cNvSpPr/>
              <p:nvPr/>
            </p:nvSpPr>
            <p:spPr>
              <a:xfrm>
                <a:off x="-743950" y="179900"/>
                <a:ext cx="18850" cy="20575"/>
              </a:xfrm>
              <a:custGeom>
                <a:rect b="b" l="l" r="r" t="t"/>
                <a:pathLst>
                  <a:path extrusionOk="0" fill="none" h="823" w="754">
                    <a:moveTo>
                      <a:pt x="1" y="1"/>
                    </a:moveTo>
                    <a:lnTo>
                      <a:pt x="754" y="823"/>
                    </a:lnTo>
                  </a:path>
                </a:pathLst>
              </a:custGeom>
              <a:noFill/>
              <a:ln cap="rnd" cmpd="sng" w="9525">
                <a:solidFill>
                  <a:srgbClr val="FBD87E"/>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4"/>
              <p:cNvSpPr/>
              <p:nvPr/>
            </p:nvSpPr>
            <p:spPr>
              <a:xfrm>
                <a:off x="-836375" y="682075"/>
                <a:ext cx="18850" cy="56500"/>
              </a:xfrm>
              <a:custGeom>
                <a:rect b="b" l="l" r="r" t="t"/>
                <a:pathLst>
                  <a:path extrusionOk="0" fill="none" h="2260" w="754">
                    <a:moveTo>
                      <a:pt x="0" y="2260"/>
                    </a:moveTo>
                    <a:cubicBezTo>
                      <a:pt x="0" y="2260"/>
                      <a:pt x="548" y="1529"/>
                      <a:pt x="753" y="0"/>
                    </a:cubicBezTo>
                  </a:path>
                </a:pathLst>
              </a:custGeom>
              <a:noFill/>
              <a:ln cap="rnd" cmpd="sng" w="9525">
                <a:solidFill>
                  <a:srgbClr val="FBCF6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4"/>
              <p:cNvSpPr/>
              <p:nvPr/>
            </p:nvSpPr>
            <p:spPr>
              <a:xfrm>
                <a:off x="-1412725" y="547975"/>
                <a:ext cx="89050" cy="112425"/>
              </a:xfrm>
              <a:custGeom>
                <a:rect b="b" l="l" r="r" t="t"/>
                <a:pathLst>
                  <a:path extrusionOk="0" fill="none" h="4497" w="3562">
                    <a:moveTo>
                      <a:pt x="0" y="0"/>
                    </a:moveTo>
                    <a:lnTo>
                      <a:pt x="3561" y="4497"/>
                    </a:lnTo>
                  </a:path>
                </a:pathLst>
              </a:custGeom>
              <a:noFill/>
              <a:ln cap="rnd" cmpd="sng" w="9525">
                <a:solidFill>
                  <a:srgbClr val="FBD87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4"/>
              <p:cNvSpPr/>
              <p:nvPr/>
            </p:nvSpPr>
            <p:spPr>
              <a:xfrm>
                <a:off x="-1305450" y="682075"/>
                <a:ext cx="35975" cy="44525"/>
              </a:xfrm>
              <a:custGeom>
                <a:rect b="b" l="l" r="r" t="t"/>
                <a:pathLst>
                  <a:path extrusionOk="0" fill="none" h="1781" w="1439">
                    <a:moveTo>
                      <a:pt x="1" y="0"/>
                    </a:moveTo>
                    <a:lnTo>
                      <a:pt x="1439" y="1780"/>
                    </a:lnTo>
                  </a:path>
                </a:pathLst>
              </a:custGeom>
              <a:noFill/>
              <a:ln cap="rnd" cmpd="sng" w="9525">
                <a:solidFill>
                  <a:srgbClr val="FBD87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0" name="Google Shape;1850;p4"/>
            <p:cNvGrpSpPr/>
            <p:nvPr/>
          </p:nvGrpSpPr>
          <p:grpSpPr>
            <a:xfrm>
              <a:off x="8873313" y="2557163"/>
              <a:ext cx="650550" cy="641425"/>
              <a:chOff x="-2968275" y="-74025"/>
              <a:chExt cx="650550" cy="641425"/>
            </a:xfrm>
          </p:grpSpPr>
          <p:sp>
            <p:nvSpPr>
              <p:cNvPr id="1851" name="Google Shape;1851;p4"/>
              <p:cNvSpPr/>
              <p:nvPr/>
            </p:nvSpPr>
            <p:spPr>
              <a:xfrm>
                <a:off x="-2957425" y="-72300"/>
                <a:ext cx="639700" cy="639700"/>
              </a:xfrm>
              <a:custGeom>
                <a:rect b="b" l="l" r="r" t="t"/>
                <a:pathLst>
                  <a:path extrusionOk="0" h="25588" w="25588">
                    <a:moveTo>
                      <a:pt x="12805" y="0"/>
                    </a:moveTo>
                    <a:cubicBezTo>
                      <a:pt x="5730" y="0"/>
                      <a:pt x="0" y="5729"/>
                      <a:pt x="0" y="12805"/>
                    </a:cubicBezTo>
                    <a:cubicBezTo>
                      <a:pt x="0" y="19858"/>
                      <a:pt x="5730" y="25587"/>
                      <a:pt x="12805" y="25587"/>
                    </a:cubicBezTo>
                    <a:cubicBezTo>
                      <a:pt x="19858" y="25587"/>
                      <a:pt x="25588" y="19858"/>
                      <a:pt x="25588" y="12805"/>
                    </a:cubicBezTo>
                    <a:cubicBezTo>
                      <a:pt x="25588" y="5729"/>
                      <a:pt x="19858" y="0"/>
                      <a:pt x="1280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4"/>
              <p:cNvSpPr/>
              <p:nvPr/>
            </p:nvSpPr>
            <p:spPr>
              <a:xfrm>
                <a:off x="-2816475" y="-72300"/>
                <a:ext cx="475350" cy="377425"/>
              </a:xfrm>
              <a:custGeom>
                <a:rect b="b" l="l" r="r" t="t"/>
                <a:pathLst>
                  <a:path extrusionOk="0" h="15097" w="19014">
                    <a:moveTo>
                      <a:pt x="7167" y="0"/>
                    </a:moveTo>
                    <a:cubicBezTo>
                      <a:pt x="4497" y="0"/>
                      <a:pt x="2032" y="799"/>
                      <a:pt x="0" y="2191"/>
                    </a:cubicBezTo>
                    <a:cubicBezTo>
                      <a:pt x="1575" y="4314"/>
                      <a:pt x="4816" y="5798"/>
                      <a:pt x="7350" y="8240"/>
                    </a:cubicBezTo>
                    <a:cubicBezTo>
                      <a:pt x="10513" y="11302"/>
                      <a:pt x="11952" y="15096"/>
                      <a:pt x="13780" y="15096"/>
                    </a:cubicBezTo>
                    <a:cubicBezTo>
                      <a:pt x="14431" y="15096"/>
                      <a:pt x="15132" y="14614"/>
                      <a:pt x="15978" y="13444"/>
                    </a:cubicBezTo>
                    <a:cubicBezTo>
                      <a:pt x="17051" y="11938"/>
                      <a:pt x="18215" y="10020"/>
                      <a:pt x="19014" y="7989"/>
                    </a:cubicBezTo>
                    <a:cubicBezTo>
                      <a:pt x="17119" y="3287"/>
                      <a:pt x="12531" y="0"/>
                      <a:pt x="7167"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4"/>
              <p:cNvSpPr/>
              <p:nvPr/>
            </p:nvSpPr>
            <p:spPr>
              <a:xfrm>
                <a:off x="-2957425" y="37825"/>
                <a:ext cx="202600" cy="507300"/>
              </a:xfrm>
              <a:custGeom>
                <a:rect b="b" l="l" r="r" t="t"/>
                <a:pathLst>
                  <a:path extrusionOk="0" h="20292" w="8104">
                    <a:moveTo>
                      <a:pt x="3127" y="0"/>
                    </a:moveTo>
                    <a:lnTo>
                      <a:pt x="3127" y="0"/>
                    </a:lnTo>
                    <a:cubicBezTo>
                      <a:pt x="1187" y="2260"/>
                      <a:pt x="0" y="5182"/>
                      <a:pt x="0" y="8400"/>
                    </a:cubicBezTo>
                    <a:cubicBezTo>
                      <a:pt x="0" y="13810"/>
                      <a:pt x="3356" y="18420"/>
                      <a:pt x="8103" y="20292"/>
                    </a:cubicBezTo>
                    <a:cubicBezTo>
                      <a:pt x="3333" y="16823"/>
                      <a:pt x="6186" y="13627"/>
                      <a:pt x="4360" y="11048"/>
                    </a:cubicBezTo>
                    <a:cubicBezTo>
                      <a:pt x="2511" y="8469"/>
                      <a:pt x="4497" y="4657"/>
                      <a:pt x="3127"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4"/>
              <p:cNvSpPr/>
              <p:nvPr/>
            </p:nvSpPr>
            <p:spPr>
              <a:xfrm>
                <a:off x="-2651000" y="376775"/>
                <a:ext cx="289900" cy="190625"/>
              </a:xfrm>
              <a:custGeom>
                <a:rect b="b" l="l" r="r" t="t"/>
                <a:pathLst>
                  <a:path extrusionOk="0" h="7625" w="11596">
                    <a:moveTo>
                      <a:pt x="4680" y="0"/>
                    </a:moveTo>
                    <a:cubicBezTo>
                      <a:pt x="4418" y="0"/>
                      <a:pt x="4131" y="22"/>
                      <a:pt x="3812" y="69"/>
                    </a:cubicBezTo>
                    <a:cubicBezTo>
                      <a:pt x="138" y="617"/>
                      <a:pt x="2854" y="4634"/>
                      <a:pt x="1" y="7624"/>
                    </a:cubicBezTo>
                    <a:lnTo>
                      <a:pt x="548" y="7624"/>
                    </a:lnTo>
                    <a:cubicBezTo>
                      <a:pt x="5250" y="7624"/>
                      <a:pt x="9382" y="5068"/>
                      <a:pt x="11596" y="1279"/>
                    </a:cubicBezTo>
                    <a:lnTo>
                      <a:pt x="11596" y="1279"/>
                    </a:lnTo>
                    <a:cubicBezTo>
                      <a:pt x="10814" y="1481"/>
                      <a:pt x="10179" y="1563"/>
                      <a:pt x="9646" y="1563"/>
                    </a:cubicBezTo>
                    <a:cubicBezTo>
                      <a:pt x="7322" y="1563"/>
                      <a:pt x="6927" y="0"/>
                      <a:pt x="4680"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4"/>
              <p:cNvSpPr/>
              <p:nvPr/>
            </p:nvSpPr>
            <p:spPr>
              <a:xfrm>
                <a:off x="-2968275" y="69200"/>
                <a:ext cx="85625" cy="270125"/>
              </a:xfrm>
              <a:custGeom>
                <a:rect b="b" l="l" r="r" t="t"/>
                <a:pathLst>
                  <a:path extrusionOk="0" h="10805" w="3425">
                    <a:moveTo>
                      <a:pt x="3310" y="1"/>
                    </a:moveTo>
                    <a:cubicBezTo>
                      <a:pt x="3310" y="1"/>
                      <a:pt x="1" y="6027"/>
                      <a:pt x="1713" y="10729"/>
                    </a:cubicBezTo>
                    <a:cubicBezTo>
                      <a:pt x="1799" y="10781"/>
                      <a:pt x="1876" y="10805"/>
                      <a:pt x="1941" y="10805"/>
                    </a:cubicBezTo>
                    <a:cubicBezTo>
                      <a:pt x="2131" y="10805"/>
                      <a:pt x="2220" y="10596"/>
                      <a:pt x="2169" y="10272"/>
                    </a:cubicBezTo>
                    <a:cubicBezTo>
                      <a:pt x="1439" y="5890"/>
                      <a:pt x="3356" y="366"/>
                      <a:pt x="3402" y="183"/>
                    </a:cubicBezTo>
                    <a:cubicBezTo>
                      <a:pt x="3424" y="1"/>
                      <a:pt x="3310" y="1"/>
                      <a:pt x="3310"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4"/>
              <p:cNvSpPr/>
              <p:nvPr/>
            </p:nvSpPr>
            <p:spPr>
              <a:xfrm>
                <a:off x="-2754850" y="-74025"/>
                <a:ext cx="197450" cy="59375"/>
              </a:xfrm>
              <a:custGeom>
                <a:rect b="b" l="l" r="r" t="t"/>
                <a:pathLst>
                  <a:path extrusionOk="0" fill="none" h="2375" w="7898">
                    <a:moveTo>
                      <a:pt x="0" y="2374"/>
                    </a:moveTo>
                    <a:cubicBezTo>
                      <a:pt x="0" y="2374"/>
                      <a:pt x="3515" y="1"/>
                      <a:pt x="7898" y="1667"/>
                    </a:cubicBezTo>
                  </a:path>
                </a:pathLst>
              </a:custGeom>
              <a:solidFill>
                <a:srgbClr val="FFFFFF">
                  <a:alpha val="32549"/>
                </a:srgbClr>
              </a:solidFill>
              <a:ln cap="rnd" cmpd="sng" w="9700">
                <a:solidFill>
                  <a:srgbClr val="61D9DA"/>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4"/>
              <p:cNvSpPr/>
              <p:nvPr/>
            </p:nvSpPr>
            <p:spPr>
              <a:xfrm>
                <a:off x="-2608200" y="437875"/>
                <a:ext cx="177500" cy="99975"/>
              </a:xfrm>
              <a:custGeom>
                <a:rect b="b" l="l" r="r" t="t"/>
                <a:pathLst>
                  <a:path extrusionOk="0" h="3999" w="7100">
                    <a:moveTo>
                      <a:pt x="6917" y="0"/>
                    </a:moveTo>
                    <a:cubicBezTo>
                      <a:pt x="6059" y="0"/>
                      <a:pt x="3288" y="2684"/>
                      <a:pt x="1291" y="3654"/>
                    </a:cubicBezTo>
                    <a:lnTo>
                      <a:pt x="1291" y="3654"/>
                    </a:lnTo>
                    <a:cubicBezTo>
                      <a:pt x="2856" y="3167"/>
                      <a:pt x="5482" y="2096"/>
                      <a:pt x="7099" y="67"/>
                    </a:cubicBezTo>
                    <a:cubicBezTo>
                      <a:pt x="7055" y="22"/>
                      <a:pt x="6994" y="0"/>
                      <a:pt x="6917" y="0"/>
                    </a:cubicBezTo>
                    <a:close/>
                    <a:moveTo>
                      <a:pt x="1291" y="3654"/>
                    </a:moveTo>
                    <a:lnTo>
                      <a:pt x="1291" y="3654"/>
                    </a:lnTo>
                    <a:cubicBezTo>
                      <a:pt x="515" y="3895"/>
                      <a:pt x="0" y="3993"/>
                      <a:pt x="0" y="3993"/>
                    </a:cubicBezTo>
                    <a:cubicBezTo>
                      <a:pt x="37" y="3997"/>
                      <a:pt x="74" y="3998"/>
                      <a:pt x="112" y="3998"/>
                    </a:cubicBezTo>
                    <a:cubicBezTo>
                      <a:pt x="448" y="3998"/>
                      <a:pt x="851" y="3868"/>
                      <a:pt x="1291" y="3654"/>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4"/>
              <p:cNvSpPr/>
              <p:nvPr/>
            </p:nvSpPr>
            <p:spPr>
              <a:xfrm>
                <a:off x="-2380525" y="187450"/>
                <a:ext cx="55950" cy="189350"/>
              </a:xfrm>
              <a:custGeom>
                <a:rect b="b" l="l" r="r" t="t"/>
                <a:pathLst>
                  <a:path extrusionOk="0" h="7574" w="2238">
                    <a:moveTo>
                      <a:pt x="1326" y="1"/>
                    </a:moveTo>
                    <a:cubicBezTo>
                      <a:pt x="1021" y="1"/>
                      <a:pt x="1162" y="5176"/>
                      <a:pt x="1" y="7574"/>
                    </a:cubicBezTo>
                    <a:cubicBezTo>
                      <a:pt x="1" y="7574"/>
                      <a:pt x="2238" y="3511"/>
                      <a:pt x="1576" y="680"/>
                    </a:cubicBezTo>
                    <a:cubicBezTo>
                      <a:pt x="1466" y="206"/>
                      <a:pt x="1387" y="1"/>
                      <a:pt x="1326"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9" name="Google Shape;1859;p4"/>
            <p:cNvGrpSpPr/>
            <p:nvPr/>
          </p:nvGrpSpPr>
          <p:grpSpPr>
            <a:xfrm>
              <a:off x="5640313" y="-187487"/>
              <a:ext cx="392050" cy="392050"/>
              <a:chOff x="-3728925" y="-37500"/>
              <a:chExt cx="392050" cy="392050"/>
            </a:xfrm>
          </p:grpSpPr>
          <p:sp>
            <p:nvSpPr>
              <p:cNvPr id="1860" name="Google Shape;1860;p4"/>
              <p:cNvSpPr/>
              <p:nvPr/>
            </p:nvSpPr>
            <p:spPr>
              <a:xfrm>
                <a:off x="-3728925" y="-37500"/>
                <a:ext cx="392050" cy="392050"/>
              </a:xfrm>
              <a:custGeom>
                <a:rect b="b" l="l" r="r" t="t"/>
                <a:pathLst>
                  <a:path extrusionOk="0" h="15682" w="15682">
                    <a:moveTo>
                      <a:pt x="7830" y="0"/>
                    </a:moveTo>
                    <a:cubicBezTo>
                      <a:pt x="3516" y="0"/>
                      <a:pt x="1" y="3515"/>
                      <a:pt x="1" y="7852"/>
                    </a:cubicBezTo>
                    <a:cubicBezTo>
                      <a:pt x="1" y="12166"/>
                      <a:pt x="3516" y="15681"/>
                      <a:pt x="7830" y="15681"/>
                    </a:cubicBezTo>
                    <a:cubicBezTo>
                      <a:pt x="12166" y="15681"/>
                      <a:pt x="15682" y="12166"/>
                      <a:pt x="15682" y="7852"/>
                    </a:cubicBezTo>
                    <a:cubicBezTo>
                      <a:pt x="15682" y="3515"/>
                      <a:pt x="12166" y="0"/>
                      <a:pt x="7830" y="0"/>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4"/>
              <p:cNvSpPr/>
              <p:nvPr/>
            </p:nvSpPr>
            <p:spPr>
              <a:xfrm>
                <a:off x="-3656450" y="37825"/>
                <a:ext cx="71925" cy="71925"/>
              </a:xfrm>
              <a:custGeom>
                <a:rect b="b" l="l" r="r" t="t"/>
                <a:pathLst>
                  <a:path extrusionOk="0" h="2877" w="2877">
                    <a:moveTo>
                      <a:pt x="1438" y="0"/>
                    </a:moveTo>
                    <a:cubicBezTo>
                      <a:pt x="639" y="0"/>
                      <a:pt x="0" y="639"/>
                      <a:pt x="0" y="1438"/>
                    </a:cubicBezTo>
                    <a:cubicBezTo>
                      <a:pt x="0" y="2214"/>
                      <a:pt x="639" y="2876"/>
                      <a:pt x="1438" y="2876"/>
                    </a:cubicBezTo>
                    <a:cubicBezTo>
                      <a:pt x="2237" y="2876"/>
                      <a:pt x="2876" y="2214"/>
                      <a:pt x="2876" y="1438"/>
                    </a:cubicBezTo>
                    <a:cubicBezTo>
                      <a:pt x="2876" y="639"/>
                      <a:pt x="2237" y="0"/>
                      <a:pt x="1438"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4"/>
              <p:cNvSpPr/>
              <p:nvPr/>
            </p:nvSpPr>
            <p:spPr>
              <a:xfrm>
                <a:off x="-3447025" y="78325"/>
                <a:ext cx="31400" cy="31425"/>
              </a:xfrm>
              <a:custGeom>
                <a:rect b="b" l="l" r="r" t="t"/>
                <a:pathLst>
                  <a:path extrusionOk="0" h="1257" w="1256">
                    <a:moveTo>
                      <a:pt x="617" y="1"/>
                    </a:moveTo>
                    <a:cubicBezTo>
                      <a:pt x="274" y="1"/>
                      <a:pt x="0" y="275"/>
                      <a:pt x="0" y="617"/>
                    </a:cubicBezTo>
                    <a:cubicBezTo>
                      <a:pt x="0" y="982"/>
                      <a:pt x="274" y="1256"/>
                      <a:pt x="617" y="1256"/>
                    </a:cubicBezTo>
                    <a:cubicBezTo>
                      <a:pt x="959" y="1256"/>
                      <a:pt x="1256" y="982"/>
                      <a:pt x="1256" y="617"/>
                    </a:cubicBezTo>
                    <a:cubicBezTo>
                      <a:pt x="1256" y="275"/>
                      <a:pt x="959" y="1"/>
                      <a:pt x="617"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4"/>
              <p:cNvSpPr/>
              <p:nvPr/>
            </p:nvSpPr>
            <p:spPr>
              <a:xfrm>
                <a:off x="-3548600" y="263800"/>
                <a:ext cx="31400" cy="31400"/>
              </a:xfrm>
              <a:custGeom>
                <a:rect b="b" l="l" r="r" t="t"/>
                <a:pathLst>
                  <a:path extrusionOk="0" h="1256" w="1256">
                    <a:moveTo>
                      <a:pt x="617" y="0"/>
                    </a:moveTo>
                    <a:cubicBezTo>
                      <a:pt x="274" y="0"/>
                      <a:pt x="0" y="274"/>
                      <a:pt x="0" y="616"/>
                    </a:cubicBezTo>
                    <a:cubicBezTo>
                      <a:pt x="0" y="982"/>
                      <a:pt x="274" y="1256"/>
                      <a:pt x="617" y="1256"/>
                    </a:cubicBezTo>
                    <a:cubicBezTo>
                      <a:pt x="959" y="1256"/>
                      <a:pt x="1256" y="982"/>
                      <a:pt x="1256" y="616"/>
                    </a:cubicBezTo>
                    <a:cubicBezTo>
                      <a:pt x="1256" y="274"/>
                      <a:pt x="959" y="0"/>
                      <a:pt x="617"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4"/>
              <p:cNvSpPr/>
              <p:nvPr/>
            </p:nvSpPr>
            <p:spPr>
              <a:xfrm>
                <a:off x="-3620500" y="37825"/>
                <a:ext cx="49675" cy="49100"/>
              </a:xfrm>
              <a:custGeom>
                <a:rect b="b" l="l" r="r" t="t"/>
                <a:pathLst>
                  <a:path extrusionOk="0" h="1964" w="1987">
                    <a:moveTo>
                      <a:pt x="1005" y="0"/>
                    </a:moveTo>
                    <a:cubicBezTo>
                      <a:pt x="457" y="0"/>
                      <a:pt x="0" y="434"/>
                      <a:pt x="0" y="982"/>
                    </a:cubicBezTo>
                    <a:cubicBezTo>
                      <a:pt x="0" y="1530"/>
                      <a:pt x="457" y="1963"/>
                      <a:pt x="1005" y="1963"/>
                    </a:cubicBezTo>
                    <a:cubicBezTo>
                      <a:pt x="1552" y="1963"/>
                      <a:pt x="1986" y="1530"/>
                      <a:pt x="1986" y="982"/>
                    </a:cubicBezTo>
                    <a:cubicBezTo>
                      <a:pt x="1986" y="434"/>
                      <a:pt x="1552" y="0"/>
                      <a:pt x="1005"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4"/>
              <p:cNvSpPr/>
              <p:nvPr/>
            </p:nvSpPr>
            <p:spPr>
              <a:xfrm>
                <a:off x="-3584550" y="141675"/>
                <a:ext cx="60500" cy="59950"/>
              </a:xfrm>
              <a:custGeom>
                <a:rect b="b" l="l" r="r" t="t"/>
                <a:pathLst>
                  <a:path extrusionOk="0" h="2398" w="2420">
                    <a:moveTo>
                      <a:pt x="1210" y="1"/>
                    </a:moveTo>
                    <a:cubicBezTo>
                      <a:pt x="548" y="1"/>
                      <a:pt x="0" y="526"/>
                      <a:pt x="0" y="1210"/>
                    </a:cubicBezTo>
                    <a:cubicBezTo>
                      <a:pt x="0" y="1872"/>
                      <a:pt x="548" y="2397"/>
                      <a:pt x="1210" y="2397"/>
                    </a:cubicBezTo>
                    <a:cubicBezTo>
                      <a:pt x="1872" y="2397"/>
                      <a:pt x="2420" y="1872"/>
                      <a:pt x="2420" y="1210"/>
                    </a:cubicBezTo>
                    <a:cubicBezTo>
                      <a:pt x="2420" y="526"/>
                      <a:pt x="1872" y="1"/>
                      <a:pt x="1210"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4"/>
              <p:cNvSpPr/>
              <p:nvPr/>
            </p:nvSpPr>
            <p:spPr>
              <a:xfrm>
                <a:off x="-3477275" y="141675"/>
                <a:ext cx="91325" cy="90750"/>
              </a:xfrm>
              <a:custGeom>
                <a:rect b="b" l="l" r="r" t="t"/>
                <a:pathLst>
                  <a:path extrusionOk="0" h="3630" w="3653">
                    <a:moveTo>
                      <a:pt x="1827" y="1"/>
                    </a:moveTo>
                    <a:cubicBezTo>
                      <a:pt x="822" y="1"/>
                      <a:pt x="1" y="799"/>
                      <a:pt x="1" y="1827"/>
                    </a:cubicBezTo>
                    <a:cubicBezTo>
                      <a:pt x="1" y="2831"/>
                      <a:pt x="822" y="3630"/>
                      <a:pt x="1827" y="3630"/>
                    </a:cubicBezTo>
                    <a:cubicBezTo>
                      <a:pt x="2831" y="3630"/>
                      <a:pt x="3653" y="2831"/>
                      <a:pt x="3653" y="1827"/>
                    </a:cubicBezTo>
                    <a:cubicBezTo>
                      <a:pt x="3653" y="799"/>
                      <a:pt x="2831" y="1"/>
                      <a:pt x="1827"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4"/>
              <p:cNvSpPr/>
              <p:nvPr/>
            </p:nvSpPr>
            <p:spPr>
              <a:xfrm>
                <a:off x="-3635900" y="232400"/>
                <a:ext cx="30825" cy="31425"/>
              </a:xfrm>
              <a:custGeom>
                <a:rect b="b" l="l" r="r" t="t"/>
                <a:pathLst>
                  <a:path extrusionOk="0" h="1257" w="1233">
                    <a:moveTo>
                      <a:pt x="616" y="1"/>
                    </a:moveTo>
                    <a:cubicBezTo>
                      <a:pt x="274" y="1"/>
                      <a:pt x="0" y="297"/>
                      <a:pt x="0" y="640"/>
                    </a:cubicBezTo>
                    <a:cubicBezTo>
                      <a:pt x="0" y="982"/>
                      <a:pt x="274" y="1256"/>
                      <a:pt x="616" y="1256"/>
                    </a:cubicBezTo>
                    <a:cubicBezTo>
                      <a:pt x="959" y="1256"/>
                      <a:pt x="1233" y="982"/>
                      <a:pt x="1233" y="640"/>
                    </a:cubicBezTo>
                    <a:cubicBezTo>
                      <a:pt x="1233" y="297"/>
                      <a:pt x="959" y="1"/>
                      <a:pt x="616"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4"/>
              <p:cNvSpPr/>
              <p:nvPr/>
            </p:nvSpPr>
            <p:spPr>
              <a:xfrm>
                <a:off x="-3540625" y="210150"/>
                <a:ext cx="172375" cy="122700"/>
              </a:xfrm>
              <a:custGeom>
                <a:rect b="b" l="l" r="r" t="t"/>
                <a:pathLst>
                  <a:path extrusionOk="0" fill="none" h="4908" w="6895">
                    <a:moveTo>
                      <a:pt x="1" y="4748"/>
                    </a:moveTo>
                    <a:cubicBezTo>
                      <a:pt x="1" y="4748"/>
                      <a:pt x="4680" y="4908"/>
                      <a:pt x="6894" y="1"/>
                    </a:cubicBezTo>
                  </a:path>
                </a:pathLst>
              </a:custGeom>
              <a:noFill/>
              <a:ln cap="rnd" cmpd="sng" w="9700">
                <a:solidFill>
                  <a:srgbClr val="DAD9C3"/>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4"/>
              <p:cNvSpPr/>
              <p:nvPr/>
            </p:nvSpPr>
            <p:spPr>
              <a:xfrm>
                <a:off x="-3356300" y="141675"/>
                <a:ext cx="3450" cy="35400"/>
              </a:xfrm>
              <a:custGeom>
                <a:rect b="b" l="l" r="r" t="t"/>
                <a:pathLst>
                  <a:path extrusionOk="0" fill="none" h="1416" w="138">
                    <a:moveTo>
                      <a:pt x="0" y="1416"/>
                    </a:moveTo>
                    <a:cubicBezTo>
                      <a:pt x="0" y="1416"/>
                      <a:pt x="137" y="548"/>
                      <a:pt x="0" y="1"/>
                    </a:cubicBezTo>
                  </a:path>
                </a:pathLst>
              </a:custGeom>
              <a:noFill/>
              <a:ln cap="rnd" cmpd="sng" w="9700">
                <a:solidFill>
                  <a:srgbClr val="DAD9C3"/>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0" name="Google Shape;1870;p4"/>
            <p:cNvGrpSpPr/>
            <p:nvPr/>
          </p:nvGrpSpPr>
          <p:grpSpPr>
            <a:xfrm>
              <a:off x="8537550" y="160650"/>
              <a:ext cx="672225" cy="665950"/>
              <a:chOff x="-2056400" y="-375325"/>
              <a:chExt cx="672225" cy="665950"/>
            </a:xfrm>
          </p:grpSpPr>
          <p:sp>
            <p:nvSpPr>
              <p:cNvPr id="1871" name="Google Shape;1871;p4"/>
              <p:cNvSpPr/>
              <p:nvPr/>
            </p:nvSpPr>
            <p:spPr>
              <a:xfrm>
                <a:off x="-2056400" y="-375325"/>
                <a:ext cx="665950" cy="665950"/>
              </a:xfrm>
              <a:custGeom>
                <a:rect b="b" l="l" r="r" t="t"/>
                <a:pathLst>
                  <a:path extrusionOk="0" h="26638" w="26638">
                    <a:moveTo>
                      <a:pt x="13331" y="1"/>
                    </a:moveTo>
                    <a:cubicBezTo>
                      <a:pt x="5981" y="1"/>
                      <a:pt x="1" y="5981"/>
                      <a:pt x="1" y="13331"/>
                    </a:cubicBezTo>
                    <a:cubicBezTo>
                      <a:pt x="1" y="20681"/>
                      <a:pt x="5981" y="26638"/>
                      <a:pt x="13331" y="26638"/>
                    </a:cubicBezTo>
                    <a:cubicBezTo>
                      <a:pt x="20680" y="26638"/>
                      <a:pt x="26638" y="20681"/>
                      <a:pt x="26638" y="13331"/>
                    </a:cubicBezTo>
                    <a:cubicBezTo>
                      <a:pt x="26638" y="5981"/>
                      <a:pt x="20680" y="1"/>
                      <a:pt x="1333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4"/>
              <p:cNvSpPr/>
              <p:nvPr/>
            </p:nvSpPr>
            <p:spPr>
              <a:xfrm>
                <a:off x="-2056400" y="-259475"/>
                <a:ext cx="665950" cy="550100"/>
              </a:xfrm>
              <a:custGeom>
                <a:rect b="b" l="l" r="r" t="t"/>
                <a:pathLst>
                  <a:path extrusionOk="0" h="22004" w="26638">
                    <a:moveTo>
                      <a:pt x="3242" y="0"/>
                    </a:moveTo>
                    <a:cubicBezTo>
                      <a:pt x="1233" y="2351"/>
                      <a:pt x="1" y="5364"/>
                      <a:pt x="1" y="8697"/>
                    </a:cubicBezTo>
                    <a:cubicBezTo>
                      <a:pt x="1" y="16047"/>
                      <a:pt x="5981" y="22004"/>
                      <a:pt x="13331" y="22004"/>
                    </a:cubicBezTo>
                    <a:cubicBezTo>
                      <a:pt x="20680" y="22004"/>
                      <a:pt x="26638" y="16047"/>
                      <a:pt x="26638" y="8697"/>
                    </a:cubicBezTo>
                    <a:cubicBezTo>
                      <a:pt x="26638" y="7350"/>
                      <a:pt x="26455" y="6072"/>
                      <a:pt x="26090" y="4839"/>
                    </a:cubicBezTo>
                    <a:cubicBezTo>
                      <a:pt x="24452" y="11576"/>
                      <a:pt x="20658" y="15008"/>
                      <a:pt x="15769" y="15008"/>
                    </a:cubicBezTo>
                    <a:cubicBezTo>
                      <a:pt x="13982" y="15008"/>
                      <a:pt x="12049" y="14549"/>
                      <a:pt x="10021" y="13627"/>
                    </a:cubicBezTo>
                    <a:cubicBezTo>
                      <a:pt x="1621" y="9792"/>
                      <a:pt x="15750" y="9655"/>
                      <a:pt x="18558" y="4497"/>
                    </a:cubicBezTo>
                    <a:cubicBezTo>
                      <a:pt x="21000" y="0"/>
                      <a:pt x="13764" y="3264"/>
                      <a:pt x="3242" y="0"/>
                    </a:cubicBezTo>
                    <a:close/>
                  </a:path>
                </a:pathLst>
              </a:custGeom>
              <a:solidFill>
                <a:srgbClr val="FD9A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4"/>
              <p:cNvSpPr/>
              <p:nvPr/>
            </p:nvSpPr>
            <p:spPr>
              <a:xfrm>
                <a:off x="-2056400" y="-221250"/>
                <a:ext cx="672225" cy="511875"/>
              </a:xfrm>
              <a:custGeom>
                <a:rect b="b" l="l" r="r" t="t"/>
                <a:pathLst>
                  <a:path extrusionOk="0" h="20475" w="26889">
                    <a:moveTo>
                      <a:pt x="2100" y="1"/>
                    </a:moveTo>
                    <a:lnTo>
                      <a:pt x="2100" y="1"/>
                    </a:lnTo>
                    <a:cubicBezTo>
                      <a:pt x="777" y="2078"/>
                      <a:pt x="1" y="4520"/>
                      <a:pt x="1" y="7168"/>
                    </a:cubicBezTo>
                    <a:cubicBezTo>
                      <a:pt x="1" y="14518"/>
                      <a:pt x="5981" y="20475"/>
                      <a:pt x="13331" y="20475"/>
                    </a:cubicBezTo>
                    <a:cubicBezTo>
                      <a:pt x="20680" y="20475"/>
                      <a:pt x="26638" y="14518"/>
                      <a:pt x="26638" y="7168"/>
                    </a:cubicBezTo>
                    <a:cubicBezTo>
                      <a:pt x="26638" y="6027"/>
                      <a:pt x="26501" y="4954"/>
                      <a:pt x="26227" y="3904"/>
                    </a:cubicBezTo>
                    <a:lnTo>
                      <a:pt x="26227" y="3904"/>
                    </a:lnTo>
                    <a:cubicBezTo>
                      <a:pt x="26888" y="12530"/>
                      <a:pt x="20801" y="15883"/>
                      <a:pt x="14832" y="15883"/>
                    </a:cubicBezTo>
                    <a:cubicBezTo>
                      <a:pt x="11735" y="15883"/>
                      <a:pt x="8671" y="14981"/>
                      <a:pt x="6597" y="13445"/>
                    </a:cubicBezTo>
                    <a:cubicBezTo>
                      <a:pt x="503" y="8948"/>
                      <a:pt x="8606" y="3196"/>
                      <a:pt x="2100" y="1"/>
                    </a:cubicBezTo>
                    <a:close/>
                  </a:path>
                </a:pathLst>
              </a:custGeom>
              <a:solidFill>
                <a:srgbClr val="E356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4"/>
              <p:cNvSpPr/>
              <p:nvPr/>
            </p:nvSpPr>
            <p:spPr>
              <a:xfrm>
                <a:off x="-1892050" y="204450"/>
                <a:ext cx="318275" cy="58550"/>
              </a:xfrm>
              <a:custGeom>
                <a:rect b="b" l="l" r="r" t="t"/>
                <a:pathLst>
                  <a:path extrusionOk="0" h="2342" w="12731">
                    <a:moveTo>
                      <a:pt x="0" y="0"/>
                    </a:moveTo>
                    <a:cubicBezTo>
                      <a:pt x="1" y="1"/>
                      <a:pt x="2921" y="2341"/>
                      <a:pt x="7093" y="2341"/>
                    </a:cubicBezTo>
                    <a:cubicBezTo>
                      <a:pt x="8776" y="2341"/>
                      <a:pt x="10664" y="1960"/>
                      <a:pt x="12645" y="891"/>
                    </a:cubicBezTo>
                    <a:cubicBezTo>
                      <a:pt x="12730" y="571"/>
                      <a:pt x="12683" y="450"/>
                      <a:pt x="12504" y="450"/>
                    </a:cubicBezTo>
                    <a:cubicBezTo>
                      <a:pt x="11941" y="450"/>
                      <a:pt x="10078" y="1637"/>
                      <a:pt x="6876" y="1637"/>
                    </a:cubicBezTo>
                    <a:cubicBezTo>
                      <a:pt x="5031" y="1637"/>
                      <a:pt x="2741" y="1243"/>
                      <a:pt x="0"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4"/>
              <p:cNvSpPr/>
              <p:nvPr/>
            </p:nvSpPr>
            <p:spPr>
              <a:xfrm>
                <a:off x="-2041425" y="-149250"/>
                <a:ext cx="75200" cy="283525"/>
              </a:xfrm>
              <a:custGeom>
                <a:rect b="b" l="l" r="r" t="t"/>
                <a:pathLst>
                  <a:path extrusionOk="0" h="11341" w="3008">
                    <a:moveTo>
                      <a:pt x="1400" y="0"/>
                    </a:moveTo>
                    <a:cubicBezTo>
                      <a:pt x="1068" y="0"/>
                      <a:pt x="1" y="6566"/>
                      <a:pt x="3008" y="11341"/>
                    </a:cubicBezTo>
                    <a:cubicBezTo>
                      <a:pt x="3008" y="11341"/>
                      <a:pt x="1022" y="6205"/>
                      <a:pt x="1433" y="1389"/>
                    </a:cubicBezTo>
                    <a:cubicBezTo>
                      <a:pt x="1520" y="419"/>
                      <a:pt x="1484" y="0"/>
                      <a:pt x="1400" y="0"/>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4"/>
              <p:cNvSpPr/>
              <p:nvPr/>
            </p:nvSpPr>
            <p:spPr>
              <a:xfrm>
                <a:off x="-1828150" y="-339050"/>
                <a:ext cx="248875" cy="32100"/>
              </a:xfrm>
              <a:custGeom>
                <a:rect b="b" l="l" r="r" t="t"/>
                <a:pathLst>
                  <a:path extrusionOk="0" h="1284" w="9955">
                    <a:moveTo>
                      <a:pt x="4376" y="1"/>
                    </a:moveTo>
                    <a:cubicBezTo>
                      <a:pt x="1867" y="1"/>
                      <a:pt x="1" y="741"/>
                      <a:pt x="1" y="741"/>
                    </a:cubicBezTo>
                    <a:cubicBezTo>
                      <a:pt x="1237" y="554"/>
                      <a:pt x="2429" y="482"/>
                      <a:pt x="3531" y="482"/>
                    </a:cubicBezTo>
                    <a:cubicBezTo>
                      <a:pt x="7211" y="482"/>
                      <a:pt x="9896" y="1284"/>
                      <a:pt x="9937" y="1284"/>
                    </a:cubicBezTo>
                    <a:cubicBezTo>
                      <a:pt x="9954" y="1284"/>
                      <a:pt x="9506" y="1142"/>
                      <a:pt x="8469" y="741"/>
                    </a:cubicBezTo>
                    <a:cubicBezTo>
                      <a:pt x="7046" y="186"/>
                      <a:pt x="5631" y="1"/>
                      <a:pt x="4376" y="1"/>
                    </a:cubicBez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4"/>
              <p:cNvSpPr/>
              <p:nvPr/>
            </p:nvSpPr>
            <p:spPr>
              <a:xfrm>
                <a:off x="-1537700" y="-274875"/>
                <a:ext cx="54250" cy="53650"/>
              </a:xfrm>
              <a:custGeom>
                <a:rect b="b" l="l" r="r" t="t"/>
                <a:pathLst>
                  <a:path extrusionOk="0" fill="none" h="2146" w="2170">
                    <a:moveTo>
                      <a:pt x="1" y="0"/>
                    </a:moveTo>
                    <a:cubicBezTo>
                      <a:pt x="1" y="0"/>
                      <a:pt x="1302" y="594"/>
                      <a:pt x="2169" y="2146"/>
                    </a:cubicBezTo>
                  </a:path>
                </a:pathLst>
              </a:custGeom>
              <a:solidFill>
                <a:srgbClr val="FFFFFF">
                  <a:alpha val="32549"/>
                </a:srgbClr>
              </a:solidFill>
              <a:ln cap="rnd" cmpd="sng" w="9700">
                <a:solidFill>
                  <a:srgbClr val="F7DC8F"/>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8" name="Google Shape;1878;p4"/>
            <p:cNvGrpSpPr/>
            <p:nvPr/>
          </p:nvGrpSpPr>
          <p:grpSpPr>
            <a:xfrm>
              <a:off x="6445775" y="85463"/>
              <a:ext cx="894225" cy="909050"/>
              <a:chOff x="-4801725" y="-469475"/>
              <a:chExt cx="894225" cy="909050"/>
            </a:xfrm>
          </p:grpSpPr>
          <p:sp>
            <p:nvSpPr>
              <p:cNvPr id="1879" name="Google Shape;1879;p4"/>
              <p:cNvSpPr/>
              <p:nvPr/>
            </p:nvSpPr>
            <p:spPr>
              <a:xfrm>
                <a:off x="-4786875" y="-128225"/>
                <a:ext cx="290475" cy="281900"/>
              </a:xfrm>
              <a:custGeom>
                <a:rect b="b" l="l" r="r" t="t"/>
                <a:pathLst>
                  <a:path extrusionOk="0" h="11276" w="11619">
                    <a:moveTo>
                      <a:pt x="0" y="0"/>
                    </a:moveTo>
                    <a:lnTo>
                      <a:pt x="10044" y="11276"/>
                    </a:lnTo>
                    <a:cubicBezTo>
                      <a:pt x="10044" y="11276"/>
                      <a:pt x="11619" y="7875"/>
                      <a:pt x="8628" y="4953"/>
                    </a:cubicBezTo>
                    <a:cubicBezTo>
                      <a:pt x="5616" y="2032"/>
                      <a:pt x="1" y="0"/>
                      <a:pt x="0"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4"/>
              <p:cNvSpPr/>
              <p:nvPr/>
            </p:nvSpPr>
            <p:spPr>
              <a:xfrm>
                <a:off x="-4786875" y="-448350"/>
                <a:ext cx="593475" cy="602025"/>
              </a:xfrm>
              <a:custGeom>
                <a:rect b="b" l="l" r="r" t="t"/>
                <a:pathLst>
                  <a:path extrusionOk="0" h="24081" w="23739">
                    <a:moveTo>
                      <a:pt x="13810" y="0"/>
                    </a:moveTo>
                    <a:lnTo>
                      <a:pt x="0" y="12805"/>
                    </a:lnTo>
                    <a:cubicBezTo>
                      <a:pt x="0" y="12805"/>
                      <a:pt x="4862" y="15567"/>
                      <a:pt x="8012" y="18945"/>
                    </a:cubicBezTo>
                    <a:cubicBezTo>
                      <a:pt x="10865" y="22049"/>
                      <a:pt x="10044" y="24081"/>
                      <a:pt x="10044" y="24081"/>
                    </a:cubicBezTo>
                    <a:lnTo>
                      <a:pt x="23739" y="10363"/>
                    </a:lnTo>
                    <a:cubicBezTo>
                      <a:pt x="21159" y="4702"/>
                      <a:pt x="13810" y="0"/>
                      <a:pt x="13810" y="0"/>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4"/>
              <p:cNvSpPr/>
              <p:nvPr/>
            </p:nvSpPr>
            <p:spPr>
              <a:xfrm>
                <a:off x="-4801725" y="-469475"/>
                <a:ext cx="452550" cy="623150"/>
              </a:xfrm>
              <a:custGeom>
                <a:rect b="b" l="l" r="r" t="t"/>
                <a:pathLst>
                  <a:path extrusionOk="0" h="24926" w="18102">
                    <a:moveTo>
                      <a:pt x="14518" y="1"/>
                    </a:moveTo>
                    <a:lnTo>
                      <a:pt x="1" y="13468"/>
                    </a:lnTo>
                    <a:lnTo>
                      <a:pt x="10638" y="24926"/>
                    </a:lnTo>
                    <a:cubicBezTo>
                      <a:pt x="10752" y="24355"/>
                      <a:pt x="10523" y="23009"/>
                      <a:pt x="8013" y="20338"/>
                    </a:cubicBezTo>
                    <a:cubicBezTo>
                      <a:pt x="4886" y="16937"/>
                      <a:pt x="594" y="13650"/>
                      <a:pt x="594" y="13650"/>
                    </a:cubicBezTo>
                    <a:lnTo>
                      <a:pt x="14404" y="845"/>
                    </a:lnTo>
                    <a:cubicBezTo>
                      <a:pt x="14404" y="845"/>
                      <a:pt x="16161" y="1941"/>
                      <a:pt x="18101" y="3630"/>
                    </a:cubicBezTo>
                    <a:lnTo>
                      <a:pt x="14518" y="1"/>
                    </a:lnTo>
                    <a:close/>
                  </a:path>
                </a:pathLst>
              </a:custGeom>
              <a:solidFill>
                <a:srgbClr val="D1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4"/>
              <p:cNvSpPr/>
              <p:nvPr/>
            </p:nvSpPr>
            <p:spPr>
              <a:xfrm>
                <a:off x="-4537500" y="146300"/>
                <a:ext cx="264225" cy="277875"/>
              </a:xfrm>
              <a:custGeom>
                <a:rect b="b" l="l" r="r" t="t"/>
                <a:pathLst>
                  <a:path extrusionOk="0" h="11115" w="10569">
                    <a:moveTo>
                      <a:pt x="1233" y="0"/>
                    </a:moveTo>
                    <a:cubicBezTo>
                      <a:pt x="430" y="0"/>
                      <a:pt x="0" y="318"/>
                      <a:pt x="0" y="318"/>
                    </a:cubicBezTo>
                    <a:lnTo>
                      <a:pt x="10568" y="11114"/>
                    </a:lnTo>
                    <a:cubicBezTo>
                      <a:pt x="10568" y="11114"/>
                      <a:pt x="8902" y="5750"/>
                      <a:pt x="5455" y="2281"/>
                    </a:cubicBezTo>
                    <a:cubicBezTo>
                      <a:pt x="3603" y="429"/>
                      <a:pt x="2166" y="0"/>
                      <a:pt x="1233"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4"/>
              <p:cNvSpPr/>
              <p:nvPr/>
            </p:nvSpPr>
            <p:spPr>
              <a:xfrm>
                <a:off x="-4610550" y="73200"/>
                <a:ext cx="153525" cy="165500"/>
              </a:xfrm>
              <a:custGeom>
                <a:rect b="b" l="l" r="r" t="t"/>
                <a:pathLst>
                  <a:path extrusionOk="0" h="6620" w="6141">
                    <a:moveTo>
                      <a:pt x="0" y="1"/>
                    </a:moveTo>
                    <a:cubicBezTo>
                      <a:pt x="1" y="1"/>
                      <a:pt x="1187" y="2785"/>
                      <a:pt x="2237" y="3904"/>
                    </a:cubicBezTo>
                    <a:cubicBezTo>
                      <a:pt x="3287" y="5022"/>
                      <a:pt x="6140" y="6620"/>
                      <a:pt x="6140" y="6620"/>
                    </a:cubicBezTo>
                    <a:lnTo>
                      <a:pt x="0" y="1"/>
                    </a:lnTo>
                    <a:close/>
                  </a:path>
                </a:pathLst>
              </a:custGeom>
              <a:solidFill>
                <a:srgbClr val="D1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4"/>
              <p:cNvSpPr/>
              <p:nvPr/>
            </p:nvSpPr>
            <p:spPr>
              <a:xfrm>
                <a:off x="-4537500" y="-189300"/>
                <a:ext cx="352100" cy="343550"/>
              </a:xfrm>
              <a:custGeom>
                <a:rect b="b" l="l" r="r" t="t"/>
                <a:pathLst>
                  <a:path extrusionOk="0" h="13742" w="14084">
                    <a:moveTo>
                      <a:pt x="13764" y="1"/>
                    </a:moveTo>
                    <a:lnTo>
                      <a:pt x="0" y="13742"/>
                    </a:lnTo>
                    <a:lnTo>
                      <a:pt x="0" y="13742"/>
                    </a:lnTo>
                    <a:lnTo>
                      <a:pt x="14083" y="686"/>
                    </a:lnTo>
                    <a:lnTo>
                      <a:pt x="13764" y="1"/>
                    </a:ln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4"/>
              <p:cNvSpPr/>
              <p:nvPr/>
            </p:nvSpPr>
            <p:spPr>
              <a:xfrm>
                <a:off x="-4535800" y="-172175"/>
                <a:ext cx="607175" cy="596350"/>
              </a:xfrm>
              <a:custGeom>
                <a:rect b="b" l="l" r="r" t="t"/>
                <a:pathLst>
                  <a:path extrusionOk="0" h="23854" w="24287">
                    <a:moveTo>
                      <a:pt x="14015" y="1"/>
                    </a:moveTo>
                    <a:lnTo>
                      <a:pt x="1" y="13034"/>
                    </a:lnTo>
                    <a:cubicBezTo>
                      <a:pt x="1" y="13034"/>
                      <a:pt x="197" y="12969"/>
                      <a:pt x="553" y="12969"/>
                    </a:cubicBezTo>
                    <a:cubicBezTo>
                      <a:pt x="1354" y="12969"/>
                      <a:pt x="2963" y="13297"/>
                      <a:pt x="4954" y="15431"/>
                    </a:cubicBezTo>
                    <a:cubicBezTo>
                      <a:pt x="8081" y="18809"/>
                      <a:pt x="10500" y="23853"/>
                      <a:pt x="10500" y="23853"/>
                    </a:cubicBezTo>
                    <a:lnTo>
                      <a:pt x="24287" y="11048"/>
                    </a:lnTo>
                    <a:cubicBezTo>
                      <a:pt x="24287" y="11048"/>
                      <a:pt x="19493" y="2991"/>
                      <a:pt x="14015" y="1"/>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4"/>
              <p:cNvSpPr/>
              <p:nvPr/>
            </p:nvSpPr>
            <p:spPr>
              <a:xfrm>
                <a:off x="-4535800" y="12725"/>
                <a:ext cx="628300" cy="426850"/>
              </a:xfrm>
              <a:custGeom>
                <a:rect b="b" l="l" r="r" t="t"/>
                <a:pathLst>
                  <a:path extrusionOk="0" h="17074" w="25132">
                    <a:moveTo>
                      <a:pt x="21776" y="0"/>
                    </a:moveTo>
                    <a:lnTo>
                      <a:pt x="21776" y="0"/>
                    </a:lnTo>
                    <a:cubicBezTo>
                      <a:pt x="23328" y="2054"/>
                      <a:pt x="24287" y="3652"/>
                      <a:pt x="24287" y="3652"/>
                    </a:cubicBezTo>
                    <a:lnTo>
                      <a:pt x="10500" y="16457"/>
                    </a:lnTo>
                    <a:cubicBezTo>
                      <a:pt x="10500" y="16457"/>
                      <a:pt x="7510" y="11960"/>
                      <a:pt x="4383" y="8582"/>
                    </a:cubicBezTo>
                    <a:cubicBezTo>
                      <a:pt x="2093" y="6126"/>
                      <a:pt x="810" y="5625"/>
                      <a:pt x="169" y="5625"/>
                    </a:cubicBezTo>
                    <a:cubicBezTo>
                      <a:pt x="107" y="5625"/>
                      <a:pt x="51" y="5630"/>
                      <a:pt x="1" y="5638"/>
                    </a:cubicBezTo>
                    <a:lnTo>
                      <a:pt x="10614" y="17073"/>
                    </a:lnTo>
                    <a:lnTo>
                      <a:pt x="25131" y="3606"/>
                    </a:lnTo>
                    <a:lnTo>
                      <a:pt x="21776" y="0"/>
                    </a:lnTo>
                    <a:close/>
                  </a:path>
                </a:pathLst>
              </a:custGeom>
              <a:solidFill>
                <a:srgbClr val="D1435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4"/>
              <p:cNvSpPr/>
              <p:nvPr/>
            </p:nvSpPr>
            <p:spPr>
              <a:xfrm>
                <a:off x="-4473025" y="-374975"/>
                <a:ext cx="215150" cy="230950"/>
              </a:xfrm>
              <a:custGeom>
                <a:rect b="b" l="l" r="r" t="t"/>
                <a:pathLst>
                  <a:path extrusionOk="0" h="9238" w="8606">
                    <a:moveTo>
                      <a:pt x="120" y="1"/>
                    </a:moveTo>
                    <a:cubicBezTo>
                      <a:pt x="81" y="1"/>
                      <a:pt x="40" y="22"/>
                      <a:pt x="23" y="55"/>
                    </a:cubicBezTo>
                    <a:cubicBezTo>
                      <a:pt x="0" y="78"/>
                      <a:pt x="0" y="124"/>
                      <a:pt x="23" y="169"/>
                    </a:cubicBezTo>
                    <a:cubicBezTo>
                      <a:pt x="46" y="169"/>
                      <a:pt x="46" y="192"/>
                      <a:pt x="69" y="192"/>
                    </a:cubicBezTo>
                    <a:cubicBezTo>
                      <a:pt x="137" y="238"/>
                      <a:pt x="7008" y="4004"/>
                      <a:pt x="8400" y="9163"/>
                    </a:cubicBezTo>
                    <a:cubicBezTo>
                      <a:pt x="8400" y="9200"/>
                      <a:pt x="8446" y="9237"/>
                      <a:pt x="8487" y="9237"/>
                    </a:cubicBezTo>
                    <a:cubicBezTo>
                      <a:pt x="8497" y="9237"/>
                      <a:pt x="8506" y="9235"/>
                      <a:pt x="8514" y="9231"/>
                    </a:cubicBezTo>
                    <a:cubicBezTo>
                      <a:pt x="8583" y="9208"/>
                      <a:pt x="8605" y="9163"/>
                      <a:pt x="8605" y="9094"/>
                    </a:cubicBezTo>
                    <a:cubicBezTo>
                      <a:pt x="7190" y="3867"/>
                      <a:pt x="251" y="55"/>
                      <a:pt x="160" y="10"/>
                    </a:cubicBezTo>
                    <a:cubicBezTo>
                      <a:pt x="148" y="4"/>
                      <a:pt x="134" y="1"/>
                      <a:pt x="120"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4"/>
              <p:cNvSpPr/>
              <p:nvPr/>
            </p:nvSpPr>
            <p:spPr>
              <a:xfrm>
                <a:off x="-4511250" y="-339425"/>
                <a:ext cx="141525" cy="117350"/>
              </a:xfrm>
              <a:custGeom>
                <a:rect b="b" l="l" r="r" t="t"/>
                <a:pathLst>
                  <a:path extrusionOk="0" h="4694" w="5661">
                    <a:moveTo>
                      <a:pt x="101" y="1"/>
                    </a:moveTo>
                    <a:cubicBezTo>
                      <a:pt x="69" y="1"/>
                      <a:pt x="37" y="20"/>
                      <a:pt x="23" y="48"/>
                    </a:cubicBezTo>
                    <a:cubicBezTo>
                      <a:pt x="0" y="94"/>
                      <a:pt x="0" y="140"/>
                      <a:pt x="23" y="163"/>
                    </a:cubicBezTo>
                    <a:cubicBezTo>
                      <a:pt x="23" y="185"/>
                      <a:pt x="46" y="185"/>
                      <a:pt x="69" y="208"/>
                    </a:cubicBezTo>
                    <a:cubicBezTo>
                      <a:pt x="91" y="208"/>
                      <a:pt x="2785" y="1783"/>
                      <a:pt x="5455" y="4659"/>
                    </a:cubicBezTo>
                    <a:cubicBezTo>
                      <a:pt x="5478" y="4682"/>
                      <a:pt x="5507" y="4693"/>
                      <a:pt x="5535" y="4693"/>
                    </a:cubicBezTo>
                    <a:cubicBezTo>
                      <a:pt x="5564" y="4693"/>
                      <a:pt x="5592" y="4682"/>
                      <a:pt x="5615" y="4659"/>
                    </a:cubicBezTo>
                    <a:cubicBezTo>
                      <a:pt x="5661" y="4636"/>
                      <a:pt x="5661" y="4568"/>
                      <a:pt x="5615" y="4522"/>
                    </a:cubicBezTo>
                    <a:cubicBezTo>
                      <a:pt x="2922" y="1623"/>
                      <a:pt x="183" y="26"/>
                      <a:pt x="160" y="26"/>
                    </a:cubicBezTo>
                    <a:cubicBezTo>
                      <a:pt x="142" y="8"/>
                      <a:pt x="122" y="1"/>
                      <a:pt x="101"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4"/>
              <p:cNvSpPr/>
              <p:nvPr/>
            </p:nvSpPr>
            <p:spPr>
              <a:xfrm>
                <a:off x="-4547200" y="-305925"/>
                <a:ext cx="141525" cy="117025"/>
              </a:xfrm>
              <a:custGeom>
                <a:rect b="b" l="l" r="r" t="t"/>
                <a:pathLst>
                  <a:path extrusionOk="0" h="4681" w="5661">
                    <a:moveTo>
                      <a:pt x="120" y="1"/>
                    </a:moveTo>
                    <a:cubicBezTo>
                      <a:pt x="81" y="1"/>
                      <a:pt x="40" y="22"/>
                      <a:pt x="23" y="55"/>
                    </a:cubicBezTo>
                    <a:cubicBezTo>
                      <a:pt x="0" y="78"/>
                      <a:pt x="0" y="124"/>
                      <a:pt x="23" y="169"/>
                    </a:cubicBezTo>
                    <a:cubicBezTo>
                      <a:pt x="23" y="169"/>
                      <a:pt x="46" y="192"/>
                      <a:pt x="69" y="192"/>
                    </a:cubicBezTo>
                    <a:cubicBezTo>
                      <a:pt x="91" y="215"/>
                      <a:pt x="2785" y="1767"/>
                      <a:pt x="5455" y="4643"/>
                    </a:cubicBezTo>
                    <a:cubicBezTo>
                      <a:pt x="5482" y="4670"/>
                      <a:pt x="5517" y="4681"/>
                      <a:pt x="5550" y="4681"/>
                    </a:cubicBezTo>
                    <a:cubicBezTo>
                      <a:pt x="5573" y="4681"/>
                      <a:pt x="5596" y="4675"/>
                      <a:pt x="5615" y="4666"/>
                    </a:cubicBezTo>
                    <a:cubicBezTo>
                      <a:pt x="5661" y="4620"/>
                      <a:pt x="5661" y="4552"/>
                      <a:pt x="5615" y="4506"/>
                    </a:cubicBezTo>
                    <a:cubicBezTo>
                      <a:pt x="2922" y="1607"/>
                      <a:pt x="205" y="32"/>
                      <a:pt x="160" y="10"/>
                    </a:cubicBezTo>
                    <a:cubicBezTo>
                      <a:pt x="148" y="3"/>
                      <a:pt x="134" y="1"/>
                      <a:pt x="120"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4"/>
              <p:cNvSpPr/>
              <p:nvPr/>
            </p:nvSpPr>
            <p:spPr>
              <a:xfrm>
                <a:off x="-4593425" y="-263125"/>
                <a:ext cx="215150" cy="230925"/>
              </a:xfrm>
              <a:custGeom>
                <a:rect b="b" l="l" r="r" t="t"/>
                <a:pathLst>
                  <a:path extrusionOk="0" h="9237" w="8606">
                    <a:moveTo>
                      <a:pt x="120" y="0"/>
                    </a:moveTo>
                    <a:cubicBezTo>
                      <a:pt x="81" y="0"/>
                      <a:pt x="40" y="22"/>
                      <a:pt x="23" y="55"/>
                    </a:cubicBezTo>
                    <a:cubicBezTo>
                      <a:pt x="0" y="101"/>
                      <a:pt x="0" y="124"/>
                      <a:pt x="23" y="169"/>
                    </a:cubicBezTo>
                    <a:cubicBezTo>
                      <a:pt x="23" y="169"/>
                      <a:pt x="46" y="192"/>
                      <a:pt x="69" y="192"/>
                    </a:cubicBezTo>
                    <a:cubicBezTo>
                      <a:pt x="137" y="238"/>
                      <a:pt x="6985" y="4004"/>
                      <a:pt x="8377" y="9162"/>
                    </a:cubicBezTo>
                    <a:cubicBezTo>
                      <a:pt x="8396" y="9200"/>
                      <a:pt x="8445" y="9237"/>
                      <a:pt x="8487" y="9237"/>
                    </a:cubicBezTo>
                    <a:cubicBezTo>
                      <a:pt x="8497" y="9237"/>
                      <a:pt x="8506" y="9235"/>
                      <a:pt x="8514" y="9231"/>
                    </a:cubicBezTo>
                    <a:cubicBezTo>
                      <a:pt x="8583" y="9208"/>
                      <a:pt x="8605" y="9162"/>
                      <a:pt x="8583" y="9094"/>
                    </a:cubicBezTo>
                    <a:cubicBezTo>
                      <a:pt x="7167" y="3867"/>
                      <a:pt x="228" y="55"/>
                      <a:pt x="160" y="9"/>
                    </a:cubicBezTo>
                    <a:cubicBezTo>
                      <a:pt x="148" y="3"/>
                      <a:pt x="134" y="0"/>
                      <a:pt x="120"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4"/>
              <p:cNvSpPr/>
              <p:nvPr/>
            </p:nvSpPr>
            <p:spPr>
              <a:xfrm>
                <a:off x="-4637950" y="-221475"/>
                <a:ext cx="215150" cy="230950"/>
              </a:xfrm>
              <a:custGeom>
                <a:rect b="b" l="l" r="r" t="t"/>
                <a:pathLst>
                  <a:path extrusionOk="0" h="9238" w="8606">
                    <a:moveTo>
                      <a:pt x="110" y="1"/>
                    </a:moveTo>
                    <a:cubicBezTo>
                      <a:pt x="68" y="1"/>
                      <a:pt x="34" y="22"/>
                      <a:pt x="1" y="55"/>
                    </a:cubicBezTo>
                    <a:cubicBezTo>
                      <a:pt x="1" y="78"/>
                      <a:pt x="1" y="124"/>
                      <a:pt x="24" y="169"/>
                    </a:cubicBezTo>
                    <a:cubicBezTo>
                      <a:pt x="24" y="169"/>
                      <a:pt x="46" y="192"/>
                      <a:pt x="46" y="192"/>
                    </a:cubicBezTo>
                    <a:cubicBezTo>
                      <a:pt x="115" y="238"/>
                      <a:pt x="6985" y="4004"/>
                      <a:pt x="8378" y="9163"/>
                    </a:cubicBezTo>
                    <a:cubicBezTo>
                      <a:pt x="8396" y="9200"/>
                      <a:pt x="8430" y="9237"/>
                      <a:pt x="8479" y="9237"/>
                    </a:cubicBezTo>
                    <a:cubicBezTo>
                      <a:pt x="8490" y="9237"/>
                      <a:pt x="8502" y="9235"/>
                      <a:pt x="8515" y="9231"/>
                    </a:cubicBezTo>
                    <a:cubicBezTo>
                      <a:pt x="8560" y="9208"/>
                      <a:pt x="8606" y="9163"/>
                      <a:pt x="8583" y="9094"/>
                    </a:cubicBezTo>
                    <a:cubicBezTo>
                      <a:pt x="7168" y="3867"/>
                      <a:pt x="229" y="55"/>
                      <a:pt x="161" y="10"/>
                    </a:cubicBezTo>
                    <a:cubicBezTo>
                      <a:pt x="142" y="4"/>
                      <a:pt x="126" y="1"/>
                      <a:pt x="110"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4"/>
              <p:cNvSpPr/>
              <p:nvPr/>
            </p:nvSpPr>
            <p:spPr>
              <a:xfrm>
                <a:off x="-4683025" y="-179825"/>
                <a:ext cx="215150" cy="230800"/>
              </a:xfrm>
              <a:custGeom>
                <a:rect b="b" l="l" r="r" t="t"/>
                <a:pathLst>
                  <a:path extrusionOk="0" h="9232" w="8606">
                    <a:moveTo>
                      <a:pt x="120" y="1"/>
                    </a:moveTo>
                    <a:cubicBezTo>
                      <a:pt x="81" y="1"/>
                      <a:pt x="40" y="22"/>
                      <a:pt x="23" y="56"/>
                    </a:cubicBezTo>
                    <a:cubicBezTo>
                      <a:pt x="1" y="78"/>
                      <a:pt x="1" y="124"/>
                      <a:pt x="23" y="170"/>
                    </a:cubicBezTo>
                    <a:cubicBezTo>
                      <a:pt x="23" y="170"/>
                      <a:pt x="46" y="193"/>
                      <a:pt x="69" y="193"/>
                    </a:cubicBezTo>
                    <a:cubicBezTo>
                      <a:pt x="138" y="238"/>
                      <a:pt x="6985" y="4004"/>
                      <a:pt x="8378" y="9163"/>
                    </a:cubicBezTo>
                    <a:cubicBezTo>
                      <a:pt x="8400" y="9208"/>
                      <a:pt x="8469" y="9231"/>
                      <a:pt x="8514" y="9231"/>
                    </a:cubicBezTo>
                    <a:cubicBezTo>
                      <a:pt x="8583" y="9208"/>
                      <a:pt x="8606" y="9163"/>
                      <a:pt x="8583" y="9094"/>
                    </a:cubicBezTo>
                    <a:cubicBezTo>
                      <a:pt x="7168" y="3845"/>
                      <a:pt x="229" y="56"/>
                      <a:pt x="160" y="10"/>
                    </a:cubicBezTo>
                    <a:cubicBezTo>
                      <a:pt x="148" y="4"/>
                      <a:pt x="134" y="1"/>
                      <a:pt x="120"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4"/>
              <p:cNvSpPr/>
              <p:nvPr/>
            </p:nvSpPr>
            <p:spPr>
              <a:xfrm>
                <a:off x="-4352625" y="34250"/>
                <a:ext cx="215150" cy="230925"/>
              </a:xfrm>
              <a:custGeom>
                <a:rect b="b" l="l" r="r" t="t"/>
                <a:pathLst>
                  <a:path extrusionOk="0" h="9237" w="8606">
                    <a:moveTo>
                      <a:pt x="125" y="0"/>
                    </a:moveTo>
                    <a:cubicBezTo>
                      <a:pt x="76" y="0"/>
                      <a:pt x="42" y="38"/>
                      <a:pt x="23" y="75"/>
                    </a:cubicBezTo>
                    <a:cubicBezTo>
                      <a:pt x="0" y="98"/>
                      <a:pt x="0" y="143"/>
                      <a:pt x="23" y="166"/>
                    </a:cubicBezTo>
                    <a:cubicBezTo>
                      <a:pt x="46" y="189"/>
                      <a:pt x="69" y="212"/>
                      <a:pt x="92" y="212"/>
                    </a:cubicBezTo>
                    <a:cubicBezTo>
                      <a:pt x="5113" y="1969"/>
                      <a:pt x="8355" y="9091"/>
                      <a:pt x="8400" y="9182"/>
                    </a:cubicBezTo>
                    <a:cubicBezTo>
                      <a:pt x="8417" y="9216"/>
                      <a:pt x="8458" y="9237"/>
                      <a:pt x="8497" y="9237"/>
                    </a:cubicBezTo>
                    <a:cubicBezTo>
                      <a:pt x="8511" y="9237"/>
                      <a:pt x="8525" y="9234"/>
                      <a:pt x="8537" y="9228"/>
                    </a:cubicBezTo>
                    <a:cubicBezTo>
                      <a:pt x="8583" y="9205"/>
                      <a:pt x="8606" y="9136"/>
                      <a:pt x="8583" y="9091"/>
                    </a:cubicBezTo>
                    <a:cubicBezTo>
                      <a:pt x="8560" y="9022"/>
                      <a:pt x="5273" y="1810"/>
                      <a:pt x="160" y="6"/>
                    </a:cubicBezTo>
                    <a:cubicBezTo>
                      <a:pt x="148" y="2"/>
                      <a:pt x="136" y="0"/>
                      <a:pt x="125"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4"/>
              <p:cNvSpPr/>
              <p:nvPr/>
            </p:nvSpPr>
            <p:spPr>
              <a:xfrm>
                <a:off x="-4312675" y="-2325"/>
                <a:ext cx="215150" cy="230975"/>
              </a:xfrm>
              <a:custGeom>
                <a:rect b="b" l="l" r="r" t="t"/>
                <a:pathLst>
                  <a:path extrusionOk="0" h="9239" w="8606">
                    <a:moveTo>
                      <a:pt x="100" y="0"/>
                    </a:moveTo>
                    <a:cubicBezTo>
                      <a:pt x="60" y="0"/>
                      <a:pt x="17" y="26"/>
                      <a:pt x="0" y="77"/>
                    </a:cubicBezTo>
                    <a:cubicBezTo>
                      <a:pt x="0" y="100"/>
                      <a:pt x="0" y="123"/>
                      <a:pt x="23" y="168"/>
                    </a:cubicBezTo>
                    <a:cubicBezTo>
                      <a:pt x="23" y="168"/>
                      <a:pt x="46" y="191"/>
                      <a:pt x="69" y="191"/>
                    </a:cubicBezTo>
                    <a:cubicBezTo>
                      <a:pt x="5113" y="1972"/>
                      <a:pt x="8354" y="9093"/>
                      <a:pt x="8377" y="9162"/>
                    </a:cubicBezTo>
                    <a:cubicBezTo>
                      <a:pt x="8394" y="9213"/>
                      <a:pt x="8437" y="9239"/>
                      <a:pt x="8477" y="9239"/>
                    </a:cubicBezTo>
                    <a:cubicBezTo>
                      <a:pt x="8490" y="9239"/>
                      <a:pt x="8503" y="9236"/>
                      <a:pt x="8514" y="9230"/>
                    </a:cubicBezTo>
                    <a:cubicBezTo>
                      <a:pt x="8583" y="9207"/>
                      <a:pt x="8605" y="9139"/>
                      <a:pt x="8583" y="9070"/>
                    </a:cubicBezTo>
                    <a:cubicBezTo>
                      <a:pt x="8537" y="9002"/>
                      <a:pt x="5273" y="1789"/>
                      <a:pt x="137" y="9"/>
                    </a:cubicBezTo>
                    <a:cubicBezTo>
                      <a:pt x="126" y="3"/>
                      <a:pt x="113" y="0"/>
                      <a:pt x="100"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4"/>
              <p:cNvSpPr/>
              <p:nvPr/>
            </p:nvSpPr>
            <p:spPr>
              <a:xfrm>
                <a:off x="-4273300" y="-39375"/>
                <a:ext cx="215150" cy="230950"/>
              </a:xfrm>
              <a:custGeom>
                <a:rect b="b" l="l" r="r" t="t"/>
                <a:pathLst>
                  <a:path extrusionOk="0" h="9238" w="8606">
                    <a:moveTo>
                      <a:pt x="110" y="1"/>
                    </a:moveTo>
                    <a:cubicBezTo>
                      <a:pt x="69" y="1"/>
                      <a:pt x="23" y="38"/>
                      <a:pt x="23" y="75"/>
                    </a:cubicBezTo>
                    <a:cubicBezTo>
                      <a:pt x="0" y="98"/>
                      <a:pt x="0" y="144"/>
                      <a:pt x="23" y="167"/>
                    </a:cubicBezTo>
                    <a:cubicBezTo>
                      <a:pt x="46" y="190"/>
                      <a:pt x="46" y="212"/>
                      <a:pt x="69" y="212"/>
                    </a:cubicBezTo>
                    <a:cubicBezTo>
                      <a:pt x="5113" y="1970"/>
                      <a:pt x="8354" y="9114"/>
                      <a:pt x="8400" y="9183"/>
                    </a:cubicBezTo>
                    <a:cubicBezTo>
                      <a:pt x="8417" y="9216"/>
                      <a:pt x="8446" y="9237"/>
                      <a:pt x="8487" y="9237"/>
                    </a:cubicBezTo>
                    <a:cubicBezTo>
                      <a:pt x="8502" y="9237"/>
                      <a:pt x="8519" y="9234"/>
                      <a:pt x="8537" y="9228"/>
                    </a:cubicBezTo>
                    <a:cubicBezTo>
                      <a:pt x="8583" y="9206"/>
                      <a:pt x="8605" y="9137"/>
                      <a:pt x="8583" y="9091"/>
                    </a:cubicBezTo>
                    <a:cubicBezTo>
                      <a:pt x="8560" y="9023"/>
                      <a:pt x="5273" y="1810"/>
                      <a:pt x="137" y="7"/>
                    </a:cubicBezTo>
                    <a:cubicBezTo>
                      <a:pt x="129" y="3"/>
                      <a:pt x="120" y="1"/>
                      <a:pt x="110"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4"/>
              <p:cNvSpPr/>
              <p:nvPr/>
            </p:nvSpPr>
            <p:spPr>
              <a:xfrm>
                <a:off x="-4233925" y="-75950"/>
                <a:ext cx="215150" cy="231000"/>
              </a:xfrm>
              <a:custGeom>
                <a:rect b="b" l="l" r="r" t="t"/>
                <a:pathLst>
                  <a:path extrusionOk="0" h="9240" w="8606">
                    <a:moveTo>
                      <a:pt x="113" y="1"/>
                    </a:moveTo>
                    <a:cubicBezTo>
                      <a:pt x="70" y="1"/>
                      <a:pt x="40" y="26"/>
                      <a:pt x="23" y="78"/>
                    </a:cubicBezTo>
                    <a:cubicBezTo>
                      <a:pt x="0" y="100"/>
                      <a:pt x="23" y="146"/>
                      <a:pt x="23" y="169"/>
                    </a:cubicBezTo>
                    <a:cubicBezTo>
                      <a:pt x="46" y="192"/>
                      <a:pt x="69" y="192"/>
                      <a:pt x="91" y="215"/>
                    </a:cubicBezTo>
                    <a:cubicBezTo>
                      <a:pt x="5113" y="1972"/>
                      <a:pt x="8377" y="9094"/>
                      <a:pt x="8400" y="9162"/>
                    </a:cubicBezTo>
                    <a:cubicBezTo>
                      <a:pt x="8417" y="9213"/>
                      <a:pt x="8460" y="9239"/>
                      <a:pt x="8499" y="9239"/>
                    </a:cubicBezTo>
                    <a:cubicBezTo>
                      <a:pt x="8513" y="9239"/>
                      <a:pt x="8525" y="9236"/>
                      <a:pt x="8537" y="9231"/>
                    </a:cubicBezTo>
                    <a:cubicBezTo>
                      <a:pt x="8582" y="9208"/>
                      <a:pt x="8605" y="9139"/>
                      <a:pt x="8582" y="9094"/>
                    </a:cubicBezTo>
                    <a:cubicBezTo>
                      <a:pt x="8560" y="9002"/>
                      <a:pt x="5273" y="1812"/>
                      <a:pt x="160" y="9"/>
                    </a:cubicBezTo>
                    <a:cubicBezTo>
                      <a:pt x="143" y="3"/>
                      <a:pt x="127" y="1"/>
                      <a:pt x="113"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4"/>
              <p:cNvSpPr/>
              <p:nvPr/>
            </p:nvSpPr>
            <p:spPr>
              <a:xfrm>
                <a:off x="-4282425" y="151575"/>
                <a:ext cx="107300" cy="148425"/>
              </a:xfrm>
              <a:custGeom>
                <a:rect b="b" l="l" r="r" t="t"/>
                <a:pathLst>
                  <a:path extrusionOk="0" h="5937" w="4292">
                    <a:moveTo>
                      <a:pt x="102" y="0"/>
                    </a:moveTo>
                    <a:cubicBezTo>
                      <a:pt x="83" y="0"/>
                      <a:pt x="65" y="6"/>
                      <a:pt x="46" y="15"/>
                    </a:cubicBezTo>
                    <a:cubicBezTo>
                      <a:pt x="0" y="61"/>
                      <a:pt x="0" y="107"/>
                      <a:pt x="23" y="152"/>
                    </a:cubicBezTo>
                    <a:cubicBezTo>
                      <a:pt x="23" y="152"/>
                      <a:pt x="23" y="175"/>
                      <a:pt x="23" y="175"/>
                    </a:cubicBezTo>
                    <a:cubicBezTo>
                      <a:pt x="2693" y="3051"/>
                      <a:pt x="4063" y="5859"/>
                      <a:pt x="4086" y="5881"/>
                    </a:cubicBezTo>
                    <a:cubicBezTo>
                      <a:pt x="4102" y="5915"/>
                      <a:pt x="4144" y="5936"/>
                      <a:pt x="4182" y="5936"/>
                    </a:cubicBezTo>
                    <a:cubicBezTo>
                      <a:pt x="4197" y="5936"/>
                      <a:pt x="4210" y="5933"/>
                      <a:pt x="4223" y="5927"/>
                    </a:cubicBezTo>
                    <a:cubicBezTo>
                      <a:pt x="4268" y="5904"/>
                      <a:pt x="4291" y="5836"/>
                      <a:pt x="4268" y="5790"/>
                    </a:cubicBezTo>
                    <a:cubicBezTo>
                      <a:pt x="4246" y="5767"/>
                      <a:pt x="2876" y="2937"/>
                      <a:pt x="183" y="38"/>
                    </a:cubicBezTo>
                    <a:cubicBezTo>
                      <a:pt x="156" y="11"/>
                      <a:pt x="129" y="0"/>
                      <a:pt x="102"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4"/>
              <p:cNvSpPr/>
              <p:nvPr/>
            </p:nvSpPr>
            <p:spPr>
              <a:xfrm>
                <a:off x="-4322375" y="188175"/>
                <a:ext cx="107875" cy="148900"/>
              </a:xfrm>
              <a:custGeom>
                <a:rect b="b" l="l" r="r" t="t"/>
                <a:pathLst>
                  <a:path extrusionOk="0" h="5956" w="4315">
                    <a:moveTo>
                      <a:pt x="126" y="1"/>
                    </a:moveTo>
                    <a:cubicBezTo>
                      <a:pt x="97" y="1"/>
                      <a:pt x="69" y="12"/>
                      <a:pt x="46" y="35"/>
                    </a:cubicBezTo>
                    <a:cubicBezTo>
                      <a:pt x="23" y="58"/>
                      <a:pt x="0" y="126"/>
                      <a:pt x="23" y="172"/>
                    </a:cubicBezTo>
                    <a:lnTo>
                      <a:pt x="46" y="172"/>
                    </a:lnTo>
                    <a:cubicBezTo>
                      <a:pt x="2716" y="3048"/>
                      <a:pt x="4086" y="5855"/>
                      <a:pt x="4086" y="5901"/>
                    </a:cubicBezTo>
                    <a:cubicBezTo>
                      <a:pt x="4103" y="5935"/>
                      <a:pt x="4144" y="5956"/>
                      <a:pt x="4192" y="5956"/>
                    </a:cubicBezTo>
                    <a:cubicBezTo>
                      <a:pt x="4209" y="5956"/>
                      <a:pt x="4227" y="5953"/>
                      <a:pt x="4246" y="5947"/>
                    </a:cubicBezTo>
                    <a:cubicBezTo>
                      <a:pt x="4291" y="5924"/>
                      <a:pt x="4314" y="5855"/>
                      <a:pt x="4291" y="5810"/>
                    </a:cubicBezTo>
                    <a:cubicBezTo>
                      <a:pt x="4269" y="5764"/>
                      <a:pt x="2899" y="2934"/>
                      <a:pt x="206" y="35"/>
                    </a:cubicBezTo>
                    <a:cubicBezTo>
                      <a:pt x="183" y="12"/>
                      <a:pt x="154" y="1"/>
                      <a:pt x="126"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4"/>
              <p:cNvSpPr/>
              <p:nvPr/>
            </p:nvSpPr>
            <p:spPr>
              <a:xfrm>
                <a:off x="-4525525" y="166775"/>
                <a:ext cx="61075" cy="42825"/>
              </a:xfrm>
              <a:custGeom>
                <a:rect b="b" l="l" r="r" t="t"/>
                <a:pathLst>
                  <a:path extrusionOk="0" fill="none" h="1713" w="2443">
                    <a:moveTo>
                      <a:pt x="0" y="1"/>
                    </a:moveTo>
                    <a:cubicBezTo>
                      <a:pt x="0" y="1"/>
                      <a:pt x="1073" y="1462"/>
                      <a:pt x="2443" y="1713"/>
                    </a:cubicBezTo>
                  </a:path>
                </a:pathLst>
              </a:custGeom>
              <a:noFill/>
              <a:ln cap="rnd" cmpd="sng" w="9525">
                <a:solidFill>
                  <a:srgbClr val="AF39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4"/>
              <p:cNvSpPr/>
              <p:nvPr/>
            </p:nvSpPr>
            <p:spPr>
              <a:xfrm>
                <a:off x="-4587725" y="78325"/>
                <a:ext cx="39400" cy="66800"/>
              </a:xfrm>
              <a:custGeom>
                <a:rect b="b" l="l" r="r" t="t"/>
                <a:pathLst>
                  <a:path extrusionOk="0" fill="none" h="2672" w="1576">
                    <a:moveTo>
                      <a:pt x="0" y="1"/>
                    </a:moveTo>
                    <a:cubicBezTo>
                      <a:pt x="0" y="1"/>
                      <a:pt x="503" y="1736"/>
                      <a:pt x="1575" y="2671"/>
                    </a:cubicBezTo>
                  </a:path>
                </a:pathLst>
              </a:custGeom>
              <a:noFill/>
              <a:ln cap="rnd" cmpd="sng" w="9525">
                <a:solidFill>
                  <a:srgbClr val="AF394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4"/>
              <p:cNvSpPr/>
              <p:nvPr/>
            </p:nvSpPr>
            <p:spPr>
              <a:xfrm>
                <a:off x="-4786875" y="-448350"/>
                <a:ext cx="345250" cy="337825"/>
              </a:xfrm>
              <a:custGeom>
                <a:rect b="b" l="l" r="r" t="t"/>
                <a:pathLst>
                  <a:path extrusionOk="0" h="13513" w="13810">
                    <a:moveTo>
                      <a:pt x="13810" y="0"/>
                    </a:moveTo>
                    <a:lnTo>
                      <a:pt x="0" y="12805"/>
                    </a:lnTo>
                    <a:lnTo>
                      <a:pt x="1187" y="13513"/>
                    </a:lnTo>
                    <a:lnTo>
                      <a:pt x="1438" y="13262"/>
                    </a:lnTo>
                    <a:lnTo>
                      <a:pt x="662" y="12805"/>
                    </a:lnTo>
                    <a:lnTo>
                      <a:pt x="13810" y="0"/>
                    </a:ln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2" name="Google Shape;1902;p4"/>
            <p:cNvGrpSpPr/>
            <p:nvPr/>
          </p:nvGrpSpPr>
          <p:grpSpPr>
            <a:xfrm rot="-1314404">
              <a:off x="6755677" y="1118509"/>
              <a:ext cx="160951" cy="572955"/>
              <a:chOff x="-3196525" y="807600"/>
              <a:chExt cx="160950" cy="572950"/>
            </a:xfrm>
          </p:grpSpPr>
          <p:sp>
            <p:nvSpPr>
              <p:cNvPr id="1903" name="Google Shape;1903;p4"/>
              <p:cNvSpPr/>
              <p:nvPr/>
            </p:nvSpPr>
            <p:spPr>
              <a:xfrm>
                <a:off x="-3196525" y="813300"/>
                <a:ext cx="65075" cy="81625"/>
              </a:xfrm>
              <a:custGeom>
                <a:rect b="b" l="l" r="r" t="t"/>
                <a:pathLst>
                  <a:path extrusionOk="0" h="3265" w="2603">
                    <a:moveTo>
                      <a:pt x="777" y="1"/>
                    </a:moveTo>
                    <a:lnTo>
                      <a:pt x="1" y="3014"/>
                    </a:lnTo>
                    <a:lnTo>
                      <a:pt x="1393" y="3265"/>
                    </a:lnTo>
                    <a:lnTo>
                      <a:pt x="2603" y="2489"/>
                    </a:lnTo>
                    <a:lnTo>
                      <a:pt x="777" y="1"/>
                    </a:lnTo>
                    <a:close/>
                  </a:path>
                </a:pathLst>
              </a:custGeom>
              <a:solidFill>
                <a:srgbClr val="F8C2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4"/>
              <p:cNvSpPr/>
              <p:nvPr/>
            </p:nvSpPr>
            <p:spPr>
              <a:xfrm>
                <a:off x="-3196525" y="875500"/>
                <a:ext cx="160950" cy="505050"/>
              </a:xfrm>
              <a:custGeom>
                <a:rect b="b" l="l" r="r" t="t"/>
                <a:pathLst>
                  <a:path extrusionOk="0" h="20202" w="6438">
                    <a:moveTo>
                      <a:pt x="2603" y="1"/>
                    </a:moveTo>
                    <a:lnTo>
                      <a:pt x="1" y="526"/>
                    </a:lnTo>
                    <a:lnTo>
                      <a:pt x="3812" y="20201"/>
                    </a:lnTo>
                    <a:lnTo>
                      <a:pt x="6437" y="19676"/>
                    </a:lnTo>
                    <a:lnTo>
                      <a:pt x="2603" y="1"/>
                    </a:lnTo>
                    <a:close/>
                  </a:path>
                </a:pathLst>
              </a:custGeom>
              <a:solidFill>
                <a:srgbClr val="E987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4"/>
              <p:cNvSpPr/>
              <p:nvPr/>
            </p:nvSpPr>
            <p:spPr>
              <a:xfrm>
                <a:off x="-3185100" y="807600"/>
                <a:ext cx="26825" cy="35975"/>
              </a:xfrm>
              <a:custGeom>
                <a:rect b="b" l="l" r="r" t="t"/>
                <a:pathLst>
                  <a:path extrusionOk="0" h="1439" w="1073">
                    <a:moveTo>
                      <a:pt x="274" y="1"/>
                    </a:moveTo>
                    <a:lnTo>
                      <a:pt x="0" y="1439"/>
                    </a:lnTo>
                    <a:lnTo>
                      <a:pt x="1073" y="1233"/>
                    </a:lnTo>
                    <a:lnTo>
                      <a:pt x="274" y="1"/>
                    </a:lnTo>
                    <a:close/>
                  </a:path>
                </a:pathLst>
              </a:custGeom>
              <a:solidFill>
                <a:srgbClr val="E987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4"/>
              <p:cNvSpPr/>
              <p:nvPr/>
            </p:nvSpPr>
            <p:spPr>
              <a:xfrm>
                <a:off x="-3164000" y="875500"/>
                <a:ext cx="128425" cy="498200"/>
              </a:xfrm>
              <a:custGeom>
                <a:rect b="b" l="l" r="r" t="t"/>
                <a:pathLst>
                  <a:path extrusionOk="0" h="19928" w="5137">
                    <a:moveTo>
                      <a:pt x="1302" y="1"/>
                    </a:moveTo>
                    <a:lnTo>
                      <a:pt x="1" y="252"/>
                    </a:lnTo>
                    <a:lnTo>
                      <a:pt x="3835" y="19927"/>
                    </a:lnTo>
                    <a:lnTo>
                      <a:pt x="5136" y="19676"/>
                    </a:lnTo>
                    <a:lnTo>
                      <a:pt x="1302" y="1"/>
                    </a:lnTo>
                    <a:close/>
                  </a:path>
                </a:pathLst>
              </a:custGeom>
              <a:solidFill>
                <a:srgbClr val="FFFFFF">
                  <a:alpha val="3254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4"/>
              <p:cNvSpPr/>
              <p:nvPr/>
            </p:nvSpPr>
            <p:spPr>
              <a:xfrm>
                <a:off x="-3140600" y="1107175"/>
                <a:ext cx="48525" cy="247700"/>
              </a:xfrm>
              <a:custGeom>
                <a:rect b="b" l="l" r="r" t="t"/>
                <a:pathLst>
                  <a:path extrusionOk="0" fill="none" h="9908" w="1941">
                    <a:moveTo>
                      <a:pt x="1941" y="9907"/>
                    </a:moveTo>
                    <a:lnTo>
                      <a:pt x="0" y="1"/>
                    </a:lnTo>
                  </a:path>
                </a:pathLst>
              </a:custGeom>
              <a:noFill/>
              <a:ln cap="rnd" cmpd="sng" w="9525">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8" name="Google Shape;1908;p4"/>
            <p:cNvGrpSpPr/>
            <p:nvPr/>
          </p:nvGrpSpPr>
          <p:grpSpPr>
            <a:xfrm>
              <a:off x="8031100" y="2272900"/>
              <a:ext cx="512450" cy="325275"/>
              <a:chOff x="-3512650" y="557100"/>
              <a:chExt cx="512450" cy="325275"/>
            </a:xfrm>
          </p:grpSpPr>
          <p:sp>
            <p:nvSpPr>
              <p:cNvPr id="1909" name="Google Shape;1909;p4"/>
              <p:cNvSpPr/>
              <p:nvPr/>
            </p:nvSpPr>
            <p:spPr>
              <a:xfrm>
                <a:off x="-3507525" y="814450"/>
                <a:ext cx="77075" cy="65075"/>
              </a:xfrm>
              <a:custGeom>
                <a:rect b="b" l="l" r="r" t="t"/>
                <a:pathLst>
                  <a:path extrusionOk="0" h="2603" w="3083">
                    <a:moveTo>
                      <a:pt x="1713" y="1"/>
                    </a:moveTo>
                    <a:lnTo>
                      <a:pt x="1" y="2603"/>
                    </a:lnTo>
                    <a:lnTo>
                      <a:pt x="3082" y="2306"/>
                    </a:lnTo>
                    <a:lnTo>
                      <a:pt x="2854" y="891"/>
                    </a:lnTo>
                    <a:lnTo>
                      <a:pt x="1713" y="1"/>
                    </a:lnTo>
                    <a:close/>
                  </a:path>
                </a:pathLst>
              </a:custGeom>
              <a:solidFill>
                <a:srgbClr val="F8C2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4"/>
              <p:cNvSpPr/>
              <p:nvPr/>
            </p:nvSpPr>
            <p:spPr>
              <a:xfrm>
                <a:off x="-3464725" y="557100"/>
                <a:ext cx="464525" cy="315000"/>
              </a:xfrm>
              <a:custGeom>
                <a:rect b="b" l="l" r="r" t="t"/>
                <a:pathLst>
                  <a:path extrusionOk="0" h="12600" w="18581">
                    <a:moveTo>
                      <a:pt x="17211" y="0"/>
                    </a:moveTo>
                    <a:lnTo>
                      <a:pt x="1" y="10295"/>
                    </a:lnTo>
                    <a:lnTo>
                      <a:pt x="1370" y="12600"/>
                    </a:lnTo>
                    <a:lnTo>
                      <a:pt x="18580" y="2283"/>
                    </a:lnTo>
                    <a:lnTo>
                      <a:pt x="17211" y="0"/>
                    </a:ln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4"/>
              <p:cNvSpPr/>
              <p:nvPr/>
            </p:nvSpPr>
            <p:spPr>
              <a:xfrm>
                <a:off x="-3512650" y="853250"/>
                <a:ext cx="36550" cy="29125"/>
              </a:xfrm>
              <a:custGeom>
                <a:rect b="b" l="l" r="r" t="t"/>
                <a:pathLst>
                  <a:path extrusionOk="0" h="1165" w="1462">
                    <a:moveTo>
                      <a:pt x="913" y="1"/>
                    </a:moveTo>
                    <a:lnTo>
                      <a:pt x="0" y="1165"/>
                    </a:lnTo>
                    <a:lnTo>
                      <a:pt x="1461" y="914"/>
                    </a:lnTo>
                    <a:lnTo>
                      <a:pt x="913" y="1"/>
                    </a:ln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4"/>
              <p:cNvSpPr/>
              <p:nvPr/>
            </p:nvSpPr>
            <p:spPr>
              <a:xfrm>
                <a:off x="-3464725" y="557100"/>
                <a:ext cx="447400" cy="285900"/>
              </a:xfrm>
              <a:custGeom>
                <a:rect b="b" l="l" r="r" t="t"/>
                <a:pathLst>
                  <a:path extrusionOk="0" h="11436" w="17896">
                    <a:moveTo>
                      <a:pt x="17211" y="0"/>
                    </a:moveTo>
                    <a:lnTo>
                      <a:pt x="1" y="10295"/>
                    </a:lnTo>
                    <a:lnTo>
                      <a:pt x="685" y="11436"/>
                    </a:lnTo>
                    <a:lnTo>
                      <a:pt x="17896" y="1142"/>
                    </a:lnTo>
                    <a:lnTo>
                      <a:pt x="17211" y="0"/>
                    </a:lnTo>
                    <a:close/>
                  </a:path>
                </a:pathLst>
              </a:custGeom>
              <a:solidFill>
                <a:srgbClr val="424077">
                  <a:alpha val="2470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4"/>
              <p:cNvSpPr/>
              <p:nvPr/>
            </p:nvSpPr>
            <p:spPr>
              <a:xfrm>
                <a:off x="-3158300" y="593050"/>
                <a:ext cx="94750" cy="56525"/>
              </a:xfrm>
              <a:custGeom>
                <a:rect b="b" l="l" r="r" t="t"/>
                <a:pathLst>
                  <a:path extrusionOk="0" fill="none" h="2261" w="3790">
                    <a:moveTo>
                      <a:pt x="3790" y="0"/>
                    </a:moveTo>
                    <a:lnTo>
                      <a:pt x="1" y="2260"/>
                    </a:lnTo>
                  </a:path>
                </a:pathLst>
              </a:custGeom>
              <a:noFill/>
              <a:ln cap="rnd" cmpd="sng" w="9525">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4"/>
              <p:cNvSpPr/>
              <p:nvPr/>
            </p:nvSpPr>
            <p:spPr>
              <a:xfrm>
                <a:off x="-3301525" y="722575"/>
                <a:ext cx="94750" cy="56525"/>
              </a:xfrm>
              <a:custGeom>
                <a:rect b="b" l="l" r="r" t="t"/>
                <a:pathLst>
                  <a:path extrusionOk="0" fill="none" h="2261" w="3790">
                    <a:moveTo>
                      <a:pt x="3790" y="1"/>
                    </a:moveTo>
                    <a:lnTo>
                      <a:pt x="1" y="2260"/>
                    </a:lnTo>
                  </a:path>
                </a:pathLst>
              </a:custGeom>
              <a:noFill/>
              <a:ln cap="rnd" cmpd="sng" w="9525">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4"/>
              <p:cNvSpPr/>
              <p:nvPr/>
            </p:nvSpPr>
            <p:spPr>
              <a:xfrm>
                <a:off x="-3196525" y="656950"/>
                <a:ext cx="27975" cy="16000"/>
              </a:xfrm>
              <a:custGeom>
                <a:rect b="b" l="l" r="r" t="t"/>
                <a:pathLst>
                  <a:path extrusionOk="0" fill="none" h="640" w="1119">
                    <a:moveTo>
                      <a:pt x="1119" y="1"/>
                    </a:moveTo>
                    <a:lnTo>
                      <a:pt x="1" y="640"/>
                    </a:lnTo>
                  </a:path>
                </a:pathLst>
              </a:custGeom>
              <a:noFill/>
              <a:ln cap="rnd" cmpd="sng" w="9525">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6" name="Google Shape;1916;p4"/>
            <p:cNvGrpSpPr/>
            <p:nvPr/>
          </p:nvGrpSpPr>
          <p:grpSpPr>
            <a:xfrm>
              <a:off x="8335952" y="3459137"/>
              <a:ext cx="1386618" cy="1046971"/>
              <a:chOff x="-2184800" y="1314325"/>
              <a:chExt cx="1183525" cy="893625"/>
            </a:xfrm>
          </p:grpSpPr>
          <p:sp>
            <p:nvSpPr>
              <p:cNvPr id="1917" name="Google Shape;1917;p4"/>
              <p:cNvSpPr/>
              <p:nvPr/>
            </p:nvSpPr>
            <p:spPr>
              <a:xfrm>
                <a:off x="-2184800" y="1700075"/>
                <a:ext cx="507325" cy="507875"/>
              </a:xfrm>
              <a:custGeom>
                <a:rect b="b" l="l" r="r" t="t"/>
                <a:pathLst>
                  <a:path extrusionOk="0" h="20315" w="20293">
                    <a:moveTo>
                      <a:pt x="10135" y="0"/>
                    </a:moveTo>
                    <a:cubicBezTo>
                      <a:pt x="4543" y="0"/>
                      <a:pt x="1" y="4543"/>
                      <a:pt x="1" y="10158"/>
                    </a:cubicBezTo>
                    <a:cubicBezTo>
                      <a:pt x="1" y="15773"/>
                      <a:pt x="4543" y="20315"/>
                      <a:pt x="10135" y="20315"/>
                    </a:cubicBezTo>
                    <a:cubicBezTo>
                      <a:pt x="15750" y="20315"/>
                      <a:pt x="20293" y="15773"/>
                      <a:pt x="20293" y="10158"/>
                    </a:cubicBezTo>
                    <a:cubicBezTo>
                      <a:pt x="20293" y="4543"/>
                      <a:pt x="15750" y="0"/>
                      <a:pt x="10135" y="0"/>
                    </a:cubicBezTo>
                    <a:close/>
                  </a:path>
                </a:pathLst>
              </a:custGeom>
              <a:solidFill>
                <a:srgbClr val="61D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18" name="Google Shape;1918;p4"/>
              <p:cNvGrpSpPr/>
              <p:nvPr/>
            </p:nvGrpSpPr>
            <p:grpSpPr>
              <a:xfrm>
                <a:off x="-2184800" y="1314325"/>
                <a:ext cx="1183525" cy="893625"/>
                <a:chOff x="-2184800" y="1314325"/>
                <a:chExt cx="1183525" cy="893625"/>
              </a:xfrm>
            </p:grpSpPr>
            <p:sp>
              <p:nvSpPr>
                <p:cNvPr id="1919" name="Google Shape;1919;p4"/>
                <p:cNvSpPr/>
                <p:nvPr/>
              </p:nvSpPr>
              <p:spPr>
                <a:xfrm>
                  <a:off x="-1640400" y="1415325"/>
                  <a:ext cx="507300" cy="507325"/>
                </a:xfrm>
                <a:custGeom>
                  <a:rect b="b" l="l" r="r" t="t"/>
                  <a:pathLst>
                    <a:path extrusionOk="0" h="20293" w="20292">
                      <a:moveTo>
                        <a:pt x="10157" y="1"/>
                      </a:moveTo>
                      <a:cubicBezTo>
                        <a:pt x="4542" y="1"/>
                        <a:pt x="0" y="4543"/>
                        <a:pt x="0" y="10135"/>
                      </a:cubicBezTo>
                      <a:cubicBezTo>
                        <a:pt x="0" y="15750"/>
                        <a:pt x="4542" y="20292"/>
                        <a:pt x="10157" y="20292"/>
                      </a:cubicBezTo>
                      <a:cubicBezTo>
                        <a:pt x="15750" y="20292"/>
                        <a:pt x="20292" y="15750"/>
                        <a:pt x="20292" y="10135"/>
                      </a:cubicBezTo>
                      <a:cubicBezTo>
                        <a:pt x="20292" y="4543"/>
                        <a:pt x="15750" y="1"/>
                        <a:pt x="10157" y="1"/>
                      </a:cubicBezTo>
                      <a:close/>
                    </a:path>
                  </a:pathLst>
                </a:custGeom>
                <a:solidFill>
                  <a:srgbClr val="61D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4"/>
                <p:cNvSpPr/>
                <p:nvPr/>
              </p:nvSpPr>
              <p:spPr>
                <a:xfrm>
                  <a:off x="-2066675" y="1314325"/>
                  <a:ext cx="661975" cy="661950"/>
                </a:xfrm>
                <a:custGeom>
                  <a:rect b="b" l="l" r="r" t="t"/>
                  <a:pathLst>
                    <a:path extrusionOk="0" h="26478" w="26479">
                      <a:moveTo>
                        <a:pt x="13239" y="0"/>
                      </a:moveTo>
                      <a:cubicBezTo>
                        <a:pt x="5935" y="0"/>
                        <a:pt x="1" y="5935"/>
                        <a:pt x="1" y="13239"/>
                      </a:cubicBezTo>
                      <a:cubicBezTo>
                        <a:pt x="1" y="20566"/>
                        <a:pt x="5935" y="26478"/>
                        <a:pt x="13239" y="26478"/>
                      </a:cubicBezTo>
                      <a:cubicBezTo>
                        <a:pt x="20543" y="26478"/>
                        <a:pt x="26478" y="20566"/>
                        <a:pt x="26478" y="13239"/>
                      </a:cubicBezTo>
                      <a:cubicBezTo>
                        <a:pt x="26478" y="5935"/>
                        <a:pt x="20543" y="0"/>
                        <a:pt x="13239" y="0"/>
                      </a:cubicBezTo>
                      <a:close/>
                    </a:path>
                  </a:pathLst>
                </a:custGeom>
                <a:solidFill>
                  <a:srgbClr val="61D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4"/>
                <p:cNvSpPr/>
                <p:nvPr/>
              </p:nvSpPr>
              <p:spPr>
                <a:xfrm>
                  <a:off x="-2184800" y="1328600"/>
                  <a:ext cx="1183525" cy="879350"/>
                </a:xfrm>
                <a:custGeom>
                  <a:rect b="b" l="l" r="r" t="t"/>
                  <a:pathLst>
                    <a:path extrusionOk="0" h="35174" w="47341">
                      <a:moveTo>
                        <a:pt x="21776" y="0"/>
                      </a:moveTo>
                      <a:lnTo>
                        <a:pt x="21776" y="0"/>
                      </a:lnTo>
                      <a:cubicBezTo>
                        <a:pt x="27026" y="3812"/>
                        <a:pt x="23374" y="10865"/>
                        <a:pt x="16983" y="11846"/>
                      </a:cubicBezTo>
                      <a:cubicBezTo>
                        <a:pt x="10569" y="12828"/>
                        <a:pt x="9747" y="20657"/>
                        <a:pt x="9747" y="20657"/>
                      </a:cubicBezTo>
                      <a:cubicBezTo>
                        <a:pt x="9747" y="20657"/>
                        <a:pt x="10044" y="17644"/>
                        <a:pt x="6963" y="17279"/>
                      </a:cubicBezTo>
                      <a:lnTo>
                        <a:pt x="6963" y="17279"/>
                      </a:lnTo>
                      <a:cubicBezTo>
                        <a:pt x="9899" y="22014"/>
                        <a:pt x="5132" y="25330"/>
                        <a:pt x="2160" y="25330"/>
                      </a:cubicBezTo>
                      <a:cubicBezTo>
                        <a:pt x="1021" y="25330"/>
                        <a:pt x="145" y="24843"/>
                        <a:pt x="69" y="23761"/>
                      </a:cubicBezTo>
                      <a:cubicBezTo>
                        <a:pt x="24" y="24172"/>
                        <a:pt x="1" y="24583"/>
                        <a:pt x="1" y="25017"/>
                      </a:cubicBezTo>
                      <a:cubicBezTo>
                        <a:pt x="1" y="30632"/>
                        <a:pt x="4543" y="35174"/>
                        <a:pt x="10135" y="35174"/>
                      </a:cubicBezTo>
                      <a:cubicBezTo>
                        <a:pt x="15499" y="35174"/>
                        <a:pt x="19905" y="30997"/>
                        <a:pt x="20270" y="25701"/>
                      </a:cubicBezTo>
                      <a:cubicBezTo>
                        <a:pt x="22803" y="25268"/>
                        <a:pt x="25086" y="24104"/>
                        <a:pt x="26912" y="22437"/>
                      </a:cubicBezTo>
                      <a:cubicBezTo>
                        <a:pt x="28396" y="23282"/>
                        <a:pt x="30107" y="23761"/>
                        <a:pt x="31933" y="23761"/>
                      </a:cubicBezTo>
                      <a:cubicBezTo>
                        <a:pt x="33691" y="23761"/>
                        <a:pt x="35357" y="23305"/>
                        <a:pt x="36795" y="22506"/>
                      </a:cubicBezTo>
                      <a:cubicBezTo>
                        <a:pt x="37822" y="23076"/>
                        <a:pt x="38986" y="23396"/>
                        <a:pt x="40242" y="23396"/>
                      </a:cubicBezTo>
                      <a:cubicBezTo>
                        <a:pt x="41018" y="23396"/>
                        <a:pt x="41771" y="23259"/>
                        <a:pt x="42479" y="23031"/>
                      </a:cubicBezTo>
                      <a:cubicBezTo>
                        <a:pt x="43985" y="21821"/>
                        <a:pt x="45469" y="20543"/>
                        <a:pt x="46679" y="19287"/>
                      </a:cubicBezTo>
                      <a:cubicBezTo>
                        <a:pt x="47089" y="18374"/>
                        <a:pt x="47341" y="17370"/>
                        <a:pt x="47341" y="16297"/>
                      </a:cubicBezTo>
                      <a:cubicBezTo>
                        <a:pt x="47341" y="12691"/>
                        <a:pt x="44601" y="9701"/>
                        <a:pt x="41109" y="9267"/>
                      </a:cubicBezTo>
                      <a:cubicBezTo>
                        <a:pt x="40242" y="7464"/>
                        <a:pt x="38872" y="5980"/>
                        <a:pt x="37183" y="4930"/>
                      </a:cubicBezTo>
                      <a:lnTo>
                        <a:pt x="37183" y="4930"/>
                      </a:lnTo>
                      <a:cubicBezTo>
                        <a:pt x="38767" y="7657"/>
                        <a:pt x="38031" y="8361"/>
                        <a:pt x="36409" y="8361"/>
                      </a:cubicBezTo>
                      <a:cubicBezTo>
                        <a:pt x="34681" y="8361"/>
                        <a:pt x="31949" y="7563"/>
                        <a:pt x="29945" y="7563"/>
                      </a:cubicBezTo>
                      <a:cubicBezTo>
                        <a:pt x="29248" y="7563"/>
                        <a:pt x="28638" y="7660"/>
                        <a:pt x="28190" y="7920"/>
                      </a:cubicBezTo>
                      <a:cubicBezTo>
                        <a:pt x="28692" y="6711"/>
                        <a:pt x="28669" y="5387"/>
                        <a:pt x="28213" y="4177"/>
                      </a:cubicBezTo>
                      <a:cubicBezTo>
                        <a:pt x="28190" y="4177"/>
                        <a:pt x="28144" y="4200"/>
                        <a:pt x="28122" y="4200"/>
                      </a:cubicBezTo>
                      <a:cubicBezTo>
                        <a:pt x="26478" y="2237"/>
                        <a:pt x="24287" y="753"/>
                        <a:pt x="21776"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922" name="Google Shape;1922;p4"/>
            <p:cNvGrpSpPr/>
            <p:nvPr/>
          </p:nvGrpSpPr>
          <p:grpSpPr>
            <a:xfrm>
              <a:off x="7538086" y="4044483"/>
              <a:ext cx="3406699" cy="1310619"/>
              <a:chOff x="10762125" y="2775799"/>
              <a:chExt cx="3666666" cy="1410633"/>
            </a:xfrm>
          </p:grpSpPr>
          <p:sp>
            <p:nvSpPr>
              <p:cNvPr id="1923" name="Google Shape;1923;p4"/>
              <p:cNvSpPr/>
              <p:nvPr/>
            </p:nvSpPr>
            <p:spPr>
              <a:xfrm>
                <a:off x="14428763" y="3959024"/>
                <a:ext cx="28" cy="28"/>
              </a:xfrm>
              <a:custGeom>
                <a:rect b="b" l="l" r="r" t="t"/>
                <a:pathLst>
                  <a:path extrusionOk="0" h="1" w="1">
                    <a:moveTo>
                      <a:pt x="1" y="1"/>
                    </a:moveTo>
                    <a:lnTo>
                      <a:pt x="1" y="1"/>
                    </a:lnTo>
                    <a:lnTo>
                      <a:pt x="1" y="1"/>
                    </a:lnTo>
                    <a:close/>
                  </a:path>
                </a:pathLst>
              </a:custGeom>
              <a:solidFill>
                <a:srgbClr val="4EA8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4"/>
              <p:cNvSpPr/>
              <p:nvPr/>
            </p:nvSpPr>
            <p:spPr>
              <a:xfrm>
                <a:off x="14428763" y="3959024"/>
                <a:ext cx="28" cy="28"/>
              </a:xfrm>
              <a:custGeom>
                <a:rect b="b" l="l" r="r" t="t"/>
                <a:pathLst>
                  <a:path extrusionOk="0" h="1" w="1">
                    <a:moveTo>
                      <a:pt x="1" y="1"/>
                    </a:moveTo>
                    <a:cubicBezTo>
                      <a:pt x="1" y="1"/>
                      <a:pt x="1" y="1"/>
                      <a:pt x="1" y="1"/>
                    </a:cubicBezTo>
                    <a:cubicBezTo>
                      <a:pt x="1" y="1"/>
                      <a:pt x="1" y="1"/>
                      <a:pt x="1" y="1"/>
                    </a:cubicBezTo>
                    <a:close/>
                  </a:path>
                </a:pathLst>
              </a:custGeom>
              <a:solidFill>
                <a:srgbClr val="4EA8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4"/>
              <p:cNvSpPr/>
              <p:nvPr/>
            </p:nvSpPr>
            <p:spPr>
              <a:xfrm>
                <a:off x="14428763" y="3959024"/>
                <a:ext cx="28" cy="28"/>
              </a:xfrm>
              <a:custGeom>
                <a:rect b="b" l="l" r="r" t="t"/>
                <a:pathLst>
                  <a:path extrusionOk="0" h="1" w="1">
                    <a:moveTo>
                      <a:pt x="1" y="1"/>
                    </a:moveTo>
                    <a:cubicBezTo>
                      <a:pt x="1" y="1"/>
                      <a:pt x="1" y="1"/>
                      <a:pt x="1" y="1"/>
                    </a:cubicBezTo>
                    <a:cubicBezTo>
                      <a:pt x="1" y="1"/>
                      <a:pt x="1" y="1"/>
                      <a:pt x="1" y="1"/>
                    </a:cubicBezTo>
                    <a:close/>
                  </a:path>
                </a:pathLst>
              </a:custGeom>
              <a:solidFill>
                <a:srgbClr val="4EA8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4"/>
              <p:cNvSpPr/>
              <p:nvPr/>
            </p:nvSpPr>
            <p:spPr>
              <a:xfrm>
                <a:off x="14370267" y="3985096"/>
                <a:ext cx="669" cy="28"/>
              </a:xfrm>
              <a:custGeom>
                <a:rect b="b" l="l" r="r" t="t"/>
                <a:pathLst>
                  <a:path extrusionOk="0" h="1" w="24">
                    <a:moveTo>
                      <a:pt x="1" y="0"/>
                    </a:moveTo>
                    <a:cubicBezTo>
                      <a:pt x="1" y="0"/>
                      <a:pt x="24" y="0"/>
                      <a:pt x="24" y="0"/>
                    </a:cubicBezTo>
                    <a:cubicBezTo>
                      <a:pt x="24" y="0"/>
                      <a:pt x="1" y="0"/>
                      <a:pt x="1" y="0"/>
                    </a:cubicBezTo>
                    <a:close/>
                  </a:path>
                </a:pathLst>
              </a:custGeom>
              <a:solidFill>
                <a:srgbClr val="4EA8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4"/>
              <p:cNvSpPr/>
              <p:nvPr/>
            </p:nvSpPr>
            <p:spPr>
              <a:xfrm>
                <a:off x="10790733" y="3856016"/>
                <a:ext cx="3529981" cy="323034"/>
              </a:xfrm>
              <a:custGeom>
                <a:rect b="b" l="l" r="r" t="t"/>
                <a:pathLst>
                  <a:path extrusionOk="0" h="11597" w="126727">
                    <a:moveTo>
                      <a:pt x="51494" y="435"/>
                    </a:moveTo>
                    <a:cubicBezTo>
                      <a:pt x="51502" y="437"/>
                      <a:pt x="51509" y="438"/>
                      <a:pt x="51517" y="440"/>
                    </a:cubicBezTo>
                    <a:lnTo>
                      <a:pt x="51517" y="440"/>
                    </a:lnTo>
                    <a:cubicBezTo>
                      <a:pt x="51517" y="435"/>
                      <a:pt x="51517" y="435"/>
                      <a:pt x="51517" y="435"/>
                    </a:cubicBezTo>
                    <a:close/>
                    <a:moveTo>
                      <a:pt x="36658" y="1"/>
                    </a:moveTo>
                    <a:cubicBezTo>
                      <a:pt x="36361" y="1"/>
                      <a:pt x="36064" y="24"/>
                      <a:pt x="35767" y="24"/>
                    </a:cubicBezTo>
                    <a:cubicBezTo>
                      <a:pt x="35562" y="24"/>
                      <a:pt x="35357" y="47"/>
                      <a:pt x="35174" y="47"/>
                    </a:cubicBezTo>
                    <a:cubicBezTo>
                      <a:pt x="35037" y="47"/>
                      <a:pt x="34900" y="69"/>
                      <a:pt x="34786" y="69"/>
                    </a:cubicBezTo>
                    <a:lnTo>
                      <a:pt x="34603" y="69"/>
                    </a:lnTo>
                    <a:cubicBezTo>
                      <a:pt x="34444" y="47"/>
                      <a:pt x="34307" y="47"/>
                      <a:pt x="34147" y="47"/>
                    </a:cubicBezTo>
                    <a:lnTo>
                      <a:pt x="31842" y="47"/>
                    </a:lnTo>
                    <a:lnTo>
                      <a:pt x="31750" y="69"/>
                    </a:lnTo>
                    <a:lnTo>
                      <a:pt x="31499" y="69"/>
                    </a:lnTo>
                    <a:cubicBezTo>
                      <a:pt x="31317" y="92"/>
                      <a:pt x="31157" y="92"/>
                      <a:pt x="30997" y="115"/>
                    </a:cubicBezTo>
                    <a:cubicBezTo>
                      <a:pt x="30906" y="115"/>
                      <a:pt x="30792" y="138"/>
                      <a:pt x="30700" y="138"/>
                    </a:cubicBezTo>
                    <a:lnTo>
                      <a:pt x="30495" y="161"/>
                    </a:lnTo>
                    <a:cubicBezTo>
                      <a:pt x="30335" y="184"/>
                      <a:pt x="30198" y="184"/>
                      <a:pt x="30038" y="206"/>
                    </a:cubicBezTo>
                    <a:lnTo>
                      <a:pt x="28441" y="206"/>
                    </a:lnTo>
                    <a:cubicBezTo>
                      <a:pt x="28304" y="184"/>
                      <a:pt x="28167" y="184"/>
                      <a:pt x="28030" y="184"/>
                    </a:cubicBezTo>
                    <a:lnTo>
                      <a:pt x="27824" y="184"/>
                    </a:lnTo>
                    <a:lnTo>
                      <a:pt x="27687" y="206"/>
                    </a:lnTo>
                    <a:lnTo>
                      <a:pt x="27071" y="206"/>
                    </a:lnTo>
                    <a:lnTo>
                      <a:pt x="26729" y="229"/>
                    </a:lnTo>
                    <a:lnTo>
                      <a:pt x="26455" y="229"/>
                    </a:lnTo>
                    <a:cubicBezTo>
                      <a:pt x="26249" y="252"/>
                      <a:pt x="26021" y="252"/>
                      <a:pt x="25816" y="275"/>
                    </a:cubicBezTo>
                    <a:cubicBezTo>
                      <a:pt x="25724" y="275"/>
                      <a:pt x="25656" y="275"/>
                      <a:pt x="25587" y="298"/>
                    </a:cubicBezTo>
                    <a:lnTo>
                      <a:pt x="25382" y="298"/>
                    </a:lnTo>
                    <a:cubicBezTo>
                      <a:pt x="25222" y="320"/>
                      <a:pt x="25062" y="343"/>
                      <a:pt x="24903" y="343"/>
                    </a:cubicBezTo>
                    <a:lnTo>
                      <a:pt x="23944" y="343"/>
                    </a:lnTo>
                    <a:cubicBezTo>
                      <a:pt x="23807" y="320"/>
                      <a:pt x="23670" y="320"/>
                      <a:pt x="23533" y="320"/>
                    </a:cubicBezTo>
                    <a:lnTo>
                      <a:pt x="23465" y="298"/>
                    </a:lnTo>
                    <a:cubicBezTo>
                      <a:pt x="23442" y="320"/>
                      <a:pt x="23442" y="320"/>
                      <a:pt x="23419" y="320"/>
                    </a:cubicBezTo>
                    <a:cubicBezTo>
                      <a:pt x="23122" y="343"/>
                      <a:pt x="22803" y="343"/>
                      <a:pt x="22506" y="343"/>
                    </a:cubicBezTo>
                    <a:lnTo>
                      <a:pt x="21890" y="343"/>
                    </a:lnTo>
                    <a:lnTo>
                      <a:pt x="21570" y="366"/>
                    </a:lnTo>
                    <a:lnTo>
                      <a:pt x="21068" y="366"/>
                    </a:lnTo>
                    <a:cubicBezTo>
                      <a:pt x="20885" y="366"/>
                      <a:pt x="20703" y="389"/>
                      <a:pt x="20497" y="389"/>
                    </a:cubicBezTo>
                    <a:lnTo>
                      <a:pt x="20223" y="412"/>
                    </a:lnTo>
                    <a:cubicBezTo>
                      <a:pt x="19630" y="435"/>
                      <a:pt x="19037" y="457"/>
                      <a:pt x="18443" y="480"/>
                    </a:cubicBezTo>
                    <a:cubicBezTo>
                      <a:pt x="18397" y="503"/>
                      <a:pt x="18329" y="503"/>
                      <a:pt x="18260" y="503"/>
                    </a:cubicBezTo>
                    <a:lnTo>
                      <a:pt x="18169" y="503"/>
                    </a:lnTo>
                    <a:lnTo>
                      <a:pt x="18009" y="526"/>
                    </a:lnTo>
                    <a:lnTo>
                      <a:pt x="17599" y="526"/>
                    </a:lnTo>
                    <a:cubicBezTo>
                      <a:pt x="17439" y="526"/>
                      <a:pt x="17256" y="549"/>
                      <a:pt x="17096" y="549"/>
                    </a:cubicBezTo>
                    <a:lnTo>
                      <a:pt x="16982" y="549"/>
                    </a:lnTo>
                    <a:lnTo>
                      <a:pt x="16617" y="594"/>
                    </a:lnTo>
                    <a:cubicBezTo>
                      <a:pt x="16412" y="594"/>
                      <a:pt x="16229" y="617"/>
                      <a:pt x="16024" y="640"/>
                    </a:cubicBezTo>
                    <a:lnTo>
                      <a:pt x="15681" y="663"/>
                    </a:lnTo>
                    <a:cubicBezTo>
                      <a:pt x="15499" y="686"/>
                      <a:pt x="15293" y="709"/>
                      <a:pt x="15088" y="731"/>
                    </a:cubicBezTo>
                    <a:cubicBezTo>
                      <a:pt x="14905" y="754"/>
                      <a:pt x="14723" y="754"/>
                      <a:pt x="14540" y="777"/>
                    </a:cubicBezTo>
                    <a:lnTo>
                      <a:pt x="14175" y="800"/>
                    </a:lnTo>
                    <a:cubicBezTo>
                      <a:pt x="13946" y="823"/>
                      <a:pt x="13718" y="845"/>
                      <a:pt x="13467" y="868"/>
                    </a:cubicBezTo>
                    <a:lnTo>
                      <a:pt x="13285" y="868"/>
                    </a:lnTo>
                    <a:cubicBezTo>
                      <a:pt x="13079" y="891"/>
                      <a:pt x="12897" y="891"/>
                      <a:pt x="12714" y="914"/>
                    </a:cubicBezTo>
                    <a:cubicBezTo>
                      <a:pt x="12600" y="937"/>
                      <a:pt x="12486" y="937"/>
                      <a:pt x="12372" y="960"/>
                    </a:cubicBezTo>
                    <a:cubicBezTo>
                      <a:pt x="12120" y="982"/>
                      <a:pt x="11847" y="1005"/>
                      <a:pt x="11573" y="1005"/>
                    </a:cubicBezTo>
                    <a:lnTo>
                      <a:pt x="11413" y="1028"/>
                    </a:lnTo>
                    <a:lnTo>
                      <a:pt x="11116" y="1051"/>
                    </a:lnTo>
                    <a:cubicBezTo>
                      <a:pt x="10911" y="1051"/>
                      <a:pt x="10705" y="1074"/>
                      <a:pt x="10500" y="1097"/>
                    </a:cubicBezTo>
                    <a:lnTo>
                      <a:pt x="10180" y="1119"/>
                    </a:lnTo>
                    <a:cubicBezTo>
                      <a:pt x="9998" y="1142"/>
                      <a:pt x="9792" y="1142"/>
                      <a:pt x="9610" y="1165"/>
                    </a:cubicBezTo>
                    <a:cubicBezTo>
                      <a:pt x="9336" y="1188"/>
                      <a:pt x="9062" y="1211"/>
                      <a:pt x="8788" y="1233"/>
                    </a:cubicBezTo>
                    <a:lnTo>
                      <a:pt x="8651" y="1256"/>
                    </a:lnTo>
                    <a:cubicBezTo>
                      <a:pt x="8583" y="1279"/>
                      <a:pt x="8514" y="1279"/>
                      <a:pt x="8446" y="1279"/>
                    </a:cubicBezTo>
                    <a:lnTo>
                      <a:pt x="8400" y="1302"/>
                    </a:lnTo>
                    <a:lnTo>
                      <a:pt x="8286" y="1302"/>
                    </a:lnTo>
                    <a:cubicBezTo>
                      <a:pt x="8149" y="1325"/>
                      <a:pt x="8012" y="1325"/>
                      <a:pt x="7852" y="1348"/>
                    </a:cubicBezTo>
                    <a:cubicBezTo>
                      <a:pt x="7715" y="1348"/>
                      <a:pt x="7601" y="1348"/>
                      <a:pt x="7464" y="1370"/>
                    </a:cubicBezTo>
                    <a:lnTo>
                      <a:pt x="7327" y="1370"/>
                    </a:lnTo>
                    <a:lnTo>
                      <a:pt x="7236" y="1393"/>
                    </a:lnTo>
                    <a:cubicBezTo>
                      <a:pt x="7122" y="1416"/>
                      <a:pt x="7008" y="1416"/>
                      <a:pt x="6893" y="1439"/>
                    </a:cubicBezTo>
                    <a:cubicBezTo>
                      <a:pt x="6688" y="1462"/>
                      <a:pt x="6483" y="1507"/>
                      <a:pt x="6277" y="1553"/>
                    </a:cubicBezTo>
                    <a:lnTo>
                      <a:pt x="5980" y="1599"/>
                    </a:lnTo>
                    <a:cubicBezTo>
                      <a:pt x="5821" y="1622"/>
                      <a:pt x="5684" y="1667"/>
                      <a:pt x="5524" y="1690"/>
                    </a:cubicBezTo>
                    <a:lnTo>
                      <a:pt x="5387" y="1713"/>
                    </a:lnTo>
                    <a:cubicBezTo>
                      <a:pt x="5296" y="1736"/>
                      <a:pt x="5182" y="1758"/>
                      <a:pt x="5090" y="1758"/>
                    </a:cubicBezTo>
                    <a:cubicBezTo>
                      <a:pt x="4885" y="1804"/>
                      <a:pt x="4657" y="1827"/>
                      <a:pt x="4451" y="1850"/>
                    </a:cubicBezTo>
                    <a:lnTo>
                      <a:pt x="4223" y="1873"/>
                    </a:lnTo>
                    <a:lnTo>
                      <a:pt x="3881" y="1895"/>
                    </a:lnTo>
                    <a:cubicBezTo>
                      <a:pt x="3698" y="1918"/>
                      <a:pt x="3538" y="1941"/>
                      <a:pt x="3356" y="1964"/>
                    </a:cubicBezTo>
                    <a:cubicBezTo>
                      <a:pt x="2785" y="2010"/>
                      <a:pt x="2214" y="2078"/>
                      <a:pt x="1644" y="2146"/>
                    </a:cubicBezTo>
                    <a:cubicBezTo>
                      <a:pt x="1438" y="2169"/>
                      <a:pt x="1278" y="2192"/>
                      <a:pt x="1119" y="2238"/>
                    </a:cubicBezTo>
                    <a:cubicBezTo>
                      <a:pt x="1027" y="2261"/>
                      <a:pt x="936" y="2306"/>
                      <a:pt x="822" y="2398"/>
                    </a:cubicBezTo>
                    <a:cubicBezTo>
                      <a:pt x="753" y="2443"/>
                      <a:pt x="685" y="2512"/>
                      <a:pt x="617" y="2580"/>
                    </a:cubicBezTo>
                    <a:cubicBezTo>
                      <a:pt x="548" y="2649"/>
                      <a:pt x="502" y="2717"/>
                      <a:pt x="457" y="2808"/>
                    </a:cubicBezTo>
                    <a:lnTo>
                      <a:pt x="434" y="2854"/>
                    </a:lnTo>
                    <a:cubicBezTo>
                      <a:pt x="411" y="2877"/>
                      <a:pt x="411" y="2877"/>
                      <a:pt x="388" y="2900"/>
                    </a:cubicBezTo>
                    <a:lnTo>
                      <a:pt x="365" y="2945"/>
                    </a:lnTo>
                    <a:lnTo>
                      <a:pt x="343" y="2991"/>
                    </a:lnTo>
                    <a:cubicBezTo>
                      <a:pt x="343" y="2991"/>
                      <a:pt x="320" y="3014"/>
                      <a:pt x="320" y="3014"/>
                    </a:cubicBezTo>
                    <a:cubicBezTo>
                      <a:pt x="251" y="3128"/>
                      <a:pt x="206" y="3219"/>
                      <a:pt x="160" y="3333"/>
                    </a:cubicBezTo>
                    <a:cubicBezTo>
                      <a:pt x="92" y="3493"/>
                      <a:pt x="69" y="3653"/>
                      <a:pt x="46" y="3813"/>
                    </a:cubicBezTo>
                    <a:cubicBezTo>
                      <a:pt x="23" y="4018"/>
                      <a:pt x="0" y="4178"/>
                      <a:pt x="0" y="4361"/>
                    </a:cubicBezTo>
                    <a:lnTo>
                      <a:pt x="0" y="4589"/>
                    </a:lnTo>
                    <a:cubicBezTo>
                      <a:pt x="0" y="4680"/>
                      <a:pt x="23" y="4749"/>
                      <a:pt x="23" y="4840"/>
                    </a:cubicBezTo>
                    <a:cubicBezTo>
                      <a:pt x="23" y="4977"/>
                      <a:pt x="23" y="5114"/>
                      <a:pt x="69" y="5228"/>
                    </a:cubicBezTo>
                    <a:cubicBezTo>
                      <a:pt x="23" y="5319"/>
                      <a:pt x="0" y="5411"/>
                      <a:pt x="0" y="5502"/>
                    </a:cubicBezTo>
                    <a:cubicBezTo>
                      <a:pt x="46" y="5639"/>
                      <a:pt x="69" y="5776"/>
                      <a:pt x="114" y="5913"/>
                    </a:cubicBezTo>
                    <a:cubicBezTo>
                      <a:pt x="160" y="6004"/>
                      <a:pt x="183" y="6072"/>
                      <a:pt x="206" y="6164"/>
                    </a:cubicBezTo>
                    <a:lnTo>
                      <a:pt x="251" y="6255"/>
                    </a:lnTo>
                    <a:cubicBezTo>
                      <a:pt x="274" y="6346"/>
                      <a:pt x="320" y="6438"/>
                      <a:pt x="388" y="6529"/>
                    </a:cubicBezTo>
                    <a:cubicBezTo>
                      <a:pt x="434" y="6597"/>
                      <a:pt x="502" y="6666"/>
                      <a:pt x="548" y="6734"/>
                    </a:cubicBezTo>
                    <a:cubicBezTo>
                      <a:pt x="617" y="6803"/>
                      <a:pt x="753" y="6848"/>
                      <a:pt x="868" y="6871"/>
                    </a:cubicBezTo>
                    <a:lnTo>
                      <a:pt x="913" y="6871"/>
                    </a:lnTo>
                    <a:cubicBezTo>
                      <a:pt x="1050" y="6871"/>
                      <a:pt x="1187" y="6826"/>
                      <a:pt x="1324" y="6803"/>
                    </a:cubicBezTo>
                    <a:cubicBezTo>
                      <a:pt x="1415" y="6780"/>
                      <a:pt x="1484" y="6734"/>
                      <a:pt x="1575" y="6712"/>
                    </a:cubicBezTo>
                    <a:cubicBezTo>
                      <a:pt x="1644" y="6689"/>
                      <a:pt x="1735" y="6643"/>
                      <a:pt x="1826" y="6620"/>
                    </a:cubicBezTo>
                    <a:cubicBezTo>
                      <a:pt x="2077" y="6575"/>
                      <a:pt x="2328" y="6529"/>
                      <a:pt x="2648" y="6483"/>
                    </a:cubicBezTo>
                    <a:cubicBezTo>
                      <a:pt x="2716" y="6483"/>
                      <a:pt x="2785" y="6460"/>
                      <a:pt x="2853" y="6460"/>
                    </a:cubicBezTo>
                    <a:cubicBezTo>
                      <a:pt x="2945" y="6438"/>
                      <a:pt x="3036" y="6438"/>
                      <a:pt x="3104" y="6438"/>
                    </a:cubicBezTo>
                    <a:cubicBezTo>
                      <a:pt x="3173" y="6415"/>
                      <a:pt x="3241" y="6415"/>
                      <a:pt x="3333" y="6392"/>
                    </a:cubicBezTo>
                    <a:lnTo>
                      <a:pt x="3492" y="6369"/>
                    </a:lnTo>
                    <a:cubicBezTo>
                      <a:pt x="3675" y="6324"/>
                      <a:pt x="3835" y="6324"/>
                      <a:pt x="4017" y="6301"/>
                    </a:cubicBezTo>
                    <a:cubicBezTo>
                      <a:pt x="4154" y="6278"/>
                      <a:pt x="4291" y="6255"/>
                      <a:pt x="4428" y="6232"/>
                    </a:cubicBezTo>
                    <a:cubicBezTo>
                      <a:pt x="4725" y="6187"/>
                      <a:pt x="5022" y="6141"/>
                      <a:pt x="5341" y="6095"/>
                    </a:cubicBezTo>
                    <a:cubicBezTo>
                      <a:pt x="5729" y="6027"/>
                      <a:pt x="6140" y="6004"/>
                      <a:pt x="6528" y="5958"/>
                    </a:cubicBezTo>
                    <a:cubicBezTo>
                      <a:pt x="6734" y="5935"/>
                      <a:pt x="6962" y="5935"/>
                      <a:pt x="7190" y="5913"/>
                    </a:cubicBezTo>
                    <a:cubicBezTo>
                      <a:pt x="7464" y="5867"/>
                      <a:pt x="7761" y="5844"/>
                      <a:pt x="8035" y="5799"/>
                    </a:cubicBezTo>
                    <a:cubicBezTo>
                      <a:pt x="8354" y="5753"/>
                      <a:pt x="8674" y="5753"/>
                      <a:pt x="8971" y="5730"/>
                    </a:cubicBezTo>
                    <a:lnTo>
                      <a:pt x="9267" y="5707"/>
                    </a:lnTo>
                    <a:cubicBezTo>
                      <a:pt x="9815" y="5662"/>
                      <a:pt x="10386" y="5616"/>
                      <a:pt x="10956" y="5570"/>
                    </a:cubicBezTo>
                    <a:cubicBezTo>
                      <a:pt x="11253" y="5525"/>
                      <a:pt x="11573" y="5502"/>
                      <a:pt x="11892" y="5479"/>
                    </a:cubicBezTo>
                    <a:cubicBezTo>
                      <a:pt x="12098" y="5479"/>
                      <a:pt x="12303" y="5456"/>
                      <a:pt x="12531" y="5456"/>
                    </a:cubicBezTo>
                    <a:lnTo>
                      <a:pt x="12851" y="5433"/>
                    </a:lnTo>
                    <a:cubicBezTo>
                      <a:pt x="12988" y="5433"/>
                      <a:pt x="13148" y="5433"/>
                      <a:pt x="13285" y="5411"/>
                    </a:cubicBezTo>
                    <a:lnTo>
                      <a:pt x="13810" y="5411"/>
                    </a:lnTo>
                    <a:lnTo>
                      <a:pt x="14038" y="5388"/>
                    </a:lnTo>
                    <a:cubicBezTo>
                      <a:pt x="14289" y="5365"/>
                      <a:pt x="14517" y="5365"/>
                      <a:pt x="14745" y="5342"/>
                    </a:cubicBezTo>
                    <a:cubicBezTo>
                      <a:pt x="15476" y="5274"/>
                      <a:pt x="16092" y="5205"/>
                      <a:pt x="16686" y="5182"/>
                    </a:cubicBezTo>
                    <a:cubicBezTo>
                      <a:pt x="16822" y="5159"/>
                      <a:pt x="16982" y="5159"/>
                      <a:pt x="17142" y="5137"/>
                    </a:cubicBezTo>
                    <a:cubicBezTo>
                      <a:pt x="17302" y="5137"/>
                      <a:pt x="17462" y="5137"/>
                      <a:pt x="17621" y="5114"/>
                    </a:cubicBezTo>
                    <a:cubicBezTo>
                      <a:pt x="17781" y="5114"/>
                      <a:pt x="17964" y="5091"/>
                      <a:pt x="18124" y="5091"/>
                    </a:cubicBezTo>
                    <a:cubicBezTo>
                      <a:pt x="18306" y="5068"/>
                      <a:pt x="18466" y="5068"/>
                      <a:pt x="18648" y="5045"/>
                    </a:cubicBezTo>
                    <a:cubicBezTo>
                      <a:pt x="18785" y="5045"/>
                      <a:pt x="18922" y="5045"/>
                      <a:pt x="19059" y="5022"/>
                    </a:cubicBezTo>
                    <a:cubicBezTo>
                      <a:pt x="19265" y="5022"/>
                      <a:pt x="19447" y="5000"/>
                      <a:pt x="19653" y="5000"/>
                    </a:cubicBezTo>
                    <a:lnTo>
                      <a:pt x="19744" y="5000"/>
                    </a:lnTo>
                    <a:cubicBezTo>
                      <a:pt x="20018" y="4977"/>
                      <a:pt x="20315" y="4954"/>
                      <a:pt x="20611" y="4931"/>
                    </a:cubicBezTo>
                    <a:cubicBezTo>
                      <a:pt x="21091" y="4931"/>
                      <a:pt x="21593" y="4886"/>
                      <a:pt x="22095" y="4863"/>
                    </a:cubicBezTo>
                    <a:lnTo>
                      <a:pt x="22460" y="4840"/>
                    </a:lnTo>
                    <a:cubicBezTo>
                      <a:pt x="23031" y="4794"/>
                      <a:pt x="23624" y="4794"/>
                      <a:pt x="24309" y="4771"/>
                    </a:cubicBezTo>
                    <a:lnTo>
                      <a:pt x="24766" y="4771"/>
                    </a:lnTo>
                    <a:cubicBezTo>
                      <a:pt x="24903" y="4749"/>
                      <a:pt x="25040" y="4749"/>
                      <a:pt x="25177" y="4749"/>
                    </a:cubicBezTo>
                    <a:lnTo>
                      <a:pt x="26067" y="4749"/>
                    </a:lnTo>
                    <a:cubicBezTo>
                      <a:pt x="26363" y="4749"/>
                      <a:pt x="26660" y="4749"/>
                      <a:pt x="26980" y="4726"/>
                    </a:cubicBezTo>
                    <a:lnTo>
                      <a:pt x="27345" y="4726"/>
                    </a:lnTo>
                    <a:cubicBezTo>
                      <a:pt x="27528" y="4726"/>
                      <a:pt x="27710" y="4703"/>
                      <a:pt x="27893" y="4703"/>
                    </a:cubicBezTo>
                    <a:lnTo>
                      <a:pt x="28920" y="4703"/>
                    </a:lnTo>
                    <a:cubicBezTo>
                      <a:pt x="29011" y="4703"/>
                      <a:pt x="29102" y="4680"/>
                      <a:pt x="29194" y="4680"/>
                    </a:cubicBezTo>
                    <a:lnTo>
                      <a:pt x="29445" y="4680"/>
                    </a:lnTo>
                    <a:cubicBezTo>
                      <a:pt x="29536" y="4726"/>
                      <a:pt x="29627" y="4749"/>
                      <a:pt x="29719" y="4749"/>
                    </a:cubicBezTo>
                    <a:cubicBezTo>
                      <a:pt x="29787" y="4771"/>
                      <a:pt x="29833" y="4771"/>
                      <a:pt x="29901" y="4771"/>
                    </a:cubicBezTo>
                    <a:lnTo>
                      <a:pt x="30015" y="4771"/>
                    </a:lnTo>
                    <a:cubicBezTo>
                      <a:pt x="30175" y="4771"/>
                      <a:pt x="30335" y="4771"/>
                      <a:pt x="30472" y="4749"/>
                    </a:cubicBezTo>
                    <a:cubicBezTo>
                      <a:pt x="30769" y="4726"/>
                      <a:pt x="31065" y="4726"/>
                      <a:pt x="31362" y="4703"/>
                    </a:cubicBezTo>
                    <a:lnTo>
                      <a:pt x="31727" y="4703"/>
                    </a:lnTo>
                    <a:cubicBezTo>
                      <a:pt x="31910" y="4680"/>
                      <a:pt x="32093" y="4680"/>
                      <a:pt x="32252" y="4680"/>
                    </a:cubicBezTo>
                    <a:cubicBezTo>
                      <a:pt x="32572" y="4680"/>
                      <a:pt x="32869" y="4680"/>
                      <a:pt x="33188" y="4657"/>
                    </a:cubicBezTo>
                    <a:lnTo>
                      <a:pt x="33827" y="4657"/>
                    </a:lnTo>
                    <a:cubicBezTo>
                      <a:pt x="34033" y="4680"/>
                      <a:pt x="34238" y="4680"/>
                      <a:pt x="34444" y="4680"/>
                    </a:cubicBezTo>
                    <a:cubicBezTo>
                      <a:pt x="34672" y="4680"/>
                      <a:pt x="34900" y="4680"/>
                      <a:pt x="35151" y="4703"/>
                    </a:cubicBezTo>
                    <a:lnTo>
                      <a:pt x="36156" y="4703"/>
                    </a:lnTo>
                    <a:cubicBezTo>
                      <a:pt x="36452" y="4703"/>
                      <a:pt x="36749" y="4703"/>
                      <a:pt x="37023" y="4680"/>
                    </a:cubicBezTo>
                    <a:lnTo>
                      <a:pt x="38552" y="4680"/>
                    </a:lnTo>
                    <a:cubicBezTo>
                      <a:pt x="38872" y="4657"/>
                      <a:pt x="39191" y="4657"/>
                      <a:pt x="39511" y="4657"/>
                    </a:cubicBezTo>
                    <a:lnTo>
                      <a:pt x="41360" y="4657"/>
                    </a:lnTo>
                    <a:cubicBezTo>
                      <a:pt x="41565" y="4657"/>
                      <a:pt x="41771" y="4634"/>
                      <a:pt x="41999" y="4634"/>
                    </a:cubicBezTo>
                    <a:lnTo>
                      <a:pt x="43277" y="4634"/>
                    </a:lnTo>
                    <a:cubicBezTo>
                      <a:pt x="43505" y="4634"/>
                      <a:pt x="43711" y="4612"/>
                      <a:pt x="43939" y="4612"/>
                    </a:cubicBezTo>
                    <a:lnTo>
                      <a:pt x="46632" y="4612"/>
                    </a:lnTo>
                    <a:lnTo>
                      <a:pt x="46861" y="4634"/>
                    </a:lnTo>
                    <a:lnTo>
                      <a:pt x="47523" y="4634"/>
                    </a:lnTo>
                    <a:cubicBezTo>
                      <a:pt x="47751" y="4657"/>
                      <a:pt x="47979" y="4657"/>
                      <a:pt x="48184" y="4657"/>
                    </a:cubicBezTo>
                    <a:lnTo>
                      <a:pt x="49212" y="4657"/>
                    </a:lnTo>
                    <a:cubicBezTo>
                      <a:pt x="49394" y="4680"/>
                      <a:pt x="49554" y="4680"/>
                      <a:pt x="49714" y="4680"/>
                    </a:cubicBezTo>
                    <a:lnTo>
                      <a:pt x="49874" y="4680"/>
                    </a:lnTo>
                    <a:cubicBezTo>
                      <a:pt x="50444" y="4703"/>
                      <a:pt x="51015" y="4726"/>
                      <a:pt x="51585" y="4749"/>
                    </a:cubicBezTo>
                    <a:lnTo>
                      <a:pt x="51745" y="4749"/>
                    </a:lnTo>
                    <a:lnTo>
                      <a:pt x="52110" y="4771"/>
                    </a:lnTo>
                    <a:cubicBezTo>
                      <a:pt x="52613" y="4794"/>
                      <a:pt x="53138" y="4817"/>
                      <a:pt x="53663" y="4817"/>
                    </a:cubicBezTo>
                    <a:lnTo>
                      <a:pt x="53708" y="4817"/>
                    </a:lnTo>
                    <a:cubicBezTo>
                      <a:pt x="53891" y="4817"/>
                      <a:pt x="54073" y="4840"/>
                      <a:pt x="54233" y="4840"/>
                    </a:cubicBezTo>
                    <a:cubicBezTo>
                      <a:pt x="54256" y="4954"/>
                      <a:pt x="54302" y="5091"/>
                      <a:pt x="54347" y="5205"/>
                    </a:cubicBezTo>
                    <a:cubicBezTo>
                      <a:pt x="54370" y="5274"/>
                      <a:pt x="54393" y="5342"/>
                      <a:pt x="54416" y="5411"/>
                    </a:cubicBezTo>
                    <a:lnTo>
                      <a:pt x="54416" y="5456"/>
                    </a:lnTo>
                    <a:cubicBezTo>
                      <a:pt x="54461" y="5547"/>
                      <a:pt x="54507" y="5639"/>
                      <a:pt x="54553" y="5707"/>
                    </a:cubicBezTo>
                    <a:cubicBezTo>
                      <a:pt x="54576" y="5776"/>
                      <a:pt x="54621" y="5844"/>
                      <a:pt x="54644" y="5913"/>
                    </a:cubicBezTo>
                    <a:lnTo>
                      <a:pt x="54667" y="5958"/>
                    </a:lnTo>
                    <a:cubicBezTo>
                      <a:pt x="54712" y="6095"/>
                      <a:pt x="54781" y="6232"/>
                      <a:pt x="54849" y="6369"/>
                    </a:cubicBezTo>
                    <a:cubicBezTo>
                      <a:pt x="54918" y="6506"/>
                      <a:pt x="54986" y="6643"/>
                      <a:pt x="55078" y="6780"/>
                    </a:cubicBezTo>
                    <a:cubicBezTo>
                      <a:pt x="55123" y="6848"/>
                      <a:pt x="55169" y="6917"/>
                      <a:pt x="55215" y="6963"/>
                    </a:cubicBezTo>
                    <a:cubicBezTo>
                      <a:pt x="55237" y="7031"/>
                      <a:pt x="55283" y="7077"/>
                      <a:pt x="55306" y="7122"/>
                    </a:cubicBezTo>
                    <a:lnTo>
                      <a:pt x="55443" y="7305"/>
                    </a:lnTo>
                    <a:lnTo>
                      <a:pt x="55557" y="7465"/>
                    </a:lnTo>
                    <a:lnTo>
                      <a:pt x="55580" y="7510"/>
                    </a:lnTo>
                    <a:cubicBezTo>
                      <a:pt x="55648" y="7625"/>
                      <a:pt x="55740" y="7739"/>
                      <a:pt x="55808" y="7853"/>
                    </a:cubicBezTo>
                    <a:cubicBezTo>
                      <a:pt x="55922" y="7967"/>
                      <a:pt x="56014" y="8081"/>
                      <a:pt x="56105" y="8195"/>
                    </a:cubicBezTo>
                    <a:cubicBezTo>
                      <a:pt x="56196" y="8286"/>
                      <a:pt x="56287" y="8378"/>
                      <a:pt x="56356" y="8469"/>
                    </a:cubicBezTo>
                    <a:lnTo>
                      <a:pt x="56424" y="8538"/>
                    </a:lnTo>
                    <a:lnTo>
                      <a:pt x="56539" y="8652"/>
                    </a:lnTo>
                    <a:cubicBezTo>
                      <a:pt x="56607" y="8743"/>
                      <a:pt x="56698" y="8811"/>
                      <a:pt x="56767" y="8903"/>
                    </a:cubicBezTo>
                    <a:cubicBezTo>
                      <a:pt x="56858" y="8994"/>
                      <a:pt x="56949" y="9085"/>
                      <a:pt x="57063" y="9177"/>
                    </a:cubicBezTo>
                    <a:lnTo>
                      <a:pt x="57086" y="9200"/>
                    </a:lnTo>
                    <a:lnTo>
                      <a:pt x="57223" y="9336"/>
                    </a:lnTo>
                    <a:cubicBezTo>
                      <a:pt x="57292" y="9382"/>
                      <a:pt x="57360" y="9451"/>
                      <a:pt x="57429" y="9519"/>
                    </a:cubicBezTo>
                    <a:cubicBezTo>
                      <a:pt x="57520" y="9610"/>
                      <a:pt x="57611" y="9679"/>
                      <a:pt x="57725" y="9747"/>
                    </a:cubicBezTo>
                    <a:lnTo>
                      <a:pt x="57794" y="9816"/>
                    </a:lnTo>
                    <a:cubicBezTo>
                      <a:pt x="57931" y="9907"/>
                      <a:pt x="58045" y="9998"/>
                      <a:pt x="58182" y="10067"/>
                    </a:cubicBezTo>
                    <a:cubicBezTo>
                      <a:pt x="58387" y="10227"/>
                      <a:pt x="58616" y="10341"/>
                      <a:pt x="58798" y="10432"/>
                    </a:cubicBezTo>
                    <a:cubicBezTo>
                      <a:pt x="58981" y="10523"/>
                      <a:pt x="59186" y="10615"/>
                      <a:pt x="59392" y="10706"/>
                    </a:cubicBezTo>
                    <a:cubicBezTo>
                      <a:pt x="59529" y="10774"/>
                      <a:pt x="59643" y="10820"/>
                      <a:pt x="59780" y="10866"/>
                    </a:cubicBezTo>
                    <a:lnTo>
                      <a:pt x="60031" y="10957"/>
                    </a:lnTo>
                    <a:cubicBezTo>
                      <a:pt x="60191" y="11026"/>
                      <a:pt x="60350" y="11094"/>
                      <a:pt x="60579" y="11162"/>
                    </a:cubicBezTo>
                    <a:lnTo>
                      <a:pt x="60624" y="11162"/>
                    </a:lnTo>
                    <a:cubicBezTo>
                      <a:pt x="60989" y="11277"/>
                      <a:pt x="61263" y="11345"/>
                      <a:pt x="61537" y="11391"/>
                    </a:cubicBezTo>
                    <a:cubicBezTo>
                      <a:pt x="61674" y="11414"/>
                      <a:pt x="61811" y="11436"/>
                      <a:pt x="61948" y="11459"/>
                    </a:cubicBezTo>
                    <a:cubicBezTo>
                      <a:pt x="62085" y="11482"/>
                      <a:pt x="62199" y="11482"/>
                      <a:pt x="62336" y="11505"/>
                    </a:cubicBezTo>
                    <a:lnTo>
                      <a:pt x="62427" y="11505"/>
                    </a:lnTo>
                    <a:lnTo>
                      <a:pt x="62656" y="11528"/>
                    </a:lnTo>
                    <a:cubicBezTo>
                      <a:pt x="62884" y="11551"/>
                      <a:pt x="63135" y="11573"/>
                      <a:pt x="63363" y="11573"/>
                    </a:cubicBezTo>
                    <a:cubicBezTo>
                      <a:pt x="63477" y="11573"/>
                      <a:pt x="63569" y="11596"/>
                      <a:pt x="63683" y="11596"/>
                    </a:cubicBezTo>
                    <a:cubicBezTo>
                      <a:pt x="63888" y="11596"/>
                      <a:pt x="64094" y="11573"/>
                      <a:pt x="64276" y="11573"/>
                    </a:cubicBezTo>
                    <a:cubicBezTo>
                      <a:pt x="64550" y="11551"/>
                      <a:pt x="64824" y="11528"/>
                      <a:pt x="65098" y="11482"/>
                    </a:cubicBezTo>
                    <a:cubicBezTo>
                      <a:pt x="65349" y="11459"/>
                      <a:pt x="65600" y="11391"/>
                      <a:pt x="65851" y="11322"/>
                    </a:cubicBezTo>
                    <a:cubicBezTo>
                      <a:pt x="66148" y="11254"/>
                      <a:pt x="66422" y="11185"/>
                      <a:pt x="66696" y="11071"/>
                    </a:cubicBezTo>
                    <a:cubicBezTo>
                      <a:pt x="66810" y="11048"/>
                      <a:pt x="66901" y="11003"/>
                      <a:pt x="66992" y="10957"/>
                    </a:cubicBezTo>
                    <a:lnTo>
                      <a:pt x="67084" y="10934"/>
                    </a:lnTo>
                    <a:lnTo>
                      <a:pt x="67152" y="10911"/>
                    </a:lnTo>
                    <a:lnTo>
                      <a:pt x="67244" y="10866"/>
                    </a:lnTo>
                    <a:cubicBezTo>
                      <a:pt x="67335" y="10843"/>
                      <a:pt x="67403" y="10797"/>
                      <a:pt x="67472" y="10752"/>
                    </a:cubicBezTo>
                    <a:cubicBezTo>
                      <a:pt x="67540" y="10729"/>
                      <a:pt x="67586" y="10683"/>
                      <a:pt x="67632" y="10637"/>
                    </a:cubicBezTo>
                    <a:cubicBezTo>
                      <a:pt x="67723" y="10592"/>
                      <a:pt x="67837" y="10546"/>
                      <a:pt x="67951" y="10501"/>
                    </a:cubicBezTo>
                    <a:lnTo>
                      <a:pt x="67997" y="10478"/>
                    </a:lnTo>
                    <a:cubicBezTo>
                      <a:pt x="68134" y="10409"/>
                      <a:pt x="68271" y="10318"/>
                      <a:pt x="68385" y="10249"/>
                    </a:cubicBezTo>
                    <a:cubicBezTo>
                      <a:pt x="68636" y="10090"/>
                      <a:pt x="68887" y="9907"/>
                      <a:pt x="69161" y="9679"/>
                    </a:cubicBezTo>
                    <a:cubicBezTo>
                      <a:pt x="69709" y="9222"/>
                      <a:pt x="70188" y="8789"/>
                      <a:pt x="70576" y="8332"/>
                    </a:cubicBezTo>
                    <a:cubicBezTo>
                      <a:pt x="70827" y="8058"/>
                      <a:pt x="71010" y="7807"/>
                      <a:pt x="71170" y="7579"/>
                    </a:cubicBezTo>
                    <a:cubicBezTo>
                      <a:pt x="71261" y="7465"/>
                      <a:pt x="71352" y="7328"/>
                      <a:pt x="71421" y="7191"/>
                    </a:cubicBezTo>
                    <a:cubicBezTo>
                      <a:pt x="71466" y="7122"/>
                      <a:pt x="71512" y="7054"/>
                      <a:pt x="71558" y="6985"/>
                    </a:cubicBezTo>
                    <a:cubicBezTo>
                      <a:pt x="71603" y="6940"/>
                      <a:pt x="71649" y="6871"/>
                      <a:pt x="71672" y="6803"/>
                    </a:cubicBezTo>
                    <a:cubicBezTo>
                      <a:pt x="71854" y="6529"/>
                      <a:pt x="72014" y="6209"/>
                      <a:pt x="72174" y="5913"/>
                    </a:cubicBezTo>
                    <a:cubicBezTo>
                      <a:pt x="72311" y="5662"/>
                      <a:pt x="72402" y="5365"/>
                      <a:pt x="72493" y="5091"/>
                    </a:cubicBezTo>
                    <a:lnTo>
                      <a:pt x="73133" y="5091"/>
                    </a:lnTo>
                    <a:cubicBezTo>
                      <a:pt x="73247" y="5091"/>
                      <a:pt x="73361" y="5091"/>
                      <a:pt x="73475" y="5068"/>
                    </a:cubicBezTo>
                    <a:cubicBezTo>
                      <a:pt x="73657" y="5091"/>
                      <a:pt x="73863" y="5091"/>
                      <a:pt x="74068" y="5091"/>
                    </a:cubicBezTo>
                    <a:cubicBezTo>
                      <a:pt x="74251" y="5114"/>
                      <a:pt x="74434" y="5114"/>
                      <a:pt x="74616" y="5114"/>
                    </a:cubicBezTo>
                    <a:lnTo>
                      <a:pt x="74776" y="5137"/>
                    </a:lnTo>
                    <a:cubicBezTo>
                      <a:pt x="74981" y="5137"/>
                      <a:pt x="75164" y="5114"/>
                      <a:pt x="75347" y="5114"/>
                    </a:cubicBezTo>
                    <a:lnTo>
                      <a:pt x="75917" y="5114"/>
                    </a:lnTo>
                    <a:cubicBezTo>
                      <a:pt x="76054" y="5114"/>
                      <a:pt x="76168" y="5091"/>
                      <a:pt x="76305" y="5091"/>
                    </a:cubicBezTo>
                    <a:lnTo>
                      <a:pt x="76579" y="5091"/>
                    </a:lnTo>
                    <a:cubicBezTo>
                      <a:pt x="76807" y="5091"/>
                      <a:pt x="77036" y="5068"/>
                      <a:pt x="77241" y="5068"/>
                    </a:cubicBezTo>
                    <a:cubicBezTo>
                      <a:pt x="77355" y="5068"/>
                      <a:pt x="77469" y="5068"/>
                      <a:pt x="77583" y="5045"/>
                    </a:cubicBezTo>
                    <a:lnTo>
                      <a:pt x="77926" y="5045"/>
                    </a:lnTo>
                    <a:lnTo>
                      <a:pt x="78154" y="5022"/>
                    </a:lnTo>
                    <a:lnTo>
                      <a:pt x="78611" y="5022"/>
                    </a:lnTo>
                    <a:lnTo>
                      <a:pt x="78542" y="5000"/>
                    </a:lnTo>
                    <a:cubicBezTo>
                      <a:pt x="78611" y="5000"/>
                      <a:pt x="78679" y="5022"/>
                      <a:pt x="78770" y="5022"/>
                    </a:cubicBezTo>
                    <a:cubicBezTo>
                      <a:pt x="78862" y="5022"/>
                      <a:pt x="78976" y="5000"/>
                      <a:pt x="79067" y="5000"/>
                    </a:cubicBezTo>
                    <a:lnTo>
                      <a:pt x="79341" y="5000"/>
                    </a:lnTo>
                    <a:cubicBezTo>
                      <a:pt x="79615" y="5000"/>
                      <a:pt x="79889" y="5022"/>
                      <a:pt x="80163" y="5022"/>
                    </a:cubicBezTo>
                    <a:cubicBezTo>
                      <a:pt x="80437" y="5022"/>
                      <a:pt x="80733" y="5045"/>
                      <a:pt x="81030" y="5045"/>
                    </a:cubicBezTo>
                    <a:cubicBezTo>
                      <a:pt x="81099" y="5045"/>
                      <a:pt x="81190" y="5045"/>
                      <a:pt x="81258" y="5022"/>
                    </a:cubicBezTo>
                    <a:lnTo>
                      <a:pt x="81601" y="5022"/>
                    </a:lnTo>
                    <a:cubicBezTo>
                      <a:pt x="81943" y="5022"/>
                      <a:pt x="82240" y="5022"/>
                      <a:pt x="82514" y="5000"/>
                    </a:cubicBezTo>
                    <a:cubicBezTo>
                      <a:pt x="82582" y="5000"/>
                      <a:pt x="82673" y="5000"/>
                      <a:pt x="82765" y="4977"/>
                    </a:cubicBezTo>
                    <a:lnTo>
                      <a:pt x="83016" y="4977"/>
                    </a:lnTo>
                    <a:cubicBezTo>
                      <a:pt x="83221" y="4954"/>
                      <a:pt x="83427" y="4954"/>
                      <a:pt x="83632" y="4931"/>
                    </a:cubicBezTo>
                    <a:lnTo>
                      <a:pt x="83883" y="4931"/>
                    </a:lnTo>
                    <a:cubicBezTo>
                      <a:pt x="84180" y="4931"/>
                      <a:pt x="84454" y="4908"/>
                      <a:pt x="84751" y="4908"/>
                    </a:cubicBezTo>
                    <a:cubicBezTo>
                      <a:pt x="85139" y="4908"/>
                      <a:pt x="85549" y="4908"/>
                      <a:pt x="85960" y="4886"/>
                    </a:cubicBezTo>
                    <a:cubicBezTo>
                      <a:pt x="86371" y="4863"/>
                      <a:pt x="86805" y="4840"/>
                      <a:pt x="87216" y="4840"/>
                    </a:cubicBezTo>
                    <a:lnTo>
                      <a:pt x="87444" y="4840"/>
                    </a:lnTo>
                    <a:lnTo>
                      <a:pt x="87353" y="4817"/>
                    </a:lnTo>
                    <a:lnTo>
                      <a:pt x="87353" y="4817"/>
                    </a:lnTo>
                    <a:lnTo>
                      <a:pt x="87467" y="4840"/>
                    </a:lnTo>
                    <a:lnTo>
                      <a:pt x="87604" y="4840"/>
                    </a:lnTo>
                    <a:lnTo>
                      <a:pt x="87512" y="4817"/>
                    </a:lnTo>
                    <a:lnTo>
                      <a:pt x="87512" y="4817"/>
                    </a:lnTo>
                    <a:cubicBezTo>
                      <a:pt x="87581" y="4817"/>
                      <a:pt x="87627" y="4840"/>
                      <a:pt x="87672" y="4840"/>
                    </a:cubicBezTo>
                    <a:cubicBezTo>
                      <a:pt x="87718" y="4840"/>
                      <a:pt x="87764" y="4817"/>
                      <a:pt x="87786" y="4817"/>
                    </a:cubicBezTo>
                    <a:lnTo>
                      <a:pt x="89065" y="4817"/>
                    </a:lnTo>
                    <a:cubicBezTo>
                      <a:pt x="89156" y="4817"/>
                      <a:pt x="89247" y="4794"/>
                      <a:pt x="89338" y="4794"/>
                    </a:cubicBezTo>
                    <a:lnTo>
                      <a:pt x="89612" y="4794"/>
                    </a:lnTo>
                    <a:cubicBezTo>
                      <a:pt x="89749" y="4794"/>
                      <a:pt x="89909" y="4794"/>
                      <a:pt x="90069" y="4817"/>
                    </a:cubicBezTo>
                    <a:lnTo>
                      <a:pt x="90457" y="4817"/>
                    </a:lnTo>
                    <a:lnTo>
                      <a:pt x="90615" y="4797"/>
                    </a:lnTo>
                    <a:lnTo>
                      <a:pt x="90615" y="4797"/>
                    </a:lnTo>
                    <a:cubicBezTo>
                      <a:pt x="90661" y="4804"/>
                      <a:pt x="90696" y="4817"/>
                      <a:pt x="90731" y="4817"/>
                    </a:cubicBezTo>
                    <a:cubicBezTo>
                      <a:pt x="90754" y="4817"/>
                      <a:pt x="90776" y="4794"/>
                      <a:pt x="90799" y="4794"/>
                    </a:cubicBezTo>
                    <a:cubicBezTo>
                      <a:pt x="90982" y="4817"/>
                      <a:pt x="91187" y="4817"/>
                      <a:pt x="91370" y="4817"/>
                    </a:cubicBezTo>
                    <a:lnTo>
                      <a:pt x="92146" y="4817"/>
                    </a:lnTo>
                    <a:cubicBezTo>
                      <a:pt x="92260" y="4840"/>
                      <a:pt x="92374" y="4840"/>
                      <a:pt x="92488" y="4840"/>
                    </a:cubicBezTo>
                    <a:lnTo>
                      <a:pt x="93082" y="4840"/>
                    </a:lnTo>
                    <a:cubicBezTo>
                      <a:pt x="93264" y="4840"/>
                      <a:pt x="93470" y="4840"/>
                      <a:pt x="93652" y="4863"/>
                    </a:cubicBezTo>
                    <a:lnTo>
                      <a:pt x="94132" y="4863"/>
                    </a:lnTo>
                    <a:cubicBezTo>
                      <a:pt x="94360" y="4863"/>
                      <a:pt x="94588" y="4863"/>
                      <a:pt x="94817" y="4886"/>
                    </a:cubicBezTo>
                    <a:lnTo>
                      <a:pt x="95319" y="4886"/>
                    </a:lnTo>
                    <a:cubicBezTo>
                      <a:pt x="95524" y="4886"/>
                      <a:pt x="95752" y="4908"/>
                      <a:pt x="95981" y="4908"/>
                    </a:cubicBezTo>
                    <a:lnTo>
                      <a:pt x="96414" y="4908"/>
                    </a:lnTo>
                    <a:lnTo>
                      <a:pt x="96734" y="4931"/>
                    </a:lnTo>
                    <a:cubicBezTo>
                      <a:pt x="97031" y="4931"/>
                      <a:pt x="97304" y="4954"/>
                      <a:pt x="97578" y="4954"/>
                    </a:cubicBezTo>
                    <a:cubicBezTo>
                      <a:pt x="97784" y="4954"/>
                      <a:pt x="97966" y="4954"/>
                      <a:pt x="98172" y="4977"/>
                    </a:cubicBezTo>
                    <a:lnTo>
                      <a:pt x="98720" y="4977"/>
                    </a:lnTo>
                    <a:cubicBezTo>
                      <a:pt x="99039" y="4977"/>
                      <a:pt x="99359" y="5000"/>
                      <a:pt x="99678" y="5000"/>
                    </a:cubicBezTo>
                    <a:lnTo>
                      <a:pt x="99861" y="5022"/>
                    </a:lnTo>
                    <a:lnTo>
                      <a:pt x="100135" y="5022"/>
                    </a:lnTo>
                    <a:cubicBezTo>
                      <a:pt x="100409" y="5022"/>
                      <a:pt x="100683" y="5045"/>
                      <a:pt x="100934" y="5045"/>
                    </a:cubicBezTo>
                    <a:lnTo>
                      <a:pt x="102007" y="5045"/>
                    </a:lnTo>
                    <a:lnTo>
                      <a:pt x="102349" y="5068"/>
                    </a:lnTo>
                    <a:lnTo>
                      <a:pt x="102486" y="5068"/>
                    </a:lnTo>
                    <a:cubicBezTo>
                      <a:pt x="102691" y="5068"/>
                      <a:pt x="102897" y="5091"/>
                      <a:pt x="103079" y="5091"/>
                    </a:cubicBezTo>
                    <a:cubicBezTo>
                      <a:pt x="103467" y="5114"/>
                      <a:pt x="103833" y="5114"/>
                      <a:pt x="104198" y="5137"/>
                    </a:cubicBezTo>
                    <a:cubicBezTo>
                      <a:pt x="104380" y="5137"/>
                      <a:pt x="104563" y="5159"/>
                      <a:pt x="104746" y="5159"/>
                    </a:cubicBezTo>
                    <a:cubicBezTo>
                      <a:pt x="104837" y="5159"/>
                      <a:pt x="104951" y="5182"/>
                      <a:pt x="105042" y="5182"/>
                    </a:cubicBezTo>
                    <a:cubicBezTo>
                      <a:pt x="105111" y="5182"/>
                      <a:pt x="105202" y="5182"/>
                      <a:pt x="105271" y="5205"/>
                    </a:cubicBezTo>
                    <a:cubicBezTo>
                      <a:pt x="105453" y="5205"/>
                      <a:pt x="105613" y="5205"/>
                      <a:pt x="105796" y="5228"/>
                    </a:cubicBezTo>
                    <a:lnTo>
                      <a:pt x="105955" y="5251"/>
                    </a:lnTo>
                    <a:cubicBezTo>
                      <a:pt x="106092" y="5251"/>
                      <a:pt x="106229" y="5251"/>
                      <a:pt x="106366" y="5274"/>
                    </a:cubicBezTo>
                    <a:cubicBezTo>
                      <a:pt x="106640" y="5296"/>
                      <a:pt x="106891" y="5319"/>
                      <a:pt x="107165" y="5342"/>
                    </a:cubicBezTo>
                    <a:cubicBezTo>
                      <a:pt x="107279" y="5342"/>
                      <a:pt x="107393" y="5342"/>
                      <a:pt x="107530" y="5365"/>
                    </a:cubicBezTo>
                    <a:cubicBezTo>
                      <a:pt x="107713" y="5365"/>
                      <a:pt x="107895" y="5388"/>
                      <a:pt x="108101" y="5388"/>
                    </a:cubicBezTo>
                    <a:cubicBezTo>
                      <a:pt x="108192" y="5388"/>
                      <a:pt x="108283" y="5388"/>
                      <a:pt x="108352" y="5411"/>
                    </a:cubicBezTo>
                    <a:lnTo>
                      <a:pt x="108672" y="5411"/>
                    </a:lnTo>
                    <a:cubicBezTo>
                      <a:pt x="109014" y="5433"/>
                      <a:pt x="109333" y="5456"/>
                      <a:pt x="109653" y="5456"/>
                    </a:cubicBezTo>
                    <a:lnTo>
                      <a:pt x="109836" y="5479"/>
                    </a:lnTo>
                    <a:cubicBezTo>
                      <a:pt x="110041" y="5479"/>
                      <a:pt x="110246" y="5502"/>
                      <a:pt x="110452" y="5502"/>
                    </a:cubicBezTo>
                    <a:cubicBezTo>
                      <a:pt x="110543" y="5502"/>
                      <a:pt x="110634" y="5502"/>
                      <a:pt x="110726" y="5525"/>
                    </a:cubicBezTo>
                    <a:lnTo>
                      <a:pt x="111000" y="5525"/>
                    </a:lnTo>
                    <a:cubicBezTo>
                      <a:pt x="111182" y="5525"/>
                      <a:pt x="111365" y="5547"/>
                      <a:pt x="111547" y="5547"/>
                    </a:cubicBezTo>
                    <a:lnTo>
                      <a:pt x="111936" y="5570"/>
                    </a:lnTo>
                    <a:cubicBezTo>
                      <a:pt x="112232" y="5570"/>
                      <a:pt x="112529" y="5570"/>
                      <a:pt x="112826" y="5593"/>
                    </a:cubicBezTo>
                    <a:cubicBezTo>
                      <a:pt x="112917" y="5593"/>
                      <a:pt x="113031" y="5593"/>
                      <a:pt x="113122" y="5616"/>
                    </a:cubicBezTo>
                    <a:lnTo>
                      <a:pt x="113259" y="5616"/>
                    </a:lnTo>
                    <a:cubicBezTo>
                      <a:pt x="113374" y="5616"/>
                      <a:pt x="113465" y="5616"/>
                      <a:pt x="113556" y="5639"/>
                    </a:cubicBezTo>
                    <a:lnTo>
                      <a:pt x="113716" y="5639"/>
                    </a:lnTo>
                    <a:cubicBezTo>
                      <a:pt x="113807" y="5662"/>
                      <a:pt x="113876" y="5662"/>
                      <a:pt x="113967" y="5662"/>
                    </a:cubicBezTo>
                    <a:lnTo>
                      <a:pt x="114172" y="5662"/>
                    </a:lnTo>
                    <a:cubicBezTo>
                      <a:pt x="114218" y="5662"/>
                      <a:pt x="114264" y="5684"/>
                      <a:pt x="114287" y="5684"/>
                    </a:cubicBezTo>
                    <a:lnTo>
                      <a:pt x="114606" y="5684"/>
                    </a:lnTo>
                    <a:cubicBezTo>
                      <a:pt x="114675" y="5684"/>
                      <a:pt x="114743" y="5639"/>
                      <a:pt x="114789" y="5593"/>
                    </a:cubicBezTo>
                    <a:cubicBezTo>
                      <a:pt x="114857" y="5593"/>
                      <a:pt x="114926" y="5593"/>
                      <a:pt x="114994" y="5616"/>
                    </a:cubicBezTo>
                    <a:lnTo>
                      <a:pt x="115131" y="5616"/>
                    </a:lnTo>
                    <a:cubicBezTo>
                      <a:pt x="115268" y="5639"/>
                      <a:pt x="115382" y="5639"/>
                      <a:pt x="115496" y="5662"/>
                    </a:cubicBezTo>
                    <a:cubicBezTo>
                      <a:pt x="115770" y="5707"/>
                      <a:pt x="116067" y="5730"/>
                      <a:pt x="116341" y="5776"/>
                    </a:cubicBezTo>
                    <a:cubicBezTo>
                      <a:pt x="116478" y="5776"/>
                      <a:pt x="116615" y="5799"/>
                      <a:pt x="116774" y="5799"/>
                    </a:cubicBezTo>
                    <a:cubicBezTo>
                      <a:pt x="116911" y="5821"/>
                      <a:pt x="117071" y="5821"/>
                      <a:pt x="117231" y="5844"/>
                    </a:cubicBezTo>
                    <a:cubicBezTo>
                      <a:pt x="117391" y="5867"/>
                      <a:pt x="117528" y="5867"/>
                      <a:pt x="117665" y="5890"/>
                    </a:cubicBezTo>
                    <a:cubicBezTo>
                      <a:pt x="117756" y="5890"/>
                      <a:pt x="117824" y="5913"/>
                      <a:pt x="117893" y="5913"/>
                    </a:cubicBezTo>
                    <a:cubicBezTo>
                      <a:pt x="117961" y="5935"/>
                      <a:pt x="118053" y="5935"/>
                      <a:pt x="118121" y="5958"/>
                    </a:cubicBezTo>
                    <a:cubicBezTo>
                      <a:pt x="118281" y="5958"/>
                      <a:pt x="118441" y="5981"/>
                      <a:pt x="118578" y="6004"/>
                    </a:cubicBezTo>
                    <a:cubicBezTo>
                      <a:pt x="118715" y="6004"/>
                      <a:pt x="118829" y="6027"/>
                      <a:pt x="118966" y="6050"/>
                    </a:cubicBezTo>
                    <a:lnTo>
                      <a:pt x="119034" y="6050"/>
                    </a:lnTo>
                    <a:cubicBezTo>
                      <a:pt x="119217" y="6095"/>
                      <a:pt x="119399" y="6095"/>
                      <a:pt x="119582" y="6118"/>
                    </a:cubicBezTo>
                    <a:cubicBezTo>
                      <a:pt x="119696" y="6118"/>
                      <a:pt x="119833" y="6141"/>
                      <a:pt x="119947" y="6141"/>
                    </a:cubicBezTo>
                    <a:cubicBezTo>
                      <a:pt x="120153" y="6164"/>
                      <a:pt x="120358" y="6187"/>
                      <a:pt x="120563" y="6209"/>
                    </a:cubicBezTo>
                    <a:cubicBezTo>
                      <a:pt x="120997" y="6255"/>
                      <a:pt x="121431" y="6301"/>
                      <a:pt x="121865" y="6369"/>
                    </a:cubicBezTo>
                    <a:cubicBezTo>
                      <a:pt x="122024" y="6392"/>
                      <a:pt x="122184" y="6415"/>
                      <a:pt x="122367" y="6438"/>
                    </a:cubicBezTo>
                    <a:cubicBezTo>
                      <a:pt x="122526" y="6460"/>
                      <a:pt x="122663" y="6460"/>
                      <a:pt x="122823" y="6483"/>
                    </a:cubicBezTo>
                    <a:lnTo>
                      <a:pt x="122960" y="6506"/>
                    </a:lnTo>
                    <a:cubicBezTo>
                      <a:pt x="123074" y="6529"/>
                      <a:pt x="123166" y="6552"/>
                      <a:pt x="123280" y="6552"/>
                    </a:cubicBezTo>
                    <a:lnTo>
                      <a:pt x="123439" y="6575"/>
                    </a:lnTo>
                    <a:cubicBezTo>
                      <a:pt x="123554" y="6597"/>
                      <a:pt x="123668" y="6597"/>
                      <a:pt x="123782" y="6620"/>
                    </a:cubicBezTo>
                    <a:cubicBezTo>
                      <a:pt x="124010" y="6666"/>
                      <a:pt x="124238" y="6689"/>
                      <a:pt x="124467" y="6734"/>
                    </a:cubicBezTo>
                    <a:lnTo>
                      <a:pt x="124741" y="6757"/>
                    </a:lnTo>
                    <a:lnTo>
                      <a:pt x="124900" y="6803"/>
                    </a:lnTo>
                    <a:cubicBezTo>
                      <a:pt x="125083" y="6826"/>
                      <a:pt x="125266" y="6848"/>
                      <a:pt x="125448" y="6894"/>
                    </a:cubicBezTo>
                    <a:lnTo>
                      <a:pt x="125539" y="6894"/>
                    </a:lnTo>
                    <a:cubicBezTo>
                      <a:pt x="125585" y="6917"/>
                      <a:pt x="125631" y="6917"/>
                      <a:pt x="125676" y="6940"/>
                    </a:cubicBezTo>
                    <a:cubicBezTo>
                      <a:pt x="125699" y="6940"/>
                      <a:pt x="125745" y="6940"/>
                      <a:pt x="125768" y="6963"/>
                    </a:cubicBezTo>
                    <a:lnTo>
                      <a:pt x="125882" y="6963"/>
                    </a:lnTo>
                    <a:cubicBezTo>
                      <a:pt x="125950" y="6963"/>
                      <a:pt x="126019" y="6963"/>
                      <a:pt x="126087" y="6940"/>
                    </a:cubicBezTo>
                    <a:cubicBezTo>
                      <a:pt x="126179" y="6917"/>
                      <a:pt x="126270" y="6826"/>
                      <a:pt x="126315" y="6757"/>
                    </a:cubicBezTo>
                    <a:cubicBezTo>
                      <a:pt x="126384" y="6689"/>
                      <a:pt x="126407" y="6620"/>
                      <a:pt x="126452" y="6552"/>
                    </a:cubicBezTo>
                    <a:cubicBezTo>
                      <a:pt x="126521" y="6460"/>
                      <a:pt x="126567" y="6324"/>
                      <a:pt x="126589" y="6164"/>
                    </a:cubicBezTo>
                    <a:lnTo>
                      <a:pt x="126635" y="5981"/>
                    </a:lnTo>
                    <a:lnTo>
                      <a:pt x="126681" y="5776"/>
                    </a:lnTo>
                    <a:cubicBezTo>
                      <a:pt x="126726" y="5616"/>
                      <a:pt x="126726" y="5456"/>
                      <a:pt x="126704" y="5296"/>
                    </a:cubicBezTo>
                    <a:cubicBezTo>
                      <a:pt x="126704" y="5137"/>
                      <a:pt x="126704" y="4977"/>
                      <a:pt x="126704" y="4840"/>
                    </a:cubicBezTo>
                    <a:lnTo>
                      <a:pt x="126681" y="4726"/>
                    </a:lnTo>
                    <a:cubicBezTo>
                      <a:pt x="126681" y="4589"/>
                      <a:pt x="126681" y="4475"/>
                      <a:pt x="126658" y="4361"/>
                    </a:cubicBezTo>
                    <a:lnTo>
                      <a:pt x="126635" y="4201"/>
                    </a:lnTo>
                    <a:cubicBezTo>
                      <a:pt x="126612" y="4109"/>
                      <a:pt x="126612" y="4018"/>
                      <a:pt x="126589" y="3927"/>
                    </a:cubicBezTo>
                    <a:cubicBezTo>
                      <a:pt x="126589" y="3790"/>
                      <a:pt x="126567" y="3630"/>
                      <a:pt x="126544" y="3493"/>
                    </a:cubicBezTo>
                    <a:cubicBezTo>
                      <a:pt x="126521" y="3379"/>
                      <a:pt x="126498" y="3265"/>
                      <a:pt x="126452" y="3174"/>
                    </a:cubicBezTo>
                    <a:cubicBezTo>
                      <a:pt x="126452" y="3128"/>
                      <a:pt x="126430" y="3082"/>
                      <a:pt x="126430" y="3060"/>
                    </a:cubicBezTo>
                    <a:lnTo>
                      <a:pt x="126407" y="3014"/>
                    </a:lnTo>
                    <a:cubicBezTo>
                      <a:pt x="126361" y="2877"/>
                      <a:pt x="126293" y="2786"/>
                      <a:pt x="126201" y="2717"/>
                    </a:cubicBezTo>
                    <a:cubicBezTo>
                      <a:pt x="126087" y="2603"/>
                      <a:pt x="125927" y="2557"/>
                      <a:pt x="125790" y="2512"/>
                    </a:cubicBezTo>
                    <a:cubicBezTo>
                      <a:pt x="125517" y="2443"/>
                      <a:pt x="125220" y="2420"/>
                      <a:pt x="124946" y="2398"/>
                    </a:cubicBezTo>
                    <a:lnTo>
                      <a:pt x="124900" y="2398"/>
                    </a:lnTo>
                    <a:cubicBezTo>
                      <a:pt x="124558" y="2352"/>
                      <a:pt x="124238" y="2329"/>
                      <a:pt x="123919" y="2283"/>
                    </a:cubicBezTo>
                    <a:cubicBezTo>
                      <a:pt x="123850" y="2283"/>
                      <a:pt x="123782" y="2261"/>
                      <a:pt x="123713" y="2261"/>
                    </a:cubicBezTo>
                    <a:cubicBezTo>
                      <a:pt x="123622" y="2261"/>
                      <a:pt x="123531" y="2238"/>
                      <a:pt x="123439" y="2238"/>
                    </a:cubicBezTo>
                    <a:cubicBezTo>
                      <a:pt x="123325" y="2215"/>
                      <a:pt x="123188" y="2192"/>
                      <a:pt x="123074" y="2169"/>
                    </a:cubicBezTo>
                    <a:lnTo>
                      <a:pt x="122937" y="2146"/>
                    </a:lnTo>
                    <a:cubicBezTo>
                      <a:pt x="122755" y="2124"/>
                      <a:pt x="122549" y="2101"/>
                      <a:pt x="122344" y="2078"/>
                    </a:cubicBezTo>
                    <a:cubicBezTo>
                      <a:pt x="122298" y="2032"/>
                      <a:pt x="122230" y="2010"/>
                      <a:pt x="122184" y="1987"/>
                    </a:cubicBezTo>
                    <a:cubicBezTo>
                      <a:pt x="121865" y="1941"/>
                      <a:pt x="121545" y="1895"/>
                      <a:pt x="121248" y="1850"/>
                    </a:cubicBezTo>
                    <a:lnTo>
                      <a:pt x="121111" y="1827"/>
                    </a:lnTo>
                    <a:cubicBezTo>
                      <a:pt x="120792" y="1781"/>
                      <a:pt x="120495" y="1736"/>
                      <a:pt x="120175" y="1690"/>
                    </a:cubicBezTo>
                    <a:cubicBezTo>
                      <a:pt x="119924" y="1667"/>
                      <a:pt x="119696" y="1622"/>
                      <a:pt x="119445" y="1576"/>
                    </a:cubicBezTo>
                    <a:lnTo>
                      <a:pt x="119194" y="1553"/>
                    </a:lnTo>
                    <a:cubicBezTo>
                      <a:pt x="119080" y="1530"/>
                      <a:pt x="118989" y="1530"/>
                      <a:pt x="118897" y="1507"/>
                    </a:cubicBezTo>
                    <a:cubicBezTo>
                      <a:pt x="118806" y="1507"/>
                      <a:pt x="118692" y="1485"/>
                      <a:pt x="118601" y="1462"/>
                    </a:cubicBezTo>
                    <a:lnTo>
                      <a:pt x="118144" y="1462"/>
                    </a:lnTo>
                    <a:cubicBezTo>
                      <a:pt x="118121" y="1485"/>
                      <a:pt x="118098" y="1485"/>
                      <a:pt x="118076" y="1485"/>
                    </a:cubicBezTo>
                    <a:cubicBezTo>
                      <a:pt x="118030" y="1485"/>
                      <a:pt x="118007" y="1462"/>
                      <a:pt x="117961" y="1462"/>
                    </a:cubicBezTo>
                    <a:lnTo>
                      <a:pt x="117893" y="1439"/>
                    </a:lnTo>
                    <a:cubicBezTo>
                      <a:pt x="117756" y="1416"/>
                      <a:pt x="117642" y="1416"/>
                      <a:pt x="117528" y="1393"/>
                    </a:cubicBezTo>
                    <a:cubicBezTo>
                      <a:pt x="117436" y="1393"/>
                      <a:pt x="117322" y="1370"/>
                      <a:pt x="117231" y="1370"/>
                    </a:cubicBezTo>
                    <a:cubicBezTo>
                      <a:pt x="117117" y="1348"/>
                      <a:pt x="117003" y="1348"/>
                      <a:pt x="116866" y="1325"/>
                    </a:cubicBezTo>
                    <a:lnTo>
                      <a:pt x="116706" y="1325"/>
                    </a:lnTo>
                    <a:cubicBezTo>
                      <a:pt x="116569" y="1325"/>
                      <a:pt x="116455" y="1302"/>
                      <a:pt x="116295" y="1279"/>
                    </a:cubicBezTo>
                    <a:lnTo>
                      <a:pt x="116227" y="1279"/>
                    </a:lnTo>
                    <a:lnTo>
                      <a:pt x="116021" y="1256"/>
                    </a:lnTo>
                    <a:lnTo>
                      <a:pt x="115816" y="1256"/>
                    </a:lnTo>
                    <a:lnTo>
                      <a:pt x="115336" y="1233"/>
                    </a:lnTo>
                    <a:cubicBezTo>
                      <a:pt x="115131" y="1211"/>
                      <a:pt x="114880" y="1188"/>
                      <a:pt x="114629" y="1165"/>
                    </a:cubicBezTo>
                    <a:cubicBezTo>
                      <a:pt x="114446" y="1119"/>
                      <a:pt x="114264" y="1097"/>
                      <a:pt x="114081" y="1074"/>
                    </a:cubicBezTo>
                    <a:lnTo>
                      <a:pt x="114035" y="1074"/>
                    </a:lnTo>
                    <a:cubicBezTo>
                      <a:pt x="113876" y="1074"/>
                      <a:pt x="113716" y="1051"/>
                      <a:pt x="113556" y="1051"/>
                    </a:cubicBezTo>
                    <a:cubicBezTo>
                      <a:pt x="113419" y="1051"/>
                      <a:pt x="113305" y="1051"/>
                      <a:pt x="113168" y="1028"/>
                    </a:cubicBezTo>
                    <a:lnTo>
                      <a:pt x="113054" y="1028"/>
                    </a:lnTo>
                    <a:cubicBezTo>
                      <a:pt x="112917" y="1005"/>
                      <a:pt x="112757" y="1005"/>
                      <a:pt x="112620" y="1005"/>
                    </a:cubicBezTo>
                    <a:lnTo>
                      <a:pt x="112506" y="1005"/>
                    </a:lnTo>
                    <a:cubicBezTo>
                      <a:pt x="112346" y="982"/>
                      <a:pt x="112187" y="982"/>
                      <a:pt x="112004" y="982"/>
                    </a:cubicBezTo>
                    <a:lnTo>
                      <a:pt x="111844" y="960"/>
                    </a:lnTo>
                    <a:cubicBezTo>
                      <a:pt x="111730" y="960"/>
                      <a:pt x="111616" y="937"/>
                      <a:pt x="111479" y="937"/>
                    </a:cubicBezTo>
                    <a:lnTo>
                      <a:pt x="111114" y="937"/>
                    </a:lnTo>
                    <a:cubicBezTo>
                      <a:pt x="110931" y="937"/>
                      <a:pt x="110726" y="914"/>
                      <a:pt x="110543" y="914"/>
                    </a:cubicBezTo>
                    <a:lnTo>
                      <a:pt x="110452" y="914"/>
                    </a:lnTo>
                    <a:cubicBezTo>
                      <a:pt x="110361" y="891"/>
                      <a:pt x="110269" y="868"/>
                      <a:pt x="110178" y="868"/>
                    </a:cubicBezTo>
                    <a:lnTo>
                      <a:pt x="110064" y="845"/>
                    </a:lnTo>
                    <a:cubicBezTo>
                      <a:pt x="109904" y="823"/>
                      <a:pt x="109767" y="800"/>
                      <a:pt x="109607" y="800"/>
                    </a:cubicBezTo>
                    <a:cubicBezTo>
                      <a:pt x="109265" y="777"/>
                      <a:pt x="108923" y="754"/>
                      <a:pt x="108603" y="754"/>
                    </a:cubicBezTo>
                    <a:lnTo>
                      <a:pt x="107462" y="754"/>
                    </a:lnTo>
                    <a:cubicBezTo>
                      <a:pt x="107348" y="731"/>
                      <a:pt x="107234" y="731"/>
                      <a:pt x="107142" y="731"/>
                    </a:cubicBezTo>
                    <a:cubicBezTo>
                      <a:pt x="106731" y="731"/>
                      <a:pt x="106343" y="709"/>
                      <a:pt x="105932" y="686"/>
                    </a:cubicBezTo>
                    <a:lnTo>
                      <a:pt x="105293" y="663"/>
                    </a:lnTo>
                    <a:lnTo>
                      <a:pt x="104654" y="640"/>
                    </a:lnTo>
                    <a:lnTo>
                      <a:pt x="104289" y="640"/>
                    </a:lnTo>
                    <a:cubicBezTo>
                      <a:pt x="104038" y="640"/>
                      <a:pt x="103787" y="617"/>
                      <a:pt x="103536" y="617"/>
                    </a:cubicBezTo>
                    <a:cubicBezTo>
                      <a:pt x="103422" y="617"/>
                      <a:pt x="103308" y="594"/>
                      <a:pt x="103193" y="594"/>
                    </a:cubicBezTo>
                    <a:lnTo>
                      <a:pt x="102965" y="572"/>
                    </a:lnTo>
                    <a:lnTo>
                      <a:pt x="102760" y="572"/>
                    </a:lnTo>
                    <a:lnTo>
                      <a:pt x="102691" y="549"/>
                    </a:lnTo>
                    <a:lnTo>
                      <a:pt x="102372" y="549"/>
                    </a:lnTo>
                    <a:cubicBezTo>
                      <a:pt x="102143" y="526"/>
                      <a:pt x="101892" y="526"/>
                      <a:pt x="101641" y="503"/>
                    </a:cubicBezTo>
                    <a:lnTo>
                      <a:pt x="101162" y="503"/>
                    </a:lnTo>
                    <a:cubicBezTo>
                      <a:pt x="100865" y="480"/>
                      <a:pt x="100591" y="480"/>
                      <a:pt x="100295" y="457"/>
                    </a:cubicBezTo>
                    <a:cubicBezTo>
                      <a:pt x="99952" y="457"/>
                      <a:pt x="99610" y="435"/>
                      <a:pt x="99267" y="435"/>
                    </a:cubicBezTo>
                    <a:cubicBezTo>
                      <a:pt x="98994" y="412"/>
                      <a:pt x="98720" y="412"/>
                      <a:pt x="98332" y="389"/>
                    </a:cubicBezTo>
                    <a:lnTo>
                      <a:pt x="97190" y="389"/>
                    </a:lnTo>
                    <a:cubicBezTo>
                      <a:pt x="96825" y="389"/>
                      <a:pt x="96460" y="389"/>
                      <a:pt x="96095" y="366"/>
                    </a:cubicBezTo>
                    <a:cubicBezTo>
                      <a:pt x="95821" y="366"/>
                      <a:pt x="95547" y="343"/>
                      <a:pt x="95273" y="320"/>
                    </a:cubicBezTo>
                    <a:lnTo>
                      <a:pt x="94862" y="298"/>
                    </a:lnTo>
                    <a:lnTo>
                      <a:pt x="94680" y="298"/>
                    </a:lnTo>
                    <a:cubicBezTo>
                      <a:pt x="94543" y="298"/>
                      <a:pt x="94383" y="275"/>
                      <a:pt x="94223" y="275"/>
                    </a:cubicBezTo>
                    <a:lnTo>
                      <a:pt x="93584" y="275"/>
                    </a:lnTo>
                    <a:cubicBezTo>
                      <a:pt x="93356" y="275"/>
                      <a:pt x="93105" y="252"/>
                      <a:pt x="92876" y="252"/>
                    </a:cubicBezTo>
                    <a:lnTo>
                      <a:pt x="92602" y="252"/>
                    </a:lnTo>
                    <a:cubicBezTo>
                      <a:pt x="92488" y="252"/>
                      <a:pt x="92374" y="229"/>
                      <a:pt x="92283" y="229"/>
                    </a:cubicBezTo>
                    <a:lnTo>
                      <a:pt x="91895" y="229"/>
                    </a:lnTo>
                    <a:cubicBezTo>
                      <a:pt x="91667" y="229"/>
                      <a:pt x="91416" y="206"/>
                      <a:pt x="91164" y="206"/>
                    </a:cubicBezTo>
                    <a:cubicBezTo>
                      <a:pt x="90822" y="206"/>
                      <a:pt x="90480" y="184"/>
                      <a:pt x="90160" y="184"/>
                    </a:cubicBezTo>
                    <a:lnTo>
                      <a:pt x="88654" y="184"/>
                    </a:lnTo>
                    <a:cubicBezTo>
                      <a:pt x="88425" y="184"/>
                      <a:pt x="88174" y="184"/>
                      <a:pt x="87946" y="206"/>
                    </a:cubicBezTo>
                    <a:lnTo>
                      <a:pt x="86645" y="206"/>
                    </a:lnTo>
                    <a:lnTo>
                      <a:pt x="86029" y="229"/>
                    </a:lnTo>
                    <a:lnTo>
                      <a:pt x="85024" y="229"/>
                    </a:lnTo>
                    <a:cubicBezTo>
                      <a:pt x="84888" y="229"/>
                      <a:pt x="84773" y="252"/>
                      <a:pt x="84636" y="252"/>
                    </a:cubicBezTo>
                    <a:lnTo>
                      <a:pt x="84385" y="252"/>
                    </a:lnTo>
                    <a:cubicBezTo>
                      <a:pt x="83997" y="252"/>
                      <a:pt x="83586" y="252"/>
                      <a:pt x="83153" y="275"/>
                    </a:cubicBezTo>
                    <a:lnTo>
                      <a:pt x="82902" y="298"/>
                    </a:lnTo>
                    <a:cubicBezTo>
                      <a:pt x="82628" y="298"/>
                      <a:pt x="82331" y="320"/>
                      <a:pt x="82034" y="320"/>
                    </a:cubicBezTo>
                    <a:lnTo>
                      <a:pt x="81121" y="320"/>
                    </a:lnTo>
                    <a:cubicBezTo>
                      <a:pt x="80893" y="320"/>
                      <a:pt x="80642" y="343"/>
                      <a:pt x="80391" y="343"/>
                    </a:cubicBezTo>
                    <a:lnTo>
                      <a:pt x="79661" y="343"/>
                    </a:lnTo>
                    <a:cubicBezTo>
                      <a:pt x="79546" y="366"/>
                      <a:pt x="79432" y="366"/>
                      <a:pt x="79318" y="366"/>
                    </a:cubicBezTo>
                    <a:cubicBezTo>
                      <a:pt x="79136" y="366"/>
                      <a:pt x="78976" y="366"/>
                      <a:pt x="78793" y="389"/>
                    </a:cubicBezTo>
                    <a:lnTo>
                      <a:pt x="78725" y="389"/>
                    </a:lnTo>
                    <a:cubicBezTo>
                      <a:pt x="78496" y="412"/>
                      <a:pt x="78268" y="435"/>
                      <a:pt x="78040" y="457"/>
                    </a:cubicBezTo>
                    <a:cubicBezTo>
                      <a:pt x="77857" y="457"/>
                      <a:pt x="77698" y="480"/>
                      <a:pt x="77538" y="503"/>
                    </a:cubicBezTo>
                    <a:lnTo>
                      <a:pt x="77173" y="503"/>
                    </a:lnTo>
                    <a:cubicBezTo>
                      <a:pt x="77081" y="526"/>
                      <a:pt x="76990" y="526"/>
                      <a:pt x="76899" y="526"/>
                    </a:cubicBezTo>
                    <a:cubicBezTo>
                      <a:pt x="76785" y="526"/>
                      <a:pt x="76693" y="549"/>
                      <a:pt x="76602" y="549"/>
                    </a:cubicBezTo>
                    <a:cubicBezTo>
                      <a:pt x="76511" y="549"/>
                      <a:pt x="76397" y="572"/>
                      <a:pt x="76305" y="572"/>
                    </a:cubicBezTo>
                    <a:cubicBezTo>
                      <a:pt x="76100" y="594"/>
                      <a:pt x="75894" y="594"/>
                      <a:pt x="75689" y="617"/>
                    </a:cubicBezTo>
                    <a:cubicBezTo>
                      <a:pt x="75529" y="617"/>
                      <a:pt x="75392" y="617"/>
                      <a:pt x="75255" y="640"/>
                    </a:cubicBezTo>
                    <a:cubicBezTo>
                      <a:pt x="75095" y="640"/>
                      <a:pt x="74936" y="640"/>
                      <a:pt x="74776" y="663"/>
                    </a:cubicBezTo>
                    <a:cubicBezTo>
                      <a:pt x="74525" y="686"/>
                      <a:pt x="74274" y="686"/>
                      <a:pt x="74023" y="709"/>
                    </a:cubicBezTo>
                    <a:cubicBezTo>
                      <a:pt x="73794" y="709"/>
                      <a:pt x="73566" y="731"/>
                      <a:pt x="73361" y="731"/>
                    </a:cubicBezTo>
                    <a:cubicBezTo>
                      <a:pt x="73155" y="731"/>
                      <a:pt x="72973" y="731"/>
                      <a:pt x="72790" y="754"/>
                    </a:cubicBezTo>
                    <a:lnTo>
                      <a:pt x="72585" y="754"/>
                    </a:lnTo>
                    <a:cubicBezTo>
                      <a:pt x="72265" y="754"/>
                      <a:pt x="71946" y="777"/>
                      <a:pt x="71649" y="800"/>
                    </a:cubicBezTo>
                    <a:cubicBezTo>
                      <a:pt x="71466" y="800"/>
                      <a:pt x="71306" y="823"/>
                      <a:pt x="71147" y="845"/>
                    </a:cubicBezTo>
                    <a:cubicBezTo>
                      <a:pt x="71078" y="845"/>
                      <a:pt x="71010" y="845"/>
                      <a:pt x="70941" y="868"/>
                    </a:cubicBezTo>
                    <a:cubicBezTo>
                      <a:pt x="70873" y="868"/>
                      <a:pt x="70804" y="891"/>
                      <a:pt x="70736" y="891"/>
                    </a:cubicBezTo>
                    <a:cubicBezTo>
                      <a:pt x="70576" y="914"/>
                      <a:pt x="70416" y="914"/>
                      <a:pt x="70257" y="937"/>
                    </a:cubicBezTo>
                    <a:lnTo>
                      <a:pt x="70097" y="937"/>
                    </a:lnTo>
                    <a:cubicBezTo>
                      <a:pt x="70005" y="960"/>
                      <a:pt x="69914" y="960"/>
                      <a:pt x="69823" y="960"/>
                    </a:cubicBezTo>
                    <a:lnTo>
                      <a:pt x="69595" y="960"/>
                    </a:lnTo>
                    <a:cubicBezTo>
                      <a:pt x="69549" y="937"/>
                      <a:pt x="69526" y="937"/>
                      <a:pt x="69480" y="914"/>
                    </a:cubicBezTo>
                    <a:lnTo>
                      <a:pt x="69435" y="914"/>
                    </a:lnTo>
                    <a:cubicBezTo>
                      <a:pt x="69275" y="914"/>
                      <a:pt x="69138" y="1028"/>
                      <a:pt x="69115" y="1188"/>
                    </a:cubicBezTo>
                    <a:cubicBezTo>
                      <a:pt x="69115" y="1188"/>
                      <a:pt x="69115" y="1211"/>
                      <a:pt x="69115" y="1211"/>
                    </a:cubicBezTo>
                    <a:cubicBezTo>
                      <a:pt x="69115" y="1256"/>
                      <a:pt x="69115" y="1302"/>
                      <a:pt x="69115" y="1348"/>
                    </a:cubicBezTo>
                    <a:cubicBezTo>
                      <a:pt x="69115" y="1393"/>
                      <a:pt x="69115" y="1439"/>
                      <a:pt x="69115" y="1485"/>
                    </a:cubicBezTo>
                    <a:cubicBezTo>
                      <a:pt x="69115" y="1530"/>
                      <a:pt x="69115" y="1576"/>
                      <a:pt x="69115" y="1622"/>
                    </a:cubicBezTo>
                    <a:cubicBezTo>
                      <a:pt x="69115" y="1736"/>
                      <a:pt x="69115" y="1827"/>
                      <a:pt x="69115" y="1918"/>
                    </a:cubicBezTo>
                    <a:lnTo>
                      <a:pt x="69115" y="1941"/>
                    </a:lnTo>
                    <a:lnTo>
                      <a:pt x="69115" y="1987"/>
                    </a:lnTo>
                    <a:cubicBezTo>
                      <a:pt x="69115" y="2055"/>
                      <a:pt x="69115" y="2146"/>
                      <a:pt x="69115" y="2238"/>
                    </a:cubicBezTo>
                    <a:lnTo>
                      <a:pt x="69115" y="2420"/>
                    </a:lnTo>
                    <a:lnTo>
                      <a:pt x="69115" y="2512"/>
                    </a:lnTo>
                    <a:cubicBezTo>
                      <a:pt x="69092" y="2603"/>
                      <a:pt x="69070" y="2694"/>
                      <a:pt x="69070" y="2786"/>
                    </a:cubicBezTo>
                    <a:cubicBezTo>
                      <a:pt x="69047" y="2831"/>
                      <a:pt x="69047" y="2877"/>
                      <a:pt x="69024" y="2923"/>
                    </a:cubicBezTo>
                    <a:lnTo>
                      <a:pt x="69001" y="2991"/>
                    </a:lnTo>
                    <a:cubicBezTo>
                      <a:pt x="68978" y="3151"/>
                      <a:pt x="68955" y="3288"/>
                      <a:pt x="68910" y="3425"/>
                    </a:cubicBezTo>
                    <a:cubicBezTo>
                      <a:pt x="68887" y="3493"/>
                      <a:pt x="68864" y="3562"/>
                      <a:pt x="68841" y="3630"/>
                    </a:cubicBezTo>
                    <a:lnTo>
                      <a:pt x="68796" y="3744"/>
                    </a:lnTo>
                    <a:lnTo>
                      <a:pt x="68750" y="3836"/>
                    </a:lnTo>
                    <a:cubicBezTo>
                      <a:pt x="68727" y="3927"/>
                      <a:pt x="68682" y="3995"/>
                      <a:pt x="68659" y="4087"/>
                    </a:cubicBezTo>
                    <a:cubicBezTo>
                      <a:pt x="68613" y="4155"/>
                      <a:pt x="68567" y="4246"/>
                      <a:pt x="68522" y="4315"/>
                    </a:cubicBezTo>
                    <a:lnTo>
                      <a:pt x="68453" y="4452"/>
                    </a:lnTo>
                    <a:lnTo>
                      <a:pt x="68385" y="4566"/>
                    </a:lnTo>
                    <a:cubicBezTo>
                      <a:pt x="68339" y="4634"/>
                      <a:pt x="68316" y="4680"/>
                      <a:pt x="68271" y="4749"/>
                    </a:cubicBezTo>
                    <a:cubicBezTo>
                      <a:pt x="68179" y="4886"/>
                      <a:pt x="68065" y="5045"/>
                      <a:pt x="67951" y="5205"/>
                    </a:cubicBezTo>
                    <a:cubicBezTo>
                      <a:pt x="67906" y="5274"/>
                      <a:pt x="67860" y="5342"/>
                      <a:pt x="67791" y="5411"/>
                    </a:cubicBezTo>
                    <a:cubicBezTo>
                      <a:pt x="67723" y="5479"/>
                      <a:pt x="67677" y="5547"/>
                      <a:pt x="67609" y="5616"/>
                    </a:cubicBezTo>
                    <a:cubicBezTo>
                      <a:pt x="67426" y="5776"/>
                      <a:pt x="67244" y="5935"/>
                      <a:pt x="67061" y="6072"/>
                    </a:cubicBezTo>
                    <a:cubicBezTo>
                      <a:pt x="66878" y="6209"/>
                      <a:pt x="66673" y="6369"/>
                      <a:pt x="66445" y="6483"/>
                    </a:cubicBezTo>
                    <a:cubicBezTo>
                      <a:pt x="66308" y="6575"/>
                      <a:pt x="66171" y="6643"/>
                      <a:pt x="66034" y="6689"/>
                    </a:cubicBezTo>
                    <a:cubicBezTo>
                      <a:pt x="65943" y="6734"/>
                      <a:pt x="65851" y="6780"/>
                      <a:pt x="65783" y="6803"/>
                    </a:cubicBezTo>
                    <a:cubicBezTo>
                      <a:pt x="65691" y="6848"/>
                      <a:pt x="65600" y="6871"/>
                      <a:pt x="65532" y="6917"/>
                    </a:cubicBezTo>
                    <a:cubicBezTo>
                      <a:pt x="65418" y="6963"/>
                      <a:pt x="65281" y="7031"/>
                      <a:pt x="65121" y="7077"/>
                    </a:cubicBezTo>
                    <a:cubicBezTo>
                      <a:pt x="65007" y="7122"/>
                      <a:pt x="64870" y="7168"/>
                      <a:pt x="64756" y="7191"/>
                    </a:cubicBezTo>
                    <a:cubicBezTo>
                      <a:pt x="64459" y="7282"/>
                      <a:pt x="64185" y="7328"/>
                      <a:pt x="63934" y="7351"/>
                    </a:cubicBezTo>
                    <a:cubicBezTo>
                      <a:pt x="63865" y="7373"/>
                      <a:pt x="63797" y="7373"/>
                      <a:pt x="63728" y="7373"/>
                    </a:cubicBezTo>
                    <a:lnTo>
                      <a:pt x="63614" y="7373"/>
                    </a:lnTo>
                    <a:lnTo>
                      <a:pt x="63500" y="7351"/>
                    </a:lnTo>
                    <a:cubicBezTo>
                      <a:pt x="63386" y="7351"/>
                      <a:pt x="63249" y="7373"/>
                      <a:pt x="63089" y="7373"/>
                    </a:cubicBezTo>
                    <a:lnTo>
                      <a:pt x="62884" y="7373"/>
                    </a:lnTo>
                    <a:cubicBezTo>
                      <a:pt x="62701" y="7351"/>
                      <a:pt x="62542" y="7328"/>
                      <a:pt x="62405" y="7305"/>
                    </a:cubicBezTo>
                    <a:cubicBezTo>
                      <a:pt x="62245" y="7282"/>
                      <a:pt x="62085" y="7237"/>
                      <a:pt x="61902" y="7191"/>
                    </a:cubicBezTo>
                    <a:cubicBezTo>
                      <a:pt x="61811" y="7168"/>
                      <a:pt x="61697" y="7122"/>
                      <a:pt x="61606" y="7077"/>
                    </a:cubicBezTo>
                    <a:cubicBezTo>
                      <a:pt x="61469" y="7031"/>
                      <a:pt x="61332" y="6985"/>
                      <a:pt x="61218" y="6917"/>
                    </a:cubicBezTo>
                    <a:cubicBezTo>
                      <a:pt x="61081" y="6848"/>
                      <a:pt x="60967" y="6780"/>
                      <a:pt x="60852" y="6712"/>
                    </a:cubicBezTo>
                    <a:cubicBezTo>
                      <a:pt x="60807" y="6689"/>
                      <a:pt x="60738" y="6643"/>
                      <a:pt x="60670" y="6620"/>
                    </a:cubicBezTo>
                    <a:cubicBezTo>
                      <a:pt x="60670" y="6620"/>
                      <a:pt x="60670" y="6597"/>
                      <a:pt x="60670" y="6597"/>
                    </a:cubicBezTo>
                    <a:cubicBezTo>
                      <a:pt x="60624" y="6597"/>
                      <a:pt x="60579" y="6575"/>
                      <a:pt x="60533" y="6552"/>
                    </a:cubicBezTo>
                    <a:cubicBezTo>
                      <a:pt x="60464" y="6529"/>
                      <a:pt x="60419" y="6483"/>
                      <a:pt x="60350" y="6438"/>
                    </a:cubicBezTo>
                    <a:cubicBezTo>
                      <a:pt x="60236" y="6369"/>
                      <a:pt x="60145" y="6301"/>
                      <a:pt x="60054" y="6232"/>
                    </a:cubicBezTo>
                    <a:cubicBezTo>
                      <a:pt x="59894" y="6095"/>
                      <a:pt x="59711" y="5935"/>
                      <a:pt x="59529" y="5753"/>
                    </a:cubicBezTo>
                    <a:cubicBezTo>
                      <a:pt x="59483" y="5707"/>
                      <a:pt x="59437" y="5662"/>
                      <a:pt x="59414" y="5616"/>
                    </a:cubicBezTo>
                    <a:cubicBezTo>
                      <a:pt x="59392" y="5593"/>
                      <a:pt x="59369" y="5570"/>
                      <a:pt x="59369" y="5570"/>
                    </a:cubicBezTo>
                    <a:cubicBezTo>
                      <a:pt x="59232" y="5456"/>
                      <a:pt x="59118" y="5319"/>
                      <a:pt x="59004" y="5205"/>
                    </a:cubicBezTo>
                    <a:cubicBezTo>
                      <a:pt x="58798" y="5000"/>
                      <a:pt x="58638" y="4771"/>
                      <a:pt x="58501" y="4520"/>
                    </a:cubicBezTo>
                    <a:cubicBezTo>
                      <a:pt x="58433" y="4383"/>
                      <a:pt x="58365" y="4246"/>
                      <a:pt x="58296" y="4109"/>
                    </a:cubicBezTo>
                    <a:lnTo>
                      <a:pt x="58228" y="3973"/>
                    </a:lnTo>
                    <a:lnTo>
                      <a:pt x="58205" y="3927"/>
                    </a:lnTo>
                    <a:cubicBezTo>
                      <a:pt x="58182" y="3858"/>
                      <a:pt x="58136" y="3790"/>
                      <a:pt x="58113" y="3721"/>
                    </a:cubicBezTo>
                    <a:cubicBezTo>
                      <a:pt x="58091" y="3630"/>
                      <a:pt x="58068" y="3539"/>
                      <a:pt x="58045" y="3448"/>
                    </a:cubicBezTo>
                    <a:cubicBezTo>
                      <a:pt x="58022" y="3379"/>
                      <a:pt x="57999" y="3311"/>
                      <a:pt x="57999" y="3242"/>
                    </a:cubicBezTo>
                    <a:lnTo>
                      <a:pt x="57976" y="3151"/>
                    </a:lnTo>
                    <a:cubicBezTo>
                      <a:pt x="57954" y="3105"/>
                      <a:pt x="57954" y="3037"/>
                      <a:pt x="57931" y="2991"/>
                    </a:cubicBezTo>
                    <a:cubicBezTo>
                      <a:pt x="57862" y="2808"/>
                      <a:pt x="57840" y="2649"/>
                      <a:pt x="57817" y="2489"/>
                    </a:cubicBezTo>
                    <a:lnTo>
                      <a:pt x="57817" y="2535"/>
                    </a:lnTo>
                    <a:cubicBezTo>
                      <a:pt x="57748" y="2261"/>
                      <a:pt x="57703" y="2010"/>
                      <a:pt x="57703" y="1758"/>
                    </a:cubicBezTo>
                    <a:cubicBezTo>
                      <a:pt x="57703" y="1690"/>
                      <a:pt x="57725" y="1622"/>
                      <a:pt x="57725" y="1553"/>
                    </a:cubicBezTo>
                    <a:cubicBezTo>
                      <a:pt x="57725" y="1530"/>
                      <a:pt x="57725" y="1507"/>
                      <a:pt x="57725" y="1485"/>
                    </a:cubicBezTo>
                    <a:cubicBezTo>
                      <a:pt x="57703" y="1439"/>
                      <a:pt x="57703" y="1416"/>
                      <a:pt x="57703" y="1393"/>
                    </a:cubicBezTo>
                    <a:cubicBezTo>
                      <a:pt x="57725" y="1348"/>
                      <a:pt x="57748" y="1302"/>
                      <a:pt x="57748" y="1256"/>
                    </a:cubicBezTo>
                    <a:cubicBezTo>
                      <a:pt x="57771" y="1165"/>
                      <a:pt x="57748" y="1074"/>
                      <a:pt x="57703" y="1005"/>
                    </a:cubicBezTo>
                    <a:cubicBezTo>
                      <a:pt x="57657" y="960"/>
                      <a:pt x="57566" y="891"/>
                      <a:pt x="57474" y="891"/>
                    </a:cubicBezTo>
                    <a:lnTo>
                      <a:pt x="57383" y="891"/>
                    </a:lnTo>
                    <a:cubicBezTo>
                      <a:pt x="57246" y="868"/>
                      <a:pt x="57132" y="868"/>
                      <a:pt x="57018" y="845"/>
                    </a:cubicBezTo>
                    <a:lnTo>
                      <a:pt x="56995" y="845"/>
                    </a:lnTo>
                    <a:cubicBezTo>
                      <a:pt x="56927" y="845"/>
                      <a:pt x="56858" y="845"/>
                      <a:pt x="56790" y="823"/>
                    </a:cubicBezTo>
                    <a:cubicBezTo>
                      <a:pt x="56744" y="845"/>
                      <a:pt x="56721" y="845"/>
                      <a:pt x="56675" y="845"/>
                    </a:cubicBezTo>
                    <a:cubicBezTo>
                      <a:pt x="56607" y="845"/>
                      <a:pt x="56539" y="823"/>
                      <a:pt x="56447" y="823"/>
                    </a:cubicBezTo>
                    <a:lnTo>
                      <a:pt x="56424" y="800"/>
                    </a:lnTo>
                    <a:lnTo>
                      <a:pt x="56333" y="800"/>
                    </a:lnTo>
                    <a:cubicBezTo>
                      <a:pt x="56196" y="777"/>
                      <a:pt x="56082" y="754"/>
                      <a:pt x="55945" y="754"/>
                    </a:cubicBezTo>
                    <a:cubicBezTo>
                      <a:pt x="55854" y="731"/>
                      <a:pt x="55762" y="731"/>
                      <a:pt x="55671" y="731"/>
                    </a:cubicBezTo>
                    <a:lnTo>
                      <a:pt x="55511" y="709"/>
                    </a:lnTo>
                    <a:cubicBezTo>
                      <a:pt x="55397" y="709"/>
                      <a:pt x="55306" y="709"/>
                      <a:pt x="55192" y="686"/>
                    </a:cubicBezTo>
                    <a:lnTo>
                      <a:pt x="55078" y="686"/>
                    </a:lnTo>
                    <a:cubicBezTo>
                      <a:pt x="54964" y="663"/>
                      <a:pt x="54849" y="663"/>
                      <a:pt x="54712" y="640"/>
                    </a:cubicBezTo>
                    <a:cubicBezTo>
                      <a:pt x="54576" y="640"/>
                      <a:pt x="54439" y="617"/>
                      <a:pt x="54302" y="617"/>
                    </a:cubicBezTo>
                    <a:lnTo>
                      <a:pt x="54210" y="617"/>
                    </a:lnTo>
                    <a:cubicBezTo>
                      <a:pt x="54028" y="594"/>
                      <a:pt x="53845" y="594"/>
                      <a:pt x="53685" y="572"/>
                    </a:cubicBezTo>
                    <a:lnTo>
                      <a:pt x="53571" y="572"/>
                    </a:lnTo>
                    <a:cubicBezTo>
                      <a:pt x="53480" y="572"/>
                      <a:pt x="53389" y="572"/>
                      <a:pt x="53297" y="549"/>
                    </a:cubicBezTo>
                    <a:lnTo>
                      <a:pt x="53115" y="549"/>
                    </a:lnTo>
                    <a:cubicBezTo>
                      <a:pt x="52681" y="526"/>
                      <a:pt x="52225" y="503"/>
                      <a:pt x="51768" y="457"/>
                    </a:cubicBezTo>
                    <a:cubicBezTo>
                      <a:pt x="51684" y="457"/>
                      <a:pt x="51601" y="457"/>
                      <a:pt x="51517" y="440"/>
                    </a:cubicBezTo>
                    <a:lnTo>
                      <a:pt x="51517" y="440"/>
                    </a:lnTo>
                    <a:cubicBezTo>
                      <a:pt x="51517" y="443"/>
                      <a:pt x="51517" y="449"/>
                      <a:pt x="51517" y="457"/>
                    </a:cubicBezTo>
                    <a:cubicBezTo>
                      <a:pt x="51380" y="435"/>
                      <a:pt x="51243" y="435"/>
                      <a:pt x="51083" y="435"/>
                    </a:cubicBezTo>
                    <a:lnTo>
                      <a:pt x="50764" y="412"/>
                    </a:lnTo>
                    <a:lnTo>
                      <a:pt x="50398" y="389"/>
                    </a:lnTo>
                    <a:lnTo>
                      <a:pt x="50033" y="366"/>
                    </a:lnTo>
                    <a:lnTo>
                      <a:pt x="49805" y="343"/>
                    </a:lnTo>
                    <a:lnTo>
                      <a:pt x="49668" y="343"/>
                    </a:lnTo>
                    <a:cubicBezTo>
                      <a:pt x="49531" y="320"/>
                      <a:pt x="49417" y="320"/>
                      <a:pt x="49280" y="298"/>
                    </a:cubicBezTo>
                    <a:cubicBezTo>
                      <a:pt x="49189" y="298"/>
                      <a:pt x="49097" y="298"/>
                      <a:pt x="49006" y="275"/>
                    </a:cubicBezTo>
                    <a:lnTo>
                      <a:pt x="48869" y="275"/>
                    </a:lnTo>
                    <a:cubicBezTo>
                      <a:pt x="48778" y="275"/>
                      <a:pt x="48664" y="252"/>
                      <a:pt x="48572" y="252"/>
                    </a:cubicBezTo>
                    <a:lnTo>
                      <a:pt x="48413" y="252"/>
                    </a:lnTo>
                    <a:lnTo>
                      <a:pt x="48367" y="229"/>
                    </a:lnTo>
                    <a:cubicBezTo>
                      <a:pt x="48070" y="206"/>
                      <a:pt x="47751" y="206"/>
                      <a:pt x="47431" y="184"/>
                    </a:cubicBezTo>
                    <a:cubicBezTo>
                      <a:pt x="47180" y="184"/>
                      <a:pt x="46906" y="184"/>
                      <a:pt x="46632" y="161"/>
                    </a:cubicBezTo>
                    <a:lnTo>
                      <a:pt x="46450" y="161"/>
                    </a:lnTo>
                    <a:cubicBezTo>
                      <a:pt x="46290" y="138"/>
                      <a:pt x="46130" y="138"/>
                      <a:pt x="45970" y="115"/>
                    </a:cubicBezTo>
                    <a:lnTo>
                      <a:pt x="45765" y="115"/>
                    </a:lnTo>
                    <a:cubicBezTo>
                      <a:pt x="45651" y="92"/>
                      <a:pt x="45560" y="92"/>
                      <a:pt x="45468" y="92"/>
                    </a:cubicBezTo>
                    <a:lnTo>
                      <a:pt x="45331" y="92"/>
                    </a:lnTo>
                    <a:cubicBezTo>
                      <a:pt x="45217" y="92"/>
                      <a:pt x="45103" y="92"/>
                      <a:pt x="44989" y="69"/>
                    </a:cubicBezTo>
                    <a:lnTo>
                      <a:pt x="44236" y="69"/>
                    </a:lnTo>
                    <a:lnTo>
                      <a:pt x="44007" y="47"/>
                    </a:lnTo>
                    <a:lnTo>
                      <a:pt x="43072" y="47"/>
                    </a:lnTo>
                    <a:cubicBezTo>
                      <a:pt x="42980" y="47"/>
                      <a:pt x="42889" y="47"/>
                      <a:pt x="42775" y="24"/>
                    </a:cubicBezTo>
                    <a:lnTo>
                      <a:pt x="42181" y="24"/>
                    </a:lnTo>
                    <a:cubicBezTo>
                      <a:pt x="41953" y="47"/>
                      <a:pt x="41748" y="47"/>
                      <a:pt x="41519" y="47"/>
                    </a:cubicBezTo>
                    <a:lnTo>
                      <a:pt x="39693" y="47"/>
                    </a:lnTo>
                    <a:cubicBezTo>
                      <a:pt x="39693" y="47"/>
                      <a:pt x="39678" y="62"/>
                      <a:pt x="39685" y="67"/>
                    </a:cubicBezTo>
                    <a:lnTo>
                      <a:pt x="39685" y="67"/>
                    </a:lnTo>
                    <a:lnTo>
                      <a:pt x="39602" y="47"/>
                    </a:lnTo>
                    <a:lnTo>
                      <a:pt x="38347" y="47"/>
                    </a:lnTo>
                    <a:cubicBezTo>
                      <a:pt x="38187" y="47"/>
                      <a:pt x="38027" y="24"/>
                      <a:pt x="37890" y="24"/>
                    </a:cubicBezTo>
                    <a:lnTo>
                      <a:pt x="37320" y="24"/>
                    </a:lnTo>
                    <a:lnTo>
                      <a:pt x="37137" y="1"/>
                    </a:lnTo>
                    <a:lnTo>
                      <a:pt x="36954" y="1"/>
                    </a:lnTo>
                    <a:cubicBezTo>
                      <a:pt x="36954" y="1"/>
                      <a:pt x="36932" y="1"/>
                      <a:pt x="36932" y="24"/>
                    </a:cubicBezTo>
                    <a:lnTo>
                      <a:pt x="36909" y="24"/>
                    </a:lnTo>
                    <a:cubicBezTo>
                      <a:pt x="36840" y="1"/>
                      <a:pt x="36749" y="1"/>
                      <a:pt x="36658" y="1"/>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4"/>
              <p:cNvSpPr/>
              <p:nvPr/>
            </p:nvSpPr>
            <p:spPr>
              <a:xfrm>
                <a:off x="14171913" y="3911336"/>
                <a:ext cx="94763" cy="18635"/>
              </a:xfrm>
              <a:custGeom>
                <a:rect b="b" l="l" r="r" t="t"/>
                <a:pathLst>
                  <a:path extrusionOk="0" h="669" w="3402">
                    <a:moveTo>
                      <a:pt x="69" y="1"/>
                    </a:moveTo>
                    <a:cubicBezTo>
                      <a:pt x="46" y="1"/>
                      <a:pt x="0" y="46"/>
                      <a:pt x="0" y="69"/>
                    </a:cubicBezTo>
                    <a:cubicBezTo>
                      <a:pt x="0" y="115"/>
                      <a:pt x="23" y="160"/>
                      <a:pt x="69" y="160"/>
                    </a:cubicBezTo>
                    <a:cubicBezTo>
                      <a:pt x="137" y="183"/>
                      <a:pt x="228" y="206"/>
                      <a:pt x="320" y="206"/>
                    </a:cubicBezTo>
                    <a:cubicBezTo>
                      <a:pt x="365" y="229"/>
                      <a:pt x="411" y="229"/>
                      <a:pt x="480" y="252"/>
                    </a:cubicBezTo>
                    <a:lnTo>
                      <a:pt x="639" y="252"/>
                    </a:lnTo>
                    <a:cubicBezTo>
                      <a:pt x="708" y="275"/>
                      <a:pt x="776" y="275"/>
                      <a:pt x="868" y="275"/>
                    </a:cubicBezTo>
                    <a:cubicBezTo>
                      <a:pt x="1005" y="297"/>
                      <a:pt x="1119" y="297"/>
                      <a:pt x="1256" y="320"/>
                    </a:cubicBezTo>
                    <a:cubicBezTo>
                      <a:pt x="1393" y="343"/>
                      <a:pt x="1507" y="343"/>
                      <a:pt x="1644" y="366"/>
                    </a:cubicBezTo>
                    <a:cubicBezTo>
                      <a:pt x="1781" y="389"/>
                      <a:pt x="1918" y="412"/>
                      <a:pt x="2054" y="434"/>
                    </a:cubicBezTo>
                    <a:cubicBezTo>
                      <a:pt x="2169" y="457"/>
                      <a:pt x="2283" y="480"/>
                      <a:pt x="2397" y="503"/>
                    </a:cubicBezTo>
                    <a:cubicBezTo>
                      <a:pt x="2694" y="549"/>
                      <a:pt x="2990" y="617"/>
                      <a:pt x="3287" y="663"/>
                    </a:cubicBezTo>
                    <a:cubicBezTo>
                      <a:pt x="3295" y="667"/>
                      <a:pt x="3304" y="669"/>
                      <a:pt x="3312" y="669"/>
                    </a:cubicBezTo>
                    <a:cubicBezTo>
                      <a:pt x="3349" y="669"/>
                      <a:pt x="3383" y="631"/>
                      <a:pt x="3401" y="594"/>
                    </a:cubicBezTo>
                    <a:cubicBezTo>
                      <a:pt x="3401" y="526"/>
                      <a:pt x="3356" y="480"/>
                      <a:pt x="3310" y="480"/>
                    </a:cubicBezTo>
                    <a:cubicBezTo>
                      <a:pt x="3036" y="412"/>
                      <a:pt x="2739" y="366"/>
                      <a:pt x="2465" y="297"/>
                    </a:cubicBezTo>
                    <a:cubicBezTo>
                      <a:pt x="2214" y="252"/>
                      <a:pt x="1940" y="229"/>
                      <a:pt x="1666" y="206"/>
                    </a:cubicBezTo>
                    <a:cubicBezTo>
                      <a:pt x="1552" y="183"/>
                      <a:pt x="1438" y="183"/>
                      <a:pt x="1324" y="160"/>
                    </a:cubicBezTo>
                    <a:lnTo>
                      <a:pt x="890" y="115"/>
                    </a:lnTo>
                    <a:cubicBezTo>
                      <a:pt x="776" y="115"/>
                      <a:pt x="662" y="92"/>
                      <a:pt x="525" y="92"/>
                    </a:cubicBezTo>
                    <a:cubicBezTo>
                      <a:pt x="480" y="69"/>
                      <a:pt x="411" y="69"/>
                      <a:pt x="365" y="69"/>
                    </a:cubicBezTo>
                    <a:cubicBezTo>
                      <a:pt x="274" y="46"/>
                      <a:pt x="183" y="24"/>
                      <a:pt x="92" y="1"/>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4"/>
              <p:cNvSpPr/>
              <p:nvPr/>
            </p:nvSpPr>
            <p:spPr>
              <a:xfrm>
                <a:off x="12385933" y="3722507"/>
                <a:ext cx="337658" cy="158968"/>
              </a:xfrm>
              <a:custGeom>
                <a:rect b="b" l="l" r="r" t="t"/>
                <a:pathLst>
                  <a:path extrusionOk="0" h="5707" w="12122">
                    <a:moveTo>
                      <a:pt x="5890" y="1"/>
                    </a:moveTo>
                    <a:lnTo>
                      <a:pt x="5684" y="23"/>
                    </a:lnTo>
                    <a:cubicBezTo>
                      <a:pt x="5570" y="23"/>
                      <a:pt x="5433" y="23"/>
                      <a:pt x="5319" y="46"/>
                    </a:cubicBezTo>
                    <a:cubicBezTo>
                      <a:pt x="5068" y="92"/>
                      <a:pt x="4863" y="138"/>
                      <a:pt x="4680" y="183"/>
                    </a:cubicBezTo>
                    <a:cubicBezTo>
                      <a:pt x="4543" y="206"/>
                      <a:pt x="4429" y="252"/>
                      <a:pt x="4292" y="297"/>
                    </a:cubicBezTo>
                    <a:lnTo>
                      <a:pt x="4132" y="366"/>
                    </a:lnTo>
                    <a:cubicBezTo>
                      <a:pt x="4109" y="366"/>
                      <a:pt x="4109" y="389"/>
                      <a:pt x="4109" y="411"/>
                    </a:cubicBezTo>
                    <a:cubicBezTo>
                      <a:pt x="3904" y="457"/>
                      <a:pt x="3676" y="526"/>
                      <a:pt x="3470" y="594"/>
                    </a:cubicBezTo>
                    <a:cubicBezTo>
                      <a:pt x="3448" y="617"/>
                      <a:pt x="3425" y="617"/>
                      <a:pt x="3402" y="640"/>
                    </a:cubicBezTo>
                    <a:lnTo>
                      <a:pt x="3265" y="685"/>
                    </a:lnTo>
                    <a:lnTo>
                      <a:pt x="3242" y="708"/>
                    </a:lnTo>
                    <a:cubicBezTo>
                      <a:pt x="3151" y="754"/>
                      <a:pt x="3060" y="777"/>
                      <a:pt x="2968" y="822"/>
                    </a:cubicBezTo>
                    <a:lnTo>
                      <a:pt x="2854" y="891"/>
                    </a:lnTo>
                    <a:lnTo>
                      <a:pt x="2808" y="936"/>
                    </a:lnTo>
                    <a:lnTo>
                      <a:pt x="2786" y="959"/>
                    </a:lnTo>
                    <a:lnTo>
                      <a:pt x="2763" y="959"/>
                    </a:lnTo>
                    <a:cubicBezTo>
                      <a:pt x="2717" y="1005"/>
                      <a:pt x="2671" y="1028"/>
                      <a:pt x="2626" y="1051"/>
                    </a:cubicBezTo>
                    <a:cubicBezTo>
                      <a:pt x="2512" y="1119"/>
                      <a:pt x="2398" y="1188"/>
                      <a:pt x="2283" y="1279"/>
                    </a:cubicBezTo>
                    <a:lnTo>
                      <a:pt x="2192" y="1347"/>
                    </a:lnTo>
                    <a:lnTo>
                      <a:pt x="2169" y="1347"/>
                    </a:lnTo>
                    <a:cubicBezTo>
                      <a:pt x="2101" y="1393"/>
                      <a:pt x="2055" y="1439"/>
                      <a:pt x="2010" y="1484"/>
                    </a:cubicBezTo>
                    <a:cubicBezTo>
                      <a:pt x="1941" y="1530"/>
                      <a:pt x="1873" y="1598"/>
                      <a:pt x="1827" y="1644"/>
                    </a:cubicBezTo>
                    <a:cubicBezTo>
                      <a:pt x="1713" y="1781"/>
                      <a:pt x="1599" y="1918"/>
                      <a:pt x="1507" y="2032"/>
                    </a:cubicBezTo>
                    <a:cubicBezTo>
                      <a:pt x="1370" y="2192"/>
                      <a:pt x="1256" y="2329"/>
                      <a:pt x="1142" y="2489"/>
                    </a:cubicBezTo>
                    <a:cubicBezTo>
                      <a:pt x="1028" y="2603"/>
                      <a:pt x="937" y="2740"/>
                      <a:pt x="845" y="2877"/>
                    </a:cubicBezTo>
                    <a:cubicBezTo>
                      <a:pt x="754" y="3014"/>
                      <a:pt x="663" y="3151"/>
                      <a:pt x="594" y="3310"/>
                    </a:cubicBezTo>
                    <a:cubicBezTo>
                      <a:pt x="549" y="3402"/>
                      <a:pt x="503" y="3493"/>
                      <a:pt x="457" y="3584"/>
                    </a:cubicBezTo>
                    <a:cubicBezTo>
                      <a:pt x="412" y="3698"/>
                      <a:pt x="366" y="3835"/>
                      <a:pt x="412" y="3949"/>
                    </a:cubicBezTo>
                    <a:cubicBezTo>
                      <a:pt x="343" y="4041"/>
                      <a:pt x="275" y="4155"/>
                      <a:pt x="229" y="4246"/>
                    </a:cubicBezTo>
                    <a:cubicBezTo>
                      <a:pt x="184" y="4337"/>
                      <a:pt x="138" y="4429"/>
                      <a:pt x="92" y="4520"/>
                    </a:cubicBezTo>
                    <a:cubicBezTo>
                      <a:pt x="69" y="4588"/>
                      <a:pt x="47" y="4657"/>
                      <a:pt x="47" y="4725"/>
                    </a:cubicBezTo>
                    <a:cubicBezTo>
                      <a:pt x="24" y="4817"/>
                      <a:pt x="1" y="4908"/>
                      <a:pt x="1" y="4999"/>
                    </a:cubicBezTo>
                    <a:cubicBezTo>
                      <a:pt x="1" y="5091"/>
                      <a:pt x="1" y="5182"/>
                      <a:pt x="24" y="5273"/>
                    </a:cubicBezTo>
                    <a:cubicBezTo>
                      <a:pt x="24" y="5365"/>
                      <a:pt x="47" y="5479"/>
                      <a:pt x="115" y="5547"/>
                    </a:cubicBezTo>
                    <a:cubicBezTo>
                      <a:pt x="171" y="5604"/>
                      <a:pt x="243" y="5644"/>
                      <a:pt x="318" y="5644"/>
                    </a:cubicBezTo>
                    <a:cubicBezTo>
                      <a:pt x="334" y="5644"/>
                      <a:pt x="350" y="5642"/>
                      <a:pt x="366" y="5638"/>
                    </a:cubicBezTo>
                    <a:cubicBezTo>
                      <a:pt x="457" y="5616"/>
                      <a:pt x="503" y="5547"/>
                      <a:pt x="572" y="5479"/>
                    </a:cubicBezTo>
                    <a:cubicBezTo>
                      <a:pt x="572" y="5479"/>
                      <a:pt x="572" y="5456"/>
                      <a:pt x="594" y="5456"/>
                    </a:cubicBezTo>
                    <a:cubicBezTo>
                      <a:pt x="594" y="5456"/>
                      <a:pt x="617" y="5433"/>
                      <a:pt x="617" y="5433"/>
                    </a:cubicBezTo>
                    <a:cubicBezTo>
                      <a:pt x="640" y="5410"/>
                      <a:pt x="640" y="5410"/>
                      <a:pt x="663" y="5410"/>
                    </a:cubicBezTo>
                    <a:cubicBezTo>
                      <a:pt x="686" y="5387"/>
                      <a:pt x="708" y="5365"/>
                      <a:pt x="708" y="5342"/>
                    </a:cubicBezTo>
                    <a:cubicBezTo>
                      <a:pt x="731" y="5319"/>
                      <a:pt x="754" y="5296"/>
                      <a:pt x="754" y="5273"/>
                    </a:cubicBezTo>
                    <a:cubicBezTo>
                      <a:pt x="777" y="5273"/>
                      <a:pt x="777" y="5250"/>
                      <a:pt x="800" y="5228"/>
                    </a:cubicBezTo>
                    <a:cubicBezTo>
                      <a:pt x="845" y="5205"/>
                      <a:pt x="891" y="5205"/>
                      <a:pt x="914" y="5159"/>
                    </a:cubicBezTo>
                    <a:cubicBezTo>
                      <a:pt x="937" y="5136"/>
                      <a:pt x="937" y="5136"/>
                      <a:pt x="960" y="5113"/>
                    </a:cubicBezTo>
                    <a:lnTo>
                      <a:pt x="960" y="5091"/>
                    </a:lnTo>
                    <a:cubicBezTo>
                      <a:pt x="982" y="5091"/>
                      <a:pt x="1005" y="5068"/>
                      <a:pt x="1005" y="5045"/>
                    </a:cubicBezTo>
                    <a:cubicBezTo>
                      <a:pt x="1005" y="5045"/>
                      <a:pt x="1028" y="5045"/>
                      <a:pt x="1028" y="5022"/>
                    </a:cubicBezTo>
                    <a:cubicBezTo>
                      <a:pt x="1074" y="4977"/>
                      <a:pt x="1119" y="4931"/>
                      <a:pt x="1142" y="4885"/>
                    </a:cubicBezTo>
                    <a:cubicBezTo>
                      <a:pt x="1211" y="4817"/>
                      <a:pt x="1256" y="4771"/>
                      <a:pt x="1302" y="4703"/>
                    </a:cubicBezTo>
                    <a:cubicBezTo>
                      <a:pt x="1348" y="4657"/>
                      <a:pt x="1393" y="4611"/>
                      <a:pt x="1416" y="4588"/>
                    </a:cubicBezTo>
                    <a:cubicBezTo>
                      <a:pt x="1485" y="4543"/>
                      <a:pt x="1530" y="4497"/>
                      <a:pt x="1599" y="4452"/>
                    </a:cubicBezTo>
                    <a:cubicBezTo>
                      <a:pt x="1713" y="4383"/>
                      <a:pt x="1827" y="4292"/>
                      <a:pt x="1918" y="4200"/>
                    </a:cubicBezTo>
                    <a:cubicBezTo>
                      <a:pt x="2032" y="4132"/>
                      <a:pt x="2124" y="4041"/>
                      <a:pt x="2238" y="3972"/>
                    </a:cubicBezTo>
                    <a:cubicBezTo>
                      <a:pt x="2329" y="3904"/>
                      <a:pt x="2420" y="3812"/>
                      <a:pt x="2512" y="3744"/>
                    </a:cubicBezTo>
                    <a:lnTo>
                      <a:pt x="2535" y="3744"/>
                    </a:lnTo>
                    <a:cubicBezTo>
                      <a:pt x="2580" y="3721"/>
                      <a:pt x="2649" y="3698"/>
                      <a:pt x="2694" y="3675"/>
                    </a:cubicBezTo>
                    <a:cubicBezTo>
                      <a:pt x="2717" y="3675"/>
                      <a:pt x="2740" y="3653"/>
                      <a:pt x="2763" y="3630"/>
                    </a:cubicBezTo>
                    <a:cubicBezTo>
                      <a:pt x="2831" y="3607"/>
                      <a:pt x="2877" y="3584"/>
                      <a:pt x="2945" y="3561"/>
                    </a:cubicBezTo>
                    <a:cubicBezTo>
                      <a:pt x="3037" y="3493"/>
                      <a:pt x="3151" y="3447"/>
                      <a:pt x="3242" y="3402"/>
                    </a:cubicBezTo>
                    <a:cubicBezTo>
                      <a:pt x="3311" y="3356"/>
                      <a:pt x="3379" y="3333"/>
                      <a:pt x="3470" y="3287"/>
                    </a:cubicBezTo>
                    <a:cubicBezTo>
                      <a:pt x="3607" y="3242"/>
                      <a:pt x="3744" y="3173"/>
                      <a:pt x="3858" y="3105"/>
                    </a:cubicBezTo>
                    <a:lnTo>
                      <a:pt x="4064" y="3014"/>
                    </a:lnTo>
                    <a:cubicBezTo>
                      <a:pt x="4087" y="3014"/>
                      <a:pt x="4109" y="2991"/>
                      <a:pt x="4132" y="2991"/>
                    </a:cubicBezTo>
                    <a:cubicBezTo>
                      <a:pt x="4292" y="2945"/>
                      <a:pt x="4429" y="2899"/>
                      <a:pt x="4589" y="2854"/>
                    </a:cubicBezTo>
                    <a:cubicBezTo>
                      <a:pt x="4749" y="2808"/>
                      <a:pt x="4908" y="2808"/>
                      <a:pt x="5068" y="2762"/>
                    </a:cubicBezTo>
                    <a:cubicBezTo>
                      <a:pt x="5228" y="2740"/>
                      <a:pt x="5411" y="2717"/>
                      <a:pt x="5570" y="2694"/>
                    </a:cubicBezTo>
                    <a:cubicBezTo>
                      <a:pt x="5639" y="2686"/>
                      <a:pt x="5710" y="2684"/>
                      <a:pt x="5782" y="2684"/>
                    </a:cubicBezTo>
                    <a:cubicBezTo>
                      <a:pt x="5925" y="2684"/>
                      <a:pt x="6072" y="2694"/>
                      <a:pt x="6209" y="2694"/>
                    </a:cubicBezTo>
                    <a:cubicBezTo>
                      <a:pt x="6324" y="2694"/>
                      <a:pt x="6438" y="2694"/>
                      <a:pt x="6529" y="2717"/>
                    </a:cubicBezTo>
                    <a:cubicBezTo>
                      <a:pt x="6643" y="2717"/>
                      <a:pt x="6757" y="2740"/>
                      <a:pt x="6871" y="2762"/>
                    </a:cubicBezTo>
                    <a:cubicBezTo>
                      <a:pt x="6917" y="2762"/>
                      <a:pt x="6985" y="2785"/>
                      <a:pt x="7054" y="2785"/>
                    </a:cubicBezTo>
                    <a:cubicBezTo>
                      <a:pt x="7077" y="2785"/>
                      <a:pt x="7100" y="2785"/>
                      <a:pt x="7100" y="2808"/>
                    </a:cubicBezTo>
                    <a:cubicBezTo>
                      <a:pt x="7328" y="2831"/>
                      <a:pt x="7556" y="2899"/>
                      <a:pt x="7762" y="2945"/>
                    </a:cubicBezTo>
                    <a:cubicBezTo>
                      <a:pt x="8013" y="3014"/>
                      <a:pt x="8264" y="3082"/>
                      <a:pt x="8515" y="3173"/>
                    </a:cubicBezTo>
                    <a:cubicBezTo>
                      <a:pt x="8720" y="3242"/>
                      <a:pt x="8926" y="3310"/>
                      <a:pt x="9108" y="3379"/>
                    </a:cubicBezTo>
                    <a:cubicBezTo>
                      <a:pt x="9200" y="3424"/>
                      <a:pt x="9314" y="3493"/>
                      <a:pt x="9405" y="3539"/>
                    </a:cubicBezTo>
                    <a:cubicBezTo>
                      <a:pt x="9542" y="3630"/>
                      <a:pt x="9656" y="3698"/>
                      <a:pt x="9793" y="3790"/>
                    </a:cubicBezTo>
                    <a:cubicBezTo>
                      <a:pt x="9930" y="3858"/>
                      <a:pt x="10067" y="3949"/>
                      <a:pt x="10204" y="4041"/>
                    </a:cubicBezTo>
                    <a:cubicBezTo>
                      <a:pt x="10318" y="4109"/>
                      <a:pt x="10432" y="4178"/>
                      <a:pt x="10523" y="4269"/>
                    </a:cubicBezTo>
                    <a:cubicBezTo>
                      <a:pt x="10638" y="4360"/>
                      <a:pt x="10729" y="4452"/>
                      <a:pt x="10843" y="4543"/>
                    </a:cubicBezTo>
                    <a:cubicBezTo>
                      <a:pt x="10934" y="4634"/>
                      <a:pt x="11026" y="4725"/>
                      <a:pt x="11094" y="4817"/>
                    </a:cubicBezTo>
                    <a:cubicBezTo>
                      <a:pt x="11094" y="4817"/>
                      <a:pt x="11117" y="4840"/>
                      <a:pt x="11117" y="4840"/>
                    </a:cubicBezTo>
                    <a:cubicBezTo>
                      <a:pt x="11185" y="4931"/>
                      <a:pt x="11254" y="5022"/>
                      <a:pt x="11299" y="5136"/>
                    </a:cubicBezTo>
                    <a:cubicBezTo>
                      <a:pt x="11345" y="5182"/>
                      <a:pt x="11391" y="5205"/>
                      <a:pt x="11436" y="5250"/>
                    </a:cubicBezTo>
                    <a:lnTo>
                      <a:pt x="11459" y="5296"/>
                    </a:lnTo>
                    <a:cubicBezTo>
                      <a:pt x="11551" y="5387"/>
                      <a:pt x="11665" y="5479"/>
                      <a:pt x="11710" y="5593"/>
                    </a:cubicBezTo>
                    <a:cubicBezTo>
                      <a:pt x="11733" y="5638"/>
                      <a:pt x="11733" y="5661"/>
                      <a:pt x="11756" y="5707"/>
                    </a:cubicBezTo>
                    <a:lnTo>
                      <a:pt x="11893" y="5707"/>
                    </a:lnTo>
                    <a:cubicBezTo>
                      <a:pt x="11984" y="5684"/>
                      <a:pt x="12053" y="5638"/>
                      <a:pt x="12098" y="5547"/>
                    </a:cubicBezTo>
                    <a:cubicBezTo>
                      <a:pt x="12121" y="5524"/>
                      <a:pt x="12121" y="5502"/>
                      <a:pt x="12121" y="5479"/>
                    </a:cubicBezTo>
                    <a:cubicBezTo>
                      <a:pt x="12121" y="5456"/>
                      <a:pt x="12121" y="5433"/>
                      <a:pt x="12121" y="5410"/>
                    </a:cubicBezTo>
                    <a:cubicBezTo>
                      <a:pt x="12121" y="5365"/>
                      <a:pt x="12121" y="5319"/>
                      <a:pt x="12121" y="5250"/>
                    </a:cubicBezTo>
                    <a:lnTo>
                      <a:pt x="12121" y="5205"/>
                    </a:lnTo>
                    <a:cubicBezTo>
                      <a:pt x="12098" y="5159"/>
                      <a:pt x="12053" y="5091"/>
                      <a:pt x="12030" y="5022"/>
                    </a:cubicBezTo>
                    <a:cubicBezTo>
                      <a:pt x="12007" y="4954"/>
                      <a:pt x="12007" y="4885"/>
                      <a:pt x="11984" y="4817"/>
                    </a:cubicBezTo>
                    <a:cubicBezTo>
                      <a:pt x="11984" y="4771"/>
                      <a:pt x="11961" y="4748"/>
                      <a:pt x="11961" y="4703"/>
                    </a:cubicBezTo>
                    <a:lnTo>
                      <a:pt x="11939" y="4634"/>
                    </a:lnTo>
                    <a:cubicBezTo>
                      <a:pt x="11916" y="4566"/>
                      <a:pt x="11916" y="4520"/>
                      <a:pt x="11893" y="4452"/>
                    </a:cubicBezTo>
                    <a:lnTo>
                      <a:pt x="11893" y="4360"/>
                    </a:lnTo>
                    <a:lnTo>
                      <a:pt x="11870" y="4292"/>
                    </a:lnTo>
                    <a:lnTo>
                      <a:pt x="11870" y="4246"/>
                    </a:lnTo>
                    <a:cubicBezTo>
                      <a:pt x="11847" y="4223"/>
                      <a:pt x="11824" y="4178"/>
                      <a:pt x="11824" y="4132"/>
                    </a:cubicBezTo>
                    <a:cubicBezTo>
                      <a:pt x="11824" y="4132"/>
                      <a:pt x="11802" y="4109"/>
                      <a:pt x="11802" y="4086"/>
                    </a:cubicBezTo>
                    <a:cubicBezTo>
                      <a:pt x="11802" y="4086"/>
                      <a:pt x="11802" y="4064"/>
                      <a:pt x="11802" y="4064"/>
                    </a:cubicBezTo>
                    <a:cubicBezTo>
                      <a:pt x="11802" y="4041"/>
                      <a:pt x="11779" y="3995"/>
                      <a:pt x="11756" y="3949"/>
                    </a:cubicBezTo>
                    <a:lnTo>
                      <a:pt x="11733" y="3881"/>
                    </a:lnTo>
                    <a:lnTo>
                      <a:pt x="11619" y="3630"/>
                    </a:lnTo>
                    <a:lnTo>
                      <a:pt x="11596" y="3539"/>
                    </a:lnTo>
                    <a:cubicBezTo>
                      <a:pt x="11551" y="3470"/>
                      <a:pt x="11528" y="3402"/>
                      <a:pt x="11482" y="3333"/>
                    </a:cubicBezTo>
                    <a:cubicBezTo>
                      <a:pt x="11436" y="3242"/>
                      <a:pt x="11391" y="3151"/>
                      <a:pt x="11345" y="3082"/>
                    </a:cubicBezTo>
                    <a:cubicBezTo>
                      <a:pt x="11162" y="2785"/>
                      <a:pt x="10957" y="2489"/>
                      <a:pt x="10729" y="2237"/>
                    </a:cubicBezTo>
                    <a:cubicBezTo>
                      <a:pt x="10615" y="2101"/>
                      <a:pt x="10501" y="1986"/>
                      <a:pt x="10386" y="1872"/>
                    </a:cubicBezTo>
                    <a:cubicBezTo>
                      <a:pt x="10272" y="1758"/>
                      <a:pt x="10158" y="1621"/>
                      <a:pt x="10044" y="1507"/>
                    </a:cubicBezTo>
                    <a:cubicBezTo>
                      <a:pt x="9930" y="1393"/>
                      <a:pt x="9793" y="1279"/>
                      <a:pt x="9656" y="1165"/>
                    </a:cubicBezTo>
                    <a:cubicBezTo>
                      <a:pt x="9519" y="1073"/>
                      <a:pt x="9382" y="982"/>
                      <a:pt x="9245" y="891"/>
                    </a:cubicBezTo>
                    <a:cubicBezTo>
                      <a:pt x="8948" y="731"/>
                      <a:pt x="8652" y="571"/>
                      <a:pt x="8332" y="457"/>
                    </a:cubicBezTo>
                    <a:cubicBezTo>
                      <a:pt x="8058" y="343"/>
                      <a:pt x="7784" y="252"/>
                      <a:pt x="7510" y="183"/>
                    </a:cubicBezTo>
                    <a:cubicBezTo>
                      <a:pt x="7351" y="138"/>
                      <a:pt x="7191" y="92"/>
                      <a:pt x="7008" y="69"/>
                    </a:cubicBezTo>
                    <a:cubicBezTo>
                      <a:pt x="6849" y="46"/>
                      <a:pt x="6712" y="23"/>
                      <a:pt x="6552" y="1"/>
                    </a:cubicBezTo>
                    <a:close/>
                  </a:path>
                </a:pathLst>
              </a:custGeom>
              <a:solidFill>
                <a:srgbClr val="B86D9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4"/>
              <p:cNvSpPr/>
              <p:nvPr/>
            </p:nvSpPr>
            <p:spPr>
              <a:xfrm>
                <a:off x="12398022" y="3799443"/>
                <a:ext cx="317937" cy="261976"/>
              </a:xfrm>
              <a:custGeom>
                <a:rect b="b" l="l" r="r" t="t"/>
                <a:pathLst>
                  <a:path extrusionOk="0" h="9405" w="11414">
                    <a:moveTo>
                      <a:pt x="5410" y="0"/>
                    </a:moveTo>
                    <a:cubicBezTo>
                      <a:pt x="5113" y="0"/>
                      <a:pt x="4840" y="23"/>
                      <a:pt x="4543" y="69"/>
                    </a:cubicBezTo>
                    <a:cubicBezTo>
                      <a:pt x="4292" y="115"/>
                      <a:pt x="4018" y="206"/>
                      <a:pt x="3767" y="297"/>
                    </a:cubicBezTo>
                    <a:cubicBezTo>
                      <a:pt x="3630" y="343"/>
                      <a:pt x="3493" y="389"/>
                      <a:pt x="3379" y="434"/>
                    </a:cubicBezTo>
                    <a:cubicBezTo>
                      <a:pt x="3265" y="480"/>
                      <a:pt x="3173" y="525"/>
                      <a:pt x="3082" y="571"/>
                    </a:cubicBezTo>
                    <a:lnTo>
                      <a:pt x="2945" y="640"/>
                    </a:lnTo>
                    <a:cubicBezTo>
                      <a:pt x="2831" y="685"/>
                      <a:pt x="2717" y="754"/>
                      <a:pt x="2603" y="799"/>
                    </a:cubicBezTo>
                    <a:cubicBezTo>
                      <a:pt x="2511" y="845"/>
                      <a:pt x="2466" y="868"/>
                      <a:pt x="2420" y="891"/>
                    </a:cubicBezTo>
                    <a:cubicBezTo>
                      <a:pt x="2306" y="959"/>
                      <a:pt x="2192" y="1050"/>
                      <a:pt x="2078" y="1142"/>
                    </a:cubicBezTo>
                    <a:cubicBezTo>
                      <a:pt x="2055" y="1187"/>
                      <a:pt x="2032" y="1210"/>
                      <a:pt x="2009" y="1256"/>
                    </a:cubicBezTo>
                    <a:lnTo>
                      <a:pt x="1941" y="1279"/>
                    </a:lnTo>
                    <a:lnTo>
                      <a:pt x="1872" y="1347"/>
                    </a:lnTo>
                    <a:cubicBezTo>
                      <a:pt x="1644" y="1484"/>
                      <a:pt x="1393" y="1621"/>
                      <a:pt x="1165" y="1781"/>
                    </a:cubicBezTo>
                    <a:cubicBezTo>
                      <a:pt x="1028" y="1872"/>
                      <a:pt x="891" y="1986"/>
                      <a:pt x="777" y="2123"/>
                    </a:cubicBezTo>
                    <a:cubicBezTo>
                      <a:pt x="663" y="2215"/>
                      <a:pt x="571" y="2329"/>
                      <a:pt x="480" y="2443"/>
                    </a:cubicBezTo>
                    <a:cubicBezTo>
                      <a:pt x="366" y="2580"/>
                      <a:pt x="274" y="2717"/>
                      <a:pt x="160" y="2876"/>
                    </a:cubicBezTo>
                    <a:cubicBezTo>
                      <a:pt x="138" y="2922"/>
                      <a:pt x="138" y="2968"/>
                      <a:pt x="138" y="2991"/>
                    </a:cubicBezTo>
                    <a:cubicBezTo>
                      <a:pt x="115" y="3013"/>
                      <a:pt x="115" y="3036"/>
                      <a:pt x="115" y="3059"/>
                    </a:cubicBezTo>
                    <a:lnTo>
                      <a:pt x="92" y="3150"/>
                    </a:lnTo>
                    <a:cubicBezTo>
                      <a:pt x="92" y="3219"/>
                      <a:pt x="92" y="3287"/>
                      <a:pt x="69" y="3379"/>
                    </a:cubicBezTo>
                    <a:lnTo>
                      <a:pt x="46" y="3447"/>
                    </a:lnTo>
                    <a:cubicBezTo>
                      <a:pt x="23" y="3561"/>
                      <a:pt x="1" y="3675"/>
                      <a:pt x="1" y="3789"/>
                    </a:cubicBezTo>
                    <a:cubicBezTo>
                      <a:pt x="1" y="4041"/>
                      <a:pt x="46" y="4292"/>
                      <a:pt x="115" y="4566"/>
                    </a:cubicBezTo>
                    <a:lnTo>
                      <a:pt x="115" y="4520"/>
                    </a:lnTo>
                    <a:cubicBezTo>
                      <a:pt x="138" y="4680"/>
                      <a:pt x="160" y="4839"/>
                      <a:pt x="229" y="5022"/>
                    </a:cubicBezTo>
                    <a:cubicBezTo>
                      <a:pt x="274" y="5159"/>
                      <a:pt x="320" y="5319"/>
                      <a:pt x="366" y="5456"/>
                    </a:cubicBezTo>
                    <a:cubicBezTo>
                      <a:pt x="411" y="5615"/>
                      <a:pt x="480" y="5752"/>
                      <a:pt x="526" y="5912"/>
                    </a:cubicBezTo>
                    <a:cubicBezTo>
                      <a:pt x="594" y="6072"/>
                      <a:pt x="685" y="6232"/>
                      <a:pt x="777" y="6369"/>
                    </a:cubicBezTo>
                    <a:cubicBezTo>
                      <a:pt x="822" y="6483"/>
                      <a:pt x="891" y="6620"/>
                      <a:pt x="982" y="6757"/>
                    </a:cubicBezTo>
                    <a:cubicBezTo>
                      <a:pt x="1051" y="6848"/>
                      <a:pt x="1142" y="6962"/>
                      <a:pt x="1233" y="7076"/>
                    </a:cubicBezTo>
                    <a:cubicBezTo>
                      <a:pt x="1302" y="7145"/>
                      <a:pt x="1370" y="7236"/>
                      <a:pt x="1416" y="7305"/>
                    </a:cubicBezTo>
                    <a:cubicBezTo>
                      <a:pt x="1553" y="7464"/>
                      <a:pt x="1690" y="7624"/>
                      <a:pt x="1827" y="7784"/>
                    </a:cubicBezTo>
                    <a:cubicBezTo>
                      <a:pt x="2009" y="7966"/>
                      <a:pt x="2192" y="8126"/>
                      <a:pt x="2352" y="8263"/>
                    </a:cubicBezTo>
                    <a:cubicBezTo>
                      <a:pt x="2443" y="8332"/>
                      <a:pt x="2534" y="8400"/>
                      <a:pt x="2648" y="8469"/>
                    </a:cubicBezTo>
                    <a:cubicBezTo>
                      <a:pt x="2717" y="8514"/>
                      <a:pt x="2762" y="8560"/>
                      <a:pt x="2831" y="8583"/>
                    </a:cubicBezTo>
                    <a:cubicBezTo>
                      <a:pt x="2922" y="8628"/>
                      <a:pt x="3014" y="8651"/>
                      <a:pt x="3082" y="8674"/>
                    </a:cubicBezTo>
                    <a:cubicBezTo>
                      <a:pt x="3196" y="8765"/>
                      <a:pt x="3333" y="8857"/>
                      <a:pt x="3470" y="8902"/>
                    </a:cubicBezTo>
                    <a:cubicBezTo>
                      <a:pt x="3744" y="9039"/>
                      <a:pt x="4063" y="9108"/>
                      <a:pt x="4337" y="9153"/>
                    </a:cubicBezTo>
                    <a:cubicBezTo>
                      <a:pt x="4474" y="9199"/>
                      <a:pt x="4611" y="9199"/>
                      <a:pt x="4794" y="9222"/>
                    </a:cubicBezTo>
                    <a:lnTo>
                      <a:pt x="5387" y="9222"/>
                    </a:lnTo>
                    <a:cubicBezTo>
                      <a:pt x="5410" y="9268"/>
                      <a:pt x="5456" y="9290"/>
                      <a:pt x="5479" y="9313"/>
                    </a:cubicBezTo>
                    <a:cubicBezTo>
                      <a:pt x="5547" y="9359"/>
                      <a:pt x="5638" y="9359"/>
                      <a:pt x="5684" y="9382"/>
                    </a:cubicBezTo>
                    <a:cubicBezTo>
                      <a:pt x="5775" y="9382"/>
                      <a:pt x="5844" y="9382"/>
                      <a:pt x="5912" y="9404"/>
                    </a:cubicBezTo>
                    <a:lnTo>
                      <a:pt x="6026" y="9404"/>
                    </a:lnTo>
                    <a:cubicBezTo>
                      <a:pt x="6095" y="9404"/>
                      <a:pt x="6163" y="9404"/>
                      <a:pt x="6232" y="9382"/>
                    </a:cubicBezTo>
                    <a:cubicBezTo>
                      <a:pt x="6483" y="9359"/>
                      <a:pt x="6757" y="9313"/>
                      <a:pt x="7054" y="9222"/>
                    </a:cubicBezTo>
                    <a:cubicBezTo>
                      <a:pt x="7305" y="9153"/>
                      <a:pt x="7533" y="9039"/>
                      <a:pt x="7784" y="8925"/>
                    </a:cubicBezTo>
                    <a:cubicBezTo>
                      <a:pt x="7898" y="8879"/>
                      <a:pt x="8012" y="8811"/>
                      <a:pt x="8126" y="8743"/>
                    </a:cubicBezTo>
                    <a:cubicBezTo>
                      <a:pt x="8195" y="8697"/>
                      <a:pt x="8263" y="8651"/>
                      <a:pt x="8355" y="8583"/>
                    </a:cubicBezTo>
                    <a:cubicBezTo>
                      <a:pt x="8377" y="8583"/>
                      <a:pt x="8400" y="8560"/>
                      <a:pt x="8423" y="8560"/>
                    </a:cubicBezTo>
                    <a:cubicBezTo>
                      <a:pt x="8537" y="8491"/>
                      <a:pt x="8629" y="8423"/>
                      <a:pt x="8743" y="8355"/>
                    </a:cubicBezTo>
                    <a:lnTo>
                      <a:pt x="8811" y="8309"/>
                    </a:lnTo>
                    <a:cubicBezTo>
                      <a:pt x="8925" y="8218"/>
                      <a:pt x="9039" y="8126"/>
                      <a:pt x="9176" y="8035"/>
                    </a:cubicBezTo>
                    <a:cubicBezTo>
                      <a:pt x="9245" y="7966"/>
                      <a:pt x="9336" y="7921"/>
                      <a:pt x="9405" y="7852"/>
                    </a:cubicBezTo>
                    <a:cubicBezTo>
                      <a:pt x="9473" y="7807"/>
                      <a:pt x="9542" y="7761"/>
                      <a:pt x="9610" y="7693"/>
                    </a:cubicBezTo>
                    <a:lnTo>
                      <a:pt x="9633" y="7670"/>
                    </a:lnTo>
                    <a:cubicBezTo>
                      <a:pt x="9724" y="7601"/>
                      <a:pt x="9793" y="7533"/>
                      <a:pt x="9861" y="7464"/>
                    </a:cubicBezTo>
                    <a:cubicBezTo>
                      <a:pt x="9930" y="7396"/>
                      <a:pt x="9998" y="7327"/>
                      <a:pt x="10044" y="7236"/>
                    </a:cubicBezTo>
                    <a:cubicBezTo>
                      <a:pt x="10112" y="7168"/>
                      <a:pt x="10158" y="7076"/>
                      <a:pt x="10226" y="7008"/>
                    </a:cubicBezTo>
                    <a:lnTo>
                      <a:pt x="10249" y="6962"/>
                    </a:lnTo>
                    <a:cubicBezTo>
                      <a:pt x="10295" y="6894"/>
                      <a:pt x="10318" y="6848"/>
                      <a:pt x="10363" y="6802"/>
                    </a:cubicBezTo>
                    <a:cubicBezTo>
                      <a:pt x="10409" y="6757"/>
                      <a:pt x="10500" y="6734"/>
                      <a:pt x="10569" y="6643"/>
                    </a:cubicBezTo>
                    <a:cubicBezTo>
                      <a:pt x="10637" y="6574"/>
                      <a:pt x="10660" y="6506"/>
                      <a:pt x="10706" y="6414"/>
                    </a:cubicBezTo>
                    <a:cubicBezTo>
                      <a:pt x="10728" y="6346"/>
                      <a:pt x="10751" y="6277"/>
                      <a:pt x="10774" y="6232"/>
                    </a:cubicBezTo>
                    <a:lnTo>
                      <a:pt x="10820" y="6095"/>
                    </a:lnTo>
                    <a:cubicBezTo>
                      <a:pt x="10843" y="6004"/>
                      <a:pt x="10865" y="5912"/>
                      <a:pt x="10911" y="5821"/>
                    </a:cubicBezTo>
                    <a:lnTo>
                      <a:pt x="10934" y="5730"/>
                    </a:lnTo>
                    <a:cubicBezTo>
                      <a:pt x="10980" y="5638"/>
                      <a:pt x="11002" y="5547"/>
                      <a:pt x="11025" y="5456"/>
                    </a:cubicBezTo>
                    <a:lnTo>
                      <a:pt x="11048" y="5364"/>
                    </a:lnTo>
                    <a:cubicBezTo>
                      <a:pt x="11139" y="5091"/>
                      <a:pt x="11208" y="4885"/>
                      <a:pt x="11253" y="4680"/>
                    </a:cubicBezTo>
                    <a:cubicBezTo>
                      <a:pt x="11276" y="4566"/>
                      <a:pt x="11299" y="4429"/>
                      <a:pt x="11299" y="4246"/>
                    </a:cubicBezTo>
                    <a:cubicBezTo>
                      <a:pt x="11299" y="4223"/>
                      <a:pt x="11299" y="4177"/>
                      <a:pt x="11299" y="4155"/>
                    </a:cubicBezTo>
                    <a:lnTo>
                      <a:pt x="11299" y="4063"/>
                    </a:lnTo>
                    <a:cubicBezTo>
                      <a:pt x="11299" y="4018"/>
                      <a:pt x="11299" y="3949"/>
                      <a:pt x="11299" y="3881"/>
                    </a:cubicBezTo>
                    <a:lnTo>
                      <a:pt x="11322" y="3835"/>
                    </a:lnTo>
                    <a:cubicBezTo>
                      <a:pt x="11322" y="3767"/>
                      <a:pt x="11345" y="3675"/>
                      <a:pt x="11368" y="3607"/>
                    </a:cubicBezTo>
                    <a:cubicBezTo>
                      <a:pt x="11368" y="3561"/>
                      <a:pt x="11390" y="3493"/>
                      <a:pt x="11390" y="3447"/>
                    </a:cubicBezTo>
                    <a:cubicBezTo>
                      <a:pt x="11413" y="3356"/>
                      <a:pt x="11413" y="3287"/>
                      <a:pt x="11413" y="3219"/>
                    </a:cubicBezTo>
                    <a:cubicBezTo>
                      <a:pt x="11390" y="3082"/>
                      <a:pt x="11345" y="2968"/>
                      <a:pt x="11276" y="2831"/>
                    </a:cubicBezTo>
                    <a:cubicBezTo>
                      <a:pt x="11231" y="2717"/>
                      <a:pt x="11117" y="2625"/>
                      <a:pt x="11025" y="2534"/>
                    </a:cubicBezTo>
                    <a:lnTo>
                      <a:pt x="11002" y="2488"/>
                    </a:lnTo>
                    <a:cubicBezTo>
                      <a:pt x="10797" y="2283"/>
                      <a:pt x="10569" y="2100"/>
                      <a:pt x="10363" y="1918"/>
                    </a:cubicBezTo>
                    <a:cubicBezTo>
                      <a:pt x="10112" y="1712"/>
                      <a:pt x="9861" y="1530"/>
                      <a:pt x="9610" y="1370"/>
                    </a:cubicBezTo>
                    <a:cubicBezTo>
                      <a:pt x="9405" y="1210"/>
                      <a:pt x="9176" y="1096"/>
                      <a:pt x="8971" y="982"/>
                    </a:cubicBezTo>
                    <a:lnTo>
                      <a:pt x="8925" y="959"/>
                    </a:lnTo>
                    <a:cubicBezTo>
                      <a:pt x="8651" y="822"/>
                      <a:pt x="8377" y="708"/>
                      <a:pt x="8058" y="594"/>
                    </a:cubicBezTo>
                    <a:cubicBezTo>
                      <a:pt x="7921" y="548"/>
                      <a:pt x="7784" y="503"/>
                      <a:pt x="7624" y="457"/>
                    </a:cubicBezTo>
                    <a:cubicBezTo>
                      <a:pt x="7556" y="434"/>
                      <a:pt x="7464" y="411"/>
                      <a:pt x="7373" y="389"/>
                    </a:cubicBezTo>
                    <a:cubicBezTo>
                      <a:pt x="7373" y="366"/>
                      <a:pt x="7350" y="343"/>
                      <a:pt x="7328" y="297"/>
                    </a:cubicBezTo>
                    <a:cubicBezTo>
                      <a:pt x="7305" y="229"/>
                      <a:pt x="7236" y="183"/>
                      <a:pt x="7145" y="160"/>
                    </a:cubicBezTo>
                    <a:cubicBezTo>
                      <a:pt x="7099" y="137"/>
                      <a:pt x="7054" y="137"/>
                      <a:pt x="7008" y="137"/>
                    </a:cubicBezTo>
                    <a:cubicBezTo>
                      <a:pt x="6894" y="137"/>
                      <a:pt x="6780" y="115"/>
                      <a:pt x="6666" y="115"/>
                    </a:cubicBezTo>
                    <a:cubicBezTo>
                      <a:pt x="6529" y="92"/>
                      <a:pt x="6392" y="69"/>
                      <a:pt x="6255" y="69"/>
                    </a:cubicBezTo>
                    <a:cubicBezTo>
                      <a:pt x="5958" y="46"/>
                      <a:pt x="5707" y="0"/>
                      <a:pt x="5433" y="0"/>
                    </a:cubicBezTo>
                    <a:close/>
                  </a:path>
                </a:pathLst>
              </a:custGeom>
              <a:solidFill>
                <a:srgbClr val="6E69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4"/>
              <p:cNvSpPr/>
              <p:nvPr/>
            </p:nvSpPr>
            <p:spPr>
              <a:xfrm>
                <a:off x="10771652" y="2775799"/>
                <a:ext cx="3566861" cy="1123504"/>
              </a:xfrm>
              <a:custGeom>
                <a:rect b="b" l="l" r="r" t="t"/>
                <a:pathLst>
                  <a:path extrusionOk="0" h="40334" w="128051">
                    <a:moveTo>
                      <a:pt x="47614" y="1"/>
                    </a:moveTo>
                    <a:cubicBezTo>
                      <a:pt x="47500" y="1"/>
                      <a:pt x="47386" y="24"/>
                      <a:pt x="47294" y="24"/>
                    </a:cubicBezTo>
                    <a:cubicBezTo>
                      <a:pt x="47203" y="24"/>
                      <a:pt x="47112" y="24"/>
                      <a:pt x="47021" y="46"/>
                    </a:cubicBezTo>
                    <a:lnTo>
                      <a:pt x="46952" y="46"/>
                    </a:lnTo>
                    <a:lnTo>
                      <a:pt x="46770" y="69"/>
                    </a:lnTo>
                    <a:lnTo>
                      <a:pt x="46564" y="92"/>
                    </a:lnTo>
                    <a:lnTo>
                      <a:pt x="46450" y="92"/>
                    </a:lnTo>
                    <a:cubicBezTo>
                      <a:pt x="46222" y="115"/>
                      <a:pt x="45971" y="138"/>
                      <a:pt x="45720" y="183"/>
                    </a:cubicBezTo>
                    <a:lnTo>
                      <a:pt x="45583" y="183"/>
                    </a:lnTo>
                    <a:cubicBezTo>
                      <a:pt x="45491" y="206"/>
                      <a:pt x="45400" y="229"/>
                      <a:pt x="45309" y="229"/>
                    </a:cubicBezTo>
                    <a:cubicBezTo>
                      <a:pt x="45172" y="252"/>
                      <a:pt x="45058" y="252"/>
                      <a:pt x="44921" y="275"/>
                    </a:cubicBezTo>
                    <a:cubicBezTo>
                      <a:pt x="44624" y="320"/>
                      <a:pt x="44327" y="389"/>
                      <a:pt x="44076" y="434"/>
                    </a:cubicBezTo>
                    <a:lnTo>
                      <a:pt x="43916" y="480"/>
                    </a:lnTo>
                    <a:lnTo>
                      <a:pt x="43802" y="503"/>
                    </a:lnTo>
                    <a:lnTo>
                      <a:pt x="43688" y="526"/>
                    </a:lnTo>
                    <a:lnTo>
                      <a:pt x="43551" y="549"/>
                    </a:lnTo>
                    <a:lnTo>
                      <a:pt x="43414" y="594"/>
                    </a:lnTo>
                    <a:cubicBezTo>
                      <a:pt x="43277" y="617"/>
                      <a:pt x="43186" y="640"/>
                      <a:pt x="43095" y="663"/>
                    </a:cubicBezTo>
                    <a:lnTo>
                      <a:pt x="43026" y="686"/>
                    </a:lnTo>
                    <a:lnTo>
                      <a:pt x="42958" y="686"/>
                    </a:lnTo>
                    <a:lnTo>
                      <a:pt x="42935" y="708"/>
                    </a:lnTo>
                    <a:lnTo>
                      <a:pt x="42707" y="754"/>
                    </a:lnTo>
                    <a:lnTo>
                      <a:pt x="42524" y="800"/>
                    </a:lnTo>
                    <a:lnTo>
                      <a:pt x="42364" y="823"/>
                    </a:lnTo>
                    <a:lnTo>
                      <a:pt x="42296" y="845"/>
                    </a:lnTo>
                    <a:lnTo>
                      <a:pt x="42227" y="868"/>
                    </a:lnTo>
                    <a:cubicBezTo>
                      <a:pt x="42113" y="891"/>
                      <a:pt x="42022" y="914"/>
                      <a:pt x="41931" y="937"/>
                    </a:cubicBezTo>
                    <a:lnTo>
                      <a:pt x="41771" y="959"/>
                    </a:lnTo>
                    <a:lnTo>
                      <a:pt x="41634" y="1005"/>
                    </a:lnTo>
                    <a:lnTo>
                      <a:pt x="41520" y="1028"/>
                    </a:lnTo>
                    <a:lnTo>
                      <a:pt x="41611" y="1028"/>
                    </a:lnTo>
                    <a:cubicBezTo>
                      <a:pt x="41451" y="1051"/>
                      <a:pt x="41291" y="1074"/>
                      <a:pt x="41132" y="1119"/>
                    </a:cubicBezTo>
                    <a:lnTo>
                      <a:pt x="40949" y="1165"/>
                    </a:lnTo>
                    <a:lnTo>
                      <a:pt x="40926" y="1188"/>
                    </a:lnTo>
                    <a:lnTo>
                      <a:pt x="40881" y="1188"/>
                    </a:lnTo>
                    <a:cubicBezTo>
                      <a:pt x="40630" y="1256"/>
                      <a:pt x="40333" y="1325"/>
                      <a:pt x="39945" y="1439"/>
                    </a:cubicBezTo>
                    <a:cubicBezTo>
                      <a:pt x="39557" y="1530"/>
                      <a:pt x="39260" y="1621"/>
                      <a:pt x="38986" y="1713"/>
                    </a:cubicBezTo>
                    <a:cubicBezTo>
                      <a:pt x="38872" y="1758"/>
                      <a:pt x="38781" y="1804"/>
                      <a:pt x="38667" y="1827"/>
                    </a:cubicBezTo>
                    <a:lnTo>
                      <a:pt x="38621" y="1850"/>
                    </a:lnTo>
                    <a:cubicBezTo>
                      <a:pt x="38415" y="1918"/>
                      <a:pt x="38256" y="1964"/>
                      <a:pt x="38096" y="2032"/>
                    </a:cubicBezTo>
                    <a:cubicBezTo>
                      <a:pt x="37776" y="2146"/>
                      <a:pt x="37480" y="2283"/>
                      <a:pt x="37160" y="2397"/>
                    </a:cubicBezTo>
                    <a:lnTo>
                      <a:pt x="37092" y="2443"/>
                    </a:lnTo>
                    <a:lnTo>
                      <a:pt x="36863" y="2534"/>
                    </a:lnTo>
                    <a:cubicBezTo>
                      <a:pt x="36658" y="2603"/>
                      <a:pt x="36475" y="2694"/>
                      <a:pt x="36293" y="2763"/>
                    </a:cubicBezTo>
                    <a:cubicBezTo>
                      <a:pt x="36179" y="2808"/>
                      <a:pt x="36064" y="2854"/>
                      <a:pt x="35950" y="2900"/>
                    </a:cubicBezTo>
                    <a:lnTo>
                      <a:pt x="35836" y="2968"/>
                    </a:lnTo>
                    <a:cubicBezTo>
                      <a:pt x="35699" y="3014"/>
                      <a:pt x="35539" y="3082"/>
                      <a:pt x="35403" y="3151"/>
                    </a:cubicBezTo>
                    <a:cubicBezTo>
                      <a:pt x="35106" y="3288"/>
                      <a:pt x="34832" y="3402"/>
                      <a:pt x="34535" y="3539"/>
                    </a:cubicBezTo>
                    <a:cubicBezTo>
                      <a:pt x="34444" y="3584"/>
                      <a:pt x="34375" y="3607"/>
                      <a:pt x="34284" y="3653"/>
                    </a:cubicBezTo>
                    <a:lnTo>
                      <a:pt x="34124" y="3744"/>
                    </a:lnTo>
                    <a:lnTo>
                      <a:pt x="33713" y="3927"/>
                    </a:lnTo>
                    <a:cubicBezTo>
                      <a:pt x="33462" y="4041"/>
                      <a:pt x="33234" y="4155"/>
                      <a:pt x="32983" y="4246"/>
                    </a:cubicBezTo>
                    <a:lnTo>
                      <a:pt x="32869" y="4315"/>
                    </a:lnTo>
                    <a:lnTo>
                      <a:pt x="32663" y="4406"/>
                    </a:lnTo>
                    <a:lnTo>
                      <a:pt x="32504" y="4475"/>
                    </a:lnTo>
                    <a:cubicBezTo>
                      <a:pt x="32390" y="4520"/>
                      <a:pt x="32275" y="4566"/>
                      <a:pt x="32161" y="4612"/>
                    </a:cubicBezTo>
                    <a:lnTo>
                      <a:pt x="32070" y="4657"/>
                    </a:lnTo>
                    <a:cubicBezTo>
                      <a:pt x="31865" y="4748"/>
                      <a:pt x="31636" y="4840"/>
                      <a:pt x="31431" y="4931"/>
                    </a:cubicBezTo>
                    <a:cubicBezTo>
                      <a:pt x="31043" y="5114"/>
                      <a:pt x="30700" y="5251"/>
                      <a:pt x="30358" y="5365"/>
                    </a:cubicBezTo>
                    <a:cubicBezTo>
                      <a:pt x="30016" y="5502"/>
                      <a:pt x="29673" y="5616"/>
                      <a:pt x="29331" y="5730"/>
                    </a:cubicBezTo>
                    <a:lnTo>
                      <a:pt x="29285" y="5753"/>
                    </a:lnTo>
                    <a:cubicBezTo>
                      <a:pt x="29011" y="5844"/>
                      <a:pt x="28738" y="5935"/>
                      <a:pt x="28486" y="6027"/>
                    </a:cubicBezTo>
                    <a:cubicBezTo>
                      <a:pt x="28167" y="6141"/>
                      <a:pt x="27847" y="6232"/>
                      <a:pt x="27528" y="6346"/>
                    </a:cubicBezTo>
                    <a:lnTo>
                      <a:pt x="27322" y="6392"/>
                    </a:lnTo>
                    <a:lnTo>
                      <a:pt x="27231" y="6438"/>
                    </a:lnTo>
                    <a:cubicBezTo>
                      <a:pt x="27003" y="6506"/>
                      <a:pt x="26797" y="6574"/>
                      <a:pt x="26569" y="6620"/>
                    </a:cubicBezTo>
                    <a:cubicBezTo>
                      <a:pt x="26341" y="6689"/>
                      <a:pt x="26113" y="6757"/>
                      <a:pt x="25884" y="6803"/>
                    </a:cubicBezTo>
                    <a:cubicBezTo>
                      <a:pt x="25268" y="6940"/>
                      <a:pt x="24629" y="7031"/>
                      <a:pt x="23921" y="7122"/>
                    </a:cubicBezTo>
                    <a:lnTo>
                      <a:pt x="23602" y="7168"/>
                    </a:lnTo>
                    <a:cubicBezTo>
                      <a:pt x="23351" y="7214"/>
                      <a:pt x="23100" y="7236"/>
                      <a:pt x="22849" y="7282"/>
                    </a:cubicBezTo>
                    <a:cubicBezTo>
                      <a:pt x="22643" y="7282"/>
                      <a:pt x="22438" y="7305"/>
                      <a:pt x="22232" y="7328"/>
                    </a:cubicBezTo>
                    <a:lnTo>
                      <a:pt x="22073" y="7351"/>
                    </a:lnTo>
                    <a:lnTo>
                      <a:pt x="21844" y="7373"/>
                    </a:lnTo>
                    <a:cubicBezTo>
                      <a:pt x="21616" y="7373"/>
                      <a:pt x="21388" y="7396"/>
                      <a:pt x="21137" y="7396"/>
                    </a:cubicBezTo>
                    <a:lnTo>
                      <a:pt x="20110" y="7396"/>
                    </a:lnTo>
                    <a:cubicBezTo>
                      <a:pt x="19973" y="7419"/>
                      <a:pt x="19858" y="7419"/>
                      <a:pt x="19722" y="7419"/>
                    </a:cubicBezTo>
                    <a:lnTo>
                      <a:pt x="19630" y="7419"/>
                    </a:lnTo>
                    <a:cubicBezTo>
                      <a:pt x="19379" y="7396"/>
                      <a:pt x="19105" y="7396"/>
                      <a:pt x="18854" y="7396"/>
                    </a:cubicBezTo>
                    <a:lnTo>
                      <a:pt x="18694" y="7373"/>
                    </a:lnTo>
                    <a:cubicBezTo>
                      <a:pt x="18580" y="7373"/>
                      <a:pt x="18466" y="7351"/>
                      <a:pt x="18352" y="7351"/>
                    </a:cubicBezTo>
                    <a:cubicBezTo>
                      <a:pt x="18261" y="7328"/>
                      <a:pt x="18169" y="7328"/>
                      <a:pt x="18078" y="7305"/>
                    </a:cubicBezTo>
                    <a:cubicBezTo>
                      <a:pt x="18032" y="7305"/>
                      <a:pt x="17964" y="7282"/>
                      <a:pt x="17896" y="7282"/>
                    </a:cubicBezTo>
                    <a:lnTo>
                      <a:pt x="17873" y="7259"/>
                    </a:lnTo>
                    <a:lnTo>
                      <a:pt x="17781" y="7259"/>
                    </a:lnTo>
                    <a:cubicBezTo>
                      <a:pt x="17781" y="7236"/>
                      <a:pt x="17759" y="7236"/>
                      <a:pt x="17736" y="7236"/>
                    </a:cubicBezTo>
                    <a:cubicBezTo>
                      <a:pt x="17713" y="7236"/>
                      <a:pt x="17690" y="7236"/>
                      <a:pt x="17667" y="7259"/>
                    </a:cubicBezTo>
                    <a:cubicBezTo>
                      <a:pt x="17644" y="7236"/>
                      <a:pt x="17622" y="7236"/>
                      <a:pt x="17599" y="7236"/>
                    </a:cubicBezTo>
                    <a:cubicBezTo>
                      <a:pt x="17439" y="7259"/>
                      <a:pt x="17302" y="7373"/>
                      <a:pt x="17279" y="7510"/>
                    </a:cubicBezTo>
                    <a:cubicBezTo>
                      <a:pt x="17279" y="7556"/>
                      <a:pt x="17279" y="7556"/>
                      <a:pt x="17279" y="7579"/>
                    </a:cubicBezTo>
                    <a:cubicBezTo>
                      <a:pt x="17256" y="7647"/>
                      <a:pt x="17234" y="7716"/>
                      <a:pt x="17211" y="7807"/>
                    </a:cubicBezTo>
                    <a:lnTo>
                      <a:pt x="17165" y="7921"/>
                    </a:lnTo>
                    <a:lnTo>
                      <a:pt x="17165" y="7990"/>
                    </a:lnTo>
                    <a:lnTo>
                      <a:pt x="17142" y="8058"/>
                    </a:lnTo>
                    <a:cubicBezTo>
                      <a:pt x="17097" y="8195"/>
                      <a:pt x="17051" y="8332"/>
                      <a:pt x="16982" y="8446"/>
                    </a:cubicBezTo>
                    <a:cubicBezTo>
                      <a:pt x="16937" y="8537"/>
                      <a:pt x="16891" y="8629"/>
                      <a:pt x="16846" y="8720"/>
                    </a:cubicBezTo>
                    <a:lnTo>
                      <a:pt x="16754" y="8948"/>
                    </a:lnTo>
                    <a:cubicBezTo>
                      <a:pt x="16709" y="9040"/>
                      <a:pt x="16663" y="9131"/>
                      <a:pt x="16617" y="9222"/>
                    </a:cubicBezTo>
                    <a:lnTo>
                      <a:pt x="16503" y="9496"/>
                    </a:lnTo>
                    <a:cubicBezTo>
                      <a:pt x="16412" y="9656"/>
                      <a:pt x="16321" y="9838"/>
                      <a:pt x="16229" y="9975"/>
                    </a:cubicBezTo>
                    <a:lnTo>
                      <a:pt x="16229" y="10021"/>
                    </a:lnTo>
                    <a:lnTo>
                      <a:pt x="16138" y="10181"/>
                    </a:lnTo>
                    <a:lnTo>
                      <a:pt x="16069" y="10249"/>
                    </a:lnTo>
                    <a:lnTo>
                      <a:pt x="16047" y="10295"/>
                    </a:lnTo>
                    <a:lnTo>
                      <a:pt x="16047" y="10341"/>
                    </a:lnTo>
                    <a:lnTo>
                      <a:pt x="15978" y="10409"/>
                    </a:lnTo>
                    <a:lnTo>
                      <a:pt x="15955" y="10478"/>
                    </a:lnTo>
                    <a:lnTo>
                      <a:pt x="15841" y="10660"/>
                    </a:lnTo>
                    <a:lnTo>
                      <a:pt x="15727" y="10866"/>
                    </a:lnTo>
                    <a:cubicBezTo>
                      <a:pt x="15681" y="10934"/>
                      <a:pt x="15636" y="11003"/>
                      <a:pt x="15613" y="11071"/>
                    </a:cubicBezTo>
                    <a:lnTo>
                      <a:pt x="15522" y="11231"/>
                    </a:lnTo>
                    <a:lnTo>
                      <a:pt x="15499" y="11276"/>
                    </a:lnTo>
                    <a:lnTo>
                      <a:pt x="15385" y="11436"/>
                    </a:lnTo>
                    <a:lnTo>
                      <a:pt x="15362" y="11505"/>
                    </a:lnTo>
                    <a:cubicBezTo>
                      <a:pt x="15293" y="11596"/>
                      <a:pt x="15225" y="11687"/>
                      <a:pt x="15156" y="11801"/>
                    </a:cubicBezTo>
                    <a:lnTo>
                      <a:pt x="15042" y="11961"/>
                    </a:lnTo>
                    <a:cubicBezTo>
                      <a:pt x="14997" y="12053"/>
                      <a:pt x="14928" y="12167"/>
                      <a:pt x="14860" y="12258"/>
                    </a:cubicBezTo>
                    <a:cubicBezTo>
                      <a:pt x="14700" y="12509"/>
                      <a:pt x="14517" y="12783"/>
                      <a:pt x="14358" y="13034"/>
                    </a:cubicBezTo>
                    <a:cubicBezTo>
                      <a:pt x="14198" y="13262"/>
                      <a:pt x="14015" y="13513"/>
                      <a:pt x="13833" y="13764"/>
                    </a:cubicBezTo>
                    <a:lnTo>
                      <a:pt x="13627" y="13993"/>
                    </a:lnTo>
                    <a:lnTo>
                      <a:pt x="13582" y="14061"/>
                    </a:lnTo>
                    <a:cubicBezTo>
                      <a:pt x="13467" y="14221"/>
                      <a:pt x="13353" y="14358"/>
                      <a:pt x="13239" y="14518"/>
                    </a:cubicBezTo>
                    <a:cubicBezTo>
                      <a:pt x="13148" y="14609"/>
                      <a:pt x="13079" y="14723"/>
                      <a:pt x="12988" y="14837"/>
                    </a:cubicBezTo>
                    <a:lnTo>
                      <a:pt x="12988" y="14860"/>
                    </a:lnTo>
                    <a:lnTo>
                      <a:pt x="12965" y="14906"/>
                    </a:lnTo>
                    <a:lnTo>
                      <a:pt x="12897" y="14974"/>
                    </a:lnTo>
                    <a:lnTo>
                      <a:pt x="12851" y="15043"/>
                    </a:lnTo>
                    <a:cubicBezTo>
                      <a:pt x="12805" y="15111"/>
                      <a:pt x="12760" y="15180"/>
                      <a:pt x="12691" y="15248"/>
                    </a:cubicBezTo>
                    <a:lnTo>
                      <a:pt x="12532" y="15476"/>
                    </a:lnTo>
                    <a:lnTo>
                      <a:pt x="12509" y="15522"/>
                    </a:lnTo>
                    <a:cubicBezTo>
                      <a:pt x="12395" y="15682"/>
                      <a:pt x="12258" y="15842"/>
                      <a:pt x="12144" y="16001"/>
                    </a:cubicBezTo>
                    <a:cubicBezTo>
                      <a:pt x="11984" y="16230"/>
                      <a:pt x="11824" y="16435"/>
                      <a:pt x="11641" y="16663"/>
                    </a:cubicBezTo>
                    <a:lnTo>
                      <a:pt x="11573" y="16732"/>
                    </a:lnTo>
                    <a:lnTo>
                      <a:pt x="11390" y="16983"/>
                    </a:lnTo>
                    <a:lnTo>
                      <a:pt x="11299" y="17097"/>
                    </a:lnTo>
                    <a:cubicBezTo>
                      <a:pt x="11208" y="17211"/>
                      <a:pt x="11116" y="17325"/>
                      <a:pt x="11025" y="17462"/>
                    </a:cubicBezTo>
                    <a:cubicBezTo>
                      <a:pt x="10979" y="17508"/>
                      <a:pt x="10911" y="17576"/>
                      <a:pt x="10865" y="17622"/>
                    </a:cubicBezTo>
                    <a:lnTo>
                      <a:pt x="10842" y="17668"/>
                    </a:lnTo>
                    <a:lnTo>
                      <a:pt x="10797" y="17713"/>
                    </a:lnTo>
                    <a:lnTo>
                      <a:pt x="10728" y="17805"/>
                    </a:lnTo>
                    <a:lnTo>
                      <a:pt x="10614" y="17964"/>
                    </a:lnTo>
                    <a:lnTo>
                      <a:pt x="10569" y="18033"/>
                    </a:lnTo>
                    <a:lnTo>
                      <a:pt x="10454" y="18147"/>
                    </a:lnTo>
                    <a:cubicBezTo>
                      <a:pt x="10272" y="18398"/>
                      <a:pt x="10066" y="18626"/>
                      <a:pt x="9884" y="18877"/>
                    </a:cubicBezTo>
                    <a:cubicBezTo>
                      <a:pt x="9496" y="19334"/>
                      <a:pt x="9108" y="19813"/>
                      <a:pt x="8697" y="20292"/>
                    </a:cubicBezTo>
                    <a:cubicBezTo>
                      <a:pt x="8537" y="20452"/>
                      <a:pt x="8400" y="20635"/>
                      <a:pt x="8240" y="20795"/>
                    </a:cubicBezTo>
                    <a:lnTo>
                      <a:pt x="8103" y="20977"/>
                    </a:lnTo>
                    <a:lnTo>
                      <a:pt x="7966" y="21114"/>
                    </a:lnTo>
                    <a:lnTo>
                      <a:pt x="7921" y="21160"/>
                    </a:lnTo>
                    <a:lnTo>
                      <a:pt x="7875" y="21205"/>
                    </a:lnTo>
                    <a:cubicBezTo>
                      <a:pt x="7852" y="21228"/>
                      <a:pt x="7807" y="21274"/>
                      <a:pt x="7784" y="21320"/>
                    </a:cubicBezTo>
                    <a:cubicBezTo>
                      <a:pt x="7715" y="21388"/>
                      <a:pt x="7670" y="21457"/>
                      <a:pt x="7601" y="21525"/>
                    </a:cubicBezTo>
                    <a:lnTo>
                      <a:pt x="7556" y="21571"/>
                    </a:lnTo>
                    <a:lnTo>
                      <a:pt x="7487" y="21662"/>
                    </a:lnTo>
                    <a:cubicBezTo>
                      <a:pt x="7327" y="21822"/>
                      <a:pt x="7190" y="21982"/>
                      <a:pt x="7053" y="22118"/>
                    </a:cubicBezTo>
                    <a:lnTo>
                      <a:pt x="6848" y="22347"/>
                    </a:lnTo>
                    <a:cubicBezTo>
                      <a:pt x="6711" y="22484"/>
                      <a:pt x="6574" y="22643"/>
                      <a:pt x="6437" y="22780"/>
                    </a:cubicBezTo>
                    <a:lnTo>
                      <a:pt x="6255" y="22986"/>
                    </a:lnTo>
                    <a:cubicBezTo>
                      <a:pt x="6118" y="23123"/>
                      <a:pt x="6004" y="23237"/>
                      <a:pt x="5889" y="23351"/>
                    </a:cubicBezTo>
                    <a:cubicBezTo>
                      <a:pt x="5752" y="23488"/>
                      <a:pt x="5638" y="23602"/>
                      <a:pt x="5501" y="23739"/>
                    </a:cubicBezTo>
                    <a:lnTo>
                      <a:pt x="5570" y="23693"/>
                    </a:lnTo>
                    <a:lnTo>
                      <a:pt x="5570" y="23693"/>
                    </a:lnTo>
                    <a:lnTo>
                      <a:pt x="5410" y="23830"/>
                    </a:lnTo>
                    <a:lnTo>
                      <a:pt x="5273" y="23967"/>
                    </a:lnTo>
                    <a:lnTo>
                      <a:pt x="5091" y="24127"/>
                    </a:lnTo>
                    <a:lnTo>
                      <a:pt x="4931" y="24287"/>
                    </a:lnTo>
                    <a:cubicBezTo>
                      <a:pt x="4794" y="24424"/>
                      <a:pt x="4680" y="24561"/>
                      <a:pt x="4543" y="24675"/>
                    </a:cubicBezTo>
                    <a:lnTo>
                      <a:pt x="4360" y="24858"/>
                    </a:lnTo>
                    <a:cubicBezTo>
                      <a:pt x="4314" y="24903"/>
                      <a:pt x="4269" y="24949"/>
                      <a:pt x="4200" y="24994"/>
                    </a:cubicBezTo>
                    <a:lnTo>
                      <a:pt x="4155" y="25040"/>
                    </a:lnTo>
                    <a:lnTo>
                      <a:pt x="4063" y="25131"/>
                    </a:lnTo>
                    <a:cubicBezTo>
                      <a:pt x="3949" y="25246"/>
                      <a:pt x="3812" y="25360"/>
                      <a:pt x="3698" y="25497"/>
                    </a:cubicBezTo>
                    <a:lnTo>
                      <a:pt x="3767" y="25451"/>
                    </a:lnTo>
                    <a:lnTo>
                      <a:pt x="3630" y="25565"/>
                    </a:lnTo>
                    <a:lnTo>
                      <a:pt x="3584" y="25611"/>
                    </a:lnTo>
                    <a:lnTo>
                      <a:pt x="3538" y="25656"/>
                    </a:lnTo>
                    <a:cubicBezTo>
                      <a:pt x="3356" y="25816"/>
                      <a:pt x="3173" y="25976"/>
                      <a:pt x="3013" y="26113"/>
                    </a:cubicBezTo>
                    <a:cubicBezTo>
                      <a:pt x="2876" y="26227"/>
                      <a:pt x="2762" y="26341"/>
                      <a:pt x="2648" y="26455"/>
                    </a:cubicBezTo>
                    <a:lnTo>
                      <a:pt x="2580" y="26524"/>
                    </a:lnTo>
                    <a:lnTo>
                      <a:pt x="2420" y="26638"/>
                    </a:lnTo>
                    <a:cubicBezTo>
                      <a:pt x="2306" y="26752"/>
                      <a:pt x="2192" y="26843"/>
                      <a:pt x="2078" y="26957"/>
                    </a:cubicBezTo>
                    <a:lnTo>
                      <a:pt x="2009" y="27003"/>
                    </a:lnTo>
                    <a:lnTo>
                      <a:pt x="1986" y="27026"/>
                    </a:lnTo>
                    <a:lnTo>
                      <a:pt x="1849" y="27117"/>
                    </a:lnTo>
                    <a:lnTo>
                      <a:pt x="1781" y="27186"/>
                    </a:lnTo>
                    <a:lnTo>
                      <a:pt x="1690" y="27254"/>
                    </a:lnTo>
                    <a:lnTo>
                      <a:pt x="1575" y="27368"/>
                    </a:lnTo>
                    <a:lnTo>
                      <a:pt x="1370" y="27551"/>
                    </a:lnTo>
                    <a:cubicBezTo>
                      <a:pt x="1302" y="27597"/>
                      <a:pt x="1256" y="27642"/>
                      <a:pt x="1187" y="27688"/>
                    </a:cubicBezTo>
                    <a:cubicBezTo>
                      <a:pt x="1165" y="27665"/>
                      <a:pt x="1096" y="27642"/>
                      <a:pt x="1050" y="27642"/>
                    </a:cubicBezTo>
                    <a:cubicBezTo>
                      <a:pt x="1005" y="27642"/>
                      <a:pt x="959" y="27665"/>
                      <a:pt x="913" y="27688"/>
                    </a:cubicBezTo>
                    <a:cubicBezTo>
                      <a:pt x="799" y="27733"/>
                      <a:pt x="708" y="27893"/>
                      <a:pt x="731" y="28007"/>
                    </a:cubicBezTo>
                    <a:cubicBezTo>
                      <a:pt x="754" y="28122"/>
                      <a:pt x="799" y="28190"/>
                      <a:pt x="845" y="28258"/>
                    </a:cubicBezTo>
                    <a:cubicBezTo>
                      <a:pt x="868" y="28281"/>
                      <a:pt x="913" y="28327"/>
                      <a:pt x="936" y="28350"/>
                    </a:cubicBezTo>
                    <a:cubicBezTo>
                      <a:pt x="1028" y="28441"/>
                      <a:pt x="1119" y="28510"/>
                      <a:pt x="1210" y="28578"/>
                    </a:cubicBezTo>
                    <a:lnTo>
                      <a:pt x="1302" y="28647"/>
                    </a:lnTo>
                    <a:cubicBezTo>
                      <a:pt x="1461" y="28761"/>
                      <a:pt x="1621" y="28875"/>
                      <a:pt x="1735" y="28943"/>
                    </a:cubicBezTo>
                    <a:lnTo>
                      <a:pt x="1804" y="28966"/>
                    </a:lnTo>
                    <a:lnTo>
                      <a:pt x="1826" y="28989"/>
                    </a:lnTo>
                    <a:cubicBezTo>
                      <a:pt x="1872" y="29035"/>
                      <a:pt x="1918" y="29057"/>
                      <a:pt x="1963" y="29080"/>
                    </a:cubicBezTo>
                    <a:cubicBezTo>
                      <a:pt x="2009" y="29126"/>
                      <a:pt x="2055" y="29171"/>
                      <a:pt x="2123" y="29217"/>
                    </a:cubicBezTo>
                    <a:lnTo>
                      <a:pt x="2146" y="29263"/>
                    </a:lnTo>
                    <a:lnTo>
                      <a:pt x="2123" y="29286"/>
                    </a:lnTo>
                    <a:cubicBezTo>
                      <a:pt x="1963" y="29468"/>
                      <a:pt x="1826" y="29628"/>
                      <a:pt x="1667" y="29788"/>
                    </a:cubicBezTo>
                    <a:cubicBezTo>
                      <a:pt x="1530" y="29925"/>
                      <a:pt x="1393" y="30016"/>
                      <a:pt x="1256" y="30130"/>
                    </a:cubicBezTo>
                    <a:lnTo>
                      <a:pt x="1142" y="30221"/>
                    </a:lnTo>
                    <a:cubicBezTo>
                      <a:pt x="1005" y="30313"/>
                      <a:pt x="891" y="30381"/>
                      <a:pt x="777" y="30473"/>
                    </a:cubicBezTo>
                    <a:lnTo>
                      <a:pt x="640" y="30609"/>
                    </a:lnTo>
                    <a:cubicBezTo>
                      <a:pt x="525" y="30678"/>
                      <a:pt x="434" y="30746"/>
                      <a:pt x="343" y="30815"/>
                    </a:cubicBezTo>
                    <a:cubicBezTo>
                      <a:pt x="183" y="30929"/>
                      <a:pt x="0" y="31089"/>
                      <a:pt x="46" y="31294"/>
                    </a:cubicBezTo>
                    <a:cubicBezTo>
                      <a:pt x="69" y="31386"/>
                      <a:pt x="115" y="31454"/>
                      <a:pt x="183" y="31522"/>
                    </a:cubicBezTo>
                    <a:cubicBezTo>
                      <a:pt x="252" y="31545"/>
                      <a:pt x="297" y="31568"/>
                      <a:pt x="366" y="31591"/>
                    </a:cubicBezTo>
                    <a:lnTo>
                      <a:pt x="411" y="31591"/>
                    </a:lnTo>
                    <a:cubicBezTo>
                      <a:pt x="480" y="31614"/>
                      <a:pt x="548" y="31637"/>
                      <a:pt x="617" y="31637"/>
                    </a:cubicBezTo>
                    <a:cubicBezTo>
                      <a:pt x="662" y="31659"/>
                      <a:pt x="731" y="31682"/>
                      <a:pt x="799" y="31705"/>
                    </a:cubicBezTo>
                    <a:lnTo>
                      <a:pt x="936" y="31751"/>
                    </a:lnTo>
                    <a:cubicBezTo>
                      <a:pt x="1096" y="31796"/>
                      <a:pt x="1256" y="31842"/>
                      <a:pt x="1416" y="31911"/>
                    </a:cubicBezTo>
                    <a:cubicBezTo>
                      <a:pt x="1461" y="31933"/>
                      <a:pt x="1507" y="31933"/>
                      <a:pt x="1530" y="31956"/>
                    </a:cubicBezTo>
                    <a:lnTo>
                      <a:pt x="1575" y="31979"/>
                    </a:lnTo>
                    <a:lnTo>
                      <a:pt x="1644" y="32002"/>
                    </a:lnTo>
                    <a:cubicBezTo>
                      <a:pt x="1712" y="32025"/>
                      <a:pt x="1758" y="32070"/>
                      <a:pt x="1826" y="32093"/>
                    </a:cubicBezTo>
                    <a:lnTo>
                      <a:pt x="1872" y="32093"/>
                    </a:lnTo>
                    <a:lnTo>
                      <a:pt x="1895" y="32116"/>
                    </a:lnTo>
                    <a:cubicBezTo>
                      <a:pt x="2055" y="32162"/>
                      <a:pt x="2192" y="32230"/>
                      <a:pt x="2306" y="32299"/>
                    </a:cubicBezTo>
                    <a:cubicBezTo>
                      <a:pt x="2397" y="32344"/>
                      <a:pt x="2488" y="32413"/>
                      <a:pt x="2557" y="32458"/>
                    </a:cubicBezTo>
                    <a:cubicBezTo>
                      <a:pt x="2534" y="32504"/>
                      <a:pt x="2511" y="32527"/>
                      <a:pt x="2488" y="32572"/>
                    </a:cubicBezTo>
                    <a:lnTo>
                      <a:pt x="2420" y="32664"/>
                    </a:lnTo>
                    <a:lnTo>
                      <a:pt x="2351" y="32801"/>
                    </a:lnTo>
                    <a:cubicBezTo>
                      <a:pt x="2260" y="32960"/>
                      <a:pt x="2146" y="33120"/>
                      <a:pt x="2009" y="33257"/>
                    </a:cubicBezTo>
                    <a:cubicBezTo>
                      <a:pt x="1804" y="33508"/>
                      <a:pt x="1598" y="33737"/>
                      <a:pt x="1393" y="33942"/>
                    </a:cubicBezTo>
                    <a:lnTo>
                      <a:pt x="1233" y="34079"/>
                    </a:lnTo>
                    <a:lnTo>
                      <a:pt x="1210" y="34125"/>
                    </a:lnTo>
                    <a:lnTo>
                      <a:pt x="1142" y="34193"/>
                    </a:lnTo>
                    <a:cubicBezTo>
                      <a:pt x="1073" y="34239"/>
                      <a:pt x="1028" y="34284"/>
                      <a:pt x="982" y="34307"/>
                    </a:cubicBezTo>
                    <a:lnTo>
                      <a:pt x="959" y="34330"/>
                    </a:lnTo>
                    <a:cubicBezTo>
                      <a:pt x="868" y="34398"/>
                      <a:pt x="777" y="34444"/>
                      <a:pt x="708" y="34513"/>
                    </a:cubicBezTo>
                    <a:cubicBezTo>
                      <a:pt x="594" y="34627"/>
                      <a:pt x="434" y="34787"/>
                      <a:pt x="480" y="34992"/>
                    </a:cubicBezTo>
                    <a:cubicBezTo>
                      <a:pt x="480" y="35060"/>
                      <a:pt x="525" y="35152"/>
                      <a:pt x="571" y="35220"/>
                    </a:cubicBezTo>
                    <a:cubicBezTo>
                      <a:pt x="640" y="35311"/>
                      <a:pt x="754" y="35380"/>
                      <a:pt x="891" y="35380"/>
                    </a:cubicBezTo>
                    <a:cubicBezTo>
                      <a:pt x="1165" y="35426"/>
                      <a:pt x="1438" y="35448"/>
                      <a:pt x="1712" y="35494"/>
                    </a:cubicBezTo>
                    <a:cubicBezTo>
                      <a:pt x="1941" y="35517"/>
                      <a:pt x="2169" y="35563"/>
                      <a:pt x="2374" y="35608"/>
                    </a:cubicBezTo>
                    <a:lnTo>
                      <a:pt x="2580" y="35654"/>
                    </a:lnTo>
                    <a:cubicBezTo>
                      <a:pt x="2717" y="35677"/>
                      <a:pt x="2831" y="35700"/>
                      <a:pt x="2968" y="35700"/>
                    </a:cubicBezTo>
                    <a:cubicBezTo>
                      <a:pt x="3105" y="35722"/>
                      <a:pt x="3219" y="35745"/>
                      <a:pt x="3356" y="35768"/>
                    </a:cubicBezTo>
                    <a:cubicBezTo>
                      <a:pt x="3424" y="35791"/>
                      <a:pt x="3493" y="35814"/>
                      <a:pt x="3561" y="35836"/>
                    </a:cubicBezTo>
                    <a:lnTo>
                      <a:pt x="3516" y="35905"/>
                    </a:lnTo>
                    <a:cubicBezTo>
                      <a:pt x="3447" y="35996"/>
                      <a:pt x="3401" y="36065"/>
                      <a:pt x="3356" y="36156"/>
                    </a:cubicBezTo>
                    <a:lnTo>
                      <a:pt x="3287" y="36270"/>
                    </a:lnTo>
                    <a:lnTo>
                      <a:pt x="3196" y="36430"/>
                    </a:lnTo>
                    <a:lnTo>
                      <a:pt x="3150" y="36498"/>
                    </a:lnTo>
                    <a:cubicBezTo>
                      <a:pt x="3128" y="36521"/>
                      <a:pt x="3105" y="36567"/>
                      <a:pt x="3082" y="36613"/>
                    </a:cubicBezTo>
                    <a:cubicBezTo>
                      <a:pt x="2922" y="36818"/>
                      <a:pt x="2762" y="37023"/>
                      <a:pt x="2534" y="37252"/>
                    </a:cubicBezTo>
                    <a:cubicBezTo>
                      <a:pt x="2420" y="37366"/>
                      <a:pt x="2283" y="37480"/>
                      <a:pt x="2169" y="37594"/>
                    </a:cubicBezTo>
                    <a:lnTo>
                      <a:pt x="2123" y="37617"/>
                    </a:lnTo>
                    <a:cubicBezTo>
                      <a:pt x="2055" y="37662"/>
                      <a:pt x="1986" y="37731"/>
                      <a:pt x="1918" y="37777"/>
                    </a:cubicBezTo>
                    <a:lnTo>
                      <a:pt x="1735" y="37936"/>
                    </a:lnTo>
                    <a:lnTo>
                      <a:pt x="1575" y="38073"/>
                    </a:lnTo>
                    <a:cubicBezTo>
                      <a:pt x="1461" y="38165"/>
                      <a:pt x="1347" y="38279"/>
                      <a:pt x="1210" y="38439"/>
                    </a:cubicBezTo>
                    <a:cubicBezTo>
                      <a:pt x="1142" y="38530"/>
                      <a:pt x="1142" y="38644"/>
                      <a:pt x="1187" y="38735"/>
                    </a:cubicBezTo>
                    <a:cubicBezTo>
                      <a:pt x="1210" y="38804"/>
                      <a:pt x="1256" y="38849"/>
                      <a:pt x="1324" y="38872"/>
                    </a:cubicBezTo>
                    <a:cubicBezTo>
                      <a:pt x="1553" y="38941"/>
                      <a:pt x="1758" y="39032"/>
                      <a:pt x="1986" y="39100"/>
                    </a:cubicBezTo>
                    <a:lnTo>
                      <a:pt x="2032" y="39123"/>
                    </a:lnTo>
                    <a:lnTo>
                      <a:pt x="2055" y="39123"/>
                    </a:lnTo>
                    <a:cubicBezTo>
                      <a:pt x="2397" y="39237"/>
                      <a:pt x="2739" y="39352"/>
                      <a:pt x="3082" y="39443"/>
                    </a:cubicBezTo>
                    <a:cubicBezTo>
                      <a:pt x="3242" y="39489"/>
                      <a:pt x="3424" y="39534"/>
                      <a:pt x="3607" y="39580"/>
                    </a:cubicBezTo>
                    <a:lnTo>
                      <a:pt x="3744" y="39603"/>
                    </a:lnTo>
                    <a:cubicBezTo>
                      <a:pt x="3858" y="39625"/>
                      <a:pt x="3972" y="39648"/>
                      <a:pt x="4063" y="39671"/>
                    </a:cubicBezTo>
                    <a:cubicBezTo>
                      <a:pt x="4109" y="39671"/>
                      <a:pt x="4177" y="39671"/>
                      <a:pt x="4223" y="39694"/>
                    </a:cubicBezTo>
                    <a:lnTo>
                      <a:pt x="4314" y="39694"/>
                    </a:lnTo>
                    <a:cubicBezTo>
                      <a:pt x="4383" y="39717"/>
                      <a:pt x="4474" y="39717"/>
                      <a:pt x="4543" y="39740"/>
                    </a:cubicBezTo>
                    <a:lnTo>
                      <a:pt x="4702" y="39762"/>
                    </a:lnTo>
                    <a:cubicBezTo>
                      <a:pt x="4817" y="39785"/>
                      <a:pt x="4908" y="39808"/>
                      <a:pt x="4999" y="39808"/>
                    </a:cubicBezTo>
                    <a:cubicBezTo>
                      <a:pt x="5091" y="39831"/>
                      <a:pt x="5182" y="39854"/>
                      <a:pt x="5273" y="39854"/>
                    </a:cubicBezTo>
                    <a:lnTo>
                      <a:pt x="5387" y="39877"/>
                    </a:lnTo>
                    <a:cubicBezTo>
                      <a:pt x="5570" y="39899"/>
                      <a:pt x="5752" y="39922"/>
                      <a:pt x="5912" y="39945"/>
                    </a:cubicBezTo>
                    <a:cubicBezTo>
                      <a:pt x="6186" y="39991"/>
                      <a:pt x="6483" y="40036"/>
                      <a:pt x="6757" y="40059"/>
                    </a:cubicBezTo>
                    <a:lnTo>
                      <a:pt x="6917" y="40082"/>
                    </a:lnTo>
                    <a:lnTo>
                      <a:pt x="6962" y="40082"/>
                    </a:lnTo>
                    <a:cubicBezTo>
                      <a:pt x="7168" y="40128"/>
                      <a:pt x="7350" y="40150"/>
                      <a:pt x="7556" y="40150"/>
                    </a:cubicBezTo>
                    <a:lnTo>
                      <a:pt x="8081" y="40150"/>
                    </a:lnTo>
                    <a:cubicBezTo>
                      <a:pt x="8240" y="40150"/>
                      <a:pt x="8377" y="40128"/>
                      <a:pt x="8537" y="40128"/>
                    </a:cubicBezTo>
                    <a:cubicBezTo>
                      <a:pt x="8697" y="40105"/>
                      <a:pt x="8834" y="40105"/>
                      <a:pt x="8971" y="40082"/>
                    </a:cubicBezTo>
                    <a:lnTo>
                      <a:pt x="9085" y="40059"/>
                    </a:lnTo>
                    <a:lnTo>
                      <a:pt x="9131" y="40059"/>
                    </a:lnTo>
                    <a:cubicBezTo>
                      <a:pt x="9199" y="40059"/>
                      <a:pt x="9268" y="40059"/>
                      <a:pt x="9336" y="40036"/>
                    </a:cubicBezTo>
                    <a:lnTo>
                      <a:pt x="9541" y="39991"/>
                    </a:lnTo>
                    <a:cubicBezTo>
                      <a:pt x="9701" y="39968"/>
                      <a:pt x="9884" y="39922"/>
                      <a:pt x="10044" y="39899"/>
                    </a:cubicBezTo>
                    <a:cubicBezTo>
                      <a:pt x="10363" y="39831"/>
                      <a:pt x="10660" y="39808"/>
                      <a:pt x="10957" y="39762"/>
                    </a:cubicBezTo>
                    <a:lnTo>
                      <a:pt x="11094" y="39740"/>
                    </a:lnTo>
                    <a:lnTo>
                      <a:pt x="11185" y="39740"/>
                    </a:lnTo>
                    <a:cubicBezTo>
                      <a:pt x="11253" y="39717"/>
                      <a:pt x="11322" y="39717"/>
                      <a:pt x="11390" y="39717"/>
                    </a:cubicBezTo>
                    <a:lnTo>
                      <a:pt x="11504" y="39694"/>
                    </a:lnTo>
                    <a:cubicBezTo>
                      <a:pt x="11619" y="39671"/>
                      <a:pt x="11710" y="39671"/>
                      <a:pt x="11824" y="39671"/>
                    </a:cubicBezTo>
                    <a:lnTo>
                      <a:pt x="12052" y="39648"/>
                    </a:lnTo>
                    <a:cubicBezTo>
                      <a:pt x="12280" y="39625"/>
                      <a:pt x="12532" y="39603"/>
                      <a:pt x="12783" y="39580"/>
                    </a:cubicBezTo>
                    <a:cubicBezTo>
                      <a:pt x="13102" y="39580"/>
                      <a:pt x="13399" y="39557"/>
                      <a:pt x="13718" y="39534"/>
                    </a:cubicBezTo>
                    <a:cubicBezTo>
                      <a:pt x="13878" y="39534"/>
                      <a:pt x="14015" y="39534"/>
                      <a:pt x="14152" y="39511"/>
                    </a:cubicBezTo>
                    <a:cubicBezTo>
                      <a:pt x="14289" y="39511"/>
                      <a:pt x="14426" y="39489"/>
                      <a:pt x="14586" y="39489"/>
                    </a:cubicBezTo>
                    <a:cubicBezTo>
                      <a:pt x="14883" y="39466"/>
                      <a:pt x="15179" y="39466"/>
                      <a:pt x="15499" y="39443"/>
                    </a:cubicBezTo>
                    <a:cubicBezTo>
                      <a:pt x="15636" y="39443"/>
                      <a:pt x="15773" y="39420"/>
                      <a:pt x="15910" y="39420"/>
                    </a:cubicBezTo>
                    <a:lnTo>
                      <a:pt x="16069" y="39397"/>
                    </a:lnTo>
                    <a:lnTo>
                      <a:pt x="16412" y="39397"/>
                    </a:lnTo>
                    <a:lnTo>
                      <a:pt x="16594" y="39374"/>
                    </a:lnTo>
                    <a:lnTo>
                      <a:pt x="16777" y="39374"/>
                    </a:lnTo>
                    <a:cubicBezTo>
                      <a:pt x="16982" y="39352"/>
                      <a:pt x="17165" y="39352"/>
                      <a:pt x="17371" y="39352"/>
                    </a:cubicBezTo>
                    <a:lnTo>
                      <a:pt x="17599" y="39329"/>
                    </a:lnTo>
                    <a:cubicBezTo>
                      <a:pt x="17827" y="39329"/>
                      <a:pt x="18055" y="39329"/>
                      <a:pt x="18284" y="39306"/>
                    </a:cubicBezTo>
                    <a:lnTo>
                      <a:pt x="18489" y="39306"/>
                    </a:lnTo>
                    <a:lnTo>
                      <a:pt x="18694" y="39283"/>
                    </a:lnTo>
                    <a:lnTo>
                      <a:pt x="18945" y="39283"/>
                    </a:lnTo>
                    <a:cubicBezTo>
                      <a:pt x="19014" y="39283"/>
                      <a:pt x="19060" y="39283"/>
                      <a:pt x="19128" y="39260"/>
                    </a:cubicBezTo>
                    <a:cubicBezTo>
                      <a:pt x="19722" y="39237"/>
                      <a:pt x="20315" y="39215"/>
                      <a:pt x="20908" y="39192"/>
                    </a:cubicBezTo>
                    <a:lnTo>
                      <a:pt x="21182" y="39169"/>
                    </a:lnTo>
                    <a:cubicBezTo>
                      <a:pt x="21411" y="39169"/>
                      <a:pt x="21639" y="39146"/>
                      <a:pt x="21867" y="39146"/>
                    </a:cubicBezTo>
                    <a:lnTo>
                      <a:pt x="22095" y="39123"/>
                    </a:lnTo>
                    <a:lnTo>
                      <a:pt x="22666" y="39123"/>
                    </a:lnTo>
                    <a:cubicBezTo>
                      <a:pt x="22734" y="39123"/>
                      <a:pt x="22803" y="39100"/>
                      <a:pt x="22894" y="39055"/>
                    </a:cubicBezTo>
                    <a:cubicBezTo>
                      <a:pt x="22917" y="39055"/>
                      <a:pt x="22940" y="39032"/>
                      <a:pt x="22963" y="39009"/>
                    </a:cubicBezTo>
                    <a:lnTo>
                      <a:pt x="23031" y="39032"/>
                    </a:lnTo>
                    <a:lnTo>
                      <a:pt x="23396" y="39032"/>
                    </a:lnTo>
                    <a:lnTo>
                      <a:pt x="23602" y="39055"/>
                    </a:lnTo>
                    <a:cubicBezTo>
                      <a:pt x="23739" y="39055"/>
                      <a:pt x="23876" y="39078"/>
                      <a:pt x="24013" y="39078"/>
                    </a:cubicBezTo>
                    <a:lnTo>
                      <a:pt x="24127" y="39078"/>
                    </a:lnTo>
                    <a:lnTo>
                      <a:pt x="24218" y="39100"/>
                    </a:lnTo>
                    <a:cubicBezTo>
                      <a:pt x="24355" y="39100"/>
                      <a:pt x="24492" y="39100"/>
                      <a:pt x="24629" y="39123"/>
                    </a:cubicBezTo>
                    <a:lnTo>
                      <a:pt x="25588" y="39123"/>
                    </a:lnTo>
                    <a:cubicBezTo>
                      <a:pt x="25747" y="39123"/>
                      <a:pt x="25907" y="39100"/>
                      <a:pt x="26067" y="39078"/>
                    </a:cubicBezTo>
                    <a:lnTo>
                      <a:pt x="26272" y="39078"/>
                    </a:lnTo>
                    <a:cubicBezTo>
                      <a:pt x="26341" y="39055"/>
                      <a:pt x="26409" y="39055"/>
                      <a:pt x="26501" y="39055"/>
                    </a:cubicBezTo>
                    <a:cubicBezTo>
                      <a:pt x="26706" y="39032"/>
                      <a:pt x="26934" y="39009"/>
                      <a:pt x="27140" y="39009"/>
                    </a:cubicBezTo>
                    <a:lnTo>
                      <a:pt x="27414" y="39009"/>
                    </a:lnTo>
                    <a:lnTo>
                      <a:pt x="27756" y="38986"/>
                    </a:lnTo>
                    <a:lnTo>
                      <a:pt x="27847" y="38986"/>
                    </a:lnTo>
                    <a:cubicBezTo>
                      <a:pt x="28030" y="38986"/>
                      <a:pt x="28213" y="38964"/>
                      <a:pt x="28395" y="38964"/>
                    </a:cubicBezTo>
                    <a:lnTo>
                      <a:pt x="28555" y="38964"/>
                    </a:lnTo>
                    <a:cubicBezTo>
                      <a:pt x="28738" y="38964"/>
                      <a:pt x="28943" y="38964"/>
                      <a:pt x="29126" y="38986"/>
                    </a:cubicBezTo>
                    <a:lnTo>
                      <a:pt x="30335" y="38986"/>
                    </a:lnTo>
                    <a:cubicBezTo>
                      <a:pt x="30472" y="38986"/>
                      <a:pt x="30609" y="38986"/>
                      <a:pt x="30723" y="38964"/>
                    </a:cubicBezTo>
                    <a:cubicBezTo>
                      <a:pt x="30883" y="38964"/>
                      <a:pt x="31020" y="38964"/>
                      <a:pt x="31180" y="38941"/>
                    </a:cubicBezTo>
                    <a:lnTo>
                      <a:pt x="31385" y="38918"/>
                    </a:lnTo>
                    <a:cubicBezTo>
                      <a:pt x="31477" y="38918"/>
                      <a:pt x="31591" y="38895"/>
                      <a:pt x="31682" y="38895"/>
                    </a:cubicBezTo>
                    <a:cubicBezTo>
                      <a:pt x="31842" y="38872"/>
                      <a:pt x="32002" y="38872"/>
                      <a:pt x="32184" y="38849"/>
                    </a:cubicBezTo>
                    <a:lnTo>
                      <a:pt x="32435" y="38849"/>
                    </a:lnTo>
                    <a:lnTo>
                      <a:pt x="32504" y="38827"/>
                    </a:lnTo>
                    <a:lnTo>
                      <a:pt x="33097" y="38827"/>
                    </a:lnTo>
                    <a:cubicBezTo>
                      <a:pt x="33166" y="38827"/>
                      <a:pt x="33234" y="38804"/>
                      <a:pt x="33303" y="38804"/>
                    </a:cubicBezTo>
                    <a:lnTo>
                      <a:pt x="34512" y="38804"/>
                    </a:lnTo>
                    <a:lnTo>
                      <a:pt x="34649" y="38781"/>
                    </a:lnTo>
                    <a:lnTo>
                      <a:pt x="34809" y="38781"/>
                    </a:lnTo>
                    <a:lnTo>
                      <a:pt x="34946" y="38804"/>
                    </a:lnTo>
                    <a:cubicBezTo>
                      <a:pt x="35129" y="38781"/>
                      <a:pt x="35311" y="38781"/>
                      <a:pt x="35517" y="38781"/>
                    </a:cubicBezTo>
                    <a:lnTo>
                      <a:pt x="39739" y="38781"/>
                    </a:lnTo>
                    <a:cubicBezTo>
                      <a:pt x="39831" y="38804"/>
                      <a:pt x="39922" y="38804"/>
                      <a:pt x="40013" y="38804"/>
                    </a:cubicBezTo>
                    <a:lnTo>
                      <a:pt x="40538" y="38804"/>
                    </a:lnTo>
                    <a:cubicBezTo>
                      <a:pt x="40721" y="38804"/>
                      <a:pt x="40926" y="38804"/>
                      <a:pt x="41109" y="38827"/>
                    </a:cubicBezTo>
                    <a:lnTo>
                      <a:pt x="41931" y="38827"/>
                    </a:lnTo>
                    <a:cubicBezTo>
                      <a:pt x="42022" y="38827"/>
                      <a:pt x="42113" y="38827"/>
                      <a:pt x="42204" y="38804"/>
                    </a:cubicBezTo>
                    <a:lnTo>
                      <a:pt x="43460" y="38804"/>
                    </a:lnTo>
                    <a:cubicBezTo>
                      <a:pt x="43574" y="38827"/>
                      <a:pt x="43665" y="38827"/>
                      <a:pt x="43757" y="38827"/>
                    </a:cubicBezTo>
                    <a:lnTo>
                      <a:pt x="44692" y="38827"/>
                    </a:lnTo>
                    <a:lnTo>
                      <a:pt x="44921" y="38849"/>
                    </a:lnTo>
                    <a:lnTo>
                      <a:pt x="45674" y="38849"/>
                    </a:lnTo>
                    <a:cubicBezTo>
                      <a:pt x="45788" y="38872"/>
                      <a:pt x="45902" y="38872"/>
                      <a:pt x="46016" y="38872"/>
                    </a:cubicBezTo>
                    <a:lnTo>
                      <a:pt x="46153" y="38872"/>
                    </a:lnTo>
                    <a:cubicBezTo>
                      <a:pt x="46245" y="38872"/>
                      <a:pt x="46336" y="38872"/>
                      <a:pt x="46450" y="38895"/>
                    </a:cubicBezTo>
                    <a:lnTo>
                      <a:pt x="46655" y="38895"/>
                    </a:lnTo>
                    <a:cubicBezTo>
                      <a:pt x="46815" y="38918"/>
                      <a:pt x="46975" y="38918"/>
                      <a:pt x="47135" y="38941"/>
                    </a:cubicBezTo>
                    <a:lnTo>
                      <a:pt x="47317" y="38941"/>
                    </a:lnTo>
                    <a:cubicBezTo>
                      <a:pt x="47591" y="38941"/>
                      <a:pt x="47865" y="38964"/>
                      <a:pt x="48116" y="38964"/>
                    </a:cubicBezTo>
                    <a:cubicBezTo>
                      <a:pt x="48436" y="38986"/>
                      <a:pt x="48755" y="38986"/>
                      <a:pt x="49052" y="39009"/>
                    </a:cubicBezTo>
                    <a:lnTo>
                      <a:pt x="49098" y="39032"/>
                    </a:lnTo>
                    <a:lnTo>
                      <a:pt x="49235" y="39032"/>
                    </a:lnTo>
                    <a:lnTo>
                      <a:pt x="49189" y="39009"/>
                    </a:lnTo>
                    <a:lnTo>
                      <a:pt x="49189" y="39009"/>
                    </a:lnTo>
                    <a:cubicBezTo>
                      <a:pt x="49303" y="39032"/>
                      <a:pt x="49440" y="39055"/>
                      <a:pt x="49554" y="39055"/>
                    </a:cubicBezTo>
                    <a:lnTo>
                      <a:pt x="49691" y="39055"/>
                    </a:lnTo>
                    <a:cubicBezTo>
                      <a:pt x="49782" y="39078"/>
                      <a:pt x="49874" y="39078"/>
                      <a:pt x="49965" y="39078"/>
                    </a:cubicBezTo>
                    <a:cubicBezTo>
                      <a:pt x="50102" y="39100"/>
                      <a:pt x="50216" y="39100"/>
                      <a:pt x="50353" y="39123"/>
                    </a:cubicBezTo>
                    <a:lnTo>
                      <a:pt x="50490" y="39123"/>
                    </a:lnTo>
                    <a:lnTo>
                      <a:pt x="50718" y="39146"/>
                    </a:lnTo>
                    <a:lnTo>
                      <a:pt x="51083" y="39169"/>
                    </a:lnTo>
                    <a:lnTo>
                      <a:pt x="51449" y="39192"/>
                    </a:lnTo>
                    <a:cubicBezTo>
                      <a:pt x="51563" y="39192"/>
                      <a:pt x="51677" y="39192"/>
                      <a:pt x="51768" y="39215"/>
                    </a:cubicBezTo>
                    <a:cubicBezTo>
                      <a:pt x="51928" y="39215"/>
                      <a:pt x="52065" y="39215"/>
                      <a:pt x="52202" y="39237"/>
                    </a:cubicBezTo>
                    <a:cubicBezTo>
                      <a:pt x="52202" y="39228"/>
                      <a:pt x="52198" y="39222"/>
                      <a:pt x="52191" y="39219"/>
                    </a:cubicBezTo>
                    <a:lnTo>
                      <a:pt x="52191" y="39219"/>
                    </a:lnTo>
                    <a:cubicBezTo>
                      <a:pt x="52728" y="39284"/>
                      <a:pt x="53286" y="39306"/>
                      <a:pt x="53800" y="39329"/>
                    </a:cubicBezTo>
                    <a:lnTo>
                      <a:pt x="53982" y="39329"/>
                    </a:lnTo>
                    <a:cubicBezTo>
                      <a:pt x="54074" y="39352"/>
                      <a:pt x="54165" y="39352"/>
                      <a:pt x="54256" y="39352"/>
                    </a:cubicBezTo>
                    <a:lnTo>
                      <a:pt x="54370" y="39352"/>
                    </a:lnTo>
                    <a:cubicBezTo>
                      <a:pt x="54530" y="39374"/>
                      <a:pt x="54713" y="39374"/>
                      <a:pt x="54895" y="39397"/>
                    </a:cubicBezTo>
                    <a:cubicBezTo>
                      <a:pt x="55169" y="39397"/>
                      <a:pt x="55466" y="39420"/>
                      <a:pt x="55763" y="39443"/>
                    </a:cubicBezTo>
                    <a:cubicBezTo>
                      <a:pt x="55877" y="39443"/>
                      <a:pt x="55968" y="39466"/>
                      <a:pt x="56082" y="39466"/>
                    </a:cubicBezTo>
                    <a:lnTo>
                      <a:pt x="56196" y="39489"/>
                    </a:lnTo>
                    <a:lnTo>
                      <a:pt x="56562" y="39534"/>
                    </a:lnTo>
                    <a:cubicBezTo>
                      <a:pt x="56721" y="39534"/>
                      <a:pt x="56858" y="39557"/>
                      <a:pt x="57018" y="39580"/>
                    </a:cubicBezTo>
                    <a:lnTo>
                      <a:pt x="57109" y="39580"/>
                    </a:lnTo>
                    <a:lnTo>
                      <a:pt x="57132" y="39603"/>
                    </a:lnTo>
                    <a:cubicBezTo>
                      <a:pt x="57224" y="39603"/>
                      <a:pt x="57292" y="39625"/>
                      <a:pt x="57360" y="39625"/>
                    </a:cubicBezTo>
                    <a:cubicBezTo>
                      <a:pt x="57452" y="39625"/>
                      <a:pt x="57520" y="39603"/>
                      <a:pt x="57566" y="39580"/>
                    </a:cubicBezTo>
                    <a:lnTo>
                      <a:pt x="57612" y="39580"/>
                    </a:lnTo>
                    <a:cubicBezTo>
                      <a:pt x="57794" y="39580"/>
                      <a:pt x="57931" y="39443"/>
                      <a:pt x="57954" y="39260"/>
                    </a:cubicBezTo>
                    <a:cubicBezTo>
                      <a:pt x="57954" y="39215"/>
                      <a:pt x="57954" y="39146"/>
                      <a:pt x="57954" y="39100"/>
                    </a:cubicBezTo>
                    <a:cubicBezTo>
                      <a:pt x="57954" y="39100"/>
                      <a:pt x="57954" y="39055"/>
                      <a:pt x="57954" y="39032"/>
                    </a:cubicBezTo>
                    <a:cubicBezTo>
                      <a:pt x="57931" y="38986"/>
                      <a:pt x="57931" y="38964"/>
                      <a:pt x="57931" y="38941"/>
                    </a:cubicBezTo>
                    <a:cubicBezTo>
                      <a:pt x="57931" y="38827"/>
                      <a:pt x="57954" y="38712"/>
                      <a:pt x="57977" y="38621"/>
                    </a:cubicBezTo>
                    <a:cubicBezTo>
                      <a:pt x="58000" y="38530"/>
                      <a:pt x="58022" y="38461"/>
                      <a:pt x="58022" y="38370"/>
                    </a:cubicBezTo>
                    <a:cubicBezTo>
                      <a:pt x="58091" y="38256"/>
                      <a:pt x="58137" y="38165"/>
                      <a:pt x="58182" y="38051"/>
                    </a:cubicBezTo>
                    <a:lnTo>
                      <a:pt x="58228" y="37959"/>
                    </a:lnTo>
                    <a:cubicBezTo>
                      <a:pt x="58273" y="37845"/>
                      <a:pt x="58319" y="37731"/>
                      <a:pt x="58365" y="37617"/>
                    </a:cubicBezTo>
                    <a:cubicBezTo>
                      <a:pt x="58479" y="37343"/>
                      <a:pt x="58639" y="37092"/>
                      <a:pt x="58776" y="36864"/>
                    </a:cubicBezTo>
                    <a:cubicBezTo>
                      <a:pt x="58844" y="36749"/>
                      <a:pt x="58913" y="36658"/>
                      <a:pt x="58981" y="36544"/>
                    </a:cubicBezTo>
                    <a:lnTo>
                      <a:pt x="59004" y="36476"/>
                    </a:lnTo>
                    <a:lnTo>
                      <a:pt x="59141" y="36270"/>
                    </a:lnTo>
                    <a:cubicBezTo>
                      <a:pt x="59164" y="36247"/>
                      <a:pt x="59164" y="36247"/>
                      <a:pt x="59186" y="36224"/>
                    </a:cubicBezTo>
                    <a:cubicBezTo>
                      <a:pt x="59301" y="36065"/>
                      <a:pt x="59415" y="35928"/>
                      <a:pt x="59529" y="35814"/>
                    </a:cubicBezTo>
                    <a:cubicBezTo>
                      <a:pt x="59666" y="35700"/>
                      <a:pt x="59780" y="35585"/>
                      <a:pt x="59917" y="35494"/>
                    </a:cubicBezTo>
                    <a:cubicBezTo>
                      <a:pt x="59985" y="35448"/>
                      <a:pt x="60054" y="35380"/>
                      <a:pt x="60122" y="35334"/>
                    </a:cubicBezTo>
                    <a:lnTo>
                      <a:pt x="60145" y="35334"/>
                    </a:lnTo>
                    <a:lnTo>
                      <a:pt x="60236" y="35266"/>
                    </a:lnTo>
                    <a:cubicBezTo>
                      <a:pt x="60351" y="35175"/>
                      <a:pt x="60465" y="35106"/>
                      <a:pt x="60579" y="35038"/>
                    </a:cubicBezTo>
                    <a:cubicBezTo>
                      <a:pt x="60624" y="35015"/>
                      <a:pt x="60670" y="34992"/>
                      <a:pt x="60716" y="34946"/>
                    </a:cubicBezTo>
                    <a:lnTo>
                      <a:pt x="60739" y="34946"/>
                    </a:lnTo>
                    <a:lnTo>
                      <a:pt x="60761" y="34923"/>
                    </a:lnTo>
                    <a:lnTo>
                      <a:pt x="60807" y="34878"/>
                    </a:lnTo>
                    <a:lnTo>
                      <a:pt x="60921" y="34809"/>
                    </a:lnTo>
                    <a:cubicBezTo>
                      <a:pt x="61013" y="34764"/>
                      <a:pt x="61104" y="34741"/>
                      <a:pt x="61195" y="34695"/>
                    </a:cubicBezTo>
                    <a:lnTo>
                      <a:pt x="61218" y="34672"/>
                    </a:lnTo>
                    <a:lnTo>
                      <a:pt x="61355" y="34627"/>
                    </a:lnTo>
                    <a:cubicBezTo>
                      <a:pt x="61446" y="34581"/>
                      <a:pt x="61537" y="34535"/>
                      <a:pt x="61629" y="34513"/>
                    </a:cubicBezTo>
                    <a:lnTo>
                      <a:pt x="61697" y="34467"/>
                    </a:lnTo>
                    <a:cubicBezTo>
                      <a:pt x="61834" y="34421"/>
                      <a:pt x="61948" y="34398"/>
                      <a:pt x="62062" y="34353"/>
                    </a:cubicBezTo>
                    <a:lnTo>
                      <a:pt x="62245" y="34284"/>
                    </a:lnTo>
                    <a:cubicBezTo>
                      <a:pt x="62382" y="34239"/>
                      <a:pt x="62496" y="34193"/>
                      <a:pt x="62633" y="34170"/>
                    </a:cubicBezTo>
                    <a:cubicBezTo>
                      <a:pt x="62816" y="34102"/>
                      <a:pt x="63021" y="34079"/>
                      <a:pt x="63272" y="34033"/>
                    </a:cubicBezTo>
                    <a:cubicBezTo>
                      <a:pt x="63386" y="34010"/>
                      <a:pt x="63523" y="34010"/>
                      <a:pt x="63637" y="34010"/>
                    </a:cubicBezTo>
                    <a:lnTo>
                      <a:pt x="63843" y="33988"/>
                    </a:lnTo>
                    <a:lnTo>
                      <a:pt x="64550" y="33988"/>
                    </a:lnTo>
                    <a:cubicBezTo>
                      <a:pt x="64687" y="33988"/>
                      <a:pt x="64824" y="33988"/>
                      <a:pt x="64984" y="34010"/>
                    </a:cubicBezTo>
                    <a:lnTo>
                      <a:pt x="65053" y="34033"/>
                    </a:lnTo>
                    <a:lnTo>
                      <a:pt x="65144" y="34033"/>
                    </a:lnTo>
                    <a:cubicBezTo>
                      <a:pt x="65304" y="34056"/>
                      <a:pt x="65441" y="34079"/>
                      <a:pt x="65578" y="34102"/>
                    </a:cubicBezTo>
                    <a:lnTo>
                      <a:pt x="65623" y="34102"/>
                    </a:lnTo>
                    <a:cubicBezTo>
                      <a:pt x="65874" y="34193"/>
                      <a:pt x="66125" y="34284"/>
                      <a:pt x="66331" y="34353"/>
                    </a:cubicBezTo>
                    <a:cubicBezTo>
                      <a:pt x="66399" y="34398"/>
                      <a:pt x="66468" y="34421"/>
                      <a:pt x="66536" y="34444"/>
                    </a:cubicBezTo>
                    <a:lnTo>
                      <a:pt x="66559" y="34467"/>
                    </a:lnTo>
                    <a:lnTo>
                      <a:pt x="66605" y="34490"/>
                    </a:lnTo>
                    <a:cubicBezTo>
                      <a:pt x="66650" y="34513"/>
                      <a:pt x="66696" y="34535"/>
                      <a:pt x="66742" y="34558"/>
                    </a:cubicBezTo>
                    <a:cubicBezTo>
                      <a:pt x="66833" y="34581"/>
                      <a:pt x="66924" y="34627"/>
                      <a:pt x="67016" y="34695"/>
                    </a:cubicBezTo>
                    <a:cubicBezTo>
                      <a:pt x="67084" y="34718"/>
                      <a:pt x="67153" y="34764"/>
                      <a:pt x="67221" y="34809"/>
                    </a:cubicBezTo>
                    <a:lnTo>
                      <a:pt x="67358" y="34923"/>
                    </a:lnTo>
                    <a:lnTo>
                      <a:pt x="67449" y="34969"/>
                    </a:lnTo>
                    <a:cubicBezTo>
                      <a:pt x="67518" y="35015"/>
                      <a:pt x="67609" y="35083"/>
                      <a:pt x="67677" y="35129"/>
                    </a:cubicBezTo>
                    <a:cubicBezTo>
                      <a:pt x="67792" y="35220"/>
                      <a:pt x="67929" y="35311"/>
                      <a:pt x="68043" y="35426"/>
                    </a:cubicBezTo>
                    <a:cubicBezTo>
                      <a:pt x="68157" y="35517"/>
                      <a:pt x="68248" y="35608"/>
                      <a:pt x="68362" y="35722"/>
                    </a:cubicBezTo>
                    <a:cubicBezTo>
                      <a:pt x="68659" y="36042"/>
                      <a:pt x="68956" y="36453"/>
                      <a:pt x="69230" y="36932"/>
                    </a:cubicBezTo>
                    <a:cubicBezTo>
                      <a:pt x="69298" y="37023"/>
                      <a:pt x="69344" y="37138"/>
                      <a:pt x="69412" y="37252"/>
                    </a:cubicBezTo>
                    <a:cubicBezTo>
                      <a:pt x="69458" y="37343"/>
                      <a:pt x="69504" y="37434"/>
                      <a:pt x="69549" y="37526"/>
                    </a:cubicBezTo>
                    <a:lnTo>
                      <a:pt x="69572" y="37617"/>
                    </a:lnTo>
                    <a:lnTo>
                      <a:pt x="69686" y="37868"/>
                    </a:lnTo>
                    <a:lnTo>
                      <a:pt x="69709" y="37936"/>
                    </a:lnTo>
                    <a:cubicBezTo>
                      <a:pt x="69755" y="38028"/>
                      <a:pt x="69777" y="38119"/>
                      <a:pt x="69823" y="38210"/>
                    </a:cubicBezTo>
                    <a:lnTo>
                      <a:pt x="69823" y="38279"/>
                    </a:lnTo>
                    <a:lnTo>
                      <a:pt x="69846" y="38347"/>
                    </a:lnTo>
                    <a:lnTo>
                      <a:pt x="69846" y="38439"/>
                    </a:lnTo>
                    <a:cubicBezTo>
                      <a:pt x="69869" y="38507"/>
                      <a:pt x="69869" y="38553"/>
                      <a:pt x="69892" y="38621"/>
                    </a:cubicBezTo>
                    <a:lnTo>
                      <a:pt x="69914" y="38690"/>
                    </a:lnTo>
                    <a:cubicBezTo>
                      <a:pt x="69914" y="38735"/>
                      <a:pt x="69937" y="38758"/>
                      <a:pt x="69937" y="38804"/>
                    </a:cubicBezTo>
                    <a:cubicBezTo>
                      <a:pt x="69937" y="38872"/>
                      <a:pt x="69960" y="38941"/>
                      <a:pt x="69983" y="39009"/>
                    </a:cubicBezTo>
                    <a:cubicBezTo>
                      <a:pt x="70006" y="39078"/>
                      <a:pt x="70051" y="39146"/>
                      <a:pt x="70074" y="39215"/>
                    </a:cubicBezTo>
                    <a:lnTo>
                      <a:pt x="70074" y="39237"/>
                    </a:lnTo>
                    <a:cubicBezTo>
                      <a:pt x="70074" y="39306"/>
                      <a:pt x="70074" y="39352"/>
                      <a:pt x="70074" y="39397"/>
                    </a:cubicBezTo>
                    <a:cubicBezTo>
                      <a:pt x="70074" y="39557"/>
                      <a:pt x="70234" y="39694"/>
                      <a:pt x="70394" y="39694"/>
                    </a:cubicBezTo>
                    <a:lnTo>
                      <a:pt x="70668" y="39694"/>
                    </a:lnTo>
                    <a:cubicBezTo>
                      <a:pt x="70736" y="39694"/>
                      <a:pt x="70827" y="39694"/>
                      <a:pt x="70919" y="39671"/>
                    </a:cubicBezTo>
                    <a:cubicBezTo>
                      <a:pt x="71010" y="39671"/>
                      <a:pt x="71101" y="39648"/>
                      <a:pt x="71193" y="39648"/>
                    </a:cubicBezTo>
                    <a:lnTo>
                      <a:pt x="71330" y="39625"/>
                    </a:lnTo>
                    <a:cubicBezTo>
                      <a:pt x="71626" y="39603"/>
                      <a:pt x="71900" y="39557"/>
                      <a:pt x="72197" y="39534"/>
                    </a:cubicBezTo>
                    <a:cubicBezTo>
                      <a:pt x="72448" y="39489"/>
                      <a:pt x="72745" y="39466"/>
                      <a:pt x="73041" y="39443"/>
                    </a:cubicBezTo>
                    <a:cubicBezTo>
                      <a:pt x="73178" y="39420"/>
                      <a:pt x="73315" y="39420"/>
                      <a:pt x="73429" y="39420"/>
                    </a:cubicBezTo>
                    <a:lnTo>
                      <a:pt x="73635" y="39397"/>
                    </a:lnTo>
                    <a:lnTo>
                      <a:pt x="73703" y="39397"/>
                    </a:lnTo>
                    <a:cubicBezTo>
                      <a:pt x="73795" y="39374"/>
                      <a:pt x="73886" y="39374"/>
                      <a:pt x="73977" y="39374"/>
                    </a:cubicBezTo>
                    <a:lnTo>
                      <a:pt x="74274" y="39374"/>
                    </a:lnTo>
                    <a:cubicBezTo>
                      <a:pt x="74457" y="39352"/>
                      <a:pt x="74662" y="39352"/>
                      <a:pt x="74845" y="39329"/>
                    </a:cubicBezTo>
                    <a:cubicBezTo>
                      <a:pt x="75004" y="39306"/>
                      <a:pt x="75164" y="39306"/>
                      <a:pt x="75301" y="39306"/>
                    </a:cubicBezTo>
                    <a:lnTo>
                      <a:pt x="75370" y="39306"/>
                    </a:lnTo>
                    <a:cubicBezTo>
                      <a:pt x="75507" y="39283"/>
                      <a:pt x="75621" y="39283"/>
                      <a:pt x="75758" y="39283"/>
                    </a:cubicBezTo>
                    <a:cubicBezTo>
                      <a:pt x="76100" y="39260"/>
                      <a:pt x="76442" y="39215"/>
                      <a:pt x="76785" y="39169"/>
                    </a:cubicBezTo>
                    <a:lnTo>
                      <a:pt x="76853" y="39169"/>
                    </a:lnTo>
                    <a:cubicBezTo>
                      <a:pt x="76990" y="39146"/>
                      <a:pt x="77150" y="39123"/>
                      <a:pt x="77310" y="39100"/>
                    </a:cubicBezTo>
                    <a:cubicBezTo>
                      <a:pt x="77310" y="39123"/>
                      <a:pt x="77333" y="39146"/>
                      <a:pt x="77355" y="39169"/>
                    </a:cubicBezTo>
                    <a:cubicBezTo>
                      <a:pt x="77401" y="39215"/>
                      <a:pt x="77447" y="39237"/>
                      <a:pt x="77515" y="39260"/>
                    </a:cubicBezTo>
                    <a:cubicBezTo>
                      <a:pt x="77561" y="39260"/>
                      <a:pt x="77607" y="39260"/>
                      <a:pt x="77652" y="39283"/>
                    </a:cubicBezTo>
                    <a:lnTo>
                      <a:pt x="77880" y="39283"/>
                    </a:lnTo>
                    <a:cubicBezTo>
                      <a:pt x="77972" y="39260"/>
                      <a:pt x="78063" y="39260"/>
                      <a:pt x="78131" y="39260"/>
                    </a:cubicBezTo>
                    <a:cubicBezTo>
                      <a:pt x="78246" y="39260"/>
                      <a:pt x="78360" y="39237"/>
                      <a:pt x="78474" y="39237"/>
                    </a:cubicBezTo>
                    <a:lnTo>
                      <a:pt x="78656" y="39215"/>
                    </a:lnTo>
                    <a:cubicBezTo>
                      <a:pt x="78908" y="39192"/>
                      <a:pt x="79159" y="39146"/>
                      <a:pt x="79410" y="39123"/>
                    </a:cubicBezTo>
                    <a:lnTo>
                      <a:pt x="79478" y="39123"/>
                    </a:lnTo>
                    <a:lnTo>
                      <a:pt x="79569" y="39100"/>
                    </a:lnTo>
                    <a:cubicBezTo>
                      <a:pt x="79752" y="39100"/>
                      <a:pt x="79935" y="39078"/>
                      <a:pt x="80117" y="39055"/>
                    </a:cubicBezTo>
                    <a:lnTo>
                      <a:pt x="80414" y="39032"/>
                    </a:lnTo>
                    <a:lnTo>
                      <a:pt x="80711" y="39032"/>
                    </a:lnTo>
                    <a:lnTo>
                      <a:pt x="81053" y="39009"/>
                    </a:lnTo>
                    <a:cubicBezTo>
                      <a:pt x="81259" y="38986"/>
                      <a:pt x="81464" y="38986"/>
                      <a:pt x="81692" y="38986"/>
                    </a:cubicBezTo>
                    <a:cubicBezTo>
                      <a:pt x="81989" y="38964"/>
                      <a:pt x="82309" y="38964"/>
                      <a:pt x="82628" y="38941"/>
                    </a:cubicBezTo>
                    <a:lnTo>
                      <a:pt x="83427" y="38941"/>
                    </a:lnTo>
                    <a:lnTo>
                      <a:pt x="83610" y="38964"/>
                    </a:lnTo>
                    <a:lnTo>
                      <a:pt x="85504" y="38964"/>
                    </a:lnTo>
                    <a:cubicBezTo>
                      <a:pt x="85778" y="38941"/>
                      <a:pt x="86052" y="38941"/>
                      <a:pt x="86303" y="38941"/>
                    </a:cubicBezTo>
                    <a:lnTo>
                      <a:pt x="86622" y="38941"/>
                    </a:lnTo>
                    <a:cubicBezTo>
                      <a:pt x="86828" y="38941"/>
                      <a:pt x="87033" y="38941"/>
                      <a:pt x="87239" y="38918"/>
                    </a:cubicBezTo>
                    <a:lnTo>
                      <a:pt x="87672" y="38918"/>
                    </a:lnTo>
                    <a:lnTo>
                      <a:pt x="88083" y="38895"/>
                    </a:lnTo>
                    <a:lnTo>
                      <a:pt x="91279" y="38895"/>
                    </a:lnTo>
                    <a:cubicBezTo>
                      <a:pt x="91439" y="38895"/>
                      <a:pt x="91621" y="38872"/>
                      <a:pt x="91804" y="38872"/>
                    </a:cubicBezTo>
                    <a:lnTo>
                      <a:pt x="92420" y="38872"/>
                    </a:lnTo>
                    <a:lnTo>
                      <a:pt x="92717" y="38895"/>
                    </a:lnTo>
                    <a:lnTo>
                      <a:pt x="94634" y="38895"/>
                    </a:lnTo>
                    <a:cubicBezTo>
                      <a:pt x="94931" y="38895"/>
                      <a:pt x="95250" y="38918"/>
                      <a:pt x="95547" y="38941"/>
                    </a:cubicBezTo>
                    <a:lnTo>
                      <a:pt x="95616" y="38941"/>
                    </a:lnTo>
                    <a:cubicBezTo>
                      <a:pt x="95935" y="38964"/>
                      <a:pt x="96278" y="38964"/>
                      <a:pt x="96597" y="38964"/>
                    </a:cubicBezTo>
                    <a:cubicBezTo>
                      <a:pt x="96757" y="38986"/>
                      <a:pt x="96917" y="38986"/>
                      <a:pt x="97076" y="38986"/>
                    </a:cubicBezTo>
                    <a:lnTo>
                      <a:pt x="97624" y="38986"/>
                    </a:lnTo>
                    <a:lnTo>
                      <a:pt x="97875" y="39009"/>
                    </a:lnTo>
                    <a:lnTo>
                      <a:pt x="98514" y="39009"/>
                    </a:lnTo>
                    <a:cubicBezTo>
                      <a:pt x="99131" y="39009"/>
                      <a:pt x="99747" y="39032"/>
                      <a:pt x="100523" y="39078"/>
                    </a:cubicBezTo>
                    <a:cubicBezTo>
                      <a:pt x="100865" y="39078"/>
                      <a:pt x="101208" y="39100"/>
                      <a:pt x="101550" y="39123"/>
                    </a:cubicBezTo>
                    <a:lnTo>
                      <a:pt x="101642" y="39123"/>
                    </a:lnTo>
                    <a:cubicBezTo>
                      <a:pt x="101756" y="39146"/>
                      <a:pt x="101870" y="39146"/>
                      <a:pt x="101984" y="39146"/>
                    </a:cubicBezTo>
                    <a:lnTo>
                      <a:pt x="102007" y="39169"/>
                    </a:lnTo>
                    <a:lnTo>
                      <a:pt x="102555" y="39192"/>
                    </a:lnTo>
                    <a:lnTo>
                      <a:pt x="102646" y="39192"/>
                    </a:lnTo>
                    <a:cubicBezTo>
                      <a:pt x="102714" y="39215"/>
                      <a:pt x="102737" y="39215"/>
                      <a:pt x="102783" y="39215"/>
                    </a:cubicBezTo>
                    <a:cubicBezTo>
                      <a:pt x="102874" y="39215"/>
                      <a:pt x="102965" y="39215"/>
                      <a:pt x="103034" y="39237"/>
                    </a:cubicBezTo>
                    <a:lnTo>
                      <a:pt x="103080" y="39237"/>
                    </a:lnTo>
                    <a:lnTo>
                      <a:pt x="103125" y="39215"/>
                    </a:lnTo>
                    <a:cubicBezTo>
                      <a:pt x="103399" y="39260"/>
                      <a:pt x="103673" y="39283"/>
                      <a:pt x="103993" y="39283"/>
                    </a:cubicBezTo>
                    <a:lnTo>
                      <a:pt x="104221" y="39306"/>
                    </a:lnTo>
                    <a:lnTo>
                      <a:pt x="104974" y="39306"/>
                    </a:lnTo>
                    <a:cubicBezTo>
                      <a:pt x="105157" y="39306"/>
                      <a:pt x="105316" y="39329"/>
                      <a:pt x="105499" y="39329"/>
                    </a:cubicBezTo>
                    <a:lnTo>
                      <a:pt x="105545" y="39329"/>
                    </a:lnTo>
                    <a:lnTo>
                      <a:pt x="105750" y="39352"/>
                    </a:lnTo>
                    <a:lnTo>
                      <a:pt x="106207" y="39352"/>
                    </a:lnTo>
                    <a:cubicBezTo>
                      <a:pt x="106366" y="39374"/>
                      <a:pt x="106526" y="39374"/>
                      <a:pt x="106686" y="39374"/>
                    </a:cubicBezTo>
                    <a:lnTo>
                      <a:pt x="106891" y="39374"/>
                    </a:lnTo>
                    <a:lnTo>
                      <a:pt x="106960" y="39397"/>
                    </a:lnTo>
                    <a:lnTo>
                      <a:pt x="107553" y="39397"/>
                    </a:lnTo>
                    <a:cubicBezTo>
                      <a:pt x="107713" y="39397"/>
                      <a:pt x="107873" y="39420"/>
                      <a:pt x="108033" y="39420"/>
                    </a:cubicBezTo>
                    <a:lnTo>
                      <a:pt x="108215" y="39420"/>
                    </a:lnTo>
                    <a:lnTo>
                      <a:pt x="108421" y="39443"/>
                    </a:lnTo>
                    <a:cubicBezTo>
                      <a:pt x="108695" y="39443"/>
                      <a:pt x="108968" y="39466"/>
                      <a:pt x="109242" y="39489"/>
                    </a:cubicBezTo>
                    <a:lnTo>
                      <a:pt x="109585" y="39489"/>
                    </a:lnTo>
                    <a:lnTo>
                      <a:pt x="109699" y="39511"/>
                    </a:lnTo>
                    <a:cubicBezTo>
                      <a:pt x="109813" y="39511"/>
                      <a:pt x="109950" y="39511"/>
                      <a:pt x="110087" y="39534"/>
                    </a:cubicBezTo>
                    <a:lnTo>
                      <a:pt x="110292" y="39534"/>
                    </a:lnTo>
                    <a:lnTo>
                      <a:pt x="110361" y="39557"/>
                    </a:lnTo>
                    <a:lnTo>
                      <a:pt x="110589" y="39580"/>
                    </a:lnTo>
                    <a:lnTo>
                      <a:pt x="110886" y="39580"/>
                    </a:lnTo>
                    <a:lnTo>
                      <a:pt x="111183" y="39603"/>
                    </a:lnTo>
                    <a:cubicBezTo>
                      <a:pt x="111388" y="39625"/>
                      <a:pt x="111593" y="39625"/>
                      <a:pt x="111799" y="39625"/>
                    </a:cubicBezTo>
                    <a:lnTo>
                      <a:pt x="112096" y="39625"/>
                    </a:lnTo>
                    <a:cubicBezTo>
                      <a:pt x="112164" y="39625"/>
                      <a:pt x="112232" y="39648"/>
                      <a:pt x="112324" y="39648"/>
                    </a:cubicBezTo>
                    <a:lnTo>
                      <a:pt x="112506" y="39671"/>
                    </a:lnTo>
                    <a:lnTo>
                      <a:pt x="112643" y="39694"/>
                    </a:lnTo>
                    <a:cubicBezTo>
                      <a:pt x="112780" y="39694"/>
                      <a:pt x="112917" y="39717"/>
                      <a:pt x="113054" y="39717"/>
                    </a:cubicBezTo>
                    <a:lnTo>
                      <a:pt x="113305" y="39740"/>
                    </a:lnTo>
                    <a:lnTo>
                      <a:pt x="113442" y="39740"/>
                    </a:lnTo>
                    <a:cubicBezTo>
                      <a:pt x="113534" y="39740"/>
                      <a:pt x="113602" y="39762"/>
                      <a:pt x="113693" y="39762"/>
                    </a:cubicBezTo>
                    <a:cubicBezTo>
                      <a:pt x="113830" y="39762"/>
                      <a:pt x="113967" y="39785"/>
                      <a:pt x="114127" y="39808"/>
                    </a:cubicBezTo>
                    <a:cubicBezTo>
                      <a:pt x="114310" y="39831"/>
                      <a:pt x="114492" y="39831"/>
                      <a:pt x="114675" y="39854"/>
                    </a:cubicBezTo>
                    <a:lnTo>
                      <a:pt x="114720" y="39854"/>
                    </a:lnTo>
                    <a:cubicBezTo>
                      <a:pt x="114926" y="39877"/>
                      <a:pt x="115108" y="39899"/>
                      <a:pt x="115314" y="39945"/>
                    </a:cubicBezTo>
                    <a:cubicBezTo>
                      <a:pt x="115565" y="39968"/>
                      <a:pt x="115816" y="39991"/>
                      <a:pt x="116021" y="40013"/>
                    </a:cubicBezTo>
                    <a:lnTo>
                      <a:pt x="116501" y="40036"/>
                    </a:lnTo>
                    <a:lnTo>
                      <a:pt x="116706" y="40036"/>
                    </a:lnTo>
                    <a:lnTo>
                      <a:pt x="116912" y="40059"/>
                    </a:lnTo>
                    <a:lnTo>
                      <a:pt x="116980" y="40059"/>
                    </a:lnTo>
                    <a:cubicBezTo>
                      <a:pt x="117140" y="40082"/>
                      <a:pt x="117254" y="40105"/>
                      <a:pt x="117391" y="40105"/>
                    </a:cubicBezTo>
                    <a:lnTo>
                      <a:pt x="117984" y="40105"/>
                    </a:lnTo>
                    <a:cubicBezTo>
                      <a:pt x="118190" y="40128"/>
                      <a:pt x="118395" y="40150"/>
                      <a:pt x="118578" y="40219"/>
                    </a:cubicBezTo>
                    <a:lnTo>
                      <a:pt x="118646" y="40242"/>
                    </a:lnTo>
                    <a:cubicBezTo>
                      <a:pt x="118692" y="40242"/>
                      <a:pt x="118715" y="40265"/>
                      <a:pt x="118761" y="40265"/>
                    </a:cubicBezTo>
                    <a:cubicBezTo>
                      <a:pt x="118783" y="40265"/>
                      <a:pt x="118806" y="40265"/>
                      <a:pt x="118829" y="40242"/>
                    </a:cubicBezTo>
                    <a:cubicBezTo>
                      <a:pt x="118875" y="40242"/>
                      <a:pt x="118920" y="40219"/>
                      <a:pt x="118943" y="40173"/>
                    </a:cubicBezTo>
                    <a:lnTo>
                      <a:pt x="119034" y="40196"/>
                    </a:lnTo>
                    <a:lnTo>
                      <a:pt x="119126" y="40219"/>
                    </a:lnTo>
                    <a:lnTo>
                      <a:pt x="119240" y="40242"/>
                    </a:lnTo>
                    <a:cubicBezTo>
                      <a:pt x="119491" y="40287"/>
                      <a:pt x="119742" y="40310"/>
                      <a:pt x="119970" y="40310"/>
                    </a:cubicBezTo>
                    <a:lnTo>
                      <a:pt x="120084" y="40310"/>
                    </a:lnTo>
                    <a:cubicBezTo>
                      <a:pt x="120176" y="40333"/>
                      <a:pt x="120267" y="40333"/>
                      <a:pt x="120335" y="40333"/>
                    </a:cubicBezTo>
                    <a:cubicBezTo>
                      <a:pt x="120724" y="40333"/>
                      <a:pt x="121157" y="40287"/>
                      <a:pt x="121637" y="40173"/>
                    </a:cubicBezTo>
                    <a:cubicBezTo>
                      <a:pt x="121682" y="40173"/>
                      <a:pt x="121796" y="40150"/>
                      <a:pt x="121888" y="40128"/>
                    </a:cubicBezTo>
                    <a:lnTo>
                      <a:pt x="121956" y="40128"/>
                    </a:lnTo>
                    <a:lnTo>
                      <a:pt x="121979" y="40105"/>
                    </a:lnTo>
                    <a:cubicBezTo>
                      <a:pt x="122162" y="40082"/>
                      <a:pt x="122321" y="40036"/>
                      <a:pt x="122481" y="40013"/>
                    </a:cubicBezTo>
                    <a:cubicBezTo>
                      <a:pt x="122550" y="39991"/>
                      <a:pt x="122618" y="39968"/>
                      <a:pt x="122686" y="39945"/>
                    </a:cubicBezTo>
                    <a:lnTo>
                      <a:pt x="122732" y="39922"/>
                    </a:lnTo>
                    <a:cubicBezTo>
                      <a:pt x="122801" y="39922"/>
                      <a:pt x="122869" y="39899"/>
                      <a:pt x="122938" y="39877"/>
                    </a:cubicBezTo>
                    <a:cubicBezTo>
                      <a:pt x="123143" y="39831"/>
                      <a:pt x="123348" y="39785"/>
                      <a:pt x="123554" y="39740"/>
                    </a:cubicBezTo>
                    <a:cubicBezTo>
                      <a:pt x="123668" y="39717"/>
                      <a:pt x="123759" y="39694"/>
                      <a:pt x="123851" y="39671"/>
                    </a:cubicBezTo>
                    <a:lnTo>
                      <a:pt x="123805" y="39671"/>
                    </a:lnTo>
                    <a:cubicBezTo>
                      <a:pt x="124079" y="39625"/>
                      <a:pt x="124330" y="39580"/>
                      <a:pt x="124581" y="39511"/>
                    </a:cubicBezTo>
                    <a:cubicBezTo>
                      <a:pt x="124786" y="39443"/>
                      <a:pt x="124992" y="39397"/>
                      <a:pt x="125197" y="39352"/>
                    </a:cubicBezTo>
                    <a:lnTo>
                      <a:pt x="125448" y="39306"/>
                    </a:lnTo>
                    <a:lnTo>
                      <a:pt x="125517" y="39283"/>
                    </a:lnTo>
                    <a:cubicBezTo>
                      <a:pt x="125631" y="39260"/>
                      <a:pt x="125722" y="39237"/>
                      <a:pt x="125814" y="39215"/>
                    </a:cubicBezTo>
                    <a:cubicBezTo>
                      <a:pt x="125905" y="39192"/>
                      <a:pt x="125996" y="39192"/>
                      <a:pt x="126065" y="39169"/>
                    </a:cubicBezTo>
                    <a:lnTo>
                      <a:pt x="126133" y="39146"/>
                    </a:lnTo>
                    <a:lnTo>
                      <a:pt x="126156" y="39146"/>
                    </a:lnTo>
                    <a:cubicBezTo>
                      <a:pt x="126202" y="39123"/>
                      <a:pt x="126247" y="39123"/>
                      <a:pt x="126293" y="39100"/>
                    </a:cubicBezTo>
                    <a:cubicBezTo>
                      <a:pt x="126339" y="39100"/>
                      <a:pt x="126384" y="39100"/>
                      <a:pt x="126430" y="39078"/>
                    </a:cubicBezTo>
                    <a:cubicBezTo>
                      <a:pt x="126475" y="39078"/>
                      <a:pt x="126521" y="39078"/>
                      <a:pt x="126567" y="39055"/>
                    </a:cubicBezTo>
                    <a:cubicBezTo>
                      <a:pt x="126590" y="39055"/>
                      <a:pt x="126635" y="39055"/>
                      <a:pt x="126681" y="39009"/>
                    </a:cubicBezTo>
                    <a:cubicBezTo>
                      <a:pt x="126704" y="38986"/>
                      <a:pt x="126727" y="38986"/>
                      <a:pt x="126749" y="38964"/>
                    </a:cubicBezTo>
                    <a:cubicBezTo>
                      <a:pt x="126818" y="38895"/>
                      <a:pt x="126841" y="38804"/>
                      <a:pt x="126841" y="38712"/>
                    </a:cubicBezTo>
                    <a:cubicBezTo>
                      <a:pt x="126841" y="38598"/>
                      <a:pt x="126772" y="38507"/>
                      <a:pt x="126658" y="38393"/>
                    </a:cubicBezTo>
                    <a:cubicBezTo>
                      <a:pt x="126612" y="38347"/>
                      <a:pt x="126567" y="38324"/>
                      <a:pt x="126544" y="38302"/>
                    </a:cubicBezTo>
                    <a:cubicBezTo>
                      <a:pt x="126453" y="38233"/>
                      <a:pt x="126361" y="38142"/>
                      <a:pt x="126270" y="38073"/>
                    </a:cubicBezTo>
                    <a:cubicBezTo>
                      <a:pt x="126202" y="38005"/>
                      <a:pt x="126110" y="37914"/>
                      <a:pt x="126042" y="37845"/>
                    </a:cubicBezTo>
                    <a:lnTo>
                      <a:pt x="125951" y="37777"/>
                    </a:lnTo>
                    <a:lnTo>
                      <a:pt x="125928" y="37754"/>
                    </a:lnTo>
                    <a:cubicBezTo>
                      <a:pt x="125882" y="37708"/>
                      <a:pt x="125836" y="37662"/>
                      <a:pt x="125791" y="37617"/>
                    </a:cubicBezTo>
                    <a:cubicBezTo>
                      <a:pt x="125608" y="37457"/>
                      <a:pt x="125448" y="37297"/>
                      <a:pt x="125311" y="37138"/>
                    </a:cubicBezTo>
                    <a:lnTo>
                      <a:pt x="125174" y="36955"/>
                    </a:lnTo>
                    <a:lnTo>
                      <a:pt x="125106" y="36886"/>
                    </a:lnTo>
                    <a:cubicBezTo>
                      <a:pt x="124969" y="36727"/>
                      <a:pt x="124878" y="36567"/>
                      <a:pt x="124786" y="36407"/>
                    </a:cubicBezTo>
                    <a:lnTo>
                      <a:pt x="124718" y="36293"/>
                    </a:lnTo>
                    <a:cubicBezTo>
                      <a:pt x="124695" y="36247"/>
                      <a:pt x="124672" y="36224"/>
                      <a:pt x="124649" y="36179"/>
                    </a:cubicBezTo>
                    <a:lnTo>
                      <a:pt x="124627" y="36156"/>
                    </a:lnTo>
                    <a:lnTo>
                      <a:pt x="124535" y="35996"/>
                    </a:lnTo>
                    <a:cubicBezTo>
                      <a:pt x="124513" y="35973"/>
                      <a:pt x="124490" y="35951"/>
                      <a:pt x="124490" y="35928"/>
                    </a:cubicBezTo>
                    <a:lnTo>
                      <a:pt x="124535" y="35928"/>
                    </a:lnTo>
                    <a:cubicBezTo>
                      <a:pt x="124649" y="35928"/>
                      <a:pt x="124786" y="35905"/>
                      <a:pt x="124901" y="35882"/>
                    </a:cubicBezTo>
                    <a:cubicBezTo>
                      <a:pt x="125015" y="35859"/>
                      <a:pt x="125129" y="35836"/>
                      <a:pt x="125266" y="35814"/>
                    </a:cubicBezTo>
                    <a:cubicBezTo>
                      <a:pt x="125380" y="35791"/>
                      <a:pt x="125494" y="35768"/>
                      <a:pt x="125631" y="35745"/>
                    </a:cubicBezTo>
                    <a:cubicBezTo>
                      <a:pt x="125631" y="35745"/>
                      <a:pt x="125677" y="35722"/>
                      <a:pt x="125677" y="35722"/>
                    </a:cubicBezTo>
                    <a:cubicBezTo>
                      <a:pt x="125699" y="35722"/>
                      <a:pt x="125722" y="35722"/>
                      <a:pt x="125745" y="35700"/>
                    </a:cubicBezTo>
                    <a:cubicBezTo>
                      <a:pt x="125882" y="35677"/>
                      <a:pt x="125996" y="35654"/>
                      <a:pt x="126133" y="35631"/>
                    </a:cubicBezTo>
                    <a:cubicBezTo>
                      <a:pt x="126247" y="35608"/>
                      <a:pt x="126361" y="35585"/>
                      <a:pt x="126475" y="35563"/>
                    </a:cubicBezTo>
                    <a:lnTo>
                      <a:pt x="126567" y="35517"/>
                    </a:lnTo>
                    <a:cubicBezTo>
                      <a:pt x="126727" y="35494"/>
                      <a:pt x="126886" y="35471"/>
                      <a:pt x="127092" y="35471"/>
                    </a:cubicBezTo>
                    <a:lnTo>
                      <a:pt x="127389" y="35471"/>
                    </a:lnTo>
                    <a:cubicBezTo>
                      <a:pt x="127548" y="35471"/>
                      <a:pt x="127685" y="35334"/>
                      <a:pt x="127708" y="35175"/>
                    </a:cubicBezTo>
                    <a:cubicBezTo>
                      <a:pt x="127708" y="35060"/>
                      <a:pt x="127662" y="34923"/>
                      <a:pt x="127571" y="34855"/>
                    </a:cubicBezTo>
                    <a:lnTo>
                      <a:pt x="127525" y="34832"/>
                    </a:lnTo>
                    <a:cubicBezTo>
                      <a:pt x="127503" y="34809"/>
                      <a:pt x="127480" y="34787"/>
                      <a:pt x="127457" y="34764"/>
                    </a:cubicBezTo>
                    <a:lnTo>
                      <a:pt x="127411" y="34741"/>
                    </a:lnTo>
                    <a:lnTo>
                      <a:pt x="127320" y="34650"/>
                    </a:lnTo>
                    <a:cubicBezTo>
                      <a:pt x="127274" y="34627"/>
                      <a:pt x="127229" y="34581"/>
                      <a:pt x="127183" y="34535"/>
                    </a:cubicBezTo>
                    <a:lnTo>
                      <a:pt x="127115" y="34490"/>
                    </a:lnTo>
                    <a:lnTo>
                      <a:pt x="127069" y="34444"/>
                    </a:lnTo>
                    <a:cubicBezTo>
                      <a:pt x="127023" y="34398"/>
                      <a:pt x="126978" y="34376"/>
                      <a:pt x="126955" y="34330"/>
                    </a:cubicBezTo>
                    <a:cubicBezTo>
                      <a:pt x="126886" y="34262"/>
                      <a:pt x="126841" y="34216"/>
                      <a:pt x="126795" y="34147"/>
                    </a:cubicBezTo>
                    <a:cubicBezTo>
                      <a:pt x="126704" y="34056"/>
                      <a:pt x="126658" y="33988"/>
                      <a:pt x="126590" y="33942"/>
                    </a:cubicBezTo>
                    <a:cubicBezTo>
                      <a:pt x="126475" y="33805"/>
                      <a:pt x="126361" y="33691"/>
                      <a:pt x="126247" y="33554"/>
                    </a:cubicBezTo>
                    <a:cubicBezTo>
                      <a:pt x="126133" y="33417"/>
                      <a:pt x="126019" y="33280"/>
                      <a:pt x="125905" y="33143"/>
                    </a:cubicBezTo>
                    <a:lnTo>
                      <a:pt x="125882" y="33097"/>
                    </a:lnTo>
                    <a:cubicBezTo>
                      <a:pt x="125745" y="32938"/>
                      <a:pt x="125654" y="32824"/>
                      <a:pt x="125585" y="32687"/>
                    </a:cubicBezTo>
                    <a:cubicBezTo>
                      <a:pt x="125540" y="32641"/>
                      <a:pt x="125517" y="32595"/>
                      <a:pt x="125494" y="32550"/>
                    </a:cubicBezTo>
                    <a:cubicBezTo>
                      <a:pt x="125699" y="32481"/>
                      <a:pt x="125882" y="32413"/>
                      <a:pt x="126042" y="32344"/>
                    </a:cubicBezTo>
                    <a:lnTo>
                      <a:pt x="126110" y="32321"/>
                    </a:lnTo>
                    <a:cubicBezTo>
                      <a:pt x="126475" y="32162"/>
                      <a:pt x="126864" y="32025"/>
                      <a:pt x="127229" y="31911"/>
                    </a:cubicBezTo>
                    <a:cubicBezTo>
                      <a:pt x="127320" y="31888"/>
                      <a:pt x="127434" y="31865"/>
                      <a:pt x="127525" y="31819"/>
                    </a:cubicBezTo>
                    <a:cubicBezTo>
                      <a:pt x="127617" y="31796"/>
                      <a:pt x="127685" y="31751"/>
                      <a:pt x="127799" y="31682"/>
                    </a:cubicBezTo>
                    <a:cubicBezTo>
                      <a:pt x="127868" y="31637"/>
                      <a:pt x="127936" y="31614"/>
                      <a:pt x="127959" y="31545"/>
                    </a:cubicBezTo>
                    <a:cubicBezTo>
                      <a:pt x="128005" y="31500"/>
                      <a:pt x="128050" y="31386"/>
                      <a:pt x="128028" y="31294"/>
                    </a:cubicBezTo>
                    <a:cubicBezTo>
                      <a:pt x="128005" y="31203"/>
                      <a:pt x="127982" y="31112"/>
                      <a:pt x="127891" y="31066"/>
                    </a:cubicBezTo>
                    <a:cubicBezTo>
                      <a:pt x="127845" y="31043"/>
                      <a:pt x="127822" y="30998"/>
                      <a:pt x="127777" y="30975"/>
                    </a:cubicBezTo>
                    <a:cubicBezTo>
                      <a:pt x="127754" y="30952"/>
                      <a:pt x="127731" y="30952"/>
                      <a:pt x="127708" y="30929"/>
                    </a:cubicBezTo>
                    <a:cubicBezTo>
                      <a:pt x="127617" y="30861"/>
                      <a:pt x="127548" y="30792"/>
                      <a:pt x="127457" y="30724"/>
                    </a:cubicBezTo>
                    <a:lnTo>
                      <a:pt x="127389" y="30655"/>
                    </a:lnTo>
                    <a:lnTo>
                      <a:pt x="127320" y="30609"/>
                    </a:lnTo>
                    <a:cubicBezTo>
                      <a:pt x="127206" y="30495"/>
                      <a:pt x="127069" y="30381"/>
                      <a:pt x="126955" y="30267"/>
                    </a:cubicBezTo>
                    <a:lnTo>
                      <a:pt x="126841" y="30153"/>
                    </a:lnTo>
                    <a:cubicBezTo>
                      <a:pt x="126795" y="30107"/>
                      <a:pt x="126727" y="30084"/>
                      <a:pt x="126681" y="30039"/>
                    </a:cubicBezTo>
                    <a:lnTo>
                      <a:pt x="126658" y="29993"/>
                    </a:lnTo>
                    <a:lnTo>
                      <a:pt x="126521" y="29879"/>
                    </a:lnTo>
                    <a:cubicBezTo>
                      <a:pt x="126453" y="29833"/>
                      <a:pt x="126384" y="29765"/>
                      <a:pt x="126316" y="29696"/>
                    </a:cubicBezTo>
                    <a:lnTo>
                      <a:pt x="126247" y="29628"/>
                    </a:lnTo>
                    <a:lnTo>
                      <a:pt x="126224" y="29605"/>
                    </a:lnTo>
                    <a:cubicBezTo>
                      <a:pt x="126133" y="29514"/>
                      <a:pt x="126042" y="29423"/>
                      <a:pt x="125951" y="29308"/>
                    </a:cubicBezTo>
                    <a:cubicBezTo>
                      <a:pt x="126042" y="29263"/>
                      <a:pt x="126065" y="29263"/>
                      <a:pt x="126087" y="29240"/>
                    </a:cubicBezTo>
                    <a:cubicBezTo>
                      <a:pt x="126156" y="29194"/>
                      <a:pt x="126202" y="29149"/>
                      <a:pt x="126247" y="29126"/>
                    </a:cubicBezTo>
                    <a:lnTo>
                      <a:pt x="126339" y="29035"/>
                    </a:lnTo>
                    <a:lnTo>
                      <a:pt x="126384" y="28989"/>
                    </a:lnTo>
                    <a:lnTo>
                      <a:pt x="126453" y="28943"/>
                    </a:lnTo>
                    <a:cubicBezTo>
                      <a:pt x="126475" y="28920"/>
                      <a:pt x="126498" y="28898"/>
                      <a:pt x="126544" y="28852"/>
                    </a:cubicBezTo>
                    <a:cubicBezTo>
                      <a:pt x="126590" y="28806"/>
                      <a:pt x="126658" y="28761"/>
                      <a:pt x="126704" y="28715"/>
                    </a:cubicBezTo>
                    <a:cubicBezTo>
                      <a:pt x="126749" y="28692"/>
                      <a:pt x="126772" y="28692"/>
                      <a:pt x="126818" y="28669"/>
                    </a:cubicBezTo>
                    <a:cubicBezTo>
                      <a:pt x="126864" y="28669"/>
                      <a:pt x="126886" y="28647"/>
                      <a:pt x="126932" y="28624"/>
                    </a:cubicBezTo>
                    <a:cubicBezTo>
                      <a:pt x="127046" y="28578"/>
                      <a:pt x="127297" y="28418"/>
                      <a:pt x="127274" y="28144"/>
                    </a:cubicBezTo>
                    <a:cubicBezTo>
                      <a:pt x="127252" y="27939"/>
                      <a:pt x="127069" y="27825"/>
                      <a:pt x="126932" y="27711"/>
                    </a:cubicBezTo>
                    <a:lnTo>
                      <a:pt x="126864" y="27665"/>
                    </a:lnTo>
                    <a:lnTo>
                      <a:pt x="126681" y="27528"/>
                    </a:lnTo>
                    <a:lnTo>
                      <a:pt x="126635" y="27482"/>
                    </a:lnTo>
                    <a:cubicBezTo>
                      <a:pt x="126544" y="27414"/>
                      <a:pt x="126453" y="27323"/>
                      <a:pt x="126339" y="27254"/>
                    </a:cubicBezTo>
                    <a:cubicBezTo>
                      <a:pt x="126224" y="27186"/>
                      <a:pt x="126110" y="27094"/>
                      <a:pt x="125996" y="27026"/>
                    </a:cubicBezTo>
                    <a:lnTo>
                      <a:pt x="125791" y="26889"/>
                    </a:lnTo>
                    <a:cubicBezTo>
                      <a:pt x="125631" y="26775"/>
                      <a:pt x="125471" y="26661"/>
                      <a:pt x="125334" y="26547"/>
                    </a:cubicBezTo>
                    <a:cubicBezTo>
                      <a:pt x="125197" y="26455"/>
                      <a:pt x="125083" y="26364"/>
                      <a:pt x="124969" y="26250"/>
                    </a:cubicBezTo>
                    <a:lnTo>
                      <a:pt x="124923" y="26227"/>
                    </a:lnTo>
                    <a:lnTo>
                      <a:pt x="124832" y="26159"/>
                    </a:lnTo>
                    <a:cubicBezTo>
                      <a:pt x="124604" y="25953"/>
                      <a:pt x="124284" y="25679"/>
                      <a:pt x="123988" y="25405"/>
                    </a:cubicBezTo>
                    <a:cubicBezTo>
                      <a:pt x="123759" y="25200"/>
                      <a:pt x="123554" y="24972"/>
                      <a:pt x="123348" y="24766"/>
                    </a:cubicBezTo>
                    <a:cubicBezTo>
                      <a:pt x="123257" y="24652"/>
                      <a:pt x="123143" y="24538"/>
                      <a:pt x="123052" y="24447"/>
                    </a:cubicBezTo>
                    <a:lnTo>
                      <a:pt x="122686" y="24081"/>
                    </a:lnTo>
                    <a:lnTo>
                      <a:pt x="122413" y="23785"/>
                    </a:lnTo>
                    <a:cubicBezTo>
                      <a:pt x="122298" y="23648"/>
                      <a:pt x="122184" y="23511"/>
                      <a:pt x="122070" y="23397"/>
                    </a:cubicBezTo>
                    <a:cubicBezTo>
                      <a:pt x="121933" y="23260"/>
                      <a:pt x="121819" y="23146"/>
                      <a:pt x="121705" y="23009"/>
                    </a:cubicBezTo>
                    <a:cubicBezTo>
                      <a:pt x="121614" y="22895"/>
                      <a:pt x="121500" y="22780"/>
                      <a:pt x="121408" y="22666"/>
                    </a:cubicBezTo>
                    <a:cubicBezTo>
                      <a:pt x="121294" y="22552"/>
                      <a:pt x="121157" y="22415"/>
                      <a:pt x="121043" y="22301"/>
                    </a:cubicBezTo>
                    <a:cubicBezTo>
                      <a:pt x="120724" y="21982"/>
                      <a:pt x="120450" y="21685"/>
                      <a:pt x="120176" y="21365"/>
                    </a:cubicBezTo>
                    <a:cubicBezTo>
                      <a:pt x="119765" y="20886"/>
                      <a:pt x="119377" y="20407"/>
                      <a:pt x="118966" y="19927"/>
                    </a:cubicBezTo>
                    <a:cubicBezTo>
                      <a:pt x="118875" y="19836"/>
                      <a:pt x="118783" y="19722"/>
                      <a:pt x="118692" y="19631"/>
                    </a:cubicBezTo>
                    <a:cubicBezTo>
                      <a:pt x="118601" y="19494"/>
                      <a:pt x="118487" y="19379"/>
                      <a:pt x="118373" y="19242"/>
                    </a:cubicBezTo>
                    <a:cubicBezTo>
                      <a:pt x="118144" y="19014"/>
                      <a:pt x="117939" y="18740"/>
                      <a:pt x="117802" y="18558"/>
                    </a:cubicBezTo>
                    <a:lnTo>
                      <a:pt x="117711" y="18444"/>
                    </a:lnTo>
                    <a:cubicBezTo>
                      <a:pt x="117391" y="18056"/>
                      <a:pt x="117049" y="17622"/>
                      <a:pt x="116729" y="17188"/>
                    </a:cubicBezTo>
                    <a:cubicBezTo>
                      <a:pt x="116592" y="17006"/>
                      <a:pt x="116455" y="16823"/>
                      <a:pt x="116341" y="16663"/>
                    </a:cubicBezTo>
                    <a:lnTo>
                      <a:pt x="116158" y="16458"/>
                    </a:lnTo>
                    <a:cubicBezTo>
                      <a:pt x="115999" y="16207"/>
                      <a:pt x="115793" y="15978"/>
                      <a:pt x="115611" y="15750"/>
                    </a:cubicBezTo>
                    <a:cubicBezTo>
                      <a:pt x="115405" y="15499"/>
                      <a:pt x="115200" y="15248"/>
                      <a:pt x="115017" y="15020"/>
                    </a:cubicBezTo>
                    <a:cubicBezTo>
                      <a:pt x="114903" y="14860"/>
                      <a:pt x="114789" y="14700"/>
                      <a:pt x="114675" y="14540"/>
                    </a:cubicBezTo>
                    <a:lnTo>
                      <a:pt x="114492" y="14289"/>
                    </a:lnTo>
                    <a:lnTo>
                      <a:pt x="114310" y="14038"/>
                    </a:lnTo>
                    <a:cubicBezTo>
                      <a:pt x="114218" y="13901"/>
                      <a:pt x="114104" y="13764"/>
                      <a:pt x="114013" y="13627"/>
                    </a:cubicBezTo>
                    <a:lnTo>
                      <a:pt x="113899" y="13468"/>
                    </a:lnTo>
                    <a:cubicBezTo>
                      <a:pt x="113785" y="13285"/>
                      <a:pt x="113670" y="13125"/>
                      <a:pt x="113556" y="12966"/>
                    </a:cubicBezTo>
                    <a:cubicBezTo>
                      <a:pt x="113282" y="12578"/>
                      <a:pt x="112986" y="12144"/>
                      <a:pt x="112689" y="11619"/>
                    </a:cubicBezTo>
                    <a:lnTo>
                      <a:pt x="112643" y="11573"/>
                    </a:lnTo>
                    <a:lnTo>
                      <a:pt x="112552" y="11436"/>
                    </a:lnTo>
                    <a:cubicBezTo>
                      <a:pt x="112484" y="11276"/>
                      <a:pt x="112392" y="11117"/>
                      <a:pt x="112301" y="10980"/>
                    </a:cubicBezTo>
                    <a:lnTo>
                      <a:pt x="112232" y="10820"/>
                    </a:lnTo>
                    <a:lnTo>
                      <a:pt x="112118" y="10615"/>
                    </a:lnTo>
                    <a:lnTo>
                      <a:pt x="112073" y="10523"/>
                    </a:lnTo>
                    <a:cubicBezTo>
                      <a:pt x="112004" y="10409"/>
                      <a:pt x="111959" y="10318"/>
                      <a:pt x="111913" y="10227"/>
                    </a:cubicBezTo>
                    <a:lnTo>
                      <a:pt x="111822" y="10044"/>
                    </a:lnTo>
                    <a:cubicBezTo>
                      <a:pt x="111776" y="9975"/>
                      <a:pt x="111753" y="9907"/>
                      <a:pt x="111708" y="9816"/>
                    </a:cubicBezTo>
                    <a:cubicBezTo>
                      <a:pt x="111639" y="9679"/>
                      <a:pt x="111571" y="9542"/>
                      <a:pt x="111502" y="9405"/>
                    </a:cubicBezTo>
                    <a:cubicBezTo>
                      <a:pt x="111456" y="9291"/>
                      <a:pt x="111388" y="9177"/>
                      <a:pt x="111342" y="9040"/>
                    </a:cubicBezTo>
                    <a:lnTo>
                      <a:pt x="111342" y="9017"/>
                    </a:lnTo>
                    <a:cubicBezTo>
                      <a:pt x="111274" y="8811"/>
                      <a:pt x="111205" y="8652"/>
                      <a:pt x="111137" y="8492"/>
                    </a:cubicBezTo>
                    <a:lnTo>
                      <a:pt x="111000" y="8081"/>
                    </a:lnTo>
                    <a:lnTo>
                      <a:pt x="110931" y="7921"/>
                    </a:lnTo>
                    <a:lnTo>
                      <a:pt x="110886" y="7830"/>
                    </a:lnTo>
                    <a:lnTo>
                      <a:pt x="110817" y="7670"/>
                    </a:lnTo>
                    <a:cubicBezTo>
                      <a:pt x="110794" y="7602"/>
                      <a:pt x="110749" y="7556"/>
                      <a:pt x="110680" y="7510"/>
                    </a:cubicBezTo>
                    <a:cubicBezTo>
                      <a:pt x="110680" y="7487"/>
                      <a:pt x="110635" y="7465"/>
                      <a:pt x="110612" y="7465"/>
                    </a:cubicBezTo>
                    <a:cubicBezTo>
                      <a:pt x="110566" y="7419"/>
                      <a:pt x="110521" y="7419"/>
                      <a:pt x="110452" y="7419"/>
                    </a:cubicBezTo>
                    <a:lnTo>
                      <a:pt x="110361" y="7419"/>
                    </a:lnTo>
                    <a:lnTo>
                      <a:pt x="110247" y="7442"/>
                    </a:lnTo>
                    <a:lnTo>
                      <a:pt x="110155" y="7465"/>
                    </a:lnTo>
                    <a:lnTo>
                      <a:pt x="110041" y="7487"/>
                    </a:lnTo>
                    <a:cubicBezTo>
                      <a:pt x="109950" y="7487"/>
                      <a:pt x="109813" y="7510"/>
                      <a:pt x="109699" y="7533"/>
                    </a:cubicBezTo>
                    <a:lnTo>
                      <a:pt x="109448" y="7579"/>
                    </a:lnTo>
                    <a:cubicBezTo>
                      <a:pt x="109174" y="7602"/>
                      <a:pt x="108900" y="7624"/>
                      <a:pt x="108626" y="7647"/>
                    </a:cubicBezTo>
                    <a:lnTo>
                      <a:pt x="108398" y="7647"/>
                    </a:lnTo>
                    <a:cubicBezTo>
                      <a:pt x="108192" y="7670"/>
                      <a:pt x="107987" y="7693"/>
                      <a:pt x="107804" y="7693"/>
                    </a:cubicBezTo>
                    <a:lnTo>
                      <a:pt x="107736" y="7693"/>
                    </a:lnTo>
                    <a:cubicBezTo>
                      <a:pt x="107553" y="7693"/>
                      <a:pt x="107394" y="7670"/>
                      <a:pt x="107211" y="7647"/>
                    </a:cubicBezTo>
                    <a:lnTo>
                      <a:pt x="107120" y="7647"/>
                    </a:lnTo>
                    <a:cubicBezTo>
                      <a:pt x="107028" y="7647"/>
                      <a:pt x="106937" y="7624"/>
                      <a:pt x="106846" y="7624"/>
                    </a:cubicBezTo>
                    <a:cubicBezTo>
                      <a:pt x="106526" y="7602"/>
                      <a:pt x="106207" y="7579"/>
                      <a:pt x="105887" y="7556"/>
                    </a:cubicBezTo>
                    <a:cubicBezTo>
                      <a:pt x="105727" y="7533"/>
                      <a:pt x="105545" y="7510"/>
                      <a:pt x="105362" y="7487"/>
                    </a:cubicBezTo>
                    <a:lnTo>
                      <a:pt x="104951" y="7442"/>
                    </a:lnTo>
                    <a:lnTo>
                      <a:pt x="104814" y="7442"/>
                    </a:lnTo>
                    <a:lnTo>
                      <a:pt x="104700" y="7419"/>
                    </a:lnTo>
                    <a:cubicBezTo>
                      <a:pt x="104472" y="7396"/>
                      <a:pt x="104266" y="7373"/>
                      <a:pt x="104038" y="7351"/>
                    </a:cubicBezTo>
                    <a:cubicBezTo>
                      <a:pt x="103741" y="7305"/>
                      <a:pt x="103490" y="7259"/>
                      <a:pt x="103262" y="7214"/>
                    </a:cubicBezTo>
                    <a:cubicBezTo>
                      <a:pt x="103034" y="7168"/>
                      <a:pt x="102828" y="7122"/>
                      <a:pt x="102623" y="7054"/>
                    </a:cubicBezTo>
                    <a:lnTo>
                      <a:pt x="102372" y="6985"/>
                    </a:lnTo>
                    <a:lnTo>
                      <a:pt x="102075" y="6917"/>
                    </a:lnTo>
                    <a:lnTo>
                      <a:pt x="101847" y="6848"/>
                    </a:lnTo>
                    <a:lnTo>
                      <a:pt x="101505" y="6757"/>
                    </a:lnTo>
                    <a:cubicBezTo>
                      <a:pt x="101208" y="6666"/>
                      <a:pt x="100911" y="6597"/>
                      <a:pt x="100614" y="6483"/>
                    </a:cubicBezTo>
                    <a:lnTo>
                      <a:pt x="100523" y="6460"/>
                    </a:lnTo>
                    <a:lnTo>
                      <a:pt x="100477" y="6438"/>
                    </a:lnTo>
                    <a:cubicBezTo>
                      <a:pt x="100181" y="6323"/>
                      <a:pt x="99884" y="6232"/>
                      <a:pt x="99587" y="6118"/>
                    </a:cubicBezTo>
                    <a:lnTo>
                      <a:pt x="99291" y="6004"/>
                    </a:lnTo>
                    <a:lnTo>
                      <a:pt x="99062" y="5913"/>
                    </a:lnTo>
                    <a:cubicBezTo>
                      <a:pt x="98903" y="5844"/>
                      <a:pt x="98720" y="5776"/>
                      <a:pt x="98560" y="5730"/>
                    </a:cubicBezTo>
                    <a:cubicBezTo>
                      <a:pt x="98537" y="5707"/>
                      <a:pt x="98514" y="5707"/>
                      <a:pt x="98492" y="5707"/>
                    </a:cubicBezTo>
                    <a:lnTo>
                      <a:pt x="98469" y="5684"/>
                    </a:lnTo>
                    <a:lnTo>
                      <a:pt x="98378" y="5639"/>
                    </a:lnTo>
                    <a:lnTo>
                      <a:pt x="98332" y="5616"/>
                    </a:lnTo>
                    <a:lnTo>
                      <a:pt x="98172" y="5570"/>
                    </a:lnTo>
                    <a:lnTo>
                      <a:pt x="97989" y="5479"/>
                    </a:lnTo>
                    <a:lnTo>
                      <a:pt x="97967" y="5479"/>
                    </a:lnTo>
                    <a:lnTo>
                      <a:pt x="97921" y="5456"/>
                    </a:lnTo>
                    <a:lnTo>
                      <a:pt x="97624" y="5342"/>
                    </a:lnTo>
                    <a:cubicBezTo>
                      <a:pt x="97487" y="5273"/>
                      <a:pt x="97350" y="5205"/>
                      <a:pt x="97213" y="5159"/>
                    </a:cubicBezTo>
                    <a:lnTo>
                      <a:pt x="97168" y="5136"/>
                    </a:lnTo>
                    <a:cubicBezTo>
                      <a:pt x="97031" y="5068"/>
                      <a:pt x="96871" y="5000"/>
                      <a:pt x="96711" y="4931"/>
                    </a:cubicBezTo>
                    <a:lnTo>
                      <a:pt x="96392" y="4794"/>
                    </a:lnTo>
                    <a:lnTo>
                      <a:pt x="96255" y="4726"/>
                    </a:lnTo>
                    <a:cubicBezTo>
                      <a:pt x="96027" y="4634"/>
                      <a:pt x="95775" y="4520"/>
                      <a:pt x="95524" y="4429"/>
                    </a:cubicBezTo>
                    <a:lnTo>
                      <a:pt x="95159" y="4292"/>
                    </a:lnTo>
                    <a:lnTo>
                      <a:pt x="95068" y="4269"/>
                    </a:lnTo>
                    <a:cubicBezTo>
                      <a:pt x="94999" y="4223"/>
                      <a:pt x="94908" y="4201"/>
                      <a:pt x="94817" y="4178"/>
                    </a:cubicBezTo>
                    <a:lnTo>
                      <a:pt x="94634" y="4109"/>
                    </a:lnTo>
                    <a:cubicBezTo>
                      <a:pt x="94452" y="4041"/>
                      <a:pt x="94269" y="3972"/>
                      <a:pt x="94109" y="3881"/>
                    </a:cubicBezTo>
                    <a:lnTo>
                      <a:pt x="93927" y="3813"/>
                    </a:lnTo>
                    <a:lnTo>
                      <a:pt x="93767" y="3767"/>
                    </a:lnTo>
                    <a:cubicBezTo>
                      <a:pt x="93653" y="3721"/>
                      <a:pt x="93516" y="3676"/>
                      <a:pt x="93402" y="3630"/>
                    </a:cubicBezTo>
                    <a:lnTo>
                      <a:pt x="93356" y="3584"/>
                    </a:lnTo>
                    <a:lnTo>
                      <a:pt x="93287" y="3562"/>
                    </a:lnTo>
                    <a:lnTo>
                      <a:pt x="93082" y="3493"/>
                    </a:lnTo>
                    <a:lnTo>
                      <a:pt x="92831" y="3379"/>
                    </a:lnTo>
                    <a:lnTo>
                      <a:pt x="92626" y="3288"/>
                    </a:lnTo>
                    <a:lnTo>
                      <a:pt x="92420" y="3219"/>
                    </a:lnTo>
                    <a:cubicBezTo>
                      <a:pt x="92306" y="3151"/>
                      <a:pt x="92169" y="3105"/>
                      <a:pt x="92055" y="3037"/>
                    </a:cubicBezTo>
                    <a:cubicBezTo>
                      <a:pt x="91941" y="2991"/>
                      <a:pt x="91827" y="2945"/>
                      <a:pt x="91735" y="2900"/>
                    </a:cubicBezTo>
                    <a:cubicBezTo>
                      <a:pt x="91416" y="2763"/>
                      <a:pt x="91119" y="2649"/>
                      <a:pt x="90891" y="2557"/>
                    </a:cubicBezTo>
                    <a:cubicBezTo>
                      <a:pt x="90777" y="2534"/>
                      <a:pt x="90685" y="2489"/>
                      <a:pt x="90594" y="2466"/>
                    </a:cubicBezTo>
                    <a:lnTo>
                      <a:pt x="90480" y="2420"/>
                    </a:lnTo>
                    <a:lnTo>
                      <a:pt x="90411" y="2397"/>
                    </a:lnTo>
                    <a:cubicBezTo>
                      <a:pt x="90320" y="2352"/>
                      <a:pt x="90206" y="2329"/>
                      <a:pt x="90092" y="2283"/>
                    </a:cubicBezTo>
                    <a:lnTo>
                      <a:pt x="89932" y="2238"/>
                    </a:lnTo>
                    <a:lnTo>
                      <a:pt x="89864" y="2215"/>
                    </a:lnTo>
                    <a:cubicBezTo>
                      <a:pt x="89795" y="2192"/>
                      <a:pt x="89727" y="2169"/>
                      <a:pt x="89681" y="2169"/>
                    </a:cubicBezTo>
                    <a:lnTo>
                      <a:pt x="89567" y="2124"/>
                    </a:lnTo>
                    <a:lnTo>
                      <a:pt x="89476" y="2101"/>
                    </a:lnTo>
                    <a:cubicBezTo>
                      <a:pt x="89453" y="2078"/>
                      <a:pt x="89430" y="2078"/>
                      <a:pt x="89407" y="2078"/>
                    </a:cubicBezTo>
                    <a:lnTo>
                      <a:pt x="89362" y="2078"/>
                    </a:lnTo>
                    <a:cubicBezTo>
                      <a:pt x="89293" y="2055"/>
                      <a:pt x="89247" y="2032"/>
                      <a:pt x="89202" y="2032"/>
                    </a:cubicBezTo>
                    <a:lnTo>
                      <a:pt x="89156" y="2032"/>
                    </a:lnTo>
                    <a:cubicBezTo>
                      <a:pt x="89133" y="2032"/>
                      <a:pt x="89110" y="2032"/>
                      <a:pt x="89110" y="2055"/>
                    </a:cubicBezTo>
                    <a:lnTo>
                      <a:pt x="89065" y="2032"/>
                    </a:lnTo>
                    <a:cubicBezTo>
                      <a:pt x="88928" y="1987"/>
                      <a:pt x="88791" y="1941"/>
                      <a:pt x="88677" y="1872"/>
                    </a:cubicBezTo>
                    <a:lnTo>
                      <a:pt x="88608" y="1850"/>
                    </a:lnTo>
                    <a:cubicBezTo>
                      <a:pt x="88380" y="1781"/>
                      <a:pt x="88197" y="1713"/>
                      <a:pt x="88015" y="1644"/>
                    </a:cubicBezTo>
                    <a:lnTo>
                      <a:pt x="87969" y="1644"/>
                    </a:lnTo>
                    <a:lnTo>
                      <a:pt x="87924" y="1621"/>
                    </a:lnTo>
                    <a:cubicBezTo>
                      <a:pt x="87787" y="1576"/>
                      <a:pt x="87650" y="1507"/>
                      <a:pt x="87513" y="1462"/>
                    </a:cubicBezTo>
                    <a:cubicBezTo>
                      <a:pt x="87307" y="1393"/>
                      <a:pt x="87102" y="1302"/>
                      <a:pt x="86896" y="1256"/>
                    </a:cubicBezTo>
                    <a:cubicBezTo>
                      <a:pt x="86737" y="1188"/>
                      <a:pt x="86577" y="1165"/>
                      <a:pt x="86440" y="1142"/>
                    </a:cubicBezTo>
                    <a:lnTo>
                      <a:pt x="86394" y="1119"/>
                    </a:lnTo>
                    <a:cubicBezTo>
                      <a:pt x="86280" y="1096"/>
                      <a:pt x="86189" y="1074"/>
                      <a:pt x="86075" y="1051"/>
                    </a:cubicBezTo>
                    <a:lnTo>
                      <a:pt x="85846" y="1005"/>
                    </a:lnTo>
                    <a:cubicBezTo>
                      <a:pt x="85778" y="982"/>
                      <a:pt x="85687" y="959"/>
                      <a:pt x="85595" y="937"/>
                    </a:cubicBezTo>
                    <a:lnTo>
                      <a:pt x="85367" y="868"/>
                    </a:lnTo>
                    <a:cubicBezTo>
                      <a:pt x="85276" y="845"/>
                      <a:pt x="85185" y="823"/>
                      <a:pt x="85116" y="823"/>
                    </a:cubicBezTo>
                    <a:lnTo>
                      <a:pt x="85048" y="800"/>
                    </a:lnTo>
                    <a:lnTo>
                      <a:pt x="84979" y="777"/>
                    </a:lnTo>
                    <a:cubicBezTo>
                      <a:pt x="84705" y="731"/>
                      <a:pt x="84431" y="663"/>
                      <a:pt x="84066" y="549"/>
                    </a:cubicBezTo>
                    <a:cubicBezTo>
                      <a:pt x="83747" y="457"/>
                      <a:pt x="83450" y="389"/>
                      <a:pt x="83176" y="320"/>
                    </a:cubicBezTo>
                    <a:cubicBezTo>
                      <a:pt x="82970" y="275"/>
                      <a:pt x="82788" y="275"/>
                      <a:pt x="82628" y="252"/>
                    </a:cubicBezTo>
                    <a:lnTo>
                      <a:pt x="81875" y="252"/>
                    </a:lnTo>
                    <a:cubicBezTo>
                      <a:pt x="81806" y="229"/>
                      <a:pt x="81715" y="229"/>
                      <a:pt x="81624" y="229"/>
                    </a:cubicBezTo>
                    <a:lnTo>
                      <a:pt x="81441" y="206"/>
                    </a:lnTo>
                    <a:cubicBezTo>
                      <a:pt x="81259" y="183"/>
                      <a:pt x="81053" y="161"/>
                      <a:pt x="80848" y="161"/>
                    </a:cubicBezTo>
                    <a:lnTo>
                      <a:pt x="80460" y="161"/>
                    </a:lnTo>
                    <a:cubicBezTo>
                      <a:pt x="80368" y="183"/>
                      <a:pt x="80277" y="183"/>
                      <a:pt x="80186" y="183"/>
                    </a:cubicBezTo>
                    <a:lnTo>
                      <a:pt x="80094" y="183"/>
                    </a:lnTo>
                    <a:lnTo>
                      <a:pt x="79912" y="161"/>
                    </a:lnTo>
                    <a:lnTo>
                      <a:pt x="79866" y="161"/>
                    </a:lnTo>
                    <a:cubicBezTo>
                      <a:pt x="79798" y="161"/>
                      <a:pt x="79752" y="161"/>
                      <a:pt x="79684" y="138"/>
                    </a:cubicBezTo>
                    <a:lnTo>
                      <a:pt x="78497" y="138"/>
                    </a:lnTo>
                    <a:cubicBezTo>
                      <a:pt x="78360" y="138"/>
                      <a:pt x="78223" y="138"/>
                      <a:pt x="78086" y="161"/>
                    </a:cubicBezTo>
                    <a:lnTo>
                      <a:pt x="76693" y="161"/>
                    </a:lnTo>
                    <a:cubicBezTo>
                      <a:pt x="76579" y="161"/>
                      <a:pt x="76465" y="161"/>
                      <a:pt x="76351" y="183"/>
                    </a:cubicBezTo>
                    <a:cubicBezTo>
                      <a:pt x="76100" y="206"/>
                      <a:pt x="75895" y="229"/>
                      <a:pt x="75712" y="252"/>
                    </a:cubicBezTo>
                    <a:cubicBezTo>
                      <a:pt x="75598" y="275"/>
                      <a:pt x="75484" y="298"/>
                      <a:pt x="75370" y="298"/>
                    </a:cubicBezTo>
                    <a:lnTo>
                      <a:pt x="75324" y="298"/>
                    </a:lnTo>
                    <a:lnTo>
                      <a:pt x="75278" y="320"/>
                    </a:lnTo>
                    <a:cubicBezTo>
                      <a:pt x="75187" y="320"/>
                      <a:pt x="75119" y="343"/>
                      <a:pt x="75027" y="343"/>
                    </a:cubicBezTo>
                    <a:cubicBezTo>
                      <a:pt x="74822" y="389"/>
                      <a:pt x="74571" y="434"/>
                      <a:pt x="74342" y="503"/>
                    </a:cubicBezTo>
                    <a:cubicBezTo>
                      <a:pt x="74228" y="526"/>
                      <a:pt x="74091" y="549"/>
                      <a:pt x="73977" y="571"/>
                    </a:cubicBezTo>
                    <a:lnTo>
                      <a:pt x="73772" y="617"/>
                    </a:lnTo>
                    <a:cubicBezTo>
                      <a:pt x="73635" y="640"/>
                      <a:pt x="73498" y="663"/>
                      <a:pt x="73361" y="686"/>
                    </a:cubicBezTo>
                    <a:cubicBezTo>
                      <a:pt x="73156" y="708"/>
                      <a:pt x="72950" y="754"/>
                      <a:pt x="72768" y="777"/>
                    </a:cubicBezTo>
                    <a:cubicBezTo>
                      <a:pt x="72653" y="800"/>
                      <a:pt x="72539" y="823"/>
                      <a:pt x="72448" y="845"/>
                    </a:cubicBezTo>
                    <a:lnTo>
                      <a:pt x="72243" y="891"/>
                    </a:lnTo>
                    <a:cubicBezTo>
                      <a:pt x="72083" y="937"/>
                      <a:pt x="71946" y="982"/>
                      <a:pt x="71786" y="1028"/>
                    </a:cubicBezTo>
                    <a:cubicBezTo>
                      <a:pt x="71626" y="1096"/>
                      <a:pt x="71489" y="1142"/>
                      <a:pt x="71330" y="1188"/>
                    </a:cubicBezTo>
                    <a:cubicBezTo>
                      <a:pt x="71261" y="1211"/>
                      <a:pt x="71193" y="1233"/>
                      <a:pt x="71147" y="1256"/>
                    </a:cubicBezTo>
                    <a:lnTo>
                      <a:pt x="71101" y="1279"/>
                    </a:lnTo>
                    <a:lnTo>
                      <a:pt x="71033" y="1302"/>
                    </a:lnTo>
                    <a:lnTo>
                      <a:pt x="70919" y="1347"/>
                    </a:lnTo>
                    <a:lnTo>
                      <a:pt x="70850" y="1370"/>
                    </a:lnTo>
                    <a:lnTo>
                      <a:pt x="70713" y="1439"/>
                    </a:lnTo>
                    <a:cubicBezTo>
                      <a:pt x="70417" y="1530"/>
                      <a:pt x="70165" y="1644"/>
                      <a:pt x="69914" y="1758"/>
                    </a:cubicBezTo>
                    <a:lnTo>
                      <a:pt x="69846" y="1804"/>
                    </a:lnTo>
                    <a:lnTo>
                      <a:pt x="69800" y="1827"/>
                    </a:lnTo>
                    <a:lnTo>
                      <a:pt x="69846" y="1827"/>
                    </a:lnTo>
                    <a:cubicBezTo>
                      <a:pt x="69732" y="1850"/>
                      <a:pt x="69618" y="1918"/>
                      <a:pt x="69526" y="1964"/>
                    </a:cubicBezTo>
                    <a:lnTo>
                      <a:pt x="69344" y="2055"/>
                    </a:lnTo>
                    <a:cubicBezTo>
                      <a:pt x="69230" y="2124"/>
                      <a:pt x="69115" y="2169"/>
                      <a:pt x="69001" y="2238"/>
                    </a:cubicBezTo>
                    <a:lnTo>
                      <a:pt x="68979" y="2261"/>
                    </a:lnTo>
                    <a:cubicBezTo>
                      <a:pt x="68910" y="2283"/>
                      <a:pt x="68864" y="2306"/>
                      <a:pt x="68796" y="2352"/>
                    </a:cubicBezTo>
                    <a:cubicBezTo>
                      <a:pt x="68659" y="2420"/>
                      <a:pt x="68499" y="2466"/>
                      <a:pt x="68362" y="2512"/>
                    </a:cubicBezTo>
                    <a:lnTo>
                      <a:pt x="68339" y="2512"/>
                    </a:lnTo>
                    <a:lnTo>
                      <a:pt x="68294" y="2534"/>
                    </a:lnTo>
                    <a:lnTo>
                      <a:pt x="68248" y="2534"/>
                    </a:lnTo>
                    <a:cubicBezTo>
                      <a:pt x="68202" y="2557"/>
                      <a:pt x="68134" y="2580"/>
                      <a:pt x="68066" y="2603"/>
                    </a:cubicBezTo>
                    <a:cubicBezTo>
                      <a:pt x="67997" y="2626"/>
                      <a:pt x="67929" y="2649"/>
                      <a:pt x="67837" y="2694"/>
                    </a:cubicBezTo>
                    <a:cubicBezTo>
                      <a:pt x="67769" y="2717"/>
                      <a:pt x="67677" y="2763"/>
                      <a:pt x="67609" y="2808"/>
                    </a:cubicBezTo>
                    <a:lnTo>
                      <a:pt x="67563" y="2831"/>
                    </a:lnTo>
                    <a:cubicBezTo>
                      <a:pt x="67449" y="2877"/>
                      <a:pt x="67335" y="2945"/>
                      <a:pt x="67244" y="3037"/>
                    </a:cubicBezTo>
                    <a:lnTo>
                      <a:pt x="67153" y="3082"/>
                    </a:lnTo>
                    <a:cubicBezTo>
                      <a:pt x="67084" y="3128"/>
                      <a:pt x="67016" y="3174"/>
                      <a:pt x="66947" y="3219"/>
                    </a:cubicBezTo>
                    <a:cubicBezTo>
                      <a:pt x="66924" y="3242"/>
                      <a:pt x="66879" y="3265"/>
                      <a:pt x="66833" y="3288"/>
                    </a:cubicBezTo>
                    <a:cubicBezTo>
                      <a:pt x="66787" y="3333"/>
                      <a:pt x="66764" y="3333"/>
                      <a:pt x="66742" y="3356"/>
                    </a:cubicBezTo>
                    <a:lnTo>
                      <a:pt x="66628" y="3425"/>
                    </a:lnTo>
                    <a:cubicBezTo>
                      <a:pt x="66513" y="3516"/>
                      <a:pt x="66422" y="3562"/>
                      <a:pt x="66331" y="3630"/>
                    </a:cubicBezTo>
                    <a:cubicBezTo>
                      <a:pt x="66194" y="3721"/>
                      <a:pt x="66057" y="3835"/>
                      <a:pt x="65920" y="3927"/>
                    </a:cubicBezTo>
                    <a:lnTo>
                      <a:pt x="65829" y="4018"/>
                    </a:lnTo>
                    <a:lnTo>
                      <a:pt x="65737" y="4087"/>
                    </a:lnTo>
                    <a:lnTo>
                      <a:pt x="65692" y="4109"/>
                    </a:lnTo>
                    <a:cubicBezTo>
                      <a:pt x="65600" y="4201"/>
                      <a:pt x="65509" y="4269"/>
                      <a:pt x="65418" y="4360"/>
                    </a:cubicBezTo>
                    <a:lnTo>
                      <a:pt x="65372" y="4452"/>
                    </a:lnTo>
                    <a:cubicBezTo>
                      <a:pt x="65326" y="4475"/>
                      <a:pt x="65281" y="4497"/>
                      <a:pt x="65235" y="4543"/>
                    </a:cubicBezTo>
                    <a:cubicBezTo>
                      <a:pt x="65144" y="4589"/>
                      <a:pt x="65053" y="4657"/>
                      <a:pt x="64984" y="4726"/>
                    </a:cubicBezTo>
                    <a:cubicBezTo>
                      <a:pt x="64847" y="4840"/>
                      <a:pt x="64756" y="4977"/>
                      <a:pt x="64642" y="5114"/>
                    </a:cubicBezTo>
                    <a:cubicBezTo>
                      <a:pt x="64596" y="5159"/>
                      <a:pt x="64550" y="5228"/>
                      <a:pt x="64505" y="5296"/>
                    </a:cubicBezTo>
                    <a:cubicBezTo>
                      <a:pt x="64436" y="5365"/>
                      <a:pt x="64345" y="5433"/>
                      <a:pt x="64277" y="5502"/>
                    </a:cubicBezTo>
                    <a:cubicBezTo>
                      <a:pt x="64185" y="5570"/>
                      <a:pt x="64094" y="5639"/>
                      <a:pt x="64025" y="5684"/>
                    </a:cubicBezTo>
                    <a:cubicBezTo>
                      <a:pt x="63980" y="5661"/>
                      <a:pt x="63957" y="5616"/>
                      <a:pt x="63911" y="5570"/>
                    </a:cubicBezTo>
                    <a:lnTo>
                      <a:pt x="63843" y="5479"/>
                    </a:lnTo>
                    <a:cubicBezTo>
                      <a:pt x="63752" y="5365"/>
                      <a:pt x="63660" y="5251"/>
                      <a:pt x="63569" y="5136"/>
                    </a:cubicBezTo>
                    <a:lnTo>
                      <a:pt x="63569" y="5136"/>
                    </a:lnTo>
                    <a:lnTo>
                      <a:pt x="63592" y="5182"/>
                    </a:lnTo>
                    <a:lnTo>
                      <a:pt x="63500" y="5068"/>
                    </a:lnTo>
                    <a:lnTo>
                      <a:pt x="63432" y="4954"/>
                    </a:lnTo>
                    <a:cubicBezTo>
                      <a:pt x="63158" y="4657"/>
                      <a:pt x="62930" y="4452"/>
                      <a:pt x="62679" y="4269"/>
                    </a:cubicBezTo>
                    <a:lnTo>
                      <a:pt x="62428" y="4064"/>
                    </a:lnTo>
                    <a:cubicBezTo>
                      <a:pt x="62162" y="3887"/>
                      <a:pt x="61918" y="3688"/>
                      <a:pt x="61654" y="3531"/>
                    </a:cubicBezTo>
                    <a:lnTo>
                      <a:pt x="61654" y="3531"/>
                    </a:lnTo>
                    <a:lnTo>
                      <a:pt x="61629" y="3493"/>
                    </a:lnTo>
                    <a:cubicBezTo>
                      <a:pt x="61469" y="3379"/>
                      <a:pt x="61332" y="3288"/>
                      <a:pt x="61172" y="3196"/>
                    </a:cubicBezTo>
                    <a:cubicBezTo>
                      <a:pt x="61058" y="3128"/>
                      <a:pt x="60921" y="3059"/>
                      <a:pt x="60807" y="2991"/>
                    </a:cubicBezTo>
                    <a:lnTo>
                      <a:pt x="60739" y="2945"/>
                    </a:lnTo>
                    <a:lnTo>
                      <a:pt x="60533" y="2831"/>
                    </a:lnTo>
                    <a:lnTo>
                      <a:pt x="60488" y="2808"/>
                    </a:lnTo>
                    <a:cubicBezTo>
                      <a:pt x="60282" y="2694"/>
                      <a:pt x="60054" y="2580"/>
                      <a:pt x="59871" y="2466"/>
                    </a:cubicBezTo>
                    <a:cubicBezTo>
                      <a:pt x="59620" y="2329"/>
                      <a:pt x="59346" y="2192"/>
                      <a:pt x="59141" y="2101"/>
                    </a:cubicBezTo>
                    <a:cubicBezTo>
                      <a:pt x="58821" y="1941"/>
                      <a:pt x="58547" y="1827"/>
                      <a:pt x="58273" y="1713"/>
                    </a:cubicBezTo>
                    <a:cubicBezTo>
                      <a:pt x="58114" y="1667"/>
                      <a:pt x="57931" y="1599"/>
                      <a:pt x="57748" y="1530"/>
                    </a:cubicBezTo>
                    <a:lnTo>
                      <a:pt x="57543" y="1462"/>
                    </a:lnTo>
                    <a:lnTo>
                      <a:pt x="57475" y="1439"/>
                    </a:lnTo>
                    <a:cubicBezTo>
                      <a:pt x="57383" y="1393"/>
                      <a:pt x="57292" y="1370"/>
                      <a:pt x="57201" y="1347"/>
                    </a:cubicBezTo>
                    <a:lnTo>
                      <a:pt x="57155" y="1325"/>
                    </a:lnTo>
                    <a:cubicBezTo>
                      <a:pt x="57041" y="1279"/>
                      <a:pt x="56904" y="1233"/>
                      <a:pt x="56767" y="1211"/>
                    </a:cubicBezTo>
                    <a:cubicBezTo>
                      <a:pt x="56699" y="1188"/>
                      <a:pt x="56607" y="1165"/>
                      <a:pt x="56539" y="1165"/>
                    </a:cubicBezTo>
                    <a:cubicBezTo>
                      <a:pt x="56516" y="1165"/>
                      <a:pt x="56493" y="1165"/>
                      <a:pt x="56447" y="1142"/>
                    </a:cubicBezTo>
                    <a:lnTo>
                      <a:pt x="56425" y="1142"/>
                    </a:lnTo>
                    <a:cubicBezTo>
                      <a:pt x="56333" y="1096"/>
                      <a:pt x="56265" y="1074"/>
                      <a:pt x="56196" y="1051"/>
                    </a:cubicBezTo>
                    <a:lnTo>
                      <a:pt x="56128" y="1028"/>
                    </a:lnTo>
                    <a:lnTo>
                      <a:pt x="56196" y="1074"/>
                    </a:lnTo>
                    <a:cubicBezTo>
                      <a:pt x="56037" y="1005"/>
                      <a:pt x="55854" y="937"/>
                      <a:pt x="55626" y="891"/>
                    </a:cubicBezTo>
                    <a:cubicBezTo>
                      <a:pt x="55489" y="868"/>
                      <a:pt x="55352" y="823"/>
                      <a:pt x="55215" y="777"/>
                    </a:cubicBezTo>
                    <a:cubicBezTo>
                      <a:pt x="55124" y="754"/>
                      <a:pt x="55055" y="731"/>
                      <a:pt x="54964" y="731"/>
                    </a:cubicBezTo>
                    <a:cubicBezTo>
                      <a:pt x="54850" y="686"/>
                      <a:pt x="54713" y="663"/>
                      <a:pt x="54576" y="640"/>
                    </a:cubicBezTo>
                    <a:cubicBezTo>
                      <a:pt x="54462" y="617"/>
                      <a:pt x="54370" y="594"/>
                      <a:pt x="54256" y="594"/>
                    </a:cubicBezTo>
                    <a:lnTo>
                      <a:pt x="54188" y="594"/>
                    </a:lnTo>
                    <a:cubicBezTo>
                      <a:pt x="54051" y="571"/>
                      <a:pt x="53891" y="571"/>
                      <a:pt x="53754" y="571"/>
                    </a:cubicBezTo>
                    <a:cubicBezTo>
                      <a:pt x="53754" y="549"/>
                      <a:pt x="53731" y="526"/>
                      <a:pt x="53708" y="503"/>
                    </a:cubicBezTo>
                    <a:cubicBezTo>
                      <a:pt x="53640" y="434"/>
                      <a:pt x="53526" y="412"/>
                      <a:pt x="53435" y="389"/>
                    </a:cubicBezTo>
                    <a:cubicBezTo>
                      <a:pt x="53343" y="389"/>
                      <a:pt x="53252" y="366"/>
                      <a:pt x="53161" y="366"/>
                    </a:cubicBezTo>
                    <a:cubicBezTo>
                      <a:pt x="53001" y="343"/>
                      <a:pt x="52841" y="320"/>
                      <a:pt x="52681" y="298"/>
                    </a:cubicBezTo>
                    <a:cubicBezTo>
                      <a:pt x="52476" y="275"/>
                      <a:pt x="52270" y="252"/>
                      <a:pt x="52065" y="252"/>
                    </a:cubicBezTo>
                    <a:lnTo>
                      <a:pt x="51974" y="252"/>
                    </a:lnTo>
                    <a:cubicBezTo>
                      <a:pt x="51882" y="229"/>
                      <a:pt x="51791" y="229"/>
                      <a:pt x="51700" y="229"/>
                    </a:cubicBezTo>
                    <a:cubicBezTo>
                      <a:pt x="51586" y="229"/>
                      <a:pt x="51449" y="206"/>
                      <a:pt x="51312" y="206"/>
                    </a:cubicBezTo>
                    <a:cubicBezTo>
                      <a:pt x="51129" y="183"/>
                      <a:pt x="50924" y="183"/>
                      <a:pt x="50741" y="161"/>
                    </a:cubicBezTo>
                    <a:cubicBezTo>
                      <a:pt x="50536" y="138"/>
                      <a:pt x="50330" y="115"/>
                      <a:pt x="50102" y="115"/>
                    </a:cubicBezTo>
                    <a:lnTo>
                      <a:pt x="49760" y="69"/>
                    </a:lnTo>
                    <a:cubicBezTo>
                      <a:pt x="49623" y="69"/>
                      <a:pt x="49509" y="69"/>
                      <a:pt x="49394" y="46"/>
                    </a:cubicBezTo>
                    <a:lnTo>
                      <a:pt x="49121" y="46"/>
                    </a:lnTo>
                    <a:cubicBezTo>
                      <a:pt x="48984" y="24"/>
                      <a:pt x="48847" y="24"/>
                      <a:pt x="48710" y="24"/>
                    </a:cubicBezTo>
                    <a:cubicBezTo>
                      <a:pt x="48459" y="1"/>
                      <a:pt x="48230" y="1"/>
                      <a:pt x="47979" y="1"/>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4"/>
              <p:cNvSpPr/>
              <p:nvPr/>
            </p:nvSpPr>
            <p:spPr>
              <a:xfrm>
                <a:off x="12398022" y="3969832"/>
                <a:ext cx="384065" cy="195208"/>
              </a:xfrm>
              <a:custGeom>
                <a:rect b="b" l="l" r="r" t="t"/>
                <a:pathLst>
                  <a:path extrusionOk="0" h="7008" w="13788">
                    <a:moveTo>
                      <a:pt x="13468" y="1"/>
                    </a:moveTo>
                    <a:cubicBezTo>
                      <a:pt x="13445" y="1"/>
                      <a:pt x="13399" y="23"/>
                      <a:pt x="13376" y="23"/>
                    </a:cubicBezTo>
                    <a:cubicBezTo>
                      <a:pt x="13308" y="46"/>
                      <a:pt x="13216" y="92"/>
                      <a:pt x="13194" y="160"/>
                    </a:cubicBezTo>
                    <a:cubicBezTo>
                      <a:pt x="13125" y="297"/>
                      <a:pt x="13057" y="434"/>
                      <a:pt x="12965" y="571"/>
                    </a:cubicBezTo>
                    <a:cubicBezTo>
                      <a:pt x="12920" y="708"/>
                      <a:pt x="12851" y="845"/>
                      <a:pt x="12760" y="959"/>
                    </a:cubicBezTo>
                    <a:cubicBezTo>
                      <a:pt x="12737" y="1028"/>
                      <a:pt x="12691" y="1096"/>
                      <a:pt x="12646" y="1165"/>
                    </a:cubicBezTo>
                    <a:cubicBezTo>
                      <a:pt x="12600" y="1233"/>
                      <a:pt x="12555" y="1279"/>
                      <a:pt x="12509" y="1347"/>
                    </a:cubicBezTo>
                    <a:cubicBezTo>
                      <a:pt x="12440" y="1461"/>
                      <a:pt x="12349" y="1576"/>
                      <a:pt x="12258" y="1690"/>
                    </a:cubicBezTo>
                    <a:cubicBezTo>
                      <a:pt x="12098" y="1895"/>
                      <a:pt x="11915" y="2078"/>
                      <a:pt x="11733" y="2283"/>
                    </a:cubicBezTo>
                    <a:cubicBezTo>
                      <a:pt x="11550" y="2511"/>
                      <a:pt x="11345" y="2694"/>
                      <a:pt x="11139" y="2899"/>
                    </a:cubicBezTo>
                    <a:cubicBezTo>
                      <a:pt x="10934" y="3105"/>
                      <a:pt x="10728" y="3310"/>
                      <a:pt x="10523" y="3493"/>
                    </a:cubicBezTo>
                    <a:cubicBezTo>
                      <a:pt x="10318" y="3676"/>
                      <a:pt x="10112" y="3858"/>
                      <a:pt x="9884" y="4018"/>
                    </a:cubicBezTo>
                    <a:cubicBezTo>
                      <a:pt x="9793" y="4109"/>
                      <a:pt x="9679" y="4200"/>
                      <a:pt x="9564" y="4269"/>
                    </a:cubicBezTo>
                    <a:cubicBezTo>
                      <a:pt x="9450" y="4360"/>
                      <a:pt x="9336" y="4429"/>
                      <a:pt x="9222" y="4520"/>
                    </a:cubicBezTo>
                    <a:cubicBezTo>
                      <a:pt x="8971" y="4680"/>
                      <a:pt x="8743" y="4862"/>
                      <a:pt x="8492" y="5022"/>
                    </a:cubicBezTo>
                    <a:cubicBezTo>
                      <a:pt x="8263" y="5159"/>
                      <a:pt x="8035" y="5319"/>
                      <a:pt x="7784" y="5456"/>
                    </a:cubicBezTo>
                    <a:cubicBezTo>
                      <a:pt x="7533" y="5593"/>
                      <a:pt x="7259" y="5707"/>
                      <a:pt x="7008" y="5821"/>
                    </a:cubicBezTo>
                    <a:cubicBezTo>
                      <a:pt x="7031" y="5798"/>
                      <a:pt x="7054" y="5798"/>
                      <a:pt x="7076" y="5775"/>
                    </a:cubicBezTo>
                    <a:lnTo>
                      <a:pt x="7076" y="5775"/>
                    </a:lnTo>
                    <a:cubicBezTo>
                      <a:pt x="7008" y="5821"/>
                      <a:pt x="6939" y="5844"/>
                      <a:pt x="6871" y="5867"/>
                    </a:cubicBezTo>
                    <a:cubicBezTo>
                      <a:pt x="6574" y="5981"/>
                      <a:pt x="6278" y="6095"/>
                      <a:pt x="5981" y="6163"/>
                    </a:cubicBezTo>
                    <a:cubicBezTo>
                      <a:pt x="5684" y="6255"/>
                      <a:pt x="5387" y="6323"/>
                      <a:pt x="5091" y="6369"/>
                    </a:cubicBezTo>
                    <a:cubicBezTo>
                      <a:pt x="4908" y="6392"/>
                      <a:pt x="4748" y="6415"/>
                      <a:pt x="4566" y="6415"/>
                    </a:cubicBezTo>
                    <a:cubicBezTo>
                      <a:pt x="4360" y="6437"/>
                      <a:pt x="4155" y="6437"/>
                      <a:pt x="3949" y="6437"/>
                    </a:cubicBezTo>
                    <a:cubicBezTo>
                      <a:pt x="3755" y="6437"/>
                      <a:pt x="3561" y="6443"/>
                      <a:pt x="3370" y="6443"/>
                    </a:cubicBezTo>
                    <a:cubicBezTo>
                      <a:pt x="3179" y="6443"/>
                      <a:pt x="2991" y="6437"/>
                      <a:pt x="2808" y="6415"/>
                    </a:cubicBezTo>
                    <a:cubicBezTo>
                      <a:pt x="2648" y="6392"/>
                      <a:pt x="2466" y="6369"/>
                      <a:pt x="2306" y="6323"/>
                    </a:cubicBezTo>
                    <a:cubicBezTo>
                      <a:pt x="2123" y="6278"/>
                      <a:pt x="1941" y="6232"/>
                      <a:pt x="1758" y="6186"/>
                    </a:cubicBezTo>
                    <a:cubicBezTo>
                      <a:pt x="1416" y="6095"/>
                      <a:pt x="1096" y="5981"/>
                      <a:pt x="777" y="5844"/>
                    </a:cubicBezTo>
                    <a:cubicBezTo>
                      <a:pt x="571" y="5753"/>
                      <a:pt x="389" y="5661"/>
                      <a:pt x="206" y="5570"/>
                    </a:cubicBezTo>
                    <a:cubicBezTo>
                      <a:pt x="182" y="5554"/>
                      <a:pt x="158" y="5546"/>
                      <a:pt x="135" y="5546"/>
                    </a:cubicBezTo>
                    <a:cubicBezTo>
                      <a:pt x="95" y="5546"/>
                      <a:pt x="61" y="5571"/>
                      <a:pt x="46" y="5616"/>
                    </a:cubicBezTo>
                    <a:cubicBezTo>
                      <a:pt x="1" y="5661"/>
                      <a:pt x="23" y="5753"/>
                      <a:pt x="92" y="5775"/>
                    </a:cubicBezTo>
                    <a:cubicBezTo>
                      <a:pt x="366" y="5912"/>
                      <a:pt x="617" y="6072"/>
                      <a:pt x="891" y="6209"/>
                    </a:cubicBezTo>
                    <a:cubicBezTo>
                      <a:pt x="1165" y="6346"/>
                      <a:pt x="1416" y="6483"/>
                      <a:pt x="1690" y="6574"/>
                    </a:cubicBezTo>
                    <a:cubicBezTo>
                      <a:pt x="1986" y="6666"/>
                      <a:pt x="2283" y="6780"/>
                      <a:pt x="2580" y="6848"/>
                    </a:cubicBezTo>
                    <a:cubicBezTo>
                      <a:pt x="2899" y="6940"/>
                      <a:pt x="3242" y="6962"/>
                      <a:pt x="3584" y="6985"/>
                    </a:cubicBezTo>
                    <a:cubicBezTo>
                      <a:pt x="3744" y="6985"/>
                      <a:pt x="3881" y="6985"/>
                      <a:pt x="4041" y="7008"/>
                    </a:cubicBezTo>
                    <a:lnTo>
                      <a:pt x="4566" y="7008"/>
                    </a:lnTo>
                    <a:cubicBezTo>
                      <a:pt x="4908" y="7008"/>
                      <a:pt x="5250" y="6985"/>
                      <a:pt x="5570" y="6917"/>
                    </a:cubicBezTo>
                    <a:cubicBezTo>
                      <a:pt x="5890" y="6848"/>
                      <a:pt x="6186" y="6780"/>
                      <a:pt x="6483" y="6688"/>
                    </a:cubicBezTo>
                    <a:cubicBezTo>
                      <a:pt x="6825" y="6574"/>
                      <a:pt x="7145" y="6437"/>
                      <a:pt x="7464" y="6300"/>
                    </a:cubicBezTo>
                    <a:cubicBezTo>
                      <a:pt x="7761" y="6186"/>
                      <a:pt x="8035" y="6049"/>
                      <a:pt x="8309" y="5890"/>
                    </a:cubicBezTo>
                    <a:cubicBezTo>
                      <a:pt x="8583" y="5730"/>
                      <a:pt x="8834" y="5570"/>
                      <a:pt x="9108" y="5387"/>
                    </a:cubicBezTo>
                    <a:cubicBezTo>
                      <a:pt x="9382" y="5205"/>
                      <a:pt x="9656" y="4999"/>
                      <a:pt x="9907" y="4817"/>
                    </a:cubicBezTo>
                    <a:cubicBezTo>
                      <a:pt x="10204" y="4611"/>
                      <a:pt x="10500" y="4383"/>
                      <a:pt x="10774" y="4132"/>
                    </a:cubicBezTo>
                    <a:cubicBezTo>
                      <a:pt x="11025" y="3927"/>
                      <a:pt x="11276" y="3698"/>
                      <a:pt x="11505" y="3470"/>
                    </a:cubicBezTo>
                    <a:cubicBezTo>
                      <a:pt x="11619" y="3356"/>
                      <a:pt x="11756" y="3219"/>
                      <a:pt x="11870" y="3105"/>
                    </a:cubicBezTo>
                    <a:cubicBezTo>
                      <a:pt x="11984" y="2991"/>
                      <a:pt x="12098" y="2877"/>
                      <a:pt x="12189" y="2740"/>
                    </a:cubicBezTo>
                    <a:cubicBezTo>
                      <a:pt x="12303" y="2626"/>
                      <a:pt x="12440" y="2489"/>
                      <a:pt x="12555" y="2374"/>
                    </a:cubicBezTo>
                    <a:cubicBezTo>
                      <a:pt x="12669" y="2238"/>
                      <a:pt x="12783" y="2101"/>
                      <a:pt x="12874" y="1941"/>
                    </a:cubicBezTo>
                    <a:cubicBezTo>
                      <a:pt x="12965" y="1827"/>
                      <a:pt x="13057" y="1690"/>
                      <a:pt x="13171" y="1553"/>
                    </a:cubicBezTo>
                    <a:cubicBezTo>
                      <a:pt x="13262" y="1439"/>
                      <a:pt x="13331" y="1302"/>
                      <a:pt x="13399" y="1165"/>
                    </a:cubicBezTo>
                    <a:cubicBezTo>
                      <a:pt x="13468" y="1051"/>
                      <a:pt x="13513" y="936"/>
                      <a:pt x="13582" y="845"/>
                    </a:cubicBezTo>
                    <a:cubicBezTo>
                      <a:pt x="13627" y="731"/>
                      <a:pt x="13696" y="617"/>
                      <a:pt x="13741" y="503"/>
                    </a:cubicBezTo>
                    <a:cubicBezTo>
                      <a:pt x="13764" y="480"/>
                      <a:pt x="13764" y="434"/>
                      <a:pt x="13787" y="411"/>
                    </a:cubicBezTo>
                    <a:cubicBezTo>
                      <a:pt x="13787" y="366"/>
                      <a:pt x="13787" y="297"/>
                      <a:pt x="13787" y="252"/>
                    </a:cubicBezTo>
                    <a:cubicBezTo>
                      <a:pt x="13764" y="160"/>
                      <a:pt x="13696" y="92"/>
                      <a:pt x="13627" y="46"/>
                    </a:cubicBezTo>
                    <a:cubicBezTo>
                      <a:pt x="13582" y="23"/>
                      <a:pt x="13536" y="1"/>
                      <a:pt x="13468" y="1"/>
                    </a:cubicBez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4"/>
              <p:cNvSpPr/>
              <p:nvPr/>
            </p:nvSpPr>
            <p:spPr>
              <a:xfrm>
                <a:off x="12466684" y="3993369"/>
                <a:ext cx="336377" cy="183759"/>
              </a:xfrm>
              <a:custGeom>
                <a:rect b="b" l="l" r="r" t="t"/>
                <a:pathLst>
                  <a:path extrusionOk="0" h="6597" w="12076">
                    <a:moveTo>
                      <a:pt x="11094" y="0"/>
                    </a:moveTo>
                    <a:cubicBezTo>
                      <a:pt x="11025" y="0"/>
                      <a:pt x="10980" y="0"/>
                      <a:pt x="10934" y="46"/>
                    </a:cubicBezTo>
                    <a:cubicBezTo>
                      <a:pt x="10866" y="69"/>
                      <a:pt x="10797" y="137"/>
                      <a:pt x="10797" y="228"/>
                    </a:cubicBezTo>
                    <a:cubicBezTo>
                      <a:pt x="10774" y="251"/>
                      <a:pt x="10774" y="274"/>
                      <a:pt x="10774" y="320"/>
                    </a:cubicBezTo>
                    <a:cubicBezTo>
                      <a:pt x="10751" y="388"/>
                      <a:pt x="10706" y="457"/>
                      <a:pt x="10660" y="525"/>
                    </a:cubicBezTo>
                    <a:cubicBezTo>
                      <a:pt x="10569" y="639"/>
                      <a:pt x="10478" y="753"/>
                      <a:pt x="10386" y="868"/>
                    </a:cubicBezTo>
                    <a:cubicBezTo>
                      <a:pt x="10295" y="982"/>
                      <a:pt x="10204" y="1096"/>
                      <a:pt x="10090" y="1233"/>
                    </a:cubicBezTo>
                    <a:cubicBezTo>
                      <a:pt x="9907" y="1461"/>
                      <a:pt x="9701" y="1666"/>
                      <a:pt x="9519" y="1895"/>
                    </a:cubicBezTo>
                    <a:cubicBezTo>
                      <a:pt x="9450" y="1917"/>
                      <a:pt x="9405" y="1940"/>
                      <a:pt x="9359" y="1963"/>
                    </a:cubicBezTo>
                    <a:cubicBezTo>
                      <a:pt x="9291" y="2032"/>
                      <a:pt x="9245" y="2077"/>
                      <a:pt x="9176" y="2123"/>
                    </a:cubicBezTo>
                    <a:cubicBezTo>
                      <a:pt x="9062" y="2191"/>
                      <a:pt x="8948" y="2260"/>
                      <a:pt x="8834" y="2351"/>
                    </a:cubicBezTo>
                    <a:cubicBezTo>
                      <a:pt x="8606" y="2534"/>
                      <a:pt x="8355" y="2716"/>
                      <a:pt x="8127" y="2899"/>
                    </a:cubicBezTo>
                    <a:lnTo>
                      <a:pt x="8195" y="2853"/>
                    </a:lnTo>
                    <a:lnTo>
                      <a:pt x="8195" y="2853"/>
                    </a:lnTo>
                    <a:cubicBezTo>
                      <a:pt x="8012" y="2990"/>
                      <a:pt x="7830" y="3127"/>
                      <a:pt x="7647" y="3264"/>
                    </a:cubicBezTo>
                    <a:cubicBezTo>
                      <a:pt x="7442" y="3424"/>
                      <a:pt x="7236" y="3561"/>
                      <a:pt x="7031" y="3721"/>
                    </a:cubicBezTo>
                    <a:cubicBezTo>
                      <a:pt x="7008" y="3744"/>
                      <a:pt x="6985" y="3766"/>
                      <a:pt x="6962" y="3789"/>
                    </a:cubicBezTo>
                    <a:cubicBezTo>
                      <a:pt x="6940" y="3812"/>
                      <a:pt x="6917" y="3812"/>
                      <a:pt x="6894" y="3835"/>
                    </a:cubicBezTo>
                    <a:lnTo>
                      <a:pt x="6871" y="3835"/>
                    </a:lnTo>
                    <a:cubicBezTo>
                      <a:pt x="6848" y="3880"/>
                      <a:pt x="6803" y="3903"/>
                      <a:pt x="6780" y="3926"/>
                    </a:cubicBezTo>
                    <a:cubicBezTo>
                      <a:pt x="6689" y="3995"/>
                      <a:pt x="6620" y="4040"/>
                      <a:pt x="6552" y="4109"/>
                    </a:cubicBezTo>
                    <a:cubicBezTo>
                      <a:pt x="6437" y="4177"/>
                      <a:pt x="6346" y="4246"/>
                      <a:pt x="6255" y="4337"/>
                    </a:cubicBezTo>
                    <a:cubicBezTo>
                      <a:pt x="6141" y="4451"/>
                      <a:pt x="6118" y="4611"/>
                      <a:pt x="6209" y="4725"/>
                    </a:cubicBezTo>
                    <a:cubicBezTo>
                      <a:pt x="6209" y="4748"/>
                      <a:pt x="6232" y="4771"/>
                      <a:pt x="6255" y="4793"/>
                    </a:cubicBezTo>
                    <a:cubicBezTo>
                      <a:pt x="6095" y="4839"/>
                      <a:pt x="5935" y="4908"/>
                      <a:pt x="5798" y="4953"/>
                    </a:cubicBezTo>
                    <a:cubicBezTo>
                      <a:pt x="5479" y="5067"/>
                      <a:pt x="5159" y="5182"/>
                      <a:pt x="4840" y="5296"/>
                    </a:cubicBezTo>
                    <a:cubicBezTo>
                      <a:pt x="4520" y="5410"/>
                      <a:pt x="4178" y="5524"/>
                      <a:pt x="3835" y="5592"/>
                    </a:cubicBezTo>
                    <a:cubicBezTo>
                      <a:pt x="3653" y="5638"/>
                      <a:pt x="3493" y="5661"/>
                      <a:pt x="3310" y="5706"/>
                    </a:cubicBezTo>
                    <a:cubicBezTo>
                      <a:pt x="3151" y="5729"/>
                      <a:pt x="2968" y="5752"/>
                      <a:pt x="2808" y="5775"/>
                    </a:cubicBezTo>
                    <a:cubicBezTo>
                      <a:pt x="2763" y="5798"/>
                      <a:pt x="2717" y="5798"/>
                      <a:pt x="2671" y="5798"/>
                    </a:cubicBezTo>
                    <a:cubicBezTo>
                      <a:pt x="2648" y="5798"/>
                      <a:pt x="2626" y="5821"/>
                      <a:pt x="2626" y="5821"/>
                    </a:cubicBezTo>
                    <a:cubicBezTo>
                      <a:pt x="2580" y="5821"/>
                      <a:pt x="2534" y="5843"/>
                      <a:pt x="2489" y="5866"/>
                    </a:cubicBezTo>
                    <a:cubicBezTo>
                      <a:pt x="2397" y="5889"/>
                      <a:pt x="2352" y="6003"/>
                      <a:pt x="2352" y="6095"/>
                    </a:cubicBezTo>
                    <a:cubicBezTo>
                      <a:pt x="2238" y="6095"/>
                      <a:pt x="2146" y="6095"/>
                      <a:pt x="2055" y="6072"/>
                    </a:cubicBezTo>
                    <a:lnTo>
                      <a:pt x="1735" y="6072"/>
                    </a:lnTo>
                    <a:lnTo>
                      <a:pt x="1530" y="6049"/>
                    </a:lnTo>
                    <a:lnTo>
                      <a:pt x="1370" y="6049"/>
                    </a:lnTo>
                    <a:cubicBezTo>
                      <a:pt x="1256" y="6049"/>
                      <a:pt x="1188" y="6117"/>
                      <a:pt x="1165" y="6209"/>
                    </a:cubicBezTo>
                    <a:cubicBezTo>
                      <a:pt x="1028" y="6186"/>
                      <a:pt x="914" y="6163"/>
                      <a:pt x="800" y="6140"/>
                    </a:cubicBezTo>
                    <a:cubicBezTo>
                      <a:pt x="685" y="6117"/>
                      <a:pt x="571" y="6095"/>
                      <a:pt x="457" y="6095"/>
                    </a:cubicBezTo>
                    <a:cubicBezTo>
                      <a:pt x="343" y="6072"/>
                      <a:pt x="229" y="6072"/>
                      <a:pt x="115" y="6072"/>
                    </a:cubicBezTo>
                    <a:cubicBezTo>
                      <a:pt x="69" y="6072"/>
                      <a:pt x="1" y="6117"/>
                      <a:pt x="1" y="6186"/>
                    </a:cubicBezTo>
                    <a:cubicBezTo>
                      <a:pt x="1" y="6254"/>
                      <a:pt x="69" y="6300"/>
                      <a:pt x="115" y="6300"/>
                    </a:cubicBezTo>
                    <a:cubicBezTo>
                      <a:pt x="229" y="6300"/>
                      <a:pt x="343" y="6300"/>
                      <a:pt x="457" y="6323"/>
                    </a:cubicBezTo>
                    <a:lnTo>
                      <a:pt x="412" y="6323"/>
                    </a:lnTo>
                    <a:cubicBezTo>
                      <a:pt x="754" y="6368"/>
                      <a:pt x="1051" y="6460"/>
                      <a:pt x="1393" y="6505"/>
                    </a:cubicBezTo>
                    <a:cubicBezTo>
                      <a:pt x="1553" y="6528"/>
                      <a:pt x="1735" y="6551"/>
                      <a:pt x="1895" y="6551"/>
                    </a:cubicBezTo>
                    <a:cubicBezTo>
                      <a:pt x="1964" y="6551"/>
                      <a:pt x="2009" y="6551"/>
                      <a:pt x="2055" y="6574"/>
                    </a:cubicBezTo>
                    <a:lnTo>
                      <a:pt x="2192" y="6574"/>
                    </a:lnTo>
                    <a:cubicBezTo>
                      <a:pt x="2466" y="6597"/>
                      <a:pt x="2717" y="6597"/>
                      <a:pt x="2991" y="6597"/>
                    </a:cubicBezTo>
                    <a:lnTo>
                      <a:pt x="3470" y="6597"/>
                    </a:lnTo>
                    <a:cubicBezTo>
                      <a:pt x="3813" y="6597"/>
                      <a:pt x="4178" y="6597"/>
                      <a:pt x="4520" y="6574"/>
                    </a:cubicBezTo>
                    <a:cubicBezTo>
                      <a:pt x="4566" y="6574"/>
                      <a:pt x="4634" y="6574"/>
                      <a:pt x="4680" y="6551"/>
                    </a:cubicBezTo>
                    <a:lnTo>
                      <a:pt x="4771" y="6551"/>
                    </a:lnTo>
                    <a:cubicBezTo>
                      <a:pt x="4863" y="6551"/>
                      <a:pt x="4977" y="6528"/>
                      <a:pt x="5091" y="6528"/>
                    </a:cubicBezTo>
                    <a:cubicBezTo>
                      <a:pt x="5228" y="6505"/>
                      <a:pt x="5365" y="6483"/>
                      <a:pt x="5502" y="6460"/>
                    </a:cubicBezTo>
                    <a:cubicBezTo>
                      <a:pt x="5890" y="6391"/>
                      <a:pt x="6255" y="6254"/>
                      <a:pt x="6597" y="6095"/>
                    </a:cubicBezTo>
                    <a:cubicBezTo>
                      <a:pt x="6780" y="6026"/>
                      <a:pt x="6940" y="5935"/>
                      <a:pt x="7122" y="5843"/>
                    </a:cubicBezTo>
                    <a:lnTo>
                      <a:pt x="7624" y="5615"/>
                    </a:lnTo>
                    <a:cubicBezTo>
                      <a:pt x="7761" y="5547"/>
                      <a:pt x="7898" y="5478"/>
                      <a:pt x="8012" y="5410"/>
                    </a:cubicBezTo>
                    <a:cubicBezTo>
                      <a:pt x="8104" y="5364"/>
                      <a:pt x="8172" y="5318"/>
                      <a:pt x="8263" y="5273"/>
                    </a:cubicBezTo>
                    <a:cubicBezTo>
                      <a:pt x="8355" y="5227"/>
                      <a:pt x="8423" y="5159"/>
                      <a:pt x="8515" y="5113"/>
                    </a:cubicBezTo>
                    <a:cubicBezTo>
                      <a:pt x="8652" y="5022"/>
                      <a:pt x="8788" y="4930"/>
                      <a:pt x="8903" y="4839"/>
                    </a:cubicBezTo>
                    <a:cubicBezTo>
                      <a:pt x="9062" y="4725"/>
                      <a:pt x="9222" y="4588"/>
                      <a:pt x="9382" y="4474"/>
                    </a:cubicBezTo>
                    <a:cubicBezTo>
                      <a:pt x="9428" y="4405"/>
                      <a:pt x="9473" y="4360"/>
                      <a:pt x="9496" y="4269"/>
                    </a:cubicBezTo>
                    <a:cubicBezTo>
                      <a:pt x="9496" y="4246"/>
                      <a:pt x="9519" y="4223"/>
                      <a:pt x="9519" y="4200"/>
                    </a:cubicBezTo>
                    <a:cubicBezTo>
                      <a:pt x="9610" y="4109"/>
                      <a:pt x="9724" y="4017"/>
                      <a:pt x="9838" y="3926"/>
                    </a:cubicBezTo>
                    <a:cubicBezTo>
                      <a:pt x="10090" y="3698"/>
                      <a:pt x="10341" y="3447"/>
                      <a:pt x="10569" y="3196"/>
                    </a:cubicBezTo>
                    <a:cubicBezTo>
                      <a:pt x="10592" y="3150"/>
                      <a:pt x="10637" y="3127"/>
                      <a:pt x="10660" y="3104"/>
                    </a:cubicBezTo>
                    <a:cubicBezTo>
                      <a:pt x="10706" y="3036"/>
                      <a:pt x="10774" y="2945"/>
                      <a:pt x="10797" y="2876"/>
                    </a:cubicBezTo>
                    <a:cubicBezTo>
                      <a:pt x="10797" y="2831"/>
                      <a:pt x="10797" y="2808"/>
                      <a:pt x="10797" y="2762"/>
                    </a:cubicBezTo>
                    <a:cubicBezTo>
                      <a:pt x="10980" y="2579"/>
                      <a:pt x="11117" y="2351"/>
                      <a:pt x="11276" y="2146"/>
                    </a:cubicBezTo>
                    <a:cubicBezTo>
                      <a:pt x="11322" y="2077"/>
                      <a:pt x="11391" y="1986"/>
                      <a:pt x="11436" y="1917"/>
                    </a:cubicBezTo>
                    <a:cubicBezTo>
                      <a:pt x="11482" y="1849"/>
                      <a:pt x="11528" y="1758"/>
                      <a:pt x="11573" y="1689"/>
                    </a:cubicBezTo>
                    <a:cubicBezTo>
                      <a:pt x="11642" y="1552"/>
                      <a:pt x="11733" y="1393"/>
                      <a:pt x="11801" y="1233"/>
                    </a:cubicBezTo>
                    <a:cubicBezTo>
                      <a:pt x="11847" y="1141"/>
                      <a:pt x="11916" y="1050"/>
                      <a:pt x="11961" y="936"/>
                    </a:cubicBezTo>
                    <a:cubicBezTo>
                      <a:pt x="11984" y="890"/>
                      <a:pt x="11984" y="868"/>
                      <a:pt x="12007" y="822"/>
                    </a:cubicBezTo>
                    <a:cubicBezTo>
                      <a:pt x="12030" y="776"/>
                      <a:pt x="12052" y="753"/>
                      <a:pt x="12052" y="708"/>
                    </a:cubicBezTo>
                    <a:cubicBezTo>
                      <a:pt x="12075" y="685"/>
                      <a:pt x="12075" y="639"/>
                      <a:pt x="12075" y="594"/>
                    </a:cubicBezTo>
                    <a:cubicBezTo>
                      <a:pt x="12075" y="525"/>
                      <a:pt x="12030" y="434"/>
                      <a:pt x="11984" y="388"/>
                    </a:cubicBezTo>
                    <a:cubicBezTo>
                      <a:pt x="11984" y="365"/>
                      <a:pt x="11984" y="365"/>
                      <a:pt x="11961" y="365"/>
                    </a:cubicBezTo>
                    <a:cubicBezTo>
                      <a:pt x="11961" y="320"/>
                      <a:pt x="11938" y="297"/>
                      <a:pt x="11916" y="251"/>
                    </a:cubicBezTo>
                    <a:cubicBezTo>
                      <a:pt x="11893" y="183"/>
                      <a:pt x="11824" y="137"/>
                      <a:pt x="11756" y="114"/>
                    </a:cubicBezTo>
                    <a:cubicBezTo>
                      <a:pt x="11717" y="95"/>
                      <a:pt x="11679" y="88"/>
                      <a:pt x="11640" y="88"/>
                    </a:cubicBezTo>
                    <a:cubicBezTo>
                      <a:pt x="11587" y="88"/>
                      <a:pt x="11535" y="101"/>
                      <a:pt x="11482" y="114"/>
                    </a:cubicBezTo>
                    <a:cubicBezTo>
                      <a:pt x="11436" y="137"/>
                      <a:pt x="11391" y="137"/>
                      <a:pt x="11368" y="160"/>
                    </a:cubicBezTo>
                    <a:cubicBezTo>
                      <a:pt x="11345" y="137"/>
                      <a:pt x="11322" y="114"/>
                      <a:pt x="11299" y="91"/>
                    </a:cubicBezTo>
                    <a:cubicBezTo>
                      <a:pt x="11254" y="46"/>
                      <a:pt x="11208" y="23"/>
                      <a:pt x="11162" y="0"/>
                    </a:cubicBez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4"/>
              <p:cNvSpPr/>
              <p:nvPr/>
            </p:nvSpPr>
            <p:spPr>
              <a:xfrm>
                <a:off x="12469860" y="4160583"/>
                <a:ext cx="9582" cy="8914"/>
              </a:xfrm>
              <a:custGeom>
                <a:rect b="b" l="l" r="r" t="t"/>
                <a:pathLst>
                  <a:path extrusionOk="0" h="320" w="344">
                    <a:moveTo>
                      <a:pt x="183" y="0"/>
                    </a:moveTo>
                    <a:cubicBezTo>
                      <a:pt x="92" y="0"/>
                      <a:pt x="1" y="69"/>
                      <a:pt x="1" y="160"/>
                    </a:cubicBezTo>
                    <a:cubicBezTo>
                      <a:pt x="1" y="251"/>
                      <a:pt x="92" y="320"/>
                      <a:pt x="183" y="320"/>
                    </a:cubicBezTo>
                    <a:cubicBezTo>
                      <a:pt x="252" y="320"/>
                      <a:pt x="343" y="251"/>
                      <a:pt x="343" y="160"/>
                    </a:cubicBezTo>
                    <a:cubicBezTo>
                      <a:pt x="343" y="69"/>
                      <a:pt x="252" y="0"/>
                      <a:pt x="183" y="0"/>
                    </a:cubicBez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4"/>
              <p:cNvSpPr/>
              <p:nvPr/>
            </p:nvSpPr>
            <p:spPr>
              <a:xfrm>
                <a:off x="12771864" y="3938690"/>
                <a:ext cx="1546287" cy="112729"/>
              </a:xfrm>
              <a:custGeom>
                <a:rect b="b" l="l" r="r" t="t"/>
                <a:pathLst>
                  <a:path extrusionOk="0" h="4047" w="55512">
                    <a:moveTo>
                      <a:pt x="54006" y="2123"/>
                    </a:moveTo>
                    <a:cubicBezTo>
                      <a:pt x="54018" y="2125"/>
                      <a:pt x="54030" y="2127"/>
                      <a:pt x="54043" y="2128"/>
                    </a:cubicBezTo>
                    <a:lnTo>
                      <a:pt x="54043" y="2128"/>
                    </a:lnTo>
                    <a:cubicBezTo>
                      <a:pt x="54032" y="2125"/>
                      <a:pt x="54020" y="2123"/>
                      <a:pt x="54006" y="2123"/>
                    </a:cubicBezTo>
                    <a:close/>
                    <a:moveTo>
                      <a:pt x="54508" y="3356"/>
                    </a:moveTo>
                    <a:cubicBezTo>
                      <a:pt x="54576" y="3356"/>
                      <a:pt x="54645" y="3356"/>
                      <a:pt x="54736" y="3378"/>
                    </a:cubicBezTo>
                    <a:cubicBezTo>
                      <a:pt x="54713" y="3378"/>
                      <a:pt x="54713" y="3378"/>
                      <a:pt x="54713" y="3401"/>
                    </a:cubicBezTo>
                    <a:lnTo>
                      <a:pt x="54690" y="3401"/>
                    </a:lnTo>
                    <a:cubicBezTo>
                      <a:pt x="54622" y="3378"/>
                      <a:pt x="54576" y="3378"/>
                      <a:pt x="54508" y="3356"/>
                    </a:cubicBezTo>
                    <a:close/>
                    <a:moveTo>
                      <a:pt x="21183" y="0"/>
                    </a:moveTo>
                    <a:cubicBezTo>
                      <a:pt x="20932" y="0"/>
                      <a:pt x="20681" y="0"/>
                      <a:pt x="20407" y="23"/>
                    </a:cubicBezTo>
                    <a:cubicBezTo>
                      <a:pt x="20133" y="23"/>
                      <a:pt x="19859" y="46"/>
                      <a:pt x="19585" y="46"/>
                    </a:cubicBezTo>
                    <a:lnTo>
                      <a:pt x="17896" y="46"/>
                    </a:lnTo>
                    <a:cubicBezTo>
                      <a:pt x="17348" y="46"/>
                      <a:pt x="16777" y="46"/>
                      <a:pt x="16230" y="69"/>
                    </a:cubicBezTo>
                    <a:cubicBezTo>
                      <a:pt x="15933" y="92"/>
                      <a:pt x="15636" y="92"/>
                      <a:pt x="15362" y="114"/>
                    </a:cubicBezTo>
                    <a:cubicBezTo>
                      <a:pt x="15066" y="137"/>
                      <a:pt x="14769" y="137"/>
                      <a:pt x="14472" y="160"/>
                    </a:cubicBezTo>
                    <a:cubicBezTo>
                      <a:pt x="14175" y="183"/>
                      <a:pt x="13901" y="183"/>
                      <a:pt x="13628" y="206"/>
                    </a:cubicBezTo>
                    <a:cubicBezTo>
                      <a:pt x="13331" y="228"/>
                      <a:pt x="13057" y="228"/>
                      <a:pt x="12760" y="228"/>
                    </a:cubicBezTo>
                    <a:cubicBezTo>
                      <a:pt x="12486" y="251"/>
                      <a:pt x="12190" y="251"/>
                      <a:pt x="11916" y="274"/>
                    </a:cubicBezTo>
                    <a:cubicBezTo>
                      <a:pt x="11619" y="274"/>
                      <a:pt x="11345" y="274"/>
                      <a:pt x="11048" y="297"/>
                    </a:cubicBezTo>
                    <a:cubicBezTo>
                      <a:pt x="10797" y="297"/>
                      <a:pt x="10569" y="320"/>
                      <a:pt x="10318" y="343"/>
                    </a:cubicBezTo>
                    <a:cubicBezTo>
                      <a:pt x="10044" y="343"/>
                      <a:pt x="9793" y="365"/>
                      <a:pt x="9519" y="388"/>
                    </a:cubicBezTo>
                    <a:cubicBezTo>
                      <a:pt x="8994" y="434"/>
                      <a:pt x="8469" y="457"/>
                      <a:pt x="7944" y="502"/>
                    </a:cubicBezTo>
                    <a:cubicBezTo>
                      <a:pt x="7442" y="525"/>
                      <a:pt x="6963" y="548"/>
                      <a:pt x="6460" y="594"/>
                    </a:cubicBezTo>
                    <a:cubicBezTo>
                      <a:pt x="6209" y="594"/>
                      <a:pt x="5958" y="594"/>
                      <a:pt x="5707" y="616"/>
                    </a:cubicBezTo>
                    <a:cubicBezTo>
                      <a:pt x="5593" y="616"/>
                      <a:pt x="5479" y="639"/>
                      <a:pt x="5365" y="639"/>
                    </a:cubicBezTo>
                    <a:cubicBezTo>
                      <a:pt x="5228" y="639"/>
                      <a:pt x="5091" y="639"/>
                      <a:pt x="4954" y="662"/>
                    </a:cubicBezTo>
                    <a:cubicBezTo>
                      <a:pt x="4680" y="662"/>
                      <a:pt x="4406" y="685"/>
                      <a:pt x="4155" y="708"/>
                    </a:cubicBezTo>
                    <a:cubicBezTo>
                      <a:pt x="3881" y="708"/>
                      <a:pt x="3630" y="731"/>
                      <a:pt x="3356" y="753"/>
                    </a:cubicBezTo>
                    <a:cubicBezTo>
                      <a:pt x="3082" y="776"/>
                      <a:pt x="2808" y="799"/>
                      <a:pt x="2534" y="822"/>
                    </a:cubicBezTo>
                    <a:cubicBezTo>
                      <a:pt x="2420" y="845"/>
                      <a:pt x="2306" y="868"/>
                      <a:pt x="2192" y="868"/>
                    </a:cubicBezTo>
                    <a:cubicBezTo>
                      <a:pt x="2055" y="890"/>
                      <a:pt x="1918" y="890"/>
                      <a:pt x="1781" y="913"/>
                    </a:cubicBezTo>
                    <a:cubicBezTo>
                      <a:pt x="1553" y="936"/>
                      <a:pt x="1302" y="959"/>
                      <a:pt x="1074" y="1005"/>
                    </a:cubicBezTo>
                    <a:cubicBezTo>
                      <a:pt x="845" y="1027"/>
                      <a:pt x="640" y="1073"/>
                      <a:pt x="435" y="1096"/>
                    </a:cubicBezTo>
                    <a:cubicBezTo>
                      <a:pt x="366" y="1119"/>
                      <a:pt x="298" y="1119"/>
                      <a:pt x="229" y="1119"/>
                    </a:cubicBezTo>
                    <a:cubicBezTo>
                      <a:pt x="183" y="1141"/>
                      <a:pt x="115" y="1141"/>
                      <a:pt x="69" y="1187"/>
                    </a:cubicBezTo>
                    <a:cubicBezTo>
                      <a:pt x="47" y="1233"/>
                      <a:pt x="1" y="1301"/>
                      <a:pt x="1" y="1347"/>
                    </a:cubicBezTo>
                    <a:cubicBezTo>
                      <a:pt x="1" y="1415"/>
                      <a:pt x="47" y="1484"/>
                      <a:pt x="69" y="1507"/>
                    </a:cubicBezTo>
                    <a:cubicBezTo>
                      <a:pt x="107" y="1544"/>
                      <a:pt x="159" y="1581"/>
                      <a:pt x="202" y="1581"/>
                    </a:cubicBezTo>
                    <a:cubicBezTo>
                      <a:pt x="212" y="1581"/>
                      <a:pt x="221" y="1579"/>
                      <a:pt x="229" y="1575"/>
                    </a:cubicBezTo>
                    <a:cubicBezTo>
                      <a:pt x="754" y="1507"/>
                      <a:pt x="1279" y="1484"/>
                      <a:pt x="1781" y="1438"/>
                    </a:cubicBezTo>
                    <a:cubicBezTo>
                      <a:pt x="2032" y="1415"/>
                      <a:pt x="2283" y="1415"/>
                      <a:pt x="2534" y="1393"/>
                    </a:cubicBezTo>
                    <a:cubicBezTo>
                      <a:pt x="2808" y="1370"/>
                      <a:pt x="3082" y="1370"/>
                      <a:pt x="3356" y="1347"/>
                    </a:cubicBezTo>
                    <a:cubicBezTo>
                      <a:pt x="3630" y="1324"/>
                      <a:pt x="3881" y="1301"/>
                      <a:pt x="4155" y="1301"/>
                    </a:cubicBezTo>
                    <a:cubicBezTo>
                      <a:pt x="4406" y="1301"/>
                      <a:pt x="4680" y="1278"/>
                      <a:pt x="4954" y="1278"/>
                    </a:cubicBezTo>
                    <a:cubicBezTo>
                      <a:pt x="5068" y="1256"/>
                      <a:pt x="5182" y="1256"/>
                      <a:pt x="5319" y="1256"/>
                    </a:cubicBezTo>
                    <a:cubicBezTo>
                      <a:pt x="5456" y="1256"/>
                      <a:pt x="5570" y="1233"/>
                      <a:pt x="5707" y="1233"/>
                    </a:cubicBezTo>
                    <a:cubicBezTo>
                      <a:pt x="5958" y="1233"/>
                      <a:pt x="6209" y="1233"/>
                      <a:pt x="6460" y="1210"/>
                    </a:cubicBezTo>
                    <a:cubicBezTo>
                      <a:pt x="6963" y="1187"/>
                      <a:pt x="7442" y="1164"/>
                      <a:pt x="7944" y="1141"/>
                    </a:cubicBezTo>
                    <a:cubicBezTo>
                      <a:pt x="8469" y="1096"/>
                      <a:pt x="8994" y="1073"/>
                      <a:pt x="9519" y="1027"/>
                    </a:cubicBezTo>
                    <a:cubicBezTo>
                      <a:pt x="9793" y="1027"/>
                      <a:pt x="10044" y="1005"/>
                      <a:pt x="10318" y="982"/>
                    </a:cubicBezTo>
                    <a:cubicBezTo>
                      <a:pt x="10569" y="982"/>
                      <a:pt x="10797" y="959"/>
                      <a:pt x="11048" y="936"/>
                    </a:cubicBezTo>
                    <a:cubicBezTo>
                      <a:pt x="11345" y="936"/>
                      <a:pt x="11619" y="936"/>
                      <a:pt x="11916" y="913"/>
                    </a:cubicBezTo>
                    <a:cubicBezTo>
                      <a:pt x="12190" y="913"/>
                      <a:pt x="12486" y="890"/>
                      <a:pt x="12760" y="890"/>
                    </a:cubicBezTo>
                    <a:cubicBezTo>
                      <a:pt x="12897" y="890"/>
                      <a:pt x="13011" y="890"/>
                      <a:pt x="13148" y="868"/>
                    </a:cubicBezTo>
                    <a:cubicBezTo>
                      <a:pt x="13308" y="868"/>
                      <a:pt x="13468" y="868"/>
                      <a:pt x="13628" y="845"/>
                    </a:cubicBezTo>
                    <a:lnTo>
                      <a:pt x="14016" y="845"/>
                    </a:lnTo>
                    <a:cubicBezTo>
                      <a:pt x="14175" y="845"/>
                      <a:pt x="14312" y="822"/>
                      <a:pt x="14472" y="822"/>
                    </a:cubicBezTo>
                    <a:cubicBezTo>
                      <a:pt x="14769" y="799"/>
                      <a:pt x="15066" y="776"/>
                      <a:pt x="15362" y="776"/>
                    </a:cubicBezTo>
                    <a:cubicBezTo>
                      <a:pt x="15636" y="753"/>
                      <a:pt x="15933" y="753"/>
                      <a:pt x="16230" y="731"/>
                    </a:cubicBezTo>
                    <a:cubicBezTo>
                      <a:pt x="16777" y="708"/>
                      <a:pt x="17348" y="708"/>
                      <a:pt x="17896" y="708"/>
                    </a:cubicBezTo>
                    <a:lnTo>
                      <a:pt x="18467" y="708"/>
                    </a:lnTo>
                    <a:cubicBezTo>
                      <a:pt x="18832" y="708"/>
                      <a:pt x="19220" y="708"/>
                      <a:pt x="19585" y="685"/>
                    </a:cubicBezTo>
                    <a:cubicBezTo>
                      <a:pt x="19859" y="685"/>
                      <a:pt x="20133" y="662"/>
                      <a:pt x="20407" y="662"/>
                    </a:cubicBezTo>
                    <a:lnTo>
                      <a:pt x="27095" y="662"/>
                    </a:lnTo>
                    <a:cubicBezTo>
                      <a:pt x="27391" y="685"/>
                      <a:pt x="27665" y="685"/>
                      <a:pt x="27962" y="685"/>
                    </a:cubicBezTo>
                    <a:cubicBezTo>
                      <a:pt x="28236" y="685"/>
                      <a:pt x="28510" y="708"/>
                      <a:pt x="28784" y="708"/>
                    </a:cubicBezTo>
                    <a:cubicBezTo>
                      <a:pt x="29057" y="731"/>
                      <a:pt x="29331" y="731"/>
                      <a:pt x="29605" y="731"/>
                    </a:cubicBezTo>
                    <a:cubicBezTo>
                      <a:pt x="29856" y="731"/>
                      <a:pt x="30130" y="753"/>
                      <a:pt x="30381" y="753"/>
                    </a:cubicBezTo>
                    <a:cubicBezTo>
                      <a:pt x="30655" y="776"/>
                      <a:pt x="30952" y="776"/>
                      <a:pt x="31226" y="799"/>
                    </a:cubicBezTo>
                    <a:cubicBezTo>
                      <a:pt x="31523" y="799"/>
                      <a:pt x="31819" y="822"/>
                      <a:pt x="32093" y="822"/>
                    </a:cubicBezTo>
                    <a:lnTo>
                      <a:pt x="32458" y="822"/>
                    </a:lnTo>
                    <a:cubicBezTo>
                      <a:pt x="32595" y="845"/>
                      <a:pt x="32755" y="845"/>
                      <a:pt x="32892" y="845"/>
                    </a:cubicBezTo>
                    <a:cubicBezTo>
                      <a:pt x="33143" y="868"/>
                      <a:pt x="33417" y="868"/>
                      <a:pt x="33691" y="890"/>
                    </a:cubicBezTo>
                    <a:cubicBezTo>
                      <a:pt x="33965" y="913"/>
                      <a:pt x="34262" y="913"/>
                      <a:pt x="34536" y="913"/>
                    </a:cubicBezTo>
                    <a:cubicBezTo>
                      <a:pt x="34809" y="936"/>
                      <a:pt x="35083" y="936"/>
                      <a:pt x="35357" y="959"/>
                    </a:cubicBezTo>
                    <a:cubicBezTo>
                      <a:pt x="35608" y="959"/>
                      <a:pt x="35882" y="982"/>
                      <a:pt x="36156" y="982"/>
                    </a:cubicBezTo>
                    <a:cubicBezTo>
                      <a:pt x="36430" y="1005"/>
                      <a:pt x="36704" y="1005"/>
                      <a:pt x="36955" y="1027"/>
                    </a:cubicBezTo>
                    <a:cubicBezTo>
                      <a:pt x="37229" y="1050"/>
                      <a:pt x="37503" y="1050"/>
                      <a:pt x="37777" y="1050"/>
                    </a:cubicBezTo>
                    <a:cubicBezTo>
                      <a:pt x="38051" y="1073"/>
                      <a:pt x="38325" y="1073"/>
                      <a:pt x="38598" y="1096"/>
                    </a:cubicBezTo>
                    <a:cubicBezTo>
                      <a:pt x="38872" y="1119"/>
                      <a:pt x="39146" y="1119"/>
                      <a:pt x="39443" y="1141"/>
                    </a:cubicBezTo>
                    <a:cubicBezTo>
                      <a:pt x="39991" y="1164"/>
                      <a:pt x="40539" y="1210"/>
                      <a:pt x="41086" y="1233"/>
                    </a:cubicBezTo>
                    <a:cubicBezTo>
                      <a:pt x="41657" y="1278"/>
                      <a:pt x="42228" y="1324"/>
                      <a:pt x="42798" y="1370"/>
                    </a:cubicBezTo>
                    <a:cubicBezTo>
                      <a:pt x="43346" y="1415"/>
                      <a:pt x="43894" y="1461"/>
                      <a:pt x="44442" y="1507"/>
                    </a:cubicBezTo>
                    <a:cubicBezTo>
                      <a:pt x="44990" y="1575"/>
                      <a:pt x="45515" y="1644"/>
                      <a:pt x="46040" y="1712"/>
                    </a:cubicBezTo>
                    <a:cubicBezTo>
                      <a:pt x="46519" y="1758"/>
                      <a:pt x="46975" y="1803"/>
                      <a:pt x="47432" y="1872"/>
                    </a:cubicBezTo>
                    <a:cubicBezTo>
                      <a:pt x="47843" y="1940"/>
                      <a:pt x="48254" y="1963"/>
                      <a:pt x="48664" y="2009"/>
                    </a:cubicBezTo>
                    <a:cubicBezTo>
                      <a:pt x="49052" y="2054"/>
                      <a:pt x="49440" y="2100"/>
                      <a:pt x="49851" y="2146"/>
                    </a:cubicBezTo>
                    <a:cubicBezTo>
                      <a:pt x="49897" y="2169"/>
                      <a:pt x="49965" y="2169"/>
                      <a:pt x="50034" y="2169"/>
                    </a:cubicBezTo>
                    <a:cubicBezTo>
                      <a:pt x="50080" y="2169"/>
                      <a:pt x="50125" y="2191"/>
                      <a:pt x="50148" y="2191"/>
                    </a:cubicBezTo>
                    <a:cubicBezTo>
                      <a:pt x="50422" y="2214"/>
                      <a:pt x="50673" y="2260"/>
                      <a:pt x="50947" y="2283"/>
                    </a:cubicBezTo>
                    <a:cubicBezTo>
                      <a:pt x="51038" y="2306"/>
                      <a:pt x="51130" y="2306"/>
                      <a:pt x="51221" y="2328"/>
                    </a:cubicBezTo>
                    <a:cubicBezTo>
                      <a:pt x="51449" y="2351"/>
                      <a:pt x="51655" y="2397"/>
                      <a:pt x="51883" y="2420"/>
                    </a:cubicBezTo>
                    <a:cubicBezTo>
                      <a:pt x="51814" y="2443"/>
                      <a:pt x="51769" y="2511"/>
                      <a:pt x="51723" y="2557"/>
                    </a:cubicBezTo>
                    <a:cubicBezTo>
                      <a:pt x="51723" y="2579"/>
                      <a:pt x="51723" y="2579"/>
                      <a:pt x="51723" y="2579"/>
                    </a:cubicBezTo>
                    <a:lnTo>
                      <a:pt x="51335" y="2579"/>
                    </a:lnTo>
                    <a:cubicBezTo>
                      <a:pt x="51232" y="2579"/>
                      <a:pt x="51124" y="2574"/>
                      <a:pt x="51015" y="2574"/>
                    </a:cubicBezTo>
                    <a:cubicBezTo>
                      <a:pt x="50907" y="2574"/>
                      <a:pt x="50799" y="2579"/>
                      <a:pt x="50696" y="2602"/>
                    </a:cubicBezTo>
                    <a:cubicBezTo>
                      <a:pt x="50627" y="2625"/>
                      <a:pt x="50582" y="2648"/>
                      <a:pt x="50559" y="2694"/>
                    </a:cubicBezTo>
                    <a:cubicBezTo>
                      <a:pt x="50490" y="2739"/>
                      <a:pt x="50445" y="2831"/>
                      <a:pt x="50445" y="2922"/>
                    </a:cubicBezTo>
                    <a:cubicBezTo>
                      <a:pt x="50445" y="2967"/>
                      <a:pt x="50468" y="3036"/>
                      <a:pt x="50490" y="3082"/>
                    </a:cubicBezTo>
                    <a:cubicBezTo>
                      <a:pt x="50536" y="3150"/>
                      <a:pt x="50605" y="3196"/>
                      <a:pt x="50696" y="3219"/>
                    </a:cubicBezTo>
                    <a:cubicBezTo>
                      <a:pt x="50764" y="3241"/>
                      <a:pt x="50833" y="3264"/>
                      <a:pt x="50901" y="3264"/>
                    </a:cubicBezTo>
                    <a:cubicBezTo>
                      <a:pt x="50947" y="3287"/>
                      <a:pt x="51015" y="3287"/>
                      <a:pt x="51084" y="3310"/>
                    </a:cubicBezTo>
                    <a:cubicBezTo>
                      <a:pt x="51221" y="3333"/>
                      <a:pt x="51358" y="3333"/>
                      <a:pt x="51472" y="3356"/>
                    </a:cubicBezTo>
                    <a:cubicBezTo>
                      <a:pt x="51769" y="3401"/>
                      <a:pt x="52065" y="3470"/>
                      <a:pt x="52339" y="3515"/>
                    </a:cubicBezTo>
                    <a:cubicBezTo>
                      <a:pt x="52613" y="3584"/>
                      <a:pt x="52887" y="3629"/>
                      <a:pt x="53161" y="3698"/>
                    </a:cubicBezTo>
                    <a:cubicBezTo>
                      <a:pt x="53435" y="3744"/>
                      <a:pt x="53709" y="3812"/>
                      <a:pt x="53960" y="3880"/>
                    </a:cubicBezTo>
                    <a:cubicBezTo>
                      <a:pt x="54097" y="3926"/>
                      <a:pt x="54234" y="3949"/>
                      <a:pt x="54371" y="3995"/>
                    </a:cubicBezTo>
                    <a:cubicBezTo>
                      <a:pt x="54482" y="4013"/>
                      <a:pt x="54607" y="4046"/>
                      <a:pt x="54724" y="4046"/>
                    </a:cubicBezTo>
                    <a:cubicBezTo>
                      <a:pt x="54751" y="4046"/>
                      <a:pt x="54778" y="4045"/>
                      <a:pt x="54804" y="4040"/>
                    </a:cubicBezTo>
                    <a:cubicBezTo>
                      <a:pt x="54941" y="4040"/>
                      <a:pt x="55056" y="3995"/>
                      <a:pt x="55170" y="3903"/>
                    </a:cubicBezTo>
                    <a:cubicBezTo>
                      <a:pt x="55238" y="3835"/>
                      <a:pt x="55261" y="3744"/>
                      <a:pt x="55307" y="3675"/>
                    </a:cubicBezTo>
                    <a:cubicBezTo>
                      <a:pt x="55329" y="3607"/>
                      <a:pt x="55375" y="3538"/>
                      <a:pt x="55398" y="3470"/>
                    </a:cubicBezTo>
                    <a:cubicBezTo>
                      <a:pt x="55466" y="3310"/>
                      <a:pt x="55512" y="3150"/>
                      <a:pt x="55489" y="2990"/>
                    </a:cubicBezTo>
                    <a:cubicBezTo>
                      <a:pt x="55489" y="2922"/>
                      <a:pt x="55489" y="2853"/>
                      <a:pt x="55466" y="2785"/>
                    </a:cubicBezTo>
                    <a:cubicBezTo>
                      <a:pt x="55444" y="2671"/>
                      <a:pt x="55398" y="2579"/>
                      <a:pt x="55329" y="2511"/>
                    </a:cubicBezTo>
                    <a:cubicBezTo>
                      <a:pt x="55284" y="2465"/>
                      <a:pt x="55238" y="2420"/>
                      <a:pt x="55192" y="2374"/>
                    </a:cubicBezTo>
                    <a:cubicBezTo>
                      <a:pt x="55124" y="2351"/>
                      <a:pt x="55078" y="2328"/>
                      <a:pt x="55010" y="2328"/>
                    </a:cubicBezTo>
                    <a:cubicBezTo>
                      <a:pt x="54941" y="2283"/>
                      <a:pt x="54850" y="2260"/>
                      <a:pt x="54782" y="2260"/>
                    </a:cubicBezTo>
                    <a:cubicBezTo>
                      <a:pt x="54667" y="2237"/>
                      <a:pt x="54553" y="2214"/>
                      <a:pt x="54439" y="2191"/>
                    </a:cubicBezTo>
                    <a:cubicBezTo>
                      <a:pt x="54313" y="2170"/>
                      <a:pt x="54187" y="2149"/>
                      <a:pt x="54043" y="2128"/>
                    </a:cubicBezTo>
                    <a:lnTo>
                      <a:pt x="54043" y="2128"/>
                    </a:lnTo>
                    <a:cubicBezTo>
                      <a:pt x="54057" y="2133"/>
                      <a:pt x="54069" y="2139"/>
                      <a:pt x="54080" y="2142"/>
                    </a:cubicBezTo>
                    <a:lnTo>
                      <a:pt x="54080" y="2142"/>
                    </a:lnTo>
                    <a:cubicBezTo>
                      <a:pt x="53971" y="2121"/>
                      <a:pt x="53863" y="2099"/>
                      <a:pt x="53754" y="2077"/>
                    </a:cubicBezTo>
                    <a:lnTo>
                      <a:pt x="53754" y="2077"/>
                    </a:lnTo>
                    <a:cubicBezTo>
                      <a:pt x="53757" y="2080"/>
                      <a:pt x="53760" y="2082"/>
                      <a:pt x="53763" y="2084"/>
                    </a:cubicBezTo>
                    <a:lnTo>
                      <a:pt x="53763" y="2084"/>
                    </a:lnTo>
                    <a:cubicBezTo>
                      <a:pt x="53700" y="2075"/>
                      <a:pt x="53636" y="2070"/>
                      <a:pt x="53572" y="2054"/>
                    </a:cubicBezTo>
                    <a:cubicBezTo>
                      <a:pt x="53458" y="2032"/>
                      <a:pt x="53344" y="2009"/>
                      <a:pt x="53207" y="1986"/>
                    </a:cubicBezTo>
                    <a:cubicBezTo>
                      <a:pt x="52978" y="1940"/>
                      <a:pt x="52727" y="1895"/>
                      <a:pt x="52499" y="1849"/>
                    </a:cubicBezTo>
                    <a:cubicBezTo>
                      <a:pt x="52065" y="1781"/>
                      <a:pt x="51632" y="1735"/>
                      <a:pt x="51198" y="1666"/>
                    </a:cubicBezTo>
                    <a:cubicBezTo>
                      <a:pt x="50970" y="1644"/>
                      <a:pt x="50719" y="1621"/>
                      <a:pt x="50468" y="1575"/>
                    </a:cubicBezTo>
                    <a:cubicBezTo>
                      <a:pt x="50376" y="1575"/>
                      <a:pt x="50262" y="1552"/>
                      <a:pt x="50171" y="1529"/>
                    </a:cubicBezTo>
                    <a:lnTo>
                      <a:pt x="50034" y="1529"/>
                    </a:lnTo>
                    <a:cubicBezTo>
                      <a:pt x="50034" y="1529"/>
                      <a:pt x="50011" y="1529"/>
                      <a:pt x="50011" y="1507"/>
                    </a:cubicBezTo>
                    <a:cubicBezTo>
                      <a:pt x="49760" y="1484"/>
                      <a:pt x="49509" y="1461"/>
                      <a:pt x="49258" y="1415"/>
                    </a:cubicBezTo>
                    <a:cubicBezTo>
                      <a:pt x="48710" y="1370"/>
                      <a:pt x="48185" y="1324"/>
                      <a:pt x="47660" y="1256"/>
                    </a:cubicBezTo>
                    <a:cubicBezTo>
                      <a:pt x="47135" y="1164"/>
                      <a:pt x="46587" y="1119"/>
                      <a:pt x="46040" y="1050"/>
                    </a:cubicBezTo>
                    <a:cubicBezTo>
                      <a:pt x="45766" y="1027"/>
                      <a:pt x="45492" y="1005"/>
                      <a:pt x="45241" y="959"/>
                    </a:cubicBezTo>
                    <a:cubicBezTo>
                      <a:pt x="44967" y="936"/>
                      <a:pt x="44716" y="890"/>
                      <a:pt x="44442" y="868"/>
                    </a:cubicBezTo>
                    <a:cubicBezTo>
                      <a:pt x="43894" y="799"/>
                      <a:pt x="43346" y="753"/>
                      <a:pt x="42798" y="708"/>
                    </a:cubicBezTo>
                    <a:cubicBezTo>
                      <a:pt x="42228" y="685"/>
                      <a:pt x="41657" y="616"/>
                      <a:pt x="41086" y="594"/>
                    </a:cubicBezTo>
                    <a:cubicBezTo>
                      <a:pt x="40539" y="548"/>
                      <a:pt x="39991" y="525"/>
                      <a:pt x="39443" y="480"/>
                    </a:cubicBezTo>
                    <a:cubicBezTo>
                      <a:pt x="39146" y="480"/>
                      <a:pt x="38872" y="457"/>
                      <a:pt x="38598" y="457"/>
                    </a:cubicBezTo>
                    <a:cubicBezTo>
                      <a:pt x="38325" y="434"/>
                      <a:pt x="38051" y="411"/>
                      <a:pt x="37777" y="411"/>
                    </a:cubicBezTo>
                    <a:cubicBezTo>
                      <a:pt x="37503" y="388"/>
                      <a:pt x="37229" y="388"/>
                      <a:pt x="36955" y="388"/>
                    </a:cubicBezTo>
                    <a:cubicBezTo>
                      <a:pt x="36704" y="365"/>
                      <a:pt x="36430" y="343"/>
                      <a:pt x="36156" y="343"/>
                    </a:cubicBezTo>
                    <a:cubicBezTo>
                      <a:pt x="35882" y="320"/>
                      <a:pt x="35608" y="297"/>
                      <a:pt x="35357" y="297"/>
                    </a:cubicBezTo>
                    <a:cubicBezTo>
                      <a:pt x="35083" y="297"/>
                      <a:pt x="34809" y="274"/>
                      <a:pt x="34536" y="274"/>
                    </a:cubicBezTo>
                    <a:cubicBezTo>
                      <a:pt x="34262" y="251"/>
                      <a:pt x="33965" y="251"/>
                      <a:pt x="33691" y="228"/>
                    </a:cubicBezTo>
                    <a:cubicBezTo>
                      <a:pt x="33417" y="228"/>
                      <a:pt x="33143" y="206"/>
                      <a:pt x="32892" y="206"/>
                    </a:cubicBezTo>
                    <a:cubicBezTo>
                      <a:pt x="32618" y="183"/>
                      <a:pt x="32367" y="183"/>
                      <a:pt x="32093" y="160"/>
                    </a:cubicBezTo>
                    <a:cubicBezTo>
                      <a:pt x="31819" y="160"/>
                      <a:pt x="31523" y="160"/>
                      <a:pt x="31226" y="137"/>
                    </a:cubicBezTo>
                    <a:cubicBezTo>
                      <a:pt x="30952" y="137"/>
                      <a:pt x="30655" y="114"/>
                      <a:pt x="30381" y="114"/>
                    </a:cubicBezTo>
                    <a:cubicBezTo>
                      <a:pt x="30130" y="92"/>
                      <a:pt x="29856" y="92"/>
                      <a:pt x="29605" y="92"/>
                    </a:cubicBezTo>
                    <a:cubicBezTo>
                      <a:pt x="29331" y="92"/>
                      <a:pt x="29057" y="69"/>
                      <a:pt x="28784" y="69"/>
                    </a:cubicBezTo>
                    <a:cubicBezTo>
                      <a:pt x="28510" y="46"/>
                      <a:pt x="28236" y="46"/>
                      <a:pt x="27962" y="46"/>
                    </a:cubicBezTo>
                    <a:cubicBezTo>
                      <a:pt x="27665" y="46"/>
                      <a:pt x="27391" y="23"/>
                      <a:pt x="27095" y="23"/>
                    </a:cubicBezTo>
                    <a:cubicBezTo>
                      <a:pt x="26958" y="23"/>
                      <a:pt x="26843" y="0"/>
                      <a:pt x="26706" y="0"/>
                    </a:cubicBez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4"/>
              <p:cNvSpPr/>
              <p:nvPr/>
            </p:nvSpPr>
            <p:spPr>
              <a:xfrm>
                <a:off x="12773786" y="3951392"/>
                <a:ext cx="1089158" cy="59833"/>
              </a:xfrm>
              <a:custGeom>
                <a:rect b="b" l="l" r="r" t="t"/>
                <a:pathLst>
                  <a:path extrusionOk="0" h="2148" w="39101">
                    <a:moveTo>
                      <a:pt x="27459" y="1"/>
                    </a:moveTo>
                    <a:cubicBezTo>
                      <a:pt x="27299" y="1"/>
                      <a:pt x="27117" y="24"/>
                      <a:pt x="26957" y="46"/>
                    </a:cubicBezTo>
                    <a:cubicBezTo>
                      <a:pt x="26866" y="69"/>
                      <a:pt x="26797" y="160"/>
                      <a:pt x="26752" y="252"/>
                    </a:cubicBezTo>
                    <a:cubicBezTo>
                      <a:pt x="26386" y="229"/>
                      <a:pt x="25998" y="229"/>
                      <a:pt x="25633" y="206"/>
                    </a:cubicBezTo>
                    <a:cubicBezTo>
                      <a:pt x="25222" y="183"/>
                      <a:pt x="24834" y="183"/>
                      <a:pt x="24423" y="183"/>
                    </a:cubicBezTo>
                    <a:cubicBezTo>
                      <a:pt x="24127" y="160"/>
                      <a:pt x="23807" y="160"/>
                      <a:pt x="23510" y="138"/>
                    </a:cubicBezTo>
                    <a:cubicBezTo>
                      <a:pt x="23465" y="92"/>
                      <a:pt x="23373" y="69"/>
                      <a:pt x="23305" y="69"/>
                    </a:cubicBezTo>
                    <a:cubicBezTo>
                      <a:pt x="23100" y="46"/>
                      <a:pt x="22871" y="46"/>
                      <a:pt x="22666" y="46"/>
                    </a:cubicBezTo>
                    <a:lnTo>
                      <a:pt x="22027" y="46"/>
                    </a:lnTo>
                    <a:cubicBezTo>
                      <a:pt x="21776" y="69"/>
                      <a:pt x="21502" y="69"/>
                      <a:pt x="21251" y="69"/>
                    </a:cubicBezTo>
                    <a:cubicBezTo>
                      <a:pt x="21022" y="69"/>
                      <a:pt x="20794" y="46"/>
                      <a:pt x="20566" y="46"/>
                    </a:cubicBezTo>
                    <a:lnTo>
                      <a:pt x="17895" y="46"/>
                    </a:lnTo>
                    <a:cubicBezTo>
                      <a:pt x="17485" y="46"/>
                      <a:pt x="17074" y="36"/>
                      <a:pt x="16663" y="36"/>
                    </a:cubicBezTo>
                    <a:cubicBezTo>
                      <a:pt x="16457" y="36"/>
                      <a:pt x="16252" y="39"/>
                      <a:pt x="16047" y="46"/>
                    </a:cubicBezTo>
                    <a:cubicBezTo>
                      <a:pt x="15910" y="46"/>
                      <a:pt x="15795" y="138"/>
                      <a:pt x="15773" y="252"/>
                    </a:cubicBezTo>
                    <a:cubicBezTo>
                      <a:pt x="15750" y="297"/>
                      <a:pt x="15750" y="320"/>
                      <a:pt x="15750" y="366"/>
                    </a:cubicBezTo>
                    <a:cubicBezTo>
                      <a:pt x="15544" y="343"/>
                      <a:pt x="15339" y="343"/>
                      <a:pt x="15134" y="343"/>
                    </a:cubicBezTo>
                    <a:lnTo>
                      <a:pt x="15065" y="343"/>
                    </a:lnTo>
                    <a:cubicBezTo>
                      <a:pt x="15042" y="297"/>
                      <a:pt x="15019" y="252"/>
                      <a:pt x="14997" y="206"/>
                    </a:cubicBezTo>
                    <a:cubicBezTo>
                      <a:pt x="14928" y="160"/>
                      <a:pt x="14860" y="138"/>
                      <a:pt x="14791" y="138"/>
                    </a:cubicBezTo>
                    <a:cubicBezTo>
                      <a:pt x="14730" y="130"/>
                      <a:pt x="14669" y="128"/>
                      <a:pt x="14609" y="128"/>
                    </a:cubicBezTo>
                    <a:cubicBezTo>
                      <a:pt x="14487" y="128"/>
                      <a:pt x="14365" y="138"/>
                      <a:pt x="14243" y="138"/>
                    </a:cubicBezTo>
                    <a:lnTo>
                      <a:pt x="13810" y="160"/>
                    </a:lnTo>
                    <a:cubicBezTo>
                      <a:pt x="13741" y="160"/>
                      <a:pt x="13696" y="183"/>
                      <a:pt x="13627" y="183"/>
                    </a:cubicBezTo>
                    <a:lnTo>
                      <a:pt x="13536" y="183"/>
                    </a:lnTo>
                    <a:cubicBezTo>
                      <a:pt x="13102" y="183"/>
                      <a:pt x="12668" y="206"/>
                      <a:pt x="12258" y="229"/>
                    </a:cubicBezTo>
                    <a:cubicBezTo>
                      <a:pt x="11847" y="229"/>
                      <a:pt x="11459" y="252"/>
                      <a:pt x="11071" y="275"/>
                    </a:cubicBezTo>
                    <a:lnTo>
                      <a:pt x="10203" y="275"/>
                    </a:lnTo>
                    <a:cubicBezTo>
                      <a:pt x="10021" y="275"/>
                      <a:pt x="9838" y="275"/>
                      <a:pt x="9655" y="297"/>
                    </a:cubicBezTo>
                    <a:lnTo>
                      <a:pt x="9519" y="297"/>
                    </a:lnTo>
                    <a:cubicBezTo>
                      <a:pt x="9359" y="297"/>
                      <a:pt x="9176" y="297"/>
                      <a:pt x="9016" y="343"/>
                    </a:cubicBezTo>
                    <a:cubicBezTo>
                      <a:pt x="8994" y="343"/>
                      <a:pt x="8994" y="366"/>
                      <a:pt x="8971" y="366"/>
                    </a:cubicBezTo>
                    <a:cubicBezTo>
                      <a:pt x="8720" y="366"/>
                      <a:pt x="8469" y="389"/>
                      <a:pt x="8195" y="389"/>
                    </a:cubicBezTo>
                    <a:cubicBezTo>
                      <a:pt x="7944" y="412"/>
                      <a:pt x="7692" y="412"/>
                      <a:pt x="7441" y="434"/>
                    </a:cubicBezTo>
                    <a:cubicBezTo>
                      <a:pt x="7282" y="457"/>
                      <a:pt x="7122" y="457"/>
                      <a:pt x="6962" y="480"/>
                    </a:cubicBezTo>
                    <a:lnTo>
                      <a:pt x="6734" y="480"/>
                    </a:lnTo>
                    <a:cubicBezTo>
                      <a:pt x="6643" y="480"/>
                      <a:pt x="6574" y="480"/>
                      <a:pt x="6506" y="526"/>
                    </a:cubicBezTo>
                    <a:cubicBezTo>
                      <a:pt x="6460" y="549"/>
                      <a:pt x="6437" y="549"/>
                      <a:pt x="6391" y="594"/>
                    </a:cubicBezTo>
                    <a:cubicBezTo>
                      <a:pt x="6391" y="617"/>
                      <a:pt x="6369" y="640"/>
                      <a:pt x="6346" y="663"/>
                    </a:cubicBezTo>
                    <a:cubicBezTo>
                      <a:pt x="6323" y="685"/>
                      <a:pt x="6323" y="731"/>
                      <a:pt x="6300" y="777"/>
                    </a:cubicBezTo>
                    <a:cubicBezTo>
                      <a:pt x="6186" y="777"/>
                      <a:pt x="6072" y="754"/>
                      <a:pt x="5958" y="754"/>
                    </a:cubicBezTo>
                    <a:lnTo>
                      <a:pt x="3493" y="754"/>
                    </a:lnTo>
                    <a:cubicBezTo>
                      <a:pt x="3219" y="754"/>
                      <a:pt x="2968" y="777"/>
                      <a:pt x="2694" y="777"/>
                    </a:cubicBezTo>
                    <a:cubicBezTo>
                      <a:pt x="2671" y="731"/>
                      <a:pt x="2625" y="708"/>
                      <a:pt x="2580" y="685"/>
                    </a:cubicBezTo>
                    <a:lnTo>
                      <a:pt x="2488" y="685"/>
                    </a:lnTo>
                    <a:cubicBezTo>
                      <a:pt x="2473" y="678"/>
                      <a:pt x="2455" y="675"/>
                      <a:pt x="2436" y="675"/>
                    </a:cubicBezTo>
                    <a:cubicBezTo>
                      <a:pt x="2397" y="675"/>
                      <a:pt x="2351" y="685"/>
                      <a:pt x="2306" y="685"/>
                    </a:cubicBezTo>
                    <a:cubicBezTo>
                      <a:pt x="2100" y="708"/>
                      <a:pt x="1895" y="731"/>
                      <a:pt x="1667" y="754"/>
                    </a:cubicBezTo>
                    <a:cubicBezTo>
                      <a:pt x="1507" y="777"/>
                      <a:pt x="1324" y="800"/>
                      <a:pt x="1142" y="822"/>
                    </a:cubicBezTo>
                    <a:cubicBezTo>
                      <a:pt x="1005" y="845"/>
                      <a:pt x="868" y="868"/>
                      <a:pt x="731" y="914"/>
                    </a:cubicBezTo>
                    <a:cubicBezTo>
                      <a:pt x="708" y="937"/>
                      <a:pt x="662" y="937"/>
                      <a:pt x="639" y="959"/>
                    </a:cubicBezTo>
                    <a:cubicBezTo>
                      <a:pt x="571" y="959"/>
                      <a:pt x="503" y="982"/>
                      <a:pt x="411" y="982"/>
                    </a:cubicBezTo>
                    <a:cubicBezTo>
                      <a:pt x="297" y="982"/>
                      <a:pt x="114" y="1005"/>
                      <a:pt x="46" y="1142"/>
                    </a:cubicBezTo>
                    <a:cubicBezTo>
                      <a:pt x="0" y="1233"/>
                      <a:pt x="0" y="1325"/>
                      <a:pt x="46" y="1393"/>
                    </a:cubicBezTo>
                    <a:cubicBezTo>
                      <a:pt x="69" y="1439"/>
                      <a:pt x="92" y="1462"/>
                      <a:pt x="137" y="1484"/>
                    </a:cubicBezTo>
                    <a:cubicBezTo>
                      <a:pt x="183" y="1530"/>
                      <a:pt x="229" y="1530"/>
                      <a:pt x="274" y="1530"/>
                    </a:cubicBezTo>
                    <a:cubicBezTo>
                      <a:pt x="251" y="1553"/>
                      <a:pt x="274" y="1576"/>
                      <a:pt x="274" y="1598"/>
                    </a:cubicBezTo>
                    <a:cubicBezTo>
                      <a:pt x="297" y="1667"/>
                      <a:pt x="343" y="1713"/>
                      <a:pt x="411" y="1735"/>
                    </a:cubicBezTo>
                    <a:cubicBezTo>
                      <a:pt x="450" y="1755"/>
                      <a:pt x="488" y="1762"/>
                      <a:pt x="527" y="1762"/>
                    </a:cubicBezTo>
                    <a:cubicBezTo>
                      <a:pt x="580" y="1762"/>
                      <a:pt x="632" y="1749"/>
                      <a:pt x="685" y="1735"/>
                    </a:cubicBezTo>
                    <a:lnTo>
                      <a:pt x="913" y="1735"/>
                    </a:lnTo>
                    <a:cubicBezTo>
                      <a:pt x="868" y="1781"/>
                      <a:pt x="822" y="1827"/>
                      <a:pt x="776" y="1895"/>
                    </a:cubicBezTo>
                    <a:cubicBezTo>
                      <a:pt x="731" y="1941"/>
                      <a:pt x="708" y="2009"/>
                      <a:pt x="754" y="2078"/>
                    </a:cubicBezTo>
                    <a:cubicBezTo>
                      <a:pt x="783" y="2122"/>
                      <a:pt x="822" y="2147"/>
                      <a:pt x="871" y="2147"/>
                    </a:cubicBezTo>
                    <a:cubicBezTo>
                      <a:pt x="897" y="2147"/>
                      <a:pt x="927" y="2140"/>
                      <a:pt x="959" y="2123"/>
                    </a:cubicBezTo>
                    <a:cubicBezTo>
                      <a:pt x="982" y="2101"/>
                      <a:pt x="1027" y="2078"/>
                      <a:pt x="1050" y="2055"/>
                    </a:cubicBezTo>
                    <a:cubicBezTo>
                      <a:pt x="1096" y="2009"/>
                      <a:pt x="1142" y="1987"/>
                      <a:pt x="1187" y="1941"/>
                    </a:cubicBezTo>
                    <a:cubicBezTo>
                      <a:pt x="1210" y="1895"/>
                      <a:pt x="1256" y="1872"/>
                      <a:pt x="1301" y="1827"/>
                    </a:cubicBezTo>
                    <a:cubicBezTo>
                      <a:pt x="1324" y="1804"/>
                      <a:pt x="1347" y="1781"/>
                      <a:pt x="1347" y="1735"/>
                    </a:cubicBezTo>
                    <a:cubicBezTo>
                      <a:pt x="1370" y="1713"/>
                      <a:pt x="1393" y="1690"/>
                      <a:pt x="1393" y="1644"/>
                    </a:cubicBezTo>
                    <a:cubicBezTo>
                      <a:pt x="1370" y="1621"/>
                      <a:pt x="1370" y="1598"/>
                      <a:pt x="1370" y="1576"/>
                    </a:cubicBezTo>
                    <a:cubicBezTo>
                      <a:pt x="1370" y="1553"/>
                      <a:pt x="1370" y="1553"/>
                      <a:pt x="1347" y="1530"/>
                    </a:cubicBezTo>
                    <a:cubicBezTo>
                      <a:pt x="1530" y="1530"/>
                      <a:pt x="1689" y="1507"/>
                      <a:pt x="1849" y="1507"/>
                    </a:cubicBezTo>
                    <a:lnTo>
                      <a:pt x="1986" y="1507"/>
                    </a:lnTo>
                    <a:cubicBezTo>
                      <a:pt x="2009" y="1519"/>
                      <a:pt x="2038" y="1524"/>
                      <a:pt x="2069" y="1524"/>
                    </a:cubicBezTo>
                    <a:cubicBezTo>
                      <a:pt x="2100" y="1524"/>
                      <a:pt x="2135" y="1519"/>
                      <a:pt x="2169" y="1507"/>
                    </a:cubicBezTo>
                    <a:cubicBezTo>
                      <a:pt x="2214" y="1507"/>
                      <a:pt x="2283" y="1507"/>
                      <a:pt x="2329" y="1530"/>
                    </a:cubicBezTo>
                    <a:lnTo>
                      <a:pt x="6414" y="1530"/>
                    </a:lnTo>
                    <a:cubicBezTo>
                      <a:pt x="6620" y="1530"/>
                      <a:pt x="6802" y="1507"/>
                      <a:pt x="7008" y="1484"/>
                    </a:cubicBezTo>
                    <a:cubicBezTo>
                      <a:pt x="7145" y="1484"/>
                      <a:pt x="7304" y="1462"/>
                      <a:pt x="7441" y="1439"/>
                    </a:cubicBezTo>
                    <a:cubicBezTo>
                      <a:pt x="7510" y="1439"/>
                      <a:pt x="7578" y="1416"/>
                      <a:pt x="7647" y="1416"/>
                    </a:cubicBezTo>
                    <a:lnTo>
                      <a:pt x="7738" y="1416"/>
                    </a:lnTo>
                    <a:cubicBezTo>
                      <a:pt x="8126" y="1416"/>
                      <a:pt x="8537" y="1393"/>
                      <a:pt x="8925" y="1393"/>
                    </a:cubicBezTo>
                    <a:lnTo>
                      <a:pt x="12075" y="1393"/>
                    </a:lnTo>
                    <a:cubicBezTo>
                      <a:pt x="12143" y="1393"/>
                      <a:pt x="12212" y="1347"/>
                      <a:pt x="12280" y="1302"/>
                    </a:cubicBezTo>
                    <a:cubicBezTo>
                      <a:pt x="12509" y="1302"/>
                      <a:pt x="12714" y="1279"/>
                      <a:pt x="12942" y="1279"/>
                    </a:cubicBezTo>
                    <a:cubicBezTo>
                      <a:pt x="13125" y="1279"/>
                      <a:pt x="13330" y="1256"/>
                      <a:pt x="13513" y="1256"/>
                    </a:cubicBezTo>
                    <a:cubicBezTo>
                      <a:pt x="13627" y="1256"/>
                      <a:pt x="13764" y="1256"/>
                      <a:pt x="13878" y="1233"/>
                    </a:cubicBezTo>
                    <a:lnTo>
                      <a:pt x="15065" y="1233"/>
                    </a:lnTo>
                    <a:cubicBezTo>
                      <a:pt x="15179" y="1233"/>
                      <a:pt x="15270" y="1256"/>
                      <a:pt x="15385" y="1256"/>
                    </a:cubicBezTo>
                    <a:cubicBezTo>
                      <a:pt x="15750" y="1279"/>
                      <a:pt x="16138" y="1279"/>
                      <a:pt x="16503" y="1302"/>
                    </a:cubicBezTo>
                    <a:cubicBezTo>
                      <a:pt x="16914" y="1325"/>
                      <a:pt x="17325" y="1347"/>
                      <a:pt x="17736" y="1347"/>
                    </a:cubicBezTo>
                    <a:cubicBezTo>
                      <a:pt x="18215" y="1370"/>
                      <a:pt x="18671" y="1370"/>
                      <a:pt x="19151" y="1393"/>
                    </a:cubicBezTo>
                    <a:cubicBezTo>
                      <a:pt x="19744" y="1393"/>
                      <a:pt x="20338" y="1416"/>
                      <a:pt x="20931" y="1416"/>
                    </a:cubicBezTo>
                    <a:lnTo>
                      <a:pt x="22757" y="1416"/>
                    </a:lnTo>
                    <a:cubicBezTo>
                      <a:pt x="22826" y="1393"/>
                      <a:pt x="22894" y="1370"/>
                      <a:pt x="22963" y="1325"/>
                    </a:cubicBezTo>
                    <a:cubicBezTo>
                      <a:pt x="22985" y="1302"/>
                      <a:pt x="23008" y="1256"/>
                      <a:pt x="23008" y="1233"/>
                    </a:cubicBezTo>
                    <a:cubicBezTo>
                      <a:pt x="23100" y="1256"/>
                      <a:pt x="23191" y="1256"/>
                      <a:pt x="23282" y="1256"/>
                    </a:cubicBezTo>
                    <a:cubicBezTo>
                      <a:pt x="23396" y="1256"/>
                      <a:pt x="23510" y="1279"/>
                      <a:pt x="23602" y="1279"/>
                    </a:cubicBezTo>
                    <a:cubicBezTo>
                      <a:pt x="23807" y="1302"/>
                      <a:pt x="23990" y="1325"/>
                      <a:pt x="24195" y="1325"/>
                    </a:cubicBezTo>
                    <a:cubicBezTo>
                      <a:pt x="24652" y="1347"/>
                      <a:pt x="25131" y="1370"/>
                      <a:pt x="25588" y="1393"/>
                    </a:cubicBezTo>
                    <a:cubicBezTo>
                      <a:pt x="26386" y="1416"/>
                      <a:pt x="27185" y="1462"/>
                      <a:pt x="27984" y="1484"/>
                    </a:cubicBezTo>
                    <a:cubicBezTo>
                      <a:pt x="28600" y="1484"/>
                      <a:pt x="29194" y="1507"/>
                      <a:pt x="29810" y="1507"/>
                    </a:cubicBezTo>
                    <a:cubicBezTo>
                      <a:pt x="30061" y="1507"/>
                      <a:pt x="30335" y="1507"/>
                      <a:pt x="30586" y="1484"/>
                    </a:cubicBezTo>
                    <a:cubicBezTo>
                      <a:pt x="30723" y="1484"/>
                      <a:pt x="30837" y="1484"/>
                      <a:pt x="30974" y="1462"/>
                    </a:cubicBezTo>
                    <a:cubicBezTo>
                      <a:pt x="31043" y="1507"/>
                      <a:pt x="31134" y="1507"/>
                      <a:pt x="31225" y="1507"/>
                    </a:cubicBezTo>
                    <a:cubicBezTo>
                      <a:pt x="31339" y="1507"/>
                      <a:pt x="31454" y="1507"/>
                      <a:pt x="31568" y="1530"/>
                    </a:cubicBezTo>
                    <a:cubicBezTo>
                      <a:pt x="31773" y="1553"/>
                      <a:pt x="31956" y="1576"/>
                      <a:pt x="32161" y="1576"/>
                    </a:cubicBezTo>
                    <a:cubicBezTo>
                      <a:pt x="32435" y="1598"/>
                      <a:pt x="32686" y="1621"/>
                      <a:pt x="32960" y="1644"/>
                    </a:cubicBezTo>
                    <a:lnTo>
                      <a:pt x="33508" y="1644"/>
                    </a:lnTo>
                    <a:cubicBezTo>
                      <a:pt x="34352" y="1690"/>
                      <a:pt x="35174" y="1690"/>
                      <a:pt x="35996" y="1690"/>
                    </a:cubicBezTo>
                    <a:cubicBezTo>
                      <a:pt x="36247" y="1690"/>
                      <a:pt x="36498" y="1690"/>
                      <a:pt x="36726" y="1667"/>
                    </a:cubicBezTo>
                    <a:cubicBezTo>
                      <a:pt x="36977" y="1667"/>
                      <a:pt x="37228" y="1667"/>
                      <a:pt x="37502" y="1644"/>
                    </a:cubicBezTo>
                    <a:cubicBezTo>
                      <a:pt x="37708" y="1644"/>
                      <a:pt x="37936" y="1621"/>
                      <a:pt x="38164" y="1621"/>
                    </a:cubicBezTo>
                    <a:lnTo>
                      <a:pt x="38484" y="1621"/>
                    </a:lnTo>
                    <a:cubicBezTo>
                      <a:pt x="38529" y="1598"/>
                      <a:pt x="38575" y="1598"/>
                      <a:pt x="38621" y="1598"/>
                    </a:cubicBezTo>
                    <a:cubicBezTo>
                      <a:pt x="38666" y="1598"/>
                      <a:pt x="38735" y="1598"/>
                      <a:pt x="38781" y="1576"/>
                    </a:cubicBezTo>
                    <a:cubicBezTo>
                      <a:pt x="38849" y="1576"/>
                      <a:pt x="38895" y="1553"/>
                      <a:pt x="38963" y="1530"/>
                    </a:cubicBezTo>
                    <a:cubicBezTo>
                      <a:pt x="39032" y="1484"/>
                      <a:pt x="39100" y="1370"/>
                      <a:pt x="39100" y="1279"/>
                    </a:cubicBezTo>
                    <a:cubicBezTo>
                      <a:pt x="39100" y="1233"/>
                      <a:pt x="39077" y="1188"/>
                      <a:pt x="39054" y="1142"/>
                    </a:cubicBezTo>
                    <a:cubicBezTo>
                      <a:pt x="39032" y="1096"/>
                      <a:pt x="38986" y="1073"/>
                      <a:pt x="38963" y="1051"/>
                    </a:cubicBezTo>
                    <a:cubicBezTo>
                      <a:pt x="38917" y="1005"/>
                      <a:pt x="38895" y="1005"/>
                      <a:pt x="38849" y="982"/>
                    </a:cubicBezTo>
                    <a:cubicBezTo>
                      <a:pt x="38803" y="959"/>
                      <a:pt x="38735" y="937"/>
                      <a:pt x="38689" y="914"/>
                    </a:cubicBezTo>
                    <a:cubicBezTo>
                      <a:pt x="38669" y="907"/>
                      <a:pt x="38647" y="904"/>
                      <a:pt x="38625" y="904"/>
                    </a:cubicBezTo>
                    <a:cubicBezTo>
                      <a:pt x="38571" y="904"/>
                      <a:pt x="38516" y="920"/>
                      <a:pt x="38484" y="937"/>
                    </a:cubicBezTo>
                    <a:cubicBezTo>
                      <a:pt x="38438" y="959"/>
                      <a:pt x="38393" y="1005"/>
                      <a:pt x="38370" y="1051"/>
                    </a:cubicBezTo>
                    <a:cubicBezTo>
                      <a:pt x="38187" y="1073"/>
                      <a:pt x="37982" y="1073"/>
                      <a:pt x="37776" y="1073"/>
                    </a:cubicBezTo>
                    <a:cubicBezTo>
                      <a:pt x="37799" y="1073"/>
                      <a:pt x="37799" y="1051"/>
                      <a:pt x="37799" y="1028"/>
                    </a:cubicBezTo>
                    <a:cubicBezTo>
                      <a:pt x="37799" y="868"/>
                      <a:pt x="37662" y="731"/>
                      <a:pt x="37502" y="731"/>
                    </a:cubicBezTo>
                    <a:lnTo>
                      <a:pt x="36407" y="731"/>
                    </a:lnTo>
                    <a:cubicBezTo>
                      <a:pt x="36361" y="731"/>
                      <a:pt x="36315" y="731"/>
                      <a:pt x="36270" y="708"/>
                    </a:cubicBezTo>
                    <a:lnTo>
                      <a:pt x="36064" y="708"/>
                    </a:lnTo>
                    <a:cubicBezTo>
                      <a:pt x="36133" y="663"/>
                      <a:pt x="36156" y="571"/>
                      <a:pt x="36156" y="480"/>
                    </a:cubicBezTo>
                    <a:cubicBezTo>
                      <a:pt x="36156" y="320"/>
                      <a:pt x="36019" y="183"/>
                      <a:pt x="35859" y="183"/>
                    </a:cubicBezTo>
                    <a:lnTo>
                      <a:pt x="32207" y="183"/>
                    </a:lnTo>
                    <a:cubicBezTo>
                      <a:pt x="31773" y="160"/>
                      <a:pt x="31317" y="160"/>
                      <a:pt x="30860" y="138"/>
                    </a:cubicBezTo>
                    <a:cubicBezTo>
                      <a:pt x="30244" y="115"/>
                      <a:pt x="29650" y="92"/>
                      <a:pt x="29034" y="69"/>
                    </a:cubicBezTo>
                    <a:cubicBezTo>
                      <a:pt x="28783" y="46"/>
                      <a:pt x="28555" y="46"/>
                      <a:pt x="28304" y="24"/>
                    </a:cubicBezTo>
                    <a:cubicBezTo>
                      <a:pt x="28144" y="24"/>
                      <a:pt x="27984" y="24"/>
                      <a:pt x="27824" y="1"/>
                    </a:cubicBez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4"/>
              <p:cNvSpPr/>
              <p:nvPr/>
            </p:nvSpPr>
            <p:spPr>
              <a:xfrm>
                <a:off x="13749741" y="3962840"/>
                <a:ext cx="481307" cy="71532"/>
              </a:xfrm>
              <a:custGeom>
                <a:rect b="b" l="l" r="r" t="t"/>
                <a:pathLst>
                  <a:path extrusionOk="0" h="2568" w="17279">
                    <a:moveTo>
                      <a:pt x="1575" y="1"/>
                    </a:moveTo>
                    <a:cubicBezTo>
                      <a:pt x="1415" y="1"/>
                      <a:pt x="1256" y="23"/>
                      <a:pt x="1096" y="46"/>
                    </a:cubicBezTo>
                    <a:cubicBezTo>
                      <a:pt x="1050" y="46"/>
                      <a:pt x="1005" y="92"/>
                      <a:pt x="982" y="115"/>
                    </a:cubicBezTo>
                    <a:cubicBezTo>
                      <a:pt x="959" y="138"/>
                      <a:pt x="936" y="160"/>
                      <a:pt x="913" y="183"/>
                    </a:cubicBezTo>
                    <a:cubicBezTo>
                      <a:pt x="708" y="183"/>
                      <a:pt x="502" y="183"/>
                      <a:pt x="274" y="206"/>
                    </a:cubicBezTo>
                    <a:cubicBezTo>
                      <a:pt x="160" y="206"/>
                      <a:pt x="69" y="274"/>
                      <a:pt x="46" y="389"/>
                    </a:cubicBezTo>
                    <a:cubicBezTo>
                      <a:pt x="0" y="503"/>
                      <a:pt x="46" y="640"/>
                      <a:pt x="160" y="685"/>
                    </a:cubicBezTo>
                    <a:cubicBezTo>
                      <a:pt x="206" y="708"/>
                      <a:pt x="251" y="731"/>
                      <a:pt x="297" y="754"/>
                    </a:cubicBezTo>
                    <a:lnTo>
                      <a:pt x="388" y="754"/>
                    </a:lnTo>
                    <a:lnTo>
                      <a:pt x="548" y="777"/>
                    </a:lnTo>
                    <a:cubicBezTo>
                      <a:pt x="616" y="799"/>
                      <a:pt x="708" y="822"/>
                      <a:pt x="799" y="822"/>
                    </a:cubicBezTo>
                    <a:cubicBezTo>
                      <a:pt x="913" y="845"/>
                      <a:pt x="1027" y="868"/>
                      <a:pt x="1119" y="891"/>
                    </a:cubicBezTo>
                    <a:cubicBezTo>
                      <a:pt x="1096" y="914"/>
                      <a:pt x="1096" y="959"/>
                      <a:pt x="1096" y="1005"/>
                    </a:cubicBezTo>
                    <a:cubicBezTo>
                      <a:pt x="1096" y="1005"/>
                      <a:pt x="1096" y="1005"/>
                      <a:pt x="1096" y="1028"/>
                    </a:cubicBezTo>
                    <a:cubicBezTo>
                      <a:pt x="1073" y="1028"/>
                      <a:pt x="1073" y="1051"/>
                      <a:pt x="1073" y="1073"/>
                    </a:cubicBezTo>
                    <a:cubicBezTo>
                      <a:pt x="1027" y="1187"/>
                      <a:pt x="1119" y="1347"/>
                      <a:pt x="1233" y="1370"/>
                    </a:cubicBezTo>
                    <a:cubicBezTo>
                      <a:pt x="1370" y="1393"/>
                      <a:pt x="1484" y="1416"/>
                      <a:pt x="1598" y="1416"/>
                    </a:cubicBezTo>
                    <a:lnTo>
                      <a:pt x="1758" y="1416"/>
                    </a:lnTo>
                    <a:cubicBezTo>
                      <a:pt x="1872" y="1416"/>
                      <a:pt x="1986" y="1416"/>
                      <a:pt x="2100" y="1439"/>
                    </a:cubicBezTo>
                    <a:lnTo>
                      <a:pt x="2579" y="1439"/>
                    </a:lnTo>
                    <a:cubicBezTo>
                      <a:pt x="2967" y="1461"/>
                      <a:pt x="3356" y="1461"/>
                      <a:pt x="3744" y="1484"/>
                    </a:cubicBezTo>
                    <a:cubicBezTo>
                      <a:pt x="4451" y="1507"/>
                      <a:pt x="5159" y="1530"/>
                      <a:pt x="5843" y="1553"/>
                    </a:cubicBezTo>
                    <a:lnTo>
                      <a:pt x="6916" y="1553"/>
                    </a:lnTo>
                    <a:cubicBezTo>
                      <a:pt x="6916" y="1576"/>
                      <a:pt x="6939" y="1598"/>
                      <a:pt x="6962" y="1621"/>
                    </a:cubicBezTo>
                    <a:cubicBezTo>
                      <a:pt x="7008" y="1667"/>
                      <a:pt x="7076" y="1690"/>
                      <a:pt x="7145" y="1690"/>
                    </a:cubicBezTo>
                    <a:cubicBezTo>
                      <a:pt x="7578" y="1735"/>
                      <a:pt x="7989" y="1781"/>
                      <a:pt x="8400" y="1827"/>
                    </a:cubicBezTo>
                    <a:cubicBezTo>
                      <a:pt x="8742" y="1849"/>
                      <a:pt x="9085" y="1872"/>
                      <a:pt x="9404" y="1918"/>
                    </a:cubicBezTo>
                    <a:cubicBezTo>
                      <a:pt x="10157" y="1964"/>
                      <a:pt x="10888" y="2032"/>
                      <a:pt x="11641" y="2078"/>
                    </a:cubicBezTo>
                    <a:cubicBezTo>
                      <a:pt x="11824" y="2078"/>
                      <a:pt x="12029" y="2100"/>
                      <a:pt x="12235" y="2100"/>
                    </a:cubicBezTo>
                    <a:cubicBezTo>
                      <a:pt x="12463" y="2123"/>
                      <a:pt x="12668" y="2169"/>
                      <a:pt x="12896" y="2192"/>
                    </a:cubicBezTo>
                    <a:cubicBezTo>
                      <a:pt x="13307" y="2237"/>
                      <a:pt x="13695" y="2283"/>
                      <a:pt x="14083" y="2329"/>
                    </a:cubicBezTo>
                    <a:cubicBezTo>
                      <a:pt x="14791" y="2397"/>
                      <a:pt x="15476" y="2466"/>
                      <a:pt x="16183" y="2557"/>
                    </a:cubicBezTo>
                    <a:lnTo>
                      <a:pt x="16389" y="2557"/>
                    </a:lnTo>
                    <a:cubicBezTo>
                      <a:pt x="16404" y="2565"/>
                      <a:pt x="16419" y="2567"/>
                      <a:pt x="16434" y="2567"/>
                    </a:cubicBezTo>
                    <a:cubicBezTo>
                      <a:pt x="16465" y="2567"/>
                      <a:pt x="16495" y="2557"/>
                      <a:pt x="16526" y="2557"/>
                    </a:cubicBezTo>
                    <a:cubicBezTo>
                      <a:pt x="16594" y="2534"/>
                      <a:pt x="16663" y="2489"/>
                      <a:pt x="16708" y="2420"/>
                    </a:cubicBezTo>
                    <a:cubicBezTo>
                      <a:pt x="16731" y="2352"/>
                      <a:pt x="16754" y="2306"/>
                      <a:pt x="16754" y="2237"/>
                    </a:cubicBezTo>
                    <a:cubicBezTo>
                      <a:pt x="16731" y="2192"/>
                      <a:pt x="16731" y="2123"/>
                      <a:pt x="16708" y="2078"/>
                    </a:cubicBezTo>
                    <a:cubicBezTo>
                      <a:pt x="16685" y="2055"/>
                      <a:pt x="16663" y="2009"/>
                      <a:pt x="16640" y="1986"/>
                    </a:cubicBezTo>
                    <a:lnTo>
                      <a:pt x="16640" y="1986"/>
                    </a:lnTo>
                    <a:cubicBezTo>
                      <a:pt x="16685" y="2009"/>
                      <a:pt x="16731" y="2009"/>
                      <a:pt x="16777" y="2009"/>
                    </a:cubicBezTo>
                    <a:lnTo>
                      <a:pt x="16982" y="2009"/>
                    </a:lnTo>
                    <a:cubicBezTo>
                      <a:pt x="17142" y="2009"/>
                      <a:pt x="17279" y="1872"/>
                      <a:pt x="17279" y="1712"/>
                    </a:cubicBezTo>
                    <a:cubicBezTo>
                      <a:pt x="17279" y="1530"/>
                      <a:pt x="17142" y="1416"/>
                      <a:pt x="16982" y="1416"/>
                    </a:cubicBezTo>
                    <a:cubicBezTo>
                      <a:pt x="16777" y="1393"/>
                      <a:pt x="16549" y="1393"/>
                      <a:pt x="16343" y="1370"/>
                    </a:cubicBezTo>
                    <a:cubicBezTo>
                      <a:pt x="16297" y="1370"/>
                      <a:pt x="16229" y="1370"/>
                      <a:pt x="16183" y="1347"/>
                    </a:cubicBezTo>
                    <a:cubicBezTo>
                      <a:pt x="15909" y="1347"/>
                      <a:pt x="15636" y="1324"/>
                      <a:pt x="15362" y="1302"/>
                    </a:cubicBezTo>
                    <a:cubicBezTo>
                      <a:pt x="15384" y="1279"/>
                      <a:pt x="15384" y="1256"/>
                      <a:pt x="15384" y="1233"/>
                    </a:cubicBezTo>
                    <a:cubicBezTo>
                      <a:pt x="15384" y="1073"/>
                      <a:pt x="15293" y="959"/>
                      <a:pt x="15156" y="914"/>
                    </a:cubicBezTo>
                    <a:cubicBezTo>
                      <a:pt x="15042" y="891"/>
                      <a:pt x="14905" y="868"/>
                      <a:pt x="14791" y="868"/>
                    </a:cubicBezTo>
                    <a:lnTo>
                      <a:pt x="14563" y="822"/>
                    </a:lnTo>
                    <a:cubicBezTo>
                      <a:pt x="14380" y="799"/>
                      <a:pt x="14198" y="777"/>
                      <a:pt x="13992" y="731"/>
                    </a:cubicBezTo>
                    <a:cubicBezTo>
                      <a:pt x="13627" y="685"/>
                      <a:pt x="13262" y="640"/>
                      <a:pt x="12896" y="594"/>
                    </a:cubicBezTo>
                    <a:cubicBezTo>
                      <a:pt x="12189" y="526"/>
                      <a:pt x="11459" y="480"/>
                      <a:pt x="10751" y="434"/>
                    </a:cubicBezTo>
                    <a:cubicBezTo>
                      <a:pt x="10363" y="411"/>
                      <a:pt x="9998" y="389"/>
                      <a:pt x="9610" y="366"/>
                    </a:cubicBezTo>
                    <a:lnTo>
                      <a:pt x="8674" y="366"/>
                    </a:lnTo>
                    <a:cubicBezTo>
                      <a:pt x="8651" y="343"/>
                      <a:pt x="8605" y="343"/>
                      <a:pt x="8583" y="320"/>
                    </a:cubicBezTo>
                    <a:cubicBezTo>
                      <a:pt x="8446" y="297"/>
                      <a:pt x="8331" y="297"/>
                      <a:pt x="8194" y="274"/>
                    </a:cubicBezTo>
                    <a:cubicBezTo>
                      <a:pt x="8103" y="274"/>
                      <a:pt x="8035" y="274"/>
                      <a:pt x="7943" y="252"/>
                    </a:cubicBezTo>
                    <a:cubicBezTo>
                      <a:pt x="7761" y="252"/>
                      <a:pt x="7601" y="229"/>
                      <a:pt x="7441" y="229"/>
                    </a:cubicBezTo>
                    <a:cubicBezTo>
                      <a:pt x="7076" y="183"/>
                      <a:pt x="6711" y="183"/>
                      <a:pt x="6346" y="160"/>
                    </a:cubicBezTo>
                    <a:cubicBezTo>
                      <a:pt x="5615" y="115"/>
                      <a:pt x="4908" y="92"/>
                      <a:pt x="4177" y="46"/>
                    </a:cubicBezTo>
                    <a:cubicBezTo>
                      <a:pt x="3926" y="46"/>
                      <a:pt x="3698" y="46"/>
                      <a:pt x="3470" y="23"/>
                    </a:cubicBezTo>
                    <a:cubicBezTo>
                      <a:pt x="3264" y="23"/>
                      <a:pt x="3059" y="23"/>
                      <a:pt x="2853" y="1"/>
                    </a:cubicBez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4"/>
              <p:cNvSpPr/>
              <p:nvPr/>
            </p:nvSpPr>
            <p:spPr>
              <a:xfrm>
                <a:off x="13061166" y="3901169"/>
                <a:ext cx="778882" cy="34373"/>
              </a:xfrm>
              <a:custGeom>
                <a:rect b="b" l="l" r="r" t="t"/>
                <a:pathLst>
                  <a:path extrusionOk="0" h="1234" w="27962">
                    <a:moveTo>
                      <a:pt x="5707" y="1"/>
                    </a:moveTo>
                    <a:cubicBezTo>
                      <a:pt x="5387" y="1"/>
                      <a:pt x="5090" y="1"/>
                      <a:pt x="4794" y="23"/>
                    </a:cubicBezTo>
                    <a:cubicBezTo>
                      <a:pt x="4474" y="23"/>
                      <a:pt x="4132" y="46"/>
                      <a:pt x="3812" y="46"/>
                    </a:cubicBezTo>
                    <a:cubicBezTo>
                      <a:pt x="3424" y="69"/>
                      <a:pt x="3059" y="92"/>
                      <a:pt x="2694" y="92"/>
                    </a:cubicBezTo>
                    <a:cubicBezTo>
                      <a:pt x="2260" y="115"/>
                      <a:pt x="1826" y="160"/>
                      <a:pt x="1416" y="229"/>
                    </a:cubicBezTo>
                    <a:cubicBezTo>
                      <a:pt x="1210" y="252"/>
                      <a:pt x="1005" y="274"/>
                      <a:pt x="799" y="297"/>
                    </a:cubicBezTo>
                    <a:cubicBezTo>
                      <a:pt x="571" y="320"/>
                      <a:pt x="343" y="343"/>
                      <a:pt x="92" y="366"/>
                    </a:cubicBezTo>
                    <a:cubicBezTo>
                      <a:pt x="46" y="389"/>
                      <a:pt x="0" y="411"/>
                      <a:pt x="23" y="480"/>
                    </a:cubicBezTo>
                    <a:cubicBezTo>
                      <a:pt x="23" y="517"/>
                      <a:pt x="54" y="554"/>
                      <a:pt x="90" y="554"/>
                    </a:cubicBezTo>
                    <a:cubicBezTo>
                      <a:pt x="98" y="554"/>
                      <a:pt x="106" y="553"/>
                      <a:pt x="115" y="548"/>
                    </a:cubicBezTo>
                    <a:cubicBezTo>
                      <a:pt x="297" y="525"/>
                      <a:pt x="503" y="525"/>
                      <a:pt x="685" y="503"/>
                    </a:cubicBezTo>
                    <a:cubicBezTo>
                      <a:pt x="845" y="480"/>
                      <a:pt x="1005" y="480"/>
                      <a:pt x="1164" y="457"/>
                    </a:cubicBezTo>
                    <a:cubicBezTo>
                      <a:pt x="1507" y="411"/>
                      <a:pt x="1872" y="389"/>
                      <a:pt x="2214" y="366"/>
                    </a:cubicBezTo>
                    <a:cubicBezTo>
                      <a:pt x="2580" y="343"/>
                      <a:pt x="2945" y="343"/>
                      <a:pt x="3287" y="343"/>
                    </a:cubicBezTo>
                    <a:lnTo>
                      <a:pt x="4360" y="343"/>
                    </a:lnTo>
                    <a:cubicBezTo>
                      <a:pt x="4725" y="343"/>
                      <a:pt x="5068" y="343"/>
                      <a:pt x="5433" y="366"/>
                    </a:cubicBezTo>
                    <a:cubicBezTo>
                      <a:pt x="5798" y="366"/>
                      <a:pt x="6140" y="389"/>
                      <a:pt x="6506" y="411"/>
                    </a:cubicBezTo>
                    <a:cubicBezTo>
                      <a:pt x="7190" y="434"/>
                      <a:pt x="7898" y="480"/>
                      <a:pt x="8606" y="525"/>
                    </a:cubicBezTo>
                    <a:cubicBezTo>
                      <a:pt x="9290" y="571"/>
                      <a:pt x="9975" y="617"/>
                      <a:pt x="10683" y="617"/>
                    </a:cubicBezTo>
                    <a:cubicBezTo>
                      <a:pt x="10842" y="640"/>
                      <a:pt x="11002" y="640"/>
                      <a:pt x="11162" y="640"/>
                    </a:cubicBezTo>
                    <a:lnTo>
                      <a:pt x="11710" y="640"/>
                    </a:lnTo>
                    <a:lnTo>
                      <a:pt x="12212" y="662"/>
                    </a:lnTo>
                    <a:lnTo>
                      <a:pt x="12714" y="662"/>
                    </a:lnTo>
                    <a:cubicBezTo>
                      <a:pt x="13399" y="685"/>
                      <a:pt x="14084" y="731"/>
                      <a:pt x="14768" y="754"/>
                    </a:cubicBezTo>
                    <a:cubicBezTo>
                      <a:pt x="15453" y="754"/>
                      <a:pt x="16138" y="799"/>
                      <a:pt x="16823" y="799"/>
                    </a:cubicBezTo>
                    <a:cubicBezTo>
                      <a:pt x="17165" y="799"/>
                      <a:pt x="17530" y="799"/>
                      <a:pt x="17873" y="822"/>
                    </a:cubicBezTo>
                    <a:cubicBezTo>
                      <a:pt x="18215" y="822"/>
                      <a:pt x="18557" y="845"/>
                      <a:pt x="18900" y="868"/>
                    </a:cubicBezTo>
                    <a:cubicBezTo>
                      <a:pt x="19060" y="868"/>
                      <a:pt x="19219" y="868"/>
                      <a:pt x="19379" y="891"/>
                    </a:cubicBezTo>
                    <a:lnTo>
                      <a:pt x="19950" y="891"/>
                    </a:lnTo>
                    <a:cubicBezTo>
                      <a:pt x="20269" y="914"/>
                      <a:pt x="20612" y="936"/>
                      <a:pt x="20931" y="936"/>
                    </a:cubicBezTo>
                    <a:cubicBezTo>
                      <a:pt x="21296" y="936"/>
                      <a:pt x="21639" y="959"/>
                      <a:pt x="21981" y="959"/>
                    </a:cubicBezTo>
                    <a:cubicBezTo>
                      <a:pt x="22324" y="959"/>
                      <a:pt x="22666" y="959"/>
                      <a:pt x="23008" y="982"/>
                    </a:cubicBezTo>
                    <a:cubicBezTo>
                      <a:pt x="23351" y="982"/>
                      <a:pt x="23670" y="1005"/>
                      <a:pt x="24013" y="1005"/>
                    </a:cubicBezTo>
                    <a:cubicBezTo>
                      <a:pt x="24355" y="1028"/>
                      <a:pt x="24697" y="1050"/>
                      <a:pt x="25040" y="1050"/>
                    </a:cubicBezTo>
                    <a:cubicBezTo>
                      <a:pt x="25542" y="1096"/>
                      <a:pt x="26021" y="1119"/>
                      <a:pt x="26523" y="1142"/>
                    </a:cubicBezTo>
                    <a:cubicBezTo>
                      <a:pt x="26706" y="1165"/>
                      <a:pt x="26889" y="1187"/>
                      <a:pt x="27048" y="1187"/>
                    </a:cubicBezTo>
                    <a:cubicBezTo>
                      <a:pt x="27254" y="1210"/>
                      <a:pt x="27436" y="1233"/>
                      <a:pt x="27642" y="1233"/>
                    </a:cubicBezTo>
                    <a:cubicBezTo>
                      <a:pt x="27824" y="1233"/>
                      <a:pt x="27961" y="1073"/>
                      <a:pt x="27939" y="914"/>
                    </a:cubicBezTo>
                    <a:cubicBezTo>
                      <a:pt x="27939" y="822"/>
                      <a:pt x="27893" y="754"/>
                      <a:pt x="27847" y="685"/>
                    </a:cubicBezTo>
                    <a:cubicBezTo>
                      <a:pt x="27824" y="662"/>
                      <a:pt x="27802" y="662"/>
                      <a:pt x="27779" y="640"/>
                    </a:cubicBezTo>
                    <a:cubicBezTo>
                      <a:pt x="27710" y="617"/>
                      <a:pt x="27665" y="617"/>
                      <a:pt x="27619" y="617"/>
                    </a:cubicBezTo>
                    <a:lnTo>
                      <a:pt x="27573" y="617"/>
                    </a:lnTo>
                    <a:cubicBezTo>
                      <a:pt x="27414" y="594"/>
                      <a:pt x="27277" y="571"/>
                      <a:pt x="27117" y="548"/>
                    </a:cubicBezTo>
                    <a:cubicBezTo>
                      <a:pt x="26934" y="548"/>
                      <a:pt x="26752" y="525"/>
                      <a:pt x="26546" y="503"/>
                    </a:cubicBezTo>
                    <a:cubicBezTo>
                      <a:pt x="26204" y="480"/>
                      <a:pt x="25861" y="457"/>
                      <a:pt x="25519" y="434"/>
                    </a:cubicBezTo>
                    <a:cubicBezTo>
                      <a:pt x="25154" y="411"/>
                      <a:pt x="24811" y="411"/>
                      <a:pt x="24446" y="389"/>
                    </a:cubicBezTo>
                    <a:cubicBezTo>
                      <a:pt x="24104" y="366"/>
                      <a:pt x="23762" y="366"/>
                      <a:pt x="23419" y="343"/>
                    </a:cubicBezTo>
                    <a:cubicBezTo>
                      <a:pt x="23100" y="320"/>
                      <a:pt x="22757" y="320"/>
                      <a:pt x="22438" y="320"/>
                    </a:cubicBezTo>
                    <a:cubicBezTo>
                      <a:pt x="22095" y="320"/>
                      <a:pt x="21730" y="297"/>
                      <a:pt x="21388" y="297"/>
                    </a:cubicBezTo>
                    <a:cubicBezTo>
                      <a:pt x="21045" y="297"/>
                      <a:pt x="20726" y="297"/>
                      <a:pt x="20383" y="274"/>
                    </a:cubicBezTo>
                    <a:cubicBezTo>
                      <a:pt x="20041" y="274"/>
                      <a:pt x="19676" y="252"/>
                      <a:pt x="19333" y="252"/>
                    </a:cubicBezTo>
                    <a:cubicBezTo>
                      <a:pt x="18991" y="229"/>
                      <a:pt x="18649" y="206"/>
                      <a:pt x="18306" y="206"/>
                    </a:cubicBezTo>
                    <a:cubicBezTo>
                      <a:pt x="17964" y="183"/>
                      <a:pt x="17622" y="183"/>
                      <a:pt x="17256" y="183"/>
                    </a:cubicBezTo>
                    <a:cubicBezTo>
                      <a:pt x="16914" y="160"/>
                      <a:pt x="16572" y="160"/>
                      <a:pt x="16229" y="160"/>
                    </a:cubicBezTo>
                    <a:lnTo>
                      <a:pt x="15750" y="160"/>
                    </a:lnTo>
                    <a:cubicBezTo>
                      <a:pt x="15567" y="160"/>
                      <a:pt x="15407" y="137"/>
                      <a:pt x="15225" y="137"/>
                    </a:cubicBezTo>
                    <a:cubicBezTo>
                      <a:pt x="14882" y="137"/>
                      <a:pt x="14540" y="115"/>
                      <a:pt x="14175" y="115"/>
                    </a:cubicBezTo>
                    <a:cubicBezTo>
                      <a:pt x="13855" y="92"/>
                      <a:pt x="13536" y="92"/>
                      <a:pt x="13193" y="92"/>
                    </a:cubicBezTo>
                    <a:lnTo>
                      <a:pt x="12166" y="92"/>
                    </a:lnTo>
                    <a:cubicBezTo>
                      <a:pt x="11824" y="69"/>
                      <a:pt x="11459" y="69"/>
                      <a:pt x="11093" y="69"/>
                    </a:cubicBezTo>
                    <a:lnTo>
                      <a:pt x="9587" y="69"/>
                    </a:lnTo>
                    <a:cubicBezTo>
                      <a:pt x="9404" y="69"/>
                      <a:pt x="9222" y="69"/>
                      <a:pt x="9039" y="46"/>
                    </a:cubicBezTo>
                    <a:cubicBezTo>
                      <a:pt x="8332" y="46"/>
                      <a:pt x="7624" y="23"/>
                      <a:pt x="6916" y="23"/>
                    </a:cubicBezTo>
                    <a:cubicBezTo>
                      <a:pt x="6551" y="23"/>
                      <a:pt x="6209" y="1"/>
                      <a:pt x="5866" y="1"/>
                    </a:cubicBez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4"/>
              <p:cNvSpPr/>
              <p:nvPr/>
            </p:nvSpPr>
            <p:spPr>
              <a:xfrm>
                <a:off x="12865345" y="3872562"/>
                <a:ext cx="271503" cy="31170"/>
              </a:xfrm>
              <a:custGeom>
                <a:rect b="b" l="l" r="r" t="t"/>
                <a:pathLst>
                  <a:path extrusionOk="0" h="1119" w="9747">
                    <a:moveTo>
                      <a:pt x="8948" y="0"/>
                    </a:moveTo>
                    <a:cubicBezTo>
                      <a:pt x="8765" y="0"/>
                      <a:pt x="8605" y="23"/>
                      <a:pt x="8423" y="46"/>
                    </a:cubicBezTo>
                    <a:cubicBezTo>
                      <a:pt x="8080" y="69"/>
                      <a:pt x="7761" y="92"/>
                      <a:pt x="7418" y="115"/>
                    </a:cubicBezTo>
                    <a:cubicBezTo>
                      <a:pt x="6711" y="160"/>
                      <a:pt x="6026" y="229"/>
                      <a:pt x="5318" y="297"/>
                    </a:cubicBezTo>
                    <a:cubicBezTo>
                      <a:pt x="4976" y="320"/>
                      <a:pt x="4657" y="366"/>
                      <a:pt x="4314" y="411"/>
                    </a:cubicBezTo>
                    <a:cubicBezTo>
                      <a:pt x="4154" y="434"/>
                      <a:pt x="3995" y="457"/>
                      <a:pt x="3812" y="457"/>
                    </a:cubicBezTo>
                    <a:cubicBezTo>
                      <a:pt x="3652" y="480"/>
                      <a:pt x="3470" y="503"/>
                      <a:pt x="3310" y="503"/>
                    </a:cubicBezTo>
                    <a:cubicBezTo>
                      <a:pt x="2945" y="548"/>
                      <a:pt x="2602" y="571"/>
                      <a:pt x="2237" y="617"/>
                    </a:cubicBezTo>
                    <a:cubicBezTo>
                      <a:pt x="2077" y="639"/>
                      <a:pt x="1918" y="662"/>
                      <a:pt x="1758" y="685"/>
                    </a:cubicBezTo>
                    <a:cubicBezTo>
                      <a:pt x="1575" y="708"/>
                      <a:pt x="1393" y="731"/>
                      <a:pt x="1210" y="754"/>
                    </a:cubicBezTo>
                    <a:cubicBezTo>
                      <a:pt x="1027" y="754"/>
                      <a:pt x="868" y="776"/>
                      <a:pt x="685" y="799"/>
                    </a:cubicBezTo>
                    <a:cubicBezTo>
                      <a:pt x="480" y="845"/>
                      <a:pt x="274" y="891"/>
                      <a:pt x="69" y="936"/>
                    </a:cubicBezTo>
                    <a:cubicBezTo>
                      <a:pt x="23" y="936"/>
                      <a:pt x="0" y="1005"/>
                      <a:pt x="0" y="1050"/>
                    </a:cubicBezTo>
                    <a:cubicBezTo>
                      <a:pt x="23" y="1096"/>
                      <a:pt x="69" y="1119"/>
                      <a:pt x="137" y="1119"/>
                    </a:cubicBezTo>
                    <a:cubicBezTo>
                      <a:pt x="228" y="1096"/>
                      <a:pt x="320" y="1073"/>
                      <a:pt x="411" y="1050"/>
                    </a:cubicBezTo>
                    <a:cubicBezTo>
                      <a:pt x="594" y="1028"/>
                      <a:pt x="753" y="982"/>
                      <a:pt x="936" y="959"/>
                    </a:cubicBezTo>
                    <a:cubicBezTo>
                      <a:pt x="1096" y="959"/>
                      <a:pt x="1278" y="936"/>
                      <a:pt x="1438" y="913"/>
                    </a:cubicBezTo>
                    <a:cubicBezTo>
                      <a:pt x="1781" y="891"/>
                      <a:pt x="2146" y="845"/>
                      <a:pt x="2488" y="822"/>
                    </a:cubicBezTo>
                    <a:cubicBezTo>
                      <a:pt x="2831" y="799"/>
                      <a:pt x="3173" y="776"/>
                      <a:pt x="3515" y="754"/>
                    </a:cubicBezTo>
                    <a:cubicBezTo>
                      <a:pt x="3675" y="754"/>
                      <a:pt x="3858" y="754"/>
                      <a:pt x="4040" y="731"/>
                    </a:cubicBezTo>
                    <a:cubicBezTo>
                      <a:pt x="4200" y="731"/>
                      <a:pt x="4360" y="708"/>
                      <a:pt x="4542" y="708"/>
                    </a:cubicBezTo>
                    <a:cubicBezTo>
                      <a:pt x="5227" y="639"/>
                      <a:pt x="5912" y="617"/>
                      <a:pt x="6597" y="594"/>
                    </a:cubicBezTo>
                    <a:cubicBezTo>
                      <a:pt x="7281" y="571"/>
                      <a:pt x="7966" y="548"/>
                      <a:pt x="8674" y="525"/>
                    </a:cubicBezTo>
                    <a:cubicBezTo>
                      <a:pt x="8811" y="503"/>
                      <a:pt x="8948" y="503"/>
                      <a:pt x="9062" y="503"/>
                    </a:cubicBezTo>
                    <a:cubicBezTo>
                      <a:pt x="9222" y="503"/>
                      <a:pt x="9381" y="503"/>
                      <a:pt x="9518" y="480"/>
                    </a:cubicBezTo>
                    <a:cubicBezTo>
                      <a:pt x="9655" y="480"/>
                      <a:pt x="9747" y="366"/>
                      <a:pt x="9747" y="229"/>
                    </a:cubicBezTo>
                    <a:cubicBezTo>
                      <a:pt x="9747" y="183"/>
                      <a:pt x="9724" y="115"/>
                      <a:pt x="9678" y="69"/>
                    </a:cubicBezTo>
                    <a:cubicBezTo>
                      <a:pt x="9610" y="23"/>
                      <a:pt x="9564" y="0"/>
                      <a:pt x="9496" y="0"/>
                    </a:cubicBez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4"/>
              <p:cNvSpPr/>
              <p:nvPr/>
            </p:nvSpPr>
            <p:spPr>
              <a:xfrm>
                <a:off x="10802794" y="3951392"/>
                <a:ext cx="1503696" cy="93286"/>
              </a:xfrm>
              <a:custGeom>
                <a:rect b="b" l="l" r="r" t="t"/>
                <a:pathLst>
                  <a:path extrusionOk="0" h="3349" w="53983">
                    <a:moveTo>
                      <a:pt x="33508" y="1"/>
                    </a:moveTo>
                    <a:cubicBezTo>
                      <a:pt x="32961" y="24"/>
                      <a:pt x="32413" y="46"/>
                      <a:pt x="31888" y="46"/>
                    </a:cubicBezTo>
                    <a:cubicBezTo>
                      <a:pt x="31363" y="46"/>
                      <a:pt x="30838" y="69"/>
                      <a:pt x="30336" y="92"/>
                    </a:cubicBezTo>
                    <a:cubicBezTo>
                      <a:pt x="30062" y="92"/>
                      <a:pt x="29788" y="115"/>
                      <a:pt x="29537" y="115"/>
                    </a:cubicBezTo>
                    <a:cubicBezTo>
                      <a:pt x="29263" y="115"/>
                      <a:pt x="28989" y="138"/>
                      <a:pt x="28692" y="138"/>
                    </a:cubicBezTo>
                    <a:cubicBezTo>
                      <a:pt x="28418" y="160"/>
                      <a:pt x="28145" y="160"/>
                      <a:pt x="27871" y="160"/>
                    </a:cubicBezTo>
                    <a:cubicBezTo>
                      <a:pt x="27620" y="160"/>
                      <a:pt x="27368" y="183"/>
                      <a:pt x="27140" y="206"/>
                    </a:cubicBezTo>
                    <a:lnTo>
                      <a:pt x="25451" y="206"/>
                    </a:lnTo>
                    <a:cubicBezTo>
                      <a:pt x="25177" y="229"/>
                      <a:pt x="24926" y="229"/>
                      <a:pt x="24652" y="252"/>
                    </a:cubicBezTo>
                    <a:cubicBezTo>
                      <a:pt x="24401" y="275"/>
                      <a:pt x="24127" y="275"/>
                      <a:pt x="23876" y="297"/>
                    </a:cubicBezTo>
                    <a:cubicBezTo>
                      <a:pt x="23602" y="297"/>
                      <a:pt x="23351" y="320"/>
                      <a:pt x="23077" y="320"/>
                    </a:cubicBezTo>
                    <a:cubicBezTo>
                      <a:pt x="22803" y="343"/>
                      <a:pt x="22529" y="366"/>
                      <a:pt x="22278" y="366"/>
                    </a:cubicBezTo>
                    <a:cubicBezTo>
                      <a:pt x="22004" y="389"/>
                      <a:pt x="21708" y="412"/>
                      <a:pt x="21434" y="412"/>
                    </a:cubicBezTo>
                    <a:cubicBezTo>
                      <a:pt x="21183" y="434"/>
                      <a:pt x="20909" y="457"/>
                      <a:pt x="20658" y="457"/>
                    </a:cubicBezTo>
                    <a:cubicBezTo>
                      <a:pt x="20110" y="503"/>
                      <a:pt x="19562" y="526"/>
                      <a:pt x="19014" y="571"/>
                    </a:cubicBezTo>
                    <a:cubicBezTo>
                      <a:pt x="18489" y="617"/>
                      <a:pt x="17942" y="640"/>
                      <a:pt x="17417" y="685"/>
                    </a:cubicBezTo>
                    <a:cubicBezTo>
                      <a:pt x="16892" y="731"/>
                      <a:pt x="16344" y="777"/>
                      <a:pt x="15819" y="822"/>
                    </a:cubicBezTo>
                    <a:cubicBezTo>
                      <a:pt x="15545" y="845"/>
                      <a:pt x="15294" y="868"/>
                      <a:pt x="15020" y="891"/>
                    </a:cubicBezTo>
                    <a:cubicBezTo>
                      <a:pt x="14746" y="891"/>
                      <a:pt x="14472" y="914"/>
                      <a:pt x="14198" y="937"/>
                    </a:cubicBezTo>
                    <a:cubicBezTo>
                      <a:pt x="13673" y="982"/>
                      <a:pt x="13148" y="1005"/>
                      <a:pt x="12623" y="1051"/>
                    </a:cubicBezTo>
                    <a:cubicBezTo>
                      <a:pt x="12075" y="1096"/>
                      <a:pt x="11551" y="1119"/>
                      <a:pt x="11003" y="1165"/>
                    </a:cubicBezTo>
                    <a:cubicBezTo>
                      <a:pt x="10752" y="1188"/>
                      <a:pt x="10478" y="1210"/>
                      <a:pt x="10227" y="1233"/>
                    </a:cubicBezTo>
                    <a:lnTo>
                      <a:pt x="9428" y="1302"/>
                    </a:lnTo>
                    <a:cubicBezTo>
                      <a:pt x="8903" y="1347"/>
                      <a:pt x="8378" y="1416"/>
                      <a:pt x="7853" y="1462"/>
                    </a:cubicBezTo>
                    <a:cubicBezTo>
                      <a:pt x="7579" y="1484"/>
                      <a:pt x="7305" y="1507"/>
                      <a:pt x="7008" y="1530"/>
                    </a:cubicBezTo>
                    <a:cubicBezTo>
                      <a:pt x="6757" y="1553"/>
                      <a:pt x="6483" y="1576"/>
                      <a:pt x="6232" y="1598"/>
                    </a:cubicBezTo>
                    <a:cubicBezTo>
                      <a:pt x="5684" y="1644"/>
                      <a:pt x="5159" y="1713"/>
                      <a:pt x="4634" y="1804"/>
                    </a:cubicBezTo>
                    <a:cubicBezTo>
                      <a:pt x="4132" y="1872"/>
                      <a:pt x="3630" y="1964"/>
                      <a:pt x="3151" y="2055"/>
                    </a:cubicBezTo>
                    <a:cubicBezTo>
                      <a:pt x="3014" y="2078"/>
                      <a:pt x="2900" y="2101"/>
                      <a:pt x="2763" y="2123"/>
                    </a:cubicBezTo>
                    <a:cubicBezTo>
                      <a:pt x="2626" y="2146"/>
                      <a:pt x="2512" y="2192"/>
                      <a:pt x="2375" y="2215"/>
                    </a:cubicBezTo>
                    <a:cubicBezTo>
                      <a:pt x="2146" y="2283"/>
                      <a:pt x="1918" y="2352"/>
                      <a:pt x="1690" y="2420"/>
                    </a:cubicBezTo>
                    <a:cubicBezTo>
                      <a:pt x="1485" y="2489"/>
                      <a:pt x="1256" y="2534"/>
                      <a:pt x="1028" y="2603"/>
                    </a:cubicBezTo>
                    <a:cubicBezTo>
                      <a:pt x="914" y="2626"/>
                      <a:pt x="800" y="2648"/>
                      <a:pt x="686" y="2671"/>
                    </a:cubicBezTo>
                    <a:cubicBezTo>
                      <a:pt x="526" y="2694"/>
                      <a:pt x="389" y="2717"/>
                      <a:pt x="252" y="2763"/>
                    </a:cubicBezTo>
                    <a:cubicBezTo>
                      <a:pt x="161" y="2763"/>
                      <a:pt x="92" y="2831"/>
                      <a:pt x="69" y="2900"/>
                    </a:cubicBezTo>
                    <a:cubicBezTo>
                      <a:pt x="24" y="2968"/>
                      <a:pt x="1" y="3059"/>
                      <a:pt x="24" y="3128"/>
                    </a:cubicBezTo>
                    <a:cubicBezTo>
                      <a:pt x="47" y="3196"/>
                      <a:pt x="92" y="3265"/>
                      <a:pt x="161" y="3310"/>
                    </a:cubicBezTo>
                    <a:cubicBezTo>
                      <a:pt x="214" y="3337"/>
                      <a:pt x="260" y="3348"/>
                      <a:pt x="307" y="3348"/>
                    </a:cubicBezTo>
                    <a:cubicBezTo>
                      <a:pt x="340" y="3348"/>
                      <a:pt x="374" y="3343"/>
                      <a:pt x="412" y="3333"/>
                    </a:cubicBezTo>
                    <a:cubicBezTo>
                      <a:pt x="617" y="3310"/>
                      <a:pt x="823" y="3265"/>
                      <a:pt x="1051" y="3219"/>
                    </a:cubicBezTo>
                    <a:cubicBezTo>
                      <a:pt x="1233" y="3173"/>
                      <a:pt x="1416" y="3128"/>
                      <a:pt x="1621" y="3082"/>
                    </a:cubicBezTo>
                    <a:cubicBezTo>
                      <a:pt x="1987" y="2991"/>
                      <a:pt x="2352" y="2877"/>
                      <a:pt x="2717" y="2785"/>
                    </a:cubicBezTo>
                    <a:cubicBezTo>
                      <a:pt x="3105" y="2694"/>
                      <a:pt x="3493" y="2626"/>
                      <a:pt x="3904" y="2557"/>
                    </a:cubicBezTo>
                    <a:cubicBezTo>
                      <a:pt x="4292" y="2511"/>
                      <a:pt x="4703" y="2420"/>
                      <a:pt x="5091" y="2375"/>
                    </a:cubicBezTo>
                    <a:cubicBezTo>
                      <a:pt x="6118" y="2238"/>
                      <a:pt x="7168" y="2169"/>
                      <a:pt x="8195" y="2078"/>
                    </a:cubicBezTo>
                    <a:cubicBezTo>
                      <a:pt x="8469" y="2055"/>
                      <a:pt x="8743" y="2032"/>
                      <a:pt x="8994" y="1987"/>
                    </a:cubicBezTo>
                    <a:cubicBezTo>
                      <a:pt x="9268" y="1964"/>
                      <a:pt x="9542" y="1941"/>
                      <a:pt x="9793" y="1918"/>
                    </a:cubicBezTo>
                    <a:cubicBezTo>
                      <a:pt x="10341" y="1850"/>
                      <a:pt x="10866" y="1827"/>
                      <a:pt x="11414" y="1781"/>
                    </a:cubicBezTo>
                    <a:cubicBezTo>
                      <a:pt x="11939" y="1758"/>
                      <a:pt x="12486" y="1713"/>
                      <a:pt x="13011" y="1667"/>
                    </a:cubicBezTo>
                    <a:cubicBezTo>
                      <a:pt x="13536" y="1644"/>
                      <a:pt x="14061" y="1598"/>
                      <a:pt x="14586" y="1553"/>
                    </a:cubicBezTo>
                    <a:cubicBezTo>
                      <a:pt x="15111" y="1530"/>
                      <a:pt x="15659" y="1484"/>
                      <a:pt x="16184" y="1439"/>
                    </a:cubicBezTo>
                    <a:cubicBezTo>
                      <a:pt x="16458" y="1416"/>
                      <a:pt x="16709" y="1393"/>
                      <a:pt x="16983" y="1370"/>
                    </a:cubicBezTo>
                    <a:cubicBezTo>
                      <a:pt x="17257" y="1347"/>
                      <a:pt x="17508" y="1325"/>
                      <a:pt x="17782" y="1302"/>
                    </a:cubicBezTo>
                    <a:cubicBezTo>
                      <a:pt x="18056" y="1279"/>
                      <a:pt x="18330" y="1256"/>
                      <a:pt x="18604" y="1233"/>
                    </a:cubicBezTo>
                    <a:cubicBezTo>
                      <a:pt x="18877" y="1233"/>
                      <a:pt x="19151" y="1210"/>
                      <a:pt x="19425" y="1188"/>
                    </a:cubicBezTo>
                    <a:cubicBezTo>
                      <a:pt x="19950" y="1165"/>
                      <a:pt x="20498" y="1119"/>
                      <a:pt x="21023" y="1096"/>
                    </a:cubicBezTo>
                    <a:cubicBezTo>
                      <a:pt x="21297" y="1073"/>
                      <a:pt x="21571" y="1073"/>
                      <a:pt x="21845" y="1051"/>
                    </a:cubicBezTo>
                    <a:cubicBezTo>
                      <a:pt x="22096" y="1028"/>
                      <a:pt x="22370" y="1028"/>
                      <a:pt x="22644" y="1005"/>
                    </a:cubicBezTo>
                    <a:cubicBezTo>
                      <a:pt x="22918" y="982"/>
                      <a:pt x="23191" y="982"/>
                      <a:pt x="23465" y="959"/>
                    </a:cubicBezTo>
                    <a:cubicBezTo>
                      <a:pt x="23716" y="959"/>
                      <a:pt x="23967" y="937"/>
                      <a:pt x="24241" y="914"/>
                    </a:cubicBezTo>
                    <a:cubicBezTo>
                      <a:pt x="24492" y="914"/>
                      <a:pt x="24766" y="891"/>
                      <a:pt x="25017" y="891"/>
                    </a:cubicBezTo>
                    <a:cubicBezTo>
                      <a:pt x="25291" y="868"/>
                      <a:pt x="25565" y="868"/>
                      <a:pt x="25839" y="868"/>
                    </a:cubicBezTo>
                    <a:cubicBezTo>
                      <a:pt x="26113" y="845"/>
                      <a:pt x="26364" y="845"/>
                      <a:pt x="26638" y="845"/>
                    </a:cubicBezTo>
                    <a:cubicBezTo>
                      <a:pt x="26935" y="845"/>
                      <a:pt x="27209" y="845"/>
                      <a:pt x="27505" y="822"/>
                    </a:cubicBezTo>
                    <a:cubicBezTo>
                      <a:pt x="27756" y="822"/>
                      <a:pt x="28008" y="822"/>
                      <a:pt x="28259" y="800"/>
                    </a:cubicBezTo>
                    <a:cubicBezTo>
                      <a:pt x="28555" y="800"/>
                      <a:pt x="28829" y="777"/>
                      <a:pt x="29103" y="777"/>
                    </a:cubicBezTo>
                    <a:cubicBezTo>
                      <a:pt x="29377" y="754"/>
                      <a:pt x="29651" y="754"/>
                      <a:pt x="29925" y="754"/>
                    </a:cubicBezTo>
                    <a:cubicBezTo>
                      <a:pt x="30199" y="754"/>
                      <a:pt x="30450" y="731"/>
                      <a:pt x="30724" y="731"/>
                    </a:cubicBezTo>
                    <a:cubicBezTo>
                      <a:pt x="31249" y="708"/>
                      <a:pt x="31751" y="708"/>
                      <a:pt x="32276" y="708"/>
                    </a:cubicBezTo>
                    <a:cubicBezTo>
                      <a:pt x="32550" y="685"/>
                      <a:pt x="32801" y="663"/>
                      <a:pt x="33075" y="663"/>
                    </a:cubicBezTo>
                    <a:lnTo>
                      <a:pt x="33919" y="663"/>
                    </a:lnTo>
                    <a:cubicBezTo>
                      <a:pt x="34946" y="640"/>
                      <a:pt x="35996" y="640"/>
                      <a:pt x="37046" y="640"/>
                    </a:cubicBezTo>
                    <a:cubicBezTo>
                      <a:pt x="37206" y="640"/>
                      <a:pt x="37343" y="663"/>
                      <a:pt x="37503" y="663"/>
                    </a:cubicBezTo>
                    <a:cubicBezTo>
                      <a:pt x="37480" y="708"/>
                      <a:pt x="37480" y="754"/>
                      <a:pt x="37457" y="777"/>
                    </a:cubicBezTo>
                    <a:cubicBezTo>
                      <a:pt x="37412" y="800"/>
                      <a:pt x="37389" y="800"/>
                      <a:pt x="37343" y="800"/>
                    </a:cubicBezTo>
                    <a:cubicBezTo>
                      <a:pt x="37252" y="800"/>
                      <a:pt x="37206" y="822"/>
                      <a:pt x="37138" y="891"/>
                    </a:cubicBezTo>
                    <a:cubicBezTo>
                      <a:pt x="37092" y="937"/>
                      <a:pt x="37069" y="1005"/>
                      <a:pt x="37069" y="1073"/>
                    </a:cubicBezTo>
                    <a:cubicBezTo>
                      <a:pt x="37069" y="1142"/>
                      <a:pt x="37092" y="1233"/>
                      <a:pt x="37138" y="1279"/>
                    </a:cubicBezTo>
                    <a:cubicBezTo>
                      <a:pt x="37175" y="1316"/>
                      <a:pt x="37243" y="1353"/>
                      <a:pt x="37304" y="1353"/>
                    </a:cubicBezTo>
                    <a:cubicBezTo>
                      <a:pt x="37317" y="1353"/>
                      <a:pt x="37331" y="1352"/>
                      <a:pt x="37343" y="1347"/>
                    </a:cubicBezTo>
                    <a:cubicBezTo>
                      <a:pt x="37800" y="1302"/>
                      <a:pt x="38256" y="1256"/>
                      <a:pt x="38713" y="1210"/>
                    </a:cubicBezTo>
                    <a:cubicBezTo>
                      <a:pt x="38918" y="1210"/>
                      <a:pt x="39123" y="1188"/>
                      <a:pt x="39329" y="1188"/>
                    </a:cubicBezTo>
                    <a:cubicBezTo>
                      <a:pt x="39397" y="1165"/>
                      <a:pt x="39489" y="1165"/>
                      <a:pt x="39580" y="1165"/>
                    </a:cubicBezTo>
                    <a:lnTo>
                      <a:pt x="40995" y="1165"/>
                    </a:lnTo>
                    <a:cubicBezTo>
                      <a:pt x="40995" y="1165"/>
                      <a:pt x="41018" y="1188"/>
                      <a:pt x="41018" y="1210"/>
                    </a:cubicBezTo>
                    <a:cubicBezTo>
                      <a:pt x="41086" y="1279"/>
                      <a:pt x="41155" y="1325"/>
                      <a:pt x="41246" y="1325"/>
                    </a:cubicBezTo>
                    <a:cubicBezTo>
                      <a:pt x="41338" y="1332"/>
                      <a:pt x="41426" y="1335"/>
                      <a:pt x="41514" y="1335"/>
                    </a:cubicBezTo>
                    <a:cubicBezTo>
                      <a:pt x="41690" y="1335"/>
                      <a:pt x="41863" y="1325"/>
                      <a:pt x="42045" y="1325"/>
                    </a:cubicBezTo>
                    <a:lnTo>
                      <a:pt x="44602" y="1325"/>
                    </a:lnTo>
                    <a:cubicBezTo>
                      <a:pt x="45035" y="1325"/>
                      <a:pt x="45446" y="1325"/>
                      <a:pt x="45880" y="1302"/>
                    </a:cubicBezTo>
                    <a:cubicBezTo>
                      <a:pt x="45903" y="1347"/>
                      <a:pt x="45971" y="1393"/>
                      <a:pt x="46017" y="1393"/>
                    </a:cubicBezTo>
                    <a:cubicBezTo>
                      <a:pt x="46154" y="1439"/>
                      <a:pt x="46313" y="1439"/>
                      <a:pt x="46450" y="1462"/>
                    </a:cubicBezTo>
                    <a:cubicBezTo>
                      <a:pt x="46587" y="1462"/>
                      <a:pt x="46724" y="1484"/>
                      <a:pt x="46861" y="1484"/>
                    </a:cubicBezTo>
                    <a:cubicBezTo>
                      <a:pt x="47135" y="1484"/>
                      <a:pt x="47409" y="1507"/>
                      <a:pt x="47683" y="1507"/>
                    </a:cubicBezTo>
                    <a:cubicBezTo>
                      <a:pt x="48231" y="1484"/>
                      <a:pt x="48779" y="1484"/>
                      <a:pt x="49349" y="1484"/>
                    </a:cubicBezTo>
                    <a:cubicBezTo>
                      <a:pt x="49920" y="1484"/>
                      <a:pt x="50513" y="1484"/>
                      <a:pt x="51084" y="1507"/>
                    </a:cubicBezTo>
                    <a:cubicBezTo>
                      <a:pt x="51358" y="1507"/>
                      <a:pt x="51632" y="1530"/>
                      <a:pt x="51906" y="1530"/>
                    </a:cubicBezTo>
                    <a:cubicBezTo>
                      <a:pt x="52180" y="1553"/>
                      <a:pt x="52453" y="1576"/>
                      <a:pt x="52727" y="1576"/>
                    </a:cubicBezTo>
                    <a:cubicBezTo>
                      <a:pt x="52887" y="1598"/>
                      <a:pt x="53047" y="1598"/>
                      <a:pt x="53230" y="1598"/>
                    </a:cubicBezTo>
                    <a:cubicBezTo>
                      <a:pt x="53298" y="1598"/>
                      <a:pt x="53389" y="1598"/>
                      <a:pt x="53458" y="1621"/>
                    </a:cubicBezTo>
                    <a:cubicBezTo>
                      <a:pt x="53503" y="1621"/>
                      <a:pt x="53555" y="1627"/>
                      <a:pt x="53603" y="1627"/>
                    </a:cubicBezTo>
                    <a:cubicBezTo>
                      <a:pt x="53652" y="1627"/>
                      <a:pt x="53697" y="1621"/>
                      <a:pt x="53732" y="1598"/>
                    </a:cubicBezTo>
                    <a:cubicBezTo>
                      <a:pt x="53823" y="1576"/>
                      <a:pt x="53891" y="1530"/>
                      <a:pt x="53937" y="1462"/>
                    </a:cubicBezTo>
                    <a:cubicBezTo>
                      <a:pt x="53983" y="1393"/>
                      <a:pt x="53983" y="1302"/>
                      <a:pt x="53960" y="1210"/>
                    </a:cubicBezTo>
                    <a:cubicBezTo>
                      <a:pt x="53937" y="1096"/>
                      <a:pt x="53823" y="1005"/>
                      <a:pt x="53709" y="959"/>
                    </a:cubicBezTo>
                    <a:cubicBezTo>
                      <a:pt x="53663" y="914"/>
                      <a:pt x="53595" y="891"/>
                      <a:pt x="53526" y="845"/>
                    </a:cubicBezTo>
                    <a:cubicBezTo>
                      <a:pt x="53366" y="777"/>
                      <a:pt x="53207" y="731"/>
                      <a:pt x="53024" y="685"/>
                    </a:cubicBezTo>
                    <a:cubicBezTo>
                      <a:pt x="52705" y="617"/>
                      <a:pt x="52362" y="549"/>
                      <a:pt x="52020" y="526"/>
                    </a:cubicBezTo>
                    <a:cubicBezTo>
                      <a:pt x="51792" y="480"/>
                      <a:pt x="51540" y="434"/>
                      <a:pt x="51289" y="412"/>
                    </a:cubicBezTo>
                    <a:cubicBezTo>
                      <a:pt x="51038" y="412"/>
                      <a:pt x="50810" y="389"/>
                      <a:pt x="50559" y="366"/>
                    </a:cubicBezTo>
                    <a:cubicBezTo>
                      <a:pt x="50445" y="366"/>
                      <a:pt x="50331" y="343"/>
                      <a:pt x="50217" y="343"/>
                    </a:cubicBezTo>
                    <a:cubicBezTo>
                      <a:pt x="50080" y="320"/>
                      <a:pt x="49943" y="320"/>
                      <a:pt x="49829" y="297"/>
                    </a:cubicBezTo>
                    <a:cubicBezTo>
                      <a:pt x="49577" y="297"/>
                      <a:pt x="49326" y="275"/>
                      <a:pt x="49075" y="275"/>
                    </a:cubicBezTo>
                    <a:cubicBezTo>
                      <a:pt x="48824" y="252"/>
                      <a:pt x="48573" y="229"/>
                      <a:pt x="48322" y="229"/>
                    </a:cubicBezTo>
                    <a:cubicBezTo>
                      <a:pt x="48048" y="206"/>
                      <a:pt x="47797" y="206"/>
                      <a:pt x="47523" y="206"/>
                    </a:cubicBezTo>
                    <a:cubicBezTo>
                      <a:pt x="47021" y="206"/>
                      <a:pt x="46496" y="183"/>
                      <a:pt x="45994" y="160"/>
                    </a:cubicBezTo>
                    <a:cubicBezTo>
                      <a:pt x="45720" y="138"/>
                      <a:pt x="45469" y="138"/>
                      <a:pt x="45218" y="138"/>
                    </a:cubicBezTo>
                    <a:cubicBezTo>
                      <a:pt x="44967" y="115"/>
                      <a:pt x="44739" y="92"/>
                      <a:pt x="44487" y="92"/>
                    </a:cubicBezTo>
                    <a:lnTo>
                      <a:pt x="40561" y="92"/>
                    </a:lnTo>
                    <a:cubicBezTo>
                      <a:pt x="40288" y="69"/>
                      <a:pt x="40014" y="69"/>
                      <a:pt x="39740" y="46"/>
                    </a:cubicBezTo>
                    <a:lnTo>
                      <a:pt x="38210" y="46"/>
                    </a:lnTo>
                    <a:cubicBezTo>
                      <a:pt x="37959" y="24"/>
                      <a:pt x="37708" y="24"/>
                      <a:pt x="37457" y="1"/>
                    </a:cubicBez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4"/>
              <p:cNvSpPr/>
              <p:nvPr/>
            </p:nvSpPr>
            <p:spPr>
              <a:xfrm>
                <a:off x="10833323" y="3963481"/>
                <a:ext cx="1077069" cy="73147"/>
              </a:xfrm>
              <a:custGeom>
                <a:rect b="b" l="l" r="r" t="t"/>
                <a:pathLst>
                  <a:path extrusionOk="0" h="2626" w="38667">
                    <a:moveTo>
                      <a:pt x="33234" y="0"/>
                    </a:moveTo>
                    <a:cubicBezTo>
                      <a:pt x="32915" y="0"/>
                      <a:pt x="32618" y="23"/>
                      <a:pt x="32298" y="23"/>
                    </a:cubicBezTo>
                    <a:cubicBezTo>
                      <a:pt x="32002" y="46"/>
                      <a:pt x="31682" y="46"/>
                      <a:pt x="31385" y="46"/>
                    </a:cubicBezTo>
                    <a:cubicBezTo>
                      <a:pt x="31271" y="69"/>
                      <a:pt x="31134" y="69"/>
                      <a:pt x="31020" y="69"/>
                    </a:cubicBezTo>
                    <a:cubicBezTo>
                      <a:pt x="30792" y="69"/>
                      <a:pt x="30586" y="69"/>
                      <a:pt x="30381" y="115"/>
                    </a:cubicBezTo>
                    <a:cubicBezTo>
                      <a:pt x="30335" y="137"/>
                      <a:pt x="30290" y="160"/>
                      <a:pt x="30267" y="183"/>
                    </a:cubicBezTo>
                    <a:cubicBezTo>
                      <a:pt x="29970" y="206"/>
                      <a:pt x="29696" y="206"/>
                      <a:pt x="29400" y="206"/>
                    </a:cubicBezTo>
                    <a:lnTo>
                      <a:pt x="29354" y="206"/>
                    </a:lnTo>
                    <a:cubicBezTo>
                      <a:pt x="29171" y="183"/>
                      <a:pt x="28966" y="183"/>
                      <a:pt x="28760" y="183"/>
                    </a:cubicBezTo>
                    <a:cubicBezTo>
                      <a:pt x="28623" y="183"/>
                      <a:pt x="28497" y="173"/>
                      <a:pt x="28366" y="173"/>
                    </a:cubicBezTo>
                    <a:cubicBezTo>
                      <a:pt x="28301" y="173"/>
                      <a:pt x="28235" y="175"/>
                      <a:pt x="28167" y="183"/>
                    </a:cubicBezTo>
                    <a:cubicBezTo>
                      <a:pt x="27779" y="183"/>
                      <a:pt x="27391" y="206"/>
                      <a:pt x="26980" y="206"/>
                    </a:cubicBezTo>
                    <a:cubicBezTo>
                      <a:pt x="26638" y="206"/>
                      <a:pt x="26272" y="206"/>
                      <a:pt x="25907" y="229"/>
                    </a:cubicBezTo>
                    <a:lnTo>
                      <a:pt x="23967" y="229"/>
                    </a:lnTo>
                    <a:cubicBezTo>
                      <a:pt x="23648" y="251"/>
                      <a:pt x="23328" y="274"/>
                      <a:pt x="22986" y="297"/>
                    </a:cubicBezTo>
                    <a:cubicBezTo>
                      <a:pt x="22689" y="297"/>
                      <a:pt x="22369" y="320"/>
                      <a:pt x="22050" y="343"/>
                    </a:cubicBezTo>
                    <a:cubicBezTo>
                      <a:pt x="21958" y="343"/>
                      <a:pt x="21867" y="343"/>
                      <a:pt x="21776" y="366"/>
                    </a:cubicBezTo>
                    <a:cubicBezTo>
                      <a:pt x="21730" y="343"/>
                      <a:pt x="21662" y="343"/>
                      <a:pt x="21616" y="343"/>
                    </a:cubicBezTo>
                    <a:lnTo>
                      <a:pt x="20657" y="343"/>
                    </a:lnTo>
                    <a:cubicBezTo>
                      <a:pt x="20247" y="366"/>
                      <a:pt x="19836" y="366"/>
                      <a:pt x="19425" y="388"/>
                    </a:cubicBezTo>
                    <a:cubicBezTo>
                      <a:pt x="19037" y="388"/>
                      <a:pt x="18626" y="411"/>
                      <a:pt x="18238" y="434"/>
                    </a:cubicBezTo>
                    <a:cubicBezTo>
                      <a:pt x="18033" y="457"/>
                      <a:pt x="17850" y="457"/>
                      <a:pt x="17644" y="480"/>
                    </a:cubicBezTo>
                    <a:cubicBezTo>
                      <a:pt x="17553" y="480"/>
                      <a:pt x="17462" y="480"/>
                      <a:pt x="17371" y="503"/>
                    </a:cubicBezTo>
                    <a:lnTo>
                      <a:pt x="17211" y="503"/>
                    </a:lnTo>
                    <a:cubicBezTo>
                      <a:pt x="17165" y="525"/>
                      <a:pt x="17142" y="525"/>
                      <a:pt x="17119" y="525"/>
                    </a:cubicBezTo>
                    <a:lnTo>
                      <a:pt x="16343" y="525"/>
                    </a:lnTo>
                    <a:cubicBezTo>
                      <a:pt x="16001" y="548"/>
                      <a:pt x="15659" y="548"/>
                      <a:pt x="15316" y="571"/>
                    </a:cubicBezTo>
                    <a:cubicBezTo>
                      <a:pt x="15134" y="594"/>
                      <a:pt x="14974" y="594"/>
                      <a:pt x="14791" y="594"/>
                    </a:cubicBezTo>
                    <a:cubicBezTo>
                      <a:pt x="14632" y="617"/>
                      <a:pt x="14472" y="617"/>
                      <a:pt x="14312" y="617"/>
                    </a:cubicBezTo>
                    <a:cubicBezTo>
                      <a:pt x="14129" y="639"/>
                      <a:pt x="13970" y="639"/>
                      <a:pt x="13810" y="662"/>
                    </a:cubicBezTo>
                    <a:lnTo>
                      <a:pt x="13582" y="662"/>
                    </a:lnTo>
                    <a:cubicBezTo>
                      <a:pt x="13467" y="685"/>
                      <a:pt x="13330" y="685"/>
                      <a:pt x="13239" y="731"/>
                    </a:cubicBezTo>
                    <a:cubicBezTo>
                      <a:pt x="13194" y="731"/>
                      <a:pt x="13148" y="754"/>
                      <a:pt x="13125" y="799"/>
                    </a:cubicBezTo>
                    <a:lnTo>
                      <a:pt x="12760" y="799"/>
                    </a:lnTo>
                    <a:cubicBezTo>
                      <a:pt x="12417" y="822"/>
                      <a:pt x="12075" y="845"/>
                      <a:pt x="11733" y="868"/>
                    </a:cubicBezTo>
                    <a:cubicBezTo>
                      <a:pt x="11413" y="891"/>
                      <a:pt x="11094" y="913"/>
                      <a:pt x="10774" y="959"/>
                    </a:cubicBezTo>
                    <a:cubicBezTo>
                      <a:pt x="10432" y="982"/>
                      <a:pt x="10112" y="1005"/>
                      <a:pt x="9770" y="1050"/>
                    </a:cubicBezTo>
                    <a:cubicBezTo>
                      <a:pt x="9770" y="1073"/>
                      <a:pt x="9747" y="1073"/>
                      <a:pt x="9747" y="1073"/>
                    </a:cubicBezTo>
                    <a:lnTo>
                      <a:pt x="9770" y="1073"/>
                    </a:lnTo>
                    <a:cubicBezTo>
                      <a:pt x="9724" y="1073"/>
                      <a:pt x="9678" y="1073"/>
                      <a:pt x="9633" y="1096"/>
                    </a:cubicBezTo>
                    <a:cubicBezTo>
                      <a:pt x="9587" y="1119"/>
                      <a:pt x="9564" y="1164"/>
                      <a:pt x="9541" y="1210"/>
                    </a:cubicBezTo>
                    <a:cubicBezTo>
                      <a:pt x="9541" y="1233"/>
                      <a:pt x="9541" y="1256"/>
                      <a:pt x="9541" y="1279"/>
                    </a:cubicBezTo>
                    <a:cubicBezTo>
                      <a:pt x="9382" y="1301"/>
                      <a:pt x="9222" y="1301"/>
                      <a:pt x="9039" y="1324"/>
                    </a:cubicBezTo>
                    <a:cubicBezTo>
                      <a:pt x="8606" y="1370"/>
                      <a:pt x="8172" y="1416"/>
                      <a:pt x="7715" y="1438"/>
                    </a:cubicBezTo>
                    <a:lnTo>
                      <a:pt x="7419" y="1438"/>
                    </a:lnTo>
                    <a:cubicBezTo>
                      <a:pt x="7327" y="1438"/>
                      <a:pt x="7236" y="1438"/>
                      <a:pt x="7145" y="1461"/>
                    </a:cubicBezTo>
                    <a:cubicBezTo>
                      <a:pt x="6825" y="1461"/>
                      <a:pt x="6506" y="1507"/>
                      <a:pt x="6163" y="1530"/>
                    </a:cubicBezTo>
                    <a:cubicBezTo>
                      <a:pt x="5616" y="1575"/>
                      <a:pt x="5068" y="1644"/>
                      <a:pt x="4520" y="1712"/>
                    </a:cubicBezTo>
                    <a:cubicBezTo>
                      <a:pt x="4474" y="1735"/>
                      <a:pt x="4429" y="1735"/>
                      <a:pt x="4383" y="1735"/>
                    </a:cubicBezTo>
                    <a:cubicBezTo>
                      <a:pt x="4360" y="1712"/>
                      <a:pt x="4337" y="1689"/>
                      <a:pt x="4292" y="1689"/>
                    </a:cubicBezTo>
                    <a:cubicBezTo>
                      <a:pt x="4063" y="1712"/>
                      <a:pt x="3858" y="1712"/>
                      <a:pt x="3630" y="1735"/>
                    </a:cubicBezTo>
                    <a:cubicBezTo>
                      <a:pt x="3401" y="1758"/>
                      <a:pt x="3173" y="1781"/>
                      <a:pt x="2968" y="1826"/>
                    </a:cubicBezTo>
                    <a:cubicBezTo>
                      <a:pt x="2740" y="1849"/>
                      <a:pt x="2534" y="1895"/>
                      <a:pt x="2306" y="1918"/>
                    </a:cubicBezTo>
                    <a:cubicBezTo>
                      <a:pt x="2100" y="1963"/>
                      <a:pt x="1872" y="1986"/>
                      <a:pt x="1644" y="2032"/>
                    </a:cubicBezTo>
                    <a:cubicBezTo>
                      <a:pt x="1598" y="2055"/>
                      <a:pt x="1553" y="2100"/>
                      <a:pt x="1553" y="2146"/>
                    </a:cubicBezTo>
                    <a:cubicBezTo>
                      <a:pt x="1553" y="2146"/>
                      <a:pt x="1553" y="2169"/>
                      <a:pt x="1553" y="2169"/>
                    </a:cubicBezTo>
                    <a:cubicBezTo>
                      <a:pt x="1461" y="2192"/>
                      <a:pt x="1347" y="2214"/>
                      <a:pt x="1233" y="2214"/>
                    </a:cubicBezTo>
                    <a:cubicBezTo>
                      <a:pt x="845" y="2283"/>
                      <a:pt x="480" y="2351"/>
                      <a:pt x="92" y="2397"/>
                    </a:cubicBezTo>
                    <a:cubicBezTo>
                      <a:pt x="46" y="2420"/>
                      <a:pt x="1" y="2488"/>
                      <a:pt x="23" y="2534"/>
                    </a:cubicBezTo>
                    <a:cubicBezTo>
                      <a:pt x="46" y="2602"/>
                      <a:pt x="92" y="2625"/>
                      <a:pt x="160" y="2625"/>
                    </a:cubicBezTo>
                    <a:cubicBezTo>
                      <a:pt x="503" y="2557"/>
                      <a:pt x="845" y="2511"/>
                      <a:pt x="1187" y="2443"/>
                    </a:cubicBezTo>
                    <a:cubicBezTo>
                      <a:pt x="1484" y="2397"/>
                      <a:pt x="1758" y="2351"/>
                      <a:pt x="2055" y="2306"/>
                    </a:cubicBezTo>
                    <a:cubicBezTo>
                      <a:pt x="2329" y="2260"/>
                      <a:pt x="2603" y="2192"/>
                      <a:pt x="2899" y="2146"/>
                    </a:cubicBezTo>
                    <a:cubicBezTo>
                      <a:pt x="3105" y="2100"/>
                      <a:pt x="3310" y="2077"/>
                      <a:pt x="3516" y="2032"/>
                    </a:cubicBezTo>
                    <a:lnTo>
                      <a:pt x="3538" y="2032"/>
                    </a:lnTo>
                    <a:cubicBezTo>
                      <a:pt x="3630" y="2032"/>
                      <a:pt x="3721" y="2009"/>
                      <a:pt x="3812" y="2009"/>
                    </a:cubicBezTo>
                    <a:cubicBezTo>
                      <a:pt x="3881" y="2009"/>
                      <a:pt x="3949" y="1986"/>
                      <a:pt x="4018" y="1986"/>
                    </a:cubicBezTo>
                    <a:cubicBezTo>
                      <a:pt x="4041" y="2032"/>
                      <a:pt x="4086" y="2077"/>
                      <a:pt x="4132" y="2077"/>
                    </a:cubicBezTo>
                    <a:lnTo>
                      <a:pt x="4223" y="2077"/>
                    </a:lnTo>
                    <a:cubicBezTo>
                      <a:pt x="4269" y="2055"/>
                      <a:pt x="4337" y="2055"/>
                      <a:pt x="4406" y="2055"/>
                    </a:cubicBezTo>
                    <a:cubicBezTo>
                      <a:pt x="4474" y="2055"/>
                      <a:pt x="4543" y="2032"/>
                      <a:pt x="4611" y="2032"/>
                    </a:cubicBezTo>
                    <a:cubicBezTo>
                      <a:pt x="4771" y="2009"/>
                      <a:pt x="4931" y="1986"/>
                      <a:pt x="5091" y="1986"/>
                    </a:cubicBezTo>
                    <a:cubicBezTo>
                      <a:pt x="5342" y="1963"/>
                      <a:pt x="5593" y="1918"/>
                      <a:pt x="5821" y="1895"/>
                    </a:cubicBezTo>
                    <a:cubicBezTo>
                      <a:pt x="6483" y="1895"/>
                      <a:pt x="7145" y="1895"/>
                      <a:pt x="7807" y="1872"/>
                    </a:cubicBezTo>
                    <a:lnTo>
                      <a:pt x="7967" y="1872"/>
                    </a:lnTo>
                    <a:cubicBezTo>
                      <a:pt x="8058" y="1849"/>
                      <a:pt x="8149" y="1849"/>
                      <a:pt x="8218" y="1826"/>
                    </a:cubicBezTo>
                    <a:cubicBezTo>
                      <a:pt x="8263" y="1826"/>
                      <a:pt x="8332" y="1781"/>
                      <a:pt x="8332" y="1712"/>
                    </a:cubicBezTo>
                    <a:cubicBezTo>
                      <a:pt x="8332" y="1712"/>
                      <a:pt x="8332" y="1689"/>
                      <a:pt x="8332" y="1689"/>
                    </a:cubicBezTo>
                    <a:lnTo>
                      <a:pt x="8400" y="1689"/>
                    </a:lnTo>
                    <a:cubicBezTo>
                      <a:pt x="8811" y="1667"/>
                      <a:pt x="9222" y="1621"/>
                      <a:pt x="9633" y="1598"/>
                    </a:cubicBezTo>
                    <a:cubicBezTo>
                      <a:pt x="10318" y="1530"/>
                      <a:pt x="11025" y="1484"/>
                      <a:pt x="11733" y="1416"/>
                    </a:cubicBezTo>
                    <a:cubicBezTo>
                      <a:pt x="11870" y="1416"/>
                      <a:pt x="12029" y="1393"/>
                      <a:pt x="12166" y="1393"/>
                    </a:cubicBezTo>
                    <a:cubicBezTo>
                      <a:pt x="12212" y="1393"/>
                      <a:pt x="12258" y="1370"/>
                      <a:pt x="12281" y="1370"/>
                    </a:cubicBezTo>
                    <a:cubicBezTo>
                      <a:pt x="12737" y="1347"/>
                      <a:pt x="13171" y="1324"/>
                      <a:pt x="13627" y="1301"/>
                    </a:cubicBezTo>
                    <a:cubicBezTo>
                      <a:pt x="14015" y="1279"/>
                      <a:pt x="14426" y="1233"/>
                      <a:pt x="14814" y="1210"/>
                    </a:cubicBezTo>
                    <a:cubicBezTo>
                      <a:pt x="15020" y="1210"/>
                      <a:pt x="15225" y="1187"/>
                      <a:pt x="15430" y="1164"/>
                    </a:cubicBezTo>
                    <a:cubicBezTo>
                      <a:pt x="15659" y="1164"/>
                      <a:pt x="15910" y="1142"/>
                      <a:pt x="16138" y="1119"/>
                    </a:cubicBezTo>
                    <a:cubicBezTo>
                      <a:pt x="16229" y="1096"/>
                      <a:pt x="16321" y="1096"/>
                      <a:pt x="16412" y="1096"/>
                    </a:cubicBezTo>
                    <a:cubicBezTo>
                      <a:pt x="16709" y="1073"/>
                      <a:pt x="17005" y="1073"/>
                      <a:pt x="17302" y="1073"/>
                    </a:cubicBezTo>
                    <a:cubicBezTo>
                      <a:pt x="17508" y="1073"/>
                      <a:pt x="17690" y="1073"/>
                      <a:pt x="17896" y="1050"/>
                    </a:cubicBezTo>
                    <a:lnTo>
                      <a:pt x="18512" y="1050"/>
                    </a:lnTo>
                    <a:cubicBezTo>
                      <a:pt x="19060" y="1028"/>
                      <a:pt x="19607" y="982"/>
                      <a:pt x="20155" y="959"/>
                    </a:cubicBezTo>
                    <a:cubicBezTo>
                      <a:pt x="20429" y="936"/>
                      <a:pt x="20703" y="936"/>
                      <a:pt x="20977" y="913"/>
                    </a:cubicBezTo>
                    <a:cubicBezTo>
                      <a:pt x="21251" y="913"/>
                      <a:pt x="21502" y="891"/>
                      <a:pt x="21776" y="868"/>
                    </a:cubicBezTo>
                    <a:cubicBezTo>
                      <a:pt x="22415" y="868"/>
                      <a:pt x="23054" y="891"/>
                      <a:pt x="23693" y="891"/>
                    </a:cubicBezTo>
                    <a:lnTo>
                      <a:pt x="26204" y="891"/>
                    </a:lnTo>
                    <a:cubicBezTo>
                      <a:pt x="26478" y="891"/>
                      <a:pt x="26729" y="868"/>
                      <a:pt x="26980" y="868"/>
                    </a:cubicBezTo>
                    <a:cubicBezTo>
                      <a:pt x="27254" y="868"/>
                      <a:pt x="27505" y="868"/>
                      <a:pt x="27756" y="845"/>
                    </a:cubicBezTo>
                    <a:cubicBezTo>
                      <a:pt x="28053" y="845"/>
                      <a:pt x="28327" y="822"/>
                      <a:pt x="28601" y="822"/>
                    </a:cubicBezTo>
                    <a:cubicBezTo>
                      <a:pt x="28760" y="799"/>
                      <a:pt x="28920" y="799"/>
                      <a:pt x="29080" y="799"/>
                    </a:cubicBezTo>
                    <a:cubicBezTo>
                      <a:pt x="29126" y="799"/>
                      <a:pt x="29194" y="799"/>
                      <a:pt x="29240" y="776"/>
                    </a:cubicBezTo>
                    <a:cubicBezTo>
                      <a:pt x="29285" y="776"/>
                      <a:pt x="29331" y="787"/>
                      <a:pt x="29370" y="787"/>
                    </a:cubicBezTo>
                    <a:cubicBezTo>
                      <a:pt x="29389" y="787"/>
                      <a:pt x="29407" y="784"/>
                      <a:pt x="29422" y="776"/>
                    </a:cubicBezTo>
                    <a:cubicBezTo>
                      <a:pt x="29468" y="754"/>
                      <a:pt x="29514" y="731"/>
                      <a:pt x="29536" y="708"/>
                    </a:cubicBezTo>
                    <a:lnTo>
                      <a:pt x="30016" y="708"/>
                    </a:lnTo>
                    <a:cubicBezTo>
                      <a:pt x="30701" y="685"/>
                      <a:pt x="31362" y="685"/>
                      <a:pt x="32024" y="662"/>
                    </a:cubicBezTo>
                    <a:cubicBezTo>
                      <a:pt x="32298" y="639"/>
                      <a:pt x="32572" y="639"/>
                      <a:pt x="32823" y="639"/>
                    </a:cubicBezTo>
                    <a:cubicBezTo>
                      <a:pt x="32869" y="662"/>
                      <a:pt x="32915" y="685"/>
                      <a:pt x="32983" y="685"/>
                    </a:cubicBezTo>
                    <a:lnTo>
                      <a:pt x="36772" y="685"/>
                    </a:lnTo>
                    <a:cubicBezTo>
                      <a:pt x="37183" y="685"/>
                      <a:pt x="37594" y="708"/>
                      <a:pt x="38005" y="708"/>
                    </a:cubicBezTo>
                    <a:cubicBezTo>
                      <a:pt x="38142" y="685"/>
                      <a:pt x="38279" y="685"/>
                      <a:pt x="38416" y="662"/>
                    </a:cubicBezTo>
                    <a:cubicBezTo>
                      <a:pt x="38484" y="662"/>
                      <a:pt x="38552" y="639"/>
                      <a:pt x="38598" y="594"/>
                    </a:cubicBezTo>
                    <a:cubicBezTo>
                      <a:pt x="38644" y="548"/>
                      <a:pt x="38667" y="480"/>
                      <a:pt x="38667" y="411"/>
                    </a:cubicBezTo>
                    <a:cubicBezTo>
                      <a:pt x="38667" y="366"/>
                      <a:pt x="38644" y="297"/>
                      <a:pt x="38598" y="251"/>
                    </a:cubicBezTo>
                    <a:cubicBezTo>
                      <a:pt x="38552" y="206"/>
                      <a:pt x="38484" y="160"/>
                      <a:pt x="38416" y="160"/>
                    </a:cubicBezTo>
                    <a:cubicBezTo>
                      <a:pt x="38210" y="183"/>
                      <a:pt x="38005" y="183"/>
                      <a:pt x="37799" y="183"/>
                    </a:cubicBezTo>
                    <a:lnTo>
                      <a:pt x="37411" y="183"/>
                    </a:lnTo>
                    <a:cubicBezTo>
                      <a:pt x="37411" y="183"/>
                      <a:pt x="37388" y="183"/>
                      <a:pt x="37388" y="160"/>
                    </a:cubicBezTo>
                    <a:cubicBezTo>
                      <a:pt x="37366" y="115"/>
                      <a:pt x="37297" y="46"/>
                      <a:pt x="37229" y="46"/>
                    </a:cubicBezTo>
                    <a:cubicBezTo>
                      <a:pt x="37183" y="23"/>
                      <a:pt x="37160" y="23"/>
                      <a:pt x="37114" y="23"/>
                    </a:cubicBezTo>
                    <a:lnTo>
                      <a:pt x="35996" y="23"/>
                    </a:lnTo>
                    <a:cubicBezTo>
                      <a:pt x="35654" y="46"/>
                      <a:pt x="35311" y="46"/>
                      <a:pt x="34946" y="69"/>
                    </a:cubicBezTo>
                    <a:cubicBezTo>
                      <a:pt x="34741" y="69"/>
                      <a:pt x="34535" y="92"/>
                      <a:pt x="34330" y="92"/>
                    </a:cubicBezTo>
                    <a:cubicBezTo>
                      <a:pt x="34284" y="46"/>
                      <a:pt x="34216" y="23"/>
                      <a:pt x="34147" y="23"/>
                    </a:cubicBezTo>
                    <a:cubicBezTo>
                      <a:pt x="34094" y="16"/>
                      <a:pt x="34043" y="13"/>
                      <a:pt x="33993" y="13"/>
                    </a:cubicBezTo>
                    <a:cubicBezTo>
                      <a:pt x="33894" y="13"/>
                      <a:pt x="33797" y="23"/>
                      <a:pt x="33691" y="23"/>
                    </a:cubicBezTo>
                    <a:cubicBezTo>
                      <a:pt x="33554" y="0"/>
                      <a:pt x="33394" y="0"/>
                      <a:pt x="33234" y="0"/>
                    </a:cubicBez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4"/>
              <p:cNvSpPr/>
              <p:nvPr/>
            </p:nvSpPr>
            <p:spPr>
              <a:xfrm>
                <a:off x="10793908" y="3863648"/>
                <a:ext cx="1604782" cy="97437"/>
              </a:xfrm>
              <a:custGeom>
                <a:rect b="b" l="l" r="r" t="t"/>
                <a:pathLst>
                  <a:path extrusionOk="0" h="3498" w="57612">
                    <a:moveTo>
                      <a:pt x="37069" y="1"/>
                    </a:moveTo>
                    <a:cubicBezTo>
                      <a:pt x="36544" y="1"/>
                      <a:pt x="36019" y="1"/>
                      <a:pt x="35494" y="24"/>
                    </a:cubicBezTo>
                    <a:lnTo>
                      <a:pt x="34718" y="24"/>
                    </a:lnTo>
                    <a:cubicBezTo>
                      <a:pt x="34489" y="46"/>
                      <a:pt x="34238" y="46"/>
                      <a:pt x="33987" y="46"/>
                    </a:cubicBezTo>
                    <a:cubicBezTo>
                      <a:pt x="33485" y="69"/>
                      <a:pt x="32960" y="92"/>
                      <a:pt x="32435" y="92"/>
                    </a:cubicBezTo>
                    <a:cubicBezTo>
                      <a:pt x="31887" y="115"/>
                      <a:pt x="31362" y="138"/>
                      <a:pt x="30815" y="138"/>
                    </a:cubicBezTo>
                    <a:lnTo>
                      <a:pt x="29148" y="138"/>
                    </a:lnTo>
                    <a:cubicBezTo>
                      <a:pt x="28966" y="138"/>
                      <a:pt x="28783" y="128"/>
                      <a:pt x="28600" y="128"/>
                    </a:cubicBezTo>
                    <a:cubicBezTo>
                      <a:pt x="28509" y="128"/>
                      <a:pt x="28418" y="130"/>
                      <a:pt x="28327" y="138"/>
                    </a:cubicBezTo>
                    <a:cubicBezTo>
                      <a:pt x="28075" y="161"/>
                      <a:pt x="27847" y="161"/>
                      <a:pt x="27596" y="161"/>
                    </a:cubicBezTo>
                    <a:cubicBezTo>
                      <a:pt x="27071" y="161"/>
                      <a:pt x="26546" y="161"/>
                      <a:pt x="26021" y="183"/>
                    </a:cubicBezTo>
                    <a:cubicBezTo>
                      <a:pt x="25473" y="229"/>
                      <a:pt x="24903" y="229"/>
                      <a:pt x="24355" y="229"/>
                    </a:cubicBezTo>
                    <a:cubicBezTo>
                      <a:pt x="23807" y="252"/>
                      <a:pt x="23282" y="298"/>
                      <a:pt x="22734" y="320"/>
                    </a:cubicBezTo>
                    <a:cubicBezTo>
                      <a:pt x="21684" y="366"/>
                      <a:pt x="20634" y="389"/>
                      <a:pt x="19607" y="435"/>
                    </a:cubicBezTo>
                    <a:cubicBezTo>
                      <a:pt x="19356" y="457"/>
                      <a:pt x="19105" y="457"/>
                      <a:pt x="18854" y="480"/>
                    </a:cubicBezTo>
                    <a:cubicBezTo>
                      <a:pt x="18626" y="503"/>
                      <a:pt x="18398" y="503"/>
                      <a:pt x="18169" y="526"/>
                    </a:cubicBezTo>
                    <a:cubicBezTo>
                      <a:pt x="17667" y="571"/>
                      <a:pt x="17142" y="617"/>
                      <a:pt x="16640" y="663"/>
                    </a:cubicBezTo>
                    <a:cubicBezTo>
                      <a:pt x="16366" y="686"/>
                      <a:pt x="16092" y="708"/>
                      <a:pt x="15818" y="731"/>
                    </a:cubicBezTo>
                    <a:cubicBezTo>
                      <a:pt x="15544" y="754"/>
                      <a:pt x="15270" y="777"/>
                      <a:pt x="14997" y="800"/>
                    </a:cubicBezTo>
                    <a:cubicBezTo>
                      <a:pt x="14723" y="823"/>
                      <a:pt x="14426" y="823"/>
                      <a:pt x="14152" y="845"/>
                    </a:cubicBezTo>
                    <a:cubicBezTo>
                      <a:pt x="13878" y="868"/>
                      <a:pt x="13604" y="891"/>
                      <a:pt x="13330" y="914"/>
                    </a:cubicBezTo>
                    <a:cubicBezTo>
                      <a:pt x="13056" y="937"/>
                      <a:pt x="12783" y="959"/>
                      <a:pt x="12531" y="959"/>
                    </a:cubicBezTo>
                    <a:cubicBezTo>
                      <a:pt x="12235" y="982"/>
                      <a:pt x="11938" y="1028"/>
                      <a:pt x="11641" y="1051"/>
                    </a:cubicBezTo>
                    <a:cubicBezTo>
                      <a:pt x="11093" y="1096"/>
                      <a:pt x="10568" y="1165"/>
                      <a:pt x="10021" y="1211"/>
                    </a:cubicBezTo>
                    <a:cubicBezTo>
                      <a:pt x="9496" y="1279"/>
                      <a:pt x="8994" y="1348"/>
                      <a:pt x="8491" y="1416"/>
                    </a:cubicBezTo>
                    <a:cubicBezTo>
                      <a:pt x="7989" y="1484"/>
                      <a:pt x="7510" y="1576"/>
                      <a:pt x="7031" y="1644"/>
                    </a:cubicBezTo>
                    <a:cubicBezTo>
                      <a:pt x="6574" y="1690"/>
                      <a:pt x="6095" y="1758"/>
                      <a:pt x="5638" y="1827"/>
                    </a:cubicBezTo>
                    <a:cubicBezTo>
                      <a:pt x="5159" y="1895"/>
                      <a:pt x="4680" y="1987"/>
                      <a:pt x="4200" y="2055"/>
                    </a:cubicBezTo>
                    <a:lnTo>
                      <a:pt x="4292" y="2055"/>
                    </a:lnTo>
                    <a:cubicBezTo>
                      <a:pt x="3584" y="2192"/>
                      <a:pt x="2876" y="2375"/>
                      <a:pt x="2192" y="2557"/>
                    </a:cubicBezTo>
                    <a:cubicBezTo>
                      <a:pt x="1849" y="2649"/>
                      <a:pt x="1507" y="2717"/>
                      <a:pt x="1164" y="2808"/>
                    </a:cubicBezTo>
                    <a:cubicBezTo>
                      <a:pt x="1005" y="2831"/>
                      <a:pt x="845" y="2877"/>
                      <a:pt x="685" y="2922"/>
                    </a:cubicBezTo>
                    <a:cubicBezTo>
                      <a:pt x="525" y="2968"/>
                      <a:pt x="343" y="3014"/>
                      <a:pt x="160" y="3059"/>
                    </a:cubicBezTo>
                    <a:cubicBezTo>
                      <a:pt x="46" y="3105"/>
                      <a:pt x="0" y="3242"/>
                      <a:pt x="23" y="3333"/>
                    </a:cubicBezTo>
                    <a:cubicBezTo>
                      <a:pt x="63" y="3433"/>
                      <a:pt x="155" y="3497"/>
                      <a:pt x="253" y="3497"/>
                    </a:cubicBezTo>
                    <a:cubicBezTo>
                      <a:pt x="268" y="3497"/>
                      <a:pt x="282" y="3496"/>
                      <a:pt x="297" y="3493"/>
                    </a:cubicBezTo>
                    <a:cubicBezTo>
                      <a:pt x="434" y="3447"/>
                      <a:pt x="571" y="3402"/>
                      <a:pt x="731" y="3356"/>
                    </a:cubicBezTo>
                    <a:cubicBezTo>
                      <a:pt x="868" y="3310"/>
                      <a:pt x="1027" y="3288"/>
                      <a:pt x="1164" y="3265"/>
                    </a:cubicBezTo>
                    <a:cubicBezTo>
                      <a:pt x="1461" y="3219"/>
                      <a:pt x="1758" y="3151"/>
                      <a:pt x="2055" y="3082"/>
                    </a:cubicBezTo>
                    <a:cubicBezTo>
                      <a:pt x="2374" y="3014"/>
                      <a:pt x="2694" y="2968"/>
                      <a:pt x="3013" y="2900"/>
                    </a:cubicBezTo>
                    <a:cubicBezTo>
                      <a:pt x="3310" y="2831"/>
                      <a:pt x="3607" y="2763"/>
                      <a:pt x="3903" y="2717"/>
                    </a:cubicBezTo>
                    <a:cubicBezTo>
                      <a:pt x="4383" y="2626"/>
                      <a:pt x="4885" y="2557"/>
                      <a:pt x="5364" y="2489"/>
                    </a:cubicBezTo>
                    <a:cubicBezTo>
                      <a:pt x="5844" y="2397"/>
                      <a:pt x="6346" y="2352"/>
                      <a:pt x="6848" y="2306"/>
                    </a:cubicBezTo>
                    <a:cubicBezTo>
                      <a:pt x="7373" y="2238"/>
                      <a:pt x="7898" y="2146"/>
                      <a:pt x="8446" y="2078"/>
                    </a:cubicBezTo>
                    <a:cubicBezTo>
                      <a:pt x="8720" y="2032"/>
                      <a:pt x="8994" y="1987"/>
                      <a:pt x="9267" y="1964"/>
                    </a:cubicBezTo>
                    <a:cubicBezTo>
                      <a:pt x="9541" y="1918"/>
                      <a:pt x="9815" y="1895"/>
                      <a:pt x="10089" y="1850"/>
                    </a:cubicBezTo>
                    <a:cubicBezTo>
                      <a:pt x="10637" y="1804"/>
                      <a:pt x="11185" y="1736"/>
                      <a:pt x="11733" y="1690"/>
                    </a:cubicBezTo>
                    <a:cubicBezTo>
                      <a:pt x="12006" y="1667"/>
                      <a:pt x="12303" y="1644"/>
                      <a:pt x="12600" y="1621"/>
                    </a:cubicBezTo>
                    <a:cubicBezTo>
                      <a:pt x="12851" y="1599"/>
                      <a:pt x="13125" y="1576"/>
                      <a:pt x="13376" y="1553"/>
                    </a:cubicBezTo>
                    <a:cubicBezTo>
                      <a:pt x="13650" y="1530"/>
                      <a:pt x="13947" y="1507"/>
                      <a:pt x="14221" y="1484"/>
                    </a:cubicBezTo>
                    <a:cubicBezTo>
                      <a:pt x="14494" y="1484"/>
                      <a:pt x="14768" y="1462"/>
                      <a:pt x="15065" y="1439"/>
                    </a:cubicBezTo>
                    <a:cubicBezTo>
                      <a:pt x="15339" y="1439"/>
                      <a:pt x="15613" y="1416"/>
                      <a:pt x="15864" y="1370"/>
                    </a:cubicBezTo>
                    <a:cubicBezTo>
                      <a:pt x="16161" y="1348"/>
                      <a:pt x="16435" y="1325"/>
                      <a:pt x="16708" y="1302"/>
                    </a:cubicBezTo>
                    <a:cubicBezTo>
                      <a:pt x="17211" y="1256"/>
                      <a:pt x="17736" y="1211"/>
                      <a:pt x="18238" y="1188"/>
                    </a:cubicBezTo>
                    <a:cubicBezTo>
                      <a:pt x="18466" y="1165"/>
                      <a:pt x="18694" y="1142"/>
                      <a:pt x="18945" y="1119"/>
                    </a:cubicBezTo>
                    <a:cubicBezTo>
                      <a:pt x="19174" y="1096"/>
                      <a:pt x="19425" y="1096"/>
                      <a:pt x="19676" y="1096"/>
                    </a:cubicBezTo>
                    <a:cubicBezTo>
                      <a:pt x="20726" y="1028"/>
                      <a:pt x="21776" y="1028"/>
                      <a:pt x="22826" y="959"/>
                    </a:cubicBezTo>
                    <a:cubicBezTo>
                      <a:pt x="23351" y="937"/>
                      <a:pt x="23876" y="914"/>
                      <a:pt x="24423" y="891"/>
                    </a:cubicBezTo>
                    <a:cubicBezTo>
                      <a:pt x="24971" y="868"/>
                      <a:pt x="25542" y="868"/>
                      <a:pt x="26112" y="845"/>
                    </a:cubicBezTo>
                    <a:cubicBezTo>
                      <a:pt x="26615" y="823"/>
                      <a:pt x="27140" y="823"/>
                      <a:pt x="27665" y="823"/>
                    </a:cubicBezTo>
                    <a:cubicBezTo>
                      <a:pt x="27916" y="823"/>
                      <a:pt x="28144" y="800"/>
                      <a:pt x="28372" y="800"/>
                    </a:cubicBezTo>
                    <a:cubicBezTo>
                      <a:pt x="28509" y="788"/>
                      <a:pt x="28646" y="783"/>
                      <a:pt x="28786" y="783"/>
                    </a:cubicBezTo>
                    <a:cubicBezTo>
                      <a:pt x="28926" y="783"/>
                      <a:pt x="29068" y="788"/>
                      <a:pt x="29217" y="800"/>
                    </a:cubicBezTo>
                    <a:lnTo>
                      <a:pt x="30860" y="800"/>
                    </a:lnTo>
                    <a:cubicBezTo>
                      <a:pt x="31431" y="800"/>
                      <a:pt x="31979" y="777"/>
                      <a:pt x="32526" y="754"/>
                    </a:cubicBezTo>
                    <a:cubicBezTo>
                      <a:pt x="33029" y="731"/>
                      <a:pt x="33531" y="708"/>
                      <a:pt x="34056" y="708"/>
                    </a:cubicBezTo>
                    <a:cubicBezTo>
                      <a:pt x="34307" y="686"/>
                      <a:pt x="34558" y="686"/>
                      <a:pt x="34809" y="686"/>
                    </a:cubicBezTo>
                    <a:cubicBezTo>
                      <a:pt x="35060" y="663"/>
                      <a:pt x="35311" y="663"/>
                      <a:pt x="35585" y="663"/>
                    </a:cubicBezTo>
                    <a:cubicBezTo>
                      <a:pt x="35760" y="655"/>
                      <a:pt x="35932" y="653"/>
                      <a:pt x="36104" y="653"/>
                    </a:cubicBezTo>
                    <a:cubicBezTo>
                      <a:pt x="36447" y="653"/>
                      <a:pt x="36787" y="663"/>
                      <a:pt x="37137" y="663"/>
                    </a:cubicBezTo>
                    <a:lnTo>
                      <a:pt x="38781" y="663"/>
                    </a:lnTo>
                    <a:cubicBezTo>
                      <a:pt x="39328" y="686"/>
                      <a:pt x="39876" y="686"/>
                      <a:pt x="40424" y="686"/>
                    </a:cubicBezTo>
                    <a:cubicBezTo>
                      <a:pt x="40949" y="708"/>
                      <a:pt x="41474" y="708"/>
                      <a:pt x="42022" y="708"/>
                    </a:cubicBezTo>
                    <a:cubicBezTo>
                      <a:pt x="42547" y="708"/>
                      <a:pt x="43072" y="731"/>
                      <a:pt x="43597" y="731"/>
                    </a:cubicBezTo>
                    <a:cubicBezTo>
                      <a:pt x="44144" y="731"/>
                      <a:pt x="44715" y="754"/>
                      <a:pt x="45263" y="754"/>
                    </a:cubicBezTo>
                    <a:cubicBezTo>
                      <a:pt x="45491" y="777"/>
                      <a:pt x="45719" y="777"/>
                      <a:pt x="45948" y="777"/>
                    </a:cubicBezTo>
                    <a:cubicBezTo>
                      <a:pt x="45993" y="823"/>
                      <a:pt x="46062" y="823"/>
                      <a:pt x="46107" y="823"/>
                    </a:cubicBezTo>
                    <a:cubicBezTo>
                      <a:pt x="46313" y="823"/>
                      <a:pt x="46518" y="823"/>
                      <a:pt x="46724" y="800"/>
                    </a:cubicBezTo>
                    <a:lnTo>
                      <a:pt x="46747" y="800"/>
                    </a:lnTo>
                    <a:cubicBezTo>
                      <a:pt x="47249" y="823"/>
                      <a:pt x="47751" y="845"/>
                      <a:pt x="48276" y="868"/>
                    </a:cubicBezTo>
                    <a:cubicBezTo>
                      <a:pt x="48778" y="891"/>
                      <a:pt x="49280" y="914"/>
                      <a:pt x="49782" y="937"/>
                    </a:cubicBezTo>
                    <a:cubicBezTo>
                      <a:pt x="50056" y="937"/>
                      <a:pt x="50307" y="959"/>
                      <a:pt x="50558" y="982"/>
                    </a:cubicBezTo>
                    <a:cubicBezTo>
                      <a:pt x="50809" y="982"/>
                      <a:pt x="51038" y="1005"/>
                      <a:pt x="51289" y="1028"/>
                    </a:cubicBezTo>
                    <a:cubicBezTo>
                      <a:pt x="51791" y="1051"/>
                      <a:pt x="52316" y="1096"/>
                      <a:pt x="52841" y="1142"/>
                    </a:cubicBezTo>
                    <a:cubicBezTo>
                      <a:pt x="53092" y="1142"/>
                      <a:pt x="53343" y="1165"/>
                      <a:pt x="53617" y="1188"/>
                    </a:cubicBezTo>
                    <a:cubicBezTo>
                      <a:pt x="53731" y="1188"/>
                      <a:pt x="53845" y="1188"/>
                      <a:pt x="53982" y="1211"/>
                    </a:cubicBezTo>
                    <a:cubicBezTo>
                      <a:pt x="54119" y="1211"/>
                      <a:pt x="54256" y="1211"/>
                      <a:pt x="54393" y="1233"/>
                    </a:cubicBezTo>
                    <a:cubicBezTo>
                      <a:pt x="54507" y="1233"/>
                      <a:pt x="54598" y="1233"/>
                      <a:pt x="54690" y="1256"/>
                    </a:cubicBezTo>
                    <a:lnTo>
                      <a:pt x="54621" y="1233"/>
                    </a:lnTo>
                    <a:lnTo>
                      <a:pt x="54621" y="1233"/>
                    </a:lnTo>
                    <a:cubicBezTo>
                      <a:pt x="54758" y="1256"/>
                      <a:pt x="54895" y="1256"/>
                      <a:pt x="55032" y="1279"/>
                    </a:cubicBezTo>
                    <a:lnTo>
                      <a:pt x="54987" y="1279"/>
                    </a:lnTo>
                    <a:cubicBezTo>
                      <a:pt x="55146" y="1279"/>
                      <a:pt x="55283" y="1302"/>
                      <a:pt x="55420" y="1302"/>
                    </a:cubicBezTo>
                    <a:cubicBezTo>
                      <a:pt x="55534" y="1325"/>
                      <a:pt x="55648" y="1325"/>
                      <a:pt x="55785" y="1325"/>
                    </a:cubicBezTo>
                    <a:cubicBezTo>
                      <a:pt x="55877" y="1348"/>
                      <a:pt x="55991" y="1348"/>
                      <a:pt x="56105" y="1370"/>
                    </a:cubicBezTo>
                    <a:lnTo>
                      <a:pt x="56379" y="1370"/>
                    </a:lnTo>
                    <a:cubicBezTo>
                      <a:pt x="56470" y="1393"/>
                      <a:pt x="56584" y="1393"/>
                      <a:pt x="56698" y="1416"/>
                    </a:cubicBezTo>
                    <a:lnTo>
                      <a:pt x="56995" y="1416"/>
                    </a:lnTo>
                    <a:cubicBezTo>
                      <a:pt x="57041" y="1439"/>
                      <a:pt x="57086" y="1439"/>
                      <a:pt x="57132" y="1439"/>
                    </a:cubicBezTo>
                    <a:cubicBezTo>
                      <a:pt x="57178" y="1416"/>
                      <a:pt x="57223" y="1416"/>
                      <a:pt x="57246" y="1416"/>
                    </a:cubicBezTo>
                    <a:cubicBezTo>
                      <a:pt x="57383" y="1370"/>
                      <a:pt x="57497" y="1279"/>
                      <a:pt x="57543" y="1165"/>
                    </a:cubicBezTo>
                    <a:cubicBezTo>
                      <a:pt x="57589" y="1096"/>
                      <a:pt x="57611" y="1005"/>
                      <a:pt x="57611" y="959"/>
                    </a:cubicBezTo>
                    <a:cubicBezTo>
                      <a:pt x="57589" y="823"/>
                      <a:pt x="57520" y="731"/>
                      <a:pt x="57383" y="686"/>
                    </a:cubicBezTo>
                    <a:cubicBezTo>
                      <a:pt x="57292" y="640"/>
                      <a:pt x="57201" y="617"/>
                      <a:pt x="57086" y="594"/>
                    </a:cubicBezTo>
                    <a:cubicBezTo>
                      <a:pt x="56995" y="571"/>
                      <a:pt x="56904" y="549"/>
                      <a:pt x="56813" y="549"/>
                    </a:cubicBezTo>
                    <a:cubicBezTo>
                      <a:pt x="56607" y="508"/>
                      <a:pt x="56393" y="499"/>
                      <a:pt x="56177" y="499"/>
                    </a:cubicBezTo>
                    <a:cubicBezTo>
                      <a:pt x="56032" y="499"/>
                      <a:pt x="55886" y="503"/>
                      <a:pt x="55740" y="503"/>
                    </a:cubicBezTo>
                    <a:lnTo>
                      <a:pt x="55009" y="503"/>
                    </a:lnTo>
                    <a:cubicBezTo>
                      <a:pt x="54941" y="503"/>
                      <a:pt x="54850" y="503"/>
                      <a:pt x="54758" y="549"/>
                    </a:cubicBezTo>
                    <a:lnTo>
                      <a:pt x="54576" y="549"/>
                    </a:lnTo>
                    <a:cubicBezTo>
                      <a:pt x="54279" y="526"/>
                      <a:pt x="54005" y="526"/>
                      <a:pt x="53708" y="503"/>
                    </a:cubicBezTo>
                    <a:cubicBezTo>
                      <a:pt x="53412" y="480"/>
                      <a:pt x="53115" y="480"/>
                      <a:pt x="52795" y="457"/>
                    </a:cubicBezTo>
                    <a:lnTo>
                      <a:pt x="52407" y="457"/>
                    </a:lnTo>
                    <a:cubicBezTo>
                      <a:pt x="52042" y="435"/>
                      <a:pt x="51677" y="412"/>
                      <a:pt x="51289" y="366"/>
                    </a:cubicBezTo>
                    <a:cubicBezTo>
                      <a:pt x="50262" y="298"/>
                      <a:pt x="49235" y="252"/>
                      <a:pt x="48185" y="229"/>
                    </a:cubicBezTo>
                    <a:cubicBezTo>
                      <a:pt x="47682" y="206"/>
                      <a:pt x="47180" y="183"/>
                      <a:pt x="46701" y="161"/>
                    </a:cubicBezTo>
                    <a:cubicBezTo>
                      <a:pt x="46450" y="138"/>
                      <a:pt x="46222" y="138"/>
                      <a:pt x="45971" y="138"/>
                    </a:cubicBezTo>
                    <a:cubicBezTo>
                      <a:pt x="45719" y="138"/>
                      <a:pt x="45468" y="115"/>
                      <a:pt x="45194" y="115"/>
                    </a:cubicBezTo>
                    <a:cubicBezTo>
                      <a:pt x="44647" y="92"/>
                      <a:pt x="44076" y="92"/>
                      <a:pt x="43528" y="69"/>
                    </a:cubicBezTo>
                    <a:lnTo>
                      <a:pt x="41953" y="69"/>
                    </a:lnTo>
                    <a:cubicBezTo>
                      <a:pt x="41428" y="69"/>
                      <a:pt x="40880" y="46"/>
                      <a:pt x="40355" y="46"/>
                    </a:cubicBezTo>
                    <a:cubicBezTo>
                      <a:pt x="39808" y="24"/>
                      <a:pt x="39260" y="24"/>
                      <a:pt x="38712" y="24"/>
                    </a:cubicBezTo>
                    <a:cubicBezTo>
                      <a:pt x="38484" y="1"/>
                      <a:pt x="38233" y="1"/>
                      <a:pt x="38004" y="1"/>
                    </a:cubicBezTo>
                    <a:close/>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4"/>
              <p:cNvSpPr/>
              <p:nvPr/>
            </p:nvSpPr>
            <p:spPr>
              <a:xfrm>
                <a:off x="10797083" y="3857938"/>
                <a:ext cx="1545005" cy="90947"/>
              </a:xfrm>
              <a:custGeom>
                <a:rect b="b" l="l" r="r" t="t"/>
                <a:pathLst>
                  <a:path extrusionOk="0" h="3265" w="55466">
                    <a:moveTo>
                      <a:pt x="32983" y="0"/>
                    </a:moveTo>
                    <a:cubicBezTo>
                      <a:pt x="32755" y="0"/>
                      <a:pt x="32549" y="23"/>
                      <a:pt x="32344" y="23"/>
                    </a:cubicBezTo>
                    <a:lnTo>
                      <a:pt x="31933" y="23"/>
                    </a:lnTo>
                    <a:cubicBezTo>
                      <a:pt x="31819" y="46"/>
                      <a:pt x="31705" y="46"/>
                      <a:pt x="31591" y="46"/>
                    </a:cubicBezTo>
                    <a:cubicBezTo>
                      <a:pt x="31271" y="69"/>
                      <a:pt x="30952" y="92"/>
                      <a:pt x="30632" y="115"/>
                    </a:cubicBezTo>
                    <a:cubicBezTo>
                      <a:pt x="30381" y="137"/>
                      <a:pt x="30130" y="137"/>
                      <a:pt x="29856" y="160"/>
                    </a:cubicBezTo>
                    <a:cubicBezTo>
                      <a:pt x="29536" y="183"/>
                      <a:pt x="29194" y="183"/>
                      <a:pt x="28874" y="229"/>
                    </a:cubicBezTo>
                    <a:cubicBezTo>
                      <a:pt x="28806" y="251"/>
                      <a:pt x="28760" y="274"/>
                      <a:pt x="28738" y="343"/>
                    </a:cubicBezTo>
                    <a:lnTo>
                      <a:pt x="28076" y="343"/>
                    </a:lnTo>
                    <a:cubicBezTo>
                      <a:pt x="28053" y="343"/>
                      <a:pt x="28030" y="320"/>
                      <a:pt x="28007" y="320"/>
                    </a:cubicBezTo>
                    <a:cubicBezTo>
                      <a:pt x="27992" y="312"/>
                      <a:pt x="27974" y="310"/>
                      <a:pt x="27956" y="310"/>
                    </a:cubicBezTo>
                    <a:cubicBezTo>
                      <a:pt x="27918" y="310"/>
                      <a:pt x="27878" y="320"/>
                      <a:pt x="27847" y="320"/>
                    </a:cubicBezTo>
                    <a:lnTo>
                      <a:pt x="27688" y="320"/>
                    </a:lnTo>
                    <a:cubicBezTo>
                      <a:pt x="27627" y="320"/>
                      <a:pt x="27556" y="310"/>
                      <a:pt x="27488" y="310"/>
                    </a:cubicBezTo>
                    <a:cubicBezTo>
                      <a:pt x="27454" y="310"/>
                      <a:pt x="27421" y="312"/>
                      <a:pt x="27391" y="320"/>
                    </a:cubicBezTo>
                    <a:lnTo>
                      <a:pt x="24583" y="320"/>
                    </a:lnTo>
                    <a:cubicBezTo>
                      <a:pt x="24424" y="309"/>
                      <a:pt x="24264" y="303"/>
                      <a:pt x="24107" y="303"/>
                    </a:cubicBezTo>
                    <a:cubicBezTo>
                      <a:pt x="23950" y="303"/>
                      <a:pt x="23796" y="309"/>
                      <a:pt x="23647" y="320"/>
                    </a:cubicBezTo>
                    <a:lnTo>
                      <a:pt x="23237" y="320"/>
                    </a:lnTo>
                    <a:cubicBezTo>
                      <a:pt x="23054" y="320"/>
                      <a:pt x="22871" y="343"/>
                      <a:pt x="22666" y="343"/>
                    </a:cubicBezTo>
                    <a:cubicBezTo>
                      <a:pt x="22415" y="366"/>
                      <a:pt x="22164" y="366"/>
                      <a:pt x="21913" y="388"/>
                    </a:cubicBezTo>
                    <a:cubicBezTo>
                      <a:pt x="21730" y="388"/>
                      <a:pt x="21570" y="411"/>
                      <a:pt x="21388" y="411"/>
                    </a:cubicBezTo>
                    <a:cubicBezTo>
                      <a:pt x="21114" y="434"/>
                      <a:pt x="20840" y="434"/>
                      <a:pt x="20566" y="434"/>
                    </a:cubicBezTo>
                    <a:cubicBezTo>
                      <a:pt x="19973" y="457"/>
                      <a:pt x="19379" y="480"/>
                      <a:pt x="18786" y="503"/>
                    </a:cubicBezTo>
                    <a:cubicBezTo>
                      <a:pt x="18489" y="503"/>
                      <a:pt x="18215" y="525"/>
                      <a:pt x="17941" y="548"/>
                    </a:cubicBezTo>
                    <a:cubicBezTo>
                      <a:pt x="17667" y="548"/>
                      <a:pt x="17371" y="571"/>
                      <a:pt x="17097" y="594"/>
                    </a:cubicBezTo>
                    <a:lnTo>
                      <a:pt x="16777" y="594"/>
                    </a:lnTo>
                    <a:cubicBezTo>
                      <a:pt x="16480" y="617"/>
                      <a:pt x="16184" y="617"/>
                      <a:pt x="15887" y="640"/>
                    </a:cubicBezTo>
                    <a:cubicBezTo>
                      <a:pt x="15613" y="640"/>
                      <a:pt x="15362" y="662"/>
                      <a:pt x="15088" y="685"/>
                    </a:cubicBezTo>
                    <a:lnTo>
                      <a:pt x="14905" y="685"/>
                    </a:lnTo>
                    <a:cubicBezTo>
                      <a:pt x="14449" y="708"/>
                      <a:pt x="13970" y="708"/>
                      <a:pt x="13490" y="731"/>
                    </a:cubicBezTo>
                    <a:cubicBezTo>
                      <a:pt x="13216" y="731"/>
                      <a:pt x="12942" y="754"/>
                      <a:pt x="12669" y="754"/>
                    </a:cubicBezTo>
                    <a:cubicBezTo>
                      <a:pt x="12349" y="776"/>
                      <a:pt x="12052" y="776"/>
                      <a:pt x="11756" y="799"/>
                    </a:cubicBezTo>
                    <a:cubicBezTo>
                      <a:pt x="11482" y="822"/>
                      <a:pt x="11208" y="845"/>
                      <a:pt x="10911" y="868"/>
                    </a:cubicBezTo>
                    <a:cubicBezTo>
                      <a:pt x="10774" y="891"/>
                      <a:pt x="10614" y="891"/>
                      <a:pt x="10454" y="913"/>
                    </a:cubicBezTo>
                    <a:cubicBezTo>
                      <a:pt x="10386" y="913"/>
                      <a:pt x="10295" y="936"/>
                      <a:pt x="10226" y="936"/>
                    </a:cubicBezTo>
                    <a:cubicBezTo>
                      <a:pt x="10112" y="936"/>
                      <a:pt x="10021" y="959"/>
                      <a:pt x="9907" y="982"/>
                    </a:cubicBezTo>
                    <a:cubicBezTo>
                      <a:pt x="9861" y="982"/>
                      <a:pt x="9815" y="982"/>
                      <a:pt x="9770" y="1005"/>
                    </a:cubicBezTo>
                    <a:cubicBezTo>
                      <a:pt x="9496" y="1028"/>
                      <a:pt x="9245" y="1050"/>
                      <a:pt x="8971" y="1073"/>
                    </a:cubicBezTo>
                    <a:cubicBezTo>
                      <a:pt x="8674" y="1096"/>
                      <a:pt x="8377" y="1119"/>
                      <a:pt x="8081" y="1164"/>
                    </a:cubicBezTo>
                    <a:cubicBezTo>
                      <a:pt x="7967" y="1164"/>
                      <a:pt x="7852" y="1187"/>
                      <a:pt x="7738" y="1210"/>
                    </a:cubicBezTo>
                    <a:lnTo>
                      <a:pt x="7715" y="1210"/>
                    </a:lnTo>
                    <a:cubicBezTo>
                      <a:pt x="7236" y="1256"/>
                      <a:pt x="6734" y="1301"/>
                      <a:pt x="6232" y="1370"/>
                    </a:cubicBezTo>
                    <a:cubicBezTo>
                      <a:pt x="5935" y="1393"/>
                      <a:pt x="5661" y="1438"/>
                      <a:pt x="5364" y="1461"/>
                    </a:cubicBezTo>
                    <a:cubicBezTo>
                      <a:pt x="5205" y="1484"/>
                      <a:pt x="5068" y="1507"/>
                      <a:pt x="4931" y="1530"/>
                    </a:cubicBezTo>
                    <a:cubicBezTo>
                      <a:pt x="4839" y="1553"/>
                      <a:pt x="4771" y="1553"/>
                      <a:pt x="4680" y="1575"/>
                    </a:cubicBezTo>
                    <a:lnTo>
                      <a:pt x="4566" y="1575"/>
                    </a:lnTo>
                    <a:cubicBezTo>
                      <a:pt x="4520" y="1575"/>
                      <a:pt x="4474" y="1575"/>
                      <a:pt x="4429" y="1598"/>
                    </a:cubicBezTo>
                    <a:cubicBezTo>
                      <a:pt x="4383" y="1621"/>
                      <a:pt x="4360" y="1621"/>
                      <a:pt x="4314" y="1644"/>
                    </a:cubicBezTo>
                    <a:cubicBezTo>
                      <a:pt x="4292" y="1644"/>
                      <a:pt x="4292" y="1667"/>
                      <a:pt x="4269" y="1667"/>
                    </a:cubicBezTo>
                    <a:cubicBezTo>
                      <a:pt x="3881" y="1712"/>
                      <a:pt x="3493" y="1781"/>
                      <a:pt x="3082" y="1826"/>
                    </a:cubicBezTo>
                    <a:cubicBezTo>
                      <a:pt x="2511" y="1918"/>
                      <a:pt x="1918" y="2009"/>
                      <a:pt x="1347" y="2100"/>
                    </a:cubicBezTo>
                    <a:cubicBezTo>
                      <a:pt x="1233" y="2123"/>
                      <a:pt x="1119" y="2146"/>
                      <a:pt x="1005" y="2169"/>
                    </a:cubicBezTo>
                    <a:cubicBezTo>
                      <a:pt x="891" y="2192"/>
                      <a:pt x="754" y="2214"/>
                      <a:pt x="708" y="2329"/>
                    </a:cubicBezTo>
                    <a:cubicBezTo>
                      <a:pt x="685" y="2374"/>
                      <a:pt x="685" y="2397"/>
                      <a:pt x="685" y="2443"/>
                    </a:cubicBezTo>
                    <a:cubicBezTo>
                      <a:pt x="685" y="2488"/>
                      <a:pt x="708" y="2511"/>
                      <a:pt x="708" y="2557"/>
                    </a:cubicBezTo>
                    <a:lnTo>
                      <a:pt x="731" y="2557"/>
                    </a:lnTo>
                    <a:cubicBezTo>
                      <a:pt x="731" y="2580"/>
                      <a:pt x="708" y="2580"/>
                      <a:pt x="708" y="2602"/>
                    </a:cubicBezTo>
                    <a:cubicBezTo>
                      <a:pt x="662" y="2625"/>
                      <a:pt x="640" y="2648"/>
                      <a:pt x="640" y="2671"/>
                    </a:cubicBezTo>
                    <a:lnTo>
                      <a:pt x="617" y="2671"/>
                    </a:lnTo>
                    <a:cubicBezTo>
                      <a:pt x="548" y="2694"/>
                      <a:pt x="480" y="2717"/>
                      <a:pt x="411" y="2739"/>
                    </a:cubicBezTo>
                    <a:lnTo>
                      <a:pt x="366" y="2739"/>
                    </a:lnTo>
                    <a:cubicBezTo>
                      <a:pt x="343" y="2739"/>
                      <a:pt x="297" y="2739"/>
                      <a:pt x="274" y="2762"/>
                    </a:cubicBezTo>
                    <a:cubicBezTo>
                      <a:pt x="206" y="2785"/>
                      <a:pt x="183" y="2808"/>
                      <a:pt x="137" y="2854"/>
                    </a:cubicBezTo>
                    <a:cubicBezTo>
                      <a:pt x="92" y="2899"/>
                      <a:pt x="23" y="2945"/>
                      <a:pt x="23" y="3013"/>
                    </a:cubicBezTo>
                    <a:cubicBezTo>
                      <a:pt x="0" y="3082"/>
                      <a:pt x="0" y="3127"/>
                      <a:pt x="46" y="3173"/>
                    </a:cubicBezTo>
                    <a:cubicBezTo>
                      <a:pt x="92" y="3219"/>
                      <a:pt x="160" y="3264"/>
                      <a:pt x="229" y="3264"/>
                    </a:cubicBezTo>
                    <a:cubicBezTo>
                      <a:pt x="366" y="3242"/>
                      <a:pt x="525" y="3196"/>
                      <a:pt x="685" y="3173"/>
                    </a:cubicBezTo>
                    <a:cubicBezTo>
                      <a:pt x="777" y="3150"/>
                      <a:pt x="891" y="3105"/>
                      <a:pt x="1005" y="3082"/>
                    </a:cubicBezTo>
                    <a:cubicBezTo>
                      <a:pt x="1050" y="3082"/>
                      <a:pt x="1073" y="3059"/>
                      <a:pt x="1119" y="3059"/>
                    </a:cubicBezTo>
                    <a:cubicBezTo>
                      <a:pt x="1233" y="3059"/>
                      <a:pt x="1324" y="3036"/>
                      <a:pt x="1416" y="3036"/>
                    </a:cubicBezTo>
                    <a:cubicBezTo>
                      <a:pt x="1667" y="2991"/>
                      <a:pt x="1918" y="2945"/>
                      <a:pt x="2169" y="2899"/>
                    </a:cubicBezTo>
                    <a:cubicBezTo>
                      <a:pt x="2397" y="2854"/>
                      <a:pt x="2648" y="2808"/>
                      <a:pt x="2899" y="2739"/>
                    </a:cubicBezTo>
                    <a:cubicBezTo>
                      <a:pt x="3013" y="2717"/>
                      <a:pt x="3128" y="2694"/>
                      <a:pt x="3242" y="2648"/>
                    </a:cubicBezTo>
                    <a:cubicBezTo>
                      <a:pt x="3287" y="2648"/>
                      <a:pt x="3333" y="2625"/>
                      <a:pt x="3379" y="2625"/>
                    </a:cubicBezTo>
                    <a:cubicBezTo>
                      <a:pt x="3470" y="2602"/>
                      <a:pt x="3538" y="2580"/>
                      <a:pt x="3607" y="2557"/>
                    </a:cubicBezTo>
                    <a:cubicBezTo>
                      <a:pt x="3698" y="2534"/>
                      <a:pt x="3744" y="2488"/>
                      <a:pt x="3767" y="2420"/>
                    </a:cubicBezTo>
                    <a:cubicBezTo>
                      <a:pt x="3812" y="2420"/>
                      <a:pt x="3858" y="2420"/>
                      <a:pt x="3904" y="2397"/>
                    </a:cubicBezTo>
                    <a:lnTo>
                      <a:pt x="4155" y="2397"/>
                    </a:lnTo>
                    <a:cubicBezTo>
                      <a:pt x="4178" y="2397"/>
                      <a:pt x="4200" y="2374"/>
                      <a:pt x="4223" y="2374"/>
                    </a:cubicBezTo>
                    <a:cubicBezTo>
                      <a:pt x="4269" y="2374"/>
                      <a:pt x="4292" y="2351"/>
                      <a:pt x="4314" y="2306"/>
                    </a:cubicBezTo>
                    <a:cubicBezTo>
                      <a:pt x="4360" y="2260"/>
                      <a:pt x="4406" y="2192"/>
                      <a:pt x="4383" y="2146"/>
                    </a:cubicBezTo>
                    <a:cubicBezTo>
                      <a:pt x="4520" y="2123"/>
                      <a:pt x="4657" y="2123"/>
                      <a:pt x="4794" y="2100"/>
                    </a:cubicBezTo>
                    <a:lnTo>
                      <a:pt x="4999" y="2077"/>
                    </a:lnTo>
                    <a:lnTo>
                      <a:pt x="5798" y="2077"/>
                    </a:lnTo>
                    <a:cubicBezTo>
                      <a:pt x="5981" y="2055"/>
                      <a:pt x="6163" y="2055"/>
                      <a:pt x="6346" y="2055"/>
                    </a:cubicBezTo>
                    <a:cubicBezTo>
                      <a:pt x="6551" y="2032"/>
                      <a:pt x="6757" y="2032"/>
                      <a:pt x="6962" y="2009"/>
                    </a:cubicBezTo>
                    <a:cubicBezTo>
                      <a:pt x="7145" y="1986"/>
                      <a:pt x="7327" y="1963"/>
                      <a:pt x="7510" y="1941"/>
                    </a:cubicBezTo>
                    <a:cubicBezTo>
                      <a:pt x="7601" y="1941"/>
                      <a:pt x="7670" y="1918"/>
                      <a:pt x="7761" y="1918"/>
                    </a:cubicBezTo>
                    <a:cubicBezTo>
                      <a:pt x="7944" y="1895"/>
                      <a:pt x="8103" y="1872"/>
                      <a:pt x="8263" y="1826"/>
                    </a:cubicBezTo>
                    <a:cubicBezTo>
                      <a:pt x="8286" y="1804"/>
                      <a:pt x="8332" y="1804"/>
                      <a:pt x="8355" y="1781"/>
                    </a:cubicBezTo>
                    <a:cubicBezTo>
                      <a:pt x="8743" y="1712"/>
                      <a:pt x="9131" y="1667"/>
                      <a:pt x="9541" y="1621"/>
                    </a:cubicBezTo>
                    <a:cubicBezTo>
                      <a:pt x="9564" y="1621"/>
                      <a:pt x="9610" y="1598"/>
                      <a:pt x="9656" y="1575"/>
                    </a:cubicBezTo>
                    <a:cubicBezTo>
                      <a:pt x="9861" y="1575"/>
                      <a:pt x="10089" y="1553"/>
                      <a:pt x="10318" y="1553"/>
                    </a:cubicBezTo>
                    <a:cubicBezTo>
                      <a:pt x="10477" y="1530"/>
                      <a:pt x="10660" y="1530"/>
                      <a:pt x="10842" y="1507"/>
                    </a:cubicBezTo>
                    <a:cubicBezTo>
                      <a:pt x="10911" y="1507"/>
                      <a:pt x="10979" y="1507"/>
                      <a:pt x="11071" y="1484"/>
                    </a:cubicBezTo>
                    <a:cubicBezTo>
                      <a:pt x="11139" y="1484"/>
                      <a:pt x="11231" y="1484"/>
                      <a:pt x="11322" y="1461"/>
                    </a:cubicBezTo>
                    <a:cubicBezTo>
                      <a:pt x="11390" y="1461"/>
                      <a:pt x="11436" y="1438"/>
                      <a:pt x="11482" y="1416"/>
                    </a:cubicBezTo>
                    <a:lnTo>
                      <a:pt x="11824" y="1416"/>
                    </a:lnTo>
                    <a:cubicBezTo>
                      <a:pt x="12212" y="1416"/>
                      <a:pt x="12600" y="1393"/>
                      <a:pt x="12988" y="1393"/>
                    </a:cubicBezTo>
                    <a:cubicBezTo>
                      <a:pt x="13171" y="1393"/>
                      <a:pt x="13353" y="1370"/>
                      <a:pt x="13536" y="1370"/>
                    </a:cubicBezTo>
                    <a:cubicBezTo>
                      <a:pt x="13741" y="1347"/>
                      <a:pt x="13947" y="1347"/>
                      <a:pt x="14152" y="1324"/>
                    </a:cubicBezTo>
                    <a:cubicBezTo>
                      <a:pt x="14198" y="1324"/>
                      <a:pt x="14221" y="1301"/>
                      <a:pt x="14266" y="1279"/>
                    </a:cubicBezTo>
                    <a:cubicBezTo>
                      <a:pt x="14289" y="1279"/>
                      <a:pt x="14289" y="1279"/>
                      <a:pt x="14289" y="1256"/>
                    </a:cubicBezTo>
                    <a:lnTo>
                      <a:pt x="15088" y="1256"/>
                    </a:lnTo>
                    <a:cubicBezTo>
                      <a:pt x="15704" y="1233"/>
                      <a:pt x="16321" y="1210"/>
                      <a:pt x="16937" y="1187"/>
                    </a:cubicBezTo>
                    <a:cubicBezTo>
                      <a:pt x="17028" y="1164"/>
                      <a:pt x="17097" y="1119"/>
                      <a:pt x="17142" y="1050"/>
                    </a:cubicBezTo>
                    <a:cubicBezTo>
                      <a:pt x="17256" y="1050"/>
                      <a:pt x="17371" y="1050"/>
                      <a:pt x="17485" y="1073"/>
                    </a:cubicBezTo>
                    <a:lnTo>
                      <a:pt x="18306" y="1073"/>
                    </a:lnTo>
                    <a:cubicBezTo>
                      <a:pt x="18557" y="1050"/>
                      <a:pt x="18831" y="1050"/>
                      <a:pt x="19082" y="1050"/>
                    </a:cubicBezTo>
                    <a:lnTo>
                      <a:pt x="20041" y="1050"/>
                    </a:lnTo>
                    <a:cubicBezTo>
                      <a:pt x="20132" y="1050"/>
                      <a:pt x="20201" y="1005"/>
                      <a:pt x="20247" y="913"/>
                    </a:cubicBezTo>
                    <a:cubicBezTo>
                      <a:pt x="20269" y="891"/>
                      <a:pt x="20269" y="868"/>
                      <a:pt x="20269" y="822"/>
                    </a:cubicBezTo>
                    <a:lnTo>
                      <a:pt x="20612" y="822"/>
                    </a:lnTo>
                    <a:cubicBezTo>
                      <a:pt x="20635" y="822"/>
                      <a:pt x="20680" y="822"/>
                      <a:pt x="20726" y="845"/>
                    </a:cubicBezTo>
                    <a:lnTo>
                      <a:pt x="21296" y="845"/>
                    </a:lnTo>
                    <a:cubicBezTo>
                      <a:pt x="21445" y="856"/>
                      <a:pt x="21599" y="862"/>
                      <a:pt x="21753" y="862"/>
                    </a:cubicBezTo>
                    <a:cubicBezTo>
                      <a:pt x="21907" y="862"/>
                      <a:pt x="22061" y="856"/>
                      <a:pt x="22209" y="845"/>
                    </a:cubicBezTo>
                    <a:cubicBezTo>
                      <a:pt x="22483" y="845"/>
                      <a:pt x="22734" y="845"/>
                      <a:pt x="23008" y="822"/>
                    </a:cubicBezTo>
                    <a:cubicBezTo>
                      <a:pt x="23168" y="822"/>
                      <a:pt x="23328" y="799"/>
                      <a:pt x="23488" y="799"/>
                    </a:cubicBezTo>
                    <a:lnTo>
                      <a:pt x="23625" y="799"/>
                    </a:lnTo>
                    <a:cubicBezTo>
                      <a:pt x="23693" y="799"/>
                      <a:pt x="23762" y="776"/>
                      <a:pt x="23830" y="776"/>
                    </a:cubicBezTo>
                    <a:lnTo>
                      <a:pt x="24013" y="776"/>
                    </a:lnTo>
                    <a:cubicBezTo>
                      <a:pt x="24104" y="776"/>
                      <a:pt x="24172" y="731"/>
                      <a:pt x="24218" y="640"/>
                    </a:cubicBezTo>
                    <a:cubicBezTo>
                      <a:pt x="24606" y="662"/>
                      <a:pt x="25017" y="662"/>
                      <a:pt x="25405" y="662"/>
                    </a:cubicBezTo>
                    <a:cubicBezTo>
                      <a:pt x="25451" y="731"/>
                      <a:pt x="25496" y="754"/>
                      <a:pt x="25565" y="754"/>
                    </a:cubicBezTo>
                    <a:cubicBezTo>
                      <a:pt x="25930" y="754"/>
                      <a:pt x="26318" y="731"/>
                      <a:pt x="26683" y="731"/>
                    </a:cubicBezTo>
                    <a:lnTo>
                      <a:pt x="27185" y="731"/>
                    </a:lnTo>
                    <a:cubicBezTo>
                      <a:pt x="27345" y="731"/>
                      <a:pt x="27528" y="731"/>
                      <a:pt x="27688" y="754"/>
                    </a:cubicBezTo>
                    <a:cubicBezTo>
                      <a:pt x="27779" y="754"/>
                      <a:pt x="27870" y="754"/>
                      <a:pt x="27961" y="731"/>
                    </a:cubicBezTo>
                    <a:cubicBezTo>
                      <a:pt x="28007" y="731"/>
                      <a:pt x="28030" y="731"/>
                      <a:pt x="28076" y="708"/>
                    </a:cubicBezTo>
                    <a:cubicBezTo>
                      <a:pt x="28076" y="708"/>
                      <a:pt x="28098" y="685"/>
                      <a:pt x="28098" y="685"/>
                    </a:cubicBezTo>
                    <a:lnTo>
                      <a:pt x="29034" y="685"/>
                    </a:lnTo>
                    <a:cubicBezTo>
                      <a:pt x="29171" y="708"/>
                      <a:pt x="29308" y="708"/>
                      <a:pt x="29445" y="708"/>
                    </a:cubicBezTo>
                    <a:cubicBezTo>
                      <a:pt x="29628" y="731"/>
                      <a:pt x="29810" y="731"/>
                      <a:pt x="29993" y="731"/>
                    </a:cubicBezTo>
                    <a:lnTo>
                      <a:pt x="31499" y="731"/>
                    </a:lnTo>
                    <a:cubicBezTo>
                      <a:pt x="31591" y="731"/>
                      <a:pt x="31692" y="741"/>
                      <a:pt x="31797" y="741"/>
                    </a:cubicBezTo>
                    <a:cubicBezTo>
                      <a:pt x="31849" y="741"/>
                      <a:pt x="31903" y="738"/>
                      <a:pt x="31956" y="731"/>
                    </a:cubicBezTo>
                    <a:cubicBezTo>
                      <a:pt x="32024" y="708"/>
                      <a:pt x="32070" y="685"/>
                      <a:pt x="32116" y="617"/>
                    </a:cubicBezTo>
                    <a:lnTo>
                      <a:pt x="32344" y="617"/>
                    </a:lnTo>
                    <a:cubicBezTo>
                      <a:pt x="32527" y="617"/>
                      <a:pt x="32686" y="594"/>
                      <a:pt x="32869" y="594"/>
                    </a:cubicBezTo>
                    <a:lnTo>
                      <a:pt x="33508" y="594"/>
                    </a:lnTo>
                    <a:cubicBezTo>
                      <a:pt x="33531" y="594"/>
                      <a:pt x="33531" y="594"/>
                      <a:pt x="33554" y="571"/>
                    </a:cubicBezTo>
                    <a:cubicBezTo>
                      <a:pt x="33713" y="594"/>
                      <a:pt x="33896" y="594"/>
                      <a:pt x="34056" y="594"/>
                    </a:cubicBezTo>
                    <a:cubicBezTo>
                      <a:pt x="34353" y="594"/>
                      <a:pt x="34649" y="571"/>
                      <a:pt x="34923" y="571"/>
                    </a:cubicBezTo>
                    <a:lnTo>
                      <a:pt x="35311" y="571"/>
                    </a:lnTo>
                    <a:cubicBezTo>
                      <a:pt x="35403" y="548"/>
                      <a:pt x="35494" y="548"/>
                      <a:pt x="35585" y="548"/>
                    </a:cubicBezTo>
                    <a:lnTo>
                      <a:pt x="35631" y="548"/>
                    </a:lnTo>
                    <a:cubicBezTo>
                      <a:pt x="35654" y="548"/>
                      <a:pt x="35699" y="548"/>
                      <a:pt x="35722" y="525"/>
                    </a:cubicBezTo>
                    <a:cubicBezTo>
                      <a:pt x="35745" y="525"/>
                      <a:pt x="35768" y="503"/>
                      <a:pt x="35791" y="503"/>
                    </a:cubicBezTo>
                    <a:lnTo>
                      <a:pt x="36475" y="503"/>
                    </a:lnTo>
                    <a:cubicBezTo>
                      <a:pt x="36772" y="503"/>
                      <a:pt x="37092" y="503"/>
                      <a:pt x="37411" y="525"/>
                    </a:cubicBezTo>
                    <a:lnTo>
                      <a:pt x="37890" y="525"/>
                    </a:lnTo>
                    <a:cubicBezTo>
                      <a:pt x="37982" y="525"/>
                      <a:pt x="38050" y="525"/>
                      <a:pt x="38119" y="548"/>
                    </a:cubicBezTo>
                    <a:lnTo>
                      <a:pt x="38279" y="548"/>
                    </a:lnTo>
                    <a:cubicBezTo>
                      <a:pt x="38339" y="548"/>
                      <a:pt x="38390" y="558"/>
                      <a:pt x="38444" y="558"/>
                    </a:cubicBezTo>
                    <a:cubicBezTo>
                      <a:pt x="38471" y="558"/>
                      <a:pt x="38499" y="556"/>
                      <a:pt x="38530" y="548"/>
                    </a:cubicBezTo>
                    <a:cubicBezTo>
                      <a:pt x="38575" y="548"/>
                      <a:pt x="38598" y="548"/>
                      <a:pt x="38621" y="525"/>
                    </a:cubicBezTo>
                    <a:lnTo>
                      <a:pt x="40675" y="525"/>
                    </a:lnTo>
                    <a:cubicBezTo>
                      <a:pt x="40789" y="525"/>
                      <a:pt x="40881" y="548"/>
                      <a:pt x="40972" y="548"/>
                    </a:cubicBezTo>
                    <a:cubicBezTo>
                      <a:pt x="41246" y="571"/>
                      <a:pt x="41543" y="571"/>
                      <a:pt x="41839" y="571"/>
                    </a:cubicBezTo>
                    <a:lnTo>
                      <a:pt x="43026" y="571"/>
                    </a:lnTo>
                    <a:cubicBezTo>
                      <a:pt x="43049" y="594"/>
                      <a:pt x="43072" y="594"/>
                      <a:pt x="43095" y="594"/>
                    </a:cubicBezTo>
                    <a:lnTo>
                      <a:pt x="43757" y="594"/>
                    </a:lnTo>
                    <a:cubicBezTo>
                      <a:pt x="43962" y="617"/>
                      <a:pt x="44167" y="617"/>
                      <a:pt x="44396" y="617"/>
                    </a:cubicBezTo>
                    <a:lnTo>
                      <a:pt x="45925" y="617"/>
                    </a:lnTo>
                    <a:lnTo>
                      <a:pt x="45993" y="640"/>
                    </a:lnTo>
                    <a:cubicBezTo>
                      <a:pt x="46016" y="640"/>
                      <a:pt x="46016" y="640"/>
                      <a:pt x="46039" y="662"/>
                    </a:cubicBezTo>
                    <a:cubicBezTo>
                      <a:pt x="46313" y="685"/>
                      <a:pt x="46564" y="708"/>
                      <a:pt x="46815" y="731"/>
                    </a:cubicBezTo>
                    <a:cubicBezTo>
                      <a:pt x="47112" y="776"/>
                      <a:pt x="47409" y="776"/>
                      <a:pt x="47683" y="799"/>
                    </a:cubicBezTo>
                    <a:cubicBezTo>
                      <a:pt x="47934" y="822"/>
                      <a:pt x="48185" y="822"/>
                      <a:pt x="48436" y="822"/>
                    </a:cubicBezTo>
                    <a:cubicBezTo>
                      <a:pt x="48596" y="845"/>
                      <a:pt x="48733" y="845"/>
                      <a:pt x="48892" y="845"/>
                    </a:cubicBezTo>
                    <a:cubicBezTo>
                      <a:pt x="48961" y="845"/>
                      <a:pt x="49052" y="868"/>
                      <a:pt x="49121" y="868"/>
                    </a:cubicBezTo>
                    <a:lnTo>
                      <a:pt x="49417" y="868"/>
                    </a:lnTo>
                    <a:cubicBezTo>
                      <a:pt x="49463" y="868"/>
                      <a:pt x="49509" y="845"/>
                      <a:pt x="49531" y="822"/>
                    </a:cubicBezTo>
                    <a:lnTo>
                      <a:pt x="49919" y="822"/>
                    </a:lnTo>
                    <a:cubicBezTo>
                      <a:pt x="50011" y="845"/>
                      <a:pt x="50125" y="845"/>
                      <a:pt x="50239" y="845"/>
                    </a:cubicBezTo>
                    <a:lnTo>
                      <a:pt x="50307" y="845"/>
                    </a:lnTo>
                    <a:cubicBezTo>
                      <a:pt x="50490" y="845"/>
                      <a:pt x="50673" y="868"/>
                      <a:pt x="50878" y="868"/>
                    </a:cubicBezTo>
                    <a:cubicBezTo>
                      <a:pt x="50924" y="868"/>
                      <a:pt x="50969" y="845"/>
                      <a:pt x="50992" y="799"/>
                    </a:cubicBezTo>
                    <a:cubicBezTo>
                      <a:pt x="51038" y="799"/>
                      <a:pt x="51061" y="822"/>
                      <a:pt x="51106" y="822"/>
                    </a:cubicBezTo>
                    <a:lnTo>
                      <a:pt x="51631" y="822"/>
                    </a:lnTo>
                    <a:cubicBezTo>
                      <a:pt x="51654" y="822"/>
                      <a:pt x="51700" y="799"/>
                      <a:pt x="51723" y="799"/>
                    </a:cubicBezTo>
                    <a:lnTo>
                      <a:pt x="51951" y="799"/>
                    </a:lnTo>
                    <a:cubicBezTo>
                      <a:pt x="52179" y="822"/>
                      <a:pt x="52430" y="845"/>
                      <a:pt x="52681" y="891"/>
                    </a:cubicBezTo>
                    <a:cubicBezTo>
                      <a:pt x="52773" y="891"/>
                      <a:pt x="52887" y="913"/>
                      <a:pt x="52978" y="913"/>
                    </a:cubicBezTo>
                    <a:cubicBezTo>
                      <a:pt x="52978" y="982"/>
                      <a:pt x="53046" y="1028"/>
                      <a:pt x="53092" y="1028"/>
                    </a:cubicBezTo>
                    <a:cubicBezTo>
                      <a:pt x="53412" y="1050"/>
                      <a:pt x="53731" y="1096"/>
                      <a:pt x="54051" y="1096"/>
                    </a:cubicBezTo>
                    <a:lnTo>
                      <a:pt x="54553" y="1096"/>
                    </a:lnTo>
                    <a:cubicBezTo>
                      <a:pt x="54644" y="1096"/>
                      <a:pt x="54713" y="1119"/>
                      <a:pt x="54804" y="1119"/>
                    </a:cubicBezTo>
                    <a:lnTo>
                      <a:pt x="55101" y="1119"/>
                    </a:lnTo>
                    <a:cubicBezTo>
                      <a:pt x="55146" y="1119"/>
                      <a:pt x="55169" y="1119"/>
                      <a:pt x="55192" y="1096"/>
                    </a:cubicBezTo>
                    <a:cubicBezTo>
                      <a:pt x="55238" y="1096"/>
                      <a:pt x="55283" y="1119"/>
                      <a:pt x="55329" y="1119"/>
                    </a:cubicBezTo>
                    <a:cubicBezTo>
                      <a:pt x="55375" y="1119"/>
                      <a:pt x="55443" y="1096"/>
                      <a:pt x="55443" y="1050"/>
                    </a:cubicBezTo>
                    <a:cubicBezTo>
                      <a:pt x="55466" y="1005"/>
                      <a:pt x="55420" y="936"/>
                      <a:pt x="55375" y="936"/>
                    </a:cubicBezTo>
                    <a:cubicBezTo>
                      <a:pt x="55352" y="913"/>
                      <a:pt x="55306" y="913"/>
                      <a:pt x="55283" y="913"/>
                    </a:cubicBezTo>
                    <a:cubicBezTo>
                      <a:pt x="55261" y="868"/>
                      <a:pt x="55261" y="845"/>
                      <a:pt x="55215" y="822"/>
                    </a:cubicBezTo>
                    <a:cubicBezTo>
                      <a:pt x="55192" y="799"/>
                      <a:pt x="55146" y="776"/>
                      <a:pt x="55101" y="776"/>
                    </a:cubicBezTo>
                    <a:cubicBezTo>
                      <a:pt x="55078" y="754"/>
                      <a:pt x="55055" y="754"/>
                      <a:pt x="55032" y="754"/>
                    </a:cubicBezTo>
                    <a:cubicBezTo>
                      <a:pt x="54781" y="731"/>
                      <a:pt x="54553" y="731"/>
                      <a:pt x="54302" y="708"/>
                    </a:cubicBezTo>
                    <a:cubicBezTo>
                      <a:pt x="53845" y="662"/>
                      <a:pt x="53366" y="617"/>
                      <a:pt x="52910" y="571"/>
                    </a:cubicBezTo>
                    <a:cubicBezTo>
                      <a:pt x="52658" y="548"/>
                      <a:pt x="52407" y="525"/>
                      <a:pt x="52156" y="503"/>
                    </a:cubicBezTo>
                    <a:cubicBezTo>
                      <a:pt x="52019" y="503"/>
                      <a:pt x="51882" y="480"/>
                      <a:pt x="51768" y="480"/>
                    </a:cubicBezTo>
                    <a:cubicBezTo>
                      <a:pt x="51745" y="457"/>
                      <a:pt x="51700" y="434"/>
                      <a:pt x="51677" y="434"/>
                    </a:cubicBezTo>
                    <a:cubicBezTo>
                      <a:pt x="51586" y="411"/>
                      <a:pt x="51517" y="411"/>
                      <a:pt x="51426" y="388"/>
                    </a:cubicBezTo>
                    <a:lnTo>
                      <a:pt x="51266" y="388"/>
                    </a:lnTo>
                    <a:cubicBezTo>
                      <a:pt x="51129" y="366"/>
                      <a:pt x="51015" y="343"/>
                      <a:pt x="50878" y="343"/>
                    </a:cubicBezTo>
                    <a:cubicBezTo>
                      <a:pt x="50604" y="320"/>
                      <a:pt x="50330" y="297"/>
                      <a:pt x="50056" y="274"/>
                    </a:cubicBezTo>
                    <a:cubicBezTo>
                      <a:pt x="49919" y="251"/>
                      <a:pt x="49782" y="251"/>
                      <a:pt x="49646" y="251"/>
                    </a:cubicBezTo>
                    <a:cubicBezTo>
                      <a:pt x="49509" y="251"/>
                      <a:pt x="49394" y="251"/>
                      <a:pt x="49280" y="229"/>
                    </a:cubicBezTo>
                    <a:cubicBezTo>
                      <a:pt x="49029" y="229"/>
                      <a:pt x="48778" y="206"/>
                      <a:pt x="48527" y="206"/>
                    </a:cubicBezTo>
                    <a:cubicBezTo>
                      <a:pt x="48344" y="206"/>
                      <a:pt x="48185" y="206"/>
                      <a:pt x="48025" y="183"/>
                    </a:cubicBezTo>
                    <a:cubicBezTo>
                      <a:pt x="47865" y="183"/>
                      <a:pt x="47728" y="183"/>
                      <a:pt x="47591" y="160"/>
                    </a:cubicBezTo>
                    <a:cubicBezTo>
                      <a:pt x="47272" y="160"/>
                      <a:pt x="46952" y="137"/>
                      <a:pt x="46610" y="115"/>
                    </a:cubicBezTo>
                    <a:lnTo>
                      <a:pt x="46199" y="115"/>
                    </a:lnTo>
                    <a:cubicBezTo>
                      <a:pt x="46039" y="115"/>
                      <a:pt x="45879" y="115"/>
                      <a:pt x="45720" y="92"/>
                    </a:cubicBezTo>
                    <a:lnTo>
                      <a:pt x="45240" y="92"/>
                    </a:lnTo>
                    <a:cubicBezTo>
                      <a:pt x="45172" y="69"/>
                      <a:pt x="45103" y="69"/>
                      <a:pt x="45035" y="69"/>
                    </a:cubicBezTo>
                    <a:cubicBezTo>
                      <a:pt x="45012" y="92"/>
                      <a:pt x="44989" y="137"/>
                      <a:pt x="44966" y="160"/>
                    </a:cubicBezTo>
                    <a:cubicBezTo>
                      <a:pt x="44966" y="183"/>
                      <a:pt x="44966" y="183"/>
                      <a:pt x="44966" y="183"/>
                    </a:cubicBezTo>
                    <a:lnTo>
                      <a:pt x="44464" y="183"/>
                    </a:lnTo>
                    <a:cubicBezTo>
                      <a:pt x="44225" y="172"/>
                      <a:pt x="43985" y="166"/>
                      <a:pt x="43742" y="166"/>
                    </a:cubicBezTo>
                    <a:cubicBezTo>
                      <a:pt x="43500" y="166"/>
                      <a:pt x="43254" y="172"/>
                      <a:pt x="43003" y="183"/>
                    </a:cubicBezTo>
                    <a:lnTo>
                      <a:pt x="42912" y="183"/>
                    </a:lnTo>
                    <a:cubicBezTo>
                      <a:pt x="42866" y="183"/>
                      <a:pt x="42821" y="183"/>
                      <a:pt x="42775" y="160"/>
                    </a:cubicBezTo>
                    <a:cubicBezTo>
                      <a:pt x="42547" y="160"/>
                      <a:pt x="42319" y="137"/>
                      <a:pt x="42068" y="137"/>
                    </a:cubicBezTo>
                    <a:cubicBezTo>
                      <a:pt x="41634" y="115"/>
                      <a:pt x="41200" y="115"/>
                      <a:pt x="40766" y="115"/>
                    </a:cubicBezTo>
                    <a:cubicBezTo>
                      <a:pt x="40698" y="92"/>
                      <a:pt x="40630" y="92"/>
                      <a:pt x="40584" y="92"/>
                    </a:cubicBezTo>
                    <a:lnTo>
                      <a:pt x="37754" y="92"/>
                    </a:lnTo>
                    <a:cubicBezTo>
                      <a:pt x="37502" y="92"/>
                      <a:pt x="37229" y="69"/>
                      <a:pt x="36955" y="69"/>
                    </a:cubicBezTo>
                    <a:lnTo>
                      <a:pt x="35562" y="69"/>
                    </a:lnTo>
                    <a:cubicBezTo>
                      <a:pt x="35357" y="46"/>
                      <a:pt x="35129" y="46"/>
                      <a:pt x="34900" y="23"/>
                    </a:cubicBezTo>
                    <a:cubicBezTo>
                      <a:pt x="34604" y="23"/>
                      <a:pt x="34307" y="23"/>
                      <a:pt x="34010" y="0"/>
                    </a:cubicBezTo>
                    <a:cubicBezTo>
                      <a:pt x="33919" y="0"/>
                      <a:pt x="33828" y="0"/>
                      <a:pt x="33759" y="23"/>
                    </a:cubicBezTo>
                    <a:lnTo>
                      <a:pt x="33325" y="23"/>
                    </a:lnTo>
                    <a:lnTo>
                      <a:pt x="33211" y="0"/>
                    </a:lnTo>
                    <a:close/>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4"/>
              <p:cNvSpPr/>
              <p:nvPr/>
            </p:nvSpPr>
            <p:spPr>
              <a:xfrm>
                <a:off x="12368774" y="3886545"/>
                <a:ext cx="217464" cy="189498"/>
              </a:xfrm>
              <a:custGeom>
                <a:rect b="b" l="l" r="r" t="t"/>
                <a:pathLst>
                  <a:path extrusionOk="0" h="6803" w="7807">
                    <a:moveTo>
                      <a:pt x="731" y="1"/>
                    </a:moveTo>
                    <a:cubicBezTo>
                      <a:pt x="548" y="1"/>
                      <a:pt x="434" y="137"/>
                      <a:pt x="434" y="320"/>
                    </a:cubicBezTo>
                    <a:cubicBezTo>
                      <a:pt x="389" y="252"/>
                      <a:pt x="320" y="206"/>
                      <a:pt x="229" y="206"/>
                    </a:cubicBezTo>
                    <a:cubicBezTo>
                      <a:pt x="115" y="206"/>
                      <a:pt x="1" y="320"/>
                      <a:pt x="1" y="434"/>
                    </a:cubicBezTo>
                    <a:cubicBezTo>
                      <a:pt x="23" y="640"/>
                      <a:pt x="46" y="822"/>
                      <a:pt x="69" y="1028"/>
                    </a:cubicBezTo>
                    <a:cubicBezTo>
                      <a:pt x="69" y="1028"/>
                      <a:pt x="69" y="1028"/>
                      <a:pt x="69" y="1028"/>
                    </a:cubicBezTo>
                    <a:lnTo>
                      <a:pt x="69" y="1028"/>
                    </a:lnTo>
                    <a:cubicBezTo>
                      <a:pt x="69" y="1050"/>
                      <a:pt x="69" y="1051"/>
                      <a:pt x="92" y="1073"/>
                    </a:cubicBezTo>
                    <a:cubicBezTo>
                      <a:pt x="92" y="1119"/>
                      <a:pt x="92" y="1165"/>
                      <a:pt x="115" y="1233"/>
                    </a:cubicBezTo>
                    <a:cubicBezTo>
                      <a:pt x="160" y="1553"/>
                      <a:pt x="206" y="1895"/>
                      <a:pt x="297" y="2215"/>
                    </a:cubicBezTo>
                    <a:cubicBezTo>
                      <a:pt x="320" y="2374"/>
                      <a:pt x="389" y="2534"/>
                      <a:pt x="434" y="2671"/>
                    </a:cubicBezTo>
                    <a:cubicBezTo>
                      <a:pt x="480" y="2831"/>
                      <a:pt x="548" y="3013"/>
                      <a:pt x="617" y="3173"/>
                    </a:cubicBezTo>
                    <a:cubicBezTo>
                      <a:pt x="754" y="3447"/>
                      <a:pt x="936" y="3698"/>
                      <a:pt x="1096" y="3949"/>
                    </a:cubicBezTo>
                    <a:cubicBezTo>
                      <a:pt x="1188" y="4086"/>
                      <a:pt x="1279" y="4223"/>
                      <a:pt x="1370" y="4337"/>
                    </a:cubicBezTo>
                    <a:cubicBezTo>
                      <a:pt x="1484" y="4474"/>
                      <a:pt x="1598" y="4611"/>
                      <a:pt x="1713" y="4748"/>
                    </a:cubicBezTo>
                    <a:cubicBezTo>
                      <a:pt x="1827" y="4885"/>
                      <a:pt x="1941" y="4999"/>
                      <a:pt x="2078" y="5113"/>
                    </a:cubicBezTo>
                    <a:cubicBezTo>
                      <a:pt x="2192" y="5228"/>
                      <a:pt x="2306" y="5342"/>
                      <a:pt x="2443" y="5456"/>
                    </a:cubicBezTo>
                    <a:cubicBezTo>
                      <a:pt x="2671" y="5661"/>
                      <a:pt x="2922" y="5821"/>
                      <a:pt x="3173" y="5981"/>
                    </a:cubicBezTo>
                    <a:cubicBezTo>
                      <a:pt x="3424" y="6118"/>
                      <a:pt x="3698" y="6255"/>
                      <a:pt x="3949" y="6369"/>
                    </a:cubicBezTo>
                    <a:cubicBezTo>
                      <a:pt x="4109" y="6437"/>
                      <a:pt x="4292" y="6506"/>
                      <a:pt x="4452" y="6551"/>
                    </a:cubicBezTo>
                    <a:cubicBezTo>
                      <a:pt x="4589" y="6597"/>
                      <a:pt x="4748" y="6620"/>
                      <a:pt x="4885" y="6666"/>
                    </a:cubicBezTo>
                    <a:cubicBezTo>
                      <a:pt x="5045" y="6688"/>
                      <a:pt x="5182" y="6734"/>
                      <a:pt x="5319" y="6757"/>
                    </a:cubicBezTo>
                    <a:cubicBezTo>
                      <a:pt x="5502" y="6780"/>
                      <a:pt x="5684" y="6780"/>
                      <a:pt x="5844" y="6780"/>
                    </a:cubicBezTo>
                    <a:cubicBezTo>
                      <a:pt x="6004" y="6802"/>
                      <a:pt x="6141" y="6802"/>
                      <a:pt x="6300" y="6802"/>
                    </a:cubicBezTo>
                    <a:cubicBezTo>
                      <a:pt x="6483" y="6780"/>
                      <a:pt x="6643" y="6757"/>
                      <a:pt x="6825" y="6734"/>
                    </a:cubicBezTo>
                    <a:lnTo>
                      <a:pt x="6803" y="6734"/>
                    </a:lnTo>
                    <a:cubicBezTo>
                      <a:pt x="6894" y="6734"/>
                      <a:pt x="7008" y="6711"/>
                      <a:pt x="7122" y="6666"/>
                    </a:cubicBezTo>
                    <a:cubicBezTo>
                      <a:pt x="7213" y="6643"/>
                      <a:pt x="7305" y="6620"/>
                      <a:pt x="7396" y="6574"/>
                    </a:cubicBezTo>
                    <a:cubicBezTo>
                      <a:pt x="7487" y="6551"/>
                      <a:pt x="7601" y="6529"/>
                      <a:pt x="7670" y="6483"/>
                    </a:cubicBezTo>
                    <a:cubicBezTo>
                      <a:pt x="7761" y="6437"/>
                      <a:pt x="7807" y="6346"/>
                      <a:pt x="7784" y="6255"/>
                    </a:cubicBezTo>
                    <a:cubicBezTo>
                      <a:pt x="7761" y="6163"/>
                      <a:pt x="7647" y="6118"/>
                      <a:pt x="7556" y="6118"/>
                    </a:cubicBezTo>
                    <a:cubicBezTo>
                      <a:pt x="7442" y="6118"/>
                      <a:pt x="7328" y="6141"/>
                      <a:pt x="7236" y="6163"/>
                    </a:cubicBezTo>
                    <a:cubicBezTo>
                      <a:pt x="7076" y="6163"/>
                      <a:pt x="6940" y="6186"/>
                      <a:pt x="6803" y="6186"/>
                    </a:cubicBezTo>
                    <a:cubicBezTo>
                      <a:pt x="6666" y="6209"/>
                      <a:pt x="6529" y="6209"/>
                      <a:pt x="6415" y="6232"/>
                    </a:cubicBezTo>
                    <a:lnTo>
                      <a:pt x="6027" y="6232"/>
                    </a:lnTo>
                    <a:cubicBezTo>
                      <a:pt x="5684" y="6163"/>
                      <a:pt x="5342" y="6072"/>
                      <a:pt x="5022" y="5958"/>
                    </a:cubicBezTo>
                    <a:cubicBezTo>
                      <a:pt x="4680" y="5821"/>
                      <a:pt x="4360" y="5661"/>
                      <a:pt x="4041" y="5501"/>
                    </a:cubicBezTo>
                    <a:cubicBezTo>
                      <a:pt x="3744" y="5342"/>
                      <a:pt x="3470" y="5159"/>
                      <a:pt x="3196" y="4954"/>
                    </a:cubicBezTo>
                    <a:cubicBezTo>
                      <a:pt x="2991" y="4817"/>
                      <a:pt x="2785" y="4657"/>
                      <a:pt x="2603" y="4497"/>
                    </a:cubicBezTo>
                    <a:cubicBezTo>
                      <a:pt x="2420" y="4315"/>
                      <a:pt x="2260" y="4132"/>
                      <a:pt x="2101" y="3926"/>
                    </a:cubicBezTo>
                    <a:cubicBezTo>
                      <a:pt x="1986" y="3790"/>
                      <a:pt x="1895" y="3653"/>
                      <a:pt x="1804" y="3493"/>
                    </a:cubicBezTo>
                    <a:cubicBezTo>
                      <a:pt x="1713" y="3333"/>
                      <a:pt x="1598" y="3150"/>
                      <a:pt x="1507" y="2968"/>
                    </a:cubicBezTo>
                    <a:cubicBezTo>
                      <a:pt x="1439" y="2762"/>
                      <a:pt x="1370" y="2580"/>
                      <a:pt x="1302" y="2374"/>
                    </a:cubicBezTo>
                    <a:cubicBezTo>
                      <a:pt x="1256" y="2169"/>
                      <a:pt x="1210" y="1941"/>
                      <a:pt x="1165" y="1735"/>
                    </a:cubicBezTo>
                    <a:cubicBezTo>
                      <a:pt x="1142" y="1484"/>
                      <a:pt x="1119" y="1233"/>
                      <a:pt x="1119" y="959"/>
                    </a:cubicBezTo>
                    <a:cubicBezTo>
                      <a:pt x="1096" y="708"/>
                      <a:pt x="1096" y="457"/>
                      <a:pt x="1005" y="229"/>
                    </a:cubicBezTo>
                    <a:cubicBezTo>
                      <a:pt x="982" y="92"/>
                      <a:pt x="868" y="1"/>
                      <a:pt x="731" y="1"/>
                    </a:cubicBezTo>
                    <a:close/>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4"/>
              <p:cNvSpPr/>
              <p:nvPr/>
            </p:nvSpPr>
            <p:spPr>
              <a:xfrm>
                <a:off x="12495932" y="4043592"/>
                <a:ext cx="134178" cy="26741"/>
              </a:xfrm>
              <a:custGeom>
                <a:rect b="b" l="l" r="r" t="t"/>
                <a:pathLst>
                  <a:path extrusionOk="0" h="960" w="4817">
                    <a:moveTo>
                      <a:pt x="4703" y="0"/>
                    </a:moveTo>
                    <a:cubicBezTo>
                      <a:pt x="4657" y="23"/>
                      <a:pt x="4611" y="46"/>
                      <a:pt x="4589" y="69"/>
                    </a:cubicBezTo>
                    <a:cubicBezTo>
                      <a:pt x="4520" y="92"/>
                      <a:pt x="4452" y="114"/>
                      <a:pt x="4383" y="160"/>
                    </a:cubicBezTo>
                    <a:cubicBezTo>
                      <a:pt x="4269" y="206"/>
                      <a:pt x="4155" y="251"/>
                      <a:pt x="4041" y="320"/>
                    </a:cubicBezTo>
                    <a:cubicBezTo>
                      <a:pt x="3949" y="343"/>
                      <a:pt x="3881" y="366"/>
                      <a:pt x="3813" y="411"/>
                    </a:cubicBezTo>
                    <a:cubicBezTo>
                      <a:pt x="3744" y="411"/>
                      <a:pt x="3698" y="434"/>
                      <a:pt x="3653" y="457"/>
                    </a:cubicBezTo>
                    <a:cubicBezTo>
                      <a:pt x="3584" y="480"/>
                      <a:pt x="3539" y="503"/>
                      <a:pt x="3470" y="525"/>
                    </a:cubicBezTo>
                    <a:cubicBezTo>
                      <a:pt x="3424" y="525"/>
                      <a:pt x="3356" y="548"/>
                      <a:pt x="3310" y="548"/>
                    </a:cubicBezTo>
                    <a:lnTo>
                      <a:pt x="3333" y="548"/>
                    </a:lnTo>
                    <a:cubicBezTo>
                      <a:pt x="3196" y="594"/>
                      <a:pt x="3059" y="617"/>
                      <a:pt x="2922" y="662"/>
                    </a:cubicBezTo>
                    <a:cubicBezTo>
                      <a:pt x="2877" y="662"/>
                      <a:pt x="2831" y="662"/>
                      <a:pt x="2808" y="685"/>
                    </a:cubicBezTo>
                    <a:cubicBezTo>
                      <a:pt x="2717" y="685"/>
                      <a:pt x="2648" y="708"/>
                      <a:pt x="2580" y="708"/>
                    </a:cubicBezTo>
                    <a:cubicBezTo>
                      <a:pt x="2489" y="731"/>
                      <a:pt x="2397" y="731"/>
                      <a:pt x="2329" y="754"/>
                    </a:cubicBezTo>
                    <a:cubicBezTo>
                      <a:pt x="2238" y="754"/>
                      <a:pt x="2169" y="754"/>
                      <a:pt x="2078" y="776"/>
                    </a:cubicBezTo>
                    <a:lnTo>
                      <a:pt x="1416" y="776"/>
                    </a:lnTo>
                    <a:cubicBezTo>
                      <a:pt x="1256" y="776"/>
                      <a:pt x="1119" y="754"/>
                      <a:pt x="959" y="754"/>
                    </a:cubicBezTo>
                    <a:cubicBezTo>
                      <a:pt x="822" y="731"/>
                      <a:pt x="685" y="708"/>
                      <a:pt x="548" y="662"/>
                    </a:cubicBezTo>
                    <a:cubicBezTo>
                      <a:pt x="480" y="662"/>
                      <a:pt x="412" y="639"/>
                      <a:pt x="343" y="639"/>
                    </a:cubicBezTo>
                    <a:cubicBezTo>
                      <a:pt x="320" y="639"/>
                      <a:pt x="275" y="639"/>
                      <a:pt x="252" y="617"/>
                    </a:cubicBezTo>
                    <a:lnTo>
                      <a:pt x="206" y="617"/>
                    </a:lnTo>
                    <a:cubicBezTo>
                      <a:pt x="183" y="617"/>
                      <a:pt x="183" y="594"/>
                      <a:pt x="160" y="594"/>
                    </a:cubicBezTo>
                    <a:lnTo>
                      <a:pt x="115" y="594"/>
                    </a:lnTo>
                    <a:cubicBezTo>
                      <a:pt x="103" y="582"/>
                      <a:pt x="98" y="577"/>
                      <a:pt x="92" y="577"/>
                    </a:cubicBezTo>
                    <a:cubicBezTo>
                      <a:pt x="86" y="577"/>
                      <a:pt x="81" y="582"/>
                      <a:pt x="69" y="594"/>
                    </a:cubicBezTo>
                    <a:cubicBezTo>
                      <a:pt x="46" y="594"/>
                      <a:pt x="24" y="617"/>
                      <a:pt x="24" y="639"/>
                    </a:cubicBezTo>
                    <a:cubicBezTo>
                      <a:pt x="1" y="662"/>
                      <a:pt x="24" y="731"/>
                      <a:pt x="69" y="731"/>
                    </a:cubicBezTo>
                    <a:lnTo>
                      <a:pt x="115" y="754"/>
                    </a:lnTo>
                    <a:lnTo>
                      <a:pt x="138" y="754"/>
                    </a:lnTo>
                    <a:cubicBezTo>
                      <a:pt x="183" y="776"/>
                      <a:pt x="229" y="776"/>
                      <a:pt x="252" y="799"/>
                    </a:cubicBezTo>
                    <a:cubicBezTo>
                      <a:pt x="320" y="799"/>
                      <a:pt x="389" y="822"/>
                      <a:pt x="457" y="822"/>
                    </a:cubicBezTo>
                    <a:cubicBezTo>
                      <a:pt x="617" y="845"/>
                      <a:pt x="754" y="868"/>
                      <a:pt x="914" y="891"/>
                    </a:cubicBezTo>
                    <a:cubicBezTo>
                      <a:pt x="937" y="913"/>
                      <a:pt x="982" y="913"/>
                      <a:pt x="1005" y="913"/>
                    </a:cubicBezTo>
                    <a:cubicBezTo>
                      <a:pt x="1005" y="913"/>
                      <a:pt x="1028" y="936"/>
                      <a:pt x="1051" y="936"/>
                    </a:cubicBezTo>
                    <a:cubicBezTo>
                      <a:pt x="1188" y="936"/>
                      <a:pt x="1325" y="959"/>
                      <a:pt x="1462" y="959"/>
                    </a:cubicBezTo>
                    <a:lnTo>
                      <a:pt x="1941" y="959"/>
                    </a:lnTo>
                    <a:lnTo>
                      <a:pt x="2009" y="936"/>
                    </a:lnTo>
                    <a:lnTo>
                      <a:pt x="2420" y="936"/>
                    </a:lnTo>
                    <a:cubicBezTo>
                      <a:pt x="2489" y="936"/>
                      <a:pt x="2557" y="913"/>
                      <a:pt x="2626" y="913"/>
                    </a:cubicBezTo>
                    <a:cubicBezTo>
                      <a:pt x="2694" y="913"/>
                      <a:pt x="2763" y="891"/>
                      <a:pt x="2831" y="891"/>
                    </a:cubicBezTo>
                    <a:cubicBezTo>
                      <a:pt x="2900" y="868"/>
                      <a:pt x="2968" y="868"/>
                      <a:pt x="3036" y="845"/>
                    </a:cubicBezTo>
                    <a:cubicBezTo>
                      <a:pt x="3173" y="822"/>
                      <a:pt x="3310" y="799"/>
                      <a:pt x="3447" y="754"/>
                    </a:cubicBezTo>
                    <a:cubicBezTo>
                      <a:pt x="3584" y="708"/>
                      <a:pt x="3698" y="662"/>
                      <a:pt x="3835" y="617"/>
                    </a:cubicBezTo>
                    <a:cubicBezTo>
                      <a:pt x="3904" y="594"/>
                      <a:pt x="3972" y="594"/>
                      <a:pt x="4018" y="548"/>
                    </a:cubicBezTo>
                    <a:cubicBezTo>
                      <a:pt x="4109" y="525"/>
                      <a:pt x="4178" y="503"/>
                      <a:pt x="4246" y="457"/>
                    </a:cubicBezTo>
                    <a:cubicBezTo>
                      <a:pt x="4360" y="411"/>
                      <a:pt x="4452" y="343"/>
                      <a:pt x="4566" y="297"/>
                    </a:cubicBezTo>
                    <a:cubicBezTo>
                      <a:pt x="4634" y="251"/>
                      <a:pt x="4680" y="229"/>
                      <a:pt x="4726" y="206"/>
                    </a:cubicBezTo>
                    <a:cubicBezTo>
                      <a:pt x="4748" y="183"/>
                      <a:pt x="4748" y="183"/>
                      <a:pt x="4771" y="160"/>
                    </a:cubicBezTo>
                    <a:cubicBezTo>
                      <a:pt x="4771" y="160"/>
                      <a:pt x="4794" y="160"/>
                      <a:pt x="4794" y="137"/>
                    </a:cubicBezTo>
                    <a:cubicBezTo>
                      <a:pt x="4817" y="114"/>
                      <a:pt x="4817" y="114"/>
                      <a:pt x="4817" y="92"/>
                    </a:cubicBezTo>
                    <a:cubicBezTo>
                      <a:pt x="4817" y="69"/>
                      <a:pt x="4794" y="46"/>
                      <a:pt x="4794" y="23"/>
                    </a:cubicBezTo>
                    <a:cubicBezTo>
                      <a:pt x="4771" y="0"/>
                      <a:pt x="4748" y="0"/>
                      <a:pt x="4726" y="0"/>
                    </a:cubicBezTo>
                    <a:close/>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4"/>
              <p:cNvSpPr/>
              <p:nvPr/>
            </p:nvSpPr>
            <p:spPr>
              <a:xfrm>
                <a:off x="12520110" y="4048661"/>
                <a:ext cx="102367" cy="25125"/>
              </a:xfrm>
              <a:custGeom>
                <a:rect b="b" l="l" r="r" t="t"/>
                <a:pathLst>
                  <a:path extrusionOk="0" h="902" w="3675">
                    <a:moveTo>
                      <a:pt x="3538" y="1"/>
                    </a:moveTo>
                    <a:cubicBezTo>
                      <a:pt x="3401" y="69"/>
                      <a:pt x="3241" y="138"/>
                      <a:pt x="3081" y="206"/>
                    </a:cubicBezTo>
                    <a:cubicBezTo>
                      <a:pt x="3036" y="229"/>
                      <a:pt x="2967" y="252"/>
                      <a:pt x="2922" y="275"/>
                    </a:cubicBezTo>
                    <a:cubicBezTo>
                      <a:pt x="2853" y="321"/>
                      <a:pt x="2808" y="343"/>
                      <a:pt x="2739" y="366"/>
                    </a:cubicBezTo>
                    <a:cubicBezTo>
                      <a:pt x="2671" y="389"/>
                      <a:pt x="2602" y="412"/>
                      <a:pt x="2534" y="435"/>
                    </a:cubicBezTo>
                    <a:cubicBezTo>
                      <a:pt x="2465" y="457"/>
                      <a:pt x="2420" y="480"/>
                      <a:pt x="2351" y="503"/>
                    </a:cubicBezTo>
                    <a:cubicBezTo>
                      <a:pt x="2283" y="526"/>
                      <a:pt x="2214" y="549"/>
                      <a:pt x="2146" y="572"/>
                    </a:cubicBezTo>
                    <a:cubicBezTo>
                      <a:pt x="2077" y="594"/>
                      <a:pt x="2009" y="617"/>
                      <a:pt x="1963" y="617"/>
                    </a:cubicBezTo>
                    <a:cubicBezTo>
                      <a:pt x="1917" y="640"/>
                      <a:pt x="1872" y="640"/>
                      <a:pt x="1826" y="640"/>
                    </a:cubicBezTo>
                    <a:cubicBezTo>
                      <a:pt x="1803" y="663"/>
                      <a:pt x="1758" y="663"/>
                      <a:pt x="1735" y="663"/>
                    </a:cubicBezTo>
                    <a:cubicBezTo>
                      <a:pt x="1689" y="686"/>
                      <a:pt x="1621" y="686"/>
                      <a:pt x="1575" y="686"/>
                    </a:cubicBezTo>
                    <a:cubicBezTo>
                      <a:pt x="1529" y="709"/>
                      <a:pt x="1484" y="709"/>
                      <a:pt x="1461" y="709"/>
                    </a:cubicBezTo>
                    <a:cubicBezTo>
                      <a:pt x="1415" y="709"/>
                      <a:pt x="1370" y="731"/>
                      <a:pt x="1324" y="731"/>
                    </a:cubicBezTo>
                    <a:lnTo>
                      <a:pt x="959" y="731"/>
                    </a:lnTo>
                    <a:cubicBezTo>
                      <a:pt x="822" y="731"/>
                      <a:pt x="662" y="731"/>
                      <a:pt x="525" y="709"/>
                    </a:cubicBezTo>
                    <a:cubicBezTo>
                      <a:pt x="388" y="686"/>
                      <a:pt x="228" y="663"/>
                      <a:pt x="91" y="640"/>
                    </a:cubicBezTo>
                    <a:cubicBezTo>
                      <a:pt x="46" y="640"/>
                      <a:pt x="0" y="663"/>
                      <a:pt x="0" y="709"/>
                    </a:cubicBezTo>
                    <a:cubicBezTo>
                      <a:pt x="0" y="754"/>
                      <a:pt x="23" y="800"/>
                      <a:pt x="69" y="800"/>
                    </a:cubicBezTo>
                    <a:cubicBezTo>
                      <a:pt x="205" y="823"/>
                      <a:pt x="342" y="846"/>
                      <a:pt x="479" y="868"/>
                    </a:cubicBezTo>
                    <a:cubicBezTo>
                      <a:pt x="616" y="891"/>
                      <a:pt x="776" y="891"/>
                      <a:pt x="913" y="891"/>
                    </a:cubicBezTo>
                    <a:cubicBezTo>
                      <a:pt x="959" y="899"/>
                      <a:pt x="1004" y="901"/>
                      <a:pt x="1051" y="901"/>
                    </a:cubicBezTo>
                    <a:cubicBezTo>
                      <a:pt x="1144" y="901"/>
                      <a:pt x="1240" y="891"/>
                      <a:pt x="1347" y="891"/>
                    </a:cubicBezTo>
                    <a:cubicBezTo>
                      <a:pt x="1370" y="891"/>
                      <a:pt x="1415" y="868"/>
                      <a:pt x="1438" y="868"/>
                    </a:cubicBezTo>
                    <a:lnTo>
                      <a:pt x="1552" y="868"/>
                    </a:lnTo>
                    <a:cubicBezTo>
                      <a:pt x="1643" y="846"/>
                      <a:pt x="1712" y="846"/>
                      <a:pt x="1803" y="823"/>
                    </a:cubicBezTo>
                    <a:cubicBezTo>
                      <a:pt x="1872" y="800"/>
                      <a:pt x="1940" y="800"/>
                      <a:pt x="2009" y="777"/>
                    </a:cubicBezTo>
                    <a:cubicBezTo>
                      <a:pt x="2100" y="754"/>
                      <a:pt x="2168" y="731"/>
                      <a:pt x="2237" y="709"/>
                    </a:cubicBezTo>
                    <a:cubicBezTo>
                      <a:pt x="2305" y="686"/>
                      <a:pt x="2374" y="663"/>
                      <a:pt x="2442" y="640"/>
                    </a:cubicBezTo>
                    <a:cubicBezTo>
                      <a:pt x="2511" y="617"/>
                      <a:pt x="2579" y="594"/>
                      <a:pt x="2671" y="572"/>
                    </a:cubicBezTo>
                    <a:cubicBezTo>
                      <a:pt x="2808" y="503"/>
                      <a:pt x="2945" y="457"/>
                      <a:pt x="3081" y="389"/>
                    </a:cubicBezTo>
                    <a:cubicBezTo>
                      <a:pt x="3264" y="321"/>
                      <a:pt x="3447" y="229"/>
                      <a:pt x="3606" y="161"/>
                    </a:cubicBezTo>
                    <a:cubicBezTo>
                      <a:pt x="3652" y="138"/>
                      <a:pt x="3675" y="92"/>
                      <a:pt x="3652" y="47"/>
                    </a:cubicBezTo>
                    <a:cubicBezTo>
                      <a:pt x="3652" y="24"/>
                      <a:pt x="3606" y="1"/>
                      <a:pt x="3584" y="1"/>
                    </a:cubicBezTo>
                    <a:close/>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4"/>
              <p:cNvSpPr/>
              <p:nvPr/>
            </p:nvSpPr>
            <p:spPr>
              <a:xfrm>
                <a:off x="12546155" y="4044873"/>
                <a:ext cx="85877" cy="28635"/>
              </a:xfrm>
              <a:custGeom>
                <a:rect b="b" l="l" r="r" t="t"/>
                <a:pathLst>
                  <a:path extrusionOk="0" h="1028" w="3083">
                    <a:moveTo>
                      <a:pt x="2945" y="0"/>
                    </a:moveTo>
                    <a:cubicBezTo>
                      <a:pt x="2671" y="137"/>
                      <a:pt x="2375" y="297"/>
                      <a:pt x="2078" y="434"/>
                    </a:cubicBezTo>
                    <a:cubicBezTo>
                      <a:pt x="2010" y="457"/>
                      <a:pt x="1941" y="479"/>
                      <a:pt x="1873" y="502"/>
                    </a:cubicBezTo>
                    <a:cubicBezTo>
                      <a:pt x="1827" y="525"/>
                      <a:pt x="1781" y="548"/>
                      <a:pt x="1736" y="571"/>
                    </a:cubicBezTo>
                    <a:cubicBezTo>
                      <a:pt x="1713" y="571"/>
                      <a:pt x="1690" y="593"/>
                      <a:pt x="1644" y="593"/>
                    </a:cubicBezTo>
                    <a:cubicBezTo>
                      <a:pt x="1599" y="616"/>
                      <a:pt x="1553" y="639"/>
                      <a:pt x="1507" y="639"/>
                    </a:cubicBezTo>
                    <a:cubicBezTo>
                      <a:pt x="1485" y="662"/>
                      <a:pt x="1462" y="662"/>
                      <a:pt x="1416" y="685"/>
                    </a:cubicBezTo>
                    <a:cubicBezTo>
                      <a:pt x="1348" y="685"/>
                      <a:pt x="1256" y="708"/>
                      <a:pt x="1188" y="730"/>
                    </a:cubicBezTo>
                    <a:cubicBezTo>
                      <a:pt x="1119" y="753"/>
                      <a:pt x="1051" y="776"/>
                      <a:pt x="960" y="776"/>
                    </a:cubicBezTo>
                    <a:cubicBezTo>
                      <a:pt x="891" y="799"/>
                      <a:pt x="823" y="799"/>
                      <a:pt x="731" y="822"/>
                    </a:cubicBezTo>
                    <a:cubicBezTo>
                      <a:pt x="686" y="822"/>
                      <a:pt x="594" y="845"/>
                      <a:pt x="526" y="845"/>
                    </a:cubicBezTo>
                    <a:lnTo>
                      <a:pt x="92" y="845"/>
                    </a:lnTo>
                    <a:cubicBezTo>
                      <a:pt x="69" y="845"/>
                      <a:pt x="24" y="867"/>
                      <a:pt x="1" y="913"/>
                    </a:cubicBezTo>
                    <a:cubicBezTo>
                      <a:pt x="1" y="959"/>
                      <a:pt x="24" y="1004"/>
                      <a:pt x="69" y="1004"/>
                    </a:cubicBezTo>
                    <a:lnTo>
                      <a:pt x="275" y="1004"/>
                    </a:lnTo>
                    <a:cubicBezTo>
                      <a:pt x="298" y="1004"/>
                      <a:pt x="320" y="1027"/>
                      <a:pt x="343" y="1027"/>
                    </a:cubicBezTo>
                    <a:cubicBezTo>
                      <a:pt x="389" y="1004"/>
                      <a:pt x="412" y="1004"/>
                      <a:pt x="457" y="1004"/>
                    </a:cubicBezTo>
                    <a:lnTo>
                      <a:pt x="640" y="1004"/>
                    </a:lnTo>
                    <a:cubicBezTo>
                      <a:pt x="686" y="982"/>
                      <a:pt x="708" y="982"/>
                      <a:pt x="731" y="982"/>
                    </a:cubicBezTo>
                    <a:lnTo>
                      <a:pt x="823" y="982"/>
                    </a:lnTo>
                    <a:cubicBezTo>
                      <a:pt x="868" y="959"/>
                      <a:pt x="937" y="959"/>
                      <a:pt x="982" y="936"/>
                    </a:cubicBezTo>
                    <a:cubicBezTo>
                      <a:pt x="1051" y="936"/>
                      <a:pt x="1142" y="913"/>
                      <a:pt x="1211" y="890"/>
                    </a:cubicBezTo>
                    <a:cubicBezTo>
                      <a:pt x="1279" y="890"/>
                      <a:pt x="1325" y="867"/>
                      <a:pt x="1393" y="845"/>
                    </a:cubicBezTo>
                    <a:cubicBezTo>
                      <a:pt x="1416" y="845"/>
                      <a:pt x="1462" y="845"/>
                      <a:pt x="1485" y="822"/>
                    </a:cubicBezTo>
                    <a:cubicBezTo>
                      <a:pt x="1507" y="822"/>
                      <a:pt x="1530" y="822"/>
                      <a:pt x="1553" y="799"/>
                    </a:cubicBezTo>
                    <a:lnTo>
                      <a:pt x="1667" y="776"/>
                    </a:lnTo>
                    <a:cubicBezTo>
                      <a:pt x="1690" y="753"/>
                      <a:pt x="1713" y="753"/>
                      <a:pt x="1736" y="730"/>
                    </a:cubicBezTo>
                    <a:cubicBezTo>
                      <a:pt x="1804" y="708"/>
                      <a:pt x="1873" y="685"/>
                      <a:pt x="1941" y="662"/>
                    </a:cubicBezTo>
                    <a:cubicBezTo>
                      <a:pt x="2010" y="639"/>
                      <a:pt x="2055" y="616"/>
                      <a:pt x="2101" y="593"/>
                    </a:cubicBezTo>
                    <a:cubicBezTo>
                      <a:pt x="2146" y="571"/>
                      <a:pt x="2192" y="548"/>
                      <a:pt x="2238" y="525"/>
                    </a:cubicBezTo>
                    <a:cubicBezTo>
                      <a:pt x="2489" y="411"/>
                      <a:pt x="2763" y="274"/>
                      <a:pt x="3014" y="160"/>
                    </a:cubicBezTo>
                    <a:cubicBezTo>
                      <a:pt x="3059" y="137"/>
                      <a:pt x="3082" y="91"/>
                      <a:pt x="3059" y="46"/>
                    </a:cubicBezTo>
                    <a:cubicBezTo>
                      <a:pt x="3059" y="23"/>
                      <a:pt x="3014" y="0"/>
                      <a:pt x="2991" y="0"/>
                    </a:cubicBezTo>
                    <a:close/>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4"/>
              <p:cNvSpPr/>
              <p:nvPr/>
            </p:nvSpPr>
            <p:spPr>
              <a:xfrm>
                <a:off x="12558884" y="4034037"/>
                <a:ext cx="87771" cy="37549"/>
              </a:xfrm>
              <a:custGeom>
                <a:rect b="b" l="l" r="r" t="t"/>
                <a:pathLst>
                  <a:path extrusionOk="0" h="1348" w="3151">
                    <a:moveTo>
                      <a:pt x="3082" y="1"/>
                    </a:moveTo>
                    <a:cubicBezTo>
                      <a:pt x="3059" y="1"/>
                      <a:pt x="3036" y="24"/>
                      <a:pt x="3013" y="24"/>
                    </a:cubicBezTo>
                    <a:cubicBezTo>
                      <a:pt x="2876" y="115"/>
                      <a:pt x="2739" y="206"/>
                      <a:pt x="2602" y="275"/>
                    </a:cubicBezTo>
                    <a:cubicBezTo>
                      <a:pt x="2488" y="343"/>
                      <a:pt x="2374" y="412"/>
                      <a:pt x="2283" y="480"/>
                    </a:cubicBezTo>
                    <a:lnTo>
                      <a:pt x="2283" y="457"/>
                    </a:lnTo>
                    <a:cubicBezTo>
                      <a:pt x="2237" y="503"/>
                      <a:pt x="2169" y="526"/>
                      <a:pt x="2100" y="572"/>
                    </a:cubicBezTo>
                    <a:cubicBezTo>
                      <a:pt x="2077" y="572"/>
                      <a:pt x="2032" y="594"/>
                      <a:pt x="2009" y="594"/>
                    </a:cubicBezTo>
                    <a:cubicBezTo>
                      <a:pt x="1963" y="617"/>
                      <a:pt x="1941" y="640"/>
                      <a:pt x="1895" y="663"/>
                    </a:cubicBezTo>
                    <a:cubicBezTo>
                      <a:pt x="1758" y="709"/>
                      <a:pt x="1621" y="777"/>
                      <a:pt x="1484" y="846"/>
                    </a:cubicBezTo>
                    <a:cubicBezTo>
                      <a:pt x="1416" y="868"/>
                      <a:pt x="1370" y="891"/>
                      <a:pt x="1301" y="891"/>
                    </a:cubicBezTo>
                    <a:cubicBezTo>
                      <a:pt x="1256" y="914"/>
                      <a:pt x="1187" y="937"/>
                      <a:pt x="1142" y="960"/>
                    </a:cubicBezTo>
                    <a:cubicBezTo>
                      <a:pt x="1073" y="982"/>
                      <a:pt x="1005" y="1005"/>
                      <a:pt x="936" y="1028"/>
                    </a:cubicBezTo>
                    <a:cubicBezTo>
                      <a:pt x="868" y="1051"/>
                      <a:pt x="776" y="1074"/>
                      <a:pt x="708" y="1097"/>
                    </a:cubicBezTo>
                    <a:cubicBezTo>
                      <a:pt x="640" y="1119"/>
                      <a:pt x="571" y="1142"/>
                      <a:pt x="503" y="1142"/>
                    </a:cubicBezTo>
                    <a:cubicBezTo>
                      <a:pt x="411" y="1165"/>
                      <a:pt x="297" y="1165"/>
                      <a:pt x="206" y="1188"/>
                    </a:cubicBezTo>
                    <a:cubicBezTo>
                      <a:pt x="183" y="1188"/>
                      <a:pt x="137" y="1165"/>
                      <a:pt x="92" y="1165"/>
                    </a:cubicBezTo>
                    <a:cubicBezTo>
                      <a:pt x="69" y="1165"/>
                      <a:pt x="69" y="1188"/>
                      <a:pt x="46" y="1188"/>
                    </a:cubicBezTo>
                    <a:cubicBezTo>
                      <a:pt x="23" y="1211"/>
                      <a:pt x="23" y="1234"/>
                      <a:pt x="0" y="1234"/>
                    </a:cubicBezTo>
                    <a:cubicBezTo>
                      <a:pt x="0" y="1256"/>
                      <a:pt x="23" y="1279"/>
                      <a:pt x="23" y="1302"/>
                    </a:cubicBezTo>
                    <a:cubicBezTo>
                      <a:pt x="46" y="1325"/>
                      <a:pt x="69" y="1348"/>
                      <a:pt x="69" y="1348"/>
                    </a:cubicBezTo>
                    <a:lnTo>
                      <a:pt x="297" y="1348"/>
                    </a:lnTo>
                    <a:cubicBezTo>
                      <a:pt x="366" y="1325"/>
                      <a:pt x="434" y="1325"/>
                      <a:pt x="525" y="1302"/>
                    </a:cubicBezTo>
                    <a:cubicBezTo>
                      <a:pt x="548" y="1302"/>
                      <a:pt x="594" y="1302"/>
                      <a:pt x="617" y="1279"/>
                    </a:cubicBezTo>
                    <a:cubicBezTo>
                      <a:pt x="662" y="1279"/>
                      <a:pt x="708" y="1279"/>
                      <a:pt x="754" y="1256"/>
                    </a:cubicBezTo>
                    <a:cubicBezTo>
                      <a:pt x="868" y="1234"/>
                      <a:pt x="982" y="1188"/>
                      <a:pt x="1073" y="1165"/>
                    </a:cubicBezTo>
                    <a:cubicBezTo>
                      <a:pt x="1142" y="1142"/>
                      <a:pt x="1187" y="1119"/>
                      <a:pt x="1256" y="1097"/>
                    </a:cubicBezTo>
                    <a:cubicBezTo>
                      <a:pt x="1324" y="1074"/>
                      <a:pt x="1393" y="1051"/>
                      <a:pt x="1461" y="1028"/>
                    </a:cubicBezTo>
                    <a:cubicBezTo>
                      <a:pt x="1553" y="982"/>
                      <a:pt x="1667" y="937"/>
                      <a:pt x="1758" y="891"/>
                    </a:cubicBezTo>
                    <a:cubicBezTo>
                      <a:pt x="1872" y="846"/>
                      <a:pt x="2009" y="777"/>
                      <a:pt x="2123" y="731"/>
                    </a:cubicBezTo>
                    <a:cubicBezTo>
                      <a:pt x="2169" y="709"/>
                      <a:pt x="2214" y="686"/>
                      <a:pt x="2260" y="663"/>
                    </a:cubicBezTo>
                    <a:cubicBezTo>
                      <a:pt x="2306" y="640"/>
                      <a:pt x="2351" y="617"/>
                      <a:pt x="2397" y="594"/>
                    </a:cubicBezTo>
                    <a:cubicBezTo>
                      <a:pt x="2511" y="526"/>
                      <a:pt x="2625" y="457"/>
                      <a:pt x="2739" y="389"/>
                    </a:cubicBezTo>
                    <a:cubicBezTo>
                      <a:pt x="2854" y="321"/>
                      <a:pt x="2991" y="229"/>
                      <a:pt x="3127" y="161"/>
                    </a:cubicBezTo>
                    <a:cubicBezTo>
                      <a:pt x="3150" y="138"/>
                      <a:pt x="3150" y="69"/>
                      <a:pt x="3127" y="47"/>
                    </a:cubicBezTo>
                    <a:cubicBezTo>
                      <a:pt x="3127" y="24"/>
                      <a:pt x="3105" y="1"/>
                      <a:pt x="3082" y="1"/>
                    </a:cubicBezTo>
                    <a:close/>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4"/>
              <p:cNvSpPr/>
              <p:nvPr/>
            </p:nvSpPr>
            <p:spPr>
              <a:xfrm>
                <a:off x="13745925" y="3895459"/>
                <a:ext cx="448883" cy="50947"/>
              </a:xfrm>
              <a:custGeom>
                <a:rect b="b" l="l" r="r" t="t"/>
                <a:pathLst>
                  <a:path extrusionOk="0" h="1829" w="16115">
                    <a:moveTo>
                      <a:pt x="617" y="0"/>
                    </a:moveTo>
                    <a:cubicBezTo>
                      <a:pt x="434" y="0"/>
                      <a:pt x="251" y="0"/>
                      <a:pt x="92" y="23"/>
                    </a:cubicBezTo>
                    <a:cubicBezTo>
                      <a:pt x="46" y="23"/>
                      <a:pt x="0" y="46"/>
                      <a:pt x="0" y="91"/>
                    </a:cubicBezTo>
                    <a:cubicBezTo>
                      <a:pt x="0" y="137"/>
                      <a:pt x="46" y="183"/>
                      <a:pt x="92" y="183"/>
                    </a:cubicBezTo>
                    <a:cubicBezTo>
                      <a:pt x="228" y="160"/>
                      <a:pt x="388" y="160"/>
                      <a:pt x="525" y="160"/>
                    </a:cubicBezTo>
                    <a:cubicBezTo>
                      <a:pt x="662" y="160"/>
                      <a:pt x="822" y="183"/>
                      <a:pt x="959" y="183"/>
                    </a:cubicBezTo>
                    <a:lnTo>
                      <a:pt x="1119" y="183"/>
                    </a:lnTo>
                    <a:cubicBezTo>
                      <a:pt x="1461" y="206"/>
                      <a:pt x="1803" y="251"/>
                      <a:pt x="2123" y="274"/>
                    </a:cubicBezTo>
                    <a:cubicBezTo>
                      <a:pt x="2465" y="320"/>
                      <a:pt x="2808" y="342"/>
                      <a:pt x="3127" y="388"/>
                    </a:cubicBezTo>
                    <a:cubicBezTo>
                      <a:pt x="3447" y="411"/>
                      <a:pt x="3766" y="434"/>
                      <a:pt x="4109" y="457"/>
                    </a:cubicBezTo>
                    <a:cubicBezTo>
                      <a:pt x="4428" y="502"/>
                      <a:pt x="4771" y="525"/>
                      <a:pt x="5113" y="571"/>
                    </a:cubicBezTo>
                    <a:cubicBezTo>
                      <a:pt x="5455" y="594"/>
                      <a:pt x="5798" y="639"/>
                      <a:pt x="6117" y="685"/>
                    </a:cubicBezTo>
                    <a:cubicBezTo>
                      <a:pt x="6300" y="708"/>
                      <a:pt x="6460" y="730"/>
                      <a:pt x="6620" y="753"/>
                    </a:cubicBezTo>
                    <a:cubicBezTo>
                      <a:pt x="6779" y="776"/>
                      <a:pt x="6939" y="799"/>
                      <a:pt x="7122" y="822"/>
                    </a:cubicBezTo>
                    <a:cubicBezTo>
                      <a:pt x="7784" y="913"/>
                      <a:pt x="8468" y="982"/>
                      <a:pt x="9153" y="1073"/>
                    </a:cubicBezTo>
                    <a:cubicBezTo>
                      <a:pt x="9861" y="1141"/>
                      <a:pt x="10546" y="1233"/>
                      <a:pt x="11253" y="1301"/>
                    </a:cubicBezTo>
                    <a:cubicBezTo>
                      <a:pt x="11573" y="1324"/>
                      <a:pt x="11915" y="1370"/>
                      <a:pt x="12257" y="1415"/>
                    </a:cubicBezTo>
                    <a:cubicBezTo>
                      <a:pt x="12600" y="1438"/>
                      <a:pt x="12942" y="1484"/>
                      <a:pt x="13285" y="1529"/>
                    </a:cubicBezTo>
                    <a:cubicBezTo>
                      <a:pt x="13490" y="1529"/>
                      <a:pt x="13673" y="1552"/>
                      <a:pt x="13878" y="1575"/>
                    </a:cubicBezTo>
                    <a:cubicBezTo>
                      <a:pt x="14061" y="1575"/>
                      <a:pt x="14266" y="1598"/>
                      <a:pt x="14449" y="1621"/>
                    </a:cubicBezTo>
                    <a:cubicBezTo>
                      <a:pt x="14882" y="1666"/>
                      <a:pt x="15293" y="1735"/>
                      <a:pt x="15704" y="1826"/>
                    </a:cubicBezTo>
                    <a:cubicBezTo>
                      <a:pt x="15720" y="1828"/>
                      <a:pt x="15735" y="1829"/>
                      <a:pt x="15750" y="1829"/>
                    </a:cubicBezTo>
                    <a:cubicBezTo>
                      <a:pt x="15913" y="1829"/>
                      <a:pt x="16050" y="1719"/>
                      <a:pt x="16092" y="1552"/>
                    </a:cubicBezTo>
                    <a:cubicBezTo>
                      <a:pt x="16115" y="1392"/>
                      <a:pt x="16001" y="1210"/>
                      <a:pt x="15841" y="1187"/>
                    </a:cubicBezTo>
                    <a:cubicBezTo>
                      <a:pt x="15476" y="1119"/>
                      <a:pt x="15111" y="1050"/>
                      <a:pt x="14745" y="1027"/>
                    </a:cubicBezTo>
                    <a:cubicBezTo>
                      <a:pt x="14586" y="1004"/>
                      <a:pt x="14449" y="982"/>
                      <a:pt x="14289" y="959"/>
                    </a:cubicBezTo>
                    <a:cubicBezTo>
                      <a:pt x="14106" y="959"/>
                      <a:pt x="13924" y="936"/>
                      <a:pt x="13764" y="913"/>
                    </a:cubicBezTo>
                    <a:cubicBezTo>
                      <a:pt x="13604" y="913"/>
                      <a:pt x="13422" y="890"/>
                      <a:pt x="13262" y="890"/>
                    </a:cubicBezTo>
                    <a:cubicBezTo>
                      <a:pt x="13102" y="867"/>
                      <a:pt x="12942" y="845"/>
                      <a:pt x="12782" y="822"/>
                    </a:cubicBezTo>
                    <a:cubicBezTo>
                      <a:pt x="12417" y="799"/>
                      <a:pt x="12052" y="753"/>
                      <a:pt x="11710" y="730"/>
                    </a:cubicBezTo>
                    <a:cubicBezTo>
                      <a:pt x="11025" y="662"/>
                      <a:pt x="10340" y="594"/>
                      <a:pt x="9655" y="525"/>
                    </a:cubicBezTo>
                    <a:cubicBezTo>
                      <a:pt x="8971" y="457"/>
                      <a:pt x="8286" y="388"/>
                      <a:pt x="7578" y="342"/>
                    </a:cubicBezTo>
                    <a:cubicBezTo>
                      <a:pt x="7167" y="297"/>
                      <a:pt x="6734" y="251"/>
                      <a:pt x="6323" y="228"/>
                    </a:cubicBezTo>
                    <a:cubicBezTo>
                      <a:pt x="6117" y="206"/>
                      <a:pt x="5889" y="183"/>
                      <a:pt x="5684" y="183"/>
                    </a:cubicBezTo>
                    <a:cubicBezTo>
                      <a:pt x="5478" y="160"/>
                      <a:pt x="5273" y="160"/>
                      <a:pt x="5067" y="137"/>
                    </a:cubicBezTo>
                    <a:lnTo>
                      <a:pt x="5090" y="137"/>
                    </a:lnTo>
                    <a:cubicBezTo>
                      <a:pt x="4406" y="91"/>
                      <a:pt x="3721" y="91"/>
                      <a:pt x="3036" y="69"/>
                    </a:cubicBezTo>
                    <a:cubicBezTo>
                      <a:pt x="2716" y="69"/>
                      <a:pt x="2374" y="46"/>
                      <a:pt x="2032" y="46"/>
                    </a:cubicBezTo>
                    <a:cubicBezTo>
                      <a:pt x="1712" y="23"/>
                      <a:pt x="1370" y="0"/>
                      <a:pt x="1027" y="0"/>
                    </a:cubicBezTo>
                    <a:close/>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4"/>
              <p:cNvSpPr/>
              <p:nvPr/>
            </p:nvSpPr>
            <p:spPr>
              <a:xfrm>
                <a:off x="12319192" y="3939330"/>
                <a:ext cx="182506" cy="177826"/>
              </a:xfrm>
              <a:custGeom>
                <a:rect b="b" l="l" r="r" t="t"/>
                <a:pathLst>
                  <a:path extrusionOk="0" h="6384" w="6552">
                    <a:moveTo>
                      <a:pt x="206" y="0"/>
                    </a:moveTo>
                    <a:cubicBezTo>
                      <a:pt x="69" y="46"/>
                      <a:pt x="0" y="183"/>
                      <a:pt x="46" y="320"/>
                    </a:cubicBezTo>
                    <a:cubicBezTo>
                      <a:pt x="114" y="639"/>
                      <a:pt x="160" y="936"/>
                      <a:pt x="274" y="1233"/>
                    </a:cubicBezTo>
                    <a:cubicBezTo>
                      <a:pt x="411" y="1575"/>
                      <a:pt x="571" y="1895"/>
                      <a:pt x="731" y="2191"/>
                    </a:cubicBezTo>
                    <a:cubicBezTo>
                      <a:pt x="913" y="2465"/>
                      <a:pt x="1119" y="2762"/>
                      <a:pt x="1324" y="3036"/>
                    </a:cubicBezTo>
                    <a:cubicBezTo>
                      <a:pt x="1507" y="3310"/>
                      <a:pt x="1712" y="3606"/>
                      <a:pt x="1940" y="3857"/>
                    </a:cubicBezTo>
                    <a:cubicBezTo>
                      <a:pt x="2169" y="4131"/>
                      <a:pt x="2397" y="4360"/>
                      <a:pt x="2648" y="4588"/>
                    </a:cubicBezTo>
                    <a:cubicBezTo>
                      <a:pt x="2899" y="4793"/>
                      <a:pt x="3173" y="5022"/>
                      <a:pt x="3447" y="5204"/>
                    </a:cubicBezTo>
                    <a:cubicBezTo>
                      <a:pt x="3721" y="5387"/>
                      <a:pt x="3995" y="5569"/>
                      <a:pt x="4291" y="5706"/>
                    </a:cubicBezTo>
                    <a:cubicBezTo>
                      <a:pt x="4611" y="5866"/>
                      <a:pt x="4931" y="6026"/>
                      <a:pt x="5273" y="6140"/>
                    </a:cubicBezTo>
                    <a:cubicBezTo>
                      <a:pt x="5410" y="6186"/>
                      <a:pt x="5547" y="6231"/>
                      <a:pt x="5684" y="6277"/>
                    </a:cubicBezTo>
                    <a:cubicBezTo>
                      <a:pt x="5752" y="6300"/>
                      <a:pt x="5821" y="6323"/>
                      <a:pt x="5866" y="6345"/>
                    </a:cubicBezTo>
                    <a:cubicBezTo>
                      <a:pt x="5912" y="6345"/>
                      <a:pt x="5935" y="6345"/>
                      <a:pt x="5958" y="6368"/>
                    </a:cubicBezTo>
                    <a:cubicBezTo>
                      <a:pt x="6005" y="6378"/>
                      <a:pt x="6052" y="6383"/>
                      <a:pt x="6098" y="6383"/>
                    </a:cubicBezTo>
                    <a:cubicBezTo>
                      <a:pt x="6162" y="6383"/>
                      <a:pt x="6224" y="6372"/>
                      <a:pt x="6277" y="6345"/>
                    </a:cubicBezTo>
                    <a:cubicBezTo>
                      <a:pt x="6437" y="6300"/>
                      <a:pt x="6551" y="6140"/>
                      <a:pt x="6505" y="5980"/>
                    </a:cubicBezTo>
                    <a:cubicBezTo>
                      <a:pt x="6483" y="5889"/>
                      <a:pt x="6414" y="5820"/>
                      <a:pt x="6346" y="5775"/>
                    </a:cubicBezTo>
                    <a:cubicBezTo>
                      <a:pt x="6313" y="5759"/>
                      <a:pt x="6270" y="5743"/>
                      <a:pt x="6223" y="5743"/>
                    </a:cubicBezTo>
                    <a:cubicBezTo>
                      <a:pt x="6203" y="5743"/>
                      <a:pt x="6183" y="5745"/>
                      <a:pt x="6163" y="5752"/>
                    </a:cubicBezTo>
                    <a:cubicBezTo>
                      <a:pt x="5844" y="5661"/>
                      <a:pt x="5524" y="5547"/>
                      <a:pt x="5227" y="5432"/>
                    </a:cubicBezTo>
                    <a:cubicBezTo>
                      <a:pt x="4885" y="5295"/>
                      <a:pt x="4565" y="5136"/>
                      <a:pt x="4246" y="4953"/>
                    </a:cubicBezTo>
                    <a:cubicBezTo>
                      <a:pt x="3926" y="4771"/>
                      <a:pt x="3629" y="4542"/>
                      <a:pt x="3333" y="4314"/>
                    </a:cubicBezTo>
                    <a:lnTo>
                      <a:pt x="3333" y="4314"/>
                    </a:lnTo>
                    <a:lnTo>
                      <a:pt x="3401" y="4360"/>
                    </a:lnTo>
                    <a:cubicBezTo>
                      <a:pt x="3173" y="4200"/>
                      <a:pt x="2945" y="4017"/>
                      <a:pt x="2762" y="3812"/>
                    </a:cubicBezTo>
                    <a:cubicBezTo>
                      <a:pt x="2534" y="3606"/>
                      <a:pt x="2351" y="3401"/>
                      <a:pt x="2169" y="3173"/>
                    </a:cubicBezTo>
                    <a:cubicBezTo>
                      <a:pt x="1667" y="2511"/>
                      <a:pt x="1119" y="1826"/>
                      <a:pt x="776" y="1050"/>
                    </a:cubicBezTo>
                    <a:cubicBezTo>
                      <a:pt x="731" y="913"/>
                      <a:pt x="662" y="799"/>
                      <a:pt x="639" y="662"/>
                    </a:cubicBezTo>
                    <a:cubicBezTo>
                      <a:pt x="594" y="502"/>
                      <a:pt x="571" y="342"/>
                      <a:pt x="525" y="183"/>
                    </a:cubicBezTo>
                    <a:cubicBezTo>
                      <a:pt x="502" y="69"/>
                      <a:pt x="388" y="0"/>
                      <a:pt x="274" y="0"/>
                    </a:cubicBezTo>
                    <a:close/>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4"/>
              <p:cNvSpPr/>
              <p:nvPr/>
            </p:nvSpPr>
            <p:spPr>
              <a:xfrm>
                <a:off x="12516907" y="4096990"/>
                <a:ext cx="18468" cy="18468"/>
              </a:xfrm>
              <a:custGeom>
                <a:rect b="b" l="l" r="r" t="t"/>
                <a:pathLst>
                  <a:path extrusionOk="0" h="663" w="663">
                    <a:moveTo>
                      <a:pt x="343" y="1"/>
                    </a:moveTo>
                    <a:cubicBezTo>
                      <a:pt x="161" y="1"/>
                      <a:pt x="1" y="160"/>
                      <a:pt x="1" y="343"/>
                    </a:cubicBezTo>
                    <a:cubicBezTo>
                      <a:pt x="1" y="526"/>
                      <a:pt x="161" y="663"/>
                      <a:pt x="343" y="663"/>
                    </a:cubicBezTo>
                    <a:cubicBezTo>
                      <a:pt x="526" y="663"/>
                      <a:pt x="663" y="503"/>
                      <a:pt x="663" y="320"/>
                    </a:cubicBezTo>
                    <a:cubicBezTo>
                      <a:pt x="663" y="160"/>
                      <a:pt x="503" y="1"/>
                      <a:pt x="343" y="1"/>
                    </a:cubicBezTo>
                    <a:close/>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4"/>
              <p:cNvSpPr/>
              <p:nvPr/>
            </p:nvSpPr>
            <p:spPr>
              <a:xfrm>
                <a:off x="12552533" y="4098271"/>
                <a:ext cx="10836" cy="11476"/>
              </a:xfrm>
              <a:custGeom>
                <a:rect b="b" l="l" r="r" t="t"/>
                <a:pathLst>
                  <a:path extrusionOk="0" h="412" w="389">
                    <a:moveTo>
                      <a:pt x="183" y="0"/>
                    </a:moveTo>
                    <a:cubicBezTo>
                      <a:pt x="91" y="0"/>
                      <a:pt x="0" y="92"/>
                      <a:pt x="0" y="206"/>
                    </a:cubicBezTo>
                    <a:cubicBezTo>
                      <a:pt x="0" y="320"/>
                      <a:pt x="91" y="411"/>
                      <a:pt x="206" y="411"/>
                    </a:cubicBezTo>
                    <a:cubicBezTo>
                      <a:pt x="297" y="411"/>
                      <a:pt x="388" y="320"/>
                      <a:pt x="388" y="206"/>
                    </a:cubicBezTo>
                    <a:cubicBezTo>
                      <a:pt x="388" y="92"/>
                      <a:pt x="297" y="0"/>
                      <a:pt x="183" y="0"/>
                    </a:cubicBezTo>
                    <a:close/>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4"/>
              <p:cNvSpPr/>
              <p:nvPr/>
            </p:nvSpPr>
            <p:spPr>
              <a:xfrm>
                <a:off x="10867668" y="3927241"/>
                <a:ext cx="525178" cy="50250"/>
              </a:xfrm>
              <a:custGeom>
                <a:rect b="b" l="l" r="r" t="t"/>
                <a:pathLst>
                  <a:path extrusionOk="0" h="1804" w="18854">
                    <a:moveTo>
                      <a:pt x="4572" y="1246"/>
                    </a:moveTo>
                    <a:cubicBezTo>
                      <a:pt x="4554" y="1249"/>
                      <a:pt x="4536" y="1252"/>
                      <a:pt x="4519" y="1256"/>
                    </a:cubicBezTo>
                    <a:cubicBezTo>
                      <a:pt x="4537" y="1256"/>
                      <a:pt x="4554" y="1256"/>
                      <a:pt x="4572" y="1246"/>
                    </a:cubicBezTo>
                    <a:close/>
                    <a:moveTo>
                      <a:pt x="434" y="1484"/>
                    </a:moveTo>
                    <a:cubicBezTo>
                      <a:pt x="434" y="1484"/>
                      <a:pt x="428" y="1484"/>
                      <a:pt x="423" y="1487"/>
                    </a:cubicBezTo>
                    <a:lnTo>
                      <a:pt x="423" y="1487"/>
                    </a:lnTo>
                    <a:cubicBezTo>
                      <a:pt x="426" y="1486"/>
                      <a:pt x="430" y="1485"/>
                      <a:pt x="434" y="1484"/>
                    </a:cubicBezTo>
                    <a:close/>
                    <a:moveTo>
                      <a:pt x="17484" y="0"/>
                    </a:moveTo>
                    <a:cubicBezTo>
                      <a:pt x="17142" y="0"/>
                      <a:pt x="16822" y="23"/>
                      <a:pt x="16503" y="23"/>
                    </a:cubicBezTo>
                    <a:cubicBezTo>
                      <a:pt x="16160" y="23"/>
                      <a:pt x="15818" y="46"/>
                      <a:pt x="15476" y="69"/>
                    </a:cubicBezTo>
                    <a:cubicBezTo>
                      <a:pt x="15133" y="92"/>
                      <a:pt x="14814" y="92"/>
                      <a:pt x="14494" y="114"/>
                    </a:cubicBezTo>
                    <a:cubicBezTo>
                      <a:pt x="14152" y="137"/>
                      <a:pt x="13809" y="137"/>
                      <a:pt x="13467" y="160"/>
                    </a:cubicBezTo>
                    <a:cubicBezTo>
                      <a:pt x="13125" y="160"/>
                      <a:pt x="12805" y="183"/>
                      <a:pt x="12463" y="206"/>
                    </a:cubicBezTo>
                    <a:cubicBezTo>
                      <a:pt x="12120" y="229"/>
                      <a:pt x="11778" y="229"/>
                      <a:pt x="11436" y="251"/>
                    </a:cubicBezTo>
                    <a:cubicBezTo>
                      <a:pt x="11276" y="274"/>
                      <a:pt x="11139" y="274"/>
                      <a:pt x="10979" y="297"/>
                    </a:cubicBezTo>
                    <a:cubicBezTo>
                      <a:pt x="10796" y="297"/>
                      <a:pt x="10637" y="297"/>
                      <a:pt x="10477" y="320"/>
                    </a:cubicBezTo>
                    <a:cubicBezTo>
                      <a:pt x="10135" y="320"/>
                      <a:pt x="9769" y="320"/>
                      <a:pt x="9427" y="343"/>
                    </a:cubicBezTo>
                    <a:cubicBezTo>
                      <a:pt x="9085" y="343"/>
                      <a:pt x="8765" y="366"/>
                      <a:pt x="8423" y="388"/>
                    </a:cubicBezTo>
                    <a:cubicBezTo>
                      <a:pt x="7738" y="411"/>
                      <a:pt x="7076" y="434"/>
                      <a:pt x="6391" y="503"/>
                    </a:cubicBezTo>
                    <a:cubicBezTo>
                      <a:pt x="6231" y="525"/>
                      <a:pt x="6072" y="525"/>
                      <a:pt x="5912" y="548"/>
                    </a:cubicBezTo>
                    <a:cubicBezTo>
                      <a:pt x="5729" y="571"/>
                      <a:pt x="5547" y="594"/>
                      <a:pt x="5364" y="617"/>
                    </a:cubicBezTo>
                    <a:cubicBezTo>
                      <a:pt x="5044" y="662"/>
                      <a:pt x="4725" y="731"/>
                      <a:pt x="4405" y="799"/>
                    </a:cubicBezTo>
                    <a:cubicBezTo>
                      <a:pt x="4086" y="845"/>
                      <a:pt x="3743" y="913"/>
                      <a:pt x="3424" y="982"/>
                    </a:cubicBezTo>
                    <a:cubicBezTo>
                      <a:pt x="3104" y="1050"/>
                      <a:pt x="2762" y="1119"/>
                      <a:pt x="2442" y="1164"/>
                    </a:cubicBezTo>
                    <a:cubicBezTo>
                      <a:pt x="2100" y="1210"/>
                      <a:pt x="1758" y="1279"/>
                      <a:pt x="1415" y="1324"/>
                    </a:cubicBezTo>
                    <a:cubicBezTo>
                      <a:pt x="1096" y="1370"/>
                      <a:pt x="753" y="1461"/>
                      <a:pt x="411" y="1507"/>
                    </a:cubicBezTo>
                    <a:cubicBezTo>
                      <a:pt x="411" y="1495"/>
                      <a:pt x="417" y="1489"/>
                      <a:pt x="423" y="1487"/>
                    </a:cubicBezTo>
                    <a:lnTo>
                      <a:pt x="423" y="1487"/>
                    </a:lnTo>
                    <a:cubicBezTo>
                      <a:pt x="335" y="1507"/>
                      <a:pt x="247" y="1508"/>
                      <a:pt x="137" y="1530"/>
                    </a:cubicBezTo>
                    <a:cubicBezTo>
                      <a:pt x="69" y="1530"/>
                      <a:pt x="0" y="1575"/>
                      <a:pt x="0" y="1667"/>
                    </a:cubicBezTo>
                    <a:cubicBezTo>
                      <a:pt x="0" y="1735"/>
                      <a:pt x="69" y="1804"/>
                      <a:pt x="137" y="1804"/>
                    </a:cubicBezTo>
                    <a:cubicBezTo>
                      <a:pt x="571" y="1781"/>
                      <a:pt x="982" y="1689"/>
                      <a:pt x="1392" y="1644"/>
                    </a:cubicBezTo>
                    <a:cubicBezTo>
                      <a:pt x="1644" y="1598"/>
                      <a:pt x="1872" y="1575"/>
                      <a:pt x="2100" y="1552"/>
                    </a:cubicBezTo>
                    <a:cubicBezTo>
                      <a:pt x="2397" y="1507"/>
                      <a:pt x="2671" y="1484"/>
                      <a:pt x="2967" y="1438"/>
                    </a:cubicBezTo>
                    <a:cubicBezTo>
                      <a:pt x="3287" y="1416"/>
                      <a:pt x="3584" y="1370"/>
                      <a:pt x="3903" y="1324"/>
                    </a:cubicBezTo>
                    <a:lnTo>
                      <a:pt x="3880" y="1324"/>
                    </a:lnTo>
                    <a:cubicBezTo>
                      <a:pt x="4109" y="1301"/>
                      <a:pt x="4337" y="1279"/>
                      <a:pt x="4588" y="1233"/>
                    </a:cubicBezTo>
                    <a:lnTo>
                      <a:pt x="4588" y="1233"/>
                    </a:lnTo>
                    <a:cubicBezTo>
                      <a:pt x="4583" y="1238"/>
                      <a:pt x="4577" y="1243"/>
                      <a:pt x="4572" y="1246"/>
                    </a:cubicBezTo>
                    <a:lnTo>
                      <a:pt x="4572" y="1246"/>
                    </a:lnTo>
                    <a:cubicBezTo>
                      <a:pt x="4674" y="1227"/>
                      <a:pt x="4791" y="1210"/>
                      <a:pt x="4908" y="1210"/>
                    </a:cubicBezTo>
                    <a:cubicBezTo>
                      <a:pt x="5204" y="1164"/>
                      <a:pt x="5501" y="1142"/>
                      <a:pt x="5798" y="1119"/>
                    </a:cubicBezTo>
                    <a:cubicBezTo>
                      <a:pt x="6140" y="1096"/>
                      <a:pt x="6482" y="1073"/>
                      <a:pt x="6825" y="1050"/>
                    </a:cubicBezTo>
                    <a:cubicBezTo>
                      <a:pt x="7167" y="1027"/>
                      <a:pt x="7487" y="1027"/>
                      <a:pt x="7806" y="1005"/>
                    </a:cubicBezTo>
                    <a:cubicBezTo>
                      <a:pt x="8149" y="982"/>
                      <a:pt x="8491" y="982"/>
                      <a:pt x="8833" y="982"/>
                    </a:cubicBezTo>
                    <a:cubicBezTo>
                      <a:pt x="9176" y="959"/>
                      <a:pt x="9518" y="959"/>
                      <a:pt x="9861" y="936"/>
                    </a:cubicBezTo>
                    <a:lnTo>
                      <a:pt x="10865" y="936"/>
                    </a:lnTo>
                    <a:cubicBezTo>
                      <a:pt x="11527" y="891"/>
                      <a:pt x="12212" y="845"/>
                      <a:pt x="12874" y="822"/>
                    </a:cubicBezTo>
                    <a:cubicBezTo>
                      <a:pt x="13216" y="822"/>
                      <a:pt x="13558" y="799"/>
                      <a:pt x="13878" y="776"/>
                    </a:cubicBezTo>
                    <a:cubicBezTo>
                      <a:pt x="14197" y="776"/>
                      <a:pt x="14540" y="754"/>
                      <a:pt x="14859" y="754"/>
                    </a:cubicBezTo>
                    <a:cubicBezTo>
                      <a:pt x="15202" y="731"/>
                      <a:pt x="15544" y="708"/>
                      <a:pt x="15909" y="685"/>
                    </a:cubicBezTo>
                    <a:cubicBezTo>
                      <a:pt x="16229" y="685"/>
                      <a:pt x="16571" y="685"/>
                      <a:pt x="16914" y="662"/>
                    </a:cubicBezTo>
                    <a:cubicBezTo>
                      <a:pt x="17165" y="662"/>
                      <a:pt x="17439" y="662"/>
                      <a:pt x="17690" y="639"/>
                    </a:cubicBezTo>
                    <a:cubicBezTo>
                      <a:pt x="17964" y="639"/>
                      <a:pt x="18260" y="639"/>
                      <a:pt x="18534" y="617"/>
                    </a:cubicBezTo>
                    <a:cubicBezTo>
                      <a:pt x="18626" y="594"/>
                      <a:pt x="18694" y="571"/>
                      <a:pt x="18762" y="525"/>
                    </a:cubicBezTo>
                    <a:cubicBezTo>
                      <a:pt x="18808" y="457"/>
                      <a:pt x="18854" y="388"/>
                      <a:pt x="18854" y="297"/>
                    </a:cubicBezTo>
                    <a:cubicBezTo>
                      <a:pt x="18854" y="137"/>
                      <a:pt x="18717" y="0"/>
                      <a:pt x="18557" y="0"/>
                    </a:cubicBezTo>
                    <a:close/>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4"/>
              <p:cNvSpPr/>
              <p:nvPr/>
            </p:nvSpPr>
            <p:spPr>
              <a:xfrm>
                <a:off x="11445604" y="3922144"/>
                <a:ext cx="74401" cy="14011"/>
              </a:xfrm>
              <a:custGeom>
                <a:rect b="b" l="l" r="r" t="t"/>
                <a:pathLst>
                  <a:path extrusionOk="0" h="503" w="2671">
                    <a:moveTo>
                      <a:pt x="2077" y="1"/>
                    </a:moveTo>
                    <a:cubicBezTo>
                      <a:pt x="1940" y="24"/>
                      <a:pt x="1803" y="24"/>
                      <a:pt x="1667" y="24"/>
                    </a:cubicBezTo>
                    <a:cubicBezTo>
                      <a:pt x="1530" y="46"/>
                      <a:pt x="1415" y="46"/>
                      <a:pt x="1279" y="69"/>
                    </a:cubicBezTo>
                    <a:cubicBezTo>
                      <a:pt x="1142" y="69"/>
                      <a:pt x="982" y="92"/>
                      <a:pt x="845" y="115"/>
                    </a:cubicBezTo>
                    <a:cubicBezTo>
                      <a:pt x="617" y="138"/>
                      <a:pt x="388" y="161"/>
                      <a:pt x="160" y="161"/>
                    </a:cubicBezTo>
                    <a:cubicBezTo>
                      <a:pt x="114" y="183"/>
                      <a:pt x="92" y="183"/>
                      <a:pt x="46" y="206"/>
                    </a:cubicBezTo>
                    <a:cubicBezTo>
                      <a:pt x="23" y="252"/>
                      <a:pt x="0" y="297"/>
                      <a:pt x="0" y="320"/>
                    </a:cubicBezTo>
                    <a:cubicBezTo>
                      <a:pt x="0" y="412"/>
                      <a:pt x="69" y="503"/>
                      <a:pt x="160" y="503"/>
                    </a:cubicBezTo>
                    <a:cubicBezTo>
                      <a:pt x="365" y="480"/>
                      <a:pt x="571" y="457"/>
                      <a:pt x="776" y="434"/>
                    </a:cubicBezTo>
                    <a:cubicBezTo>
                      <a:pt x="959" y="412"/>
                      <a:pt x="1142" y="389"/>
                      <a:pt x="1324" y="389"/>
                    </a:cubicBezTo>
                    <a:cubicBezTo>
                      <a:pt x="1507" y="389"/>
                      <a:pt x="1689" y="366"/>
                      <a:pt x="1872" y="366"/>
                    </a:cubicBezTo>
                    <a:cubicBezTo>
                      <a:pt x="2077" y="366"/>
                      <a:pt x="2283" y="366"/>
                      <a:pt x="2511" y="343"/>
                    </a:cubicBezTo>
                    <a:cubicBezTo>
                      <a:pt x="2557" y="343"/>
                      <a:pt x="2580" y="320"/>
                      <a:pt x="2625" y="297"/>
                    </a:cubicBezTo>
                    <a:cubicBezTo>
                      <a:pt x="2648" y="275"/>
                      <a:pt x="2671" y="229"/>
                      <a:pt x="2671" y="183"/>
                    </a:cubicBezTo>
                    <a:cubicBezTo>
                      <a:pt x="2671" y="92"/>
                      <a:pt x="2602" y="1"/>
                      <a:pt x="2511" y="1"/>
                    </a:cubicBezTo>
                    <a:close/>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4"/>
              <p:cNvSpPr/>
              <p:nvPr/>
            </p:nvSpPr>
            <p:spPr>
              <a:xfrm>
                <a:off x="13174341" y="3749861"/>
                <a:ext cx="47075" cy="3203"/>
              </a:xfrm>
              <a:custGeom>
                <a:rect b="b" l="l" r="r" t="t"/>
                <a:pathLst>
                  <a:path extrusionOk="0" h="115" w="1690">
                    <a:moveTo>
                      <a:pt x="0" y="0"/>
                    </a:moveTo>
                    <a:lnTo>
                      <a:pt x="434" y="46"/>
                    </a:lnTo>
                    <a:cubicBezTo>
                      <a:pt x="617" y="69"/>
                      <a:pt x="799" y="69"/>
                      <a:pt x="982" y="91"/>
                    </a:cubicBezTo>
                    <a:cubicBezTo>
                      <a:pt x="1073" y="91"/>
                      <a:pt x="1164" y="91"/>
                      <a:pt x="1256" y="114"/>
                    </a:cubicBezTo>
                    <a:lnTo>
                      <a:pt x="1415" y="114"/>
                    </a:lnTo>
                    <a:cubicBezTo>
                      <a:pt x="1484" y="114"/>
                      <a:pt x="1552" y="114"/>
                      <a:pt x="1621" y="91"/>
                    </a:cubicBezTo>
                    <a:cubicBezTo>
                      <a:pt x="1644" y="91"/>
                      <a:pt x="1667" y="69"/>
                      <a:pt x="1689" y="46"/>
                    </a:cubicBezTo>
                    <a:cubicBezTo>
                      <a:pt x="1507" y="46"/>
                      <a:pt x="1301" y="23"/>
                      <a:pt x="1096" y="23"/>
                    </a:cubicBezTo>
                    <a:cubicBezTo>
                      <a:pt x="890" y="0"/>
                      <a:pt x="685" y="0"/>
                      <a:pt x="480"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4"/>
              <p:cNvSpPr/>
              <p:nvPr/>
            </p:nvSpPr>
            <p:spPr>
              <a:xfrm>
                <a:off x="12699385" y="3669750"/>
                <a:ext cx="1553278" cy="170055"/>
              </a:xfrm>
              <a:custGeom>
                <a:rect b="b" l="l" r="r" t="t"/>
                <a:pathLst>
                  <a:path extrusionOk="0" h="6105" w="55763">
                    <a:moveTo>
                      <a:pt x="54005" y="4999"/>
                    </a:moveTo>
                    <a:cubicBezTo>
                      <a:pt x="53964" y="4999"/>
                      <a:pt x="53941" y="4999"/>
                      <a:pt x="53921" y="5016"/>
                    </a:cubicBezTo>
                    <a:lnTo>
                      <a:pt x="53921" y="5016"/>
                    </a:lnTo>
                    <a:cubicBezTo>
                      <a:pt x="53949" y="5010"/>
                      <a:pt x="53977" y="5005"/>
                      <a:pt x="54005" y="4999"/>
                    </a:cubicBezTo>
                    <a:close/>
                    <a:moveTo>
                      <a:pt x="54016" y="5653"/>
                    </a:moveTo>
                    <a:cubicBezTo>
                      <a:pt x="54005" y="5656"/>
                      <a:pt x="53994" y="5658"/>
                      <a:pt x="53983" y="5661"/>
                    </a:cubicBezTo>
                    <a:cubicBezTo>
                      <a:pt x="53991" y="5661"/>
                      <a:pt x="54003" y="5657"/>
                      <a:pt x="54016" y="5653"/>
                    </a:cubicBezTo>
                    <a:close/>
                    <a:moveTo>
                      <a:pt x="44926" y="5950"/>
                    </a:moveTo>
                    <a:lnTo>
                      <a:pt x="44926" y="5950"/>
                    </a:lnTo>
                    <a:cubicBezTo>
                      <a:pt x="44948" y="5958"/>
                      <a:pt x="44974" y="5958"/>
                      <a:pt x="44989" y="5958"/>
                    </a:cubicBezTo>
                    <a:cubicBezTo>
                      <a:pt x="44968" y="5955"/>
                      <a:pt x="44947" y="5953"/>
                      <a:pt x="44926" y="5950"/>
                    </a:cubicBezTo>
                    <a:close/>
                    <a:moveTo>
                      <a:pt x="15933" y="0"/>
                    </a:moveTo>
                    <a:cubicBezTo>
                      <a:pt x="15431" y="0"/>
                      <a:pt x="14929" y="23"/>
                      <a:pt x="14449" y="46"/>
                    </a:cubicBezTo>
                    <a:cubicBezTo>
                      <a:pt x="13901" y="69"/>
                      <a:pt x="13354" y="137"/>
                      <a:pt x="12806" y="206"/>
                    </a:cubicBezTo>
                    <a:cubicBezTo>
                      <a:pt x="12281" y="274"/>
                      <a:pt x="11779" y="342"/>
                      <a:pt x="11276" y="411"/>
                    </a:cubicBezTo>
                    <a:cubicBezTo>
                      <a:pt x="10752" y="479"/>
                      <a:pt x="10249" y="548"/>
                      <a:pt x="9724" y="639"/>
                    </a:cubicBezTo>
                    <a:cubicBezTo>
                      <a:pt x="8697" y="845"/>
                      <a:pt x="7693" y="1096"/>
                      <a:pt x="6689" y="1347"/>
                    </a:cubicBezTo>
                    <a:cubicBezTo>
                      <a:pt x="6552" y="1392"/>
                      <a:pt x="6392" y="1415"/>
                      <a:pt x="6255" y="1461"/>
                    </a:cubicBezTo>
                    <a:cubicBezTo>
                      <a:pt x="6095" y="1507"/>
                      <a:pt x="5935" y="1552"/>
                      <a:pt x="5798" y="1598"/>
                    </a:cubicBezTo>
                    <a:cubicBezTo>
                      <a:pt x="5502" y="1666"/>
                      <a:pt x="5205" y="1758"/>
                      <a:pt x="4931" y="1849"/>
                    </a:cubicBezTo>
                    <a:cubicBezTo>
                      <a:pt x="4612" y="1963"/>
                      <a:pt x="4292" y="2054"/>
                      <a:pt x="3995" y="2191"/>
                    </a:cubicBezTo>
                    <a:cubicBezTo>
                      <a:pt x="3835" y="2237"/>
                      <a:pt x="3676" y="2305"/>
                      <a:pt x="3539" y="2374"/>
                    </a:cubicBezTo>
                    <a:cubicBezTo>
                      <a:pt x="3379" y="2420"/>
                      <a:pt x="3242" y="2488"/>
                      <a:pt x="3105" y="2557"/>
                    </a:cubicBezTo>
                    <a:cubicBezTo>
                      <a:pt x="3128" y="2534"/>
                      <a:pt x="3128" y="2534"/>
                      <a:pt x="3128" y="2534"/>
                    </a:cubicBezTo>
                    <a:lnTo>
                      <a:pt x="3128" y="2534"/>
                    </a:lnTo>
                    <a:cubicBezTo>
                      <a:pt x="2877" y="2648"/>
                      <a:pt x="2649" y="2762"/>
                      <a:pt x="2397" y="2899"/>
                    </a:cubicBezTo>
                    <a:cubicBezTo>
                      <a:pt x="2169" y="3013"/>
                      <a:pt x="1941" y="3196"/>
                      <a:pt x="1713" y="3333"/>
                    </a:cubicBezTo>
                    <a:cubicBezTo>
                      <a:pt x="1439" y="3515"/>
                      <a:pt x="1165" y="3698"/>
                      <a:pt x="891" y="3880"/>
                    </a:cubicBezTo>
                    <a:cubicBezTo>
                      <a:pt x="663" y="4063"/>
                      <a:pt x="412" y="4246"/>
                      <a:pt x="183" y="4428"/>
                    </a:cubicBezTo>
                    <a:cubicBezTo>
                      <a:pt x="46" y="4520"/>
                      <a:pt x="1" y="4679"/>
                      <a:pt x="92" y="4816"/>
                    </a:cubicBezTo>
                    <a:cubicBezTo>
                      <a:pt x="135" y="4888"/>
                      <a:pt x="225" y="4933"/>
                      <a:pt x="319" y="4933"/>
                    </a:cubicBezTo>
                    <a:cubicBezTo>
                      <a:pt x="373" y="4933"/>
                      <a:pt x="430" y="4918"/>
                      <a:pt x="480" y="4885"/>
                    </a:cubicBezTo>
                    <a:cubicBezTo>
                      <a:pt x="686" y="4748"/>
                      <a:pt x="891" y="4588"/>
                      <a:pt x="1096" y="4451"/>
                    </a:cubicBezTo>
                    <a:cubicBezTo>
                      <a:pt x="1347" y="4291"/>
                      <a:pt x="1576" y="4154"/>
                      <a:pt x="1827" y="3995"/>
                    </a:cubicBezTo>
                    <a:lnTo>
                      <a:pt x="2146" y="3812"/>
                    </a:lnTo>
                    <a:cubicBezTo>
                      <a:pt x="2260" y="3743"/>
                      <a:pt x="2352" y="3675"/>
                      <a:pt x="2443" y="3607"/>
                    </a:cubicBezTo>
                    <a:cubicBezTo>
                      <a:pt x="2557" y="3538"/>
                      <a:pt x="2649" y="3470"/>
                      <a:pt x="2763" y="3424"/>
                    </a:cubicBezTo>
                    <a:cubicBezTo>
                      <a:pt x="2831" y="3378"/>
                      <a:pt x="2922" y="3333"/>
                      <a:pt x="2991" y="3310"/>
                    </a:cubicBezTo>
                    <a:cubicBezTo>
                      <a:pt x="3174" y="3218"/>
                      <a:pt x="3333" y="3150"/>
                      <a:pt x="3516" y="3059"/>
                    </a:cubicBezTo>
                    <a:cubicBezTo>
                      <a:pt x="3744" y="2967"/>
                      <a:pt x="3995" y="2876"/>
                      <a:pt x="4223" y="2785"/>
                    </a:cubicBezTo>
                    <a:cubicBezTo>
                      <a:pt x="4680" y="2602"/>
                      <a:pt x="5159" y="2442"/>
                      <a:pt x="5639" y="2305"/>
                    </a:cubicBezTo>
                    <a:cubicBezTo>
                      <a:pt x="5753" y="2283"/>
                      <a:pt x="5844" y="2260"/>
                      <a:pt x="5958" y="2237"/>
                    </a:cubicBezTo>
                    <a:cubicBezTo>
                      <a:pt x="6072" y="2191"/>
                      <a:pt x="6209" y="2146"/>
                      <a:pt x="6323" y="2123"/>
                    </a:cubicBezTo>
                    <a:cubicBezTo>
                      <a:pt x="6574" y="2054"/>
                      <a:pt x="6826" y="1986"/>
                      <a:pt x="7077" y="1917"/>
                    </a:cubicBezTo>
                    <a:cubicBezTo>
                      <a:pt x="7579" y="1803"/>
                      <a:pt x="8081" y="1666"/>
                      <a:pt x="8583" y="1552"/>
                    </a:cubicBezTo>
                    <a:cubicBezTo>
                      <a:pt x="8811" y="1507"/>
                      <a:pt x="9062" y="1438"/>
                      <a:pt x="9314" y="1392"/>
                    </a:cubicBezTo>
                    <a:cubicBezTo>
                      <a:pt x="9587" y="1324"/>
                      <a:pt x="9838" y="1278"/>
                      <a:pt x="10090" y="1233"/>
                    </a:cubicBezTo>
                    <a:cubicBezTo>
                      <a:pt x="10569" y="1141"/>
                      <a:pt x="11071" y="1096"/>
                      <a:pt x="11550" y="1027"/>
                    </a:cubicBezTo>
                    <a:cubicBezTo>
                      <a:pt x="11801" y="1004"/>
                      <a:pt x="12053" y="959"/>
                      <a:pt x="12326" y="913"/>
                    </a:cubicBezTo>
                    <a:cubicBezTo>
                      <a:pt x="12578" y="890"/>
                      <a:pt x="12829" y="867"/>
                      <a:pt x="13080" y="822"/>
                    </a:cubicBezTo>
                    <a:cubicBezTo>
                      <a:pt x="13627" y="753"/>
                      <a:pt x="14175" y="731"/>
                      <a:pt x="14723" y="685"/>
                    </a:cubicBezTo>
                    <a:cubicBezTo>
                      <a:pt x="15225" y="662"/>
                      <a:pt x="15705" y="639"/>
                      <a:pt x="16207" y="639"/>
                    </a:cubicBezTo>
                    <a:cubicBezTo>
                      <a:pt x="16755" y="639"/>
                      <a:pt x="17325" y="662"/>
                      <a:pt x="17873" y="662"/>
                    </a:cubicBezTo>
                    <a:cubicBezTo>
                      <a:pt x="18466" y="685"/>
                      <a:pt x="19037" y="708"/>
                      <a:pt x="19608" y="753"/>
                    </a:cubicBezTo>
                    <a:cubicBezTo>
                      <a:pt x="20110" y="799"/>
                      <a:pt x="20612" y="867"/>
                      <a:pt x="21114" y="913"/>
                    </a:cubicBezTo>
                    <a:cubicBezTo>
                      <a:pt x="21388" y="936"/>
                      <a:pt x="21639" y="982"/>
                      <a:pt x="21913" y="1004"/>
                    </a:cubicBezTo>
                    <a:cubicBezTo>
                      <a:pt x="22187" y="1050"/>
                      <a:pt x="22438" y="1073"/>
                      <a:pt x="22712" y="1119"/>
                    </a:cubicBezTo>
                    <a:cubicBezTo>
                      <a:pt x="22986" y="1164"/>
                      <a:pt x="23237" y="1210"/>
                      <a:pt x="23511" y="1256"/>
                    </a:cubicBezTo>
                    <a:cubicBezTo>
                      <a:pt x="23785" y="1301"/>
                      <a:pt x="24059" y="1370"/>
                      <a:pt x="24310" y="1415"/>
                    </a:cubicBezTo>
                    <a:cubicBezTo>
                      <a:pt x="24880" y="1552"/>
                      <a:pt x="25451" y="1666"/>
                      <a:pt x="26022" y="1803"/>
                    </a:cubicBezTo>
                    <a:cubicBezTo>
                      <a:pt x="26296" y="1849"/>
                      <a:pt x="26569" y="1917"/>
                      <a:pt x="26843" y="1986"/>
                    </a:cubicBezTo>
                    <a:cubicBezTo>
                      <a:pt x="27117" y="2032"/>
                      <a:pt x="27391" y="2077"/>
                      <a:pt x="27665" y="2146"/>
                    </a:cubicBezTo>
                    <a:cubicBezTo>
                      <a:pt x="27916" y="2214"/>
                      <a:pt x="28190" y="2283"/>
                      <a:pt x="28441" y="2351"/>
                    </a:cubicBezTo>
                    <a:cubicBezTo>
                      <a:pt x="28715" y="2420"/>
                      <a:pt x="28966" y="2511"/>
                      <a:pt x="29217" y="2579"/>
                    </a:cubicBezTo>
                    <a:cubicBezTo>
                      <a:pt x="30244" y="2876"/>
                      <a:pt x="31271" y="3196"/>
                      <a:pt x="32299" y="3515"/>
                    </a:cubicBezTo>
                    <a:cubicBezTo>
                      <a:pt x="32550" y="3584"/>
                      <a:pt x="32778" y="3652"/>
                      <a:pt x="33029" y="3743"/>
                    </a:cubicBezTo>
                    <a:cubicBezTo>
                      <a:pt x="33303" y="3812"/>
                      <a:pt x="33554" y="3880"/>
                      <a:pt x="33828" y="3972"/>
                    </a:cubicBezTo>
                    <a:cubicBezTo>
                      <a:pt x="34307" y="4109"/>
                      <a:pt x="34809" y="4200"/>
                      <a:pt x="35312" y="4314"/>
                    </a:cubicBezTo>
                    <a:cubicBezTo>
                      <a:pt x="35585" y="4383"/>
                      <a:pt x="35837" y="4428"/>
                      <a:pt x="36110" y="4497"/>
                    </a:cubicBezTo>
                    <a:cubicBezTo>
                      <a:pt x="36384" y="4542"/>
                      <a:pt x="36635" y="4634"/>
                      <a:pt x="36909" y="4702"/>
                    </a:cubicBezTo>
                    <a:cubicBezTo>
                      <a:pt x="37183" y="4771"/>
                      <a:pt x="37457" y="4816"/>
                      <a:pt x="37731" y="4885"/>
                    </a:cubicBezTo>
                    <a:cubicBezTo>
                      <a:pt x="38005" y="4953"/>
                      <a:pt x="38279" y="5022"/>
                      <a:pt x="38553" y="5045"/>
                    </a:cubicBezTo>
                    <a:cubicBezTo>
                      <a:pt x="38804" y="5090"/>
                      <a:pt x="39032" y="5136"/>
                      <a:pt x="39283" y="5181"/>
                    </a:cubicBezTo>
                    <a:cubicBezTo>
                      <a:pt x="39511" y="5227"/>
                      <a:pt x="39740" y="5296"/>
                      <a:pt x="39968" y="5318"/>
                    </a:cubicBezTo>
                    <a:cubicBezTo>
                      <a:pt x="40470" y="5410"/>
                      <a:pt x="40949" y="5501"/>
                      <a:pt x="41429" y="5569"/>
                    </a:cubicBezTo>
                    <a:cubicBezTo>
                      <a:pt x="41908" y="5638"/>
                      <a:pt x="42387" y="5706"/>
                      <a:pt x="42867" y="5752"/>
                    </a:cubicBezTo>
                    <a:cubicBezTo>
                      <a:pt x="43118" y="5775"/>
                      <a:pt x="43369" y="5798"/>
                      <a:pt x="43597" y="5843"/>
                    </a:cubicBezTo>
                    <a:cubicBezTo>
                      <a:pt x="43848" y="5866"/>
                      <a:pt x="44122" y="5889"/>
                      <a:pt x="44373" y="5912"/>
                    </a:cubicBezTo>
                    <a:cubicBezTo>
                      <a:pt x="44557" y="5912"/>
                      <a:pt x="44742" y="5930"/>
                      <a:pt x="44926" y="5950"/>
                    </a:cubicBezTo>
                    <a:lnTo>
                      <a:pt x="44926" y="5950"/>
                    </a:lnTo>
                    <a:cubicBezTo>
                      <a:pt x="44915" y="5947"/>
                      <a:pt x="44906" y="5942"/>
                      <a:pt x="44898" y="5935"/>
                    </a:cubicBezTo>
                    <a:lnTo>
                      <a:pt x="44898" y="5935"/>
                    </a:lnTo>
                    <a:cubicBezTo>
                      <a:pt x="45423" y="5980"/>
                      <a:pt x="45948" y="6003"/>
                      <a:pt x="46473" y="6049"/>
                    </a:cubicBezTo>
                    <a:cubicBezTo>
                      <a:pt x="46998" y="6072"/>
                      <a:pt x="47500" y="6072"/>
                      <a:pt x="48025" y="6094"/>
                    </a:cubicBezTo>
                    <a:cubicBezTo>
                      <a:pt x="48345" y="6094"/>
                      <a:pt x="48664" y="6105"/>
                      <a:pt x="48984" y="6105"/>
                    </a:cubicBezTo>
                    <a:cubicBezTo>
                      <a:pt x="49144" y="6105"/>
                      <a:pt x="49303" y="6102"/>
                      <a:pt x="49463" y="6094"/>
                    </a:cubicBezTo>
                    <a:lnTo>
                      <a:pt x="50171" y="6094"/>
                    </a:lnTo>
                    <a:cubicBezTo>
                      <a:pt x="50399" y="6094"/>
                      <a:pt x="50627" y="6072"/>
                      <a:pt x="50856" y="6072"/>
                    </a:cubicBezTo>
                    <a:cubicBezTo>
                      <a:pt x="51129" y="6049"/>
                      <a:pt x="51426" y="6026"/>
                      <a:pt x="51723" y="5980"/>
                    </a:cubicBezTo>
                    <a:cubicBezTo>
                      <a:pt x="51974" y="5958"/>
                      <a:pt x="52248" y="5935"/>
                      <a:pt x="52499" y="5889"/>
                    </a:cubicBezTo>
                    <a:cubicBezTo>
                      <a:pt x="52750" y="5866"/>
                      <a:pt x="53024" y="5821"/>
                      <a:pt x="53275" y="5775"/>
                    </a:cubicBezTo>
                    <a:cubicBezTo>
                      <a:pt x="53435" y="5752"/>
                      <a:pt x="53617" y="5729"/>
                      <a:pt x="53777" y="5706"/>
                    </a:cubicBezTo>
                    <a:cubicBezTo>
                      <a:pt x="53800" y="5684"/>
                      <a:pt x="53846" y="5684"/>
                      <a:pt x="53869" y="5684"/>
                    </a:cubicBezTo>
                    <a:cubicBezTo>
                      <a:pt x="53919" y="5667"/>
                      <a:pt x="53970" y="5662"/>
                      <a:pt x="54021" y="5652"/>
                    </a:cubicBezTo>
                    <a:lnTo>
                      <a:pt x="54021" y="5652"/>
                    </a:lnTo>
                    <a:cubicBezTo>
                      <a:pt x="54019" y="5652"/>
                      <a:pt x="54018" y="5653"/>
                      <a:pt x="54016" y="5653"/>
                    </a:cubicBezTo>
                    <a:lnTo>
                      <a:pt x="54016" y="5653"/>
                    </a:lnTo>
                    <a:cubicBezTo>
                      <a:pt x="54213" y="5610"/>
                      <a:pt x="54427" y="5567"/>
                      <a:pt x="54622" y="5524"/>
                    </a:cubicBezTo>
                    <a:cubicBezTo>
                      <a:pt x="54804" y="5501"/>
                      <a:pt x="54987" y="5455"/>
                      <a:pt x="55147" y="5410"/>
                    </a:cubicBezTo>
                    <a:cubicBezTo>
                      <a:pt x="55284" y="5364"/>
                      <a:pt x="55421" y="5318"/>
                      <a:pt x="55558" y="5250"/>
                    </a:cubicBezTo>
                    <a:cubicBezTo>
                      <a:pt x="55695" y="5181"/>
                      <a:pt x="55740" y="5045"/>
                      <a:pt x="55740" y="4908"/>
                    </a:cubicBezTo>
                    <a:cubicBezTo>
                      <a:pt x="55763" y="4816"/>
                      <a:pt x="55717" y="4748"/>
                      <a:pt x="55717" y="4656"/>
                    </a:cubicBezTo>
                    <a:cubicBezTo>
                      <a:pt x="55672" y="4542"/>
                      <a:pt x="55626" y="4451"/>
                      <a:pt x="55580" y="4337"/>
                    </a:cubicBezTo>
                    <a:cubicBezTo>
                      <a:pt x="55580" y="4337"/>
                      <a:pt x="55580" y="4314"/>
                      <a:pt x="55558" y="4314"/>
                    </a:cubicBezTo>
                    <a:lnTo>
                      <a:pt x="55580" y="4314"/>
                    </a:lnTo>
                    <a:lnTo>
                      <a:pt x="55558" y="4268"/>
                    </a:lnTo>
                    <a:cubicBezTo>
                      <a:pt x="55535" y="4268"/>
                      <a:pt x="55535" y="4246"/>
                      <a:pt x="55535" y="4246"/>
                    </a:cubicBezTo>
                    <a:cubicBezTo>
                      <a:pt x="55489" y="4131"/>
                      <a:pt x="55443" y="3995"/>
                      <a:pt x="55352" y="3903"/>
                    </a:cubicBezTo>
                    <a:cubicBezTo>
                      <a:pt x="55288" y="3852"/>
                      <a:pt x="55210" y="3822"/>
                      <a:pt x="55129" y="3822"/>
                    </a:cubicBezTo>
                    <a:cubicBezTo>
                      <a:pt x="55066" y="3822"/>
                      <a:pt x="55001" y="3840"/>
                      <a:pt x="54941" y="3880"/>
                    </a:cubicBezTo>
                    <a:cubicBezTo>
                      <a:pt x="54850" y="3926"/>
                      <a:pt x="54804" y="4063"/>
                      <a:pt x="54804" y="4154"/>
                    </a:cubicBezTo>
                    <a:cubicBezTo>
                      <a:pt x="54804" y="4246"/>
                      <a:pt x="54850" y="4314"/>
                      <a:pt x="54896" y="4383"/>
                    </a:cubicBezTo>
                    <a:cubicBezTo>
                      <a:pt x="54918" y="4451"/>
                      <a:pt x="54964" y="4520"/>
                      <a:pt x="55010" y="4611"/>
                    </a:cubicBezTo>
                    <a:cubicBezTo>
                      <a:pt x="55033" y="4656"/>
                      <a:pt x="55055" y="4702"/>
                      <a:pt x="55055" y="4748"/>
                    </a:cubicBezTo>
                    <a:cubicBezTo>
                      <a:pt x="54896" y="4816"/>
                      <a:pt x="54736" y="4839"/>
                      <a:pt x="54553" y="4885"/>
                    </a:cubicBezTo>
                    <a:cubicBezTo>
                      <a:pt x="54348" y="4930"/>
                      <a:pt x="54120" y="4976"/>
                      <a:pt x="53914" y="5022"/>
                    </a:cubicBezTo>
                    <a:cubicBezTo>
                      <a:pt x="53916" y="5020"/>
                      <a:pt x="53918" y="5018"/>
                      <a:pt x="53921" y="5016"/>
                    </a:cubicBezTo>
                    <a:lnTo>
                      <a:pt x="53921" y="5016"/>
                    </a:lnTo>
                    <a:cubicBezTo>
                      <a:pt x="53835" y="5033"/>
                      <a:pt x="53749" y="5050"/>
                      <a:pt x="53663" y="5067"/>
                    </a:cubicBezTo>
                    <a:cubicBezTo>
                      <a:pt x="53572" y="5067"/>
                      <a:pt x="53458" y="5090"/>
                      <a:pt x="53366" y="5113"/>
                    </a:cubicBezTo>
                    <a:cubicBezTo>
                      <a:pt x="53161" y="5159"/>
                      <a:pt x="52933" y="5181"/>
                      <a:pt x="52727" y="5204"/>
                    </a:cubicBezTo>
                    <a:cubicBezTo>
                      <a:pt x="52522" y="5227"/>
                      <a:pt x="52294" y="5273"/>
                      <a:pt x="52088" y="5296"/>
                    </a:cubicBezTo>
                    <a:cubicBezTo>
                      <a:pt x="51860" y="5318"/>
                      <a:pt x="51654" y="5341"/>
                      <a:pt x="51426" y="5364"/>
                    </a:cubicBezTo>
                    <a:cubicBezTo>
                      <a:pt x="51175" y="5387"/>
                      <a:pt x="50924" y="5410"/>
                      <a:pt x="50673" y="5433"/>
                    </a:cubicBezTo>
                    <a:lnTo>
                      <a:pt x="49988" y="5433"/>
                    </a:lnTo>
                    <a:cubicBezTo>
                      <a:pt x="49760" y="5433"/>
                      <a:pt x="49509" y="5455"/>
                      <a:pt x="49258" y="5455"/>
                    </a:cubicBezTo>
                    <a:cubicBezTo>
                      <a:pt x="48596" y="5455"/>
                      <a:pt x="47911" y="5455"/>
                      <a:pt x="47249" y="5410"/>
                    </a:cubicBezTo>
                    <a:cubicBezTo>
                      <a:pt x="46519" y="5387"/>
                      <a:pt x="45788" y="5364"/>
                      <a:pt x="45058" y="5318"/>
                    </a:cubicBezTo>
                    <a:lnTo>
                      <a:pt x="45104" y="5318"/>
                    </a:lnTo>
                    <a:cubicBezTo>
                      <a:pt x="44898" y="5296"/>
                      <a:pt x="44693" y="5273"/>
                      <a:pt x="44487" y="5273"/>
                    </a:cubicBezTo>
                    <a:cubicBezTo>
                      <a:pt x="44396" y="5250"/>
                      <a:pt x="44282" y="5250"/>
                      <a:pt x="44168" y="5227"/>
                    </a:cubicBezTo>
                    <a:cubicBezTo>
                      <a:pt x="43666" y="5181"/>
                      <a:pt x="43141" y="5136"/>
                      <a:pt x="42638" y="5067"/>
                    </a:cubicBezTo>
                    <a:cubicBezTo>
                      <a:pt x="42365" y="5045"/>
                      <a:pt x="42113" y="4999"/>
                      <a:pt x="41840" y="4976"/>
                    </a:cubicBezTo>
                    <a:cubicBezTo>
                      <a:pt x="41566" y="4930"/>
                      <a:pt x="41315" y="4885"/>
                      <a:pt x="41041" y="4839"/>
                    </a:cubicBezTo>
                    <a:cubicBezTo>
                      <a:pt x="40767" y="4793"/>
                      <a:pt x="40516" y="4748"/>
                      <a:pt x="40242" y="4702"/>
                    </a:cubicBezTo>
                    <a:cubicBezTo>
                      <a:pt x="39991" y="4656"/>
                      <a:pt x="39740" y="4611"/>
                      <a:pt x="39466" y="4565"/>
                    </a:cubicBezTo>
                    <a:cubicBezTo>
                      <a:pt x="39192" y="4497"/>
                      <a:pt x="38918" y="4451"/>
                      <a:pt x="38644" y="4405"/>
                    </a:cubicBezTo>
                    <a:cubicBezTo>
                      <a:pt x="38393" y="4360"/>
                      <a:pt x="38119" y="4291"/>
                      <a:pt x="37868" y="4246"/>
                    </a:cubicBezTo>
                    <a:cubicBezTo>
                      <a:pt x="37571" y="4177"/>
                      <a:pt x="37275" y="4109"/>
                      <a:pt x="37001" y="4040"/>
                    </a:cubicBezTo>
                    <a:cubicBezTo>
                      <a:pt x="36727" y="3995"/>
                      <a:pt x="36476" y="3903"/>
                      <a:pt x="36225" y="3835"/>
                    </a:cubicBezTo>
                    <a:cubicBezTo>
                      <a:pt x="35700" y="3721"/>
                      <a:pt x="35175" y="3629"/>
                      <a:pt x="34650" y="3492"/>
                    </a:cubicBezTo>
                    <a:cubicBezTo>
                      <a:pt x="34421" y="3447"/>
                      <a:pt x="34170" y="3378"/>
                      <a:pt x="33919" y="3310"/>
                    </a:cubicBezTo>
                    <a:cubicBezTo>
                      <a:pt x="33668" y="3241"/>
                      <a:pt x="33394" y="3173"/>
                      <a:pt x="33143" y="3082"/>
                    </a:cubicBezTo>
                    <a:cubicBezTo>
                      <a:pt x="32641" y="2945"/>
                      <a:pt x="32139" y="2785"/>
                      <a:pt x="31637" y="2625"/>
                    </a:cubicBezTo>
                    <a:cubicBezTo>
                      <a:pt x="31135" y="2465"/>
                      <a:pt x="30632" y="2328"/>
                      <a:pt x="30130" y="2169"/>
                    </a:cubicBezTo>
                    <a:cubicBezTo>
                      <a:pt x="29856" y="2077"/>
                      <a:pt x="29605" y="2009"/>
                      <a:pt x="29331" y="1940"/>
                    </a:cubicBezTo>
                    <a:cubicBezTo>
                      <a:pt x="29080" y="1872"/>
                      <a:pt x="28829" y="1780"/>
                      <a:pt x="28578" y="1712"/>
                    </a:cubicBezTo>
                    <a:cubicBezTo>
                      <a:pt x="28304" y="1644"/>
                      <a:pt x="28030" y="1575"/>
                      <a:pt x="27779" y="1507"/>
                    </a:cubicBezTo>
                    <a:cubicBezTo>
                      <a:pt x="27505" y="1438"/>
                      <a:pt x="27231" y="1392"/>
                      <a:pt x="26957" y="1324"/>
                    </a:cubicBezTo>
                    <a:lnTo>
                      <a:pt x="25268" y="959"/>
                    </a:lnTo>
                    <a:cubicBezTo>
                      <a:pt x="24721" y="845"/>
                      <a:pt x="24173" y="708"/>
                      <a:pt x="23625" y="616"/>
                    </a:cubicBezTo>
                    <a:cubicBezTo>
                      <a:pt x="23374" y="571"/>
                      <a:pt x="23100" y="525"/>
                      <a:pt x="22849" y="479"/>
                    </a:cubicBezTo>
                    <a:cubicBezTo>
                      <a:pt x="22552" y="434"/>
                      <a:pt x="22278" y="411"/>
                      <a:pt x="22004" y="365"/>
                    </a:cubicBezTo>
                    <a:cubicBezTo>
                      <a:pt x="21479" y="297"/>
                      <a:pt x="20977" y="228"/>
                      <a:pt x="20452" y="183"/>
                    </a:cubicBezTo>
                    <a:cubicBezTo>
                      <a:pt x="19904" y="137"/>
                      <a:pt x="19357" y="69"/>
                      <a:pt x="18809" y="46"/>
                    </a:cubicBezTo>
                    <a:cubicBezTo>
                      <a:pt x="17919" y="23"/>
                      <a:pt x="17006" y="0"/>
                      <a:pt x="16093"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4"/>
              <p:cNvSpPr/>
              <p:nvPr/>
            </p:nvSpPr>
            <p:spPr>
              <a:xfrm>
                <a:off x="14231661" y="3804540"/>
                <a:ext cx="21643" cy="12089"/>
              </a:xfrm>
              <a:custGeom>
                <a:rect b="b" l="l" r="r" t="t"/>
                <a:pathLst>
                  <a:path extrusionOk="0" h="434" w="777">
                    <a:moveTo>
                      <a:pt x="503" y="23"/>
                    </a:moveTo>
                    <a:cubicBezTo>
                      <a:pt x="503" y="23"/>
                      <a:pt x="500" y="23"/>
                      <a:pt x="496" y="24"/>
                    </a:cubicBezTo>
                    <a:lnTo>
                      <a:pt x="496" y="24"/>
                    </a:lnTo>
                    <a:cubicBezTo>
                      <a:pt x="498" y="24"/>
                      <a:pt x="500" y="23"/>
                      <a:pt x="503" y="23"/>
                    </a:cubicBezTo>
                    <a:close/>
                    <a:moveTo>
                      <a:pt x="640" y="0"/>
                    </a:moveTo>
                    <a:cubicBezTo>
                      <a:pt x="617" y="0"/>
                      <a:pt x="594" y="23"/>
                      <a:pt x="571" y="23"/>
                    </a:cubicBezTo>
                    <a:cubicBezTo>
                      <a:pt x="549" y="23"/>
                      <a:pt x="503" y="23"/>
                      <a:pt x="480" y="46"/>
                    </a:cubicBezTo>
                    <a:cubicBezTo>
                      <a:pt x="480" y="32"/>
                      <a:pt x="489" y="26"/>
                      <a:pt x="496" y="24"/>
                    </a:cubicBezTo>
                    <a:lnTo>
                      <a:pt x="496" y="24"/>
                    </a:lnTo>
                    <a:cubicBezTo>
                      <a:pt x="362" y="47"/>
                      <a:pt x="249" y="92"/>
                      <a:pt x="115" y="114"/>
                    </a:cubicBezTo>
                    <a:cubicBezTo>
                      <a:pt x="46" y="137"/>
                      <a:pt x="1" y="206"/>
                      <a:pt x="24" y="274"/>
                    </a:cubicBezTo>
                    <a:cubicBezTo>
                      <a:pt x="46" y="342"/>
                      <a:pt x="92" y="365"/>
                      <a:pt x="161" y="365"/>
                    </a:cubicBezTo>
                    <a:cubicBezTo>
                      <a:pt x="183" y="388"/>
                      <a:pt x="206" y="411"/>
                      <a:pt x="229" y="411"/>
                    </a:cubicBezTo>
                    <a:cubicBezTo>
                      <a:pt x="252" y="434"/>
                      <a:pt x="275" y="434"/>
                      <a:pt x="298" y="434"/>
                    </a:cubicBezTo>
                    <a:cubicBezTo>
                      <a:pt x="320" y="411"/>
                      <a:pt x="343" y="411"/>
                      <a:pt x="366" y="411"/>
                    </a:cubicBezTo>
                    <a:cubicBezTo>
                      <a:pt x="389" y="434"/>
                      <a:pt x="412" y="434"/>
                      <a:pt x="434" y="434"/>
                    </a:cubicBezTo>
                    <a:cubicBezTo>
                      <a:pt x="480" y="434"/>
                      <a:pt x="503" y="411"/>
                      <a:pt x="549" y="411"/>
                    </a:cubicBezTo>
                    <a:cubicBezTo>
                      <a:pt x="571" y="388"/>
                      <a:pt x="617" y="365"/>
                      <a:pt x="640" y="342"/>
                    </a:cubicBezTo>
                    <a:cubicBezTo>
                      <a:pt x="663" y="342"/>
                      <a:pt x="663" y="342"/>
                      <a:pt x="663" y="320"/>
                    </a:cubicBezTo>
                    <a:lnTo>
                      <a:pt x="686" y="320"/>
                    </a:lnTo>
                    <a:cubicBezTo>
                      <a:pt x="708" y="297"/>
                      <a:pt x="708" y="297"/>
                      <a:pt x="708" y="297"/>
                    </a:cubicBezTo>
                    <a:cubicBezTo>
                      <a:pt x="731" y="274"/>
                      <a:pt x="754" y="251"/>
                      <a:pt x="777" y="206"/>
                    </a:cubicBezTo>
                    <a:cubicBezTo>
                      <a:pt x="777" y="206"/>
                      <a:pt x="777" y="183"/>
                      <a:pt x="777" y="160"/>
                    </a:cubicBezTo>
                    <a:cubicBezTo>
                      <a:pt x="777" y="137"/>
                      <a:pt x="777" y="114"/>
                      <a:pt x="777" y="91"/>
                    </a:cubicBezTo>
                    <a:cubicBezTo>
                      <a:pt x="754" y="46"/>
                      <a:pt x="708" y="0"/>
                      <a:pt x="663"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4"/>
              <p:cNvSpPr/>
              <p:nvPr/>
            </p:nvSpPr>
            <p:spPr>
              <a:xfrm>
                <a:off x="13613670" y="3732674"/>
                <a:ext cx="621194" cy="99498"/>
              </a:xfrm>
              <a:custGeom>
                <a:rect b="b" l="l" r="r" t="t"/>
                <a:pathLst>
                  <a:path extrusionOk="0" h="3572" w="22301">
                    <a:moveTo>
                      <a:pt x="297" y="1"/>
                    </a:moveTo>
                    <a:cubicBezTo>
                      <a:pt x="252" y="1"/>
                      <a:pt x="183" y="24"/>
                      <a:pt x="138" y="46"/>
                    </a:cubicBezTo>
                    <a:cubicBezTo>
                      <a:pt x="69" y="92"/>
                      <a:pt x="23" y="161"/>
                      <a:pt x="1" y="252"/>
                    </a:cubicBezTo>
                    <a:cubicBezTo>
                      <a:pt x="1" y="252"/>
                      <a:pt x="1" y="252"/>
                      <a:pt x="1" y="275"/>
                    </a:cubicBezTo>
                    <a:cubicBezTo>
                      <a:pt x="1" y="320"/>
                      <a:pt x="1" y="366"/>
                      <a:pt x="1" y="435"/>
                    </a:cubicBezTo>
                    <a:cubicBezTo>
                      <a:pt x="23" y="457"/>
                      <a:pt x="23" y="480"/>
                      <a:pt x="46" y="503"/>
                    </a:cubicBezTo>
                    <a:cubicBezTo>
                      <a:pt x="69" y="549"/>
                      <a:pt x="115" y="594"/>
                      <a:pt x="160" y="617"/>
                    </a:cubicBezTo>
                    <a:cubicBezTo>
                      <a:pt x="183" y="640"/>
                      <a:pt x="206" y="640"/>
                      <a:pt x="252" y="640"/>
                    </a:cubicBezTo>
                    <a:cubicBezTo>
                      <a:pt x="868" y="914"/>
                      <a:pt x="1530" y="1142"/>
                      <a:pt x="2192" y="1325"/>
                    </a:cubicBezTo>
                    <a:cubicBezTo>
                      <a:pt x="2329" y="1370"/>
                      <a:pt x="2466" y="1416"/>
                      <a:pt x="2625" y="1462"/>
                    </a:cubicBezTo>
                    <a:cubicBezTo>
                      <a:pt x="2671" y="1484"/>
                      <a:pt x="2717" y="1507"/>
                      <a:pt x="2762" y="1530"/>
                    </a:cubicBezTo>
                    <a:cubicBezTo>
                      <a:pt x="2945" y="1576"/>
                      <a:pt x="3105" y="1621"/>
                      <a:pt x="3265" y="1690"/>
                    </a:cubicBezTo>
                    <a:cubicBezTo>
                      <a:pt x="3424" y="1736"/>
                      <a:pt x="3607" y="1781"/>
                      <a:pt x="3790" y="1850"/>
                    </a:cubicBezTo>
                    <a:cubicBezTo>
                      <a:pt x="4109" y="1941"/>
                      <a:pt x="4406" y="2032"/>
                      <a:pt x="4725" y="2124"/>
                    </a:cubicBezTo>
                    <a:cubicBezTo>
                      <a:pt x="5091" y="2215"/>
                      <a:pt x="5456" y="2329"/>
                      <a:pt x="5821" y="2420"/>
                    </a:cubicBezTo>
                    <a:cubicBezTo>
                      <a:pt x="6209" y="2512"/>
                      <a:pt x="6574" y="2580"/>
                      <a:pt x="6939" y="2671"/>
                    </a:cubicBezTo>
                    <a:cubicBezTo>
                      <a:pt x="7556" y="2808"/>
                      <a:pt x="8172" y="2922"/>
                      <a:pt x="8811" y="2968"/>
                    </a:cubicBezTo>
                    <a:lnTo>
                      <a:pt x="8948" y="2968"/>
                    </a:lnTo>
                    <a:cubicBezTo>
                      <a:pt x="8971" y="2968"/>
                      <a:pt x="9017" y="2968"/>
                      <a:pt x="9039" y="2945"/>
                    </a:cubicBezTo>
                    <a:cubicBezTo>
                      <a:pt x="9085" y="2945"/>
                      <a:pt x="9131" y="2968"/>
                      <a:pt x="9176" y="2968"/>
                    </a:cubicBezTo>
                    <a:cubicBezTo>
                      <a:pt x="9496" y="3014"/>
                      <a:pt x="9838" y="3059"/>
                      <a:pt x="10158" y="3082"/>
                    </a:cubicBezTo>
                    <a:cubicBezTo>
                      <a:pt x="10865" y="3174"/>
                      <a:pt x="11573" y="3242"/>
                      <a:pt x="12281" y="3288"/>
                    </a:cubicBezTo>
                    <a:cubicBezTo>
                      <a:pt x="12691" y="3310"/>
                      <a:pt x="13079" y="3333"/>
                      <a:pt x="13468" y="3356"/>
                    </a:cubicBezTo>
                    <a:cubicBezTo>
                      <a:pt x="13536" y="3356"/>
                      <a:pt x="13627" y="3356"/>
                      <a:pt x="13696" y="3379"/>
                    </a:cubicBezTo>
                    <a:cubicBezTo>
                      <a:pt x="13741" y="3447"/>
                      <a:pt x="13810" y="3493"/>
                      <a:pt x="13901" y="3516"/>
                    </a:cubicBezTo>
                    <a:cubicBezTo>
                      <a:pt x="14152" y="3562"/>
                      <a:pt x="14426" y="3562"/>
                      <a:pt x="14700" y="3562"/>
                    </a:cubicBezTo>
                    <a:cubicBezTo>
                      <a:pt x="14761" y="3569"/>
                      <a:pt x="14824" y="3572"/>
                      <a:pt x="14889" y="3572"/>
                    </a:cubicBezTo>
                    <a:cubicBezTo>
                      <a:pt x="15017" y="3572"/>
                      <a:pt x="15149" y="3562"/>
                      <a:pt x="15271" y="3562"/>
                    </a:cubicBezTo>
                    <a:lnTo>
                      <a:pt x="15773" y="3562"/>
                    </a:lnTo>
                    <a:cubicBezTo>
                      <a:pt x="15933" y="3562"/>
                      <a:pt x="16092" y="3562"/>
                      <a:pt x="16229" y="3539"/>
                    </a:cubicBezTo>
                    <a:cubicBezTo>
                      <a:pt x="16617" y="3516"/>
                      <a:pt x="16983" y="3493"/>
                      <a:pt x="17348" y="3470"/>
                    </a:cubicBezTo>
                    <a:cubicBezTo>
                      <a:pt x="17690" y="3447"/>
                      <a:pt x="18033" y="3425"/>
                      <a:pt x="18375" y="3402"/>
                    </a:cubicBezTo>
                    <a:cubicBezTo>
                      <a:pt x="18580" y="3379"/>
                      <a:pt x="18786" y="3356"/>
                      <a:pt x="18991" y="3333"/>
                    </a:cubicBezTo>
                    <a:cubicBezTo>
                      <a:pt x="19083" y="3333"/>
                      <a:pt x="19197" y="3310"/>
                      <a:pt x="19311" y="3288"/>
                    </a:cubicBezTo>
                    <a:cubicBezTo>
                      <a:pt x="19425" y="3288"/>
                      <a:pt x="19562" y="3265"/>
                      <a:pt x="19699" y="3242"/>
                    </a:cubicBezTo>
                    <a:cubicBezTo>
                      <a:pt x="19813" y="3196"/>
                      <a:pt x="19881" y="3105"/>
                      <a:pt x="19904" y="2991"/>
                    </a:cubicBezTo>
                    <a:cubicBezTo>
                      <a:pt x="19927" y="3014"/>
                      <a:pt x="19927" y="3014"/>
                      <a:pt x="19950" y="3014"/>
                    </a:cubicBezTo>
                    <a:cubicBezTo>
                      <a:pt x="20155" y="2991"/>
                      <a:pt x="20361" y="2968"/>
                      <a:pt x="20566" y="2945"/>
                    </a:cubicBezTo>
                    <a:cubicBezTo>
                      <a:pt x="20749" y="2900"/>
                      <a:pt x="20931" y="2877"/>
                      <a:pt x="21114" y="2831"/>
                    </a:cubicBezTo>
                    <a:cubicBezTo>
                      <a:pt x="21297" y="2808"/>
                      <a:pt x="21479" y="2786"/>
                      <a:pt x="21662" y="2763"/>
                    </a:cubicBezTo>
                    <a:cubicBezTo>
                      <a:pt x="21753" y="2740"/>
                      <a:pt x="21844" y="2717"/>
                      <a:pt x="21936" y="2694"/>
                    </a:cubicBezTo>
                    <a:cubicBezTo>
                      <a:pt x="22050" y="2671"/>
                      <a:pt x="22210" y="2649"/>
                      <a:pt x="22232" y="2512"/>
                    </a:cubicBezTo>
                    <a:cubicBezTo>
                      <a:pt x="22255" y="2443"/>
                      <a:pt x="22210" y="2397"/>
                      <a:pt x="22164" y="2375"/>
                    </a:cubicBezTo>
                    <a:cubicBezTo>
                      <a:pt x="22141" y="2352"/>
                      <a:pt x="22141" y="2352"/>
                      <a:pt x="22141" y="2352"/>
                    </a:cubicBezTo>
                    <a:cubicBezTo>
                      <a:pt x="22141" y="2329"/>
                      <a:pt x="22141" y="2306"/>
                      <a:pt x="22141" y="2283"/>
                    </a:cubicBezTo>
                    <a:cubicBezTo>
                      <a:pt x="22141" y="2261"/>
                      <a:pt x="22141" y="2261"/>
                      <a:pt x="22141" y="2261"/>
                    </a:cubicBezTo>
                    <a:cubicBezTo>
                      <a:pt x="22232" y="2238"/>
                      <a:pt x="22255" y="2146"/>
                      <a:pt x="22301" y="2055"/>
                    </a:cubicBezTo>
                    <a:cubicBezTo>
                      <a:pt x="22301" y="2009"/>
                      <a:pt x="22301" y="1964"/>
                      <a:pt x="22278" y="1895"/>
                    </a:cubicBezTo>
                    <a:cubicBezTo>
                      <a:pt x="22255" y="1827"/>
                      <a:pt x="22210" y="1758"/>
                      <a:pt x="22141" y="1713"/>
                    </a:cubicBezTo>
                    <a:cubicBezTo>
                      <a:pt x="22050" y="1667"/>
                      <a:pt x="21936" y="1667"/>
                      <a:pt x="21844" y="1667"/>
                    </a:cubicBezTo>
                    <a:cubicBezTo>
                      <a:pt x="21776" y="1667"/>
                      <a:pt x="21707" y="1690"/>
                      <a:pt x="21662" y="1690"/>
                    </a:cubicBezTo>
                    <a:cubicBezTo>
                      <a:pt x="21570" y="1713"/>
                      <a:pt x="21479" y="1713"/>
                      <a:pt x="21388" y="1736"/>
                    </a:cubicBezTo>
                    <a:cubicBezTo>
                      <a:pt x="21205" y="1736"/>
                      <a:pt x="21023" y="1781"/>
                      <a:pt x="20840" y="1804"/>
                    </a:cubicBezTo>
                    <a:cubicBezTo>
                      <a:pt x="20521" y="1850"/>
                      <a:pt x="20178" y="1895"/>
                      <a:pt x="19859" y="1964"/>
                    </a:cubicBezTo>
                    <a:cubicBezTo>
                      <a:pt x="19128" y="2055"/>
                      <a:pt x="18421" y="2146"/>
                      <a:pt x="17690" y="2238"/>
                    </a:cubicBezTo>
                    <a:lnTo>
                      <a:pt x="17576" y="2238"/>
                    </a:lnTo>
                    <a:cubicBezTo>
                      <a:pt x="17530" y="2230"/>
                      <a:pt x="17482" y="2228"/>
                      <a:pt x="17433" y="2228"/>
                    </a:cubicBezTo>
                    <a:cubicBezTo>
                      <a:pt x="17335" y="2228"/>
                      <a:pt x="17234" y="2238"/>
                      <a:pt x="17142" y="2238"/>
                    </a:cubicBezTo>
                    <a:cubicBezTo>
                      <a:pt x="17051" y="2215"/>
                      <a:pt x="16960" y="2215"/>
                      <a:pt x="16868" y="2215"/>
                    </a:cubicBezTo>
                    <a:cubicBezTo>
                      <a:pt x="16686" y="2215"/>
                      <a:pt x="16526" y="2215"/>
                      <a:pt x="16344" y="2192"/>
                    </a:cubicBezTo>
                    <a:cubicBezTo>
                      <a:pt x="15955" y="2192"/>
                      <a:pt x="15545" y="2169"/>
                      <a:pt x="15157" y="2169"/>
                    </a:cubicBezTo>
                    <a:cubicBezTo>
                      <a:pt x="14449" y="2124"/>
                      <a:pt x="13764" y="2101"/>
                      <a:pt x="13057" y="2078"/>
                    </a:cubicBezTo>
                    <a:cubicBezTo>
                      <a:pt x="11915" y="2032"/>
                      <a:pt x="10751" y="1941"/>
                      <a:pt x="9610" y="1850"/>
                    </a:cubicBezTo>
                    <a:cubicBezTo>
                      <a:pt x="9039" y="1804"/>
                      <a:pt x="8469" y="1736"/>
                      <a:pt x="7875" y="1667"/>
                    </a:cubicBezTo>
                    <a:cubicBezTo>
                      <a:pt x="7624" y="1621"/>
                      <a:pt x="7373" y="1599"/>
                      <a:pt x="7099" y="1553"/>
                    </a:cubicBezTo>
                    <a:cubicBezTo>
                      <a:pt x="7031" y="1530"/>
                      <a:pt x="6939" y="1507"/>
                      <a:pt x="6848" y="1484"/>
                    </a:cubicBezTo>
                    <a:cubicBezTo>
                      <a:pt x="6688" y="1439"/>
                      <a:pt x="6529" y="1393"/>
                      <a:pt x="6369" y="1370"/>
                    </a:cubicBezTo>
                    <a:cubicBezTo>
                      <a:pt x="6026" y="1279"/>
                      <a:pt x="5661" y="1188"/>
                      <a:pt x="5319" y="1119"/>
                    </a:cubicBezTo>
                    <a:cubicBezTo>
                      <a:pt x="4954" y="1028"/>
                      <a:pt x="4588" y="959"/>
                      <a:pt x="4223" y="868"/>
                    </a:cubicBezTo>
                    <a:cubicBezTo>
                      <a:pt x="3881" y="800"/>
                      <a:pt x="3539" y="708"/>
                      <a:pt x="3219" y="617"/>
                    </a:cubicBezTo>
                    <a:cubicBezTo>
                      <a:pt x="2991" y="571"/>
                      <a:pt x="2785" y="503"/>
                      <a:pt x="2580" y="457"/>
                    </a:cubicBezTo>
                    <a:lnTo>
                      <a:pt x="2557" y="457"/>
                    </a:lnTo>
                    <a:cubicBezTo>
                      <a:pt x="2352" y="389"/>
                      <a:pt x="2146" y="320"/>
                      <a:pt x="1918" y="252"/>
                    </a:cubicBezTo>
                    <a:cubicBezTo>
                      <a:pt x="1900" y="246"/>
                      <a:pt x="1880" y="243"/>
                      <a:pt x="1859" y="243"/>
                    </a:cubicBezTo>
                    <a:cubicBezTo>
                      <a:pt x="1802" y="243"/>
                      <a:pt x="1740" y="264"/>
                      <a:pt x="1690" y="298"/>
                    </a:cubicBezTo>
                    <a:cubicBezTo>
                      <a:pt x="1621" y="298"/>
                      <a:pt x="1553" y="275"/>
                      <a:pt x="1484" y="252"/>
                    </a:cubicBezTo>
                    <a:cubicBezTo>
                      <a:pt x="1347" y="206"/>
                      <a:pt x="1210" y="183"/>
                      <a:pt x="1096" y="138"/>
                    </a:cubicBezTo>
                    <a:cubicBezTo>
                      <a:pt x="1028" y="138"/>
                      <a:pt x="982" y="115"/>
                      <a:pt x="936" y="92"/>
                    </a:cubicBezTo>
                    <a:cubicBezTo>
                      <a:pt x="845" y="92"/>
                      <a:pt x="754" y="69"/>
                      <a:pt x="685" y="46"/>
                    </a:cubicBezTo>
                    <a:cubicBezTo>
                      <a:pt x="571" y="24"/>
                      <a:pt x="480" y="24"/>
                      <a:pt x="389"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4"/>
              <p:cNvSpPr/>
              <p:nvPr/>
            </p:nvSpPr>
            <p:spPr>
              <a:xfrm>
                <a:off x="12694956" y="3611254"/>
                <a:ext cx="483229" cy="184400"/>
              </a:xfrm>
              <a:custGeom>
                <a:rect b="b" l="l" r="r" t="t"/>
                <a:pathLst>
                  <a:path extrusionOk="0" h="6620" w="17348">
                    <a:moveTo>
                      <a:pt x="14608" y="0"/>
                    </a:moveTo>
                    <a:cubicBezTo>
                      <a:pt x="14380" y="0"/>
                      <a:pt x="14152" y="23"/>
                      <a:pt x="13946" y="46"/>
                    </a:cubicBezTo>
                    <a:cubicBezTo>
                      <a:pt x="13558" y="69"/>
                      <a:pt x="13193" y="91"/>
                      <a:pt x="12828" y="183"/>
                    </a:cubicBezTo>
                    <a:cubicBezTo>
                      <a:pt x="12668" y="206"/>
                      <a:pt x="12531" y="228"/>
                      <a:pt x="12371" y="274"/>
                    </a:cubicBezTo>
                    <a:cubicBezTo>
                      <a:pt x="12212" y="297"/>
                      <a:pt x="12029" y="343"/>
                      <a:pt x="11869" y="388"/>
                    </a:cubicBezTo>
                    <a:cubicBezTo>
                      <a:pt x="11709" y="411"/>
                      <a:pt x="11550" y="457"/>
                      <a:pt x="11390" y="502"/>
                    </a:cubicBezTo>
                    <a:cubicBezTo>
                      <a:pt x="11299" y="502"/>
                      <a:pt x="11207" y="525"/>
                      <a:pt x="11139" y="525"/>
                    </a:cubicBezTo>
                    <a:cubicBezTo>
                      <a:pt x="11025" y="548"/>
                      <a:pt x="10933" y="571"/>
                      <a:pt x="10819" y="594"/>
                    </a:cubicBezTo>
                    <a:cubicBezTo>
                      <a:pt x="10751" y="594"/>
                      <a:pt x="10682" y="616"/>
                      <a:pt x="10614" y="616"/>
                    </a:cubicBezTo>
                    <a:cubicBezTo>
                      <a:pt x="10591" y="639"/>
                      <a:pt x="10568" y="639"/>
                      <a:pt x="10568" y="639"/>
                    </a:cubicBezTo>
                    <a:cubicBezTo>
                      <a:pt x="10522" y="662"/>
                      <a:pt x="10477" y="662"/>
                      <a:pt x="10431" y="685"/>
                    </a:cubicBezTo>
                    <a:cubicBezTo>
                      <a:pt x="10386" y="708"/>
                      <a:pt x="10363" y="731"/>
                      <a:pt x="10340" y="776"/>
                    </a:cubicBezTo>
                    <a:cubicBezTo>
                      <a:pt x="10180" y="799"/>
                      <a:pt x="10043" y="822"/>
                      <a:pt x="9883" y="845"/>
                    </a:cubicBezTo>
                    <a:cubicBezTo>
                      <a:pt x="9678" y="890"/>
                      <a:pt x="9473" y="936"/>
                      <a:pt x="9267" y="982"/>
                    </a:cubicBezTo>
                    <a:cubicBezTo>
                      <a:pt x="9199" y="982"/>
                      <a:pt x="9107" y="1005"/>
                      <a:pt x="9039" y="1027"/>
                    </a:cubicBezTo>
                    <a:cubicBezTo>
                      <a:pt x="8970" y="1050"/>
                      <a:pt x="8902" y="1073"/>
                      <a:pt x="8811" y="1073"/>
                    </a:cubicBezTo>
                    <a:cubicBezTo>
                      <a:pt x="8468" y="1187"/>
                      <a:pt x="8149" y="1278"/>
                      <a:pt x="7806" y="1393"/>
                    </a:cubicBezTo>
                    <a:cubicBezTo>
                      <a:pt x="7624" y="1461"/>
                      <a:pt x="7464" y="1507"/>
                      <a:pt x="7304" y="1575"/>
                    </a:cubicBezTo>
                    <a:cubicBezTo>
                      <a:pt x="7122" y="1644"/>
                      <a:pt x="6962" y="1712"/>
                      <a:pt x="6802" y="1781"/>
                    </a:cubicBezTo>
                    <a:cubicBezTo>
                      <a:pt x="6551" y="1872"/>
                      <a:pt x="6323" y="1986"/>
                      <a:pt x="6094" y="2077"/>
                    </a:cubicBezTo>
                    <a:cubicBezTo>
                      <a:pt x="5889" y="2169"/>
                      <a:pt x="5684" y="2260"/>
                      <a:pt x="5478" y="2374"/>
                    </a:cubicBezTo>
                    <a:cubicBezTo>
                      <a:pt x="5341" y="2442"/>
                      <a:pt x="5227" y="2534"/>
                      <a:pt x="5113" y="2602"/>
                    </a:cubicBezTo>
                    <a:cubicBezTo>
                      <a:pt x="5067" y="2625"/>
                      <a:pt x="5044" y="2648"/>
                      <a:pt x="4999" y="2694"/>
                    </a:cubicBezTo>
                    <a:cubicBezTo>
                      <a:pt x="4976" y="2716"/>
                      <a:pt x="4953" y="2739"/>
                      <a:pt x="4930" y="2785"/>
                    </a:cubicBezTo>
                    <a:cubicBezTo>
                      <a:pt x="4907" y="2785"/>
                      <a:pt x="4907" y="2808"/>
                      <a:pt x="4907" y="2808"/>
                    </a:cubicBezTo>
                    <a:cubicBezTo>
                      <a:pt x="4907" y="2808"/>
                      <a:pt x="4885" y="2808"/>
                      <a:pt x="4885" y="2831"/>
                    </a:cubicBezTo>
                    <a:cubicBezTo>
                      <a:pt x="4839" y="2785"/>
                      <a:pt x="4771" y="2785"/>
                      <a:pt x="4725" y="2785"/>
                    </a:cubicBezTo>
                    <a:cubicBezTo>
                      <a:pt x="4679" y="2785"/>
                      <a:pt x="4656" y="2785"/>
                      <a:pt x="4611" y="2808"/>
                    </a:cubicBezTo>
                    <a:cubicBezTo>
                      <a:pt x="4611" y="2808"/>
                      <a:pt x="4588" y="2831"/>
                      <a:pt x="4565" y="2831"/>
                    </a:cubicBezTo>
                    <a:cubicBezTo>
                      <a:pt x="4542" y="2831"/>
                      <a:pt x="4497" y="2853"/>
                      <a:pt x="4474" y="2853"/>
                    </a:cubicBezTo>
                    <a:cubicBezTo>
                      <a:pt x="4405" y="2899"/>
                      <a:pt x="4360" y="2922"/>
                      <a:pt x="4291" y="2945"/>
                    </a:cubicBezTo>
                    <a:cubicBezTo>
                      <a:pt x="4131" y="3036"/>
                      <a:pt x="3972" y="3104"/>
                      <a:pt x="3812" y="3173"/>
                    </a:cubicBezTo>
                    <a:cubicBezTo>
                      <a:pt x="3538" y="3310"/>
                      <a:pt x="3264" y="3470"/>
                      <a:pt x="2990" y="3629"/>
                    </a:cubicBezTo>
                    <a:cubicBezTo>
                      <a:pt x="2876" y="3721"/>
                      <a:pt x="2739" y="3789"/>
                      <a:pt x="2625" y="3880"/>
                    </a:cubicBezTo>
                    <a:cubicBezTo>
                      <a:pt x="2556" y="3903"/>
                      <a:pt x="2488" y="3949"/>
                      <a:pt x="2419" y="3995"/>
                    </a:cubicBezTo>
                    <a:cubicBezTo>
                      <a:pt x="2374" y="4040"/>
                      <a:pt x="2305" y="4086"/>
                      <a:pt x="2260" y="4109"/>
                    </a:cubicBezTo>
                    <a:cubicBezTo>
                      <a:pt x="2100" y="4223"/>
                      <a:pt x="1963" y="4314"/>
                      <a:pt x="1826" y="4405"/>
                    </a:cubicBezTo>
                    <a:cubicBezTo>
                      <a:pt x="1643" y="4542"/>
                      <a:pt x="1461" y="4702"/>
                      <a:pt x="1301" y="4839"/>
                    </a:cubicBezTo>
                    <a:cubicBezTo>
                      <a:pt x="1233" y="4908"/>
                      <a:pt x="1187" y="4976"/>
                      <a:pt x="1118" y="5045"/>
                    </a:cubicBezTo>
                    <a:cubicBezTo>
                      <a:pt x="1073" y="5067"/>
                      <a:pt x="1050" y="5113"/>
                      <a:pt x="1027" y="5159"/>
                    </a:cubicBezTo>
                    <a:cubicBezTo>
                      <a:pt x="1027" y="5182"/>
                      <a:pt x="1004" y="5204"/>
                      <a:pt x="1004" y="5204"/>
                    </a:cubicBezTo>
                    <a:lnTo>
                      <a:pt x="1004" y="5227"/>
                    </a:lnTo>
                    <a:cubicBezTo>
                      <a:pt x="981" y="5227"/>
                      <a:pt x="959" y="5250"/>
                      <a:pt x="959" y="5250"/>
                    </a:cubicBezTo>
                    <a:cubicBezTo>
                      <a:pt x="913" y="5273"/>
                      <a:pt x="867" y="5273"/>
                      <a:pt x="845" y="5296"/>
                    </a:cubicBezTo>
                    <a:cubicBezTo>
                      <a:pt x="799" y="5318"/>
                      <a:pt x="776" y="5364"/>
                      <a:pt x="730" y="5387"/>
                    </a:cubicBezTo>
                    <a:cubicBezTo>
                      <a:pt x="662" y="5433"/>
                      <a:pt x="571" y="5501"/>
                      <a:pt x="502" y="5570"/>
                    </a:cubicBezTo>
                    <a:cubicBezTo>
                      <a:pt x="342" y="5729"/>
                      <a:pt x="183" y="5889"/>
                      <a:pt x="91" y="6095"/>
                    </a:cubicBezTo>
                    <a:lnTo>
                      <a:pt x="68" y="6095"/>
                    </a:lnTo>
                    <a:cubicBezTo>
                      <a:pt x="68" y="6117"/>
                      <a:pt x="46" y="6140"/>
                      <a:pt x="46" y="6140"/>
                    </a:cubicBezTo>
                    <a:cubicBezTo>
                      <a:pt x="0" y="6209"/>
                      <a:pt x="0" y="6277"/>
                      <a:pt x="23" y="6323"/>
                    </a:cubicBezTo>
                    <a:cubicBezTo>
                      <a:pt x="23" y="6368"/>
                      <a:pt x="23" y="6391"/>
                      <a:pt x="23" y="6414"/>
                    </a:cubicBezTo>
                    <a:cubicBezTo>
                      <a:pt x="68" y="6551"/>
                      <a:pt x="183" y="6620"/>
                      <a:pt x="297" y="6620"/>
                    </a:cubicBezTo>
                    <a:cubicBezTo>
                      <a:pt x="365" y="6620"/>
                      <a:pt x="411" y="6597"/>
                      <a:pt x="457" y="6574"/>
                    </a:cubicBezTo>
                    <a:lnTo>
                      <a:pt x="479" y="6574"/>
                    </a:lnTo>
                    <a:cubicBezTo>
                      <a:pt x="499" y="6581"/>
                      <a:pt x="517" y="6583"/>
                      <a:pt x="535" y="6583"/>
                    </a:cubicBezTo>
                    <a:cubicBezTo>
                      <a:pt x="577" y="6583"/>
                      <a:pt x="614" y="6567"/>
                      <a:pt x="662" y="6551"/>
                    </a:cubicBezTo>
                    <a:cubicBezTo>
                      <a:pt x="730" y="6505"/>
                      <a:pt x="799" y="6437"/>
                      <a:pt x="867" y="6368"/>
                    </a:cubicBezTo>
                    <a:cubicBezTo>
                      <a:pt x="890" y="6346"/>
                      <a:pt x="890" y="6323"/>
                      <a:pt x="913" y="6323"/>
                    </a:cubicBezTo>
                    <a:cubicBezTo>
                      <a:pt x="936" y="6300"/>
                      <a:pt x="959" y="6277"/>
                      <a:pt x="981" y="6254"/>
                    </a:cubicBezTo>
                    <a:cubicBezTo>
                      <a:pt x="1027" y="6209"/>
                      <a:pt x="1073" y="6163"/>
                      <a:pt x="1118" y="6117"/>
                    </a:cubicBezTo>
                    <a:cubicBezTo>
                      <a:pt x="1141" y="6117"/>
                      <a:pt x="1164" y="6095"/>
                      <a:pt x="1187" y="6072"/>
                    </a:cubicBezTo>
                    <a:cubicBezTo>
                      <a:pt x="1255" y="6026"/>
                      <a:pt x="1278" y="5958"/>
                      <a:pt x="1278" y="5889"/>
                    </a:cubicBezTo>
                    <a:cubicBezTo>
                      <a:pt x="1415" y="5843"/>
                      <a:pt x="1529" y="5775"/>
                      <a:pt x="1666" y="5707"/>
                    </a:cubicBezTo>
                    <a:cubicBezTo>
                      <a:pt x="1758" y="5661"/>
                      <a:pt x="1872" y="5592"/>
                      <a:pt x="1963" y="5524"/>
                    </a:cubicBezTo>
                    <a:cubicBezTo>
                      <a:pt x="2146" y="5433"/>
                      <a:pt x="2328" y="5318"/>
                      <a:pt x="2511" y="5204"/>
                    </a:cubicBezTo>
                    <a:cubicBezTo>
                      <a:pt x="2671" y="5113"/>
                      <a:pt x="2830" y="5022"/>
                      <a:pt x="3013" y="4930"/>
                    </a:cubicBezTo>
                    <a:cubicBezTo>
                      <a:pt x="3036" y="4942"/>
                      <a:pt x="3064" y="4948"/>
                      <a:pt x="3093" y="4948"/>
                    </a:cubicBezTo>
                    <a:cubicBezTo>
                      <a:pt x="3121" y="4948"/>
                      <a:pt x="3150" y="4942"/>
                      <a:pt x="3173" y="4930"/>
                    </a:cubicBezTo>
                    <a:cubicBezTo>
                      <a:pt x="3355" y="4885"/>
                      <a:pt x="3538" y="4816"/>
                      <a:pt x="3698" y="4748"/>
                    </a:cubicBezTo>
                    <a:cubicBezTo>
                      <a:pt x="3880" y="4679"/>
                      <a:pt x="4063" y="4611"/>
                      <a:pt x="4246" y="4542"/>
                    </a:cubicBezTo>
                    <a:cubicBezTo>
                      <a:pt x="4565" y="4405"/>
                      <a:pt x="4885" y="4269"/>
                      <a:pt x="5204" y="4109"/>
                    </a:cubicBezTo>
                    <a:cubicBezTo>
                      <a:pt x="5341" y="4063"/>
                      <a:pt x="5455" y="3995"/>
                      <a:pt x="5569" y="3949"/>
                    </a:cubicBezTo>
                    <a:cubicBezTo>
                      <a:pt x="5592" y="3926"/>
                      <a:pt x="5592" y="3926"/>
                      <a:pt x="5615" y="3926"/>
                    </a:cubicBezTo>
                    <a:cubicBezTo>
                      <a:pt x="5820" y="3880"/>
                      <a:pt x="6049" y="3812"/>
                      <a:pt x="6254" y="3744"/>
                    </a:cubicBezTo>
                    <a:cubicBezTo>
                      <a:pt x="6414" y="3698"/>
                      <a:pt x="6574" y="3652"/>
                      <a:pt x="6733" y="3607"/>
                    </a:cubicBezTo>
                    <a:cubicBezTo>
                      <a:pt x="6893" y="3561"/>
                      <a:pt x="7053" y="3515"/>
                      <a:pt x="7213" y="3447"/>
                    </a:cubicBezTo>
                    <a:cubicBezTo>
                      <a:pt x="7578" y="3310"/>
                      <a:pt x="7920" y="3196"/>
                      <a:pt x="8263" y="3082"/>
                    </a:cubicBezTo>
                    <a:cubicBezTo>
                      <a:pt x="8308" y="3059"/>
                      <a:pt x="8331" y="3059"/>
                      <a:pt x="8354" y="3036"/>
                    </a:cubicBezTo>
                    <a:lnTo>
                      <a:pt x="8400" y="3036"/>
                    </a:lnTo>
                    <a:cubicBezTo>
                      <a:pt x="8537" y="3036"/>
                      <a:pt x="8696" y="3013"/>
                      <a:pt x="8856" y="2990"/>
                    </a:cubicBezTo>
                    <a:cubicBezTo>
                      <a:pt x="8948" y="2967"/>
                      <a:pt x="9062" y="2967"/>
                      <a:pt x="9176" y="2945"/>
                    </a:cubicBezTo>
                    <a:cubicBezTo>
                      <a:pt x="9336" y="2945"/>
                      <a:pt x="9473" y="2922"/>
                      <a:pt x="9632" y="2899"/>
                    </a:cubicBezTo>
                    <a:cubicBezTo>
                      <a:pt x="9975" y="2853"/>
                      <a:pt x="10340" y="2831"/>
                      <a:pt x="10682" y="2785"/>
                    </a:cubicBezTo>
                    <a:cubicBezTo>
                      <a:pt x="11435" y="2694"/>
                      <a:pt x="12166" y="2602"/>
                      <a:pt x="12919" y="2511"/>
                    </a:cubicBezTo>
                    <a:cubicBezTo>
                      <a:pt x="13513" y="2442"/>
                      <a:pt x="14083" y="2397"/>
                      <a:pt x="14677" y="2351"/>
                    </a:cubicBezTo>
                    <a:cubicBezTo>
                      <a:pt x="14951" y="2328"/>
                      <a:pt x="15224" y="2306"/>
                      <a:pt x="15521" y="2260"/>
                    </a:cubicBezTo>
                    <a:cubicBezTo>
                      <a:pt x="15635" y="2260"/>
                      <a:pt x="15749" y="2237"/>
                      <a:pt x="15864" y="2237"/>
                    </a:cubicBezTo>
                    <a:cubicBezTo>
                      <a:pt x="15932" y="2214"/>
                      <a:pt x="16001" y="2214"/>
                      <a:pt x="16069" y="2214"/>
                    </a:cubicBezTo>
                    <a:cubicBezTo>
                      <a:pt x="16183" y="2191"/>
                      <a:pt x="16320" y="2191"/>
                      <a:pt x="16434" y="2146"/>
                    </a:cubicBezTo>
                    <a:cubicBezTo>
                      <a:pt x="16571" y="2123"/>
                      <a:pt x="16640" y="1986"/>
                      <a:pt x="16640" y="1849"/>
                    </a:cubicBezTo>
                    <a:cubicBezTo>
                      <a:pt x="16640" y="1758"/>
                      <a:pt x="16571" y="1666"/>
                      <a:pt x="16503" y="1621"/>
                    </a:cubicBezTo>
                    <a:cubicBezTo>
                      <a:pt x="16571" y="1621"/>
                      <a:pt x="16640" y="1621"/>
                      <a:pt x="16731" y="1598"/>
                    </a:cubicBezTo>
                    <a:cubicBezTo>
                      <a:pt x="16845" y="1552"/>
                      <a:pt x="16936" y="1415"/>
                      <a:pt x="16914" y="1301"/>
                    </a:cubicBezTo>
                    <a:cubicBezTo>
                      <a:pt x="16914" y="1187"/>
                      <a:pt x="16845" y="1096"/>
                      <a:pt x="16754" y="1050"/>
                    </a:cubicBezTo>
                    <a:cubicBezTo>
                      <a:pt x="16777" y="1027"/>
                      <a:pt x="16799" y="1005"/>
                      <a:pt x="16799" y="982"/>
                    </a:cubicBezTo>
                    <a:cubicBezTo>
                      <a:pt x="16822" y="936"/>
                      <a:pt x="16845" y="890"/>
                      <a:pt x="16845" y="822"/>
                    </a:cubicBezTo>
                    <a:cubicBezTo>
                      <a:pt x="16845" y="822"/>
                      <a:pt x="16822" y="799"/>
                      <a:pt x="16822" y="776"/>
                    </a:cubicBezTo>
                    <a:lnTo>
                      <a:pt x="17051" y="776"/>
                    </a:lnTo>
                    <a:cubicBezTo>
                      <a:pt x="17096" y="776"/>
                      <a:pt x="17142" y="753"/>
                      <a:pt x="17187" y="731"/>
                    </a:cubicBezTo>
                    <a:cubicBezTo>
                      <a:pt x="17256" y="708"/>
                      <a:pt x="17302" y="639"/>
                      <a:pt x="17302" y="548"/>
                    </a:cubicBezTo>
                    <a:cubicBezTo>
                      <a:pt x="17347" y="411"/>
                      <a:pt x="17256" y="251"/>
                      <a:pt x="17096" y="228"/>
                    </a:cubicBezTo>
                    <a:cubicBezTo>
                      <a:pt x="16754" y="160"/>
                      <a:pt x="16434" y="137"/>
                      <a:pt x="16092" y="91"/>
                    </a:cubicBezTo>
                    <a:cubicBezTo>
                      <a:pt x="15704" y="69"/>
                      <a:pt x="15339" y="23"/>
                      <a:pt x="14951" y="23"/>
                    </a:cubicBezTo>
                    <a:cubicBezTo>
                      <a:pt x="14836" y="0"/>
                      <a:pt x="14722" y="0"/>
                      <a:pt x="14608"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4"/>
              <p:cNvSpPr/>
              <p:nvPr/>
            </p:nvSpPr>
            <p:spPr>
              <a:xfrm>
                <a:off x="13110106" y="3613148"/>
                <a:ext cx="601501" cy="162339"/>
              </a:xfrm>
              <a:custGeom>
                <a:rect b="b" l="l" r="r" t="t"/>
                <a:pathLst>
                  <a:path extrusionOk="0" h="5828" w="21594">
                    <a:moveTo>
                      <a:pt x="800" y="1"/>
                    </a:moveTo>
                    <a:cubicBezTo>
                      <a:pt x="754" y="1"/>
                      <a:pt x="709" y="23"/>
                      <a:pt x="663" y="46"/>
                    </a:cubicBezTo>
                    <a:cubicBezTo>
                      <a:pt x="594" y="92"/>
                      <a:pt x="549" y="160"/>
                      <a:pt x="549" y="229"/>
                    </a:cubicBezTo>
                    <a:cubicBezTo>
                      <a:pt x="503" y="343"/>
                      <a:pt x="572" y="503"/>
                      <a:pt x="686" y="548"/>
                    </a:cubicBezTo>
                    <a:cubicBezTo>
                      <a:pt x="731" y="571"/>
                      <a:pt x="777" y="571"/>
                      <a:pt x="800" y="594"/>
                    </a:cubicBezTo>
                    <a:cubicBezTo>
                      <a:pt x="845" y="617"/>
                      <a:pt x="891" y="617"/>
                      <a:pt x="914" y="617"/>
                    </a:cubicBezTo>
                    <a:lnTo>
                      <a:pt x="1051" y="617"/>
                    </a:lnTo>
                    <a:cubicBezTo>
                      <a:pt x="1051" y="640"/>
                      <a:pt x="1051" y="663"/>
                      <a:pt x="1051" y="685"/>
                    </a:cubicBezTo>
                    <a:cubicBezTo>
                      <a:pt x="1028" y="777"/>
                      <a:pt x="1074" y="891"/>
                      <a:pt x="1142" y="959"/>
                    </a:cubicBezTo>
                    <a:cubicBezTo>
                      <a:pt x="1097" y="959"/>
                      <a:pt x="1051" y="982"/>
                      <a:pt x="1028" y="1005"/>
                    </a:cubicBezTo>
                    <a:cubicBezTo>
                      <a:pt x="982" y="1028"/>
                      <a:pt x="937" y="1073"/>
                      <a:pt x="914" y="1142"/>
                    </a:cubicBezTo>
                    <a:cubicBezTo>
                      <a:pt x="891" y="1279"/>
                      <a:pt x="982" y="1393"/>
                      <a:pt x="1097" y="1416"/>
                    </a:cubicBezTo>
                    <a:cubicBezTo>
                      <a:pt x="1211" y="1439"/>
                      <a:pt x="1325" y="1461"/>
                      <a:pt x="1439" y="1461"/>
                    </a:cubicBezTo>
                    <a:cubicBezTo>
                      <a:pt x="1530" y="1484"/>
                      <a:pt x="1622" y="1484"/>
                      <a:pt x="1690" y="1507"/>
                    </a:cubicBezTo>
                    <a:lnTo>
                      <a:pt x="1827" y="1530"/>
                    </a:lnTo>
                    <a:lnTo>
                      <a:pt x="1188" y="1530"/>
                    </a:lnTo>
                    <a:cubicBezTo>
                      <a:pt x="1051" y="1507"/>
                      <a:pt x="914" y="1461"/>
                      <a:pt x="800" y="1439"/>
                    </a:cubicBezTo>
                    <a:cubicBezTo>
                      <a:pt x="791" y="1434"/>
                      <a:pt x="782" y="1432"/>
                      <a:pt x="774" y="1432"/>
                    </a:cubicBezTo>
                    <a:cubicBezTo>
                      <a:pt x="738" y="1432"/>
                      <a:pt x="704" y="1466"/>
                      <a:pt x="686" y="1484"/>
                    </a:cubicBezTo>
                    <a:cubicBezTo>
                      <a:pt x="686" y="1507"/>
                      <a:pt x="686" y="1530"/>
                      <a:pt x="709" y="1553"/>
                    </a:cubicBezTo>
                    <a:lnTo>
                      <a:pt x="161" y="1553"/>
                    </a:lnTo>
                    <a:cubicBezTo>
                      <a:pt x="92" y="1553"/>
                      <a:pt x="47" y="1621"/>
                      <a:pt x="24" y="1667"/>
                    </a:cubicBezTo>
                    <a:cubicBezTo>
                      <a:pt x="1" y="1735"/>
                      <a:pt x="47" y="1804"/>
                      <a:pt x="92" y="1850"/>
                    </a:cubicBezTo>
                    <a:cubicBezTo>
                      <a:pt x="206" y="1918"/>
                      <a:pt x="366" y="1918"/>
                      <a:pt x="480" y="1918"/>
                    </a:cubicBezTo>
                    <a:lnTo>
                      <a:pt x="526" y="1918"/>
                    </a:lnTo>
                    <a:cubicBezTo>
                      <a:pt x="572" y="1918"/>
                      <a:pt x="617" y="1918"/>
                      <a:pt x="663" y="1941"/>
                    </a:cubicBezTo>
                    <a:cubicBezTo>
                      <a:pt x="663" y="2078"/>
                      <a:pt x="777" y="2146"/>
                      <a:pt x="891" y="2146"/>
                    </a:cubicBezTo>
                    <a:cubicBezTo>
                      <a:pt x="1279" y="2146"/>
                      <a:pt x="1644" y="2146"/>
                      <a:pt x="2032" y="2169"/>
                    </a:cubicBezTo>
                    <a:cubicBezTo>
                      <a:pt x="2420" y="2169"/>
                      <a:pt x="2808" y="2169"/>
                      <a:pt x="3196" y="2192"/>
                    </a:cubicBezTo>
                    <a:cubicBezTo>
                      <a:pt x="3539" y="2215"/>
                      <a:pt x="3881" y="2215"/>
                      <a:pt x="4201" y="2215"/>
                    </a:cubicBezTo>
                    <a:cubicBezTo>
                      <a:pt x="4543" y="2238"/>
                      <a:pt x="4886" y="2238"/>
                      <a:pt x="5205" y="2238"/>
                    </a:cubicBezTo>
                    <a:cubicBezTo>
                      <a:pt x="5251" y="2260"/>
                      <a:pt x="5274" y="2283"/>
                      <a:pt x="5319" y="2283"/>
                    </a:cubicBezTo>
                    <a:cubicBezTo>
                      <a:pt x="5593" y="2374"/>
                      <a:pt x="5890" y="2420"/>
                      <a:pt x="6164" y="2489"/>
                    </a:cubicBezTo>
                    <a:cubicBezTo>
                      <a:pt x="6346" y="2511"/>
                      <a:pt x="6552" y="2557"/>
                      <a:pt x="6734" y="2580"/>
                    </a:cubicBezTo>
                    <a:cubicBezTo>
                      <a:pt x="7054" y="2648"/>
                      <a:pt x="7396" y="2694"/>
                      <a:pt x="7739" y="2740"/>
                    </a:cubicBezTo>
                    <a:cubicBezTo>
                      <a:pt x="8104" y="2808"/>
                      <a:pt x="8492" y="2877"/>
                      <a:pt x="8880" y="2922"/>
                    </a:cubicBezTo>
                    <a:cubicBezTo>
                      <a:pt x="9222" y="2991"/>
                      <a:pt x="9565" y="3059"/>
                      <a:pt x="9907" y="3105"/>
                    </a:cubicBezTo>
                    <a:cubicBezTo>
                      <a:pt x="10204" y="3151"/>
                      <a:pt x="10501" y="3196"/>
                      <a:pt x="10797" y="3219"/>
                    </a:cubicBezTo>
                    <a:cubicBezTo>
                      <a:pt x="11094" y="3265"/>
                      <a:pt x="11368" y="3310"/>
                      <a:pt x="11665" y="3333"/>
                    </a:cubicBezTo>
                    <a:cubicBezTo>
                      <a:pt x="11665" y="3356"/>
                      <a:pt x="11687" y="3356"/>
                      <a:pt x="11710" y="3356"/>
                    </a:cubicBezTo>
                    <a:lnTo>
                      <a:pt x="11779" y="3356"/>
                    </a:lnTo>
                    <a:cubicBezTo>
                      <a:pt x="11916" y="3379"/>
                      <a:pt x="12030" y="3402"/>
                      <a:pt x="12167" y="3424"/>
                    </a:cubicBezTo>
                    <a:cubicBezTo>
                      <a:pt x="12190" y="3470"/>
                      <a:pt x="12212" y="3516"/>
                      <a:pt x="12258" y="3516"/>
                    </a:cubicBezTo>
                    <a:cubicBezTo>
                      <a:pt x="12349" y="3561"/>
                      <a:pt x="12441" y="3607"/>
                      <a:pt x="12555" y="3653"/>
                    </a:cubicBezTo>
                    <a:cubicBezTo>
                      <a:pt x="12646" y="3698"/>
                      <a:pt x="12760" y="3721"/>
                      <a:pt x="12874" y="3767"/>
                    </a:cubicBezTo>
                    <a:cubicBezTo>
                      <a:pt x="13011" y="3790"/>
                      <a:pt x="13125" y="3835"/>
                      <a:pt x="13262" y="3881"/>
                    </a:cubicBezTo>
                    <a:cubicBezTo>
                      <a:pt x="13491" y="3927"/>
                      <a:pt x="13696" y="3995"/>
                      <a:pt x="13924" y="4064"/>
                    </a:cubicBezTo>
                    <a:cubicBezTo>
                      <a:pt x="14198" y="4132"/>
                      <a:pt x="14495" y="4223"/>
                      <a:pt x="14792" y="4292"/>
                    </a:cubicBezTo>
                    <a:cubicBezTo>
                      <a:pt x="14815" y="4292"/>
                      <a:pt x="14837" y="4315"/>
                      <a:pt x="14860" y="4315"/>
                    </a:cubicBezTo>
                    <a:cubicBezTo>
                      <a:pt x="15157" y="4406"/>
                      <a:pt x="15476" y="4520"/>
                      <a:pt x="15773" y="4611"/>
                    </a:cubicBezTo>
                    <a:cubicBezTo>
                      <a:pt x="16138" y="4703"/>
                      <a:pt x="16526" y="4817"/>
                      <a:pt x="16892" y="4931"/>
                    </a:cubicBezTo>
                    <a:cubicBezTo>
                      <a:pt x="17280" y="5022"/>
                      <a:pt x="17668" y="5136"/>
                      <a:pt x="18056" y="5250"/>
                    </a:cubicBezTo>
                    <a:cubicBezTo>
                      <a:pt x="18124" y="5250"/>
                      <a:pt x="18170" y="5273"/>
                      <a:pt x="18238" y="5296"/>
                    </a:cubicBezTo>
                    <a:lnTo>
                      <a:pt x="18421" y="5342"/>
                    </a:lnTo>
                    <a:cubicBezTo>
                      <a:pt x="18649" y="5433"/>
                      <a:pt x="18900" y="5502"/>
                      <a:pt x="19151" y="5570"/>
                    </a:cubicBezTo>
                    <a:cubicBezTo>
                      <a:pt x="19265" y="5616"/>
                      <a:pt x="19380" y="5661"/>
                      <a:pt x="19494" y="5684"/>
                    </a:cubicBezTo>
                    <a:cubicBezTo>
                      <a:pt x="19608" y="5730"/>
                      <a:pt x="19745" y="5775"/>
                      <a:pt x="19859" y="5821"/>
                    </a:cubicBezTo>
                    <a:cubicBezTo>
                      <a:pt x="19875" y="5825"/>
                      <a:pt x="19891" y="5827"/>
                      <a:pt x="19907" y="5827"/>
                    </a:cubicBezTo>
                    <a:cubicBezTo>
                      <a:pt x="19981" y="5827"/>
                      <a:pt x="20050" y="5786"/>
                      <a:pt x="20087" y="5730"/>
                    </a:cubicBezTo>
                    <a:cubicBezTo>
                      <a:pt x="20156" y="5661"/>
                      <a:pt x="20156" y="5547"/>
                      <a:pt x="20110" y="5456"/>
                    </a:cubicBezTo>
                    <a:cubicBezTo>
                      <a:pt x="20042" y="5342"/>
                      <a:pt x="19905" y="5296"/>
                      <a:pt x="19790" y="5273"/>
                    </a:cubicBezTo>
                    <a:cubicBezTo>
                      <a:pt x="19768" y="5250"/>
                      <a:pt x="19722" y="5228"/>
                      <a:pt x="19676" y="5228"/>
                    </a:cubicBezTo>
                    <a:cubicBezTo>
                      <a:pt x="19722" y="5136"/>
                      <a:pt x="19676" y="5022"/>
                      <a:pt x="19608" y="4954"/>
                    </a:cubicBezTo>
                    <a:cubicBezTo>
                      <a:pt x="19494" y="4862"/>
                      <a:pt x="19357" y="4817"/>
                      <a:pt x="19197" y="4771"/>
                    </a:cubicBezTo>
                    <a:cubicBezTo>
                      <a:pt x="19106" y="4748"/>
                      <a:pt x="19014" y="4703"/>
                      <a:pt x="18923" y="4680"/>
                    </a:cubicBezTo>
                    <a:lnTo>
                      <a:pt x="18923" y="4680"/>
                    </a:lnTo>
                    <a:cubicBezTo>
                      <a:pt x="19037" y="4703"/>
                      <a:pt x="19129" y="4748"/>
                      <a:pt x="19243" y="4771"/>
                    </a:cubicBezTo>
                    <a:cubicBezTo>
                      <a:pt x="19357" y="4817"/>
                      <a:pt x="19494" y="4862"/>
                      <a:pt x="19608" y="4885"/>
                    </a:cubicBezTo>
                    <a:cubicBezTo>
                      <a:pt x="19631" y="4908"/>
                      <a:pt x="19631" y="4908"/>
                      <a:pt x="19654" y="4908"/>
                    </a:cubicBezTo>
                    <a:cubicBezTo>
                      <a:pt x="19927" y="4999"/>
                      <a:pt x="20224" y="5114"/>
                      <a:pt x="20498" y="5205"/>
                    </a:cubicBezTo>
                    <a:cubicBezTo>
                      <a:pt x="20612" y="5228"/>
                      <a:pt x="20749" y="5273"/>
                      <a:pt x="20863" y="5319"/>
                    </a:cubicBezTo>
                    <a:lnTo>
                      <a:pt x="21114" y="5387"/>
                    </a:lnTo>
                    <a:cubicBezTo>
                      <a:pt x="21183" y="5410"/>
                      <a:pt x="21274" y="5433"/>
                      <a:pt x="21343" y="5433"/>
                    </a:cubicBezTo>
                    <a:cubicBezTo>
                      <a:pt x="21359" y="5437"/>
                      <a:pt x="21374" y="5439"/>
                      <a:pt x="21389" y="5439"/>
                    </a:cubicBezTo>
                    <a:cubicBezTo>
                      <a:pt x="21457" y="5439"/>
                      <a:pt x="21510" y="5398"/>
                      <a:pt x="21548" y="5342"/>
                    </a:cubicBezTo>
                    <a:cubicBezTo>
                      <a:pt x="21594" y="5296"/>
                      <a:pt x="21594" y="5205"/>
                      <a:pt x="21548" y="5159"/>
                    </a:cubicBezTo>
                    <a:cubicBezTo>
                      <a:pt x="21571" y="5045"/>
                      <a:pt x="21502" y="4977"/>
                      <a:pt x="21411" y="4954"/>
                    </a:cubicBezTo>
                    <a:cubicBezTo>
                      <a:pt x="20749" y="4748"/>
                      <a:pt x="20110" y="4543"/>
                      <a:pt x="19448" y="4337"/>
                    </a:cubicBezTo>
                    <a:cubicBezTo>
                      <a:pt x="19106" y="4246"/>
                      <a:pt x="18763" y="4155"/>
                      <a:pt x="18444" y="4064"/>
                    </a:cubicBezTo>
                    <a:lnTo>
                      <a:pt x="18421" y="4064"/>
                    </a:lnTo>
                    <a:cubicBezTo>
                      <a:pt x="18056" y="3927"/>
                      <a:pt x="17713" y="3812"/>
                      <a:pt x="17348" y="3676"/>
                    </a:cubicBezTo>
                    <a:cubicBezTo>
                      <a:pt x="16755" y="3470"/>
                      <a:pt x="16161" y="3288"/>
                      <a:pt x="15545" y="3082"/>
                    </a:cubicBezTo>
                    <a:cubicBezTo>
                      <a:pt x="15294" y="3014"/>
                      <a:pt x="15020" y="2922"/>
                      <a:pt x="14746" y="2854"/>
                    </a:cubicBezTo>
                    <a:lnTo>
                      <a:pt x="14655" y="2808"/>
                    </a:lnTo>
                    <a:cubicBezTo>
                      <a:pt x="14358" y="2717"/>
                      <a:pt x="14084" y="2626"/>
                      <a:pt x="13810" y="2534"/>
                    </a:cubicBezTo>
                    <a:cubicBezTo>
                      <a:pt x="13673" y="2489"/>
                      <a:pt x="13536" y="2443"/>
                      <a:pt x="13399" y="2397"/>
                    </a:cubicBezTo>
                    <a:cubicBezTo>
                      <a:pt x="13331" y="2374"/>
                      <a:pt x="13262" y="2352"/>
                      <a:pt x="13194" y="2329"/>
                    </a:cubicBezTo>
                    <a:cubicBezTo>
                      <a:pt x="13057" y="2306"/>
                      <a:pt x="12943" y="2260"/>
                      <a:pt x="12829" y="2238"/>
                    </a:cubicBezTo>
                    <a:cubicBezTo>
                      <a:pt x="12737" y="2215"/>
                      <a:pt x="12646" y="2192"/>
                      <a:pt x="12578" y="2192"/>
                    </a:cubicBezTo>
                    <a:cubicBezTo>
                      <a:pt x="12098" y="2032"/>
                      <a:pt x="11642" y="1850"/>
                      <a:pt x="11163" y="1690"/>
                    </a:cubicBezTo>
                    <a:cubicBezTo>
                      <a:pt x="10866" y="1598"/>
                      <a:pt x="10546" y="1484"/>
                      <a:pt x="10227" y="1393"/>
                    </a:cubicBezTo>
                    <a:cubicBezTo>
                      <a:pt x="10090" y="1347"/>
                      <a:pt x="9953" y="1302"/>
                      <a:pt x="9839" y="1256"/>
                    </a:cubicBezTo>
                    <a:cubicBezTo>
                      <a:pt x="9747" y="1233"/>
                      <a:pt x="9679" y="1210"/>
                      <a:pt x="9588" y="1188"/>
                    </a:cubicBezTo>
                    <a:cubicBezTo>
                      <a:pt x="9405" y="1119"/>
                      <a:pt x="9222" y="1073"/>
                      <a:pt x="9017" y="1051"/>
                    </a:cubicBezTo>
                    <a:cubicBezTo>
                      <a:pt x="8971" y="1051"/>
                      <a:pt x="8926" y="1051"/>
                      <a:pt x="8880" y="1073"/>
                    </a:cubicBezTo>
                    <a:cubicBezTo>
                      <a:pt x="8720" y="1028"/>
                      <a:pt x="8583" y="982"/>
                      <a:pt x="8423" y="959"/>
                    </a:cubicBezTo>
                    <a:cubicBezTo>
                      <a:pt x="8309" y="937"/>
                      <a:pt x="8195" y="914"/>
                      <a:pt x="8104" y="891"/>
                    </a:cubicBezTo>
                    <a:cubicBezTo>
                      <a:pt x="8035" y="891"/>
                      <a:pt x="7990" y="868"/>
                      <a:pt x="7921" y="868"/>
                    </a:cubicBezTo>
                    <a:cubicBezTo>
                      <a:pt x="7876" y="845"/>
                      <a:pt x="7807" y="845"/>
                      <a:pt x="7762" y="845"/>
                    </a:cubicBezTo>
                    <a:lnTo>
                      <a:pt x="7716" y="845"/>
                    </a:lnTo>
                    <a:cubicBezTo>
                      <a:pt x="7625" y="822"/>
                      <a:pt x="7510" y="800"/>
                      <a:pt x="7419" y="777"/>
                    </a:cubicBezTo>
                    <a:cubicBezTo>
                      <a:pt x="7054" y="685"/>
                      <a:pt x="6712" y="617"/>
                      <a:pt x="6346" y="548"/>
                    </a:cubicBezTo>
                    <a:cubicBezTo>
                      <a:pt x="6095" y="480"/>
                      <a:pt x="5821" y="434"/>
                      <a:pt x="5570" y="389"/>
                    </a:cubicBezTo>
                    <a:cubicBezTo>
                      <a:pt x="5456" y="366"/>
                      <a:pt x="5342" y="343"/>
                      <a:pt x="5228" y="320"/>
                    </a:cubicBezTo>
                    <a:cubicBezTo>
                      <a:pt x="5114" y="320"/>
                      <a:pt x="5000" y="297"/>
                      <a:pt x="4886" y="275"/>
                    </a:cubicBezTo>
                    <a:lnTo>
                      <a:pt x="4406" y="206"/>
                    </a:lnTo>
                    <a:cubicBezTo>
                      <a:pt x="4292" y="183"/>
                      <a:pt x="4178" y="183"/>
                      <a:pt x="4064" y="160"/>
                    </a:cubicBezTo>
                    <a:cubicBezTo>
                      <a:pt x="3927" y="160"/>
                      <a:pt x="3813" y="138"/>
                      <a:pt x="3676" y="138"/>
                    </a:cubicBezTo>
                    <a:cubicBezTo>
                      <a:pt x="3653" y="138"/>
                      <a:pt x="3630" y="138"/>
                      <a:pt x="3607" y="115"/>
                    </a:cubicBezTo>
                    <a:cubicBezTo>
                      <a:pt x="3448" y="92"/>
                      <a:pt x="3288" y="69"/>
                      <a:pt x="3105" y="69"/>
                    </a:cubicBezTo>
                    <a:cubicBezTo>
                      <a:pt x="3060" y="69"/>
                      <a:pt x="3014" y="92"/>
                      <a:pt x="2968" y="115"/>
                    </a:cubicBezTo>
                    <a:cubicBezTo>
                      <a:pt x="2945" y="138"/>
                      <a:pt x="2923" y="160"/>
                      <a:pt x="2900" y="206"/>
                    </a:cubicBezTo>
                    <a:cubicBezTo>
                      <a:pt x="2808" y="206"/>
                      <a:pt x="2717" y="183"/>
                      <a:pt x="2626" y="183"/>
                    </a:cubicBezTo>
                    <a:cubicBezTo>
                      <a:pt x="2512" y="160"/>
                      <a:pt x="2398" y="160"/>
                      <a:pt x="2261" y="138"/>
                    </a:cubicBezTo>
                    <a:cubicBezTo>
                      <a:pt x="2147" y="115"/>
                      <a:pt x="2032" y="92"/>
                      <a:pt x="1895" y="92"/>
                    </a:cubicBezTo>
                    <a:cubicBezTo>
                      <a:pt x="1804" y="69"/>
                      <a:pt x="1690" y="69"/>
                      <a:pt x="1576" y="46"/>
                    </a:cubicBezTo>
                    <a:cubicBezTo>
                      <a:pt x="1462" y="46"/>
                      <a:pt x="1348" y="23"/>
                      <a:pt x="1211" y="23"/>
                    </a:cubicBezTo>
                    <a:cubicBezTo>
                      <a:pt x="1165" y="23"/>
                      <a:pt x="1119" y="1"/>
                      <a:pt x="1051"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4"/>
              <p:cNvSpPr/>
              <p:nvPr/>
            </p:nvSpPr>
            <p:spPr>
              <a:xfrm>
                <a:off x="10856860" y="3636686"/>
                <a:ext cx="1557095" cy="195459"/>
              </a:xfrm>
              <a:custGeom>
                <a:rect b="b" l="l" r="r" t="t"/>
                <a:pathLst>
                  <a:path extrusionOk="0" h="7017" w="55900">
                    <a:moveTo>
                      <a:pt x="54507" y="4383"/>
                    </a:moveTo>
                    <a:cubicBezTo>
                      <a:pt x="54526" y="4396"/>
                      <a:pt x="54546" y="4407"/>
                      <a:pt x="54564" y="4417"/>
                    </a:cubicBezTo>
                    <a:lnTo>
                      <a:pt x="54564" y="4417"/>
                    </a:lnTo>
                    <a:cubicBezTo>
                      <a:pt x="54545" y="4399"/>
                      <a:pt x="54526" y="4383"/>
                      <a:pt x="54507" y="4383"/>
                    </a:cubicBezTo>
                    <a:close/>
                    <a:moveTo>
                      <a:pt x="55214" y="5752"/>
                    </a:moveTo>
                    <a:cubicBezTo>
                      <a:pt x="55228" y="5766"/>
                      <a:pt x="55242" y="5772"/>
                      <a:pt x="55256" y="5779"/>
                    </a:cubicBezTo>
                    <a:lnTo>
                      <a:pt x="55256" y="5779"/>
                    </a:lnTo>
                    <a:cubicBezTo>
                      <a:pt x="55242" y="5768"/>
                      <a:pt x="55228" y="5759"/>
                      <a:pt x="55214" y="5752"/>
                    </a:cubicBezTo>
                    <a:close/>
                    <a:moveTo>
                      <a:pt x="600" y="6158"/>
                    </a:moveTo>
                    <a:cubicBezTo>
                      <a:pt x="604" y="6161"/>
                      <a:pt x="609" y="6163"/>
                      <a:pt x="616" y="6163"/>
                    </a:cubicBezTo>
                    <a:cubicBezTo>
                      <a:pt x="611" y="6161"/>
                      <a:pt x="606" y="6159"/>
                      <a:pt x="600" y="6158"/>
                    </a:cubicBezTo>
                    <a:close/>
                    <a:moveTo>
                      <a:pt x="38666" y="0"/>
                    </a:moveTo>
                    <a:cubicBezTo>
                      <a:pt x="38164" y="0"/>
                      <a:pt x="37639" y="46"/>
                      <a:pt x="37137" y="92"/>
                    </a:cubicBezTo>
                    <a:cubicBezTo>
                      <a:pt x="36863" y="114"/>
                      <a:pt x="36612" y="137"/>
                      <a:pt x="36338" y="160"/>
                    </a:cubicBezTo>
                    <a:cubicBezTo>
                      <a:pt x="36087" y="206"/>
                      <a:pt x="35836" y="251"/>
                      <a:pt x="35585" y="274"/>
                    </a:cubicBezTo>
                    <a:cubicBezTo>
                      <a:pt x="35448" y="297"/>
                      <a:pt x="35334" y="320"/>
                      <a:pt x="35219" y="343"/>
                    </a:cubicBezTo>
                    <a:cubicBezTo>
                      <a:pt x="35083" y="365"/>
                      <a:pt x="34946" y="388"/>
                      <a:pt x="34809" y="411"/>
                    </a:cubicBezTo>
                    <a:cubicBezTo>
                      <a:pt x="34580" y="457"/>
                      <a:pt x="34329" y="502"/>
                      <a:pt x="34101" y="525"/>
                    </a:cubicBezTo>
                    <a:cubicBezTo>
                      <a:pt x="33873" y="571"/>
                      <a:pt x="33645" y="594"/>
                      <a:pt x="33416" y="639"/>
                    </a:cubicBezTo>
                    <a:cubicBezTo>
                      <a:pt x="33211" y="662"/>
                      <a:pt x="33005" y="708"/>
                      <a:pt x="32800" y="753"/>
                    </a:cubicBezTo>
                    <a:cubicBezTo>
                      <a:pt x="32298" y="868"/>
                      <a:pt x="31796" y="982"/>
                      <a:pt x="31294" y="1119"/>
                    </a:cubicBezTo>
                    <a:cubicBezTo>
                      <a:pt x="30791" y="1256"/>
                      <a:pt x="30289" y="1415"/>
                      <a:pt x="29764" y="1552"/>
                    </a:cubicBezTo>
                    <a:cubicBezTo>
                      <a:pt x="29536" y="1598"/>
                      <a:pt x="29308" y="1666"/>
                      <a:pt x="29079" y="1758"/>
                    </a:cubicBezTo>
                    <a:cubicBezTo>
                      <a:pt x="28828" y="1849"/>
                      <a:pt x="28577" y="1918"/>
                      <a:pt x="28326" y="2009"/>
                    </a:cubicBezTo>
                    <a:cubicBezTo>
                      <a:pt x="28121" y="2077"/>
                      <a:pt x="27893" y="2169"/>
                      <a:pt x="27664" y="2237"/>
                    </a:cubicBezTo>
                    <a:cubicBezTo>
                      <a:pt x="27413" y="2328"/>
                      <a:pt x="27162" y="2420"/>
                      <a:pt x="26911" y="2511"/>
                    </a:cubicBezTo>
                    <a:cubicBezTo>
                      <a:pt x="26683" y="2579"/>
                      <a:pt x="26432" y="2671"/>
                      <a:pt x="26204" y="2739"/>
                    </a:cubicBezTo>
                    <a:cubicBezTo>
                      <a:pt x="25952" y="2831"/>
                      <a:pt x="25701" y="2899"/>
                      <a:pt x="25450" y="2990"/>
                    </a:cubicBezTo>
                    <a:cubicBezTo>
                      <a:pt x="25199" y="3059"/>
                      <a:pt x="24971" y="3150"/>
                      <a:pt x="24720" y="3219"/>
                    </a:cubicBezTo>
                    <a:cubicBezTo>
                      <a:pt x="24492" y="3310"/>
                      <a:pt x="24263" y="3401"/>
                      <a:pt x="24035" y="3492"/>
                    </a:cubicBezTo>
                    <a:cubicBezTo>
                      <a:pt x="23784" y="3561"/>
                      <a:pt x="23556" y="3629"/>
                      <a:pt x="23328" y="3698"/>
                    </a:cubicBezTo>
                    <a:cubicBezTo>
                      <a:pt x="23054" y="3766"/>
                      <a:pt x="22803" y="3858"/>
                      <a:pt x="22551" y="3926"/>
                    </a:cubicBezTo>
                    <a:cubicBezTo>
                      <a:pt x="22163" y="4063"/>
                      <a:pt x="21798" y="4177"/>
                      <a:pt x="21410" y="4291"/>
                    </a:cubicBezTo>
                    <a:cubicBezTo>
                      <a:pt x="21205" y="4360"/>
                      <a:pt x="20999" y="4428"/>
                      <a:pt x="20794" y="4474"/>
                    </a:cubicBezTo>
                    <a:cubicBezTo>
                      <a:pt x="20611" y="4542"/>
                      <a:pt x="20406" y="4611"/>
                      <a:pt x="20200" y="4657"/>
                    </a:cubicBezTo>
                    <a:cubicBezTo>
                      <a:pt x="20018" y="4702"/>
                      <a:pt x="19835" y="4748"/>
                      <a:pt x="19653" y="4794"/>
                    </a:cubicBezTo>
                    <a:cubicBezTo>
                      <a:pt x="19470" y="4862"/>
                      <a:pt x="19287" y="4908"/>
                      <a:pt x="19082" y="4953"/>
                    </a:cubicBezTo>
                    <a:cubicBezTo>
                      <a:pt x="18740" y="5067"/>
                      <a:pt x="18374" y="5159"/>
                      <a:pt x="18009" y="5250"/>
                    </a:cubicBezTo>
                    <a:cubicBezTo>
                      <a:pt x="17758" y="5296"/>
                      <a:pt x="17530" y="5341"/>
                      <a:pt x="17279" y="5410"/>
                    </a:cubicBezTo>
                    <a:cubicBezTo>
                      <a:pt x="16777" y="5524"/>
                      <a:pt x="16252" y="5592"/>
                      <a:pt x="15727" y="5707"/>
                    </a:cubicBezTo>
                    <a:cubicBezTo>
                      <a:pt x="15202" y="5798"/>
                      <a:pt x="14677" y="5843"/>
                      <a:pt x="14152" y="5935"/>
                    </a:cubicBezTo>
                    <a:cubicBezTo>
                      <a:pt x="13650" y="6003"/>
                      <a:pt x="13125" y="6072"/>
                      <a:pt x="12622" y="6117"/>
                    </a:cubicBezTo>
                    <a:cubicBezTo>
                      <a:pt x="12371" y="6140"/>
                      <a:pt x="12120" y="6163"/>
                      <a:pt x="11869" y="6186"/>
                    </a:cubicBezTo>
                    <a:cubicBezTo>
                      <a:pt x="11618" y="6209"/>
                      <a:pt x="11367" y="6209"/>
                      <a:pt x="11139" y="6232"/>
                    </a:cubicBezTo>
                    <a:cubicBezTo>
                      <a:pt x="10911" y="6232"/>
                      <a:pt x="10682" y="6254"/>
                      <a:pt x="10477" y="6254"/>
                    </a:cubicBezTo>
                    <a:cubicBezTo>
                      <a:pt x="10249" y="6277"/>
                      <a:pt x="10020" y="6277"/>
                      <a:pt x="9792" y="6300"/>
                    </a:cubicBezTo>
                    <a:cubicBezTo>
                      <a:pt x="9290" y="6300"/>
                      <a:pt x="8811" y="6300"/>
                      <a:pt x="8308" y="6346"/>
                    </a:cubicBezTo>
                    <a:cubicBezTo>
                      <a:pt x="7829" y="6368"/>
                      <a:pt x="7350" y="6368"/>
                      <a:pt x="6870" y="6368"/>
                    </a:cubicBezTo>
                    <a:cubicBezTo>
                      <a:pt x="6730" y="6375"/>
                      <a:pt x="6590" y="6378"/>
                      <a:pt x="6449" y="6378"/>
                    </a:cubicBezTo>
                    <a:cubicBezTo>
                      <a:pt x="6108" y="6378"/>
                      <a:pt x="5765" y="6362"/>
                      <a:pt x="5410" y="6346"/>
                    </a:cubicBezTo>
                    <a:lnTo>
                      <a:pt x="5273" y="6346"/>
                    </a:lnTo>
                    <a:cubicBezTo>
                      <a:pt x="4862" y="6323"/>
                      <a:pt x="4451" y="6300"/>
                      <a:pt x="4063" y="6254"/>
                    </a:cubicBezTo>
                    <a:cubicBezTo>
                      <a:pt x="3629" y="6232"/>
                      <a:pt x="3196" y="6186"/>
                      <a:pt x="2762" y="6095"/>
                    </a:cubicBezTo>
                    <a:cubicBezTo>
                      <a:pt x="2556" y="6072"/>
                      <a:pt x="2328" y="6026"/>
                      <a:pt x="2100" y="5980"/>
                    </a:cubicBezTo>
                    <a:cubicBezTo>
                      <a:pt x="1895" y="5958"/>
                      <a:pt x="1666" y="5889"/>
                      <a:pt x="1461" y="5866"/>
                    </a:cubicBezTo>
                    <a:cubicBezTo>
                      <a:pt x="1050" y="5821"/>
                      <a:pt x="639" y="5729"/>
                      <a:pt x="251" y="5638"/>
                    </a:cubicBezTo>
                    <a:cubicBezTo>
                      <a:pt x="231" y="5630"/>
                      <a:pt x="210" y="5626"/>
                      <a:pt x="190" y="5626"/>
                    </a:cubicBezTo>
                    <a:cubicBezTo>
                      <a:pt x="99" y="5626"/>
                      <a:pt x="19" y="5704"/>
                      <a:pt x="0" y="5798"/>
                    </a:cubicBezTo>
                    <a:cubicBezTo>
                      <a:pt x="0" y="5843"/>
                      <a:pt x="23" y="5912"/>
                      <a:pt x="46" y="5958"/>
                    </a:cubicBezTo>
                    <a:cubicBezTo>
                      <a:pt x="91" y="6003"/>
                      <a:pt x="114" y="6026"/>
                      <a:pt x="183" y="6049"/>
                    </a:cubicBezTo>
                    <a:cubicBezTo>
                      <a:pt x="314" y="6071"/>
                      <a:pt x="467" y="6114"/>
                      <a:pt x="600" y="6158"/>
                    </a:cubicBezTo>
                    <a:lnTo>
                      <a:pt x="600" y="6158"/>
                    </a:lnTo>
                    <a:cubicBezTo>
                      <a:pt x="596" y="6155"/>
                      <a:pt x="593" y="6151"/>
                      <a:pt x="589" y="6147"/>
                    </a:cubicBezTo>
                    <a:lnTo>
                      <a:pt x="589" y="6147"/>
                    </a:lnTo>
                    <a:cubicBezTo>
                      <a:pt x="813" y="6234"/>
                      <a:pt x="1057" y="6279"/>
                      <a:pt x="1301" y="6346"/>
                    </a:cubicBezTo>
                    <a:cubicBezTo>
                      <a:pt x="1529" y="6414"/>
                      <a:pt x="1780" y="6483"/>
                      <a:pt x="2032" y="6551"/>
                    </a:cubicBezTo>
                    <a:cubicBezTo>
                      <a:pt x="2556" y="6665"/>
                      <a:pt x="3059" y="6756"/>
                      <a:pt x="3584" y="6825"/>
                    </a:cubicBezTo>
                    <a:cubicBezTo>
                      <a:pt x="4086" y="6871"/>
                      <a:pt x="4565" y="6939"/>
                      <a:pt x="5067" y="6962"/>
                    </a:cubicBezTo>
                    <a:cubicBezTo>
                      <a:pt x="5569" y="6985"/>
                      <a:pt x="6072" y="7008"/>
                      <a:pt x="6597" y="7008"/>
                    </a:cubicBezTo>
                    <a:cubicBezTo>
                      <a:pt x="6744" y="7014"/>
                      <a:pt x="6893" y="7017"/>
                      <a:pt x="7043" y="7017"/>
                    </a:cubicBezTo>
                    <a:cubicBezTo>
                      <a:pt x="7406" y="7017"/>
                      <a:pt x="7777" y="7001"/>
                      <a:pt x="8149" y="6985"/>
                    </a:cubicBezTo>
                    <a:cubicBezTo>
                      <a:pt x="8400" y="6985"/>
                      <a:pt x="8674" y="6962"/>
                      <a:pt x="8925" y="6962"/>
                    </a:cubicBezTo>
                    <a:cubicBezTo>
                      <a:pt x="9199" y="6962"/>
                      <a:pt x="9473" y="6939"/>
                      <a:pt x="9724" y="6939"/>
                    </a:cubicBezTo>
                    <a:cubicBezTo>
                      <a:pt x="9952" y="6939"/>
                      <a:pt x="10180" y="6916"/>
                      <a:pt x="10408" y="6916"/>
                    </a:cubicBezTo>
                    <a:cubicBezTo>
                      <a:pt x="10659" y="6893"/>
                      <a:pt x="10888" y="6893"/>
                      <a:pt x="11116" y="6871"/>
                    </a:cubicBezTo>
                    <a:cubicBezTo>
                      <a:pt x="11641" y="6848"/>
                      <a:pt x="12143" y="6825"/>
                      <a:pt x="12645" y="6779"/>
                    </a:cubicBezTo>
                    <a:cubicBezTo>
                      <a:pt x="13079" y="6734"/>
                      <a:pt x="13513" y="6688"/>
                      <a:pt x="13946" y="6620"/>
                    </a:cubicBezTo>
                    <a:cubicBezTo>
                      <a:pt x="14380" y="6551"/>
                      <a:pt x="14837" y="6483"/>
                      <a:pt x="15270" y="6437"/>
                    </a:cubicBezTo>
                    <a:cubicBezTo>
                      <a:pt x="15727" y="6368"/>
                      <a:pt x="16160" y="6277"/>
                      <a:pt x="16594" y="6209"/>
                    </a:cubicBezTo>
                    <a:cubicBezTo>
                      <a:pt x="16845" y="6163"/>
                      <a:pt x="17096" y="6117"/>
                      <a:pt x="17324" y="6072"/>
                    </a:cubicBezTo>
                    <a:cubicBezTo>
                      <a:pt x="17548" y="6011"/>
                      <a:pt x="17772" y="5950"/>
                      <a:pt x="17995" y="5905"/>
                    </a:cubicBezTo>
                    <a:lnTo>
                      <a:pt x="17995" y="5905"/>
                    </a:lnTo>
                    <a:cubicBezTo>
                      <a:pt x="17992" y="5907"/>
                      <a:pt x="17989" y="5909"/>
                      <a:pt x="17986" y="5912"/>
                    </a:cubicBezTo>
                    <a:cubicBezTo>
                      <a:pt x="18511" y="5798"/>
                      <a:pt x="19036" y="5661"/>
                      <a:pt x="19561" y="5501"/>
                    </a:cubicBezTo>
                    <a:cubicBezTo>
                      <a:pt x="19790" y="5433"/>
                      <a:pt x="20041" y="5364"/>
                      <a:pt x="20269" y="5318"/>
                    </a:cubicBezTo>
                    <a:cubicBezTo>
                      <a:pt x="20543" y="5250"/>
                      <a:pt x="20794" y="5159"/>
                      <a:pt x="21045" y="5090"/>
                    </a:cubicBezTo>
                    <a:cubicBezTo>
                      <a:pt x="21319" y="5022"/>
                      <a:pt x="21593" y="4930"/>
                      <a:pt x="21867" y="4839"/>
                    </a:cubicBezTo>
                    <a:cubicBezTo>
                      <a:pt x="22118" y="4771"/>
                      <a:pt x="22369" y="4679"/>
                      <a:pt x="22597" y="4611"/>
                    </a:cubicBezTo>
                    <a:cubicBezTo>
                      <a:pt x="22871" y="4520"/>
                      <a:pt x="23122" y="4428"/>
                      <a:pt x="23373" y="4360"/>
                    </a:cubicBezTo>
                    <a:cubicBezTo>
                      <a:pt x="23601" y="4291"/>
                      <a:pt x="23852" y="4223"/>
                      <a:pt x="24104" y="4154"/>
                    </a:cubicBezTo>
                    <a:cubicBezTo>
                      <a:pt x="24560" y="3995"/>
                      <a:pt x="25017" y="3812"/>
                      <a:pt x="25496" y="3652"/>
                    </a:cubicBezTo>
                    <a:cubicBezTo>
                      <a:pt x="25975" y="3492"/>
                      <a:pt x="26477" y="3333"/>
                      <a:pt x="26957" y="3173"/>
                    </a:cubicBezTo>
                    <a:cubicBezTo>
                      <a:pt x="27208" y="3082"/>
                      <a:pt x="27459" y="3013"/>
                      <a:pt x="27710" y="2922"/>
                    </a:cubicBezTo>
                    <a:cubicBezTo>
                      <a:pt x="27961" y="2831"/>
                      <a:pt x="28189" y="2739"/>
                      <a:pt x="28418" y="2671"/>
                    </a:cubicBezTo>
                    <a:cubicBezTo>
                      <a:pt x="28646" y="2579"/>
                      <a:pt x="28874" y="2511"/>
                      <a:pt x="29125" y="2420"/>
                    </a:cubicBezTo>
                    <a:cubicBezTo>
                      <a:pt x="29353" y="2351"/>
                      <a:pt x="29582" y="2260"/>
                      <a:pt x="29833" y="2191"/>
                    </a:cubicBezTo>
                    <a:cubicBezTo>
                      <a:pt x="30266" y="2077"/>
                      <a:pt x="30677" y="1963"/>
                      <a:pt x="31111" y="1849"/>
                    </a:cubicBezTo>
                    <a:cubicBezTo>
                      <a:pt x="31316" y="1781"/>
                      <a:pt x="31545" y="1712"/>
                      <a:pt x="31773" y="1666"/>
                    </a:cubicBezTo>
                    <a:cubicBezTo>
                      <a:pt x="31955" y="1598"/>
                      <a:pt x="32161" y="1552"/>
                      <a:pt x="32344" y="1507"/>
                    </a:cubicBezTo>
                    <a:cubicBezTo>
                      <a:pt x="32572" y="1461"/>
                      <a:pt x="32800" y="1415"/>
                      <a:pt x="33028" y="1370"/>
                    </a:cubicBezTo>
                    <a:cubicBezTo>
                      <a:pt x="33234" y="1324"/>
                      <a:pt x="33439" y="1278"/>
                      <a:pt x="33645" y="1256"/>
                    </a:cubicBezTo>
                    <a:cubicBezTo>
                      <a:pt x="33873" y="1210"/>
                      <a:pt x="34124" y="1187"/>
                      <a:pt x="34352" y="1141"/>
                    </a:cubicBezTo>
                    <a:cubicBezTo>
                      <a:pt x="34580" y="1119"/>
                      <a:pt x="34831" y="1073"/>
                      <a:pt x="35060" y="1027"/>
                    </a:cubicBezTo>
                    <a:cubicBezTo>
                      <a:pt x="35334" y="959"/>
                      <a:pt x="35585" y="936"/>
                      <a:pt x="35859" y="890"/>
                    </a:cubicBezTo>
                    <a:cubicBezTo>
                      <a:pt x="36110" y="868"/>
                      <a:pt x="36361" y="822"/>
                      <a:pt x="36635" y="799"/>
                    </a:cubicBezTo>
                    <a:cubicBezTo>
                      <a:pt x="37160" y="731"/>
                      <a:pt x="37685" y="685"/>
                      <a:pt x="38210" y="662"/>
                    </a:cubicBezTo>
                    <a:cubicBezTo>
                      <a:pt x="38529" y="639"/>
                      <a:pt x="38872" y="639"/>
                      <a:pt x="39191" y="639"/>
                    </a:cubicBezTo>
                    <a:cubicBezTo>
                      <a:pt x="39488" y="639"/>
                      <a:pt x="39785" y="639"/>
                      <a:pt x="40081" y="662"/>
                    </a:cubicBezTo>
                    <a:lnTo>
                      <a:pt x="40583" y="662"/>
                    </a:lnTo>
                    <a:cubicBezTo>
                      <a:pt x="41063" y="685"/>
                      <a:pt x="41542" y="731"/>
                      <a:pt x="42021" y="776"/>
                    </a:cubicBezTo>
                    <a:cubicBezTo>
                      <a:pt x="42273" y="822"/>
                      <a:pt x="42524" y="822"/>
                      <a:pt x="42798" y="845"/>
                    </a:cubicBezTo>
                    <a:cubicBezTo>
                      <a:pt x="42912" y="868"/>
                      <a:pt x="43049" y="890"/>
                      <a:pt x="43163" y="913"/>
                    </a:cubicBezTo>
                    <a:cubicBezTo>
                      <a:pt x="43300" y="913"/>
                      <a:pt x="43437" y="936"/>
                      <a:pt x="43574" y="959"/>
                    </a:cubicBezTo>
                    <a:cubicBezTo>
                      <a:pt x="44076" y="1005"/>
                      <a:pt x="44601" y="1119"/>
                      <a:pt x="45103" y="1210"/>
                    </a:cubicBezTo>
                    <a:cubicBezTo>
                      <a:pt x="45240" y="1233"/>
                      <a:pt x="45354" y="1233"/>
                      <a:pt x="45491" y="1278"/>
                    </a:cubicBezTo>
                    <a:cubicBezTo>
                      <a:pt x="45628" y="1301"/>
                      <a:pt x="45765" y="1347"/>
                      <a:pt x="45902" y="1370"/>
                    </a:cubicBezTo>
                    <a:cubicBezTo>
                      <a:pt x="46153" y="1415"/>
                      <a:pt x="46404" y="1484"/>
                      <a:pt x="46655" y="1552"/>
                    </a:cubicBezTo>
                    <a:cubicBezTo>
                      <a:pt x="46906" y="1621"/>
                      <a:pt x="47157" y="1712"/>
                      <a:pt x="47408" y="1781"/>
                    </a:cubicBezTo>
                    <a:cubicBezTo>
                      <a:pt x="47591" y="1849"/>
                      <a:pt x="47751" y="1895"/>
                      <a:pt x="47910" y="1963"/>
                    </a:cubicBezTo>
                    <a:cubicBezTo>
                      <a:pt x="48070" y="2009"/>
                      <a:pt x="48230" y="2054"/>
                      <a:pt x="48367" y="2100"/>
                    </a:cubicBezTo>
                    <a:cubicBezTo>
                      <a:pt x="48397" y="2100"/>
                      <a:pt x="48437" y="2110"/>
                      <a:pt x="48473" y="2123"/>
                    </a:cubicBezTo>
                    <a:lnTo>
                      <a:pt x="48473" y="2123"/>
                    </a:lnTo>
                    <a:cubicBezTo>
                      <a:pt x="48468" y="2123"/>
                      <a:pt x="48463" y="2123"/>
                      <a:pt x="48458" y="2123"/>
                    </a:cubicBezTo>
                    <a:cubicBezTo>
                      <a:pt x="48480" y="2130"/>
                      <a:pt x="48502" y="2137"/>
                      <a:pt x="48524" y="2144"/>
                    </a:cubicBezTo>
                    <a:lnTo>
                      <a:pt x="48524" y="2144"/>
                    </a:lnTo>
                    <a:cubicBezTo>
                      <a:pt x="48525" y="2145"/>
                      <a:pt x="48526" y="2145"/>
                      <a:pt x="48527" y="2146"/>
                    </a:cubicBezTo>
                    <a:cubicBezTo>
                      <a:pt x="48526" y="2146"/>
                      <a:pt x="48526" y="2145"/>
                      <a:pt x="48526" y="2145"/>
                    </a:cubicBezTo>
                    <a:lnTo>
                      <a:pt x="48526" y="2145"/>
                    </a:lnTo>
                    <a:cubicBezTo>
                      <a:pt x="49345" y="2414"/>
                      <a:pt x="50123" y="2726"/>
                      <a:pt x="50900" y="3082"/>
                    </a:cubicBezTo>
                    <a:cubicBezTo>
                      <a:pt x="51311" y="3264"/>
                      <a:pt x="51722" y="3470"/>
                      <a:pt x="52110" y="3675"/>
                    </a:cubicBezTo>
                    <a:cubicBezTo>
                      <a:pt x="52270" y="3766"/>
                      <a:pt x="52430" y="3858"/>
                      <a:pt x="52590" y="3949"/>
                    </a:cubicBezTo>
                    <a:cubicBezTo>
                      <a:pt x="52727" y="4017"/>
                      <a:pt x="52863" y="4109"/>
                      <a:pt x="52978" y="4177"/>
                    </a:cubicBezTo>
                    <a:cubicBezTo>
                      <a:pt x="53069" y="4246"/>
                      <a:pt x="53160" y="4291"/>
                      <a:pt x="53251" y="4360"/>
                    </a:cubicBezTo>
                    <a:cubicBezTo>
                      <a:pt x="53320" y="4405"/>
                      <a:pt x="53388" y="4428"/>
                      <a:pt x="53434" y="4474"/>
                    </a:cubicBezTo>
                    <a:lnTo>
                      <a:pt x="53457" y="4497"/>
                    </a:lnTo>
                    <a:cubicBezTo>
                      <a:pt x="53457" y="4492"/>
                      <a:pt x="53457" y="4488"/>
                      <a:pt x="53457" y="4485"/>
                    </a:cubicBezTo>
                    <a:lnTo>
                      <a:pt x="53457" y="4485"/>
                    </a:lnTo>
                    <a:cubicBezTo>
                      <a:pt x="53462" y="4491"/>
                      <a:pt x="53468" y="4497"/>
                      <a:pt x="53480" y="4497"/>
                    </a:cubicBezTo>
                    <a:cubicBezTo>
                      <a:pt x="53503" y="4520"/>
                      <a:pt x="53525" y="4520"/>
                      <a:pt x="53548" y="4542"/>
                    </a:cubicBezTo>
                    <a:cubicBezTo>
                      <a:pt x="53640" y="4611"/>
                      <a:pt x="53754" y="4679"/>
                      <a:pt x="53868" y="4748"/>
                    </a:cubicBezTo>
                    <a:cubicBezTo>
                      <a:pt x="53982" y="4816"/>
                      <a:pt x="54073" y="4862"/>
                      <a:pt x="54187" y="4930"/>
                    </a:cubicBezTo>
                    <a:cubicBezTo>
                      <a:pt x="54279" y="4999"/>
                      <a:pt x="54370" y="5067"/>
                      <a:pt x="54438" y="5159"/>
                    </a:cubicBezTo>
                    <a:cubicBezTo>
                      <a:pt x="54530" y="5227"/>
                      <a:pt x="54644" y="5318"/>
                      <a:pt x="54735" y="5387"/>
                    </a:cubicBezTo>
                    <a:cubicBezTo>
                      <a:pt x="54826" y="5455"/>
                      <a:pt x="54918" y="5524"/>
                      <a:pt x="55009" y="5592"/>
                    </a:cubicBezTo>
                    <a:cubicBezTo>
                      <a:pt x="55093" y="5655"/>
                      <a:pt x="55177" y="5718"/>
                      <a:pt x="55261" y="5782"/>
                    </a:cubicBezTo>
                    <a:lnTo>
                      <a:pt x="55261" y="5782"/>
                    </a:lnTo>
                    <a:cubicBezTo>
                      <a:pt x="55260" y="5781"/>
                      <a:pt x="55258" y="5780"/>
                      <a:pt x="55256" y="5779"/>
                    </a:cubicBezTo>
                    <a:lnTo>
                      <a:pt x="55256" y="5779"/>
                    </a:lnTo>
                    <a:cubicBezTo>
                      <a:pt x="55288" y="5803"/>
                      <a:pt x="55320" y="5835"/>
                      <a:pt x="55351" y="5866"/>
                    </a:cubicBezTo>
                    <a:cubicBezTo>
                      <a:pt x="55397" y="5889"/>
                      <a:pt x="55443" y="5912"/>
                      <a:pt x="55511" y="5935"/>
                    </a:cubicBezTo>
                    <a:cubicBezTo>
                      <a:pt x="55580" y="5935"/>
                      <a:pt x="55671" y="5912"/>
                      <a:pt x="55739" y="5866"/>
                    </a:cubicBezTo>
                    <a:cubicBezTo>
                      <a:pt x="55854" y="5798"/>
                      <a:pt x="55899" y="5638"/>
                      <a:pt x="55854" y="5501"/>
                    </a:cubicBezTo>
                    <a:cubicBezTo>
                      <a:pt x="55808" y="5387"/>
                      <a:pt x="55717" y="5296"/>
                      <a:pt x="55625" y="5227"/>
                    </a:cubicBezTo>
                    <a:cubicBezTo>
                      <a:pt x="55625" y="5250"/>
                      <a:pt x="55625" y="5250"/>
                      <a:pt x="55625" y="5250"/>
                    </a:cubicBezTo>
                    <a:cubicBezTo>
                      <a:pt x="55557" y="5204"/>
                      <a:pt x="55488" y="5136"/>
                      <a:pt x="55420" y="5090"/>
                    </a:cubicBezTo>
                    <a:cubicBezTo>
                      <a:pt x="55329" y="5022"/>
                      <a:pt x="55214" y="4953"/>
                      <a:pt x="55123" y="4885"/>
                    </a:cubicBezTo>
                    <a:cubicBezTo>
                      <a:pt x="55032" y="4794"/>
                      <a:pt x="54941" y="4725"/>
                      <a:pt x="54849" y="4634"/>
                    </a:cubicBezTo>
                    <a:cubicBezTo>
                      <a:pt x="54804" y="4588"/>
                      <a:pt x="54735" y="4542"/>
                      <a:pt x="54689" y="4520"/>
                    </a:cubicBezTo>
                    <a:cubicBezTo>
                      <a:pt x="54657" y="4470"/>
                      <a:pt x="54612" y="4445"/>
                      <a:pt x="54564" y="4417"/>
                    </a:cubicBezTo>
                    <a:lnTo>
                      <a:pt x="54564" y="4417"/>
                    </a:lnTo>
                    <a:cubicBezTo>
                      <a:pt x="54568" y="4421"/>
                      <a:pt x="54572" y="4425"/>
                      <a:pt x="54575" y="4428"/>
                    </a:cubicBezTo>
                    <a:cubicBezTo>
                      <a:pt x="54370" y="4291"/>
                      <a:pt x="54187" y="4177"/>
                      <a:pt x="53982" y="4063"/>
                    </a:cubicBezTo>
                    <a:cubicBezTo>
                      <a:pt x="53936" y="4032"/>
                      <a:pt x="53900" y="4002"/>
                      <a:pt x="53861" y="3971"/>
                    </a:cubicBezTo>
                    <a:lnTo>
                      <a:pt x="53861" y="3971"/>
                    </a:lnTo>
                    <a:cubicBezTo>
                      <a:pt x="53863" y="3972"/>
                      <a:pt x="53866" y="3972"/>
                      <a:pt x="53868" y="3972"/>
                    </a:cubicBezTo>
                    <a:cubicBezTo>
                      <a:pt x="53859" y="3966"/>
                      <a:pt x="53850" y="3961"/>
                      <a:pt x="53841" y="3956"/>
                    </a:cubicBezTo>
                    <a:lnTo>
                      <a:pt x="53841" y="3956"/>
                    </a:lnTo>
                    <a:cubicBezTo>
                      <a:pt x="53828" y="3946"/>
                      <a:pt x="53814" y="3936"/>
                      <a:pt x="53799" y="3926"/>
                    </a:cubicBezTo>
                    <a:lnTo>
                      <a:pt x="53799" y="3926"/>
                    </a:lnTo>
                    <a:cubicBezTo>
                      <a:pt x="53803" y="3930"/>
                      <a:pt x="53807" y="3934"/>
                      <a:pt x="53811" y="3938"/>
                    </a:cubicBezTo>
                    <a:lnTo>
                      <a:pt x="53811" y="3938"/>
                    </a:lnTo>
                    <a:cubicBezTo>
                      <a:pt x="53715" y="3881"/>
                      <a:pt x="53617" y="3824"/>
                      <a:pt x="53503" y="3766"/>
                    </a:cubicBezTo>
                    <a:cubicBezTo>
                      <a:pt x="53366" y="3652"/>
                      <a:pt x="53229" y="3561"/>
                      <a:pt x="53092" y="3492"/>
                    </a:cubicBezTo>
                    <a:cubicBezTo>
                      <a:pt x="52909" y="3378"/>
                      <a:pt x="52749" y="3287"/>
                      <a:pt x="52567" y="3196"/>
                    </a:cubicBezTo>
                    <a:cubicBezTo>
                      <a:pt x="52384" y="3082"/>
                      <a:pt x="52202" y="2990"/>
                      <a:pt x="51996" y="2876"/>
                    </a:cubicBezTo>
                    <a:cubicBezTo>
                      <a:pt x="51768" y="2762"/>
                      <a:pt x="51540" y="2671"/>
                      <a:pt x="51311" y="2557"/>
                    </a:cubicBezTo>
                    <a:cubicBezTo>
                      <a:pt x="51106" y="2465"/>
                      <a:pt x="50900" y="2351"/>
                      <a:pt x="50672" y="2283"/>
                    </a:cubicBezTo>
                    <a:cubicBezTo>
                      <a:pt x="50444" y="2169"/>
                      <a:pt x="50216" y="2077"/>
                      <a:pt x="49987" y="1986"/>
                    </a:cubicBezTo>
                    <a:cubicBezTo>
                      <a:pt x="49531" y="1803"/>
                      <a:pt x="49074" y="1644"/>
                      <a:pt x="48595" y="1484"/>
                    </a:cubicBezTo>
                    <a:lnTo>
                      <a:pt x="48595" y="1484"/>
                    </a:lnTo>
                    <a:lnTo>
                      <a:pt x="48686" y="1507"/>
                    </a:lnTo>
                    <a:cubicBezTo>
                      <a:pt x="48458" y="1438"/>
                      <a:pt x="48230" y="1370"/>
                      <a:pt x="48002" y="1301"/>
                    </a:cubicBezTo>
                    <a:cubicBezTo>
                      <a:pt x="47545" y="1141"/>
                      <a:pt x="47066" y="1005"/>
                      <a:pt x="46587" y="868"/>
                    </a:cubicBezTo>
                    <a:cubicBezTo>
                      <a:pt x="46358" y="799"/>
                      <a:pt x="46107" y="753"/>
                      <a:pt x="45856" y="685"/>
                    </a:cubicBezTo>
                    <a:cubicBezTo>
                      <a:pt x="45719" y="662"/>
                      <a:pt x="45605" y="616"/>
                      <a:pt x="45468" y="594"/>
                    </a:cubicBezTo>
                    <a:cubicBezTo>
                      <a:pt x="45331" y="571"/>
                      <a:pt x="45194" y="548"/>
                      <a:pt x="45057" y="525"/>
                    </a:cubicBezTo>
                    <a:cubicBezTo>
                      <a:pt x="44532" y="434"/>
                      <a:pt x="44030" y="343"/>
                      <a:pt x="43528" y="297"/>
                    </a:cubicBezTo>
                    <a:cubicBezTo>
                      <a:pt x="43254" y="251"/>
                      <a:pt x="42980" y="228"/>
                      <a:pt x="42729" y="206"/>
                    </a:cubicBezTo>
                    <a:cubicBezTo>
                      <a:pt x="42455" y="183"/>
                      <a:pt x="42204" y="160"/>
                      <a:pt x="41953" y="137"/>
                    </a:cubicBezTo>
                    <a:cubicBezTo>
                      <a:pt x="41679" y="92"/>
                      <a:pt x="41382" y="69"/>
                      <a:pt x="41086" y="46"/>
                    </a:cubicBezTo>
                    <a:cubicBezTo>
                      <a:pt x="40766" y="23"/>
                      <a:pt x="40446" y="23"/>
                      <a:pt x="40127"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4"/>
              <p:cNvSpPr/>
              <p:nvPr/>
            </p:nvSpPr>
            <p:spPr>
              <a:xfrm>
                <a:off x="10862571" y="3610614"/>
                <a:ext cx="1331385" cy="210751"/>
              </a:xfrm>
              <a:custGeom>
                <a:rect b="b" l="l" r="r" t="t"/>
                <a:pathLst>
                  <a:path extrusionOk="0" h="7566" w="47797">
                    <a:moveTo>
                      <a:pt x="37457" y="69"/>
                    </a:moveTo>
                    <a:cubicBezTo>
                      <a:pt x="37457" y="69"/>
                      <a:pt x="37457" y="69"/>
                      <a:pt x="37457" y="92"/>
                    </a:cubicBezTo>
                    <a:cubicBezTo>
                      <a:pt x="37457" y="69"/>
                      <a:pt x="37457" y="69"/>
                      <a:pt x="37434" y="69"/>
                    </a:cubicBezTo>
                    <a:close/>
                    <a:moveTo>
                      <a:pt x="37982" y="0"/>
                    </a:moveTo>
                    <a:cubicBezTo>
                      <a:pt x="37913" y="23"/>
                      <a:pt x="37822" y="23"/>
                      <a:pt x="37731" y="23"/>
                    </a:cubicBezTo>
                    <a:cubicBezTo>
                      <a:pt x="37594" y="23"/>
                      <a:pt x="37457" y="23"/>
                      <a:pt x="37320" y="46"/>
                    </a:cubicBezTo>
                    <a:cubicBezTo>
                      <a:pt x="37274" y="46"/>
                      <a:pt x="37229" y="69"/>
                      <a:pt x="37183" y="92"/>
                    </a:cubicBezTo>
                    <a:cubicBezTo>
                      <a:pt x="37114" y="137"/>
                      <a:pt x="37092" y="183"/>
                      <a:pt x="37069" y="251"/>
                    </a:cubicBezTo>
                    <a:cubicBezTo>
                      <a:pt x="36795" y="274"/>
                      <a:pt x="36521" y="297"/>
                      <a:pt x="36270" y="320"/>
                    </a:cubicBezTo>
                    <a:cubicBezTo>
                      <a:pt x="36042" y="343"/>
                      <a:pt x="35813" y="366"/>
                      <a:pt x="35585" y="388"/>
                    </a:cubicBezTo>
                    <a:cubicBezTo>
                      <a:pt x="35517" y="366"/>
                      <a:pt x="35471" y="366"/>
                      <a:pt x="35403" y="366"/>
                    </a:cubicBezTo>
                    <a:cubicBezTo>
                      <a:pt x="35357" y="366"/>
                      <a:pt x="35288" y="366"/>
                      <a:pt x="35220" y="388"/>
                    </a:cubicBezTo>
                    <a:cubicBezTo>
                      <a:pt x="35174" y="388"/>
                      <a:pt x="35129" y="411"/>
                      <a:pt x="35060" y="411"/>
                    </a:cubicBezTo>
                    <a:cubicBezTo>
                      <a:pt x="34946" y="434"/>
                      <a:pt x="34832" y="457"/>
                      <a:pt x="34718" y="480"/>
                    </a:cubicBezTo>
                    <a:cubicBezTo>
                      <a:pt x="34490" y="525"/>
                      <a:pt x="34238" y="571"/>
                      <a:pt x="34010" y="617"/>
                    </a:cubicBezTo>
                    <a:cubicBezTo>
                      <a:pt x="33599" y="685"/>
                      <a:pt x="33188" y="776"/>
                      <a:pt x="32800" y="868"/>
                    </a:cubicBezTo>
                    <a:cubicBezTo>
                      <a:pt x="32412" y="959"/>
                      <a:pt x="32024" y="1050"/>
                      <a:pt x="31636" y="1142"/>
                    </a:cubicBezTo>
                    <a:cubicBezTo>
                      <a:pt x="31271" y="1210"/>
                      <a:pt x="30929" y="1324"/>
                      <a:pt x="30586" y="1416"/>
                    </a:cubicBezTo>
                    <a:cubicBezTo>
                      <a:pt x="30518" y="1438"/>
                      <a:pt x="30472" y="1438"/>
                      <a:pt x="30427" y="1461"/>
                    </a:cubicBezTo>
                    <a:cubicBezTo>
                      <a:pt x="30404" y="1461"/>
                      <a:pt x="30381" y="1484"/>
                      <a:pt x="30358" y="1484"/>
                    </a:cubicBezTo>
                    <a:cubicBezTo>
                      <a:pt x="30221" y="1507"/>
                      <a:pt x="30084" y="1552"/>
                      <a:pt x="29947" y="1598"/>
                    </a:cubicBezTo>
                    <a:cubicBezTo>
                      <a:pt x="29833" y="1621"/>
                      <a:pt x="29719" y="1644"/>
                      <a:pt x="29605" y="1689"/>
                    </a:cubicBezTo>
                    <a:cubicBezTo>
                      <a:pt x="29582" y="1712"/>
                      <a:pt x="29536" y="1712"/>
                      <a:pt x="29514" y="1735"/>
                    </a:cubicBezTo>
                    <a:cubicBezTo>
                      <a:pt x="29514" y="1735"/>
                      <a:pt x="29491" y="1758"/>
                      <a:pt x="29491" y="1758"/>
                    </a:cubicBezTo>
                    <a:cubicBezTo>
                      <a:pt x="29422" y="1758"/>
                      <a:pt x="29377" y="1781"/>
                      <a:pt x="29331" y="1804"/>
                    </a:cubicBezTo>
                    <a:cubicBezTo>
                      <a:pt x="29308" y="1804"/>
                      <a:pt x="29285" y="1804"/>
                      <a:pt x="29263" y="1826"/>
                    </a:cubicBezTo>
                    <a:cubicBezTo>
                      <a:pt x="29217" y="1826"/>
                      <a:pt x="29148" y="1849"/>
                      <a:pt x="29103" y="1872"/>
                    </a:cubicBezTo>
                    <a:cubicBezTo>
                      <a:pt x="28989" y="1918"/>
                      <a:pt x="28897" y="1963"/>
                      <a:pt x="28783" y="1986"/>
                    </a:cubicBezTo>
                    <a:cubicBezTo>
                      <a:pt x="28532" y="2077"/>
                      <a:pt x="28281" y="2169"/>
                      <a:pt x="28030" y="2260"/>
                    </a:cubicBezTo>
                    <a:cubicBezTo>
                      <a:pt x="27779" y="2329"/>
                      <a:pt x="27528" y="2420"/>
                      <a:pt x="27277" y="2511"/>
                    </a:cubicBezTo>
                    <a:cubicBezTo>
                      <a:pt x="27244" y="2495"/>
                      <a:pt x="27212" y="2479"/>
                      <a:pt x="27180" y="2479"/>
                    </a:cubicBezTo>
                    <a:cubicBezTo>
                      <a:pt x="27167" y="2479"/>
                      <a:pt x="27153" y="2482"/>
                      <a:pt x="27140" y="2488"/>
                    </a:cubicBezTo>
                    <a:cubicBezTo>
                      <a:pt x="26980" y="2511"/>
                      <a:pt x="26843" y="2557"/>
                      <a:pt x="26706" y="2602"/>
                    </a:cubicBezTo>
                    <a:cubicBezTo>
                      <a:pt x="26569" y="2648"/>
                      <a:pt x="26432" y="2694"/>
                      <a:pt x="26295" y="2739"/>
                    </a:cubicBezTo>
                    <a:cubicBezTo>
                      <a:pt x="26067" y="2831"/>
                      <a:pt x="25839" y="2922"/>
                      <a:pt x="25610" y="2990"/>
                    </a:cubicBezTo>
                    <a:cubicBezTo>
                      <a:pt x="25154" y="3173"/>
                      <a:pt x="24675" y="3333"/>
                      <a:pt x="24218" y="3470"/>
                    </a:cubicBezTo>
                    <a:cubicBezTo>
                      <a:pt x="23374" y="3744"/>
                      <a:pt x="22552" y="4018"/>
                      <a:pt x="21707" y="4269"/>
                    </a:cubicBezTo>
                    <a:cubicBezTo>
                      <a:pt x="21685" y="4292"/>
                      <a:pt x="21639" y="4292"/>
                      <a:pt x="21616" y="4292"/>
                    </a:cubicBezTo>
                    <a:cubicBezTo>
                      <a:pt x="21479" y="4337"/>
                      <a:pt x="21319" y="4383"/>
                      <a:pt x="21182" y="4428"/>
                    </a:cubicBezTo>
                    <a:cubicBezTo>
                      <a:pt x="21114" y="4451"/>
                      <a:pt x="21068" y="4451"/>
                      <a:pt x="21023" y="4474"/>
                    </a:cubicBezTo>
                    <a:cubicBezTo>
                      <a:pt x="20931" y="4497"/>
                      <a:pt x="20863" y="4520"/>
                      <a:pt x="20772" y="4543"/>
                    </a:cubicBezTo>
                    <a:cubicBezTo>
                      <a:pt x="20726" y="4565"/>
                      <a:pt x="20657" y="4588"/>
                      <a:pt x="20612" y="4634"/>
                    </a:cubicBezTo>
                    <a:cubicBezTo>
                      <a:pt x="20543" y="4657"/>
                      <a:pt x="20475" y="4680"/>
                      <a:pt x="20406" y="4702"/>
                    </a:cubicBezTo>
                    <a:cubicBezTo>
                      <a:pt x="20383" y="4702"/>
                      <a:pt x="20383" y="4725"/>
                      <a:pt x="20361" y="4725"/>
                    </a:cubicBezTo>
                    <a:cubicBezTo>
                      <a:pt x="20315" y="4725"/>
                      <a:pt x="20292" y="4725"/>
                      <a:pt x="20247" y="4748"/>
                    </a:cubicBezTo>
                    <a:lnTo>
                      <a:pt x="20201" y="4748"/>
                    </a:lnTo>
                    <a:cubicBezTo>
                      <a:pt x="20110" y="4794"/>
                      <a:pt x="20018" y="4817"/>
                      <a:pt x="19927" y="4839"/>
                    </a:cubicBezTo>
                    <a:lnTo>
                      <a:pt x="19904" y="4839"/>
                    </a:lnTo>
                    <a:cubicBezTo>
                      <a:pt x="19744" y="4885"/>
                      <a:pt x="19562" y="4931"/>
                      <a:pt x="19402" y="4999"/>
                    </a:cubicBezTo>
                    <a:cubicBezTo>
                      <a:pt x="19265" y="5022"/>
                      <a:pt x="19151" y="5068"/>
                      <a:pt x="19014" y="5090"/>
                    </a:cubicBezTo>
                    <a:cubicBezTo>
                      <a:pt x="18831" y="5136"/>
                      <a:pt x="18649" y="5205"/>
                      <a:pt x="18466" y="5250"/>
                    </a:cubicBezTo>
                    <a:cubicBezTo>
                      <a:pt x="18284" y="5296"/>
                      <a:pt x="18101" y="5341"/>
                      <a:pt x="17918" y="5387"/>
                    </a:cubicBezTo>
                    <a:cubicBezTo>
                      <a:pt x="17690" y="5433"/>
                      <a:pt x="17462" y="5478"/>
                      <a:pt x="17256" y="5524"/>
                    </a:cubicBezTo>
                    <a:cubicBezTo>
                      <a:pt x="17211" y="5501"/>
                      <a:pt x="17165" y="5501"/>
                      <a:pt x="17119" y="5501"/>
                    </a:cubicBezTo>
                    <a:cubicBezTo>
                      <a:pt x="16777" y="5501"/>
                      <a:pt x="16435" y="5570"/>
                      <a:pt x="16115" y="5638"/>
                    </a:cubicBezTo>
                    <a:cubicBezTo>
                      <a:pt x="15910" y="5661"/>
                      <a:pt x="15704" y="5707"/>
                      <a:pt x="15522" y="5752"/>
                    </a:cubicBezTo>
                    <a:cubicBezTo>
                      <a:pt x="15134" y="5821"/>
                      <a:pt x="14768" y="5866"/>
                      <a:pt x="14380" y="5912"/>
                    </a:cubicBezTo>
                    <a:cubicBezTo>
                      <a:pt x="13970" y="5981"/>
                      <a:pt x="13559" y="6003"/>
                      <a:pt x="13148" y="6049"/>
                    </a:cubicBezTo>
                    <a:cubicBezTo>
                      <a:pt x="12942" y="6072"/>
                      <a:pt x="12760" y="6095"/>
                      <a:pt x="12554" y="6118"/>
                    </a:cubicBezTo>
                    <a:cubicBezTo>
                      <a:pt x="12463" y="6140"/>
                      <a:pt x="12349" y="6140"/>
                      <a:pt x="12235" y="6163"/>
                    </a:cubicBezTo>
                    <a:cubicBezTo>
                      <a:pt x="12189" y="6163"/>
                      <a:pt x="12144" y="6163"/>
                      <a:pt x="12098" y="6186"/>
                    </a:cubicBezTo>
                    <a:lnTo>
                      <a:pt x="11938" y="6186"/>
                    </a:lnTo>
                    <a:cubicBezTo>
                      <a:pt x="11892" y="6209"/>
                      <a:pt x="11847" y="6232"/>
                      <a:pt x="11801" y="6254"/>
                    </a:cubicBezTo>
                    <a:cubicBezTo>
                      <a:pt x="11482" y="6277"/>
                      <a:pt x="11185" y="6323"/>
                      <a:pt x="10888" y="6346"/>
                    </a:cubicBezTo>
                    <a:cubicBezTo>
                      <a:pt x="10637" y="6369"/>
                      <a:pt x="10386" y="6369"/>
                      <a:pt x="10135" y="6391"/>
                    </a:cubicBezTo>
                    <a:cubicBezTo>
                      <a:pt x="9861" y="6414"/>
                      <a:pt x="9610" y="6437"/>
                      <a:pt x="9359" y="6437"/>
                    </a:cubicBezTo>
                    <a:cubicBezTo>
                      <a:pt x="9108" y="6460"/>
                      <a:pt x="8834" y="6460"/>
                      <a:pt x="8560" y="6483"/>
                    </a:cubicBezTo>
                    <a:lnTo>
                      <a:pt x="8195" y="6483"/>
                    </a:lnTo>
                    <a:cubicBezTo>
                      <a:pt x="8035" y="6483"/>
                      <a:pt x="7852" y="6483"/>
                      <a:pt x="7693" y="6506"/>
                    </a:cubicBezTo>
                    <a:cubicBezTo>
                      <a:pt x="7601" y="6506"/>
                      <a:pt x="7533" y="6551"/>
                      <a:pt x="7487" y="6597"/>
                    </a:cubicBezTo>
                    <a:lnTo>
                      <a:pt x="7305" y="6597"/>
                    </a:lnTo>
                    <a:cubicBezTo>
                      <a:pt x="7190" y="6574"/>
                      <a:pt x="7099" y="6574"/>
                      <a:pt x="6985" y="6551"/>
                    </a:cubicBezTo>
                    <a:lnTo>
                      <a:pt x="6734" y="6551"/>
                    </a:lnTo>
                    <a:cubicBezTo>
                      <a:pt x="6620" y="6528"/>
                      <a:pt x="6506" y="6528"/>
                      <a:pt x="6392" y="6528"/>
                    </a:cubicBezTo>
                    <a:cubicBezTo>
                      <a:pt x="6118" y="6506"/>
                      <a:pt x="5844" y="6506"/>
                      <a:pt x="5570" y="6483"/>
                    </a:cubicBezTo>
                    <a:cubicBezTo>
                      <a:pt x="5045" y="6460"/>
                      <a:pt x="4543" y="6414"/>
                      <a:pt x="4041" y="6369"/>
                    </a:cubicBezTo>
                    <a:cubicBezTo>
                      <a:pt x="3561" y="6346"/>
                      <a:pt x="3105" y="6300"/>
                      <a:pt x="2625" y="6254"/>
                    </a:cubicBezTo>
                    <a:cubicBezTo>
                      <a:pt x="2123" y="6186"/>
                      <a:pt x="1598" y="6140"/>
                      <a:pt x="1096" y="6049"/>
                    </a:cubicBezTo>
                    <a:cubicBezTo>
                      <a:pt x="982" y="6049"/>
                      <a:pt x="891" y="6026"/>
                      <a:pt x="777" y="6003"/>
                    </a:cubicBezTo>
                    <a:cubicBezTo>
                      <a:pt x="731" y="5981"/>
                      <a:pt x="662" y="5981"/>
                      <a:pt x="617" y="5981"/>
                    </a:cubicBezTo>
                    <a:cubicBezTo>
                      <a:pt x="583" y="5969"/>
                      <a:pt x="554" y="5963"/>
                      <a:pt x="528" y="5963"/>
                    </a:cubicBezTo>
                    <a:cubicBezTo>
                      <a:pt x="503" y="5963"/>
                      <a:pt x="480" y="5969"/>
                      <a:pt x="457" y="5981"/>
                    </a:cubicBezTo>
                    <a:cubicBezTo>
                      <a:pt x="389" y="6003"/>
                      <a:pt x="366" y="6026"/>
                      <a:pt x="320" y="6072"/>
                    </a:cubicBezTo>
                    <a:cubicBezTo>
                      <a:pt x="297" y="6118"/>
                      <a:pt x="274" y="6163"/>
                      <a:pt x="274" y="6209"/>
                    </a:cubicBezTo>
                    <a:cubicBezTo>
                      <a:pt x="229" y="6209"/>
                      <a:pt x="183" y="6232"/>
                      <a:pt x="137" y="6254"/>
                    </a:cubicBezTo>
                    <a:cubicBezTo>
                      <a:pt x="23" y="6346"/>
                      <a:pt x="0" y="6506"/>
                      <a:pt x="115" y="6620"/>
                    </a:cubicBezTo>
                    <a:cubicBezTo>
                      <a:pt x="160" y="6665"/>
                      <a:pt x="206" y="6665"/>
                      <a:pt x="274" y="6665"/>
                    </a:cubicBezTo>
                    <a:lnTo>
                      <a:pt x="320" y="6665"/>
                    </a:lnTo>
                    <a:cubicBezTo>
                      <a:pt x="480" y="6665"/>
                      <a:pt x="617" y="6688"/>
                      <a:pt x="777" y="6734"/>
                    </a:cubicBezTo>
                    <a:cubicBezTo>
                      <a:pt x="822" y="6734"/>
                      <a:pt x="868" y="6757"/>
                      <a:pt x="891" y="6779"/>
                    </a:cubicBezTo>
                    <a:cubicBezTo>
                      <a:pt x="1050" y="6825"/>
                      <a:pt x="1210" y="6871"/>
                      <a:pt x="1370" y="6916"/>
                    </a:cubicBezTo>
                    <a:cubicBezTo>
                      <a:pt x="1393" y="6939"/>
                      <a:pt x="1438" y="6985"/>
                      <a:pt x="1507" y="6985"/>
                    </a:cubicBezTo>
                    <a:cubicBezTo>
                      <a:pt x="1781" y="7053"/>
                      <a:pt x="2055" y="7099"/>
                      <a:pt x="2329" y="7145"/>
                    </a:cubicBezTo>
                    <a:cubicBezTo>
                      <a:pt x="2466" y="7168"/>
                      <a:pt x="2603" y="7213"/>
                      <a:pt x="2762" y="7236"/>
                    </a:cubicBezTo>
                    <a:cubicBezTo>
                      <a:pt x="2876" y="7236"/>
                      <a:pt x="2991" y="7259"/>
                      <a:pt x="3105" y="7259"/>
                    </a:cubicBezTo>
                    <a:cubicBezTo>
                      <a:pt x="3333" y="7304"/>
                      <a:pt x="3561" y="7327"/>
                      <a:pt x="3812" y="7350"/>
                    </a:cubicBezTo>
                    <a:cubicBezTo>
                      <a:pt x="4063" y="7373"/>
                      <a:pt x="4314" y="7396"/>
                      <a:pt x="4566" y="7419"/>
                    </a:cubicBezTo>
                    <a:cubicBezTo>
                      <a:pt x="4748" y="7419"/>
                      <a:pt x="4954" y="7441"/>
                      <a:pt x="5136" y="7441"/>
                    </a:cubicBezTo>
                    <a:cubicBezTo>
                      <a:pt x="5159" y="7464"/>
                      <a:pt x="5182" y="7464"/>
                      <a:pt x="5205" y="7464"/>
                    </a:cubicBezTo>
                    <a:cubicBezTo>
                      <a:pt x="5319" y="7487"/>
                      <a:pt x="5433" y="7487"/>
                      <a:pt x="5524" y="7487"/>
                    </a:cubicBezTo>
                    <a:cubicBezTo>
                      <a:pt x="5684" y="7487"/>
                      <a:pt x="5821" y="7510"/>
                      <a:pt x="5981" y="7510"/>
                    </a:cubicBezTo>
                    <a:lnTo>
                      <a:pt x="6483" y="7510"/>
                    </a:lnTo>
                    <a:cubicBezTo>
                      <a:pt x="6894" y="7533"/>
                      <a:pt x="7327" y="7556"/>
                      <a:pt x="7738" y="7556"/>
                    </a:cubicBezTo>
                    <a:cubicBezTo>
                      <a:pt x="7875" y="7556"/>
                      <a:pt x="8002" y="7566"/>
                      <a:pt x="8125" y="7566"/>
                    </a:cubicBezTo>
                    <a:cubicBezTo>
                      <a:pt x="8187" y="7566"/>
                      <a:pt x="8248" y="7563"/>
                      <a:pt x="8309" y="7556"/>
                    </a:cubicBezTo>
                    <a:lnTo>
                      <a:pt x="8971" y="7556"/>
                    </a:lnTo>
                    <a:cubicBezTo>
                      <a:pt x="9313" y="7556"/>
                      <a:pt x="9678" y="7533"/>
                      <a:pt x="10021" y="7533"/>
                    </a:cubicBezTo>
                    <a:cubicBezTo>
                      <a:pt x="10226" y="7510"/>
                      <a:pt x="10454" y="7487"/>
                      <a:pt x="10660" y="7487"/>
                    </a:cubicBezTo>
                    <a:cubicBezTo>
                      <a:pt x="10957" y="7464"/>
                      <a:pt x="11231" y="7464"/>
                      <a:pt x="11527" y="7441"/>
                    </a:cubicBezTo>
                    <a:cubicBezTo>
                      <a:pt x="11984" y="7419"/>
                      <a:pt x="12417" y="7396"/>
                      <a:pt x="12874" y="7373"/>
                    </a:cubicBezTo>
                    <a:cubicBezTo>
                      <a:pt x="13057" y="7350"/>
                      <a:pt x="13262" y="7327"/>
                      <a:pt x="13445" y="7304"/>
                    </a:cubicBezTo>
                    <a:cubicBezTo>
                      <a:pt x="13559" y="7304"/>
                      <a:pt x="13696" y="7282"/>
                      <a:pt x="13810" y="7282"/>
                    </a:cubicBezTo>
                    <a:cubicBezTo>
                      <a:pt x="13947" y="7259"/>
                      <a:pt x="14061" y="7259"/>
                      <a:pt x="14198" y="7213"/>
                    </a:cubicBezTo>
                    <a:cubicBezTo>
                      <a:pt x="14335" y="7190"/>
                      <a:pt x="14403" y="7031"/>
                      <a:pt x="14403" y="6916"/>
                    </a:cubicBezTo>
                    <a:cubicBezTo>
                      <a:pt x="14403" y="6916"/>
                      <a:pt x="14403" y="6912"/>
                      <a:pt x="14401" y="6906"/>
                    </a:cubicBezTo>
                    <a:lnTo>
                      <a:pt x="14401" y="6906"/>
                    </a:lnTo>
                    <a:cubicBezTo>
                      <a:pt x="14459" y="6939"/>
                      <a:pt x="14502" y="6939"/>
                      <a:pt x="14563" y="6939"/>
                    </a:cubicBezTo>
                    <a:cubicBezTo>
                      <a:pt x="15042" y="6871"/>
                      <a:pt x="15522" y="6779"/>
                      <a:pt x="16001" y="6688"/>
                    </a:cubicBezTo>
                    <a:cubicBezTo>
                      <a:pt x="16069" y="6688"/>
                      <a:pt x="16161" y="6665"/>
                      <a:pt x="16229" y="6643"/>
                    </a:cubicBezTo>
                    <a:cubicBezTo>
                      <a:pt x="16267" y="6680"/>
                      <a:pt x="16319" y="6717"/>
                      <a:pt x="16387" y="6717"/>
                    </a:cubicBezTo>
                    <a:cubicBezTo>
                      <a:pt x="16402" y="6717"/>
                      <a:pt x="16418" y="6715"/>
                      <a:pt x="16435" y="6711"/>
                    </a:cubicBezTo>
                    <a:cubicBezTo>
                      <a:pt x="16572" y="6688"/>
                      <a:pt x="16709" y="6665"/>
                      <a:pt x="16846" y="6620"/>
                    </a:cubicBezTo>
                    <a:cubicBezTo>
                      <a:pt x="16960" y="6597"/>
                      <a:pt x="17074" y="6574"/>
                      <a:pt x="17188" y="6551"/>
                    </a:cubicBezTo>
                    <a:cubicBezTo>
                      <a:pt x="17416" y="6483"/>
                      <a:pt x="17667" y="6414"/>
                      <a:pt x="17918" y="6346"/>
                    </a:cubicBezTo>
                    <a:cubicBezTo>
                      <a:pt x="18443" y="6209"/>
                      <a:pt x="18968" y="6072"/>
                      <a:pt x="19493" y="5912"/>
                    </a:cubicBezTo>
                    <a:cubicBezTo>
                      <a:pt x="19973" y="5775"/>
                      <a:pt x="20475" y="5638"/>
                      <a:pt x="20954" y="5501"/>
                    </a:cubicBezTo>
                    <a:cubicBezTo>
                      <a:pt x="21456" y="5341"/>
                      <a:pt x="21958" y="5182"/>
                      <a:pt x="22438" y="5022"/>
                    </a:cubicBezTo>
                    <a:cubicBezTo>
                      <a:pt x="22598" y="4976"/>
                      <a:pt x="22734" y="4931"/>
                      <a:pt x="22871" y="4885"/>
                    </a:cubicBezTo>
                    <a:cubicBezTo>
                      <a:pt x="22917" y="4885"/>
                      <a:pt x="22963" y="4862"/>
                      <a:pt x="22986" y="4862"/>
                    </a:cubicBezTo>
                    <a:cubicBezTo>
                      <a:pt x="23008" y="4839"/>
                      <a:pt x="23054" y="4817"/>
                      <a:pt x="23077" y="4817"/>
                    </a:cubicBezTo>
                    <a:cubicBezTo>
                      <a:pt x="23305" y="4725"/>
                      <a:pt x="23556" y="4634"/>
                      <a:pt x="23784" y="4565"/>
                    </a:cubicBezTo>
                    <a:cubicBezTo>
                      <a:pt x="24264" y="4406"/>
                      <a:pt x="24720" y="4246"/>
                      <a:pt x="25200" y="4109"/>
                    </a:cubicBezTo>
                    <a:cubicBezTo>
                      <a:pt x="25268" y="4086"/>
                      <a:pt x="25314" y="4040"/>
                      <a:pt x="25359" y="3972"/>
                    </a:cubicBezTo>
                    <a:cubicBezTo>
                      <a:pt x="25474" y="3949"/>
                      <a:pt x="25588" y="3903"/>
                      <a:pt x="25702" y="3881"/>
                    </a:cubicBezTo>
                    <a:cubicBezTo>
                      <a:pt x="25930" y="3812"/>
                      <a:pt x="26158" y="3767"/>
                      <a:pt x="26387" y="3675"/>
                    </a:cubicBezTo>
                    <a:cubicBezTo>
                      <a:pt x="26934" y="3515"/>
                      <a:pt x="27459" y="3333"/>
                      <a:pt x="28007" y="3173"/>
                    </a:cubicBezTo>
                    <a:cubicBezTo>
                      <a:pt x="28258" y="3105"/>
                      <a:pt x="28486" y="3036"/>
                      <a:pt x="28738" y="2968"/>
                    </a:cubicBezTo>
                    <a:cubicBezTo>
                      <a:pt x="28966" y="2876"/>
                      <a:pt x="29217" y="2808"/>
                      <a:pt x="29468" y="2739"/>
                    </a:cubicBezTo>
                    <a:cubicBezTo>
                      <a:pt x="29833" y="2648"/>
                      <a:pt x="30198" y="2557"/>
                      <a:pt x="30564" y="2443"/>
                    </a:cubicBezTo>
                    <a:cubicBezTo>
                      <a:pt x="31089" y="2306"/>
                      <a:pt x="31614" y="2192"/>
                      <a:pt x="32139" y="2055"/>
                    </a:cubicBezTo>
                    <a:cubicBezTo>
                      <a:pt x="32458" y="1986"/>
                      <a:pt x="32778" y="1918"/>
                      <a:pt x="33097" y="1849"/>
                    </a:cubicBezTo>
                    <a:lnTo>
                      <a:pt x="33074" y="1849"/>
                    </a:lnTo>
                    <a:cubicBezTo>
                      <a:pt x="33325" y="1781"/>
                      <a:pt x="33577" y="1735"/>
                      <a:pt x="33828" y="1667"/>
                    </a:cubicBezTo>
                    <a:cubicBezTo>
                      <a:pt x="33919" y="1644"/>
                      <a:pt x="33987" y="1552"/>
                      <a:pt x="34010" y="1461"/>
                    </a:cubicBezTo>
                    <a:cubicBezTo>
                      <a:pt x="34010" y="1461"/>
                      <a:pt x="34010" y="1461"/>
                      <a:pt x="34010" y="1438"/>
                    </a:cubicBezTo>
                    <a:cubicBezTo>
                      <a:pt x="34147" y="1438"/>
                      <a:pt x="34284" y="1438"/>
                      <a:pt x="34398" y="1416"/>
                    </a:cubicBezTo>
                    <a:cubicBezTo>
                      <a:pt x="34535" y="1416"/>
                      <a:pt x="34649" y="1416"/>
                      <a:pt x="34763" y="1393"/>
                    </a:cubicBezTo>
                    <a:cubicBezTo>
                      <a:pt x="34786" y="1484"/>
                      <a:pt x="34855" y="1530"/>
                      <a:pt x="34946" y="1552"/>
                    </a:cubicBezTo>
                    <a:lnTo>
                      <a:pt x="35562" y="1552"/>
                    </a:lnTo>
                    <a:cubicBezTo>
                      <a:pt x="35768" y="1530"/>
                      <a:pt x="35950" y="1530"/>
                      <a:pt x="36156" y="1507"/>
                    </a:cubicBezTo>
                    <a:cubicBezTo>
                      <a:pt x="36521" y="1484"/>
                      <a:pt x="36909" y="1438"/>
                      <a:pt x="37297" y="1416"/>
                    </a:cubicBezTo>
                    <a:cubicBezTo>
                      <a:pt x="37685" y="1370"/>
                      <a:pt x="38073" y="1324"/>
                      <a:pt x="38461" y="1301"/>
                    </a:cubicBezTo>
                    <a:cubicBezTo>
                      <a:pt x="38621" y="1279"/>
                      <a:pt x="38781" y="1256"/>
                      <a:pt x="38918" y="1256"/>
                    </a:cubicBezTo>
                    <a:cubicBezTo>
                      <a:pt x="39169" y="1233"/>
                      <a:pt x="39397" y="1233"/>
                      <a:pt x="39625" y="1210"/>
                    </a:cubicBezTo>
                    <a:lnTo>
                      <a:pt x="39694" y="1210"/>
                    </a:lnTo>
                    <a:cubicBezTo>
                      <a:pt x="39694" y="1210"/>
                      <a:pt x="39694" y="1210"/>
                      <a:pt x="39694" y="1233"/>
                    </a:cubicBezTo>
                    <a:cubicBezTo>
                      <a:pt x="39739" y="1279"/>
                      <a:pt x="39808" y="1324"/>
                      <a:pt x="39876" y="1324"/>
                    </a:cubicBezTo>
                    <a:cubicBezTo>
                      <a:pt x="39922" y="1324"/>
                      <a:pt x="39968" y="1347"/>
                      <a:pt x="40013" y="1347"/>
                    </a:cubicBezTo>
                    <a:cubicBezTo>
                      <a:pt x="40447" y="1393"/>
                      <a:pt x="40858" y="1416"/>
                      <a:pt x="41291" y="1461"/>
                    </a:cubicBezTo>
                    <a:lnTo>
                      <a:pt x="41634" y="1461"/>
                    </a:lnTo>
                    <a:cubicBezTo>
                      <a:pt x="42090" y="1507"/>
                      <a:pt x="42524" y="1552"/>
                      <a:pt x="42981" y="1598"/>
                    </a:cubicBezTo>
                    <a:cubicBezTo>
                      <a:pt x="44008" y="1712"/>
                      <a:pt x="45035" y="1804"/>
                      <a:pt x="46039" y="1963"/>
                    </a:cubicBezTo>
                    <a:cubicBezTo>
                      <a:pt x="46222" y="1986"/>
                      <a:pt x="46382" y="2032"/>
                      <a:pt x="46564" y="2055"/>
                    </a:cubicBezTo>
                    <a:cubicBezTo>
                      <a:pt x="46655" y="2055"/>
                      <a:pt x="46724" y="2055"/>
                      <a:pt x="46792" y="2009"/>
                    </a:cubicBezTo>
                    <a:cubicBezTo>
                      <a:pt x="46815" y="1986"/>
                      <a:pt x="46838" y="1963"/>
                      <a:pt x="46861" y="1918"/>
                    </a:cubicBezTo>
                    <a:cubicBezTo>
                      <a:pt x="46906" y="1941"/>
                      <a:pt x="46952" y="1941"/>
                      <a:pt x="47021" y="1963"/>
                    </a:cubicBezTo>
                    <a:cubicBezTo>
                      <a:pt x="47066" y="1986"/>
                      <a:pt x="47135" y="1986"/>
                      <a:pt x="47180" y="2009"/>
                    </a:cubicBezTo>
                    <a:cubicBezTo>
                      <a:pt x="47249" y="2032"/>
                      <a:pt x="47340" y="2055"/>
                      <a:pt x="47409" y="2055"/>
                    </a:cubicBezTo>
                    <a:cubicBezTo>
                      <a:pt x="47426" y="2058"/>
                      <a:pt x="47444" y="2059"/>
                      <a:pt x="47461" y="2059"/>
                    </a:cubicBezTo>
                    <a:cubicBezTo>
                      <a:pt x="47574" y="2059"/>
                      <a:pt x="47669" y="1994"/>
                      <a:pt x="47728" y="1895"/>
                    </a:cubicBezTo>
                    <a:cubicBezTo>
                      <a:pt x="47797" y="1758"/>
                      <a:pt x="47728" y="1575"/>
                      <a:pt x="47591" y="1507"/>
                    </a:cubicBezTo>
                    <a:cubicBezTo>
                      <a:pt x="47454" y="1438"/>
                      <a:pt x="47295" y="1393"/>
                      <a:pt x="47135" y="1347"/>
                    </a:cubicBezTo>
                    <a:cubicBezTo>
                      <a:pt x="47158" y="1324"/>
                      <a:pt x="47158" y="1301"/>
                      <a:pt x="47158" y="1279"/>
                    </a:cubicBezTo>
                    <a:cubicBezTo>
                      <a:pt x="47158" y="1233"/>
                      <a:pt x="47158" y="1187"/>
                      <a:pt x="47135" y="1142"/>
                    </a:cubicBezTo>
                    <a:cubicBezTo>
                      <a:pt x="47112" y="1073"/>
                      <a:pt x="47066" y="1005"/>
                      <a:pt x="46998" y="982"/>
                    </a:cubicBezTo>
                    <a:cubicBezTo>
                      <a:pt x="46906" y="936"/>
                      <a:pt x="46838" y="913"/>
                      <a:pt x="46747" y="913"/>
                    </a:cubicBezTo>
                    <a:cubicBezTo>
                      <a:pt x="46655" y="891"/>
                      <a:pt x="46587" y="868"/>
                      <a:pt x="46496" y="868"/>
                    </a:cubicBezTo>
                    <a:cubicBezTo>
                      <a:pt x="46336" y="845"/>
                      <a:pt x="46176" y="822"/>
                      <a:pt x="46016" y="799"/>
                    </a:cubicBezTo>
                    <a:cubicBezTo>
                      <a:pt x="45697" y="731"/>
                      <a:pt x="45354" y="685"/>
                      <a:pt x="45012" y="639"/>
                    </a:cubicBezTo>
                    <a:cubicBezTo>
                      <a:pt x="44898" y="639"/>
                      <a:pt x="44761" y="617"/>
                      <a:pt x="44647" y="594"/>
                    </a:cubicBezTo>
                    <a:cubicBezTo>
                      <a:pt x="44259" y="548"/>
                      <a:pt x="43894" y="480"/>
                      <a:pt x="43506" y="434"/>
                    </a:cubicBezTo>
                    <a:cubicBezTo>
                      <a:pt x="43506" y="434"/>
                      <a:pt x="43506" y="411"/>
                      <a:pt x="43483" y="411"/>
                    </a:cubicBezTo>
                    <a:cubicBezTo>
                      <a:pt x="43437" y="343"/>
                      <a:pt x="43369" y="297"/>
                      <a:pt x="43300" y="297"/>
                    </a:cubicBezTo>
                    <a:cubicBezTo>
                      <a:pt x="42341" y="206"/>
                      <a:pt x="41383" y="114"/>
                      <a:pt x="40447" y="69"/>
                    </a:cubicBezTo>
                    <a:lnTo>
                      <a:pt x="39990" y="69"/>
                    </a:lnTo>
                    <a:cubicBezTo>
                      <a:pt x="39534" y="46"/>
                      <a:pt x="39077" y="23"/>
                      <a:pt x="38644" y="23"/>
                    </a:cubicBezTo>
                    <a:cubicBezTo>
                      <a:pt x="38530" y="0"/>
                      <a:pt x="38415" y="0"/>
                      <a:pt x="38324"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4"/>
              <p:cNvSpPr/>
              <p:nvPr/>
            </p:nvSpPr>
            <p:spPr>
              <a:xfrm>
                <a:off x="12072508" y="3621421"/>
                <a:ext cx="347157" cy="170695"/>
              </a:xfrm>
              <a:custGeom>
                <a:rect b="b" l="l" r="r" t="t"/>
                <a:pathLst>
                  <a:path extrusionOk="0" h="6128" w="12463">
                    <a:moveTo>
                      <a:pt x="137" y="0"/>
                    </a:moveTo>
                    <a:cubicBezTo>
                      <a:pt x="69" y="0"/>
                      <a:pt x="23" y="46"/>
                      <a:pt x="23" y="115"/>
                    </a:cubicBezTo>
                    <a:cubicBezTo>
                      <a:pt x="0" y="183"/>
                      <a:pt x="46" y="251"/>
                      <a:pt x="114" y="251"/>
                    </a:cubicBezTo>
                    <a:cubicBezTo>
                      <a:pt x="342" y="297"/>
                      <a:pt x="593" y="343"/>
                      <a:pt x="822" y="366"/>
                    </a:cubicBezTo>
                    <a:cubicBezTo>
                      <a:pt x="1004" y="388"/>
                      <a:pt x="1164" y="411"/>
                      <a:pt x="1347" y="457"/>
                    </a:cubicBezTo>
                    <a:cubicBezTo>
                      <a:pt x="1575" y="480"/>
                      <a:pt x="1780" y="525"/>
                      <a:pt x="2009" y="571"/>
                    </a:cubicBezTo>
                    <a:cubicBezTo>
                      <a:pt x="2191" y="617"/>
                      <a:pt x="2397" y="662"/>
                      <a:pt x="2579" y="731"/>
                    </a:cubicBezTo>
                    <a:lnTo>
                      <a:pt x="2511" y="731"/>
                    </a:lnTo>
                    <a:cubicBezTo>
                      <a:pt x="2442" y="731"/>
                      <a:pt x="2397" y="776"/>
                      <a:pt x="2374" y="822"/>
                    </a:cubicBezTo>
                    <a:cubicBezTo>
                      <a:pt x="2328" y="891"/>
                      <a:pt x="2351" y="959"/>
                      <a:pt x="2374" y="1005"/>
                    </a:cubicBezTo>
                    <a:cubicBezTo>
                      <a:pt x="2397" y="1050"/>
                      <a:pt x="2420" y="1073"/>
                      <a:pt x="2442" y="1096"/>
                    </a:cubicBezTo>
                    <a:cubicBezTo>
                      <a:pt x="2488" y="1119"/>
                      <a:pt x="2534" y="1142"/>
                      <a:pt x="2579" y="1187"/>
                    </a:cubicBezTo>
                    <a:cubicBezTo>
                      <a:pt x="2625" y="1210"/>
                      <a:pt x="2671" y="1233"/>
                      <a:pt x="2716" y="1233"/>
                    </a:cubicBezTo>
                    <a:cubicBezTo>
                      <a:pt x="2762" y="1279"/>
                      <a:pt x="2808" y="1301"/>
                      <a:pt x="2876" y="1324"/>
                    </a:cubicBezTo>
                    <a:lnTo>
                      <a:pt x="2899" y="1324"/>
                    </a:lnTo>
                    <a:cubicBezTo>
                      <a:pt x="2853" y="1438"/>
                      <a:pt x="2922" y="1553"/>
                      <a:pt x="3013" y="1621"/>
                    </a:cubicBezTo>
                    <a:cubicBezTo>
                      <a:pt x="3081" y="1644"/>
                      <a:pt x="3127" y="1644"/>
                      <a:pt x="3173" y="1667"/>
                    </a:cubicBezTo>
                    <a:cubicBezTo>
                      <a:pt x="3515" y="1781"/>
                      <a:pt x="3835" y="1895"/>
                      <a:pt x="4154" y="2009"/>
                    </a:cubicBezTo>
                    <a:cubicBezTo>
                      <a:pt x="4451" y="2123"/>
                      <a:pt x="4771" y="2237"/>
                      <a:pt x="5090" y="2351"/>
                    </a:cubicBezTo>
                    <a:cubicBezTo>
                      <a:pt x="5432" y="2488"/>
                      <a:pt x="5775" y="2625"/>
                      <a:pt x="6140" y="2762"/>
                    </a:cubicBezTo>
                    <a:cubicBezTo>
                      <a:pt x="6460" y="2876"/>
                      <a:pt x="6779" y="3013"/>
                      <a:pt x="7122" y="3127"/>
                    </a:cubicBezTo>
                    <a:cubicBezTo>
                      <a:pt x="7190" y="3150"/>
                      <a:pt x="7281" y="3173"/>
                      <a:pt x="7350" y="3219"/>
                    </a:cubicBezTo>
                    <a:cubicBezTo>
                      <a:pt x="7452" y="3253"/>
                      <a:pt x="7566" y="3312"/>
                      <a:pt x="7674" y="3312"/>
                    </a:cubicBezTo>
                    <a:cubicBezTo>
                      <a:pt x="7712" y="3312"/>
                      <a:pt x="7748" y="3305"/>
                      <a:pt x="7783" y="3287"/>
                    </a:cubicBezTo>
                    <a:cubicBezTo>
                      <a:pt x="7829" y="3264"/>
                      <a:pt x="7875" y="3219"/>
                      <a:pt x="7898" y="3173"/>
                    </a:cubicBezTo>
                    <a:cubicBezTo>
                      <a:pt x="7989" y="3242"/>
                      <a:pt x="8057" y="3287"/>
                      <a:pt x="8126" y="3356"/>
                    </a:cubicBezTo>
                    <a:cubicBezTo>
                      <a:pt x="8240" y="3447"/>
                      <a:pt x="8331" y="3538"/>
                      <a:pt x="8445" y="3630"/>
                    </a:cubicBezTo>
                    <a:cubicBezTo>
                      <a:pt x="8560" y="3721"/>
                      <a:pt x="8674" y="3812"/>
                      <a:pt x="8788" y="3904"/>
                    </a:cubicBezTo>
                    <a:cubicBezTo>
                      <a:pt x="9016" y="4086"/>
                      <a:pt x="9244" y="4246"/>
                      <a:pt x="9473" y="4406"/>
                    </a:cubicBezTo>
                    <a:cubicBezTo>
                      <a:pt x="9701" y="4588"/>
                      <a:pt x="9975" y="4725"/>
                      <a:pt x="10226" y="4885"/>
                    </a:cubicBezTo>
                    <a:cubicBezTo>
                      <a:pt x="10271" y="4931"/>
                      <a:pt x="10317" y="4953"/>
                      <a:pt x="10363" y="4999"/>
                    </a:cubicBezTo>
                    <a:cubicBezTo>
                      <a:pt x="10591" y="5136"/>
                      <a:pt x="10774" y="5296"/>
                      <a:pt x="10979" y="5433"/>
                    </a:cubicBezTo>
                    <a:cubicBezTo>
                      <a:pt x="11093" y="5524"/>
                      <a:pt x="11207" y="5615"/>
                      <a:pt x="11299" y="5684"/>
                    </a:cubicBezTo>
                    <a:cubicBezTo>
                      <a:pt x="11367" y="5730"/>
                      <a:pt x="11413" y="5775"/>
                      <a:pt x="11481" y="5798"/>
                    </a:cubicBezTo>
                    <a:cubicBezTo>
                      <a:pt x="11504" y="5821"/>
                      <a:pt x="11504" y="5821"/>
                      <a:pt x="11527" y="5844"/>
                    </a:cubicBezTo>
                    <a:cubicBezTo>
                      <a:pt x="11572" y="5866"/>
                      <a:pt x="11641" y="5866"/>
                      <a:pt x="11687" y="5866"/>
                    </a:cubicBezTo>
                    <a:cubicBezTo>
                      <a:pt x="11755" y="5866"/>
                      <a:pt x="11778" y="5844"/>
                      <a:pt x="11824" y="5821"/>
                    </a:cubicBezTo>
                    <a:cubicBezTo>
                      <a:pt x="11869" y="5866"/>
                      <a:pt x="11915" y="5889"/>
                      <a:pt x="11960" y="5935"/>
                    </a:cubicBezTo>
                    <a:cubicBezTo>
                      <a:pt x="11983" y="5981"/>
                      <a:pt x="12006" y="6003"/>
                      <a:pt x="12029" y="6026"/>
                    </a:cubicBezTo>
                    <a:cubicBezTo>
                      <a:pt x="12052" y="6095"/>
                      <a:pt x="12120" y="6118"/>
                      <a:pt x="12166" y="6118"/>
                    </a:cubicBezTo>
                    <a:cubicBezTo>
                      <a:pt x="12186" y="6124"/>
                      <a:pt x="12204" y="6127"/>
                      <a:pt x="12221" y="6127"/>
                    </a:cubicBezTo>
                    <a:cubicBezTo>
                      <a:pt x="12263" y="6127"/>
                      <a:pt x="12300" y="6111"/>
                      <a:pt x="12349" y="6095"/>
                    </a:cubicBezTo>
                    <a:cubicBezTo>
                      <a:pt x="12440" y="6026"/>
                      <a:pt x="12463" y="5889"/>
                      <a:pt x="12394" y="5775"/>
                    </a:cubicBezTo>
                    <a:cubicBezTo>
                      <a:pt x="12326" y="5684"/>
                      <a:pt x="12212" y="5615"/>
                      <a:pt x="12120" y="5547"/>
                    </a:cubicBezTo>
                    <a:cubicBezTo>
                      <a:pt x="12029" y="5456"/>
                      <a:pt x="11915" y="5364"/>
                      <a:pt x="11801" y="5296"/>
                    </a:cubicBezTo>
                    <a:cubicBezTo>
                      <a:pt x="11755" y="5250"/>
                      <a:pt x="11709" y="5227"/>
                      <a:pt x="11664" y="5182"/>
                    </a:cubicBezTo>
                    <a:cubicBezTo>
                      <a:pt x="11595" y="5136"/>
                      <a:pt x="11550" y="5090"/>
                      <a:pt x="11481" y="5045"/>
                    </a:cubicBezTo>
                    <a:cubicBezTo>
                      <a:pt x="11321" y="4908"/>
                      <a:pt x="11184" y="4794"/>
                      <a:pt x="11025" y="4657"/>
                    </a:cubicBezTo>
                    <a:cubicBezTo>
                      <a:pt x="10842" y="4543"/>
                      <a:pt x="10637" y="4406"/>
                      <a:pt x="10454" y="4292"/>
                    </a:cubicBezTo>
                    <a:cubicBezTo>
                      <a:pt x="10271" y="4177"/>
                      <a:pt x="10112" y="4063"/>
                      <a:pt x="9929" y="3949"/>
                    </a:cubicBezTo>
                    <a:cubicBezTo>
                      <a:pt x="9678" y="3789"/>
                      <a:pt x="9450" y="3607"/>
                      <a:pt x="9221" y="3447"/>
                    </a:cubicBezTo>
                    <a:cubicBezTo>
                      <a:pt x="9107" y="3333"/>
                      <a:pt x="8970" y="3242"/>
                      <a:pt x="8856" y="3150"/>
                    </a:cubicBezTo>
                    <a:cubicBezTo>
                      <a:pt x="8719" y="3036"/>
                      <a:pt x="8605" y="2922"/>
                      <a:pt x="8491" y="2831"/>
                    </a:cubicBezTo>
                    <a:cubicBezTo>
                      <a:pt x="7966" y="2420"/>
                      <a:pt x="7373" y="2077"/>
                      <a:pt x="6756" y="1826"/>
                    </a:cubicBezTo>
                    <a:cubicBezTo>
                      <a:pt x="6460" y="1689"/>
                      <a:pt x="6163" y="1575"/>
                      <a:pt x="5866" y="1438"/>
                    </a:cubicBezTo>
                    <a:cubicBezTo>
                      <a:pt x="5752" y="1416"/>
                      <a:pt x="5661" y="1370"/>
                      <a:pt x="5547" y="1347"/>
                    </a:cubicBezTo>
                    <a:cubicBezTo>
                      <a:pt x="5318" y="1233"/>
                      <a:pt x="5090" y="1142"/>
                      <a:pt x="4862" y="1050"/>
                    </a:cubicBezTo>
                    <a:cubicBezTo>
                      <a:pt x="4725" y="982"/>
                      <a:pt x="4565" y="936"/>
                      <a:pt x="4428" y="891"/>
                    </a:cubicBezTo>
                    <a:cubicBezTo>
                      <a:pt x="4337" y="868"/>
                      <a:pt x="4246" y="845"/>
                      <a:pt x="4177" y="799"/>
                    </a:cubicBezTo>
                    <a:cubicBezTo>
                      <a:pt x="4154" y="799"/>
                      <a:pt x="4109" y="799"/>
                      <a:pt x="4086" y="776"/>
                    </a:cubicBezTo>
                    <a:cubicBezTo>
                      <a:pt x="4040" y="776"/>
                      <a:pt x="3972" y="754"/>
                      <a:pt x="3903" y="754"/>
                    </a:cubicBezTo>
                    <a:cubicBezTo>
                      <a:pt x="3858" y="754"/>
                      <a:pt x="3812" y="776"/>
                      <a:pt x="3766" y="799"/>
                    </a:cubicBezTo>
                    <a:cubicBezTo>
                      <a:pt x="3766" y="822"/>
                      <a:pt x="3743" y="822"/>
                      <a:pt x="3743" y="845"/>
                    </a:cubicBezTo>
                    <a:cubicBezTo>
                      <a:pt x="3424" y="708"/>
                      <a:pt x="3104" y="594"/>
                      <a:pt x="2785" y="503"/>
                    </a:cubicBezTo>
                    <a:cubicBezTo>
                      <a:pt x="2374" y="388"/>
                      <a:pt x="1963" y="297"/>
                      <a:pt x="1552" y="229"/>
                    </a:cubicBezTo>
                    <a:cubicBezTo>
                      <a:pt x="1073" y="137"/>
                      <a:pt x="616" y="92"/>
                      <a:pt x="160" y="23"/>
                    </a:cubicBezTo>
                    <a:cubicBezTo>
                      <a:pt x="160" y="0"/>
                      <a:pt x="137" y="0"/>
                      <a:pt x="137"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4"/>
              <p:cNvSpPr/>
              <p:nvPr/>
            </p:nvSpPr>
            <p:spPr>
              <a:xfrm>
                <a:off x="10835217" y="3476464"/>
                <a:ext cx="1655673" cy="259274"/>
              </a:xfrm>
              <a:custGeom>
                <a:rect b="b" l="l" r="r" t="t"/>
                <a:pathLst>
                  <a:path extrusionOk="0" h="9308" w="59439">
                    <a:moveTo>
                      <a:pt x="16892" y="7510"/>
                    </a:moveTo>
                    <a:cubicBezTo>
                      <a:pt x="16872" y="7510"/>
                      <a:pt x="16852" y="7510"/>
                      <a:pt x="16831" y="7525"/>
                    </a:cubicBezTo>
                    <a:lnTo>
                      <a:pt x="16831" y="7525"/>
                    </a:lnTo>
                    <a:cubicBezTo>
                      <a:pt x="16851" y="7520"/>
                      <a:pt x="16871" y="7515"/>
                      <a:pt x="16892" y="7510"/>
                    </a:cubicBezTo>
                    <a:close/>
                    <a:moveTo>
                      <a:pt x="58922" y="8149"/>
                    </a:moveTo>
                    <a:cubicBezTo>
                      <a:pt x="58927" y="8155"/>
                      <a:pt x="58931" y="8161"/>
                      <a:pt x="58936" y="8167"/>
                    </a:cubicBezTo>
                    <a:lnTo>
                      <a:pt x="58936" y="8167"/>
                    </a:lnTo>
                    <a:cubicBezTo>
                      <a:pt x="58934" y="8159"/>
                      <a:pt x="58929" y="8154"/>
                      <a:pt x="58922" y="8149"/>
                    </a:cubicBezTo>
                    <a:close/>
                    <a:moveTo>
                      <a:pt x="16908" y="8168"/>
                    </a:moveTo>
                    <a:lnTo>
                      <a:pt x="16908" y="8168"/>
                    </a:lnTo>
                    <a:cubicBezTo>
                      <a:pt x="16903" y="8169"/>
                      <a:pt x="16897" y="8171"/>
                      <a:pt x="16892" y="8172"/>
                    </a:cubicBezTo>
                    <a:cubicBezTo>
                      <a:pt x="16897" y="8172"/>
                      <a:pt x="16903" y="8170"/>
                      <a:pt x="16908" y="8168"/>
                    </a:cubicBezTo>
                    <a:close/>
                    <a:moveTo>
                      <a:pt x="42661" y="0"/>
                    </a:moveTo>
                    <a:cubicBezTo>
                      <a:pt x="42433" y="0"/>
                      <a:pt x="42182" y="0"/>
                      <a:pt x="41931" y="23"/>
                    </a:cubicBezTo>
                    <a:cubicBezTo>
                      <a:pt x="41429" y="46"/>
                      <a:pt x="40904" y="92"/>
                      <a:pt x="40379" y="160"/>
                    </a:cubicBezTo>
                    <a:cubicBezTo>
                      <a:pt x="40128" y="183"/>
                      <a:pt x="39877" y="228"/>
                      <a:pt x="39626" y="251"/>
                    </a:cubicBezTo>
                    <a:cubicBezTo>
                      <a:pt x="39397" y="297"/>
                      <a:pt x="39146" y="343"/>
                      <a:pt x="38918" y="365"/>
                    </a:cubicBezTo>
                    <a:cubicBezTo>
                      <a:pt x="38462" y="434"/>
                      <a:pt x="38028" y="525"/>
                      <a:pt x="37571" y="617"/>
                    </a:cubicBezTo>
                    <a:cubicBezTo>
                      <a:pt x="37320" y="662"/>
                      <a:pt x="37069" y="708"/>
                      <a:pt x="36818" y="753"/>
                    </a:cubicBezTo>
                    <a:cubicBezTo>
                      <a:pt x="36590" y="799"/>
                      <a:pt x="36362" y="845"/>
                      <a:pt x="36156" y="890"/>
                    </a:cubicBezTo>
                    <a:cubicBezTo>
                      <a:pt x="35745" y="1005"/>
                      <a:pt x="35335" y="1119"/>
                      <a:pt x="34924" y="1256"/>
                    </a:cubicBezTo>
                    <a:cubicBezTo>
                      <a:pt x="34718" y="1324"/>
                      <a:pt x="34536" y="1393"/>
                      <a:pt x="34330" y="1461"/>
                    </a:cubicBezTo>
                    <a:cubicBezTo>
                      <a:pt x="34102" y="1530"/>
                      <a:pt x="33874" y="1598"/>
                      <a:pt x="33645" y="1689"/>
                    </a:cubicBezTo>
                    <a:cubicBezTo>
                      <a:pt x="33143" y="1849"/>
                      <a:pt x="32641" y="2055"/>
                      <a:pt x="32139" y="2237"/>
                    </a:cubicBezTo>
                    <a:cubicBezTo>
                      <a:pt x="31888" y="2328"/>
                      <a:pt x="31637" y="2443"/>
                      <a:pt x="31386" y="2534"/>
                    </a:cubicBezTo>
                    <a:cubicBezTo>
                      <a:pt x="31180" y="2602"/>
                      <a:pt x="30975" y="2694"/>
                      <a:pt x="30770" y="2762"/>
                    </a:cubicBezTo>
                    <a:cubicBezTo>
                      <a:pt x="30359" y="2922"/>
                      <a:pt x="29948" y="3104"/>
                      <a:pt x="29537" y="3264"/>
                    </a:cubicBezTo>
                    <a:cubicBezTo>
                      <a:pt x="29377" y="3356"/>
                      <a:pt x="29195" y="3424"/>
                      <a:pt x="29012" y="3493"/>
                    </a:cubicBezTo>
                    <a:cubicBezTo>
                      <a:pt x="28852" y="3561"/>
                      <a:pt x="28670" y="3629"/>
                      <a:pt x="28487" y="3698"/>
                    </a:cubicBezTo>
                    <a:cubicBezTo>
                      <a:pt x="28418" y="3721"/>
                      <a:pt x="28327" y="3744"/>
                      <a:pt x="28236" y="3789"/>
                    </a:cubicBezTo>
                    <a:cubicBezTo>
                      <a:pt x="28145" y="3812"/>
                      <a:pt x="28030" y="3858"/>
                      <a:pt x="27916" y="3903"/>
                    </a:cubicBezTo>
                    <a:cubicBezTo>
                      <a:pt x="27711" y="3972"/>
                      <a:pt x="27505" y="4063"/>
                      <a:pt x="27277" y="4132"/>
                    </a:cubicBezTo>
                    <a:cubicBezTo>
                      <a:pt x="26752" y="4314"/>
                      <a:pt x="26250" y="4542"/>
                      <a:pt x="25725" y="4748"/>
                    </a:cubicBezTo>
                    <a:cubicBezTo>
                      <a:pt x="25474" y="4839"/>
                      <a:pt x="25200" y="4930"/>
                      <a:pt x="24949" y="5022"/>
                    </a:cubicBezTo>
                    <a:cubicBezTo>
                      <a:pt x="24698" y="5113"/>
                      <a:pt x="24447" y="5204"/>
                      <a:pt x="24196" y="5319"/>
                    </a:cubicBezTo>
                    <a:cubicBezTo>
                      <a:pt x="23922" y="5410"/>
                      <a:pt x="23671" y="5524"/>
                      <a:pt x="23397" y="5615"/>
                    </a:cubicBezTo>
                    <a:cubicBezTo>
                      <a:pt x="23146" y="5729"/>
                      <a:pt x="22895" y="5821"/>
                      <a:pt x="22621" y="5889"/>
                    </a:cubicBezTo>
                    <a:cubicBezTo>
                      <a:pt x="22393" y="5980"/>
                      <a:pt x="22142" y="6049"/>
                      <a:pt x="21890" y="6140"/>
                    </a:cubicBezTo>
                    <a:cubicBezTo>
                      <a:pt x="21639" y="6209"/>
                      <a:pt x="21365" y="6300"/>
                      <a:pt x="21114" y="6391"/>
                    </a:cubicBezTo>
                    <a:cubicBezTo>
                      <a:pt x="20544" y="6574"/>
                      <a:pt x="19973" y="6734"/>
                      <a:pt x="19403" y="6893"/>
                    </a:cubicBezTo>
                    <a:cubicBezTo>
                      <a:pt x="19106" y="6985"/>
                      <a:pt x="18786" y="7053"/>
                      <a:pt x="18489" y="7122"/>
                    </a:cubicBezTo>
                    <a:cubicBezTo>
                      <a:pt x="18193" y="7190"/>
                      <a:pt x="17896" y="7281"/>
                      <a:pt x="17599" y="7350"/>
                    </a:cubicBezTo>
                    <a:cubicBezTo>
                      <a:pt x="17348" y="7396"/>
                      <a:pt x="17097" y="7464"/>
                      <a:pt x="16823" y="7533"/>
                    </a:cubicBezTo>
                    <a:cubicBezTo>
                      <a:pt x="16826" y="7530"/>
                      <a:pt x="16829" y="7527"/>
                      <a:pt x="16831" y="7525"/>
                    </a:cubicBezTo>
                    <a:lnTo>
                      <a:pt x="16831" y="7525"/>
                    </a:lnTo>
                    <a:cubicBezTo>
                      <a:pt x="16768" y="7542"/>
                      <a:pt x="16711" y="7555"/>
                      <a:pt x="16641" y="7555"/>
                    </a:cubicBezTo>
                    <a:lnTo>
                      <a:pt x="16732" y="7555"/>
                    </a:lnTo>
                    <a:cubicBezTo>
                      <a:pt x="16207" y="7670"/>
                      <a:pt x="15682" y="7761"/>
                      <a:pt x="15157" y="7852"/>
                    </a:cubicBezTo>
                    <a:cubicBezTo>
                      <a:pt x="14883" y="7875"/>
                      <a:pt x="14632" y="7921"/>
                      <a:pt x="14358" y="7966"/>
                    </a:cubicBezTo>
                    <a:cubicBezTo>
                      <a:pt x="14130" y="7989"/>
                      <a:pt x="13879" y="8035"/>
                      <a:pt x="13651" y="8080"/>
                    </a:cubicBezTo>
                    <a:cubicBezTo>
                      <a:pt x="13399" y="8103"/>
                      <a:pt x="13148" y="8149"/>
                      <a:pt x="12897" y="8172"/>
                    </a:cubicBezTo>
                    <a:cubicBezTo>
                      <a:pt x="12623" y="8217"/>
                      <a:pt x="12372" y="8240"/>
                      <a:pt x="12098" y="8286"/>
                    </a:cubicBezTo>
                    <a:cubicBezTo>
                      <a:pt x="11825" y="8309"/>
                      <a:pt x="11573" y="8354"/>
                      <a:pt x="11300" y="8377"/>
                    </a:cubicBezTo>
                    <a:cubicBezTo>
                      <a:pt x="11026" y="8400"/>
                      <a:pt x="10775" y="8423"/>
                      <a:pt x="10501" y="8446"/>
                    </a:cubicBezTo>
                    <a:cubicBezTo>
                      <a:pt x="10090" y="8468"/>
                      <a:pt x="9656" y="8491"/>
                      <a:pt x="9222" y="8514"/>
                    </a:cubicBezTo>
                    <a:cubicBezTo>
                      <a:pt x="8812" y="8514"/>
                      <a:pt x="8378" y="8514"/>
                      <a:pt x="7967" y="8491"/>
                    </a:cubicBezTo>
                    <a:cubicBezTo>
                      <a:pt x="7602" y="8491"/>
                      <a:pt x="7237" y="8468"/>
                      <a:pt x="6871" y="8468"/>
                    </a:cubicBezTo>
                    <a:cubicBezTo>
                      <a:pt x="6506" y="8468"/>
                      <a:pt x="6141" y="8446"/>
                      <a:pt x="5776" y="8446"/>
                    </a:cubicBezTo>
                    <a:cubicBezTo>
                      <a:pt x="5616" y="8446"/>
                      <a:pt x="5479" y="8423"/>
                      <a:pt x="5319" y="8423"/>
                    </a:cubicBezTo>
                    <a:cubicBezTo>
                      <a:pt x="5182" y="8423"/>
                      <a:pt x="5068" y="8423"/>
                      <a:pt x="4954" y="8400"/>
                    </a:cubicBezTo>
                    <a:lnTo>
                      <a:pt x="5023" y="8400"/>
                    </a:lnTo>
                    <a:cubicBezTo>
                      <a:pt x="4657" y="8377"/>
                      <a:pt x="4269" y="8354"/>
                      <a:pt x="3881" y="8331"/>
                    </a:cubicBezTo>
                    <a:cubicBezTo>
                      <a:pt x="3676" y="8309"/>
                      <a:pt x="3470" y="8286"/>
                      <a:pt x="3288" y="8263"/>
                    </a:cubicBezTo>
                    <a:cubicBezTo>
                      <a:pt x="3082" y="8240"/>
                      <a:pt x="2877" y="8195"/>
                      <a:pt x="2672" y="8149"/>
                    </a:cubicBezTo>
                    <a:cubicBezTo>
                      <a:pt x="2443" y="8126"/>
                      <a:pt x="2238" y="8080"/>
                      <a:pt x="2032" y="8035"/>
                    </a:cubicBezTo>
                    <a:cubicBezTo>
                      <a:pt x="1827" y="8012"/>
                      <a:pt x="1644" y="7966"/>
                      <a:pt x="1439" y="7921"/>
                    </a:cubicBezTo>
                    <a:cubicBezTo>
                      <a:pt x="1256" y="7898"/>
                      <a:pt x="1051" y="7852"/>
                      <a:pt x="868" y="7806"/>
                    </a:cubicBezTo>
                    <a:cubicBezTo>
                      <a:pt x="663" y="7761"/>
                      <a:pt x="457" y="7692"/>
                      <a:pt x="275" y="7647"/>
                    </a:cubicBezTo>
                    <a:cubicBezTo>
                      <a:pt x="263" y="7644"/>
                      <a:pt x="251" y="7643"/>
                      <a:pt x="239" y="7643"/>
                    </a:cubicBezTo>
                    <a:cubicBezTo>
                      <a:pt x="133" y="7643"/>
                      <a:pt x="21" y="7727"/>
                      <a:pt x="1" y="7829"/>
                    </a:cubicBezTo>
                    <a:cubicBezTo>
                      <a:pt x="1" y="7898"/>
                      <a:pt x="1" y="7966"/>
                      <a:pt x="47" y="8012"/>
                    </a:cubicBezTo>
                    <a:cubicBezTo>
                      <a:pt x="69" y="8058"/>
                      <a:pt x="138" y="8080"/>
                      <a:pt x="184" y="8103"/>
                    </a:cubicBezTo>
                    <a:cubicBezTo>
                      <a:pt x="412" y="8172"/>
                      <a:pt x="640" y="8240"/>
                      <a:pt x="846" y="8286"/>
                    </a:cubicBezTo>
                    <a:cubicBezTo>
                      <a:pt x="1074" y="8354"/>
                      <a:pt x="1279" y="8423"/>
                      <a:pt x="1485" y="8491"/>
                    </a:cubicBezTo>
                    <a:cubicBezTo>
                      <a:pt x="1690" y="8537"/>
                      <a:pt x="1918" y="8605"/>
                      <a:pt x="2124" y="8651"/>
                    </a:cubicBezTo>
                    <a:cubicBezTo>
                      <a:pt x="2375" y="8719"/>
                      <a:pt x="2626" y="8765"/>
                      <a:pt x="2877" y="8811"/>
                    </a:cubicBezTo>
                    <a:cubicBezTo>
                      <a:pt x="3311" y="8902"/>
                      <a:pt x="3767" y="8948"/>
                      <a:pt x="4201" y="8993"/>
                    </a:cubicBezTo>
                    <a:cubicBezTo>
                      <a:pt x="4680" y="9039"/>
                      <a:pt x="5160" y="9062"/>
                      <a:pt x="5639" y="9062"/>
                    </a:cubicBezTo>
                    <a:lnTo>
                      <a:pt x="5570" y="9062"/>
                    </a:lnTo>
                    <a:cubicBezTo>
                      <a:pt x="6324" y="9108"/>
                      <a:pt x="7100" y="9108"/>
                      <a:pt x="7853" y="9130"/>
                    </a:cubicBezTo>
                    <a:cubicBezTo>
                      <a:pt x="7944" y="9130"/>
                      <a:pt x="8036" y="9153"/>
                      <a:pt x="8104" y="9153"/>
                    </a:cubicBezTo>
                    <a:cubicBezTo>
                      <a:pt x="8302" y="9153"/>
                      <a:pt x="8489" y="9163"/>
                      <a:pt x="8674" y="9163"/>
                    </a:cubicBezTo>
                    <a:cubicBezTo>
                      <a:pt x="8766" y="9163"/>
                      <a:pt x="8857" y="9161"/>
                      <a:pt x="8949" y="9153"/>
                    </a:cubicBezTo>
                    <a:cubicBezTo>
                      <a:pt x="9245" y="9153"/>
                      <a:pt x="9519" y="9130"/>
                      <a:pt x="9793" y="9130"/>
                    </a:cubicBezTo>
                    <a:cubicBezTo>
                      <a:pt x="10341" y="9108"/>
                      <a:pt x="10889" y="9085"/>
                      <a:pt x="11436" y="9016"/>
                    </a:cubicBezTo>
                    <a:cubicBezTo>
                      <a:pt x="11688" y="8993"/>
                      <a:pt x="11961" y="8948"/>
                      <a:pt x="12213" y="8925"/>
                    </a:cubicBezTo>
                    <a:cubicBezTo>
                      <a:pt x="12486" y="8879"/>
                      <a:pt x="12760" y="8856"/>
                      <a:pt x="13011" y="8811"/>
                    </a:cubicBezTo>
                    <a:cubicBezTo>
                      <a:pt x="13262" y="8788"/>
                      <a:pt x="13514" y="8742"/>
                      <a:pt x="13765" y="8719"/>
                    </a:cubicBezTo>
                    <a:cubicBezTo>
                      <a:pt x="13993" y="8674"/>
                      <a:pt x="14244" y="8628"/>
                      <a:pt x="14472" y="8605"/>
                    </a:cubicBezTo>
                    <a:cubicBezTo>
                      <a:pt x="15310" y="8492"/>
                      <a:pt x="16126" y="8334"/>
                      <a:pt x="16942" y="8153"/>
                    </a:cubicBezTo>
                    <a:lnTo>
                      <a:pt x="16942" y="8153"/>
                    </a:lnTo>
                    <a:cubicBezTo>
                      <a:pt x="16931" y="8157"/>
                      <a:pt x="16919" y="8164"/>
                      <a:pt x="16908" y="8168"/>
                    </a:cubicBezTo>
                    <a:lnTo>
                      <a:pt x="16908" y="8168"/>
                    </a:lnTo>
                    <a:cubicBezTo>
                      <a:pt x="17131" y="8123"/>
                      <a:pt x="17354" y="8056"/>
                      <a:pt x="17576" y="8012"/>
                    </a:cubicBezTo>
                    <a:cubicBezTo>
                      <a:pt x="17873" y="7943"/>
                      <a:pt x="18170" y="7875"/>
                      <a:pt x="18467" y="7806"/>
                    </a:cubicBezTo>
                    <a:cubicBezTo>
                      <a:pt x="18718" y="7738"/>
                      <a:pt x="18969" y="7692"/>
                      <a:pt x="19197" y="7624"/>
                    </a:cubicBezTo>
                    <a:cubicBezTo>
                      <a:pt x="19722" y="7487"/>
                      <a:pt x="20224" y="7350"/>
                      <a:pt x="20726" y="7190"/>
                    </a:cubicBezTo>
                    <a:cubicBezTo>
                      <a:pt x="21229" y="7030"/>
                      <a:pt x="21754" y="6871"/>
                      <a:pt x="22256" y="6711"/>
                    </a:cubicBezTo>
                    <a:cubicBezTo>
                      <a:pt x="22507" y="6620"/>
                      <a:pt x="22758" y="6528"/>
                      <a:pt x="23009" y="6460"/>
                    </a:cubicBezTo>
                    <a:cubicBezTo>
                      <a:pt x="23260" y="6368"/>
                      <a:pt x="23511" y="6277"/>
                      <a:pt x="23785" y="6163"/>
                    </a:cubicBezTo>
                    <a:cubicBezTo>
                      <a:pt x="23899" y="6117"/>
                      <a:pt x="24013" y="6072"/>
                      <a:pt x="24150" y="6026"/>
                    </a:cubicBezTo>
                    <a:cubicBezTo>
                      <a:pt x="24287" y="5980"/>
                      <a:pt x="24424" y="5912"/>
                      <a:pt x="24561" y="5866"/>
                    </a:cubicBezTo>
                    <a:cubicBezTo>
                      <a:pt x="24812" y="5775"/>
                      <a:pt x="25063" y="5684"/>
                      <a:pt x="25314" y="5592"/>
                    </a:cubicBezTo>
                    <a:cubicBezTo>
                      <a:pt x="25588" y="5478"/>
                      <a:pt x="25839" y="5387"/>
                      <a:pt x="26090" y="5296"/>
                    </a:cubicBezTo>
                    <a:cubicBezTo>
                      <a:pt x="26364" y="5182"/>
                      <a:pt x="26615" y="5090"/>
                      <a:pt x="26866" y="4976"/>
                    </a:cubicBezTo>
                    <a:cubicBezTo>
                      <a:pt x="27117" y="4885"/>
                      <a:pt x="27391" y="4794"/>
                      <a:pt x="27642" y="4702"/>
                    </a:cubicBezTo>
                    <a:cubicBezTo>
                      <a:pt x="27734" y="4657"/>
                      <a:pt x="27848" y="4634"/>
                      <a:pt x="27939" y="4588"/>
                    </a:cubicBezTo>
                    <a:cubicBezTo>
                      <a:pt x="28053" y="4565"/>
                      <a:pt x="28167" y="4520"/>
                      <a:pt x="28259" y="4474"/>
                    </a:cubicBezTo>
                    <a:cubicBezTo>
                      <a:pt x="28624" y="4337"/>
                      <a:pt x="28989" y="4200"/>
                      <a:pt x="29354" y="4063"/>
                    </a:cubicBezTo>
                    <a:cubicBezTo>
                      <a:pt x="29720" y="3903"/>
                      <a:pt x="30108" y="3721"/>
                      <a:pt x="30496" y="3584"/>
                    </a:cubicBezTo>
                    <a:cubicBezTo>
                      <a:pt x="30701" y="3493"/>
                      <a:pt x="30929" y="3401"/>
                      <a:pt x="31135" y="3310"/>
                    </a:cubicBezTo>
                    <a:cubicBezTo>
                      <a:pt x="31340" y="3241"/>
                      <a:pt x="31546" y="3173"/>
                      <a:pt x="31751" y="3082"/>
                    </a:cubicBezTo>
                    <a:cubicBezTo>
                      <a:pt x="32230" y="2899"/>
                      <a:pt x="32732" y="2716"/>
                      <a:pt x="33235" y="2534"/>
                    </a:cubicBezTo>
                    <a:cubicBezTo>
                      <a:pt x="33486" y="2420"/>
                      <a:pt x="33760" y="2328"/>
                      <a:pt x="34011" y="2237"/>
                    </a:cubicBezTo>
                    <a:cubicBezTo>
                      <a:pt x="34239" y="2169"/>
                      <a:pt x="34467" y="2100"/>
                      <a:pt x="34673" y="2032"/>
                    </a:cubicBezTo>
                    <a:cubicBezTo>
                      <a:pt x="35015" y="1895"/>
                      <a:pt x="35380" y="1781"/>
                      <a:pt x="35745" y="1689"/>
                    </a:cubicBezTo>
                    <a:cubicBezTo>
                      <a:pt x="35882" y="1644"/>
                      <a:pt x="36042" y="1598"/>
                      <a:pt x="36179" y="1552"/>
                    </a:cubicBezTo>
                    <a:cubicBezTo>
                      <a:pt x="36316" y="1530"/>
                      <a:pt x="36453" y="1484"/>
                      <a:pt x="36590" y="1461"/>
                    </a:cubicBezTo>
                    <a:cubicBezTo>
                      <a:pt x="36818" y="1415"/>
                      <a:pt x="37069" y="1370"/>
                      <a:pt x="37298" y="1324"/>
                    </a:cubicBezTo>
                    <a:cubicBezTo>
                      <a:pt x="37549" y="1278"/>
                      <a:pt x="37800" y="1233"/>
                      <a:pt x="38051" y="1187"/>
                    </a:cubicBezTo>
                    <a:cubicBezTo>
                      <a:pt x="38484" y="1119"/>
                      <a:pt x="38895" y="1027"/>
                      <a:pt x="39329" y="959"/>
                    </a:cubicBezTo>
                    <a:cubicBezTo>
                      <a:pt x="39854" y="868"/>
                      <a:pt x="40379" y="799"/>
                      <a:pt x="40904" y="753"/>
                    </a:cubicBezTo>
                    <a:cubicBezTo>
                      <a:pt x="41383" y="708"/>
                      <a:pt x="41863" y="662"/>
                      <a:pt x="42342" y="662"/>
                    </a:cubicBezTo>
                    <a:cubicBezTo>
                      <a:pt x="42684" y="639"/>
                      <a:pt x="43027" y="639"/>
                      <a:pt x="43369" y="639"/>
                    </a:cubicBezTo>
                    <a:cubicBezTo>
                      <a:pt x="43438" y="662"/>
                      <a:pt x="43506" y="662"/>
                      <a:pt x="43575" y="662"/>
                    </a:cubicBezTo>
                    <a:lnTo>
                      <a:pt x="43826" y="662"/>
                    </a:lnTo>
                    <a:cubicBezTo>
                      <a:pt x="44031" y="685"/>
                      <a:pt x="44236" y="685"/>
                      <a:pt x="44442" y="708"/>
                    </a:cubicBezTo>
                    <a:cubicBezTo>
                      <a:pt x="44670" y="731"/>
                      <a:pt x="44898" y="753"/>
                      <a:pt x="45149" y="776"/>
                    </a:cubicBezTo>
                    <a:cubicBezTo>
                      <a:pt x="45629" y="822"/>
                      <a:pt x="46108" y="913"/>
                      <a:pt x="46587" y="982"/>
                    </a:cubicBezTo>
                    <a:cubicBezTo>
                      <a:pt x="46702" y="1005"/>
                      <a:pt x="46816" y="1027"/>
                      <a:pt x="46907" y="1050"/>
                    </a:cubicBezTo>
                    <a:cubicBezTo>
                      <a:pt x="47044" y="1073"/>
                      <a:pt x="47158" y="1096"/>
                      <a:pt x="47272" y="1142"/>
                    </a:cubicBezTo>
                    <a:cubicBezTo>
                      <a:pt x="47500" y="1187"/>
                      <a:pt x="47752" y="1256"/>
                      <a:pt x="47980" y="1324"/>
                    </a:cubicBezTo>
                    <a:cubicBezTo>
                      <a:pt x="48436" y="1438"/>
                      <a:pt x="48893" y="1575"/>
                      <a:pt x="49326" y="1712"/>
                    </a:cubicBezTo>
                    <a:cubicBezTo>
                      <a:pt x="49578" y="1781"/>
                      <a:pt x="49829" y="1895"/>
                      <a:pt x="50080" y="2009"/>
                    </a:cubicBezTo>
                    <a:cubicBezTo>
                      <a:pt x="50217" y="2055"/>
                      <a:pt x="50354" y="2123"/>
                      <a:pt x="50513" y="2191"/>
                    </a:cubicBezTo>
                    <a:cubicBezTo>
                      <a:pt x="50673" y="2260"/>
                      <a:pt x="50833" y="2328"/>
                      <a:pt x="50993" y="2397"/>
                    </a:cubicBezTo>
                    <a:cubicBezTo>
                      <a:pt x="51472" y="2602"/>
                      <a:pt x="51951" y="2876"/>
                      <a:pt x="52408" y="3173"/>
                    </a:cubicBezTo>
                    <a:cubicBezTo>
                      <a:pt x="52408" y="3173"/>
                      <a:pt x="52431" y="3173"/>
                      <a:pt x="52454" y="3196"/>
                    </a:cubicBezTo>
                    <a:cubicBezTo>
                      <a:pt x="52449" y="3191"/>
                      <a:pt x="52445" y="3187"/>
                      <a:pt x="52442" y="3184"/>
                    </a:cubicBezTo>
                    <a:lnTo>
                      <a:pt x="52442" y="3184"/>
                    </a:lnTo>
                    <a:cubicBezTo>
                      <a:pt x="52453" y="3190"/>
                      <a:pt x="52465" y="3196"/>
                      <a:pt x="52476" y="3196"/>
                    </a:cubicBezTo>
                    <a:lnTo>
                      <a:pt x="52454" y="3196"/>
                    </a:lnTo>
                    <a:cubicBezTo>
                      <a:pt x="52499" y="3219"/>
                      <a:pt x="52545" y="3264"/>
                      <a:pt x="52590" y="3287"/>
                    </a:cubicBezTo>
                    <a:cubicBezTo>
                      <a:pt x="52933" y="3515"/>
                      <a:pt x="53275" y="3744"/>
                      <a:pt x="53595" y="3949"/>
                    </a:cubicBezTo>
                    <a:cubicBezTo>
                      <a:pt x="53755" y="4063"/>
                      <a:pt x="53914" y="4154"/>
                      <a:pt x="54074" y="4269"/>
                    </a:cubicBezTo>
                    <a:cubicBezTo>
                      <a:pt x="54211" y="4360"/>
                      <a:pt x="54348" y="4451"/>
                      <a:pt x="54485" y="4565"/>
                    </a:cubicBezTo>
                    <a:cubicBezTo>
                      <a:pt x="54805" y="4816"/>
                      <a:pt x="55078" y="5090"/>
                      <a:pt x="55375" y="5387"/>
                    </a:cubicBezTo>
                    <a:cubicBezTo>
                      <a:pt x="55649" y="5638"/>
                      <a:pt x="55946" y="5889"/>
                      <a:pt x="56220" y="6117"/>
                    </a:cubicBezTo>
                    <a:cubicBezTo>
                      <a:pt x="56402" y="6277"/>
                      <a:pt x="56585" y="6437"/>
                      <a:pt x="56745" y="6597"/>
                    </a:cubicBezTo>
                    <a:cubicBezTo>
                      <a:pt x="56927" y="6757"/>
                      <a:pt x="57087" y="6916"/>
                      <a:pt x="57247" y="7099"/>
                    </a:cubicBezTo>
                    <a:cubicBezTo>
                      <a:pt x="57407" y="7281"/>
                      <a:pt x="57566" y="7464"/>
                      <a:pt x="57726" y="7670"/>
                    </a:cubicBezTo>
                    <a:cubicBezTo>
                      <a:pt x="57795" y="7761"/>
                      <a:pt x="57863" y="7875"/>
                      <a:pt x="57932" y="7966"/>
                    </a:cubicBezTo>
                    <a:cubicBezTo>
                      <a:pt x="58000" y="8058"/>
                      <a:pt x="58069" y="8149"/>
                      <a:pt x="58137" y="8240"/>
                    </a:cubicBezTo>
                    <a:cubicBezTo>
                      <a:pt x="58228" y="8354"/>
                      <a:pt x="58342" y="8468"/>
                      <a:pt x="58434" y="8583"/>
                    </a:cubicBezTo>
                    <a:cubicBezTo>
                      <a:pt x="58434" y="8583"/>
                      <a:pt x="58434" y="8583"/>
                      <a:pt x="58434" y="8560"/>
                    </a:cubicBezTo>
                    <a:cubicBezTo>
                      <a:pt x="58525" y="8674"/>
                      <a:pt x="58616" y="8788"/>
                      <a:pt x="58685" y="8902"/>
                    </a:cubicBezTo>
                    <a:cubicBezTo>
                      <a:pt x="58708" y="8993"/>
                      <a:pt x="58753" y="9085"/>
                      <a:pt x="58799" y="9176"/>
                    </a:cubicBezTo>
                    <a:cubicBezTo>
                      <a:pt x="58850" y="9261"/>
                      <a:pt x="58963" y="9308"/>
                      <a:pt x="59074" y="9308"/>
                    </a:cubicBezTo>
                    <a:cubicBezTo>
                      <a:pt x="59113" y="9308"/>
                      <a:pt x="59152" y="9302"/>
                      <a:pt x="59187" y="9290"/>
                    </a:cubicBezTo>
                    <a:cubicBezTo>
                      <a:pt x="59347" y="9244"/>
                      <a:pt x="59438" y="9039"/>
                      <a:pt x="59370" y="8879"/>
                    </a:cubicBezTo>
                    <a:cubicBezTo>
                      <a:pt x="59347" y="8834"/>
                      <a:pt x="59324" y="8765"/>
                      <a:pt x="59301" y="8697"/>
                    </a:cubicBezTo>
                    <a:cubicBezTo>
                      <a:pt x="59278" y="8628"/>
                      <a:pt x="59233" y="8560"/>
                      <a:pt x="59187" y="8491"/>
                    </a:cubicBezTo>
                    <a:cubicBezTo>
                      <a:pt x="59110" y="8376"/>
                      <a:pt x="59017" y="8277"/>
                      <a:pt x="58936" y="8167"/>
                    </a:cubicBezTo>
                    <a:lnTo>
                      <a:pt x="58936" y="8167"/>
                    </a:lnTo>
                    <a:cubicBezTo>
                      <a:pt x="58936" y="8169"/>
                      <a:pt x="58936" y="8170"/>
                      <a:pt x="58936" y="8172"/>
                    </a:cubicBezTo>
                    <a:cubicBezTo>
                      <a:pt x="58927" y="8163"/>
                      <a:pt x="58922" y="8155"/>
                      <a:pt x="58918" y="8146"/>
                    </a:cubicBezTo>
                    <a:lnTo>
                      <a:pt x="58918" y="8146"/>
                    </a:lnTo>
                    <a:cubicBezTo>
                      <a:pt x="58919" y="8147"/>
                      <a:pt x="58921" y="8148"/>
                      <a:pt x="58922" y="8149"/>
                    </a:cubicBezTo>
                    <a:lnTo>
                      <a:pt x="58922" y="8149"/>
                    </a:lnTo>
                    <a:cubicBezTo>
                      <a:pt x="58919" y="8144"/>
                      <a:pt x="58915" y="8139"/>
                      <a:pt x="58911" y="8134"/>
                    </a:cubicBezTo>
                    <a:lnTo>
                      <a:pt x="58911" y="8134"/>
                    </a:lnTo>
                    <a:cubicBezTo>
                      <a:pt x="58906" y="8124"/>
                      <a:pt x="58900" y="8113"/>
                      <a:pt x="58890" y="8103"/>
                    </a:cubicBezTo>
                    <a:lnTo>
                      <a:pt x="58890" y="8103"/>
                    </a:lnTo>
                    <a:cubicBezTo>
                      <a:pt x="58890" y="8103"/>
                      <a:pt x="58890" y="8103"/>
                      <a:pt x="58890" y="8103"/>
                    </a:cubicBezTo>
                    <a:cubicBezTo>
                      <a:pt x="58799" y="8012"/>
                      <a:pt x="58731" y="7921"/>
                      <a:pt x="58639" y="7829"/>
                    </a:cubicBezTo>
                    <a:cubicBezTo>
                      <a:pt x="58571" y="7738"/>
                      <a:pt x="58525" y="7647"/>
                      <a:pt x="58457" y="7555"/>
                    </a:cubicBezTo>
                    <a:cubicBezTo>
                      <a:pt x="58365" y="7464"/>
                      <a:pt x="58297" y="7350"/>
                      <a:pt x="58206" y="7236"/>
                    </a:cubicBezTo>
                    <a:cubicBezTo>
                      <a:pt x="58023" y="7008"/>
                      <a:pt x="57840" y="6779"/>
                      <a:pt x="57635" y="6574"/>
                    </a:cubicBezTo>
                    <a:cubicBezTo>
                      <a:pt x="57452" y="6368"/>
                      <a:pt x="57247" y="6163"/>
                      <a:pt x="57041" y="5958"/>
                    </a:cubicBezTo>
                    <a:cubicBezTo>
                      <a:pt x="56813" y="5775"/>
                      <a:pt x="56608" y="5592"/>
                      <a:pt x="56379" y="5410"/>
                    </a:cubicBezTo>
                    <a:cubicBezTo>
                      <a:pt x="56220" y="5250"/>
                      <a:pt x="56037" y="5113"/>
                      <a:pt x="55877" y="4953"/>
                    </a:cubicBezTo>
                    <a:cubicBezTo>
                      <a:pt x="55695" y="4794"/>
                      <a:pt x="55512" y="4611"/>
                      <a:pt x="55330" y="4451"/>
                    </a:cubicBezTo>
                    <a:cubicBezTo>
                      <a:pt x="54850" y="3995"/>
                      <a:pt x="54302" y="3629"/>
                      <a:pt x="53755" y="3287"/>
                    </a:cubicBezTo>
                    <a:cubicBezTo>
                      <a:pt x="53458" y="3082"/>
                      <a:pt x="53138" y="2876"/>
                      <a:pt x="52842" y="2671"/>
                    </a:cubicBezTo>
                    <a:lnTo>
                      <a:pt x="52842" y="2671"/>
                    </a:lnTo>
                    <a:cubicBezTo>
                      <a:pt x="52842" y="2674"/>
                      <a:pt x="52842" y="2677"/>
                      <a:pt x="52843" y="2679"/>
                    </a:cubicBezTo>
                    <a:lnTo>
                      <a:pt x="52843" y="2679"/>
                    </a:lnTo>
                    <a:cubicBezTo>
                      <a:pt x="52643" y="2547"/>
                      <a:pt x="52424" y="2416"/>
                      <a:pt x="52225" y="2306"/>
                    </a:cubicBezTo>
                    <a:cubicBezTo>
                      <a:pt x="52043" y="2191"/>
                      <a:pt x="51837" y="2077"/>
                      <a:pt x="51632" y="1986"/>
                    </a:cubicBezTo>
                    <a:cubicBezTo>
                      <a:pt x="51381" y="1849"/>
                      <a:pt x="51130" y="1758"/>
                      <a:pt x="50879" y="1644"/>
                    </a:cubicBezTo>
                    <a:cubicBezTo>
                      <a:pt x="50650" y="1552"/>
                      <a:pt x="50422" y="1438"/>
                      <a:pt x="50171" y="1324"/>
                    </a:cubicBezTo>
                    <a:cubicBezTo>
                      <a:pt x="49669" y="1119"/>
                      <a:pt x="49167" y="982"/>
                      <a:pt x="48642" y="822"/>
                    </a:cubicBezTo>
                    <a:cubicBezTo>
                      <a:pt x="48368" y="753"/>
                      <a:pt x="48094" y="662"/>
                      <a:pt x="47843" y="594"/>
                    </a:cubicBezTo>
                    <a:cubicBezTo>
                      <a:pt x="47706" y="571"/>
                      <a:pt x="47569" y="525"/>
                      <a:pt x="47432" y="502"/>
                    </a:cubicBezTo>
                    <a:cubicBezTo>
                      <a:pt x="47295" y="480"/>
                      <a:pt x="47158" y="434"/>
                      <a:pt x="47021" y="411"/>
                    </a:cubicBezTo>
                    <a:cubicBezTo>
                      <a:pt x="46496" y="320"/>
                      <a:pt x="45971" y="206"/>
                      <a:pt x="45423" y="137"/>
                    </a:cubicBezTo>
                    <a:cubicBezTo>
                      <a:pt x="45149" y="114"/>
                      <a:pt x="44898" y="92"/>
                      <a:pt x="44624" y="69"/>
                    </a:cubicBezTo>
                    <a:cubicBezTo>
                      <a:pt x="44328" y="46"/>
                      <a:pt x="44031" y="23"/>
                      <a:pt x="43734" y="23"/>
                    </a:cubicBezTo>
                    <a:lnTo>
                      <a:pt x="43826" y="23"/>
                    </a:lnTo>
                    <a:cubicBezTo>
                      <a:pt x="43689" y="23"/>
                      <a:pt x="43552" y="0"/>
                      <a:pt x="43438"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4"/>
              <p:cNvSpPr/>
              <p:nvPr/>
            </p:nvSpPr>
            <p:spPr>
              <a:xfrm>
                <a:off x="11237694" y="3446576"/>
                <a:ext cx="970886" cy="257519"/>
              </a:xfrm>
              <a:custGeom>
                <a:rect b="b" l="l" r="r" t="t"/>
                <a:pathLst>
                  <a:path extrusionOk="0" h="9245" w="34855">
                    <a:moveTo>
                      <a:pt x="29126" y="0"/>
                    </a:moveTo>
                    <a:cubicBezTo>
                      <a:pt x="28874" y="0"/>
                      <a:pt x="28623" y="0"/>
                      <a:pt x="28372" y="23"/>
                    </a:cubicBezTo>
                    <a:cubicBezTo>
                      <a:pt x="28190" y="46"/>
                      <a:pt x="27984" y="69"/>
                      <a:pt x="27779" y="92"/>
                    </a:cubicBezTo>
                    <a:cubicBezTo>
                      <a:pt x="27642" y="115"/>
                      <a:pt x="27505" y="115"/>
                      <a:pt x="27368" y="137"/>
                    </a:cubicBezTo>
                    <a:cubicBezTo>
                      <a:pt x="27163" y="137"/>
                      <a:pt x="26957" y="160"/>
                      <a:pt x="26774" y="183"/>
                    </a:cubicBezTo>
                    <a:cubicBezTo>
                      <a:pt x="26569" y="206"/>
                      <a:pt x="26386" y="229"/>
                      <a:pt x="26204" y="252"/>
                    </a:cubicBezTo>
                    <a:cubicBezTo>
                      <a:pt x="26135" y="274"/>
                      <a:pt x="26044" y="274"/>
                      <a:pt x="25953" y="297"/>
                    </a:cubicBezTo>
                    <a:cubicBezTo>
                      <a:pt x="25861" y="297"/>
                      <a:pt x="25747" y="320"/>
                      <a:pt x="25656" y="343"/>
                    </a:cubicBezTo>
                    <a:cubicBezTo>
                      <a:pt x="25656" y="343"/>
                      <a:pt x="25633" y="343"/>
                      <a:pt x="25633" y="366"/>
                    </a:cubicBezTo>
                    <a:lnTo>
                      <a:pt x="25473" y="366"/>
                    </a:lnTo>
                    <a:cubicBezTo>
                      <a:pt x="25291" y="388"/>
                      <a:pt x="25108" y="411"/>
                      <a:pt x="24926" y="434"/>
                    </a:cubicBezTo>
                    <a:cubicBezTo>
                      <a:pt x="24766" y="457"/>
                      <a:pt x="24606" y="480"/>
                      <a:pt x="24469" y="503"/>
                    </a:cubicBezTo>
                    <a:cubicBezTo>
                      <a:pt x="24264" y="548"/>
                      <a:pt x="24081" y="571"/>
                      <a:pt x="23876" y="617"/>
                    </a:cubicBezTo>
                    <a:cubicBezTo>
                      <a:pt x="23670" y="662"/>
                      <a:pt x="23488" y="708"/>
                      <a:pt x="23282" y="754"/>
                    </a:cubicBezTo>
                    <a:cubicBezTo>
                      <a:pt x="23100" y="799"/>
                      <a:pt x="22917" y="845"/>
                      <a:pt x="22734" y="913"/>
                    </a:cubicBezTo>
                    <a:cubicBezTo>
                      <a:pt x="22369" y="1005"/>
                      <a:pt x="22004" y="1096"/>
                      <a:pt x="21662" y="1210"/>
                    </a:cubicBezTo>
                    <a:cubicBezTo>
                      <a:pt x="21525" y="1256"/>
                      <a:pt x="21388" y="1301"/>
                      <a:pt x="21251" y="1347"/>
                    </a:cubicBezTo>
                    <a:cubicBezTo>
                      <a:pt x="21091" y="1393"/>
                      <a:pt x="20954" y="1438"/>
                      <a:pt x="20794" y="1484"/>
                    </a:cubicBezTo>
                    <a:cubicBezTo>
                      <a:pt x="20657" y="1530"/>
                      <a:pt x="20498" y="1575"/>
                      <a:pt x="20361" y="1644"/>
                    </a:cubicBezTo>
                    <a:cubicBezTo>
                      <a:pt x="20224" y="1690"/>
                      <a:pt x="20064" y="1758"/>
                      <a:pt x="19927" y="1804"/>
                    </a:cubicBezTo>
                    <a:cubicBezTo>
                      <a:pt x="19858" y="1826"/>
                      <a:pt x="19790" y="1872"/>
                      <a:pt x="19721" y="1895"/>
                    </a:cubicBezTo>
                    <a:cubicBezTo>
                      <a:pt x="19653" y="1918"/>
                      <a:pt x="19562" y="1941"/>
                      <a:pt x="19493" y="1963"/>
                    </a:cubicBezTo>
                    <a:cubicBezTo>
                      <a:pt x="19151" y="2078"/>
                      <a:pt x="18786" y="2192"/>
                      <a:pt x="18443" y="2329"/>
                    </a:cubicBezTo>
                    <a:cubicBezTo>
                      <a:pt x="18375" y="2351"/>
                      <a:pt x="18283" y="2374"/>
                      <a:pt x="18215" y="2420"/>
                    </a:cubicBezTo>
                    <a:cubicBezTo>
                      <a:pt x="18101" y="2443"/>
                      <a:pt x="18010" y="2488"/>
                      <a:pt x="17895" y="2557"/>
                    </a:cubicBezTo>
                    <a:cubicBezTo>
                      <a:pt x="17895" y="2557"/>
                      <a:pt x="17873" y="2580"/>
                      <a:pt x="17873" y="2580"/>
                    </a:cubicBezTo>
                    <a:cubicBezTo>
                      <a:pt x="17833" y="2553"/>
                      <a:pt x="17785" y="2542"/>
                      <a:pt x="17738" y="2542"/>
                    </a:cubicBezTo>
                    <a:cubicBezTo>
                      <a:pt x="17705" y="2542"/>
                      <a:pt x="17673" y="2547"/>
                      <a:pt x="17644" y="2557"/>
                    </a:cubicBezTo>
                    <a:cubicBezTo>
                      <a:pt x="17622" y="2557"/>
                      <a:pt x="17622" y="2557"/>
                      <a:pt x="17622" y="2580"/>
                    </a:cubicBezTo>
                    <a:lnTo>
                      <a:pt x="17599" y="2580"/>
                    </a:lnTo>
                    <a:cubicBezTo>
                      <a:pt x="17576" y="2580"/>
                      <a:pt x="17576" y="2580"/>
                      <a:pt x="17576" y="2603"/>
                    </a:cubicBezTo>
                    <a:cubicBezTo>
                      <a:pt x="16572" y="3059"/>
                      <a:pt x="15544" y="3493"/>
                      <a:pt x="14540" y="3926"/>
                    </a:cubicBezTo>
                    <a:lnTo>
                      <a:pt x="14517" y="3904"/>
                    </a:lnTo>
                    <a:cubicBezTo>
                      <a:pt x="14494" y="3892"/>
                      <a:pt x="14460" y="3886"/>
                      <a:pt x="14423" y="3886"/>
                    </a:cubicBezTo>
                    <a:cubicBezTo>
                      <a:pt x="14386" y="3886"/>
                      <a:pt x="14346" y="3892"/>
                      <a:pt x="14312" y="3904"/>
                    </a:cubicBezTo>
                    <a:lnTo>
                      <a:pt x="14289" y="3904"/>
                    </a:lnTo>
                    <a:cubicBezTo>
                      <a:pt x="14152" y="3972"/>
                      <a:pt x="13992" y="4041"/>
                      <a:pt x="13833" y="4109"/>
                    </a:cubicBezTo>
                    <a:cubicBezTo>
                      <a:pt x="13673" y="4177"/>
                      <a:pt x="13513" y="4246"/>
                      <a:pt x="13353" y="4314"/>
                    </a:cubicBezTo>
                    <a:cubicBezTo>
                      <a:pt x="13011" y="4451"/>
                      <a:pt x="12668" y="4588"/>
                      <a:pt x="12326" y="4748"/>
                    </a:cubicBezTo>
                    <a:cubicBezTo>
                      <a:pt x="11961" y="4885"/>
                      <a:pt x="11618" y="5022"/>
                      <a:pt x="11276" y="5182"/>
                    </a:cubicBezTo>
                    <a:cubicBezTo>
                      <a:pt x="11116" y="5250"/>
                      <a:pt x="10957" y="5319"/>
                      <a:pt x="10797" y="5387"/>
                    </a:cubicBezTo>
                    <a:cubicBezTo>
                      <a:pt x="10637" y="5456"/>
                      <a:pt x="10454" y="5547"/>
                      <a:pt x="10295" y="5638"/>
                    </a:cubicBezTo>
                    <a:cubicBezTo>
                      <a:pt x="10249" y="5661"/>
                      <a:pt x="10226" y="5707"/>
                      <a:pt x="10203" y="5752"/>
                    </a:cubicBezTo>
                    <a:cubicBezTo>
                      <a:pt x="9633" y="5981"/>
                      <a:pt x="9085" y="6209"/>
                      <a:pt x="8514" y="6437"/>
                    </a:cubicBezTo>
                    <a:cubicBezTo>
                      <a:pt x="8195" y="6574"/>
                      <a:pt x="7898" y="6688"/>
                      <a:pt x="7578" y="6825"/>
                    </a:cubicBezTo>
                    <a:cubicBezTo>
                      <a:pt x="7305" y="6939"/>
                      <a:pt x="7053" y="7031"/>
                      <a:pt x="6780" y="7145"/>
                    </a:cubicBezTo>
                    <a:cubicBezTo>
                      <a:pt x="6757" y="7145"/>
                      <a:pt x="6757" y="7145"/>
                      <a:pt x="6734" y="7168"/>
                    </a:cubicBezTo>
                    <a:cubicBezTo>
                      <a:pt x="6688" y="7168"/>
                      <a:pt x="6665" y="7168"/>
                      <a:pt x="6620" y="7190"/>
                    </a:cubicBezTo>
                    <a:cubicBezTo>
                      <a:pt x="6369" y="7282"/>
                      <a:pt x="6095" y="7373"/>
                      <a:pt x="5821" y="7464"/>
                    </a:cubicBezTo>
                    <a:cubicBezTo>
                      <a:pt x="5638" y="7510"/>
                      <a:pt x="5478" y="7578"/>
                      <a:pt x="5319" y="7647"/>
                    </a:cubicBezTo>
                    <a:cubicBezTo>
                      <a:pt x="5182" y="7693"/>
                      <a:pt x="5022" y="7715"/>
                      <a:pt x="4885" y="7761"/>
                    </a:cubicBezTo>
                    <a:cubicBezTo>
                      <a:pt x="4702" y="7830"/>
                      <a:pt x="4520" y="7898"/>
                      <a:pt x="4337" y="7944"/>
                    </a:cubicBezTo>
                    <a:cubicBezTo>
                      <a:pt x="3972" y="8058"/>
                      <a:pt x="3584" y="8172"/>
                      <a:pt x="3196" y="8263"/>
                    </a:cubicBezTo>
                    <a:cubicBezTo>
                      <a:pt x="3059" y="8309"/>
                      <a:pt x="2899" y="8354"/>
                      <a:pt x="2762" y="8377"/>
                    </a:cubicBezTo>
                    <a:cubicBezTo>
                      <a:pt x="2580" y="8423"/>
                      <a:pt x="2420" y="8469"/>
                      <a:pt x="2237" y="8514"/>
                    </a:cubicBezTo>
                    <a:cubicBezTo>
                      <a:pt x="1895" y="8606"/>
                      <a:pt x="1575" y="8697"/>
                      <a:pt x="1233" y="8765"/>
                    </a:cubicBezTo>
                    <a:cubicBezTo>
                      <a:pt x="1073" y="8811"/>
                      <a:pt x="913" y="8857"/>
                      <a:pt x="731" y="8902"/>
                    </a:cubicBezTo>
                    <a:lnTo>
                      <a:pt x="776" y="8879"/>
                    </a:lnTo>
                    <a:lnTo>
                      <a:pt x="776" y="8879"/>
                    </a:lnTo>
                    <a:cubicBezTo>
                      <a:pt x="685" y="8902"/>
                      <a:pt x="617" y="8925"/>
                      <a:pt x="548" y="8925"/>
                    </a:cubicBezTo>
                    <a:cubicBezTo>
                      <a:pt x="388" y="8948"/>
                      <a:pt x="251" y="8994"/>
                      <a:pt x="115" y="9016"/>
                    </a:cubicBezTo>
                    <a:cubicBezTo>
                      <a:pt x="46" y="9016"/>
                      <a:pt x="0" y="9062"/>
                      <a:pt x="23" y="9131"/>
                    </a:cubicBezTo>
                    <a:cubicBezTo>
                      <a:pt x="23" y="9199"/>
                      <a:pt x="69" y="9245"/>
                      <a:pt x="137" y="9245"/>
                    </a:cubicBezTo>
                    <a:cubicBezTo>
                      <a:pt x="206" y="9222"/>
                      <a:pt x="297" y="9222"/>
                      <a:pt x="366" y="9199"/>
                    </a:cubicBezTo>
                    <a:cubicBezTo>
                      <a:pt x="434" y="9199"/>
                      <a:pt x="503" y="9176"/>
                      <a:pt x="548" y="9176"/>
                    </a:cubicBezTo>
                    <a:lnTo>
                      <a:pt x="571" y="9176"/>
                    </a:lnTo>
                    <a:cubicBezTo>
                      <a:pt x="571" y="9210"/>
                      <a:pt x="596" y="9231"/>
                      <a:pt x="627" y="9231"/>
                    </a:cubicBezTo>
                    <a:cubicBezTo>
                      <a:pt x="638" y="9231"/>
                      <a:pt x="650" y="9228"/>
                      <a:pt x="662" y="9222"/>
                    </a:cubicBezTo>
                    <a:cubicBezTo>
                      <a:pt x="913" y="9153"/>
                      <a:pt x="1142" y="9085"/>
                      <a:pt x="1393" y="9016"/>
                    </a:cubicBezTo>
                    <a:cubicBezTo>
                      <a:pt x="1553" y="8971"/>
                      <a:pt x="1712" y="8925"/>
                      <a:pt x="1872" y="8879"/>
                    </a:cubicBezTo>
                    <a:cubicBezTo>
                      <a:pt x="2055" y="8834"/>
                      <a:pt x="2237" y="8788"/>
                      <a:pt x="2420" y="8743"/>
                    </a:cubicBezTo>
                    <a:cubicBezTo>
                      <a:pt x="2739" y="8674"/>
                      <a:pt x="3059" y="8583"/>
                      <a:pt x="3379" y="8491"/>
                    </a:cubicBezTo>
                    <a:cubicBezTo>
                      <a:pt x="3584" y="8469"/>
                      <a:pt x="3812" y="8423"/>
                      <a:pt x="4018" y="8377"/>
                    </a:cubicBezTo>
                    <a:cubicBezTo>
                      <a:pt x="4040" y="8400"/>
                      <a:pt x="4086" y="8423"/>
                      <a:pt x="4155" y="8423"/>
                    </a:cubicBezTo>
                    <a:cubicBezTo>
                      <a:pt x="4292" y="8377"/>
                      <a:pt x="4429" y="8332"/>
                      <a:pt x="4565" y="8309"/>
                    </a:cubicBezTo>
                    <a:cubicBezTo>
                      <a:pt x="4702" y="8263"/>
                      <a:pt x="4817" y="8218"/>
                      <a:pt x="4954" y="8195"/>
                    </a:cubicBezTo>
                    <a:cubicBezTo>
                      <a:pt x="5136" y="8126"/>
                      <a:pt x="5296" y="8081"/>
                      <a:pt x="5478" y="8012"/>
                    </a:cubicBezTo>
                    <a:cubicBezTo>
                      <a:pt x="5707" y="7944"/>
                      <a:pt x="5935" y="7875"/>
                      <a:pt x="6140" y="7784"/>
                    </a:cubicBezTo>
                    <a:cubicBezTo>
                      <a:pt x="6323" y="7738"/>
                      <a:pt x="6506" y="7693"/>
                      <a:pt x="6665" y="7624"/>
                    </a:cubicBezTo>
                    <a:lnTo>
                      <a:pt x="6711" y="7624"/>
                    </a:lnTo>
                    <a:cubicBezTo>
                      <a:pt x="6894" y="7556"/>
                      <a:pt x="7076" y="7510"/>
                      <a:pt x="7259" y="7441"/>
                    </a:cubicBezTo>
                    <a:lnTo>
                      <a:pt x="7282" y="7441"/>
                    </a:lnTo>
                    <a:cubicBezTo>
                      <a:pt x="7396" y="7396"/>
                      <a:pt x="7533" y="7373"/>
                      <a:pt x="7647" y="7327"/>
                    </a:cubicBezTo>
                    <a:cubicBezTo>
                      <a:pt x="7670" y="7327"/>
                      <a:pt x="7693" y="7305"/>
                      <a:pt x="7715" y="7305"/>
                    </a:cubicBezTo>
                    <a:cubicBezTo>
                      <a:pt x="7738" y="7282"/>
                      <a:pt x="7761" y="7282"/>
                      <a:pt x="7784" y="7259"/>
                    </a:cubicBezTo>
                    <a:cubicBezTo>
                      <a:pt x="8126" y="7168"/>
                      <a:pt x="8446" y="7053"/>
                      <a:pt x="8765" y="6939"/>
                    </a:cubicBezTo>
                    <a:cubicBezTo>
                      <a:pt x="9108" y="6802"/>
                      <a:pt x="9473" y="6665"/>
                      <a:pt x="9815" y="6528"/>
                    </a:cubicBezTo>
                    <a:cubicBezTo>
                      <a:pt x="10158" y="6392"/>
                      <a:pt x="10523" y="6255"/>
                      <a:pt x="10865" y="6095"/>
                    </a:cubicBezTo>
                    <a:cubicBezTo>
                      <a:pt x="10979" y="6049"/>
                      <a:pt x="11071" y="6003"/>
                      <a:pt x="11185" y="5958"/>
                    </a:cubicBezTo>
                    <a:cubicBezTo>
                      <a:pt x="11253" y="5935"/>
                      <a:pt x="11345" y="5912"/>
                      <a:pt x="11413" y="5867"/>
                    </a:cubicBezTo>
                    <a:cubicBezTo>
                      <a:pt x="11482" y="5844"/>
                      <a:pt x="11573" y="5798"/>
                      <a:pt x="11641" y="5752"/>
                    </a:cubicBezTo>
                    <a:cubicBezTo>
                      <a:pt x="11755" y="5707"/>
                      <a:pt x="11847" y="5684"/>
                      <a:pt x="11938" y="5638"/>
                    </a:cubicBezTo>
                    <a:cubicBezTo>
                      <a:pt x="12486" y="5456"/>
                      <a:pt x="13034" y="5250"/>
                      <a:pt x="13559" y="5022"/>
                    </a:cubicBezTo>
                    <a:cubicBezTo>
                      <a:pt x="13581" y="5022"/>
                      <a:pt x="13627" y="4999"/>
                      <a:pt x="13650" y="4999"/>
                    </a:cubicBezTo>
                    <a:cubicBezTo>
                      <a:pt x="13992" y="4908"/>
                      <a:pt x="14358" y="4771"/>
                      <a:pt x="14700" y="4634"/>
                    </a:cubicBezTo>
                    <a:cubicBezTo>
                      <a:pt x="15065" y="4497"/>
                      <a:pt x="15430" y="4360"/>
                      <a:pt x="15796" y="4223"/>
                    </a:cubicBezTo>
                    <a:cubicBezTo>
                      <a:pt x="16115" y="4109"/>
                      <a:pt x="16412" y="3972"/>
                      <a:pt x="16731" y="3858"/>
                    </a:cubicBezTo>
                    <a:cubicBezTo>
                      <a:pt x="16914" y="3789"/>
                      <a:pt x="17074" y="3744"/>
                      <a:pt x="17256" y="3652"/>
                    </a:cubicBezTo>
                    <a:cubicBezTo>
                      <a:pt x="17462" y="3584"/>
                      <a:pt x="17667" y="3493"/>
                      <a:pt x="17873" y="3401"/>
                    </a:cubicBezTo>
                    <a:cubicBezTo>
                      <a:pt x="18101" y="3310"/>
                      <a:pt x="18329" y="3219"/>
                      <a:pt x="18557" y="3105"/>
                    </a:cubicBezTo>
                    <a:cubicBezTo>
                      <a:pt x="18580" y="3105"/>
                      <a:pt x="18626" y="3082"/>
                      <a:pt x="18649" y="3082"/>
                    </a:cubicBezTo>
                    <a:lnTo>
                      <a:pt x="18786" y="3036"/>
                    </a:lnTo>
                    <a:cubicBezTo>
                      <a:pt x="18877" y="3013"/>
                      <a:pt x="18945" y="2991"/>
                      <a:pt x="19037" y="2968"/>
                    </a:cubicBezTo>
                    <a:cubicBezTo>
                      <a:pt x="19219" y="2922"/>
                      <a:pt x="19379" y="2876"/>
                      <a:pt x="19562" y="2831"/>
                    </a:cubicBezTo>
                    <a:cubicBezTo>
                      <a:pt x="19653" y="2785"/>
                      <a:pt x="19767" y="2762"/>
                      <a:pt x="19858" y="2739"/>
                    </a:cubicBezTo>
                    <a:cubicBezTo>
                      <a:pt x="20566" y="2534"/>
                      <a:pt x="21296" y="2329"/>
                      <a:pt x="22004" y="2123"/>
                    </a:cubicBezTo>
                    <a:cubicBezTo>
                      <a:pt x="22369" y="2032"/>
                      <a:pt x="22757" y="1918"/>
                      <a:pt x="23122" y="1826"/>
                    </a:cubicBezTo>
                    <a:cubicBezTo>
                      <a:pt x="23191" y="1804"/>
                      <a:pt x="23282" y="1781"/>
                      <a:pt x="23351" y="1758"/>
                    </a:cubicBezTo>
                    <a:cubicBezTo>
                      <a:pt x="23374" y="1758"/>
                      <a:pt x="23419" y="1781"/>
                      <a:pt x="23465" y="1781"/>
                    </a:cubicBezTo>
                    <a:cubicBezTo>
                      <a:pt x="23670" y="1758"/>
                      <a:pt x="23876" y="1712"/>
                      <a:pt x="24058" y="1690"/>
                    </a:cubicBezTo>
                    <a:cubicBezTo>
                      <a:pt x="24172" y="1667"/>
                      <a:pt x="24287" y="1644"/>
                      <a:pt x="24401" y="1621"/>
                    </a:cubicBezTo>
                    <a:cubicBezTo>
                      <a:pt x="24560" y="1598"/>
                      <a:pt x="24720" y="1575"/>
                      <a:pt x="24880" y="1553"/>
                    </a:cubicBezTo>
                    <a:cubicBezTo>
                      <a:pt x="25108" y="1530"/>
                      <a:pt x="25337" y="1484"/>
                      <a:pt x="25565" y="1461"/>
                    </a:cubicBezTo>
                    <a:cubicBezTo>
                      <a:pt x="25747" y="1438"/>
                      <a:pt x="25930" y="1416"/>
                      <a:pt x="26113" y="1393"/>
                    </a:cubicBezTo>
                    <a:cubicBezTo>
                      <a:pt x="26455" y="1347"/>
                      <a:pt x="26797" y="1301"/>
                      <a:pt x="27140" y="1279"/>
                    </a:cubicBezTo>
                    <a:cubicBezTo>
                      <a:pt x="27368" y="1256"/>
                      <a:pt x="27619" y="1233"/>
                      <a:pt x="27847" y="1233"/>
                    </a:cubicBezTo>
                    <a:cubicBezTo>
                      <a:pt x="27939" y="1210"/>
                      <a:pt x="28007" y="1210"/>
                      <a:pt x="28098" y="1210"/>
                    </a:cubicBezTo>
                    <a:cubicBezTo>
                      <a:pt x="28304" y="1210"/>
                      <a:pt x="28486" y="1187"/>
                      <a:pt x="28692" y="1187"/>
                    </a:cubicBezTo>
                    <a:cubicBezTo>
                      <a:pt x="28852" y="1165"/>
                      <a:pt x="29034" y="1142"/>
                      <a:pt x="29217" y="1119"/>
                    </a:cubicBezTo>
                    <a:lnTo>
                      <a:pt x="29217" y="1119"/>
                    </a:lnTo>
                    <a:cubicBezTo>
                      <a:pt x="29194" y="1165"/>
                      <a:pt x="29171" y="1210"/>
                      <a:pt x="29194" y="1279"/>
                    </a:cubicBezTo>
                    <a:cubicBezTo>
                      <a:pt x="29194" y="1393"/>
                      <a:pt x="29285" y="1484"/>
                      <a:pt x="29399" y="1507"/>
                    </a:cubicBezTo>
                    <a:cubicBezTo>
                      <a:pt x="29559" y="1530"/>
                      <a:pt x="29719" y="1553"/>
                      <a:pt x="29879" y="1553"/>
                    </a:cubicBezTo>
                    <a:cubicBezTo>
                      <a:pt x="30039" y="1575"/>
                      <a:pt x="30175" y="1575"/>
                      <a:pt x="30335" y="1598"/>
                    </a:cubicBezTo>
                    <a:cubicBezTo>
                      <a:pt x="30700" y="1621"/>
                      <a:pt x="31043" y="1621"/>
                      <a:pt x="31408" y="1644"/>
                    </a:cubicBezTo>
                    <a:cubicBezTo>
                      <a:pt x="31636" y="1644"/>
                      <a:pt x="31887" y="1644"/>
                      <a:pt x="32116" y="1621"/>
                    </a:cubicBezTo>
                    <a:cubicBezTo>
                      <a:pt x="32138" y="1644"/>
                      <a:pt x="32161" y="1644"/>
                      <a:pt x="32184" y="1644"/>
                    </a:cubicBezTo>
                    <a:cubicBezTo>
                      <a:pt x="32504" y="1690"/>
                      <a:pt x="32823" y="1735"/>
                      <a:pt x="33120" y="1781"/>
                    </a:cubicBezTo>
                    <a:cubicBezTo>
                      <a:pt x="33280" y="1826"/>
                      <a:pt x="33462" y="1849"/>
                      <a:pt x="33622" y="1872"/>
                    </a:cubicBezTo>
                    <a:cubicBezTo>
                      <a:pt x="33782" y="1895"/>
                      <a:pt x="33964" y="1941"/>
                      <a:pt x="34124" y="1963"/>
                    </a:cubicBezTo>
                    <a:cubicBezTo>
                      <a:pt x="34142" y="1966"/>
                      <a:pt x="34159" y="1968"/>
                      <a:pt x="34176" y="1968"/>
                    </a:cubicBezTo>
                    <a:cubicBezTo>
                      <a:pt x="34290" y="1968"/>
                      <a:pt x="34384" y="1903"/>
                      <a:pt x="34444" y="1804"/>
                    </a:cubicBezTo>
                    <a:cubicBezTo>
                      <a:pt x="34467" y="1758"/>
                      <a:pt x="34467" y="1712"/>
                      <a:pt x="34467" y="1644"/>
                    </a:cubicBezTo>
                    <a:cubicBezTo>
                      <a:pt x="34512" y="1667"/>
                      <a:pt x="34535" y="1667"/>
                      <a:pt x="34558" y="1667"/>
                    </a:cubicBezTo>
                    <a:cubicBezTo>
                      <a:pt x="34626" y="1644"/>
                      <a:pt x="34672" y="1644"/>
                      <a:pt x="34718" y="1598"/>
                    </a:cubicBezTo>
                    <a:cubicBezTo>
                      <a:pt x="34786" y="1553"/>
                      <a:pt x="34832" y="1484"/>
                      <a:pt x="34855" y="1393"/>
                    </a:cubicBezTo>
                    <a:cubicBezTo>
                      <a:pt x="34855" y="1324"/>
                      <a:pt x="34832" y="1233"/>
                      <a:pt x="34786" y="1165"/>
                    </a:cubicBezTo>
                    <a:cubicBezTo>
                      <a:pt x="34786" y="1142"/>
                      <a:pt x="34763" y="1119"/>
                      <a:pt x="34741" y="1096"/>
                    </a:cubicBezTo>
                    <a:cubicBezTo>
                      <a:pt x="34695" y="1073"/>
                      <a:pt x="34649" y="1050"/>
                      <a:pt x="34581" y="1028"/>
                    </a:cubicBezTo>
                    <a:cubicBezTo>
                      <a:pt x="34512" y="1005"/>
                      <a:pt x="34444" y="1005"/>
                      <a:pt x="34352" y="982"/>
                    </a:cubicBezTo>
                    <a:cubicBezTo>
                      <a:pt x="34330" y="891"/>
                      <a:pt x="34261" y="822"/>
                      <a:pt x="34170" y="777"/>
                    </a:cubicBezTo>
                    <a:cubicBezTo>
                      <a:pt x="34101" y="731"/>
                      <a:pt x="34033" y="708"/>
                      <a:pt x="33964" y="685"/>
                    </a:cubicBezTo>
                    <a:cubicBezTo>
                      <a:pt x="33919" y="685"/>
                      <a:pt x="33873" y="662"/>
                      <a:pt x="33828" y="662"/>
                    </a:cubicBezTo>
                    <a:cubicBezTo>
                      <a:pt x="33759" y="640"/>
                      <a:pt x="33691" y="617"/>
                      <a:pt x="33622" y="594"/>
                    </a:cubicBezTo>
                    <a:cubicBezTo>
                      <a:pt x="33462" y="548"/>
                      <a:pt x="33303" y="503"/>
                      <a:pt x="33120" y="480"/>
                    </a:cubicBezTo>
                    <a:cubicBezTo>
                      <a:pt x="32800" y="411"/>
                      <a:pt x="32504" y="343"/>
                      <a:pt x="32184" y="297"/>
                    </a:cubicBezTo>
                    <a:cubicBezTo>
                      <a:pt x="31819" y="252"/>
                      <a:pt x="31477" y="206"/>
                      <a:pt x="31134" y="160"/>
                    </a:cubicBezTo>
                    <a:cubicBezTo>
                      <a:pt x="30952" y="137"/>
                      <a:pt x="30792" y="115"/>
                      <a:pt x="30632" y="115"/>
                    </a:cubicBezTo>
                    <a:cubicBezTo>
                      <a:pt x="30518" y="69"/>
                      <a:pt x="30427" y="69"/>
                      <a:pt x="30312" y="46"/>
                    </a:cubicBezTo>
                    <a:cubicBezTo>
                      <a:pt x="30221" y="46"/>
                      <a:pt x="30130" y="23"/>
                      <a:pt x="30039" y="23"/>
                    </a:cubicBezTo>
                    <a:cubicBezTo>
                      <a:pt x="29856" y="0"/>
                      <a:pt x="29650" y="0"/>
                      <a:pt x="29468"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4"/>
              <p:cNvSpPr/>
              <p:nvPr/>
            </p:nvSpPr>
            <p:spPr>
              <a:xfrm>
                <a:off x="12155154" y="3468832"/>
                <a:ext cx="277241" cy="189358"/>
              </a:xfrm>
              <a:custGeom>
                <a:rect b="b" l="l" r="r" t="t"/>
                <a:pathLst>
                  <a:path extrusionOk="0" h="6798" w="9953">
                    <a:moveTo>
                      <a:pt x="845" y="0"/>
                    </a:moveTo>
                    <a:cubicBezTo>
                      <a:pt x="776" y="0"/>
                      <a:pt x="685" y="46"/>
                      <a:pt x="617" y="114"/>
                    </a:cubicBezTo>
                    <a:cubicBezTo>
                      <a:pt x="571" y="183"/>
                      <a:pt x="548" y="251"/>
                      <a:pt x="548" y="343"/>
                    </a:cubicBezTo>
                    <a:cubicBezTo>
                      <a:pt x="548" y="434"/>
                      <a:pt x="594" y="480"/>
                      <a:pt x="662" y="548"/>
                    </a:cubicBezTo>
                    <a:cubicBezTo>
                      <a:pt x="685" y="571"/>
                      <a:pt x="731" y="594"/>
                      <a:pt x="776" y="617"/>
                    </a:cubicBezTo>
                    <a:cubicBezTo>
                      <a:pt x="799" y="639"/>
                      <a:pt x="845" y="662"/>
                      <a:pt x="891" y="662"/>
                    </a:cubicBezTo>
                    <a:cubicBezTo>
                      <a:pt x="913" y="685"/>
                      <a:pt x="959" y="708"/>
                      <a:pt x="982" y="731"/>
                    </a:cubicBezTo>
                    <a:cubicBezTo>
                      <a:pt x="891" y="685"/>
                      <a:pt x="799" y="662"/>
                      <a:pt x="708" y="639"/>
                    </a:cubicBezTo>
                    <a:cubicBezTo>
                      <a:pt x="571" y="548"/>
                      <a:pt x="434" y="480"/>
                      <a:pt x="297" y="411"/>
                    </a:cubicBezTo>
                    <a:cubicBezTo>
                      <a:pt x="285" y="405"/>
                      <a:pt x="271" y="402"/>
                      <a:pt x="257" y="402"/>
                    </a:cubicBezTo>
                    <a:cubicBezTo>
                      <a:pt x="220" y="402"/>
                      <a:pt x="183" y="423"/>
                      <a:pt x="183" y="457"/>
                    </a:cubicBezTo>
                    <a:cubicBezTo>
                      <a:pt x="160" y="480"/>
                      <a:pt x="160" y="502"/>
                      <a:pt x="160" y="502"/>
                    </a:cubicBezTo>
                    <a:cubicBezTo>
                      <a:pt x="92" y="525"/>
                      <a:pt x="23" y="594"/>
                      <a:pt x="0" y="685"/>
                    </a:cubicBezTo>
                    <a:cubicBezTo>
                      <a:pt x="0" y="754"/>
                      <a:pt x="0" y="799"/>
                      <a:pt x="46" y="868"/>
                    </a:cubicBezTo>
                    <a:cubicBezTo>
                      <a:pt x="69" y="891"/>
                      <a:pt x="92" y="913"/>
                      <a:pt x="137" y="936"/>
                    </a:cubicBezTo>
                    <a:lnTo>
                      <a:pt x="183" y="936"/>
                    </a:lnTo>
                    <a:cubicBezTo>
                      <a:pt x="274" y="982"/>
                      <a:pt x="366" y="1005"/>
                      <a:pt x="457" y="1050"/>
                    </a:cubicBezTo>
                    <a:cubicBezTo>
                      <a:pt x="799" y="1164"/>
                      <a:pt x="1119" y="1279"/>
                      <a:pt x="1438" y="1393"/>
                    </a:cubicBezTo>
                    <a:cubicBezTo>
                      <a:pt x="1804" y="1530"/>
                      <a:pt x="2169" y="1667"/>
                      <a:pt x="2534" y="1826"/>
                    </a:cubicBezTo>
                    <a:cubicBezTo>
                      <a:pt x="2853" y="1940"/>
                      <a:pt x="3173" y="2077"/>
                      <a:pt x="3493" y="2214"/>
                    </a:cubicBezTo>
                    <a:cubicBezTo>
                      <a:pt x="3812" y="2351"/>
                      <a:pt x="4109" y="2488"/>
                      <a:pt x="4428" y="2625"/>
                    </a:cubicBezTo>
                    <a:lnTo>
                      <a:pt x="4474" y="2625"/>
                    </a:lnTo>
                    <a:cubicBezTo>
                      <a:pt x="4520" y="2671"/>
                      <a:pt x="4565" y="2717"/>
                      <a:pt x="4634" y="2739"/>
                    </a:cubicBezTo>
                    <a:cubicBezTo>
                      <a:pt x="4748" y="2853"/>
                      <a:pt x="4885" y="2945"/>
                      <a:pt x="5022" y="3036"/>
                    </a:cubicBezTo>
                    <a:cubicBezTo>
                      <a:pt x="5319" y="3242"/>
                      <a:pt x="5615" y="3447"/>
                      <a:pt x="5912" y="3675"/>
                    </a:cubicBezTo>
                    <a:cubicBezTo>
                      <a:pt x="6209" y="3858"/>
                      <a:pt x="6483" y="4063"/>
                      <a:pt x="6757" y="4269"/>
                    </a:cubicBezTo>
                    <a:cubicBezTo>
                      <a:pt x="6894" y="4383"/>
                      <a:pt x="7031" y="4497"/>
                      <a:pt x="7190" y="4588"/>
                    </a:cubicBezTo>
                    <a:cubicBezTo>
                      <a:pt x="7259" y="4657"/>
                      <a:pt x="7327" y="4702"/>
                      <a:pt x="7396" y="4771"/>
                    </a:cubicBezTo>
                    <a:cubicBezTo>
                      <a:pt x="7441" y="4794"/>
                      <a:pt x="7464" y="4816"/>
                      <a:pt x="7510" y="4839"/>
                    </a:cubicBezTo>
                    <a:cubicBezTo>
                      <a:pt x="7556" y="4885"/>
                      <a:pt x="7601" y="4931"/>
                      <a:pt x="7670" y="4953"/>
                    </a:cubicBezTo>
                    <a:cubicBezTo>
                      <a:pt x="7692" y="4976"/>
                      <a:pt x="7692" y="4976"/>
                      <a:pt x="7715" y="4976"/>
                    </a:cubicBezTo>
                    <a:cubicBezTo>
                      <a:pt x="7738" y="4999"/>
                      <a:pt x="7784" y="4999"/>
                      <a:pt x="7807" y="4999"/>
                    </a:cubicBezTo>
                    <a:cubicBezTo>
                      <a:pt x="7807" y="4999"/>
                      <a:pt x="7807" y="4999"/>
                      <a:pt x="7829" y="5022"/>
                    </a:cubicBezTo>
                    <a:cubicBezTo>
                      <a:pt x="7875" y="5068"/>
                      <a:pt x="7944" y="5136"/>
                      <a:pt x="7989" y="5182"/>
                    </a:cubicBezTo>
                    <a:cubicBezTo>
                      <a:pt x="8035" y="5204"/>
                      <a:pt x="8080" y="5250"/>
                      <a:pt x="8126" y="5273"/>
                    </a:cubicBezTo>
                    <a:cubicBezTo>
                      <a:pt x="8160" y="5284"/>
                      <a:pt x="8195" y="5290"/>
                      <a:pt x="8232" y="5290"/>
                    </a:cubicBezTo>
                    <a:cubicBezTo>
                      <a:pt x="8269" y="5290"/>
                      <a:pt x="8309" y="5284"/>
                      <a:pt x="8354" y="5273"/>
                    </a:cubicBezTo>
                    <a:cubicBezTo>
                      <a:pt x="8446" y="5410"/>
                      <a:pt x="8537" y="5524"/>
                      <a:pt x="8628" y="5661"/>
                    </a:cubicBezTo>
                    <a:cubicBezTo>
                      <a:pt x="8788" y="5844"/>
                      <a:pt x="8925" y="6026"/>
                      <a:pt x="9085" y="6209"/>
                    </a:cubicBezTo>
                    <a:cubicBezTo>
                      <a:pt x="9245" y="6414"/>
                      <a:pt x="9427" y="6597"/>
                      <a:pt x="9610" y="6757"/>
                    </a:cubicBezTo>
                    <a:cubicBezTo>
                      <a:pt x="9638" y="6785"/>
                      <a:pt x="9679" y="6798"/>
                      <a:pt x="9722" y="6798"/>
                    </a:cubicBezTo>
                    <a:cubicBezTo>
                      <a:pt x="9781" y="6798"/>
                      <a:pt x="9844" y="6774"/>
                      <a:pt x="9884" y="6734"/>
                    </a:cubicBezTo>
                    <a:cubicBezTo>
                      <a:pt x="9952" y="6642"/>
                      <a:pt x="9952" y="6528"/>
                      <a:pt x="9861" y="6460"/>
                    </a:cubicBezTo>
                    <a:cubicBezTo>
                      <a:pt x="9815" y="6414"/>
                      <a:pt x="9770" y="6369"/>
                      <a:pt x="9747" y="6346"/>
                    </a:cubicBezTo>
                    <a:cubicBezTo>
                      <a:pt x="9747" y="6323"/>
                      <a:pt x="9770" y="6300"/>
                      <a:pt x="9770" y="6300"/>
                    </a:cubicBezTo>
                    <a:cubicBezTo>
                      <a:pt x="9792" y="6209"/>
                      <a:pt x="9792" y="6140"/>
                      <a:pt x="9747" y="6049"/>
                    </a:cubicBezTo>
                    <a:cubicBezTo>
                      <a:pt x="9724" y="6003"/>
                      <a:pt x="9678" y="5981"/>
                      <a:pt x="9655" y="5935"/>
                    </a:cubicBezTo>
                    <a:cubicBezTo>
                      <a:pt x="9587" y="5866"/>
                      <a:pt x="9541" y="5821"/>
                      <a:pt x="9496" y="5752"/>
                    </a:cubicBezTo>
                    <a:cubicBezTo>
                      <a:pt x="9359" y="5593"/>
                      <a:pt x="9222" y="5456"/>
                      <a:pt x="9085" y="5296"/>
                    </a:cubicBezTo>
                    <a:cubicBezTo>
                      <a:pt x="8993" y="5204"/>
                      <a:pt x="8879" y="5090"/>
                      <a:pt x="8788" y="4999"/>
                    </a:cubicBezTo>
                    <a:cubicBezTo>
                      <a:pt x="8583" y="4771"/>
                      <a:pt x="8377" y="4543"/>
                      <a:pt x="8172" y="4314"/>
                    </a:cubicBezTo>
                    <a:cubicBezTo>
                      <a:pt x="7921" y="4063"/>
                      <a:pt x="7692" y="3812"/>
                      <a:pt x="7441" y="3561"/>
                    </a:cubicBezTo>
                    <a:cubicBezTo>
                      <a:pt x="7304" y="3447"/>
                      <a:pt x="7190" y="3333"/>
                      <a:pt x="7053" y="3219"/>
                    </a:cubicBezTo>
                    <a:cubicBezTo>
                      <a:pt x="6939" y="3105"/>
                      <a:pt x="6802" y="2990"/>
                      <a:pt x="6642" y="2899"/>
                    </a:cubicBezTo>
                    <a:cubicBezTo>
                      <a:pt x="6528" y="2831"/>
                      <a:pt x="6414" y="2739"/>
                      <a:pt x="6277" y="2671"/>
                    </a:cubicBezTo>
                    <a:cubicBezTo>
                      <a:pt x="6209" y="2625"/>
                      <a:pt x="6140" y="2602"/>
                      <a:pt x="6072" y="2557"/>
                    </a:cubicBezTo>
                    <a:cubicBezTo>
                      <a:pt x="6049" y="2534"/>
                      <a:pt x="6026" y="2534"/>
                      <a:pt x="6003" y="2511"/>
                    </a:cubicBezTo>
                    <a:cubicBezTo>
                      <a:pt x="5935" y="2465"/>
                      <a:pt x="5866" y="2397"/>
                      <a:pt x="5798" y="2329"/>
                    </a:cubicBezTo>
                    <a:cubicBezTo>
                      <a:pt x="5661" y="2214"/>
                      <a:pt x="5524" y="2123"/>
                      <a:pt x="5387" y="2032"/>
                    </a:cubicBezTo>
                    <a:cubicBezTo>
                      <a:pt x="5068" y="1826"/>
                      <a:pt x="4748" y="1644"/>
                      <a:pt x="4428" y="1461"/>
                    </a:cubicBezTo>
                    <a:cubicBezTo>
                      <a:pt x="4269" y="1370"/>
                      <a:pt x="4132" y="1279"/>
                      <a:pt x="3972" y="1210"/>
                    </a:cubicBezTo>
                    <a:cubicBezTo>
                      <a:pt x="3835" y="1119"/>
                      <a:pt x="3675" y="1050"/>
                      <a:pt x="3515" y="982"/>
                    </a:cubicBezTo>
                    <a:cubicBezTo>
                      <a:pt x="3196" y="822"/>
                      <a:pt x="2876" y="708"/>
                      <a:pt x="2557" y="571"/>
                    </a:cubicBezTo>
                    <a:cubicBezTo>
                      <a:pt x="2237" y="457"/>
                      <a:pt x="1918" y="366"/>
                      <a:pt x="1598" y="251"/>
                    </a:cubicBezTo>
                    <a:cubicBezTo>
                      <a:pt x="1530" y="229"/>
                      <a:pt x="1415" y="183"/>
                      <a:pt x="1324" y="183"/>
                    </a:cubicBezTo>
                    <a:cubicBezTo>
                      <a:pt x="1210" y="137"/>
                      <a:pt x="1096" y="92"/>
                      <a:pt x="982" y="46"/>
                    </a:cubicBezTo>
                    <a:cubicBezTo>
                      <a:pt x="936" y="23"/>
                      <a:pt x="891" y="0"/>
                      <a:pt x="845"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4"/>
              <p:cNvSpPr/>
              <p:nvPr/>
            </p:nvSpPr>
            <p:spPr>
              <a:xfrm>
                <a:off x="12415180" y="3628413"/>
                <a:ext cx="35014" cy="43649"/>
              </a:xfrm>
              <a:custGeom>
                <a:rect b="b" l="l" r="r" t="t"/>
                <a:pathLst>
                  <a:path extrusionOk="0" h="1567" w="1257">
                    <a:moveTo>
                      <a:pt x="92" y="0"/>
                    </a:moveTo>
                    <a:cubicBezTo>
                      <a:pt x="92" y="0"/>
                      <a:pt x="69" y="23"/>
                      <a:pt x="47" y="23"/>
                    </a:cubicBezTo>
                    <a:cubicBezTo>
                      <a:pt x="24" y="46"/>
                      <a:pt x="1" y="92"/>
                      <a:pt x="47" y="137"/>
                    </a:cubicBezTo>
                    <a:cubicBezTo>
                      <a:pt x="92" y="206"/>
                      <a:pt x="161" y="297"/>
                      <a:pt x="229" y="366"/>
                    </a:cubicBezTo>
                    <a:cubicBezTo>
                      <a:pt x="252" y="411"/>
                      <a:pt x="275" y="434"/>
                      <a:pt x="298" y="457"/>
                    </a:cubicBezTo>
                    <a:cubicBezTo>
                      <a:pt x="298" y="457"/>
                      <a:pt x="275" y="480"/>
                      <a:pt x="275" y="480"/>
                    </a:cubicBezTo>
                    <a:cubicBezTo>
                      <a:pt x="275" y="503"/>
                      <a:pt x="275" y="525"/>
                      <a:pt x="275" y="548"/>
                    </a:cubicBezTo>
                    <a:cubicBezTo>
                      <a:pt x="275" y="594"/>
                      <a:pt x="298" y="617"/>
                      <a:pt x="320" y="640"/>
                    </a:cubicBezTo>
                    <a:cubicBezTo>
                      <a:pt x="343" y="685"/>
                      <a:pt x="366" y="708"/>
                      <a:pt x="389" y="754"/>
                    </a:cubicBezTo>
                    <a:cubicBezTo>
                      <a:pt x="457" y="845"/>
                      <a:pt x="526" y="913"/>
                      <a:pt x="594" y="1005"/>
                    </a:cubicBezTo>
                    <a:cubicBezTo>
                      <a:pt x="663" y="1096"/>
                      <a:pt x="731" y="1165"/>
                      <a:pt x="800" y="1256"/>
                    </a:cubicBezTo>
                    <a:cubicBezTo>
                      <a:pt x="868" y="1347"/>
                      <a:pt x="960" y="1416"/>
                      <a:pt x="1005" y="1507"/>
                    </a:cubicBezTo>
                    <a:cubicBezTo>
                      <a:pt x="1034" y="1550"/>
                      <a:pt x="1081" y="1566"/>
                      <a:pt x="1124" y="1566"/>
                    </a:cubicBezTo>
                    <a:cubicBezTo>
                      <a:pt x="1148" y="1566"/>
                      <a:pt x="1171" y="1561"/>
                      <a:pt x="1188" y="1553"/>
                    </a:cubicBezTo>
                    <a:cubicBezTo>
                      <a:pt x="1233" y="1507"/>
                      <a:pt x="1256" y="1416"/>
                      <a:pt x="1211" y="1370"/>
                    </a:cubicBezTo>
                    <a:cubicBezTo>
                      <a:pt x="1211" y="1347"/>
                      <a:pt x="1188" y="1324"/>
                      <a:pt x="1165" y="1302"/>
                    </a:cubicBezTo>
                    <a:cubicBezTo>
                      <a:pt x="1188" y="1279"/>
                      <a:pt x="1188" y="1256"/>
                      <a:pt x="1188" y="1233"/>
                    </a:cubicBezTo>
                    <a:cubicBezTo>
                      <a:pt x="1188" y="1210"/>
                      <a:pt x="1188" y="1187"/>
                      <a:pt x="1188" y="1165"/>
                    </a:cubicBezTo>
                    <a:cubicBezTo>
                      <a:pt x="1165" y="1142"/>
                      <a:pt x="1142" y="1119"/>
                      <a:pt x="1119" y="1096"/>
                    </a:cubicBezTo>
                    <a:cubicBezTo>
                      <a:pt x="1096" y="1050"/>
                      <a:pt x="1074" y="1028"/>
                      <a:pt x="1051" y="1005"/>
                    </a:cubicBezTo>
                    <a:cubicBezTo>
                      <a:pt x="982" y="913"/>
                      <a:pt x="914" y="845"/>
                      <a:pt x="845" y="777"/>
                    </a:cubicBezTo>
                    <a:cubicBezTo>
                      <a:pt x="708" y="640"/>
                      <a:pt x="572" y="503"/>
                      <a:pt x="457" y="366"/>
                    </a:cubicBezTo>
                    <a:cubicBezTo>
                      <a:pt x="412" y="320"/>
                      <a:pt x="366" y="274"/>
                      <a:pt x="320" y="229"/>
                    </a:cubicBezTo>
                    <a:cubicBezTo>
                      <a:pt x="275" y="183"/>
                      <a:pt x="229" y="115"/>
                      <a:pt x="161" y="46"/>
                    </a:cubicBezTo>
                    <a:cubicBezTo>
                      <a:pt x="161" y="23"/>
                      <a:pt x="138" y="0"/>
                      <a:pt x="92"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4"/>
              <p:cNvSpPr/>
              <p:nvPr/>
            </p:nvSpPr>
            <p:spPr>
              <a:xfrm>
                <a:off x="10823156" y="3352481"/>
                <a:ext cx="1714141" cy="374121"/>
              </a:xfrm>
              <a:custGeom>
                <a:rect b="b" l="l" r="r" t="t"/>
                <a:pathLst>
                  <a:path extrusionOk="0" h="13431" w="61538">
                    <a:moveTo>
                      <a:pt x="53434" y="3150"/>
                    </a:moveTo>
                    <a:lnTo>
                      <a:pt x="53457" y="3173"/>
                    </a:lnTo>
                    <a:cubicBezTo>
                      <a:pt x="53434" y="3173"/>
                      <a:pt x="53434" y="3173"/>
                      <a:pt x="53434" y="3150"/>
                    </a:cubicBezTo>
                    <a:close/>
                    <a:moveTo>
                      <a:pt x="45560" y="0"/>
                    </a:moveTo>
                    <a:cubicBezTo>
                      <a:pt x="45309" y="0"/>
                      <a:pt x="45080" y="23"/>
                      <a:pt x="44829" y="23"/>
                    </a:cubicBezTo>
                    <a:cubicBezTo>
                      <a:pt x="44578" y="46"/>
                      <a:pt x="44327" y="69"/>
                      <a:pt x="44076" y="92"/>
                    </a:cubicBezTo>
                    <a:cubicBezTo>
                      <a:pt x="43825" y="114"/>
                      <a:pt x="43574" y="114"/>
                      <a:pt x="43323" y="137"/>
                    </a:cubicBezTo>
                    <a:cubicBezTo>
                      <a:pt x="42798" y="160"/>
                      <a:pt x="42273" y="229"/>
                      <a:pt x="41748" y="320"/>
                    </a:cubicBezTo>
                    <a:cubicBezTo>
                      <a:pt x="41474" y="366"/>
                      <a:pt x="41223" y="411"/>
                      <a:pt x="40949" y="480"/>
                    </a:cubicBezTo>
                    <a:cubicBezTo>
                      <a:pt x="40812" y="502"/>
                      <a:pt x="40675" y="525"/>
                      <a:pt x="40538" y="548"/>
                    </a:cubicBezTo>
                    <a:cubicBezTo>
                      <a:pt x="40401" y="594"/>
                      <a:pt x="40264" y="617"/>
                      <a:pt x="40127" y="662"/>
                    </a:cubicBezTo>
                    <a:cubicBezTo>
                      <a:pt x="39579" y="799"/>
                      <a:pt x="39032" y="959"/>
                      <a:pt x="38484" y="1096"/>
                    </a:cubicBezTo>
                    <a:cubicBezTo>
                      <a:pt x="37434" y="1393"/>
                      <a:pt x="36407" y="1735"/>
                      <a:pt x="35380" y="2123"/>
                    </a:cubicBezTo>
                    <a:cubicBezTo>
                      <a:pt x="34877" y="2306"/>
                      <a:pt x="34352" y="2465"/>
                      <a:pt x="33850" y="2671"/>
                    </a:cubicBezTo>
                    <a:cubicBezTo>
                      <a:pt x="33622" y="2785"/>
                      <a:pt x="33371" y="2899"/>
                      <a:pt x="33120" y="2990"/>
                    </a:cubicBezTo>
                    <a:cubicBezTo>
                      <a:pt x="32869" y="3105"/>
                      <a:pt x="32618" y="3219"/>
                      <a:pt x="32367" y="3333"/>
                    </a:cubicBezTo>
                    <a:cubicBezTo>
                      <a:pt x="31819" y="3561"/>
                      <a:pt x="31294" y="3812"/>
                      <a:pt x="30769" y="4040"/>
                    </a:cubicBezTo>
                    <a:cubicBezTo>
                      <a:pt x="30495" y="4155"/>
                      <a:pt x="30221" y="4291"/>
                      <a:pt x="29947" y="4406"/>
                    </a:cubicBezTo>
                    <a:cubicBezTo>
                      <a:pt x="29673" y="4543"/>
                      <a:pt x="29399" y="4679"/>
                      <a:pt x="29125" y="4816"/>
                    </a:cubicBezTo>
                    <a:cubicBezTo>
                      <a:pt x="28806" y="4976"/>
                      <a:pt x="28509" y="5136"/>
                      <a:pt x="28190" y="5273"/>
                    </a:cubicBezTo>
                    <a:cubicBezTo>
                      <a:pt x="27893" y="5456"/>
                      <a:pt x="27573" y="5615"/>
                      <a:pt x="27254" y="5775"/>
                    </a:cubicBezTo>
                    <a:cubicBezTo>
                      <a:pt x="26980" y="5889"/>
                      <a:pt x="26706" y="6003"/>
                      <a:pt x="26455" y="6117"/>
                    </a:cubicBezTo>
                    <a:cubicBezTo>
                      <a:pt x="26295" y="6186"/>
                      <a:pt x="26135" y="6277"/>
                      <a:pt x="25976" y="6346"/>
                    </a:cubicBezTo>
                    <a:cubicBezTo>
                      <a:pt x="25816" y="6414"/>
                      <a:pt x="25679" y="6483"/>
                      <a:pt x="25542" y="6551"/>
                    </a:cubicBezTo>
                    <a:lnTo>
                      <a:pt x="25565" y="6551"/>
                    </a:lnTo>
                    <a:cubicBezTo>
                      <a:pt x="25040" y="6802"/>
                      <a:pt x="24515" y="7008"/>
                      <a:pt x="24013" y="7259"/>
                    </a:cubicBezTo>
                    <a:cubicBezTo>
                      <a:pt x="23488" y="7510"/>
                      <a:pt x="22940" y="7738"/>
                      <a:pt x="22415" y="7944"/>
                    </a:cubicBezTo>
                    <a:cubicBezTo>
                      <a:pt x="22141" y="8058"/>
                      <a:pt x="21867" y="8149"/>
                      <a:pt x="21593" y="8240"/>
                    </a:cubicBezTo>
                    <a:cubicBezTo>
                      <a:pt x="21342" y="8354"/>
                      <a:pt x="21091" y="8446"/>
                      <a:pt x="20840" y="8537"/>
                    </a:cubicBezTo>
                    <a:cubicBezTo>
                      <a:pt x="20589" y="8628"/>
                      <a:pt x="20338" y="8720"/>
                      <a:pt x="20064" y="8811"/>
                    </a:cubicBezTo>
                    <a:cubicBezTo>
                      <a:pt x="19790" y="8902"/>
                      <a:pt x="19539" y="9016"/>
                      <a:pt x="19265" y="9108"/>
                    </a:cubicBezTo>
                    <a:cubicBezTo>
                      <a:pt x="18786" y="9290"/>
                      <a:pt x="18283" y="9450"/>
                      <a:pt x="17804" y="9587"/>
                    </a:cubicBezTo>
                    <a:cubicBezTo>
                      <a:pt x="17165" y="9792"/>
                      <a:pt x="16526" y="9952"/>
                      <a:pt x="15887" y="10112"/>
                    </a:cubicBezTo>
                    <a:cubicBezTo>
                      <a:pt x="15248" y="10249"/>
                      <a:pt x="14609" y="10386"/>
                      <a:pt x="13947" y="10500"/>
                    </a:cubicBezTo>
                    <a:cubicBezTo>
                      <a:pt x="13399" y="10591"/>
                      <a:pt x="12828" y="10683"/>
                      <a:pt x="12258" y="10774"/>
                    </a:cubicBezTo>
                    <a:cubicBezTo>
                      <a:pt x="11961" y="10797"/>
                      <a:pt x="11687" y="10842"/>
                      <a:pt x="11413" y="10865"/>
                    </a:cubicBezTo>
                    <a:cubicBezTo>
                      <a:pt x="11093" y="10888"/>
                      <a:pt x="10797" y="10888"/>
                      <a:pt x="10477" y="10911"/>
                    </a:cubicBezTo>
                    <a:cubicBezTo>
                      <a:pt x="9884" y="10934"/>
                      <a:pt x="9267" y="10956"/>
                      <a:pt x="8651" y="10956"/>
                    </a:cubicBezTo>
                    <a:cubicBezTo>
                      <a:pt x="8354" y="10934"/>
                      <a:pt x="8080" y="10934"/>
                      <a:pt x="7784" y="10911"/>
                    </a:cubicBezTo>
                    <a:cubicBezTo>
                      <a:pt x="7487" y="10911"/>
                      <a:pt x="7190" y="10888"/>
                      <a:pt x="6894" y="10865"/>
                    </a:cubicBezTo>
                    <a:cubicBezTo>
                      <a:pt x="6825" y="10865"/>
                      <a:pt x="6757" y="10842"/>
                      <a:pt x="6688" y="10842"/>
                    </a:cubicBezTo>
                    <a:lnTo>
                      <a:pt x="6642" y="10842"/>
                    </a:lnTo>
                    <a:cubicBezTo>
                      <a:pt x="6323" y="10797"/>
                      <a:pt x="6026" y="10774"/>
                      <a:pt x="5707" y="10728"/>
                    </a:cubicBezTo>
                    <a:cubicBezTo>
                      <a:pt x="5410" y="10683"/>
                      <a:pt x="5090" y="10614"/>
                      <a:pt x="4794" y="10546"/>
                    </a:cubicBezTo>
                    <a:cubicBezTo>
                      <a:pt x="4474" y="10500"/>
                      <a:pt x="4177" y="10431"/>
                      <a:pt x="3858" y="10363"/>
                    </a:cubicBezTo>
                    <a:cubicBezTo>
                      <a:pt x="3561" y="10295"/>
                      <a:pt x="3287" y="10203"/>
                      <a:pt x="2990" y="10112"/>
                    </a:cubicBezTo>
                    <a:cubicBezTo>
                      <a:pt x="2785" y="10021"/>
                      <a:pt x="2602" y="9952"/>
                      <a:pt x="2397" y="9861"/>
                    </a:cubicBezTo>
                    <a:cubicBezTo>
                      <a:pt x="2192" y="9747"/>
                      <a:pt x="1963" y="9633"/>
                      <a:pt x="1758" y="9518"/>
                    </a:cubicBezTo>
                    <a:cubicBezTo>
                      <a:pt x="1507" y="9381"/>
                      <a:pt x="1279" y="9222"/>
                      <a:pt x="1027" y="9085"/>
                    </a:cubicBezTo>
                    <a:cubicBezTo>
                      <a:pt x="799" y="8971"/>
                      <a:pt x="594" y="8834"/>
                      <a:pt x="366" y="8720"/>
                    </a:cubicBezTo>
                    <a:cubicBezTo>
                      <a:pt x="341" y="8707"/>
                      <a:pt x="312" y="8702"/>
                      <a:pt x="281" y="8702"/>
                    </a:cubicBezTo>
                    <a:cubicBezTo>
                      <a:pt x="197" y="8702"/>
                      <a:pt x="102" y="8744"/>
                      <a:pt x="69" y="8811"/>
                    </a:cubicBezTo>
                    <a:cubicBezTo>
                      <a:pt x="0" y="8925"/>
                      <a:pt x="46" y="9085"/>
                      <a:pt x="160" y="9130"/>
                    </a:cubicBezTo>
                    <a:cubicBezTo>
                      <a:pt x="274" y="9199"/>
                      <a:pt x="411" y="9267"/>
                      <a:pt x="525" y="9336"/>
                    </a:cubicBezTo>
                    <a:cubicBezTo>
                      <a:pt x="639" y="9404"/>
                      <a:pt x="754" y="9473"/>
                      <a:pt x="868" y="9541"/>
                    </a:cubicBezTo>
                    <a:cubicBezTo>
                      <a:pt x="1119" y="9701"/>
                      <a:pt x="1370" y="9884"/>
                      <a:pt x="1621" y="10043"/>
                    </a:cubicBezTo>
                    <a:cubicBezTo>
                      <a:pt x="1849" y="10158"/>
                      <a:pt x="2055" y="10295"/>
                      <a:pt x="2283" y="10409"/>
                    </a:cubicBezTo>
                    <a:cubicBezTo>
                      <a:pt x="2534" y="10546"/>
                      <a:pt x="2808" y="10660"/>
                      <a:pt x="3082" y="10751"/>
                    </a:cubicBezTo>
                    <a:cubicBezTo>
                      <a:pt x="3584" y="10934"/>
                      <a:pt x="4109" y="11048"/>
                      <a:pt x="4611" y="11162"/>
                    </a:cubicBezTo>
                    <a:cubicBezTo>
                      <a:pt x="4885" y="11208"/>
                      <a:pt x="5159" y="11276"/>
                      <a:pt x="5410" y="11322"/>
                    </a:cubicBezTo>
                    <a:cubicBezTo>
                      <a:pt x="5707" y="11367"/>
                      <a:pt x="6003" y="11413"/>
                      <a:pt x="6277" y="11436"/>
                    </a:cubicBezTo>
                    <a:cubicBezTo>
                      <a:pt x="6871" y="11504"/>
                      <a:pt x="7464" y="11550"/>
                      <a:pt x="8058" y="11573"/>
                    </a:cubicBezTo>
                    <a:cubicBezTo>
                      <a:pt x="8332" y="11573"/>
                      <a:pt x="8628" y="11596"/>
                      <a:pt x="8925" y="11596"/>
                    </a:cubicBezTo>
                    <a:cubicBezTo>
                      <a:pt x="9245" y="11596"/>
                      <a:pt x="9541" y="11573"/>
                      <a:pt x="9861" y="11573"/>
                    </a:cubicBezTo>
                    <a:cubicBezTo>
                      <a:pt x="10454" y="11550"/>
                      <a:pt x="11071" y="11550"/>
                      <a:pt x="11664" y="11481"/>
                    </a:cubicBezTo>
                    <a:cubicBezTo>
                      <a:pt x="11961" y="11459"/>
                      <a:pt x="12235" y="11413"/>
                      <a:pt x="12509" y="11390"/>
                    </a:cubicBezTo>
                    <a:cubicBezTo>
                      <a:pt x="12805" y="11344"/>
                      <a:pt x="13102" y="11299"/>
                      <a:pt x="13399" y="11253"/>
                    </a:cubicBezTo>
                    <a:cubicBezTo>
                      <a:pt x="13695" y="11208"/>
                      <a:pt x="13992" y="11162"/>
                      <a:pt x="14312" y="11093"/>
                    </a:cubicBezTo>
                    <a:cubicBezTo>
                      <a:pt x="14563" y="11048"/>
                      <a:pt x="14837" y="11002"/>
                      <a:pt x="15111" y="10934"/>
                    </a:cubicBezTo>
                    <a:cubicBezTo>
                      <a:pt x="15658" y="10819"/>
                      <a:pt x="16206" y="10705"/>
                      <a:pt x="16754" y="10568"/>
                    </a:cubicBezTo>
                    <a:cubicBezTo>
                      <a:pt x="17256" y="10431"/>
                      <a:pt x="17736" y="10295"/>
                      <a:pt x="18238" y="10135"/>
                    </a:cubicBezTo>
                    <a:cubicBezTo>
                      <a:pt x="18763" y="9998"/>
                      <a:pt x="19265" y="9792"/>
                      <a:pt x="19767" y="9610"/>
                    </a:cubicBezTo>
                    <a:cubicBezTo>
                      <a:pt x="20132" y="9473"/>
                      <a:pt x="20520" y="9336"/>
                      <a:pt x="20908" y="9199"/>
                    </a:cubicBezTo>
                    <a:cubicBezTo>
                      <a:pt x="21296" y="9062"/>
                      <a:pt x="21662" y="8925"/>
                      <a:pt x="22050" y="8765"/>
                    </a:cubicBezTo>
                    <a:cubicBezTo>
                      <a:pt x="22255" y="8697"/>
                      <a:pt x="22460" y="8628"/>
                      <a:pt x="22643" y="8537"/>
                    </a:cubicBezTo>
                    <a:cubicBezTo>
                      <a:pt x="22871" y="8468"/>
                      <a:pt x="23054" y="8377"/>
                      <a:pt x="23282" y="8286"/>
                    </a:cubicBezTo>
                    <a:cubicBezTo>
                      <a:pt x="23693" y="8126"/>
                      <a:pt x="24081" y="7944"/>
                      <a:pt x="24492" y="7738"/>
                    </a:cubicBezTo>
                    <a:lnTo>
                      <a:pt x="24492" y="7761"/>
                    </a:lnTo>
                    <a:cubicBezTo>
                      <a:pt x="24834" y="7601"/>
                      <a:pt x="25154" y="7441"/>
                      <a:pt x="25496" y="7282"/>
                    </a:cubicBezTo>
                    <a:cubicBezTo>
                      <a:pt x="25679" y="7213"/>
                      <a:pt x="25839" y="7145"/>
                      <a:pt x="25998" y="7053"/>
                    </a:cubicBezTo>
                    <a:cubicBezTo>
                      <a:pt x="26158" y="6985"/>
                      <a:pt x="26295" y="6916"/>
                      <a:pt x="26455" y="6825"/>
                    </a:cubicBezTo>
                    <a:cubicBezTo>
                      <a:pt x="26774" y="6688"/>
                      <a:pt x="27094" y="6551"/>
                      <a:pt x="27391" y="6414"/>
                    </a:cubicBezTo>
                    <a:cubicBezTo>
                      <a:pt x="27756" y="6254"/>
                      <a:pt x="28098" y="6072"/>
                      <a:pt x="28463" y="5889"/>
                    </a:cubicBezTo>
                    <a:cubicBezTo>
                      <a:pt x="28783" y="5707"/>
                      <a:pt x="29125" y="5547"/>
                      <a:pt x="29445" y="5364"/>
                    </a:cubicBezTo>
                    <a:cubicBezTo>
                      <a:pt x="29787" y="5204"/>
                      <a:pt x="30107" y="5045"/>
                      <a:pt x="30449" y="4885"/>
                    </a:cubicBezTo>
                    <a:cubicBezTo>
                      <a:pt x="30472" y="4885"/>
                      <a:pt x="30472" y="4885"/>
                      <a:pt x="30472" y="4862"/>
                    </a:cubicBezTo>
                    <a:cubicBezTo>
                      <a:pt x="30472" y="4862"/>
                      <a:pt x="30472" y="4885"/>
                      <a:pt x="30472" y="4885"/>
                    </a:cubicBezTo>
                    <a:cubicBezTo>
                      <a:pt x="30700" y="4771"/>
                      <a:pt x="30929" y="4679"/>
                      <a:pt x="31180" y="4565"/>
                    </a:cubicBezTo>
                    <a:cubicBezTo>
                      <a:pt x="31431" y="4451"/>
                      <a:pt x="31682" y="4337"/>
                      <a:pt x="31956" y="4223"/>
                    </a:cubicBezTo>
                    <a:cubicBezTo>
                      <a:pt x="32481" y="3995"/>
                      <a:pt x="33006" y="3766"/>
                      <a:pt x="33508" y="3538"/>
                    </a:cubicBezTo>
                    <a:cubicBezTo>
                      <a:pt x="33759" y="3424"/>
                      <a:pt x="33987" y="3310"/>
                      <a:pt x="34238" y="3219"/>
                    </a:cubicBezTo>
                    <a:cubicBezTo>
                      <a:pt x="34512" y="3105"/>
                      <a:pt x="34763" y="3013"/>
                      <a:pt x="35037" y="2922"/>
                    </a:cubicBezTo>
                    <a:cubicBezTo>
                      <a:pt x="35288" y="2853"/>
                      <a:pt x="35539" y="2762"/>
                      <a:pt x="35790" y="2671"/>
                    </a:cubicBezTo>
                    <a:cubicBezTo>
                      <a:pt x="36019" y="2580"/>
                      <a:pt x="36270" y="2488"/>
                      <a:pt x="36521" y="2397"/>
                    </a:cubicBezTo>
                    <a:cubicBezTo>
                      <a:pt x="36726" y="2328"/>
                      <a:pt x="36932" y="2260"/>
                      <a:pt x="37137" y="2192"/>
                    </a:cubicBezTo>
                    <a:cubicBezTo>
                      <a:pt x="37343" y="2123"/>
                      <a:pt x="37548" y="2055"/>
                      <a:pt x="37753" y="1986"/>
                    </a:cubicBezTo>
                    <a:cubicBezTo>
                      <a:pt x="38210" y="1849"/>
                      <a:pt x="38666" y="1735"/>
                      <a:pt x="39123" y="1598"/>
                    </a:cubicBezTo>
                    <a:cubicBezTo>
                      <a:pt x="39534" y="1484"/>
                      <a:pt x="39967" y="1370"/>
                      <a:pt x="40401" y="1256"/>
                    </a:cubicBezTo>
                    <a:cubicBezTo>
                      <a:pt x="40835" y="1164"/>
                      <a:pt x="41246" y="1073"/>
                      <a:pt x="41679" y="1005"/>
                    </a:cubicBezTo>
                    <a:cubicBezTo>
                      <a:pt x="41760" y="984"/>
                      <a:pt x="41858" y="964"/>
                      <a:pt x="41959" y="944"/>
                    </a:cubicBezTo>
                    <a:lnTo>
                      <a:pt x="41959" y="944"/>
                    </a:lnTo>
                    <a:cubicBezTo>
                      <a:pt x="41955" y="948"/>
                      <a:pt x="41953" y="952"/>
                      <a:pt x="41953" y="959"/>
                    </a:cubicBezTo>
                    <a:cubicBezTo>
                      <a:pt x="42341" y="890"/>
                      <a:pt x="42752" y="822"/>
                      <a:pt x="43163" y="799"/>
                    </a:cubicBezTo>
                    <a:cubicBezTo>
                      <a:pt x="43368" y="776"/>
                      <a:pt x="43597" y="776"/>
                      <a:pt x="43802" y="754"/>
                    </a:cubicBezTo>
                    <a:cubicBezTo>
                      <a:pt x="44008" y="754"/>
                      <a:pt x="44236" y="731"/>
                      <a:pt x="44441" y="708"/>
                    </a:cubicBezTo>
                    <a:cubicBezTo>
                      <a:pt x="44624" y="685"/>
                      <a:pt x="44806" y="685"/>
                      <a:pt x="44989" y="685"/>
                    </a:cubicBezTo>
                    <a:cubicBezTo>
                      <a:pt x="45194" y="662"/>
                      <a:pt x="45400" y="662"/>
                      <a:pt x="45605" y="662"/>
                    </a:cubicBezTo>
                    <a:cubicBezTo>
                      <a:pt x="46039" y="662"/>
                      <a:pt x="46450" y="685"/>
                      <a:pt x="46861" y="731"/>
                    </a:cubicBezTo>
                    <a:cubicBezTo>
                      <a:pt x="47180" y="754"/>
                      <a:pt x="47477" y="799"/>
                      <a:pt x="47797" y="868"/>
                    </a:cubicBezTo>
                    <a:cubicBezTo>
                      <a:pt x="48139" y="913"/>
                      <a:pt x="48458" y="982"/>
                      <a:pt x="48801" y="1073"/>
                    </a:cubicBezTo>
                    <a:cubicBezTo>
                      <a:pt x="48961" y="1119"/>
                      <a:pt x="49143" y="1187"/>
                      <a:pt x="49303" y="1233"/>
                    </a:cubicBezTo>
                    <a:cubicBezTo>
                      <a:pt x="49463" y="1279"/>
                      <a:pt x="49645" y="1324"/>
                      <a:pt x="49805" y="1370"/>
                    </a:cubicBezTo>
                    <a:cubicBezTo>
                      <a:pt x="49965" y="1415"/>
                      <a:pt x="50125" y="1484"/>
                      <a:pt x="50284" y="1530"/>
                    </a:cubicBezTo>
                    <a:cubicBezTo>
                      <a:pt x="50444" y="1598"/>
                      <a:pt x="50627" y="1644"/>
                      <a:pt x="50809" y="1712"/>
                    </a:cubicBezTo>
                    <a:cubicBezTo>
                      <a:pt x="50901" y="1758"/>
                      <a:pt x="51015" y="1804"/>
                      <a:pt x="51129" y="1849"/>
                    </a:cubicBezTo>
                    <a:cubicBezTo>
                      <a:pt x="51243" y="1895"/>
                      <a:pt x="51380" y="1963"/>
                      <a:pt x="51494" y="2032"/>
                    </a:cubicBezTo>
                    <a:cubicBezTo>
                      <a:pt x="51722" y="2146"/>
                      <a:pt x="51951" y="2237"/>
                      <a:pt x="52179" y="2374"/>
                    </a:cubicBezTo>
                    <a:cubicBezTo>
                      <a:pt x="52293" y="2420"/>
                      <a:pt x="52407" y="2511"/>
                      <a:pt x="52521" y="2580"/>
                    </a:cubicBezTo>
                    <a:cubicBezTo>
                      <a:pt x="52613" y="2648"/>
                      <a:pt x="52727" y="2717"/>
                      <a:pt x="52841" y="2762"/>
                    </a:cubicBezTo>
                    <a:cubicBezTo>
                      <a:pt x="53046" y="2899"/>
                      <a:pt x="53252" y="3036"/>
                      <a:pt x="53457" y="3196"/>
                    </a:cubicBezTo>
                    <a:cubicBezTo>
                      <a:pt x="53526" y="3242"/>
                      <a:pt x="53594" y="3287"/>
                      <a:pt x="53640" y="3310"/>
                    </a:cubicBezTo>
                    <a:cubicBezTo>
                      <a:pt x="53959" y="3538"/>
                      <a:pt x="54233" y="3766"/>
                      <a:pt x="54530" y="3995"/>
                    </a:cubicBezTo>
                    <a:cubicBezTo>
                      <a:pt x="54713" y="4132"/>
                      <a:pt x="54872" y="4269"/>
                      <a:pt x="55009" y="4428"/>
                    </a:cubicBezTo>
                    <a:cubicBezTo>
                      <a:pt x="55169" y="4588"/>
                      <a:pt x="55329" y="4748"/>
                      <a:pt x="55466" y="4908"/>
                    </a:cubicBezTo>
                    <a:cubicBezTo>
                      <a:pt x="55626" y="5068"/>
                      <a:pt x="55785" y="5204"/>
                      <a:pt x="55945" y="5364"/>
                    </a:cubicBezTo>
                    <a:cubicBezTo>
                      <a:pt x="56105" y="5524"/>
                      <a:pt x="56242" y="5661"/>
                      <a:pt x="56379" y="5821"/>
                    </a:cubicBezTo>
                    <a:cubicBezTo>
                      <a:pt x="56653" y="6117"/>
                      <a:pt x="56927" y="6414"/>
                      <a:pt x="57178" y="6711"/>
                    </a:cubicBezTo>
                    <a:cubicBezTo>
                      <a:pt x="57246" y="6802"/>
                      <a:pt x="57337" y="6894"/>
                      <a:pt x="57383" y="6985"/>
                    </a:cubicBezTo>
                    <a:cubicBezTo>
                      <a:pt x="57520" y="7167"/>
                      <a:pt x="57657" y="7327"/>
                      <a:pt x="57794" y="7510"/>
                    </a:cubicBezTo>
                    <a:cubicBezTo>
                      <a:pt x="57931" y="7692"/>
                      <a:pt x="58068" y="7898"/>
                      <a:pt x="58182" y="8103"/>
                    </a:cubicBezTo>
                    <a:cubicBezTo>
                      <a:pt x="58296" y="8309"/>
                      <a:pt x="58410" y="8491"/>
                      <a:pt x="58547" y="8674"/>
                    </a:cubicBezTo>
                    <a:cubicBezTo>
                      <a:pt x="58661" y="8857"/>
                      <a:pt x="58753" y="9016"/>
                      <a:pt x="58867" y="9199"/>
                    </a:cubicBezTo>
                    <a:cubicBezTo>
                      <a:pt x="58935" y="9290"/>
                      <a:pt x="58981" y="9404"/>
                      <a:pt x="59049" y="9496"/>
                    </a:cubicBezTo>
                    <a:lnTo>
                      <a:pt x="59232" y="9838"/>
                    </a:lnTo>
                    <a:cubicBezTo>
                      <a:pt x="59323" y="9975"/>
                      <a:pt x="59415" y="10135"/>
                      <a:pt x="59506" y="10295"/>
                    </a:cubicBezTo>
                    <a:cubicBezTo>
                      <a:pt x="59552" y="10386"/>
                      <a:pt x="59620" y="10477"/>
                      <a:pt x="59688" y="10591"/>
                    </a:cubicBezTo>
                    <a:cubicBezTo>
                      <a:pt x="59757" y="10683"/>
                      <a:pt x="59825" y="10774"/>
                      <a:pt x="59871" y="10865"/>
                    </a:cubicBezTo>
                    <a:cubicBezTo>
                      <a:pt x="59985" y="11048"/>
                      <a:pt x="60099" y="11230"/>
                      <a:pt x="60191" y="11413"/>
                    </a:cubicBezTo>
                    <a:cubicBezTo>
                      <a:pt x="60259" y="11573"/>
                      <a:pt x="60328" y="11755"/>
                      <a:pt x="60373" y="11915"/>
                    </a:cubicBezTo>
                    <a:cubicBezTo>
                      <a:pt x="60442" y="12075"/>
                      <a:pt x="60487" y="12235"/>
                      <a:pt x="60533" y="12417"/>
                    </a:cubicBezTo>
                    <a:cubicBezTo>
                      <a:pt x="60601" y="12554"/>
                      <a:pt x="60647" y="12714"/>
                      <a:pt x="60693" y="12851"/>
                    </a:cubicBezTo>
                    <a:cubicBezTo>
                      <a:pt x="60761" y="13011"/>
                      <a:pt x="60853" y="13125"/>
                      <a:pt x="60921" y="13285"/>
                    </a:cubicBezTo>
                    <a:cubicBezTo>
                      <a:pt x="60944" y="13353"/>
                      <a:pt x="61035" y="13399"/>
                      <a:pt x="61104" y="13422"/>
                    </a:cubicBezTo>
                    <a:cubicBezTo>
                      <a:pt x="61128" y="13428"/>
                      <a:pt x="61153" y="13431"/>
                      <a:pt x="61177" y="13431"/>
                    </a:cubicBezTo>
                    <a:cubicBezTo>
                      <a:pt x="61242" y="13431"/>
                      <a:pt x="61305" y="13409"/>
                      <a:pt x="61355" y="13376"/>
                    </a:cubicBezTo>
                    <a:cubicBezTo>
                      <a:pt x="61446" y="13330"/>
                      <a:pt x="61492" y="13262"/>
                      <a:pt x="61515" y="13170"/>
                    </a:cubicBezTo>
                    <a:cubicBezTo>
                      <a:pt x="61537" y="13079"/>
                      <a:pt x="61515" y="13011"/>
                      <a:pt x="61469" y="12919"/>
                    </a:cubicBezTo>
                    <a:cubicBezTo>
                      <a:pt x="61423" y="12851"/>
                      <a:pt x="61378" y="12782"/>
                      <a:pt x="61332" y="12691"/>
                    </a:cubicBezTo>
                    <a:cubicBezTo>
                      <a:pt x="61263" y="12486"/>
                      <a:pt x="61195" y="12280"/>
                      <a:pt x="61126" y="12075"/>
                    </a:cubicBezTo>
                    <a:cubicBezTo>
                      <a:pt x="61035" y="11801"/>
                      <a:pt x="60944" y="11527"/>
                      <a:pt x="60830" y="11276"/>
                    </a:cubicBezTo>
                    <a:cubicBezTo>
                      <a:pt x="60670" y="10934"/>
                      <a:pt x="60487" y="10591"/>
                      <a:pt x="60259" y="10295"/>
                    </a:cubicBezTo>
                    <a:cubicBezTo>
                      <a:pt x="60168" y="10135"/>
                      <a:pt x="60077" y="9998"/>
                      <a:pt x="59985" y="9838"/>
                    </a:cubicBezTo>
                    <a:cubicBezTo>
                      <a:pt x="59894" y="9701"/>
                      <a:pt x="59825" y="9541"/>
                      <a:pt x="59734" y="9381"/>
                    </a:cubicBezTo>
                    <a:cubicBezTo>
                      <a:pt x="59666" y="9290"/>
                      <a:pt x="59620" y="9176"/>
                      <a:pt x="59574" y="9085"/>
                    </a:cubicBezTo>
                    <a:cubicBezTo>
                      <a:pt x="59483" y="8971"/>
                      <a:pt x="59415" y="8857"/>
                      <a:pt x="59346" y="8742"/>
                    </a:cubicBezTo>
                    <a:cubicBezTo>
                      <a:pt x="59232" y="8560"/>
                      <a:pt x="59118" y="8377"/>
                      <a:pt x="59004" y="8195"/>
                    </a:cubicBezTo>
                    <a:cubicBezTo>
                      <a:pt x="58890" y="8012"/>
                      <a:pt x="58775" y="7807"/>
                      <a:pt x="58661" y="7624"/>
                    </a:cubicBezTo>
                    <a:cubicBezTo>
                      <a:pt x="58524" y="7419"/>
                      <a:pt x="58387" y="7190"/>
                      <a:pt x="58228" y="7008"/>
                    </a:cubicBezTo>
                    <a:cubicBezTo>
                      <a:pt x="58159" y="6916"/>
                      <a:pt x="58091" y="6825"/>
                      <a:pt x="58022" y="6734"/>
                    </a:cubicBezTo>
                    <a:cubicBezTo>
                      <a:pt x="57977" y="6688"/>
                      <a:pt x="57931" y="6620"/>
                      <a:pt x="57885" y="6574"/>
                    </a:cubicBezTo>
                    <a:cubicBezTo>
                      <a:pt x="57862" y="6528"/>
                      <a:pt x="57840" y="6483"/>
                      <a:pt x="57794" y="6460"/>
                    </a:cubicBezTo>
                    <a:cubicBezTo>
                      <a:pt x="57748" y="6369"/>
                      <a:pt x="57657" y="6277"/>
                      <a:pt x="57589" y="6209"/>
                    </a:cubicBezTo>
                    <a:cubicBezTo>
                      <a:pt x="57406" y="5981"/>
                      <a:pt x="57201" y="5775"/>
                      <a:pt x="57018" y="5547"/>
                    </a:cubicBezTo>
                    <a:cubicBezTo>
                      <a:pt x="56904" y="5433"/>
                      <a:pt x="56790" y="5296"/>
                      <a:pt x="56676" y="5182"/>
                    </a:cubicBezTo>
                    <a:cubicBezTo>
                      <a:pt x="56539" y="5045"/>
                      <a:pt x="56424" y="4908"/>
                      <a:pt x="56288" y="4794"/>
                    </a:cubicBezTo>
                    <a:cubicBezTo>
                      <a:pt x="56173" y="4657"/>
                      <a:pt x="56036" y="4543"/>
                      <a:pt x="55922" y="4428"/>
                    </a:cubicBezTo>
                    <a:cubicBezTo>
                      <a:pt x="55785" y="4291"/>
                      <a:pt x="55648" y="4155"/>
                      <a:pt x="55534" y="4018"/>
                    </a:cubicBezTo>
                    <a:cubicBezTo>
                      <a:pt x="55420" y="3903"/>
                      <a:pt x="55283" y="3766"/>
                      <a:pt x="55146" y="3675"/>
                    </a:cubicBezTo>
                    <a:cubicBezTo>
                      <a:pt x="55032" y="3561"/>
                      <a:pt x="54895" y="3447"/>
                      <a:pt x="54758" y="3333"/>
                    </a:cubicBezTo>
                    <a:cubicBezTo>
                      <a:pt x="54621" y="3242"/>
                      <a:pt x="54484" y="3150"/>
                      <a:pt x="54347" y="3036"/>
                    </a:cubicBezTo>
                    <a:cubicBezTo>
                      <a:pt x="54233" y="2945"/>
                      <a:pt x="54096" y="2853"/>
                      <a:pt x="53959" y="2762"/>
                    </a:cubicBezTo>
                    <a:cubicBezTo>
                      <a:pt x="53777" y="2625"/>
                      <a:pt x="53594" y="2488"/>
                      <a:pt x="53389" y="2351"/>
                    </a:cubicBezTo>
                    <a:cubicBezTo>
                      <a:pt x="53160" y="2214"/>
                      <a:pt x="52932" y="2077"/>
                      <a:pt x="52704" y="1918"/>
                    </a:cubicBezTo>
                    <a:cubicBezTo>
                      <a:pt x="52590" y="1849"/>
                      <a:pt x="52476" y="1781"/>
                      <a:pt x="52362" y="1712"/>
                    </a:cubicBezTo>
                    <a:cubicBezTo>
                      <a:pt x="52247" y="1667"/>
                      <a:pt x="52110" y="1598"/>
                      <a:pt x="51996" y="1552"/>
                    </a:cubicBezTo>
                    <a:cubicBezTo>
                      <a:pt x="51882" y="1484"/>
                      <a:pt x="51768" y="1438"/>
                      <a:pt x="51654" y="1370"/>
                    </a:cubicBezTo>
                    <a:cubicBezTo>
                      <a:pt x="51517" y="1301"/>
                      <a:pt x="51380" y="1256"/>
                      <a:pt x="51220" y="1187"/>
                    </a:cubicBezTo>
                    <a:cubicBezTo>
                      <a:pt x="51083" y="1142"/>
                      <a:pt x="50946" y="1073"/>
                      <a:pt x="50809" y="1027"/>
                    </a:cubicBezTo>
                    <a:cubicBezTo>
                      <a:pt x="50672" y="982"/>
                      <a:pt x="50513" y="936"/>
                      <a:pt x="50376" y="890"/>
                    </a:cubicBezTo>
                    <a:cubicBezTo>
                      <a:pt x="50102" y="776"/>
                      <a:pt x="49828" y="708"/>
                      <a:pt x="49531" y="617"/>
                    </a:cubicBezTo>
                    <a:cubicBezTo>
                      <a:pt x="49257" y="548"/>
                      <a:pt x="49006" y="457"/>
                      <a:pt x="48732" y="388"/>
                    </a:cubicBezTo>
                    <a:cubicBezTo>
                      <a:pt x="48436" y="297"/>
                      <a:pt x="48162" y="251"/>
                      <a:pt x="47888" y="206"/>
                    </a:cubicBezTo>
                    <a:cubicBezTo>
                      <a:pt x="47386" y="114"/>
                      <a:pt x="46883" y="69"/>
                      <a:pt x="46381" y="23"/>
                    </a:cubicBezTo>
                    <a:cubicBezTo>
                      <a:pt x="46107" y="0"/>
                      <a:pt x="45856" y="0"/>
                      <a:pt x="45582"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4"/>
              <p:cNvSpPr/>
              <p:nvPr/>
            </p:nvSpPr>
            <p:spPr>
              <a:xfrm>
                <a:off x="12464150" y="3601700"/>
                <a:ext cx="59164" cy="121949"/>
              </a:xfrm>
              <a:custGeom>
                <a:rect b="b" l="l" r="r" t="t"/>
                <a:pathLst>
                  <a:path extrusionOk="0" h="4378" w="2124">
                    <a:moveTo>
                      <a:pt x="92" y="1"/>
                    </a:moveTo>
                    <a:cubicBezTo>
                      <a:pt x="23" y="24"/>
                      <a:pt x="0" y="92"/>
                      <a:pt x="46" y="161"/>
                    </a:cubicBezTo>
                    <a:cubicBezTo>
                      <a:pt x="206" y="503"/>
                      <a:pt x="388" y="845"/>
                      <a:pt x="548" y="1211"/>
                    </a:cubicBezTo>
                    <a:cubicBezTo>
                      <a:pt x="617" y="1370"/>
                      <a:pt x="685" y="1507"/>
                      <a:pt x="776" y="1667"/>
                    </a:cubicBezTo>
                    <a:cubicBezTo>
                      <a:pt x="845" y="1850"/>
                      <a:pt x="913" y="2009"/>
                      <a:pt x="982" y="2169"/>
                    </a:cubicBezTo>
                    <a:cubicBezTo>
                      <a:pt x="1050" y="2329"/>
                      <a:pt x="1119" y="2466"/>
                      <a:pt x="1187" y="2626"/>
                    </a:cubicBezTo>
                    <a:cubicBezTo>
                      <a:pt x="1256" y="2785"/>
                      <a:pt x="1347" y="2945"/>
                      <a:pt x="1416" y="3105"/>
                    </a:cubicBezTo>
                    <a:cubicBezTo>
                      <a:pt x="1484" y="3265"/>
                      <a:pt x="1553" y="3402"/>
                      <a:pt x="1621" y="3562"/>
                    </a:cubicBezTo>
                    <a:cubicBezTo>
                      <a:pt x="1712" y="3721"/>
                      <a:pt x="1781" y="3881"/>
                      <a:pt x="1826" y="4064"/>
                    </a:cubicBezTo>
                    <a:cubicBezTo>
                      <a:pt x="1872" y="4132"/>
                      <a:pt x="1895" y="4223"/>
                      <a:pt x="1941" y="4315"/>
                    </a:cubicBezTo>
                    <a:cubicBezTo>
                      <a:pt x="1941" y="4338"/>
                      <a:pt x="1963" y="4360"/>
                      <a:pt x="1986" y="4360"/>
                    </a:cubicBezTo>
                    <a:cubicBezTo>
                      <a:pt x="1998" y="4372"/>
                      <a:pt x="2015" y="4378"/>
                      <a:pt x="2032" y="4378"/>
                    </a:cubicBezTo>
                    <a:cubicBezTo>
                      <a:pt x="2049" y="4378"/>
                      <a:pt x="2066" y="4372"/>
                      <a:pt x="2078" y="4360"/>
                    </a:cubicBezTo>
                    <a:cubicBezTo>
                      <a:pt x="2100" y="4360"/>
                      <a:pt x="2100" y="4338"/>
                      <a:pt x="2123" y="4315"/>
                    </a:cubicBezTo>
                    <a:cubicBezTo>
                      <a:pt x="2123" y="4269"/>
                      <a:pt x="2123" y="4246"/>
                      <a:pt x="2123" y="4223"/>
                    </a:cubicBezTo>
                    <a:cubicBezTo>
                      <a:pt x="2078" y="4132"/>
                      <a:pt x="2055" y="4041"/>
                      <a:pt x="2009" y="3950"/>
                    </a:cubicBezTo>
                    <a:cubicBezTo>
                      <a:pt x="1986" y="3904"/>
                      <a:pt x="1986" y="3858"/>
                      <a:pt x="1963" y="3813"/>
                    </a:cubicBezTo>
                    <a:cubicBezTo>
                      <a:pt x="1941" y="3790"/>
                      <a:pt x="1941" y="3744"/>
                      <a:pt x="1918" y="3721"/>
                    </a:cubicBezTo>
                    <a:cubicBezTo>
                      <a:pt x="1826" y="3539"/>
                      <a:pt x="1758" y="3356"/>
                      <a:pt x="1667" y="3174"/>
                    </a:cubicBezTo>
                    <a:cubicBezTo>
                      <a:pt x="1598" y="3037"/>
                      <a:pt x="1530" y="2877"/>
                      <a:pt x="1461" y="2717"/>
                    </a:cubicBezTo>
                    <a:cubicBezTo>
                      <a:pt x="1393" y="2557"/>
                      <a:pt x="1324" y="2397"/>
                      <a:pt x="1256" y="2238"/>
                    </a:cubicBezTo>
                    <a:cubicBezTo>
                      <a:pt x="1187" y="2078"/>
                      <a:pt x="1119" y="1895"/>
                      <a:pt x="1028" y="1736"/>
                    </a:cubicBezTo>
                    <a:cubicBezTo>
                      <a:pt x="982" y="1599"/>
                      <a:pt x="891" y="1439"/>
                      <a:pt x="845" y="1302"/>
                    </a:cubicBezTo>
                    <a:cubicBezTo>
                      <a:pt x="685" y="982"/>
                      <a:pt x="525" y="663"/>
                      <a:pt x="366" y="343"/>
                    </a:cubicBezTo>
                    <a:cubicBezTo>
                      <a:pt x="320" y="252"/>
                      <a:pt x="274" y="138"/>
                      <a:pt x="229" y="46"/>
                    </a:cubicBezTo>
                    <a:cubicBezTo>
                      <a:pt x="206" y="24"/>
                      <a:pt x="160" y="1"/>
                      <a:pt x="137"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4"/>
              <p:cNvSpPr/>
              <p:nvPr/>
            </p:nvSpPr>
            <p:spPr>
              <a:xfrm>
                <a:off x="12455877" y="3587076"/>
                <a:ext cx="66796" cy="131476"/>
              </a:xfrm>
              <a:custGeom>
                <a:rect b="b" l="l" r="r" t="t"/>
                <a:pathLst>
                  <a:path extrusionOk="0" h="4720" w="2398">
                    <a:moveTo>
                      <a:pt x="69" y="1"/>
                    </a:moveTo>
                    <a:cubicBezTo>
                      <a:pt x="24" y="24"/>
                      <a:pt x="1" y="69"/>
                      <a:pt x="24" y="115"/>
                    </a:cubicBezTo>
                    <a:cubicBezTo>
                      <a:pt x="366" y="777"/>
                      <a:pt x="685" y="1439"/>
                      <a:pt x="1028" y="2101"/>
                    </a:cubicBezTo>
                    <a:cubicBezTo>
                      <a:pt x="1096" y="2238"/>
                      <a:pt x="1188" y="2397"/>
                      <a:pt x="1256" y="2534"/>
                    </a:cubicBezTo>
                    <a:cubicBezTo>
                      <a:pt x="1325" y="2671"/>
                      <a:pt x="1416" y="2831"/>
                      <a:pt x="1484" y="2968"/>
                    </a:cubicBezTo>
                    <a:cubicBezTo>
                      <a:pt x="1530" y="3082"/>
                      <a:pt x="1576" y="3174"/>
                      <a:pt x="1644" y="3265"/>
                    </a:cubicBezTo>
                    <a:cubicBezTo>
                      <a:pt x="1667" y="3333"/>
                      <a:pt x="1690" y="3402"/>
                      <a:pt x="1735" y="3447"/>
                    </a:cubicBezTo>
                    <a:cubicBezTo>
                      <a:pt x="1781" y="3562"/>
                      <a:pt x="1827" y="3653"/>
                      <a:pt x="1872" y="3767"/>
                    </a:cubicBezTo>
                    <a:cubicBezTo>
                      <a:pt x="1895" y="3835"/>
                      <a:pt x="1941" y="3904"/>
                      <a:pt x="1964" y="3950"/>
                    </a:cubicBezTo>
                    <a:cubicBezTo>
                      <a:pt x="2009" y="4064"/>
                      <a:pt x="2055" y="4155"/>
                      <a:pt x="2078" y="4246"/>
                    </a:cubicBezTo>
                    <a:cubicBezTo>
                      <a:pt x="2146" y="4383"/>
                      <a:pt x="2192" y="4520"/>
                      <a:pt x="2238" y="4657"/>
                    </a:cubicBezTo>
                    <a:cubicBezTo>
                      <a:pt x="2238" y="4680"/>
                      <a:pt x="2260" y="4703"/>
                      <a:pt x="2283" y="4703"/>
                    </a:cubicBezTo>
                    <a:cubicBezTo>
                      <a:pt x="2295" y="4714"/>
                      <a:pt x="2306" y="4720"/>
                      <a:pt x="2317" y="4720"/>
                    </a:cubicBezTo>
                    <a:cubicBezTo>
                      <a:pt x="2329" y="4720"/>
                      <a:pt x="2340" y="4714"/>
                      <a:pt x="2352" y="4703"/>
                    </a:cubicBezTo>
                    <a:cubicBezTo>
                      <a:pt x="2375" y="4703"/>
                      <a:pt x="2397" y="4680"/>
                      <a:pt x="2397" y="4657"/>
                    </a:cubicBezTo>
                    <a:cubicBezTo>
                      <a:pt x="2397" y="4634"/>
                      <a:pt x="2397" y="4612"/>
                      <a:pt x="2397" y="4589"/>
                    </a:cubicBezTo>
                    <a:cubicBezTo>
                      <a:pt x="2352" y="4475"/>
                      <a:pt x="2329" y="4383"/>
                      <a:pt x="2283" y="4269"/>
                    </a:cubicBezTo>
                    <a:cubicBezTo>
                      <a:pt x="2260" y="4201"/>
                      <a:pt x="2238" y="4132"/>
                      <a:pt x="2192" y="4064"/>
                    </a:cubicBezTo>
                    <a:cubicBezTo>
                      <a:pt x="2146" y="3972"/>
                      <a:pt x="2123" y="3881"/>
                      <a:pt x="2078" y="3767"/>
                    </a:cubicBezTo>
                    <a:cubicBezTo>
                      <a:pt x="2032" y="3699"/>
                      <a:pt x="2009" y="3630"/>
                      <a:pt x="1964" y="3562"/>
                    </a:cubicBezTo>
                    <a:cubicBezTo>
                      <a:pt x="1941" y="3470"/>
                      <a:pt x="1895" y="3402"/>
                      <a:pt x="1850" y="3310"/>
                    </a:cubicBezTo>
                    <a:cubicBezTo>
                      <a:pt x="1850" y="3288"/>
                      <a:pt x="1827" y="3265"/>
                      <a:pt x="1827" y="3242"/>
                    </a:cubicBezTo>
                    <a:cubicBezTo>
                      <a:pt x="1781" y="3174"/>
                      <a:pt x="1758" y="3128"/>
                      <a:pt x="1735" y="3059"/>
                    </a:cubicBezTo>
                    <a:cubicBezTo>
                      <a:pt x="1644" y="2877"/>
                      <a:pt x="1553" y="2717"/>
                      <a:pt x="1462" y="2557"/>
                    </a:cubicBezTo>
                    <a:cubicBezTo>
                      <a:pt x="1393" y="2397"/>
                      <a:pt x="1302" y="2238"/>
                      <a:pt x="1210" y="2078"/>
                    </a:cubicBezTo>
                    <a:cubicBezTo>
                      <a:pt x="1165" y="1941"/>
                      <a:pt x="1096" y="1804"/>
                      <a:pt x="1028" y="1690"/>
                    </a:cubicBezTo>
                    <a:cubicBezTo>
                      <a:pt x="845" y="1348"/>
                      <a:pt x="685" y="1028"/>
                      <a:pt x="503" y="686"/>
                    </a:cubicBezTo>
                    <a:cubicBezTo>
                      <a:pt x="412" y="480"/>
                      <a:pt x="297" y="252"/>
                      <a:pt x="183" y="46"/>
                    </a:cubicBezTo>
                    <a:cubicBezTo>
                      <a:pt x="183" y="1"/>
                      <a:pt x="138" y="1"/>
                      <a:pt x="115"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4"/>
              <p:cNvSpPr/>
              <p:nvPr/>
            </p:nvSpPr>
            <p:spPr>
              <a:xfrm>
                <a:off x="12188218" y="3353735"/>
                <a:ext cx="363703" cy="366265"/>
              </a:xfrm>
              <a:custGeom>
                <a:rect b="b" l="l" r="r" t="t"/>
                <a:pathLst>
                  <a:path extrusionOk="0" h="13149" w="13057">
                    <a:moveTo>
                      <a:pt x="480" y="1"/>
                    </a:moveTo>
                    <a:cubicBezTo>
                      <a:pt x="411" y="1"/>
                      <a:pt x="343" y="24"/>
                      <a:pt x="297" y="69"/>
                    </a:cubicBezTo>
                    <a:cubicBezTo>
                      <a:pt x="297" y="69"/>
                      <a:pt x="274" y="92"/>
                      <a:pt x="274" y="115"/>
                    </a:cubicBezTo>
                    <a:cubicBezTo>
                      <a:pt x="228" y="115"/>
                      <a:pt x="206" y="115"/>
                      <a:pt x="183" y="138"/>
                    </a:cubicBezTo>
                    <a:cubicBezTo>
                      <a:pt x="114" y="161"/>
                      <a:pt x="46" y="229"/>
                      <a:pt x="23" y="298"/>
                    </a:cubicBezTo>
                    <a:cubicBezTo>
                      <a:pt x="0" y="366"/>
                      <a:pt x="23" y="435"/>
                      <a:pt x="46" y="503"/>
                    </a:cubicBezTo>
                    <a:cubicBezTo>
                      <a:pt x="69" y="572"/>
                      <a:pt x="137" y="617"/>
                      <a:pt x="206" y="640"/>
                    </a:cubicBezTo>
                    <a:cubicBezTo>
                      <a:pt x="457" y="731"/>
                      <a:pt x="708" y="823"/>
                      <a:pt x="982" y="937"/>
                    </a:cubicBezTo>
                    <a:cubicBezTo>
                      <a:pt x="1256" y="1028"/>
                      <a:pt x="1530" y="1142"/>
                      <a:pt x="1803" y="1234"/>
                    </a:cubicBezTo>
                    <a:cubicBezTo>
                      <a:pt x="1940" y="1279"/>
                      <a:pt x="2077" y="1325"/>
                      <a:pt x="2191" y="1370"/>
                    </a:cubicBezTo>
                    <a:cubicBezTo>
                      <a:pt x="2283" y="1416"/>
                      <a:pt x="2374" y="1439"/>
                      <a:pt x="2443" y="1485"/>
                    </a:cubicBezTo>
                    <a:cubicBezTo>
                      <a:pt x="2511" y="1507"/>
                      <a:pt x="2580" y="1530"/>
                      <a:pt x="2625" y="1553"/>
                    </a:cubicBezTo>
                    <a:lnTo>
                      <a:pt x="3082" y="1759"/>
                    </a:lnTo>
                    <a:cubicBezTo>
                      <a:pt x="3104" y="1759"/>
                      <a:pt x="3127" y="1781"/>
                      <a:pt x="3150" y="1781"/>
                    </a:cubicBezTo>
                    <a:cubicBezTo>
                      <a:pt x="3173" y="1781"/>
                      <a:pt x="3173" y="1804"/>
                      <a:pt x="3173" y="1804"/>
                    </a:cubicBezTo>
                    <a:cubicBezTo>
                      <a:pt x="3219" y="1850"/>
                      <a:pt x="3264" y="1873"/>
                      <a:pt x="3310" y="1895"/>
                    </a:cubicBezTo>
                    <a:lnTo>
                      <a:pt x="3401" y="1964"/>
                    </a:lnTo>
                    <a:cubicBezTo>
                      <a:pt x="3493" y="2010"/>
                      <a:pt x="3561" y="2055"/>
                      <a:pt x="3629" y="2101"/>
                    </a:cubicBezTo>
                    <a:cubicBezTo>
                      <a:pt x="3789" y="2192"/>
                      <a:pt x="3972" y="2283"/>
                      <a:pt x="4132" y="2398"/>
                    </a:cubicBezTo>
                    <a:cubicBezTo>
                      <a:pt x="4269" y="2466"/>
                      <a:pt x="4383" y="2535"/>
                      <a:pt x="4520" y="2626"/>
                    </a:cubicBezTo>
                    <a:cubicBezTo>
                      <a:pt x="4542" y="2626"/>
                      <a:pt x="4542" y="2649"/>
                      <a:pt x="4565" y="2672"/>
                    </a:cubicBezTo>
                    <a:cubicBezTo>
                      <a:pt x="4725" y="2786"/>
                      <a:pt x="4862" y="2900"/>
                      <a:pt x="5022" y="3014"/>
                    </a:cubicBezTo>
                    <a:cubicBezTo>
                      <a:pt x="5159" y="3128"/>
                      <a:pt x="5319" y="3242"/>
                      <a:pt x="5455" y="3356"/>
                    </a:cubicBezTo>
                    <a:cubicBezTo>
                      <a:pt x="5638" y="3516"/>
                      <a:pt x="5844" y="3676"/>
                      <a:pt x="6026" y="3813"/>
                    </a:cubicBezTo>
                    <a:cubicBezTo>
                      <a:pt x="6117" y="3904"/>
                      <a:pt x="6232" y="3995"/>
                      <a:pt x="6323" y="4087"/>
                    </a:cubicBezTo>
                    <a:cubicBezTo>
                      <a:pt x="6369" y="4132"/>
                      <a:pt x="6414" y="4178"/>
                      <a:pt x="6437" y="4201"/>
                    </a:cubicBezTo>
                    <a:cubicBezTo>
                      <a:pt x="6528" y="4292"/>
                      <a:pt x="6642" y="4406"/>
                      <a:pt x="6734" y="4498"/>
                    </a:cubicBezTo>
                    <a:cubicBezTo>
                      <a:pt x="6825" y="4589"/>
                      <a:pt x="6939" y="4703"/>
                      <a:pt x="7030" y="4817"/>
                    </a:cubicBezTo>
                    <a:cubicBezTo>
                      <a:pt x="7145" y="4931"/>
                      <a:pt x="7282" y="5045"/>
                      <a:pt x="7396" y="5159"/>
                    </a:cubicBezTo>
                    <a:cubicBezTo>
                      <a:pt x="7624" y="5433"/>
                      <a:pt x="7875" y="5684"/>
                      <a:pt x="8103" y="5958"/>
                    </a:cubicBezTo>
                    <a:cubicBezTo>
                      <a:pt x="8354" y="6255"/>
                      <a:pt x="8628" y="6529"/>
                      <a:pt x="8879" y="6826"/>
                    </a:cubicBezTo>
                    <a:cubicBezTo>
                      <a:pt x="8993" y="6963"/>
                      <a:pt x="9108" y="7122"/>
                      <a:pt x="9244" y="7259"/>
                    </a:cubicBezTo>
                    <a:cubicBezTo>
                      <a:pt x="9267" y="7305"/>
                      <a:pt x="9313" y="7328"/>
                      <a:pt x="9336" y="7374"/>
                    </a:cubicBezTo>
                    <a:cubicBezTo>
                      <a:pt x="9336" y="7419"/>
                      <a:pt x="9359" y="7442"/>
                      <a:pt x="9381" y="7488"/>
                    </a:cubicBezTo>
                    <a:lnTo>
                      <a:pt x="9336" y="7488"/>
                    </a:lnTo>
                    <a:cubicBezTo>
                      <a:pt x="9290" y="7510"/>
                      <a:pt x="9244" y="7602"/>
                      <a:pt x="9290" y="7647"/>
                    </a:cubicBezTo>
                    <a:cubicBezTo>
                      <a:pt x="9336" y="7739"/>
                      <a:pt x="9404" y="7830"/>
                      <a:pt x="9450" y="7921"/>
                    </a:cubicBezTo>
                    <a:cubicBezTo>
                      <a:pt x="9496" y="7990"/>
                      <a:pt x="9541" y="8058"/>
                      <a:pt x="9587" y="8127"/>
                    </a:cubicBezTo>
                    <a:cubicBezTo>
                      <a:pt x="9678" y="8287"/>
                      <a:pt x="9769" y="8446"/>
                      <a:pt x="9861" y="8583"/>
                    </a:cubicBezTo>
                    <a:cubicBezTo>
                      <a:pt x="10021" y="8880"/>
                      <a:pt x="10158" y="9177"/>
                      <a:pt x="10317" y="9451"/>
                    </a:cubicBezTo>
                    <a:cubicBezTo>
                      <a:pt x="10500" y="9770"/>
                      <a:pt x="10660" y="10090"/>
                      <a:pt x="10842" y="10386"/>
                    </a:cubicBezTo>
                    <a:cubicBezTo>
                      <a:pt x="11025" y="10729"/>
                      <a:pt x="11207" y="11071"/>
                      <a:pt x="11367" y="11414"/>
                    </a:cubicBezTo>
                    <a:cubicBezTo>
                      <a:pt x="11459" y="11596"/>
                      <a:pt x="11550" y="11802"/>
                      <a:pt x="11618" y="12007"/>
                    </a:cubicBezTo>
                    <a:cubicBezTo>
                      <a:pt x="11618" y="11984"/>
                      <a:pt x="11618" y="11984"/>
                      <a:pt x="11618" y="11984"/>
                    </a:cubicBezTo>
                    <a:cubicBezTo>
                      <a:pt x="11664" y="12121"/>
                      <a:pt x="11687" y="12258"/>
                      <a:pt x="11732" y="12395"/>
                    </a:cubicBezTo>
                    <a:cubicBezTo>
                      <a:pt x="11742" y="12433"/>
                      <a:pt x="11775" y="12451"/>
                      <a:pt x="11809" y="12451"/>
                    </a:cubicBezTo>
                    <a:cubicBezTo>
                      <a:pt x="11857" y="12451"/>
                      <a:pt x="11906" y="12416"/>
                      <a:pt x="11892" y="12349"/>
                    </a:cubicBezTo>
                    <a:cubicBezTo>
                      <a:pt x="11869" y="12258"/>
                      <a:pt x="11847" y="12167"/>
                      <a:pt x="11824" y="12053"/>
                    </a:cubicBezTo>
                    <a:cubicBezTo>
                      <a:pt x="11778" y="11961"/>
                      <a:pt x="11755" y="11847"/>
                      <a:pt x="11710" y="11756"/>
                    </a:cubicBezTo>
                    <a:cubicBezTo>
                      <a:pt x="11641" y="11596"/>
                      <a:pt x="11573" y="11414"/>
                      <a:pt x="11481" y="11254"/>
                    </a:cubicBezTo>
                    <a:cubicBezTo>
                      <a:pt x="11390" y="11094"/>
                      <a:pt x="11322" y="10934"/>
                      <a:pt x="11230" y="10774"/>
                    </a:cubicBezTo>
                    <a:cubicBezTo>
                      <a:pt x="11139" y="10615"/>
                      <a:pt x="11048" y="10455"/>
                      <a:pt x="10956" y="10295"/>
                    </a:cubicBezTo>
                    <a:cubicBezTo>
                      <a:pt x="10888" y="10158"/>
                      <a:pt x="10797" y="10021"/>
                      <a:pt x="10728" y="9861"/>
                    </a:cubicBezTo>
                    <a:lnTo>
                      <a:pt x="10728" y="9861"/>
                    </a:lnTo>
                    <a:cubicBezTo>
                      <a:pt x="10842" y="10044"/>
                      <a:pt x="10956" y="10227"/>
                      <a:pt x="11071" y="10409"/>
                    </a:cubicBezTo>
                    <a:cubicBezTo>
                      <a:pt x="11162" y="10569"/>
                      <a:pt x="11253" y="10729"/>
                      <a:pt x="11344" y="10889"/>
                    </a:cubicBezTo>
                    <a:cubicBezTo>
                      <a:pt x="11413" y="11026"/>
                      <a:pt x="11504" y="11163"/>
                      <a:pt x="11573" y="11299"/>
                    </a:cubicBezTo>
                    <a:cubicBezTo>
                      <a:pt x="11732" y="11619"/>
                      <a:pt x="11869" y="11939"/>
                      <a:pt x="11984" y="12281"/>
                    </a:cubicBezTo>
                    <a:cubicBezTo>
                      <a:pt x="11984" y="12281"/>
                      <a:pt x="12006" y="12304"/>
                      <a:pt x="12006" y="12327"/>
                    </a:cubicBezTo>
                    <a:cubicBezTo>
                      <a:pt x="12026" y="12386"/>
                      <a:pt x="12080" y="12445"/>
                      <a:pt x="12139" y="12445"/>
                    </a:cubicBezTo>
                    <a:cubicBezTo>
                      <a:pt x="12148" y="12445"/>
                      <a:pt x="12157" y="12444"/>
                      <a:pt x="12166" y="12441"/>
                    </a:cubicBezTo>
                    <a:cubicBezTo>
                      <a:pt x="12189" y="12441"/>
                      <a:pt x="12212" y="12441"/>
                      <a:pt x="12212" y="12418"/>
                    </a:cubicBezTo>
                    <a:cubicBezTo>
                      <a:pt x="12235" y="12464"/>
                      <a:pt x="12257" y="12486"/>
                      <a:pt x="12303" y="12509"/>
                    </a:cubicBezTo>
                    <a:cubicBezTo>
                      <a:pt x="12326" y="12509"/>
                      <a:pt x="12326" y="12532"/>
                      <a:pt x="12349" y="12532"/>
                    </a:cubicBezTo>
                    <a:cubicBezTo>
                      <a:pt x="12349" y="12532"/>
                      <a:pt x="12349" y="12555"/>
                      <a:pt x="12349" y="12555"/>
                    </a:cubicBezTo>
                    <a:cubicBezTo>
                      <a:pt x="12326" y="12555"/>
                      <a:pt x="12326" y="12578"/>
                      <a:pt x="12303" y="12578"/>
                    </a:cubicBezTo>
                    <a:cubicBezTo>
                      <a:pt x="12257" y="12623"/>
                      <a:pt x="12235" y="12692"/>
                      <a:pt x="12235" y="12737"/>
                    </a:cubicBezTo>
                    <a:cubicBezTo>
                      <a:pt x="12212" y="12806"/>
                      <a:pt x="12235" y="12852"/>
                      <a:pt x="12257" y="12897"/>
                    </a:cubicBezTo>
                    <a:cubicBezTo>
                      <a:pt x="12257" y="12920"/>
                      <a:pt x="12303" y="12966"/>
                      <a:pt x="12326" y="12989"/>
                    </a:cubicBezTo>
                    <a:cubicBezTo>
                      <a:pt x="12349" y="13011"/>
                      <a:pt x="12349" y="13011"/>
                      <a:pt x="12372" y="13034"/>
                    </a:cubicBezTo>
                    <a:cubicBezTo>
                      <a:pt x="12394" y="13057"/>
                      <a:pt x="12417" y="13080"/>
                      <a:pt x="12440" y="13103"/>
                    </a:cubicBezTo>
                    <a:cubicBezTo>
                      <a:pt x="12509" y="13148"/>
                      <a:pt x="12577" y="13148"/>
                      <a:pt x="12645" y="13148"/>
                    </a:cubicBezTo>
                    <a:cubicBezTo>
                      <a:pt x="12737" y="13125"/>
                      <a:pt x="12805" y="13057"/>
                      <a:pt x="12851" y="12989"/>
                    </a:cubicBezTo>
                    <a:cubicBezTo>
                      <a:pt x="12851" y="12966"/>
                      <a:pt x="12851" y="12943"/>
                      <a:pt x="12851" y="12920"/>
                    </a:cubicBezTo>
                    <a:cubicBezTo>
                      <a:pt x="12851" y="12920"/>
                      <a:pt x="12851" y="12897"/>
                      <a:pt x="12851" y="12897"/>
                    </a:cubicBezTo>
                    <a:lnTo>
                      <a:pt x="12874" y="12897"/>
                    </a:lnTo>
                    <a:cubicBezTo>
                      <a:pt x="12988" y="12829"/>
                      <a:pt x="13056" y="12715"/>
                      <a:pt x="13033" y="12578"/>
                    </a:cubicBezTo>
                    <a:cubicBezTo>
                      <a:pt x="13011" y="12532"/>
                      <a:pt x="13011" y="12486"/>
                      <a:pt x="12988" y="12441"/>
                    </a:cubicBezTo>
                    <a:cubicBezTo>
                      <a:pt x="12942" y="12281"/>
                      <a:pt x="12874" y="12098"/>
                      <a:pt x="12805" y="11939"/>
                    </a:cubicBezTo>
                    <a:cubicBezTo>
                      <a:pt x="12805" y="11916"/>
                      <a:pt x="12805" y="11893"/>
                      <a:pt x="12782" y="11870"/>
                    </a:cubicBezTo>
                    <a:cubicBezTo>
                      <a:pt x="12760" y="11733"/>
                      <a:pt x="12691" y="11619"/>
                      <a:pt x="12645" y="11482"/>
                    </a:cubicBezTo>
                    <a:cubicBezTo>
                      <a:pt x="12623" y="11414"/>
                      <a:pt x="12600" y="11345"/>
                      <a:pt x="12554" y="11277"/>
                    </a:cubicBezTo>
                    <a:cubicBezTo>
                      <a:pt x="12486" y="11117"/>
                      <a:pt x="12417" y="10957"/>
                      <a:pt x="12349" y="10774"/>
                    </a:cubicBezTo>
                    <a:cubicBezTo>
                      <a:pt x="12280" y="10638"/>
                      <a:pt x="12235" y="10501"/>
                      <a:pt x="12143" y="10364"/>
                    </a:cubicBezTo>
                    <a:cubicBezTo>
                      <a:pt x="12143" y="10364"/>
                      <a:pt x="12143" y="10341"/>
                      <a:pt x="12143" y="10341"/>
                    </a:cubicBezTo>
                    <a:cubicBezTo>
                      <a:pt x="12075" y="10204"/>
                      <a:pt x="12029" y="10090"/>
                      <a:pt x="11961" y="9976"/>
                    </a:cubicBezTo>
                    <a:cubicBezTo>
                      <a:pt x="11892" y="9816"/>
                      <a:pt x="11824" y="9656"/>
                      <a:pt x="11732" y="9519"/>
                    </a:cubicBezTo>
                    <a:cubicBezTo>
                      <a:pt x="11664" y="9359"/>
                      <a:pt x="11573" y="9200"/>
                      <a:pt x="11481" y="9040"/>
                    </a:cubicBezTo>
                    <a:lnTo>
                      <a:pt x="11322" y="8766"/>
                    </a:lnTo>
                    <a:cubicBezTo>
                      <a:pt x="11344" y="8743"/>
                      <a:pt x="11344" y="8697"/>
                      <a:pt x="11367" y="8675"/>
                    </a:cubicBezTo>
                    <a:cubicBezTo>
                      <a:pt x="11367" y="8652"/>
                      <a:pt x="11367" y="8629"/>
                      <a:pt x="11390" y="8606"/>
                    </a:cubicBezTo>
                    <a:cubicBezTo>
                      <a:pt x="11390" y="8538"/>
                      <a:pt x="11367" y="8469"/>
                      <a:pt x="11344" y="8423"/>
                    </a:cubicBezTo>
                    <a:cubicBezTo>
                      <a:pt x="11322" y="8378"/>
                      <a:pt x="11299" y="8355"/>
                      <a:pt x="11276" y="8309"/>
                    </a:cubicBezTo>
                    <a:cubicBezTo>
                      <a:pt x="11253" y="8241"/>
                      <a:pt x="11230" y="8195"/>
                      <a:pt x="11185" y="8150"/>
                    </a:cubicBezTo>
                    <a:cubicBezTo>
                      <a:pt x="11139" y="8035"/>
                      <a:pt x="11048" y="7921"/>
                      <a:pt x="10979" y="7807"/>
                    </a:cubicBezTo>
                    <a:lnTo>
                      <a:pt x="10660" y="7351"/>
                    </a:lnTo>
                    <a:cubicBezTo>
                      <a:pt x="10682" y="7351"/>
                      <a:pt x="10682" y="7374"/>
                      <a:pt x="10705" y="7396"/>
                    </a:cubicBezTo>
                    <a:cubicBezTo>
                      <a:pt x="10591" y="7214"/>
                      <a:pt x="10454" y="7054"/>
                      <a:pt x="10340" y="6894"/>
                    </a:cubicBezTo>
                    <a:cubicBezTo>
                      <a:pt x="10249" y="6780"/>
                      <a:pt x="10135" y="6643"/>
                      <a:pt x="10043" y="6506"/>
                    </a:cubicBezTo>
                    <a:cubicBezTo>
                      <a:pt x="9815" y="6255"/>
                      <a:pt x="9610" y="5981"/>
                      <a:pt x="9381" y="5730"/>
                    </a:cubicBezTo>
                    <a:cubicBezTo>
                      <a:pt x="9153" y="5456"/>
                      <a:pt x="8902" y="5182"/>
                      <a:pt x="8628" y="4908"/>
                    </a:cubicBezTo>
                    <a:cubicBezTo>
                      <a:pt x="8491" y="4771"/>
                      <a:pt x="8354" y="4634"/>
                      <a:pt x="8217" y="4498"/>
                    </a:cubicBezTo>
                    <a:cubicBezTo>
                      <a:pt x="8195" y="4429"/>
                      <a:pt x="8195" y="4383"/>
                      <a:pt x="8149" y="4361"/>
                    </a:cubicBezTo>
                    <a:cubicBezTo>
                      <a:pt x="7943" y="4110"/>
                      <a:pt x="7692" y="3927"/>
                      <a:pt x="7464" y="3721"/>
                    </a:cubicBezTo>
                    <a:cubicBezTo>
                      <a:pt x="7327" y="3607"/>
                      <a:pt x="7190" y="3493"/>
                      <a:pt x="7030" y="3379"/>
                    </a:cubicBezTo>
                    <a:cubicBezTo>
                      <a:pt x="6871" y="3242"/>
                      <a:pt x="6711" y="3128"/>
                      <a:pt x="6528" y="2991"/>
                    </a:cubicBezTo>
                    <a:cubicBezTo>
                      <a:pt x="6391" y="2877"/>
                      <a:pt x="6254" y="2786"/>
                      <a:pt x="6117" y="2694"/>
                    </a:cubicBezTo>
                    <a:cubicBezTo>
                      <a:pt x="5980" y="2580"/>
                      <a:pt x="5844" y="2489"/>
                      <a:pt x="5707" y="2375"/>
                    </a:cubicBezTo>
                    <a:cubicBezTo>
                      <a:pt x="5547" y="2283"/>
                      <a:pt x="5410" y="2192"/>
                      <a:pt x="5273" y="2101"/>
                    </a:cubicBezTo>
                    <a:cubicBezTo>
                      <a:pt x="5204" y="2055"/>
                      <a:pt x="5136" y="2032"/>
                      <a:pt x="5067" y="1987"/>
                    </a:cubicBezTo>
                    <a:cubicBezTo>
                      <a:pt x="4976" y="1941"/>
                      <a:pt x="4885" y="1873"/>
                      <a:pt x="4816" y="1827"/>
                    </a:cubicBezTo>
                    <a:cubicBezTo>
                      <a:pt x="4657" y="1736"/>
                      <a:pt x="4520" y="1667"/>
                      <a:pt x="4360" y="1599"/>
                    </a:cubicBezTo>
                    <a:cubicBezTo>
                      <a:pt x="4063" y="1439"/>
                      <a:pt x="3766" y="1279"/>
                      <a:pt x="3470" y="1142"/>
                    </a:cubicBezTo>
                    <a:cubicBezTo>
                      <a:pt x="3333" y="1074"/>
                      <a:pt x="3196" y="1028"/>
                      <a:pt x="3036" y="960"/>
                    </a:cubicBezTo>
                    <a:cubicBezTo>
                      <a:pt x="2968" y="937"/>
                      <a:pt x="2899" y="891"/>
                      <a:pt x="2831" y="868"/>
                    </a:cubicBezTo>
                    <a:cubicBezTo>
                      <a:pt x="2739" y="823"/>
                      <a:pt x="2625" y="777"/>
                      <a:pt x="2534" y="777"/>
                    </a:cubicBezTo>
                    <a:lnTo>
                      <a:pt x="2443" y="777"/>
                    </a:lnTo>
                    <a:cubicBezTo>
                      <a:pt x="2214" y="686"/>
                      <a:pt x="1986" y="572"/>
                      <a:pt x="1758" y="480"/>
                    </a:cubicBezTo>
                    <a:cubicBezTo>
                      <a:pt x="1552" y="389"/>
                      <a:pt x="1347" y="298"/>
                      <a:pt x="1142" y="206"/>
                    </a:cubicBezTo>
                    <a:cubicBezTo>
                      <a:pt x="1050" y="184"/>
                      <a:pt x="982" y="161"/>
                      <a:pt x="890" y="115"/>
                    </a:cubicBezTo>
                    <a:cubicBezTo>
                      <a:pt x="868" y="92"/>
                      <a:pt x="822" y="92"/>
                      <a:pt x="776" y="69"/>
                    </a:cubicBezTo>
                    <a:lnTo>
                      <a:pt x="685" y="47"/>
                    </a:lnTo>
                    <a:cubicBezTo>
                      <a:pt x="639" y="24"/>
                      <a:pt x="571" y="1"/>
                      <a:pt x="502"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4"/>
              <p:cNvSpPr/>
              <p:nvPr/>
            </p:nvSpPr>
            <p:spPr>
              <a:xfrm>
                <a:off x="12272145" y="3400169"/>
                <a:ext cx="176127" cy="149693"/>
              </a:xfrm>
              <a:custGeom>
                <a:rect b="b" l="l" r="r" t="t"/>
                <a:pathLst>
                  <a:path extrusionOk="0" h="5374" w="6323">
                    <a:moveTo>
                      <a:pt x="3721" y="3064"/>
                    </a:moveTo>
                    <a:cubicBezTo>
                      <a:pt x="3723" y="3070"/>
                      <a:pt x="3727" y="3082"/>
                      <a:pt x="3744" y="3082"/>
                    </a:cubicBezTo>
                    <a:cubicBezTo>
                      <a:pt x="3736" y="3076"/>
                      <a:pt x="3729" y="3070"/>
                      <a:pt x="3721" y="3064"/>
                    </a:cubicBezTo>
                    <a:close/>
                    <a:moveTo>
                      <a:pt x="137" y="0"/>
                    </a:moveTo>
                    <a:cubicBezTo>
                      <a:pt x="91" y="0"/>
                      <a:pt x="69" y="23"/>
                      <a:pt x="46" y="46"/>
                    </a:cubicBezTo>
                    <a:cubicBezTo>
                      <a:pt x="0" y="114"/>
                      <a:pt x="23" y="160"/>
                      <a:pt x="69" y="206"/>
                    </a:cubicBezTo>
                    <a:cubicBezTo>
                      <a:pt x="662" y="639"/>
                      <a:pt x="1233" y="1073"/>
                      <a:pt x="1826" y="1507"/>
                    </a:cubicBezTo>
                    <a:cubicBezTo>
                      <a:pt x="1895" y="1552"/>
                      <a:pt x="1940" y="1598"/>
                      <a:pt x="1986" y="1621"/>
                    </a:cubicBezTo>
                    <a:cubicBezTo>
                      <a:pt x="2077" y="1689"/>
                      <a:pt x="2169" y="1781"/>
                      <a:pt x="2260" y="1849"/>
                    </a:cubicBezTo>
                    <a:cubicBezTo>
                      <a:pt x="2397" y="1940"/>
                      <a:pt x="2534" y="2054"/>
                      <a:pt x="2671" y="2169"/>
                    </a:cubicBezTo>
                    <a:cubicBezTo>
                      <a:pt x="2922" y="2374"/>
                      <a:pt x="3173" y="2579"/>
                      <a:pt x="3401" y="2785"/>
                    </a:cubicBezTo>
                    <a:cubicBezTo>
                      <a:pt x="3508" y="2870"/>
                      <a:pt x="3615" y="2976"/>
                      <a:pt x="3721" y="3064"/>
                    </a:cubicBezTo>
                    <a:lnTo>
                      <a:pt x="3721" y="3064"/>
                    </a:lnTo>
                    <a:cubicBezTo>
                      <a:pt x="3721" y="3061"/>
                      <a:pt x="3721" y="3059"/>
                      <a:pt x="3721" y="3059"/>
                    </a:cubicBezTo>
                    <a:lnTo>
                      <a:pt x="3721" y="3059"/>
                    </a:lnTo>
                    <a:cubicBezTo>
                      <a:pt x="3903" y="3219"/>
                      <a:pt x="4063" y="3378"/>
                      <a:pt x="4223" y="3515"/>
                    </a:cubicBezTo>
                    <a:cubicBezTo>
                      <a:pt x="4428" y="3698"/>
                      <a:pt x="4611" y="3858"/>
                      <a:pt x="4793" y="4040"/>
                    </a:cubicBezTo>
                    <a:cubicBezTo>
                      <a:pt x="4908" y="4154"/>
                      <a:pt x="5022" y="4246"/>
                      <a:pt x="5136" y="4360"/>
                    </a:cubicBezTo>
                    <a:cubicBezTo>
                      <a:pt x="5159" y="4383"/>
                      <a:pt x="5182" y="4428"/>
                      <a:pt x="5227" y="4451"/>
                    </a:cubicBezTo>
                    <a:lnTo>
                      <a:pt x="5410" y="4634"/>
                    </a:lnTo>
                    <a:cubicBezTo>
                      <a:pt x="5501" y="4725"/>
                      <a:pt x="5592" y="4816"/>
                      <a:pt x="5661" y="4885"/>
                    </a:cubicBezTo>
                    <a:cubicBezTo>
                      <a:pt x="5729" y="4953"/>
                      <a:pt x="5775" y="4999"/>
                      <a:pt x="5821" y="5045"/>
                    </a:cubicBezTo>
                    <a:cubicBezTo>
                      <a:pt x="5866" y="5090"/>
                      <a:pt x="5912" y="5136"/>
                      <a:pt x="5958" y="5182"/>
                    </a:cubicBezTo>
                    <a:cubicBezTo>
                      <a:pt x="6026" y="5227"/>
                      <a:pt x="6117" y="5296"/>
                      <a:pt x="6186" y="5364"/>
                    </a:cubicBezTo>
                    <a:cubicBezTo>
                      <a:pt x="6199" y="5371"/>
                      <a:pt x="6213" y="5374"/>
                      <a:pt x="6225" y="5374"/>
                    </a:cubicBezTo>
                    <a:cubicBezTo>
                      <a:pt x="6256" y="5374"/>
                      <a:pt x="6284" y="5357"/>
                      <a:pt x="6300" y="5341"/>
                    </a:cubicBezTo>
                    <a:cubicBezTo>
                      <a:pt x="6323" y="5296"/>
                      <a:pt x="6323" y="5250"/>
                      <a:pt x="6277" y="5227"/>
                    </a:cubicBezTo>
                    <a:cubicBezTo>
                      <a:pt x="6209" y="5159"/>
                      <a:pt x="6140" y="5113"/>
                      <a:pt x="6072" y="5045"/>
                    </a:cubicBezTo>
                    <a:lnTo>
                      <a:pt x="6049" y="5045"/>
                    </a:lnTo>
                    <a:cubicBezTo>
                      <a:pt x="5912" y="4908"/>
                      <a:pt x="5775" y="4771"/>
                      <a:pt x="5638" y="4634"/>
                    </a:cubicBezTo>
                    <a:cubicBezTo>
                      <a:pt x="5524" y="4520"/>
                      <a:pt x="5433" y="4428"/>
                      <a:pt x="5318" y="4314"/>
                    </a:cubicBezTo>
                    <a:cubicBezTo>
                      <a:pt x="5227" y="4223"/>
                      <a:pt x="5136" y="4154"/>
                      <a:pt x="5045" y="4063"/>
                    </a:cubicBezTo>
                    <a:cubicBezTo>
                      <a:pt x="4953" y="3972"/>
                      <a:pt x="4862" y="3881"/>
                      <a:pt x="4771" y="3789"/>
                    </a:cubicBezTo>
                    <a:cubicBezTo>
                      <a:pt x="4520" y="3584"/>
                      <a:pt x="4291" y="3378"/>
                      <a:pt x="4063" y="3150"/>
                    </a:cubicBezTo>
                    <a:cubicBezTo>
                      <a:pt x="3972" y="3082"/>
                      <a:pt x="3880" y="2990"/>
                      <a:pt x="3789" y="2922"/>
                    </a:cubicBezTo>
                    <a:cubicBezTo>
                      <a:pt x="3675" y="2808"/>
                      <a:pt x="3561" y="2694"/>
                      <a:pt x="3424" y="2602"/>
                    </a:cubicBezTo>
                    <a:cubicBezTo>
                      <a:pt x="3196" y="2374"/>
                      <a:pt x="2945" y="2169"/>
                      <a:pt x="2694" y="1963"/>
                    </a:cubicBezTo>
                    <a:cubicBezTo>
                      <a:pt x="2625" y="1895"/>
                      <a:pt x="2534" y="1826"/>
                      <a:pt x="2465" y="1758"/>
                    </a:cubicBezTo>
                    <a:cubicBezTo>
                      <a:pt x="2397" y="1712"/>
                      <a:pt x="2351" y="1666"/>
                      <a:pt x="2306" y="1621"/>
                    </a:cubicBezTo>
                    <a:cubicBezTo>
                      <a:pt x="2237" y="1575"/>
                      <a:pt x="2169" y="1507"/>
                      <a:pt x="2100" y="1461"/>
                    </a:cubicBezTo>
                    <a:cubicBezTo>
                      <a:pt x="2032" y="1393"/>
                      <a:pt x="1940" y="1347"/>
                      <a:pt x="1872" y="1278"/>
                    </a:cubicBezTo>
                    <a:cubicBezTo>
                      <a:pt x="1301" y="868"/>
                      <a:pt x="753" y="434"/>
                      <a:pt x="183" y="23"/>
                    </a:cubicBezTo>
                    <a:cubicBezTo>
                      <a:pt x="183" y="0"/>
                      <a:pt x="160" y="0"/>
                      <a:pt x="137"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4"/>
              <p:cNvSpPr/>
              <p:nvPr/>
            </p:nvSpPr>
            <p:spPr>
              <a:xfrm>
                <a:off x="12285488" y="3412871"/>
                <a:ext cx="151336" cy="137158"/>
              </a:xfrm>
              <a:custGeom>
                <a:rect b="b" l="l" r="r" t="t"/>
                <a:pathLst>
                  <a:path extrusionOk="0" h="4924" w="5433">
                    <a:moveTo>
                      <a:pt x="137" y="1"/>
                    </a:moveTo>
                    <a:cubicBezTo>
                      <a:pt x="115" y="1"/>
                      <a:pt x="69" y="1"/>
                      <a:pt x="46" y="46"/>
                    </a:cubicBezTo>
                    <a:cubicBezTo>
                      <a:pt x="1" y="92"/>
                      <a:pt x="23" y="160"/>
                      <a:pt x="69" y="206"/>
                    </a:cubicBezTo>
                    <a:cubicBezTo>
                      <a:pt x="503" y="526"/>
                      <a:pt x="959" y="845"/>
                      <a:pt x="1393" y="1165"/>
                    </a:cubicBezTo>
                    <a:cubicBezTo>
                      <a:pt x="1827" y="1507"/>
                      <a:pt x="2237" y="1872"/>
                      <a:pt x="2648" y="2215"/>
                    </a:cubicBezTo>
                    <a:lnTo>
                      <a:pt x="2625" y="2215"/>
                    </a:lnTo>
                    <a:cubicBezTo>
                      <a:pt x="2762" y="2329"/>
                      <a:pt x="2899" y="2443"/>
                      <a:pt x="3013" y="2557"/>
                    </a:cubicBezTo>
                    <a:cubicBezTo>
                      <a:pt x="3128" y="2648"/>
                      <a:pt x="3219" y="2740"/>
                      <a:pt x="3310" y="2831"/>
                    </a:cubicBezTo>
                    <a:cubicBezTo>
                      <a:pt x="3424" y="2922"/>
                      <a:pt x="3516" y="3014"/>
                      <a:pt x="3607" y="3128"/>
                    </a:cubicBezTo>
                    <a:cubicBezTo>
                      <a:pt x="3721" y="3242"/>
                      <a:pt x="3858" y="3356"/>
                      <a:pt x="3972" y="3470"/>
                    </a:cubicBezTo>
                    <a:cubicBezTo>
                      <a:pt x="4086" y="3584"/>
                      <a:pt x="4200" y="3698"/>
                      <a:pt x="4292" y="3813"/>
                    </a:cubicBezTo>
                    <a:lnTo>
                      <a:pt x="4474" y="3995"/>
                    </a:lnTo>
                    <a:cubicBezTo>
                      <a:pt x="4543" y="4064"/>
                      <a:pt x="4611" y="4132"/>
                      <a:pt x="4680" y="4201"/>
                    </a:cubicBezTo>
                    <a:cubicBezTo>
                      <a:pt x="4885" y="4429"/>
                      <a:pt x="5091" y="4657"/>
                      <a:pt x="5296" y="4885"/>
                    </a:cubicBezTo>
                    <a:cubicBezTo>
                      <a:pt x="5309" y="4912"/>
                      <a:pt x="5331" y="4923"/>
                      <a:pt x="5355" y="4923"/>
                    </a:cubicBezTo>
                    <a:cubicBezTo>
                      <a:pt x="5372" y="4923"/>
                      <a:pt x="5391" y="4918"/>
                      <a:pt x="5410" y="4908"/>
                    </a:cubicBezTo>
                    <a:cubicBezTo>
                      <a:pt x="5433" y="4862"/>
                      <a:pt x="5433" y="4817"/>
                      <a:pt x="5410" y="4771"/>
                    </a:cubicBezTo>
                    <a:cubicBezTo>
                      <a:pt x="5296" y="4634"/>
                      <a:pt x="5159" y="4497"/>
                      <a:pt x="5045" y="4360"/>
                    </a:cubicBezTo>
                    <a:cubicBezTo>
                      <a:pt x="4931" y="4223"/>
                      <a:pt x="4817" y="4109"/>
                      <a:pt x="4703" y="3972"/>
                    </a:cubicBezTo>
                    <a:cubicBezTo>
                      <a:pt x="4474" y="3744"/>
                      <a:pt x="4246" y="3516"/>
                      <a:pt x="4018" y="3288"/>
                    </a:cubicBezTo>
                    <a:cubicBezTo>
                      <a:pt x="3881" y="3151"/>
                      <a:pt x="3744" y="3036"/>
                      <a:pt x="3630" y="2900"/>
                    </a:cubicBezTo>
                    <a:cubicBezTo>
                      <a:pt x="3493" y="2763"/>
                      <a:pt x="3333" y="2626"/>
                      <a:pt x="3196" y="2489"/>
                    </a:cubicBezTo>
                    <a:cubicBezTo>
                      <a:pt x="3150" y="2443"/>
                      <a:pt x="3105" y="2397"/>
                      <a:pt x="3059" y="2352"/>
                    </a:cubicBezTo>
                    <a:lnTo>
                      <a:pt x="2785" y="2101"/>
                    </a:lnTo>
                    <a:cubicBezTo>
                      <a:pt x="2671" y="1987"/>
                      <a:pt x="2534" y="1872"/>
                      <a:pt x="2397" y="1758"/>
                    </a:cubicBezTo>
                    <a:cubicBezTo>
                      <a:pt x="2260" y="1644"/>
                      <a:pt x="2146" y="1530"/>
                      <a:pt x="2009" y="1416"/>
                    </a:cubicBezTo>
                    <a:cubicBezTo>
                      <a:pt x="1872" y="1302"/>
                      <a:pt x="1735" y="1165"/>
                      <a:pt x="1575" y="1051"/>
                    </a:cubicBezTo>
                    <a:cubicBezTo>
                      <a:pt x="1439" y="914"/>
                      <a:pt x="1302" y="800"/>
                      <a:pt x="1142" y="708"/>
                    </a:cubicBezTo>
                    <a:cubicBezTo>
                      <a:pt x="1005" y="594"/>
                      <a:pt x="868" y="480"/>
                      <a:pt x="708" y="366"/>
                    </a:cubicBezTo>
                    <a:cubicBezTo>
                      <a:pt x="548" y="252"/>
                      <a:pt x="366" y="138"/>
                      <a:pt x="206" y="24"/>
                    </a:cubicBezTo>
                    <a:cubicBezTo>
                      <a:pt x="183" y="1"/>
                      <a:pt x="160" y="1"/>
                      <a:pt x="137"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4"/>
              <p:cNvSpPr/>
              <p:nvPr/>
            </p:nvSpPr>
            <p:spPr>
              <a:xfrm>
                <a:off x="12255599" y="3398888"/>
                <a:ext cx="179971" cy="147632"/>
              </a:xfrm>
              <a:custGeom>
                <a:rect b="b" l="l" r="r" t="t"/>
                <a:pathLst>
                  <a:path extrusionOk="0" h="5300" w="6461">
                    <a:moveTo>
                      <a:pt x="115" y="1"/>
                    </a:moveTo>
                    <a:cubicBezTo>
                      <a:pt x="92" y="1"/>
                      <a:pt x="46" y="23"/>
                      <a:pt x="24" y="46"/>
                    </a:cubicBezTo>
                    <a:cubicBezTo>
                      <a:pt x="1" y="92"/>
                      <a:pt x="1" y="160"/>
                      <a:pt x="69" y="206"/>
                    </a:cubicBezTo>
                    <a:cubicBezTo>
                      <a:pt x="389" y="411"/>
                      <a:pt x="731" y="617"/>
                      <a:pt x="1074" y="822"/>
                    </a:cubicBezTo>
                    <a:cubicBezTo>
                      <a:pt x="1210" y="891"/>
                      <a:pt x="1370" y="1005"/>
                      <a:pt x="1507" y="1096"/>
                    </a:cubicBezTo>
                    <a:cubicBezTo>
                      <a:pt x="1644" y="1187"/>
                      <a:pt x="1781" y="1279"/>
                      <a:pt x="1918" y="1370"/>
                    </a:cubicBezTo>
                    <a:cubicBezTo>
                      <a:pt x="2215" y="1576"/>
                      <a:pt x="2512" y="1804"/>
                      <a:pt x="2808" y="2009"/>
                    </a:cubicBezTo>
                    <a:cubicBezTo>
                      <a:pt x="2854" y="2055"/>
                      <a:pt x="2900" y="2078"/>
                      <a:pt x="2945" y="2123"/>
                    </a:cubicBezTo>
                    <a:cubicBezTo>
                      <a:pt x="3036" y="2215"/>
                      <a:pt x="3128" y="2283"/>
                      <a:pt x="3242" y="2374"/>
                    </a:cubicBezTo>
                    <a:cubicBezTo>
                      <a:pt x="3356" y="2466"/>
                      <a:pt x="3493" y="2580"/>
                      <a:pt x="3630" y="2694"/>
                    </a:cubicBezTo>
                    <a:cubicBezTo>
                      <a:pt x="3676" y="2740"/>
                      <a:pt x="3721" y="2785"/>
                      <a:pt x="3790" y="2831"/>
                    </a:cubicBezTo>
                    <a:cubicBezTo>
                      <a:pt x="3950" y="2968"/>
                      <a:pt x="4132" y="3128"/>
                      <a:pt x="4292" y="3265"/>
                    </a:cubicBezTo>
                    <a:cubicBezTo>
                      <a:pt x="4452" y="3424"/>
                      <a:pt x="4634" y="3584"/>
                      <a:pt x="4794" y="3721"/>
                    </a:cubicBezTo>
                    <a:cubicBezTo>
                      <a:pt x="4977" y="3881"/>
                      <a:pt x="5136" y="4018"/>
                      <a:pt x="5296" y="4178"/>
                    </a:cubicBezTo>
                    <a:cubicBezTo>
                      <a:pt x="5319" y="4200"/>
                      <a:pt x="5365" y="4246"/>
                      <a:pt x="5387" y="4269"/>
                    </a:cubicBezTo>
                    <a:lnTo>
                      <a:pt x="5570" y="4451"/>
                    </a:lnTo>
                    <a:cubicBezTo>
                      <a:pt x="5639" y="4520"/>
                      <a:pt x="5707" y="4588"/>
                      <a:pt x="5776" y="4657"/>
                    </a:cubicBezTo>
                    <a:cubicBezTo>
                      <a:pt x="5821" y="4703"/>
                      <a:pt x="5867" y="4748"/>
                      <a:pt x="5912" y="4794"/>
                    </a:cubicBezTo>
                    <a:cubicBezTo>
                      <a:pt x="5935" y="4817"/>
                      <a:pt x="5958" y="4840"/>
                      <a:pt x="5981" y="4885"/>
                    </a:cubicBezTo>
                    <a:cubicBezTo>
                      <a:pt x="6095" y="4999"/>
                      <a:pt x="6209" y="5136"/>
                      <a:pt x="6323" y="5273"/>
                    </a:cubicBezTo>
                    <a:cubicBezTo>
                      <a:pt x="6337" y="5286"/>
                      <a:pt x="6357" y="5300"/>
                      <a:pt x="6381" y="5300"/>
                    </a:cubicBezTo>
                    <a:cubicBezTo>
                      <a:pt x="6399" y="5300"/>
                      <a:pt x="6418" y="5292"/>
                      <a:pt x="6437" y="5273"/>
                    </a:cubicBezTo>
                    <a:cubicBezTo>
                      <a:pt x="6460" y="5250"/>
                      <a:pt x="6460" y="5205"/>
                      <a:pt x="6437" y="5159"/>
                    </a:cubicBezTo>
                    <a:cubicBezTo>
                      <a:pt x="6346" y="5045"/>
                      <a:pt x="6232" y="4908"/>
                      <a:pt x="6118" y="4794"/>
                    </a:cubicBezTo>
                    <a:cubicBezTo>
                      <a:pt x="6095" y="4748"/>
                      <a:pt x="6049" y="4725"/>
                      <a:pt x="6027" y="4680"/>
                    </a:cubicBezTo>
                    <a:cubicBezTo>
                      <a:pt x="6004" y="4657"/>
                      <a:pt x="5958" y="4611"/>
                      <a:pt x="5912" y="4566"/>
                    </a:cubicBezTo>
                    <a:cubicBezTo>
                      <a:pt x="5844" y="4497"/>
                      <a:pt x="5776" y="4429"/>
                      <a:pt x="5707" y="4360"/>
                    </a:cubicBezTo>
                    <a:cubicBezTo>
                      <a:pt x="5616" y="4246"/>
                      <a:pt x="5502" y="4155"/>
                      <a:pt x="5410" y="4063"/>
                    </a:cubicBezTo>
                    <a:cubicBezTo>
                      <a:pt x="5387" y="4041"/>
                      <a:pt x="5365" y="4018"/>
                      <a:pt x="5319" y="3995"/>
                    </a:cubicBezTo>
                    <a:cubicBezTo>
                      <a:pt x="5273" y="3927"/>
                      <a:pt x="5205" y="3881"/>
                      <a:pt x="5136" y="3835"/>
                    </a:cubicBezTo>
                    <a:cubicBezTo>
                      <a:pt x="5068" y="3744"/>
                      <a:pt x="4999" y="3675"/>
                      <a:pt x="4908" y="3607"/>
                    </a:cubicBezTo>
                    <a:cubicBezTo>
                      <a:pt x="4748" y="3447"/>
                      <a:pt x="4566" y="3287"/>
                      <a:pt x="4383" y="3128"/>
                    </a:cubicBezTo>
                    <a:lnTo>
                      <a:pt x="4383" y="3128"/>
                    </a:lnTo>
                    <a:cubicBezTo>
                      <a:pt x="4383" y="3129"/>
                      <a:pt x="4383" y="3130"/>
                      <a:pt x="4383" y="3131"/>
                    </a:cubicBezTo>
                    <a:lnTo>
                      <a:pt x="4383" y="3131"/>
                    </a:lnTo>
                    <a:cubicBezTo>
                      <a:pt x="4210" y="2979"/>
                      <a:pt x="4056" y="2847"/>
                      <a:pt x="3881" y="2694"/>
                    </a:cubicBezTo>
                    <a:lnTo>
                      <a:pt x="3881" y="2694"/>
                    </a:lnTo>
                    <a:cubicBezTo>
                      <a:pt x="3843" y="2656"/>
                      <a:pt x="3805" y="2618"/>
                      <a:pt x="3767" y="2580"/>
                    </a:cubicBezTo>
                    <a:lnTo>
                      <a:pt x="3447" y="2352"/>
                    </a:lnTo>
                    <a:cubicBezTo>
                      <a:pt x="3333" y="2237"/>
                      <a:pt x="3196" y="2123"/>
                      <a:pt x="3082" y="2032"/>
                    </a:cubicBezTo>
                    <a:cubicBezTo>
                      <a:pt x="3014" y="1986"/>
                      <a:pt x="2968" y="1918"/>
                      <a:pt x="2900" y="1872"/>
                    </a:cubicBezTo>
                    <a:cubicBezTo>
                      <a:pt x="2831" y="1827"/>
                      <a:pt x="2740" y="1758"/>
                      <a:pt x="2671" y="1690"/>
                    </a:cubicBezTo>
                    <a:cubicBezTo>
                      <a:pt x="2626" y="1667"/>
                      <a:pt x="2580" y="1621"/>
                      <a:pt x="2512" y="1576"/>
                    </a:cubicBezTo>
                    <a:cubicBezTo>
                      <a:pt x="2443" y="1507"/>
                      <a:pt x="2375" y="1461"/>
                      <a:pt x="2306" y="1393"/>
                    </a:cubicBezTo>
                    <a:cubicBezTo>
                      <a:pt x="2215" y="1347"/>
                      <a:pt x="2123" y="1279"/>
                      <a:pt x="2055" y="1210"/>
                    </a:cubicBezTo>
                    <a:cubicBezTo>
                      <a:pt x="1987" y="1165"/>
                      <a:pt x="1895" y="1119"/>
                      <a:pt x="1827" y="1073"/>
                    </a:cubicBezTo>
                    <a:cubicBezTo>
                      <a:pt x="1781" y="1028"/>
                      <a:pt x="1713" y="982"/>
                      <a:pt x="1667" y="959"/>
                    </a:cubicBezTo>
                    <a:cubicBezTo>
                      <a:pt x="1598" y="891"/>
                      <a:pt x="1507" y="845"/>
                      <a:pt x="1439" y="777"/>
                    </a:cubicBezTo>
                    <a:cubicBezTo>
                      <a:pt x="1347" y="731"/>
                      <a:pt x="1279" y="685"/>
                      <a:pt x="1210" y="640"/>
                    </a:cubicBezTo>
                    <a:cubicBezTo>
                      <a:pt x="1188" y="617"/>
                      <a:pt x="1142" y="617"/>
                      <a:pt x="1119" y="594"/>
                    </a:cubicBezTo>
                    <a:cubicBezTo>
                      <a:pt x="1074" y="548"/>
                      <a:pt x="1005" y="526"/>
                      <a:pt x="937" y="480"/>
                    </a:cubicBezTo>
                    <a:cubicBezTo>
                      <a:pt x="800" y="389"/>
                      <a:pt x="663" y="320"/>
                      <a:pt x="549" y="229"/>
                    </a:cubicBezTo>
                    <a:cubicBezTo>
                      <a:pt x="412" y="160"/>
                      <a:pt x="297" y="92"/>
                      <a:pt x="183" y="23"/>
                    </a:cubicBezTo>
                    <a:cubicBezTo>
                      <a:pt x="161" y="1"/>
                      <a:pt x="138" y="1"/>
                      <a:pt x="115"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4"/>
              <p:cNvSpPr/>
              <p:nvPr/>
            </p:nvSpPr>
            <p:spPr>
              <a:xfrm>
                <a:off x="10919785" y="3332760"/>
                <a:ext cx="1348572" cy="332561"/>
              </a:xfrm>
              <a:custGeom>
                <a:rect b="b" l="l" r="r" t="t"/>
                <a:pathLst>
                  <a:path extrusionOk="0" h="11939" w="48414">
                    <a:moveTo>
                      <a:pt x="19752" y="8482"/>
                    </a:moveTo>
                    <a:lnTo>
                      <a:pt x="19752" y="8482"/>
                    </a:lnTo>
                    <a:cubicBezTo>
                      <a:pt x="19742" y="8485"/>
                      <a:pt x="19732" y="8488"/>
                      <a:pt x="19722" y="8492"/>
                    </a:cubicBezTo>
                    <a:cubicBezTo>
                      <a:pt x="19722" y="8492"/>
                      <a:pt x="19735" y="8492"/>
                      <a:pt x="19752" y="8482"/>
                    </a:cubicBezTo>
                    <a:close/>
                    <a:moveTo>
                      <a:pt x="1872" y="11162"/>
                    </a:moveTo>
                    <a:cubicBezTo>
                      <a:pt x="1885" y="11165"/>
                      <a:pt x="1898" y="11167"/>
                      <a:pt x="1912" y="11169"/>
                    </a:cubicBezTo>
                    <a:lnTo>
                      <a:pt x="1912" y="11169"/>
                    </a:lnTo>
                    <a:cubicBezTo>
                      <a:pt x="1903" y="11162"/>
                      <a:pt x="1888" y="11162"/>
                      <a:pt x="1872" y="11162"/>
                    </a:cubicBezTo>
                    <a:close/>
                    <a:moveTo>
                      <a:pt x="40995" y="1"/>
                    </a:moveTo>
                    <a:cubicBezTo>
                      <a:pt x="40539" y="1"/>
                      <a:pt x="40105" y="24"/>
                      <a:pt x="39648" y="69"/>
                    </a:cubicBezTo>
                    <a:cubicBezTo>
                      <a:pt x="39466" y="92"/>
                      <a:pt x="39260" y="115"/>
                      <a:pt x="39078" y="138"/>
                    </a:cubicBezTo>
                    <a:cubicBezTo>
                      <a:pt x="39032" y="69"/>
                      <a:pt x="38941" y="46"/>
                      <a:pt x="38849" y="46"/>
                    </a:cubicBezTo>
                    <a:cubicBezTo>
                      <a:pt x="38735" y="69"/>
                      <a:pt x="38621" y="115"/>
                      <a:pt x="38484" y="138"/>
                    </a:cubicBezTo>
                    <a:cubicBezTo>
                      <a:pt x="38347" y="183"/>
                      <a:pt x="38210" y="206"/>
                      <a:pt x="38073" y="252"/>
                    </a:cubicBezTo>
                    <a:cubicBezTo>
                      <a:pt x="37845" y="297"/>
                      <a:pt x="37617" y="366"/>
                      <a:pt x="37389" y="434"/>
                    </a:cubicBezTo>
                    <a:cubicBezTo>
                      <a:pt x="37229" y="480"/>
                      <a:pt x="37069" y="526"/>
                      <a:pt x="36909" y="571"/>
                    </a:cubicBezTo>
                    <a:cubicBezTo>
                      <a:pt x="36704" y="617"/>
                      <a:pt x="36521" y="663"/>
                      <a:pt x="36339" y="708"/>
                    </a:cubicBezTo>
                    <a:cubicBezTo>
                      <a:pt x="36179" y="754"/>
                      <a:pt x="36019" y="777"/>
                      <a:pt x="35859" y="822"/>
                    </a:cubicBezTo>
                    <a:cubicBezTo>
                      <a:pt x="35745" y="845"/>
                      <a:pt x="35631" y="868"/>
                      <a:pt x="35540" y="891"/>
                    </a:cubicBezTo>
                    <a:cubicBezTo>
                      <a:pt x="35426" y="914"/>
                      <a:pt x="35334" y="937"/>
                      <a:pt x="35220" y="959"/>
                    </a:cubicBezTo>
                    <a:cubicBezTo>
                      <a:pt x="35175" y="982"/>
                      <a:pt x="35152" y="982"/>
                      <a:pt x="35106" y="1005"/>
                    </a:cubicBezTo>
                    <a:cubicBezTo>
                      <a:pt x="34992" y="1028"/>
                      <a:pt x="34878" y="1051"/>
                      <a:pt x="34787" y="1074"/>
                    </a:cubicBezTo>
                    <a:cubicBezTo>
                      <a:pt x="34535" y="1142"/>
                      <a:pt x="34284" y="1210"/>
                      <a:pt x="34033" y="1279"/>
                    </a:cubicBezTo>
                    <a:cubicBezTo>
                      <a:pt x="33942" y="1302"/>
                      <a:pt x="33828" y="1347"/>
                      <a:pt x="33737" y="1370"/>
                    </a:cubicBezTo>
                    <a:cubicBezTo>
                      <a:pt x="33622" y="1416"/>
                      <a:pt x="33485" y="1462"/>
                      <a:pt x="33371" y="1507"/>
                    </a:cubicBezTo>
                    <a:cubicBezTo>
                      <a:pt x="33234" y="1553"/>
                      <a:pt x="33097" y="1598"/>
                      <a:pt x="32960" y="1644"/>
                    </a:cubicBezTo>
                    <a:cubicBezTo>
                      <a:pt x="32938" y="1621"/>
                      <a:pt x="32915" y="1576"/>
                      <a:pt x="32892" y="1553"/>
                    </a:cubicBezTo>
                    <a:cubicBezTo>
                      <a:pt x="32846" y="1530"/>
                      <a:pt x="32778" y="1530"/>
                      <a:pt x="32732" y="1530"/>
                    </a:cubicBezTo>
                    <a:cubicBezTo>
                      <a:pt x="32504" y="1621"/>
                      <a:pt x="32276" y="1735"/>
                      <a:pt x="32047" y="1850"/>
                    </a:cubicBezTo>
                    <a:cubicBezTo>
                      <a:pt x="32002" y="1872"/>
                      <a:pt x="31933" y="1895"/>
                      <a:pt x="31888" y="1918"/>
                    </a:cubicBezTo>
                    <a:cubicBezTo>
                      <a:pt x="31682" y="2009"/>
                      <a:pt x="31500" y="2078"/>
                      <a:pt x="31317" y="2146"/>
                    </a:cubicBezTo>
                    <a:cubicBezTo>
                      <a:pt x="31317" y="2146"/>
                      <a:pt x="31317" y="2146"/>
                      <a:pt x="31317" y="2146"/>
                    </a:cubicBezTo>
                    <a:lnTo>
                      <a:pt x="31317" y="2146"/>
                    </a:lnTo>
                    <a:cubicBezTo>
                      <a:pt x="31317" y="2169"/>
                      <a:pt x="31294" y="2169"/>
                      <a:pt x="31271" y="2169"/>
                    </a:cubicBezTo>
                    <a:lnTo>
                      <a:pt x="31317" y="2146"/>
                    </a:lnTo>
                    <a:lnTo>
                      <a:pt x="31317" y="2146"/>
                    </a:lnTo>
                    <a:cubicBezTo>
                      <a:pt x="30998" y="2283"/>
                      <a:pt x="30678" y="2420"/>
                      <a:pt x="30358" y="2557"/>
                    </a:cubicBezTo>
                    <a:cubicBezTo>
                      <a:pt x="29948" y="2717"/>
                      <a:pt x="29560" y="2900"/>
                      <a:pt x="29149" y="3082"/>
                    </a:cubicBezTo>
                    <a:cubicBezTo>
                      <a:pt x="28989" y="3151"/>
                      <a:pt x="28806" y="3219"/>
                      <a:pt x="28647" y="3310"/>
                    </a:cubicBezTo>
                    <a:cubicBezTo>
                      <a:pt x="28487" y="3379"/>
                      <a:pt x="28327" y="3447"/>
                      <a:pt x="28167" y="3539"/>
                    </a:cubicBezTo>
                    <a:cubicBezTo>
                      <a:pt x="27825" y="3698"/>
                      <a:pt x="27482" y="3881"/>
                      <a:pt x="27140" y="4041"/>
                    </a:cubicBezTo>
                    <a:cubicBezTo>
                      <a:pt x="27094" y="4064"/>
                      <a:pt x="27049" y="4109"/>
                      <a:pt x="27049" y="4155"/>
                    </a:cubicBezTo>
                    <a:cubicBezTo>
                      <a:pt x="27026" y="4155"/>
                      <a:pt x="27026" y="4155"/>
                      <a:pt x="27003" y="4178"/>
                    </a:cubicBezTo>
                    <a:cubicBezTo>
                      <a:pt x="26775" y="4269"/>
                      <a:pt x="26524" y="4383"/>
                      <a:pt x="26296" y="4497"/>
                    </a:cubicBezTo>
                    <a:cubicBezTo>
                      <a:pt x="26044" y="4634"/>
                      <a:pt x="25793" y="4748"/>
                      <a:pt x="25519" y="4863"/>
                    </a:cubicBezTo>
                    <a:cubicBezTo>
                      <a:pt x="25109" y="5068"/>
                      <a:pt x="24698" y="5251"/>
                      <a:pt x="24287" y="5456"/>
                    </a:cubicBezTo>
                    <a:cubicBezTo>
                      <a:pt x="24059" y="5547"/>
                      <a:pt x="23830" y="5684"/>
                      <a:pt x="23602" y="5798"/>
                    </a:cubicBezTo>
                    <a:cubicBezTo>
                      <a:pt x="23556" y="5821"/>
                      <a:pt x="23511" y="5844"/>
                      <a:pt x="23442" y="5890"/>
                    </a:cubicBezTo>
                    <a:cubicBezTo>
                      <a:pt x="23420" y="5912"/>
                      <a:pt x="23374" y="5912"/>
                      <a:pt x="23328" y="5935"/>
                    </a:cubicBezTo>
                    <a:cubicBezTo>
                      <a:pt x="23305" y="5958"/>
                      <a:pt x="23260" y="5958"/>
                      <a:pt x="23237" y="5981"/>
                    </a:cubicBezTo>
                    <a:cubicBezTo>
                      <a:pt x="23054" y="6049"/>
                      <a:pt x="22895" y="6141"/>
                      <a:pt x="22712" y="6209"/>
                    </a:cubicBezTo>
                    <a:cubicBezTo>
                      <a:pt x="22484" y="6301"/>
                      <a:pt x="22255" y="6415"/>
                      <a:pt x="22027" y="6529"/>
                    </a:cubicBezTo>
                    <a:cubicBezTo>
                      <a:pt x="21571" y="6711"/>
                      <a:pt x="21114" y="6917"/>
                      <a:pt x="20680" y="7099"/>
                    </a:cubicBezTo>
                    <a:cubicBezTo>
                      <a:pt x="20544" y="7168"/>
                      <a:pt x="20429" y="7214"/>
                      <a:pt x="20292" y="7282"/>
                    </a:cubicBezTo>
                    <a:cubicBezTo>
                      <a:pt x="20247" y="7305"/>
                      <a:pt x="20201" y="7328"/>
                      <a:pt x="20156" y="7350"/>
                    </a:cubicBezTo>
                    <a:cubicBezTo>
                      <a:pt x="20087" y="7373"/>
                      <a:pt x="19996" y="7396"/>
                      <a:pt x="19927" y="7442"/>
                    </a:cubicBezTo>
                    <a:cubicBezTo>
                      <a:pt x="19699" y="7533"/>
                      <a:pt x="19471" y="7647"/>
                      <a:pt x="19242" y="7738"/>
                    </a:cubicBezTo>
                    <a:cubicBezTo>
                      <a:pt x="19128" y="7807"/>
                      <a:pt x="18991" y="7875"/>
                      <a:pt x="18877" y="7921"/>
                    </a:cubicBezTo>
                    <a:cubicBezTo>
                      <a:pt x="18763" y="7990"/>
                      <a:pt x="18649" y="8058"/>
                      <a:pt x="18535" y="8104"/>
                    </a:cubicBezTo>
                    <a:cubicBezTo>
                      <a:pt x="18512" y="8127"/>
                      <a:pt x="18512" y="8127"/>
                      <a:pt x="18489" y="8127"/>
                    </a:cubicBezTo>
                    <a:cubicBezTo>
                      <a:pt x="18078" y="8286"/>
                      <a:pt x="17668" y="8469"/>
                      <a:pt x="17257" y="8629"/>
                    </a:cubicBezTo>
                    <a:cubicBezTo>
                      <a:pt x="17051" y="8720"/>
                      <a:pt x="16846" y="8811"/>
                      <a:pt x="16640" y="8903"/>
                    </a:cubicBezTo>
                    <a:lnTo>
                      <a:pt x="16595" y="8903"/>
                    </a:lnTo>
                    <a:cubicBezTo>
                      <a:pt x="16344" y="8971"/>
                      <a:pt x="16115" y="9040"/>
                      <a:pt x="15887" y="9108"/>
                    </a:cubicBezTo>
                    <a:cubicBezTo>
                      <a:pt x="15431" y="9222"/>
                      <a:pt x="14951" y="9359"/>
                      <a:pt x="14495" y="9496"/>
                    </a:cubicBezTo>
                    <a:cubicBezTo>
                      <a:pt x="14061" y="9633"/>
                      <a:pt x="13627" y="9747"/>
                      <a:pt x="13194" y="9907"/>
                    </a:cubicBezTo>
                    <a:cubicBezTo>
                      <a:pt x="12943" y="9975"/>
                      <a:pt x="12692" y="10044"/>
                      <a:pt x="12463" y="10135"/>
                    </a:cubicBezTo>
                    <a:cubicBezTo>
                      <a:pt x="12441" y="10135"/>
                      <a:pt x="12418" y="10158"/>
                      <a:pt x="12395" y="10158"/>
                    </a:cubicBezTo>
                    <a:cubicBezTo>
                      <a:pt x="12372" y="10158"/>
                      <a:pt x="12326" y="10158"/>
                      <a:pt x="12304" y="10135"/>
                    </a:cubicBezTo>
                    <a:lnTo>
                      <a:pt x="12167" y="10158"/>
                    </a:lnTo>
                    <a:cubicBezTo>
                      <a:pt x="12098" y="10181"/>
                      <a:pt x="12030" y="10204"/>
                      <a:pt x="11961" y="10204"/>
                    </a:cubicBezTo>
                    <a:cubicBezTo>
                      <a:pt x="11870" y="10226"/>
                      <a:pt x="11779" y="10249"/>
                      <a:pt x="11710" y="10249"/>
                    </a:cubicBezTo>
                    <a:cubicBezTo>
                      <a:pt x="11505" y="10295"/>
                      <a:pt x="11299" y="10341"/>
                      <a:pt x="11117" y="10363"/>
                    </a:cubicBezTo>
                    <a:cubicBezTo>
                      <a:pt x="10706" y="10432"/>
                      <a:pt x="10318" y="10500"/>
                      <a:pt x="9930" y="10592"/>
                    </a:cubicBezTo>
                    <a:cubicBezTo>
                      <a:pt x="9542" y="10683"/>
                      <a:pt x="9154" y="10774"/>
                      <a:pt x="8766" y="10866"/>
                    </a:cubicBezTo>
                    <a:cubicBezTo>
                      <a:pt x="8583" y="10888"/>
                      <a:pt x="8423" y="10934"/>
                      <a:pt x="8264" y="10980"/>
                    </a:cubicBezTo>
                    <a:cubicBezTo>
                      <a:pt x="8218" y="11003"/>
                      <a:pt x="8149" y="11003"/>
                      <a:pt x="8104" y="11025"/>
                    </a:cubicBezTo>
                    <a:lnTo>
                      <a:pt x="8035" y="11025"/>
                    </a:lnTo>
                    <a:cubicBezTo>
                      <a:pt x="7853" y="11025"/>
                      <a:pt x="7670" y="11048"/>
                      <a:pt x="7510" y="11071"/>
                    </a:cubicBezTo>
                    <a:cubicBezTo>
                      <a:pt x="7168" y="11094"/>
                      <a:pt x="6803" y="11139"/>
                      <a:pt x="6460" y="11162"/>
                    </a:cubicBezTo>
                    <a:cubicBezTo>
                      <a:pt x="6118" y="11208"/>
                      <a:pt x="5776" y="11254"/>
                      <a:pt x="5433" y="11276"/>
                    </a:cubicBezTo>
                    <a:cubicBezTo>
                      <a:pt x="5388" y="11276"/>
                      <a:pt x="5342" y="11276"/>
                      <a:pt x="5319" y="11299"/>
                    </a:cubicBezTo>
                    <a:lnTo>
                      <a:pt x="5251" y="11299"/>
                    </a:lnTo>
                    <a:cubicBezTo>
                      <a:pt x="4863" y="11299"/>
                      <a:pt x="4497" y="11299"/>
                      <a:pt x="4109" y="11322"/>
                    </a:cubicBezTo>
                    <a:cubicBezTo>
                      <a:pt x="3950" y="11322"/>
                      <a:pt x="3813" y="11322"/>
                      <a:pt x="3653" y="11345"/>
                    </a:cubicBezTo>
                    <a:cubicBezTo>
                      <a:pt x="3425" y="11322"/>
                      <a:pt x="3173" y="11299"/>
                      <a:pt x="2922" y="11299"/>
                    </a:cubicBezTo>
                    <a:cubicBezTo>
                      <a:pt x="2808" y="11276"/>
                      <a:pt x="2717" y="11276"/>
                      <a:pt x="2603" y="11254"/>
                    </a:cubicBezTo>
                    <a:cubicBezTo>
                      <a:pt x="2386" y="11232"/>
                      <a:pt x="2150" y="11210"/>
                      <a:pt x="1912" y="11169"/>
                    </a:cubicBezTo>
                    <a:lnTo>
                      <a:pt x="1912" y="11169"/>
                    </a:lnTo>
                    <a:cubicBezTo>
                      <a:pt x="1916" y="11173"/>
                      <a:pt x="1918" y="11178"/>
                      <a:pt x="1918" y="11185"/>
                    </a:cubicBezTo>
                    <a:cubicBezTo>
                      <a:pt x="1827" y="11162"/>
                      <a:pt x="1735" y="11139"/>
                      <a:pt x="1644" y="11139"/>
                    </a:cubicBezTo>
                    <a:cubicBezTo>
                      <a:pt x="1553" y="11117"/>
                      <a:pt x="1462" y="11117"/>
                      <a:pt x="1393" y="11094"/>
                    </a:cubicBezTo>
                    <a:cubicBezTo>
                      <a:pt x="1302" y="11071"/>
                      <a:pt x="1210" y="11048"/>
                      <a:pt x="1119" y="11025"/>
                    </a:cubicBezTo>
                    <a:cubicBezTo>
                      <a:pt x="1005" y="10980"/>
                      <a:pt x="891" y="10980"/>
                      <a:pt x="800" y="10957"/>
                    </a:cubicBezTo>
                    <a:cubicBezTo>
                      <a:pt x="594" y="10911"/>
                      <a:pt x="389" y="10866"/>
                      <a:pt x="161" y="10843"/>
                    </a:cubicBezTo>
                    <a:cubicBezTo>
                      <a:pt x="92" y="10843"/>
                      <a:pt x="1" y="10911"/>
                      <a:pt x="1" y="11003"/>
                    </a:cubicBezTo>
                    <a:cubicBezTo>
                      <a:pt x="1" y="11094"/>
                      <a:pt x="92" y="11162"/>
                      <a:pt x="161" y="11162"/>
                    </a:cubicBezTo>
                    <a:cubicBezTo>
                      <a:pt x="206" y="11185"/>
                      <a:pt x="252" y="11185"/>
                      <a:pt x="297" y="11185"/>
                    </a:cubicBezTo>
                    <a:lnTo>
                      <a:pt x="366" y="11185"/>
                    </a:lnTo>
                    <a:cubicBezTo>
                      <a:pt x="366" y="11254"/>
                      <a:pt x="412" y="11322"/>
                      <a:pt x="457" y="11368"/>
                    </a:cubicBezTo>
                    <a:cubicBezTo>
                      <a:pt x="503" y="11391"/>
                      <a:pt x="526" y="11391"/>
                      <a:pt x="571" y="11391"/>
                    </a:cubicBezTo>
                    <a:cubicBezTo>
                      <a:pt x="617" y="11391"/>
                      <a:pt x="686" y="11413"/>
                      <a:pt x="754" y="11413"/>
                    </a:cubicBezTo>
                    <a:lnTo>
                      <a:pt x="845" y="11413"/>
                    </a:lnTo>
                    <a:lnTo>
                      <a:pt x="1142" y="11436"/>
                    </a:lnTo>
                    <a:cubicBezTo>
                      <a:pt x="1233" y="11459"/>
                      <a:pt x="1347" y="11459"/>
                      <a:pt x="1462" y="11482"/>
                    </a:cubicBezTo>
                    <a:cubicBezTo>
                      <a:pt x="1462" y="11505"/>
                      <a:pt x="1484" y="11550"/>
                      <a:pt x="1484" y="11573"/>
                    </a:cubicBezTo>
                    <a:cubicBezTo>
                      <a:pt x="1507" y="11619"/>
                      <a:pt x="1530" y="11642"/>
                      <a:pt x="1576" y="11664"/>
                    </a:cubicBezTo>
                    <a:cubicBezTo>
                      <a:pt x="1644" y="11687"/>
                      <a:pt x="1713" y="11687"/>
                      <a:pt x="1781" y="11687"/>
                    </a:cubicBezTo>
                    <a:cubicBezTo>
                      <a:pt x="1827" y="11699"/>
                      <a:pt x="1872" y="11699"/>
                      <a:pt x="1918" y="11699"/>
                    </a:cubicBezTo>
                    <a:cubicBezTo>
                      <a:pt x="1964" y="11699"/>
                      <a:pt x="2009" y="11699"/>
                      <a:pt x="2055" y="11710"/>
                    </a:cubicBezTo>
                    <a:lnTo>
                      <a:pt x="2534" y="11710"/>
                    </a:lnTo>
                    <a:cubicBezTo>
                      <a:pt x="2626" y="11710"/>
                      <a:pt x="2740" y="11710"/>
                      <a:pt x="2831" y="11733"/>
                    </a:cubicBezTo>
                    <a:cubicBezTo>
                      <a:pt x="2854" y="11756"/>
                      <a:pt x="2854" y="11779"/>
                      <a:pt x="2877" y="11779"/>
                    </a:cubicBezTo>
                    <a:cubicBezTo>
                      <a:pt x="2922" y="11847"/>
                      <a:pt x="2968" y="11847"/>
                      <a:pt x="3037" y="11847"/>
                    </a:cubicBezTo>
                    <a:cubicBezTo>
                      <a:pt x="3105" y="11858"/>
                      <a:pt x="3168" y="11864"/>
                      <a:pt x="3231" y="11864"/>
                    </a:cubicBezTo>
                    <a:cubicBezTo>
                      <a:pt x="3293" y="11864"/>
                      <a:pt x="3356" y="11858"/>
                      <a:pt x="3425" y="11847"/>
                    </a:cubicBezTo>
                    <a:lnTo>
                      <a:pt x="3767" y="11847"/>
                    </a:lnTo>
                    <a:cubicBezTo>
                      <a:pt x="3972" y="11824"/>
                      <a:pt x="4178" y="11824"/>
                      <a:pt x="4383" y="11824"/>
                    </a:cubicBezTo>
                    <a:lnTo>
                      <a:pt x="4520" y="11824"/>
                    </a:lnTo>
                    <a:cubicBezTo>
                      <a:pt x="4726" y="11824"/>
                      <a:pt x="4954" y="11847"/>
                      <a:pt x="5159" y="11847"/>
                    </a:cubicBezTo>
                    <a:cubicBezTo>
                      <a:pt x="5205" y="11893"/>
                      <a:pt x="5273" y="11938"/>
                      <a:pt x="5342" y="11938"/>
                    </a:cubicBezTo>
                    <a:cubicBezTo>
                      <a:pt x="5502" y="11938"/>
                      <a:pt x="5661" y="11916"/>
                      <a:pt x="5821" y="11893"/>
                    </a:cubicBezTo>
                    <a:cubicBezTo>
                      <a:pt x="6004" y="11870"/>
                      <a:pt x="6164" y="11870"/>
                      <a:pt x="6346" y="11847"/>
                    </a:cubicBezTo>
                    <a:cubicBezTo>
                      <a:pt x="6529" y="11824"/>
                      <a:pt x="6734" y="11801"/>
                      <a:pt x="6917" y="11779"/>
                    </a:cubicBezTo>
                    <a:cubicBezTo>
                      <a:pt x="6944" y="11785"/>
                      <a:pt x="6968" y="11788"/>
                      <a:pt x="6992" y="11788"/>
                    </a:cubicBezTo>
                    <a:cubicBezTo>
                      <a:pt x="7048" y="11788"/>
                      <a:pt x="7097" y="11772"/>
                      <a:pt x="7145" y="11756"/>
                    </a:cubicBezTo>
                    <a:cubicBezTo>
                      <a:pt x="7214" y="11756"/>
                      <a:pt x="7282" y="11733"/>
                      <a:pt x="7351" y="11733"/>
                    </a:cubicBezTo>
                    <a:cubicBezTo>
                      <a:pt x="7442" y="11710"/>
                      <a:pt x="7533" y="11687"/>
                      <a:pt x="7624" y="11687"/>
                    </a:cubicBezTo>
                    <a:cubicBezTo>
                      <a:pt x="7807" y="11664"/>
                      <a:pt x="7990" y="11642"/>
                      <a:pt x="8172" y="11619"/>
                    </a:cubicBezTo>
                    <a:cubicBezTo>
                      <a:pt x="8423" y="11596"/>
                      <a:pt x="8674" y="11596"/>
                      <a:pt x="8925" y="11573"/>
                    </a:cubicBezTo>
                    <a:cubicBezTo>
                      <a:pt x="9222" y="11550"/>
                      <a:pt x="9542" y="11505"/>
                      <a:pt x="9838" y="11482"/>
                    </a:cubicBezTo>
                    <a:cubicBezTo>
                      <a:pt x="9975" y="11482"/>
                      <a:pt x="10112" y="11459"/>
                      <a:pt x="10249" y="11436"/>
                    </a:cubicBezTo>
                    <a:cubicBezTo>
                      <a:pt x="10409" y="11413"/>
                      <a:pt x="10546" y="11413"/>
                      <a:pt x="10706" y="11391"/>
                    </a:cubicBezTo>
                    <a:cubicBezTo>
                      <a:pt x="10751" y="11368"/>
                      <a:pt x="10774" y="11345"/>
                      <a:pt x="10797" y="11322"/>
                    </a:cubicBezTo>
                    <a:cubicBezTo>
                      <a:pt x="10843" y="11299"/>
                      <a:pt x="10866" y="11254"/>
                      <a:pt x="10866" y="11185"/>
                    </a:cubicBezTo>
                    <a:cubicBezTo>
                      <a:pt x="11025" y="11162"/>
                      <a:pt x="11185" y="11139"/>
                      <a:pt x="11322" y="11094"/>
                    </a:cubicBezTo>
                    <a:cubicBezTo>
                      <a:pt x="11368" y="11094"/>
                      <a:pt x="11413" y="11071"/>
                      <a:pt x="11459" y="11025"/>
                    </a:cubicBezTo>
                    <a:cubicBezTo>
                      <a:pt x="11619" y="10980"/>
                      <a:pt x="11779" y="10957"/>
                      <a:pt x="11938" y="10911"/>
                    </a:cubicBezTo>
                    <a:cubicBezTo>
                      <a:pt x="12030" y="10888"/>
                      <a:pt x="12144" y="10866"/>
                      <a:pt x="12235" y="10866"/>
                    </a:cubicBezTo>
                    <a:cubicBezTo>
                      <a:pt x="12395" y="10820"/>
                      <a:pt x="12555" y="10797"/>
                      <a:pt x="12714" y="10774"/>
                    </a:cubicBezTo>
                    <a:cubicBezTo>
                      <a:pt x="12760" y="10751"/>
                      <a:pt x="12829" y="10751"/>
                      <a:pt x="12874" y="10729"/>
                    </a:cubicBezTo>
                    <a:cubicBezTo>
                      <a:pt x="12924" y="10762"/>
                      <a:pt x="12974" y="10783"/>
                      <a:pt x="13025" y="10783"/>
                    </a:cubicBezTo>
                    <a:cubicBezTo>
                      <a:pt x="13043" y="10783"/>
                      <a:pt x="13061" y="10780"/>
                      <a:pt x="13080" y="10774"/>
                    </a:cubicBezTo>
                    <a:cubicBezTo>
                      <a:pt x="13308" y="10683"/>
                      <a:pt x="13513" y="10614"/>
                      <a:pt x="13742" y="10523"/>
                    </a:cubicBezTo>
                    <a:cubicBezTo>
                      <a:pt x="13764" y="10523"/>
                      <a:pt x="13787" y="10500"/>
                      <a:pt x="13833" y="10500"/>
                    </a:cubicBezTo>
                    <a:cubicBezTo>
                      <a:pt x="13993" y="10455"/>
                      <a:pt x="14130" y="10432"/>
                      <a:pt x="14289" y="10409"/>
                    </a:cubicBezTo>
                    <a:cubicBezTo>
                      <a:pt x="14358" y="10386"/>
                      <a:pt x="14426" y="10386"/>
                      <a:pt x="14472" y="10363"/>
                    </a:cubicBezTo>
                    <a:cubicBezTo>
                      <a:pt x="14586" y="10341"/>
                      <a:pt x="14677" y="10341"/>
                      <a:pt x="14769" y="10295"/>
                    </a:cubicBezTo>
                    <a:cubicBezTo>
                      <a:pt x="14837" y="10272"/>
                      <a:pt x="14883" y="10226"/>
                      <a:pt x="14906" y="10158"/>
                    </a:cubicBezTo>
                    <a:cubicBezTo>
                      <a:pt x="14929" y="10181"/>
                      <a:pt x="14951" y="10204"/>
                      <a:pt x="14974" y="10204"/>
                    </a:cubicBezTo>
                    <a:cubicBezTo>
                      <a:pt x="15001" y="10210"/>
                      <a:pt x="15026" y="10213"/>
                      <a:pt x="15049" y="10213"/>
                    </a:cubicBezTo>
                    <a:cubicBezTo>
                      <a:pt x="15106" y="10213"/>
                      <a:pt x="15154" y="10197"/>
                      <a:pt x="15202" y="10181"/>
                    </a:cubicBezTo>
                    <a:cubicBezTo>
                      <a:pt x="15225" y="10181"/>
                      <a:pt x="15271" y="10158"/>
                      <a:pt x="15294" y="10158"/>
                    </a:cubicBezTo>
                    <a:cubicBezTo>
                      <a:pt x="15385" y="10112"/>
                      <a:pt x="15476" y="10089"/>
                      <a:pt x="15568" y="10044"/>
                    </a:cubicBezTo>
                    <a:cubicBezTo>
                      <a:pt x="15727" y="9998"/>
                      <a:pt x="15887" y="9930"/>
                      <a:pt x="16047" y="9884"/>
                    </a:cubicBezTo>
                    <a:cubicBezTo>
                      <a:pt x="16389" y="9747"/>
                      <a:pt x="16709" y="9610"/>
                      <a:pt x="17051" y="9496"/>
                    </a:cubicBezTo>
                    <a:cubicBezTo>
                      <a:pt x="17257" y="9428"/>
                      <a:pt x="17462" y="9336"/>
                      <a:pt x="17690" y="9268"/>
                    </a:cubicBezTo>
                    <a:cubicBezTo>
                      <a:pt x="17827" y="9222"/>
                      <a:pt x="17987" y="9176"/>
                      <a:pt x="18147" y="9131"/>
                    </a:cubicBezTo>
                    <a:cubicBezTo>
                      <a:pt x="18398" y="9040"/>
                      <a:pt x="18672" y="8971"/>
                      <a:pt x="18923" y="8880"/>
                    </a:cubicBezTo>
                    <a:cubicBezTo>
                      <a:pt x="18969" y="8857"/>
                      <a:pt x="19037" y="8834"/>
                      <a:pt x="19060" y="8766"/>
                    </a:cubicBezTo>
                    <a:cubicBezTo>
                      <a:pt x="19106" y="8743"/>
                      <a:pt x="19151" y="8720"/>
                      <a:pt x="19174" y="8720"/>
                    </a:cubicBezTo>
                    <a:cubicBezTo>
                      <a:pt x="19197" y="8697"/>
                      <a:pt x="19242" y="8697"/>
                      <a:pt x="19265" y="8674"/>
                    </a:cubicBezTo>
                    <a:lnTo>
                      <a:pt x="19242" y="8674"/>
                    </a:lnTo>
                    <a:cubicBezTo>
                      <a:pt x="19357" y="8629"/>
                      <a:pt x="19471" y="8583"/>
                      <a:pt x="19608" y="8537"/>
                    </a:cubicBezTo>
                    <a:cubicBezTo>
                      <a:pt x="19653" y="8515"/>
                      <a:pt x="19722" y="8492"/>
                      <a:pt x="19767" y="8469"/>
                    </a:cubicBezTo>
                    <a:lnTo>
                      <a:pt x="19767" y="8469"/>
                    </a:lnTo>
                    <a:cubicBezTo>
                      <a:pt x="19762" y="8474"/>
                      <a:pt x="19757" y="8478"/>
                      <a:pt x="19752" y="8482"/>
                    </a:cubicBezTo>
                    <a:lnTo>
                      <a:pt x="19752" y="8482"/>
                    </a:lnTo>
                    <a:cubicBezTo>
                      <a:pt x="19882" y="8436"/>
                      <a:pt x="20028" y="8373"/>
                      <a:pt x="20156" y="8309"/>
                    </a:cubicBezTo>
                    <a:cubicBezTo>
                      <a:pt x="20201" y="8286"/>
                      <a:pt x="20224" y="8241"/>
                      <a:pt x="20247" y="8172"/>
                    </a:cubicBezTo>
                    <a:cubicBezTo>
                      <a:pt x="20315" y="8172"/>
                      <a:pt x="20361" y="8149"/>
                      <a:pt x="20407" y="8127"/>
                    </a:cubicBezTo>
                    <a:lnTo>
                      <a:pt x="20521" y="8127"/>
                    </a:lnTo>
                    <a:lnTo>
                      <a:pt x="20566" y="8104"/>
                    </a:lnTo>
                    <a:cubicBezTo>
                      <a:pt x="20612" y="8104"/>
                      <a:pt x="20635" y="8081"/>
                      <a:pt x="20680" y="8058"/>
                    </a:cubicBezTo>
                    <a:cubicBezTo>
                      <a:pt x="20703" y="8058"/>
                      <a:pt x="20749" y="8035"/>
                      <a:pt x="20772" y="8012"/>
                    </a:cubicBezTo>
                    <a:cubicBezTo>
                      <a:pt x="20817" y="7990"/>
                      <a:pt x="20863" y="7967"/>
                      <a:pt x="20909" y="7944"/>
                    </a:cubicBezTo>
                    <a:cubicBezTo>
                      <a:pt x="21046" y="7898"/>
                      <a:pt x="21160" y="7830"/>
                      <a:pt x="21297" y="7761"/>
                    </a:cubicBezTo>
                    <a:cubicBezTo>
                      <a:pt x="21525" y="7647"/>
                      <a:pt x="21753" y="7510"/>
                      <a:pt x="21982" y="7396"/>
                    </a:cubicBezTo>
                    <a:cubicBezTo>
                      <a:pt x="22438" y="7145"/>
                      <a:pt x="22917" y="6917"/>
                      <a:pt x="23397" y="6711"/>
                    </a:cubicBezTo>
                    <a:cubicBezTo>
                      <a:pt x="23808" y="6506"/>
                      <a:pt x="24241" y="6323"/>
                      <a:pt x="24652" y="6141"/>
                    </a:cubicBezTo>
                    <a:cubicBezTo>
                      <a:pt x="24812" y="6095"/>
                      <a:pt x="24994" y="6027"/>
                      <a:pt x="25131" y="5935"/>
                    </a:cubicBezTo>
                    <a:lnTo>
                      <a:pt x="25154" y="5935"/>
                    </a:lnTo>
                    <a:cubicBezTo>
                      <a:pt x="25542" y="5776"/>
                      <a:pt x="25907" y="5593"/>
                      <a:pt x="26296" y="5433"/>
                    </a:cubicBezTo>
                    <a:cubicBezTo>
                      <a:pt x="26455" y="5365"/>
                      <a:pt x="26615" y="5273"/>
                      <a:pt x="26775" y="5205"/>
                    </a:cubicBezTo>
                    <a:cubicBezTo>
                      <a:pt x="26866" y="5159"/>
                      <a:pt x="26957" y="5114"/>
                      <a:pt x="27049" y="5091"/>
                    </a:cubicBezTo>
                    <a:cubicBezTo>
                      <a:pt x="27186" y="5022"/>
                      <a:pt x="27368" y="4977"/>
                      <a:pt x="27482" y="4840"/>
                    </a:cubicBezTo>
                    <a:cubicBezTo>
                      <a:pt x="27528" y="4794"/>
                      <a:pt x="27551" y="4726"/>
                      <a:pt x="27551" y="4657"/>
                    </a:cubicBezTo>
                    <a:cubicBezTo>
                      <a:pt x="27642" y="4634"/>
                      <a:pt x="27734" y="4589"/>
                      <a:pt x="27825" y="4543"/>
                    </a:cubicBezTo>
                    <a:cubicBezTo>
                      <a:pt x="27893" y="4520"/>
                      <a:pt x="27939" y="4497"/>
                      <a:pt x="28007" y="4474"/>
                    </a:cubicBezTo>
                    <a:cubicBezTo>
                      <a:pt x="28053" y="4520"/>
                      <a:pt x="28099" y="4543"/>
                      <a:pt x="28144" y="4566"/>
                    </a:cubicBezTo>
                    <a:cubicBezTo>
                      <a:pt x="28164" y="4572"/>
                      <a:pt x="28184" y="4575"/>
                      <a:pt x="28204" y="4575"/>
                    </a:cubicBezTo>
                    <a:cubicBezTo>
                      <a:pt x="28251" y="4575"/>
                      <a:pt x="28295" y="4559"/>
                      <a:pt x="28327" y="4543"/>
                    </a:cubicBezTo>
                    <a:cubicBezTo>
                      <a:pt x="28601" y="4429"/>
                      <a:pt x="28852" y="4292"/>
                      <a:pt x="29126" y="4155"/>
                    </a:cubicBezTo>
                    <a:cubicBezTo>
                      <a:pt x="29263" y="4109"/>
                      <a:pt x="29400" y="4041"/>
                      <a:pt x="29514" y="3972"/>
                    </a:cubicBezTo>
                    <a:lnTo>
                      <a:pt x="29537" y="3972"/>
                    </a:lnTo>
                    <a:cubicBezTo>
                      <a:pt x="29571" y="3984"/>
                      <a:pt x="29605" y="3989"/>
                      <a:pt x="29639" y="3989"/>
                    </a:cubicBezTo>
                    <a:cubicBezTo>
                      <a:pt x="29674" y="3989"/>
                      <a:pt x="29708" y="3984"/>
                      <a:pt x="29742" y="3972"/>
                    </a:cubicBezTo>
                    <a:cubicBezTo>
                      <a:pt x="29742" y="3972"/>
                      <a:pt x="29765" y="3972"/>
                      <a:pt x="29788" y="3950"/>
                    </a:cubicBezTo>
                    <a:cubicBezTo>
                      <a:pt x="29879" y="3927"/>
                      <a:pt x="29948" y="3881"/>
                      <a:pt x="30016" y="3858"/>
                    </a:cubicBezTo>
                    <a:cubicBezTo>
                      <a:pt x="30130" y="3790"/>
                      <a:pt x="30221" y="3767"/>
                      <a:pt x="30336" y="3721"/>
                    </a:cubicBezTo>
                    <a:cubicBezTo>
                      <a:pt x="30495" y="3653"/>
                      <a:pt x="30678" y="3584"/>
                      <a:pt x="30838" y="3516"/>
                    </a:cubicBezTo>
                    <a:cubicBezTo>
                      <a:pt x="31043" y="3425"/>
                      <a:pt x="31249" y="3356"/>
                      <a:pt x="31454" y="3265"/>
                    </a:cubicBezTo>
                    <a:cubicBezTo>
                      <a:pt x="31637" y="3196"/>
                      <a:pt x="31819" y="3128"/>
                      <a:pt x="32002" y="3059"/>
                    </a:cubicBezTo>
                    <a:cubicBezTo>
                      <a:pt x="32184" y="2991"/>
                      <a:pt x="32367" y="2922"/>
                      <a:pt x="32550" y="2854"/>
                    </a:cubicBezTo>
                    <a:cubicBezTo>
                      <a:pt x="32732" y="2808"/>
                      <a:pt x="32938" y="2740"/>
                      <a:pt x="33120" y="2671"/>
                    </a:cubicBezTo>
                    <a:cubicBezTo>
                      <a:pt x="33485" y="2557"/>
                      <a:pt x="33874" y="2420"/>
                      <a:pt x="34239" y="2306"/>
                    </a:cubicBezTo>
                    <a:cubicBezTo>
                      <a:pt x="34421" y="2260"/>
                      <a:pt x="34627" y="2192"/>
                      <a:pt x="34809" y="2123"/>
                    </a:cubicBezTo>
                    <a:cubicBezTo>
                      <a:pt x="35106" y="2055"/>
                      <a:pt x="35403" y="1987"/>
                      <a:pt x="35700" y="1918"/>
                    </a:cubicBezTo>
                    <a:cubicBezTo>
                      <a:pt x="35951" y="1850"/>
                      <a:pt x="36202" y="1781"/>
                      <a:pt x="36453" y="1735"/>
                    </a:cubicBezTo>
                    <a:cubicBezTo>
                      <a:pt x="36750" y="1667"/>
                      <a:pt x="37069" y="1576"/>
                      <a:pt x="37366" y="1507"/>
                    </a:cubicBezTo>
                    <a:cubicBezTo>
                      <a:pt x="37526" y="1484"/>
                      <a:pt x="37663" y="1439"/>
                      <a:pt x="37822" y="1416"/>
                    </a:cubicBezTo>
                    <a:cubicBezTo>
                      <a:pt x="37914" y="1393"/>
                      <a:pt x="38005" y="1370"/>
                      <a:pt x="38096" y="1347"/>
                    </a:cubicBezTo>
                    <a:cubicBezTo>
                      <a:pt x="38233" y="1302"/>
                      <a:pt x="38393" y="1256"/>
                      <a:pt x="38530" y="1188"/>
                    </a:cubicBezTo>
                    <a:cubicBezTo>
                      <a:pt x="38598" y="1165"/>
                      <a:pt x="38621" y="1119"/>
                      <a:pt x="38644" y="1051"/>
                    </a:cubicBezTo>
                    <a:cubicBezTo>
                      <a:pt x="38690" y="1051"/>
                      <a:pt x="38735" y="1051"/>
                      <a:pt x="38781" y="1028"/>
                    </a:cubicBezTo>
                    <a:cubicBezTo>
                      <a:pt x="39146" y="982"/>
                      <a:pt x="39511" y="959"/>
                      <a:pt x="39877" y="914"/>
                    </a:cubicBezTo>
                    <a:cubicBezTo>
                      <a:pt x="40265" y="868"/>
                      <a:pt x="40653" y="822"/>
                      <a:pt x="41063" y="800"/>
                    </a:cubicBezTo>
                    <a:lnTo>
                      <a:pt x="41246" y="800"/>
                    </a:lnTo>
                    <a:cubicBezTo>
                      <a:pt x="41383" y="822"/>
                      <a:pt x="41497" y="845"/>
                      <a:pt x="41634" y="845"/>
                    </a:cubicBezTo>
                    <a:lnTo>
                      <a:pt x="41840" y="868"/>
                    </a:lnTo>
                    <a:cubicBezTo>
                      <a:pt x="41954" y="868"/>
                      <a:pt x="42091" y="891"/>
                      <a:pt x="42205" y="891"/>
                    </a:cubicBezTo>
                    <a:cubicBezTo>
                      <a:pt x="42319" y="914"/>
                      <a:pt x="42433" y="914"/>
                      <a:pt x="42547" y="937"/>
                    </a:cubicBezTo>
                    <a:cubicBezTo>
                      <a:pt x="42707" y="959"/>
                      <a:pt x="42844" y="959"/>
                      <a:pt x="43004" y="982"/>
                    </a:cubicBezTo>
                    <a:lnTo>
                      <a:pt x="42935" y="982"/>
                    </a:lnTo>
                    <a:cubicBezTo>
                      <a:pt x="43369" y="1051"/>
                      <a:pt x="43803" y="1119"/>
                      <a:pt x="44236" y="1188"/>
                    </a:cubicBezTo>
                    <a:cubicBezTo>
                      <a:pt x="44442" y="1210"/>
                      <a:pt x="44647" y="1256"/>
                      <a:pt x="44830" y="1302"/>
                    </a:cubicBezTo>
                    <a:cubicBezTo>
                      <a:pt x="45035" y="1347"/>
                      <a:pt x="45241" y="1393"/>
                      <a:pt x="45446" y="1439"/>
                    </a:cubicBezTo>
                    <a:cubicBezTo>
                      <a:pt x="45514" y="1439"/>
                      <a:pt x="45560" y="1439"/>
                      <a:pt x="45629" y="1416"/>
                    </a:cubicBezTo>
                    <a:cubicBezTo>
                      <a:pt x="45674" y="1393"/>
                      <a:pt x="45697" y="1347"/>
                      <a:pt x="45720" y="1302"/>
                    </a:cubicBezTo>
                    <a:cubicBezTo>
                      <a:pt x="45720" y="1302"/>
                      <a:pt x="45743" y="1302"/>
                      <a:pt x="45743" y="1325"/>
                    </a:cubicBezTo>
                    <a:cubicBezTo>
                      <a:pt x="45880" y="1347"/>
                      <a:pt x="46017" y="1393"/>
                      <a:pt x="46154" y="1416"/>
                    </a:cubicBezTo>
                    <a:cubicBezTo>
                      <a:pt x="46313" y="1462"/>
                      <a:pt x="46473" y="1507"/>
                      <a:pt x="46633" y="1553"/>
                    </a:cubicBezTo>
                    <a:cubicBezTo>
                      <a:pt x="46724" y="1576"/>
                      <a:pt x="46815" y="1598"/>
                      <a:pt x="46907" y="1621"/>
                    </a:cubicBezTo>
                    <a:cubicBezTo>
                      <a:pt x="47021" y="1667"/>
                      <a:pt x="47135" y="1690"/>
                      <a:pt x="47249" y="1690"/>
                    </a:cubicBezTo>
                    <a:cubicBezTo>
                      <a:pt x="47340" y="1690"/>
                      <a:pt x="47432" y="1644"/>
                      <a:pt x="47455" y="1553"/>
                    </a:cubicBezTo>
                    <a:cubicBezTo>
                      <a:pt x="47455" y="1530"/>
                      <a:pt x="47455" y="1530"/>
                      <a:pt x="47455" y="1507"/>
                    </a:cubicBezTo>
                    <a:cubicBezTo>
                      <a:pt x="47569" y="1553"/>
                      <a:pt x="47660" y="1598"/>
                      <a:pt x="47751" y="1644"/>
                    </a:cubicBezTo>
                    <a:cubicBezTo>
                      <a:pt x="47820" y="1667"/>
                      <a:pt x="47888" y="1713"/>
                      <a:pt x="47957" y="1758"/>
                    </a:cubicBezTo>
                    <a:cubicBezTo>
                      <a:pt x="48048" y="1804"/>
                      <a:pt x="48139" y="1872"/>
                      <a:pt x="48253" y="1918"/>
                    </a:cubicBezTo>
                    <a:cubicBezTo>
                      <a:pt x="48263" y="1928"/>
                      <a:pt x="48280" y="1933"/>
                      <a:pt x="48299" y="1933"/>
                    </a:cubicBezTo>
                    <a:cubicBezTo>
                      <a:pt x="48325" y="1933"/>
                      <a:pt x="48354" y="1922"/>
                      <a:pt x="48368" y="1895"/>
                    </a:cubicBezTo>
                    <a:cubicBezTo>
                      <a:pt x="48390" y="1850"/>
                      <a:pt x="48368" y="1804"/>
                      <a:pt x="48322" y="1781"/>
                    </a:cubicBezTo>
                    <a:lnTo>
                      <a:pt x="48253" y="1735"/>
                    </a:lnTo>
                    <a:cubicBezTo>
                      <a:pt x="48322" y="1735"/>
                      <a:pt x="48368" y="1690"/>
                      <a:pt x="48390" y="1644"/>
                    </a:cubicBezTo>
                    <a:cubicBezTo>
                      <a:pt x="48413" y="1576"/>
                      <a:pt x="48368" y="1507"/>
                      <a:pt x="48322" y="1484"/>
                    </a:cubicBezTo>
                    <a:cubicBezTo>
                      <a:pt x="48139" y="1393"/>
                      <a:pt x="47957" y="1325"/>
                      <a:pt x="47774" y="1256"/>
                    </a:cubicBezTo>
                    <a:cubicBezTo>
                      <a:pt x="47660" y="1210"/>
                      <a:pt x="47546" y="1165"/>
                      <a:pt x="47432" y="1119"/>
                    </a:cubicBezTo>
                    <a:cubicBezTo>
                      <a:pt x="47318" y="1074"/>
                      <a:pt x="47203" y="1028"/>
                      <a:pt x="47089" y="982"/>
                    </a:cubicBezTo>
                    <a:cubicBezTo>
                      <a:pt x="46656" y="845"/>
                      <a:pt x="46245" y="731"/>
                      <a:pt x="45811" y="594"/>
                    </a:cubicBezTo>
                    <a:cubicBezTo>
                      <a:pt x="45697" y="571"/>
                      <a:pt x="45583" y="549"/>
                      <a:pt x="45492" y="526"/>
                    </a:cubicBezTo>
                    <a:cubicBezTo>
                      <a:pt x="45400" y="503"/>
                      <a:pt x="45309" y="480"/>
                      <a:pt x="45195" y="457"/>
                    </a:cubicBezTo>
                    <a:cubicBezTo>
                      <a:pt x="45081" y="434"/>
                      <a:pt x="44967" y="412"/>
                      <a:pt x="44852" y="389"/>
                    </a:cubicBezTo>
                    <a:cubicBezTo>
                      <a:pt x="44716" y="366"/>
                      <a:pt x="44601" y="343"/>
                      <a:pt x="44487" y="343"/>
                    </a:cubicBezTo>
                    <a:cubicBezTo>
                      <a:pt x="44373" y="320"/>
                      <a:pt x="44282" y="297"/>
                      <a:pt x="44191" y="297"/>
                    </a:cubicBezTo>
                    <a:cubicBezTo>
                      <a:pt x="44168" y="297"/>
                      <a:pt x="44145" y="297"/>
                      <a:pt x="44122" y="275"/>
                    </a:cubicBezTo>
                    <a:lnTo>
                      <a:pt x="44054" y="275"/>
                    </a:lnTo>
                    <a:cubicBezTo>
                      <a:pt x="43985" y="275"/>
                      <a:pt x="43917" y="275"/>
                      <a:pt x="43825" y="252"/>
                    </a:cubicBezTo>
                    <a:lnTo>
                      <a:pt x="43757" y="252"/>
                    </a:lnTo>
                    <a:cubicBezTo>
                      <a:pt x="43734" y="229"/>
                      <a:pt x="43711" y="229"/>
                      <a:pt x="43666" y="206"/>
                    </a:cubicBezTo>
                    <a:cubicBezTo>
                      <a:pt x="43209" y="138"/>
                      <a:pt x="42730" y="92"/>
                      <a:pt x="42273" y="46"/>
                    </a:cubicBezTo>
                    <a:cubicBezTo>
                      <a:pt x="42182" y="46"/>
                      <a:pt x="42091" y="24"/>
                      <a:pt x="41999" y="24"/>
                    </a:cubicBezTo>
                    <a:cubicBezTo>
                      <a:pt x="41908" y="24"/>
                      <a:pt x="41817" y="24"/>
                      <a:pt x="41703"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4"/>
              <p:cNvSpPr/>
              <p:nvPr/>
            </p:nvSpPr>
            <p:spPr>
              <a:xfrm>
                <a:off x="12642171" y="3505712"/>
                <a:ext cx="1633389" cy="245709"/>
              </a:xfrm>
              <a:custGeom>
                <a:rect b="b" l="l" r="r" t="t"/>
                <a:pathLst>
                  <a:path extrusionOk="0" h="8821" w="58639">
                    <a:moveTo>
                      <a:pt x="22187" y="434"/>
                    </a:moveTo>
                    <a:cubicBezTo>
                      <a:pt x="22193" y="435"/>
                      <a:pt x="22199" y="437"/>
                      <a:pt x="22205" y="438"/>
                    </a:cubicBezTo>
                    <a:lnTo>
                      <a:pt x="22205" y="438"/>
                    </a:lnTo>
                    <a:cubicBezTo>
                      <a:pt x="22199" y="435"/>
                      <a:pt x="22193" y="434"/>
                      <a:pt x="22187" y="434"/>
                    </a:cubicBezTo>
                    <a:close/>
                    <a:moveTo>
                      <a:pt x="22033" y="1070"/>
                    </a:moveTo>
                    <a:cubicBezTo>
                      <a:pt x="22039" y="1072"/>
                      <a:pt x="22044" y="1073"/>
                      <a:pt x="22050" y="1073"/>
                    </a:cubicBezTo>
                    <a:cubicBezTo>
                      <a:pt x="22044" y="1072"/>
                      <a:pt x="22038" y="1071"/>
                      <a:pt x="22033" y="1070"/>
                    </a:cubicBezTo>
                    <a:close/>
                    <a:moveTo>
                      <a:pt x="22267" y="1116"/>
                    </a:moveTo>
                    <a:cubicBezTo>
                      <a:pt x="22270" y="1118"/>
                      <a:pt x="22274" y="1119"/>
                      <a:pt x="22278" y="1119"/>
                    </a:cubicBezTo>
                    <a:cubicBezTo>
                      <a:pt x="22274" y="1118"/>
                      <a:pt x="22271" y="1117"/>
                      <a:pt x="22267" y="1116"/>
                    </a:cubicBezTo>
                    <a:close/>
                    <a:moveTo>
                      <a:pt x="9975" y="1918"/>
                    </a:moveTo>
                    <a:cubicBezTo>
                      <a:pt x="9952" y="1918"/>
                      <a:pt x="9952" y="1940"/>
                      <a:pt x="9930" y="1940"/>
                    </a:cubicBezTo>
                    <a:cubicBezTo>
                      <a:pt x="9952" y="1918"/>
                      <a:pt x="9952" y="1918"/>
                      <a:pt x="9975" y="1918"/>
                    </a:cubicBezTo>
                    <a:close/>
                    <a:moveTo>
                      <a:pt x="4123" y="4908"/>
                    </a:moveTo>
                    <a:lnTo>
                      <a:pt x="4123" y="4908"/>
                    </a:lnTo>
                    <a:cubicBezTo>
                      <a:pt x="4122" y="4909"/>
                      <a:pt x="4120" y="4910"/>
                      <a:pt x="4119" y="4911"/>
                    </a:cubicBezTo>
                    <a:lnTo>
                      <a:pt x="4119" y="4911"/>
                    </a:lnTo>
                    <a:cubicBezTo>
                      <a:pt x="4120" y="4910"/>
                      <a:pt x="4121" y="4909"/>
                      <a:pt x="4123" y="4908"/>
                    </a:cubicBezTo>
                    <a:close/>
                    <a:moveTo>
                      <a:pt x="16686" y="0"/>
                    </a:moveTo>
                    <a:cubicBezTo>
                      <a:pt x="16206" y="0"/>
                      <a:pt x="15750" y="23"/>
                      <a:pt x="15293" y="46"/>
                    </a:cubicBezTo>
                    <a:cubicBezTo>
                      <a:pt x="14768" y="92"/>
                      <a:pt x="14244" y="160"/>
                      <a:pt x="13719" y="251"/>
                    </a:cubicBezTo>
                    <a:cubicBezTo>
                      <a:pt x="13422" y="297"/>
                      <a:pt x="13148" y="343"/>
                      <a:pt x="12851" y="388"/>
                    </a:cubicBezTo>
                    <a:cubicBezTo>
                      <a:pt x="12600" y="457"/>
                      <a:pt x="12326" y="525"/>
                      <a:pt x="12075" y="594"/>
                    </a:cubicBezTo>
                    <a:cubicBezTo>
                      <a:pt x="11550" y="731"/>
                      <a:pt x="11048" y="868"/>
                      <a:pt x="10523" y="1050"/>
                    </a:cubicBezTo>
                    <a:cubicBezTo>
                      <a:pt x="10249" y="1141"/>
                      <a:pt x="9975" y="1233"/>
                      <a:pt x="9701" y="1324"/>
                    </a:cubicBezTo>
                    <a:cubicBezTo>
                      <a:pt x="9450" y="1415"/>
                      <a:pt x="9199" y="1529"/>
                      <a:pt x="8948" y="1621"/>
                    </a:cubicBezTo>
                    <a:cubicBezTo>
                      <a:pt x="8537" y="1781"/>
                      <a:pt x="8126" y="1963"/>
                      <a:pt x="7715" y="2169"/>
                    </a:cubicBezTo>
                    <a:cubicBezTo>
                      <a:pt x="7510" y="2260"/>
                      <a:pt x="7305" y="2374"/>
                      <a:pt x="7099" y="2465"/>
                    </a:cubicBezTo>
                    <a:cubicBezTo>
                      <a:pt x="6871" y="2557"/>
                      <a:pt x="6643" y="2671"/>
                      <a:pt x="6437" y="2785"/>
                    </a:cubicBezTo>
                    <a:cubicBezTo>
                      <a:pt x="6026" y="2990"/>
                      <a:pt x="5593" y="3219"/>
                      <a:pt x="5205" y="3447"/>
                    </a:cubicBezTo>
                    <a:cubicBezTo>
                      <a:pt x="4794" y="3675"/>
                      <a:pt x="4383" y="3949"/>
                      <a:pt x="3995" y="4200"/>
                    </a:cubicBezTo>
                    <a:cubicBezTo>
                      <a:pt x="3584" y="4497"/>
                      <a:pt x="3173" y="4794"/>
                      <a:pt x="2785" y="5113"/>
                    </a:cubicBezTo>
                    <a:cubicBezTo>
                      <a:pt x="2397" y="5410"/>
                      <a:pt x="2078" y="5775"/>
                      <a:pt x="1735" y="6140"/>
                    </a:cubicBezTo>
                    <a:cubicBezTo>
                      <a:pt x="1621" y="6254"/>
                      <a:pt x="1507" y="6368"/>
                      <a:pt x="1393" y="6505"/>
                    </a:cubicBezTo>
                    <a:cubicBezTo>
                      <a:pt x="1279" y="6642"/>
                      <a:pt x="1165" y="6779"/>
                      <a:pt x="1073" y="6916"/>
                    </a:cubicBezTo>
                    <a:cubicBezTo>
                      <a:pt x="936" y="7076"/>
                      <a:pt x="822" y="7236"/>
                      <a:pt x="731" y="7396"/>
                    </a:cubicBezTo>
                    <a:cubicBezTo>
                      <a:pt x="640" y="7555"/>
                      <a:pt x="548" y="7715"/>
                      <a:pt x="457" y="7852"/>
                    </a:cubicBezTo>
                    <a:cubicBezTo>
                      <a:pt x="343" y="8058"/>
                      <a:pt x="229" y="8240"/>
                      <a:pt x="92" y="8423"/>
                    </a:cubicBezTo>
                    <a:cubicBezTo>
                      <a:pt x="1" y="8537"/>
                      <a:pt x="46" y="8697"/>
                      <a:pt x="160" y="8788"/>
                    </a:cubicBezTo>
                    <a:cubicBezTo>
                      <a:pt x="197" y="8810"/>
                      <a:pt x="238" y="8820"/>
                      <a:pt x="280" y="8820"/>
                    </a:cubicBezTo>
                    <a:cubicBezTo>
                      <a:pt x="370" y="8820"/>
                      <a:pt x="463" y="8774"/>
                      <a:pt x="525" y="8697"/>
                    </a:cubicBezTo>
                    <a:cubicBezTo>
                      <a:pt x="594" y="8583"/>
                      <a:pt x="685" y="8468"/>
                      <a:pt x="777" y="8331"/>
                    </a:cubicBezTo>
                    <a:cubicBezTo>
                      <a:pt x="845" y="8240"/>
                      <a:pt x="914" y="8149"/>
                      <a:pt x="982" y="8058"/>
                    </a:cubicBezTo>
                    <a:cubicBezTo>
                      <a:pt x="1142" y="7806"/>
                      <a:pt x="1302" y="7578"/>
                      <a:pt x="1484" y="7350"/>
                    </a:cubicBezTo>
                    <a:cubicBezTo>
                      <a:pt x="1575" y="7259"/>
                      <a:pt x="1644" y="7167"/>
                      <a:pt x="1735" y="7053"/>
                    </a:cubicBezTo>
                    <a:cubicBezTo>
                      <a:pt x="1849" y="6916"/>
                      <a:pt x="1986" y="6802"/>
                      <a:pt x="2123" y="6665"/>
                    </a:cubicBezTo>
                    <a:cubicBezTo>
                      <a:pt x="2329" y="6460"/>
                      <a:pt x="2534" y="6231"/>
                      <a:pt x="2740" y="6026"/>
                    </a:cubicBezTo>
                    <a:cubicBezTo>
                      <a:pt x="3141" y="5603"/>
                      <a:pt x="3629" y="5266"/>
                      <a:pt x="4119" y="4911"/>
                    </a:cubicBezTo>
                    <a:lnTo>
                      <a:pt x="4119" y="4911"/>
                    </a:lnTo>
                    <a:cubicBezTo>
                      <a:pt x="4113" y="4916"/>
                      <a:pt x="4109" y="4921"/>
                      <a:pt x="4109" y="4930"/>
                    </a:cubicBezTo>
                    <a:lnTo>
                      <a:pt x="4155" y="4885"/>
                    </a:lnTo>
                    <a:lnTo>
                      <a:pt x="4155" y="4885"/>
                    </a:lnTo>
                    <a:cubicBezTo>
                      <a:pt x="4143" y="4896"/>
                      <a:pt x="4131" y="4902"/>
                      <a:pt x="4123" y="4908"/>
                    </a:cubicBezTo>
                    <a:lnTo>
                      <a:pt x="4123" y="4908"/>
                    </a:lnTo>
                    <a:cubicBezTo>
                      <a:pt x="4133" y="4900"/>
                      <a:pt x="4144" y="4893"/>
                      <a:pt x="4155" y="4885"/>
                    </a:cubicBezTo>
                    <a:cubicBezTo>
                      <a:pt x="4269" y="4816"/>
                      <a:pt x="4383" y="4725"/>
                      <a:pt x="4497" y="4657"/>
                    </a:cubicBezTo>
                    <a:cubicBezTo>
                      <a:pt x="4908" y="4383"/>
                      <a:pt x="5342" y="4109"/>
                      <a:pt x="5775" y="3880"/>
                    </a:cubicBezTo>
                    <a:cubicBezTo>
                      <a:pt x="6232" y="3607"/>
                      <a:pt x="6711" y="3356"/>
                      <a:pt x="7190" y="3127"/>
                    </a:cubicBezTo>
                    <a:cubicBezTo>
                      <a:pt x="7647" y="2922"/>
                      <a:pt x="8103" y="2694"/>
                      <a:pt x="8583" y="2488"/>
                    </a:cubicBezTo>
                    <a:cubicBezTo>
                      <a:pt x="9039" y="2283"/>
                      <a:pt x="9519" y="2100"/>
                      <a:pt x="9998" y="1918"/>
                    </a:cubicBezTo>
                    <a:cubicBezTo>
                      <a:pt x="10865" y="1598"/>
                      <a:pt x="11756" y="1324"/>
                      <a:pt x="12646" y="1119"/>
                    </a:cubicBezTo>
                    <a:cubicBezTo>
                      <a:pt x="13125" y="1005"/>
                      <a:pt x="13627" y="913"/>
                      <a:pt x="14129" y="845"/>
                    </a:cubicBezTo>
                    <a:cubicBezTo>
                      <a:pt x="14586" y="776"/>
                      <a:pt x="15042" y="731"/>
                      <a:pt x="15499" y="685"/>
                    </a:cubicBezTo>
                    <a:lnTo>
                      <a:pt x="15408" y="685"/>
                    </a:lnTo>
                    <a:cubicBezTo>
                      <a:pt x="15933" y="662"/>
                      <a:pt x="16458" y="639"/>
                      <a:pt x="16983" y="639"/>
                    </a:cubicBezTo>
                    <a:cubicBezTo>
                      <a:pt x="17119" y="662"/>
                      <a:pt x="17256" y="662"/>
                      <a:pt x="17416" y="662"/>
                    </a:cubicBezTo>
                    <a:lnTo>
                      <a:pt x="17759" y="662"/>
                    </a:lnTo>
                    <a:cubicBezTo>
                      <a:pt x="18033" y="662"/>
                      <a:pt x="18284" y="662"/>
                      <a:pt x="18535" y="685"/>
                    </a:cubicBezTo>
                    <a:cubicBezTo>
                      <a:pt x="18786" y="708"/>
                      <a:pt x="19060" y="708"/>
                      <a:pt x="19311" y="731"/>
                    </a:cubicBezTo>
                    <a:cubicBezTo>
                      <a:pt x="19448" y="731"/>
                      <a:pt x="19585" y="731"/>
                      <a:pt x="19722" y="753"/>
                    </a:cubicBezTo>
                    <a:cubicBezTo>
                      <a:pt x="19859" y="753"/>
                      <a:pt x="20018" y="776"/>
                      <a:pt x="20155" y="776"/>
                    </a:cubicBezTo>
                    <a:cubicBezTo>
                      <a:pt x="20406" y="822"/>
                      <a:pt x="20680" y="845"/>
                      <a:pt x="20931" y="890"/>
                    </a:cubicBezTo>
                    <a:cubicBezTo>
                      <a:pt x="21205" y="936"/>
                      <a:pt x="21479" y="959"/>
                      <a:pt x="21753" y="1005"/>
                    </a:cubicBezTo>
                    <a:lnTo>
                      <a:pt x="21685" y="1005"/>
                    </a:lnTo>
                    <a:cubicBezTo>
                      <a:pt x="21815" y="1026"/>
                      <a:pt x="21924" y="1048"/>
                      <a:pt x="22033" y="1070"/>
                    </a:cubicBezTo>
                    <a:lnTo>
                      <a:pt x="22033" y="1070"/>
                    </a:lnTo>
                    <a:cubicBezTo>
                      <a:pt x="22026" y="1067"/>
                      <a:pt x="22019" y="1064"/>
                      <a:pt x="22011" y="1061"/>
                    </a:cubicBezTo>
                    <a:lnTo>
                      <a:pt x="22011" y="1061"/>
                    </a:lnTo>
                    <a:cubicBezTo>
                      <a:pt x="22099" y="1080"/>
                      <a:pt x="22176" y="1098"/>
                      <a:pt x="22267" y="1116"/>
                    </a:cubicBezTo>
                    <a:lnTo>
                      <a:pt x="22267" y="1116"/>
                    </a:lnTo>
                    <a:cubicBezTo>
                      <a:pt x="22263" y="1115"/>
                      <a:pt x="22261" y="1112"/>
                      <a:pt x="22259" y="1108"/>
                    </a:cubicBezTo>
                    <a:lnTo>
                      <a:pt x="22259" y="1108"/>
                    </a:lnTo>
                    <a:cubicBezTo>
                      <a:pt x="22266" y="1119"/>
                      <a:pt x="22283" y="1119"/>
                      <a:pt x="22301" y="1119"/>
                    </a:cubicBezTo>
                    <a:lnTo>
                      <a:pt x="22324" y="1119"/>
                    </a:lnTo>
                    <a:cubicBezTo>
                      <a:pt x="22552" y="1164"/>
                      <a:pt x="22780" y="1210"/>
                      <a:pt x="23031" y="1278"/>
                    </a:cubicBezTo>
                    <a:cubicBezTo>
                      <a:pt x="23282" y="1347"/>
                      <a:pt x="23533" y="1415"/>
                      <a:pt x="23784" y="1484"/>
                    </a:cubicBezTo>
                    <a:cubicBezTo>
                      <a:pt x="24241" y="1598"/>
                      <a:pt x="24720" y="1712"/>
                      <a:pt x="25200" y="1826"/>
                    </a:cubicBezTo>
                    <a:cubicBezTo>
                      <a:pt x="26227" y="2123"/>
                      <a:pt x="27231" y="2465"/>
                      <a:pt x="28235" y="2831"/>
                    </a:cubicBezTo>
                    <a:cubicBezTo>
                      <a:pt x="28486" y="2899"/>
                      <a:pt x="28738" y="2990"/>
                      <a:pt x="28966" y="3082"/>
                    </a:cubicBezTo>
                    <a:cubicBezTo>
                      <a:pt x="29217" y="3173"/>
                      <a:pt x="29445" y="3264"/>
                      <a:pt x="29696" y="3356"/>
                    </a:cubicBezTo>
                    <a:cubicBezTo>
                      <a:pt x="30198" y="3515"/>
                      <a:pt x="30701" y="3698"/>
                      <a:pt x="31203" y="3880"/>
                    </a:cubicBezTo>
                    <a:cubicBezTo>
                      <a:pt x="31454" y="3972"/>
                      <a:pt x="31728" y="4063"/>
                      <a:pt x="32002" y="4154"/>
                    </a:cubicBezTo>
                    <a:cubicBezTo>
                      <a:pt x="32230" y="4246"/>
                      <a:pt x="32458" y="4337"/>
                      <a:pt x="32686" y="4428"/>
                    </a:cubicBezTo>
                    <a:cubicBezTo>
                      <a:pt x="32960" y="4520"/>
                      <a:pt x="33211" y="4634"/>
                      <a:pt x="33485" y="4725"/>
                    </a:cubicBezTo>
                    <a:cubicBezTo>
                      <a:pt x="33736" y="4816"/>
                      <a:pt x="34010" y="4930"/>
                      <a:pt x="34284" y="5022"/>
                    </a:cubicBezTo>
                    <a:cubicBezTo>
                      <a:pt x="34763" y="5204"/>
                      <a:pt x="35243" y="5387"/>
                      <a:pt x="35722" y="5547"/>
                    </a:cubicBezTo>
                    <a:cubicBezTo>
                      <a:pt x="36201" y="5707"/>
                      <a:pt x="36658" y="5889"/>
                      <a:pt x="37137" y="6049"/>
                    </a:cubicBezTo>
                    <a:cubicBezTo>
                      <a:pt x="37594" y="6209"/>
                      <a:pt x="38050" y="6368"/>
                      <a:pt x="38507" y="6528"/>
                    </a:cubicBezTo>
                    <a:cubicBezTo>
                      <a:pt x="38758" y="6620"/>
                      <a:pt x="39009" y="6688"/>
                      <a:pt x="39260" y="6779"/>
                    </a:cubicBezTo>
                    <a:cubicBezTo>
                      <a:pt x="39488" y="6848"/>
                      <a:pt x="39739" y="6916"/>
                      <a:pt x="39968" y="6985"/>
                    </a:cubicBezTo>
                    <a:cubicBezTo>
                      <a:pt x="40493" y="7145"/>
                      <a:pt x="41018" y="7259"/>
                      <a:pt x="41543" y="7396"/>
                    </a:cubicBezTo>
                    <a:cubicBezTo>
                      <a:pt x="41794" y="7441"/>
                      <a:pt x="42068" y="7510"/>
                      <a:pt x="42341" y="7578"/>
                    </a:cubicBezTo>
                    <a:cubicBezTo>
                      <a:pt x="42593" y="7624"/>
                      <a:pt x="42844" y="7669"/>
                      <a:pt x="43095" y="7715"/>
                    </a:cubicBezTo>
                    <a:cubicBezTo>
                      <a:pt x="43369" y="7784"/>
                      <a:pt x="43620" y="7806"/>
                      <a:pt x="43871" y="7852"/>
                    </a:cubicBezTo>
                    <a:cubicBezTo>
                      <a:pt x="44122" y="7898"/>
                      <a:pt x="44373" y="7943"/>
                      <a:pt x="44624" y="7989"/>
                    </a:cubicBezTo>
                    <a:cubicBezTo>
                      <a:pt x="45172" y="8080"/>
                      <a:pt x="45697" y="8149"/>
                      <a:pt x="46222" y="8194"/>
                    </a:cubicBezTo>
                    <a:cubicBezTo>
                      <a:pt x="46359" y="8217"/>
                      <a:pt x="46473" y="8217"/>
                      <a:pt x="46610" y="8240"/>
                    </a:cubicBezTo>
                    <a:cubicBezTo>
                      <a:pt x="46747" y="8240"/>
                      <a:pt x="46884" y="8263"/>
                      <a:pt x="47021" y="8286"/>
                    </a:cubicBezTo>
                    <a:cubicBezTo>
                      <a:pt x="47272" y="8309"/>
                      <a:pt x="47546" y="8331"/>
                      <a:pt x="47797" y="8331"/>
                    </a:cubicBezTo>
                    <a:cubicBezTo>
                      <a:pt x="48322" y="8377"/>
                      <a:pt x="48847" y="8400"/>
                      <a:pt x="49349" y="8423"/>
                    </a:cubicBezTo>
                    <a:cubicBezTo>
                      <a:pt x="49623" y="8446"/>
                      <a:pt x="49874" y="8446"/>
                      <a:pt x="50148" y="8468"/>
                    </a:cubicBezTo>
                    <a:lnTo>
                      <a:pt x="50969" y="8468"/>
                    </a:lnTo>
                    <a:cubicBezTo>
                      <a:pt x="51221" y="8446"/>
                      <a:pt x="51472" y="8446"/>
                      <a:pt x="51723" y="8423"/>
                    </a:cubicBezTo>
                    <a:lnTo>
                      <a:pt x="52065" y="8423"/>
                    </a:lnTo>
                    <a:cubicBezTo>
                      <a:pt x="52202" y="8400"/>
                      <a:pt x="52316" y="8400"/>
                      <a:pt x="52430" y="8400"/>
                    </a:cubicBezTo>
                    <a:cubicBezTo>
                      <a:pt x="52955" y="8377"/>
                      <a:pt x="53503" y="8354"/>
                      <a:pt x="54028" y="8286"/>
                    </a:cubicBezTo>
                    <a:cubicBezTo>
                      <a:pt x="54279" y="8263"/>
                      <a:pt x="54530" y="8217"/>
                      <a:pt x="54781" y="8172"/>
                    </a:cubicBezTo>
                    <a:cubicBezTo>
                      <a:pt x="54987" y="8126"/>
                      <a:pt x="55192" y="8103"/>
                      <a:pt x="55375" y="8058"/>
                    </a:cubicBezTo>
                    <a:cubicBezTo>
                      <a:pt x="55557" y="8035"/>
                      <a:pt x="55717" y="7989"/>
                      <a:pt x="55877" y="7966"/>
                    </a:cubicBezTo>
                    <a:cubicBezTo>
                      <a:pt x="56082" y="7921"/>
                      <a:pt x="56288" y="7852"/>
                      <a:pt x="56493" y="7806"/>
                    </a:cubicBezTo>
                    <a:cubicBezTo>
                      <a:pt x="56858" y="7715"/>
                      <a:pt x="57246" y="7624"/>
                      <a:pt x="57612" y="7487"/>
                    </a:cubicBezTo>
                    <a:cubicBezTo>
                      <a:pt x="57817" y="7441"/>
                      <a:pt x="58000" y="7396"/>
                      <a:pt x="58159" y="7304"/>
                    </a:cubicBezTo>
                    <a:cubicBezTo>
                      <a:pt x="58296" y="7259"/>
                      <a:pt x="58410" y="7190"/>
                      <a:pt x="58502" y="7122"/>
                    </a:cubicBezTo>
                    <a:cubicBezTo>
                      <a:pt x="58525" y="7099"/>
                      <a:pt x="58525" y="7099"/>
                      <a:pt x="58547" y="7099"/>
                    </a:cubicBezTo>
                    <a:cubicBezTo>
                      <a:pt x="58593" y="7030"/>
                      <a:pt x="58593" y="7030"/>
                      <a:pt x="58616" y="6962"/>
                    </a:cubicBezTo>
                    <a:cubicBezTo>
                      <a:pt x="58639" y="6916"/>
                      <a:pt x="58639" y="6848"/>
                      <a:pt x="58639" y="6802"/>
                    </a:cubicBezTo>
                    <a:cubicBezTo>
                      <a:pt x="58616" y="6756"/>
                      <a:pt x="58593" y="6711"/>
                      <a:pt x="58570" y="6688"/>
                    </a:cubicBezTo>
                    <a:cubicBezTo>
                      <a:pt x="58502" y="6620"/>
                      <a:pt x="58410" y="6597"/>
                      <a:pt x="58342" y="6574"/>
                    </a:cubicBezTo>
                    <a:cubicBezTo>
                      <a:pt x="58296" y="6551"/>
                      <a:pt x="58274" y="6551"/>
                      <a:pt x="58251" y="6551"/>
                    </a:cubicBezTo>
                    <a:cubicBezTo>
                      <a:pt x="58228" y="6551"/>
                      <a:pt x="58205" y="6528"/>
                      <a:pt x="58182" y="6528"/>
                    </a:cubicBezTo>
                    <a:lnTo>
                      <a:pt x="58045" y="6528"/>
                    </a:lnTo>
                    <a:cubicBezTo>
                      <a:pt x="57863" y="6551"/>
                      <a:pt x="57703" y="6597"/>
                      <a:pt x="57520" y="6642"/>
                    </a:cubicBezTo>
                    <a:cubicBezTo>
                      <a:pt x="57246" y="6711"/>
                      <a:pt x="56972" y="6802"/>
                      <a:pt x="56699" y="6871"/>
                    </a:cubicBezTo>
                    <a:cubicBezTo>
                      <a:pt x="56425" y="6939"/>
                      <a:pt x="56151" y="7008"/>
                      <a:pt x="55854" y="7053"/>
                    </a:cubicBezTo>
                    <a:cubicBezTo>
                      <a:pt x="55580" y="7122"/>
                      <a:pt x="55283" y="7145"/>
                      <a:pt x="55010" y="7190"/>
                    </a:cubicBezTo>
                    <a:cubicBezTo>
                      <a:pt x="54736" y="7236"/>
                      <a:pt x="54462" y="7236"/>
                      <a:pt x="54188" y="7259"/>
                    </a:cubicBezTo>
                    <a:cubicBezTo>
                      <a:pt x="54051" y="7281"/>
                      <a:pt x="53937" y="7281"/>
                      <a:pt x="53823" y="7304"/>
                    </a:cubicBezTo>
                    <a:cubicBezTo>
                      <a:pt x="53549" y="7327"/>
                      <a:pt x="53275" y="7327"/>
                      <a:pt x="53001" y="7327"/>
                    </a:cubicBezTo>
                    <a:cubicBezTo>
                      <a:pt x="52902" y="7335"/>
                      <a:pt x="52803" y="7337"/>
                      <a:pt x="52704" y="7337"/>
                    </a:cubicBezTo>
                    <a:cubicBezTo>
                      <a:pt x="52506" y="7337"/>
                      <a:pt x="52309" y="7327"/>
                      <a:pt x="52111" y="7327"/>
                    </a:cubicBezTo>
                    <a:cubicBezTo>
                      <a:pt x="51540" y="7327"/>
                      <a:pt x="50969" y="7327"/>
                      <a:pt x="50399" y="7350"/>
                    </a:cubicBezTo>
                    <a:cubicBezTo>
                      <a:pt x="49851" y="7350"/>
                      <a:pt x="49280" y="7373"/>
                      <a:pt x="48733" y="7373"/>
                    </a:cubicBezTo>
                    <a:cubicBezTo>
                      <a:pt x="48185" y="7373"/>
                      <a:pt x="47614" y="7327"/>
                      <a:pt x="47066" y="7304"/>
                    </a:cubicBezTo>
                    <a:cubicBezTo>
                      <a:pt x="46770" y="7281"/>
                      <a:pt x="46496" y="7281"/>
                      <a:pt x="46199" y="7259"/>
                    </a:cubicBezTo>
                    <a:cubicBezTo>
                      <a:pt x="45902" y="7236"/>
                      <a:pt x="45605" y="7190"/>
                      <a:pt x="45286" y="7145"/>
                    </a:cubicBezTo>
                    <a:cubicBezTo>
                      <a:pt x="44692" y="7053"/>
                      <a:pt x="44099" y="6985"/>
                      <a:pt x="43506" y="6871"/>
                    </a:cubicBezTo>
                    <a:lnTo>
                      <a:pt x="43574" y="6871"/>
                    </a:lnTo>
                    <a:cubicBezTo>
                      <a:pt x="43506" y="6871"/>
                      <a:pt x="43437" y="6848"/>
                      <a:pt x="43369" y="6848"/>
                    </a:cubicBezTo>
                    <a:cubicBezTo>
                      <a:pt x="42912" y="6756"/>
                      <a:pt x="42478" y="6642"/>
                      <a:pt x="42045" y="6528"/>
                    </a:cubicBezTo>
                    <a:cubicBezTo>
                      <a:pt x="41794" y="6460"/>
                      <a:pt x="41565" y="6414"/>
                      <a:pt x="41337" y="6346"/>
                    </a:cubicBezTo>
                    <a:cubicBezTo>
                      <a:pt x="41063" y="6277"/>
                      <a:pt x="40812" y="6231"/>
                      <a:pt x="40538" y="6186"/>
                    </a:cubicBezTo>
                    <a:cubicBezTo>
                      <a:pt x="40486" y="6173"/>
                      <a:pt x="40440" y="6159"/>
                      <a:pt x="40399" y="6159"/>
                    </a:cubicBezTo>
                    <a:cubicBezTo>
                      <a:pt x="40368" y="6159"/>
                      <a:pt x="40339" y="6167"/>
                      <a:pt x="40310" y="6186"/>
                    </a:cubicBezTo>
                    <a:cubicBezTo>
                      <a:pt x="40242" y="6231"/>
                      <a:pt x="40173" y="6300"/>
                      <a:pt x="40150" y="6368"/>
                    </a:cubicBezTo>
                    <a:cubicBezTo>
                      <a:pt x="39945" y="6300"/>
                      <a:pt x="39739" y="6254"/>
                      <a:pt x="39534" y="6186"/>
                    </a:cubicBezTo>
                    <a:cubicBezTo>
                      <a:pt x="39283" y="6095"/>
                      <a:pt x="39032" y="6026"/>
                      <a:pt x="38804" y="5935"/>
                    </a:cubicBezTo>
                    <a:cubicBezTo>
                      <a:pt x="38324" y="5798"/>
                      <a:pt x="37891" y="5615"/>
                      <a:pt x="37434" y="5455"/>
                    </a:cubicBezTo>
                    <a:cubicBezTo>
                      <a:pt x="37206" y="5387"/>
                      <a:pt x="36978" y="5296"/>
                      <a:pt x="36749" y="5227"/>
                    </a:cubicBezTo>
                    <a:cubicBezTo>
                      <a:pt x="36521" y="5136"/>
                      <a:pt x="36270" y="5045"/>
                      <a:pt x="36042" y="4976"/>
                    </a:cubicBezTo>
                    <a:cubicBezTo>
                      <a:pt x="35540" y="4794"/>
                      <a:pt x="35060" y="4634"/>
                      <a:pt x="34581" y="4451"/>
                    </a:cubicBezTo>
                    <a:cubicBezTo>
                      <a:pt x="34307" y="4337"/>
                      <a:pt x="34056" y="4246"/>
                      <a:pt x="33782" y="4154"/>
                    </a:cubicBezTo>
                    <a:cubicBezTo>
                      <a:pt x="33508" y="4040"/>
                      <a:pt x="33234" y="3949"/>
                      <a:pt x="32983" y="3835"/>
                    </a:cubicBezTo>
                    <a:cubicBezTo>
                      <a:pt x="32755" y="3744"/>
                      <a:pt x="32527" y="3652"/>
                      <a:pt x="32275" y="3584"/>
                    </a:cubicBezTo>
                    <a:cubicBezTo>
                      <a:pt x="32024" y="3470"/>
                      <a:pt x="31751" y="3378"/>
                      <a:pt x="31499" y="3287"/>
                    </a:cubicBezTo>
                    <a:cubicBezTo>
                      <a:pt x="30997" y="3104"/>
                      <a:pt x="30495" y="2922"/>
                      <a:pt x="29993" y="2762"/>
                    </a:cubicBezTo>
                    <a:cubicBezTo>
                      <a:pt x="29742" y="2671"/>
                      <a:pt x="29514" y="2579"/>
                      <a:pt x="29285" y="2511"/>
                    </a:cubicBezTo>
                    <a:cubicBezTo>
                      <a:pt x="29034" y="2420"/>
                      <a:pt x="28783" y="2328"/>
                      <a:pt x="28532" y="2237"/>
                    </a:cubicBezTo>
                    <a:cubicBezTo>
                      <a:pt x="28030" y="2054"/>
                      <a:pt x="27528" y="1895"/>
                      <a:pt x="27048" y="1712"/>
                    </a:cubicBezTo>
                    <a:cubicBezTo>
                      <a:pt x="26524" y="1552"/>
                      <a:pt x="25999" y="1393"/>
                      <a:pt x="25496" y="1233"/>
                    </a:cubicBezTo>
                    <a:cubicBezTo>
                      <a:pt x="24971" y="1096"/>
                      <a:pt x="24446" y="982"/>
                      <a:pt x="23944" y="845"/>
                    </a:cubicBezTo>
                    <a:cubicBezTo>
                      <a:pt x="23670" y="776"/>
                      <a:pt x="23396" y="708"/>
                      <a:pt x="23123" y="639"/>
                    </a:cubicBezTo>
                    <a:cubicBezTo>
                      <a:pt x="22832" y="550"/>
                      <a:pt x="22519" y="504"/>
                      <a:pt x="22205" y="438"/>
                    </a:cubicBezTo>
                    <a:lnTo>
                      <a:pt x="22205" y="438"/>
                    </a:lnTo>
                    <a:cubicBezTo>
                      <a:pt x="22214" y="441"/>
                      <a:pt x="22224" y="446"/>
                      <a:pt x="22235" y="450"/>
                    </a:cubicBezTo>
                    <a:lnTo>
                      <a:pt x="22235" y="450"/>
                    </a:lnTo>
                    <a:cubicBezTo>
                      <a:pt x="22113" y="429"/>
                      <a:pt x="21992" y="409"/>
                      <a:pt x="21890" y="388"/>
                    </a:cubicBezTo>
                    <a:lnTo>
                      <a:pt x="21958" y="388"/>
                    </a:lnTo>
                    <a:cubicBezTo>
                      <a:pt x="21685" y="343"/>
                      <a:pt x="21388" y="297"/>
                      <a:pt x="21114" y="251"/>
                    </a:cubicBezTo>
                    <a:cubicBezTo>
                      <a:pt x="20840" y="228"/>
                      <a:pt x="20566" y="183"/>
                      <a:pt x="20292" y="137"/>
                    </a:cubicBezTo>
                    <a:cubicBezTo>
                      <a:pt x="20155" y="137"/>
                      <a:pt x="19995" y="114"/>
                      <a:pt x="19859" y="92"/>
                    </a:cubicBezTo>
                    <a:cubicBezTo>
                      <a:pt x="19722" y="92"/>
                      <a:pt x="19562" y="92"/>
                      <a:pt x="19425" y="69"/>
                    </a:cubicBezTo>
                    <a:cubicBezTo>
                      <a:pt x="19151" y="69"/>
                      <a:pt x="18877" y="46"/>
                      <a:pt x="18603" y="46"/>
                    </a:cubicBezTo>
                    <a:cubicBezTo>
                      <a:pt x="18329" y="23"/>
                      <a:pt x="18055" y="0"/>
                      <a:pt x="17804"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4"/>
              <p:cNvSpPr/>
              <p:nvPr/>
            </p:nvSpPr>
            <p:spPr>
              <a:xfrm>
                <a:off x="12624371" y="3447857"/>
                <a:ext cx="735651" cy="293397"/>
              </a:xfrm>
              <a:custGeom>
                <a:rect b="b" l="l" r="r" t="t"/>
                <a:pathLst>
                  <a:path extrusionOk="0" h="10533" w="26410">
                    <a:moveTo>
                      <a:pt x="15522" y="0"/>
                    </a:moveTo>
                    <a:cubicBezTo>
                      <a:pt x="15339" y="0"/>
                      <a:pt x="15156" y="0"/>
                      <a:pt x="14974" y="23"/>
                    </a:cubicBezTo>
                    <a:cubicBezTo>
                      <a:pt x="14860" y="23"/>
                      <a:pt x="14768" y="23"/>
                      <a:pt x="14654" y="46"/>
                    </a:cubicBezTo>
                    <a:cubicBezTo>
                      <a:pt x="14563" y="46"/>
                      <a:pt x="14449" y="69"/>
                      <a:pt x="14335" y="91"/>
                    </a:cubicBezTo>
                    <a:cubicBezTo>
                      <a:pt x="14175" y="91"/>
                      <a:pt x="14015" y="137"/>
                      <a:pt x="13855" y="160"/>
                    </a:cubicBezTo>
                    <a:cubicBezTo>
                      <a:pt x="13696" y="183"/>
                      <a:pt x="13513" y="228"/>
                      <a:pt x="13353" y="274"/>
                    </a:cubicBezTo>
                    <a:cubicBezTo>
                      <a:pt x="13239" y="297"/>
                      <a:pt x="13125" y="320"/>
                      <a:pt x="13011" y="342"/>
                    </a:cubicBezTo>
                    <a:cubicBezTo>
                      <a:pt x="12851" y="365"/>
                      <a:pt x="12691" y="388"/>
                      <a:pt x="12554" y="434"/>
                    </a:cubicBezTo>
                    <a:cubicBezTo>
                      <a:pt x="12463" y="434"/>
                      <a:pt x="12372" y="457"/>
                      <a:pt x="12303" y="457"/>
                    </a:cubicBezTo>
                    <a:cubicBezTo>
                      <a:pt x="12212" y="479"/>
                      <a:pt x="12098" y="502"/>
                      <a:pt x="12029" y="525"/>
                    </a:cubicBezTo>
                    <a:cubicBezTo>
                      <a:pt x="12007" y="502"/>
                      <a:pt x="11984" y="502"/>
                      <a:pt x="11961" y="479"/>
                    </a:cubicBezTo>
                    <a:cubicBezTo>
                      <a:pt x="11892" y="434"/>
                      <a:pt x="11847" y="411"/>
                      <a:pt x="11778" y="411"/>
                    </a:cubicBezTo>
                    <a:lnTo>
                      <a:pt x="11618" y="411"/>
                    </a:lnTo>
                    <a:cubicBezTo>
                      <a:pt x="11573" y="411"/>
                      <a:pt x="11504" y="434"/>
                      <a:pt x="11459" y="457"/>
                    </a:cubicBezTo>
                    <a:cubicBezTo>
                      <a:pt x="11367" y="457"/>
                      <a:pt x="11276" y="479"/>
                      <a:pt x="11185" y="525"/>
                    </a:cubicBezTo>
                    <a:cubicBezTo>
                      <a:pt x="11025" y="571"/>
                      <a:pt x="10865" y="616"/>
                      <a:pt x="10705" y="685"/>
                    </a:cubicBezTo>
                    <a:cubicBezTo>
                      <a:pt x="10363" y="799"/>
                      <a:pt x="9998" y="936"/>
                      <a:pt x="9656" y="1096"/>
                    </a:cubicBezTo>
                    <a:cubicBezTo>
                      <a:pt x="9016" y="1370"/>
                      <a:pt x="8377" y="1712"/>
                      <a:pt x="7761" y="2054"/>
                    </a:cubicBezTo>
                    <a:cubicBezTo>
                      <a:pt x="7464" y="2237"/>
                      <a:pt x="7190" y="2397"/>
                      <a:pt x="6916" y="2579"/>
                    </a:cubicBezTo>
                    <a:cubicBezTo>
                      <a:pt x="6757" y="2693"/>
                      <a:pt x="6597" y="2785"/>
                      <a:pt x="6437" y="2899"/>
                    </a:cubicBezTo>
                    <a:cubicBezTo>
                      <a:pt x="6369" y="2945"/>
                      <a:pt x="6300" y="2990"/>
                      <a:pt x="6232" y="3059"/>
                    </a:cubicBezTo>
                    <a:cubicBezTo>
                      <a:pt x="6186" y="3059"/>
                      <a:pt x="6140" y="3082"/>
                      <a:pt x="6118" y="3104"/>
                    </a:cubicBezTo>
                    <a:cubicBezTo>
                      <a:pt x="5638" y="3378"/>
                      <a:pt x="5182" y="3606"/>
                      <a:pt x="4702" y="3858"/>
                    </a:cubicBezTo>
                    <a:cubicBezTo>
                      <a:pt x="4588" y="3926"/>
                      <a:pt x="4520" y="4063"/>
                      <a:pt x="4565" y="4200"/>
                    </a:cubicBezTo>
                    <a:cubicBezTo>
                      <a:pt x="4565" y="4200"/>
                      <a:pt x="4565" y="4200"/>
                      <a:pt x="4565" y="4223"/>
                    </a:cubicBezTo>
                    <a:cubicBezTo>
                      <a:pt x="4337" y="4405"/>
                      <a:pt x="4132" y="4588"/>
                      <a:pt x="3926" y="4793"/>
                    </a:cubicBezTo>
                    <a:cubicBezTo>
                      <a:pt x="3767" y="4953"/>
                      <a:pt x="3607" y="5090"/>
                      <a:pt x="3447" y="5250"/>
                    </a:cubicBezTo>
                    <a:cubicBezTo>
                      <a:pt x="3379" y="5296"/>
                      <a:pt x="3310" y="5341"/>
                      <a:pt x="3242" y="5387"/>
                    </a:cubicBezTo>
                    <a:cubicBezTo>
                      <a:pt x="3127" y="5478"/>
                      <a:pt x="3036" y="5569"/>
                      <a:pt x="2922" y="5661"/>
                    </a:cubicBezTo>
                    <a:cubicBezTo>
                      <a:pt x="2876" y="5684"/>
                      <a:pt x="2854" y="5752"/>
                      <a:pt x="2854" y="5821"/>
                    </a:cubicBezTo>
                    <a:cubicBezTo>
                      <a:pt x="2717" y="5935"/>
                      <a:pt x="2602" y="6072"/>
                      <a:pt x="2488" y="6209"/>
                    </a:cubicBezTo>
                    <a:cubicBezTo>
                      <a:pt x="2443" y="6277"/>
                      <a:pt x="2374" y="6346"/>
                      <a:pt x="2329" y="6414"/>
                    </a:cubicBezTo>
                    <a:cubicBezTo>
                      <a:pt x="2260" y="6528"/>
                      <a:pt x="2214" y="6642"/>
                      <a:pt x="2169" y="6734"/>
                    </a:cubicBezTo>
                    <a:cubicBezTo>
                      <a:pt x="2169" y="6779"/>
                      <a:pt x="2169" y="6802"/>
                      <a:pt x="2169" y="6825"/>
                    </a:cubicBezTo>
                    <a:cubicBezTo>
                      <a:pt x="2078" y="6916"/>
                      <a:pt x="1986" y="7030"/>
                      <a:pt x="1895" y="7144"/>
                    </a:cubicBezTo>
                    <a:lnTo>
                      <a:pt x="1872" y="7144"/>
                    </a:lnTo>
                    <a:cubicBezTo>
                      <a:pt x="1781" y="7167"/>
                      <a:pt x="1735" y="7213"/>
                      <a:pt x="1689" y="7281"/>
                    </a:cubicBezTo>
                    <a:cubicBezTo>
                      <a:pt x="1621" y="7350"/>
                      <a:pt x="1575" y="7418"/>
                      <a:pt x="1530" y="7510"/>
                    </a:cubicBezTo>
                    <a:lnTo>
                      <a:pt x="1370" y="7715"/>
                    </a:lnTo>
                    <a:cubicBezTo>
                      <a:pt x="1279" y="7852"/>
                      <a:pt x="1187" y="7989"/>
                      <a:pt x="1073" y="8126"/>
                    </a:cubicBezTo>
                    <a:cubicBezTo>
                      <a:pt x="982" y="8286"/>
                      <a:pt x="868" y="8423"/>
                      <a:pt x="754" y="8582"/>
                    </a:cubicBezTo>
                    <a:cubicBezTo>
                      <a:pt x="708" y="8674"/>
                      <a:pt x="640" y="8742"/>
                      <a:pt x="594" y="8833"/>
                    </a:cubicBezTo>
                    <a:cubicBezTo>
                      <a:pt x="525" y="8948"/>
                      <a:pt x="457" y="9039"/>
                      <a:pt x="388" y="9153"/>
                    </a:cubicBezTo>
                    <a:cubicBezTo>
                      <a:pt x="320" y="9244"/>
                      <a:pt x="251" y="9358"/>
                      <a:pt x="206" y="9450"/>
                    </a:cubicBezTo>
                    <a:cubicBezTo>
                      <a:pt x="183" y="9495"/>
                      <a:pt x="160" y="9541"/>
                      <a:pt x="160" y="9610"/>
                    </a:cubicBezTo>
                    <a:cubicBezTo>
                      <a:pt x="160" y="9678"/>
                      <a:pt x="183" y="9724"/>
                      <a:pt x="206" y="9792"/>
                    </a:cubicBezTo>
                    <a:cubicBezTo>
                      <a:pt x="137" y="9792"/>
                      <a:pt x="92" y="9815"/>
                      <a:pt x="69" y="9838"/>
                    </a:cubicBezTo>
                    <a:cubicBezTo>
                      <a:pt x="23" y="9883"/>
                      <a:pt x="0" y="9929"/>
                      <a:pt x="0" y="9975"/>
                    </a:cubicBezTo>
                    <a:cubicBezTo>
                      <a:pt x="0" y="10020"/>
                      <a:pt x="0" y="10089"/>
                      <a:pt x="46" y="10112"/>
                    </a:cubicBezTo>
                    <a:cubicBezTo>
                      <a:pt x="92" y="10157"/>
                      <a:pt x="115" y="10180"/>
                      <a:pt x="183" y="10180"/>
                    </a:cubicBezTo>
                    <a:cubicBezTo>
                      <a:pt x="183" y="10180"/>
                      <a:pt x="183" y="10180"/>
                      <a:pt x="183" y="10203"/>
                    </a:cubicBezTo>
                    <a:cubicBezTo>
                      <a:pt x="274" y="10226"/>
                      <a:pt x="366" y="10271"/>
                      <a:pt x="457" y="10317"/>
                    </a:cubicBezTo>
                    <a:cubicBezTo>
                      <a:pt x="457" y="10317"/>
                      <a:pt x="457" y="10340"/>
                      <a:pt x="457" y="10340"/>
                    </a:cubicBezTo>
                    <a:cubicBezTo>
                      <a:pt x="476" y="10436"/>
                      <a:pt x="577" y="10533"/>
                      <a:pt x="677" y="10533"/>
                    </a:cubicBezTo>
                    <a:cubicBezTo>
                      <a:pt x="695" y="10533"/>
                      <a:pt x="713" y="10530"/>
                      <a:pt x="731" y="10523"/>
                    </a:cubicBezTo>
                    <a:cubicBezTo>
                      <a:pt x="776" y="10500"/>
                      <a:pt x="822" y="10500"/>
                      <a:pt x="868" y="10454"/>
                    </a:cubicBezTo>
                    <a:lnTo>
                      <a:pt x="891" y="10454"/>
                    </a:lnTo>
                    <a:cubicBezTo>
                      <a:pt x="910" y="10458"/>
                      <a:pt x="929" y="10460"/>
                      <a:pt x="947" y="10460"/>
                    </a:cubicBezTo>
                    <a:cubicBezTo>
                      <a:pt x="1035" y="10460"/>
                      <a:pt x="1104" y="10416"/>
                      <a:pt x="1142" y="10340"/>
                    </a:cubicBezTo>
                    <a:cubicBezTo>
                      <a:pt x="1164" y="10271"/>
                      <a:pt x="1142" y="10180"/>
                      <a:pt x="1096" y="10135"/>
                    </a:cubicBezTo>
                    <a:cubicBezTo>
                      <a:pt x="1096" y="10135"/>
                      <a:pt x="1096" y="10135"/>
                      <a:pt x="1096" y="10112"/>
                    </a:cubicBezTo>
                    <a:cubicBezTo>
                      <a:pt x="1096" y="10112"/>
                      <a:pt x="1119" y="10089"/>
                      <a:pt x="1119" y="10066"/>
                    </a:cubicBezTo>
                    <a:cubicBezTo>
                      <a:pt x="1233" y="9861"/>
                      <a:pt x="1370" y="9655"/>
                      <a:pt x="1507" y="9450"/>
                    </a:cubicBezTo>
                    <a:cubicBezTo>
                      <a:pt x="1598" y="9336"/>
                      <a:pt x="1667" y="9199"/>
                      <a:pt x="1758" y="9085"/>
                    </a:cubicBezTo>
                    <a:cubicBezTo>
                      <a:pt x="1804" y="9016"/>
                      <a:pt x="1849" y="8925"/>
                      <a:pt x="1895" y="8856"/>
                    </a:cubicBezTo>
                    <a:cubicBezTo>
                      <a:pt x="1963" y="8856"/>
                      <a:pt x="2032" y="8833"/>
                      <a:pt x="2078" y="8765"/>
                    </a:cubicBezTo>
                    <a:cubicBezTo>
                      <a:pt x="2351" y="8514"/>
                      <a:pt x="2625" y="8217"/>
                      <a:pt x="2876" y="7943"/>
                    </a:cubicBezTo>
                    <a:cubicBezTo>
                      <a:pt x="2945" y="7898"/>
                      <a:pt x="2991" y="7852"/>
                      <a:pt x="3036" y="7806"/>
                    </a:cubicBezTo>
                    <a:cubicBezTo>
                      <a:pt x="3173" y="7715"/>
                      <a:pt x="3287" y="7624"/>
                      <a:pt x="3401" y="7510"/>
                    </a:cubicBezTo>
                    <a:cubicBezTo>
                      <a:pt x="3538" y="7418"/>
                      <a:pt x="3652" y="7304"/>
                      <a:pt x="3767" y="7190"/>
                    </a:cubicBezTo>
                    <a:cubicBezTo>
                      <a:pt x="3881" y="7099"/>
                      <a:pt x="3995" y="6985"/>
                      <a:pt x="4109" y="6871"/>
                    </a:cubicBezTo>
                    <a:cubicBezTo>
                      <a:pt x="4314" y="6688"/>
                      <a:pt x="4543" y="6482"/>
                      <a:pt x="4748" y="6300"/>
                    </a:cubicBezTo>
                    <a:cubicBezTo>
                      <a:pt x="4839" y="6186"/>
                      <a:pt x="4931" y="6094"/>
                      <a:pt x="5045" y="6003"/>
                    </a:cubicBezTo>
                    <a:cubicBezTo>
                      <a:pt x="5182" y="5935"/>
                      <a:pt x="5319" y="5866"/>
                      <a:pt x="5456" y="5775"/>
                    </a:cubicBezTo>
                    <a:cubicBezTo>
                      <a:pt x="5570" y="5729"/>
                      <a:pt x="5684" y="5684"/>
                      <a:pt x="5798" y="5638"/>
                    </a:cubicBezTo>
                    <a:cubicBezTo>
                      <a:pt x="6118" y="5478"/>
                      <a:pt x="6437" y="5296"/>
                      <a:pt x="6757" y="5136"/>
                    </a:cubicBezTo>
                    <a:cubicBezTo>
                      <a:pt x="7053" y="4976"/>
                      <a:pt x="7305" y="4816"/>
                      <a:pt x="7601" y="4679"/>
                    </a:cubicBezTo>
                    <a:cubicBezTo>
                      <a:pt x="7921" y="4497"/>
                      <a:pt x="8240" y="4337"/>
                      <a:pt x="8560" y="4154"/>
                    </a:cubicBezTo>
                    <a:cubicBezTo>
                      <a:pt x="8560" y="4154"/>
                      <a:pt x="8583" y="4154"/>
                      <a:pt x="8583" y="4131"/>
                    </a:cubicBezTo>
                    <a:cubicBezTo>
                      <a:pt x="8697" y="4086"/>
                      <a:pt x="8811" y="4040"/>
                      <a:pt x="8925" y="3995"/>
                    </a:cubicBezTo>
                    <a:cubicBezTo>
                      <a:pt x="9199" y="3880"/>
                      <a:pt x="9450" y="3766"/>
                      <a:pt x="9724" y="3629"/>
                    </a:cubicBezTo>
                    <a:cubicBezTo>
                      <a:pt x="9998" y="3584"/>
                      <a:pt x="10249" y="3515"/>
                      <a:pt x="10500" y="3470"/>
                    </a:cubicBezTo>
                    <a:cubicBezTo>
                      <a:pt x="10865" y="3378"/>
                      <a:pt x="11253" y="3287"/>
                      <a:pt x="11618" y="3196"/>
                    </a:cubicBezTo>
                    <a:cubicBezTo>
                      <a:pt x="12303" y="3036"/>
                      <a:pt x="12988" y="2876"/>
                      <a:pt x="13673" y="2762"/>
                    </a:cubicBezTo>
                    <a:cubicBezTo>
                      <a:pt x="13969" y="2693"/>
                      <a:pt x="14266" y="2625"/>
                      <a:pt x="14563" y="2557"/>
                    </a:cubicBezTo>
                    <a:cubicBezTo>
                      <a:pt x="14700" y="2534"/>
                      <a:pt x="14860" y="2488"/>
                      <a:pt x="15019" y="2465"/>
                    </a:cubicBezTo>
                    <a:cubicBezTo>
                      <a:pt x="15042" y="2442"/>
                      <a:pt x="15065" y="2442"/>
                      <a:pt x="15088" y="2442"/>
                    </a:cubicBezTo>
                    <a:lnTo>
                      <a:pt x="15385" y="2442"/>
                    </a:lnTo>
                    <a:cubicBezTo>
                      <a:pt x="15567" y="2442"/>
                      <a:pt x="15727" y="2442"/>
                      <a:pt x="15910" y="2420"/>
                    </a:cubicBezTo>
                    <a:cubicBezTo>
                      <a:pt x="16252" y="2420"/>
                      <a:pt x="16617" y="2420"/>
                      <a:pt x="16960" y="2397"/>
                    </a:cubicBezTo>
                    <a:cubicBezTo>
                      <a:pt x="17690" y="2374"/>
                      <a:pt x="18398" y="2351"/>
                      <a:pt x="19128" y="2328"/>
                    </a:cubicBezTo>
                    <a:cubicBezTo>
                      <a:pt x="19402" y="2305"/>
                      <a:pt x="19676" y="2305"/>
                      <a:pt x="19950" y="2305"/>
                    </a:cubicBezTo>
                    <a:lnTo>
                      <a:pt x="20087" y="2305"/>
                    </a:lnTo>
                    <a:cubicBezTo>
                      <a:pt x="20361" y="2305"/>
                      <a:pt x="20612" y="2328"/>
                      <a:pt x="20863" y="2328"/>
                    </a:cubicBezTo>
                    <a:cubicBezTo>
                      <a:pt x="20908" y="2328"/>
                      <a:pt x="20954" y="2351"/>
                      <a:pt x="21023" y="2351"/>
                    </a:cubicBezTo>
                    <a:cubicBezTo>
                      <a:pt x="21068" y="2351"/>
                      <a:pt x="21114" y="2374"/>
                      <a:pt x="21159" y="2397"/>
                    </a:cubicBezTo>
                    <a:cubicBezTo>
                      <a:pt x="21342" y="2442"/>
                      <a:pt x="21525" y="2511"/>
                      <a:pt x="21707" y="2557"/>
                    </a:cubicBezTo>
                    <a:cubicBezTo>
                      <a:pt x="22027" y="2648"/>
                      <a:pt x="22346" y="2739"/>
                      <a:pt x="22689" y="2830"/>
                    </a:cubicBezTo>
                    <a:cubicBezTo>
                      <a:pt x="23396" y="2990"/>
                      <a:pt x="24104" y="3173"/>
                      <a:pt x="24812" y="3333"/>
                    </a:cubicBezTo>
                    <a:cubicBezTo>
                      <a:pt x="24994" y="3378"/>
                      <a:pt x="25200" y="3447"/>
                      <a:pt x="25405" y="3470"/>
                    </a:cubicBezTo>
                    <a:cubicBezTo>
                      <a:pt x="25473" y="3492"/>
                      <a:pt x="25565" y="3515"/>
                      <a:pt x="25633" y="3538"/>
                    </a:cubicBezTo>
                    <a:cubicBezTo>
                      <a:pt x="25770" y="3561"/>
                      <a:pt x="25930" y="3606"/>
                      <a:pt x="26067" y="3606"/>
                    </a:cubicBezTo>
                    <a:cubicBezTo>
                      <a:pt x="26113" y="3606"/>
                      <a:pt x="26181" y="3584"/>
                      <a:pt x="26227" y="3561"/>
                    </a:cubicBezTo>
                    <a:cubicBezTo>
                      <a:pt x="26272" y="3538"/>
                      <a:pt x="26295" y="3515"/>
                      <a:pt x="26341" y="3470"/>
                    </a:cubicBezTo>
                    <a:cubicBezTo>
                      <a:pt x="26386" y="3378"/>
                      <a:pt x="26409" y="3241"/>
                      <a:pt x="26341" y="3150"/>
                    </a:cubicBezTo>
                    <a:cubicBezTo>
                      <a:pt x="26318" y="3104"/>
                      <a:pt x="26295" y="3059"/>
                      <a:pt x="26272" y="3013"/>
                    </a:cubicBezTo>
                    <a:cubicBezTo>
                      <a:pt x="26227" y="2990"/>
                      <a:pt x="26181" y="2945"/>
                      <a:pt x="26135" y="2922"/>
                    </a:cubicBezTo>
                    <a:cubicBezTo>
                      <a:pt x="26090" y="2899"/>
                      <a:pt x="26021" y="2876"/>
                      <a:pt x="25976" y="2853"/>
                    </a:cubicBezTo>
                    <a:cubicBezTo>
                      <a:pt x="25930" y="2808"/>
                      <a:pt x="25884" y="2762"/>
                      <a:pt x="25816" y="2739"/>
                    </a:cubicBezTo>
                    <a:cubicBezTo>
                      <a:pt x="25747" y="2716"/>
                      <a:pt x="25656" y="2693"/>
                      <a:pt x="25565" y="2671"/>
                    </a:cubicBezTo>
                    <a:cubicBezTo>
                      <a:pt x="25565" y="2648"/>
                      <a:pt x="25565" y="2625"/>
                      <a:pt x="25588" y="2579"/>
                    </a:cubicBezTo>
                    <a:cubicBezTo>
                      <a:pt x="25588" y="2534"/>
                      <a:pt x="25565" y="2488"/>
                      <a:pt x="25542" y="2442"/>
                    </a:cubicBezTo>
                    <a:cubicBezTo>
                      <a:pt x="25519" y="2397"/>
                      <a:pt x="25496" y="2351"/>
                      <a:pt x="25451" y="2328"/>
                    </a:cubicBezTo>
                    <a:cubicBezTo>
                      <a:pt x="25336" y="2237"/>
                      <a:pt x="25200" y="2169"/>
                      <a:pt x="25085" y="2100"/>
                    </a:cubicBezTo>
                    <a:cubicBezTo>
                      <a:pt x="25108" y="2032"/>
                      <a:pt x="25085" y="1963"/>
                      <a:pt x="25063" y="1917"/>
                    </a:cubicBezTo>
                    <a:cubicBezTo>
                      <a:pt x="25040" y="1849"/>
                      <a:pt x="24971" y="1803"/>
                      <a:pt x="24926" y="1780"/>
                    </a:cubicBezTo>
                    <a:cubicBezTo>
                      <a:pt x="24812" y="1735"/>
                      <a:pt x="24697" y="1689"/>
                      <a:pt x="24583" y="1666"/>
                    </a:cubicBezTo>
                    <a:cubicBezTo>
                      <a:pt x="24515" y="1621"/>
                      <a:pt x="24446" y="1598"/>
                      <a:pt x="24355" y="1575"/>
                    </a:cubicBezTo>
                    <a:cubicBezTo>
                      <a:pt x="24195" y="1529"/>
                      <a:pt x="24035" y="1484"/>
                      <a:pt x="23876" y="1438"/>
                    </a:cubicBezTo>
                    <a:cubicBezTo>
                      <a:pt x="23556" y="1347"/>
                      <a:pt x="23259" y="1255"/>
                      <a:pt x="22940" y="1164"/>
                    </a:cubicBezTo>
                    <a:cubicBezTo>
                      <a:pt x="22780" y="1119"/>
                      <a:pt x="22620" y="1050"/>
                      <a:pt x="22483" y="1027"/>
                    </a:cubicBezTo>
                    <a:cubicBezTo>
                      <a:pt x="22301" y="982"/>
                      <a:pt x="22118" y="936"/>
                      <a:pt x="21936" y="890"/>
                    </a:cubicBezTo>
                    <a:cubicBezTo>
                      <a:pt x="21913" y="890"/>
                      <a:pt x="21890" y="890"/>
                      <a:pt x="21844" y="867"/>
                    </a:cubicBezTo>
                    <a:cubicBezTo>
                      <a:pt x="21821" y="822"/>
                      <a:pt x="21776" y="753"/>
                      <a:pt x="21730" y="731"/>
                    </a:cubicBezTo>
                    <a:cubicBezTo>
                      <a:pt x="21639" y="662"/>
                      <a:pt x="21547" y="616"/>
                      <a:pt x="21456" y="594"/>
                    </a:cubicBezTo>
                    <a:cubicBezTo>
                      <a:pt x="21365" y="571"/>
                      <a:pt x="21296" y="548"/>
                      <a:pt x="21228" y="548"/>
                    </a:cubicBezTo>
                    <a:cubicBezTo>
                      <a:pt x="21023" y="502"/>
                      <a:pt x="20840" y="457"/>
                      <a:pt x="20634" y="434"/>
                    </a:cubicBezTo>
                    <a:cubicBezTo>
                      <a:pt x="20292" y="365"/>
                      <a:pt x="19950" y="342"/>
                      <a:pt x="19607" y="297"/>
                    </a:cubicBezTo>
                    <a:cubicBezTo>
                      <a:pt x="19174" y="274"/>
                      <a:pt x="18740" y="251"/>
                      <a:pt x="18283" y="206"/>
                    </a:cubicBezTo>
                    <a:cubicBezTo>
                      <a:pt x="18169" y="206"/>
                      <a:pt x="18032" y="183"/>
                      <a:pt x="17918" y="160"/>
                    </a:cubicBezTo>
                    <a:cubicBezTo>
                      <a:pt x="17644" y="137"/>
                      <a:pt x="17370" y="91"/>
                      <a:pt x="17097" y="91"/>
                    </a:cubicBezTo>
                    <a:cubicBezTo>
                      <a:pt x="17089" y="84"/>
                      <a:pt x="17079" y="81"/>
                      <a:pt x="17068" y="81"/>
                    </a:cubicBezTo>
                    <a:cubicBezTo>
                      <a:pt x="17046" y="81"/>
                      <a:pt x="17020" y="91"/>
                      <a:pt x="17005" y="91"/>
                    </a:cubicBezTo>
                    <a:cubicBezTo>
                      <a:pt x="16868" y="69"/>
                      <a:pt x="16709" y="46"/>
                      <a:pt x="16572" y="46"/>
                    </a:cubicBezTo>
                    <a:cubicBezTo>
                      <a:pt x="16252" y="23"/>
                      <a:pt x="15955" y="0"/>
                      <a:pt x="15636"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4"/>
              <p:cNvSpPr/>
              <p:nvPr/>
            </p:nvSpPr>
            <p:spPr>
              <a:xfrm>
                <a:off x="13140636" y="3612508"/>
                <a:ext cx="118913" cy="10390"/>
              </a:xfrm>
              <a:custGeom>
                <a:rect b="b" l="l" r="r" t="t"/>
                <a:pathLst>
                  <a:path extrusionOk="0" h="373" w="4269">
                    <a:moveTo>
                      <a:pt x="1758" y="1"/>
                    </a:moveTo>
                    <a:cubicBezTo>
                      <a:pt x="1712" y="1"/>
                      <a:pt x="1667" y="1"/>
                      <a:pt x="1598" y="24"/>
                    </a:cubicBezTo>
                    <a:lnTo>
                      <a:pt x="1096" y="24"/>
                    </a:lnTo>
                    <a:cubicBezTo>
                      <a:pt x="1028" y="24"/>
                      <a:pt x="959" y="24"/>
                      <a:pt x="868" y="46"/>
                    </a:cubicBezTo>
                    <a:lnTo>
                      <a:pt x="662" y="46"/>
                    </a:lnTo>
                    <a:cubicBezTo>
                      <a:pt x="594" y="69"/>
                      <a:pt x="503" y="69"/>
                      <a:pt x="411" y="92"/>
                    </a:cubicBezTo>
                    <a:cubicBezTo>
                      <a:pt x="297" y="92"/>
                      <a:pt x="183" y="115"/>
                      <a:pt x="69" y="115"/>
                    </a:cubicBezTo>
                    <a:cubicBezTo>
                      <a:pt x="23" y="138"/>
                      <a:pt x="1" y="183"/>
                      <a:pt x="1" y="229"/>
                    </a:cubicBezTo>
                    <a:cubicBezTo>
                      <a:pt x="1" y="252"/>
                      <a:pt x="23" y="252"/>
                      <a:pt x="23" y="275"/>
                    </a:cubicBezTo>
                    <a:cubicBezTo>
                      <a:pt x="35" y="286"/>
                      <a:pt x="46" y="292"/>
                      <a:pt x="58" y="292"/>
                    </a:cubicBezTo>
                    <a:cubicBezTo>
                      <a:pt x="69" y="292"/>
                      <a:pt x="80" y="286"/>
                      <a:pt x="92" y="275"/>
                    </a:cubicBezTo>
                    <a:cubicBezTo>
                      <a:pt x="229" y="275"/>
                      <a:pt x="366" y="252"/>
                      <a:pt x="480" y="229"/>
                    </a:cubicBezTo>
                    <a:cubicBezTo>
                      <a:pt x="571" y="229"/>
                      <a:pt x="662" y="206"/>
                      <a:pt x="754" y="206"/>
                    </a:cubicBezTo>
                    <a:cubicBezTo>
                      <a:pt x="868" y="206"/>
                      <a:pt x="982" y="183"/>
                      <a:pt x="1096" y="183"/>
                    </a:cubicBezTo>
                    <a:lnTo>
                      <a:pt x="2420" y="183"/>
                    </a:lnTo>
                    <a:cubicBezTo>
                      <a:pt x="2534" y="183"/>
                      <a:pt x="2648" y="206"/>
                      <a:pt x="2762" y="206"/>
                    </a:cubicBezTo>
                    <a:cubicBezTo>
                      <a:pt x="2854" y="206"/>
                      <a:pt x="2945" y="206"/>
                      <a:pt x="3036" y="229"/>
                    </a:cubicBezTo>
                    <a:lnTo>
                      <a:pt x="3082" y="229"/>
                    </a:lnTo>
                    <a:cubicBezTo>
                      <a:pt x="3128" y="229"/>
                      <a:pt x="3173" y="229"/>
                      <a:pt x="3242" y="252"/>
                    </a:cubicBezTo>
                    <a:cubicBezTo>
                      <a:pt x="3538" y="275"/>
                      <a:pt x="3858" y="320"/>
                      <a:pt x="4155" y="366"/>
                    </a:cubicBezTo>
                    <a:cubicBezTo>
                      <a:pt x="4167" y="370"/>
                      <a:pt x="4179" y="372"/>
                      <a:pt x="4190" y="372"/>
                    </a:cubicBezTo>
                    <a:cubicBezTo>
                      <a:pt x="4238" y="372"/>
                      <a:pt x="4269" y="335"/>
                      <a:pt x="4269" y="298"/>
                    </a:cubicBezTo>
                    <a:cubicBezTo>
                      <a:pt x="4269" y="252"/>
                      <a:pt x="4246" y="229"/>
                      <a:pt x="4246" y="229"/>
                    </a:cubicBezTo>
                    <a:cubicBezTo>
                      <a:pt x="4223" y="206"/>
                      <a:pt x="4200" y="206"/>
                      <a:pt x="4178" y="183"/>
                    </a:cubicBezTo>
                    <a:cubicBezTo>
                      <a:pt x="3995" y="161"/>
                      <a:pt x="3790" y="138"/>
                      <a:pt x="3607" y="115"/>
                    </a:cubicBezTo>
                    <a:cubicBezTo>
                      <a:pt x="3538" y="115"/>
                      <a:pt x="3447" y="92"/>
                      <a:pt x="3379" y="92"/>
                    </a:cubicBezTo>
                    <a:cubicBezTo>
                      <a:pt x="3265" y="69"/>
                      <a:pt x="3173" y="69"/>
                      <a:pt x="3059" y="46"/>
                    </a:cubicBezTo>
                    <a:lnTo>
                      <a:pt x="2831" y="46"/>
                    </a:lnTo>
                    <a:cubicBezTo>
                      <a:pt x="2740" y="46"/>
                      <a:pt x="2671" y="24"/>
                      <a:pt x="2603" y="24"/>
                    </a:cubicBezTo>
                    <a:lnTo>
                      <a:pt x="2123" y="24"/>
                    </a:lnTo>
                    <a:lnTo>
                      <a:pt x="1827" y="1"/>
                    </a:ln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4"/>
              <p:cNvSpPr/>
              <p:nvPr/>
            </p:nvSpPr>
            <p:spPr>
              <a:xfrm>
                <a:off x="13163533" y="3613148"/>
                <a:ext cx="55961" cy="15460"/>
              </a:xfrm>
              <a:custGeom>
                <a:rect b="b" l="l" r="r" t="t"/>
                <a:pathLst>
                  <a:path extrusionOk="0" h="555" w="2009">
                    <a:moveTo>
                      <a:pt x="206" y="1"/>
                    </a:moveTo>
                    <a:cubicBezTo>
                      <a:pt x="183" y="1"/>
                      <a:pt x="160" y="1"/>
                      <a:pt x="137" y="23"/>
                    </a:cubicBezTo>
                    <a:cubicBezTo>
                      <a:pt x="114" y="23"/>
                      <a:pt x="92" y="46"/>
                      <a:pt x="69" y="69"/>
                    </a:cubicBezTo>
                    <a:cubicBezTo>
                      <a:pt x="46" y="115"/>
                      <a:pt x="46" y="183"/>
                      <a:pt x="92" y="229"/>
                    </a:cubicBezTo>
                    <a:cubicBezTo>
                      <a:pt x="114" y="252"/>
                      <a:pt x="114" y="252"/>
                      <a:pt x="137" y="275"/>
                    </a:cubicBezTo>
                    <a:cubicBezTo>
                      <a:pt x="160" y="275"/>
                      <a:pt x="183" y="297"/>
                      <a:pt x="229" y="297"/>
                    </a:cubicBezTo>
                    <a:cubicBezTo>
                      <a:pt x="251" y="297"/>
                      <a:pt x="274" y="320"/>
                      <a:pt x="297" y="320"/>
                    </a:cubicBezTo>
                    <a:lnTo>
                      <a:pt x="343" y="320"/>
                    </a:lnTo>
                    <a:cubicBezTo>
                      <a:pt x="251" y="343"/>
                      <a:pt x="160" y="366"/>
                      <a:pt x="69" y="389"/>
                    </a:cubicBezTo>
                    <a:cubicBezTo>
                      <a:pt x="23" y="412"/>
                      <a:pt x="0" y="434"/>
                      <a:pt x="0" y="480"/>
                    </a:cubicBezTo>
                    <a:cubicBezTo>
                      <a:pt x="19" y="517"/>
                      <a:pt x="53" y="555"/>
                      <a:pt x="89" y="555"/>
                    </a:cubicBezTo>
                    <a:cubicBezTo>
                      <a:pt x="98" y="555"/>
                      <a:pt x="106" y="553"/>
                      <a:pt x="114" y="548"/>
                    </a:cubicBezTo>
                    <a:cubicBezTo>
                      <a:pt x="183" y="526"/>
                      <a:pt x="251" y="503"/>
                      <a:pt x="343" y="480"/>
                    </a:cubicBezTo>
                    <a:cubicBezTo>
                      <a:pt x="388" y="480"/>
                      <a:pt x="457" y="457"/>
                      <a:pt x="525" y="457"/>
                    </a:cubicBezTo>
                    <a:cubicBezTo>
                      <a:pt x="594" y="434"/>
                      <a:pt x="662" y="412"/>
                      <a:pt x="731" y="412"/>
                    </a:cubicBezTo>
                    <a:lnTo>
                      <a:pt x="822" y="412"/>
                    </a:lnTo>
                    <a:cubicBezTo>
                      <a:pt x="845" y="389"/>
                      <a:pt x="868" y="389"/>
                      <a:pt x="868" y="389"/>
                    </a:cubicBezTo>
                    <a:cubicBezTo>
                      <a:pt x="982" y="412"/>
                      <a:pt x="1073" y="412"/>
                      <a:pt x="1164" y="434"/>
                    </a:cubicBezTo>
                    <a:cubicBezTo>
                      <a:pt x="1301" y="434"/>
                      <a:pt x="1415" y="434"/>
                      <a:pt x="1530" y="457"/>
                    </a:cubicBezTo>
                    <a:cubicBezTo>
                      <a:pt x="1575" y="457"/>
                      <a:pt x="1644" y="434"/>
                      <a:pt x="1667" y="389"/>
                    </a:cubicBezTo>
                    <a:cubicBezTo>
                      <a:pt x="1735" y="389"/>
                      <a:pt x="1826" y="389"/>
                      <a:pt x="1895" y="412"/>
                    </a:cubicBezTo>
                    <a:cubicBezTo>
                      <a:pt x="1940" y="412"/>
                      <a:pt x="1986" y="366"/>
                      <a:pt x="2009" y="320"/>
                    </a:cubicBezTo>
                    <a:cubicBezTo>
                      <a:pt x="2009" y="297"/>
                      <a:pt x="2009" y="275"/>
                      <a:pt x="2009" y="252"/>
                    </a:cubicBezTo>
                    <a:cubicBezTo>
                      <a:pt x="1986" y="206"/>
                      <a:pt x="1963" y="206"/>
                      <a:pt x="1940" y="183"/>
                    </a:cubicBezTo>
                    <a:cubicBezTo>
                      <a:pt x="1918" y="183"/>
                      <a:pt x="1872" y="160"/>
                      <a:pt x="1849" y="160"/>
                    </a:cubicBezTo>
                    <a:cubicBezTo>
                      <a:pt x="1826" y="160"/>
                      <a:pt x="1781" y="138"/>
                      <a:pt x="1758" y="138"/>
                    </a:cubicBezTo>
                    <a:cubicBezTo>
                      <a:pt x="1712" y="138"/>
                      <a:pt x="1689" y="138"/>
                      <a:pt x="1644" y="115"/>
                    </a:cubicBezTo>
                    <a:cubicBezTo>
                      <a:pt x="1575" y="115"/>
                      <a:pt x="1530" y="115"/>
                      <a:pt x="1461" y="92"/>
                    </a:cubicBezTo>
                    <a:cubicBezTo>
                      <a:pt x="1301" y="92"/>
                      <a:pt x="1164" y="69"/>
                      <a:pt x="1027" y="46"/>
                    </a:cubicBezTo>
                    <a:cubicBezTo>
                      <a:pt x="890" y="46"/>
                      <a:pt x="776" y="46"/>
                      <a:pt x="662" y="23"/>
                    </a:cubicBezTo>
                    <a:lnTo>
                      <a:pt x="480" y="23"/>
                    </a:lnTo>
                    <a:cubicBezTo>
                      <a:pt x="411" y="1"/>
                      <a:pt x="343" y="1"/>
                      <a:pt x="274"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4"/>
              <p:cNvSpPr/>
              <p:nvPr/>
            </p:nvSpPr>
            <p:spPr>
              <a:xfrm>
                <a:off x="13272252" y="3494904"/>
                <a:ext cx="520109" cy="199442"/>
              </a:xfrm>
              <a:custGeom>
                <a:rect b="b" l="l" r="r" t="t"/>
                <a:pathLst>
                  <a:path extrusionOk="0" h="7160" w="18672">
                    <a:moveTo>
                      <a:pt x="92" y="0"/>
                    </a:moveTo>
                    <a:cubicBezTo>
                      <a:pt x="69" y="0"/>
                      <a:pt x="46" y="0"/>
                      <a:pt x="23" y="23"/>
                    </a:cubicBezTo>
                    <a:cubicBezTo>
                      <a:pt x="0" y="69"/>
                      <a:pt x="23" y="114"/>
                      <a:pt x="46" y="137"/>
                    </a:cubicBezTo>
                    <a:cubicBezTo>
                      <a:pt x="229" y="228"/>
                      <a:pt x="388" y="320"/>
                      <a:pt x="571" y="411"/>
                    </a:cubicBezTo>
                    <a:cubicBezTo>
                      <a:pt x="662" y="457"/>
                      <a:pt x="754" y="502"/>
                      <a:pt x="845" y="525"/>
                    </a:cubicBezTo>
                    <a:cubicBezTo>
                      <a:pt x="913" y="571"/>
                      <a:pt x="1028" y="594"/>
                      <a:pt x="1119" y="639"/>
                    </a:cubicBezTo>
                    <a:cubicBezTo>
                      <a:pt x="1096" y="731"/>
                      <a:pt x="1142" y="799"/>
                      <a:pt x="1210" y="845"/>
                    </a:cubicBezTo>
                    <a:cubicBezTo>
                      <a:pt x="1210" y="845"/>
                      <a:pt x="1233" y="868"/>
                      <a:pt x="1233" y="868"/>
                    </a:cubicBezTo>
                    <a:cubicBezTo>
                      <a:pt x="1210" y="868"/>
                      <a:pt x="1210" y="890"/>
                      <a:pt x="1210" y="913"/>
                    </a:cubicBezTo>
                    <a:cubicBezTo>
                      <a:pt x="1187" y="982"/>
                      <a:pt x="1210" y="1050"/>
                      <a:pt x="1256" y="1096"/>
                    </a:cubicBezTo>
                    <a:cubicBezTo>
                      <a:pt x="1370" y="1141"/>
                      <a:pt x="1484" y="1210"/>
                      <a:pt x="1621" y="1256"/>
                    </a:cubicBezTo>
                    <a:cubicBezTo>
                      <a:pt x="1712" y="1301"/>
                      <a:pt x="1826" y="1347"/>
                      <a:pt x="1941" y="1393"/>
                    </a:cubicBezTo>
                    <a:cubicBezTo>
                      <a:pt x="2123" y="1461"/>
                      <a:pt x="2283" y="1507"/>
                      <a:pt x="2466" y="1575"/>
                    </a:cubicBezTo>
                    <a:cubicBezTo>
                      <a:pt x="2762" y="1689"/>
                      <a:pt x="3059" y="1803"/>
                      <a:pt x="3356" y="1917"/>
                    </a:cubicBezTo>
                    <a:cubicBezTo>
                      <a:pt x="3698" y="2054"/>
                      <a:pt x="4040" y="2191"/>
                      <a:pt x="4406" y="2306"/>
                    </a:cubicBezTo>
                    <a:cubicBezTo>
                      <a:pt x="4725" y="2442"/>
                      <a:pt x="5068" y="2534"/>
                      <a:pt x="5387" y="2648"/>
                    </a:cubicBezTo>
                    <a:lnTo>
                      <a:pt x="5615" y="2716"/>
                    </a:lnTo>
                    <a:cubicBezTo>
                      <a:pt x="5707" y="2739"/>
                      <a:pt x="5798" y="2785"/>
                      <a:pt x="5889" y="2808"/>
                    </a:cubicBezTo>
                    <a:lnTo>
                      <a:pt x="5935" y="2808"/>
                    </a:lnTo>
                    <a:cubicBezTo>
                      <a:pt x="5981" y="2831"/>
                      <a:pt x="6003" y="2853"/>
                      <a:pt x="6049" y="2876"/>
                    </a:cubicBezTo>
                    <a:cubicBezTo>
                      <a:pt x="6140" y="2922"/>
                      <a:pt x="6255" y="2967"/>
                      <a:pt x="6346" y="2990"/>
                    </a:cubicBezTo>
                    <a:cubicBezTo>
                      <a:pt x="6643" y="3127"/>
                      <a:pt x="6962" y="3241"/>
                      <a:pt x="7259" y="3355"/>
                    </a:cubicBezTo>
                    <a:cubicBezTo>
                      <a:pt x="7601" y="3492"/>
                      <a:pt x="7921" y="3629"/>
                      <a:pt x="8263" y="3766"/>
                    </a:cubicBezTo>
                    <a:cubicBezTo>
                      <a:pt x="8423" y="3812"/>
                      <a:pt x="8583" y="3880"/>
                      <a:pt x="8742" y="3949"/>
                    </a:cubicBezTo>
                    <a:cubicBezTo>
                      <a:pt x="8925" y="3995"/>
                      <a:pt x="9085" y="4063"/>
                      <a:pt x="9245" y="4132"/>
                    </a:cubicBezTo>
                    <a:cubicBezTo>
                      <a:pt x="9450" y="4177"/>
                      <a:pt x="9655" y="4246"/>
                      <a:pt x="9861" y="4314"/>
                    </a:cubicBezTo>
                    <a:cubicBezTo>
                      <a:pt x="9952" y="4337"/>
                      <a:pt x="10044" y="4383"/>
                      <a:pt x="10135" y="4405"/>
                    </a:cubicBezTo>
                    <a:cubicBezTo>
                      <a:pt x="10158" y="4428"/>
                      <a:pt x="10203" y="4428"/>
                      <a:pt x="10249" y="4451"/>
                    </a:cubicBezTo>
                    <a:cubicBezTo>
                      <a:pt x="10317" y="4474"/>
                      <a:pt x="10386" y="4497"/>
                      <a:pt x="10477" y="4497"/>
                    </a:cubicBezTo>
                    <a:cubicBezTo>
                      <a:pt x="10500" y="4520"/>
                      <a:pt x="10546" y="4520"/>
                      <a:pt x="10591" y="4542"/>
                    </a:cubicBezTo>
                    <a:cubicBezTo>
                      <a:pt x="10610" y="4549"/>
                      <a:pt x="10630" y="4551"/>
                      <a:pt x="10650" y="4551"/>
                    </a:cubicBezTo>
                    <a:cubicBezTo>
                      <a:pt x="10707" y="4551"/>
                      <a:pt x="10769" y="4530"/>
                      <a:pt x="10820" y="4497"/>
                    </a:cubicBezTo>
                    <a:cubicBezTo>
                      <a:pt x="11276" y="4702"/>
                      <a:pt x="11755" y="4885"/>
                      <a:pt x="12235" y="5090"/>
                    </a:cubicBezTo>
                    <a:cubicBezTo>
                      <a:pt x="12395" y="5159"/>
                      <a:pt x="12577" y="5227"/>
                      <a:pt x="12737" y="5296"/>
                    </a:cubicBezTo>
                    <a:cubicBezTo>
                      <a:pt x="12897" y="5364"/>
                      <a:pt x="13056" y="5433"/>
                      <a:pt x="13216" y="5478"/>
                    </a:cubicBezTo>
                    <a:cubicBezTo>
                      <a:pt x="13239" y="5490"/>
                      <a:pt x="13268" y="5495"/>
                      <a:pt x="13296" y="5495"/>
                    </a:cubicBezTo>
                    <a:cubicBezTo>
                      <a:pt x="13325" y="5495"/>
                      <a:pt x="13353" y="5490"/>
                      <a:pt x="13376" y="5478"/>
                    </a:cubicBezTo>
                    <a:cubicBezTo>
                      <a:pt x="13444" y="5501"/>
                      <a:pt x="13513" y="5524"/>
                      <a:pt x="13581" y="5547"/>
                    </a:cubicBezTo>
                    <a:cubicBezTo>
                      <a:pt x="13810" y="5638"/>
                      <a:pt x="14038" y="5729"/>
                      <a:pt x="14266" y="5821"/>
                    </a:cubicBezTo>
                    <a:cubicBezTo>
                      <a:pt x="14540" y="5912"/>
                      <a:pt x="14837" y="6026"/>
                      <a:pt x="15134" y="6140"/>
                    </a:cubicBezTo>
                    <a:cubicBezTo>
                      <a:pt x="15271" y="6209"/>
                      <a:pt x="15385" y="6254"/>
                      <a:pt x="15522" y="6300"/>
                    </a:cubicBezTo>
                    <a:cubicBezTo>
                      <a:pt x="15681" y="6346"/>
                      <a:pt x="15818" y="6414"/>
                      <a:pt x="15978" y="6460"/>
                    </a:cubicBezTo>
                    <a:cubicBezTo>
                      <a:pt x="16006" y="6469"/>
                      <a:pt x="16039" y="6475"/>
                      <a:pt x="16072" y="6475"/>
                    </a:cubicBezTo>
                    <a:cubicBezTo>
                      <a:pt x="16118" y="6475"/>
                      <a:pt x="16166" y="6464"/>
                      <a:pt x="16206" y="6437"/>
                    </a:cubicBezTo>
                    <a:cubicBezTo>
                      <a:pt x="16435" y="6505"/>
                      <a:pt x="16686" y="6574"/>
                      <a:pt x="16914" y="6665"/>
                    </a:cubicBezTo>
                    <a:cubicBezTo>
                      <a:pt x="16982" y="6688"/>
                      <a:pt x="17051" y="6688"/>
                      <a:pt x="17119" y="6711"/>
                    </a:cubicBezTo>
                    <a:cubicBezTo>
                      <a:pt x="17165" y="6734"/>
                      <a:pt x="17188" y="6734"/>
                      <a:pt x="17233" y="6756"/>
                    </a:cubicBezTo>
                    <a:cubicBezTo>
                      <a:pt x="17530" y="6871"/>
                      <a:pt x="17850" y="6985"/>
                      <a:pt x="18169" y="7076"/>
                    </a:cubicBezTo>
                    <a:cubicBezTo>
                      <a:pt x="18238" y="7099"/>
                      <a:pt x="18329" y="7122"/>
                      <a:pt x="18398" y="7144"/>
                    </a:cubicBezTo>
                    <a:cubicBezTo>
                      <a:pt x="18416" y="7154"/>
                      <a:pt x="18435" y="7159"/>
                      <a:pt x="18456" y="7159"/>
                    </a:cubicBezTo>
                    <a:cubicBezTo>
                      <a:pt x="18485" y="7159"/>
                      <a:pt x="18517" y="7148"/>
                      <a:pt x="18557" y="7122"/>
                    </a:cubicBezTo>
                    <a:cubicBezTo>
                      <a:pt x="18603" y="7099"/>
                      <a:pt x="18626" y="7076"/>
                      <a:pt x="18649" y="7008"/>
                    </a:cubicBezTo>
                    <a:cubicBezTo>
                      <a:pt x="18671" y="6916"/>
                      <a:pt x="18626" y="6779"/>
                      <a:pt x="18512" y="6756"/>
                    </a:cubicBezTo>
                    <a:cubicBezTo>
                      <a:pt x="18375" y="6734"/>
                      <a:pt x="18261" y="6688"/>
                      <a:pt x="18124" y="6642"/>
                    </a:cubicBezTo>
                    <a:cubicBezTo>
                      <a:pt x="18101" y="6619"/>
                      <a:pt x="18055" y="6597"/>
                      <a:pt x="18010" y="6574"/>
                    </a:cubicBezTo>
                    <a:cubicBezTo>
                      <a:pt x="17873" y="6528"/>
                      <a:pt x="17713" y="6460"/>
                      <a:pt x="17576" y="6414"/>
                    </a:cubicBezTo>
                    <a:cubicBezTo>
                      <a:pt x="17530" y="6414"/>
                      <a:pt x="17507" y="6391"/>
                      <a:pt x="17462" y="6391"/>
                    </a:cubicBezTo>
                    <a:cubicBezTo>
                      <a:pt x="17302" y="6323"/>
                      <a:pt x="17165" y="6277"/>
                      <a:pt x="17028" y="6231"/>
                    </a:cubicBezTo>
                    <a:cubicBezTo>
                      <a:pt x="16663" y="6095"/>
                      <a:pt x="16298" y="5958"/>
                      <a:pt x="15955" y="5843"/>
                    </a:cubicBezTo>
                    <a:cubicBezTo>
                      <a:pt x="15271" y="5615"/>
                      <a:pt x="14586" y="5364"/>
                      <a:pt x="13901" y="5159"/>
                    </a:cubicBezTo>
                    <a:cubicBezTo>
                      <a:pt x="13399" y="4976"/>
                      <a:pt x="12874" y="4771"/>
                      <a:pt x="12372" y="4588"/>
                    </a:cubicBezTo>
                    <a:cubicBezTo>
                      <a:pt x="12189" y="4520"/>
                      <a:pt x="12029" y="4451"/>
                      <a:pt x="11870" y="4383"/>
                    </a:cubicBezTo>
                    <a:cubicBezTo>
                      <a:pt x="11618" y="4268"/>
                      <a:pt x="11367" y="4177"/>
                      <a:pt x="11116" y="4063"/>
                    </a:cubicBezTo>
                    <a:cubicBezTo>
                      <a:pt x="10865" y="3972"/>
                      <a:pt x="10591" y="3858"/>
                      <a:pt x="10317" y="3766"/>
                    </a:cubicBezTo>
                    <a:lnTo>
                      <a:pt x="10226" y="3766"/>
                    </a:lnTo>
                    <a:lnTo>
                      <a:pt x="9952" y="3652"/>
                    </a:lnTo>
                    <a:lnTo>
                      <a:pt x="9929" y="3652"/>
                    </a:lnTo>
                    <a:cubicBezTo>
                      <a:pt x="9907" y="3629"/>
                      <a:pt x="9884" y="3629"/>
                      <a:pt x="9861" y="3607"/>
                    </a:cubicBezTo>
                    <a:cubicBezTo>
                      <a:pt x="9770" y="3561"/>
                      <a:pt x="9655" y="3538"/>
                      <a:pt x="9564" y="3492"/>
                    </a:cubicBezTo>
                    <a:cubicBezTo>
                      <a:pt x="9473" y="3470"/>
                      <a:pt x="9382" y="3424"/>
                      <a:pt x="9290" y="3401"/>
                    </a:cubicBezTo>
                    <a:cubicBezTo>
                      <a:pt x="9131" y="3333"/>
                      <a:pt x="8971" y="3241"/>
                      <a:pt x="8811" y="3173"/>
                    </a:cubicBezTo>
                    <a:cubicBezTo>
                      <a:pt x="8560" y="3059"/>
                      <a:pt x="8332" y="2967"/>
                      <a:pt x="8081" y="2853"/>
                    </a:cubicBezTo>
                    <a:cubicBezTo>
                      <a:pt x="8081" y="2831"/>
                      <a:pt x="8035" y="2808"/>
                      <a:pt x="8012" y="2785"/>
                    </a:cubicBezTo>
                    <a:cubicBezTo>
                      <a:pt x="7944" y="2739"/>
                      <a:pt x="7852" y="2716"/>
                      <a:pt x="7784" y="2671"/>
                    </a:cubicBezTo>
                    <a:cubicBezTo>
                      <a:pt x="7601" y="2579"/>
                      <a:pt x="7396" y="2511"/>
                      <a:pt x="7213" y="2420"/>
                    </a:cubicBezTo>
                    <a:cubicBezTo>
                      <a:pt x="7145" y="2397"/>
                      <a:pt x="7099" y="2374"/>
                      <a:pt x="7031" y="2351"/>
                    </a:cubicBezTo>
                    <a:cubicBezTo>
                      <a:pt x="6711" y="2191"/>
                      <a:pt x="6369" y="2054"/>
                      <a:pt x="6049" y="1895"/>
                    </a:cubicBezTo>
                    <a:cubicBezTo>
                      <a:pt x="5821" y="1781"/>
                      <a:pt x="5570" y="1689"/>
                      <a:pt x="5342" y="1575"/>
                    </a:cubicBezTo>
                    <a:cubicBezTo>
                      <a:pt x="5319" y="1575"/>
                      <a:pt x="5319" y="1552"/>
                      <a:pt x="5296" y="1552"/>
                    </a:cubicBezTo>
                    <a:cubicBezTo>
                      <a:pt x="5227" y="1507"/>
                      <a:pt x="5159" y="1484"/>
                      <a:pt x="5113" y="1438"/>
                    </a:cubicBezTo>
                    <a:cubicBezTo>
                      <a:pt x="5022" y="1415"/>
                      <a:pt x="4931" y="1370"/>
                      <a:pt x="4839" y="1347"/>
                    </a:cubicBezTo>
                    <a:lnTo>
                      <a:pt x="4634" y="1256"/>
                    </a:lnTo>
                    <a:cubicBezTo>
                      <a:pt x="4497" y="1210"/>
                      <a:pt x="4360" y="1164"/>
                      <a:pt x="4246" y="1119"/>
                    </a:cubicBezTo>
                    <a:cubicBezTo>
                      <a:pt x="3995" y="1027"/>
                      <a:pt x="3744" y="936"/>
                      <a:pt x="3493" y="845"/>
                    </a:cubicBezTo>
                    <a:cubicBezTo>
                      <a:pt x="3470" y="822"/>
                      <a:pt x="3424" y="822"/>
                      <a:pt x="3401" y="799"/>
                    </a:cubicBezTo>
                    <a:cubicBezTo>
                      <a:pt x="3287" y="753"/>
                      <a:pt x="3150" y="708"/>
                      <a:pt x="3036" y="662"/>
                    </a:cubicBezTo>
                    <a:lnTo>
                      <a:pt x="2534" y="480"/>
                    </a:lnTo>
                    <a:cubicBezTo>
                      <a:pt x="2443" y="434"/>
                      <a:pt x="2374" y="411"/>
                      <a:pt x="2283" y="365"/>
                    </a:cubicBezTo>
                    <a:cubicBezTo>
                      <a:pt x="2237" y="365"/>
                      <a:pt x="2214" y="343"/>
                      <a:pt x="2192" y="343"/>
                    </a:cubicBezTo>
                    <a:cubicBezTo>
                      <a:pt x="2123" y="320"/>
                      <a:pt x="2077" y="297"/>
                      <a:pt x="2009" y="274"/>
                    </a:cubicBezTo>
                    <a:cubicBezTo>
                      <a:pt x="1963" y="251"/>
                      <a:pt x="1895" y="228"/>
                      <a:pt x="1826" y="228"/>
                    </a:cubicBezTo>
                    <a:cubicBezTo>
                      <a:pt x="1781" y="206"/>
                      <a:pt x="1735" y="206"/>
                      <a:pt x="1689" y="206"/>
                    </a:cubicBezTo>
                    <a:cubicBezTo>
                      <a:pt x="1553" y="160"/>
                      <a:pt x="1416" y="91"/>
                      <a:pt x="1279" y="46"/>
                    </a:cubicBezTo>
                    <a:cubicBezTo>
                      <a:pt x="1249" y="34"/>
                      <a:pt x="1220" y="28"/>
                      <a:pt x="1191" y="28"/>
                    </a:cubicBezTo>
                    <a:cubicBezTo>
                      <a:pt x="1109" y="28"/>
                      <a:pt x="1033" y="75"/>
                      <a:pt x="982" y="160"/>
                    </a:cubicBezTo>
                    <a:cubicBezTo>
                      <a:pt x="936" y="206"/>
                      <a:pt x="936" y="274"/>
                      <a:pt x="936" y="343"/>
                    </a:cubicBezTo>
                    <a:cubicBezTo>
                      <a:pt x="936" y="365"/>
                      <a:pt x="959" y="388"/>
                      <a:pt x="959" y="411"/>
                    </a:cubicBezTo>
                    <a:cubicBezTo>
                      <a:pt x="936" y="388"/>
                      <a:pt x="913" y="388"/>
                      <a:pt x="891" y="388"/>
                    </a:cubicBezTo>
                    <a:cubicBezTo>
                      <a:pt x="845" y="365"/>
                      <a:pt x="799" y="343"/>
                      <a:pt x="754" y="320"/>
                    </a:cubicBezTo>
                    <a:cubicBezTo>
                      <a:pt x="685" y="297"/>
                      <a:pt x="617" y="251"/>
                      <a:pt x="548" y="228"/>
                    </a:cubicBezTo>
                    <a:lnTo>
                      <a:pt x="571" y="228"/>
                    </a:lnTo>
                    <a:cubicBezTo>
                      <a:pt x="434" y="160"/>
                      <a:pt x="297" y="91"/>
                      <a:pt x="137"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4"/>
              <p:cNvSpPr/>
              <p:nvPr/>
            </p:nvSpPr>
            <p:spPr>
              <a:xfrm>
                <a:off x="12570973" y="3362648"/>
                <a:ext cx="1719211" cy="358884"/>
              </a:xfrm>
              <a:custGeom>
                <a:rect b="b" l="l" r="r" t="t"/>
                <a:pathLst>
                  <a:path extrusionOk="0" h="12884" w="61720">
                    <a:moveTo>
                      <a:pt x="10751" y="2009"/>
                    </a:moveTo>
                    <a:lnTo>
                      <a:pt x="10686" y="2031"/>
                    </a:lnTo>
                    <a:lnTo>
                      <a:pt x="10686" y="2031"/>
                    </a:lnTo>
                    <a:cubicBezTo>
                      <a:pt x="10702" y="2029"/>
                      <a:pt x="10722" y="2024"/>
                      <a:pt x="10751" y="2009"/>
                    </a:cubicBezTo>
                    <a:close/>
                    <a:moveTo>
                      <a:pt x="3581" y="7078"/>
                    </a:moveTo>
                    <a:cubicBezTo>
                      <a:pt x="3575" y="7085"/>
                      <a:pt x="3568" y="7092"/>
                      <a:pt x="3561" y="7099"/>
                    </a:cubicBezTo>
                    <a:cubicBezTo>
                      <a:pt x="3568" y="7092"/>
                      <a:pt x="3575" y="7085"/>
                      <a:pt x="3581" y="7078"/>
                    </a:cubicBezTo>
                    <a:close/>
                    <a:moveTo>
                      <a:pt x="17188" y="1"/>
                    </a:moveTo>
                    <a:cubicBezTo>
                      <a:pt x="16891" y="1"/>
                      <a:pt x="16594" y="1"/>
                      <a:pt x="16297" y="23"/>
                    </a:cubicBezTo>
                    <a:cubicBezTo>
                      <a:pt x="16001" y="69"/>
                      <a:pt x="15704" y="115"/>
                      <a:pt x="15407" y="160"/>
                    </a:cubicBezTo>
                    <a:cubicBezTo>
                      <a:pt x="15110" y="206"/>
                      <a:pt x="14837" y="229"/>
                      <a:pt x="14563" y="274"/>
                    </a:cubicBezTo>
                    <a:cubicBezTo>
                      <a:pt x="14266" y="320"/>
                      <a:pt x="14015" y="389"/>
                      <a:pt x="13741" y="457"/>
                    </a:cubicBezTo>
                    <a:cubicBezTo>
                      <a:pt x="13444" y="503"/>
                      <a:pt x="13170" y="571"/>
                      <a:pt x="12896" y="640"/>
                    </a:cubicBezTo>
                    <a:cubicBezTo>
                      <a:pt x="12600" y="708"/>
                      <a:pt x="12303" y="799"/>
                      <a:pt x="12006" y="914"/>
                    </a:cubicBezTo>
                    <a:cubicBezTo>
                      <a:pt x="11458" y="1096"/>
                      <a:pt x="10911" y="1256"/>
                      <a:pt x="10386" y="1461"/>
                    </a:cubicBezTo>
                    <a:cubicBezTo>
                      <a:pt x="10180" y="1530"/>
                      <a:pt x="9975" y="1621"/>
                      <a:pt x="9769" y="1690"/>
                    </a:cubicBezTo>
                    <a:cubicBezTo>
                      <a:pt x="9541" y="1758"/>
                      <a:pt x="9336" y="1872"/>
                      <a:pt x="9130" y="1963"/>
                    </a:cubicBezTo>
                    <a:cubicBezTo>
                      <a:pt x="8879" y="2078"/>
                      <a:pt x="8651" y="2192"/>
                      <a:pt x="8400" y="2306"/>
                    </a:cubicBezTo>
                    <a:cubicBezTo>
                      <a:pt x="8149" y="2443"/>
                      <a:pt x="7898" y="2557"/>
                      <a:pt x="7669" y="2671"/>
                    </a:cubicBezTo>
                    <a:cubicBezTo>
                      <a:pt x="7441" y="2808"/>
                      <a:pt x="7236" y="2922"/>
                      <a:pt x="7030" y="3059"/>
                    </a:cubicBezTo>
                    <a:cubicBezTo>
                      <a:pt x="6802" y="3219"/>
                      <a:pt x="6574" y="3379"/>
                      <a:pt x="6368" y="3538"/>
                    </a:cubicBezTo>
                    <a:cubicBezTo>
                      <a:pt x="5957" y="3858"/>
                      <a:pt x="5569" y="4223"/>
                      <a:pt x="5159" y="4566"/>
                    </a:cubicBezTo>
                    <a:cubicBezTo>
                      <a:pt x="4862" y="4817"/>
                      <a:pt x="4542" y="5113"/>
                      <a:pt x="4268" y="5387"/>
                    </a:cubicBezTo>
                    <a:cubicBezTo>
                      <a:pt x="4086" y="5570"/>
                      <a:pt x="3926" y="5752"/>
                      <a:pt x="3766" y="5912"/>
                    </a:cubicBezTo>
                    <a:cubicBezTo>
                      <a:pt x="3561" y="6118"/>
                      <a:pt x="3355" y="6346"/>
                      <a:pt x="3173" y="6551"/>
                    </a:cubicBezTo>
                    <a:cubicBezTo>
                      <a:pt x="3081" y="6665"/>
                      <a:pt x="2990" y="6757"/>
                      <a:pt x="2922" y="6871"/>
                    </a:cubicBezTo>
                    <a:cubicBezTo>
                      <a:pt x="2830" y="6962"/>
                      <a:pt x="2762" y="7076"/>
                      <a:pt x="2671" y="7168"/>
                    </a:cubicBezTo>
                    <a:cubicBezTo>
                      <a:pt x="2488" y="7419"/>
                      <a:pt x="2328" y="7647"/>
                      <a:pt x="2168" y="7898"/>
                    </a:cubicBezTo>
                    <a:cubicBezTo>
                      <a:pt x="2009" y="8103"/>
                      <a:pt x="1849" y="8309"/>
                      <a:pt x="1712" y="8514"/>
                    </a:cubicBezTo>
                    <a:cubicBezTo>
                      <a:pt x="1598" y="8697"/>
                      <a:pt x="1507" y="8902"/>
                      <a:pt x="1392" y="9108"/>
                    </a:cubicBezTo>
                    <a:cubicBezTo>
                      <a:pt x="1401" y="9099"/>
                      <a:pt x="1410" y="9090"/>
                      <a:pt x="1417" y="9082"/>
                    </a:cubicBezTo>
                    <a:lnTo>
                      <a:pt x="1417" y="9082"/>
                    </a:lnTo>
                    <a:cubicBezTo>
                      <a:pt x="1401" y="9115"/>
                      <a:pt x="1385" y="9152"/>
                      <a:pt x="1370" y="9199"/>
                    </a:cubicBezTo>
                    <a:cubicBezTo>
                      <a:pt x="1370" y="9176"/>
                      <a:pt x="1392" y="9131"/>
                      <a:pt x="1392" y="9108"/>
                    </a:cubicBezTo>
                    <a:lnTo>
                      <a:pt x="1392" y="9108"/>
                    </a:lnTo>
                    <a:cubicBezTo>
                      <a:pt x="1255" y="9382"/>
                      <a:pt x="1141" y="9656"/>
                      <a:pt x="1027" y="9930"/>
                    </a:cubicBezTo>
                    <a:cubicBezTo>
                      <a:pt x="890" y="10203"/>
                      <a:pt x="776" y="10477"/>
                      <a:pt x="662" y="10751"/>
                    </a:cubicBezTo>
                    <a:cubicBezTo>
                      <a:pt x="616" y="10888"/>
                      <a:pt x="548" y="11048"/>
                      <a:pt x="502" y="11185"/>
                    </a:cubicBezTo>
                    <a:cubicBezTo>
                      <a:pt x="457" y="11345"/>
                      <a:pt x="411" y="11482"/>
                      <a:pt x="365" y="11641"/>
                    </a:cubicBezTo>
                    <a:cubicBezTo>
                      <a:pt x="274" y="11892"/>
                      <a:pt x="206" y="12144"/>
                      <a:pt x="91" y="12372"/>
                    </a:cubicBezTo>
                    <a:cubicBezTo>
                      <a:pt x="91" y="12395"/>
                      <a:pt x="69" y="12417"/>
                      <a:pt x="69" y="12440"/>
                    </a:cubicBezTo>
                    <a:cubicBezTo>
                      <a:pt x="23" y="12509"/>
                      <a:pt x="0" y="12577"/>
                      <a:pt x="23" y="12669"/>
                    </a:cubicBezTo>
                    <a:cubicBezTo>
                      <a:pt x="46" y="12737"/>
                      <a:pt x="91" y="12805"/>
                      <a:pt x="160" y="12828"/>
                    </a:cubicBezTo>
                    <a:cubicBezTo>
                      <a:pt x="206" y="12865"/>
                      <a:pt x="266" y="12883"/>
                      <a:pt x="326" y="12883"/>
                    </a:cubicBezTo>
                    <a:cubicBezTo>
                      <a:pt x="416" y="12883"/>
                      <a:pt x="507" y="12842"/>
                      <a:pt x="548" y="12760"/>
                    </a:cubicBezTo>
                    <a:cubicBezTo>
                      <a:pt x="639" y="12623"/>
                      <a:pt x="708" y="12463"/>
                      <a:pt x="776" y="12303"/>
                    </a:cubicBezTo>
                    <a:cubicBezTo>
                      <a:pt x="822" y="12189"/>
                      <a:pt x="845" y="12075"/>
                      <a:pt x="890" y="11961"/>
                    </a:cubicBezTo>
                    <a:cubicBezTo>
                      <a:pt x="1004" y="11687"/>
                      <a:pt x="1096" y="11390"/>
                      <a:pt x="1210" y="11116"/>
                    </a:cubicBezTo>
                    <a:cubicBezTo>
                      <a:pt x="1301" y="10843"/>
                      <a:pt x="1415" y="10591"/>
                      <a:pt x="1529" y="10340"/>
                    </a:cubicBezTo>
                    <a:cubicBezTo>
                      <a:pt x="1643" y="10089"/>
                      <a:pt x="1758" y="9838"/>
                      <a:pt x="1872" y="9587"/>
                    </a:cubicBezTo>
                    <a:cubicBezTo>
                      <a:pt x="1963" y="9427"/>
                      <a:pt x="2032" y="9268"/>
                      <a:pt x="2123" y="9108"/>
                    </a:cubicBezTo>
                    <a:cubicBezTo>
                      <a:pt x="2237" y="8880"/>
                      <a:pt x="2397" y="8674"/>
                      <a:pt x="2557" y="8469"/>
                    </a:cubicBezTo>
                    <a:cubicBezTo>
                      <a:pt x="2716" y="8240"/>
                      <a:pt x="2876" y="7989"/>
                      <a:pt x="3059" y="7761"/>
                    </a:cubicBezTo>
                    <a:cubicBezTo>
                      <a:pt x="3218" y="7510"/>
                      <a:pt x="3424" y="7259"/>
                      <a:pt x="3606" y="7031"/>
                    </a:cubicBezTo>
                    <a:lnTo>
                      <a:pt x="3606" y="7031"/>
                    </a:lnTo>
                    <a:cubicBezTo>
                      <a:pt x="3606" y="7046"/>
                      <a:pt x="3596" y="7062"/>
                      <a:pt x="3581" y="7078"/>
                    </a:cubicBezTo>
                    <a:lnTo>
                      <a:pt x="3581" y="7078"/>
                    </a:lnTo>
                    <a:cubicBezTo>
                      <a:pt x="3639" y="7017"/>
                      <a:pt x="3682" y="6955"/>
                      <a:pt x="3743" y="6894"/>
                    </a:cubicBezTo>
                    <a:cubicBezTo>
                      <a:pt x="4040" y="6551"/>
                      <a:pt x="4337" y="6255"/>
                      <a:pt x="4634" y="5958"/>
                    </a:cubicBezTo>
                    <a:cubicBezTo>
                      <a:pt x="4885" y="5684"/>
                      <a:pt x="5136" y="5456"/>
                      <a:pt x="5410" y="5205"/>
                    </a:cubicBezTo>
                    <a:cubicBezTo>
                      <a:pt x="5547" y="5091"/>
                      <a:pt x="5684" y="4976"/>
                      <a:pt x="5821" y="4862"/>
                    </a:cubicBezTo>
                    <a:cubicBezTo>
                      <a:pt x="5980" y="4725"/>
                      <a:pt x="6140" y="4588"/>
                      <a:pt x="6300" y="4429"/>
                    </a:cubicBezTo>
                    <a:cubicBezTo>
                      <a:pt x="6460" y="4292"/>
                      <a:pt x="6619" y="4155"/>
                      <a:pt x="6802" y="4018"/>
                    </a:cubicBezTo>
                    <a:cubicBezTo>
                      <a:pt x="6962" y="3904"/>
                      <a:pt x="7122" y="3767"/>
                      <a:pt x="7281" y="3653"/>
                    </a:cubicBezTo>
                    <a:cubicBezTo>
                      <a:pt x="7532" y="3493"/>
                      <a:pt x="7784" y="3356"/>
                      <a:pt x="8057" y="3219"/>
                    </a:cubicBezTo>
                    <a:cubicBezTo>
                      <a:pt x="8354" y="3059"/>
                      <a:pt x="8651" y="2922"/>
                      <a:pt x="8948" y="2762"/>
                    </a:cubicBezTo>
                    <a:cubicBezTo>
                      <a:pt x="9244" y="2625"/>
                      <a:pt x="9518" y="2488"/>
                      <a:pt x="9815" y="2352"/>
                    </a:cubicBezTo>
                    <a:cubicBezTo>
                      <a:pt x="9952" y="2306"/>
                      <a:pt x="10089" y="2260"/>
                      <a:pt x="10226" y="2215"/>
                    </a:cubicBezTo>
                    <a:cubicBezTo>
                      <a:pt x="10363" y="2146"/>
                      <a:pt x="10500" y="2100"/>
                      <a:pt x="10637" y="2055"/>
                    </a:cubicBezTo>
                    <a:cubicBezTo>
                      <a:pt x="10614" y="2055"/>
                      <a:pt x="10591" y="2078"/>
                      <a:pt x="10545" y="2078"/>
                    </a:cubicBezTo>
                    <a:lnTo>
                      <a:pt x="10686" y="2031"/>
                    </a:lnTo>
                    <a:lnTo>
                      <a:pt x="10686" y="2031"/>
                    </a:lnTo>
                    <a:cubicBezTo>
                      <a:pt x="10676" y="2032"/>
                      <a:pt x="10668" y="2032"/>
                      <a:pt x="10659" y="2032"/>
                    </a:cubicBezTo>
                    <a:cubicBezTo>
                      <a:pt x="11070" y="1895"/>
                      <a:pt x="11504" y="1758"/>
                      <a:pt x="11915" y="1621"/>
                    </a:cubicBezTo>
                    <a:cubicBezTo>
                      <a:pt x="12166" y="1530"/>
                      <a:pt x="12417" y="1461"/>
                      <a:pt x="12645" y="1370"/>
                    </a:cubicBezTo>
                    <a:cubicBezTo>
                      <a:pt x="12896" y="1302"/>
                      <a:pt x="13147" y="1256"/>
                      <a:pt x="13399" y="1187"/>
                    </a:cubicBezTo>
                    <a:cubicBezTo>
                      <a:pt x="13878" y="1073"/>
                      <a:pt x="14357" y="959"/>
                      <a:pt x="14859" y="891"/>
                    </a:cubicBezTo>
                    <a:cubicBezTo>
                      <a:pt x="15110" y="845"/>
                      <a:pt x="15384" y="822"/>
                      <a:pt x="15658" y="777"/>
                    </a:cubicBezTo>
                    <a:cubicBezTo>
                      <a:pt x="15909" y="731"/>
                      <a:pt x="16183" y="708"/>
                      <a:pt x="16434" y="662"/>
                    </a:cubicBezTo>
                    <a:lnTo>
                      <a:pt x="16891" y="662"/>
                    </a:lnTo>
                    <a:cubicBezTo>
                      <a:pt x="17073" y="662"/>
                      <a:pt x="17233" y="640"/>
                      <a:pt x="17416" y="640"/>
                    </a:cubicBezTo>
                    <a:cubicBezTo>
                      <a:pt x="17758" y="662"/>
                      <a:pt x="18123" y="662"/>
                      <a:pt x="18466" y="685"/>
                    </a:cubicBezTo>
                    <a:cubicBezTo>
                      <a:pt x="18808" y="708"/>
                      <a:pt x="19151" y="708"/>
                      <a:pt x="19493" y="754"/>
                    </a:cubicBezTo>
                    <a:cubicBezTo>
                      <a:pt x="19812" y="777"/>
                      <a:pt x="20109" y="822"/>
                      <a:pt x="20429" y="868"/>
                    </a:cubicBezTo>
                    <a:lnTo>
                      <a:pt x="20406" y="868"/>
                    </a:lnTo>
                    <a:cubicBezTo>
                      <a:pt x="20474" y="891"/>
                      <a:pt x="20543" y="891"/>
                      <a:pt x="20611" y="914"/>
                    </a:cubicBezTo>
                    <a:lnTo>
                      <a:pt x="20657" y="914"/>
                    </a:lnTo>
                    <a:cubicBezTo>
                      <a:pt x="20657" y="914"/>
                      <a:pt x="20657" y="914"/>
                      <a:pt x="20657" y="914"/>
                    </a:cubicBezTo>
                    <a:lnTo>
                      <a:pt x="20657" y="914"/>
                    </a:lnTo>
                    <a:cubicBezTo>
                      <a:pt x="20657" y="914"/>
                      <a:pt x="20657" y="914"/>
                      <a:pt x="20657" y="914"/>
                    </a:cubicBezTo>
                    <a:lnTo>
                      <a:pt x="20657" y="914"/>
                    </a:lnTo>
                    <a:cubicBezTo>
                      <a:pt x="20657" y="914"/>
                      <a:pt x="20661" y="914"/>
                      <a:pt x="20666" y="915"/>
                    </a:cubicBezTo>
                    <a:lnTo>
                      <a:pt x="20666" y="915"/>
                    </a:lnTo>
                    <a:cubicBezTo>
                      <a:pt x="20663" y="915"/>
                      <a:pt x="20660" y="914"/>
                      <a:pt x="20657" y="914"/>
                    </a:cubicBezTo>
                    <a:lnTo>
                      <a:pt x="20657" y="914"/>
                    </a:lnTo>
                    <a:cubicBezTo>
                      <a:pt x="20657" y="914"/>
                      <a:pt x="20680" y="936"/>
                      <a:pt x="20680" y="936"/>
                    </a:cubicBezTo>
                    <a:cubicBezTo>
                      <a:pt x="20680" y="923"/>
                      <a:pt x="20673" y="918"/>
                      <a:pt x="20666" y="915"/>
                    </a:cubicBezTo>
                    <a:lnTo>
                      <a:pt x="20666" y="915"/>
                    </a:lnTo>
                    <a:cubicBezTo>
                      <a:pt x="21667" y="1120"/>
                      <a:pt x="22669" y="1371"/>
                      <a:pt x="23647" y="1644"/>
                    </a:cubicBezTo>
                    <a:cubicBezTo>
                      <a:pt x="23898" y="1735"/>
                      <a:pt x="24149" y="1804"/>
                      <a:pt x="24400" y="1872"/>
                    </a:cubicBezTo>
                    <a:cubicBezTo>
                      <a:pt x="24674" y="1963"/>
                      <a:pt x="24948" y="2032"/>
                      <a:pt x="25222" y="2123"/>
                    </a:cubicBezTo>
                    <a:cubicBezTo>
                      <a:pt x="25496" y="2215"/>
                      <a:pt x="25770" y="2306"/>
                      <a:pt x="26044" y="2420"/>
                    </a:cubicBezTo>
                    <a:cubicBezTo>
                      <a:pt x="26318" y="2534"/>
                      <a:pt x="26592" y="2625"/>
                      <a:pt x="26888" y="2717"/>
                    </a:cubicBezTo>
                    <a:cubicBezTo>
                      <a:pt x="27436" y="2899"/>
                      <a:pt x="27961" y="3105"/>
                      <a:pt x="28509" y="3310"/>
                    </a:cubicBezTo>
                    <a:cubicBezTo>
                      <a:pt x="28988" y="3493"/>
                      <a:pt x="29468" y="3698"/>
                      <a:pt x="29947" y="3904"/>
                    </a:cubicBezTo>
                    <a:cubicBezTo>
                      <a:pt x="30449" y="4109"/>
                      <a:pt x="30928" y="4337"/>
                      <a:pt x="31431" y="4543"/>
                    </a:cubicBezTo>
                    <a:cubicBezTo>
                      <a:pt x="31682" y="4657"/>
                      <a:pt x="31933" y="4748"/>
                      <a:pt x="32161" y="4862"/>
                    </a:cubicBezTo>
                    <a:cubicBezTo>
                      <a:pt x="32435" y="4976"/>
                      <a:pt x="32686" y="5091"/>
                      <a:pt x="32937" y="5205"/>
                    </a:cubicBezTo>
                    <a:cubicBezTo>
                      <a:pt x="33257" y="5342"/>
                      <a:pt x="33599" y="5501"/>
                      <a:pt x="33896" y="5638"/>
                    </a:cubicBezTo>
                    <a:cubicBezTo>
                      <a:pt x="34078" y="5730"/>
                      <a:pt x="34261" y="5821"/>
                      <a:pt x="34443" y="5912"/>
                    </a:cubicBezTo>
                    <a:cubicBezTo>
                      <a:pt x="34443" y="5910"/>
                      <a:pt x="34443" y="5908"/>
                      <a:pt x="34443" y="5906"/>
                    </a:cubicBezTo>
                    <a:lnTo>
                      <a:pt x="34443" y="5906"/>
                    </a:lnTo>
                    <a:cubicBezTo>
                      <a:pt x="34451" y="5910"/>
                      <a:pt x="34458" y="5912"/>
                      <a:pt x="34466" y="5912"/>
                    </a:cubicBezTo>
                    <a:cubicBezTo>
                      <a:pt x="35014" y="6186"/>
                      <a:pt x="35539" y="6437"/>
                      <a:pt x="36087" y="6643"/>
                    </a:cubicBezTo>
                    <a:cubicBezTo>
                      <a:pt x="36589" y="6848"/>
                      <a:pt x="37091" y="7076"/>
                      <a:pt x="37571" y="7305"/>
                    </a:cubicBezTo>
                    <a:cubicBezTo>
                      <a:pt x="38118" y="7533"/>
                      <a:pt x="38643" y="7784"/>
                      <a:pt x="39191" y="8012"/>
                    </a:cubicBezTo>
                    <a:cubicBezTo>
                      <a:pt x="39442" y="8126"/>
                      <a:pt x="39693" y="8195"/>
                      <a:pt x="39944" y="8309"/>
                    </a:cubicBezTo>
                    <a:cubicBezTo>
                      <a:pt x="40195" y="8400"/>
                      <a:pt x="40447" y="8492"/>
                      <a:pt x="40698" y="8583"/>
                    </a:cubicBezTo>
                    <a:cubicBezTo>
                      <a:pt x="40972" y="8674"/>
                      <a:pt x="41245" y="8788"/>
                      <a:pt x="41519" y="8880"/>
                    </a:cubicBezTo>
                    <a:cubicBezTo>
                      <a:pt x="41770" y="8971"/>
                      <a:pt x="42044" y="9039"/>
                      <a:pt x="42318" y="9131"/>
                    </a:cubicBezTo>
                    <a:cubicBezTo>
                      <a:pt x="42569" y="9199"/>
                      <a:pt x="42820" y="9268"/>
                      <a:pt x="43071" y="9336"/>
                    </a:cubicBezTo>
                    <a:cubicBezTo>
                      <a:pt x="43345" y="9405"/>
                      <a:pt x="43642" y="9473"/>
                      <a:pt x="43916" y="9541"/>
                    </a:cubicBezTo>
                    <a:cubicBezTo>
                      <a:pt x="44464" y="9678"/>
                      <a:pt x="44989" y="9793"/>
                      <a:pt x="45537" y="9930"/>
                    </a:cubicBezTo>
                    <a:cubicBezTo>
                      <a:pt x="46016" y="10044"/>
                      <a:pt x="46518" y="10158"/>
                      <a:pt x="46997" y="10249"/>
                    </a:cubicBezTo>
                    <a:cubicBezTo>
                      <a:pt x="47568" y="10340"/>
                      <a:pt x="48139" y="10500"/>
                      <a:pt x="48709" y="10591"/>
                    </a:cubicBezTo>
                    <a:cubicBezTo>
                      <a:pt x="49006" y="10660"/>
                      <a:pt x="49303" y="10706"/>
                      <a:pt x="49577" y="10751"/>
                    </a:cubicBezTo>
                    <a:cubicBezTo>
                      <a:pt x="49851" y="10797"/>
                      <a:pt x="50124" y="10843"/>
                      <a:pt x="50421" y="10888"/>
                    </a:cubicBezTo>
                    <a:cubicBezTo>
                      <a:pt x="50969" y="10957"/>
                      <a:pt x="51540" y="11025"/>
                      <a:pt x="52110" y="11071"/>
                    </a:cubicBezTo>
                    <a:cubicBezTo>
                      <a:pt x="52430" y="11094"/>
                      <a:pt x="52727" y="11116"/>
                      <a:pt x="53046" y="11116"/>
                    </a:cubicBezTo>
                    <a:cubicBezTo>
                      <a:pt x="53320" y="11116"/>
                      <a:pt x="53594" y="11094"/>
                      <a:pt x="53868" y="11094"/>
                    </a:cubicBezTo>
                    <a:cubicBezTo>
                      <a:pt x="54347" y="11094"/>
                      <a:pt x="54849" y="11048"/>
                      <a:pt x="55329" y="11002"/>
                    </a:cubicBezTo>
                    <a:cubicBezTo>
                      <a:pt x="55580" y="10979"/>
                      <a:pt x="55808" y="10957"/>
                      <a:pt x="56036" y="10911"/>
                    </a:cubicBezTo>
                    <a:cubicBezTo>
                      <a:pt x="56287" y="10865"/>
                      <a:pt x="56538" y="10820"/>
                      <a:pt x="56789" y="10774"/>
                    </a:cubicBezTo>
                    <a:cubicBezTo>
                      <a:pt x="57041" y="10728"/>
                      <a:pt x="57314" y="10683"/>
                      <a:pt x="57566" y="10614"/>
                    </a:cubicBezTo>
                    <a:cubicBezTo>
                      <a:pt x="57794" y="10569"/>
                      <a:pt x="58045" y="10500"/>
                      <a:pt x="58273" y="10432"/>
                    </a:cubicBezTo>
                    <a:cubicBezTo>
                      <a:pt x="58707" y="10318"/>
                      <a:pt x="59140" y="10181"/>
                      <a:pt x="59574" y="10021"/>
                    </a:cubicBezTo>
                    <a:cubicBezTo>
                      <a:pt x="59780" y="9952"/>
                      <a:pt x="60008" y="9884"/>
                      <a:pt x="60213" y="9793"/>
                    </a:cubicBezTo>
                    <a:cubicBezTo>
                      <a:pt x="60396" y="9701"/>
                      <a:pt x="60601" y="9610"/>
                      <a:pt x="60784" y="9519"/>
                    </a:cubicBezTo>
                    <a:cubicBezTo>
                      <a:pt x="60944" y="9427"/>
                      <a:pt x="61103" y="9336"/>
                      <a:pt x="61240" y="9245"/>
                    </a:cubicBezTo>
                    <a:cubicBezTo>
                      <a:pt x="61332" y="9199"/>
                      <a:pt x="61423" y="9131"/>
                      <a:pt x="61491" y="9085"/>
                    </a:cubicBezTo>
                    <a:cubicBezTo>
                      <a:pt x="61583" y="9016"/>
                      <a:pt x="61651" y="8948"/>
                      <a:pt x="61697" y="8834"/>
                    </a:cubicBezTo>
                    <a:cubicBezTo>
                      <a:pt x="61720" y="8765"/>
                      <a:pt x="61720" y="8674"/>
                      <a:pt x="61674" y="8606"/>
                    </a:cubicBezTo>
                    <a:cubicBezTo>
                      <a:pt x="61628" y="8537"/>
                      <a:pt x="61583" y="8492"/>
                      <a:pt x="61514" y="8469"/>
                    </a:cubicBezTo>
                    <a:cubicBezTo>
                      <a:pt x="61469" y="8446"/>
                      <a:pt x="61446" y="8446"/>
                      <a:pt x="61423" y="8446"/>
                    </a:cubicBezTo>
                    <a:cubicBezTo>
                      <a:pt x="61377" y="8446"/>
                      <a:pt x="61332" y="8446"/>
                      <a:pt x="61286" y="8469"/>
                    </a:cubicBezTo>
                    <a:cubicBezTo>
                      <a:pt x="61263" y="8469"/>
                      <a:pt x="61263" y="8492"/>
                      <a:pt x="61240" y="8492"/>
                    </a:cubicBezTo>
                    <a:cubicBezTo>
                      <a:pt x="61218" y="8492"/>
                      <a:pt x="61195" y="8514"/>
                      <a:pt x="61172" y="8537"/>
                    </a:cubicBezTo>
                    <a:cubicBezTo>
                      <a:pt x="61103" y="8560"/>
                      <a:pt x="61058" y="8583"/>
                      <a:pt x="61012" y="8628"/>
                    </a:cubicBezTo>
                    <a:cubicBezTo>
                      <a:pt x="60898" y="8697"/>
                      <a:pt x="60761" y="8788"/>
                      <a:pt x="60624" y="8857"/>
                    </a:cubicBezTo>
                    <a:cubicBezTo>
                      <a:pt x="60487" y="8948"/>
                      <a:pt x="60327" y="9016"/>
                      <a:pt x="60190" y="9085"/>
                    </a:cubicBezTo>
                    <a:cubicBezTo>
                      <a:pt x="60031" y="9176"/>
                      <a:pt x="59848" y="9245"/>
                      <a:pt x="59688" y="9290"/>
                    </a:cubicBezTo>
                    <a:cubicBezTo>
                      <a:pt x="59506" y="9359"/>
                      <a:pt x="59346" y="9427"/>
                      <a:pt x="59163" y="9496"/>
                    </a:cubicBezTo>
                    <a:cubicBezTo>
                      <a:pt x="58844" y="9587"/>
                      <a:pt x="58547" y="9678"/>
                      <a:pt x="58227" y="9770"/>
                    </a:cubicBezTo>
                    <a:cubicBezTo>
                      <a:pt x="57862" y="9861"/>
                      <a:pt x="57497" y="9975"/>
                      <a:pt x="57132" y="10044"/>
                    </a:cubicBezTo>
                    <a:cubicBezTo>
                      <a:pt x="56767" y="10135"/>
                      <a:pt x="56401" y="10203"/>
                      <a:pt x="56013" y="10249"/>
                    </a:cubicBezTo>
                    <a:cubicBezTo>
                      <a:pt x="55694" y="10318"/>
                      <a:pt x="55374" y="10340"/>
                      <a:pt x="55032" y="10386"/>
                    </a:cubicBezTo>
                    <a:cubicBezTo>
                      <a:pt x="54553" y="10432"/>
                      <a:pt x="54050" y="10454"/>
                      <a:pt x="53571" y="10454"/>
                    </a:cubicBezTo>
                    <a:lnTo>
                      <a:pt x="52727" y="10454"/>
                    </a:lnTo>
                    <a:cubicBezTo>
                      <a:pt x="52430" y="10432"/>
                      <a:pt x="52133" y="10409"/>
                      <a:pt x="51836" y="10386"/>
                    </a:cubicBezTo>
                    <a:cubicBezTo>
                      <a:pt x="51562" y="10386"/>
                      <a:pt x="51311" y="10340"/>
                      <a:pt x="51060" y="10318"/>
                    </a:cubicBezTo>
                    <a:cubicBezTo>
                      <a:pt x="50786" y="10272"/>
                      <a:pt x="50512" y="10249"/>
                      <a:pt x="50239" y="10203"/>
                    </a:cubicBezTo>
                    <a:cubicBezTo>
                      <a:pt x="49714" y="10135"/>
                      <a:pt x="49189" y="10021"/>
                      <a:pt x="48641" y="9930"/>
                    </a:cubicBezTo>
                    <a:cubicBezTo>
                      <a:pt x="48390" y="9884"/>
                      <a:pt x="48116" y="9815"/>
                      <a:pt x="47842" y="9747"/>
                    </a:cubicBezTo>
                    <a:cubicBezTo>
                      <a:pt x="47591" y="9701"/>
                      <a:pt x="47317" y="9656"/>
                      <a:pt x="47066" y="9587"/>
                    </a:cubicBezTo>
                    <a:cubicBezTo>
                      <a:pt x="46564" y="9496"/>
                      <a:pt x="46084" y="9382"/>
                      <a:pt x="45582" y="9268"/>
                    </a:cubicBezTo>
                    <a:cubicBezTo>
                      <a:pt x="45308" y="9199"/>
                      <a:pt x="45057" y="9131"/>
                      <a:pt x="44783" y="9085"/>
                    </a:cubicBezTo>
                    <a:cubicBezTo>
                      <a:pt x="44509" y="9016"/>
                      <a:pt x="44236" y="8948"/>
                      <a:pt x="43984" y="8880"/>
                    </a:cubicBezTo>
                    <a:cubicBezTo>
                      <a:pt x="43437" y="8743"/>
                      <a:pt x="42912" y="8628"/>
                      <a:pt x="42364" y="8469"/>
                    </a:cubicBezTo>
                    <a:cubicBezTo>
                      <a:pt x="41839" y="8309"/>
                      <a:pt x="41291" y="8126"/>
                      <a:pt x="40766" y="7921"/>
                    </a:cubicBezTo>
                    <a:cubicBezTo>
                      <a:pt x="40515" y="7830"/>
                      <a:pt x="40264" y="7738"/>
                      <a:pt x="40013" y="7624"/>
                    </a:cubicBezTo>
                    <a:cubicBezTo>
                      <a:pt x="39739" y="7533"/>
                      <a:pt x="39465" y="7442"/>
                      <a:pt x="39214" y="7327"/>
                    </a:cubicBezTo>
                    <a:cubicBezTo>
                      <a:pt x="38666" y="7099"/>
                      <a:pt x="38141" y="6848"/>
                      <a:pt x="37616" y="6597"/>
                    </a:cubicBezTo>
                    <a:cubicBezTo>
                      <a:pt x="37137" y="6392"/>
                      <a:pt x="36635" y="6186"/>
                      <a:pt x="36133" y="5981"/>
                    </a:cubicBezTo>
                    <a:cubicBezTo>
                      <a:pt x="35699" y="5798"/>
                      <a:pt x="35288" y="5593"/>
                      <a:pt x="34877" y="5410"/>
                    </a:cubicBezTo>
                    <a:cubicBezTo>
                      <a:pt x="34740" y="5342"/>
                      <a:pt x="34603" y="5273"/>
                      <a:pt x="34466" y="5205"/>
                    </a:cubicBezTo>
                    <a:cubicBezTo>
                      <a:pt x="33964" y="4954"/>
                      <a:pt x="33439" y="4703"/>
                      <a:pt x="32937" y="4497"/>
                    </a:cubicBezTo>
                    <a:cubicBezTo>
                      <a:pt x="32686" y="4383"/>
                      <a:pt x="32435" y="4269"/>
                      <a:pt x="32184" y="4155"/>
                    </a:cubicBezTo>
                    <a:cubicBezTo>
                      <a:pt x="31933" y="4041"/>
                      <a:pt x="31659" y="3949"/>
                      <a:pt x="31408" y="3835"/>
                    </a:cubicBezTo>
                    <a:cubicBezTo>
                      <a:pt x="30928" y="3630"/>
                      <a:pt x="30426" y="3401"/>
                      <a:pt x="29947" y="3196"/>
                    </a:cubicBezTo>
                    <a:cubicBezTo>
                      <a:pt x="29696" y="3082"/>
                      <a:pt x="29445" y="2991"/>
                      <a:pt x="29216" y="2877"/>
                    </a:cubicBezTo>
                    <a:cubicBezTo>
                      <a:pt x="28965" y="2785"/>
                      <a:pt x="28714" y="2694"/>
                      <a:pt x="28486" y="2603"/>
                    </a:cubicBezTo>
                    <a:cubicBezTo>
                      <a:pt x="27961" y="2420"/>
                      <a:pt x="27436" y="2215"/>
                      <a:pt x="26911" y="2032"/>
                    </a:cubicBezTo>
                    <a:cubicBezTo>
                      <a:pt x="26614" y="1941"/>
                      <a:pt x="26318" y="1827"/>
                      <a:pt x="26021" y="1712"/>
                    </a:cubicBezTo>
                    <a:cubicBezTo>
                      <a:pt x="25747" y="1621"/>
                      <a:pt x="25496" y="1530"/>
                      <a:pt x="25222" y="1439"/>
                    </a:cubicBezTo>
                    <a:cubicBezTo>
                      <a:pt x="24948" y="1347"/>
                      <a:pt x="24674" y="1279"/>
                      <a:pt x="24400" y="1210"/>
                    </a:cubicBezTo>
                    <a:cubicBezTo>
                      <a:pt x="24149" y="1119"/>
                      <a:pt x="23898" y="1050"/>
                      <a:pt x="23624" y="959"/>
                    </a:cubicBezTo>
                    <a:cubicBezTo>
                      <a:pt x="23122" y="799"/>
                      <a:pt x="22597" y="685"/>
                      <a:pt x="22072" y="571"/>
                    </a:cubicBezTo>
                    <a:cubicBezTo>
                      <a:pt x="21570" y="434"/>
                      <a:pt x="21045" y="343"/>
                      <a:pt x="20543" y="252"/>
                    </a:cubicBezTo>
                    <a:lnTo>
                      <a:pt x="20566" y="252"/>
                    </a:lnTo>
                    <a:cubicBezTo>
                      <a:pt x="20315" y="206"/>
                      <a:pt x="20064" y="160"/>
                      <a:pt x="19812" y="115"/>
                    </a:cubicBezTo>
                    <a:cubicBezTo>
                      <a:pt x="19516" y="92"/>
                      <a:pt x="19242" y="69"/>
                      <a:pt x="18968" y="69"/>
                    </a:cubicBezTo>
                    <a:cubicBezTo>
                      <a:pt x="18397" y="23"/>
                      <a:pt x="17849" y="1"/>
                      <a:pt x="17302"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4"/>
              <p:cNvSpPr/>
              <p:nvPr/>
            </p:nvSpPr>
            <p:spPr>
              <a:xfrm>
                <a:off x="13492863" y="3570558"/>
                <a:ext cx="66796" cy="27994"/>
              </a:xfrm>
              <a:custGeom>
                <a:rect b="b" l="l" r="r" t="t"/>
                <a:pathLst>
                  <a:path extrusionOk="0" h="1005" w="2398">
                    <a:moveTo>
                      <a:pt x="161" y="0"/>
                    </a:moveTo>
                    <a:cubicBezTo>
                      <a:pt x="115" y="0"/>
                      <a:pt x="92" y="23"/>
                      <a:pt x="69" y="69"/>
                    </a:cubicBezTo>
                    <a:cubicBezTo>
                      <a:pt x="69" y="69"/>
                      <a:pt x="69" y="92"/>
                      <a:pt x="69" y="92"/>
                    </a:cubicBezTo>
                    <a:cubicBezTo>
                      <a:pt x="46" y="115"/>
                      <a:pt x="24" y="137"/>
                      <a:pt x="1" y="160"/>
                    </a:cubicBezTo>
                    <a:cubicBezTo>
                      <a:pt x="1" y="229"/>
                      <a:pt x="24" y="274"/>
                      <a:pt x="69" y="297"/>
                    </a:cubicBezTo>
                    <a:cubicBezTo>
                      <a:pt x="434" y="434"/>
                      <a:pt x="800" y="548"/>
                      <a:pt x="1142" y="662"/>
                    </a:cubicBezTo>
                    <a:cubicBezTo>
                      <a:pt x="1302" y="731"/>
                      <a:pt x="1462" y="776"/>
                      <a:pt x="1621" y="845"/>
                    </a:cubicBezTo>
                    <a:cubicBezTo>
                      <a:pt x="1690" y="868"/>
                      <a:pt x="1758" y="891"/>
                      <a:pt x="1827" y="913"/>
                    </a:cubicBezTo>
                    <a:cubicBezTo>
                      <a:pt x="1895" y="936"/>
                      <a:pt x="1941" y="936"/>
                      <a:pt x="1987" y="959"/>
                    </a:cubicBezTo>
                    <a:cubicBezTo>
                      <a:pt x="2032" y="982"/>
                      <a:pt x="2101" y="982"/>
                      <a:pt x="2146" y="1005"/>
                    </a:cubicBezTo>
                    <a:lnTo>
                      <a:pt x="2306" y="1005"/>
                    </a:lnTo>
                    <a:cubicBezTo>
                      <a:pt x="2329" y="1005"/>
                      <a:pt x="2375" y="959"/>
                      <a:pt x="2375" y="936"/>
                    </a:cubicBezTo>
                    <a:cubicBezTo>
                      <a:pt x="2397" y="891"/>
                      <a:pt x="2375" y="822"/>
                      <a:pt x="2329" y="799"/>
                    </a:cubicBezTo>
                    <a:lnTo>
                      <a:pt x="2306" y="776"/>
                    </a:lnTo>
                    <a:lnTo>
                      <a:pt x="2260" y="754"/>
                    </a:lnTo>
                    <a:cubicBezTo>
                      <a:pt x="2238" y="731"/>
                      <a:pt x="2215" y="731"/>
                      <a:pt x="2192" y="731"/>
                    </a:cubicBezTo>
                    <a:cubicBezTo>
                      <a:pt x="2146" y="708"/>
                      <a:pt x="2101" y="685"/>
                      <a:pt x="2055" y="662"/>
                    </a:cubicBezTo>
                    <a:cubicBezTo>
                      <a:pt x="1987" y="639"/>
                      <a:pt x="1895" y="617"/>
                      <a:pt x="1804" y="571"/>
                    </a:cubicBezTo>
                    <a:cubicBezTo>
                      <a:pt x="1644" y="525"/>
                      <a:pt x="1484" y="457"/>
                      <a:pt x="1325" y="411"/>
                    </a:cubicBezTo>
                    <a:cubicBezTo>
                      <a:pt x="1165" y="343"/>
                      <a:pt x="982" y="297"/>
                      <a:pt x="822" y="229"/>
                    </a:cubicBezTo>
                    <a:cubicBezTo>
                      <a:pt x="617" y="160"/>
                      <a:pt x="412" y="92"/>
                      <a:pt x="206"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4"/>
              <p:cNvSpPr/>
              <p:nvPr/>
            </p:nvSpPr>
            <p:spPr>
              <a:xfrm>
                <a:off x="12555709" y="3587717"/>
                <a:ext cx="76323" cy="134122"/>
              </a:xfrm>
              <a:custGeom>
                <a:rect b="b" l="l" r="r" t="t"/>
                <a:pathLst>
                  <a:path extrusionOk="0" h="4815" w="2740">
                    <a:moveTo>
                      <a:pt x="2420" y="1"/>
                    </a:moveTo>
                    <a:cubicBezTo>
                      <a:pt x="2374" y="1"/>
                      <a:pt x="2351" y="23"/>
                      <a:pt x="2306" y="23"/>
                    </a:cubicBezTo>
                    <a:cubicBezTo>
                      <a:pt x="2237" y="46"/>
                      <a:pt x="2191" y="92"/>
                      <a:pt x="2169" y="138"/>
                    </a:cubicBezTo>
                    <a:cubicBezTo>
                      <a:pt x="2100" y="206"/>
                      <a:pt x="2055" y="297"/>
                      <a:pt x="2009" y="389"/>
                    </a:cubicBezTo>
                    <a:cubicBezTo>
                      <a:pt x="1895" y="548"/>
                      <a:pt x="1803" y="685"/>
                      <a:pt x="1712" y="845"/>
                    </a:cubicBezTo>
                    <a:cubicBezTo>
                      <a:pt x="1621" y="1005"/>
                      <a:pt x="1507" y="1165"/>
                      <a:pt x="1415" y="1325"/>
                    </a:cubicBezTo>
                    <a:cubicBezTo>
                      <a:pt x="1415" y="1347"/>
                      <a:pt x="1393" y="1370"/>
                      <a:pt x="1393" y="1393"/>
                    </a:cubicBezTo>
                    <a:cubicBezTo>
                      <a:pt x="1370" y="1439"/>
                      <a:pt x="1347" y="1484"/>
                      <a:pt x="1324" y="1507"/>
                    </a:cubicBezTo>
                    <a:cubicBezTo>
                      <a:pt x="1187" y="1758"/>
                      <a:pt x="1050" y="2009"/>
                      <a:pt x="913" y="2260"/>
                    </a:cubicBezTo>
                    <a:cubicBezTo>
                      <a:pt x="890" y="2306"/>
                      <a:pt x="868" y="2352"/>
                      <a:pt x="845" y="2397"/>
                    </a:cubicBezTo>
                    <a:cubicBezTo>
                      <a:pt x="799" y="2397"/>
                      <a:pt x="754" y="2420"/>
                      <a:pt x="731" y="2443"/>
                    </a:cubicBezTo>
                    <a:cubicBezTo>
                      <a:pt x="685" y="2466"/>
                      <a:pt x="639" y="2511"/>
                      <a:pt x="617" y="2557"/>
                    </a:cubicBezTo>
                    <a:cubicBezTo>
                      <a:pt x="594" y="2580"/>
                      <a:pt x="571" y="2603"/>
                      <a:pt x="548" y="2648"/>
                    </a:cubicBezTo>
                    <a:cubicBezTo>
                      <a:pt x="525" y="2694"/>
                      <a:pt x="480" y="2763"/>
                      <a:pt x="457" y="2808"/>
                    </a:cubicBezTo>
                    <a:cubicBezTo>
                      <a:pt x="411" y="2945"/>
                      <a:pt x="343" y="3059"/>
                      <a:pt x="274" y="3196"/>
                    </a:cubicBezTo>
                    <a:cubicBezTo>
                      <a:pt x="229" y="3356"/>
                      <a:pt x="183" y="3493"/>
                      <a:pt x="137" y="3653"/>
                    </a:cubicBezTo>
                    <a:cubicBezTo>
                      <a:pt x="69" y="3812"/>
                      <a:pt x="46" y="3995"/>
                      <a:pt x="0" y="4155"/>
                    </a:cubicBezTo>
                    <a:cubicBezTo>
                      <a:pt x="0" y="4246"/>
                      <a:pt x="0" y="4337"/>
                      <a:pt x="0" y="4452"/>
                    </a:cubicBezTo>
                    <a:cubicBezTo>
                      <a:pt x="0" y="4474"/>
                      <a:pt x="0" y="4520"/>
                      <a:pt x="23" y="4566"/>
                    </a:cubicBezTo>
                    <a:cubicBezTo>
                      <a:pt x="23" y="4634"/>
                      <a:pt x="69" y="4680"/>
                      <a:pt x="114" y="4725"/>
                    </a:cubicBezTo>
                    <a:cubicBezTo>
                      <a:pt x="151" y="4786"/>
                      <a:pt x="225" y="4814"/>
                      <a:pt x="300" y="4814"/>
                    </a:cubicBezTo>
                    <a:cubicBezTo>
                      <a:pt x="368" y="4814"/>
                      <a:pt x="436" y="4791"/>
                      <a:pt x="480" y="4748"/>
                    </a:cubicBezTo>
                    <a:cubicBezTo>
                      <a:pt x="502" y="4725"/>
                      <a:pt x="525" y="4703"/>
                      <a:pt x="548" y="4680"/>
                    </a:cubicBezTo>
                    <a:cubicBezTo>
                      <a:pt x="559" y="4691"/>
                      <a:pt x="571" y="4697"/>
                      <a:pt x="585" y="4697"/>
                    </a:cubicBezTo>
                    <a:cubicBezTo>
                      <a:pt x="599" y="4697"/>
                      <a:pt x="617" y="4691"/>
                      <a:pt x="639" y="4680"/>
                    </a:cubicBezTo>
                    <a:cubicBezTo>
                      <a:pt x="685" y="4680"/>
                      <a:pt x="708" y="4657"/>
                      <a:pt x="754" y="4634"/>
                    </a:cubicBezTo>
                    <a:cubicBezTo>
                      <a:pt x="845" y="4566"/>
                      <a:pt x="868" y="4429"/>
                      <a:pt x="890" y="4292"/>
                    </a:cubicBezTo>
                    <a:cubicBezTo>
                      <a:pt x="913" y="4223"/>
                      <a:pt x="913" y="4132"/>
                      <a:pt x="936" y="4064"/>
                    </a:cubicBezTo>
                    <a:cubicBezTo>
                      <a:pt x="936" y="3995"/>
                      <a:pt x="936" y="3949"/>
                      <a:pt x="936" y="3904"/>
                    </a:cubicBezTo>
                    <a:lnTo>
                      <a:pt x="936" y="3881"/>
                    </a:lnTo>
                    <a:cubicBezTo>
                      <a:pt x="959" y="3812"/>
                      <a:pt x="982" y="3744"/>
                      <a:pt x="1027" y="3698"/>
                    </a:cubicBezTo>
                    <a:cubicBezTo>
                      <a:pt x="1027" y="3653"/>
                      <a:pt x="1027" y="3630"/>
                      <a:pt x="1050" y="3607"/>
                    </a:cubicBezTo>
                    <a:cubicBezTo>
                      <a:pt x="1050" y="3607"/>
                      <a:pt x="1050" y="3584"/>
                      <a:pt x="1050" y="3584"/>
                    </a:cubicBezTo>
                    <a:cubicBezTo>
                      <a:pt x="1073" y="3561"/>
                      <a:pt x="1119" y="3539"/>
                      <a:pt x="1142" y="3493"/>
                    </a:cubicBezTo>
                    <a:cubicBezTo>
                      <a:pt x="1164" y="3470"/>
                      <a:pt x="1187" y="3424"/>
                      <a:pt x="1187" y="3402"/>
                    </a:cubicBezTo>
                    <a:cubicBezTo>
                      <a:pt x="1233" y="3356"/>
                      <a:pt x="1256" y="3310"/>
                      <a:pt x="1278" y="3265"/>
                    </a:cubicBezTo>
                    <a:cubicBezTo>
                      <a:pt x="1324" y="3196"/>
                      <a:pt x="1370" y="3128"/>
                      <a:pt x="1393" y="3036"/>
                    </a:cubicBezTo>
                    <a:cubicBezTo>
                      <a:pt x="1507" y="2877"/>
                      <a:pt x="1598" y="2717"/>
                      <a:pt x="1689" y="2557"/>
                    </a:cubicBezTo>
                    <a:cubicBezTo>
                      <a:pt x="1849" y="2238"/>
                      <a:pt x="2032" y="1941"/>
                      <a:pt x="2214" y="1621"/>
                    </a:cubicBezTo>
                    <a:cubicBezTo>
                      <a:pt x="2283" y="1461"/>
                      <a:pt x="2374" y="1325"/>
                      <a:pt x="2443" y="1165"/>
                    </a:cubicBezTo>
                    <a:lnTo>
                      <a:pt x="2580" y="891"/>
                    </a:lnTo>
                    <a:cubicBezTo>
                      <a:pt x="2602" y="822"/>
                      <a:pt x="2625" y="731"/>
                      <a:pt x="2671" y="640"/>
                    </a:cubicBezTo>
                    <a:cubicBezTo>
                      <a:pt x="2694" y="594"/>
                      <a:pt x="2694" y="526"/>
                      <a:pt x="2716" y="480"/>
                    </a:cubicBezTo>
                    <a:cubicBezTo>
                      <a:pt x="2739" y="412"/>
                      <a:pt x="2739" y="320"/>
                      <a:pt x="2739" y="252"/>
                    </a:cubicBezTo>
                    <a:cubicBezTo>
                      <a:pt x="2716" y="138"/>
                      <a:pt x="2625" y="46"/>
                      <a:pt x="2511" y="23"/>
                    </a:cubicBezTo>
                    <a:cubicBezTo>
                      <a:pt x="2488" y="1"/>
                      <a:pt x="2465" y="1"/>
                      <a:pt x="2420"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4"/>
              <p:cNvSpPr/>
              <p:nvPr/>
            </p:nvSpPr>
            <p:spPr>
              <a:xfrm>
                <a:off x="12530277" y="3704067"/>
                <a:ext cx="27354" cy="7493"/>
              </a:xfrm>
              <a:custGeom>
                <a:rect b="b" l="l" r="r" t="t"/>
                <a:pathLst>
                  <a:path extrusionOk="0" h="269" w="982">
                    <a:moveTo>
                      <a:pt x="114" y="1"/>
                    </a:moveTo>
                    <a:cubicBezTo>
                      <a:pt x="92" y="1"/>
                      <a:pt x="69" y="1"/>
                      <a:pt x="46" y="24"/>
                    </a:cubicBezTo>
                    <a:cubicBezTo>
                      <a:pt x="23" y="46"/>
                      <a:pt x="0" y="69"/>
                      <a:pt x="0" y="92"/>
                    </a:cubicBezTo>
                    <a:cubicBezTo>
                      <a:pt x="0" y="138"/>
                      <a:pt x="46" y="206"/>
                      <a:pt x="114" y="206"/>
                    </a:cubicBezTo>
                    <a:lnTo>
                      <a:pt x="731" y="206"/>
                    </a:lnTo>
                    <a:cubicBezTo>
                      <a:pt x="731" y="229"/>
                      <a:pt x="753" y="252"/>
                      <a:pt x="776" y="252"/>
                    </a:cubicBezTo>
                    <a:cubicBezTo>
                      <a:pt x="788" y="263"/>
                      <a:pt x="805" y="269"/>
                      <a:pt x="822" y="269"/>
                    </a:cubicBezTo>
                    <a:cubicBezTo>
                      <a:pt x="839" y="269"/>
                      <a:pt x="856" y="263"/>
                      <a:pt x="868" y="252"/>
                    </a:cubicBezTo>
                    <a:cubicBezTo>
                      <a:pt x="868" y="252"/>
                      <a:pt x="890" y="229"/>
                      <a:pt x="913" y="229"/>
                    </a:cubicBezTo>
                    <a:lnTo>
                      <a:pt x="936" y="206"/>
                    </a:lnTo>
                    <a:cubicBezTo>
                      <a:pt x="982" y="183"/>
                      <a:pt x="982" y="115"/>
                      <a:pt x="959" y="92"/>
                    </a:cubicBezTo>
                    <a:cubicBezTo>
                      <a:pt x="936" y="1"/>
                      <a:pt x="845" y="1"/>
                      <a:pt x="753"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4"/>
              <p:cNvSpPr/>
              <p:nvPr/>
            </p:nvSpPr>
            <p:spPr>
              <a:xfrm>
                <a:off x="12585597" y="3334041"/>
                <a:ext cx="662531" cy="307742"/>
              </a:xfrm>
              <a:custGeom>
                <a:rect b="b" l="l" r="r" t="t"/>
                <a:pathLst>
                  <a:path extrusionOk="0" h="11048" w="23785">
                    <a:moveTo>
                      <a:pt x="16868" y="0"/>
                    </a:moveTo>
                    <a:cubicBezTo>
                      <a:pt x="16731" y="0"/>
                      <a:pt x="16594" y="23"/>
                      <a:pt x="16480" y="23"/>
                    </a:cubicBezTo>
                    <a:cubicBezTo>
                      <a:pt x="16366" y="23"/>
                      <a:pt x="16252" y="23"/>
                      <a:pt x="16160" y="46"/>
                    </a:cubicBezTo>
                    <a:cubicBezTo>
                      <a:pt x="16069" y="46"/>
                      <a:pt x="15978" y="46"/>
                      <a:pt x="15886" y="69"/>
                    </a:cubicBezTo>
                    <a:cubicBezTo>
                      <a:pt x="15407" y="69"/>
                      <a:pt x="14928" y="115"/>
                      <a:pt x="14448" y="137"/>
                    </a:cubicBezTo>
                    <a:cubicBezTo>
                      <a:pt x="14312" y="160"/>
                      <a:pt x="14152" y="160"/>
                      <a:pt x="14015" y="183"/>
                    </a:cubicBezTo>
                    <a:cubicBezTo>
                      <a:pt x="13969" y="183"/>
                      <a:pt x="13901" y="183"/>
                      <a:pt x="13855" y="206"/>
                    </a:cubicBezTo>
                    <a:lnTo>
                      <a:pt x="13764" y="206"/>
                    </a:lnTo>
                    <a:cubicBezTo>
                      <a:pt x="13672" y="229"/>
                      <a:pt x="13627" y="251"/>
                      <a:pt x="13581" y="297"/>
                    </a:cubicBezTo>
                    <a:lnTo>
                      <a:pt x="13558" y="297"/>
                    </a:lnTo>
                    <a:cubicBezTo>
                      <a:pt x="13490" y="320"/>
                      <a:pt x="13444" y="320"/>
                      <a:pt x="13376" y="343"/>
                    </a:cubicBezTo>
                    <a:cubicBezTo>
                      <a:pt x="13353" y="343"/>
                      <a:pt x="13307" y="366"/>
                      <a:pt x="13262" y="366"/>
                    </a:cubicBezTo>
                    <a:cubicBezTo>
                      <a:pt x="13147" y="388"/>
                      <a:pt x="13056" y="434"/>
                      <a:pt x="12942" y="457"/>
                    </a:cubicBezTo>
                    <a:cubicBezTo>
                      <a:pt x="12782" y="503"/>
                      <a:pt x="12622" y="525"/>
                      <a:pt x="12463" y="571"/>
                    </a:cubicBezTo>
                    <a:cubicBezTo>
                      <a:pt x="12417" y="571"/>
                      <a:pt x="12394" y="594"/>
                      <a:pt x="12349" y="594"/>
                    </a:cubicBezTo>
                    <a:cubicBezTo>
                      <a:pt x="12326" y="594"/>
                      <a:pt x="12280" y="617"/>
                      <a:pt x="12257" y="617"/>
                    </a:cubicBezTo>
                    <a:cubicBezTo>
                      <a:pt x="12075" y="639"/>
                      <a:pt x="11915" y="685"/>
                      <a:pt x="11732" y="708"/>
                    </a:cubicBezTo>
                    <a:cubicBezTo>
                      <a:pt x="11390" y="776"/>
                      <a:pt x="11048" y="845"/>
                      <a:pt x="10705" y="936"/>
                    </a:cubicBezTo>
                    <a:cubicBezTo>
                      <a:pt x="10523" y="982"/>
                      <a:pt x="10340" y="1028"/>
                      <a:pt x="10180" y="1096"/>
                    </a:cubicBezTo>
                    <a:cubicBezTo>
                      <a:pt x="9952" y="1164"/>
                      <a:pt x="9746" y="1210"/>
                      <a:pt x="9541" y="1301"/>
                    </a:cubicBezTo>
                    <a:cubicBezTo>
                      <a:pt x="9495" y="1324"/>
                      <a:pt x="9450" y="1347"/>
                      <a:pt x="9427" y="1393"/>
                    </a:cubicBezTo>
                    <a:cubicBezTo>
                      <a:pt x="9381" y="1461"/>
                      <a:pt x="9381" y="1507"/>
                      <a:pt x="9381" y="1575"/>
                    </a:cubicBezTo>
                    <a:cubicBezTo>
                      <a:pt x="9336" y="1575"/>
                      <a:pt x="9290" y="1598"/>
                      <a:pt x="9267" y="1621"/>
                    </a:cubicBezTo>
                    <a:cubicBezTo>
                      <a:pt x="9244" y="1621"/>
                      <a:pt x="9221" y="1644"/>
                      <a:pt x="9221" y="1644"/>
                    </a:cubicBezTo>
                    <a:lnTo>
                      <a:pt x="9199" y="1644"/>
                    </a:lnTo>
                    <a:cubicBezTo>
                      <a:pt x="9085" y="1667"/>
                      <a:pt x="8970" y="1735"/>
                      <a:pt x="8879" y="1781"/>
                    </a:cubicBezTo>
                    <a:cubicBezTo>
                      <a:pt x="8811" y="1804"/>
                      <a:pt x="8742" y="1826"/>
                      <a:pt x="8674" y="1872"/>
                    </a:cubicBezTo>
                    <a:cubicBezTo>
                      <a:pt x="8514" y="1941"/>
                      <a:pt x="8354" y="2009"/>
                      <a:pt x="8217" y="2100"/>
                    </a:cubicBezTo>
                    <a:cubicBezTo>
                      <a:pt x="7898" y="2260"/>
                      <a:pt x="7555" y="2420"/>
                      <a:pt x="7236" y="2602"/>
                    </a:cubicBezTo>
                    <a:cubicBezTo>
                      <a:pt x="6939" y="2762"/>
                      <a:pt x="6642" y="2922"/>
                      <a:pt x="6368" y="3105"/>
                    </a:cubicBezTo>
                    <a:cubicBezTo>
                      <a:pt x="6209" y="3219"/>
                      <a:pt x="6049" y="3333"/>
                      <a:pt x="5889" y="3424"/>
                    </a:cubicBezTo>
                    <a:cubicBezTo>
                      <a:pt x="5729" y="3538"/>
                      <a:pt x="5547" y="3675"/>
                      <a:pt x="5387" y="3789"/>
                    </a:cubicBezTo>
                    <a:cubicBezTo>
                      <a:pt x="5227" y="3881"/>
                      <a:pt x="5090" y="3995"/>
                      <a:pt x="4930" y="4109"/>
                    </a:cubicBezTo>
                    <a:cubicBezTo>
                      <a:pt x="4816" y="4200"/>
                      <a:pt x="4702" y="4292"/>
                      <a:pt x="4588" y="4383"/>
                    </a:cubicBezTo>
                    <a:cubicBezTo>
                      <a:pt x="4519" y="4451"/>
                      <a:pt x="4428" y="4520"/>
                      <a:pt x="4360" y="4611"/>
                    </a:cubicBezTo>
                    <a:cubicBezTo>
                      <a:pt x="4291" y="4680"/>
                      <a:pt x="4223" y="4771"/>
                      <a:pt x="4200" y="4885"/>
                    </a:cubicBezTo>
                    <a:cubicBezTo>
                      <a:pt x="4177" y="4953"/>
                      <a:pt x="4177" y="5022"/>
                      <a:pt x="4223" y="5090"/>
                    </a:cubicBezTo>
                    <a:cubicBezTo>
                      <a:pt x="3994" y="5273"/>
                      <a:pt x="3789" y="5478"/>
                      <a:pt x="3561" y="5661"/>
                    </a:cubicBezTo>
                    <a:cubicBezTo>
                      <a:pt x="3401" y="5821"/>
                      <a:pt x="3241" y="5981"/>
                      <a:pt x="3059" y="6118"/>
                    </a:cubicBezTo>
                    <a:cubicBezTo>
                      <a:pt x="2990" y="6209"/>
                      <a:pt x="2899" y="6277"/>
                      <a:pt x="2830" y="6369"/>
                    </a:cubicBezTo>
                    <a:cubicBezTo>
                      <a:pt x="2808" y="6391"/>
                      <a:pt x="2762" y="6437"/>
                      <a:pt x="2739" y="6460"/>
                    </a:cubicBezTo>
                    <a:cubicBezTo>
                      <a:pt x="2602" y="6597"/>
                      <a:pt x="2488" y="6734"/>
                      <a:pt x="2351" y="6871"/>
                    </a:cubicBezTo>
                    <a:cubicBezTo>
                      <a:pt x="2237" y="7008"/>
                      <a:pt x="2100" y="7168"/>
                      <a:pt x="1986" y="7327"/>
                    </a:cubicBezTo>
                    <a:cubicBezTo>
                      <a:pt x="1872" y="7441"/>
                      <a:pt x="1780" y="7578"/>
                      <a:pt x="1666" y="7692"/>
                    </a:cubicBezTo>
                    <a:cubicBezTo>
                      <a:pt x="1621" y="7761"/>
                      <a:pt x="1575" y="7852"/>
                      <a:pt x="1529" y="7921"/>
                    </a:cubicBezTo>
                    <a:cubicBezTo>
                      <a:pt x="1484" y="7989"/>
                      <a:pt x="1438" y="8058"/>
                      <a:pt x="1392" y="8126"/>
                    </a:cubicBezTo>
                    <a:cubicBezTo>
                      <a:pt x="1347" y="8195"/>
                      <a:pt x="1278" y="8286"/>
                      <a:pt x="1233" y="8354"/>
                    </a:cubicBezTo>
                    <a:cubicBezTo>
                      <a:pt x="1187" y="8423"/>
                      <a:pt x="1141" y="8491"/>
                      <a:pt x="1096" y="8583"/>
                    </a:cubicBezTo>
                    <a:cubicBezTo>
                      <a:pt x="1004" y="8742"/>
                      <a:pt x="913" y="8902"/>
                      <a:pt x="822" y="9085"/>
                    </a:cubicBezTo>
                    <a:cubicBezTo>
                      <a:pt x="708" y="9245"/>
                      <a:pt x="616" y="9427"/>
                      <a:pt x="525" y="9610"/>
                    </a:cubicBezTo>
                    <a:cubicBezTo>
                      <a:pt x="457" y="9747"/>
                      <a:pt x="365" y="9907"/>
                      <a:pt x="297" y="10043"/>
                    </a:cubicBezTo>
                    <a:cubicBezTo>
                      <a:pt x="251" y="10158"/>
                      <a:pt x="205" y="10295"/>
                      <a:pt x="160" y="10409"/>
                    </a:cubicBezTo>
                    <a:cubicBezTo>
                      <a:pt x="137" y="10454"/>
                      <a:pt x="137" y="10500"/>
                      <a:pt x="114" y="10546"/>
                    </a:cubicBezTo>
                    <a:cubicBezTo>
                      <a:pt x="114" y="10568"/>
                      <a:pt x="114" y="10568"/>
                      <a:pt x="114" y="10591"/>
                    </a:cubicBezTo>
                    <a:cubicBezTo>
                      <a:pt x="91" y="10637"/>
                      <a:pt x="46" y="10683"/>
                      <a:pt x="23" y="10728"/>
                    </a:cubicBezTo>
                    <a:cubicBezTo>
                      <a:pt x="23" y="10751"/>
                      <a:pt x="23" y="10751"/>
                      <a:pt x="0" y="10774"/>
                    </a:cubicBezTo>
                    <a:cubicBezTo>
                      <a:pt x="0" y="10797"/>
                      <a:pt x="0" y="10820"/>
                      <a:pt x="0" y="10865"/>
                    </a:cubicBezTo>
                    <a:cubicBezTo>
                      <a:pt x="0" y="10888"/>
                      <a:pt x="0" y="10934"/>
                      <a:pt x="23" y="10957"/>
                    </a:cubicBezTo>
                    <a:cubicBezTo>
                      <a:pt x="46" y="11002"/>
                      <a:pt x="91" y="11048"/>
                      <a:pt x="160" y="11048"/>
                    </a:cubicBezTo>
                    <a:cubicBezTo>
                      <a:pt x="228" y="11048"/>
                      <a:pt x="274" y="11025"/>
                      <a:pt x="320" y="10979"/>
                    </a:cubicBezTo>
                    <a:cubicBezTo>
                      <a:pt x="320" y="10979"/>
                      <a:pt x="320" y="10957"/>
                      <a:pt x="320" y="10957"/>
                    </a:cubicBezTo>
                    <a:cubicBezTo>
                      <a:pt x="342" y="10957"/>
                      <a:pt x="388" y="10957"/>
                      <a:pt x="411" y="10934"/>
                    </a:cubicBezTo>
                    <a:cubicBezTo>
                      <a:pt x="479" y="10888"/>
                      <a:pt x="548" y="10865"/>
                      <a:pt x="594" y="10797"/>
                    </a:cubicBezTo>
                    <a:cubicBezTo>
                      <a:pt x="616" y="10751"/>
                      <a:pt x="639" y="10705"/>
                      <a:pt x="685" y="10660"/>
                    </a:cubicBezTo>
                    <a:lnTo>
                      <a:pt x="822" y="10454"/>
                    </a:lnTo>
                    <a:cubicBezTo>
                      <a:pt x="936" y="10295"/>
                      <a:pt x="1027" y="10158"/>
                      <a:pt x="1141" y="9998"/>
                    </a:cubicBezTo>
                    <a:cubicBezTo>
                      <a:pt x="1324" y="9724"/>
                      <a:pt x="1507" y="9427"/>
                      <a:pt x="1689" y="9153"/>
                    </a:cubicBezTo>
                    <a:cubicBezTo>
                      <a:pt x="1872" y="8879"/>
                      <a:pt x="2032" y="8606"/>
                      <a:pt x="2191" y="8332"/>
                    </a:cubicBezTo>
                    <a:cubicBezTo>
                      <a:pt x="2260" y="8240"/>
                      <a:pt x="2328" y="8126"/>
                      <a:pt x="2397" y="8012"/>
                    </a:cubicBezTo>
                    <a:cubicBezTo>
                      <a:pt x="2488" y="7966"/>
                      <a:pt x="2534" y="7852"/>
                      <a:pt x="2602" y="7761"/>
                    </a:cubicBezTo>
                    <a:cubicBezTo>
                      <a:pt x="2602" y="7738"/>
                      <a:pt x="2602" y="7738"/>
                      <a:pt x="2625" y="7715"/>
                    </a:cubicBezTo>
                    <a:cubicBezTo>
                      <a:pt x="2648" y="7693"/>
                      <a:pt x="2671" y="7647"/>
                      <a:pt x="2693" y="7624"/>
                    </a:cubicBezTo>
                    <a:lnTo>
                      <a:pt x="2693" y="7624"/>
                    </a:lnTo>
                    <a:cubicBezTo>
                      <a:pt x="2692" y="7625"/>
                      <a:pt x="2671" y="7647"/>
                      <a:pt x="2671" y="7647"/>
                    </a:cubicBezTo>
                    <a:cubicBezTo>
                      <a:pt x="2671" y="7624"/>
                      <a:pt x="2693" y="7624"/>
                      <a:pt x="2693" y="7624"/>
                    </a:cubicBezTo>
                    <a:lnTo>
                      <a:pt x="2693" y="7624"/>
                    </a:lnTo>
                    <a:cubicBezTo>
                      <a:pt x="2693" y="7624"/>
                      <a:pt x="2693" y="7624"/>
                      <a:pt x="2693" y="7624"/>
                    </a:cubicBezTo>
                    <a:cubicBezTo>
                      <a:pt x="2876" y="7396"/>
                      <a:pt x="3104" y="7190"/>
                      <a:pt x="3310" y="7008"/>
                    </a:cubicBezTo>
                    <a:cubicBezTo>
                      <a:pt x="3424" y="6894"/>
                      <a:pt x="3538" y="6779"/>
                      <a:pt x="3675" y="6665"/>
                    </a:cubicBezTo>
                    <a:cubicBezTo>
                      <a:pt x="3972" y="6414"/>
                      <a:pt x="4246" y="6140"/>
                      <a:pt x="4542" y="5889"/>
                    </a:cubicBezTo>
                    <a:cubicBezTo>
                      <a:pt x="4565" y="5866"/>
                      <a:pt x="4588" y="5844"/>
                      <a:pt x="4611" y="5844"/>
                    </a:cubicBezTo>
                    <a:cubicBezTo>
                      <a:pt x="4816" y="5684"/>
                      <a:pt x="4999" y="5501"/>
                      <a:pt x="5181" y="5341"/>
                    </a:cubicBezTo>
                    <a:cubicBezTo>
                      <a:pt x="5204" y="5319"/>
                      <a:pt x="5227" y="5319"/>
                      <a:pt x="5250" y="5296"/>
                    </a:cubicBezTo>
                    <a:cubicBezTo>
                      <a:pt x="5273" y="5273"/>
                      <a:pt x="5296" y="5250"/>
                      <a:pt x="5318" y="5250"/>
                    </a:cubicBezTo>
                    <a:cubicBezTo>
                      <a:pt x="5455" y="5113"/>
                      <a:pt x="5615" y="4999"/>
                      <a:pt x="5752" y="4862"/>
                    </a:cubicBezTo>
                    <a:cubicBezTo>
                      <a:pt x="5889" y="4771"/>
                      <a:pt x="6049" y="4657"/>
                      <a:pt x="6186" y="4543"/>
                    </a:cubicBezTo>
                    <a:cubicBezTo>
                      <a:pt x="6323" y="4428"/>
                      <a:pt x="6482" y="4314"/>
                      <a:pt x="6642" y="4200"/>
                    </a:cubicBezTo>
                    <a:cubicBezTo>
                      <a:pt x="7122" y="3881"/>
                      <a:pt x="7601" y="3584"/>
                      <a:pt x="8103" y="3287"/>
                    </a:cubicBezTo>
                    <a:cubicBezTo>
                      <a:pt x="8149" y="3264"/>
                      <a:pt x="8194" y="3242"/>
                      <a:pt x="8240" y="3219"/>
                    </a:cubicBezTo>
                    <a:lnTo>
                      <a:pt x="8308" y="3219"/>
                    </a:lnTo>
                    <a:cubicBezTo>
                      <a:pt x="8491" y="3219"/>
                      <a:pt x="8674" y="3173"/>
                      <a:pt x="8833" y="3105"/>
                    </a:cubicBezTo>
                    <a:cubicBezTo>
                      <a:pt x="8948" y="3082"/>
                      <a:pt x="9039" y="3059"/>
                      <a:pt x="9130" y="3036"/>
                    </a:cubicBezTo>
                    <a:cubicBezTo>
                      <a:pt x="9290" y="2990"/>
                      <a:pt x="9427" y="2945"/>
                      <a:pt x="9587" y="2899"/>
                    </a:cubicBezTo>
                    <a:cubicBezTo>
                      <a:pt x="9929" y="2785"/>
                      <a:pt x="10294" y="2671"/>
                      <a:pt x="10637" y="2534"/>
                    </a:cubicBezTo>
                    <a:cubicBezTo>
                      <a:pt x="11321" y="2329"/>
                      <a:pt x="11983" y="2100"/>
                      <a:pt x="12645" y="1872"/>
                    </a:cubicBezTo>
                    <a:cubicBezTo>
                      <a:pt x="12942" y="1781"/>
                      <a:pt x="13216" y="1689"/>
                      <a:pt x="13513" y="1575"/>
                    </a:cubicBezTo>
                    <a:cubicBezTo>
                      <a:pt x="13650" y="1530"/>
                      <a:pt x="13787" y="1484"/>
                      <a:pt x="13923" y="1438"/>
                    </a:cubicBezTo>
                    <a:cubicBezTo>
                      <a:pt x="14083" y="1393"/>
                      <a:pt x="14243" y="1347"/>
                      <a:pt x="14380" y="1301"/>
                    </a:cubicBezTo>
                    <a:lnTo>
                      <a:pt x="15156" y="1301"/>
                    </a:lnTo>
                    <a:cubicBezTo>
                      <a:pt x="15225" y="1301"/>
                      <a:pt x="15270" y="1279"/>
                      <a:pt x="15316" y="1279"/>
                    </a:cubicBezTo>
                    <a:cubicBezTo>
                      <a:pt x="15498" y="1301"/>
                      <a:pt x="15658" y="1301"/>
                      <a:pt x="15841" y="1324"/>
                    </a:cubicBezTo>
                    <a:cubicBezTo>
                      <a:pt x="16206" y="1347"/>
                      <a:pt x="16548" y="1370"/>
                      <a:pt x="16914" y="1393"/>
                    </a:cubicBezTo>
                    <a:lnTo>
                      <a:pt x="17393" y="1438"/>
                    </a:lnTo>
                    <a:cubicBezTo>
                      <a:pt x="17484" y="1438"/>
                      <a:pt x="17576" y="1438"/>
                      <a:pt x="17667" y="1461"/>
                    </a:cubicBezTo>
                    <a:lnTo>
                      <a:pt x="17918" y="1461"/>
                    </a:lnTo>
                    <a:cubicBezTo>
                      <a:pt x="17964" y="1461"/>
                      <a:pt x="18009" y="1438"/>
                      <a:pt x="18078" y="1393"/>
                    </a:cubicBezTo>
                    <a:cubicBezTo>
                      <a:pt x="18123" y="1370"/>
                      <a:pt x="18192" y="1301"/>
                      <a:pt x="18215" y="1233"/>
                    </a:cubicBezTo>
                    <a:cubicBezTo>
                      <a:pt x="18215" y="1187"/>
                      <a:pt x="18237" y="1142"/>
                      <a:pt x="18215" y="1073"/>
                    </a:cubicBezTo>
                    <a:lnTo>
                      <a:pt x="18215" y="1073"/>
                    </a:lnTo>
                    <a:cubicBezTo>
                      <a:pt x="18260" y="1096"/>
                      <a:pt x="18329" y="1096"/>
                      <a:pt x="18374" y="1096"/>
                    </a:cubicBezTo>
                    <a:cubicBezTo>
                      <a:pt x="18534" y="1142"/>
                      <a:pt x="18694" y="1187"/>
                      <a:pt x="18854" y="1233"/>
                    </a:cubicBezTo>
                    <a:cubicBezTo>
                      <a:pt x="19196" y="1324"/>
                      <a:pt x="19539" y="1393"/>
                      <a:pt x="19881" y="1461"/>
                    </a:cubicBezTo>
                    <a:cubicBezTo>
                      <a:pt x="20588" y="1575"/>
                      <a:pt x="21296" y="1689"/>
                      <a:pt x="22026" y="1804"/>
                    </a:cubicBezTo>
                    <a:lnTo>
                      <a:pt x="22072" y="1804"/>
                    </a:lnTo>
                    <a:cubicBezTo>
                      <a:pt x="22118" y="1804"/>
                      <a:pt x="22163" y="1804"/>
                      <a:pt x="22209" y="1781"/>
                    </a:cubicBezTo>
                    <a:cubicBezTo>
                      <a:pt x="22369" y="1804"/>
                      <a:pt x="22506" y="1849"/>
                      <a:pt x="22666" y="1895"/>
                    </a:cubicBezTo>
                    <a:cubicBezTo>
                      <a:pt x="22757" y="1941"/>
                      <a:pt x="22825" y="1963"/>
                      <a:pt x="22917" y="1986"/>
                    </a:cubicBezTo>
                    <a:cubicBezTo>
                      <a:pt x="22962" y="1986"/>
                      <a:pt x="22985" y="2009"/>
                      <a:pt x="23031" y="2009"/>
                    </a:cubicBezTo>
                    <a:cubicBezTo>
                      <a:pt x="23054" y="2032"/>
                      <a:pt x="23076" y="2032"/>
                      <a:pt x="23099" y="2032"/>
                    </a:cubicBezTo>
                    <a:cubicBezTo>
                      <a:pt x="23168" y="2055"/>
                      <a:pt x="23236" y="2077"/>
                      <a:pt x="23282" y="2077"/>
                    </a:cubicBezTo>
                    <a:cubicBezTo>
                      <a:pt x="23350" y="2077"/>
                      <a:pt x="23396" y="2077"/>
                      <a:pt x="23442" y="2055"/>
                    </a:cubicBezTo>
                    <a:cubicBezTo>
                      <a:pt x="23487" y="2032"/>
                      <a:pt x="23510" y="1986"/>
                      <a:pt x="23556" y="1941"/>
                    </a:cubicBezTo>
                    <a:cubicBezTo>
                      <a:pt x="23579" y="1895"/>
                      <a:pt x="23601" y="1826"/>
                      <a:pt x="23601" y="1758"/>
                    </a:cubicBezTo>
                    <a:cubicBezTo>
                      <a:pt x="23670" y="1735"/>
                      <a:pt x="23738" y="1667"/>
                      <a:pt x="23761" y="1598"/>
                    </a:cubicBezTo>
                    <a:cubicBezTo>
                      <a:pt x="23784" y="1530"/>
                      <a:pt x="23761" y="1438"/>
                      <a:pt x="23738" y="1370"/>
                    </a:cubicBezTo>
                    <a:cubicBezTo>
                      <a:pt x="23716" y="1324"/>
                      <a:pt x="23647" y="1256"/>
                      <a:pt x="23579" y="1233"/>
                    </a:cubicBezTo>
                    <a:cubicBezTo>
                      <a:pt x="23510" y="1233"/>
                      <a:pt x="23442" y="1187"/>
                      <a:pt x="23350" y="1164"/>
                    </a:cubicBezTo>
                    <a:cubicBezTo>
                      <a:pt x="23282" y="1142"/>
                      <a:pt x="23213" y="1142"/>
                      <a:pt x="23122" y="1119"/>
                    </a:cubicBezTo>
                    <a:cubicBezTo>
                      <a:pt x="22985" y="1073"/>
                      <a:pt x="22825" y="1050"/>
                      <a:pt x="22666" y="1005"/>
                    </a:cubicBezTo>
                    <a:cubicBezTo>
                      <a:pt x="22369" y="936"/>
                      <a:pt x="22049" y="891"/>
                      <a:pt x="21753" y="822"/>
                    </a:cubicBezTo>
                    <a:cubicBezTo>
                      <a:pt x="21410" y="754"/>
                      <a:pt x="21068" y="685"/>
                      <a:pt x="20725" y="639"/>
                    </a:cubicBezTo>
                    <a:lnTo>
                      <a:pt x="20246" y="548"/>
                    </a:lnTo>
                    <a:cubicBezTo>
                      <a:pt x="20155" y="548"/>
                      <a:pt x="20064" y="525"/>
                      <a:pt x="19972" y="525"/>
                    </a:cubicBezTo>
                    <a:cubicBezTo>
                      <a:pt x="19858" y="503"/>
                      <a:pt x="19721" y="480"/>
                      <a:pt x="19607" y="480"/>
                    </a:cubicBezTo>
                    <a:cubicBezTo>
                      <a:pt x="19402" y="411"/>
                      <a:pt x="19196" y="366"/>
                      <a:pt x="18991" y="320"/>
                    </a:cubicBezTo>
                    <a:cubicBezTo>
                      <a:pt x="18808" y="274"/>
                      <a:pt x="18626" y="229"/>
                      <a:pt x="18443" y="183"/>
                    </a:cubicBezTo>
                    <a:cubicBezTo>
                      <a:pt x="18237" y="137"/>
                      <a:pt x="18055" y="115"/>
                      <a:pt x="17849" y="69"/>
                    </a:cubicBezTo>
                    <a:cubicBezTo>
                      <a:pt x="17690" y="46"/>
                      <a:pt x="17507" y="46"/>
                      <a:pt x="17347" y="23"/>
                    </a:cubicBezTo>
                    <a:cubicBezTo>
                      <a:pt x="17302" y="12"/>
                      <a:pt x="17262" y="12"/>
                      <a:pt x="17222" y="12"/>
                    </a:cubicBezTo>
                    <a:cubicBezTo>
                      <a:pt x="17182" y="12"/>
                      <a:pt x="17142" y="12"/>
                      <a:pt x="17096"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4"/>
              <p:cNvSpPr/>
              <p:nvPr/>
            </p:nvSpPr>
            <p:spPr>
              <a:xfrm>
                <a:off x="13091054" y="3341033"/>
                <a:ext cx="1088518" cy="319831"/>
              </a:xfrm>
              <a:custGeom>
                <a:rect b="b" l="l" r="r" t="t"/>
                <a:pathLst>
                  <a:path extrusionOk="0" h="11482" w="39078">
                    <a:moveTo>
                      <a:pt x="15978" y="6255"/>
                    </a:moveTo>
                    <a:cubicBezTo>
                      <a:pt x="15989" y="6255"/>
                      <a:pt x="15995" y="6260"/>
                      <a:pt x="16001" y="6266"/>
                    </a:cubicBezTo>
                    <a:lnTo>
                      <a:pt x="15978" y="6255"/>
                    </a:lnTo>
                    <a:close/>
                    <a:moveTo>
                      <a:pt x="21570" y="8081"/>
                    </a:moveTo>
                    <a:cubicBezTo>
                      <a:pt x="21575" y="8082"/>
                      <a:pt x="21580" y="8084"/>
                      <a:pt x="21585" y="8086"/>
                    </a:cubicBezTo>
                    <a:lnTo>
                      <a:pt x="21585" y="8086"/>
                    </a:lnTo>
                    <a:cubicBezTo>
                      <a:pt x="21582" y="8083"/>
                      <a:pt x="21577" y="8081"/>
                      <a:pt x="21570" y="8081"/>
                    </a:cubicBezTo>
                    <a:close/>
                    <a:moveTo>
                      <a:pt x="160" y="0"/>
                    </a:moveTo>
                    <a:cubicBezTo>
                      <a:pt x="114" y="0"/>
                      <a:pt x="69" y="23"/>
                      <a:pt x="46" y="69"/>
                    </a:cubicBezTo>
                    <a:cubicBezTo>
                      <a:pt x="0" y="115"/>
                      <a:pt x="0" y="206"/>
                      <a:pt x="46" y="252"/>
                    </a:cubicBezTo>
                    <a:cubicBezTo>
                      <a:pt x="91" y="274"/>
                      <a:pt x="114" y="297"/>
                      <a:pt x="160" y="320"/>
                    </a:cubicBezTo>
                    <a:cubicBezTo>
                      <a:pt x="206" y="320"/>
                      <a:pt x="274" y="320"/>
                      <a:pt x="320" y="343"/>
                    </a:cubicBezTo>
                    <a:lnTo>
                      <a:pt x="365" y="343"/>
                    </a:lnTo>
                    <a:cubicBezTo>
                      <a:pt x="297" y="366"/>
                      <a:pt x="251" y="411"/>
                      <a:pt x="251" y="480"/>
                    </a:cubicBezTo>
                    <a:cubicBezTo>
                      <a:pt x="251" y="548"/>
                      <a:pt x="320" y="640"/>
                      <a:pt x="388" y="640"/>
                    </a:cubicBezTo>
                    <a:cubicBezTo>
                      <a:pt x="845" y="662"/>
                      <a:pt x="1301" y="662"/>
                      <a:pt x="1735" y="708"/>
                    </a:cubicBezTo>
                    <a:cubicBezTo>
                      <a:pt x="2100" y="731"/>
                      <a:pt x="2465" y="754"/>
                      <a:pt x="2808" y="822"/>
                    </a:cubicBezTo>
                    <a:cubicBezTo>
                      <a:pt x="2853" y="822"/>
                      <a:pt x="2922" y="845"/>
                      <a:pt x="2967" y="845"/>
                    </a:cubicBezTo>
                    <a:cubicBezTo>
                      <a:pt x="3059" y="845"/>
                      <a:pt x="3127" y="799"/>
                      <a:pt x="3150" y="708"/>
                    </a:cubicBezTo>
                    <a:cubicBezTo>
                      <a:pt x="3264" y="754"/>
                      <a:pt x="3401" y="777"/>
                      <a:pt x="3515" y="799"/>
                    </a:cubicBezTo>
                    <a:cubicBezTo>
                      <a:pt x="3515" y="822"/>
                      <a:pt x="3538" y="822"/>
                      <a:pt x="3538" y="822"/>
                    </a:cubicBezTo>
                    <a:cubicBezTo>
                      <a:pt x="3492" y="936"/>
                      <a:pt x="3561" y="1050"/>
                      <a:pt x="3675" y="1096"/>
                    </a:cubicBezTo>
                    <a:cubicBezTo>
                      <a:pt x="3744" y="1119"/>
                      <a:pt x="3858" y="1142"/>
                      <a:pt x="3949" y="1187"/>
                    </a:cubicBezTo>
                    <a:lnTo>
                      <a:pt x="4109" y="1233"/>
                    </a:lnTo>
                    <a:cubicBezTo>
                      <a:pt x="4109" y="1256"/>
                      <a:pt x="4086" y="1256"/>
                      <a:pt x="4086" y="1279"/>
                    </a:cubicBezTo>
                    <a:cubicBezTo>
                      <a:pt x="4063" y="1347"/>
                      <a:pt x="4063" y="1416"/>
                      <a:pt x="4109" y="1484"/>
                    </a:cubicBezTo>
                    <a:cubicBezTo>
                      <a:pt x="4132" y="1553"/>
                      <a:pt x="4177" y="1575"/>
                      <a:pt x="4246" y="1598"/>
                    </a:cubicBezTo>
                    <a:cubicBezTo>
                      <a:pt x="4451" y="1690"/>
                      <a:pt x="4657" y="1758"/>
                      <a:pt x="4862" y="1826"/>
                    </a:cubicBezTo>
                    <a:cubicBezTo>
                      <a:pt x="5067" y="1895"/>
                      <a:pt x="5250" y="1963"/>
                      <a:pt x="5455" y="2032"/>
                    </a:cubicBezTo>
                    <a:cubicBezTo>
                      <a:pt x="5889" y="2169"/>
                      <a:pt x="6323" y="2329"/>
                      <a:pt x="6779" y="2488"/>
                    </a:cubicBezTo>
                    <a:cubicBezTo>
                      <a:pt x="7122" y="2603"/>
                      <a:pt x="7487" y="2739"/>
                      <a:pt x="7852" y="2854"/>
                    </a:cubicBezTo>
                    <a:cubicBezTo>
                      <a:pt x="8126" y="2945"/>
                      <a:pt x="8423" y="3013"/>
                      <a:pt x="8697" y="3105"/>
                    </a:cubicBezTo>
                    <a:cubicBezTo>
                      <a:pt x="9062" y="3264"/>
                      <a:pt x="9427" y="3401"/>
                      <a:pt x="9815" y="3561"/>
                    </a:cubicBezTo>
                    <a:cubicBezTo>
                      <a:pt x="9906" y="3584"/>
                      <a:pt x="9998" y="3630"/>
                      <a:pt x="10089" y="3653"/>
                    </a:cubicBezTo>
                    <a:cubicBezTo>
                      <a:pt x="10135" y="3675"/>
                      <a:pt x="10203" y="3698"/>
                      <a:pt x="10249" y="3721"/>
                    </a:cubicBezTo>
                    <a:cubicBezTo>
                      <a:pt x="10272" y="3721"/>
                      <a:pt x="10317" y="3744"/>
                      <a:pt x="10340" y="3744"/>
                    </a:cubicBezTo>
                    <a:cubicBezTo>
                      <a:pt x="10363" y="3767"/>
                      <a:pt x="10409" y="3767"/>
                      <a:pt x="10431" y="3789"/>
                    </a:cubicBezTo>
                    <a:cubicBezTo>
                      <a:pt x="10477" y="3789"/>
                      <a:pt x="10523" y="3789"/>
                      <a:pt x="10568" y="3812"/>
                    </a:cubicBezTo>
                    <a:cubicBezTo>
                      <a:pt x="10637" y="3812"/>
                      <a:pt x="10705" y="3789"/>
                      <a:pt x="10774" y="3744"/>
                    </a:cubicBezTo>
                    <a:cubicBezTo>
                      <a:pt x="10797" y="3744"/>
                      <a:pt x="10819" y="3767"/>
                      <a:pt x="10842" y="3767"/>
                    </a:cubicBezTo>
                    <a:cubicBezTo>
                      <a:pt x="11002" y="3858"/>
                      <a:pt x="11162" y="3926"/>
                      <a:pt x="11344" y="3995"/>
                    </a:cubicBezTo>
                    <a:cubicBezTo>
                      <a:pt x="11344" y="3995"/>
                      <a:pt x="11367" y="4018"/>
                      <a:pt x="11367" y="4018"/>
                    </a:cubicBezTo>
                    <a:cubicBezTo>
                      <a:pt x="11641" y="4155"/>
                      <a:pt x="11915" y="4314"/>
                      <a:pt x="12189" y="4474"/>
                    </a:cubicBezTo>
                    <a:cubicBezTo>
                      <a:pt x="12508" y="4657"/>
                      <a:pt x="12805" y="4862"/>
                      <a:pt x="13125" y="5045"/>
                    </a:cubicBezTo>
                    <a:cubicBezTo>
                      <a:pt x="13262" y="5136"/>
                      <a:pt x="13399" y="5227"/>
                      <a:pt x="13558" y="5319"/>
                    </a:cubicBezTo>
                    <a:cubicBezTo>
                      <a:pt x="13627" y="5342"/>
                      <a:pt x="13695" y="5387"/>
                      <a:pt x="13764" y="5433"/>
                    </a:cubicBezTo>
                    <a:cubicBezTo>
                      <a:pt x="13832" y="5479"/>
                      <a:pt x="13878" y="5501"/>
                      <a:pt x="13924" y="5524"/>
                    </a:cubicBezTo>
                    <a:lnTo>
                      <a:pt x="13946" y="5524"/>
                    </a:lnTo>
                    <a:cubicBezTo>
                      <a:pt x="13969" y="5536"/>
                      <a:pt x="13998" y="5541"/>
                      <a:pt x="14026" y="5541"/>
                    </a:cubicBezTo>
                    <a:cubicBezTo>
                      <a:pt x="14055" y="5541"/>
                      <a:pt x="14083" y="5536"/>
                      <a:pt x="14106" y="5524"/>
                    </a:cubicBezTo>
                    <a:cubicBezTo>
                      <a:pt x="14152" y="5524"/>
                      <a:pt x="14175" y="5501"/>
                      <a:pt x="14220" y="5479"/>
                    </a:cubicBezTo>
                    <a:cubicBezTo>
                      <a:pt x="14243" y="5501"/>
                      <a:pt x="14243" y="5501"/>
                      <a:pt x="14266" y="5501"/>
                    </a:cubicBezTo>
                    <a:cubicBezTo>
                      <a:pt x="14517" y="5638"/>
                      <a:pt x="14768" y="5775"/>
                      <a:pt x="15019" y="5889"/>
                    </a:cubicBezTo>
                    <a:cubicBezTo>
                      <a:pt x="15042" y="5912"/>
                      <a:pt x="15088" y="5935"/>
                      <a:pt x="15111" y="5935"/>
                    </a:cubicBezTo>
                    <a:cubicBezTo>
                      <a:pt x="15156" y="5958"/>
                      <a:pt x="15202" y="5958"/>
                      <a:pt x="15270" y="5958"/>
                    </a:cubicBezTo>
                    <a:cubicBezTo>
                      <a:pt x="15270" y="5935"/>
                      <a:pt x="15293" y="5935"/>
                      <a:pt x="15316" y="5935"/>
                    </a:cubicBezTo>
                    <a:cubicBezTo>
                      <a:pt x="15362" y="5958"/>
                      <a:pt x="15430" y="5981"/>
                      <a:pt x="15476" y="6026"/>
                    </a:cubicBezTo>
                    <a:cubicBezTo>
                      <a:pt x="15750" y="6163"/>
                      <a:pt x="16024" y="6300"/>
                      <a:pt x="16297" y="6460"/>
                    </a:cubicBezTo>
                    <a:cubicBezTo>
                      <a:pt x="16434" y="6551"/>
                      <a:pt x="16594" y="6643"/>
                      <a:pt x="16754" y="6734"/>
                    </a:cubicBezTo>
                    <a:cubicBezTo>
                      <a:pt x="16800" y="6757"/>
                      <a:pt x="16868" y="6802"/>
                      <a:pt x="16937" y="6848"/>
                    </a:cubicBezTo>
                    <a:lnTo>
                      <a:pt x="17028" y="6894"/>
                    </a:lnTo>
                    <a:cubicBezTo>
                      <a:pt x="17119" y="6939"/>
                      <a:pt x="17210" y="7008"/>
                      <a:pt x="17302" y="7008"/>
                    </a:cubicBezTo>
                    <a:cubicBezTo>
                      <a:pt x="17347" y="7008"/>
                      <a:pt x="17393" y="7008"/>
                      <a:pt x="17439" y="6985"/>
                    </a:cubicBezTo>
                    <a:cubicBezTo>
                      <a:pt x="17530" y="7031"/>
                      <a:pt x="17621" y="7099"/>
                      <a:pt x="17735" y="7145"/>
                    </a:cubicBezTo>
                    <a:cubicBezTo>
                      <a:pt x="17918" y="7259"/>
                      <a:pt x="18123" y="7350"/>
                      <a:pt x="18329" y="7464"/>
                    </a:cubicBezTo>
                    <a:cubicBezTo>
                      <a:pt x="18420" y="7487"/>
                      <a:pt x="18489" y="7533"/>
                      <a:pt x="18580" y="7578"/>
                    </a:cubicBezTo>
                    <a:cubicBezTo>
                      <a:pt x="18694" y="7647"/>
                      <a:pt x="18831" y="7715"/>
                      <a:pt x="18968" y="7761"/>
                    </a:cubicBezTo>
                    <a:cubicBezTo>
                      <a:pt x="18985" y="7767"/>
                      <a:pt x="19005" y="7770"/>
                      <a:pt x="19026" y="7770"/>
                    </a:cubicBezTo>
                    <a:cubicBezTo>
                      <a:pt x="19091" y="7770"/>
                      <a:pt x="19168" y="7744"/>
                      <a:pt x="19219" y="7693"/>
                    </a:cubicBezTo>
                    <a:cubicBezTo>
                      <a:pt x="19402" y="7784"/>
                      <a:pt x="19584" y="7898"/>
                      <a:pt x="19744" y="7989"/>
                    </a:cubicBezTo>
                    <a:cubicBezTo>
                      <a:pt x="19767" y="7989"/>
                      <a:pt x="19790" y="8012"/>
                      <a:pt x="19790" y="8012"/>
                    </a:cubicBezTo>
                    <a:cubicBezTo>
                      <a:pt x="19813" y="8012"/>
                      <a:pt x="19813" y="8035"/>
                      <a:pt x="19813" y="8035"/>
                    </a:cubicBezTo>
                    <a:cubicBezTo>
                      <a:pt x="19835" y="8058"/>
                      <a:pt x="19858" y="8103"/>
                      <a:pt x="19881" y="8103"/>
                    </a:cubicBezTo>
                    <a:cubicBezTo>
                      <a:pt x="19927" y="8149"/>
                      <a:pt x="19972" y="8149"/>
                      <a:pt x="19995" y="8172"/>
                    </a:cubicBezTo>
                    <a:cubicBezTo>
                      <a:pt x="20064" y="8172"/>
                      <a:pt x="20109" y="8195"/>
                      <a:pt x="20155" y="8218"/>
                    </a:cubicBezTo>
                    <a:cubicBezTo>
                      <a:pt x="20201" y="8240"/>
                      <a:pt x="20246" y="8240"/>
                      <a:pt x="20269" y="8263"/>
                    </a:cubicBezTo>
                    <a:cubicBezTo>
                      <a:pt x="20338" y="8286"/>
                      <a:pt x="20406" y="8332"/>
                      <a:pt x="20452" y="8355"/>
                    </a:cubicBezTo>
                    <a:cubicBezTo>
                      <a:pt x="20589" y="8423"/>
                      <a:pt x="20703" y="8491"/>
                      <a:pt x="20840" y="8560"/>
                    </a:cubicBezTo>
                    <a:cubicBezTo>
                      <a:pt x="20908" y="8583"/>
                      <a:pt x="20977" y="8628"/>
                      <a:pt x="21045" y="8651"/>
                    </a:cubicBezTo>
                    <a:cubicBezTo>
                      <a:pt x="21159" y="8697"/>
                      <a:pt x="21251" y="8743"/>
                      <a:pt x="21365" y="8743"/>
                    </a:cubicBezTo>
                    <a:cubicBezTo>
                      <a:pt x="21378" y="8749"/>
                      <a:pt x="21391" y="8752"/>
                      <a:pt x="21405" y="8752"/>
                    </a:cubicBezTo>
                    <a:cubicBezTo>
                      <a:pt x="21437" y="8752"/>
                      <a:pt x="21469" y="8736"/>
                      <a:pt x="21502" y="8720"/>
                    </a:cubicBezTo>
                    <a:cubicBezTo>
                      <a:pt x="21616" y="8765"/>
                      <a:pt x="21753" y="8811"/>
                      <a:pt x="21890" y="8857"/>
                    </a:cubicBezTo>
                    <a:cubicBezTo>
                      <a:pt x="21981" y="8902"/>
                      <a:pt x="22072" y="8948"/>
                      <a:pt x="22164" y="8971"/>
                    </a:cubicBezTo>
                    <a:cubicBezTo>
                      <a:pt x="22255" y="9016"/>
                      <a:pt x="22323" y="9039"/>
                      <a:pt x="22392" y="9085"/>
                    </a:cubicBezTo>
                    <a:cubicBezTo>
                      <a:pt x="22437" y="9108"/>
                      <a:pt x="22483" y="9131"/>
                      <a:pt x="22529" y="9153"/>
                    </a:cubicBezTo>
                    <a:cubicBezTo>
                      <a:pt x="22620" y="9199"/>
                      <a:pt x="22711" y="9245"/>
                      <a:pt x="22803" y="9268"/>
                    </a:cubicBezTo>
                    <a:cubicBezTo>
                      <a:pt x="22825" y="9279"/>
                      <a:pt x="22848" y="9285"/>
                      <a:pt x="22871" y="9285"/>
                    </a:cubicBezTo>
                    <a:cubicBezTo>
                      <a:pt x="22894" y="9285"/>
                      <a:pt x="22917" y="9279"/>
                      <a:pt x="22940" y="9268"/>
                    </a:cubicBezTo>
                    <a:cubicBezTo>
                      <a:pt x="23122" y="9313"/>
                      <a:pt x="23282" y="9382"/>
                      <a:pt x="23465" y="9450"/>
                    </a:cubicBezTo>
                    <a:cubicBezTo>
                      <a:pt x="23853" y="9610"/>
                      <a:pt x="24263" y="9792"/>
                      <a:pt x="24674" y="9929"/>
                    </a:cubicBezTo>
                    <a:cubicBezTo>
                      <a:pt x="24834" y="9975"/>
                      <a:pt x="24971" y="10044"/>
                      <a:pt x="25131" y="10089"/>
                    </a:cubicBezTo>
                    <a:cubicBezTo>
                      <a:pt x="25291" y="10135"/>
                      <a:pt x="25450" y="10203"/>
                      <a:pt x="25587" y="10249"/>
                    </a:cubicBezTo>
                    <a:cubicBezTo>
                      <a:pt x="25656" y="10249"/>
                      <a:pt x="25724" y="10249"/>
                      <a:pt x="25770" y="10226"/>
                    </a:cubicBezTo>
                    <a:cubicBezTo>
                      <a:pt x="25816" y="10203"/>
                      <a:pt x="25861" y="10158"/>
                      <a:pt x="25884" y="10089"/>
                    </a:cubicBezTo>
                    <a:cubicBezTo>
                      <a:pt x="25884" y="10089"/>
                      <a:pt x="25884" y="10066"/>
                      <a:pt x="25884" y="10066"/>
                    </a:cubicBezTo>
                    <a:cubicBezTo>
                      <a:pt x="25932" y="10083"/>
                      <a:pt x="25981" y="10099"/>
                      <a:pt x="26029" y="10099"/>
                    </a:cubicBezTo>
                    <a:cubicBezTo>
                      <a:pt x="26049" y="10099"/>
                      <a:pt x="26069" y="10096"/>
                      <a:pt x="26090" y="10089"/>
                    </a:cubicBezTo>
                    <a:cubicBezTo>
                      <a:pt x="26135" y="10089"/>
                      <a:pt x="26181" y="10089"/>
                      <a:pt x="26204" y="10066"/>
                    </a:cubicBezTo>
                    <a:cubicBezTo>
                      <a:pt x="26226" y="10066"/>
                      <a:pt x="26272" y="10044"/>
                      <a:pt x="26272" y="10021"/>
                    </a:cubicBezTo>
                    <a:cubicBezTo>
                      <a:pt x="26478" y="10066"/>
                      <a:pt x="26660" y="10112"/>
                      <a:pt x="26843" y="10158"/>
                    </a:cubicBezTo>
                    <a:cubicBezTo>
                      <a:pt x="27003" y="10203"/>
                      <a:pt x="27139" y="10226"/>
                      <a:pt x="27299" y="10272"/>
                    </a:cubicBezTo>
                    <a:cubicBezTo>
                      <a:pt x="27482" y="10317"/>
                      <a:pt x="27687" y="10386"/>
                      <a:pt x="27893" y="10432"/>
                    </a:cubicBezTo>
                    <a:cubicBezTo>
                      <a:pt x="27961" y="10454"/>
                      <a:pt x="28052" y="10500"/>
                      <a:pt x="28144" y="10523"/>
                    </a:cubicBezTo>
                    <a:cubicBezTo>
                      <a:pt x="28189" y="10523"/>
                      <a:pt x="28235" y="10546"/>
                      <a:pt x="28304" y="10546"/>
                    </a:cubicBezTo>
                    <a:cubicBezTo>
                      <a:pt x="28372" y="10569"/>
                      <a:pt x="28463" y="10591"/>
                      <a:pt x="28555" y="10614"/>
                    </a:cubicBezTo>
                    <a:cubicBezTo>
                      <a:pt x="28600" y="10614"/>
                      <a:pt x="28646" y="10591"/>
                      <a:pt x="28692" y="10569"/>
                    </a:cubicBezTo>
                    <a:cubicBezTo>
                      <a:pt x="28714" y="10569"/>
                      <a:pt x="28737" y="10569"/>
                      <a:pt x="28760" y="10591"/>
                    </a:cubicBezTo>
                    <a:cubicBezTo>
                      <a:pt x="28760" y="10660"/>
                      <a:pt x="28806" y="10728"/>
                      <a:pt x="28874" y="10774"/>
                    </a:cubicBezTo>
                    <a:cubicBezTo>
                      <a:pt x="28920" y="10774"/>
                      <a:pt x="28965" y="10774"/>
                      <a:pt x="29034" y="10797"/>
                    </a:cubicBezTo>
                    <a:cubicBezTo>
                      <a:pt x="29080" y="10797"/>
                      <a:pt x="29125" y="10820"/>
                      <a:pt x="29171" y="10820"/>
                    </a:cubicBezTo>
                    <a:lnTo>
                      <a:pt x="29399" y="10865"/>
                    </a:lnTo>
                    <a:cubicBezTo>
                      <a:pt x="29605" y="10888"/>
                      <a:pt x="29787" y="10911"/>
                      <a:pt x="29993" y="10957"/>
                    </a:cubicBezTo>
                    <a:cubicBezTo>
                      <a:pt x="30130" y="10979"/>
                      <a:pt x="30289" y="11002"/>
                      <a:pt x="30449" y="11025"/>
                    </a:cubicBezTo>
                    <a:cubicBezTo>
                      <a:pt x="30586" y="11048"/>
                      <a:pt x="30700" y="11094"/>
                      <a:pt x="30837" y="11116"/>
                    </a:cubicBezTo>
                    <a:cubicBezTo>
                      <a:pt x="30883" y="11116"/>
                      <a:pt x="30906" y="11139"/>
                      <a:pt x="30951" y="11139"/>
                    </a:cubicBezTo>
                    <a:cubicBezTo>
                      <a:pt x="30951" y="11162"/>
                      <a:pt x="30974" y="11185"/>
                      <a:pt x="30997" y="11208"/>
                    </a:cubicBezTo>
                    <a:cubicBezTo>
                      <a:pt x="31020" y="11208"/>
                      <a:pt x="31043" y="11208"/>
                      <a:pt x="31065" y="11230"/>
                    </a:cubicBezTo>
                    <a:cubicBezTo>
                      <a:pt x="31111" y="11230"/>
                      <a:pt x="31157" y="11253"/>
                      <a:pt x="31225" y="11253"/>
                    </a:cubicBezTo>
                    <a:cubicBezTo>
                      <a:pt x="31271" y="11253"/>
                      <a:pt x="31339" y="11276"/>
                      <a:pt x="31385" y="11276"/>
                    </a:cubicBezTo>
                    <a:cubicBezTo>
                      <a:pt x="31476" y="11299"/>
                      <a:pt x="31568" y="11299"/>
                      <a:pt x="31659" y="11299"/>
                    </a:cubicBezTo>
                    <a:cubicBezTo>
                      <a:pt x="31841" y="11322"/>
                      <a:pt x="32024" y="11345"/>
                      <a:pt x="32207" y="11367"/>
                    </a:cubicBezTo>
                    <a:cubicBezTo>
                      <a:pt x="32321" y="11367"/>
                      <a:pt x="32412" y="11390"/>
                      <a:pt x="32526" y="11390"/>
                    </a:cubicBezTo>
                    <a:lnTo>
                      <a:pt x="32572" y="11390"/>
                    </a:lnTo>
                    <a:cubicBezTo>
                      <a:pt x="32823" y="11436"/>
                      <a:pt x="33051" y="11436"/>
                      <a:pt x="33302" y="11459"/>
                    </a:cubicBezTo>
                    <a:lnTo>
                      <a:pt x="33804" y="11459"/>
                    </a:lnTo>
                    <a:cubicBezTo>
                      <a:pt x="33850" y="11459"/>
                      <a:pt x="33873" y="11459"/>
                      <a:pt x="33919" y="11482"/>
                    </a:cubicBezTo>
                    <a:lnTo>
                      <a:pt x="34010" y="11482"/>
                    </a:lnTo>
                    <a:cubicBezTo>
                      <a:pt x="34056" y="11482"/>
                      <a:pt x="34101" y="11482"/>
                      <a:pt x="34147" y="11459"/>
                    </a:cubicBezTo>
                    <a:lnTo>
                      <a:pt x="34535" y="11459"/>
                    </a:lnTo>
                    <a:cubicBezTo>
                      <a:pt x="34695" y="11459"/>
                      <a:pt x="34877" y="11482"/>
                      <a:pt x="35060" y="11482"/>
                    </a:cubicBezTo>
                    <a:lnTo>
                      <a:pt x="35311" y="11482"/>
                    </a:lnTo>
                    <a:cubicBezTo>
                      <a:pt x="35448" y="11482"/>
                      <a:pt x="35562" y="11482"/>
                      <a:pt x="35699" y="11459"/>
                    </a:cubicBezTo>
                    <a:cubicBezTo>
                      <a:pt x="35745" y="11459"/>
                      <a:pt x="35790" y="11413"/>
                      <a:pt x="35813" y="11367"/>
                    </a:cubicBezTo>
                    <a:cubicBezTo>
                      <a:pt x="36019" y="11345"/>
                      <a:pt x="36247" y="11345"/>
                      <a:pt x="36452" y="11322"/>
                    </a:cubicBezTo>
                    <a:cubicBezTo>
                      <a:pt x="36863" y="11276"/>
                      <a:pt x="37251" y="11230"/>
                      <a:pt x="37639" y="11162"/>
                    </a:cubicBezTo>
                    <a:cubicBezTo>
                      <a:pt x="38073" y="11071"/>
                      <a:pt x="38506" y="10934"/>
                      <a:pt x="38940" y="10820"/>
                    </a:cubicBezTo>
                    <a:cubicBezTo>
                      <a:pt x="39031" y="10797"/>
                      <a:pt x="39077" y="10706"/>
                      <a:pt x="39054" y="10614"/>
                    </a:cubicBezTo>
                    <a:cubicBezTo>
                      <a:pt x="39054" y="10555"/>
                      <a:pt x="38986" y="10496"/>
                      <a:pt x="38908" y="10496"/>
                    </a:cubicBezTo>
                    <a:cubicBezTo>
                      <a:pt x="38896" y="10496"/>
                      <a:pt x="38884" y="10497"/>
                      <a:pt x="38872" y="10500"/>
                    </a:cubicBezTo>
                    <a:cubicBezTo>
                      <a:pt x="38324" y="10660"/>
                      <a:pt x="37753" y="10820"/>
                      <a:pt x="37183" y="10911"/>
                    </a:cubicBezTo>
                    <a:cubicBezTo>
                      <a:pt x="36680" y="10979"/>
                      <a:pt x="36155" y="11025"/>
                      <a:pt x="35653" y="11071"/>
                    </a:cubicBezTo>
                    <a:lnTo>
                      <a:pt x="34900" y="11071"/>
                    </a:lnTo>
                    <a:cubicBezTo>
                      <a:pt x="34649" y="11071"/>
                      <a:pt x="34421" y="11094"/>
                      <a:pt x="34192" y="11094"/>
                    </a:cubicBezTo>
                    <a:cubicBezTo>
                      <a:pt x="34170" y="11071"/>
                      <a:pt x="34147" y="11071"/>
                      <a:pt x="34101" y="11048"/>
                    </a:cubicBezTo>
                    <a:cubicBezTo>
                      <a:pt x="33964" y="11025"/>
                      <a:pt x="33804" y="11025"/>
                      <a:pt x="33668" y="11025"/>
                    </a:cubicBezTo>
                    <a:lnTo>
                      <a:pt x="33439" y="11002"/>
                    </a:lnTo>
                    <a:cubicBezTo>
                      <a:pt x="33234" y="10979"/>
                      <a:pt x="33028" y="10934"/>
                      <a:pt x="32823" y="10911"/>
                    </a:cubicBezTo>
                    <a:cubicBezTo>
                      <a:pt x="32412" y="10865"/>
                      <a:pt x="32024" y="10820"/>
                      <a:pt x="31613" y="10751"/>
                    </a:cubicBezTo>
                    <a:cubicBezTo>
                      <a:pt x="31294" y="10706"/>
                      <a:pt x="30974" y="10660"/>
                      <a:pt x="30677" y="10637"/>
                    </a:cubicBezTo>
                    <a:cubicBezTo>
                      <a:pt x="30495" y="10591"/>
                      <a:pt x="30335" y="10546"/>
                      <a:pt x="30152" y="10500"/>
                    </a:cubicBezTo>
                    <a:cubicBezTo>
                      <a:pt x="29742" y="10409"/>
                      <a:pt x="29331" y="10317"/>
                      <a:pt x="28897" y="10203"/>
                    </a:cubicBezTo>
                    <a:cubicBezTo>
                      <a:pt x="28806" y="10181"/>
                      <a:pt x="28692" y="10135"/>
                      <a:pt x="28577" y="10112"/>
                    </a:cubicBezTo>
                    <a:cubicBezTo>
                      <a:pt x="28486" y="10089"/>
                      <a:pt x="28418" y="10066"/>
                      <a:pt x="28349" y="10044"/>
                    </a:cubicBezTo>
                    <a:cubicBezTo>
                      <a:pt x="28258" y="10044"/>
                      <a:pt x="28167" y="10021"/>
                      <a:pt x="28098" y="9998"/>
                    </a:cubicBezTo>
                    <a:cubicBezTo>
                      <a:pt x="27984" y="9975"/>
                      <a:pt x="27893" y="9952"/>
                      <a:pt x="27779" y="9929"/>
                    </a:cubicBezTo>
                    <a:cubicBezTo>
                      <a:pt x="27642" y="9884"/>
                      <a:pt x="27527" y="9861"/>
                      <a:pt x="27391" y="9815"/>
                    </a:cubicBezTo>
                    <a:cubicBezTo>
                      <a:pt x="26980" y="9701"/>
                      <a:pt x="26569" y="9564"/>
                      <a:pt x="26158" y="9450"/>
                    </a:cubicBezTo>
                    <a:cubicBezTo>
                      <a:pt x="25382" y="9222"/>
                      <a:pt x="24606" y="8994"/>
                      <a:pt x="23807" y="8765"/>
                    </a:cubicBezTo>
                    <a:cubicBezTo>
                      <a:pt x="23602" y="8697"/>
                      <a:pt x="23373" y="8628"/>
                      <a:pt x="23168" y="8560"/>
                    </a:cubicBezTo>
                    <a:cubicBezTo>
                      <a:pt x="23077" y="8560"/>
                      <a:pt x="23008" y="8514"/>
                      <a:pt x="22917" y="8491"/>
                    </a:cubicBezTo>
                    <a:cubicBezTo>
                      <a:pt x="22848" y="8469"/>
                      <a:pt x="22803" y="8469"/>
                      <a:pt x="22734" y="8446"/>
                    </a:cubicBezTo>
                    <a:cubicBezTo>
                      <a:pt x="22643" y="8400"/>
                      <a:pt x="22552" y="8377"/>
                      <a:pt x="22460" y="8355"/>
                    </a:cubicBezTo>
                    <a:cubicBezTo>
                      <a:pt x="22437" y="8343"/>
                      <a:pt x="22420" y="8337"/>
                      <a:pt x="22403" y="8337"/>
                    </a:cubicBezTo>
                    <a:cubicBezTo>
                      <a:pt x="22386" y="8337"/>
                      <a:pt x="22369" y="8343"/>
                      <a:pt x="22346" y="8355"/>
                    </a:cubicBezTo>
                    <a:lnTo>
                      <a:pt x="22323" y="8355"/>
                    </a:lnTo>
                    <a:cubicBezTo>
                      <a:pt x="22301" y="8332"/>
                      <a:pt x="22255" y="8332"/>
                      <a:pt x="22209" y="8309"/>
                    </a:cubicBezTo>
                    <a:cubicBezTo>
                      <a:pt x="22141" y="8286"/>
                      <a:pt x="22049" y="8240"/>
                      <a:pt x="21981" y="8218"/>
                    </a:cubicBezTo>
                    <a:cubicBezTo>
                      <a:pt x="21912" y="8195"/>
                      <a:pt x="21844" y="8172"/>
                      <a:pt x="21776" y="8149"/>
                    </a:cubicBezTo>
                    <a:cubicBezTo>
                      <a:pt x="21712" y="8128"/>
                      <a:pt x="21649" y="8107"/>
                      <a:pt x="21585" y="8086"/>
                    </a:cubicBezTo>
                    <a:lnTo>
                      <a:pt x="21585" y="8086"/>
                    </a:lnTo>
                    <a:cubicBezTo>
                      <a:pt x="21593" y="8092"/>
                      <a:pt x="21593" y="8103"/>
                      <a:pt x="21593" y="8103"/>
                    </a:cubicBezTo>
                    <a:cubicBezTo>
                      <a:pt x="21547" y="8081"/>
                      <a:pt x="21524" y="8081"/>
                      <a:pt x="21479" y="8081"/>
                    </a:cubicBezTo>
                    <a:cubicBezTo>
                      <a:pt x="21433" y="8081"/>
                      <a:pt x="21410" y="8103"/>
                      <a:pt x="21387" y="8103"/>
                    </a:cubicBezTo>
                    <a:cubicBezTo>
                      <a:pt x="21068" y="7944"/>
                      <a:pt x="20726" y="7761"/>
                      <a:pt x="20383" y="7601"/>
                    </a:cubicBezTo>
                    <a:cubicBezTo>
                      <a:pt x="19630" y="7236"/>
                      <a:pt x="18854" y="6939"/>
                      <a:pt x="18101" y="6620"/>
                    </a:cubicBezTo>
                    <a:cubicBezTo>
                      <a:pt x="18032" y="6597"/>
                      <a:pt x="17987" y="6551"/>
                      <a:pt x="17918" y="6528"/>
                    </a:cubicBezTo>
                    <a:cubicBezTo>
                      <a:pt x="17850" y="6506"/>
                      <a:pt x="17781" y="6460"/>
                      <a:pt x="17713" y="6437"/>
                    </a:cubicBezTo>
                    <a:lnTo>
                      <a:pt x="17667" y="6437"/>
                    </a:lnTo>
                    <a:lnTo>
                      <a:pt x="17598" y="6414"/>
                    </a:lnTo>
                    <a:cubicBezTo>
                      <a:pt x="17416" y="6323"/>
                      <a:pt x="17256" y="6255"/>
                      <a:pt x="17074" y="6163"/>
                    </a:cubicBezTo>
                    <a:cubicBezTo>
                      <a:pt x="17028" y="6163"/>
                      <a:pt x="16982" y="6140"/>
                      <a:pt x="16914" y="6118"/>
                    </a:cubicBezTo>
                    <a:cubicBezTo>
                      <a:pt x="16891" y="6095"/>
                      <a:pt x="16868" y="6095"/>
                      <a:pt x="16845" y="6072"/>
                    </a:cubicBezTo>
                    <a:cubicBezTo>
                      <a:pt x="16731" y="6004"/>
                      <a:pt x="16594" y="5958"/>
                      <a:pt x="16457" y="5889"/>
                    </a:cubicBezTo>
                    <a:cubicBezTo>
                      <a:pt x="16343" y="5844"/>
                      <a:pt x="16229" y="5775"/>
                      <a:pt x="16092" y="5730"/>
                    </a:cubicBezTo>
                    <a:cubicBezTo>
                      <a:pt x="15818" y="5593"/>
                      <a:pt x="15544" y="5433"/>
                      <a:pt x="15247" y="5296"/>
                    </a:cubicBezTo>
                    <a:cubicBezTo>
                      <a:pt x="14517" y="4931"/>
                      <a:pt x="13787" y="4566"/>
                      <a:pt x="13056" y="4223"/>
                    </a:cubicBezTo>
                    <a:cubicBezTo>
                      <a:pt x="12760" y="4086"/>
                      <a:pt x="12463" y="3926"/>
                      <a:pt x="12143" y="3789"/>
                    </a:cubicBezTo>
                    <a:cubicBezTo>
                      <a:pt x="12120" y="3744"/>
                      <a:pt x="12075" y="3721"/>
                      <a:pt x="12052" y="3698"/>
                    </a:cubicBezTo>
                    <a:cubicBezTo>
                      <a:pt x="12006" y="3675"/>
                      <a:pt x="11938" y="3653"/>
                      <a:pt x="11892" y="3630"/>
                    </a:cubicBezTo>
                    <a:cubicBezTo>
                      <a:pt x="11481" y="3424"/>
                      <a:pt x="11048" y="3219"/>
                      <a:pt x="10614" y="3036"/>
                    </a:cubicBezTo>
                    <a:cubicBezTo>
                      <a:pt x="10272" y="2876"/>
                      <a:pt x="9906" y="2739"/>
                      <a:pt x="9564" y="2580"/>
                    </a:cubicBezTo>
                    <a:cubicBezTo>
                      <a:pt x="9541" y="2580"/>
                      <a:pt x="9518" y="2580"/>
                      <a:pt x="9518" y="2557"/>
                    </a:cubicBezTo>
                    <a:lnTo>
                      <a:pt x="9404" y="2511"/>
                    </a:lnTo>
                    <a:cubicBezTo>
                      <a:pt x="9359" y="2488"/>
                      <a:pt x="9290" y="2466"/>
                      <a:pt x="9222" y="2443"/>
                    </a:cubicBezTo>
                    <a:cubicBezTo>
                      <a:pt x="9199" y="2431"/>
                      <a:pt x="9182" y="2426"/>
                      <a:pt x="9165" y="2426"/>
                    </a:cubicBezTo>
                    <a:cubicBezTo>
                      <a:pt x="9147" y="2426"/>
                      <a:pt x="9130" y="2431"/>
                      <a:pt x="9107" y="2443"/>
                    </a:cubicBezTo>
                    <a:cubicBezTo>
                      <a:pt x="9085" y="2420"/>
                      <a:pt x="9062" y="2420"/>
                      <a:pt x="9039" y="2397"/>
                    </a:cubicBezTo>
                    <a:cubicBezTo>
                      <a:pt x="9016" y="2397"/>
                      <a:pt x="8993" y="2374"/>
                      <a:pt x="8971" y="2374"/>
                    </a:cubicBezTo>
                    <a:cubicBezTo>
                      <a:pt x="8925" y="2351"/>
                      <a:pt x="8902" y="2329"/>
                      <a:pt x="8856" y="2306"/>
                    </a:cubicBezTo>
                    <a:cubicBezTo>
                      <a:pt x="8765" y="2260"/>
                      <a:pt x="8651" y="2215"/>
                      <a:pt x="8537" y="2192"/>
                    </a:cubicBezTo>
                    <a:cubicBezTo>
                      <a:pt x="8514" y="2192"/>
                      <a:pt x="8514" y="2169"/>
                      <a:pt x="8491" y="2169"/>
                    </a:cubicBezTo>
                    <a:cubicBezTo>
                      <a:pt x="8400" y="2123"/>
                      <a:pt x="8331" y="2100"/>
                      <a:pt x="8263" y="2078"/>
                    </a:cubicBezTo>
                    <a:cubicBezTo>
                      <a:pt x="8217" y="2055"/>
                      <a:pt x="8172" y="2032"/>
                      <a:pt x="8126" y="2009"/>
                    </a:cubicBezTo>
                    <a:cubicBezTo>
                      <a:pt x="8052" y="1991"/>
                      <a:pt x="7978" y="1957"/>
                      <a:pt x="7916" y="1957"/>
                    </a:cubicBezTo>
                    <a:cubicBezTo>
                      <a:pt x="7902" y="1957"/>
                      <a:pt x="7888" y="1959"/>
                      <a:pt x="7875" y="1963"/>
                    </a:cubicBezTo>
                    <a:cubicBezTo>
                      <a:pt x="7806" y="1918"/>
                      <a:pt x="7738" y="1895"/>
                      <a:pt x="7669" y="1872"/>
                    </a:cubicBezTo>
                    <a:cubicBezTo>
                      <a:pt x="7578" y="1849"/>
                      <a:pt x="7464" y="1804"/>
                      <a:pt x="7373" y="1781"/>
                    </a:cubicBezTo>
                    <a:cubicBezTo>
                      <a:pt x="7373" y="1781"/>
                      <a:pt x="7373" y="1758"/>
                      <a:pt x="7373" y="1758"/>
                    </a:cubicBezTo>
                    <a:lnTo>
                      <a:pt x="7396" y="1758"/>
                    </a:lnTo>
                    <a:cubicBezTo>
                      <a:pt x="7441" y="1621"/>
                      <a:pt x="7350" y="1484"/>
                      <a:pt x="7236" y="1461"/>
                    </a:cubicBezTo>
                    <a:cubicBezTo>
                      <a:pt x="7053" y="1393"/>
                      <a:pt x="6848" y="1347"/>
                      <a:pt x="6665" y="1279"/>
                    </a:cubicBezTo>
                    <a:cubicBezTo>
                      <a:pt x="6460" y="1233"/>
                      <a:pt x="6254" y="1187"/>
                      <a:pt x="6072" y="1119"/>
                    </a:cubicBezTo>
                    <a:cubicBezTo>
                      <a:pt x="5638" y="1005"/>
                      <a:pt x="5204" y="868"/>
                      <a:pt x="4771" y="754"/>
                    </a:cubicBezTo>
                    <a:cubicBezTo>
                      <a:pt x="4405" y="640"/>
                      <a:pt x="4017" y="548"/>
                      <a:pt x="3629" y="457"/>
                    </a:cubicBezTo>
                    <a:cubicBezTo>
                      <a:pt x="3538" y="434"/>
                      <a:pt x="3447" y="411"/>
                      <a:pt x="3355" y="388"/>
                    </a:cubicBezTo>
                    <a:cubicBezTo>
                      <a:pt x="3355" y="343"/>
                      <a:pt x="3333" y="297"/>
                      <a:pt x="3310" y="274"/>
                    </a:cubicBezTo>
                    <a:cubicBezTo>
                      <a:pt x="3264" y="229"/>
                      <a:pt x="3219" y="206"/>
                      <a:pt x="3173" y="206"/>
                    </a:cubicBezTo>
                    <a:cubicBezTo>
                      <a:pt x="3104" y="206"/>
                      <a:pt x="3059" y="206"/>
                      <a:pt x="3013" y="183"/>
                    </a:cubicBezTo>
                    <a:lnTo>
                      <a:pt x="2808" y="183"/>
                    </a:lnTo>
                    <a:cubicBezTo>
                      <a:pt x="2694" y="160"/>
                      <a:pt x="2602" y="160"/>
                      <a:pt x="2488" y="160"/>
                    </a:cubicBezTo>
                    <a:cubicBezTo>
                      <a:pt x="2328" y="137"/>
                      <a:pt x="2169" y="137"/>
                      <a:pt x="2009" y="115"/>
                    </a:cubicBezTo>
                    <a:cubicBezTo>
                      <a:pt x="1963" y="115"/>
                      <a:pt x="1940" y="92"/>
                      <a:pt x="1895" y="92"/>
                    </a:cubicBezTo>
                    <a:cubicBezTo>
                      <a:pt x="1781" y="69"/>
                      <a:pt x="1666" y="69"/>
                      <a:pt x="1552" y="69"/>
                    </a:cubicBezTo>
                    <a:cubicBezTo>
                      <a:pt x="1438" y="46"/>
                      <a:pt x="1324" y="23"/>
                      <a:pt x="1210" y="23"/>
                    </a:cubicBezTo>
                    <a:lnTo>
                      <a:pt x="822" y="23"/>
                    </a:lnTo>
                    <a:cubicBezTo>
                      <a:pt x="594" y="23"/>
                      <a:pt x="388" y="0"/>
                      <a:pt x="160"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4"/>
              <p:cNvSpPr/>
              <p:nvPr/>
            </p:nvSpPr>
            <p:spPr>
              <a:xfrm>
                <a:off x="12557603" y="3362008"/>
                <a:ext cx="3844" cy="17827"/>
              </a:xfrm>
              <a:custGeom>
                <a:rect b="b" l="l" r="r" t="t"/>
                <a:pathLst>
                  <a:path extrusionOk="0" h="640" w="138">
                    <a:moveTo>
                      <a:pt x="24" y="1"/>
                    </a:moveTo>
                    <a:cubicBezTo>
                      <a:pt x="24" y="183"/>
                      <a:pt x="24" y="366"/>
                      <a:pt x="24" y="548"/>
                    </a:cubicBezTo>
                    <a:lnTo>
                      <a:pt x="1" y="640"/>
                    </a:lnTo>
                    <a:cubicBezTo>
                      <a:pt x="69" y="617"/>
                      <a:pt x="115" y="571"/>
                      <a:pt x="115" y="503"/>
                    </a:cubicBezTo>
                    <a:cubicBezTo>
                      <a:pt x="138" y="457"/>
                      <a:pt x="115" y="412"/>
                      <a:pt x="115" y="366"/>
                    </a:cubicBezTo>
                    <a:cubicBezTo>
                      <a:pt x="115" y="320"/>
                      <a:pt x="92" y="275"/>
                      <a:pt x="92" y="252"/>
                    </a:cubicBezTo>
                    <a:cubicBezTo>
                      <a:pt x="69" y="183"/>
                      <a:pt x="46" y="115"/>
                      <a:pt x="46" y="46"/>
                    </a:cubicBezTo>
                    <a:cubicBezTo>
                      <a:pt x="24" y="24"/>
                      <a:pt x="24" y="1"/>
                      <a:pt x="24"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4"/>
              <p:cNvSpPr/>
              <p:nvPr/>
            </p:nvSpPr>
            <p:spPr>
              <a:xfrm>
                <a:off x="12557603" y="3348025"/>
                <a:ext cx="4485" cy="9554"/>
              </a:xfrm>
              <a:custGeom>
                <a:rect b="b" l="l" r="r" t="t"/>
                <a:pathLst>
                  <a:path extrusionOk="0" h="343" w="161">
                    <a:moveTo>
                      <a:pt x="115" y="1"/>
                    </a:moveTo>
                    <a:cubicBezTo>
                      <a:pt x="46" y="23"/>
                      <a:pt x="1" y="92"/>
                      <a:pt x="24" y="137"/>
                    </a:cubicBezTo>
                    <a:cubicBezTo>
                      <a:pt x="24" y="206"/>
                      <a:pt x="24" y="274"/>
                      <a:pt x="24" y="343"/>
                    </a:cubicBezTo>
                    <a:cubicBezTo>
                      <a:pt x="92" y="320"/>
                      <a:pt x="161" y="229"/>
                      <a:pt x="138" y="137"/>
                    </a:cubicBezTo>
                    <a:cubicBezTo>
                      <a:pt x="138" y="92"/>
                      <a:pt x="115" y="46"/>
                      <a:pt x="115"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4"/>
              <p:cNvSpPr/>
              <p:nvPr/>
            </p:nvSpPr>
            <p:spPr>
              <a:xfrm>
                <a:off x="13843836" y="2983068"/>
                <a:ext cx="467323" cy="592197"/>
              </a:xfrm>
              <a:custGeom>
                <a:rect b="b" l="l" r="r" t="t"/>
                <a:pathLst>
                  <a:path extrusionOk="0" h="21260" w="16777">
                    <a:moveTo>
                      <a:pt x="114" y="1"/>
                    </a:moveTo>
                    <a:cubicBezTo>
                      <a:pt x="46" y="24"/>
                      <a:pt x="0" y="115"/>
                      <a:pt x="23" y="206"/>
                    </a:cubicBezTo>
                    <a:cubicBezTo>
                      <a:pt x="137" y="549"/>
                      <a:pt x="251" y="891"/>
                      <a:pt x="366" y="1211"/>
                    </a:cubicBezTo>
                    <a:cubicBezTo>
                      <a:pt x="457" y="1530"/>
                      <a:pt x="548" y="1827"/>
                      <a:pt x="662" y="2124"/>
                    </a:cubicBezTo>
                    <a:cubicBezTo>
                      <a:pt x="731" y="2283"/>
                      <a:pt x="776" y="2443"/>
                      <a:pt x="845" y="2603"/>
                    </a:cubicBezTo>
                    <a:cubicBezTo>
                      <a:pt x="913" y="2763"/>
                      <a:pt x="982" y="2922"/>
                      <a:pt x="1027" y="3082"/>
                    </a:cubicBezTo>
                    <a:cubicBezTo>
                      <a:pt x="1164" y="3379"/>
                      <a:pt x="1301" y="3676"/>
                      <a:pt x="1438" y="3972"/>
                    </a:cubicBezTo>
                    <a:cubicBezTo>
                      <a:pt x="1575" y="4292"/>
                      <a:pt x="1735" y="4612"/>
                      <a:pt x="1918" y="4908"/>
                    </a:cubicBezTo>
                    <a:cubicBezTo>
                      <a:pt x="2055" y="5205"/>
                      <a:pt x="2237" y="5479"/>
                      <a:pt x="2397" y="5753"/>
                    </a:cubicBezTo>
                    <a:cubicBezTo>
                      <a:pt x="2557" y="6050"/>
                      <a:pt x="2739" y="6323"/>
                      <a:pt x="2899" y="6620"/>
                    </a:cubicBezTo>
                    <a:cubicBezTo>
                      <a:pt x="3082" y="6894"/>
                      <a:pt x="3242" y="7168"/>
                      <a:pt x="3424" y="7442"/>
                    </a:cubicBezTo>
                    <a:cubicBezTo>
                      <a:pt x="3584" y="7716"/>
                      <a:pt x="3767" y="7990"/>
                      <a:pt x="3926" y="8264"/>
                    </a:cubicBezTo>
                    <a:cubicBezTo>
                      <a:pt x="4018" y="8423"/>
                      <a:pt x="4132" y="8537"/>
                      <a:pt x="4223" y="8697"/>
                    </a:cubicBezTo>
                    <a:cubicBezTo>
                      <a:pt x="4314" y="8811"/>
                      <a:pt x="4406" y="8948"/>
                      <a:pt x="4497" y="9085"/>
                    </a:cubicBezTo>
                    <a:cubicBezTo>
                      <a:pt x="4680" y="9359"/>
                      <a:pt x="4885" y="9610"/>
                      <a:pt x="5068" y="9884"/>
                    </a:cubicBezTo>
                    <a:cubicBezTo>
                      <a:pt x="5273" y="10135"/>
                      <a:pt x="5478" y="10386"/>
                      <a:pt x="5661" y="10637"/>
                    </a:cubicBezTo>
                    <a:cubicBezTo>
                      <a:pt x="5866" y="10888"/>
                      <a:pt x="6049" y="11140"/>
                      <a:pt x="6254" y="11391"/>
                    </a:cubicBezTo>
                    <a:cubicBezTo>
                      <a:pt x="6460" y="11665"/>
                      <a:pt x="6665" y="11938"/>
                      <a:pt x="6894" y="12190"/>
                    </a:cubicBezTo>
                    <a:cubicBezTo>
                      <a:pt x="7099" y="12463"/>
                      <a:pt x="7304" y="12715"/>
                      <a:pt x="7510" y="12966"/>
                    </a:cubicBezTo>
                    <a:cubicBezTo>
                      <a:pt x="7715" y="13217"/>
                      <a:pt x="7921" y="13468"/>
                      <a:pt x="8103" y="13719"/>
                    </a:cubicBezTo>
                    <a:cubicBezTo>
                      <a:pt x="8263" y="13901"/>
                      <a:pt x="8400" y="14084"/>
                      <a:pt x="8560" y="14244"/>
                    </a:cubicBezTo>
                    <a:cubicBezTo>
                      <a:pt x="8697" y="14426"/>
                      <a:pt x="8857" y="14609"/>
                      <a:pt x="8994" y="14792"/>
                    </a:cubicBezTo>
                    <a:cubicBezTo>
                      <a:pt x="9085" y="14883"/>
                      <a:pt x="9176" y="14997"/>
                      <a:pt x="9267" y="15088"/>
                    </a:cubicBezTo>
                    <a:cubicBezTo>
                      <a:pt x="9290" y="15111"/>
                      <a:pt x="9313" y="15134"/>
                      <a:pt x="9336" y="15157"/>
                    </a:cubicBezTo>
                    <a:cubicBezTo>
                      <a:pt x="9359" y="15180"/>
                      <a:pt x="9382" y="15202"/>
                      <a:pt x="9382" y="15225"/>
                    </a:cubicBezTo>
                    <a:cubicBezTo>
                      <a:pt x="9404" y="15248"/>
                      <a:pt x="9427" y="15248"/>
                      <a:pt x="9427" y="15271"/>
                    </a:cubicBezTo>
                    <a:cubicBezTo>
                      <a:pt x="9496" y="15339"/>
                      <a:pt x="9564" y="15408"/>
                      <a:pt x="9633" y="15499"/>
                    </a:cubicBezTo>
                    <a:cubicBezTo>
                      <a:pt x="9884" y="15750"/>
                      <a:pt x="10135" y="16024"/>
                      <a:pt x="10363" y="16298"/>
                    </a:cubicBezTo>
                    <a:cubicBezTo>
                      <a:pt x="10386" y="16321"/>
                      <a:pt x="10409" y="16344"/>
                      <a:pt x="10432" y="16367"/>
                    </a:cubicBezTo>
                    <a:cubicBezTo>
                      <a:pt x="10477" y="16412"/>
                      <a:pt x="10523" y="16481"/>
                      <a:pt x="10591" y="16526"/>
                    </a:cubicBezTo>
                    <a:cubicBezTo>
                      <a:pt x="11048" y="17051"/>
                      <a:pt x="11504" y="17576"/>
                      <a:pt x="12006" y="18056"/>
                    </a:cubicBezTo>
                    <a:cubicBezTo>
                      <a:pt x="12235" y="18307"/>
                      <a:pt x="12486" y="18535"/>
                      <a:pt x="12737" y="18763"/>
                    </a:cubicBezTo>
                    <a:cubicBezTo>
                      <a:pt x="12988" y="18946"/>
                      <a:pt x="13216" y="19151"/>
                      <a:pt x="13444" y="19357"/>
                    </a:cubicBezTo>
                    <a:cubicBezTo>
                      <a:pt x="13581" y="19471"/>
                      <a:pt x="13741" y="19608"/>
                      <a:pt x="13878" y="19722"/>
                    </a:cubicBezTo>
                    <a:cubicBezTo>
                      <a:pt x="14038" y="19836"/>
                      <a:pt x="14198" y="19973"/>
                      <a:pt x="14357" y="20110"/>
                    </a:cubicBezTo>
                    <a:cubicBezTo>
                      <a:pt x="14426" y="20156"/>
                      <a:pt x="14494" y="20224"/>
                      <a:pt x="14586" y="20270"/>
                    </a:cubicBezTo>
                    <a:cubicBezTo>
                      <a:pt x="14654" y="20338"/>
                      <a:pt x="14723" y="20384"/>
                      <a:pt x="14791" y="20452"/>
                    </a:cubicBezTo>
                    <a:cubicBezTo>
                      <a:pt x="14930" y="20551"/>
                      <a:pt x="15068" y="20650"/>
                      <a:pt x="15207" y="20749"/>
                    </a:cubicBezTo>
                    <a:lnTo>
                      <a:pt x="15207" y="20749"/>
                    </a:lnTo>
                    <a:cubicBezTo>
                      <a:pt x="15205" y="20749"/>
                      <a:pt x="15204" y="20749"/>
                      <a:pt x="15202" y="20749"/>
                    </a:cubicBezTo>
                    <a:cubicBezTo>
                      <a:pt x="15216" y="20759"/>
                      <a:pt x="15231" y="20768"/>
                      <a:pt x="15246" y="20777"/>
                    </a:cubicBezTo>
                    <a:lnTo>
                      <a:pt x="15246" y="20777"/>
                    </a:lnTo>
                    <a:cubicBezTo>
                      <a:pt x="15254" y="20783"/>
                      <a:pt x="15262" y="20789"/>
                      <a:pt x="15270" y="20795"/>
                    </a:cubicBezTo>
                    <a:cubicBezTo>
                      <a:pt x="15268" y="20792"/>
                      <a:pt x="15266" y="20790"/>
                      <a:pt x="15264" y="20788"/>
                    </a:cubicBezTo>
                    <a:lnTo>
                      <a:pt x="15264" y="20788"/>
                    </a:lnTo>
                    <a:cubicBezTo>
                      <a:pt x="15385" y="20861"/>
                      <a:pt x="15519" y="20922"/>
                      <a:pt x="15636" y="21000"/>
                    </a:cubicBezTo>
                    <a:cubicBezTo>
                      <a:pt x="15704" y="21023"/>
                      <a:pt x="15750" y="21046"/>
                      <a:pt x="15818" y="21069"/>
                    </a:cubicBezTo>
                    <a:cubicBezTo>
                      <a:pt x="15841" y="21091"/>
                      <a:pt x="15887" y="21137"/>
                      <a:pt x="15910" y="21160"/>
                    </a:cubicBezTo>
                    <a:cubicBezTo>
                      <a:pt x="15979" y="21230"/>
                      <a:pt x="16089" y="21259"/>
                      <a:pt x="16188" y="21259"/>
                    </a:cubicBezTo>
                    <a:cubicBezTo>
                      <a:pt x="16218" y="21259"/>
                      <a:pt x="16248" y="21257"/>
                      <a:pt x="16275" y="21251"/>
                    </a:cubicBezTo>
                    <a:cubicBezTo>
                      <a:pt x="16298" y="21228"/>
                      <a:pt x="16343" y="21228"/>
                      <a:pt x="16366" y="21206"/>
                    </a:cubicBezTo>
                    <a:cubicBezTo>
                      <a:pt x="16389" y="21183"/>
                      <a:pt x="16412" y="21137"/>
                      <a:pt x="16435" y="21114"/>
                    </a:cubicBezTo>
                    <a:cubicBezTo>
                      <a:pt x="16457" y="21091"/>
                      <a:pt x="16457" y="21046"/>
                      <a:pt x="16457" y="21023"/>
                    </a:cubicBezTo>
                    <a:cubicBezTo>
                      <a:pt x="16480" y="21000"/>
                      <a:pt x="16503" y="21000"/>
                      <a:pt x="16503" y="21000"/>
                    </a:cubicBezTo>
                    <a:cubicBezTo>
                      <a:pt x="16594" y="20954"/>
                      <a:pt x="16686" y="20909"/>
                      <a:pt x="16731" y="20817"/>
                    </a:cubicBezTo>
                    <a:cubicBezTo>
                      <a:pt x="16754" y="20726"/>
                      <a:pt x="16777" y="20635"/>
                      <a:pt x="16731" y="20544"/>
                    </a:cubicBezTo>
                    <a:cubicBezTo>
                      <a:pt x="16686" y="20429"/>
                      <a:pt x="16572" y="20361"/>
                      <a:pt x="16480" y="20270"/>
                    </a:cubicBezTo>
                    <a:cubicBezTo>
                      <a:pt x="16412" y="20224"/>
                      <a:pt x="16343" y="20178"/>
                      <a:pt x="16275" y="20133"/>
                    </a:cubicBezTo>
                    <a:cubicBezTo>
                      <a:pt x="16161" y="20041"/>
                      <a:pt x="16024" y="19950"/>
                      <a:pt x="15887" y="19859"/>
                    </a:cubicBezTo>
                    <a:cubicBezTo>
                      <a:pt x="15704" y="19745"/>
                      <a:pt x="15522" y="19608"/>
                      <a:pt x="15339" y="19494"/>
                    </a:cubicBezTo>
                    <a:cubicBezTo>
                      <a:pt x="15339" y="19471"/>
                      <a:pt x="15316" y="19448"/>
                      <a:pt x="15293" y="19425"/>
                    </a:cubicBezTo>
                    <a:cubicBezTo>
                      <a:pt x="15270" y="19379"/>
                      <a:pt x="15225" y="19357"/>
                      <a:pt x="15179" y="19334"/>
                    </a:cubicBezTo>
                    <a:cubicBezTo>
                      <a:pt x="15088" y="19265"/>
                      <a:pt x="15019" y="19197"/>
                      <a:pt x="14928" y="19128"/>
                    </a:cubicBezTo>
                    <a:cubicBezTo>
                      <a:pt x="14905" y="19106"/>
                      <a:pt x="14905" y="19106"/>
                      <a:pt x="14882" y="19083"/>
                    </a:cubicBezTo>
                    <a:lnTo>
                      <a:pt x="14860" y="19083"/>
                    </a:lnTo>
                    <a:cubicBezTo>
                      <a:pt x="14609" y="18832"/>
                      <a:pt x="14335" y="18581"/>
                      <a:pt x="14061" y="18330"/>
                    </a:cubicBezTo>
                    <a:cubicBezTo>
                      <a:pt x="13878" y="18170"/>
                      <a:pt x="13718" y="18033"/>
                      <a:pt x="13536" y="17873"/>
                    </a:cubicBezTo>
                    <a:cubicBezTo>
                      <a:pt x="13467" y="17805"/>
                      <a:pt x="13399" y="17736"/>
                      <a:pt x="13330" y="17668"/>
                    </a:cubicBezTo>
                    <a:cubicBezTo>
                      <a:pt x="13034" y="17417"/>
                      <a:pt x="12760" y="17143"/>
                      <a:pt x="12463" y="16869"/>
                    </a:cubicBezTo>
                    <a:cubicBezTo>
                      <a:pt x="12303" y="16732"/>
                      <a:pt x="12143" y="16595"/>
                      <a:pt x="11984" y="16435"/>
                    </a:cubicBezTo>
                    <a:cubicBezTo>
                      <a:pt x="11961" y="16412"/>
                      <a:pt x="11938" y="16389"/>
                      <a:pt x="11915" y="16367"/>
                    </a:cubicBezTo>
                    <a:cubicBezTo>
                      <a:pt x="11824" y="16275"/>
                      <a:pt x="11755" y="16184"/>
                      <a:pt x="11664" y="16093"/>
                    </a:cubicBezTo>
                    <a:cubicBezTo>
                      <a:pt x="11459" y="15910"/>
                      <a:pt x="11276" y="15705"/>
                      <a:pt x="11093" y="15499"/>
                    </a:cubicBezTo>
                    <a:cubicBezTo>
                      <a:pt x="10865" y="15271"/>
                      <a:pt x="10660" y="15020"/>
                      <a:pt x="10432" y="14792"/>
                    </a:cubicBezTo>
                    <a:lnTo>
                      <a:pt x="10432" y="14792"/>
                    </a:lnTo>
                    <a:cubicBezTo>
                      <a:pt x="10435" y="14795"/>
                      <a:pt x="10454" y="14814"/>
                      <a:pt x="10454" y="14814"/>
                    </a:cubicBezTo>
                    <a:cubicBezTo>
                      <a:pt x="10203" y="14518"/>
                      <a:pt x="9929" y="14244"/>
                      <a:pt x="9678" y="13970"/>
                    </a:cubicBezTo>
                    <a:cubicBezTo>
                      <a:pt x="9655" y="13947"/>
                      <a:pt x="9633" y="13924"/>
                      <a:pt x="9610" y="13901"/>
                    </a:cubicBezTo>
                    <a:cubicBezTo>
                      <a:pt x="9610" y="13879"/>
                      <a:pt x="9610" y="13879"/>
                      <a:pt x="9610" y="13879"/>
                    </a:cubicBezTo>
                    <a:cubicBezTo>
                      <a:pt x="9450" y="13628"/>
                      <a:pt x="9267" y="13422"/>
                      <a:pt x="9085" y="13194"/>
                    </a:cubicBezTo>
                    <a:cubicBezTo>
                      <a:pt x="8994" y="13080"/>
                      <a:pt x="8902" y="12966"/>
                      <a:pt x="8788" y="12829"/>
                    </a:cubicBezTo>
                    <a:cubicBezTo>
                      <a:pt x="8537" y="12532"/>
                      <a:pt x="8286" y="12235"/>
                      <a:pt x="8035" y="11916"/>
                    </a:cubicBezTo>
                    <a:cubicBezTo>
                      <a:pt x="7578" y="11368"/>
                      <a:pt x="7145" y="10797"/>
                      <a:pt x="6688" y="10249"/>
                    </a:cubicBezTo>
                    <a:cubicBezTo>
                      <a:pt x="6414" y="9884"/>
                      <a:pt x="6140" y="9519"/>
                      <a:pt x="5889" y="9154"/>
                    </a:cubicBezTo>
                    <a:cubicBezTo>
                      <a:pt x="5729" y="8948"/>
                      <a:pt x="5593" y="8743"/>
                      <a:pt x="5433" y="8537"/>
                    </a:cubicBezTo>
                    <a:cubicBezTo>
                      <a:pt x="5364" y="8446"/>
                      <a:pt x="5296" y="8355"/>
                      <a:pt x="5227" y="8264"/>
                    </a:cubicBezTo>
                    <a:cubicBezTo>
                      <a:pt x="5159" y="8172"/>
                      <a:pt x="5090" y="8058"/>
                      <a:pt x="5022" y="7967"/>
                    </a:cubicBezTo>
                    <a:cubicBezTo>
                      <a:pt x="4978" y="7923"/>
                      <a:pt x="4924" y="7897"/>
                      <a:pt x="4867" y="7897"/>
                    </a:cubicBezTo>
                    <a:cubicBezTo>
                      <a:pt x="4836" y="7897"/>
                      <a:pt x="4803" y="7905"/>
                      <a:pt x="4771" y="7921"/>
                    </a:cubicBezTo>
                    <a:lnTo>
                      <a:pt x="4702" y="7830"/>
                    </a:lnTo>
                    <a:cubicBezTo>
                      <a:pt x="4520" y="7556"/>
                      <a:pt x="4337" y="7282"/>
                      <a:pt x="4132" y="7008"/>
                    </a:cubicBezTo>
                    <a:cubicBezTo>
                      <a:pt x="4109" y="6985"/>
                      <a:pt x="4086" y="6963"/>
                      <a:pt x="4063" y="6963"/>
                    </a:cubicBezTo>
                    <a:cubicBezTo>
                      <a:pt x="4040" y="6917"/>
                      <a:pt x="4018" y="6848"/>
                      <a:pt x="3972" y="6803"/>
                    </a:cubicBezTo>
                    <a:cubicBezTo>
                      <a:pt x="3812" y="6529"/>
                      <a:pt x="3630" y="6232"/>
                      <a:pt x="3447" y="5958"/>
                    </a:cubicBezTo>
                    <a:cubicBezTo>
                      <a:pt x="3242" y="5639"/>
                      <a:pt x="3059" y="5342"/>
                      <a:pt x="2854" y="5045"/>
                    </a:cubicBezTo>
                    <a:cubicBezTo>
                      <a:pt x="2808" y="5000"/>
                      <a:pt x="2785" y="4931"/>
                      <a:pt x="2739" y="4863"/>
                    </a:cubicBezTo>
                    <a:cubicBezTo>
                      <a:pt x="2739" y="4863"/>
                      <a:pt x="2717" y="4840"/>
                      <a:pt x="2717" y="4840"/>
                    </a:cubicBezTo>
                    <a:cubicBezTo>
                      <a:pt x="2625" y="4657"/>
                      <a:pt x="2511" y="4497"/>
                      <a:pt x="2397" y="4315"/>
                    </a:cubicBezTo>
                    <a:cubicBezTo>
                      <a:pt x="2283" y="4155"/>
                      <a:pt x="2169" y="3972"/>
                      <a:pt x="2055" y="3813"/>
                    </a:cubicBezTo>
                    <a:cubicBezTo>
                      <a:pt x="2021" y="3779"/>
                      <a:pt x="1988" y="3758"/>
                      <a:pt x="1954" y="3758"/>
                    </a:cubicBezTo>
                    <a:cubicBezTo>
                      <a:pt x="1942" y="3758"/>
                      <a:pt x="1930" y="3761"/>
                      <a:pt x="1918" y="3767"/>
                    </a:cubicBezTo>
                    <a:cubicBezTo>
                      <a:pt x="1849" y="3653"/>
                      <a:pt x="1804" y="3562"/>
                      <a:pt x="1758" y="3447"/>
                    </a:cubicBezTo>
                    <a:lnTo>
                      <a:pt x="1758" y="3447"/>
                    </a:lnTo>
                    <a:lnTo>
                      <a:pt x="1781" y="3516"/>
                    </a:lnTo>
                    <a:cubicBezTo>
                      <a:pt x="1735" y="3402"/>
                      <a:pt x="1667" y="3288"/>
                      <a:pt x="1621" y="3196"/>
                    </a:cubicBezTo>
                    <a:cubicBezTo>
                      <a:pt x="1621" y="3196"/>
                      <a:pt x="1621" y="3219"/>
                      <a:pt x="1621" y="3219"/>
                    </a:cubicBezTo>
                    <a:cubicBezTo>
                      <a:pt x="1507" y="2968"/>
                      <a:pt x="1393" y="2740"/>
                      <a:pt x="1279" y="2489"/>
                    </a:cubicBezTo>
                    <a:cubicBezTo>
                      <a:pt x="1210" y="2352"/>
                      <a:pt x="1142" y="2238"/>
                      <a:pt x="1096" y="2101"/>
                    </a:cubicBezTo>
                    <a:cubicBezTo>
                      <a:pt x="1027" y="1987"/>
                      <a:pt x="982" y="1850"/>
                      <a:pt x="936" y="1736"/>
                    </a:cubicBezTo>
                    <a:cubicBezTo>
                      <a:pt x="822" y="1484"/>
                      <a:pt x="731" y="1211"/>
                      <a:pt x="639" y="959"/>
                    </a:cubicBezTo>
                    <a:cubicBezTo>
                      <a:pt x="525" y="663"/>
                      <a:pt x="434" y="389"/>
                      <a:pt x="320" y="92"/>
                    </a:cubicBezTo>
                    <a:cubicBezTo>
                      <a:pt x="297" y="24"/>
                      <a:pt x="229" y="1"/>
                      <a:pt x="183"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4"/>
              <p:cNvSpPr/>
              <p:nvPr/>
            </p:nvSpPr>
            <p:spPr>
              <a:xfrm>
                <a:off x="14246284" y="3519695"/>
                <a:ext cx="63621" cy="42618"/>
              </a:xfrm>
              <a:custGeom>
                <a:rect b="b" l="l" r="r" t="t"/>
                <a:pathLst>
                  <a:path extrusionOk="0" h="1530" w="2284">
                    <a:moveTo>
                      <a:pt x="92" y="0"/>
                    </a:moveTo>
                    <a:cubicBezTo>
                      <a:pt x="69" y="0"/>
                      <a:pt x="46" y="0"/>
                      <a:pt x="24" y="23"/>
                    </a:cubicBezTo>
                    <a:cubicBezTo>
                      <a:pt x="1" y="46"/>
                      <a:pt x="1" y="114"/>
                      <a:pt x="46" y="137"/>
                    </a:cubicBezTo>
                    <a:cubicBezTo>
                      <a:pt x="183" y="274"/>
                      <a:pt x="343" y="388"/>
                      <a:pt x="503" y="525"/>
                    </a:cubicBezTo>
                    <a:cubicBezTo>
                      <a:pt x="686" y="639"/>
                      <a:pt x="868" y="754"/>
                      <a:pt x="1028" y="868"/>
                    </a:cubicBezTo>
                    <a:cubicBezTo>
                      <a:pt x="1188" y="982"/>
                      <a:pt x="1347" y="1096"/>
                      <a:pt x="1507" y="1187"/>
                    </a:cubicBezTo>
                    <a:cubicBezTo>
                      <a:pt x="1576" y="1256"/>
                      <a:pt x="1667" y="1301"/>
                      <a:pt x="1758" y="1347"/>
                    </a:cubicBezTo>
                    <a:cubicBezTo>
                      <a:pt x="1781" y="1370"/>
                      <a:pt x="1827" y="1393"/>
                      <a:pt x="1850" y="1416"/>
                    </a:cubicBezTo>
                    <a:cubicBezTo>
                      <a:pt x="1895" y="1438"/>
                      <a:pt x="1918" y="1461"/>
                      <a:pt x="1941" y="1461"/>
                    </a:cubicBezTo>
                    <a:lnTo>
                      <a:pt x="2032" y="1461"/>
                    </a:lnTo>
                    <a:cubicBezTo>
                      <a:pt x="2078" y="1507"/>
                      <a:pt x="2124" y="1530"/>
                      <a:pt x="2192" y="1530"/>
                    </a:cubicBezTo>
                    <a:cubicBezTo>
                      <a:pt x="2238" y="1530"/>
                      <a:pt x="2260" y="1484"/>
                      <a:pt x="2283" y="1438"/>
                    </a:cubicBezTo>
                    <a:cubicBezTo>
                      <a:pt x="2283" y="1393"/>
                      <a:pt x="2260" y="1324"/>
                      <a:pt x="2192" y="1324"/>
                    </a:cubicBezTo>
                    <a:cubicBezTo>
                      <a:pt x="2169" y="1301"/>
                      <a:pt x="2169" y="1301"/>
                      <a:pt x="2146" y="1279"/>
                    </a:cubicBezTo>
                    <a:cubicBezTo>
                      <a:pt x="2078" y="1233"/>
                      <a:pt x="2032" y="1210"/>
                      <a:pt x="1987" y="1164"/>
                    </a:cubicBezTo>
                    <a:cubicBezTo>
                      <a:pt x="1964" y="1142"/>
                      <a:pt x="1918" y="1119"/>
                      <a:pt x="1895" y="1096"/>
                    </a:cubicBezTo>
                    <a:cubicBezTo>
                      <a:pt x="1872" y="1096"/>
                      <a:pt x="1872" y="1073"/>
                      <a:pt x="1850" y="1073"/>
                    </a:cubicBezTo>
                    <a:cubicBezTo>
                      <a:pt x="1831" y="1064"/>
                      <a:pt x="1812" y="1058"/>
                      <a:pt x="1795" y="1058"/>
                    </a:cubicBezTo>
                    <a:cubicBezTo>
                      <a:pt x="1770" y="1058"/>
                      <a:pt x="1749" y="1069"/>
                      <a:pt x="1735" y="1096"/>
                    </a:cubicBezTo>
                    <a:cubicBezTo>
                      <a:pt x="1735" y="1096"/>
                      <a:pt x="1713" y="1119"/>
                      <a:pt x="1713" y="1142"/>
                    </a:cubicBezTo>
                    <a:cubicBezTo>
                      <a:pt x="1690" y="1119"/>
                      <a:pt x="1667" y="1119"/>
                      <a:pt x="1667" y="1096"/>
                    </a:cubicBezTo>
                    <a:cubicBezTo>
                      <a:pt x="1393" y="936"/>
                      <a:pt x="1142" y="754"/>
                      <a:pt x="891" y="594"/>
                    </a:cubicBezTo>
                    <a:cubicBezTo>
                      <a:pt x="777" y="503"/>
                      <a:pt x="640" y="411"/>
                      <a:pt x="526" y="320"/>
                    </a:cubicBezTo>
                    <a:cubicBezTo>
                      <a:pt x="389" y="229"/>
                      <a:pt x="275" y="114"/>
                      <a:pt x="138"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4"/>
              <p:cNvSpPr/>
              <p:nvPr/>
            </p:nvSpPr>
            <p:spPr>
              <a:xfrm>
                <a:off x="13880716" y="3145212"/>
                <a:ext cx="329998" cy="425374"/>
              </a:xfrm>
              <a:custGeom>
                <a:rect b="b" l="l" r="r" t="t"/>
                <a:pathLst>
                  <a:path extrusionOk="0" h="15271" w="11847">
                    <a:moveTo>
                      <a:pt x="616" y="1005"/>
                    </a:moveTo>
                    <a:cubicBezTo>
                      <a:pt x="616" y="1005"/>
                      <a:pt x="617" y="1014"/>
                      <a:pt x="623" y="1021"/>
                    </a:cubicBezTo>
                    <a:lnTo>
                      <a:pt x="623" y="1021"/>
                    </a:lnTo>
                    <a:cubicBezTo>
                      <a:pt x="619" y="1018"/>
                      <a:pt x="616" y="1013"/>
                      <a:pt x="616" y="1005"/>
                    </a:cubicBezTo>
                    <a:close/>
                    <a:moveTo>
                      <a:pt x="8423" y="11641"/>
                    </a:moveTo>
                    <a:cubicBezTo>
                      <a:pt x="8427" y="11646"/>
                      <a:pt x="8431" y="11651"/>
                      <a:pt x="8435" y="11657"/>
                    </a:cubicBezTo>
                    <a:lnTo>
                      <a:pt x="8435" y="11657"/>
                    </a:lnTo>
                    <a:cubicBezTo>
                      <a:pt x="8432" y="11651"/>
                      <a:pt x="8428" y="11646"/>
                      <a:pt x="8423" y="11641"/>
                    </a:cubicBezTo>
                    <a:close/>
                    <a:moveTo>
                      <a:pt x="92" y="0"/>
                    </a:moveTo>
                    <a:cubicBezTo>
                      <a:pt x="92" y="0"/>
                      <a:pt x="92" y="23"/>
                      <a:pt x="69" y="23"/>
                    </a:cubicBezTo>
                    <a:cubicBezTo>
                      <a:pt x="23" y="23"/>
                      <a:pt x="0" y="69"/>
                      <a:pt x="23" y="114"/>
                    </a:cubicBezTo>
                    <a:cubicBezTo>
                      <a:pt x="160" y="434"/>
                      <a:pt x="320" y="754"/>
                      <a:pt x="457" y="1050"/>
                    </a:cubicBezTo>
                    <a:cubicBezTo>
                      <a:pt x="548" y="1210"/>
                      <a:pt x="639" y="1370"/>
                      <a:pt x="708" y="1530"/>
                    </a:cubicBezTo>
                    <a:cubicBezTo>
                      <a:pt x="799" y="1667"/>
                      <a:pt x="890" y="1826"/>
                      <a:pt x="959" y="1963"/>
                    </a:cubicBezTo>
                    <a:cubicBezTo>
                      <a:pt x="1050" y="2123"/>
                      <a:pt x="1141" y="2283"/>
                      <a:pt x="1256" y="2443"/>
                    </a:cubicBezTo>
                    <a:cubicBezTo>
                      <a:pt x="1347" y="2580"/>
                      <a:pt x="1438" y="2739"/>
                      <a:pt x="1530" y="2876"/>
                    </a:cubicBezTo>
                    <a:cubicBezTo>
                      <a:pt x="1689" y="3150"/>
                      <a:pt x="1872" y="3447"/>
                      <a:pt x="2032" y="3744"/>
                    </a:cubicBezTo>
                    <a:cubicBezTo>
                      <a:pt x="2191" y="4018"/>
                      <a:pt x="2374" y="4314"/>
                      <a:pt x="2534" y="4611"/>
                    </a:cubicBezTo>
                    <a:cubicBezTo>
                      <a:pt x="2625" y="4748"/>
                      <a:pt x="2716" y="4885"/>
                      <a:pt x="2785" y="5022"/>
                    </a:cubicBezTo>
                    <a:cubicBezTo>
                      <a:pt x="2876" y="5182"/>
                      <a:pt x="2968" y="5319"/>
                      <a:pt x="3036" y="5456"/>
                    </a:cubicBezTo>
                    <a:cubicBezTo>
                      <a:pt x="3219" y="5729"/>
                      <a:pt x="3378" y="6003"/>
                      <a:pt x="3538" y="6300"/>
                    </a:cubicBezTo>
                    <a:cubicBezTo>
                      <a:pt x="3721" y="6597"/>
                      <a:pt x="3926" y="6871"/>
                      <a:pt x="4109" y="7167"/>
                    </a:cubicBezTo>
                    <a:cubicBezTo>
                      <a:pt x="4200" y="7304"/>
                      <a:pt x="4314" y="7441"/>
                      <a:pt x="4405" y="7601"/>
                    </a:cubicBezTo>
                    <a:cubicBezTo>
                      <a:pt x="4497" y="7738"/>
                      <a:pt x="4588" y="7875"/>
                      <a:pt x="4679" y="8035"/>
                    </a:cubicBezTo>
                    <a:cubicBezTo>
                      <a:pt x="4862" y="8309"/>
                      <a:pt x="5067" y="8583"/>
                      <a:pt x="5273" y="8856"/>
                    </a:cubicBezTo>
                    <a:cubicBezTo>
                      <a:pt x="5478" y="9153"/>
                      <a:pt x="5729" y="9427"/>
                      <a:pt x="5958" y="9701"/>
                    </a:cubicBezTo>
                    <a:cubicBezTo>
                      <a:pt x="6163" y="9975"/>
                      <a:pt x="6391" y="10226"/>
                      <a:pt x="6620" y="10500"/>
                    </a:cubicBezTo>
                    <a:cubicBezTo>
                      <a:pt x="6734" y="10637"/>
                      <a:pt x="6871" y="10774"/>
                      <a:pt x="6985" y="10911"/>
                    </a:cubicBezTo>
                    <a:cubicBezTo>
                      <a:pt x="7099" y="11048"/>
                      <a:pt x="7236" y="11185"/>
                      <a:pt x="7350" y="11344"/>
                    </a:cubicBezTo>
                    <a:lnTo>
                      <a:pt x="7377" y="11358"/>
                    </a:lnTo>
                    <a:lnTo>
                      <a:pt x="7377" y="11358"/>
                    </a:lnTo>
                    <a:cubicBezTo>
                      <a:pt x="7373" y="11352"/>
                      <a:pt x="7373" y="11344"/>
                      <a:pt x="7373" y="11344"/>
                    </a:cubicBezTo>
                    <a:lnTo>
                      <a:pt x="7373" y="11344"/>
                    </a:lnTo>
                    <a:cubicBezTo>
                      <a:pt x="7375" y="11350"/>
                      <a:pt x="7378" y="11355"/>
                      <a:pt x="7382" y="11360"/>
                    </a:cubicBezTo>
                    <a:lnTo>
                      <a:pt x="7382" y="11360"/>
                    </a:lnTo>
                    <a:lnTo>
                      <a:pt x="7377" y="11358"/>
                    </a:lnTo>
                    <a:lnTo>
                      <a:pt x="7377" y="11358"/>
                    </a:lnTo>
                    <a:cubicBezTo>
                      <a:pt x="7378" y="11361"/>
                      <a:pt x="7381" y="11363"/>
                      <a:pt x="7384" y="11365"/>
                    </a:cubicBezTo>
                    <a:lnTo>
                      <a:pt x="7384" y="11365"/>
                    </a:lnTo>
                    <a:cubicBezTo>
                      <a:pt x="7383" y="11363"/>
                      <a:pt x="7382" y="11362"/>
                      <a:pt x="7382" y="11360"/>
                    </a:cubicBezTo>
                    <a:lnTo>
                      <a:pt x="7382" y="11360"/>
                    </a:lnTo>
                    <a:lnTo>
                      <a:pt x="7396" y="11367"/>
                    </a:lnTo>
                    <a:cubicBezTo>
                      <a:pt x="7391" y="11367"/>
                      <a:pt x="7387" y="11366"/>
                      <a:pt x="7384" y="11365"/>
                    </a:cubicBezTo>
                    <a:lnTo>
                      <a:pt x="7384" y="11365"/>
                    </a:lnTo>
                    <a:cubicBezTo>
                      <a:pt x="7409" y="11403"/>
                      <a:pt x="7445" y="11439"/>
                      <a:pt x="7464" y="11459"/>
                    </a:cubicBezTo>
                    <a:cubicBezTo>
                      <a:pt x="7487" y="11481"/>
                      <a:pt x="7510" y="11504"/>
                      <a:pt x="7533" y="11527"/>
                    </a:cubicBezTo>
                    <a:cubicBezTo>
                      <a:pt x="7555" y="11550"/>
                      <a:pt x="7578" y="11596"/>
                      <a:pt x="7624" y="11618"/>
                    </a:cubicBezTo>
                    <a:lnTo>
                      <a:pt x="7601" y="11618"/>
                    </a:lnTo>
                    <a:cubicBezTo>
                      <a:pt x="7829" y="11869"/>
                      <a:pt x="8058" y="12120"/>
                      <a:pt x="8286" y="12372"/>
                    </a:cubicBezTo>
                    <a:cubicBezTo>
                      <a:pt x="8514" y="12645"/>
                      <a:pt x="8765" y="12874"/>
                      <a:pt x="9039" y="13125"/>
                    </a:cubicBezTo>
                    <a:cubicBezTo>
                      <a:pt x="9541" y="13581"/>
                      <a:pt x="10066" y="13992"/>
                      <a:pt x="10546" y="14449"/>
                    </a:cubicBezTo>
                    <a:cubicBezTo>
                      <a:pt x="10660" y="14540"/>
                      <a:pt x="10797" y="14654"/>
                      <a:pt x="10911" y="14768"/>
                    </a:cubicBezTo>
                    <a:cubicBezTo>
                      <a:pt x="11025" y="14882"/>
                      <a:pt x="11139" y="14974"/>
                      <a:pt x="11253" y="15088"/>
                    </a:cubicBezTo>
                    <a:cubicBezTo>
                      <a:pt x="11276" y="15111"/>
                      <a:pt x="11299" y="15133"/>
                      <a:pt x="11299" y="15156"/>
                    </a:cubicBezTo>
                    <a:cubicBezTo>
                      <a:pt x="11344" y="15202"/>
                      <a:pt x="11413" y="15248"/>
                      <a:pt x="11481" y="15270"/>
                    </a:cubicBezTo>
                    <a:cubicBezTo>
                      <a:pt x="11550" y="15270"/>
                      <a:pt x="11641" y="15270"/>
                      <a:pt x="11687" y="15225"/>
                    </a:cubicBezTo>
                    <a:cubicBezTo>
                      <a:pt x="11824" y="15133"/>
                      <a:pt x="11847" y="14951"/>
                      <a:pt x="11755" y="14837"/>
                    </a:cubicBezTo>
                    <a:cubicBezTo>
                      <a:pt x="11550" y="14540"/>
                      <a:pt x="11276" y="14289"/>
                      <a:pt x="11002" y="14038"/>
                    </a:cubicBezTo>
                    <a:cubicBezTo>
                      <a:pt x="10751" y="13810"/>
                      <a:pt x="10477" y="13581"/>
                      <a:pt x="10226" y="13353"/>
                    </a:cubicBezTo>
                    <a:cubicBezTo>
                      <a:pt x="9975" y="13148"/>
                      <a:pt x="9724" y="12942"/>
                      <a:pt x="9496" y="12737"/>
                    </a:cubicBezTo>
                    <a:cubicBezTo>
                      <a:pt x="9244" y="12486"/>
                      <a:pt x="8993" y="12257"/>
                      <a:pt x="8765" y="12006"/>
                    </a:cubicBezTo>
                    <a:cubicBezTo>
                      <a:pt x="8742" y="12006"/>
                      <a:pt x="8742" y="11984"/>
                      <a:pt x="8742" y="11984"/>
                    </a:cubicBezTo>
                    <a:cubicBezTo>
                      <a:pt x="8742" y="11984"/>
                      <a:pt x="8742" y="11984"/>
                      <a:pt x="8742" y="12006"/>
                    </a:cubicBezTo>
                    <a:lnTo>
                      <a:pt x="8719" y="11961"/>
                    </a:lnTo>
                    <a:cubicBezTo>
                      <a:pt x="8632" y="11874"/>
                      <a:pt x="8524" y="11766"/>
                      <a:pt x="8435" y="11657"/>
                    </a:cubicBezTo>
                    <a:lnTo>
                      <a:pt x="8435" y="11657"/>
                    </a:lnTo>
                    <a:cubicBezTo>
                      <a:pt x="8444" y="11670"/>
                      <a:pt x="8448" y="11683"/>
                      <a:pt x="8458" y="11697"/>
                    </a:cubicBezTo>
                    <a:lnTo>
                      <a:pt x="8458" y="11697"/>
                    </a:lnTo>
                    <a:cubicBezTo>
                      <a:pt x="8233" y="11428"/>
                      <a:pt x="8008" y="11181"/>
                      <a:pt x="7761" y="10934"/>
                    </a:cubicBezTo>
                    <a:cubicBezTo>
                      <a:pt x="7624" y="10774"/>
                      <a:pt x="7487" y="10614"/>
                      <a:pt x="7350" y="10477"/>
                    </a:cubicBezTo>
                    <a:cubicBezTo>
                      <a:pt x="7236" y="10340"/>
                      <a:pt x="7099" y="10203"/>
                      <a:pt x="6985" y="10066"/>
                    </a:cubicBezTo>
                    <a:cubicBezTo>
                      <a:pt x="6734" y="9792"/>
                      <a:pt x="6505" y="9541"/>
                      <a:pt x="6277" y="9267"/>
                    </a:cubicBezTo>
                    <a:cubicBezTo>
                      <a:pt x="6163" y="9130"/>
                      <a:pt x="6049" y="9016"/>
                      <a:pt x="5935" y="8879"/>
                    </a:cubicBezTo>
                    <a:cubicBezTo>
                      <a:pt x="5821" y="8742"/>
                      <a:pt x="5729" y="8628"/>
                      <a:pt x="5615" y="8491"/>
                    </a:cubicBezTo>
                    <a:cubicBezTo>
                      <a:pt x="5410" y="8217"/>
                      <a:pt x="5204" y="7943"/>
                      <a:pt x="4999" y="7670"/>
                    </a:cubicBezTo>
                    <a:cubicBezTo>
                      <a:pt x="4794" y="7396"/>
                      <a:pt x="4588" y="7099"/>
                      <a:pt x="4383" y="6825"/>
                    </a:cubicBezTo>
                    <a:cubicBezTo>
                      <a:pt x="3995" y="6277"/>
                      <a:pt x="3607" y="5729"/>
                      <a:pt x="3241" y="5159"/>
                    </a:cubicBezTo>
                    <a:cubicBezTo>
                      <a:pt x="3059" y="4885"/>
                      <a:pt x="2876" y="4611"/>
                      <a:pt x="2694" y="4337"/>
                    </a:cubicBezTo>
                    <a:cubicBezTo>
                      <a:pt x="2511" y="4063"/>
                      <a:pt x="2306" y="3789"/>
                      <a:pt x="2146" y="3493"/>
                    </a:cubicBezTo>
                    <a:cubicBezTo>
                      <a:pt x="2009" y="3287"/>
                      <a:pt x="1872" y="3105"/>
                      <a:pt x="1758" y="2899"/>
                    </a:cubicBezTo>
                    <a:cubicBezTo>
                      <a:pt x="1621" y="2716"/>
                      <a:pt x="1484" y="2534"/>
                      <a:pt x="1370" y="2328"/>
                    </a:cubicBezTo>
                    <a:cubicBezTo>
                      <a:pt x="1119" y="1895"/>
                      <a:pt x="868" y="1461"/>
                      <a:pt x="639" y="1027"/>
                    </a:cubicBezTo>
                    <a:cubicBezTo>
                      <a:pt x="548" y="868"/>
                      <a:pt x="480" y="708"/>
                      <a:pt x="411" y="571"/>
                    </a:cubicBezTo>
                    <a:cubicBezTo>
                      <a:pt x="320" y="411"/>
                      <a:pt x="251" y="229"/>
                      <a:pt x="183" y="69"/>
                    </a:cubicBezTo>
                    <a:cubicBezTo>
                      <a:pt x="160" y="23"/>
                      <a:pt x="137" y="0"/>
                      <a:pt x="92"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4"/>
              <p:cNvSpPr/>
              <p:nvPr/>
            </p:nvSpPr>
            <p:spPr>
              <a:xfrm>
                <a:off x="14219598" y="3581366"/>
                <a:ext cx="8273" cy="8301"/>
              </a:xfrm>
              <a:custGeom>
                <a:rect b="b" l="l" r="r" t="t"/>
                <a:pathLst>
                  <a:path extrusionOk="0" h="298" w="297">
                    <a:moveTo>
                      <a:pt x="137" y="0"/>
                    </a:moveTo>
                    <a:cubicBezTo>
                      <a:pt x="46" y="0"/>
                      <a:pt x="0" y="92"/>
                      <a:pt x="0" y="160"/>
                    </a:cubicBezTo>
                    <a:cubicBezTo>
                      <a:pt x="0" y="229"/>
                      <a:pt x="69" y="297"/>
                      <a:pt x="160" y="297"/>
                    </a:cubicBezTo>
                    <a:cubicBezTo>
                      <a:pt x="228" y="297"/>
                      <a:pt x="297" y="206"/>
                      <a:pt x="274" y="137"/>
                    </a:cubicBezTo>
                    <a:cubicBezTo>
                      <a:pt x="274" y="69"/>
                      <a:pt x="206" y="0"/>
                      <a:pt x="137"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4"/>
              <p:cNvSpPr/>
              <p:nvPr/>
            </p:nvSpPr>
            <p:spPr>
              <a:xfrm>
                <a:off x="13796788" y="3046021"/>
                <a:ext cx="168495" cy="305709"/>
              </a:xfrm>
              <a:custGeom>
                <a:rect b="b" l="l" r="r" t="t"/>
                <a:pathLst>
                  <a:path extrusionOk="0" h="10975" w="6049">
                    <a:moveTo>
                      <a:pt x="69" y="1"/>
                    </a:moveTo>
                    <a:cubicBezTo>
                      <a:pt x="23" y="23"/>
                      <a:pt x="0" y="92"/>
                      <a:pt x="23" y="137"/>
                    </a:cubicBezTo>
                    <a:cubicBezTo>
                      <a:pt x="69" y="320"/>
                      <a:pt x="137" y="480"/>
                      <a:pt x="206" y="662"/>
                    </a:cubicBezTo>
                    <a:cubicBezTo>
                      <a:pt x="251" y="822"/>
                      <a:pt x="297" y="959"/>
                      <a:pt x="365" y="1119"/>
                    </a:cubicBezTo>
                    <a:cubicBezTo>
                      <a:pt x="434" y="1279"/>
                      <a:pt x="502" y="1461"/>
                      <a:pt x="571" y="1621"/>
                    </a:cubicBezTo>
                    <a:cubicBezTo>
                      <a:pt x="617" y="1804"/>
                      <a:pt x="685" y="1964"/>
                      <a:pt x="754" y="2123"/>
                    </a:cubicBezTo>
                    <a:cubicBezTo>
                      <a:pt x="890" y="2443"/>
                      <a:pt x="1050" y="2762"/>
                      <a:pt x="1187" y="3082"/>
                    </a:cubicBezTo>
                    <a:cubicBezTo>
                      <a:pt x="1301" y="3402"/>
                      <a:pt x="1461" y="3698"/>
                      <a:pt x="1598" y="3995"/>
                    </a:cubicBezTo>
                    <a:cubicBezTo>
                      <a:pt x="1705" y="4187"/>
                      <a:pt x="1791" y="4378"/>
                      <a:pt x="1895" y="4588"/>
                    </a:cubicBezTo>
                    <a:lnTo>
                      <a:pt x="1895" y="4588"/>
                    </a:lnTo>
                    <a:cubicBezTo>
                      <a:pt x="1895" y="4588"/>
                      <a:pt x="1895" y="4588"/>
                      <a:pt x="1895" y="4588"/>
                    </a:cubicBezTo>
                    <a:cubicBezTo>
                      <a:pt x="1899" y="4597"/>
                      <a:pt x="1904" y="4606"/>
                      <a:pt x="1908" y="4615"/>
                    </a:cubicBezTo>
                    <a:lnTo>
                      <a:pt x="1908" y="4615"/>
                    </a:lnTo>
                    <a:cubicBezTo>
                      <a:pt x="1911" y="4621"/>
                      <a:pt x="1914" y="4628"/>
                      <a:pt x="1918" y="4634"/>
                    </a:cubicBezTo>
                    <a:cubicBezTo>
                      <a:pt x="1918" y="4634"/>
                      <a:pt x="1918" y="4634"/>
                      <a:pt x="1918" y="4634"/>
                    </a:cubicBezTo>
                    <a:lnTo>
                      <a:pt x="1918" y="4634"/>
                    </a:lnTo>
                    <a:cubicBezTo>
                      <a:pt x="2070" y="4936"/>
                      <a:pt x="2222" y="5220"/>
                      <a:pt x="2374" y="5524"/>
                    </a:cubicBezTo>
                    <a:cubicBezTo>
                      <a:pt x="2511" y="5821"/>
                      <a:pt x="2671" y="6141"/>
                      <a:pt x="2831" y="6437"/>
                    </a:cubicBezTo>
                    <a:cubicBezTo>
                      <a:pt x="2990" y="6734"/>
                      <a:pt x="3150" y="7031"/>
                      <a:pt x="3333" y="7327"/>
                    </a:cubicBezTo>
                    <a:cubicBezTo>
                      <a:pt x="3493" y="7624"/>
                      <a:pt x="3652" y="7921"/>
                      <a:pt x="3812" y="8195"/>
                    </a:cubicBezTo>
                    <a:cubicBezTo>
                      <a:pt x="3949" y="8446"/>
                      <a:pt x="4086" y="8674"/>
                      <a:pt x="4246" y="8902"/>
                    </a:cubicBezTo>
                    <a:cubicBezTo>
                      <a:pt x="4383" y="9108"/>
                      <a:pt x="4520" y="9336"/>
                      <a:pt x="4657" y="9541"/>
                    </a:cubicBezTo>
                    <a:cubicBezTo>
                      <a:pt x="4794" y="9770"/>
                      <a:pt x="4931" y="9975"/>
                      <a:pt x="5067" y="10203"/>
                    </a:cubicBezTo>
                    <a:cubicBezTo>
                      <a:pt x="5136" y="10295"/>
                      <a:pt x="5204" y="10409"/>
                      <a:pt x="5273" y="10523"/>
                    </a:cubicBezTo>
                    <a:cubicBezTo>
                      <a:pt x="5364" y="10637"/>
                      <a:pt x="5433" y="10751"/>
                      <a:pt x="5524" y="10865"/>
                    </a:cubicBezTo>
                    <a:cubicBezTo>
                      <a:pt x="5574" y="10932"/>
                      <a:pt x="5661" y="10975"/>
                      <a:pt x="5749" y="10975"/>
                    </a:cubicBezTo>
                    <a:cubicBezTo>
                      <a:pt x="5781" y="10975"/>
                      <a:pt x="5813" y="10969"/>
                      <a:pt x="5844" y="10957"/>
                    </a:cubicBezTo>
                    <a:cubicBezTo>
                      <a:pt x="5912" y="10934"/>
                      <a:pt x="5958" y="10888"/>
                      <a:pt x="6003" y="10820"/>
                    </a:cubicBezTo>
                    <a:cubicBezTo>
                      <a:pt x="6026" y="10751"/>
                      <a:pt x="6049" y="10660"/>
                      <a:pt x="6003" y="10591"/>
                    </a:cubicBezTo>
                    <a:cubicBezTo>
                      <a:pt x="5935" y="10432"/>
                      <a:pt x="5844" y="10272"/>
                      <a:pt x="5729" y="10112"/>
                    </a:cubicBezTo>
                    <a:cubicBezTo>
                      <a:pt x="5638" y="9975"/>
                      <a:pt x="5570" y="9838"/>
                      <a:pt x="5456" y="9701"/>
                    </a:cubicBezTo>
                    <a:cubicBezTo>
                      <a:pt x="5296" y="9427"/>
                      <a:pt x="5113" y="9176"/>
                      <a:pt x="4931" y="8902"/>
                    </a:cubicBezTo>
                    <a:cubicBezTo>
                      <a:pt x="4748" y="8628"/>
                      <a:pt x="4543" y="8332"/>
                      <a:pt x="4360" y="8035"/>
                    </a:cubicBezTo>
                    <a:cubicBezTo>
                      <a:pt x="4269" y="7898"/>
                      <a:pt x="4177" y="7761"/>
                      <a:pt x="4086" y="7601"/>
                    </a:cubicBezTo>
                    <a:cubicBezTo>
                      <a:pt x="4018" y="7464"/>
                      <a:pt x="3926" y="7327"/>
                      <a:pt x="3835" y="7190"/>
                    </a:cubicBezTo>
                    <a:cubicBezTo>
                      <a:pt x="3652" y="6917"/>
                      <a:pt x="3493" y="6620"/>
                      <a:pt x="3333" y="6346"/>
                    </a:cubicBezTo>
                    <a:cubicBezTo>
                      <a:pt x="3150" y="6049"/>
                      <a:pt x="2990" y="5775"/>
                      <a:pt x="2831" y="5479"/>
                    </a:cubicBezTo>
                    <a:cubicBezTo>
                      <a:pt x="2648" y="5182"/>
                      <a:pt x="2488" y="4885"/>
                      <a:pt x="2328" y="4588"/>
                    </a:cubicBezTo>
                    <a:cubicBezTo>
                      <a:pt x="2146" y="4292"/>
                      <a:pt x="1963" y="3972"/>
                      <a:pt x="1803" y="3653"/>
                    </a:cubicBezTo>
                    <a:cubicBezTo>
                      <a:pt x="1712" y="3516"/>
                      <a:pt x="1644" y="3379"/>
                      <a:pt x="1575" y="3242"/>
                    </a:cubicBezTo>
                    <a:cubicBezTo>
                      <a:pt x="1438" y="2991"/>
                      <a:pt x="1324" y="2740"/>
                      <a:pt x="1210" y="2488"/>
                    </a:cubicBezTo>
                    <a:cubicBezTo>
                      <a:pt x="1096" y="2237"/>
                      <a:pt x="959" y="1964"/>
                      <a:pt x="845" y="1690"/>
                    </a:cubicBezTo>
                    <a:cubicBezTo>
                      <a:pt x="731" y="1439"/>
                      <a:pt x="617" y="1165"/>
                      <a:pt x="525" y="914"/>
                    </a:cubicBezTo>
                    <a:cubicBezTo>
                      <a:pt x="411" y="617"/>
                      <a:pt x="320" y="343"/>
                      <a:pt x="206" y="69"/>
                    </a:cubicBezTo>
                    <a:cubicBezTo>
                      <a:pt x="206" y="23"/>
                      <a:pt x="160" y="1"/>
                      <a:pt x="114"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4"/>
              <p:cNvSpPr/>
              <p:nvPr/>
            </p:nvSpPr>
            <p:spPr>
              <a:xfrm>
                <a:off x="10795802" y="2981815"/>
                <a:ext cx="476237" cy="621779"/>
              </a:xfrm>
              <a:custGeom>
                <a:rect b="b" l="l" r="r" t="t"/>
                <a:pathLst>
                  <a:path extrusionOk="0" h="22322" w="17097">
                    <a:moveTo>
                      <a:pt x="15408" y="4908"/>
                    </a:moveTo>
                    <a:lnTo>
                      <a:pt x="15408" y="4908"/>
                    </a:lnTo>
                    <a:cubicBezTo>
                      <a:pt x="15405" y="4914"/>
                      <a:pt x="15402" y="4921"/>
                      <a:pt x="15399" y="4928"/>
                    </a:cubicBezTo>
                    <a:lnTo>
                      <a:pt x="15399" y="4928"/>
                    </a:lnTo>
                    <a:cubicBezTo>
                      <a:pt x="15404" y="4923"/>
                      <a:pt x="15408" y="4917"/>
                      <a:pt x="15408" y="4908"/>
                    </a:cubicBezTo>
                    <a:close/>
                    <a:moveTo>
                      <a:pt x="13308" y="7601"/>
                    </a:moveTo>
                    <a:lnTo>
                      <a:pt x="13308" y="7601"/>
                    </a:lnTo>
                    <a:cubicBezTo>
                      <a:pt x="13240" y="7715"/>
                      <a:pt x="13171" y="7852"/>
                      <a:pt x="13080" y="7989"/>
                    </a:cubicBezTo>
                    <a:cubicBezTo>
                      <a:pt x="13148" y="7875"/>
                      <a:pt x="13217" y="7738"/>
                      <a:pt x="13308" y="7601"/>
                    </a:cubicBezTo>
                    <a:close/>
                    <a:moveTo>
                      <a:pt x="4269" y="18785"/>
                    </a:moveTo>
                    <a:cubicBezTo>
                      <a:pt x="4269" y="18808"/>
                      <a:pt x="4292" y="18831"/>
                      <a:pt x="4292" y="18854"/>
                    </a:cubicBezTo>
                    <a:cubicBezTo>
                      <a:pt x="4315" y="18854"/>
                      <a:pt x="4315" y="18877"/>
                      <a:pt x="4315" y="18877"/>
                    </a:cubicBezTo>
                    <a:cubicBezTo>
                      <a:pt x="4246" y="18968"/>
                      <a:pt x="4178" y="19059"/>
                      <a:pt x="4109" y="19151"/>
                    </a:cubicBezTo>
                    <a:cubicBezTo>
                      <a:pt x="4018" y="19242"/>
                      <a:pt x="3950" y="19333"/>
                      <a:pt x="3881" y="19424"/>
                    </a:cubicBezTo>
                    <a:lnTo>
                      <a:pt x="3858" y="19424"/>
                    </a:lnTo>
                    <a:cubicBezTo>
                      <a:pt x="3835" y="19379"/>
                      <a:pt x="3790" y="19333"/>
                      <a:pt x="3744" y="19310"/>
                    </a:cubicBezTo>
                    <a:cubicBezTo>
                      <a:pt x="3927" y="19128"/>
                      <a:pt x="4109" y="18945"/>
                      <a:pt x="4269" y="18785"/>
                    </a:cubicBezTo>
                    <a:close/>
                    <a:moveTo>
                      <a:pt x="16777" y="0"/>
                    </a:moveTo>
                    <a:cubicBezTo>
                      <a:pt x="16732" y="0"/>
                      <a:pt x="16686" y="23"/>
                      <a:pt x="16640" y="46"/>
                    </a:cubicBezTo>
                    <a:cubicBezTo>
                      <a:pt x="16572" y="69"/>
                      <a:pt x="16526" y="160"/>
                      <a:pt x="16504" y="228"/>
                    </a:cubicBezTo>
                    <a:cubicBezTo>
                      <a:pt x="16435" y="616"/>
                      <a:pt x="16344" y="1004"/>
                      <a:pt x="16207" y="1393"/>
                    </a:cubicBezTo>
                    <a:cubicBezTo>
                      <a:pt x="16070" y="1781"/>
                      <a:pt x="15887" y="2169"/>
                      <a:pt x="15727" y="2534"/>
                    </a:cubicBezTo>
                    <a:cubicBezTo>
                      <a:pt x="15636" y="2739"/>
                      <a:pt x="15545" y="2945"/>
                      <a:pt x="15476" y="3150"/>
                    </a:cubicBezTo>
                    <a:cubicBezTo>
                      <a:pt x="15476" y="3127"/>
                      <a:pt x="15476" y="3127"/>
                      <a:pt x="15476" y="3127"/>
                    </a:cubicBezTo>
                    <a:cubicBezTo>
                      <a:pt x="15476" y="3127"/>
                      <a:pt x="15454" y="3150"/>
                      <a:pt x="15454" y="3150"/>
                    </a:cubicBezTo>
                    <a:cubicBezTo>
                      <a:pt x="15454" y="3173"/>
                      <a:pt x="15454" y="3196"/>
                      <a:pt x="15431" y="3196"/>
                    </a:cubicBezTo>
                    <a:lnTo>
                      <a:pt x="15454" y="3196"/>
                    </a:lnTo>
                    <a:cubicBezTo>
                      <a:pt x="15385" y="3333"/>
                      <a:pt x="15339" y="3470"/>
                      <a:pt x="15271" y="3607"/>
                    </a:cubicBezTo>
                    <a:cubicBezTo>
                      <a:pt x="15225" y="3698"/>
                      <a:pt x="15180" y="3789"/>
                      <a:pt x="15134" y="3880"/>
                    </a:cubicBezTo>
                    <a:cubicBezTo>
                      <a:pt x="15043" y="4109"/>
                      <a:pt x="14951" y="4337"/>
                      <a:pt x="14860" y="4542"/>
                    </a:cubicBezTo>
                    <a:lnTo>
                      <a:pt x="14906" y="4451"/>
                    </a:lnTo>
                    <a:lnTo>
                      <a:pt x="14906" y="4451"/>
                    </a:lnTo>
                    <a:cubicBezTo>
                      <a:pt x="14769" y="4771"/>
                      <a:pt x="14632" y="5067"/>
                      <a:pt x="14495" y="5364"/>
                    </a:cubicBezTo>
                    <a:cubicBezTo>
                      <a:pt x="14381" y="5547"/>
                      <a:pt x="14289" y="5729"/>
                      <a:pt x="14198" y="5935"/>
                    </a:cubicBezTo>
                    <a:cubicBezTo>
                      <a:pt x="14198" y="5912"/>
                      <a:pt x="14198" y="5889"/>
                      <a:pt x="14198" y="5866"/>
                    </a:cubicBezTo>
                    <a:cubicBezTo>
                      <a:pt x="14175" y="5775"/>
                      <a:pt x="14084" y="5684"/>
                      <a:pt x="13993" y="5661"/>
                    </a:cubicBezTo>
                    <a:cubicBezTo>
                      <a:pt x="13963" y="5651"/>
                      <a:pt x="13934" y="5647"/>
                      <a:pt x="13906" y="5647"/>
                    </a:cubicBezTo>
                    <a:cubicBezTo>
                      <a:pt x="13800" y="5647"/>
                      <a:pt x="13704" y="5708"/>
                      <a:pt x="13650" y="5798"/>
                    </a:cubicBezTo>
                    <a:cubicBezTo>
                      <a:pt x="13536" y="5958"/>
                      <a:pt x="13422" y="6117"/>
                      <a:pt x="13331" y="6277"/>
                    </a:cubicBezTo>
                    <a:cubicBezTo>
                      <a:pt x="13240" y="6414"/>
                      <a:pt x="13125" y="6551"/>
                      <a:pt x="13034" y="6688"/>
                    </a:cubicBezTo>
                    <a:cubicBezTo>
                      <a:pt x="12851" y="6985"/>
                      <a:pt x="12646" y="7304"/>
                      <a:pt x="12463" y="7601"/>
                    </a:cubicBezTo>
                    <a:cubicBezTo>
                      <a:pt x="12349" y="7738"/>
                      <a:pt x="12258" y="7898"/>
                      <a:pt x="12167" y="8058"/>
                    </a:cubicBezTo>
                    <a:cubicBezTo>
                      <a:pt x="12053" y="8194"/>
                      <a:pt x="11938" y="8354"/>
                      <a:pt x="11847" y="8491"/>
                    </a:cubicBezTo>
                    <a:cubicBezTo>
                      <a:pt x="11802" y="8560"/>
                      <a:pt x="11756" y="8628"/>
                      <a:pt x="11710" y="8697"/>
                    </a:cubicBezTo>
                    <a:lnTo>
                      <a:pt x="11665" y="8697"/>
                    </a:lnTo>
                    <a:cubicBezTo>
                      <a:pt x="11619" y="8697"/>
                      <a:pt x="11573" y="8697"/>
                      <a:pt x="11528" y="8719"/>
                    </a:cubicBezTo>
                    <a:cubicBezTo>
                      <a:pt x="11482" y="8765"/>
                      <a:pt x="11436" y="8788"/>
                      <a:pt x="11413" y="8834"/>
                    </a:cubicBezTo>
                    <a:cubicBezTo>
                      <a:pt x="11368" y="8879"/>
                      <a:pt x="11345" y="8902"/>
                      <a:pt x="11322" y="8948"/>
                    </a:cubicBezTo>
                    <a:cubicBezTo>
                      <a:pt x="11094" y="9244"/>
                      <a:pt x="10843" y="9518"/>
                      <a:pt x="10592" y="9792"/>
                    </a:cubicBezTo>
                    <a:cubicBezTo>
                      <a:pt x="10386" y="10043"/>
                      <a:pt x="10158" y="10294"/>
                      <a:pt x="9953" y="10545"/>
                    </a:cubicBezTo>
                    <a:cubicBezTo>
                      <a:pt x="9473" y="11116"/>
                      <a:pt x="9017" y="11687"/>
                      <a:pt x="8560" y="12280"/>
                    </a:cubicBezTo>
                    <a:cubicBezTo>
                      <a:pt x="8332" y="12577"/>
                      <a:pt x="8104" y="12896"/>
                      <a:pt x="7853" y="13193"/>
                    </a:cubicBezTo>
                    <a:cubicBezTo>
                      <a:pt x="7761" y="13330"/>
                      <a:pt x="7670" y="13444"/>
                      <a:pt x="7579" y="13581"/>
                    </a:cubicBezTo>
                    <a:cubicBezTo>
                      <a:pt x="7533" y="13650"/>
                      <a:pt x="7465" y="13741"/>
                      <a:pt x="7419" y="13809"/>
                    </a:cubicBezTo>
                    <a:cubicBezTo>
                      <a:pt x="7351" y="13901"/>
                      <a:pt x="7282" y="13992"/>
                      <a:pt x="7236" y="14083"/>
                    </a:cubicBezTo>
                    <a:cubicBezTo>
                      <a:pt x="7191" y="14129"/>
                      <a:pt x="7191" y="14197"/>
                      <a:pt x="7191" y="14243"/>
                    </a:cubicBezTo>
                    <a:cubicBezTo>
                      <a:pt x="7145" y="14266"/>
                      <a:pt x="7122" y="14312"/>
                      <a:pt x="7077" y="14334"/>
                    </a:cubicBezTo>
                    <a:cubicBezTo>
                      <a:pt x="6963" y="14449"/>
                      <a:pt x="6848" y="14563"/>
                      <a:pt x="6734" y="14654"/>
                    </a:cubicBezTo>
                    <a:cubicBezTo>
                      <a:pt x="6711" y="14654"/>
                      <a:pt x="6689" y="14677"/>
                      <a:pt x="6666" y="14677"/>
                    </a:cubicBezTo>
                    <a:cubicBezTo>
                      <a:pt x="6552" y="14700"/>
                      <a:pt x="6438" y="14745"/>
                      <a:pt x="6346" y="14814"/>
                    </a:cubicBezTo>
                    <a:cubicBezTo>
                      <a:pt x="6255" y="14882"/>
                      <a:pt x="6164" y="14951"/>
                      <a:pt x="6072" y="15019"/>
                    </a:cubicBezTo>
                    <a:cubicBezTo>
                      <a:pt x="5935" y="15133"/>
                      <a:pt x="5821" y="15225"/>
                      <a:pt x="5707" y="15339"/>
                    </a:cubicBezTo>
                    <a:cubicBezTo>
                      <a:pt x="5570" y="15476"/>
                      <a:pt x="5433" y="15590"/>
                      <a:pt x="5296" y="15727"/>
                    </a:cubicBezTo>
                    <a:cubicBezTo>
                      <a:pt x="5022" y="15978"/>
                      <a:pt x="4771" y="16252"/>
                      <a:pt x="4497" y="16503"/>
                    </a:cubicBezTo>
                    <a:cubicBezTo>
                      <a:pt x="3995" y="17028"/>
                      <a:pt x="3539" y="17553"/>
                      <a:pt x="3059" y="18078"/>
                    </a:cubicBezTo>
                    <a:cubicBezTo>
                      <a:pt x="2945" y="18215"/>
                      <a:pt x="2831" y="18329"/>
                      <a:pt x="2740" y="18466"/>
                    </a:cubicBezTo>
                    <a:cubicBezTo>
                      <a:pt x="2649" y="18511"/>
                      <a:pt x="2580" y="18580"/>
                      <a:pt x="2512" y="18648"/>
                    </a:cubicBezTo>
                    <a:cubicBezTo>
                      <a:pt x="2397" y="18717"/>
                      <a:pt x="2306" y="18785"/>
                      <a:pt x="2192" y="18877"/>
                    </a:cubicBezTo>
                    <a:cubicBezTo>
                      <a:pt x="1781" y="19151"/>
                      <a:pt x="1370" y="19447"/>
                      <a:pt x="959" y="19721"/>
                    </a:cubicBezTo>
                    <a:cubicBezTo>
                      <a:pt x="731" y="19881"/>
                      <a:pt x="480" y="20041"/>
                      <a:pt x="252" y="20223"/>
                    </a:cubicBezTo>
                    <a:cubicBezTo>
                      <a:pt x="183" y="20292"/>
                      <a:pt x="115" y="20360"/>
                      <a:pt x="69" y="20429"/>
                    </a:cubicBezTo>
                    <a:cubicBezTo>
                      <a:pt x="24" y="20520"/>
                      <a:pt x="1" y="20634"/>
                      <a:pt x="24" y="20748"/>
                    </a:cubicBezTo>
                    <a:cubicBezTo>
                      <a:pt x="46" y="20817"/>
                      <a:pt x="92" y="20885"/>
                      <a:pt x="138" y="20931"/>
                    </a:cubicBezTo>
                    <a:cubicBezTo>
                      <a:pt x="229" y="20999"/>
                      <a:pt x="320" y="21091"/>
                      <a:pt x="412" y="21159"/>
                    </a:cubicBezTo>
                    <a:cubicBezTo>
                      <a:pt x="480" y="21228"/>
                      <a:pt x="571" y="21319"/>
                      <a:pt x="663" y="21387"/>
                    </a:cubicBezTo>
                    <a:cubicBezTo>
                      <a:pt x="777" y="21456"/>
                      <a:pt x="868" y="21524"/>
                      <a:pt x="959" y="21616"/>
                    </a:cubicBezTo>
                    <a:cubicBezTo>
                      <a:pt x="1028" y="21661"/>
                      <a:pt x="1096" y="21730"/>
                      <a:pt x="1188" y="21798"/>
                    </a:cubicBezTo>
                    <a:cubicBezTo>
                      <a:pt x="1256" y="21844"/>
                      <a:pt x="1325" y="21912"/>
                      <a:pt x="1416" y="21958"/>
                    </a:cubicBezTo>
                    <a:cubicBezTo>
                      <a:pt x="1530" y="22027"/>
                      <a:pt x="1667" y="22095"/>
                      <a:pt x="1781" y="22186"/>
                    </a:cubicBezTo>
                    <a:cubicBezTo>
                      <a:pt x="1906" y="22240"/>
                      <a:pt x="2031" y="22322"/>
                      <a:pt x="2168" y="22322"/>
                    </a:cubicBezTo>
                    <a:cubicBezTo>
                      <a:pt x="2205" y="22322"/>
                      <a:pt x="2244" y="22315"/>
                      <a:pt x="2283" y="22300"/>
                    </a:cubicBezTo>
                    <a:cubicBezTo>
                      <a:pt x="2329" y="22278"/>
                      <a:pt x="2375" y="22255"/>
                      <a:pt x="2420" y="22232"/>
                    </a:cubicBezTo>
                    <a:cubicBezTo>
                      <a:pt x="2443" y="22209"/>
                      <a:pt x="2466" y="22209"/>
                      <a:pt x="2489" y="22186"/>
                    </a:cubicBezTo>
                    <a:cubicBezTo>
                      <a:pt x="2534" y="22164"/>
                      <a:pt x="2580" y="22118"/>
                      <a:pt x="2626" y="22095"/>
                    </a:cubicBezTo>
                    <a:cubicBezTo>
                      <a:pt x="2694" y="22049"/>
                      <a:pt x="2740" y="22027"/>
                      <a:pt x="2763" y="22004"/>
                    </a:cubicBezTo>
                    <a:lnTo>
                      <a:pt x="2763" y="22004"/>
                    </a:lnTo>
                    <a:lnTo>
                      <a:pt x="2694" y="22049"/>
                    </a:lnTo>
                    <a:cubicBezTo>
                      <a:pt x="2922" y="21890"/>
                      <a:pt x="3128" y="21684"/>
                      <a:pt x="3333" y="21524"/>
                    </a:cubicBezTo>
                    <a:cubicBezTo>
                      <a:pt x="3562" y="21319"/>
                      <a:pt x="3790" y="21136"/>
                      <a:pt x="3995" y="20931"/>
                    </a:cubicBezTo>
                    <a:cubicBezTo>
                      <a:pt x="4224" y="20726"/>
                      <a:pt x="4452" y="20497"/>
                      <a:pt x="4657" y="20269"/>
                    </a:cubicBezTo>
                    <a:cubicBezTo>
                      <a:pt x="4863" y="20041"/>
                      <a:pt x="5045" y="19790"/>
                      <a:pt x="5273" y="19561"/>
                    </a:cubicBezTo>
                    <a:cubicBezTo>
                      <a:pt x="5707" y="19082"/>
                      <a:pt x="6164" y="18603"/>
                      <a:pt x="6597" y="18123"/>
                    </a:cubicBezTo>
                    <a:cubicBezTo>
                      <a:pt x="7054" y="17621"/>
                      <a:pt x="7510" y="17119"/>
                      <a:pt x="7967" y="16617"/>
                    </a:cubicBezTo>
                    <a:cubicBezTo>
                      <a:pt x="8423" y="16092"/>
                      <a:pt x="8857" y="15567"/>
                      <a:pt x="9268" y="15019"/>
                    </a:cubicBezTo>
                    <a:cubicBezTo>
                      <a:pt x="9473" y="14745"/>
                      <a:pt x="9656" y="14471"/>
                      <a:pt x="9861" y="14197"/>
                    </a:cubicBezTo>
                    <a:cubicBezTo>
                      <a:pt x="10067" y="13924"/>
                      <a:pt x="10249" y="13673"/>
                      <a:pt x="10432" y="13399"/>
                    </a:cubicBezTo>
                    <a:cubicBezTo>
                      <a:pt x="10615" y="13125"/>
                      <a:pt x="10820" y="12851"/>
                      <a:pt x="11003" y="12600"/>
                    </a:cubicBezTo>
                    <a:cubicBezTo>
                      <a:pt x="11094" y="12463"/>
                      <a:pt x="11185" y="12326"/>
                      <a:pt x="11277" y="12189"/>
                    </a:cubicBezTo>
                    <a:cubicBezTo>
                      <a:pt x="11368" y="12029"/>
                      <a:pt x="11459" y="11892"/>
                      <a:pt x="11550" y="11755"/>
                    </a:cubicBezTo>
                    <a:cubicBezTo>
                      <a:pt x="11756" y="11481"/>
                      <a:pt x="11916" y="11162"/>
                      <a:pt x="12098" y="10888"/>
                    </a:cubicBezTo>
                    <a:cubicBezTo>
                      <a:pt x="12281" y="10591"/>
                      <a:pt x="12441" y="10317"/>
                      <a:pt x="12600" y="10043"/>
                    </a:cubicBezTo>
                    <a:cubicBezTo>
                      <a:pt x="12943" y="9495"/>
                      <a:pt x="13285" y="8925"/>
                      <a:pt x="13628" y="8354"/>
                    </a:cubicBezTo>
                    <a:cubicBezTo>
                      <a:pt x="13787" y="8080"/>
                      <a:pt x="13947" y="7784"/>
                      <a:pt x="14107" y="7510"/>
                    </a:cubicBezTo>
                    <a:cubicBezTo>
                      <a:pt x="14244" y="7213"/>
                      <a:pt x="14426" y="6916"/>
                      <a:pt x="14586" y="6620"/>
                    </a:cubicBezTo>
                    <a:cubicBezTo>
                      <a:pt x="14857" y="6078"/>
                      <a:pt x="15150" y="5492"/>
                      <a:pt x="15399" y="4928"/>
                    </a:cubicBezTo>
                    <a:lnTo>
                      <a:pt x="15399" y="4928"/>
                    </a:lnTo>
                    <a:cubicBezTo>
                      <a:pt x="15397" y="4929"/>
                      <a:pt x="15396" y="4931"/>
                      <a:pt x="15394" y="4932"/>
                    </a:cubicBezTo>
                    <a:lnTo>
                      <a:pt x="15394" y="4932"/>
                    </a:lnTo>
                    <a:cubicBezTo>
                      <a:pt x="15504" y="4688"/>
                      <a:pt x="15594" y="4444"/>
                      <a:pt x="15705" y="4200"/>
                    </a:cubicBezTo>
                    <a:cubicBezTo>
                      <a:pt x="15727" y="4132"/>
                      <a:pt x="15750" y="4086"/>
                      <a:pt x="15796" y="4017"/>
                    </a:cubicBezTo>
                    <a:cubicBezTo>
                      <a:pt x="15910" y="3766"/>
                      <a:pt x="16001" y="3492"/>
                      <a:pt x="16115" y="3241"/>
                    </a:cubicBezTo>
                    <a:cubicBezTo>
                      <a:pt x="16230" y="3013"/>
                      <a:pt x="16321" y="2762"/>
                      <a:pt x="16412" y="2534"/>
                    </a:cubicBezTo>
                    <a:cubicBezTo>
                      <a:pt x="16526" y="2306"/>
                      <a:pt x="16618" y="2054"/>
                      <a:pt x="16709" y="1826"/>
                    </a:cubicBezTo>
                    <a:cubicBezTo>
                      <a:pt x="16777" y="1575"/>
                      <a:pt x="16869" y="1347"/>
                      <a:pt x="16937" y="1119"/>
                    </a:cubicBezTo>
                    <a:cubicBezTo>
                      <a:pt x="16983" y="868"/>
                      <a:pt x="17029" y="639"/>
                      <a:pt x="17074" y="388"/>
                    </a:cubicBezTo>
                    <a:cubicBezTo>
                      <a:pt x="17097" y="297"/>
                      <a:pt x="17097" y="228"/>
                      <a:pt x="17051" y="160"/>
                    </a:cubicBezTo>
                    <a:cubicBezTo>
                      <a:pt x="17006" y="91"/>
                      <a:pt x="16937" y="46"/>
                      <a:pt x="16869" y="23"/>
                    </a:cubicBezTo>
                    <a:cubicBezTo>
                      <a:pt x="16846" y="23"/>
                      <a:pt x="16823" y="0"/>
                      <a:pt x="16777" y="0"/>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4"/>
              <p:cNvSpPr/>
              <p:nvPr/>
            </p:nvSpPr>
            <p:spPr>
              <a:xfrm>
                <a:off x="10879089" y="3315601"/>
                <a:ext cx="1276734" cy="288689"/>
              </a:xfrm>
              <a:custGeom>
                <a:rect b="b" l="l" r="r" t="t"/>
                <a:pathLst>
                  <a:path extrusionOk="0" h="10364" w="45835">
                    <a:moveTo>
                      <a:pt x="40333" y="0"/>
                    </a:moveTo>
                    <a:cubicBezTo>
                      <a:pt x="40105" y="0"/>
                      <a:pt x="39877" y="23"/>
                      <a:pt x="39671" y="23"/>
                    </a:cubicBezTo>
                    <a:lnTo>
                      <a:pt x="38918" y="23"/>
                    </a:lnTo>
                    <a:cubicBezTo>
                      <a:pt x="38462" y="46"/>
                      <a:pt x="38005" y="69"/>
                      <a:pt x="37571" y="115"/>
                    </a:cubicBezTo>
                    <a:cubicBezTo>
                      <a:pt x="37092" y="160"/>
                      <a:pt x="36636" y="206"/>
                      <a:pt x="36179" y="274"/>
                    </a:cubicBezTo>
                    <a:cubicBezTo>
                      <a:pt x="35951" y="297"/>
                      <a:pt x="35723" y="320"/>
                      <a:pt x="35494" y="366"/>
                    </a:cubicBezTo>
                    <a:cubicBezTo>
                      <a:pt x="35266" y="411"/>
                      <a:pt x="35061" y="457"/>
                      <a:pt x="34832" y="503"/>
                    </a:cubicBezTo>
                    <a:cubicBezTo>
                      <a:pt x="34604" y="571"/>
                      <a:pt x="34376" y="617"/>
                      <a:pt x="34148" y="685"/>
                    </a:cubicBezTo>
                    <a:cubicBezTo>
                      <a:pt x="33919" y="754"/>
                      <a:pt x="33714" y="822"/>
                      <a:pt x="33486" y="891"/>
                    </a:cubicBezTo>
                    <a:cubicBezTo>
                      <a:pt x="33075" y="1005"/>
                      <a:pt x="32641" y="1142"/>
                      <a:pt x="32230" y="1279"/>
                    </a:cubicBezTo>
                    <a:cubicBezTo>
                      <a:pt x="31797" y="1416"/>
                      <a:pt x="31386" y="1598"/>
                      <a:pt x="30952" y="1758"/>
                    </a:cubicBezTo>
                    <a:cubicBezTo>
                      <a:pt x="30769" y="1826"/>
                      <a:pt x="30564" y="1918"/>
                      <a:pt x="30359" y="1986"/>
                    </a:cubicBezTo>
                    <a:cubicBezTo>
                      <a:pt x="30176" y="2055"/>
                      <a:pt x="29993" y="2146"/>
                      <a:pt x="29788" y="2214"/>
                    </a:cubicBezTo>
                    <a:cubicBezTo>
                      <a:pt x="29377" y="2374"/>
                      <a:pt x="28966" y="2534"/>
                      <a:pt x="28555" y="2717"/>
                    </a:cubicBezTo>
                    <a:cubicBezTo>
                      <a:pt x="28145" y="2922"/>
                      <a:pt x="27734" y="3128"/>
                      <a:pt x="27323" y="3310"/>
                    </a:cubicBezTo>
                    <a:cubicBezTo>
                      <a:pt x="27140" y="3401"/>
                      <a:pt x="26935" y="3493"/>
                      <a:pt x="26729" y="3584"/>
                    </a:cubicBezTo>
                    <a:cubicBezTo>
                      <a:pt x="26547" y="3675"/>
                      <a:pt x="26341" y="3789"/>
                      <a:pt x="26159" y="3881"/>
                    </a:cubicBezTo>
                    <a:cubicBezTo>
                      <a:pt x="25953" y="3972"/>
                      <a:pt x="25771" y="4086"/>
                      <a:pt x="25565" y="4177"/>
                    </a:cubicBezTo>
                    <a:cubicBezTo>
                      <a:pt x="25360" y="4292"/>
                      <a:pt x="25154" y="4383"/>
                      <a:pt x="24949" y="4474"/>
                    </a:cubicBezTo>
                    <a:cubicBezTo>
                      <a:pt x="24561" y="4680"/>
                      <a:pt x="24173" y="4885"/>
                      <a:pt x="23785" y="5090"/>
                    </a:cubicBezTo>
                    <a:cubicBezTo>
                      <a:pt x="23397" y="5296"/>
                      <a:pt x="22986" y="5501"/>
                      <a:pt x="22575" y="5684"/>
                    </a:cubicBezTo>
                    <a:cubicBezTo>
                      <a:pt x="22187" y="5867"/>
                      <a:pt x="21822" y="6049"/>
                      <a:pt x="21434" y="6232"/>
                    </a:cubicBezTo>
                    <a:cubicBezTo>
                      <a:pt x="21023" y="6414"/>
                      <a:pt x="20612" y="6597"/>
                      <a:pt x="20201" y="6757"/>
                    </a:cubicBezTo>
                    <a:cubicBezTo>
                      <a:pt x="19996" y="6848"/>
                      <a:pt x="19813" y="6939"/>
                      <a:pt x="19608" y="7031"/>
                    </a:cubicBezTo>
                    <a:cubicBezTo>
                      <a:pt x="19425" y="7099"/>
                      <a:pt x="19243" y="7190"/>
                      <a:pt x="19060" y="7282"/>
                    </a:cubicBezTo>
                    <a:cubicBezTo>
                      <a:pt x="18855" y="7350"/>
                      <a:pt x="18672" y="7441"/>
                      <a:pt x="18489" y="7510"/>
                    </a:cubicBezTo>
                    <a:cubicBezTo>
                      <a:pt x="18284" y="7601"/>
                      <a:pt x="18079" y="7670"/>
                      <a:pt x="17873" y="7738"/>
                    </a:cubicBezTo>
                    <a:cubicBezTo>
                      <a:pt x="17668" y="7807"/>
                      <a:pt x="17439" y="7875"/>
                      <a:pt x="17234" y="7944"/>
                    </a:cubicBezTo>
                    <a:cubicBezTo>
                      <a:pt x="17029" y="8012"/>
                      <a:pt x="16800" y="8081"/>
                      <a:pt x="16572" y="8149"/>
                    </a:cubicBezTo>
                    <a:cubicBezTo>
                      <a:pt x="16138" y="8309"/>
                      <a:pt x="15728" y="8446"/>
                      <a:pt x="15271" y="8560"/>
                    </a:cubicBezTo>
                    <a:cubicBezTo>
                      <a:pt x="15066" y="8628"/>
                      <a:pt x="14837" y="8697"/>
                      <a:pt x="14609" y="8765"/>
                    </a:cubicBezTo>
                    <a:cubicBezTo>
                      <a:pt x="14175" y="8879"/>
                      <a:pt x="13742" y="8994"/>
                      <a:pt x="13308" y="9085"/>
                    </a:cubicBezTo>
                    <a:cubicBezTo>
                      <a:pt x="13080" y="9131"/>
                      <a:pt x="12852" y="9176"/>
                      <a:pt x="12623" y="9222"/>
                    </a:cubicBezTo>
                    <a:cubicBezTo>
                      <a:pt x="12395" y="9268"/>
                      <a:pt x="12144" y="9313"/>
                      <a:pt x="11916" y="9336"/>
                    </a:cubicBezTo>
                    <a:cubicBezTo>
                      <a:pt x="11482" y="9404"/>
                      <a:pt x="11026" y="9473"/>
                      <a:pt x="10569" y="9541"/>
                    </a:cubicBezTo>
                    <a:cubicBezTo>
                      <a:pt x="10135" y="9587"/>
                      <a:pt x="9702" y="9656"/>
                      <a:pt x="9268" y="9678"/>
                    </a:cubicBezTo>
                    <a:cubicBezTo>
                      <a:pt x="9085" y="9701"/>
                      <a:pt x="8880" y="9701"/>
                      <a:pt x="8697" y="9701"/>
                    </a:cubicBezTo>
                    <a:lnTo>
                      <a:pt x="8172" y="9701"/>
                    </a:lnTo>
                    <a:cubicBezTo>
                      <a:pt x="7990" y="9701"/>
                      <a:pt x="7784" y="9701"/>
                      <a:pt x="7602" y="9678"/>
                    </a:cubicBezTo>
                    <a:cubicBezTo>
                      <a:pt x="7374" y="9678"/>
                      <a:pt x="7168" y="9656"/>
                      <a:pt x="6940" y="9633"/>
                    </a:cubicBezTo>
                    <a:cubicBezTo>
                      <a:pt x="6712" y="9633"/>
                      <a:pt x="6506" y="9610"/>
                      <a:pt x="6301" y="9587"/>
                    </a:cubicBezTo>
                    <a:cubicBezTo>
                      <a:pt x="6072" y="9564"/>
                      <a:pt x="5844" y="9564"/>
                      <a:pt x="5616" y="9541"/>
                    </a:cubicBezTo>
                    <a:cubicBezTo>
                      <a:pt x="5411" y="9519"/>
                      <a:pt x="5205" y="9496"/>
                      <a:pt x="5000" y="9473"/>
                    </a:cubicBezTo>
                    <a:cubicBezTo>
                      <a:pt x="4771" y="9450"/>
                      <a:pt x="4543" y="9427"/>
                      <a:pt x="4338" y="9404"/>
                    </a:cubicBezTo>
                    <a:cubicBezTo>
                      <a:pt x="3881" y="9359"/>
                      <a:pt x="3448" y="9268"/>
                      <a:pt x="3014" y="9153"/>
                    </a:cubicBezTo>
                    <a:cubicBezTo>
                      <a:pt x="2786" y="9108"/>
                      <a:pt x="2535" y="9039"/>
                      <a:pt x="2306" y="8994"/>
                    </a:cubicBezTo>
                    <a:cubicBezTo>
                      <a:pt x="2147" y="8948"/>
                      <a:pt x="2010" y="8902"/>
                      <a:pt x="1873" y="8857"/>
                    </a:cubicBezTo>
                    <a:cubicBezTo>
                      <a:pt x="1713" y="8811"/>
                      <a:pt x="1553" y="8743"/>
                      <a:pt x="1393" y="8674"/>
                    </a:cubicBezTo>
                    <a:cubicBezTo>
                      <a:pt x="1234" y="8606"/>
                      <a:pt x="1097" y="8537"/>
                      <a:pt x="937" y="8446"/>
                    </a:cubicBezTo>
                    <a:cubicBezTo>
                      <a:pt x="868" y="8423"/>
                      <a:pt x="800" y="8377"/>
                      <a:pt x="731" y="8354"/>
                    </a:cubicBezTo>
                    <a:cubicBezTo>
                      <a:pt x="617" y="8309"/>
                      <a:pt x="503" y="8263"/>
                      <a:pt x="389" y="8240"/>
                    </a:cubicBezTo>
                    <a:cubicBezTo>
                      <a:pt x="376" y="8239"/>
                      <a:pt x="362" y="8238"/>
                      <a:pt x="349" y="8238"/>
                    </a:cubicBezTo>
                    <a:cubicBezTo>
                      <a:pt x="184" y="8238"/>
                      <a:pt x="45" y="8366"/>
                      <a:pt x="24" y="8514"/>
                    </a:cubicBezTo>
                    <a:cubicBezTo>
                      <a:pt x="1" y="8606"/>
                      <a:pt x="24" y="8697"/>
                      <a:pt x="92" y="8765"/>
                    </a:cubicBezTo>
                    <a:cubicBezTo>
                      <a:pt x="138" y="8834"/>
                      <a:pt x="206" y="8879"/>
                      <a:pt x="298" y="8879"/>
                    </a:cubicBezTo>
                    <a:cubicBezTo>
                      <a:pt x="298" y="8879"/>
                      <a:pt x="298" y="8879"/>
                      <a:pt x="320" y="8902"/>
                    </a:cubicBezTo>
                    <a:cubicBezTo>
                      <a:pt x="503" y="8948"/>
                      <a:pt x="686" y="9062"/>
                      <a:pt x="891" y="9153"/>
                    </a:cubicBezTo>
                    <a:cubicBezTo>
                      <a:pt x="1074" y="9245"/>
                      <a:pt x="1279" y="9336"/>
                      <a:pt x="1507" y="9427"/>
                    </a:cubicBezTo>
                    <a:cubicBezTo>
                      <a:pt x="1599" y="9450"/>
                      <a:pt x="1690" y="9473"/>
                      <a:pt x="1781" y="9519"/>
                    </a:cubicBezTo>
                    <a:cubicBezTo>
                      <a:pt x="1918" y="9541"/>
                      <a:pt x="2032" y="9587"/>
                      <a:pt x="2169" y="9633"/>
                    </a:cubicBezTo>
                    <a:cubicBezTo>
                      <a:pt x="2375" y="9678"/>
                      <a:pt x="2580" y="9724"/>
                      <a:pt x="2808" y="9770"/>
                    </a:cubicBezTo>
                    <a:cubicBezTo>
                      <a:pt x="3242" y="9884"/>
                      <a:pt x="3676" y="9975"/>
                      <a:pt x="4132" y="10044"/>
                    </a:cubicBezTo>
                    <a:cubicBezTo>
                      <a:pt x="4543" y="10089"/>
                      <a:pt x="4977" y="10135"/>
                      <a:pt x="5411" y="10158"/>
                    </a:cubicBezTo>
                    <a:cubicBezTo>
                      <a:pt x="5844" y="10203"/>
                      <a:pt x="6278" y="10249"/>
                      <a:pt x="6734" y="10272"/>
                    </a:cubicBezTo>
                    <a:cubicBezTo>
                      <a:pt x="7168" y="10317"/>
                      <a:pt x="7602" y="10340"/>
                      <a:pt x="8035" y="10363"/>
                    </a:cubicBezTo>
                    <a:cubicBezTo>
                      <a:pt x="8264" y="10363"/>
                      <a:pt x="8492" y="10363"/>
                      <a:pt x="8720" y="10340"/>
                    </a:cubicBezTo>
                    <a:cubicBezTo>
                      <a:pt x="8948" y="10340"/>
                      <a:pt x="9177" y="10340"/>
                      <a:pt x="9405" y="10317"/>
                    </a:cubicBezTo>
                    <a:cubicBezTo>
                      <a:pt x="9839" y="10295"/>
                      <a:pt x="10272" y="10226"/>
                      <a:pt x="10706" y="10181"/>
                    </a:cubicBezTo>
                    <a:cubicBezTo>
                      <a:pt x="11163" y="10112"/>
                      <a:pt x="11596" y="10044"/>
                      <a:pt x="12053" y="9975"/>
                    </a:cubicBezTo>
                    <a:cubicBezTo>
                      <a:pt x="12509" y="9907"/>
                      <a:pt x="12966" y="9815"/>
                      <a:pt x="13422" y="9724"/>
                    </a:cubicBezTo>
                    <a:cubicBezTo>
                      <a:pt x="13650" y="9678"/>
                      <a:pt x="13879" y="9610"/>
                      <a:pt x="14107" y="9564"/>
                    </a:cubicBezTo>
                    <a:cubicBezTo>
                      <a:pt x="14358" y="9496"/>
                      <a:pt x="14586" y="9427"/>
                      <a:pt x="14837" y="9359"/>
                    </a:cubicBezTo>
                    <a:cubicBezTo>
                      <a:pt x="15248" y="9245"/>
                      <a:pt x="15682" y="9131"/>
                      <a:pt x="16116" y="8994"/>
                    </a:cubicBezTo>
                    <a:cubicBezTo>
                      <a:pt x="16321" y="8925"/>
                      <a:pt x="16549" y="8857"/>
                      <a:pt x="16755" y="8788"/>
                    </a:cubicBezTo>
                    <a:cubicBezTo>
                      <a:pt x="16983" y="8720"/>
                      <a:pt x="17188" y="8651"/>
                      <a:pt x="17417" y="8583"/>
                    </a:cubicBezTo>
                    <a:cubicBezTo>
                      <a:pt x="17828" y="8423"/>
                      <a:pt x="18238" y="8286"/>
                      <a:pt x="18672" y="8149"/>
                    </a:cubicBezTo>
                    <a:cubicBezTo>
                      <a:pt x="18855" y="8081"/>
                      <a:pt x="19060" y="7989"/>
                      <a:pt x="19243" y="7898"/>
                    </a:cubicBezTo>
                    <a:cubicBezTo>
                      <a:pt x="19425" y="7830"/>
                      <a:pt x="19608" y="7738"/>
                      <a:pt x="19790" y="7647"/>
                    </a:cubicBezTo>
                    <a:cubicBezTo>
                      <a:pt x="20201" y="7464"/>
                      <a:pt x="20612" y="7305"/>
                      <a:pt x="21000" y="7122"/>
                    </a:cubicBezTo>
                    <a:cubicBezTo>
                      <a:pt x="21411" y="6962"/>
                      <a:pt x="21799" y="6780"/>
                      <a:pt x="22187" y="6597"/>
                    </a:cubicBezTo>
                    <a:cubicBezTo>
                      <a:pt x="22575" y="6392"/>
                      <a:pt x="22963" y="6232"/>
                      <a:pt x="23374" y="6026"/>
                    </a:cubicBezTo>
                    <a:cubicBezTo>
                      <a:pt x="23557" y="5935"/>
                      <a:pt x="23762" y="5844"/>
                      <a:pt x="23968" y="5730"/>
                    </a:cubicBezTo>
                    <a:cubicBezTo>
                      <a:pt x="24150" y="5638"/>
                      <a:pt x="24356" y="5524"/>
                      <a:pt x="24538" y="5410"/>
                    </a:cubicBezTo>
                    <a:cubicBezTo>
                      <a:pt x="24744" y="5319"/>
                      <a:pt x="24949" y="5205"/>
                      <a:pt x="25132" y="5113"/>
                    </a:cubicBezTo>
                    <a:cubicBezTo>
                      <a:pt x="25337" y="5022"/>
                      <a:pt x="25542" y="4908"/>
                      <a:pt x="25748" y="4817"/>
                    </a:cubicBezTo>
                    <a:cubicBezTo>
                      <a:pt x="25930" y="4725"/>
                      <a:pt x="26136" y="4611"/>
                      <a:pt x="26319" y="4520"/>
                    </a:cubicBezTo>
                    <a:cubicBezTo>
                      <a:pt x="26524" y="4406"/>
                      <a:pt x="26752" y="4314"/>
                      <a:pt x="26935" y="4223"/>
                    </a:cubicBezTo>
                    <a:cubicBezTo>
                      <a:pt x="27140" y="4109"/>
                      <a:pt x="27346" y="4041"/>
                      <a:pt x="27528" y="3949"/>
                    </a:cubicBezTo>
                    <a:cubicBezTo>
                      <a:pt x="27734" y="3835"/>
                      <a:pt x="27939" y="3744"/>
                      <a:pt x="28145" y="3652"/>
                    </a:cubicBezTo>
                    <a:cubicBezTo>
                      <a:pt x="28533" y="3447"/>
                      <a:pt x="28921" y="3264"/>
                      <a:pt x="29331" y="3105"/>
                    </a:cubicBezTo>
                    <a:cubicBezTo>
                      <a:pt x="29537" y="3013"/>
                      <a:pt x="29742" y="2922"/>
                      <a:pt x="29971" y="2854"/>
                    </a:cubicBezTo>
                    <a:cubicBezTo>
                      <a:pt x="30153" y="2762"/>
                      <a:pt x="30359" y="2694"/>
                      <a:pt x="30564" y="2603"/>
                    </a:cubicBezTo>
                    <a:cubicBezTo>
                      <a:pt x="30884" y="2466"/>
                      <a:pt x="31226" y="2351"/>
                      <a:pt x="31546" y="2214"/>
                    </a:cubicBezTo>
                    <a:cubicBezTo>
                      <a:pt x="31865" y="2100"/>
                      <a:pt x="32185" y="1963"/>
                      <a:pt x="32527" y="1872"/>
                    </a:cubicBezTo>
                    <a:cubicBezTo>
                      <a:pt x="32847" y="1758"/>
                      <a:pt x="33189" y="1644"/>
                      <a:pt x="33531" y="1530"/>
                    </a:cubicBezTo>
                    <a:cubicBezTo>
                      <a:pt x="33714" y="1484"/>
                      <a:pt x="33874" y="1438"/>
                      <a:pt x="34056" y="1370"/>
                    </a:cubicBezTo>
                    <a:cubicBezTo>
                      <a:pt x="34216" y="1324"/>
                      <a:pt x="34376" y="1279"/>
                      <a:pt x="34558" y="1233"/>
                    </a:cubicBezTo>
                    <a:lnTo>
                      <a:pt x="34536" y="1233"/>
                    </a:lnTo>
                    <a:cubicBezTo>
                      <a:pt x="34718" y="1187"/>
                      <a:pt x="34901" y="1142"/>
                      <a:pt x="35083" y="1096"/>
                    </a:cubicBezTo>
                    <a:cubicBezTo>
                      <a:pt x="35312" y="1028"/>
                      <a:pt x="35540" y="982"/>
                      <a:pt x="35768" y="936"/>
                    </a:cubicBezTo>
                    <a:cubicBezTo>
                      <a:pt x="35996" y="891"/>
                      <a:pt x="36248" y="868"/>
                      <a:pt x="36499" y="845"/>
                    </a:cubicBezTo>
                    <a:cubicBezTo>
                      <a:pt x="36727" y="799"/>
                      <a:pt x="36955" y="777"/>
                      <a:pt x="37183" y="754"/>
                    </a:cubicBezTo>
                    <a:cubicBezTo>
                      <a:pt x="37640" y="685"/>
                      <a:pt x="38074" y="640"/>
                      <a:pt x="38530" y="617"/>
                    </a:cubicBezTo>
                    <a:cubicBezTo>
                      <a:pt x="38781" y="617"/>
                      <a:pt x="39009" y="594"/>
                      <a:pt x="39260" y="571"/>
                    </a:cubicBezTo>
                    <a:cubicBezTo>
                      <a:pt x="39489" y="571"/>
                      <a:pt x="39717" y="548"/>
                      <a:pt x="39945" y="548"/>
                    </a:cubicBezTo>
                    <a:cubicBezTo>
                      <a:pt x="40562" y="503"/>
                      <a:pt x="41178" y="480"/>
                      <a:pt x="41817" y="480"/>
                    </a:cubicBezTo>
                    <a:lnTo>
                      <a:pt x="42479" y="480"/>
                    </a:lnTo>
                    <a:cubicBezTo>
                      <a:pt x="42730" y="480"/>
                      <a:pt x="42981" y="480"/>
                      <a:pt x="43232" y="503"/>
                    </a:cubicBezTo>
                    <a:cubicBezTo>
                      <a:pt x="43506" y="525"/>
                      <a:pt x="43780" y="548"/>
                      <a:pt x="44054" y="571"/>
                    </a:cubicBezTo>
                    <a:cubicBezTo>
                      <a:pt x="44602" y="640"/>
                      <a:pt x="45149" y="708"/>
                      <a:pt x="45674" y="777"/>
                    </a:cubicBezTo>
                    <a:cubicBezTo>
                      <a:pt x="45687" y="781"/>
                      <a:pt x="45699" y="782"/>
                      <a:pt x="45710" y="782"/>
                    </a:cubicBezTo>
                    <a:cubicBezTo>
                      <a:pt x="45765" y="782"/>
                      <a:pt x="45811" y="742"/>
                      <a:pt x="45811" y="685"/>
                    </a:cubicBezTo>
                    <a:cubicBezTo>
                      <a:pt x="45834" y="617"/>
                      <a:pt x="45789" y="571"/>
                      <a:pt x="45720" y="548"/>
                    </a:cubicBezTo>
                    <a:cubicBezTo>
                      <a:pt x="45264" y="480"/>
                      <a:pt x="44830" y="434"/>
                      <a:pt x="44373" y="366"/>
                    </a:cubicBezTo>
                    <a:cubicBezTo>
                      <a:pt x="43962" y="297"/>
                      <a:pt x="43552" y="206"/>
                      <a:pt x="43118" y="160"/>
                    </a:cubicBezTo>
                    <a:cubicBezTo>
                      <a:pt x="42913" y="137"/>
                      <a:pt x="42684" y="115"/>
                      <a:pt x="42479" y="92"/>
                    </a:cubicBezTo>
                    <a:cubicBezTo>
                      <a:pt x="42251" y="69"/>
                      <a:pt x="42022" y="69"/>
                      <a:pt x="41794" y="46"/>
                    </a:cubicBezTo>
                    <a:cubicBezTo>
                      <a:pt x="41566" y="46"/>
                      <a:pt x="41338" y="23"/>
                      <a:pt x="41109" y="23"/>
                    </a:cubicBezTo>
                    <a:cubicBezTo>
                      <a:pt x="40881" y="23"/>
                      <a:pt x="40630" y="0"/>
                      <a:pt x="40402" y="0"/>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4"/>
              <p:cNvSpPr/>
              <p:nvPr/>
            </p:nvSpPr>
            <p:spPr>
              <a:xfrm>
                <a:off x="10840955" y="3322593"/>
                <a:ext cx="1150829" cy="322672"/>
              </a:xfrm>
              <a:custGeom>
                <a:rect b="b" l="l" r="r" t="t"/>
                <a:pathLst>
                  <a:path extrusionOk="0" h="11584" w="41315">
                    <a:moveTo>
                      <a:pt x="37437" y="1225"/>
                    </a:moveTo>
                    <a:lnTo>
                      <a:pt x="37437" y="1225"/>
                    </a:lnTo>
                    <a:cubicBezTo>
                      <a:pt x="37428" y="1228"/>
                      <a:pt x="37420" y="1230"/>
                      <a:pt x="37411" y="1233"/>
                    </a:cubicBezTo>
                    <a:cubicBezTo>
                      <a:pt x="37420" y="1233"/>
                      <a:pt x="37429" y="1230"/>
                      <a:pt x="37437" y="1225"/>
                    </a:cubicBezTo>
                    <a:close/>
                    <a:moveTo>
                      <a:pt x="1941" y="7875"/>
                    </a:moveTo>
                    <a:cubicBezTo>
                      <a:pt x="1872" y="7967"/>
                      <a:pt x="1804" y="8035"/>
                      <a:pt x="1735" y="8103"/>
                    </a:cubicBezTo>
                    <a:cubicBezTo>
                      <a:pt x="1667" y="8172"/>
                      <a:pt x="1621" y="8240"/>
                      <a:pt x="1553" y="8309"/>
                    </a:cubicBezTo>
                    <a:lnTo>
                      <a:pt x="1598" y="8240"/>
                    </a:lnTo>
                    <a:lnTo>
                      <a:pt x="1598" y="8240"/>
                    </a:lnTo>
                    <a:lnTo>
                      <a:pt x="1416" y="8423"/>
                    </a:lnTo>
                    <a:cubicBezTo>
                      <a:pt x="1324" y="8514"/>
                      <a:pt x="1210" y="8606"/>
                      <a:pt x="1073" y="8674"/>
                    </a:cubicBezTo>
                    <a:cubicBezTo>
                      <a:pt x="1073" y="8697"/>
                      <a:pt x="1050" y="8697"/>
                      <a:pt x="1028" y="8697"/>
                    </a:cubicBezTo>
                    <a:cubicBezTo>
                      <a:pt x="982" y="8651"/>
                      <a:pt x="936" y="8606"/>
                      <a:pt x="891" y="8537"/>
                    </a:cubicBezTo>
                    <a:cubicBezTo>
                      <a:pt x="891" y="8514"/>
                      <a:pt x="868" y="8492"/>
                      <a:pt x="868" y="8492"/>
                    </a:cubicBezTo>
                    <a:cubicBezTo>
                      <a:pt x="891" y="8469"/>
                      <a:pt x="891" y="8446"/>
                      <a:pt x="913" y="8423"/>
                    </a:cubicBezTo>
                    <a:cubicBezTo>
                      <a:pt x="1005" y="8332"/>
                      <a:pt x="1119" y="8240"/>
                      <a:pt x="1210" y="8149"/>
                    </a:cubicBezTo>
                    <a:cubicBezTo>
                      <a:pt x="1256" y="8195"/>
                      <a:pt x="1324" y="8218"/>
                      <a:pt x="1393" y="8218"/>
                    </a:cubicBezTo>
                    <a:lnTo>
                      <a:pt x="1438" y="8218"/>
                    </a:lnTo>
                    <a:cubicBezTo>
                      <a:pt x="1461" y="8218"/>
                      <a:pt x="1484" y="8195"/>
                      <a:pt x="1507" y="8195"/>
                    </a:cubicBezTo>
                    <a:cubicBezTo>
                      <a:pt x="1553" y="8172"/>
                      <a:pt x="1621" y="8126"/>
                      <a:pt x="1644" y="8103"/>
                    </a:cubicBezTo>
                    <a:cubicBezTo>
                      <a:pt x="1689" y="8081"/>
                      <a:pt x="1735" y="8035"/>
                      <a:pt x="1781" y="8012"/>
                    </a:cubicBezTo>
                    <a:cubicBezTo>
                      <a:pt x="1826" y="7967"/>
                      <a:pt x="1895" y="7921"/>
                      <a:pt x="1941" y="7875"/>
                    </a:cubicBezTo>
                    <a:close/>
                    <a:moveTo>
                      <a:pt x="16549" y="9975"/>
                    </a:moveTo>
                    <a:cubicBezTo>
                      <a:pt x="16522" y="9983"/>
                      <a:pt x="16496" y="9990"/>
                      <a:pt x="16471" y="9998"/>
                    </a:cubicBezTo>
                    <a:lnTo>
                      <a:pt x="16471" y="9998"/>
                    </a:lnTo>
                    <a:cubicBezTo>
                      <a:pt x="16508" y="9998"/>
                      <a:pt x="16528" y="9996"/>
                      <a:pt x="16549" y="9975"/>
                    </a:cubicBezTo>
                    <a:close/>
                    <a:moveTo>
                      <a:pt x="5958" y="10797"/>
                    </a:moveTo>
                    <a:cubicBezTo>
                      <a:pt x="5935" y="10797"/>
                      <a:pt x="5935" y="10797"/>
                      <a:pt x="5935" y="10820"/>
                    </a:cubicBezTo>
                    <a:cubicBezTo>
                      <a:pt x="5935" y="10820"/>
                      <a:pt x="5935" y="10797"/>
                      <a:pt x="5912" y="10797"/>
                    </a:cubicBezTo>
                    <a:close/>
                    <a:moveTo>
                      <a:pt x="41086" y="1"/>
                    </a:moveTo>
                    <a:cubicBezTo>
                      <a:pt x="40995" y="1"/>
                      <a:pt x="40881" y="23"/>
                      <a:pt x="40789" y="46"/>
                    </a:cubicBezTo>
                    <a:cubicBezTo>
                      <a:pt x="40698" y="46"/>
                      <a:pt x="40607" y="69"/>
                      <a:pt x="40515" y="92"/>
                    </a:cubicBezTo>
                    <a:cubicBezTo>
                      <a:pt x="40287" y="115"/>
                      <a:pt x="40059" y="160"/>
                      <a:pt x="39831" y="206"/>
                    </a:cubicBezTo>
                    <a:cubicBezTo>
                      <a:pt x="39443" y="274"/>
                      <a:pt x="39032" y="366"/>
                      <a:pt x="38644" y="434"/>
                    </a:cubicBezTo>
                    <a:cubicBezTo>
                      <a:pt x="38530" y="457"/>
                      <a:pt x="38393" y="480"/>
                      <a:pt x="38278" y="503"/>
                    </a:cubicBezTo>
                    <a:cubicBezTo>
                      <a:pt x="38142" y="526"/>
                      <a:pt x="38027" y="548"/>
                      <a:pt x="37890" y="594"/>
                    </a:cubicBezTo>
                    <a:cubicBezTo>
                      <a:pt x="37868" y="571"/>
                      <a:pt x="37868" y="571"/>
                      <a:pt x="37868" y="571"/>
                    </a:cubicBezTo>
                    <a:cubicBezTo>
                      <a:pt x="37799" y="526"/>
                      <a:pt x="37731" y="503"/>
                      <a:pt x="37662" y="503"/>
                    </a:cubicBezTo>
                    <a:cubicBezTo>
                      <a:pt x="37571" y="526"/>
                      <a:pt x="37480" y="526"/>
                      <a:pt x="37388" y="548"/>
                    </a:cubicBezTo>
                    <a:cubicBezTo>
                      <a:pt x="37411" y="480"/>
                      <a:pt x="37388" y="411"/>
                      <a:pt x="37343" y="343"/>
                    </a:cubicBezTo>
                    <a:cubicBezTo>
                      <a:pt x="37305" y="287"/>
                      <a:pt x="37221" y="246"/>
                      <a:pt x="37142" y="246"/>
                    </a:cubicBezTo>
                    <a:cubicBezTo>
                      <a:pt x="37125" y="246"/>
                      <a:pt x="37108" y="248"/>
                      <a:pt x="37092" y="252"/>
                    </a:cubicBezTo>
                    <a:cubicBezTo>
                      <a:pt x="36795" y="320"/>
                      <a:pt x="36498" y="411"/>
                      <a:pt x="36224" y="480"/>
                    </a:cubicBezTo>
                    <a:cubicBezTo>
                      <a:pt x="35996" y="548"/>
                      <a:pt x="35768" y="640"/>
                      <a:pt x="35539" y="708"/>
                    </a:cubicBezTo>
                    <a:cubicBezTo>
                      <a:pt x="35357" y="754"/>
                      <a:pt x="35174" y="822"/>
                      <a:pt x="35014" y="868"/>
                    </a:cubicBezTo>
                    <a:cubicBezTo>
                      <a:pt x="34809" y="936"/>
                      <a:pt x="34604" y="1005"/>
                      <a:pt x="34421" y="1073"/>
                    </a:cubicBezTo>
                    <a:cubicBezTo>
                      <a:pt x="34010" y="1233"/>
                      <a:pt x="33576" y="1393"/>
                      <a:pt x="33188" y="1553"/>
                    </a:cubicBezTo>
                    <a:cubicBezTo>
                      <a:pt x="32937" y="1644"/>
                      <a:pt x="32686" y="1758"/>
                      <a:pt x="32435" y="1849"/>
                    </a:cubicBezTo>
                    <a:cubicBezTo>
                      <a:pt x="32230" y="1941"/>
                      <a:pt x="32024" y="2032"/>
                      <a:pt x="31819" y="2123"/>
                    </a:cubicBezTo>
                    <a:cubicBezTo>
                      <a:pt x="31522" y="2237"/>
                      <a:pt x="31248" y="2374"/>
                      <a:pt x="30952" y="2511"/>
                    </a:cubicBezTo>
                    <a:cubicBezTo>
                      <a:pt x="30860" y="2557"/>
                      <a:pt x="30746" y="2603"/>
                      <a:pt x="30655" y="2648"/>
                    </a:cubicBezTo>
                    <a:cubicBezTo>
                      <a:pt x="30495" y="2717"/>
                      <a:pt x="30358" y="2785"/>
                      <a:pt x="30221" y="2854"/>
                    </a:cubicBezTo>
                    <a:cubicBezTo>
                      <a:pt x="30061" y="2922"/>
                      <a:pt x="29902" y="3013"/>
                      <a:pt x="29742" y="3105"/>
                    </a:cubicBezTo>
                    <a:cubicBezTo>
                      <a:pt x="29605" y="3173"/>
                      <a:pt x="29468" y="3242"/>
                      <a:pt x="29331" y="3310"/>
                    </a:cubicBezTo>
                    <a:cubicBezTo>
                      <a:pt x="29148" y="3424"/>
                      <a:pt x="28943" y="3538"/>
                      <a:pt x="28760" y="3653"/>
                    </a:cubicBezTo>
                    <a:cubicBezTo>
                      <a:pt x="28737" y="3675"/>
                      <a:pt x="28715" y="3675"/>
                      <a:pt x="28692" y="3698"/>
                    </a:cubicBezTo>
                    <a:cubicBezTo>
                      <a:pt x="28646" y="3698"/>
                      <a:pt x="28623" y="3698"/>
                      <a:pt x="28578" y="3721"/>
                    </a:cubicBezTo>
                    <a:cubicBezTo>
                      <a:pt x="28167" y="3904"/>
                      <a:pt x="27756" y="4086"/>
                      <a:pt x="27345" y="4269"/>
                    </a:cubicBezTo>
                    <a:cubicBezTo>
                      <a:pt x="26934" y="4474"/>
                      <a:pt x="26501" y="4680"/>
                      <a:pt x="26067" y="4862"/>
                    </a:cubicBezTo>
                    <a:cubicBezTo>
                      <a:pt x="25656" y="5068"/>
                      <a:pt x="25245" y="5273"/>
                      <a:pt x="24834" y="5456"/>
                    </a:cubicBezTo>
                    <a:cubicBezTo>
                      <a:pt x="24606" y="5570"/>
                      <a:pt x="24378" y="5684"/>
                      <a:pt x="24150" y="5798"/>
                    </a:cubicBezTo>
                    <a:cubicBezTo>
                      <a:pt x="24081" y="5821"/>
                      <a:pt x="24013" y="5844"/>
                      <a:pt x="23944" y="5889"/>
                    </a:cubicBezTo>
                    <a:cubicBezTo>
                      <a:pt x="23762" y="5958"/>
                      <a:pt x="23556" y="6049"/>
                      <a:pt x="23351" y="6141"/>
                    </a:cubicBezTo>
                    <a:cubicBezTo>
                      <a:pt x="23168" y="6255"/>
                      <a:pt x="22963" y="6346"/>
                      <a:pt x="22757" y="6437"/>
                    </a:cubicBezTo>
                    <a:cubicBezTo>
                      <a:pt x="22415" y="6620"/>
                      <a:pt x="22072" y="6802"/>
                      <a:pt x="21730" y="6985"/>
                    </a:cubicBezTo>
                    <a:cubicBezTo>
                      <a:pt x="21593" y="7054"/>
                      <a:pt x="21433" y="7145"/>
                      <a:pt x="21296" y="7213"/>
                    </a:cubicBezTo>
                    <a:cubicBezTo>
                      <a:pt x="21205" y="7282"/>
                      <a:pt x="21114" y="7327"/>
                      <a:pt x="21023" y="7373"/>
                    </a:cubicBezTo>
                    <a:cubicBezTo>
                      <a:pt x="20931" y="7419"/>
                      <a:pt x="20817" y="7464"/>
                      <a:pt x="20726" y="7556"/>
                    </a:cubicBezTo>
                    <a:cubicBezTo>
                      <a:pt x="20703" y="7556"/>
                      <a:pt x="20680" y="7579"/>
                      <a:pt x="20680" y="7579"/>
                    </a:cubicBezTo>
                    <a:cubicBezTo>
                      <a:pt x="20566" y="7624"/>
                      <a:pt x="20475" y="7647"/>
                      <a:pt x="20361" y="7693"/>
                    </a:cubicBezTo>
                    <a:cubicBezTo>
                      <a:pt x="20155" y="7738"/>
                      <a:pt x="19950" y="7807"/>
                      <a:pt x="19744" y="7875"/>
                    </a:cubicBezTo>
                    <a:cubicBezTo>
                      <a:pt x="19311" y="8012"/>
                      <a:pt x="18900" y="8149"/>
                      <a:pt x="18489" y="8286"/>
                    </a:cubicBezTo>
                    <a:cubicBezTo>
                      <a:pt x="18147" y="8377"/>
                      <a:pt x="17827" y="8492"/>
                      <a:pt x="17485" y="8606"/>
                    </a:cubicBezTo>
                    <a:lnTo>
                      <a:pt x="17416" y="8606"/>
                    </a:lnTo>
                    <a:cubicBezTo>
                      <a:pt x="17188" y="8628"/>
                      <a:pt x="16960" y="8697"/>
                      <a:pt x="16754" y="8743"/>
                    </a:cubicBezTo>
                    <a:cubicBezTo>
                      <a:pt x="16526" y="8788"/>
                      <a:pt x="16275" y="8857"/>
                      <a:pt x="16047" y="8902"/>
                    </a:cubicBezTo>
                    <a:lnTo>
                      <a:pt x="15955" y="8925"/>
                    </a:lnTo>
                    <a:cubicBezTo>
                      <a:pt x="15910" y="8925"/>
                      <a:pt x="15841" y="8948"/>
                      <a:pt x="15796" y="8948"/>
                    </a:cubicBezTo>
                    <a:cubicBezTo>
                      <a:pt x="15750" y="8948"/>
                      <a:pt x="15704" y="8971"/>
                      <a:pt x="15659" y="8971"/>
                    </a:cubicBezTo>
                    <a:cubicBezTo>
                      <a:pt x="15544" y="8971"/>
                      <a:pt x="15430" y="8994"/>
                      <a:pt x="15316" y="9017"/>
                    </a:cubicBezTo>
                    <a:cubicBezTo>
                      <a:pt x="15134" y="9039"/>
                      <a:pt x="14928" y="9085"/>
                      <a:pt x="14723" y="9108"/>
                    </a:cubicBezTo>
                    <a:cubicBezTo>
                      <a:pt x="14312" y="9176"/>
                      <a:pt x="13901" y="9290"/>
                      <a:pt x="13490" y="9382"/>
                    </a:cubicBezTo>
                    <a:cubicBezTo>
                      <a:pt x="13262" y="9427"/>
                      <a:pt x="13056" y="9496"/>
                      <a:pt x="12828" y="9541"/>
                    </a:cubicBezTo>
                    <a:cubicBezTo>
                      <a:pt x="12600" y="9610"/>
                      <a:pt x="12372" y="9678"/>
                      <a:pt x="12166" y="9747"/>
                    </a:cubicBezTo>
                    <a:cubicBezTo>
                      <a:pt x="11847" y="9815"/>
                      <a:pt x="11527" y="9907"/>
                      <a:pt x="11208" y="9998"/>
                    </a:cubicBezTo>
                    <a:cubicBezTo>
                      <a:pt x="10979" y="10044"/>
                      <a:pt x="10728" y="10089"/>
                      <a:pt x="10477" y="10135"/>
                    </a:cubicBezTo>
                    <a:lnTo>
                      <a:pt x="10181" y="10135"/>
                    </a:lnTo>
                    <a:cubicBezTo>
                      <a:pt x="10158" y="10112"/>
                      <a:pt x="10112" y="10089"/>
                      <a:pt x="10044" y="10066"/>
                    </a:cubicBezTo>
                    <a:cubicBezTo>
                      <a:pt x="10021" y="10044"/>
                      <a:pt x="9975" y="10044"/>
                      <a:pt x="9907" y="10021"/>
                    </a:cubicBezTo>
                    <a:cubicBezTo>
                      <a:pt x="9861" y="10021"/>
                      <a:pt x="9815" y="9998"/>
                      <a:pt x="9770" y="9998"/>
                    </a:cubicBezTo>
                    <a:cubicBezTo>
                      <a:pt x="9678" y="9975"/>
                      <a:pt x="9564" y="9952"/>
                      <a:pt x="9473" y="9930"/>
                    </a:cubicBezTo>
                    <a:cubicBezTo>
                      <a:pt x="9267" y="9884"/>
                      <a:pt x="9062" y="9838"/>
                      <a:pt x="8879" y="9793"/>
                    </a:cubicBezTo>
                    <a:cubicBezTo>
                      <a:pt x="8743" y="9770"/>
                      <a:pt x="8606" y="9747"/>
                      <a:pt x="8491" y="9724"/>
                    </a:cubicBezTo>
                    <a:cubicBezTo>
                      <a:pt x="8400" y="9724"/>
                      <a:pt x="8309" y="9701"/>
                      <a:pt x="8218" y="9701"/>
                    </a:cubicBezTo>
                    <a:cubicBezTo>
                      <a:pt x="8103" y="9678"/>
                      <a:pt x="7989" y="9678"/>
                      <a:pt x="7875" y="9656"/>
                    </a:cubicBezTo>
                    <a:lnTo>
                      <a:pt x="7784" y="9656"/>
                    </a:lnTo>
                    <a:cubicBezTo>
                      <a:pt x="7693" y="9656"/>
                      <a:pt x="7601" y="9656"/>
                      <a:pt x="7533" y="9633"/>
                    </a:cubicBezTo>
                    <a:lnTo>
                      <a:pt x="7213" y="9633"/>
                    </a:lnTo>
                    <a:cubicBezTo>
                      <a:pt x="7175" y="9625"/>
                      <a:pt x="7137" y="9623"/>
                      <a:pt x="7100" y="9623"/>
                    </a:cubicBezTo>
                    <a:cubicBezTo>
                      <a:pt x="7026" y="9623"/>
                      <a:pt x="6955" y="9633"/>
                      <a:pt x="6894" y="9633"/>
                    </a:cubicBezTo>
                    <a:lnTo>
                      <a:pt x="5844" y="9633"/>
                    </a:lnTo>
                    <a:cubicBezTo>
                      <a:pt x="5547" y="9587"/>
                      <a:pt x="5250" y="9541"/>
                      <a:pt x="4931" y="9496"/>
                    </a:cubicBezTo>
                    <a:cubicBezTo>
                      <a:pt x="4794" y="9473"/>
                      <a:pt x="4657" y="9427"/>
                      <a:pt x="4520" y="9405"/>
                    </a:cubicBezTo>
                    <a:cubicBezTo>
                      <a:pt x="4451" y="9382"/>
                      <a:pt x="4383" y="9382"/>
                      <a:pt x="4337" y="9359"/>
                    </a:cubicBezTo>
                    <a:cubicBezTo>
                      <a:pt x="3995" y="9268"/>
                      <a:pt x="3675" y="9176"/>
                      <a:pt x="3356" y="9062"/>
                    </a:cubicBezTo>
                    <a:cubicBezTo>
                      <a:pt x="3082" y="8971"/>
                      <a:pt x="2831" y="8880"/>
                      <a:pt x="2557" y="8811"/>
                    </a:cubicBezTo>
                    <a:cubicBezTo>
                      <a:pt x="2420" y="8765"/>
                      <a:pt x="2306" y="8720"/>
                      <a:pt x="2169" y="8674"/>
                    </a:cubicBezTo>
                    <a:cubicBezTo>
                      <a:pt x="2146" y="8674"/>
                      <a:pt x="2123" y="8651"/>
                      <a:pt x="2078" y="8651"/>
                    </a:cubicBezTo>
                    <a:cubicBezTo>
                      <a:pt x="2100" y="8628"/>
                      <a:pt x="2123" y="8606"/>
                      <a:pt x="2146" y="8583"/>
                    </a:cubicBezTo>
                    <a:cubicBezTo>
                      <a:pt x="2283" y="8446"/>
                      <a:pt x="2420" y="8286"/>
                      <a:pt x="2557" y="8126"/>
                    </a:cubicBezTo>
                    <a:cubicBezTo>
                      <a:pt x="2625" y="8058"/>
                      <a:pt x="2694" y="7967"/>
                      <a:pt x="2762" y="7875"/>
                    </a:cubicBezTo>
                    <a:cubicBezTo>
                      <a:pt x="2785" y="7830"/>
                      <a:pt x="2831" y="7761"/>
                      <a:pt x="2876" y="7715"/>
                    </a:cubicBezTo>
                    <a:cubicBezTo>
                      <a:pt x="2899" y="7670"/>
                      <a:pt x="2922" y="7601"/>
                      <a:pt x="2968" y="7556"/>
                    </a:cubicBezTo>
                    <a:cubicBezTo>
                      <a:pt x="3013" y="7464"/>
                      <a:pt x="3082" y="7373"/>
                      <a:pt x="3127" y="7259"/>
                    </a:cubicBezTo>
                    <a:cubicBezTo>
                      <a:pt x="3173" y="7099"/>
                      <a:pt x="3242" y="6939"/>
                      <a:pt x="3264" y="6780"/>
                    </a:cubicBezTo>
                    <a:cubicBezTo>
                      <a:pt x="3287" y="6757"/>
                      <a:pt x="3310" y="6734"/>
                      <a:pt x="3333" y="6711"/>
                    </a:cubicBezTo>
                    <a:lnTo>
                      <a:pt x="3356" y="6666"/>
                    </a:lnTo>
                    <a:cubicBezTo>
                      <a:pt x="3379" y="6620"/>
                      <a:pt x="3401" y="6574"/>
                      <a:pt x="3424" y="6551"/>
                    </a:cubicBezTo>
                    <a:cubicBezTo>
                      <a:pt x="3470" y="6460"/>
                      <a:pt x="3447" y="6323"/>
                      <a:pt x="3401" y="6255"/>
                    </a:cubicBezTo>
                    <a:cubicBezTo>
                      <a:pt x="3342" y="6195"/>
                      <a:pt x="3249" y="6136"/>
                      <a:pt x="3165" y="6136"/>
                    </a:cubicBezTo>
                    <a:cubicBezTo>
                      <a:pt x="3152" y="6136"/>
                      <a:pt x="3140" y="6137"/>
                      <a:pt x="3127" y="6141"/>
                    </a:cubicBezTo>
                    <a:cubicBezTo>
                      <a:pt x="3059" y="6163"/>
                      <a:pt x="3013" y="6186"/>
                      <a:pt x="2945" y="6186"/>
                    </a:cubicBezTo>
                    <a:cubicBezTo>
                      <a:pt x="2876" y="6209"/>
                      <a:pt x="2808" y="6255"/>
                      <a:pt x="2762" y="6300"/>
                    </a:cubicBezTo>
                    <a:cubicBezTo>
                      <a:pt x="2648" y="6346"/>
                      <a:pt x="2534" y="6437"/>
                      <a:pt x="2420" y="6506"/>
                    </a:cubicBezTo>
                    <a:cubicBezTo>
                      <a:pt x="2306" y="6574"/>
                      <a:pt x="2192" y="6643"/>
                      <a:pt x="2100" y="6734"/>
                    </a:cubicBezTo>
                    <a:cubicBezTo>
                      <a:pt x="2055" y="6757"/>
                      <a:pt x="2009" y="6780"/>
                      <a:pt x="1963" y="6825"/>
                    </a:cubicBezTo>
                    <a:cubicBezTo>
                      <a:pt x="1804" y="6939"/>
                      <a:pt x="1621" y="7076"/>
                      <a:pt x="1461" y="7213"/>
                    </a:cubicBezTo>
                    <a:cubicBezTo>
                      <a:pt x="1279" y="7350"/>
                      <a:pt x="1119" y="7487"/>
                      <a:pt x="936" y="7624"/>
                    </a:cubicBezTo>
                    <a:cubicBezTo>
                      <a:pt x="776" y="7761"/>
                      <a:pt x="640" y="7898"/>
                      <a:pt x="480" y="8035"/>
                    </a:cubicBezTo>
                    <a:cubicBezTo>
                      <a:pt x="457" y="8058"/>
                      <a:pt x="411" y="8103"/>
                      <a:pt x="388" y="8126"/>
                    </a:cubicBezTo>
                    <a:cubicBezTo>
                      <a:pt x="388" y="8149"/>
                      <a:pt x="366" y="8149"/>
                      <a:pt x="366" y="8172"/>
                    </a:cubicBezTo>
                    <a:cubicBezTo>
                      <a:pt x="343" y="8195"/>
                      <a:pt x="320" y="8240"/>
                      <a:pt x="297" y="8263"/>
                    </a:cubicBezTo>
                    <a:cubicBezTo>
                      <a:pt x="297" y="8309"/>
                      <a:pt x="274" y="8355"/>
                      <a:pt x="274" y="8423"/>
                    </a:cubicBezTo>
                    <a:cubicBezTo>
                      <a:pt x="251" y="8492"/>
                      <a:pt x="274" y="8583"/>
                      <a:pt x="297" y="8651"/>
                    </a:cubicBezTo>
                    <a:cubicBezTo>
                      <a:pt x="320" y="8743"/>
                      <a:pt x="366" y="8811"/>
                      <a:pt x="411" y="8880"/>
                    </a:cubicBezTo>
                    <a:cubicBezTo>
                      <a:pt x="343" y="8902"/>
                      <a:pt x="274" y="8925"/>
                      <a:pt x="206" y="8948"/>
                    </a:cubicBezTo>
                    <a:cubicBezTo>
                      <a:pt x="137" y="8994"/>
                      <a:pt x="69" y="9062"/>
                      <a:pt x="46" y="9131"/>
                    </a:cubicBezTo>
                    <a:cubicBezTo>
                      <a:pt x="23" y="9153"/>
                      <a:pt x="23" y="9176"/>
                      <a:pt x="23" y="9222"/>
                    </a:cubicBezTo>
                    <a:cubicBezTo>
                      <a:pt x="0" y="9268"/>
                      <a:pt x="23" y="9336"/>
                      <a:pt x="46" y="9382"/>
                    </a:cubicBezTo>
                    <a:cubicBezTo>
                      <a:pt x="46" y="9450"/>
                      <a:pt x="92" y="9496"/>
                      <a:pt x="137" y="9541"/>
                    </a:cubicBezTo>
                    <a:cubicBezTo>
                      <a:pt x="183" y="9564"/>
                      <a:pt x="229" y="9587"/>
                      <a:pt x="274" y="9610"/>
                    </a:cubicBezTo>
                    <a:lnTo>
                      <a:pt x="320" y="9610"/>
                    </a:lnTo>
                    <a:cubicBezTo>
                      <a:pt x="343" y="9610"/>
                      <a:pt x="366" y="9633"/>
                      <a:pt x="411" y="9633"/>
                    </a:cubicBezTo>
                    <a:cubicBezTo>
                      <a:pt x="411" y="9724"/>
                      <a:pt x="457" y="9815"/>
                      <a:pt x="525" y="9861"/>
                    </a:cubicBezTo>
                    <a:cubicBezTo>
                      <a:pt x="662" y="9952"/>
                      <a:pt x="845" y="10044"/>
                      <a:pt x="1005" y="10135"/>
                    </a:cubicBezTo>
                    <a:cubicBezTo>
                      <a:pt x="1028" y="10158"/>
                      <a:pt x="1050" y="10203"/>
                      <a:pt x="1073" y="10226"/>
                    </a:cubicBezTo>
                    <a:cubicBezTo>
                      <a:pt x="1165" y="10295"/>
                      <a:pt x="1256" y="10340"/>
                      <a:pt x="1370" y="10386"/>
                    </a:cubicBezTo>
                    <a:cubicBezTo>
                      <a:pt x="1416" y="10409"/>
                      <a:pt x="1461" y="10432"/>
                      <a:pt x="1530" y="10432"/>
                    </a:cubicBezTo>
                    <a:cubicBezTo>
                      <a:pt x="1621" y="10477"/>
                      <a:pt x="1712" y="10500"/>
                      <a:pt x="1804" y="10546"/>
                    </a:cubicBezTo>
                    <a:cubicBezTo>
                      <a:pt x="2009" y="10614"/>
                      <a:pt x="2214" y="10683"/>
                      <a:pt x="2420" y="10751"/>
                    </a:cubicBezTo>
                    <a:cubicBezTo>
                      <a:pt x="2854" y="10888"/>
                      <a:pt x="3287" y="11002"/>
                      <a:pt x="3744" y="11116"/>
                    </a:cubicBezTo>
                    <a:cubicBezTo>
                      <a:pt x="4177" y="11231"/>
                      <a:pt x="4588" y="11322"/>
                      <a:pt x="5022" y="11413"/>
                    </a:cubicBezTo>
                    <a:cubicBezTo>
                      <a:pt x="5456" y="11482"/>
                      <a:pt x="5867" y="11527"/>
                      <a:pt x="6300" y="11550"/>
                    </a:cubicBezTo>
                    <a:cubicBezTo>
                      <a:pt x="6528" y="11573"/>
                      <a:pt x="6734" y="11573"/>
                      <a:pt x="6962" y="11573"/>
                    </a:cubicBezTo>
                    <a:cubicBezTo>
                      <a:pt x="7038" y="11581"/>
                      <a:pt x="7114" y="11583"/>
                      <a:pt x="7190" y="11583"/>
                    </a:cubicBezTo>
                    <a:cubicBezTo>
                      <a:pt x="7343" y="11583"/>
                      <a:pt x="7495" y="11573"/>
                      <a:pt x="7647" y="11573"/>
                    </a:cubicBezTo>
                    <a:cubicBezTo>
                      <a:pt x="7875" y="11550"/>
                      <a:pt x="8081" y="11527"/>
                      <a:pt x="8309" y="11527"/>
                    </a:cubicBezTo>
                    <a:cubicBezTo>
                      <a:pt x="8537" y="11504"/>
                      <a:pt x="8743" y="11482"/>
                      <a:pt x="8971" y="11459"/>
                    </a:cubicBezTo>
                    <a:cubicBezTo>
                      <a:pt x="9153" y="11436"/>
                      <a:pt x="9359" y="11413"/>
                      <a:pt x="9564" y="11368"/>
                    </a:cubicBezTo>
                    <a:cubicBezTo>
                      <a:pt x="9770" y="11345"/>
                      <a:pt x="9998" y="11322"/>
                      <a:pt x="10203" y="11276"/>
                    </a:cubicBezTo>
                    <a:cubicBezTo>
                      <a:pt x="10295" y="11253"/>
                      <a:pt x="10386" y="11231"/>
                      <a:pt x="10477" y="11185"/>
                    </a:cubicBezTo>
                    <a:cubicBezTo>
                      <a:pt x="10500" y="11162"/>
                      <a:pt x="10523" y="11162"/>
                      <a:pt x="10546" y="11139"/>
                    </a:cubicBezTo>
                    <a:cubicBezTo>
                      <a:pt x="10683" y="11116"/>
                      <a:pt x="10797" y="11094"/>
                      <a:pt x="10911" y="11071"/>
                    </a:cubicBezTo>
                    <a:cubicBezTo>
                      <a:pt x="11139" y="11025"/>
                      <a:pt x="11345" y="10979"/>
                      <a:pt x="11550" y="10957"/>
                    </a:cubicBezTo>
                    <a:cubicBezTo>
                      <a:pt x="11733" y="10911"/>
                      <a:pt x="11938" y="10865"/>
                      <a:pt x="12143" y="10820"/>
                    </a:cubicBezTo>
                    <a:cubicBezTo>
                      <a:pt x="12280" y="10797"/>
                      <a:pt x="12440" y="10751"/>
                      <a:pt x="12600" y="10728"/>
                    </a:cubicBezTo>
                    <a:cubicBezTo>
                      <a:pt x="12648" y="10745"/>
                      <a:pt x="12685" y="10761"/>
                      <a:pt x="12727" y="10761"/>
                    </a:cubicBezTo>
                    <a:cubicBezTo>
                      <a:pt x="12744" y="10761"/>
                      <a:pt x="12763" y="10758"/>
                      <a:pt x="12783" y="10751"/>
                    </a:cubicBezTo>
                    <a:cubicBezTo>
                      <a:pt x="12988" y="10728"/>
                      <a:pt x="13216" y="10660"/>
                      <a:pt x="13422" y="10614"/>
                    </a:cubicBezTo>
                    <a:cubicBezTo>
                      <a:pt x="13650" y="10569"/>
                      <a:pt x="13855" y="10523"/>
                      <a:pt x="14084" y="10477"/>
                    </a:cubicBezTo>
                    <a:cubicBezTo>
                      <a:pt x="14494" y="10363"/>
                      <a:pt x="14905" y="10249"/>
                      <a:pt x="15316" y="10112"/>
                    </a:cubicBezTo>
                    <a:cubicBezTo>
                      <a:pt x="15373" y="10188"/>
                      <a:pt x="15461" y="10232"/>
                      <a:pt x="15541" y="10232"/>
                    </a:cubicBezTo>
                    <a:cubicBezTo>
                      <a:pt x="15558" y="10232"/>
                      <a:pt x="15574" y="10230"/>
                      <a:pt x="15590" y="10226"/>
                    </a:cubicBezTo>
                    <a:cubicBezTo>
                      <a:pt x="15659" y="10226"/>
                      <a:pt x="15727" y="10203"/>
                      <a:pt x="15796" y="10181"/>
                    </a:cubicBezTo>
                    <a:cubicBezTo>
                      <a:pt x="15910" y="10158"/>
                      <a:pt x="16001" y="10135"/>
                      <a:pt x="16092" y="10112"/>
                    </a:cubicBezTo>
                    <a:cubicBezTo>
                      <a:pt x="16225" y="10074"/>
                      <a:pt x="16343" y="10036"/>
                      <a:pt x="16471" y="9998"/>
                    </a:cubicBezTo>
                    <a:lnTo>
                      <a:pt x="16471" y="9998"/>
                    </a:lnTo>
                    <a:cubicBezTo>
                      <a:pt x="16466" y="9998"/>
                      <a:pt x="16462" y="9998"/>
                      <a:pt x="16457" y="9998"/>
                    </a:cubicBezTo>
                    <a:cubicBezTo>
                      <a:pt x="16891" y="9884"/>
                      <a:pt x="17302" y="9770"/>
                      <a:pt x="17713" y="9656"/>
                    </a:cubicBezTo>
                    <a:cubicBezTo>
                      <a:pt x="18078" y="9541"/>
                      <a:pt x="18443" y="9405"/>
                      <a:pt x="18808" y="9268"/>
                    </a:cubicBezTo>
                    <a:cubicBezTo>
                      <a:pt x="19174" y="9153"/>
                      <a:pt x="19539" y="9017"/>
                      <a:pt x="19881" y="8857"/>
                    </a:cubicBezTo>
                    <a:cubicBezTo>
                      <a:pt x="20292" y="8697"/>
                      <a:pt x="20680" y="8560"/>
                      <a:pt x="21068" y="8377"/>
                    </a:cubicBezTo>
                    <a:cubicBezTo>
                      <a:pt x="21097" y="8387"/>
                      <a:pt x="21125" y="8392"/>
                      <a:pt x="21153" y="8392"/>
                    </a:cubicBezTo>
                    <a:cubicBezTo>
                      <a:pt x="21193" y="8392"/>
                      <a:pt x="21233" y="8381"/>
                      <a:pt x="21274" y="8355"/>
                    </a:cubicBezTo>
                    <a:cubicBezTo>
                      <a:pt x="21479" y="8263"/>
                      <a:pt x="21684" y="8149"/>
                      <a:pt x="21890" y="8058"/>
                    </a:cubicBezTo>
                    <a:cubicBezTo>
                      <a:pt x="22072" y="7967"/>
                      <a:pt x="22255" y="7875"/>
                      <a:pt x="22438" y="7784"/>
                    </a:cubicBezTo>
                    <a:cubicBezTo>
                      <a:pt x="22506" y="7761"/>
                      <a:pt x="22575" y="7715"/>
                      <a:pt x="22643" y="7693"/>
                    </a:cubicBezTo>
                    <a:cubicBezTo>
                      <a:pt x="22666" y="7693"/>
                      <a:pt x="22712" y="7670"/>
                      <a:pt x="22757" y="7670"/>
                    </a:cubicBezTo>
                    <a:cubicBezTo>
                      <a:pt x="22871" y="7624"/>
                      <a:pt x="22963" y="7579"/>
                      <a:pt x="23077" y="7533"/>
                    </a:cubicBezTo>
                    <a:cubicBezTo>
                      <a:pt x="23168" y="7487"/>
                      <a:pt x="23282" y="7442"/>
                      <a:pt x="23374" y="7396"/>
                    </a:cubicBezTo>
                    <a:cubicBezTo>
                      <a:pt x="23556" y="7305"/>
                      <a:pt x="23762" y="7213"/>
                      <a:pt x="23944" y="7122"/>
                    </a:cubicBezTo>
                    <a:cubicBezTo>
                      <a:pt x="24378" y="6917"/>
                      <a:pt x="24789" y="6688"/>
                      <a:pt x="25222" y="6483"/>
                    </a:cubicBezTo>
                    <a:cubicBezTo>
                      <a:pt x="25542" y="6323"/>
                      <a:pt x="25884" y="6163"/>
                      <a:pt x="26204" y="6004"/>
                    </a:cubicBezTo>
                    <a:cubicBezTo>
                      <a:pt x="26224" y="6010"/>
                      <a:pt x="26242" y="6013"/>
                      <a:pt x="26259" y="6013"/>
                    </a:cubicBezTo>
                    <a:cubicBezTo>
                      <a:pt x="26301" y="6013"/>
                      <a:pt x="26338" y="5997"/>
                      <a:pt x="26386" y="5981"/>
                    </a:cubicBezTo>
                    <a:cubicBezTo>
                      <a:pt x="26569" y="5912"/>
                      <a:pt x="26752" y="5798"/>
                      <a:pt x="26934" y="5707"/>
                    </a:cubicBezTo>
                    <a:cubicBezTo>
                      <a:pt x="27117" y="5616"/>
                      <a:pt x="27299" y="5524"/>
                      <a:pt x="27482" y="5433"/>
                    </a:cubicBezTo>
                    <a:cubicBezTo>
                      <a:pt x="27870" y="5228"/>
                      <a:pt x="28258" y="5045"/>
                      <a:pt x="28646" y="4862"/>
                    </a:cubicBezTo>
                    <a:cubicBezTo>
                      <a:pt x="29034" y="4657"/>
                      <a:pt x="29445" y="4451"/>
                      <a:pt x="29833" y="4269"/>
                    </a:cubicBezTo>
                    <a:cubicBezTo>
                      <a:pt x="30267" y="4063"/>
                      <a:pt x="30678" y="3881"/>
                      <a:pt x="31111" y="3675"/>
                    </a:cubicBezTo>
                    <a:cubicBezTo>
                      <a:pt x="31499" y="3493"/>
                      <a:pt x="31910" y="3310"/>
                      <a:pt x="32298" y="3128"/>
                    </a:cubicBezTo>
                    <a:cubicBezTo>
                      <a:pt x="32481" y="3036"/>
                      <a:pt x="32641" y="2968"/>
                      <a:pt x="32823" y="2877"/>
                    </a:cubicBezTo>
                    <a:cubicBezTo>
                      <a:pt x="32937" y="2831"/>
                      <a:pt x="33074" y="2785"/>
                      <a:pt x="33188" y="2717"/>
                    </a:cubicBezTo>
                    <a:cubicBezTo>
                      <a:pt x="33234" y="2717"/>
                      <a:pt x="33257" y="2694"/>
                      <a:pt x="33280" y="2694"/>
                    </a:cubicBezTo>
                    <a:lnTo>
                      <a:pt x="33371" y="2694"/>
                    </a:lnTo>
                    <a:cubicBezTo>
                      <a:pt x="33417" y="2671"/>
                      <a:pt x="33462" y="2671"/>
                      <a:pt x="33508" y="2648"/>
                    </a:cubicBezTo>
                    <a:cubicBezTo>
                      <a:pt x="33554" y="2625"/>
                      <a:pt x="33622" y="2603"/>
                      <a:pt x="33691" y="2580"/>
                    </a:cubicBezTo>
                    <a:cubicBezTo>
                      <a:pt x="33736" y="2557"/>
                      <a:pt x="33782" y="2534"/>
                      <a:pt x="33828" y="2511"/>
                    </a:cubicBezTo>
                    <a:cubicBezTo>
                      <a:pt x="33919" y="2488"/>
                      <a:pt x="34010" y="2443"/>
                      <a:pt x="34079" y="2397"/>
                    </a:cubicBezTo>
                    <a:cubicBezTo>
                      <a:pt x="34284" y="2329"/>
                      <a:pt x="34467" y="2260"/>
                      <a:pt x="34649" y="2169"/>
                    </a:cubicBezTo>
                    <a:cubicBezTo>
                      <a:pt x="35014" y="2032"/>
                      <a:pt x="35380" y="1895"/>
                      <a:pt x="35722" y="1758"/>
                    </a:cubicBezTo>
                    <a:cubicBezTo>
                      <a:pt x="35905" y="1690"/>
                      <a:pt x="36064" y="1644"/>
                      <a:pt x="36247" y="1575"/>
                    </a:cubicBezTo>
                    <a:lnTo>
                      <a:pt x="36384" y="1530"/>
                    </a:lnTo>
                    <a:cubicBezTo>
                      <a:pt x="36544" y="1484"/>
                      <a:pt x="36704" y="1416"/>
                      <a:pt x="36886" y="1370"/>
                    </a:cubicBezTo>
                    <a:cubicBezTo>
                      <a:pt x="37069" y="1324"/>
                      <a:pt x="37274" y="1256"/>
                      <a:pt x="37457" y="1210"/>
                    </a:cubicBezTo>
                    <a:lnTo>
                      <a:pt x="37457" y="1210"/>
                    </a:lnTo>
                    <a:cubicBezTo>
                      <a:pt x="37457" y="1210"/>
                      <a:pt x="37448" y="1219"/>
                      <a:pt x="37437" y="1225"/>
                    </a:cubicBezTo>
                    <a:lnTo>
                      <a:pt x="37437" y="1225"/>
                    </a:lnTo>
                    <a:cubicBezTo>
                      <a:pt x="37725" y="1138"/>
                      <a:pt x="38013" y="1071"/>
                      <a:pt x="38301" y="1005"/>
                    </a:cubicBezTo>
                    <a:cubicBezTo>
                      <a:pt x="38621" y="914"/>
                      <a:pt x="38940" y="845"/>
                      <a:pt x="39260" y="777"/>
                    </a:cubicBezTo>
                    <a:cubicBezTo>
                      <a:pt x="39580" y="708"/>
                      <a:pt x="39922" y="617"/>
                      <a:pt x="40264" y="571"/>
                    </a:cubicBezTo>
                    <a:cubicBezTo>
                      <a:pt x="40401" y="526"/>
                      <a:pt x="40538" y="503"/>
                      <a:pt x="40675" y="480"/>
                    </a:cubicBezTo>
                    <a:cubicBezTo>
                      <a:pt x="40766" y="480"/>
                      <a:pt x="40835" y="457"/>
                      <a:pt x="40926" y="434"/>
                    </a:cubicBezTo>
                    <a:cubicBezTo>
                      <a:pt x="40995" y="434"/>
                      <a:pt x="41063" y="434"/>
                      <a:pt x="41132" y="411"/>
                    </a:cubicBezTo>
                    <a:cubicBezTo>
                      <a:pt x="41223" y="389"/>
                      <a:pt x="41291" y="320"/>
                      <a:pt x="41314" y="229"/>
                    </a:cubicBezTo>
                    <a:cubicBezTo>
                      <a:pt x="41314" y="183"/>
                      <a:pt x="41314" y="115"/>
                      <a:pt x="41269" y="92"/>
                    </a:cubicBezTo>
                    <a:cubicBezTo>
                      <a:pt x="41223" y="23"/>
                      <a:pt x="41154" y="1"/>
                      <a:pt x="41086" y="1"/>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4"/>
              <p:cNvSpPr/>
              <p:nvPr/>
            </p:nvSpPr>
            <p:spPr>
              <a:xfrm>
                <a:off x="11003712" y="3076550"/>
                <a:ext cx="295681" cy="440248"/>
              </a:xfrm>
              <a:custGeom>
                <a:rect b="b" l="l" r="r" t="t"/>
                <a:pathLst>
                  <a:path extrusionOk="0" h="15805" w="10615">
                    <a:moveTo>
                      <a:pt x="717" y="14643"/>
                    </a:moveTo>
                    <a:lnTo>
                      <a:pt x="717" y="14643"/>
                    </a:lnTo>
                    <a:cubicBezTo>
                      <a:pt x="700" y="14655"/>
                      <a:pt x="685" y="14659"/>
                      <a:pt x="685" y="14677"/>
                    </a:cubicBezTo>
                    <a:cubicBezTo>
                      <a:pt x="696" y="14665"/>
                      <a:pt x="707" y="14654"/>
                      <a:pt x="717" y="14643"/>
                    </a:cubicBezTo>
                    <a:close/>
                    <a:moveTo>
                      <a:pt x="10409" y="0"/>
                    </a:moveTo>
                    <a:cubicBezTo>
                      <a:pt x="10341" y="0"/>
                      <a:pt x="10272" y="46"/>
                      <a:pt x="10249" y="114"/>
                    </a:cubicBezTo>
                    <a:cubicBezTo>
                      <a:pt x="10181" y="274"/>
                      <a:pt x="10135" y="411"/>
                      <a:pt x="10067" y="571"/>
                    </a:cubicBezTo>
                    <a:cubicBezTo>
                      <a:pt x="9998" y="731"/>
                      <a:pt x="9930" y="868"/>
                      <a:pt x="9861" y="1027"/>
                    </a:cubicBezTo>
                    <a:cubicBezTo>
                      <a:pt x="9816" y="1141"/>
                      <a:pt x="9747" y="1278"/>
                      <a:pt x="9679" y="1415"/>
                    </a:cubicBezTo>
                    <a:cubicBezTo>
                      <a:pt x="9610" y="1552"/>
                      <a:pt x="9542" y="1689"/>
                      <a:pt x="9473" y="1849"/>
                    </a:cubicBezTo>
                    <a:cubicBezTo>
                      <a:pt x="9336" y="2123"/>
                      <a:pt x="9199" y="2420"/>
                      <a:pt x="9062" y="2694"/>
                    </a:cubicBezTo>
                    <a:cubicBezTo>
                      <a:pt x="8948" y="2967"/>
                      <a:pt x="8811" y="3241"/>
                      <a:pt x="8674" y="3515"/>
                    </a:cubicBezTo>
                    <a:cubicBezTo>
                      <a:pt x="8355" y="4086"/>
                      <a:pt x="8012" y="4634"/>
                      <a:pt x="7670" y="5181"/>
                    </a:cubicBezTo>
                    <a:cubicBezTo>
                      <a:pt x="7579" y="5318"/>
                      <a:pt x="7487" y="5455"/>
                      <a:pt x="7396" y="5592"/>
                    </a:cubicBezTo>
                    <a:cubicBezTo>
                      <a:pt x="7305" y="5752"/>
                      <a:pt x="7213" y="5912"/>
                      <a:pt x="7122" y="6049"/>
                    </a:cubicBezTo>
                    <a:cubicBezTo>
                      <a:pt x="6940" y="6346"/>
                      <a:pt x="6757" y="6619"/>
                      <a:pt x="6552" y="6893"/>
                    </a:cubicBezTo>
                    <a:cubicBezTo>
                      <a:pt x="6369" y="7167"/>
                      <a:pt x="6164" y="7441"/>
                      <a:pt x="5981" y="7738"/>
                    </a:cubicBezTo>
                    <a:cubicBezTo>
                      <a:pt x="5776" y="8012"/>
                      <a:pt x="5593" y="8309"/>
                      <a:pt x="5410" y="8582"/>
                    </a:cubicBezTo>
                    <a:cubicBezTo>
                      <a:pt x="5205" y="8856"/>
                      <a:pt x="5022" y="9153"/>
                      <a:pt x="4794" y="9427"/>
                    </a:cubicBezTo>
                    <a:cubicBezTo>
                      <a:pt x="4589" y="9701"/>
                      <a:pt x="4383" y="9975"/>
                      <a:pt x="4178" y="10249"/>
                    </a:cubicBezTo>
                    <a:cubicBezTo>
                      <a:pt x="3972" y="10545"/>
                      <a:pt x="3744" y="10819"/>
                      <a:pt x="3539" y="11093"/>
                    </a:cubicBezTo>
                    <a:cubicBezTo>
                      <a:pt x="3333" y="11367"/>
                      <a:pt x="3105" y="11641"/>
                      <a:pt x="2900" y="11915"/>
                    </a:cubicBezTo>
                    <a:cubicBezTo>
                      <a:pt x="2717" y="12189"/>
                      <a:pt x="2511" y="12440"/>
                      <a:pt x="2306" y="12714"/>
                    </a:cubicBezTo>
                    <a:cubicBezTo>
                      <a:pt x="2215" y="12828"/>
                      <a:pt x="2101" y="12942"/>
                      <a:pt x="2009" y="13079"/>
                    </a:cubicBezTo>
                    <a:cubicBezTo>
                      <a:pt x="1895" y="13216"/>
                      <a:pt x="1781" y="13353"/>
                      <a:pt x="1690" y="13490"/>
                    </a:cubicBezTo>
                    <a:cubicBezTo>
                      <a:pt x="1358" y="13888"/>
                      <a:pt x="1048" y="14286"/>
                      <a:pt x="717" y="14643"/>
                    </a:cubicBezTo>
                    <a:lnTo>
                      <a:pt x="717" y="14643"/>
                    </a:lnTo>
                    <a:cubicBezTo>
                      <a:pt x="722" y="14640"/>
                      <a:pt x="726" y="14636"/>
                      <a:pt x="731" y="14631"/>
                    </a:cubicBezTo>
                    <a:lnTo>
                      <a:pt x="731" y="14631"/>
                    </a:lnTo>
                    <a:cubicBezTo>
                      <a:pt x="640" y="14722"/>
                      <a:pt x="548" y="14814"/>
                      <a:pt x="457" y="14928"/>
                    </a:cubicBezTo>
                    <a:cubicBezTo>
                      <a:pt x="320" y="15042"/>
                      <a:pt x="183" y="15156"/>
                      <a:pt x="69" y="15293"/>
                    </a:cubicBezTo>
                    <a:cubicBezTo>
                      <a:pt x="24" y="15362"/>
                      <a:pt x="1" y="15453"/>
                      <a:pt x="24" y="15544"/>
                    </a:cubicBezTo>
                    <a:cubicBezTo>
                      <a:pt x="24" y="15613"/>
                      <a:pt x="69" y="15704"/>
                      <a:pt x="138" y="15750"/>
                    </a:cubicBezTo>
                    <a:cubicBezTo>
                      <a:pt x="188" y="15783"/>
                      <a:pt x="250" y="15804"/>
                      <a:pt x="316" y="15804"/>
                    </a:cubicBezTo>
                    <a:cubicBezTo>
                      <a:pt x="340" y="15804"/>
                      <a:pt x="364" y="15801"/>
                      <a:pt x="389" y="15795"/>
                    </a:cubicBezTo>
                    <a:cubicBezTo>
                      <a:pt x="412" y="15795"/>
                      <a:pt x="434" y="15795"/>
                      <a:pt x="457" y="15772"/>
                    </a:cubicBezTo>
                    <a:cubicBezTo>
                      <a:pt x="526" y="15750"/>
                      <a:pt x="571" y="15727"/>
                      <a:pt x="594" y="15681"/>
                    </a:cubicBezTo>
                    <a:cubicBezTo>
                      <a:pt x="708" y="15567"/>
                      <a:pt x="822" y="15476"/>
                      <a:pt x="914" y="15362"/>
                    </a:cubicBezTo>
                    <a:cubicBezTo>
                      <a:pt x="1051" y="15225"/>
                      <a:pt x="1165" y="15088"/>
                      <a:pt x="1302" y="14951"/>
                    </a:cubicBezTo>
                    <a:cubicBezTo>
                      <a:pt x="1507" y="14722"/>
                      <a:pt x="1735" y="14471"/>
                      <a:pt x="1941" y="14220"/>
                    </a:cubicBezTo>
                    <a:cubicBezTo>
                      <a:pt x="2146" y="13946"/>
                      <a:pt x="2352" y="13672"/>
                      <a:pt x="2557" y="13421"/>
                    </a:cubicBezTo>
                    <a:cubicBezTo>
                      <a:pt x="2671" y="13284"/>
                      <a:pt x="2785" y="13148"/>
                      <a:pt x="2877" y="13011"/>
                    </a:cubicBezTo>
                    <a:cubicBezTo>
                      <a:pt x="2968" y="12896"/>
                      <a:pt x="3082" y="12759"/>
                      <a:pt x="3173" y="12623"/>
                    </a:cubicBezTo>
                    <a:cubicBezTo>
                      <a:pt x="3379" y="12371"/>
                      <a:pt x="3584" y="12098"/>
                      <a:pt x="3790" y="11846"/>
                    </a:cubicBezTo>
                    <a:cubicBezTo>
                      <a:pt x="3995" y="11573"/>
                      <a:pt x="4201" y="11276"/>
                      <a:pt x="4406" y="11002"/>
                    </a:cubicBezTo>
                    <a:cubicBezTo>
                      <a:pt x="4520" y="10865"/>
                      <a:pt x="4634" y="10705"/>
                      <a:pt x="4748" y="10568"/>
                    </a:cubicBezTo>
                    <a:cubicBezTo>
                      <a:pt x="4840" y="10431"/>
                      <a:pt x="4931" y="10294"/>
                      <a:pt x="5045" y="10180"/>
                    </a:cubicBezTo>
                    <a:cubicBezTo>
                      <a:pt x="5251" y="9906"/>
                      <a:pt x="5456" y="9632"/>
                      <a:pt x="5661" y="9336"/>
                    </a:cubicBezTo>
                    <a:cubicBezTo>
                      <a:pt x="5867" y="9062"/>
                      <a:pt x="6049" y="8765"/>
                      <a:pt x="6232" y="8491"/>
                    </a:cubicBezTo>
                    <a:cubicBezTo>
                      <a:pt x="6323" y="8354"/>
                      <a:pt x="6415" y="8194"/>
                      <a:pt x="6506" y="8057"/>
                    </a:cubicBezTo>
                    <a:cubicBezTo>
                      <a:pt x="6620" y="7921"/>
                      <a:pt x="6711" y="7761"/>
                      <a:pt x="6803" y="7624"/>
                    </a:cubicBezTo>
                    <a:cubicBezTo>
                      <a:pt x="7008" y="7350"/>
                      <a:pt x="7191" y="7076"/>
                      <a:pt x="7373" y="6802"/>
                    </a:cubicBezTo>
                    <a:cubicBezTo>
                      <a:pt x="7465" y="6665"/>
                      <a:pt x="7579" y="6505"/>
                      <a:pt x="7670" y="6346"/>
                    </a:cubicBezTo>
                    <a:cubicBezTo>
                      <a:pt x="7761" y="6209"/>
                      <a:pt x="7830" y="6072"/>
                      <a:pt x="7921" y="5935"/>
                    </a:cubicBezTo>
                    <a:cubicBezTo>
                      <a:pt x="8012" y="5775"/>
                      <a:pt x="8104" y="5638"/>
                      <a:pt x="8195" y="5478"/>
                    </a:cubicBezTo>
                    <a:cubicBezTo>
                      <a:pt x="8286" y="5341"/>
                      <a:pt x="8378" y="5181"/>
                      <a:pt x="8469" y="5045"/>
                    </a:cubicBezTo>
                    <a:cubicBezTo>
                      <a:pt x="8629" y="4748"/>
                      <a:pt x="8788" y="4474"/>
                      <a:pt x="8948" y="4200"/>
                    </a:cubicBezTo>
                    <a:cubicBezTo>
                      <a:pt x="9108" y="3880"/>
                      <a:pt x="9268" y="3561"/>
                      <a:pt x="9405" y="3241"/>
                    </a:cubicBezTo>
                    <a:cubicBezTo>
                      <a:pt x="9519" y="2945"/>
                      <a:pt x="9656" y="2648"/>
                      <a:pt x="9770" y="2328"/>
                    </a:cubicBezTo>
                    <a:cubicBezTo>
                      <a:pt x="9907" y="1986"/>
                      <a:pt x="10044" y="1644"/>
                      <a:pt x="10181" y="1301"/>
                    </a:cubicBezTo>
                    <a:cubicBezTo>
                      <a:pt x="10318" y="959"/>
                      <a:pt x="10432" y="594"/>
                      <a:pt x="10569" y="228"/>
                    </a:cubicBezTo>
                    <a:cubicBezTo>
                      <a:pt x="10614" y="137"/>
                      <a:pt x="10546" y="46"/>
                      <a:pt x="10455" y="0"/>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4"/>
              <p:cNvSpPr/>
              <p:nvPr/>
            </p:nvSpPr>
            <p:spPr>
              <a:xfrm>
                <a:off x="11177917" y="3047943"/>
                <a:ext cx="188857" cy="356321"/>
              </a:xfrm>
              <a:custGeom>
                <a:rect b="b" l="l" r="r" t="t"/>
                <a:pathLst>
                  <a:path extrusionOk="0" h="12792" w="6780">
                    <a:moveTo>
                      <a:pt x="3927" y="7167"/>
                    </a:moveTo>
                    <a:lnTo>
                      <a:pt x="3927" y="7167"/>
                    </a:lnTo>
                    <a:cubicBezTo>
                      <a:pt x="3927" y="7178"/>
                      <a:pt x="3922" y="7183"/>
                      <a:pt x="3917" y="7189"/>
                    </a:cubicBezTo>
                    <a:lnTo>
                      <a:pt x="3917" y="7189"/>
                    </a:lnTo>
                    <a:cubicBezTo>
                      <a:pt x="3920" y="7181"/>
                      <a:pt x="3923" y="7174"/>
                      <a:pt x="3927" y="7167"/>
                    </a:cubicBezTo>
                    <a:close/>
                    <a:moveTo>
                      <a:pt x="6529" y="0"/>
                    </a:moveTo>
                    <a:cubicBezTo>
                      <a:pt x="6506" y="0"/>
                      <a:pt x="6460" y="0"/>
                      <a:pt x="6438" y="23"/>
                    </a:cubicBezTo>
                    <a:cubicBezTo>
                      <a:pt x="6369" y="46"/>
                      <a:pt x="6323" y="91"/>
                      <a:pt x="6301" y="160"/>
                    </a:cubicBezTo>
                    <a:cubicBezTo>
                      <a:pt x="6255" y="320"/>
                      <a:pt x="6232" y="502"/>
                      <a:pt x="6186" y="662"/>
                    </a:cubicBezTo>
                    <a:cubicBezTo>
                      <a:pt x="6141" y="822"/>
                      <a:pt x="6072" y="1004"/>
                      <a:pt x="6027" y="1164"/>
                    </a:cubicBezTo>
                    <a:cubicBezTo>
                      <a:pt x="5913" y="1484"/>
                      <a:pt x="5821" y="1803"/>
                      <a:pt x="5707" y="2123"/>
                    </a:cubicBezTo>
                    <a:cubicBezTo>
                      <a:pt x="5570" y="2442"/>
                      <a:pt x="5456" y="2762"/>
                      <a:pt x="5296" y="3059"/>
                    </a:cubicBezTo>
                    <a:cubicBezTo>
                      <a:pt x="5159" y="3378"/>
                      <a:pt x="5022" y="3698"/>
                      <a:pt x="4885" y="4017"/>
                    </a:cubicBezTo>
                    <a:cubicBezTo>
                      <a:pt x="4817" y="4154"/>
                      <a:pt x="4748" y="4268"/>
                      <a:pt x="4680" y="4405"/>
                    </a:cubicBezTo>
                    <a:cubicBezTo>
                      <a:pt x="4703" y="4382"/>
                      <a:pt x="4703" y="4360"/>
                      <a:pt x="4726" y="4360"/>
                    </a:cubicBezTo>
                    <a:cubicBezTo>
                      <a:pt x="4552" y="4642"/>
                      <a:pt x="4399" y="4946"/>
                      <a:pt x="4246" y="5250"/>
                    </a:cubicBezTo>
                    <a:lnTo>
                      <a:pt x="4246" y="5250"/>
                    </a:lnTo>
                    <a:cubicBezTo>
                      <a:pt x="4246" y="5250"/>
                      <a:pt x="4246" y="5250"/>
                      <a:pt x="4246" y="5250"/>
                    </a:cubicBezTo>
                    <a:lnTo>
                      <a:pt x="4246" y="5250"/>
                    </a:lnTo>
                    <a:cubicBezTo>
                      <a:pt x="4087" y="5569"/>
                      <a:pt x="3927" y="5866"/>
                      <a:pt x="3767" y="6163"/>
                    </a:cubicBezTo>
                    <a:cubicBezTo>
                      <a:pt x="3767" y="6140"/>
                      <a:pt x="3790" y="6117"/>
                      <a:pt x="3790" y="6094"/>
                    </a:cubicBezTo>
                    <a:lnTo>
                      <a:pt x="3790" y="6094"/>
                    </a:lnTo>
                    <a:cubicBezTo>
                      <a:pt x="3653" y="6391"/>
                      <a:pt x="3493" y="6665"/>
                      <a:pt x="3333" y="6962"/>
                    </a:cubicBezTo>
                    <a:cubicBezTo>
                      <a:pt x="3196" y="7236"/>
                      <a:pt x="3059" y="7510"/>
                      <a:pt x="2922" y="7783"/>
                    </a:cubicBezTo>
                    <a:cubicBezTo>
                      <a:pt x="2831" y="7920"/>
                      <a:pt x="2763" y="8080"/>
                      <a:pt x="2671" y="8217"/>
                    </a:cubicBezTo>
                    <a:cubicBezTo>
                      <a:pt x="2603" y="8354"/>
                      <a:pt x="2512" y="8514"/>
                      <a:pt x="2420" y="8651"/>
                    </a:cubicBezTo>
                    <a:cubicBezTo>
                      <a:pt x="2238" y="8948"/>
                      <a:pt x="2032" y="9244"/>
                      <a:pt x="1850" y="9564"/>
                    </a:cubicBezTo>
                    <a:cubicBezTo>
                      <a:pt x="1484" y="10157"/>
                      <a:pt x="1119" y="10751"/>
                      <a:pt x="731" y="11344"/>
                    </a:cubicBezTo>
                    <a:cubicBezTo>
                      <a:pt x="617" y="11504"/>
                      <a:pt x="503" y="11664"/>
                      <a:pt x="389" y="11823"/>
                    </a:cubicBezTo>
                    <a:cubicBezTo>
                      <a:pt x="298" y="11960"/>
                      <a:pt x="161" y="12120"/>
                      <a:pt x="69" y="12303"/>
                    </a:cubicBezTo>
                    <a:cubicBezTo>
                      <a:pt x="24" y="12371"/>
                      <a:pt x="1" y="12440"/>
                      <a:pt x="24" y="12531"/>
                    </a:cubicBezTo>
                    <a:cubicBezTo>
                      <a:pt x="24" y="12622"/>
                      <a:pt x="92" y="12691"/>
                      <a:pt x="161" y="12737"/>
                    </a:cubicBezTo>
                    <a:cubicBezTo>
                      <a:pt x="215" y="12773"/>
                      <a:pt x="281" y="12791"/>
                      <a:pt x="346" y="12791"/>
                    </a:cubicBezTo>
                    <a:cubicBezTo>
                      <a:pt x="444" y="12791"/>
                      <a:pt x="540" y="12750"/>
                      <a:pt x="594" y="12668"/>
                    </a:cubicBezTo>
                    <a:cubicBezTo>
                      <a:pt x="686" y="12531"/>
                      <a:pt x="800" y="12394"/>
                      <a:pt x="891" y="12234"/>
                    </a:cubicBezTo>
                    <a:cubicBezTo>
                      <a:pt x="982" y="12120"/>
                      <a:pt x="1074" y="11983"/>
                      <a:pt x="1165" y="11846"/>
                    </a:cubicBezTo>
                    <a:cubicBezTo>
                      <a:pt x="1370" y="11550"/>
                      <a:pt x="1553" y="11253"/>
                      <a:pt x="1736" y="10956"/>
                    </a:cubicBezTo>
                    <a:cubicBezTo>
                      <a:pt x="1918" y="10659"/>
                      <a:pt x="2124" y="10363"/>
                      <a:pt x="2283" y="10066"/>
                    </a:cubicBezTo>
                    <a:cubicBezTo>
                      <a:pt x="2466" y="9769"/>
                      <a:pt x="2649" y="9495"/>
                      <a:pt x="2831" y="9199"/>
                    </a:cubicBezTo>
                    <a:cubicBezTo>
                      <a:pt x="2922" y="9039"/>
                      <a:pt x="3014" y="8879"/>
                      <a:pt x="3105" y="8719"/>
                    </a:cubicBezTo>
                    <a:cubicBezTo>
                      <a:pt x="3219" y="8537"/>
                      <a:pt x="3311" y="8354"/>
                      <a:pt x="3425" y="8171"/>
                    </a:cubicBezTo>
                    <a:cubicBezTo>
                      <a:pt x="3578" y="7865"/>
                      <a:pt x="3752" y="7538"/>
                      <a:pt x="3907" y="7210"/>
                    </a:cubicBezTo>
                    <a:lnTo>
                      <a:pt x="3907" y="7210"/>
                    </a:lnTo>
                    <a:cubicBezTo>
                      <a:pt x="3927" y="7188"/>
                      <a:pt x="3928" y="7166"/>
                      <a:pt x="3950" y="7144"/>
                    </a:cubicBezTo>
                    <a:cubicBezTo>
                      <a:pt x="3995" y="7030"/>
                      <a:pt x="4064" y="6916"/>
                      <a:pt x="4109" y="6802"/>
                    </a:cubicBezTo>
                    <a:cubicBezTo>
                      <a:pt x="4109" y="6802"/>
                      <a:pt x="4109" y="6825"/>
                      <a:pt x="4109" y="6825"/>
                    </a:cubicBezTo>
                    <a:cubicBezTo>
                      <a:pt x="4246" y="6551"/>
                      <a:pt x="4406" y="6254"/>
                      <a:pt x="4543" y="5980"/>
                    </a:cubicBezTo>
                    <a:cubicBezTo>
                      <a:pt x="4703" y="5684"/>
                      <a:pt x="4863" y="5364"/>
                      <a:pt x="5022" y="5067"/>
                    </a:cubicBezTo>
                    <a:cubicBezTo>
                      <a:pt x="5159" y="4748"/>
                      <a:pt x="5319" y="4451"/>
                      <a:pt x="5456" y="4131"/>
                    </a:cubicBezTo>
                    <a:cubicBezTo>
                      <a:pt x="5593" y="3812"/>
                      <a:pt x="5730" y="3492"/>
                      <a:pt x="5867" y="3173"/>
                    </a:cubicBezTo>
                    <a:cubicBezTo>
                      <a:pt x="6004" y="2853"/>
                      <a:pt x="6141" y="2534"/>
                      <a:pt x="6232" y="2214"/>
                    </a:cubicBezTo>
                    <a:cubicBezTo>
                      <a:pt x="6346" y="1895"/>
                      <a:pt x="6438" y="1575"/>
                      <a:pt x="6529" y="1255"/>
                    </a:cubicBezTo>
                    <a:cubicBezTo>
                      <a:pt x="6575" y="1118"/>
                      <a:pt x="6620" y="959"/>
                      <a:pt x="6643" y="822"/>
                    </a:cubicBezTo>
                    <a:cubicBezTo>
                      <a:pt x="6689" y="662"/>
                      <a:pt x="6734" y="479"/>
                      <a:pt x="6757" y="320"/>
                    </a:cubicBezTo>
                    <a:cubicBezTo>
                      <a:pt x="6780" y="251"/>
                      <a:pt x="6780" y="205"/>
                      <a:pt x="6757" y="137"/>
                    </a:cubicBezTo>
                    <a:cubicBezTo>
                      <a:pt x="6734" y="68"/>
                      <a:pt x="6689" y="23"/>
                      <a:pt x="6620" y="0"/>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4"/>
              <p:cNvSpPr/>
              <p:nvPr/>
            </p:nvSpPr>
            <p:spPr>
              <a:xfrm>
                <a:off x="11141678" y="3444654"/>
                <a:ext cx="19109" cy="18468"/>
              </a:xfrm>
              <a:custGeom>
                <a:rect b="b" l="l" r="r" t="t"/>
                <a:pathLst>
                  <a:path extrusionOk="0" h="663" w="686">
                    <a:moveTo>
                      <a:pt x="366" y="1"/>
                    </a:moveTo>
                    <a:cubicBezTo>
                      <a:pt x="275" y="1"/>
                      <a:pt x="206" y="24"/>
                      <a:pt x="138" y="92"/>
                    </a:cubicBezTo>
                    <a:cubicBezTo>
                      <a:pt x="69" y="138"/>
                      <a:pt x="24" y="229"/>
                      <a:pt x="24" y="298"/>
                    </a:cubicBezTo>
                    <a:cubicBezTo>
                      <a:pt x="1" y="457"/>
                      <a:pt x="138" y="663"/>
                      <a:pt x="320" y="663"/>
                    </a:cubicBezTo>
                    <a:cubicBezTo>
                      <a:pt x="389" y="663"/>
                      <a:pt x="480" y="640"/>
                      <a:pt x="549" y="572"/>
                    </a:cubicBezTo>
                    <a:cubicBezTo>
                      <a:pt x="617" y="526"/>
                      <a:pt x="663" y="435"/>
                      <a:pt x="663" y="366"/>
                    </a:cubicBezTo>
                    <a:cubicBezTo>
                      <a:pt x="686" y="206"/>
                      <a:pt x="549" y="1"/>
                      <a:pt x="366" y="1"/>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4"/>
              <p:cNvSpPr/>
              <p:nvPr/>
            </p:nvSpPr>
            <p:spPr>
              <a:xfrm>
                <a:off x="10774187" y="3434486"/>
                <a:ext cx="1236651" cy="274706"/>
              </a:xfrm>
              <a:custGeom>
                <a:rect b="b" l="l" r="r" t="t"/>
                <a:pathLst>
                  <a:path extrusionOk="0" h="9862" w="44396">
                    <a:moveTo>
                      <a:pt x="32458" y="2991"/>
                    </a:moveTo>
                    <a:cubicBezTo>
                      <a:pt x="32458" y="2991"/>
                      <a:pt x="32447" y="2991"/>
                      <a:pt x="32440" y="2999"/>
                    </a:cubicBezTo>
                    <a:lnTo>
                      <a:pt x="32440" y="2999"/>
                    </a:lnTo>
                    <a:cubicBezTo>
                      <a:pt x="32446" y="2996"/>
                      <a:pt x="32452" y="2994"/>
                      <a:pt x="32458" y="2991"/>
                    </a:cubicBezTo>
                    <a:close/>
                    <a:moveTo>
                      <a:pt x="29423" y="4246"/>
                    </a:moveTo>
                    <a:lnTo>
                      <a:pt x="29423" y="4246"/>
                    </a:lnTo>
                    <a:cubicBezTo>
                      <a:pt x="29412" y="4253"/>
                      <a:pt x="29401" y="4259"/>
                      <a:pt x="29390" y="4265"/>
                    </a:cubicBezTo>
                    <a:lnTo>
                      <a:pt x="29390" y="4265"/>
                    </a:lnTo>
                    <a:cubicBezTo>
                      <a:pt x="29403" y="4260"/>
                      <a:pt x="29414" y="4255"/>
                      <a:pt x="29423" y="4246"/>
                    </a:cubicBezTo>
                    <a:close/>
                    <a:moveTo>
                      <a:pt x="29390" y="4265"/>
                    </a:moveTo>
                    <a:lnTo>
                      <a:pt x="29390" y="4265"/>
                    </a:lnTo>
                    <a:cubicBezTo>
                      <a:pt x="29369" y="4272"/>
                      <a:pt x="29346" y="4278"/>
                      <a:pt x="29331" y="4292"/>
                    </a:cubicBezTo>
                    <a:cubicBezTo>
                      <a:pt x="29334" y="4291"/>
                      <a:pt x="29336" y="4290"/>
                      <a:pt x="29338" y="4290"/>
                    </a:cubicBezTo>
                    <a:lnTo>
                      <a:pt x="29338" y="4290"/>
                    </a:lnTo>
                    <a:cubicBezTo>
                      <a:pt x="29356" y="4282"/>
                      <a:pt x="29373" y="4274"/>
                      <a:pt x="29390" y="4265"/>
                    </a:cubicBezTo>
                    <a:close/>
                    <a:moveTo>
                      <a:pt x="30609" y="4442"/>
                    </a:moveTo>
                    <a:cubicBezTo>
                      <a:pt x="30602" y="4445"/>
                      <a:pt x="30594" y="4448"/>
                      <a:pt x="30587" y="4452"/>
                    </a:cubicBezTo>
                    <a:cubicBezTo>
                      <a:pt x="30604" y="4452"/>
                      <a:pt x="30608" y="4452"/>
                      <a:pt x="30609" y="4442"/>
                    </a:cubicBezTo>
                    <a:close/>
                    <a:moveTo>
                      <a:pt x="1507" y="8378"/>
                    </a:moveTo>
                    <a:cubicBezTo>
                      <a:pt x="1524" y="8395"/>
                      <a:pt x="1541" y="8399"/>
                      <a:pt x="1559" y="8400"/>
                    </a:cubicBezTo>
                    <a:lnTo>
                      <a:pt x="1559" y="8400"/>
                    </a:lnTo>
                    <a:cubicBezTo>
                      <a:pt x="1541" y="8393"/>
                      <a:pt x="1524" y="8385"/>
                      <a:pt x="1507" y="8378"/>
                    </a:cubicBezTo>
                    <a:close/>
                    <a:moveTo>
                      <a:pt x="5652" y="9583"/>
                    </a:moveTo>
                    <a:cubicBezTo>
                      <a:pt x="5661" y="9586"/>
                      <a:pt x="5672" y="9587"/>
                      <a:pt x="5684" y="9587"/>
                    </a:cubicBezTo>
                    <a:cubicBezTo>
                      <a:pt x="5673" y="9586"/>
                      <a:pt x="5663" y="9585"/>
                      <a:pt x="5652" y="9583"/>
                    </a:cubicBezTo>
                    <a:close/>
                    <a:moveTo>
                      <a:pt x="14545" y="9601"/>
                    </a:moveTo>
                    <a:cubicBezTo>
                      <a:pt x="14529" y="9604"/>
                      <a:pt x="14512" y="9607"/>
                      <a:pt x="14495" y="9610"/>
                    </a:cubicBezTo>
                    <a:cubicBezTo>
                      <a:pt x="14512" y="9610"/>
                      <a:pt x="14528" y="9610"/>
                      <a:pt x="14545" y="9601"/>
                    </a:cubicBezTo>
                    <a:close/>
                    <a:moveTo>
                      <a:pt x="43506" y="1"/>
                    </a:moveTo>
                    <a:cubicBezTo>
                      <a:pt x="43300" y="24"/>
                      <a:pt x="43095" y="46"/>
                      <a:pt x="42912" y="69"/>
                    </a:cubicBezTo>
                    <a:cubicBezTo>
                      <a:pt x="42821" y="69"/>
                      <a:pt x="42730" y="92"/>
                      <a:pt x="42638" y="115"/>
                    </a:cubicBezTo>
                    <a:cubicBezTo>
                      <a:pt x="42456" y="138"/>
                      <a:pt x="42273" y="138"/>
                      <a:pt x="42091" y="161"/>
                    </a:cubicBezTo>
                    <a:cubicBezTo>
                      <a:pt x="41862" y="183"/>
                      <a:pt x="41657" y="229"/>
                      <a:pt x="41474" y="275"/>
                    </a:cubicBezTo>
                    <a:cubicBezTo>
                      <a:pt x="41269" y="298"/>
                      <a:pt x="41086" y="343"/>
                      <a:pt x="40904" y="389"/>
                    </a:cubicBezTo>
                    <a:cubicBezTo>
                      <a:pt x="40721" y="412"/>
                      <a:pt x="40561" y="457"/>
                      <a:pt x="40402" y="503"/>
                    </a:cubicBezTo>
                    <a:cubicBezTo>
                      <a:pt x="40173" y="549"/>
                      <a:pt x="39968" y="594"/>
                      <a:pt x="39740" y="640"/>
                    </a:cubicBezTo>
                    <a:cubicBezTo>
                      <a:pt x="39534" y="686"/>
                      <a:pt x="39352" y="731"/>
                      <a:pt x="39146" y="777"/>
                    </a:cubicBezTo>
                    <a:cubicBezTo>
                      <a:pt x="38941" y="845"/>
                      <a:pt x="38758" y="891"/>
                      <a:pt x="38576" y="959"/>
                    </a:cubicBezTo>
                    <a:cubicBezTo>
                      <a:pt x="38370" y="1005"/>
                      <a:pt x="38187" y="1074"/>
                      <a:pt x="37982" y="1119"/>
                    </a:cubicBezTo>
                    <a:cubicBezTo>
                      <a:pt x="37845" y="1165"/>
                      <a:pt x="37685" y="1211"/>
                      <a:pt x="37548" y="1256"/>
                    </a:cubicBezTo>
                    <a:cubicBezTo>
                      <a:pt x="37366" y="1302"/>
                      <a:pt x="37183" y="1347"/>
                      <a:pt x="37023" y="1416"/>
                    </a:cubicBezTo>
                    <a:cubicBezTo>
                      <a:pt x="36841" y="1462"/>
                      <a:pt x="36658" y="1530"/>
                      <a:pt x="36476" y="1576"/>
                    </a:cubicBezTo>
                    <a:cubicBezTo>
                      <a:pt x="36293" y="1644"/>
                      <a:pt x="36110" y="1713"/>
                      <a:pt x="35905" y="1758"/>
                    </a:cubicBezTo>
                    <a:cubicBezTo>
                      <a:pt x="35745" y="1827"/>
                      <a:pt x="35585" y="1872"/>
                      <a:pt x="35403" y="1941"/>
                    </a:cubicBezTo>
                    <a:cubicBezTo>
                      <a:pt x="35220" y="2009"/>
                      <a:pt x="35060" y="2055"/>
                      <a:pt x="34878" y="2124"/>
                    </a:cubicBezTo>
                    <a:cubicBezTo>
                      <a:pt x="34672" y="2192"/>
                      <a:pt x="34490" y="2260"/>
                      <a:pt x="34307" y="2306"/>
                    </a:cubicBezTo>
                    <a:cubicBezTo>
                      <a:pt x="34125" y="2375"/>
                      <a:pt x="33919" y="2420"/>
                      <a:pt x="33759" y="2489"/>
                    </a:cubicBezTo>
                    <a:cubicBezTo>
                      <a:pt x="33303" y="2649"/>
                      <a:pt x="32869" y="2831"/>
                      <a:pt x="32436" y="3014"/>
                    </a:cubicBezTo>
                    <a:cubicBezTo>
                      <a:pt x="32436" y="3007"/>
                      <a:pt x="32438" y="3002"/>
                      <a:pt x="32440" y="2999"/>
                    </a:cubicBezTo>
                    <a:lnTo>
                      <a:pt x="32440" y="2999"/>
                    </a:lnTo>
                    <a:cubicBezTo>
                      <a:pt x="32240" y="3088"/>
                      <a:pt x="32019" y="3176"/>
                      <a:pt x="31819" y="3265"/>
                    </a:cubicBezTo>
                    <a:cubicBezTo>
                      <a:pt x="31819" y="3242"/>
                      <a:pt x="31819" y="3242"/>
                      <a:pt x="31819" y="3242"/>
                    </a:cubicBezTo>
                    <a:cubicBezTo>
                      <a:pt x="31728" y="3288"/>
                      <a:pt x="31614" y="3333"/>
                      <a:pt x="31523" y="3379"/>
                    </a:cubicBezTo>
                    <a:cubicBezTo>
                      <a:pt x="31386" y="3447"/>
                      <a:pt x="31249" y="3516"/>
                      <a:pt x="31112" y="3562"/>
                    </a:cubicBezTo>
                    <a:lnTo>
                      <a:pt x="31203" y="3539"/>
                    </a:lnTo>
                    <a:lnTo>
                      <a:pt x="31203" y="3539"/>
                    </a:lnTo>
                    <a:cubicBezTo>
                      <a:pt x="31134" y="3562"/>
                      <a:pt x="31066" y="3584"/>
                      <a:pt x="30998" y="3607"/>
                    </a:cubicBezTo>
                    <a:cubicBezTo>
                      <a:pt x="30564" y="3790"/>
                      <a:pt x="30153" y="3950"/>
                      <a:pt x="29719" y="4132"/>
                    </a:cubicBezTo>
                    <a:cubicBezTo>
                      <a:pt x="29696" y="4132"/>
                      <a:pt x="29696" y="4155"/>
                      <a:pt x="29674" y="4155"/>
                    </a:cubicBezTo>
                    <a:cubicBezTo>
                      <a:pt x="29674" y="4155"/>
                      <a:pt x="29696" y="4132"/>
                      <a:pt x="29696" y="4132"/>
                    </a:cubicBezTo>
                    <a:lnTo>
                      <a:pt x="29696" y="4132"/>
                    </a:lnTo>
                    <a:cubicBezTo>
                      <a:pt x="29584" y="4177"/>
                      <a:pt x="29472" y="4244"/>
                      <a:pt x="29338" y="4290"/>
                    </a:cubicBezTo>
                    <a:lnTo>
                      <a:pt x="29338" y="4290"/>
                    </a:lnTo>
                    <a:cubicBezTo>
                      <a:pt x="29252" y="4327"/>
                      <a:pt x="29166" y="4349"/>
                      <a:pt x="29080" y="4383"/>
                    </a:cubicBezTo>
                    <a:cubicBezTo>
                      <a:pt x="28943" y="4452"/>
                      <a:pt x="28829" y="4497"/>
                      <a:pt x="28715" y="4543"/>
                    </a:cubicBezTo>
                    <a:cubicBezTo>
                      <a:pt x="28510" y="4634"/>
                      <a:pt x="28304" y="4748"/>
                      <a:pt x="28076" y="4840"/>
                    </a:cubicBezTo>
                    <a:cubicBezTo>
                      <a:pt x="27985" y="4885"/>
                      <a:pt x="27870" y="4931"/>
                      <a:pt x="27756" y="4977"/>
                    </a:cubicBezTo>
                    <a:cubicBezTo>
                      <a:pt x="27711" y="5000"/>
                      <a:pt x="27642" y="5022"/>
                      <a:pt x="27597" y="5045"/>
                    </a:cubicBezTo>
                    <a:cubicBezTo>
                      <a:pt x="27574" y="5068"/>
                      <a:pt x="27574" y="5068"/>
                      <a:pt x="27551" y="5068"/>
                    </a:cubicBezTo>
                    <a:cubicBezTo>
                      <a:pt x="27528" y="5091"/>
                      <a:pt x="27528" y="5091"/>
                      <a:pt x="27505" y="5091"/>
                    </a:cubicBezTo>
                    <a:lnTo>
                      <a:pt x="27482" y="5091"/>
                    </a:lnTo>
                    <a:cubicBezTo>
                      <a:pt x="27482" y="5114"/>
                      <a:pt x="27460" y="5114"/>
                      <a:pt x="27460" y="5114"/>
                    </a:cubicBezTo>
                    <a:cubicBezTo>
                      <a:pt x="27410" y="5130"/>
                      <a:pt x="27360" y="5147"/>
                      <a:pt x="27318" y="5173"/>
                    </a:cubicBezTo>
                    <a:lnTo>
                      <a:pt x="27318" y="5173"/>
                    </a:lnTo>
                    <a:cubicBezTo>
                      <a:pt x="27143" y="5257"/>
                      <a:pt x="26947" y="5322"/>
                      <a:pt x="26752" y="5388"/>
                    </a:cubicBezTo>
                    <a:cubicBezTo>
                      <a:pt x="26547" y="5479"/>
                      <a:pt x="26364" y="5547"/>
                      <a:pt x="26159" y="5616"/>
                    </a:cubicBezTo>
                    <a:cubicBezTo>
                      <a:pt x="25976" y="5684"/>
                      <a:pt x="25793" y="5753"/>
                      <a:pt x="25588" y="5821"/>
                    </a:cubicBezTo>
                    <a:cubicBezTo>
                      <a:pt x="25428" y="5890"/>
                      <a:pt x="25268" y="5958"/>
                      <a:pt x="25086" y="6027"/>
                    </a:cubicBezTo>
                    <a:cubicBezTo>
                      <a:pt x="24926" y="6095"/>
                      <a:pt x="24743" y="6164"/>
                      <a:pt x="24561" y="6232"/>
                    </a:cubicBezTo>
                    <a:cubicBezTo>
                      <a:pt x="24378" y="6301"/>
                      <a:pt x="24173" y="6369"/>
                      <a:pt x="23990" y="6437"/>
                    </a:cubicBezTo>
                    <a:cubicBezTo>
                      <a:pt x="23808" y="6506"/>
                      <a:pt x="23602" y="6597"/>
                      <a:pt x="23420" y="6666"/>
                    </a:cubicBezTo>
                    <a:cubicBezTo>
                      <a:pt x="23237" y="6734"/>
                      <a:pt x="23054" y="6780"/>
                      <a:pt x="22872" y="6848"/>
                    </a:cubicBezTo>
                    <a:cubicBezTo>
                      <a:pt x="22507" y="6985"/>
                      <a:pt x="22141" y="7122"/>
                      <a:pt x="21776" y="7236"/>
                    </a:cubicBezTo>
                    <a:cubicBezTo>
                      <a:pt x="21388" y="7351"/>
                      <a:pt x="21000" y="7465"/>
                      <a:pt x="20589" y="7556"/>
                    </a:cubicBezTo>
                    <a:cubicBezTo>
                      <a:pt x="20407" y="7602"/>
                      <a:pt x="20201" y="7670"/>
                      <a:pt x="20019" y="7693"/>
                    </a:cubicBezTo>
                    <a:cubicBezTo>
                      <a:pt x="19836" y="7739"/>
                      <a:pt x="19676" y="7784"/>
                      <a:pt x="19494" y="7830"/>
                    </a:cubicBezTo>
                    <a:cubicBezTo>
                      <a:pt x="19106" y="7944"/>
                      <a:pt x="18718" y="8035"/>
                      <a:pt x="18329" y="8127"/>
                    </a:cubicBezTo>
                    <a:cubicBezTo>
                      <a:pt x="18193" y="8149"/>
                      <a:pt x="18056" y="8195"/>
                      <a:pt x="17919" y="8241"/>
                    </a:cubicBezTo>
                    <a:cubicBezTo>
                      <a:pt x="17805" y="8264"/>
                      <a:pt x="17690" y="8286"/>
                      <a:pt x="17553" y="8332"/>
                    </a:cubicBezTo>
                    <a:cubicBezTo>
                      <a:pt x="17302" y="8400"/>
                      <a:pt x="17028" y="8469"/>
                      <a:pt x="16755" y="8537"/>
                    </a:cubicBezTo>
                    <a:cubicBezTo>
                      <a:pt x="16481" y="8606"/>
                      <a:pt x="16207" y="8674"/>
                      <a:pt x="15910" y="8720"/>
                    </a:cubicBezTo>
                    <a:cubicBezTo>
                      <a:pt x="15659" y="8788"/>
                      <a:pt x="15385" y="8834"/>
                      <a:pt x="15111" y="8880"/>
                    </a:cubicBezTo>
                    <a:cubicBezTo>
                      <a:pt x="14974" y="8903"/>
                      <a:pt x="14814" y="8903"/>
                      <a:pt x="14655" y="8925"/>
                    </a:cubicBezTo>
                    <a:cubicBezTo>
                      <a:pt x="14518" y="8948"/>
                      <a:pt x="14358" y="8971"/>
                      <a:pt x="14221" y="8994"/>
                    </a:cubicBezTo>
                    <a:cubicBezTo>
                      <a:pt x="13833" y="9040"/>
                      <a:pt x="13445" y="9062"/>
                      <a:pt x="13057" y="9108"/>
                    </a:cubicBezTo>
                    <a:cubicBezTo>
                      <a:pt x="12646" y="9154"/>
                      <a:pt x="12235" y="9177"/>
                      <a:pt x="11824" y="9199"/>
                    </a:cubicBezTo>
                    <a:lnTo>
                      <a:pt x="9473" y="9199"/>
                    </a:lnTo>
                    <a:cubicBezTo>
                      <a:pt x="9154" y="9199"/>
                      <a:pt x="8834" y="9199"/>
                      <a:pt x="8515" y="9177"/>
                    </a:cubicBezTo>
                    <a:cubicBezTo>
                      <a:pt x="8218" y="9177"/>
                      <a:pt x="7921" y="9154"/>
                      <a:pt x="7624" y="9131"/>
                    </a:cubicBezTo>
                    <a:cubicBezTo>
                      <a:pt x="7465" y="9108"/>
                      <a:pt x="7305" y="9108"/>
                      <a:pt x="7168" y="9085"/>
                    </a:cubicBezTo>
                    <a:cubicBezTo>
                      <a:pt x="7008" y="9085"/>
                      <a:pt x="6848" y="9062"/>
                      <a:pt x="6666" y="9062"/>
                    </a:cubicBezTo>
                    <a:cubicBezTo>
                      <a:pt x="6369" y="9017"/>
                      <a:pt x="6049" y="8994"/>
                      <a:pt x="5753" y="8948"/>
                    </a:cubicBezTo>
                    <a:lnTo>
                      <a:pt x="5844" y="8948"/>
                    </a:lnTo>
                    <a:cubicBezTo>
                      <a:pt x="5753" y="8948"/>
                      <a:pt x="5661" y="8925"/>
                      <a:pt x="5570" y="8925"/>
                    </a:cubicBezTo>
                    <a:cubicBezTo>
                      <a:pt x="5228" y="8880"/>
                      <a:pt x="4885" y="8811"/>
                      <a:pt x="4543" y="8720"/>
                    </a:cubicBezTo>
                    <a:cubicBezTo>
                      <a:pt x="4360" y="8674"/>
                      <a:pt x="4178" y="8652"/>
                      <a:pt x="3995" y="8606"/>
                    </a:cubicBezTo>
                    <a:cubicBezTo>
                      <a:pt x="3813" y="8560"/>
                      <a:pt x="3653" y="8515"/>
                      <a:pt x="3493" y="8469"/>
                    </a:cubicBezTo>
                    <a:cubicBezTo>
                      <a:pt x="3082" y="8355"/>
                      <a:pt x="2671" y="8218"/>
                      <a:pt x="2283" y="8058"/>
                    </a:cubicBezTo>
                    <a:cubicBezTo>
                      <a:pt x="1918" y="7921"/>
                      <a:pt x="1553" y="7807"/>
                      <a:pt x="1165" y="7670"/>
                    </a:cubicBezTo>
                    <a:cubicBezTo>
                      <a:pt x="1051" y="7624"/>
                      <a:pt x="914" y="7579"/>
                      <a:pt x="777" y="7533"/>
                    </a:cubicBezTo>
                    <a:cubicBezTo>
                      <a:pt x="640" y="7465"/>
                      <a:pt x="480" y="7442"/>
                      <a:pt x="343" y="7396"/>
                    </a:cubicBezTo>
                    <a:cubicBezTo>
                      <a:pt x="318" y="7388"/>
                      <a:pt x="294" y="7384"/>
                      <a:pt x="270" y="7384"/>
                    </a:cubicBezTo>
                    <a:cubicBezTo>
                      <a:pt x="160" y="7384"/>
                      <a:pt x="61" y="7462"/>
                      <a:pt x="24" y="7556"/>
                    </a:cubicBezTo>
                    <a:cubicBezTo>
                      <a:pt x="1" y="7693"/>
                      <a:pt x="69" y="7830"/>
                      <a:pt x="206" y="7875"/>
                    </a:cubicBezTo>
                    <a:cubicBezTo>
                      <a:pt x="320" y="7921"/>
                      <a:pt x="434" y="7944"/>
                      <a:pt x="549" y="7990"/>
                    </a:cubicBezTo>
                    <a:cubicBezTo>
                      <a:pt x="640" y="8012"/>
                      <a:pt x="731" y="8058"/>
                      <a:pt x="822" y="8081"/>
                    </a:cubicBezTo>
                    <a:cubicBezTo>
                      <a:pt x="1074" y="8195"/>
                      <a:pt x="1325" y="8309"/>
                      <a:pt x="1576" y="8400"/>
                    </a:cubicBezTo>
                    <a:cubicBezTo>
                      <a:pt x="1570" y="8400"/>
                      <a:pt x="1564" y="8400"/>
                      <a:pt x="1559" y="8400"/>
                    </a:cubicBezTo>
                    <a:lnTo>
                      <a:pt x="1559" y="8400"/>
                    </a:lnTo>
                    <a:cubicBezTo>
                      <a:pt x="1907" y="8552"/>
                      <a:pt x="2255" y="8704"/>
                      <a:pt x="2603" y="8834"/>
                    </a:cubicBezTo>
                    <a:cubicBezTo>
                      <a:pt x="2945" y="8948"/>
                      <a:pt x="3310" y="9062"/>
                      <a:pt x="3653" y="9177"/>
                    </a:cubicBezTo>
                    <a:cubicBezTo>
                      <a:pt x="3813" y="9222"/>
                      <a:pt x="3950" y="9245"/>
                      <a:pt x="4109" y="9291"/>
                    </a:cubicBezTo>
                    <a:cubicBezTo>
                      <a:pt x="4269" y="9313"/>
                      <a:pt x="4452" y="9359"/>
                      <a:pt x="4611" y="9405"/>
                    </a:cubicBezTo>
                    <a:cubicBezTo>
                      <a:pt x="4944" y="9471"/>
                      <a:pt x="5297" y="9538"/>
                      <a:pt x="5652" y="9583"/>
                    </a:cubicBezTo>
                    <a:lnTo>
                      <a:pt x="5652" y="9583"/>
                    </a:lnTo>
                    <a:cubicBezTo>
                      <a:pt x="5636" y="9579"/>
                      <a:pt x="5623" y="9573"/>
                      <a:pt x="5612" y="9569"/>
                    </a:cubicBezTo>
                    <a:lnTo>
                      <a:pt x="5612" y="9569"/>
                    </a:lnTo>
                    <a:cubicBezTo>
                      <a:pt x="5813" y="9612"/>
                      <a:pt x="6033" y="9634"/>
                      <a:pt x="6232" y="9656"/>
                    </a:cubicBezTo>
                    <a:cubicBezTo>
                      <a:pt x="6323" y="9656"/>
                      <a:pt x="6415" y="9679"/>
                      <a:pt x="6506" y="9679"/>
                    </a:cubicBezTo>
                    <a:cubicBezTo>
                      <a:pt x="6620" y="9702"/>
                      <a:pt x="6734" y="9702"/>
                      <a:pt x="6848" y="9724"/>
                    </a:cubicBezTo>
                    <a:cubicBezTo>
                      <a:pt x="6940" y="9724"/>
                      <a:pt x="7031" y="9724"/>
                      <a:pt x="7145" y="9747"/>
                    </a:cubicBezTo>
                    <a:cubicBezTo>
                      <a:pt x="7236" y="9747"/>
                      <a:pt x="7351" y="9747"/>
                      <a:pt x="7465" y="9770"/>
                    </a:cubicBezTo>
                    <a:cubicBezTo>
                      <a:pt x="7647" y="9770"/>
                      <a:pt x="7853" y="9793"/>
                      <a:pt x="8035" y="9816"/>
                    </a:cubicBezTo>
                    <a:cubicBezTo>
                      <a:pt x="8241" y="9816"/>
                      <a:pt x="8423" y="9838"/>
                      <a:pt x="8606" y="9838"/>
                    </a:cubicBezTo>
                    <a:cubicBezTo>
                      <a:pt x="8811" y="9861"/>
                      <a:pt x="9017" y="9861"/>
                      <a:pt x="9222" y="9861"/>
                    </a:cubicBezTo>
                    <a:lnTo>
                      <a:pt x="11436" y="9861"/>
                    </a:lnTo>
                    <a:cubicBezTo>
                      <a:pt x="11596" y="9861"/>
                      <a:pt x="11756" y="9838"/>
                      <a:pt x="11938" y="9838"/>
                    </a:cubicBezTo>
                    <a:cubicBezTo>
                      <a:pt x="12098" y="9838"/>
                      <a:pt x="12258" y="9816"/>
                      <a:pt x="12441" y="9816"/>
                    </a:cubicBezTo>
                    <a:cubicBezTo>
                      <a:pt x="12783" y="9793"/>
                      <a:pt x="13125" y="9747"/>
                      <a:pt x="13491" y="9724"/>
                    </a:cubicBezTo>
                    <a:cubicBezTo>
                      <a:pt x="13673" y="9702"/>
                      <a:pt x="13833" y="9679"/>
                      <a:pt x="14016" y="9679"/>
                    </a:cubicBezTo>
                    <a:cubicBezTo>
                      <a:pt x="14198" y="9656"/>
                      <a:pt x="14381" y="9633"/>
                      <a:pt x="14563" y="9587"/>
                    </a:cubicBezTo>
                    <a:lnTo>
                      <a:pt x="14563" y="9587"/>
                    </a:lnTo>
                    <a:cubicBezTo>
                      <a:pt x="14557" y="9594"/>
                      <a:pt x="14551" y="9598"/>
                      <a:pt x="14545" y="9601"/>
                    </a:cubicBezTo>
                    <a:lnTo>
                      <a:pt x="14545" y="9601"/>
                    </a:lnTo>
                    <a:cubicBezTo>
                      <a:pt x="14637" y="9587"/>
                      <a:pt x="14717" y="9584"/>
                      <a:pt x="14814" y="9565"/>
                    </a:cubicBezTo>
                    <a:cubicBezTo>
                      <a:pt x="15248" y="9519"/>
                      <a:pt x="15682" y="9450"/>
                      <a:pt x="16093" y="9359"/>
                    </a:cubicBezTo>
                    <a:cubicBezTo>
                      <a:pt x="16503" y="9268"/>
                      <a:pt x="16914" y="9177"/>
                      <a:pt x="17325" y="9062"/>
                    </a:cubicBezTo>
                    <a:cubicBezTo>
                      <a:pt x="17508" y="8994"/>
                      <a:pt x="17713" y="8948"/>
                      <a:pt x="17896" y="8903"/>
                    </a:cubicBezTo>
                    <a:cubicBezTo>
                      <a:pt x="18101" y="8857"/>
                      <a:pt x="18307" y="8811"/>
                      <a:pt x="18489" y="8766"/>
                    </a:cubicBezTo>
                    <a:cubicBezTo>
                      <a:pt x="18695" y="8720"/>
                      <a:pt x="18877" y="8674"/>
                      <a:pt x="19060" y="8629"/>
                    </a:cubicBezTo>
                    <a:cubicBezTo>
                      <a:pt x="19265" y="8583"/>
                      <a:pt x="19448" y="8515"/>
                      <a:pt x="19631" y="8469"/>
                    </a:cubicBezTo>
                    <a:cubicBezTo>
                      <a:pt x="19813" y="8423"/>
                      <a:pt x="19996" y="8378"/>
                      <a:pt x="20178" y="8332"/>
                    </a:cubicBezTo>
                    <a:cubicBezTo>
                      <a:pt x="20361" y="8286"/>
                      <a:pt x="20544" y="8241"/>
                      <a:pt x="20726" y="8195"/>
                    </a:cubicBezTo>
                    <a:cubicBezTo>
                      <a:pt x="21137" y="8104"/>
                      <a:pt x="21548" y="7990"/>
                      <a:pt x="21936" y="7875"/>
                    </a:cubicBezTo>
                    <a:cubicBezTo>
                      <a:pt x="22301" y="7761"/>
                      <a:pt x="22666" y="7624"/>
                      <a:pt x="23031" y="7487"/>
                    </a:cubicBezTo>
                    <a:cubicBezTo>
                      <a:pt x="23214" y="7419"/>
                      <a:pt x="23397" y="7373"/>
                      <a:pt x="23579" y="7305"/>
                    </a:cubicBezTo>
                    <a:cubicBezTo>
                      <a:pt x="23762" y="7236"/>
                      <a:pt x="23945" y="7145"/>
                      <a:pt x="24150" y="7077"/>
                    </a:cubicBezTo>
                    <a:cubicBezTo>
                      <a:pt x="24333" y="7008"/>
                      <a:pt x="24538" y="6940"/>
                      <a:pt x="24721" y="6871"/>
                    </a:cubicBezTo>
                    <a:cubicBezTo>
                      <a:pt x="24903" y="6803"/>
                      <a:pt x="25063" y="6734"/>
                      <a:pt x="25246" y="6666"/>
                    </a:cubicBezTo>
                    <a:cubicBezTo>
                      <a:pt x="25405" y="6597"/>
                      <a:pt x="25588" y="6529"/>
                      <a:pt x="25748" y="6460"/>
                    </a:cubicBezTo>
                    <a:cubicBezTo>
                      <a:pt x="25930" y="6392"/>
                      <a:pt x="26113" y="6323"/>
                      <a:pt x="26296" y="6255"/>
                    </a:cubicBezTo>
                    <a:cubicBezTo>
                      <a:pt x="26501" y="6186"/>
                      <a:pt x="26706" y="6118"/>
                      <a:pt x="26912" y="6027"/>
                    </a:cubicBezTo>
                    <a:cubicBezTo>
                      <a:pt x="27094" y="5958"/>
                      <a:pt x="27300" y="5890"/>
                      <a:pt x="27505" y="5798"/>
                    </a:cubicBezTo>
                    <a:cubicBezTo>
                      <a:pt x="27574" y="5776"/>
                      <a:pt x="27619" y="5753"/>
                      <a:pt x="27688" y="5730"/>
                    </a:cubicBezTo>
                    <a:cubicBezTo>
                      <a:pt x="27711" y="5707"/>
                      <a:pt x="27734" y="5707"/>
                      <a:pt x="27756" y="5684"/>
                    </a:cubicBezTo>
                    <a:cubicBezTo>
                      <a:pt x="27779" y="5684"/>
                      <a:pt x="27802" y="5661"/>
                      <a:pt x="27825" y="5661"/>
                    </a:cubicBezTo>
                    <a:lnTo>
                      <a:pt x="27848" y="5661"/>
                    </a:lnTo>
                    <a:cubicBezTo>
                      <a:pt x="27939" y="5616"/>
                      <a:pt x="28030" y="5570"/>
                      <a:pt x="28122" y="5524"/>
                    </a:cubicBezTo>
                    <a:cubicBezTo>
                      <a:pt x="28350" y="5433"/>
                      <a:pt x="28555" y="5319"/>
                      <a:pt x="28761" y="5228"/>
                    </a:cubicBezTo>
                    <a:cubicBezTo>
                      <a:pt x="28966" y="5159"/>
                      <a:pt x="29172" y="5045"/>
                      <a:pt x="29377" y="4977"/>
                    </a:cubicBezTo>
                    <a:lnTo>
                      <a:pt x="29331" y="4977"/>
                    </a:lnTo>
                    <a:cubicBezTo>
                      <a:pt x="29628" y="4863"/>
                      <a:pt x="29925" y="4726"/>
                      <a:pt x="30221" y="4611"/>
                    </a:cubicBezTo>
                    <a:cubicBezTo>
                      <a:pt x="30313" y="4566"/>
                      <a:pt x="30427" y="4520"/>
                      <a:pt x="30541" y="4475"/>
                    </a:cubicBezTo>
                    <a:cubicBezTo>
                      <a:pt x="30541" y="4475"/>
                      <a:pt x="30564" y="4452"/>
                      <a:pt x="30564" y="4452"/>
                    </a:cubicBezTo>
                    <a:cubicBezTo>
                      <a:pt x="30587" y="4452"/>
                      <a:pt x="30587" y="4452"/>
                      <a:pt x="30609" y="4429"/>
                    </a:cubicBezTo>
                    <a:lnTo>
                      <a:pt x="30609" y="4429"/>
                    </a:lnTo>
                    <a:cubicBezTo>
                      <a:pt x="30609" y="4435"/>
                      <a:pt x="30609" y="4439"/>
                      <a:pt x="30609" y="4442"/>
                    </a:cubicBezTo>
                    <a:lnTo>
                      <a:pt x="30609" y="4442"/>
                    </a:lnTo>
                    <a:cubicBezTo>
                      <a:pt x="30761" y="4377"/>
                      <a:pt x="30914" y="4312"/>
                      <a:pt x="31066" y="4246"/>
                    </a:cubicBezTo>
                    <a:cubicBezTo>
                      <a:pt x="31271" y="4155"/>
                      <a:pt x="31454" y="4064"/>
                      <a:pt x="31659" y="3972"/>
                    </a:cubicBezTo>
                    <a:cubicBezTo>
                      <a:pt x="31819" y="3904"/>
                      <a:pt x="32002" y="3813"/>
                      <a:pt x="32184" y="3744"/>
                    </a:cubicBezTo>
                    <a:cubicBezTo>
                      <a:pt x="32230" y="3721"/>
                      <a:pt x="32299" y="3698"/>
                      <a:pt x="32344" y="3676"/>
                    </a:cubicBezTo>
                    <a:lnTo>
                      <a:pt x="32321" y="3676"/>
                    </a:lnTo>
                    <a:cubicBezTo>
                      <a:pt x="32367" y="3653"/>
                      <a:pt x="32390" y="3653"/>
                      <a:pt x="32413" y="3630"/>
                    </a:cubicBezTo>
                    <a:cubicBezTo>
                      <a:pt x="32481" y="3607"/>
                      <a:pt x="32550" y="3584"/>
                      <a:pt x="32618" y="3562"/>
                    </a:cubicBezTo>
                    <a:lnTo>
                      <a:pt x="32595" y="3562"/>
                    </a:lnTo>
                    <a:cubicBezTo>
                      <a:pt x="32664" y="3539"/>
                      <a:pt x="32732" y="3516"/>
                      <a:pt x="32801" y="3470"/>
                    </a:cubicBezTo>
                    <a:cubicBezTo>
                      <a:pt x="32824" y="3470"/>
                      <a:pt x="32846" y="3447"/>
                      <a:pt x="32869" y="3447"/>
                    </a:cubicBezTo>
                    <a:cubicBezTo>
                      <a:pt x="32882" y="3435"/>
                      <a:pt x="32901" y="3429"/>
                      <a:pt x="32919" y="3423"/>
                    </a:cubicBezTo>
                    <a:lnTo>
                      <a:pt x="32919" y="3423"/>
                    </a:lnTo>
                    <a:cubicBezTo>
                      <a:pt x="32910" y="3425"/>
                      <a:pt x="32901" y="3425"/>
                      <a:pt x="32892" y="3425"/>
                    </a:cubicBezTo>
                    <a:cubicBezTo>
                      <a:pt x="32914" y="3418"/>
                      <a:pt x="32936" y="3411"/>
                      <a:pt x="32958" y="3404"/>
                    </a:cubicBezTo>
                    <a:lnTo>
                      <a:pt x="32958" y="3404"/>
                    </a:lnTo>
                    <a:cubicBezTo>
                      <a:pt x="32948" y="3413"/>
                      <a:pt x="32933" y="3418"/>
                      <a:pt x="32919" y="3423"/>
                    </a:cubicBezTo>
                    <a:lnTo>
                      <a:pt x="32919" y="3423"/>
                    </a:lnTo>
                    <a:cubicBezTo>
                      <a:pt x="32932" y="3421"/>
                      <a:pt x="32945" y="3416"/>
                      <a:pt x="32958" y="3404"/>
                    </a:cubicBezTo>
                    <a:lnTo>
                      <a:pt x="32958" y="3404"/>
                    </a:lnTo>
                    <a:cubicBezTo>
                      <a:pt x="32958" y="3404"/>
                      <a:pt x="32958" y="3404"/>
                      <a:pt x="32958" y="3404"/>
                    </a:cubicBezTo>
                    <a:lnTo>
                      <a:pt x="32958" y="3404"/>
                    </a:lnTo>
                    <a:cubicBezTo>
                      <a:pt x="32959" y="3403"/>
                      <a:pt x="32960" y="3403"/>
                      <a:pt x="32960" y="3402"/>
                    </a:cubicBezTo>
                    <a:lnTo>
                      <a:pt x="32960" y="3402"/>
                    </a:lnTo>
                    <a:cubicBezTo>
                      <a:pt x="32960" y="3403"/>
                      <a:pt x="32959" y="3403"/>
                      <a:pt x="32958" y="3404"/>
                    </a:cubicBezTo>
                    <a:lnTo>
                      <a:pt x="32958" y="3404"/>
                    </a:lnTo>
                    <a:cubicBezTo>
                      <a:pt x="33091" y="3360"/>
                      <a:pt x="33211" y="3304"/>
                      <a:pt x="33349" y="3265"/>
                    </a:cubicBezTo>
                    <a:lnTo>
                      <a:pt x="33303" y="3265"/>
                    </a:lnTo>
                    <a:cubicBezTo>
                      <a:pt x="33440" y="3219"/>
                      <a:pt x="33554" y="3173"/>
                      <a:pt x="33691" y="3105"/>
                    </a:cubicBezTo>
                    <a:lnTo>
                      <a:pt x="33691" y="3105"/>
                    </a:lnTo>
                    <a:lnTo>
                      <a:pt x="33668" y="3128"/>
                    </a:lnTo>
                    <a:cubicBezTo>
                      <a:pt x="33828" y="3037"/>
                      <a:pt x="34010" y="2991"/>
                      <a:pt x="34170" y="2922"/>
                    </a:cubicBezTo>
                    <a:cubicBezTo>
                      <a:pt x="34376" y="2854"/>
                      <a:pt x="34581" y="2785"/>
                      <a:pt x="34787" y="2694"/>
                    </a:cubicBezTo>
                    <a:cubicBezTo>
                      <a:pt x="34969" y="2626"/>
                      <a:pt x="35152" y="2580"/>
                      <a:pt x="35312" y="2512"/>
                    </a:cubicBezTo>
                    <a:cubicBezTo>
                      <a:pt x="35471" y="2443"/>
                      <a:pt x="35631" y="2397"/>
                      <a:pt x="35814" y="2329"/>
                    </a:cubicBezTo>
                    <a:cubicBezTo>
                      <a:pt x="36179" y="2192"/>
                      <a:pt x="36544" y="2055"/>
                      <a:pt x="36909" y="1918"/>
                    </a:cubicBezTo>
                    <a:cubicBezTo>
                      <a:pt x="37092" y="1850"/>
                      <a:pt x="37274" y="1781"/>
                      <a:pt x="37434" y="1735"/>
                    </a:cubicBezTo>
                    <a:cubicBezTo>
                      <a:pt x="37594" y="1690"/>
                      <a:pt x="37754" y="1621"/>
                      <a:pt x="37914" y="1576"/>
                    </a:cubicBezTo>
                    <a:cubicBezTo>
                      <a:pt x="38233" y="1462"/>
                      <a:pt x="38576" y="1347"/>
                      <a:pt x="38895" y="1233"/>
                    </a:cubicBezTo>
                    <a:cubicBezTo>
                      <a:pt x="39260" y="1119"/>
                      <a:pt x="39648" y="1028"/>
                      <a:pt x="40014" y="937"/>
                    </a:cubicBezTo>
                    <a:cubicBezTo>
                      <a:pt x="40356" y="845"/>
                      <a:pt x="40698" y="754"/>
                      <a:pt x="41041" y="686"/>
                    </a:cubicBezTo>
                    <a:cubicBezTo>
                      <a:pt x="41223" y="640"/>
                      <a:pt x="41406" y="594"/>
                      <a:pt x="41566" y="549"/>
                    </a:cubicBezTo>
                    <a:cubicBezTo>
                      <a:pt x="41771" y="526"/>
                      <a:pt x="41954" y="480"/>
                      <a:pt x="42136" y="457"/>
                    </a:cubicBezTo>
                    <a:cubicBezTo>
                      <a:pt x="42182" y="457"/>
                      <a:pt x="42205" y="434"/>
                      <a:pt x="42228" y="434"/>
                    </a:cubicBezTo>
                    <a:lnTo>
                      <a:pt x="42273" y="434"/>
                    </a:lnTo>
                    <a:cubicBezTo>
                      <a:pt x="42433" y="412"/>
                      <a:pt x="42616" y="389"/>
                      <a:pt x="42775" y="366"/>
                    </a:cubicBezTo>
                    <a:cubicBezTo>
                      <a:pt x="42935" y="343"/>
                      <a:pt x="43095" y="320"/>
                      <a:pt x="43232" y="298"/>
                    </a:cubicBezTo>
                    <a:cubicBezTo>
                      <a:pt x="43255" y="275"/>
                      <a:pt x="43255" y="275"/>
                      <a:pt x="43278" y="275"/>
                    </a:cubicBezTo>
                    <a:lnTo>
                      <a:pt x="43255" y="275"/>
                    </a:lnTo>
                    <a:cubicBezTo>
                      <a:pt x="43414" y="275"/>
                      <a:pt x="43574" y="252"/>
                      <a:pt x="43711" y="252"/>
                    </a:cubicBezTo>
                    <a:lnTo>
                      <a:pt x="44282" y="252"/>
                    </a:lnTo>
                    <a:cubicBezTo>
                      <a:pt x="44328" y="252"/>
                      <a:pt x="44396" y="183"/>
                      <a:pt x="44396" y="138"/>
                    </a:cubicBezTo>
                    <a:cubicBezTo>
                      <a:pt x="44396" y="69"/>
                      <a:pt x="44328" y="24"/>
                      <a:pt x="44282" y="1"/>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4"/>
              <p:cNvSpPr/>
              <p:nvPr/>
            </p:nvSpPr>
            <p:spPr>
              <a:xfrm>
                <a:off x="10791986" y="3609973"/>
                <a:ext cx="1037014" cy="172980"/>
              </a:xfrm>
              <a:custGeom>
                <a:rect b="b" l="l" r="r" t="t"/>
                <a:pathLst>
                  <a:path extrusionOk="0" h="6210" w="37229">
                    <a:moveTo>
                      <a:pt x="29324" y="2335"/>
                    </a:moveTo>
                    <a:cubicBezTo>
                      <a:pt x="29311" y="2341"/>
                      <a:pt x="29298" y="2346"/>
                      <a:pt x="29286" y="2352"/>
                    </a:cubicBezTo>
                    <a:cubicBezTo>
                      <a:pt x="29301" y="2352"/>
                      <a:pt x="29315" y="2342"/>
                      <a:pt x="29324" y="2335"/>
                    </a:cubicBezTo>
                    <a:close/>
                    <a:moveTo>
                      <a:pt x="16367" y="5045"/>
                    </a:moveTo>
                    <a:cubicBezTo>
                      <a:pt x="16348" y="5045"/>
                      <a:pt x="16313" y="5045"/>
                      <a:pt x="16288" y="5058"/>
                    </a:cubicBezTo>
                    <a:lnTo>
                      <a:pt x="16288" y="5058"/>
                    </a:lnTo>
                    <a:cubicBezTo>
                      <a:pt x="16314" y="5054"/>
                      <a:pt x="16340" y="5049"/>
                      <a:pt x="16367" y="5045"/>
                    </a:cubicBezTo>
                    <a:close/>
                    <a:moveTo>
                      <a:pt x="15545" y="5159"/>
                    </a:moveTo>
                    <a:cubicBezTo>
                      <a:pt x="15527" y="5159"/>
                      <a:pt x="15509" y="5159"/>
                      <a:pt x="15481" y="5170"/>
                    </a:cubicBezTo>
                    <a:lnTo>
                      <a:pt x="15481" y="5170"/>
                    </a:lnTo>
                    <a:cubicBezTo>
                      <a:pt x="15502" y="5167"/>
                      <a:pt x="15524" y="5163"/>
                      <a:pt x="15545" y="5159"/>
                    </a:cubicBezTo>
                    <a:close/>
                    <a:moveTo>
                      <a:pt x="37092" y="1"/>
                    </a:moveTo>
                    <a:cubicBezTo>
                      <a:pt x="37069" y="1"/>
                      <a:pt x="37069" y="23"/>
                      <a:pt x="37046" y="23"/>
                    </a:cubicBezTo>
                    <a:cubicBezTo>
                      <a:pt x="37001" y="23"/>
                      <a:pt x="36932" y="46"/>
                      <a:pt x="36887" y="46"/>
                    </a:cubicBezTo>
                    <a:lnTo>
                      <a:pt x="36909" y="46"/>
                    </a:lnTo>
                    <a:cubicBezTo>
                      <a:pt x="36841" y="46"/>
                      <a:pt x="36772" y="69"/>
                      <a:pt x="36704" y="69"/>
                    </a:cubicBezTo>
                    <a:lnTo>
                      <a:pt x="36727" y="69"/>
                    </a:lnTo>
                    <a:cubicBezTo>
                      <a:pt x="36635" y="92"/>
                      <a:pt x="36521" y="92"/>
                      <a:pt x="36430" y="115"/>
                    </a:cubicBezTo>
                    <a:lnTo>
                      <a:pt x="36453" y="115"/>
                    </a:lnTo>
                    <a:cubicBezTo>
                      <a:pt x="36339" y="115"/>
                      <a:pt x="36202" y="137"/>
                      <a:pt x="36088" y="160"/>
                    </a:cubicBezTo>
                    <a:cubicBezTo>
                      <a:pt x="35951" y="160"/>
                      <a:pt x="35814" y="183"/>
                      <a:pt x="35700" y="206"/>
                    </a:cubicBezTo>
                    <a:cubicBezTo>
                      <a:pt x="35334" y="252"/>
                      <a:pt x="34992" y="320"/>
                      <a:pt x="34650" y="389"/>
                    </a:cubicBezTo>
                    <a:cubicBezTo>
                      <a:pt x="34490" y="411"/>
                      <a:pt x="34353" y="434"/>
                      <a:pt x="34193" y="457"/>
                    </a:cubicBezTo>
                    <a:cubicBezTo>
                      <a:pt x="34056" y="503"/>
                      <a:pt x="33919" y="526"/>
                      <a:pt x="33782" y="571"/>
                    </a:cubicBezTo>
                    <a:cubicBezTo>
                      <a:pt x="33600" y="594"/>
                      <a:pt x="33440" y="640"/>
                      <a:pt x="33280" y="685"/>
                    </a:cubicBezTo>
                    <a:cubicBezTo>
                      <a:pt x="33120" y="708"/>
                      <a:pt x="32938" y="777"/>
                      <a:pt x="32778" y="799"/>
                    </a:cubicBezTo>
                    <a:cubicBezTo>
                      <a:pt x="32458" y="891"/>
                      <a:pt x="32139" y="959"/>
                      <a:pt x="31842" y="1051"/>
                    </a:cubicBezTo>
                    <a:cubicBezTo>
                      <a:pt x="31660" y="1096"/>
                      <a:pt x="31500" y="1142"/>
                      <a:pt x="31317" y="1187"/>
                    </a:cubicBezTo>
                    <a:cubicBezTo>
                      <a:pt x="31135" y="1256"/>
                      <a:pt x="30952" y="1302"/>
                      <a:pt x="30769" y="1370"/>
                    </a:cubicBezTo>
                    <a:cubicBezTo>
                      <a:pt x="30587" y="1416"/>
                      <a:pt x="30404" y="1484"/>
                      <a:pt x="30222" y="1530"/>
                    </a:cubicBezTo>
                    <a:cubicBezTo>
                      <a:pt x="30039" y="1575"/>
                      <a:pt x="29856" y="1644"/>
                      <a:pt x="29674" y="1690"/>
                    </a:cubicBezTo>
                    <a:cubicBezTo>
                      <a:pt x="29354" y="1804"/>
                      <a:pt x="29035" y="1918"/>
                      <a:pt x="28715" y="2032"/>
                    </a:cubicBezTo>
                    <a:cubicBezTo>
                      <a:pt x="28418" y="2146"/>
                      <a:pt x="28122" y="2237"/>
                      <a:pt x="27825" y="2329"/>
                    </a:cubicBezTo>
                    <a:cubicBezTo>
                      <a:pt x="27642" y="2397"/>
                      <a:pt x="27483" y="2443"/>
                      <a:pt x="27300" y="2511"/>
                    </a:cubicBezTo>
                    <a:cubicBezTo>
                      <a:pt x="27163" y="2557"/>
                      <a:pt x="27026" y="2580"/>
                      <a:pt x="26889" y="2625"/>
                    </a:cubicBezTo>
                    <a:cubicBezTo>
                      <a:pt x="26570" y="2717"/>
                      <a:pt x="26250" y="2808"/>
                      <a:pt x="25953" y="2899"/>
                    </a:cubicBezTo>
                    <a:cubicBezTo>
                      <a:pt x="25816" y="2922"/>
                      <a:pt x="25679" y="2968"/>
                      <a:pt x="25542" y="3013"/>
                    </a:cubicBezTo>
                    <a:cubicBezTo>
                      <a:pt x="25405" y="3059"/>
                      <a:pt x="25268" y="3082"/>
                      <a:pt x="25132" y="3128"/>
                    </a:cubicBezTo>
                    <a:cubicBezTo>
                      <a:pt x="24835" y="3219"/>
                      <a:pt x="24538" y="3287"/>
                      <a:pt x="24264" y="3379"/>
                    </a:cubicBezTo>
                    <a:cubicBezTo>
                      <a:pt x="23990" y="3470"/>
                      <a:pt x="23716" y="3561"/>
                      <a:pt x="23420" y="3630"/>
                    </a:cubicBezTo>
                    <a:cubicBezTo>
                      <a:pt x="23283" y="3675"/>
                      <a:pt x="23146" y="3721"/>
                      <a:pt x="23009" y="3744"/>
                    </a:cubicBezTo>
                    <a:cubicBezTo>
                      <a:pt x="22849" y="3790"/>
                      <a:pt x="22666" y="3835"/>
                      <a:pt x="22507" y="3881"/>
                    </a:cubicBezTo>
                    <a:cubicBezTo>
                      <a:pt x="22187" y="3949"/>
                      <a:pt x="21868" y="4063"/>
                      <a:pt x="21525" y="4132"/>
                    </a:cubicBezTo>
                    <a:cubicBezTo>
                      <a:pt x="21183" y="4200"/>
                      <a:pt x="20840" y="4269"/>
                      <a:pt x="20475" y="4337"/>
                    </a:cubicBezTo>
                    <a:cubicBezTo>
                      <a:pt x="20315" y="4383"/>
                      <a:pt x="20133" y="4429"/>
                      <a:pt x="19973" y="4451"/>
                    </a:cubicBezTo>
                    <a:cubicBezTo>
                      <a:pt x="19790" y="4497"/>
                      <a:pt x="19608" y="4520"/>
                      <a:pt x="19448" y="4566"/>
                    </a:cubicBezTo>
                    <a:cubicBezTo>
                      <a:pt x="19083" y="4634"/>
                      <a:pt x="18740" y="4680"/>
                      <a:pt x="18398" y="4725"/>
                    </a:cubicBezTo>
                    <a:cubicBezTo>
                      <a:pt x="17690" y="4840"/>
                      <a:pt x="16983" y="4954"/>
                      <a:pt x="16275" y="5068"/>
                    </a:cubicBezTo>
                    <a:cubicBezTo>
                      <a:pt x="16279" y="5064"/>
                      <a:pt x="16283" y="5061"/>
                      <a:pt x="16288" y="5058"/>
                    </a:cubicBezTo>
                    <a:lnTo>
                      <a:pt x="16288" y="5058"/>
                    </a:lnTo>
                    <a:cubicBezTo>
                      <a:pt x="16185" y="5076"/>
                      <a:pt x="16093" y="5091"/>
                      <a:pt x="16001" y="5091"/>
                    </a:cubicBezTo>
                    <a:lnTo>
                      <a:pt x="16070" y="5091"/>
                    </a:lnTo>
                    <a:cubicBezTo>
                      <a:pt x="15979" y="5091"/>
                      <a:pt x="15887" y="5113"/>
                      <a:pt x="15796" y="5113"/>
                    </a:cubicBezTo>
                    <a:cubicBezTo>
                      <a:pt x="15682" y="5136"/>
                      <a:pt x="15568" y="5159"/>
                      <a:pt x="15454" y="5182"/>
                    </a:cubicBezTo>
                    <a:cubicBezTo>
                      <a:pt x="15464" y="5177"/>
                      <a:pt x="15473" y="5173"/>
                      <a:pt x="15481" y="5170"/>
                    </a:cubicBezTo>
                    <a:lnTo>
                      <a:pt x="15481" y="5170"/>
                    </a:lnTo>
                    <a:cubicBezTo>
                      <a:pt x="15388" y="5183"/>
                      <a:pt x="15295" y="5186"/>
                      <a:pt x="15203" y="5205"/>
                    </a:cubicBezTo>
                    <a:cubicBezTo>
                      <a:pt x="14837" y="5250"/>
                      <a:pt x="14495" y="5296"/>
                      <a:pt x="14130" y="5342"/>
                    </a:cubicBezTo>
                    <a:cubicBezTo>
                      <a:pt x="13765" y="5364"/>
                      <a:pt x="13422" y="5387"/>
                      <a:pt x="13057" y="5410"/>
                    </a:cubicBezTo>
                    <a:cubicBezTo>
                      <a:pt x="12692" y="5456"/>
                      <a:pt x="12327" y="5479"/>
                      <a:pt x="11939" y="5501"/>
                    </a:cubicBezTo>
                    <a:cubicBezTo>
                      <a:pt x="11756" y="5501"/>
                      <a:pt x="11596" y="5524"/>
                      <a:pt x="11414" y="5524"/>
                    </a:cubicBezTo>
                    <a:cubicBezTo>
                      <a:pt x="11231" y="5547"/>
                      <a:pt x="11048" y="5547"/>
                      <a:pt x="10889" y="5547"/>
                    </a:cubicBezTo>
                    <a:lnTo>
                      <a:pt x="8606" y="5547"/>
                    </a:lnTo>
                    <a:cubicBezTo>
                      <a:pt x="8423" y="5547"/>
                      <a:pt x="8241" y="5547"/>
                      <a:pt x="8081" y="5524"/>
                    </a:cubicBezTo>
                    <a:cubicBezTo>
                      <a:pt x="7898" y="5524"/>
                      <a:pt x="7716" y="5501"/>
                      <a:pt x="7533" y="5501"/>
                    </a:cubicBezTo>
                    <a:cubicBezTo>
                      <a:pt x="7168" y="5456"/>
                      <a:pt x="6803" y="5433"/>
                      <a:pt x="6460" y="5410"/>
                    </a:cubicBezTo>
                    <a:cubicBezTo>
                      <a:pt x="6141" y="5387"/>
                      <a:pt x="5821" y="5342"/>
                      <a:pt x="5502" y="5319"/>
                    </a:cubicBezTo>
                    <a:cubicBezTo>
                      <a:pt x="5182" y="5296"/>
                      <a:pt x="4885" y="5250"/>
                      <a:pt x="4566" y="5228"/>
                    </a:cubicBezTo>
                    <a:lnTo>
                      <a:pt x="4634" y="5228"/>
                    </a:lnTo>
                    <a:lnTo>
                      <a:pt x="4383" y="5205"/>
                    </a:lnTo>
                    <a:lnTo>
                      <a:pt x="4475" y="5205"/>
                    </a:lnTo>
                    <a:cubicBezTo>
                      <a:pt x="4109" y="5159"/>
                      <a:pt x="3767" y="5113"/>
                      <a:pt x="3425" y="5045"/>
                    </a:cubicBezTo>
                    <a:cubicBezTo>
                      <a:pt x="3059" y="4999"/>
                      <a:pt x="2694" y="4931"/>
                      <a:pt x="2352" y="4862"/>
                    </a:cubicBezTo>
                    <a:cubicBezTo>
                      <a:pt x="2169" y="4840"/>
                      <a:pt x="2009" y="4794"/>
                      <a:pt x="1827" y="4748"/>
                    </a:cubicBezTo>
                    <a:cubicBezTo>
                      <a:pt x="1667" y="4703"/>
                      <a:pt x="1485" y="4657"/>
                      <a:pt x="1302" y="4611"/>
                    </a:cubicBezTo>
                    <a:cubicBezTo>
                      <a:pt x="1142" y="4566"/>
                      <a:pt x="982" y="4520"/>
                      <a:pt x="823" y="4497"/>
                    </a:cubicBezTo>
                    <a:cubicBezTo>
                      <a:pt x="640" y="4451"/>
                      <a:pt x="480" y="4406"/>
                      <a:pt x="320" y="4383"/>
                    </a:cubicBezTo>
                    <a:cubicBezTo>
                      <a:pt x="297" y="4373"/>
                      <a:pt x="272" y="4369"/>
                      <a:pt x="247" y="4369"/>
                    </a:cubicBezTo>
                    <a:cubicBezTo>
                      <a:pt x="153" y="4369"/>
                      <a:pt x="60" y="4434"/>
                      <a:pt x="24" y="4543"/>
                    </a:cubicBezTo>
                    <a:cubicBezTo>
                      <a:pt x="1" y="4657"/>
                      <a:pt x="69" y="4817"/>
                      <a:pt x="206" y="4840"/>
                    </a:cubicBezTo>
                    <a:cubicBezTo>
                      <a:pt x="526" y="4908"/>
                      <a:pt x="845" y="4999"/>
                      <a:pt x="1165" y="5113"/>
                    </a:cubicBezTo>
                    <a:cubicBezTo>
                      <a:pt x="1348" y="5159"/>
                      <a:pt x="1530" y="5205"/>
                      <a:pt x="1690" y="5273"/>
                    </a:cubicBezTo>
                    <a:cubicBezTo>
                      <a:pt x="1873" y="5319"/>
                      <a:pt x="2055" y="5364"/>
                      <a:pt x="2238" y="5410"/>
                    </a:cubicBezTo>
                    <a:cubicBezTo>
                      <a:pt x="2580" y="5501"/>
                      <a:pt x="2945" y="5570"/>
                      <a:pt x="3288" y="5616"/>
                    </a:cubicBezTo>
                    <a:cubicBezTo>
                      <a:pt x="3653" y="5684"/>
                      <a:pt x="4018" y="5753"/>
                      <a:pt x="4383" y="5798"/>
                    </a:cubicBezTo>
                    <a:cubicBezTo>
                      <a:pt x="4749" y="5867"/>
                      <a:pt x="5137" y="5912"/>
                      <a:pt x="5525" y="5958"/>
                    </a:cubicBezTo>
                    <a:cubicBezTo>
                      <a:pt x="5890" y="5981"/>
                      <a:pt x="6255" y="6026"/>
                      <a:pt x="6620" y="6049"/>
                    </a:cubicBezTo>
                    <a:cubicBezTo>
                      <a:pt x="6985" y="6095"/>
                      <a:pt x="7351" y="6118"/>
                      <a:pt x="7716" y="6163"/>
                    </a:cubicBezTo>
                    <a:cubicBezTo>
                      <a:pt x="8058" y="6186"/>
                      <a:pt x="8446" y="6186"/>
                      <a:pt x="8811" y="6186"/>
                    </a:cubicBezTo>
                    <a:cubicBezTo>
                      <a:pt x="9177" y="6209"/>
                      <a:pt x="9542" y="6209"/>
                      <a:pt x="9930" y="6209"/>
                    </a:cubicBezTo>
                    <a:lnTo>
                      <a:pt x="11048" y="6209"/>
                    </a:lnTo>
                    <a:cubicBezTo>
                      <a:pt x="11231" y="6186"/>
                      <a:pt x="11414" y="6186"/>
                      <a:pt x="11596" y="6163"/>
                    </a:cubicBezTo>
                    <a:cubicBezTo>
                      <a:pt x="11779" y="6163"/>
                      <a:pt x="11961" y="6141"/>
                      <a:pt x="12144" y="6141"/>
                    </a:cubicBezTo>
                    <a:cubicBezTo>
                      <a:pt x="12327" y="6118"/>
                      <a:pt x="12509" y="6118"/>
                      <a:pt x="12692" y="6095"/>
                    </a:cubicBezTo>
                    <a:cubicBezTo>
                      <a:pt x="12852" y="6095"/>
                      <a:pt x="13034" y="6072"/>
                      <a:pt x="13217" y="6072"/>
                    </a:cubicBezTo>
                    <a:cubicBezTo>
                      <a:pt x="13582" y="6026"/>
                      <a:pt x="13970" y="6004"/>
                      <a:pt x="14358" y="5958"/>
                    </a:cubicBezTo>
                    <a:cubicBezTo>
                      <a:pt x="14541" y="5935"/>
                      <a:pt x="14723" y="5912"/>
                      <a:pt x="14929" y="5889"/>
                    </a:cubicBezTo>
                    <a:cubicBezTo>
                      <a:pt x="15134" y="5867"/>
                      <a:pt x="15339" y="5844"/>
                      <a:pt x="15568" y="5821"/>
                    </a:cubicBezTo>
                    <a:lnTo>
                      <a:pt x="15476" y="5821"/>
                    </a:lnTo>
                    <a:cubicBezTo>
                      <a:pt x="15545" y="5821"/>
                      <a:pt x="15636" y="5798"/>
                      <a:pt x="15728" y="5775"/>
                    </a:cubicBezTo>
                    <a:cubicBezTo>
                      <a:pt x="15728" y="5775"/>
                      <a:pt x="15728" y="5798"/>
                      <a:pt x="15728" y="5798"/>
                    </a:cubicBezTo>
                    <a:cubicBezTo>
                      <a:pt x="15819" y="5775"/>
                      <a:pt x="15933" y="5753"/>
                      <a:pt x="16047" y="5753"/>
                    </a:cubicBezTo>
                    <a:cubicBezTo>
                      <a:pt x="16138" y="5730"/>
                      <a:pt x="16252" y="5707"/>
                      <a:pt x="16344" y="5707"/>
                    </a:cubicBezTo>
                    <a:lnTo>
                      <a:pt x="16252" y="5707"/>
                    </a:lnTo>
                    <a:cubicBezTo>
                      <a:pt x="16641" y="5661"/>
                      <a:pt x="17006" y="5616"/>
                      <a:pt x="17371" y="5547"/>
                    </a:cubicBezTo>
                    <a:cubicBezTo>
                      <a:pt x="17736" y="5501"/>
                      <a:pt x="18079" y="5433"/>
                      <a:pt x="18444" y="5387"/>
                    </a:cubicBezTo>
                    <a:cubicBezTo>
                      <a:pt x="18809" y="5319"/>
                      <a:pt x="19151" y="5273"/>
                      <a:pt x="19494" y="5205"/>
                    </a:cubicBezTo>
                    <a:cubicBezTo>
                      <a:pt x="19676" y="5182"/>
                      <a:pt x="19836" y="5136"/>
                      <a:pt x="20019" y="5113"/>
                    </a:cubicBezTo>
                    <a:cubicBezTo>
                      <a:pt x="20178" y="5068"/>
                      <a:pt x="20361" y="5045"/>
                      <a:pt x="20521" y="4999"/>
                    </a:cubicBezTo>
                    <a:cubicBezTo>
                      <a:pt x="20863" y="4931"/>
                      <a:pt x="21228" y="4862"/>
                      <a:pt x="21571" y="4794"/>
                    </a:cubicBezTo>
                    <a:cubicBezTo>
                      <a:pt x="21731" y="4748"/>
                      <a:pt x="21913" y="4703"/>
                      <a:pt x="22073" y="4657"/>
                    </a:cubicBezTo>
                    <a:cubicBezTo>
                      <a:pt x="22233" y="4611"/>
                      <a:pt x="22392" y="4588"/>
                      <a:pt x="22552" y="4543"/>
                    </a:cubicBezTo>
                    <a:cubicBezTo>
                      <a:pt x="22712" y="4497"/>
                      <a:pt x="22895" y="4451"/>
                      <a:pt x="23077" y="4406"/>
                    </a:cubicBezTo>
                    <a:cubicBezTo>
                      <a:pt x="23214" y="4360"/>
                      <a:pt x="23351" y="4315"/>
                      <a:pt x="23511" y="4292"/>
                    </a:cubicBezTo>
                    <a:cubicBezTo>
                      <a:pt x="23785" y="4200"/>
                      <a:pt x="24059" y="4109"/>
                      <a:pt x="24333" y="4018"/>
                    </a:cubicBezTo>
                    <a:cubicBezTo>
                      <a:pt x="24470" y="3972"/>
                      <a:pt x="24607" y="3926"/>
                      <a:pt x="24744" y="3881"/>
                    </a:cubicBezTo>
                    <a:cubicBezTo>
                      <a:pt x="24880" y="3835"/>
                      <a:pt x="25040" y="3790"/>
                      <a:pt x="25177" y="3744"/>
                    </a:cubicBezTo>
                    <a:cubicBezTo>
                      <a:pt x="25451" y="3653"/>
                      <a:pt x="25725" y="3584"/>
                      <a:pt x="25999" y="3493"/>
                    </a:cubicBezTo>
                    <a:cubicBezTo>
                      <a:pt x="26318" y="3379"/>
                      <a:pt x="26615" y="3287"/>
                      <a:pt x="26935" y="3196"/>
                    </a:cubicBezTo>
                    <a:cubicBezTo>
                      <a:pt x="27231" y="3105"/>
                      <a:pt x="27528" y="3013"/>
                      <a:pt x="27848" y="2899"/>
                    </a:cubicBezTo>
                    <a:cubicBezTo>
                      <a:pt x="28076" y="2808"/>
                      <a:pt x="28327" y="2740"/>
                      <a:pt x="28555" y="2648"/>
                    </a:cubicBezTo>
                    <a:cubicBezTo>
                      <a:pt x="28829" y="2534"/>
                      <a:pt x="29080" y="2443"/>
                      <a:pt x="29331" y="2329"/>
                    </a:cubicBezTo>
                    <a:lnTo>
                      <a:pt x="29331" y="2329"/>
                    </a:lnTo>
                    <a:cubicBezTo>
                      <a:pt x="29331" y="2329"/>
                      <a:pt x="29329" y="2332"/>
                      <a:pt x="29324" y="2335"/>
                    </a:cubicBezTo>
                    <a:lnTo>
                      <a:pt x="29324" y="2335"/>
                    </a:lnTo>
                    <a:cubicBezTo>
                      <a:pt x="29471" y="2272"/>
                      <a:pt x="29618" y="2211"/>
                      <a:pt x="29765" y="2169"/>
                    </a:cubicBezTo>
                    <a:cubicBezTo>
                      <a:pt x="29856" y="2123"/>
                      <a:pt x="29925" y="2100"/>
                      <a:pt x="30016" y="2078"/>
                    </a:cubicBezTo>
                    <a:cubicBezTo>
                      <a:pt x="30107" y="2032"/>
                      <a:pt x="30199" y="2009"/>
                      <a:pt x="30290" y="1986"/>
                    </a:cubicBezTo>
                    <a:cubicBezTo>
                      <a:pt x="30473" y="1918"/>
                      <a:pt x="30655" y="1849"/>
                      <a:pt x="30838" y="1804"/>
                    </a:cubicBezTo>
                    <a:cubicBezTo>
                      <a:pt x="31020" y="1735"/>
                      <a:pt x="31203" y="1667"/>
                      <a:pt x="31386" y="1598"/>
                    </a:cubicBezTo>
                    <a:cubicBezTo>
                      <a:pt x="31728" y="1484"/>
                      <a:pt x="32070" y="1393"/>
                      <a:pt x="32413" y="1279"/>
                    </a:cubicBezTo>
                    <a:cubicBezTo>
                      <a:pt x="32481" y="1256"/>
                      <a:pt x="32573" y="1256"/>
                      <a:pt x="32641" y="1233"/>
                    </a:cubicBezTo>
                    <a:cubicBezTo>
                      <a:pt x="32710" y="1210"/>
                      <a:pt x="32778" y="1187"/>
                      <a:pt x="32846" y="1165"/>
                    </a:cubicBezTo>
                    <a:cubicBezTo>
                      <a:pt x="33006" y="1119"/>
                      <a:pt x="33166" y="1073"/>
                      <a:pt x="33326" y="1028"/>
                    </a:cubicBezTo>
                    <a:cubicBezTo>
                      <a:pt x="33623" y="959"/>
                      <a:pt x="33896" y="868"/>
                      <a:pt x="34193" y="799"/>
                    </a:cubicBezTo>
                    <a:cubicBezTo>
                      <a:pt x="34467" y="731"/>
                      <a:pt x="34764" y="685"/>
                      <a:pt x="35038" y="617"/>
                    </a:cubicBezTo>
                    <a:cubicBezTo>
                      <a:pt x="35220" y="571"/>
                      <a:pt x="35380" y="548"/>
                      <a:pt x="35563" y="503"/>
                    </a:cubicBezTo>
                    <a:cubicBezTo>
                      <a:pt x="35654" y="503"/>
                      <a:pt x="35745" y="480"/>
                      <a:pt x="35837" y="457"/>
                    </a:cubicBezTo>
                    <a:cubicBezTo>
                      <a:pt x="35905" y="457"/>
                      <a:pt x="35996" y="434"/>
                      <a:pt x="36065" y="434"/>
                    </a:cubicBezTo>
                    <a:cubicBezTo>
                      <a:pt x="36247" y="411"/>
                      <a:pt x="36407" y="389"/>
                      <a:pt x="36590" y="343"/>
                    </a:cubicBezTo>
                    <a:cubicBezTo>
                      <a:pt x="36772" y="320"/>
                      <a:pt x="36955" y="297"/>
                      <a:pt x="37115" y="252"/>
                    </a:cubicBezTo>
                    <a:cubicBezTo>
                      <a:pt x="37183" y="229"/>
                      <a:pt x="37229" y="160"/>
                      <a:pt x="37206" y="92"/>
                    </a:cubicBezTo>
                    <a:cubicBezTo>
                      <a:pt x="37183" y="46"/>
                      <a:pt x="37138" y="1"/>
                      <a:pt x="37092" y="1"/>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4"/>
              <p:cNvSpPr/>
              <p:nvPr/>
            </p:nvSpPr>
            <p:spPr>
              <a:xfrm>
                <a:off x="10790733" y="3746045"/>
                <a:ext cx="463507" cy="38802"/>
              </a:xfrm>
              <a:custGeom>
                <a:rect b="b" l="l" r="r" t="t"/>
                <a:pathLst>
                  <a:path extrusionOk="0" h="1393" w="16640">
                    <a:moveTo>
                      <a:pt x="183" y="0"/>
                    </a:moveTo>
                    <a:cubicBezTo>
                      <a:pt x="137" y="0"/>
                      <a:pt x="92" y="46"/>
                      <a:pt x="69" y="69"/>
                    </a:cubicBezTo>
                    <a:cubicBezTo>
                      <a:pt x="0" y="160"/>
                      <a:pt x="69" y="297"/>
                      <a:pt x="160" y="320"/>
                    </a:cubicBezTo>
                    <a:cubicBezTo>
                      <a:pt x="206" y="343"/>
                      <a:pt x="251" y="343"/>
                      <a:pt x="297" y="365"/>
                    </a:cubicBezTo>
                    <a:cubicBezTo>
                      <a:pt x="320" y="388"/>
                      <a:pt x="365" y="411"/>
                      <a:pt x="388" y="434"/>
                    </a:cubicBezTo>
                    <a:cubicBezTo>
                      <a:pt x="480" y="457"/>
                      <a:pt x="571" y="479"/>
                      <a:pt x="662" y="479"/>
                    </a:cubicBezTo>
                    <a:cubicBezTo>
                      <a:pt x="731" y="502"/>
                      <a:pt x="822" y="525"/>
                      <a:pt x="913" y="525"/>
                    </a:cubicBezTo>
                    <a:cubicBezTo>
                      <a:pt x="1119" y="571"/>
                      <a:pt x="1301" y="594"/>
                      <a:pt x="1484" y="616"/>
                    </a:cubicBezTo>
                    <a:cubicBezTo>
                      <a:pt x="1803" y="685"/>
                      <a:pt x="2123" y="731"/>
                      <a:pt x="2465" y="776"/>
                    </a:cubicBezTo>
                    <a:cubicBezTo>
                      <a:pt x="2648" y="799"/>
                      <a:pt x="2831" y="845"/>
                      <a:pt x="3013" y="868"/>
                    </a:cubicBezTo>
                    <a:cubicBezTo>
                      <a:pt x="3196" y="890"/>
                      <a:pt x="3378" y="936"/>
                      <a:pt x="3561" y="959"/>
                    </a:cubicBezTo>
                    <a:cubicBezTo>
                      <a:pt x="3903" y="1027"/>
                      <a:pt x="4223" y="1073"/>
                      <a:pt x="4542" y="1141"/>
                    </a:cubicBezTo>
                    <a:cubicBezTo>
                      <a:pt x="4953" y="1210"/>
                      <a:pt x="5387" y="1233"/>
                      <a:pt x="5798" y="1278"/>
                    </a:cubicBezTo>
                    <a:cubicBezTo>
                      <a:pt x="6003" y="1301"/>
                      <a:pt x="6209" y="1324"/>
                      <a:pt x="6414" y="1347"/>
                    </a:cubicBezTo>
                    <a:lnTo>
                      <a:pt x="6734" y="1347"/>
                    </a:lnTo>
                    <a:cubicBezTo>
                      <a:pt x="6779" y="1370"/>
                      <a:pt x="6802" y="1370"/>
                      <a:pt x="6848" y="1370"/>
                    </a:cubicBezTo>
                    <a:cubicBezTo>
                      <a:pt x="6916" y="1370"/>
                      <a:pt x="6962" y="1370"/>
                      <a:pt x="7030" y="1347"/>
                    </a:cubicBezTo>
                    <a:cubicBezTo>
                      <a:pt x="7053" y="1347"/>
                      <a:pt x="7076" y="1324"/>
                      <a:pt x="7099" y="1301"/>
                    </a:cubicBezTo>
                    <a:lnTo>
                      <a:pt x="7145" y="1301"/>
                    </a:lnTo>
                    <a:cubicBezTo>
                      <a:pt x="7236" y="1324"/>
                      <a:pt x="7304" y="1324"/>
                      <a:pt x="7396" y="1347"/>
                    </a:cubicBezTo>
                    <a:cubicBezTo>
                      <a:pt x="7578" y="1347"/>
                      <a:pt x="7738" y="1347"/>
                      <a:pt x="7921" y="1370"/>
                    </a:cubicBezTo>
                    <a:lnTo>
                      <a:pt x="8948" y="1370"/>
                    </a:lnTo>
                    <a:cubicBezTo>
                      <a:pt x="9290" y="1392"/>
                      <a:pt x="9633" y="1392"/>
                      <a:pt x="9975" y="1392"/>
                    </a:cubicBezTo>
                    <a:cubicBezTo>
                      <a:pt x="10363" y="1370"/>
                      <a:pt x="10728" y="1370"/>
                      <a:pt x="11116" y="1370"/>
                    </a:cubicBezTo>
                    <a:cubicBezTo>
                      <a:pt x="11207" y="1370"/>
                      <a:pt x="11322" y="1370"/>
                      <a:pt x="11413" y="1347"/>
                    </a:cubicBezTo>
                    <a:cubicBezTo>
                      <a:pt x="11413" y="1370"/>
                      <a:pt x="11436" y="1370"/>
                      <a:pt x="11459" y="1370"/>
                    </a:cubicBezTo>
                    <a:cubicBezTo>
                      <a:pt x="11481" y="1392"/>
                      <a:pt x="11527" y="1392"/>
                      <a:pt x="11573" y="1392"/>
                    </a:cubicBezTo>
                    <a:lnTo>
                      <a:pt x="11915" y="1392"/>
                    </a:lnTo>
                    <a:cubicBezTo>
                      <a:pt x="12029" y="1392"/>
                      <a:pt x="12143" y="1370"/>
                      <a:pt x="12235" y="1370"/>
                    </a:cubicBezTo>
                    <a:cubicBezTo>
                      <a:pt x="12326" y="1370"/>
                      <a:pt x="12394" y="1370"/>
                      <a:pt x="12486" y="1347"/>
                    </a:cubicBezTo>
                    <a:lnTo>
                      <a:pt x="12714" y="1347"/>
                    </a:lnTo>
                    <a:lnTo>
                      <a:pt x="12874" y="1324"/>
                    </a:lnTo>
                    <a:cubicBezTo>
                      <a:pt x="13011" y="1324"/>
                      <a:pt x="13148" y="1301"/>
                      <a:pt x="13307" y="1301"/>
                    </a:cubicBezTo>
                    <a:cubicBezTo>
                      <a:pt x="13422" y="1278"/>
                      <a:pt x="13558" y="1278"/>
                      <a:pt x="13695" y="1256"/>
                    </a:cubicBezTo>
                    <a:cubicBezTo>
                      <a:pt x="13764" y="1256"/>
                      <a:pt x="13810" y="1256"/>
                      <a:pt x="13878" y="1233"/>
                    </a:cubicBezTo>
                    <a:lnTo>
                      <a:pt x="13992" y="1233"/>
                    </a:lnTo>
                    <a:cubicBezTo>
                      <a:pt x="14015" y="1233"/>
                      <a:pt x="14015" y="1210"/>
                      <a:pt x="14038" y="1210"/>
                    </a:cubicBezTo>
                    <a:cubicBezTo>
                      <a:pt x="14061" y="1210"/>
                      <a:pt x="14106" y="1210"/>
                      <a:pt x="14129" y="1187"/>
                    </a:cubicBezTo>
                    <a:cubicBezTo>
                      <a:pt x="14152" y="1187"/>
                      <a:pt x="14175" y="1164"/>
                      <a:pt x="14198" y="1164"/>
                    </a:cubicBezTo>
                    <a:cubicBezTo>
                      <a:pt x="14220" y="1141"/>
                      <a:pt x="14266" y="1141"/>
                      <a:pt x="14312" y="1141"/>
                    </a:cubicBezTo>
                    <a:cubicBezTo>
                      <a:pt x="14494" y="1119"/>
                      <a:pt x="14677" y="1096"/>
                      <a:pt x="14837" y="1050"/>
                    </a:cubicBezTo>
                    <a:cubicBezTo>
                      <a:pt x="15202" y="1004"/>
                      <a:pt x="15567" y="936"/>
                      <a:pt x="15932" y="845"/>
                    </a:cubicBezTo>
                    <a:cubicBezTo>
                      <a:pt x="16161" y="822"/>
                      <a:pt x="16366" y="776"/>
                      <a:pt x="16571" y="731"/>
                    </a:cubicBezTo>
                    <a:cubicBezTo>
                      <a:pt x="16617" y="731"/>
                      <a:pt x="16640" y="685"/>
                      <a:pt x="16640" y="639"/>
                    </a:cubicBezTo>
                    <a:cubicBezTo>
                      <a:pt x="16617" y="594"/>
                      <a:pt x="16594" y="571"/>
                      <a:pt x="16549" y="571"/>
                    </a:cubicBezTo>
                    <a:cubicBezTo>
                      <a:pt x="16069" y="662"/>
                      <a:pt x="15613" y="753"/>
                      <a:pt x="15133" y="845"/>
                    </a:cubicBezTo>
                    <a:cubicBezTo>
                      <a:pt x="15019" y="868"/>
                      <a:pt x="14905" y="890"/>
                      <a:pt x="14768" y="913"/>
                    </a:cubicBezTo>
                    <a:cubicBezTo>
                      <a:pt x="14654" y="913"/>
                      <a:pt x="14517" y="936"/>
                      <a:pt x="14380" y="959"/>
                    </a:cubicBezTo>
                    <a:cubicBezTo>
                      <a:pt x="14312" y="982"/>
                      <a:pt x="14243" y="982"/>
                      <a:pt x="14198" y="1004"/>
                    </a:cubicBezTo>
                    <a:cubicBezTo>
                      <a:pt x="14175" y="982"/>
                      <a:pt x="14175" y="982"/>
                      <a:pt x="14152" y="982"/>
                    </a:cubicBezTo>
                    <a:cubicBezTo>
                      <a:pt x="14152" y="982"/>
                      <a:pt x="14152" y="959"/>
                      <a:pt x="14129" y="959"/>
                    </a:cubicBezTo>
                    <a:cubicBezTo>
                      <a:pt x="14106" y="959"/>
                      <a:pt x="14083" y="936"/>
                      <a:pt x="14061" y="936"/>
                    </a:cubicBezTo>
                    <a:lnTo>
                      <a:pt x="13946" y="936"/>
                    </a:lnTo>
                    <a:cubicBezTo>
                      <a:pt x="13878" y="936"/>
                      <a:pt x="13810" y="959"/>
                      <a:pt x="13741" y="959"/>
                    </a:cubicBezTo>
                    <a:cubicBezTo>
                      <a:pt x="13650" y="982"/>
                      <a:pt x="13558" y="982"/>
                      <a:pt x="13467" y="1004"/>
                    </a:cubicBezTo>
                    <a:cubicBezTo>
                      <a:pt x="13376" y="1004"/>
                      <a:pt x="13285" y="1027"/>
                      <a:pt x="13193" y="1027"/>
                    </a:cubicBezTo>
                    <a:cubicBezTo>
                      <a:pt x="13102" y="1050"/>
                      <a:pt x="13033" y="1050"/>
                      <a:pt x="12942" y="1050"/>
                    </a:cubicBezTo>
                    <a:cubicBezTo>
                      <a:pt x="12600" y="1073"/>
                      <a:pt x="12257" y="1073"/>
                      <a:pt x="11938" y="1096"/>
                    </a:cubicBezTo>
                    <a:cubicBezTo>
                      <a:pt x="11573" y="1096"/>
                      <a:pt x="11207" y="1096"/>
                      <a:pt x="10865" y="1119"/>
                    </a:cubicBezTo>
                    <a:cubicBezTo>
                      <a:pt x="10546" y="1119"/>
                      <a:pt x="10249" y="1141"/>
                      <a:pt x="9952" y="1141"/>
                    </a:cubicBezTo>
                    <a:cubicBezTo>
                      <a:pt x="9929" y="1119"/>
                      <a:pt x="9906" y="1096"/>
                      <a:pt x="9884" y="1073"/>
                    </a:cubicBezTo>
                    <a:lnTo>
                      <a:pt x="9815" y="1050"/>
                    </a:lnTo>
                    <a:cubicBezTo>
                      <a:pt x="9792" y="1050"/>
                      <a:pt x="9769" y="1050"/>
                      <a:pt x="9747" y="1027"/>
                    </a:cubicBezTo>
                    <a:lnTo>
                      <a:pt x="7601" y="1027"/>
                    </a:lnTo>
                    <a:cubicBezTo>
                      <a:pt x="7555" y="1050"/>
                      <a:pt x="7487" y="1050"/>
                      <a:pt x="7441" y="1050"/>
                    </a:cubicBezTo>
                    <a:cubicBezTo>
                      <a:pt x="7304" y="1027"/>
                      <a:pt x="7190" y="1027"/>
                      <a:pt x="7076" y="1027"/>
                    </a:cubicBezTo>
                    <a:cubicBezTo>
                      <a:pt x="7053" y="1027"/>
                      <a:pt x="7053" y="1004"/>
                      <a:pt x="7030" y="1004"/>
                    </a:cubicBezTo>
                    <a:cubicBezTo>
                      <a:pt x="6962" y="982"/>
                      <a:pt x="6871" y="982"/>
                      <a:pt x="6802" y="982"/>
                    </a:cubicBezTo>
                    <a:cubicBezTo>
                      <a:pt x="6734" y="982"/>
                      <a:pt x="6688" y="959"/>
                      <a:pt x="6620" y="959"/>
                    </a:cubicBezTo>
                    <a:cubicBezTo>
                      <a:pt x="6505" y="959"/>
                      <a:pt x="6368" y="936"/>
                      <a:pt x="6232" y="936"/>
                    </a:cubicBezTo>
                    <a:cubicBezTo>
                      <a:pt x="6140" y="936"/>
                      <a:pt x="6026" y="913"/>
                      <a:pt x="5935" y="913"/>
                    </a:cubicBezTo>
                    <a:cubicBezTo>
                      <a:pt x="5570" y="890"/>
                      <a:pt x="5182" y="845"/>
                      <a:pt x="4816" y="799"/>
                    </a:cubicBezTo>
                    <a:cubicBezTo>
                      <a:pt x="4474" y="753"/>
                      <a:pt x="4132" y="685"/>
                      <a:pt x="3766" y="639"/>
                    </a:cubicBezTo>
                    <a:cubicBezTo>
                      <a:pt x="3607" y="594"/>
                      <a:pt x="3447" y="571"/>
                      <a:pt x="3287" y="548"/>
                    </a:cubicBezTo>
                    <a:cubicBezTo>
                      <a:pt x="3104" y="502"/>
                      <a:pt x="2945" y="479"/>
                      <a:pt x="2762" y="457"/>
                    </a:cubicBezTo>
                    <a:cubicBezTo>
                      <a:pt x="2648" y="457"/>
                      <a:pt x="2511" y="434"/>
                      <a:pt x="2374" y="411"/>
                    </a:cubicBezTo>
                    <a:cubicBezTo>
                      <a:pt x="2328" y="388"/>
                      <a:pt x="2260" y="388"/>
                      <a:pt x="2191" y="388"/>
                    </a:cubicBezTo>
                    <a:cubicBezTo>
                      <a:pt x="2169" y="343"/>
                      <a:pt x="2146" y="343"/>
                      <a:pt x="2123" y="343"/>
                    </a:cubicBezTo>
                    <a:cubicBezTo>
                      <a:pt x="2123" y="320"/>
                      <a:pt x="2123" y="320"/>
                      <a:pt x="2123" y="320"/>
                    </a:cubicBezTo>
                    <a:cubicBezTo>
                      <a:pt x="2077" y="320"/>
                      <a:pt x="2009" y="320"/>
                      <a:pt x="1963" y="297"/>
                    </a:cubicBezTo>
                    <a:cubicBezTo>
                      <a:pt x="1872" y="297"/>
                      <a:pt x="1758" y="274"/>
                      <a:pt x="1644" y="251"/>
                    </a:cubicBezTo>
                    <a:cubicBezTo>
                      <a:pt x="1530" y="251"/>
                      <a:pt x="1415" y="228"/>
                      <a:pt x="1301" y="206"/>
                    </a:cubicBezTo>
                    <a:cubicBezTo>
                      <a:pt x="1233" y="206"/>
                      <a:pt x="1164" y="183"/>
                      <a:pt x="1073" y="183"/>
                    </a:cubicBezTo>
                    <a:cubicBezTo>
                      <a:pt x="936" y="137"/>
                      <a:pt x="799" y="114"/>
                      <a:pt x="662" y="91"/>
                    </a:cubicBezTo>
                    <a:cubicBezTo>
                      <a:pt x="594" y="69"/>
                      <a:pt x="525" y="69"/>
                      <a:pt x="480" y="46"/>
                    </a:cubicBezTo>
                    <a:cubicBezTo>
                      <a:pt x="388" y="23"/>
                      <a:pt x="320" y="23"/>
                      <a:pt x="251" y="0"/>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4"/>
              <p:cNvSpPr/>
              <p:nvPr/>
            </p:nvSpPr>
            <p:spPr>
              <a:xfrm>
                <a:off x="12555709" y="3347384"/>
                <a:ext cx="20362" cy="319608"/>
              </a:xfrm>
              <a:custGeom>
                <a:rect b="b" l="l" r="r" t="t"/>
                <a:pathLst>
                  <a:path extrusionOk="0" h="11474" w="731">
                    <a:moveTo>
                      <a:pt x="251" y="1"/>
                    </a:moveTo>
                    <a:cubicBezTo>
                      <a:pt x="229" y="1"/>
                      <a:pt x="206" y="1"/>
                      <a:pt x="183" y="24"/>
                    </a:cubicBezTo>
                    <a:cubicBezTo>
                      <a:pt x="114" y="46"/>
                      <a:pt x="69" y="115"/>
                      <a:pt x="92" y="160"/>
                    </a:cubicBezTo>
                    <a:cubicBezTo>
                      <a:pt x="92" y="229"/>
                      <a:pt x="92" y="297"/>
                      <a:pt x="92" y="366"/>
                    </a:cubicBezTo>
                    <a:cubicBezTo>
                      <a:pt x="92" y="389"/>
                      <a:pt x="92" y="434"/>
                      <a:pt x="92" y="457"/>
                    </a:cubicBezTo>
                    <a:lnTo>
                      <a:pt x="92" y="480"/>
                    </a:lnTo>
                    <a:cubicBezTo>
                      <a:pt x="92" y="685"/>
                      <a:pt x="92" y="891"/>
                      <a:pt x="92" y="1073"/>
                    </a:cubicBezTo>
                    <a:lnTo>
                      <a:pt x="69" y="1188"/>
                    </a:lnTo>
                    <a:cubicBezTo>
                      <a:pt x="69" y="1347"/>
                      <a:pt x="69" y="1507"/>
                      <a:pt x="69" y="1667"/>
                    </a:cubicBezTo>
                    <a:cubicBezTo>
                      <a:pt x="69" y="1827"/>
                      <a:pt x="69" y="2009"/>
                      <a:pt x="69" y="2169"/>
                    </a:cubicBezTo>
                    <a:cubicBezTo>
                      <a:pt x="69" y="2352"/>
                      <a:pt x="69" y="2511"/>
                      <a:pt x="69" y="2694"/>
                    </a:cubicBezTo>
                    <a:cubicBezTo>
                      <a:pt x="69" y="2854"/>
                      <a:pt x="69" y="3014"/>
                      <a:pt x="69" y="3173"/>
                    </a:cubicBezTo>
                    <a:cubicBezTo>
                      <a:pt x="46" y="3333"/>
                      <a:pt x="46" y="3493"/>
                      <a:pt x="46" y="3653"/>
                    </a:cubicBezTo>
                    <a:cubicBezTo>
                      <a:pt x="46" y="3835"/>
                      <a:pt x="46" y="3995"/>
                      <a:pt x="46" y="4155"/>
                    </a:cubicBezTo>
                    <a:cubicBezTo>
                      <a:pt x="69" y="4497"/>
                      <a:pt x="46" y="4840"/>
                      <a:pt x="69" y="5159"/>
                    </a:cubicBezTo>
                    <a:cubicBezTo>
                      <a:pt x="69" y="5502"/>
                      <a:pt x="46" y="5821"/>
                      <a:pt x="46" y="6141"/>
                    </a:cubicBezTo>
                    <a:cubicBezTo>
                      <a:pt x="46" y="6300"/>
                      <a:pt x="46" y="6483"/>
                      <a:pt x="46" y="6643"/>
                    </a:cubicBezTo>
                    <a:cubicBezTo>
                      <a:pt x="46" y="6803"/>
                      <a:pt x="46" y="6985"/>
                      <a:pt x="46" y="7145"/>
                    </a:cubicBezTo>
                    <a:cubicBezTo>
                      <a:pt x="46" y="7465"/>
                      <a:pt x="46" y="7807"/>
                      <a:pt x="69" y="8127"/>
                    </a:cubicBezTo>
                    <a:cubicBezTo>
                      <a:pt x="69" y="8378"/>
                      <a:pt x="69" y="8651"/>
                      <a:pt x="69" y="8903"/>
                    </a:cubicBezTo>
                    <a:cubicBezTo>
                      <a:pt x="69" y="9154"/>
                      <a:pt x="69" y="9382"/>
                      <a:pt x="69" y="9633"/>
                    </a:cubicBezTo>
                    <a:cubicBezTo>
                      <a:pt x="69" y="9884"/>
                      <a:pt x="46" y="10135"/>
                      <a:pt x="46" y="10386"/>
                    </a:cubicBezTo>
                    <a:cubicBezTo>
                      <a:pt x="46" y="10523"/>
                      <a:pt x="46" y="10637"/>
                      <a:pt x="23" y="10774"/>
                    </a:cubicBezTo>
                    <a:cubicBezTo>
                      <a:pt x="23" y="10911"/>
                      <a:pt x="0" y="11025"/>
                      <a:pt x="0" y="11162"/>
                    </a:cubicBezTo>
                    <a:cubicBezTo>
                      <a:pt x="0" y="11299"/>
                      <a:pt x="92" y="11413"/>
                      <a:pt x="229" y="11459"/>
                    </a:cubicBezTo>
                    <a:cubicBezTo>
                      <a:pt x="257" y="11468"/>
                      <a:pt x="289" y="11474"/>
                      <a:pt x="322" y="11474"/>
                    </a:cubicBezTo>
                    <a:cubicBezTo>
                      <a:pt x="369" y="11474"/>
                      <a:pt x="417" y="11463"/>
                      <a:pt x="457" y="11436"/>
                    </a:cubicBezTo>
                    <a:cubicBezTo>
                      <a:pt x="525" y="11413"/>
                      <a:pt x="594" y="11345"/>
                      <a:pt x="617" y="11254"/>
                    </a:cubicBezTo>
                    <a:cubicBezTo>
                      <a:pt x="639" y="11071"/>
                      <a:pt x="662" y="10911"/>
                      <a:pt x="685" y="10729"/>
                    </a:cubicBezTo>
                    <a:cubicBezTo>
                      <a:pt x="685" y="10569"/>
                      <a:pt x="708" y="10386"/>
                      <a:pt x="708" y="10226"/>
                    </a:cubicBezTo>
                    <a:cubicBezTo>
                      <a:pt x="708" y="9907"/>
                      <a:pt x="731" y="9610"/>
                      <a:pt x="731" y="9291"/>
                    </a:cubicBezTo>
                    <a:cubicBezTo>
                      <a:pt x="731" y="9131"/>
                      <a:pt x="731" y="8971"/>
                      <a:pt x="708" y="8811"/>
                    </a:cubicBezTo>
                    <a:cubicBezTo>
                      <a:pt x="708" y="8651"/>
                      <a:pt x="708" y="8492"/>
                      <a:pt x="708" y="8309"/>
                    </a:cubicBezTo>
                    <a:cubicBezTo>
                      <a:pt x="708" y="8149"/>
                      <a:pt x="685" y="7990"/>
                      <a:pt x="685" y="7830"/>
                    </a:cubicBezTo>
                    <a:cubicBezTo>
                      <a:pt x="685" y="7670"/>
                      <a:pt x="685" y="7510"/>
                      <a:pt x="685" y="7328"/>
                    </a:cubicBezTo>
                    <a:cubicBezTo>
                      <a:pt x="685" y="7168"/>
                      <a:pt x="685" y="6985"/>
                      <a:pt x="685" y="6825"/>
                    </a:cubicBezTo>
                    <a:cubicBezTo>
                      <a:pt x="685" y="6643"/>
                      <a:pt x="662" y="6483"/>
                      <a:pt x="662" y="6323"/>
                    </a:cubicBezTo>
                    <a:cubicBezTo>
                      <a:pt x="662" y="6164"/>
                      <a:pt x="662" y="6004"/>
                      <a:pt x="685" y="5844"/>
                    </a:cubicBezTo>
                    <a:cubicBezTo>
                      <a:pt x="685" y="5661"/>
                      <a:pt x="685" y="5502"/>
                      <a:pt x="662" y="5319"/>
                    </a:cubicBezTo>
                    <a:cubicBezTo>
                      <a:pt x="662" y="5159"/>
                      <a:pt x="662" y="4999"/>
                      <a:pt x="662" y="4817"/>
                    </a:cubicBezTo>
                    <a:cubicBezTo>
                      <a:pt x="662" y="4657"/>
                      <a:pt x="662" y="4497"/>
                      <a:pt x="639" y="4338"/>
                    </a:cubicBezTo>
                    <a:cubicBezTo>
                      <a:pt x="639" y="3995"/>
                      <a:pt x="617" y="3676"/>
                      <a:pt x="617" y="3356"/>
                    </a:cubicBezTo>
                    <a:cubicBezTo>
                      <a:pt x="594" y="3082"/>
                      <a:pt x="594" y="2831"/>
                      <a:pt x="571" y="2580"/>
                    </a:cubicBezTo>
                    <a:cubicBezTo>
                      <a:pt x="571" y="2306"/>
                      <a:pt x="525" y="2032"/>
                      <a:pt x="502" y="1758"/>
                    </a:cubicBezTo>
                    <a:cubicBezTo>
                      <a:pt x="480" y="1507"/>
                      <a:pt x="480" y="1256"/>
                      <a:pt x="457" y="1005"/>
                    </a:cubicBezTo>
                    <a:cubicBezTo>
                      <a:pt x="434" y="731"/>
                      <a:pt x="434" y="457"/>
                      <a:pt x="434" y="183"/>
                    </a:cubicBezTo>
                    <a:cubicBezTo>
                      <a:pt x="434" y="92"/>
                      <a:pt x="365" y="1"/>
                      <a:pt x="251" y="1"/>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4"/>
              <p:cNvSpPr/>
              <p:nvPr/>
            </p:nvSpPr>
            <p:spPr>
              <a:xfrm>
                <a:off x="12560779" y="3316242"/>
                <a:ext cx="662531" cy="338383"/>
              </a:xfrm>
              <a:custGeom>
                <a:rect b="b" l="l" r="r" t="t"/>
                <a:pathLst>
                  <a:path extrusionOk="0" h="12148" w="23785">
                    <a:moveTo>
                      <a:pt x="14495" y="160"/>
                    </a:moveTo>
                    <a:cubicBezTo>
                      <a:pt x="14486" y="160"/>
                      <a:pt x="14478" y="163"/>
                      <a:pt x="14469" y="167"/>
                    </a:cubicBezTo>
                    <a:lnTo>
                      <a:pt x="14469" y="167"/>
                    </a:lnTo>
                    <a:cubicBezTo>
                      <a:pt x="14478" y="165"/>
                      <a:pt x="14487" y="163"/>
                      <a:pt x="14495" y="160"/>
                    </a:cubicBezTo>
                    <a:close/>
                    <a:moveTo>
                      <a:pt x="19926" y="613"/>
                    </a:moveTo>
                    <a:cubicBezTo>
                      <a:pt x="19932" y="617"/>
                      <a:pt x="19938" y="617"/>
                      <a:pt x="19950" y="617"/>
                    </a:cubicBezTo>
                    <a:cubicBezTo>
                      <a:pt x="19942" y="615"/>
                      <a:pt x="19934" y="614"/>
                      <a:pt x="19926" y="613"/>
                    </a:cubicBezTo>
                    <a:close/>
                    <a:moveTo>
                      <a:pt x="5968" y="4257"/>
                    </a:moveTo>
                    <a:cubicBezTo>
                      <a:pt x="5837" y="4366"/>
                      <a:pt x="5726" y="4455"/>
                      <a:pt x="5593" y="4565"/>
                    </a:cubicBezTo>
                    <a:cubicBezTo>
                      <a:pt x="5479" y="4679"/>
                      <a:pt x="5365" y="4771"/>
                      <a:pt x="5228" y="4885"/>
                    </a:cubicBezTo>
                    <a:cubicBezTo>
                      <a:pt x="5114" y="4976"/>
                      <a:pt x="5000" y="5067"/>
                      <a:pt x="4863" y="5182"/>
                    </a:cubicBezTo>
                    <a:cubicBezTo>
                      <a:pt x="5114" y="4931"/>
                      <a:pt x="5388" y="4679"/>
                      <a:pt x="5684" y="4474"/>
                    </a:cubicBezTo>
                    <a:cubicBezTo>
                      <a:pt x="5753" y="4406"/>
                      <a:pt x="5844" y="4337"/>
                      <a:pt x="5913" y="4291"/>
                    </a:cubicBezTo>
                    <a:cubicBezTo>
                      <a:pt x="5931" y="4273"/>
                      <a:pt x="5950" y="4269"/>
                      <a:pt x="5968" y="4257"/>
                    </a:cubicBezTo>
                    <a:close/>
                    <a:moveTo>
                      <a:pt x="16321" y="0"/>
                    </a:moveTo>
                    <a:cubicBezTo>
                      <a:pt x="16116" y="0"/>
                      <a:pt x="15910" y="23"/>
                      <a:pt x="15705" y="46"/>
                    </a:cubicBezTo>
                    <a:cubicBezTo>
                      <a:pt x="15636" y="46"/>
                      <a:pt x="15545" y="69"/>
                      <a:pt x="15476" y="69"/>
                    </a:cubicBezTo>
                    <a:lnTo>
                      <a:pt x="15499" y="69"/>
                    </a:lnTo>
                    <a:cubicBezTo>
                      <a:pt x="15137" y="91"/>
                      <a:pt x="14798" y="136"/>
                      <a:pt x="14436" y="182"/>
                    </a:cubicBezTo>
                    <a:lnTo>
                      <a:pt x="14436" y="182"/>
                    </a:lnTo>
                    <a:cubicBezTo>
                      <a:pt x="14447" y="179"/>
                      <a:pt x="14458" y="173"/>
                      <a:pt x="14469" y="167"/>
                    </a:cubicBezTo>
                    <a:lnTo>
                      <a:pt x="14469" y="167"/>
                    </a:lnTo>
                    <a:cubicBezTo>
                      <a:pt x="14405" y="183"/>
                      <a:pt x="14327" y="183"/>
                      <a:pt x="14267" y="183"/>
                    </a:cubicBezTo>
                    <a:cubicBezTo>
                      <a:pt x="13947" y="229"/>
                      <a:pt x="13605" y="251"/>
                      <a:pt x="13285" y="297"/>
                    </a:cubicBezTo>
                    <a:cubicBezTo>
                      <a:pt x="12988" y="365"/>
                      <a:pt x="12669" y="434"/>
                      <a:pt x="12372" y="502"/>
                    </a:cubicBezTo>
                    <a:cubicBezTo>
                      <a:pt x="12212" y="548"/>
                      <a:pt x="12075" y="571"/>
                      <a:pt x="11916" y="617"/>
                    </a:cubicBezTo>
                    <a:cubicBezTo>
                      <a:pt x="11779" y="662"/>
                      <a:pt x="11619" y="708"/>
                      <a:pt x="11482" y="754"/>
                    </a:cubicBezTo>
                    <a:cubicBezTo>
                      <a:pt x="11322" y="799"/>
                      <a:pt x="11162" y="845"/>
                      <a:pt x="11003" y="913"/>
                    </a:cubicBezTo>
                    <a:cubicBezTo>
                      <a:pt x="10866" y="959"/>
                      <a:pt x="10706" y="1027"/>
                      <a:pt x="10546" y="1073"/>
                    </a:cubicBezTo>
                    <a:cubicBezTo>
                      <a:pt x="10364" y="1142"/>
                      <a:pt x="10204" y="1210"/>
                      <a:pt x="10044" y="1278"/>
                    </a:cubicBezTo>
                    <a:cubicBezTo>
                      <a:pt x="9884" y="1347"/>
                      <a:pt x="9724" y="1393"/>
                      <a:pt x="9565" y="1461"/>
                    </a:cubicBezTo>
                    <a:cubicBezTo>
                      <a:pt x="9428" y="1530"/>
                      <a:pt x="9268" y="1621"/>
                      <a:pt x="9108" y="1689"/>
                    </a:cubicBezTo>
                    <a:cubicBezTo>
                      <a:pt x="8971" y="1758"/>
                      <a:pt x="8834" y="1803"/>
                      <a:pt x="8697" y="1872"/>
                    </a:cubicBezTo>
                    <a:cubicBezTo>
                      <a:pt x="8401" y="2032"/>
                      <a:pt x="8104" y="2191"/>
                      <a:pt x="7784" y="2351"/>
                    </a:cubicBezTo>
                    <a:cubicBezTo>
                      <a:pt x="7647" y="2420"/>
                      <a:pt x="7510" y="2488"/>
                      <a:pt x="7373" y="2580"/>
                    </a:cubicBezTo>
                    <a:cubicBezTo>
                      <a:pt x="7236" y="2671"/>
                      <a:pt x="7100" y="2739"/>
                      <a:pt x="6985" y="2831"/>
                    </a:cubicBezTo>
                    <a:cubicBezTo>
                      <a:pt x="6712" y="2990"/>
                      <a:pt x="6438" y="3150"/>
                      <a:pt x="6187" y="3333"/>
                    </a:cubicBezTo>
                    <a:cubicBezTo>
                      <a:pt x="6050" y="3424"/>
                      <a:pt x="5913" y="3515"/>
                      <a:pt x="5776" y="3607"/>
                    </a:cubicBezTo>
                    <a:cubicBezTo>
                      <a:pt x="5616" y="3721"/>
                      <a:pt x="5456" y="3835"/>
                      <a:pt x="5319" y="3926"/>
                    </a:cubicBezTo>
                    <a:cubicBezTo>
                      <a:pt x="5068" y="4109"/>
                      <a:pt x="4863" y="4291"/>
                      <a:pt x="4634" y="4497"/>
                    </a:cubicBezTo>
                    <a:cubicBezTo>
                      <a:pt x="4406" y="4725"/>
                      <a:pt x="4178" y="4953"/>
                      <a:pt x="3950" y="5182"/>
                    </a:cubicBezTo>
                    <a:cubicBezTo>
                      <a:pt x="3744" y="5410"/>
                      <a:pt x="3539" y="5638"/>
                      <a:pt x="3333" y="5844"/>
                    </a:cubicBezTo>
                    <a:cubicBezTo>
                      <a:pt x="3128" y="6095"/>
                      <a:pt x="2900" y="6346"/>
                      <a:pt x="2694" y="6597"/>
                    </a:cubicBezTo>
                    <a:cubicBezTo>
                      <a:pt x="2466" y="6871"/>
                      <a:pt x="2283" y="7145"/>
                      <a:pt x="2078" y="7418"/>
                    </a:cubicBezTo>
                    <a:cubicBezTo>
                      <a:pt x="1987" y="7533"/>
                      <a:pt x="1873" y="7670"/>
                      <a:pt x="1781" y="7784"/>
                    </a:cubicBezTo>
                    <a:cubicBezTo>
                      <a:pt x="1690" y="7921"/>
                      <a:pt x="1599" y="8058"/>
                      <a:pt x="1507" y="8195"/>
                    </a:cubicBezTo>
                    <a:cubicBezTo>
                      <a:pt x="1370" y="8400"/>
                      <a:pt x="1233" y="8628"/>
                      <a:pt x="1096" y="8856"/>
                    </a:cubicBezTo>
                    <a:cubicBezTo>
                      <a:pt x="982" y="9062"/>
                      <a:pt x="845" y="9290"/>
                      <a:pt x="731" y="9518"/>
                    </a:cubicBezTo>
                    <a:cubicBezTo>
                      <a:pt x="617" y="9769"/>
                      <a:pt x="480" y="9998"/>
                      <a:pt x="389" y="10249"/>
                    </a:cubicBezTo>
                    <a:cubicBezTo>
                      <a:pt x="343" y="10363"/>
                      <a:pt x="298" y="10477"/>
                      <a:pt x="275" y="10591"/>
                    </a:cubicBezTo>
                    <a:cubicBezTo>
                      <a:pt x="252" y="10705"/>
                      <a:pt x="229" y="10819"/>
                      <a:pt x="206" y="10934"/>
                    </a:cubicBezTo>
                    <a:cubicBezTo>
                      <a:pt x="206" y="11002"/>
                      <a:pt x="183" y="11071"/>
                      <a:pt x="183" y="11162"/>
                    </a:cubicBezTo>
                    <a:cubicBezTo>
                      <a:pt x="161" y="11230"/>
                      <a:pt x="138" y="11322"/>
                      <a:pt x="115" y="11390"/>
                    </a:cubicBezTo>
                    <a:cubicBezTo>
                      <a:pt x="92" y="11459"/>
                      <a:pt x="69" y="11550"/>
                      <a:pt x="47" y="11618"/>
                    </a:cubicBezTo>
                    <a:cubicBezTo>
                      <a:pt x="24" y="11664"/>
                      <a:pt x="24" y="11710"/>
                      <a:pt x="1" y="11755"/>
                    </a:cubicBezTo>
                    <a:cubicBezTo>
                      <a:pt x="1" y="11778"/>
                      <a:pt x="1" y="11824"/>
                      <a:pt x="1" y="11847"/>
                    </a:cubicBezTo>
                    <a:cubicBezTo>
                      <a:pt x="1" y="11915"/>
                      <a:pt x="1" y="11961"/>
                      <a:pt x="24" y="12029"/>
                    </a:cubicBezTo>
                    <a:cubicBezTo>
                      <a:pt x="69" y="12098"/>
                      <a:pt x="161" y="12143"/>
                      <a:pt x="252" y="12143"/>
                    </a:cubicBezTo>
                    <a:cubicBezTo>
                      <a:pt x="264" y="12146"/>
                      <a:pt x="276" y="12148"/>
                      <a:pt x="288" y="12148"/>
                    </a:cubicBezTo>
                    <a:cubicBezTo>
                      <a:pt x="366" y="12148"/>
                      <a:pt x="438" y="12088"/>
                      <a:pt x="457" y="12029"/>
                    </a:cubicBezTo>
                    <a:cubicBezTo>
                      <a:pt x="526" y="11938"/>
                      <a:pt x="572" y="11847"/>
                      <a:pt x="594" y="11755"/>
                    </a:cubicBezTo>
                    <a:cubicBezTo>
                      <a:pt x="640" y="11687"/>
                      <a:pt x="663" y="11596"/>
                      <a:pt x="686" y="11527"/>
                    </a:cubicBezTo>
                    <a:cubicBezTo>
                      <a:pt x="754" y="11367"/>
                      <a:pt x="823" y="11185"/>
                      <a:pt x="891" y="11025"/>
                    </a:cubicBezTo>
                    <a:cubicBezTo>
                      <a:pt x="1028" y="10728"/>
                      <a:pt x="1165" y="10454"/>
                      <a:pt x="1302" y="10180"/>
                    </a:cubicBezTo>
                    <a:cubicBezTo>
                      <a:pt x="1393" y="10043"/>
                      <a:pt x="1462" y="9884"/>
                      <a:pt x="1530" y="9747"/>
                    </a:cubicBezTo>
                    <a:cubicBezTo>
                      <a:pt x="1621" y="9610"/>
                      <a:pt x="1713" y="9473"/>
                      <a:pt x="1804" y="9336"/>
                    </a:cubicBezTo>
                    <a:cubicBezTo>
                      <a:pt x="1987" y="9085"/>
                      <a:pt x="2146" y="8811"/>
                      <a:pt x="2329" y="8537"/>
                    </a:cubicBezTo>
                    <a:cubicBezTo>
                      <a:pt x="2489" y="8286"/>
                      <a:pt x="2671" y="8058"/>
                      <a:pt x="2854" y="7829"/>
                    </a:cubicBezTo>
                    <a:cubicBezTo>
                      <a:pt x="2877" y="7807"/>
                      <a:pt x="2877" y="7807"/>
                      <a:pt x="2877" y="7807"/>
                    </a:cubicBezTo>
                    <a:lnTo>
                      <a:pt x="2877" y="7807"/>
                    </a:lnTo>
                    <a:cubicBezTo>
                      <a:pt x="2877" y="7807"/>
                      <a:pt x="2867" y="7807"/>
                      <a:pt x="2860" y="7813"/>
                    </a:cubicBezTo>
                    <a:lnTo>
                      <a:pt x="2860" y="7813"/>
                    </a:lnTo>
                    <a:cubicBezTo>
                      <a:pt x="2864" y="7809"/>
                      <a:pt x="2869" y="7807"/>
                      <a:pt x="2877" y="7807"/>
                    </a:cubicBezTo>
                    <a:cubicBezTo>
                      <a:pt x="3082" y="7578"/>
                      <a:pt x="3265" y="7327"/>
                      <a:pt x="3470" y="7122"/>
                    </a:cubicBezTo>
                    <a:cubicBezTo>
                      <a:pt x="3699" y="6871"/>
                      <a:pt x="3904" y="6665"/>
                      <a:pt x="4132" y="6437"/>
                    </a:cubicBezTo>
                    <a:cubicBezTo>
                      <a:pt x="4246" y="6323"/>
                      <a:pt x="4361" y="6209"/>
                      <a:pt x="4475" y="6095"/>
                    </a:cubicBezTo>
                    <a:cubicBezTo>
                      <a:pt x="4589" y="5980"/>
                      <a:pt x="4726" y="5866"/>
                      <a:pt x="4840" y="5752"/>
                    </a:cubicBezTo>
                    <a:cubicBezTo>
                      <a:pt x="5091" y="5547"/>
                      <a:pt x="5342" y="5341"/>
                      <a:pt x="5570" y="5136"/>
                    </a:cubicBezTo>
                    <a:cubicBezTo>
                      <a:pt x="5684" y="5022"/>
                      <a:pt x="5821" y="4931"/>
                      <a:pt x="5935" y="4839"/>
                    </a:cubicBezTo>
                    <a:cubicBezTo>
                      <a:pt x="6050" y="4725"/>
                      <a:pt x="6141" y="4634"/>
                      <a:pt x="6278" y="4520"/>
                    </a:cubicBezTo>
                    <a:cubicBezTo>
                      <a:pt x="6529" y="4337"/>
                      <a:pt x="6757" y="4132"/>
                      <a:pt x="7031" y="3949"/>
                    </a:cubicBezTo>
                    <a:lnTo>
                      <a:pt x="7031" y="3949"/>
                    </a:lnTo>
                    <a:cubicBezTo>
                      <a:pt x="7008" y="3972"/>
                      <a:pt x="6985" y="3972"/>
                      <a:pt x="6985" y="3995"/>
                    </a:cubicBezTo>
                    <a:cubicBezTo>
                      <a:pt x="7305" y="3766"/>
                      <a:pt x="7602" y="3515"/>
                      <a:pt x="7921" y="3287"/>
                    </a:cubicBezTo>
                    <a:cubicBezTo>
                      <a:pt x="8286" y="3036"/>
                      <a:pt x="8674" y="2808"/>
                      <a:pt x="9063" y="2580"/>
                    </a:cubicBezTo>
                    <a:cubicBezTo>
                      <a:pt x="9268" y="2465"/>
                      <a:pt x="9473" y="2351"/>
                      <a:pt x="9702" y="2237"/>
                    </a:cubicBezTo>
                    <a:cubicBezTo>
                      <a:pt x="9793" y="2169"/>
                      <a:pt x="9907" y="2123"/>
                      <a:pt x="9998" y="2055"/>
                    </a:cubicBezTo>
                    <a:cubicBezTo>
                      <a:pt x="10158" y="1986"/>
                      <a:pt x="10295" y="1918"/>
                      <a:pt x="10432" y="1849"/>
                    </a:cubicBezTo>
                    <a:cubicBezTo>
                      <a:pt x="10478" y="1849"/>
                      <a:pt x="10501" y="1826"/>
                      <a:pt x="10501" y="1781"/>
                    </a:cubicBezTo>
                    <a:cubicBezTo>
                      <a:pt x="10569" y="1758"/>
                      <a:pt x="10637" y="1735"/>
                      <a:pt x="10706" y="1712"/>
                    </a:cubicBezTo>
                    <a:cubicBezTo>
                      <a:pt x="11003" y="1598"/>
                      <a:pt x="11299" y="1484"/>
                      <a:pt x="11596" y="1370"/>
                    </a:cubicBezTo>
                    <a:cubicBezTo>
                      <a:pt x="11893" y="1278"/>
                      <a:pt x="12190" y="1210"/>
                      <a:pt x="12486" y="1142"/>
                    </a:cubicBezTo>
                    <a:cubicBezTo>
                      <a:pt x="12783" y="1050"/>
                      <a:pt x="13080" y="982"/>
                      <a:pt x="13377" y="913"/>
                    </a:cubicBezTo>
                    <a:cubicBezTo>
                      <a:pt x="13696" y="845"/>
                      <a:pt x="14016" y="799"/>
                      <a:pt x="14312" y="776"/>
                    </a:cubicBezTo>
                    <a:cubicBezTo>
                      <a:pt x="14678" y="731"/>
                      <a:pt x="15020" y="662"/>
                      <a:pt x="15385" y="617"/>
                    </a:cubicBezTo>
                    <a:cubicBezTo>
                      <a:pt x="15545" y="594"/>
                      <a:pt x="15728" y="571"/>
                      <a:pt x="15887" y="525"/>
                    </a:cubicBezTo>
                    <a:cubicBezTo>
                      <a:pt x="16024" y="502"/>
                      <a:pt x="16161" y="480"/>
                      <a:pt x="16321" y="480"/>
                    </a:cubicBezTo>
                    <a:cubicBezTo>
                      <a:pt x="16618" y="457"/>
                      <a:pt x="16914" y="434"/>
                      <a:pt x="17211" y="434"/>
                    </a:cubicBezTo>
                    <a:cubicBezTo>
                      <a:pt x="17371" y="434"/>
                      <a:pt x="17508" y="457"/>
                      <a:pt x="17645" y="457"/>
                    </a:cubicBezTo>
                    <a:cubicBezTo>
                      <a:pt x="17805" y="480"/>
                      <a:pt x="17964" y="480"/>
                      <a:pt x="18124" y="502"/>
                    </a:cubicBezTo>
                    <a:lnTo>
                      <a:pt x="19014" y="502"/>
                    </a:lnTo>
                    <a:cubicBezTo>
                      <a:pt x="19326" y="502"/>
                      <a:pt x="19616" y="568"/>
                      <a:pt x="19926" y="613"/>
                    </a:cubicBezTo>
                    <a:lnTo>
                      <a:pt x="19926" y="613"/>
                    </a:lnTo>
                    <a:cubicBezTo>
                      <a:pt x="19921" y="610"/>
                      <a:pt x="19915" y="604"/>
                      <a:pt x="19905" y="594"/>
                    </a:cubicBezTo>
                    <a:lnTo>
                      <a:pt x="19905" y="594"/>
                    </a:lnTo>
                    <a:cubicBezTo>
                      <a:pt x="20178" y="639"/>
                      <a:pt x="20452" y="685"/>
                      <a:pt x="20726" y="731"/>
                    </a:cubicBezTo>
                    <a:lnTo>
                      <a:pt x="20703" y="731"/>
                    </a:lnTo>
                    <a:cubicBezTo>
                      <a:pt x="20955" y="776"/>
                      <a:pt x="21183" y="822"/>
                      <a:pt x="21411" y="868"/>
                    </a:cubicBezTo>
                    <a:cubicBezTo>
                      <a:pt x="21662" y="936"/>
                      <a:pt x="21913" y="1005"/>
                      <a:pt x="22164" y="1050"/>
                    </a:cubicBezTo>
                    <a:cubicBezTo>
                      <a:pt x="22438" y="1096"/>
                      <a:pt x="22689" y="1164"/>
                      <a:pt x="22963" y="1233"/>
                    </a:cubicBezTo>
                    <a:cubicBezTo>
                      <a:pt x="23077" y="1278"/>
                      <a:pt x="23191" y="1324"/>
                      <a:pt x="23328" y="1347"/>
                    </a:cubicBezTo>
                    <a:cubicBezTo>
                      <a:pt x="23442" y="1393"/>
                      <a:pt x="23557" y="1415"/>
                      <a:pt x="23671" y="1461"/>
                    </a:cubicBezTo>
                    <a:cubicBezTo>
                      <a:pt x="23683" y="1467"/>
                      <a:pt x="23695" y="1470"/>
                      <a:pt x="23707" y="1470"/>
                    </a:cubicBezTo>
                    <a:cubicBezTo>
                      <a:pt x="23739" y="1470"/>
                      <a:pt x="23768" y="1449"/>
                      <a:pt x="23785" y="1415"/>
                    </a:cubicBezTo>
                    <a:cubicBezTo>
                      <a:pt x="23785" y="1370"/>
                      <a:pt x="23762" y="1324"/>
                      <a:pt x="23716" y="1301"/>
                    </a:cubicBezTo>
                    <a:cubicBezTo>
                      <a:pt x="23579" y="1256"/>
                      <a:pt x="23420" y="1210"/>
                      <a:pt x="23283" y="1164"/>
                    </a:cubicBezTo>
                    <a:cubicBezTo>
                      <a:pt x="23123" y="1119"/>
                      <a:pt x="22963" y="1073"/>
                      <a:pt x="22803" y="1027"/>
                    </a:cubicBezTo>
                    <a:cubicBezTo>
                      <a:pt x="22484" y="936"/>
                      <a:pt x="22164" y="868"/>
                      <a:pt x="21845" y="776"/>
                    </a:cubicBezTo>
                    <a:cubicBezTo>
                      <a:pt x="21548" y="685"/>
                      <a:pt x="21251" y="594"/>
                      <a:pt x="20932" y="525"/>
                    </a:cubicBezTo>
                    <a:cubicBezTo>
                      <a:pt x="20795" y="480"/>
                      <a:pt x="20658" y="457"/>
                      <a:pt x="20521" y="434"/>
                    </a:cubicBezTo>
                    <a:cubicBezTo>
                      <a:pt x="20338" y="388"/>
                      <a:pt x="20178" y="365"/>
                      <a:pt x="19996" y="320"/>
                    </a:cubicBezTo>
                    <a:cubicBezTo>
                      <a:pt x="19699" y="274"/>
                      <a:pt x="19380" y="183"/>
                      <a:pt x="19060" y="160"/>
                    </a:cubicBezTo>
                    <a:cubicBezTo>
                      <a:pt x="18923" y="137"/>
                      <a:pt x="18786" y="137"/>
                      <a:pt x="18626" y="137"/>
                    </a:cubicBezTo>
                    <a:cubicBezTo>
                      <a:pt x="18489" y="137"/>
                      <a:pt x="18330" y="114"/>
                      <a:pt x="18170" y="114"/>
                    </a:cubicBezTo>
                    <a:cubicBezTo>
                      <a:pt x="17850" y="69"/>
                      <a:pt x="17554" y="23"/>
                      <a:pt x="17234" y="0"/>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4"/>
              <p:cNvSpPr/>
              <p:nvPr/>
            </p:nvSpPr>
            <p:spPr>
              <a:xfrm>
                <a:off x="12599581" y="3419222"/>
                <a:ext cx="726096" cy="310138"/>
              </a:xfrm>
              <a:custGeom>
                <a:rect b="b" l="l" r="r" t="t"/>
                <a:pathLst>
                  <a:path extrusionOk="0" h="11134" w="26067">
                    <a:moveTo>
                      <a:pt x="16229" y="549"/>
                    </a:moveTo>
                    <a:cubicBezTo>
                      <a:pt x="15887" y="572"/>
                      <a:pt x="15544" y="594"/>
                      <a:pt x="15202" y="617"/>
                    </a:cubicBezTo>
                    <a:lnTo>
                      <a:pt x="14974" y="617"/>
                    </a:lnTo>
                    <a:cubicBezTo>
                      <a:pt x="15133" y="617"/>
                      <a:pt x="15293" y="594"/>
                      <a:pt x="15430" y="594"/>
                    </a:cubicBezTo>
                    <a:cubicBezTo>
                      <a:pt x="15590" y="572"/>
                      <a:pt x="15773" y="572"/>
                      <a:pt x="15932" y="549"/>
                    </a:cubicBezTo>
                    <a:close/>
                    <a:moveTo>
                      <a:pt x="20624" y="935"/>
                    </a:moveTo>
                    <a:cubicBezTo>
                      <a:pt x="20630" y="937"/>
                      <a:pt x="20634" y="937"/>
                      <a:pt x="20634" y="937"/>
                    </a:cubicBezTo>
                    <a:cubicBezTo>
                      <a:pt x="20631" y="936"/>
                      <a:pt x="20627" y="936"/>
                      <a:pt x="20624" y="935"/>
                    </a:cubicBezTo>
                    <a:close/>
                    <a:moveTo>
                      <a:pt x="5953" y="4630"/>
                    </a:moveTo>
                    <a:cubicBezTo>
                      <a:pt x="5939" y="4639"/>
                      <a:pt x="5926" y="4648"/>
                      <a:pt x="5912" y="4657"/>
                    </a:cubicBezTo>
                    <a:cubicBezTo>
                      <a:pt x="5929" y="4657"/>
                      <a:pt x="5945" y="4645"/>
                      <a:pt x="5953" y="4630"/>
                    </a:cubicBezTo>
                    <a:close/>
                    <a:moveTo>
                      <a:pt x="15955" y="1"/>
                    </a:moveTo>
                    <a:cubicBezTo>
                      <a:pt x="15636" y="1"/>
                      <a:pt x="15339" y="24"/>
                      <a:pt x="15019" y="47"/>
                    </a:cubicBezTo>
                    <a:cubicBezTo>
                      <a:pt x="14859" y="47"/>
                      <a:pt x="14700" y="47"/>
                      <a:pt x="14563" y="69"/>
                    </a:cubicBezTo>
                    <a:cubicBezTo>
                      <a:pt x="14380" y="69"/>
                      <a:pt x="14198" y="92"/>
                      <a:pt x="14015" y="115"/>
                    </a:cubicBezTo>
                    <a:cubicBezTo>
                      <a:pt x="13695" y="161"/>
                      <a:pt x="13376" y="229"/>
                      <a:pt x="13056" y="275"/>
                    </a:cubicBezTo>
                    <a:cubicBezTo>
                      <a:pt x="12737" y="321"/>
                      <a:pt x="12417" y="389"/>
                      <a:pt x="12120" y="480"/>
                    </a:cubicBezTo>
                    <a:cubicBezTo>
                      <a:pt x="11824" y="549"/>
                      <a:pt x="11527" y="617"/>
                      <a:pt x="11230" y="686"/>
                    </a:cubicBezTo>
                    <a:cubicBezTo>
                      <a:pt x="10911" y="800"/>
                      <a:pt x="10591" y="891"/>
                      <a:pt x="10294" y="1005"/>
                    </a:cubicBezTo>
                    <a:cubicBezTo>
                      <a:pt x="10089" y="1074"/>
                      <a:pt x="9906" y="1142"/>
                      <a:pt x="9724" y="1234"/>
                    </a:cubicBezTo>
                    <a:cubicBezTo>
                      <a:pt x="9587" y="1279"/>
                      <a:pt x="9450" y="1348"/>
                      <a:pt x="9313" y="1416"/>
                    </a:cubicBezTo>
                    <a:cubicBezTo>
                      <a:pt x="8993" y="1576"/>
                      <a:pt x="8697" y="1713"/>
                      <a:pt x="8400" y="1873"/>
                    </a:cubicBezTo>
                    <a:cubicBezTo>
                      <a:pt x="8103" y="2032"/>
                      <a:pt x="7829" y="2192"/>
                      <a:pt x="7533" y="2352"/>
                    </a:cubicBezTo>
                    <a:cubicBezTo>
                      <a:pt x="6962" y="2672"/>
                      <a:pt x="6391" y="3060"/>
                      <a:pt x="5866" y="3448"/>
                    </a:cubicBezTo>
                    <a:cubicBezTo>
                      <a:pt x="5615" y="3653"/>
                      <a:pt x="5341" y="3858"/>
                      <a:pt x="5090" y="4064"/>
                    </a:cubicBezTo>
                    <a:cubicBezTo>
                      <a:pt x="4816" y="4246"/>
                      <a:pt x="4565" y="4475"/>
                      <a:pt x="4337" y="4680"/>
                    </a:cubicBezTo>
                    <a:cubicBezTo>
                      <a:pt x="4109" y="4863"/>
                      <a:pt x="3881" y="5068"/>
                      <a:pt x="3675" y="5274"/>
                    </a:cubicBezTo>
                    <a:cubicBezTo>
                      <a:pt x="3447" y="5479"/>
                      <a:pt x="3241" y="5707"/>
                      <a:pt x="3013" y="5936"/>
                    </a:cubicBezTo>
                    <a:cubicBezTo>
                      <a:pt x="2785" y="6164"/>
                      <a:pt x="2579" y="6415"/>
                      <a:pt x="2374" y="6643"/>
                    </a:cubicBezTo>
                    <a:cubicBezTo>
                      <a:pt x="2146" y="6917"/>
                      <a:pt x="1940" y="7168"/>
                      <a:pt x="1735" y="7442"/>
                    </a:cubicBezTo>
                    <a:cubicBezTo>
                      <a:pt x="1575" y="7647"/>
                      <a:pt x="1415" y="7853"/>
                      <a:pt x="1278" y="8081"/>
                    </a:cubicBezTo>
                    <a:cubicBezTo>
                      <a:pt x="1233" y="8172"/>
                      <a:pt x="1164" y="8264"/>
                      <a:pt x="1096" y="8355"/>
                    </a:cubicBezTo>
                    <a:cubicBezTo>
                      <a:pt x="1027" y="8469"/>
                      <a:pt x="959" y="8560"/>
                      <a:pt x="890" y="8675"/>
                    </a:cubicBezTo>
                    <a:cubicBezTo>
                      <a:pt x="822" y="8766"/>
                      <a:pt x="776" y="8880"/>
                      <a:pt x="708" y="8971"/>
                    </a:cubicBezTo>
                    <a:cubicBezTo>
                      <a:pt x="639" y="9085"/>
                      <a:pt x="594" y="9200"/>
                      <a:pt x="525" y="9314"/>
                    </a:cubicBezTo>
                    <a:cubicBezTo>
                      <a:pt x="457" y="9428"/>
                      <a:pt x="388" y="9542"/>
                      <a:pt x="343" y="9656"/>
                    </a:cubicBezTo>
                    <a:cubicBezTo>
                      <a:pt x="274" y="9770"/>
                      <a:pt x="206" y="9907"/>
                      <a:pt x="160" y="10044"/>
                    </a:cubicBezTo>
                    <a:cubicBezTo>
                      <a:pt x="114" y="10158"/>
                      <a:pt x="69" y="10272"/>
                      <a:pt x="23" y="10386"/>
                    </a:cubicBezTo>
                    <a:cubicBezTo>
                      <a:pt x="0" y="10455"/>
                      <a:pt x="0" y="10523"/>
                      <a:pt x="0" y="10592"/>
                    </a:cubicBezTo>
                    <a:cubicBezTo>
                      <a:pt x="0" y="10615"/>
                      <a:pt x="0" y="10660"/>
                      <a:pt x="23" y="10706"/>
                    </a:cubicBezTo>
                    <a:cubicBezTo>
                      <a:pt x="23" y="10752"/>
                      <a:pt x="46" y="10774"/>
                      <a:pt x="69" y="10820"/>
                    </a:cubicBezTo>
                    <a:cubicBezTo>
                      <a:pt x="92" y="10889"/>
                      <a:pt x="114" y="10934"/>
                      <a:pt x="160" y="10980"/>
                    </a:cubicBezTo>
                    <a:cubicBezTo>
                      <a:pt x="206" y="11048"/>
                      <a:pt x="274" y="11094"/>
                      <a:pt x="343" y="11117"/>
                    </a:cubicBezTo>
                    <a:cubicBezTo>
                      <a:pt x="377" y="11128"/>
                      <a:pt x="411" y="11134"/>
                      <a:pt x="442" y="11134"/>
                    </a:cubicBezTo>
                    <a:cubicBezTo>
                      <a:pt x="474" y="11134"/>
                      <a:pt x="502" y="11128"/>
                      <a:pt x="525" y="11117"/>
                    </a:cubicBezTo>
                    <a:cubicBezTo>
                      <a:pt x="594" y="11117"/>
                      <a:pt x="639" y="11071"/>
                      <a:pt x="685" y="11048"/>
                    </a:cubicBezTo>
                    <a:cubicBezTo>
                      <a:pt x="731" y="11003"/>
                      <a:pt x="753" y="10957"/>
                      <a:pt x="776" y="10911"/>
                    </a:cubicBezTo>
                    <a:cubicBezTo>
                      <a:pt x="799" y="10889"/>
                      <a:pt x="822" y="10866"/>
                      <a:pt x="822" y="10843"/>
                    </a:cubicBezTo>
                    <a:cubicBezTo>
                      <a:pt x="913" y="10706"/>
                      <a:pt x="982" y="10569"/>
                      <a:pt x="1050" y="10409"/>
                    </a:cubicBezTo>
                    <a:cubicBezTo>
                      <a:pt x="1119" y="10295"/>
                      <a:pt x="1187" y="10158"/>
                      <a:pt x="1256" y="10021"/>
                    </a:cubicBezTo>
                    <a:cubicBezTo>
                      <a:pt x="1324" y="9861"/>
                      <a:pt x="1415" y="9725"/>
                      <a:pt x="1507" y="9588"/>
                    </a:cubicBezTo>
                    <a:cubicBezTo>
                      <a:pt x="1598" y="9451"/>
                      <a:pt x="1712" y="9314"/>
                      <a:pt x="1803" y="9177"/>
                    </a:cubicBezTo>
                    <a:cubicBezTo>
                      <a:pt x="2022" y="8892"/>
                      <a:pt x="2241" y="8587"/>
                      <a:pt x="2479" y="8281"/>
                    </a:cubicBezTo>
                    <a:lnTo>
                      <a:pt x="2479" y="8281"/>
                    </a:lnTo>
                    <a:lnTo>
                      <a:pt x="2465" y="8309"/>
                    </a:lnTo>
                    <a:cubicBezTo>
                      <a:pt x="2486" y="8289"/>
                      <a:pt x="2488" y="8287"/>
                      <a:pt x="2488" y="8270"/>
                    </a:cubicBezTo>
                    <a:lnTo>
                      <a:pt x="2488" y="8270"/>
                    </a:lnTo>
                    <a:cubicBezTo>
                      <a:pt x="2485" y="8274"/>
                      <a:pt x="2482" y="8278"/>
                      <a:pt x="2479" y="8281"/>
                    </a:cubicBezTo>
                    <a:lnTo>
                      <a:pt x="2479" y="8281"/>
                    </a:lnTo>
                    <a:lnTo>
                      <a:pt x="2488" y="8264"/>
                    </a:lnTo>
                    <a:lnTo>
                      <a:pt x="2488" y="8264"/>
                    </a:lnTo>
                    <a:cubicBezTo>
                      <a:pt x="2488" y="8266"/>
                      <a:pt x="2488" y="8268"/>
                      <a:pt x="2488" y="8270"/>
                    </a:cubicBezTo>
                    <a:lnTo>
                      <a:pt x="2488" y="8270"/>
                    </a:lnTo>
                    <a:cubicBezTo>
                      <a:pt x="2496" y="8260"/>
                      <a:pt x="2503" y="8251"/>
                      <a:pt x="2511" y="8241"/>
                    </a:cubicBezTo>
                    <a:cubicBezTo>
                      <a:pt x="2511" y="8241"/>
                      <a:pt x="2511" y="8264"/>
                      <a:pt x="2511" y="8264"/>
                    </a:cubicBezTo>
                    <a:cubicBezTo>
                      <a:pt x="2694" y="8013"/>
                      <a:pt x="2899" y="7762"/>
                      <a:pt x="3104" y="7510"/>
                    </a:cubicBezTo>
                    <a:cubicBezTo>
                      <a:pt x="3219" y="7396"/>
                      <a:pt x="3310" y="7282"/>
                      <a:pt x="3401" y="7145"/>
                    </a:cubicBezTo>
                    <a:cubicBezTo>
                      <a:pt x="3470" y="7077"/>
                      <a:pt x="3515" y="7008"/>
                      <a:pt x="3584" y="6940"/>
                    </a:cubicBezTo>
                    <a:cubicBezTo>
                      <a:pt x="3629" y="6871"/>
                      <a:pt x="3698" y="6780"/>
                      <a:pt x="3721" y="6689"/>
                    </a:cubicBezTo>
                    <a:cubicBezTo>
                      <a:pt x="3744" y="6666"/>
                      <a:pt x="3744" y="6643"/>
                      <a:pt x="3744" y="6620"/>
                    </a:cubicBezTo>
                    <a:cubicBezTo>
                      <a:pt x="3812" y="6529"/>
                      <a:pt x="3903" y="6438"/>
                      <a:pt x="3995" y="6346"/>
                    </a:cubicBezTo>
                    <a:cubicBezTo>
                      <a:pt x="4109" y="6232"/>
                      <a:pt x="4246" y="6118"/>
                      <a:pt x="4360" y="6004"/>
                    </a:cubicBezTo>
                    <a:cubicBezTo>
                      <a:pt x="4474" y="5890"/>
                      <a:pt x="4588" y="5776"/>
                      <a:pt x="4702" y="5662"/>
                    </a:cubicBezTo>
                    <a:cubicBezTo>
                      <a:pt x="4839" y="5525"/>
                      <a:pt x="4976" y="5411"/>
                      <a:pt x="5113" y="5296"/>
                    </a:cubicBezTo>
                    <a:cubicBezTo>
                      <a:pt x="5387" y="5045"/>
                      <a:pt x="5684" y="4840"/>
                      <a:pt x="5958" y="4612"/>
                    </a:cubicBezTo>
                    <a:lnTo>
                      <a:pt x="5958" y="4612"/>
                    </a:lnTo>
                    <a:cubicBezTo>
                      <a:pt x="5958" y="4618"/>
                      <a:pt x="5956" y="4624"/>
                      <a:pt x="5953" y="4630"/>
                    </a:cubicBezTo>
                    <a:lnTo>
                      <a:pt x="5953" y="4630"/>
                    </a:lnTo>
                    <a:cubicBezTo>
                      <a:pt x="6142" y="4502"/>
                      <a:pt x="6314" y="4373"/>
                      <a:pt x="6505" y="4224"/>
                    </a:cubicBezTo>
                    <a:cubicBezTo>
                      <a:pt x="6574" y="4155"/>
                      <a:pt x="6665" y="4110"/>
                      <a:pt x="6757" y="4041"/>
                    </a:cubicBezTo>
                    <a:cubicBezTo>
                      <a:pt x="6848" y="3950"/>
                      <a:pt x="6939" y="3881"/>
                      <a:pt x="7030" y="3813"/>
                    </a:cubicBezTo>
                    <a:cubicBezTo>
                      <a:pt x="7053" y="3790"/>
                      <a:pt x="7076" y="3744"/>
                      <a:pt x="7076" y="3721"/>
                    </a:cubicBezTo>
                    <a:cubicBezTo>
                      <a:pt x="7122" y="3699"/>
                      <a:pt x="7190" y="3653"/>
                      <a:pt x="7236" y="3630"/>
                    </a:cubicBezTo>
                    <a:cubicBezTo>
                      <a:pt x="7510" y="3448"/>
                      <a:pt x="7806" y="3288"/>
                      <a:pt x="8080" y="3128"/>
                    </a:cubicBezTo>
                    <a:cubicBezTo>
                      <a:pt x="8377" y="2945"/>
                      <a:pt x="8674" y="2763"/>
                      <a:pt x="8993" y="2603"/>
                    </a:cubicBezTo>
                    <a:cubicBezTo>
                      <a:pt x="9130" y="2535"/>
                      <a:pt x="9267" y="2466"/>
                      <a:pt x="9404" y="2398"/>
                    </a:cubicBezTo>
                    <a:cubicBezTo>
                      <a:pt x="9473" y="2375"/>
                      <a:pt x="9541" y="2329"/>
                      <a:pt x="9610" y="2306"/>
                    </a:cubicBezTo>
                    <a:cubicBezTo>
                      <a:pt x="9678" y="2283"/>
                      <a:pt x="9747" y="2238"/>
                      <a:pt x="9815" y="2192"/>
                    </a:cubicBezTo>
                    <a:cubicBezTo>
                      <a:pt x="9838" y="2192"/>
                      <a:pt x="9861" y="2169"/>
                      <a:pt x="9884" y="2147"/>
                    </a:cubicBezTo>
                    <a:cubicBezTo>
                      <a:pt x="10043" y="2078"/>
                      <a:pt x="10226" y="1987"/>
                      <a:pt x="10386" y="1918"/>
                    </a:cubicBezTo>
                    <a:cubicBezTo>
                      <a:pt x="10546" y="1873"/>
                      <a:pt x="10705" y="1804"/>
                      <a:pt x="10842" y="1759"/>
                    </a:cubicBezTo>
                    <a:cubicBezTo>
                      <a:pt x="10865" y="1759"/>
                      <a:pt x="10911" y="1736"/>
                      <a:pt x="10934" y="1736"/>
                    </a:cubicBezTo>
                    <a:cubicBezTo>
                      <a:pt x="10956" y="1736"/>
                      <a:pt x="10979" y="1713"/>
                      <a:pt x="11002" y="1713"/>
                    </a:cubicBezTo>
                    <a:cubicBezTo>
                      <a:pt x="11070" y="1690"/>
                      <a:pt x="11139" y="1667"/>
                      <a:pt x="11185" y="1667"/>
                    </a:cubicBezTo>
                    <a:cubicBezTo>
                      <a:pt x="11344" y="1622"/>
                      <a:pt x="11481" y="1576"/>
                      <a:pt x="11618" y="1553"/>
                    </a:cubicBezTo>
                    <a:cubicBezTo>
                      <a:pt x="11892" y="1462"/>
                      <a:pt x="12166" y="1393"/>
                      <a:pt x="12440" y="1325"/>
                    </a:cubicBezTo>
                    <a:lnTo>
                      <a:pt x="12554" y="1279"/>
                    </a:lnTo>
                    <a:cubicBezTo>
                      <a:pt x="12782" y="1234"/>
                      <a:pt x="13033" y="1165"/>
                      <a:pt x="13262" y="1142"/>
                    </a:cubicBezTo>
                    <a:cubicBezTo>
                      <a:pt x="13421" y="1097"/>
                      <a:pt x="13581" y="1074"/>
                      <a:pt x="13741" y="1051"/>
                    </a:cubicBezTo>
                    <a:cubicBezTo>
                      <a:pt x="13901" y="1005"/>
                      <a:pt x="14083" y="982"/>
                      <a:pt x="14243" y="937"/>
                    </a:cubicBezTo>
                    <a:cubicBezTo>
                      <a:pt x="14266" y="914"/>
                      <a:pt x="14289" y="914"/>
                      <a:pt x="14312" y="891"/>
                    </a:cubicBezTo>
                    <a:cubicBezTo>
                      <a:pt x="14380" y="868"/>
                      <a:pt x="14449" y="868"/>
                      <a:pt x="14517" y="868"/>
                    </a:cubicBezTo>
                    <a:cubicBezTo>
                      <a:pt x="14837" y="846"/>
                      <a:pt x="15133" y="823"/>
                      <a:pt x="15453" y="800"/>
                    </a:cubicBezTo>
                    <a:lnTo>
                      <a:pt x="15567" y="800"/>
                    </a:lnTo>
                    <a:cubicBezTo>
                      <a:pt x="15499" y="846"/>
                      <a:pt x="15521" y="960"/>
                      <a:pt x="15590" y="960"/>
                    </a:cubicBezTo>
                    <a:cubicBezTo>
                      <a:pt x="15681" y="960"/>
                      <a:pt x="15795" y="937"/>
                      <a:pt x="15887" y="937"/>
                    </a:cubicBezTo>
                    <a:lnTo>
                      <a:pt x="15864" y="937"/>
                    </a:lnTo>
                    <a:cubicBezTo>
                      <a:pt x="16252" y="914"/>
                      <a:pt x="16640" y="891"/>
                      <a:pt x="17051" y="868"/>
                    </a:cubicBezTo>
                    <a:cubicBezTo>
                      <a:pt x="17233" y="846"/>
                      <a:pt x="17439" y="846"/>
                      <a:pt x="17621" y="846"/>
                    </a:cubicBezTo>
                    <a:cubicBezTo>
                      <a:pt x="17713" y="823"/>
                      <a:pt x="17827" y="823"/>
                      <a:pt x="17918" y="823"/>
                    </a:cubicBezTo>
                    <a:lnTo>
                      <a:pt x="18078" y="823"/>
                    </a:lnTo>
                    <a:cubicBezTo>
                      <a:pt x="18215" y="846"/>
                      <a:pt x="18375" y="868"/>
                      <a:pt x="18512" y="891"/>
                    </a:cubicBezTo>
                    <a:lnTo>
                      <a:pt x="18489" y="891"/>
                    </a:lnTo>
                    <a:cubicBezTo>
                      <a:pt x="18626" y="891"/>
                      <a:pt x="18763" y="914"/>
                      <a:pt x="18877" y="937"/>
                    </a:cubicBezTo>
                    <a:cubicBezTo>
                      <a:pt x="19151" y="982"/>
                      <a:pt x="19402" y="1028"/>
                      <a:pt x="19676" y="1074"/>
                    </a:cubicBezTo>
                    <a:lnTo>
                      <a:pt x="19653" y="1074"/>
                    </a:lnTo>
                    <a:cubicBezTo>
                      <a:pt x="19813" y="1097"/>
                      <a:pt x="19950" y="1119"/>
                      <a:pt x="20086" y="1142"/>
                    </a:cubicBezTo>
                    <a:cubicBezTo>
                      <a:pt x="20223" y="1188"/>
                      <a:pt x="20360" y="1211"/>
                      <a:pt x="20497" y="1256"/>
                    </a:cubicBezTo>
                    <a:cubicBezTo>
                      <a:pt x="20817" y="1325"/>
                      <a:pt x="21136" y="1393"/>
                      <a:pt x="21456" y="1485"/>
                    </a:cubicBezTo>
                    <a:cubicBezTo>
                      <a:pt x="21502" y="1485"/>
                      <a:pt x="21570" y="1462"/>
                      <a:pt x="21593" y="1393"/>
                    </a:cubicBezTo>
                    <a:cubicBezTo>
                      <a:pt x="21593" y="1348"/>
                      <a:pt x="21570" y="1279"/>
                      <a:pt x="21502" y="1256"/>
                    </a:cubicBezTo>
                    <a:cubicBezTo>
                      <a:pt x="21136" y="1165"/>
                      <a:pt x="20748" y="1074"/>
                      <a:pt x="20383" y="982"/>
                    </a:cubicBezTo>
                    <a:cubicBezTo>
                      <a:pt x="20041" y="914"/>
                      <a:pt x="19721" y="868"/>
                      <a:pt x="19379" y="823"/>
                    </a:cubicBezTo>
                    <a:cubicBezTo>
                      <a:pt x="19037" y="777"/>
                      <a:pt x="18694" y="731"/>
                      <a:pt x="18375" y="686"/>
                    </a:cubicBezTo>
                    <a:lnTo>
                      <a:pt x="18306" y="686"/>
                    </a:lnTo>
                    <a:cubicBezTo>
                      <a:pt x="18306" y="686"/>
                      <a:pt x="18306" y="663"/>
                      <a:pt x="18306" y="663"/>
                    </a:cubicBezTo>
                    <a:cubicBezTo>
                      <a:pt x="18283" y="617"/>
                      <a:pt x="18260" y="594"/>
                      <a:pt x="18215" y="572"/>
                    </a:cubicBezTo>
                    <a:lnTo>
                      <a:pt x="18306" y="572"/>
                    </a:lnTo>
                    <a:cubicBezTo>
                      <a:pt x="18489" y="594"/>
                      <a:pt x="18694" y="640"/>
                      <a:pt x="18877" y="663"/>
                    </a:cubicBezTo>
                    <a:cubicBezTo>
                      <a:pt x="19333" y="731"/>
                      <a:pt x="19790" y="800"/>
                      <a:pt x="20246" y="868"/>
                    </a:cubicBezTo>
                    <a:lnTo>
                      <a:pt x="20201" y="868"/>
                    </a:lnTo>
                    <a:cubicBezTo>
                      <a:pt x="20334" y="891"/>
                      <a:pt x="20489" y="913"/>
                      <a:pt x="20624" y="935"/>
                    </a:cubicBezTo>
                    <a:lnTo>
                      <a:pt x="20624" y="935"/>
                    </a:lnTo>
                    <a:cubicBezTo>
                      <a:pt x="20615" y="933"/>
                      <a:pt x="20602" y="927"/>
                      <a:pt x="20589" y="914"/>
                    </a:cubicBezTo>
                    <a:lnTo>
                      <a:pt x="20589" y="914"/>
                    </a:lnTo>
                    <a:cubicBezTo>
                      <a:pt x="20748" y="960"/>
                      <a:pt x="20931" y="982"/>
                      <a:pt x="21091" y="1028"/>
                    </a:cubicBezTo>
                    <a:cubicBezTo>
                      <a:pt x="21251" y="1074"/>
                      <a:pt x="21388" y="1119"/>
                      <a:pt x="21547" y="1165"/>
                    </a:cubicBezTo>
                    <a:cubicBezTo>
                      <a:pt x="21707" y="1211"/>
                      <a:pt x="21844" y="1279"/>
                      <a:pt x="22004" y="1325"/>
                    </a:cubicBezTo>
                    <a:cubicBezTo>
                      <a:pt x="22164" y="1370"/>
                      <a:pt x="22323" y="1416"/>
                      <a:pt x="22483" y="1485"/>
                    </a:cubicBezTo>
                    <a:cubicBezTo>
                      <a:pt x="22620" y="1530"/>
                      <a:pt x="22780" y="1599"/>
                      <a:pt x="22917" y="1644"/>
                    </a:cubicBezTo>
                    <a:cubicBezTo>
                      <a:pt x="23077" y="1713"/>
                      <a:pt x="23214" y="1759"/>
                      <a:pt x="23351" y="1781"/>
                    </a:cubicBezTo>
                    <a:cubicBezTo>
                      <a:pt x="23647" y="1895"/>
                      <a:pt x="23967" y="1987"/>
                      <a:pt x="24264" y="2101"/>
                    </a:cubicBezTo>
                    <a:cubicBezTo>
                      <a:pt x="24469" y="2169"/>
                      <a:pt x="24652" y="2238"/>
                      <a:pt x="24834" y="2329"/>
                    </a:cubicBezTo>
                    <a:cubicBezTo>
                      <a:pt x="25017" y="2398"/>
                      <a:pt x="25199" y="2466"/>
                      <a:pt x="25382" y="2535"/>
                    </a:cubicBezTo>
                    <a:cubicBezTo>
                      <a:pt x="25450" y="2580"/>
                      <a:pt x="25542" y="2603"/>
                      <a:pt x="25610" y="2649"/>
                    </a:cubicBezTo>
                    <a:cubicBezTo>
                      <a:pt x="25702" y="2717"/>
                      <a:pt x="25793" y="2763"/>
                      <a:pt x="25884" y="2831"/>
                    </a:cubicBezTo>
                    <a:cubicBezTo>
                      <a:pt x="25896" y="2837"/>
                      <a:pt x="25910" y="2840"/>
                      <a:pt x="25924" y="2840"/>
                    </a:cubicBezTo>
                    <a:cubicBezTo>
                      <a:pt x="25963" y="2840"/>
                      <a:pt x="26004" y="2819"/>
                      <a:pt x="26021" y="2786"/>
                    </a:cubicBezTo>
                    <a:cubicBezTo>
                      <a:pt x="26067" y="2740"/>
                      <a:pt x="26044" y="2672"/>
                      <a:pt x="25998" y="2626"/>
                    </a:cubicBezTo>
                    <a:cubicBezTo>
                      <a:pt x="25884" y="2580"/>
                      <a:pt x="25793" y="2512"/>
                      <a:pt x="25702" y="2443"/>
                    </a:cubicBezTo>
                    <a:cubicBezTo>
                      <a:pt x="25610" y="2398"/>
                      <a:pt x="25519" y="2352"/>
                      <a:pt x="25428" y="2306"/>
                    </a:cubicBezTo>
                    <a:cubicBezTo>
                      <a:pt x="25222" y="2215"/>
                      <a:pt x="25017" y="2124"/>
                      <a:pt x="24811" y="2055"/>
                    </a:cubicBezTo>
                    <a:cubicBezTo>
                      <a:pt x="24788" y="2032"/>
                      <a:pt x="24788" y="2032"/>
                      <a:pt x="24788" y="2032"/>
                    </a:cubicBezTo>
                    <a:lnTo>
                      <a:pt x="24766" y="2032"/>
                    </a:lnTo>
                    <a:cubicBezTo>
                      <a:pt x="24743" y="2032"/>
                      <a:pt x="24743" y="2010"/>
                      <a:pt x="24743" y="2010"/>
                    </a:cubicBezTo>
                    <a:cubicBezTo>
                      <a:pt x="24743" y="2010"/>
                      <a:pt x="24743" y="2010"/>
                      <a:pt x="24743" y="2032"/>
                    </a:cubicBezTo>
                    <a:cubicBezTo>
                      <a:pt x="24743" y="2010"/>
                      <a:pt x="24743" y="2010"/>
                      <a:pt x="24720" y="2010"/>
                    </a:cubicBezTo>
                    <a:cubicBezTo>
                      <a:pt x="24560" y="1941"/>
                      <a:pt x="24400" y="1873"/>
                      <a:pt x="24241" y="1804"/>
                    </a:cubicBezTo>
                    <a:cubicBezTo>
                      <a:pt x="24058" y="1736"/>
                      <a:pt x="23875" y="1690"/>
                      <a:pt x="23693" y="1622"/>
                    </a:cubicBezTo>
                    <a:cubicBezTo>
                      <a:pt x="23373" y="1485"/>
                      <a:pt x="23031" y="1370"/>
                      <a:pt x="22711" y="1234"/>
                    </a:cubicBezTo>
                    <a:lnTo>
                      <a:pt x="22711" y="1234"/>
                    </a:lnTo>
                    <a:cubicBezTo>
                      <a:pt x="22711" y="1234"/>
                      <a:pt x="22734" y="1256"/>
                      <a:pt x="22734" y="1256"/>
                    </a:cubicBezTo>
                    <a:cubicBezTo>
                      <a:pt x="22574" y="1188"/>
                      <a:pt x="22415" y="1119"/>
                      <a:pt x="22255" y="1051"/>
                    </a:cubicBezTo>
                    <a:cubicBezTo>
                      <a:pt x="22095" y="982"/>
                      <a:pt x="21958" y="937"/>
                      <a:pt x="21798" y="868"/>
                    </a:cubicBezTo>
                    <a:cubicBezTo>
                      <a:pt x="21479" y="754"/>
                      <a:pt x="21182" y="663"/>
                      <a:pt x="20863" y="572"/>
                    </a:cubicBezTo>
                    <a:cubicBezTo>
                      <a:pt x="20680" y="526"/>
                      <a:pt x="20520" y="503"/>
                      <a:pt x="20338" y="480"/>
                    </a:cubicBezTo>
                    <a:cubicBezTo>
                      <a:pt x="20201" y="435"/>
                      <a:pt x="20041" y="412"/>
                      <a:pt x="19881" y="389"/>
                    </a:cubicBezTo>
                    <a:cubicBezTo>
                      <a:pt x="19539" y="321"/>
                      <a:pt x="19219" y="275"/>
                      <a:pt x="18877" y="206"/>
                    </a:cubicBezTo>
                    <a:cubicBezTo>
                      <a:pt x="18717" y="161"/>
                      <a:pt x="18534" y="138"/>
                      <a:pt x="18352" y="115"/>
                    </a:cubicBezTo>
                    <a:cubicBezTo>
                      <a:pt x="18283" y="92"/>
                      <a:pt x="18192" y="92"/>
                      <a:pt x="18124" y="92"/>
                    </a:cubicBezTo>
                    <a:cubicBezTo>
                      <a:pt x="18032" y="69"/>
                      <a:pt x="17964" y="69"/>
                      <a:pt x="17872" y="69"/>
                    </a:cubicBezTo>
                    <a:cubicBezTo>
                      <a:pt x="17713" y="69"/>
                      <a:pt x="17553" y="47"/>
                      <a:pt x="17393" y="47"/>
                    </a:cubicBezTo>
                    <a:cubicBezTo>
                      <a:pt x="17233" y="47"/>
                      <a:pt x="17074" y="47"/>
                      <a:pt x="16914" y="24"/>
                    </a:cubicBezTo>
                    <a:cubicBezTo>
                      <a:pt x="16617" y="24"/>
                      <a:pt x="16320" y="1"/>
                      <a:pt x="16046" y="1"/>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4"/>
              <p:cNvSpPr/>
              <p:nvPr/>
            </p:nvSpPr>
            <p:spPr>
              <a:xfrm>
                <a:off x="12679691" y="3581366"/>
                <a:ext cx="784592" cy="194094"/>
              </a:xfrm>
              <a:custGeom>
                <a:rect b="b" l="l" r="r" t="t"/>
                <a:pathLst>
                  <a:path extrusionOk="0" h="6968" w="28167">
                    <a:moveTo>
                      <a:pt x="20623" y="889"/>
                    </a:moveTo>
                    <a:cubicBezTo>
                      <a:pt x="20627" y="890"/>
                      <a:pt x="20631" y="891"/>
                      <a:pt x="20634" y="891"/>
                    </a:cubicBezTo>
                    <a:cubicBezTo>
                      <a:pt x="20631" y="890"/>
                      <a:pt x="20627" y="890"/>
                      <a:pt x="20623" y="889"/>
                    </a:cubicBezTo>
                    <a:close/>
                    <a:moveTo>
                      <a:pt x="15384" y="0"/>
                    </a:moveTo>
                    <a:cubicBezTo>
                      <a:pt x="15019" y="0"/>
                      <a:pt x="14677" y="23"/>
                      <a:pt x="14312" y="69"/>
                    </a:cubicBezTo>
                    <a:cubicBezTo>
                      <a:pt x="13627" y="137"/>
                      <a:pt x="12942" y="229"/>
                      <a:pt x="12280" y="320"/>
                    </a:cubicBezTo>
                    <a:cubicBezTo>
                      <a:pt x="12120" y="343"/>
                      <a:pt x="11961" y="366"/>
                      <a:pt x="11801" y="411"/>
                    </a:cubicBezTo>
                    <a:cubicBezTo>
                      <a:pt x="11618" y="434"/>
                      <a:pt x="11459" y="457"/>
                      <a:pt x="11276" y="503"/>
                    </a:cubicBezTo>
                    <a:cubicBezTo>
                      <a:pt x="10956" y="548"/>
                      <a:pt x="10614" y="617"/>
                      <a:pt x="10272" y="685"/>
                    </a:cubicBezTo>
                    <a:cubicBezTo>
                      <a:pt x="9975" y="754"/>
                      <a:pt x="9655" y="822"/>
                      <a:pt x="9359" y="913"/>
                    </a:cubicBezTo>
                    <a:cubicBezTo>
                      <a:pt x="9039" y="1028"/>
                      <a:pt x="8719" y="1119"/>
                      <a:pt x="8400" y="1233"/>
                    </a:cubicBezTo>
                    <a:cubicBezTo>
                      <a:pt x="8058" y="1347"/>
                      <a:pt x="7738" y="1484"/>
                      <a:pt x="7396" y="1598"/>
                    </a:cubicBezTo>
                    <a:cubicBezTo>
                      <a:pt x="7076" y="1735"/>
                      <a:pt x="6779" y="1872"/>
                      <a:pt x="6460" y="2009"/>
                    </a:cubicBezTo>
                    <a:cubicBezTo>
                      <a:pt x="6300" y="2078"/>
                      <a:pt x="6163" y="2146"/>
                      <a:pt x="6003" y="2214"/>
                    </a:cubicBezTo>
                    <a:cubicBezTo>
                      <a:pt x="5843" y="2283"/>
                      <a:pt x="5707" y="2351"/>
                      <a:pt x="5547" y="2443"/>
                    </a:cubicBezTo>
                    <a:cubicBezTo>
                      <a:pt x="5250" y="2602"/>
                      <a:pt x="4953" y="2762"/>
                      <a:pt x="4657" y="2922"/>
                    </a:cubicBezTo>
                    <a:cubicBezTo>
                      <a:pt x="4520" y="2991"/>
                      <a:pt x="4383" y="3082"/>
                      <a:pt x="4223" y="3150"/>
                    </a:cubicBezTo>
                    <a:cubicBezTo>
                      <a:pt x="4086" y="3219"/>
                      <a:pt x="3949" y="3310"/>
                      <a:pt x="3812" y="3401"/>
                    </a:cubicBezTo>
                    <a:cubicBezTo>
                      <a:pt x="3538" y="3561"/>
                      <a:pt x="3287" y="3721"/>
                      <a:pt x="3013" y="3904"/>
                    </a:cubicBezTo>
                    <a:cubicBezTo>
                      <a:pt x="2739" y="4063"/>
                      <a:pt x="2488" y="4246"/>
                      <a:pt x="2237" y="4429"/>
                    </a:cubicBezTo>
                    <a:cubicBezTo>
                      <a:pt x="1940" y="4634"/>
                      <a:pt x="1666" y="4839"/>
                      <a:pt x="1415" y="5045"/>
                    </a:cubicBezTo>
                    <a:cubicBezTo>
                      <a:pt x="1164" y="5227"/>
                      <a:pt x="913" y="5410"/>
                      <a:pt x="685" y="5638"/>
                    </a:cubicBezTo>
                    <a:cubicBezTo>
                      <a:pt x="594" y="5730"/>
                      <a:pt x="502" y="5821"/>
                      <a:pt x="411" y="5912"/>
                    </a:cubicBezTo>
                    <a:cubicBezTo>
                      <a:pt x="297" y="6049"/>
                      <a:pt x="206" y="6163"/>
                      <a:pt x="114" y="6300"/>
                    </a:cubicBezTo>
                    <a:cubicBezTo>
                      <a:pt x="69" y="6369"/>
                      <a:pt x="46" y="6437"/>
                      <a:pt x="23" y="6506"/>
                    </a:cubicBezTo>
                    <a:cubicBezTo>
                      <a:pt x="0" y="6528"/>
                      <a:pt x="0" y="6574"/>
                      <a:pt x="0" y="6620"/>
                    </a:cubicBezTo>
                    <a:cubicBezTo>
                      <a:pt x="0" y="6688"/>
                      <a:pt x="23" y="6757"/>
                      <a:pt x="46" y="6802"/>
                    </a:cubicBezTo>
                    <a:cubicBezTo>
                      <a:pt x="84" y="6917"/>
                      <a:pt x="202" y="6968"/>
                      <a:pt x="307" y="6968"/>
                    </a:cubicBezTo>
                    <a:cubicBezTo>
                      <a:pt x="327" y="6968"/>
                      <a:pt x="347" y="6966"/>
                      <a:pt x="365" y="6962"/>
                    </a:cubicBezTo>
                    <a:cubicBezTo>
                      <a:pt x="457" y="6939"/>
                      <a:pt x="548" y="6848"/>
                      <a:pt x="616" y="6780"/>
                    </a:cubicBezTo>
                    <a:cubicBezTo>
                      <a:pt x="822" y="6574"/>
                      <a:pt x="1050" y="6346"/>
                      <a:pt x="1301" y="6163"/>
                    </a:cubicBezTo>
                    <a:cubicBezTo>
                      <a:pt x="1598" y="5912"/>
                      <a:pt x="1895" y="5684"/>
                      <a:pt x="2191" y="5456"/>
                    </a:cubicBezTo>
                    <a:lnTo>
                      <a:pt x="2191" y="5456"/>
                    </a:lnTo>
                    <a:cubicBezTo>
                      <a:pt x="2191" y="5456"/>
                      <a:pt x="2169" y="5478"/>
                      <a:pt x="2146" y="5501"/>
                    </a:cubicBezTo>
                    <a:cubicBezTo>
                      <a:pt x="2420" y="5296"/>
                      <a:pt x="2694" y="5113"/>
                      <a:pt x="2967" y="4908"/>
                    </a:cubicBezTo>
                    <a:cubicBezTo>
                      <a:pt x="3241" y="4725"/>
                      <a:pt x="3515" y="4543"/>
                      <a:pt x="3789" y="4360"/>
                    </a:cubicBezTo>
                    <a:cubicBezTo>
                      <a:pt x="4086" y="4200"/>
                      <a:pt x="4360" y="4018"/>
                      <a:pt x="4634" y="3858"/>
                    </a:cubicBezTo>
                    <a:cubicBezTo>
                      <a:pt x="4953" y="3675"/>
                      <a:pt x="5250" y="3515"/>
                      <a:pt x="5547" y="3356"/>
                    </a:cubicBezTo>
                    <a:cubicBezTo>
                      <a:pt x="5980" y="3127"/>
                      <a:pt x="6414" y="2876"/>
                      <a:pt x="6893" y="2671"/>
                    </a:cubicBezTo>
                    <a:cubicBezTo>
                      <a:pt x="7099" y="2580"/>
                      <a:pt x="7304" y="2488"/>
                      <a:pt x="7510" y="2397"/>
                    </a:cubicBezTo>
                    <a:cubicBezTo>
                      <a:pt x="7533" y="2420"/>
                      <a:pt x="7578" y="2443"/>
                      <a:pt x="7601" y="2443"/>
                    </a:cubicBezTo>
                    <a:cubicBezTo>
                      <a:pt x="7624" y="2454"/>
                      <a:pt x="7647" y="2460"/>
                      <a:pt x="7670" y="2460"/>
                    </a:cubicBezTo>
                    <a:cubicBezTo>
                      <a:pt x="7692" y="2460"/>
                      <a:pt x="7715" y="2454"/>
                      <a:pt x="7738" y="2443"/>
                    </a:cubicBezTo>
                    <a:cubicBezTo>
                      <a:pt x="7761" y="2420"/>
                      <a:pt x="7806" y="2420"/>
                      <a:pt x="7829" y="2397"/>
                    </a:cubicBezTo>
                    <a:cubicBezTo>
                      <a:pt x="8126" y="2306"/>
                      <a:pt x="8423" y="2214"/>
                      <a:pt x="8742" y="2123"/>
                    </a:cubicBezTo>
                    <a:cubicBezTo>
                      <a:pt x="9062" y="2032"/>
                      <a:pt x="9404" y="1918"/>
                      <a:pt x="9747" y="1826"/>
                    </a:cubicBezTo>
                    <a:cubicBezTo>
                      <a:pt x="10089" y="1758"/>
                      <a:pt x="10431" y="1667"/>
                      <a:pt x="10774" y="1575"/>
                    </a:cubicBezTo>
                    <a:cubicBezTo>
                      <a:pt x="11093" y="1507"/>
                      <a:pt x="11436" y="1416"/>
                      <a:pt x="11778" y="1370"/>
                    </a:cubicBezTo>
                    <a:cubicBezTo>
                      <a:pt x="11961" y="1347"/>
                      <a:pt x="12166" y="1324"/>
                      <a:pt x="12372" y="1279"/>
                    </a:cubicBezTo>
                    <a:cubicBezTo>
                      <a:pt x="12577" y="1256"/>
                      <a:pt x="12782" y="1210"/>
                      <a:pt x="12988" y="1187"/>
                    </a:cubicBezTo>
                    <a:cubicBezTo>
                      <a:pt x="13399" y="1119"/>
                      <a:pt x="13832" y="1073"/>
                      <a:pt x="14243" y="1028"/>
                    </a:cubicBezTo>
                    <a:lnTo>
                      <a:pt x="14198" y="1028"/>
                    </a:lnTo>
                    <a:cubicBezTo>
                      <a:pt x="14289" y="1028"/>
                      <a:pt x="14357" y="1028"/>
                      <a:pt x="14449" y="1005"/>
                    </a:cubicBezTo>
                    <a:cubicBezTo>
                      <a:pt x="14745" y="982"/>
                      <a:pt x="15019" y="982"/>
                      <a:pt x="15293" y="959"/>
                    </a:cubicBezTo>
                    <a:lnTo>
                      <a:pt x="16115" y="959"/>
                    </a:lnTo>
                    <a:cubicBezTo>
                      <a:pt x="16389" y="936"/>
                      <a:pt x="16663" y="936"/>
                      <a:pt x="16937" y="936"/>
                    </a:cubicBezTo>
                    <a:cubicBezTo>
                      <a:pt x="17074" y="936"/>
                      <a:pt x="17210" y="936"/>
                      <a:pt x="17347" y="913"/>
                    </a:cubicBezTo>
                    <a:cubicBezTo>
                      <a:pt x="17484" y="913"/>
                      <a:pt x="17621" y="891"/>
                      <a:pt x="17758" y="868"/>
                    </a:cubicBezTo>
                    <a:lnTo>
                      <a:pt x="17804" y="868"/>
                    </a:lnTo>
                    <a:cubicBezTo>
                      <a:pt x="17872" y="868"/>
                      <a:pt x="17918" y="845"/>
                      <a:pt x="17964" y="799"/>
                    </a:cubicBezTo>
                    <a:cubicBezTo>
                      <a:pt x="18009" y="776"/>
                      <a:pt x="18032" y="708"/>
                      <a:pt x="18032" y="640"/>
                    </a:cubicBezTo>
                    <a:cubicBezTo>
                      <a:pt x="18032" y="617"/>
                      <a:pt x="18032" y="594"/>
                      <a:pt x="18032" y="571"/>
                    </a:cubicBezTo>
                    <a:cubicBezTo>
                      <a:pt x="18101" y="571"/>
                      <a:pt x="18169" y="571"/>
                      <a:pt x="18215" y="594"/>
                    </a:cubicBezTo>
                    <a:cubicBezTo>
                      <a:pt x="18397" y="594"/>
                      <a:pt x="18580" y="617"/>
                      <a:pt x="18763" y="640"/>
                    </a:cubicBezTo>
                    <a:cubicBezTo>
                      <a:pt x="19059" y="662"/>
                      <a:pt x="19379" y="708"/>
                      <a:pt x="19698" y="754"/>
                    </a:cubicBezTo>
                    <a:cubicBezTo>
                      <a:pt x="20014" y="799"/>
                      <a:pt x="20308" y="844"/>
                      <a:pt x="20623" y="889"/>
                    </a:cubicBezTo>
                    <a:lnTo>
                      <a:pt x="20623" y="889"/>
                    </a:lnTo>
                    <a:cubicBezTo>
                      <a:pt x="20610" y="885"/>
                      <a:pt x="20597" y="877"/>
                      <a:pt x="20583" y="872"/>
                    </a:cubicBezTo>
                    <a:lnTo>
                      <a:pt x="20583" y="872"/>
                    </a:lnTo>
                    <a:cubicBezTo>
                      <a:pt x="20897" y="938"/>
                      <a:pt x="21211" y="983"/>
                      <a:pt x="21524" y="1050"/>
                    </a:cubicBezTo>
                    <a:cubicBezTo>
                      <a:pt x="21867" y="1142"/>
                      <a:pt x="22186" y="1210"/>
                      <a:pt x="22529" y="1301"/>
                    </a:cubicBezTo>
                    <a:cubicBezTo>
                      <a:pt x="22689" y="1347"/>
                      <a:pt x="22848" y="1393"/>
                      <a:pt x="23008" y="1416"/>
                    </a:cubicBezTo>
                    <a:cubicBezTo>
                      <a:pt x="23145" y="1461"/>
                      <a:pt x="23305" y="1507"/>
                      <a:pt x="23465" y="1553"/>
                    </a:cubicBezTo>
                    <a:cubicBezTo>
                      <a:pt x="23624" y="1598"/>
                      <a:pt x="23807" y="1644"/>
                      <a:pt x="23967" y="1712"/>
                    </a:cubicBezTo>
                    <a:cubicBezTo>
                      <a:pt x="24127" y="1758"/>
                      <a:pt x="24286" y="1804"/>
                      <a:pt x="24423" y="1849"/>
                    </a:cubicBezTo>
                    <a:cubicBezTo>
                      <a:pt x="24720" y="1963"/>
                      <a:pt x="25017" y="2032"/>
                      <a:pt x="25313" y="2123"/>
                    </a:cubicBezTo>
                    <a:cubicBezTo>
                      <a:pt x="25587" y="2214"/>
                      <a:pt x="25884" y="2306"/>
                      <a:pt x="26181" y="2397"/>
                    </a:cubicBezTo>
                    <a:cubicBezTo>
                      <a:pt x="26500" y="2488"/>
                      <a:pt x="26820" y="2580"/>
                      <a:pt x="27139" y="2694"/>
                    </a:cubicBezTo>
                    <a:cubicBezTo>
                      <a:pt x="27436" y="2808"/>
                      <a:pt x="27733" y="2922"/>
                      <a:pt x="28030" y="3013"/>
                    </a:cubicBezTo>
                    <a:cubicBezTo>
                      <a:pt x="28042" y="3019"/>
                      <a:pt x="28056" y="3022"/>
                      <a:pt x="28070" y="3022"/>
                    </a:cubicBezTo>
                    <a:cubicBezTo>
                      <a:pt x="28107" y="3022"/>
                      <a:pt x="28144" y="3001"/>
                      <a:pt x="28144" y="2968"/>
                    </a:cubicBezTo>
                    <a:cubicBezTo>
                      <a:pt x="28167" y="2899"/>
                      <a:pt x="28144" y="2854"/>
                      <a:pt x="28075" y="2854"/>
                    </a:cubicBezTo>
                    <a:cubicBezTo>
                      <a:pt x="27916" y="2785"/>
                      <a:pt x="27779" y="2739"/>
                      <a:pt x="27619" y="2671"/>
                    </a:cubicBezTo>
                    <a:cubicBezTo>
                      <a:pt x="27459" y="2602"/>
                      <a:pt x="27299" y="2534"/>
                      <a:pt x="27139" y="2488"/>
                    </a:cubicBezTo>
                    <a:cubicBezTo>
                      <a:pt x="26820" y="2351"/>
                      <a:pt x="26500" y="2260"/>
                      <a:pt x="26181" y="2146"/>
                    </a:cubicBezTo>
                    <a:cubicBezTo>
                      <a:pt x="26021" y="2100"/>
                      <a:pt x="25861" y="2055"/>
                      <a:pt x="25724" y="1986"/>
                    </a:cubicBezTo>
                    <a:cubicBezTo>
                      <a:pt x="25565" y="1941"/>
                      <a:pt x="25428" y="1872"/>
                      <a:pt x="25268" y="1826"/>
                    </a:cubicBezTo>
                    <a:cubicBezTo>
                      <a:pt x="24971" y="1712"/>
                      <a:pt x="24652" y="1621"/>
                      <a:pt x="24355" y="1507"/>
                    </a:cubicBezTo>
                    <a:cubicBezTo>
                      <a:pt x="24035" y="1370"/>
                      <a:pt x="23716" y="1256"/>
                      <a:pt x="23373" y="1164"/>
                    </a:cubicBezTo>
                    <a:cubicBezTo>
                      <a:pt x="23077" y="1050"/>
                      <a:pt x="22780" y="959"/>
                      <a:pt x="22460" y="868"/>
                    </a:cubicBezTo>
                    <a:cubicBezTo>
                      <a:pt x="21821" y="708"/>
                      <a:pt x="21182" y="525"/>
                      <a:pt x="20520" y="411"/>
                    </a:cubicBezTo>
                    <a:cubicBezTo>
                      <a:pt x="20178" y="343"/>
                      <a:pt x="19813" y="274"/>
                      <a:pt x="19447" y="229"/>
                    </a:cubicBezTo>
                    <a:cubicBezTo>
                      <a:pt x="19105" y="183"/>
                      <a:pt x="18785" y="137"/>
                      <a:pt x="18443" y="92"/>
                    </a:cubicBezTo>
                    <a:cubicBezTo>
                      <a:pt x="18101" y="46"/>
                      <a:pt x="17758" y="23"/>
                      <a:pt x="17416" y="23"/>
                    </a:cubicBezTo>
                    <a:lnTo>
                      <a:pt x="16891" y="23"/>
                    </a:lnTo>
                    <a:cubicBezTo>
                      <a:pt x="16708" y="23"/>
                      <a:pt x="16549" y="23"/>
                      <a:pt x="16366" y="0"/>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4"/>
              <p:cNvSpPr/>
              <p:nvPr/>
            </p:nvSpPr>
            <p:spPr>
              <a:xfrm>
                <a:off x="13148909" y="3596630"/>
                <a:ext cx="228912" cy="40724"/>
              </a:xfrm>
              <a:custGeom>
                <a:rect b="b" l="l" r="r" t="t"/>
                <a:pathLst>
                  <a:path extrusionOk="0" h="1462" w="8218">
                    <a:moveTo>
                      <a:pt x="3507" y="775"/>
                    </a:moveTo>
                    <a:cubicBezTo>
                      <a:pt x="3511" y="776"/>
                      <a:pt x="3515" y="776"/>
                      <a:pt x="3515" y="776"/>
                    </a:cubicBezTo>
                    <a:cubicBezTo>
                      <a:pt x="3513" y="776"/>
                      <a:pt x="3510" y="775"/>
                      <a:pt x="3507" y="775"/>
                    </a:cubicBezTo>
                    <a:close/>
                    <a:moveTo>
                      <a:pt x="114" y="0"/>
                    </a:moveTo>
                    <a:cubicBezTo>
                      <a:pt x="69" y="0"/>
                      <a:pt x="0" y="46"/>
                      <a:pt x="0" y="114"/>
                    </a:cubicBezTo>
                    <a:cubicBezTo>
                      <a:pt x="0" y="137"/>
                      <a:pt x="0" y="160"/>
                      <a:pt x="23" y="183"/>
                    </a:cubicBezTo>
                    <a:cubicBezTo>
                      <a:pt x="23" y="228"/>
                      <a:pt x="46" y="274"/>
                      <a:pt x="92" y="274"/>
                    </a:cubicBezTo>
                    <a:lnTo>
                      <a:pt x="502" y="274"/>
                    </a:lnTo>
                    <a:cubicBezTo>
                      <a:pt x="594" y="274"/>
                      <a:pt x="662" y="274"/>
                      <a:pt x="754" y="297"/>
                    </a:cubicBezTo>
                    <a:cubicBezTo>
                      <a:pt x="1187" y="388"/>
                      <a:pt x="1621" y="480"/>
                      <a:pt x="2055" y="548"/>
                    </a:cubicBezTo>
                    <a:cubicBezTo>
                      <a:pt x="2554" y="616"/>
                      <a:pt x="3030" y="684"/>
                      <a:pt x="3507" y="775"/>
                    </a:cubicBezTo>
                    <a:lnTo>
                      <a:pt x="3507" y="775"/>
                    </a:lnTo>
                    <a:cubicBezTo>
                      <a:pt x="3500" y="772"/>
                      <a:pt x="3493" y="767"/>
                      <a:pt x="3493" y="753"/>
                    </a:cubicBezTo>
                    <a:lnTo>
                      <a:pt x="3493" y="753"/>
                    </a:lnTo>
                    <a:cubicBezTo>
                      <a:pt x="3721" y="799"/>
                      <a:pt x="3949" y="845"/>
                      <a:pt x="4200" y="890"/>
                    </a:cubicBezTo>
                    <a:cubicBezTo>
                      <a:pt x="4337" y="913"/>
                      <a:pt x="4474" y="936"/>
                      <a:pt x="4611" y="959"/>
                    </a:cubicBezTo>
                    <a:lnTo>
                      <a:pt x="4657" y="959"/>
                    </a:lnTo>
                    <a:cubicBezTo>
                      <a:pt x="4679" y="982"/>
                      <a:pt x="4702" y="982"/>
                      <a:pt x="4725" y="982"/>
                    </a:cubicBezTo>
                    <a:cubicBezTo>
                      <a:pt x="4816" y="1005"/>
                      <a:pt x="4908" y="1027"/>
                      <a:pt x="5022" y="1050"/>
                    </a:cubicBezTo>
                    <a:cubicBezTo>
                      <a:pt x="5067" y="1050"/>
                      <a:pt x="5113" y="1027"/>
                      <a:pt x="5136" y="982"/>
                    </a:cubicBezTo>
                    <a:cubicBezTo>
                      <a:pt x="5136" y="959"/>
                      <a:pt x="5136" y="936"/>
                      <a:pt x="5159" y="936"/>
                    </a:cubicBezTo>
                    <a:lnTo>
                      <a:pt x="5182" y="936"/>
                    </a:lnTo>
                    <a:cubicBezTo>
                      <a:pt x="5250" y="959"/>
                      <a:pt x="5296" y="959"/>
                      <a:pt x="5364" y="982"/>
                    </a:cubicBezTo>
                    <a:cubicBezTo>
                      <a:pt x="5387" y="982"/>
                      <a:pt x="5433" y="959"/>
                      <a:pt x="5456" y="936"/>
                    </a:cubicBezTo>
                    <a:cubicBezTo>
                      <a:pt x="5456" y="959"/>
                      <a:pt x="5478" y="959"/>
                      <a:pt x="5478" y="959"/>
                    </a:cubicBezTo>
                    <a:cubicBezTo>
                      <a:pt x="5524" y="959"/>
                      <a:pt x="5547" y="959"/>
                      <a:pt x="5570" y="982"/>
                    </a:cubicBezTo>
                    <a:cubicBezTo>
                      <a:pt x="5615" y="982"/>
                      <a:pt x="5661" y="1005"/>
                      <a:pt x="5707" y="1005"/>
                    </a:cubicBezTo>
                    <a:cubicBezTo>
                      <a:pt x="5844" y="1050"/>
                      <a:pt x="5981" y="1096"/>
                      <a:pt x="6117" y="1141"/>
                    </a:cubicBezTo>
                    <a:cubicBezTo>
                      <a:pt x="6277" y="1187"/>
                      <a:pt x="6414" y="1210"/>
                      <a:pt x="6574" y="1256"/>
                    </a:cubicBezTo>
                    <a:cubicBezTo>
                      <a:pt x="6642" y="1278"/>
                      <a:pt x="6688" y="1301"/>
                      <a:pt x="6757" y="1324"/>
                    </a:cubicBezTo>
                    <a:cubicBezTo>
                      <a:pt x="6848" y="1347"/>
                      <a:pt x="6916" y="1370"/>
                      <a:pt x="7008" y="1370"/>
                    </a:cubicBezTo>
                    <a:cubicBezTo>
                      <a:pt x="7053" y="1370"/>
                      <a:pt x="7099" y="1324"/>
                      <a:pt x="7122" y="1278"/>
                    </a:cubicBezTo>
                    <a:cubicBezTo>
                      <a:pt x="7122" y="1278"/>
                      <a:pt x="7122" y="1256"/>
                      <a:pt x="7122" y="1233"/>
                    </a:cubicBezTo>
                    <a:cubicBezTo>
                      <a:pt x="7441" y="1301"/>
                      <a:pt x="7761" y="1393"/>
                      <a:pt x="8080" y="1461"/>
                    </a:cubicBezTo>
                    <a:cubicBezTo>
                      <a:pt x="8126" y="1461"/>
                      <a:pt x="8172" y="1438"/>
                      <a:pt x="8195" y="1393"/>
                    </a:cubicBezTo>
                    <a:cubicBezTo>
                      <a:pt x="8217" y="1347"/>
                      <a:pt x="8172" y="1278"/>
                      <a:pt x="8126" y="1278"/>
                    </a:cubicBezTo>
                    <a:cubicBezTo>
                      <a:pt x="7829" y="1210"/>
                      <a:pt x="7533" y="1119"/>
                      <a:pt x="7236" y="1050"/>
                    </a:cubicBezTo>
                    <a:cubicBezTo>
                      <a:pt x="7076" y="1027"/>
                      <a:pt x="6916" y="982"/>
                      <a:pt x="6757" y="959"/>
                    </a:cubicBezTo>
                    <a:cubicBezTo>
                      <a:pt x="6597" y="913"/>
                      <a:pt x="6437" y="890"/>
                      <a:pt x="6277" y="868"/>
                    </a:cubicBezTo>
                    <a:cubicBezTo>
                      <a:pt x="6095" y="822"/>
                      <a:pt x="5912" y="799"/>
                      <a:pt x="5729" y="776"/>
                    </a:cubicBezTo>
                    <a:cubicBezTo>
                      <a:pt x="5661" y="753"/>
                      <a:pt x="5615" y="731"/>
                      <a:pt x="5547" y="731"/>
                    </a:cubicBezTo>
                    <a:cubicBezTo>
                      <a:pt x="5387" y="685"/>
                      <a:pt x="5204" y="639"/>
                      <a:pt x="5045" y="594"/>
                    </a:cubicBezTo>
                    <a:lnTo>
                      <a:pt x="4520" y="480"/>
                    </a:lnTo>
                    <a:cubicBezTo>
                      <a:pt x="4428" y="457"/>
                      <a:pt x="4337" y="434"/>
                      <a:pt x="4246" y="411"/>
                    </a:cubicBezTo>
                    <a:cubicBezTo>
                      <a:pt x="4154" y="388"/>
                      <a:pt x="4063" y="365"/>
                      <a:pt x="3972" y="343"/>
                    </a:cubicBezTo>
                    <a:cubicBezTo>
                      <a:pt x="3903" y="343"/>
                      <a:pt x="3812" y="320"/>
                      <a:pt x="3721" y="297"/>
                    </a:cubicBezTo>
                    <a:lnTo>
                      <a:pt x="3698" y="297"/>
                    </a:lnTo>
                    <a:cubicBezTo>
                      <a:pt x="3675" y="274"/>
                      <a:pt x="3652" y="251"/>
                      <a:pt x="3630" y="251"/>
                    </a:cubicBezTo>
                    <a:lnTo>
                      <a:pt x="3424" y="251"/>
                    </a:lnTo>
                    <a:cubicBezTo>
                      <a:pt x="3333" y="251"/>
                      <a:pt x="3264" y="228"/>
                      <a:pt x="3196" y="228"/>
                    </a:cubicBezTo>
                    <a:cubicBezTo>
                      <a:pt x="3105" y="206"/>
                      <a:pt x="3036" y="206"/>
                      <a:pt x="2945" y="206"/>
                    </a:cubicBezTo>
                    <a:cubicBezTo>
                      <a:pt x="2785" y="183"/>
                      <a:pt x="2625" y="183"/>
                      <a:pt x="2465" y="160"/>
                    </a:cubicBezTo>
                    <a:lnTo>
                      <a:pt x="2192" y="160"/>
                    </a:lnTo>
                    <a:cubicBezTo>
                      <a:pt x="2077" y="137"/>
                      <a:pt x="1963" y="137"/>
                      <a:pt x="1849" y="137"/>
                    </a:cubicBezTo>
                    <a:cubicBezTo>
                      <a:pt x="1803" y="137"/>
                      <a:pt x="1735" y="114"/>
                      <a:pt x="1667" y="114"/>
                    </a:cubicBezTo>
                    <a:cubicBezTo>
                      <a:pt x="1530" y="114"/>
                      <a:pt x="1370" y="92"/>
                      <a:pt x="1233" y="92"/>
                    </a:cubicBezTo>
                    <a:cubicBezTo>
                      <a:pt x="1187" y="69"/>
                      <a:pt x="1119" y="69"/>
                      <a:pt x="1073" y="69"/>
                    </a:cubicBezTo>
                    <a:cubicBezTo>
                      <a:pt x="754" y="46"/>
                      <a:pt x="434" y="23"/>
                      <a:pt x="137" y="0"/>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4"/>
              <p:cNvSpPr/>
              <p:nvPr/>
            </p:nvSpPr>
            <p:spPr>
              <a:xfrm>
                <a:off x="12716572" y="3713621"/>
                <a:ext cx="828463" cy="115738"/>
              </a:xfrm>
              <a:custGeom>
                <a:rect b="b" l="l" r="r" t="t"/>
                <a:pathLst>
                  <a:path extrusionOk="0" h="4155" w="29742">
                    <a:moveTo>
                      <a:pt x="15613" y="594"/>
                    </a:moveTo>
                    <a:cubicBezTo>
                      <a:pt x="15476" y="594"/>
                      <a:pt x="15362" y="594"/>
                      <a:pt x="15225" y="616"/>
                    </a:cubicBezTo>
                    <a:cubicBezTo>
                      <a:pt x="15065" y="616"/>
                      <a:pt x="14928" y="616"/>
                      <a:pt x="14768" y="639"/>
                    </a:cubicBezTo>
                    <a:lnTo>
                      <a:pt x="14563" y="639"/>
                    </a:lnTo>
                    <a:cubicBezTo>
                      <a:pt x="14517" y="639"/>
                      <a:pt x="14448" y="639"/>
                      <a:pt x="14403" y="662"/>
                    </a:cubicBezTo>
                    <a:lnTo>
                      <a:pt x="13741" y="662"/>
                    </a:lnTo>
                    <a:cubicBezTo>
                      <a:pt x="13581" y="685"/>
                      <a:pt x="13421" y="685"/>
                      <a:pt x="13262" y="685"/>
                    </a:cubicBezTo>
                    <a:cubicBezTo>
                      <a:pt x="12896" y="730"/>
                      <a:pt x="12531" y="753"/>
                      <a:pt x="12166" y="776"/>
                    </a:cubicBezTo>
                    <a:cubicBezTo>
                      <a:pt x="12052" y="776"/>
                      <a:pt x="11938" y="799"/>
                      <a:pt x="11824" y="799"/>
                    </a:cubicBezTo>
                    <a:cubicBezTo>
                      <a:pt x="11983" y="776"/>
                      <a:pt x="12143" y="753"/>
                      <a:pt x="12326" y="753"/>
                    </a:cubicBezTo>
                    <a:lnTo>
                      <a:pt x="12234" y="753"/>
                    </a:lnTo>
                    <a:cubicBezTo>
                      <a:pt x="12303" y="753"/>
                      <a:pt x="12371" y="730"/>
                      <a:pt x="12440" y="730"/>
                    </a:cubicBezTo>
                    <a:cubicBezTo>
                      <a:pt x="12782" y="708"/>
                      <a:pt x="13102" y="685"/>
                      <a:pt x="13421" y="662"/>
                    </a:cubicBezTo>
                    <a:cubicBezTo>
                      <a:pt x="13764" y="639"/>
                      <a:pt x="14083" y="639"/>
                      <a:pt x="14426" y="616"/>
                    </a:cubicBezTo>
                    <a:lnTo>
                      <a:pt x="14928" y="616"/>
                    </a:lnTo>
                    <a:cubicBezTo>
                      <a:pt x="15088" y="594"/>
                      <a:pt x="15270" y="594"/>
                      <a:pt x="15430" y="594"/>
                    </a:cubicBezTo>
                    <a:close/>
                    <a:moveTo>
                      <a:pt x="15088" y="0"/>
                    </a:moveTo>
                    <a:cubicBezTo>
                      <a:pt x="14745" y="0"/>
                      <a:pt x="14426" y="0"/>
                      <a:pt x="14083" y="23"/>
                    </a:cubicBezTo>
                    <a:lnTo>
                      <a:pt x="13581" y="23"/>
                    </a:lnTo>
                    <a:cubicBezTo>
                      <a:pt x="13421" y="46"/>
                      <a:pt x="13239" y="46"/>
                      <a:pt x="13079" y="69"/>
                    </a:cubicBezTo>
                    <a:cubicBezTo>
                      <a:pt x="12919" y="69"/>
                      <a:pt x="12759" y="69"/>
                      <a:pt x="12600" y="91"/>
                    </a:cubicBezTo>
                    <a:cubicBezTo>
                      <a:pt x="12417" y="114"/>
                      <a:pt x="12257" y="114"/>
                      <a:pt x="12097" y="137"/>
                    </a:cubicBezTo>
                    <a:cubicBezTo>
                      <a:pt x="11732" y="160"/>
                      <a:pt x="11390" y="205"/>
                      <a:pt x="11025" y="251"/>
                    </a:cubicBezTo>
                    <a:cubicBezTo>
                      <a:pt x="10865" y="274"/>
                      <a:pt x="10705" y="297"/>
                      <a:pt x="10545" y="320"/>
                    </a:cubicBezTo>
                    <a:cubicBezTo>
                      <a:pt x="10408" y="342"/>
                      <a:pt x="10249" y="365"/>
                      <a:pt x="10112" y="388"/>
                    </a:cubicBezTo>
                    <a:cubicBezTo>
                      <a:pt x="9792" y="457"/>
                      <a:pt x="9473" y="502"/>
                      <a:pt x="9176" y="548"/>
                    </a:cubicBezTo>
                    <a:cubicBezTo>
                      <a:pt x="9016" y="571"/>
                      <a:pt x="8879" y="594"/>
                      <a:pt x="8719" y="639"/>
                    </a:cubicBezTo>
                    <a:cubicBezTo>
                      <a:pt x="8560" y="662"/>
                      <a:pt x="8400" y="708"/>
                      <a:pt x="8217" y="730"/>
                    </a:cubicBezTo>
                    <a:cubicBezTo>
                      <a:pt x="7898" y="799"/>
                      <a:pt x="7578" y="845"/>
                      <a:pt x="7259" y="913"/>
                    </a:cubicBezTo>
                    <a:cubicBezTo>
                      <a:pt x="6962" y="982"/>
                      <a:pt x="6642" y="1050"/>
                      <a:pt x="6346" y="1119"/>
                    </a:cubicBezTo>
                    <a:cubicBezTo>
                      <a:pt x="5957" y="1233"/>
                      <a:pt x="5547" y="1324"/>
                      <a:pt x="5159" y="1438"/>
                    </a:cubicBezTo>
                    <a:cubicBezTo>
                      <a:pt x="4953" y="1507"/>
                      <a:pt x="4748" y="1575"/>
                      <a:pt x="4565" y="1643"/>
                    </a:cubicBezTo>
                    <a:cubicBezTo>
                      <a:pt x="4337" y="1712"/>
                      <a:pt x="4131" y="1780"/>
                      <a:pt x="3926" y="1872"/>
                    </a:cubicBezTo>
                    <a:cubicBezTo>
                      <a:pt x="3903" y="1872"/>
                      <a:pt x="3880" y="1895"/>
                      <a:pt x="3858" y="1895"/>
                    </a:cubicBezTo>
                    <a:lnTo>
                      <a:pt x="3698" y="1963"/>
                    </a:lnTo>
                    <a:cubicBezTo>
                      <a:pt x="3470" y="2054"/>
                      <a:pt x="3218" y="2123"/>
                      <a:pt x="2990" y="2214"/>
                    </a:cubicBezTo>
                    <a:lnTo>
                      <a:pt x="3059" y="2191"/>
                    </a:lnTo>
                    <a:lnTo>
                      <a:pt x="3059" y="2191"/>
                    </a:lnTo>
                    <a:cubicBezTo>
                      <a:pt x="2899" y="2260"/>
                      <a:pt x="2739" y="2305"/>
                      <a:pt x="2579" y="2374"/>
                    </a:cubicBezTo>
                    <a:cubicBezTo>
                      <a:pt x="2465" y="2442"/>
                      <a:pt x="2328" y="2488"/>
                      <a:pt x="2214" y="2556"/>
                    </a:cubicBezTo>
                    <a:cubicBezTo>
                      <a:pt x="2077" y="2602"/>
                      <a:pt x="1940" y="2671"/>
                      <a:pt x="1803" y="2739"/>
                    </a:cubicBezTo>
                    <a:cubicBezTo>
                      <a:pt x="1666" y="2785"/>
                      <a:pt x="1529" y="2876"/>
                      <a:pt x="1392" y="2945"/>
                    </a:cubicBezTo>
                    <a:cubicBezTo>
                      <a:pt x="1278" y="2990"/>
                      <a:pt x="1164" y="3036"/>
                      <a:pt x="1050" y="3104"/>
                    </a:cubicBezTo>
                    <a:cubicBezTo>
                      <a:pt x="959" y="3150"/>
                      <a:pt x="845" y="3218"/>
                      <a:pt x="730" y="3287"/>
                    </a:cubicBezTo>
                    <a:cubicBezTo>
                      <a:pt x="685" y="3310"/>
                      <a:pt x="616" y="3355"/>
                      <a:pt x="548" y="3401"/>
                    </a:cubicBezTo>
                    <a:cubicBezTo>
                      <a:pt x="479" y="3424"/>
                      <a:pt x="434" y="3470"/>
                      <a:pt x="365" y="3515"/>
                    </a:cubicBezTo>
                    <a:cubicBezTo>
                      <a:pt x="297" y="3561"/>
                      <a:pt x="251" y="3606"/>
                      <a:pt x="183" y="3652"/>
                    </a:cubicBezTo>
                    <a:cubicBezTo>
                      <a:pt x="137" y="3698"/>
                      <a:pt x="69" y="3743"/>
                      <a:pt x="46" y="3812"/>
                    </a:cubicBezTo>
                    <a:cubicBezTo>
                      <a:pt x="0" y="3903"/>
                      <a:pt x="0" y="3994"/>
                      <a:pt x="69" y="4086"/>
                    </a:cubicBezTo>
                    <a:cubicBezTo>
                      <a:pt x="114" y="4109"/>
                      <a:pt x="137" y="4131"/>
                      <a:pt x="183" y="4131"/>
                    </a:cubicBezTo>
                    <a:cubicBezTo>
                      <a:pt x="183" y="4131"/>
                      <a:pt x="205" y="4154"/>
                      <a:pt x="228" y="4154"/>
                    </a:cubicBezTo>
                    <a:lnTo>
                      <a:pt x="342" y="4154"/>
                    </a:lnTo>
                    <a:cubicBezTo>
                      <a:pt x="411" y="4131"/>
                      <a:pt x="479" y="4086"/>
                      <a:pt x="548" y="4063"/>
                    </a:cubicBezTo>
                    <a:cubicBezTo>
                      <a:pt x="594" y="4040"/>
                      <a:pt x="662" y="3994"/>
                      <a:pt x="730" y="3972"/>
                    </a:cubicBezTo>
                    <a:cubicBezTo>
                      <a:pt x="822" y="3903"/>
                      <a:pt x="936" y="3858"/>
                      <a:pt x="1050" y="3789"/>
                    </a:cubicBezTo>
                    <a:cubicBezTo>
                      <a:pt x="1255" y="3675"/>
                      <a:pt x="1484" y="3584"/>
                      <a:pt x="1689" y="3470"/>
                    </a:cubicBezTo>
                    <a:cubicBezTo>
                      <a:pt x="1735" y="3447"/>
                      <a:pt x="1780" y="3424"/>
                      <a:pt x="1803" y="3424"/>
                    </a:cubicBezTo>
                    <a:cubicBezTo>
                      <a:pt x="1841" y="3461"/>
                      <a:pt x="1893" y="3498"/>
                      <a:pt x="1948" y="3498"/>
                    </a:cubicBezTo>
                    <a:cubicBezTo>
                      <a:pt x="1961" y="3498"/>
                      <a:pt x="1973" y="3497"/>
                      <a:pt x="1986" y="3492"/>
                    </a:cubicBezTo>
                    <a:cubicBezTo>
                      <a:pt x="2077" y="3470"/>
                      <a:pt x="2168" y="3424"/>
                      <a:pt x="2260" y="3401"/>
                    </a:cubicBezTo>
                    <a:cubicBezTo>
                      <a:pt x="2374" y="3355"/>
                      <a:pt x="2465" y="3310"/>
                      <a:pt x="2579" y="3264"/>
                    </a:cubicBezTo>
                    <a:cubicBezTo>
                      <a:pt x="2785" y="3196"/>
                      <a:pt x="2967" y="3104"/>
                      <a:pt x="3173" y="3036"/>
                    </a:cubicBezTo>
                    <a:cubicBezTo>
                      <a:pt x="3333" y="2967"/>
                      <a:pt x="3492" y="2922"/>
                      <a:pt x="3652" y="2853"/>
                    </a:cubicBezTo>
                    <a:cubicBezTo>
                      <a:pt x="3698" y="2899"/>
                      <a:pt x="3766" y="2922"/>
                      <a:pt x="3812" y="2922"/>
                    </a:cubicBezTo>
                    <a:cubicBezTo>
                      <a:pt x="3972" y="2853"/>
                      <a:pt x="4131" y="2808"/>
                      <a:pt x="4291" y="2762"/>
                    </a:cubicBezTo>
                    <a:cubicBezTo>
                      <a:pt x="4474" y="2693"/>
                      <a:pt x="4634" y="2648"/>
                      <a:pt x="4816" y="2602"/>
                    </a:cubicBezTo>
                    <a:cubicBezTo>
                      <a:pt x="5159" y="2488"/>
                      <a:pt x="5501" y="2397"/>
                      <a:pt x="5843" y="2328"/>
                    </a:cubicBezTo>
                    <a:cubicBezTo>
                      <a:pt x="5866" y="2305"/>
                      <a:pt x="5889" y="2305"/>
                      <a:pt x="5912" y="2305"/>
                    </a:cubicBezTo>
                    <a:cubicBezTo>
                      <a:pt x="6346" y="2214"/>
                      <a:pt x="6779" y="2123"/>
                      <a:pt x="7213" y="2032"/>
                    </a:cubicBezTo>
                    <a:cubicBezTo>
                      <a:pt x="7829" y="1917"/>
                      <a:pt x="8423" y="1780"/>
                      <a:pt x="9039" y="1643"/>
                    </a:cubicBezTo>
                    <a:cubicBezTo>
                      <a:pt x="9267" y="1598"/>
                      <a:pt x="9518" y="1552"/>
                      <a:pt x="9746" y="1507"/>
                    </a:cubicBezTo>
                    <a:cubicBezTo>
                      <a:pt x="9998" y="1461"/>
                      <a:pt x="10226" y="1438"/>
                      <a:pt x="10477" y="1415"/>
                    </a:cubicBezTo>
                    <a:cubicBezTo>
                      <a:pt x="10591" y="1392"/>
                      <a:pt x="10728" y="1392"/>
                      <a:pt x="10842" y="1370"/>
                    </a:cubicBezTo>
                    <a:cubicBezTo>
                      <a:pt x="10911" y="1370"/>
                      <a:pt x="10979" y="1347"/>
                      <a:pt x="11048" y="1347"/>
                    </a:cubicBezTo>
                    <a:cubicBezTo>
                      <a:pt x="11093" y="1324"/>
                      <a:pt x="11139" y="1324"/>
                      <a:pt x="11207" y="1301"/>
                    </a:cubicBezTo>
                    <a:lnTo>
                      <a:pt x="11207" y="1301"/>
                    </a:lnTo>
                    <a:cubicBezTo>
                      <a:pt x="11184" y="1324"/>
                      <a:pt x="11184" y="1347"/>
                      <a:pt x="11184" y="1370"/>
                    </a:cubicBezTo>
                    <a:cubicBezTo>
                      <a:pt x="11184" y="1415"/>
                      <a:pt x="11207" y="1484"/>
                      <a:pt x="11253" y="1507"/>
                    </a:cubicBezTo>
                    <a:lnTo>
                      <a:pt x="11321" y="1507"/>
                    </a:lnTo>
                    <a:cubicBezTo>
                      <a:pt x="11413" y="1507"/>
                      <a:pt x="11504" y="1484"/>
                      <a:pt x="11641" y="1461"/>
                    </a:cubicBezTo>
                    <a:lnTo>
                      <a:pt x="11869" y="1461"/>
                    </a:lnTo>
                    <a:cubicBezTo>
                      <a:pt x="11983" y="1438"/>
                      <a:pt x="12097" y="1415"/>
                      <a:pt x="12212" y="1415"/>
                    </a:cubicBezTo>
                    <a:cubicBezTo>
                      <a:pt x="12486" y="1370"/>
                      <a:pt x="12759" y="1347"/>
                      <a:pt x="13033" y="1324"/>
                    </a:cubicBezTo>
                    <a:cubicBezTo>
                      <a:pt x="13376" y="1278"/>
                      <a:pt x="13718" y="1278"/>
                      <a:pt x="14060" y="1255"/>
                    </a:cubicBezTo>
                    <a:lnTo>
                      <a:pt x="15179" y="1255"/>
                    </a:lnTo>
                    <a:cubicBezTo>
                      <a:pt x="15453" y="1255"/>
                      <a:pt x="15727" y="1278"/>
                      <a:pt x="16001" y="1278"/>
                    </a:cubicBezTo>
                    <a:lnTo>
                      <a:pt x="16252" y="1278"/>
                    </a:lnTo>
                    <a:lnTo>
                      <a:pt x="16434" y="1301"/>
                    </a:lnTo>
                    <a:lnTo>
                      <a:pt x="16868" y="1347"/>
                    </a:lnTo>
                    <a:cubicBezTo>
                      <a:pt x="17051" y="1370"/>
                      <a:pt x="17233" y="1370"/>
                      <a:pt x="17416" y="1392"/>
                    </a:cubicBezTo>
                    <a:cubicBezTo>
                      <a:pt x="17507" y="1392"/>
                      <a:pt x="17598" y="1392"/>
                      <a:pt x="17690" y="1415"/>
                    </a:cubicBezTo>
                    <a:lnTo>
                      <a:pt x="17849" y="1415"/>
                    </a:lnTo>
                    <a:cubicBezTo>
                      <a:pt x="17918" y="1415"/>
                      <a:pt x="17986" y="1415"/>
                      <a:pt x="18055" y="1392"/>
                    </a:cubicBezTo>
                    <a:cubicBezTo>
                      <a:pt x="18078" y="1392"/>
                      <a:pt x="18101" y="1370"/>
                      <a:pt x="18146" y="1347"/>
                    </a:cubicBezTo>
                    <a:cubicBezTo>
                      <a:pt x="18169" y="1324"/>
                      <a:pt x="18192" y="1301"/>
                      <a:pt x="18192" y="1278"/>
                    </a:cubicBezTo>
                    <a:cubicBezTo>
                      <a:pt x="18192" y="1255"/>
                      <a:pt x="18192" y="1233"/>
                      <a:pt x="18192" y="1233"/>
                    </a:cubicBezTo>
                    <a:cubicBezTo>
                      <a:pt x="18329" y="1233"/>
                      <a:pt x="18466" y="1255"/>
                      <a:pt x="18580" y="1255"/>
                    </a:cubicBezTo>
                    <a:cubicBezTo>
                      <a:pt x="18785" y="1301"/>
                      <a:pt x="18991" y="1324"/>
                      <a:pt x="19196" y="1347"/>
                    </a:cubicBezTo>
                    <a:cubicBezTo>
                      <a:pt x="19219" y="1347"/>
                      <a:pt x="19242" y="1347"/>
                      <a:pt x="19287" y="1324"/>
                    </a:cubicBezTo>
                    <a:cubicBezTo>
                      <a:pt x="19356" y="1347"/>
                      <a:pt x="19424" y="1347"/>
                      <a:pt x="19493" y="1347"/>
                    </a:cubicBezTo>
                    <a:lnTo>
                      <a:pt x="19447" y="1347"/>
                    </a:lnTo>
                    <a:cubicBezTo>
                      <a:pt x="19721" y="1392"/>
                      <a:pt x="19972" y="1438"/>
                      <a:pt x="20246" y="1507"/>
                    </a:cubicBezTo>
                    <a:cubicBezTo>
                      <a:pt x="20360" y="1529"/>
                      <a:pt x="20474" y="1552"/>
                      <a:pt x="20611" y="1575"/>
                    </a:cubicBezTo>
                    <a:cubicBezTo>
                      <a:pt x="20657" y="1598"/>
                      <a:pt x="20725" y="1598"/>
                      <a:pt x="20771" y="1621"/>
                    </a:cubicBezTo>
                    <a:cubicBezTo>
                      <a:pt x="20794" y="1621"/>
                      <a:pt x="20840" y="1621"/>
                      <a:pt x="20862" y="1643"/>
                    </a:cubicBezTo>
                    <a:lnTo>
                      <a:pt x="20954" y="1643"/>
                    </a:lnTo>
                    <a:cubicBezTo>
                      <a:pt x="20999" y="1643"/>
                      <a:pt x="21022" y="1621"/>
                      <a:pt x="21068" y="1621"/>
                    </a:cubicBezTo>
                    <a:cubicBezTo>
                      <a:pt x="21091" y="1598"/>
                      <a:pt x="21113" y="1598"/>
                      <a:pt x="21136" y="1575"/>
                    </a:cubicBezTo>
                    <a:cubicBezTo>
                      <a:pt x="21342" y="1598"/>
                      <a:pt x="21570" y="1621"/>
                      <a:pt x="21775" y="1666"/>
                    </a:cubicBezTo>
                    <a:lnTo>
                      <a:pt x="21867" y="1666"/>
                    </a:lnTo>
                    <a:cubicBezTo>
                      <a:pt x="22026" y="1712"/>
                      <a:pt x="22163" y="1735"/>
                      <a:pt x="22323" y="1780"/>
                    </a:cubicBezTo>
                    <a:lnTo>
                      <a:pt x="22415" y="1780"/>
                    </a:lnTo>
                    <a:cubicBezTo>
                      <a:pt x="22871" y="1872"/>
                      <a:pt x="23328" y="1963"/>
                      <a:pt x="23784" y="2077"/>
                    </a:cubicBezTo>
                    <a:cubicBezTo>
                      <a:pt x="24126" y="2168"/>
                      <a:pt x="24446" y="2283"/>
                      <a:pt x="24766" y="2374"/>
                    </a:cubicBezTo>
                    <a:cubicBezTo>
                      <a:pt x="25085" y="2488"/>
                      <a:pt x="25405" y="2602"/>
                      <a:pt x="25747" y="2671"/>
                    </a:cubicBezTo>
                    <a:cubicBezTo>
                      <a:pt x="25838" y="2693"/>
                      <a:pt x="25907" y="2716"/>
                      <a:pt x="25975" y="2739"/>
                    </a:cubicBezTo>
                    <a:cubicBezTo>
                      <a:pt x="26295" y="2853"/>
                      <a:pt x="26637" y="2967"/>
                      <a:pt x="26957" y="3059"/>
                    </a:cubicBezTo>
                    <a:cubicBezTo>
                      <a:pt x="27276" y="3150"/>
                      <a:pt x="27573" y="3264"/>
                      <a:pt x="27893" y="3355"/>
                    </a:cubicBezTo>
                    <a:cubicBezTo>
                      <a:pt x="28166" y="3424"/>
                      <a:pt x="28440" y="3492"/>
                      <a:pt x="28737" y="3561"/>
                    </a:cubicBezTo>
                    <a:cubicBezTo>
                      <a:pt x="29034" y="3652"/>
                      <a:pt x="29308" y="3743"/>
                      <a:pt x="29604" y="3812"/>
                    </a:cubicBezTo>
                    <a:cubicBezTo>
                      <a:pt x="29622" y="3818"/>
                      <a:pt x="29637" y="3820"/>
                      <a:pt x="29652" y="3820"/>
                    </a:cubicBezTo>
                    <a:cubicBezTo>
                      <a:pt x="29694" y="3820"/>
                      <a:pt x="29724" y="3795"/>
                      <a:pt x="29741" y="3743"/>
                    </a:cubicBezTo>
                    <a:cubicBezTo>
                      <a:pt x="29741" y="3698"/>
                      <a:pt x="29719" y="3629"/>
                      <a:pt x="29673" y="3629"/>
                    </a:cubicBezTo>
                    <a:cubicBezTo>
                      <a:pt x="29513" y="3584"/>
                      <a:pt x="29331" y="3538"/>
                      <a:pt x="29171" y="3470"/>
                    </a:cubicBezTo>
                    <a:cubicBezTo>
                      <a:pt x="29011" y="3424"/>
                      <a:pt x="28851" y="3378"/>
                      <a:pt x="28669" y="3333"/>
                    </a:cubicBezTo>
                    <a:cubicBezTo>
                      <a:pt x="28349" y="3241"/>
                      <a:pt x="28030" y="3150"/>
                      <a:pt x="27710" y="3059"/>
                    </a:cubicBezTo>
                    <a:cubicBezTo>
                      <a:pt x="27413" y="2945"/>
                      <a:pt x="27094" y="2830"/>
                      <a:pt x="26774" y="2716"/>
                    </a:cubicBezTo>
                    <a:cubicBezTo>
                      <a:pt x="26592" y="2648"/>
                      <a:pt x="26386" y="2579"/>
                      <a:pt x="26181" y="2511"/>
                    </a:cubicBezTo>
                    <a:cubicBezTo>
                      <a:pt x="26181" y="2488"/>
                      <a:pt x="26158" y="2465"/>
                      <a:pt x="26112" y="2465"/>
                    </a:cubicBezTo>
                    <a:cubicBezTo>
                      <a:pt x="26089" y="2465"/>
                      <a:pt x="26044" y="2442"/>
                      <a:pt x="26021" y="2442"/>
                    </a:cubicBezTo>
                    <a:cubicBezTo>
                      <a:pt x="25952" y="2420"/>
                      <a:pt x="25884" y="2397"/>
                      <a:pt x="25838" y="2374"/>
                    </a:cubicBezTo>
                    <a:cubicBezTo>
                      <a:pt x="25519" y="2237"/>
                      <a:pt x="25176" y="2146"/>
                      <a:pt x="24857" y="2032"/>
                    </a:cubicBezTo>
                    <a:cubicBezTo>
                      <a:pt x="24560" y="1917"/>
                      <a:pt x="24263" y="1803"/>
                      <a:pt x="23967" y="1689"/>
                    </a:cubicBezTo>
                    <a:cubicBezTo>
                      <a:pt x="23647" y="1575"/>
                      <a:pt x="23305" y="1484"/>
                      <a:pt x="22985" y="1392"/>
                    </a:cubicBezTo>
                    <a:cubicBezTo>
                      <a:pt x="22825" y="1324"/>
                      <a:pt x="22666" y="1278"/>
                      <a:pt x="22506" y="1210"/>
                    </a:cubicBezTo>
                    <a:cubicBezTo>
                      <a:pt x="22323" y="1141"/>
                      <a:pt x="22163" y="1096"/>
                      <a:pt x="22004" y="1027"/>
                    </a:cubicBezTo>
                    <a:cubicBezTo>
                      <a:pt x="21684" y="913"/>
                      <a:pt x="21365" y="799"/>
                      <a:pt x="21045" y="708"/>
                    </a:cubicBezTo>
                    <a:cubicBezTo>
                      <a:pt x="20908" y="662"/>
                      <a:pt x="20748" y="616"/>
                      <a:pt x="20611" y="594"/>
                    </a:cubicBezTo>
                    <a:cubicBezTo>
                      <a:pt x="20429" y="548"/>
                      <a:pt x="20246" y="525"/>
                      <a:pt x="20086" y="502"/>
                    </a:cubicBezTo>
                    <a:cubicBezTo>
                      <a:pt x="19904" y="457"/>
                      <a:pt x="19744" y="434"/>
                      <a:pt x="19584" y="411"/>
                    </a:cubicBezTo>
                    <a:cubicBezTo>
                      <a:pt x="19424" y="388"/>
                      <a:pt x="19265" y="342"/>
                      <a:pt x="19105" y="320"/>
                    </a:cubicBezTo>
                    <a:cubicBezTo>
                      <a:pt x="18922" y="274"/>
                      <a:pt x="18717" y="251"/>
                      <a:pt x="18534" y="228"/>
                    </a:cubicBezTo>
                    <a:cubicBezTo>
                      <a:pt x="18374" y="205"/>
                      <a:pt x="18215" y="183"/>
                      <a:pt x="18055" y="160"/>
                    </a:cubicBezTo>
                    <a:cubicBezTo>
                      <a:pt x="17895" y="137"/>
                      <a:pt x="17735" y="137"/>
                      <a:pt x="17576" y="114"/>
                    </a:cubicBezTo>
                    <a:cubicBezTo>
                      <a:pt x="17416" y="114"/>
                      <a:pt x="17233" y="114"/>
                      <a:pt x="17073" y="91"/>
                    </a:cubicBezTo>
                    <a:cubicBezTo>
                      <a:pt x="16754" y="91"/>
                      <a:pt x="16434" y="69"/>
                      <a:pt x="16115" y="46"/>
                    </a:cubicBezTo>
                    <a:cubicBezTo>
                      <a:pt x="15841" y="0"/>
                      <a:pt x="15590" y="0"/>
                      <a:pt x="15339" y="0"/>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4"/>
              <p:cNvSpPr/>
              <p:nvPr/>
            </p:nvSpPr>
            <p:spPr>
              <a:xfrm>
                <a:off x="12397381" y="3798802"/>
                <a:ext cx="319218" cy="115208"/>
              </a:xfrm>
              <a:custGeom>
                <a:rect b="b" l="l" r="r" t="t"/>
                <a:pathLst>
                  <a:path extrusionOk="0" h="4136" w="11460">
                    <a:moveTo>
                      <a:pt x="7724" y="1743"/>
                    </a:moveTo>
                    <a:cubicBezTo>
                      <a:pt x="7744" y="1758"/>
                      <a:pt x="7764" y="1758"/>
                      <a:pt x="7784" y="1758"/>
                    </a:cubicBezTo>
                    <a:lnTo>
                      <a:pt x="7784" y="1758"/>
                    </a:lnTo>
                    <a:cubicBezTo>
                      <a:pt x="7784" y="1758"/>
                      <a:pt x="7784" y="1758"/>
                      <a:pt x="7784" y="1758"/>
                    </a:cubicBezTo>
                    <a:lnTo>
                      <a:pt x="7784" y="1758"/>
                    </a:lnTo>
                    <a:cubicBezTo>
                      <a:pt x="7764" y="1753"/>
                      <a:pt x="7744" y="1748"/>
                      <a:pt x="7724" y="1743"/>
                    </a:cubicBezTo>
                    <a:close/>
                    <a:moveTo>
                      <a:pt x="1570" y="3065"/>
                    </a:moveTo>
                    <a:lnTo>
                      <a:pt x="1570" y="3065"/>
                    </a:lnTo>
                    <a:cubicBezTo>
                      <a:pt x="1562" y="3070"/>
                      <a:pt x="1553" y="3075"/>
                      <a:pt x="1545" y="3080"/>
                    </a:cubicBezTo>
                    <a:lnTo>
                      <a:pt x="1545" y="3080"/>
                    </a:lnTo>
                    <a:cubicBezTo>
                      <a:pt x="1553" y="3076"/>
                      <a:pt x="1562" y="3072"/>
                      <a:pt x="1570" y="3065"/>
                    </a:cubicBezTo>
                    <a:close/>
                    <a:moveTo>
                      <a:pt x="1545" y="3080"/>
                    </a:moveTo>
                    <a:lnTo>
                      <a:pt x="1545" y="3080"/>
                    </a:lnTo>
                    <a:cubicBezTo>
                      <a:pt x="1532" y="3087"/>
                      <a:pt x="1520" y="3092"/>
                      <a:pt x="1507" y="3105"/>
                    </a:cubicBezTo>
                    <a:cubicBezTo>
                      <a:pt x="1520" y="3097"/>
                      <a:pt x="1532" y="3088"/>
                      <a:pt x="1545" y="3080"/>
                    </a:cubicBezTo>
                    <a:close/>
                    <a:moveTo>
                      <a:pt x="5890" y="1"/>
                    </a:moveTo>
                    <a:cubicBezTo>
                      <a:pt x="5570" y="1"/>
                      <a:pt x="5251" y="46"/>
                      <a:pt x="4954" y="115"/>
                    </a:cubicBezTo>
                    <a:cubicBezTo>
                      <a:pt x="4794" y="138"/>
                      <a:pt x="4634" y="160"/>
                      <a:pt x="4475" y="183"/>
                    </a:cubicBezTo>
                    <a:cubicBezTo>
                      <a:pt x="4315" y="229"/>
                      <a:pt x="4132" y="275"/>
                      <a:pt x="3972" y="320"/>
                    </a:cubicBezTo>
                    <a:cubicBezTo>
                      <a:pt x="3676" y="412"/>
                      <a:pt x="3379" y="503"/>
                      <a:pt x="3105" y="594"/>
                    </a:cubicBezTo>
                    <a:cubicBezTo>
                      <a:pt x="2808" y="708"/>
                      <a:pt x="2512" y="845"/>
                      <a:pt x="2260" y="1005"/>
                    </a:cubicBezTo>
                    <a:cubicBezTo>
                      <a:pt x="2124" y="1073"/>
                      <a:pt x="2009" y="1165"/>
                      <a:pt x="1872" y="1256"/>
                    </a:cubicBezTo>
                    <a:cubicBezTo>
                      <a:pt x="1758" y="1325"/>
                      <a:pt x="1621" y="1393"/>
                      <a:pt x="1507" y="1484"/>
                    </a:cubicBezTo>
                    <a:cubicBezTo>
                      <a:pt x="1256" y="1644"/>
                      <a:pt x="1028" y="1804"/>
                      <a:pt x="822" y="2009"/>
                    </a:cubicBezTo>
                    <a:cubicBezTo>
                      <a:pt x="686" y="2123"/>
                      <a:pt x="594" y="2238"/>
                      <a:pt x="480" y="2352"/>
                    </a:cubicBezTo>
                    <a:cubicBezTo>
                      <a:pt x="366" y="2489"/>
                      <a:pt x="275" y="2648"/>
                      <a:pt x="183" y="2785"/>
                    </a:cubicBezTo>
                    <a:cubicBezTo>
                      <a:pt x="138" y="2831"/>
                      <a:pt x="115" y="2899"/>
                      <a:pt x="92" y="2945"/>
                    </a:cubicBezTo>
                    <a:cubicBezTo>
                      <a:pt x="69" y="2991"/>
                      <a:pt x="69" y="3059"/>
                      <a:pt x="46" y="3105"/>
                    </a:cubicBezTo>
                    <a:cubicBezTo>
                      <a:pt x="24" y="3151"/>
                      <a:pt x="24" y="3242"/>
                      <a:pt x="24" y="3287"/>
                    </a:cubicBezTo>
                    <a:cubicBezTo>
                      <a:pt x="46" y="3402"/>
                      <a:pt x="92" y="3470"/>
                      <a:pt x="161" y="3561"/>
                    </a:cubicBezTo>
                    <a:cubicBezTo>
                      <a:pt x="183" y="3584"/>
                      <a:pt x="206" y="3584"/>
                      <a:pt x="229" y="3607"/>
                    </a:cubicBezTo>
                    <a:cubicBezTo>
                      <a:pt x="183" y="3676"/>
                      <a:pt x="115" y="3767"/>
                      <a:pt x="46" y="3835"/>
                    </a:cubicBezTo>
                    <a:cubicBezTo>
                      <a:pt x="1" y="3927"/>
                      <a:pt x="1" y="4041"/>
                      <a:pt x="92" y="4086"/>
                    </a:cubicBezTo>
                    <a:cubicBezTo>
                      <a:pt x="124" y="4118"/>
                      <a:pt x="165" y="4135"/>
                      <a:pt x="205" y="4135"/>
                    </a:cubicBezTo>
                    <a:cubicBezTo>
                      <a:pt x="252" y="4135"/>
                      <a:pt x="296" y="4112"/>
                      <a:pt x="320" y="4064"/>
                    </a:cubicBezTo>
                    <a:cubicBezTo>
                      <a:pt x="434" y="3949"/>
                      <a:pt x="526" y="3835"/>
                      <a:pt x="617" y="3721"/>
                    </a:cubicBezTo>
                    <a:cubicBezTo>
                      <a:pt x="754" y="3607"/>
                      <a:pt x="914" y="3493"/>
                      <a:pt x="1074" y="3379"/>
                    </a:cubicBezTo>
                    <a:cubicBezTo>
                      <a:pt x="1233" y="3265"/>
                      <a:pt x="1393" y="3151"/>
                      <a:pt x="1576" y="3059"/>
                    </a:cubicBezTo>
                    <a:lnTo>
                      <a:pt x="1576" y="3059"/>
                    </a:lnTo>
                    <a:cubicBezTo>
                      <a:pt x="1574" y="3061"/>
                      <a:pt x="1572" y="3063"/>
                      <a:pt x="1570" y="3065"/>
                    </a:cubicBezTo>
                    <a:lnTo>
                      <a:pt x="1570" y="3065"/>
                    </a:lnTo>
                    <a:cubicBezTo>
                      <a:pt x="1686" y="2993"/>
                      <a:pt x="1799" y="2935"/>
                      <a:pt x="1895" y="2877"/>
                    </a:cubicBezTo>
                    <a:lnTo>
                      <a:pt x="1895" y="2877"/>
                    </a:lnTo>
                    <a:lnTo>
                      <a:pt x="1850" y="2922"/>
                    </a:lnTo>
                    <a:cubicBezTo>
                      <a:pt x="1872" y="2899"/>
                      <a:pt x="1895" y="2877"/>
                      <a:pt x="1941" y="2854"/>
                    </a:cubicBezTo>
                    <a:cubicBezTo>
                      <a:pt x="1941" y="2854"/>
                      <a:pt x="1951" y="2854"/>
                      <a:pt x="1965" y="2847"/>
                    </a:cubicBezTo>
                    <a:lnTo>
                      <a:pt x="1965" y="2847"/>
                    </a:lnTo>
                    <a:cubicBezTo>
                      <a:pt x="1964" y="2851"/>
                      <a:pt x="1964" y="2854"/>
                      <a:pt x="1964" y="2854"/>
                    </a:cubicBezTo>
                    <a:lnTo>
                      <a:pt x="1987" y="2831"/>
                    </a:lnTo>
                    <a:lnTo>
                      <a:pt x="1987" y="2831"/>
                    </a:lnTo>
                    <a:cubicBezTo>
                      <a:pt x="1987" y="2831"/>
                      <a:pt x="1987" y="2831"/>
                      <a:pt x="1987" y="2831"/>
                    </a:cubicBezTo>
                    <a:cubicBezTo>
                      <a:pt x="2078" y="2785"/>
                      <a:pt x="2169" y="2740"/>
                      <a:pt x="2260" y="2694"/>
                    </a:cubicBezTo>
                    <a:cubicBezTo>
                      <a:pt x="2352" y="2648"/>
                      <a:pt x="2466" y="2603"/>
                      <a:pt x="2580" y="2534"/>
                    </a:cubicBezTo>
                    <a:cubicBezTo>
                      <a:pt x="2808" y="2420"/>
                      <a:pt x="3037" y="2306"/>
                      <a:pt x="3265" y="2215"/>
                    </a:cubicBezTo>
                    <a:cubicBezTo>
                      <a:pt x="3698" y="2055"/>
                      <a:pt x="4132" y="1895"/>
                      <a:pt x="4589" y="1781"/>
                    </a:cubicBezTo>
                    <a:cubicBezTo>
                      <a:pt x="4726" y="1735"/>
                      <a:pt x="4885" y="1713"/>
                      <a:pt x="5045" y="1690"/>
                    </a:cubicBezTo>
                    <a:cubicBezTo>
                      <a:pt x="5205" y="1667"/>
                      <a:pt x="5365" y="1644"/>
                      <a:pt x="5524" y="1621"/>
                    </a:cubicBezTo>
                    <a:cubicBezTo>
                      <a:pt x="5661" y="1621"/>
                      <a:pt x="5798" y="1598"/>
                      <a:pt x="5958" y="1576"/>
                    </a:cubicBezTo>
                    <a:cubicBezTo>
                      <a:pt x="6095" y="1576"/>
                      <a:pt x="6255" y="1553"/>
                      <a:pt x="6415" y="1553"/>
                    </a:cubicBezTo>
                    <a:cubicBezTo>
                      <a:pt x="6872" y="1575"/>
                      <a:pt x="7308" y="1638"/>
                      <a:pt x="7724" y="1743"/>
                    </a:cubicBezTo>
                    <a:lnTo>
                      <a:pt x="7724" y="1743"/>
                    </a:lnTo>
                    <a:cubicBezTo>
                      <a:pt x="7721" y="1741"/>
                      <a:pt x="7718" y="1738"/>
                      <a:pt x="7716" y="1735"/>
                    </a:cubicBezTo>
                    <a:lnTo>
                      <a:pt x="7716" y="1735"/>
                    </a:lnTo>
                    <a:cubicBezTo>
                      <a:pt x="7739" y="1743"/>
                      <a:pt x="7761" y="1751"/>
                      <a:pt x="7784" y="1758"/>
                    </a:cubicBezTo>
                    <a:lnTo>
                      <a:pt x="7784" y="1758"/>
                    </a:lnTo>
                    <a:cubicBezTo>
                      <a:pt x="7784" y="1758"/>
                      <a:pt x="7784" y="1758"/>
                      <a:pt x="7784" y="1758"/>
                    </a:cubicBezTo>
                    <a:cubicBezTo>
                      <a:pt x="7784" y="1758"/>
                      <a:pt x="7784" y="1758"/>
                      <a:pt x="7784" y="1758"/>
                    </a:cubicBezTo>
                    <a:lnTo>
                      <a:pt x="7784" y="1758"/>
                    </a:lnTo>
                    <a:cubicBezTo>
                      <a:pt x="8035" y="1842"/>
                      <a:pt x="8288" y="1927"/>
                      <a:pt x="8560" y="2032"/>
                    </a:cubicBezTo>
                    <a:cubicBezTo>
                      <a:pt x="8697" y="2078"/>
                      <a:pt x="8834" y="2123"/>
                      <a:pt x="8971" y="2169"/>
                    </a:cubicBezTo>
                    <a:cubicBezTo>
                      <a:pt x="9085" y="2215"/>
                      <a:pt x="9199" y="2283"/>
                      <a:pt x="9291" y="2329"/>
                    </a:cubicBezTo>
                    <a:cubicBezTo>
                      <a:pt x="9450" y="2443"/>
                      <a:pt x="9587" y="2534"/>
                      <a:pt x="9747" y="2626"/>
                    </a:cubicBezTo>
                    <a:cubicBezTo>
                      <a:pt x="9816" y="2694"/>
                      <a:pt x="9907" y="2740"/>
                      <a:pt x="9998" y="2808"/>
                    </a:cubicBezTo>
                    <a:cubicBezTo>
                      <a:pt x="10090" y="2877"/>
                      <a:pt x="10181" y="2968"/>
                      <a:pt x="10272" y="3036"/>
                    </a:cubicBezTo>
                    <a:cubicBezTo>
                      <a:pt x="10341" y="3105"/>
                      <a:pt x="10409" y="3173"/>
                      <a:pt x="10500" y="3242"/>
                    </a:cubicBezTo>
                    <a:cubicBezTo>
                      <a:pt x="10569" y="3310"/>
                      <a:pt x="10637" y="3379"/>
                      <a:pt x="10706" y="3424"/>
                    </a:cubicBezTo>
                    <a:cubicBezTo>
                      <a:pt x="10774" y="3470"/>
                      <a:pt x="10820" y="3516"/>
                      <a:pt x="10888" y="3584"/>
                    </a:cubicBezTo>
                    <a:cubicBezTo>
                      <a:pt x="10911" y="3607"/>
                      <a:pt x="10934" y="3630"/>
                      <a:pt x="10957" y="3653"/>
                    </a:cubicBezTo>
                    <a:cubicBezTo>
                      <a:pt x="11012" y="3708"/>
                      <a:pt x="11101" y="3738"/>
                      <a:pt x="11188" y="3738"/>
                    </a:cubicBezTo>
                    <a:cubicBezTo>
                      <a:pt x="11244" y="3738"/>
                      <a:pt x="11300" y="3725"/>
                      <a:pt x="11345" y="3698"/>
                    </a:cubicBezTo>
                    <a:cubicBezTo>
                      <a:pt x="11413" y="3630"/>
                      <a:pt x="11459" y="3539"/>
                      <a:pt x="11436" y="3447"/>
                    </a:cubicBezTo>
                    <a:cubicBezTo>
                      <a:pt x="11413" y="3356"/>
                      <a:pt x="11368" y="3265"/>
                      <a:pt x="11299" y="3173"/>
                    </a:cubicBezTo>
                    <a:cubicBezTo>
                      <a:pt x="11254" y="3105"/>
                      <a:pt x="11208" y="3036"/>
                      <a:pt x="11162" y="2968"/>
                    </a:cubicBezTo>
                    <a:cubicBezTo>
                      <a:pt x="11048" y="2854"/>
                      <a:pt x="10957" y="2717"/>
                      <a:pt x="10866" y="2580"/>
                    </a:cubicBezTo>
                    <a:cubicBezTo>
                      <a:pt x="10751" y="2443"/>
                      <a:pt x="10615" y="2329"/>
                      <a:pt x="10500" y="2215"/>
                    </a:cubicBezTo>
                    <a:cubicBezTo>
                      <a:pt x="10386" y="2101"/>
                      <a:pt x="10249" y="2009"/>
                      <a:pt x="10135" y="1895"/>
                    </a:cubicBezTo>
                    <a:cubicBezTo>
                      <a:pt x="10021" y="1804"/>
                      <a:pt x="9907" y="1690"/>
                      <a:pt x="9770" y="1598"/>
                    </a:cubicBezTo>
                    <a:cubicBezTo>
                      <a:pt x="9702" y="1530"/>
                      <a:pt x="9610" y="1461"/>
                      <a:pt x="9519" y="1393"/>
                    </a:cubicBezTo>
                    <a:cubicBezTo>
                      <a:pt x="9519" y="1256"/>
                      <a:pt x="9405" y="1142"/>
                      <a:pt x="9268" y="1119"/>
                    </a:cubicBezTo>
                    <a:cubicBezTo>
                      <a:pt x="9245" y="1119"/>
                      <a:pt x="9199" y="1096"/>
                      <a:pt x="9177" y="1096"/>
                    </a:cubicBezTo>
                    <a:cubicBezTo>
                      <a:pt x="9085" y="1051"/>
                      <a:pt x="9017" y="1005"/>
                      <a:pt x="8925" y="959"/>
                    </a:cubicBezTo>
                    <a:cubicBezTo>
                      <a:pt x="8880" y="936"/>
                      <a:pt x="8811" y="914"/>
                      <a:pt x="8766" y="868"/>
                    </a:cubicBezTo>
                    <a:cubicBezTo>
                      <a:pt x="8629" y="777"/>
                      <a:pt x="8469" y="685"/>
                      <a:pt x="8332" y="594"/>
                    </a:cubicBezTo>
                    <a:cubicBezTo>
                      <a:pt x="8195" y="526"/>
                      <a:pt x="8035" y="457"/>
                      <a:pt x="7898" y="412"/>
                    </a:cubicBezTo>
                    <a:cubicBezTo>
                      <a:pt x="7556" y="297"/>
                      <a:pt x="7236" y="183"/>
                      <a:pt x="6894" y="92"/>
                    </a:cubicBezTo>
                    <a:cubicBezTo>
                      <a:pt x="6734" y="69"/>
                      <a:pt x="6597" y="23"/>
                      <a:pt x="6438" y="23"/>
                    </a:cubicBezTo>
                    <a:cubicBezTo>
                      <a:pt x="6255" y="1"/>
                      <a:pt x="6072" y="1"/>
                      <a:pt x="5890" y="1"/>
                    </a:cubicBezTo>
                    <a:close/>
                  </a:path>
                </a:pathLst>
              </a:custGeom>
              <a:solidFill>
                <a:srgbClr val="6761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4"/>
              <p:cNvSpPr/>
              <p:nvPr/>
            </p:nvSpPr>
            <p:spPr>
              <a:xfrm>
                <a:off x="12592589" y="3866824"/>
                <a:ext cx="124623" cy="188968"/>
              </a:xfrm>
              <a:custGeom>
                <a:rect b="b" l="l" r="r" t="t"/>
                <a:pathLst>
                  <a:path extrusionOk="0" h="6784" w="4474">
                    <a:moveTo>
                      <a:pt x="3219" y="1"/>
                    </a:moveTo>
                    <a:cubicBezTo>
                      <a:pt x="3150" y="1"/>
                      <a:pt x="3104" y="69"/>
                      <a:pt x="3104" y="138"/>
                    </a:cubicBezTo>
                    <a:cubicBezTo>
                      <a:pt x="3127" y="229"/>
                      <a:pt x="3150" y="321"/>
                      <a:pt x="3173" y="412"/>
                    </a:cubicBezTo>
                    <a:cubicBezTo>
                      <a:pt x="3196" y="503"/>
                      <a:pt x="3196" y="594"/>
                      <a:pt x="3196" y="686"/>
                    </a:cubicBezTo>
                    <a:cubicBezTo>
                      <a:pt x="3196" y="724"/>
                      <a:pt x="3196" y="762"/>
                      <a:pt x="3196" y="800"/>
                    </a:cubicBezTo>
                    <a:cubicBezTo>
                      <a:pt x="3196" y="1097"/>
                      <a:pt x="3173" y="1370"/>
                      <a:pt x="3150" y="1644"/>
                    </a:cubicBezTo>
                    <a:cubicBezTo>
                      <a:pt x="3104" y="1964"/>
                      <a:pt x="3059" y="2261"/>
                      <a:pt x="2967" y="2557"/>
                    </a:cubicBezTo>
                    <a:cubicBezTo>
                      <a:pt x="2922" y="2740"/>
                      <a:pt x="2876" y="2923"/>
                      <a:pt x="2830" y="3082"/>
                    </a:cubicBezTo>
                    <a:cubicBezTo>
                      <a:pt x="2762" y="3265"/>
                      <a:pt x="2694" y="3425"/>
                      <a:pt x="2625" y="3585"/>
                    </a:cubicBezTo>
                    <a:cubicBezTo>
                      <a:pt x="2557" y="3744"/>
                      <a:pt x="2488" y="3927"/>
                      <a:pt x="2420" y="4087"/>
                    </a:cubicBezTo>
                    <a:cubicBezTo>
                      <a:pt x="2328" y="4246"/>
                      <a:pt x="2237" y="4383"/>
                      <a:pt x="2169" y="4543"/>
                    </a:cubicBezTo>
                    <a:cubicBezTo>
                      <a:pt x="2032" y="4749"/>
                      <a:pt x="1872" y="4954"/>
                      <a:pt x="1735" y="5137"/>
                    </a:cubicBezTo>
                    <a:cubicBezTo>
                      <a:pt x="1644" y="5251"/>
                      <a:pt x="1575" y="5342"/>
                      <a:pt x="1484" y="5456"/>
                    </a:cubicBezTo>
                    <a:cubicBezTo>
                      <a:pt x="1415" y="5547"/>
                      <a:pt x="1324" y="5639"/>
                      <a:pt x="1233" y="5730"/>
                    </a:cubicBezTo>
                    <a:cubicBezTo>
                      <a:pt x="1187" y="5776"/>
                      <a:pt x="1119" y="5821"/>
                      <a:pt x="1073" y="5867"/>
                    </a:cubicBezTo>
                    <a:cubicBezTo>
                      <a:pt x="1004" y="5913"/>
                      <a:pt x="936" y="5981"/>
                      <a:pt x="890" y="6027"/>
                    </a:cubicBezTo>
                    <a:cubicBezTo>
                      <a:pt x="799" y="6095"/>
                      <a:pt x="731" y="6164"/>
                      <a:pt x="639" y="6209"/>
                    </a:cubicBezTo>
                    <a:cubicBezTo>
                      <a:pt x="517" y="6250"/>
                      <a:pt x="395" y="6291"/>
                      <a:pt x="273" y="6332"/>
                    </a:cubicBezTo>
                    <a:lnTo>
                      <a:pt x="273" y="6332"/>
                    </a:lnTo>
                    <a:cubicBezTo>
                      <a:pt x="273" y="6332"/>
                      <a:pt x="273" y="6332"/>
                      <a:pt x="273" y="6332"/>
                    </a:cubicBezTo>
                    <a:lnTo>
                      <a:pt x="273" y="6332"/>
                    </a:lnTo>
                    <a:cubicBezTo>
                      <a:pt x="258" y="6336"/>
                      <a:pt x="243" y="6341"/>
                      <a:pt x="228" y="6346"/>
                    </a:cubicBezTo>
                    <a:cubicBezTo>
                      <a:pt x="228" y="6346"/>
                      <a:pt x="206" y="6346"/>
                      <a:pt x="183" y="6369"/>
                    </a:cubicBezTo>
                    <a:cubicBezTo>
                      <a:pt x="137" y="6369"/>
                      <a:pt x="91" y="6392"/>
                      <a:pt x="46" y="6438"/>
                    </a:cubicBezTo>
                    <a:cubicBezTo>
                      <a:pt x="0" y="6483"/>
                      <a:pt x="0" y="6552"/>
                      <a:pt x="0" y="6597"/>
                    </a:cubicBezTo>
                    <a:cubicBezTo>
                      <a:pt x="21" y="6700"/>
                      <a:pt x="114" y="6784"/>
                      <a:pt x="216" y="6784"/>
                    </a:cubicBezTo>
                    <a:cubicBezTo>
                      <a:pt x="227" y="6784"/>
                      <a:pt x="239" y="6782"/>
                      <a:pt x="251" y="6780"/>
                    </a:cubicBezTo>
                    <a:cubicBezTo>
                      <a:pt x="411" y="6757"/>
                      <a:pt x="594" y="6712"/>
                      <a:pt x="753" y="6666"/>
                    </a:cubicBezTo>
                    <a:cubicBezTo>
                      <a:pt x="913" y="6620"/>
                      <a:pt x="1050" y="6575"/>
                      <a:pt x="1187" y="6506"/>
                    </a:cubicBezTo>
                    <a:cubicBezTo>
                      <a:pt x="1484" y="6415"/>
                      <a:pt x="1712" y="6209"/>
                      <a:pt x="1963" y="6050"/>
                    </a:cubicBezTo>
                    <a:cubicBezTo>
                      <a:pt x="2100" y="5936"/>
                      <a:pt x="2237" y="5844"/>
                      <a:pt x="2374" y="5753"/>
                    </a:cubicBezTo>
                    <a:cubicBezTo>
                      <a:pt x="2488" y="5662"/>
                      <a:pt x="2602" y="5570"/>
                      <a:pt x="2716" y="5456"/>
                    </a:cubicBezTo>
                    <a:cubicBezTo>
                      <a:pt x="2967" y="5228"/>
                      <a:pt x="3173" y="4954"/>
                      <a:pt x="3355" y="4680"/>
                    </a:cubicBezTo>
                    <a:cubicBezTo>
                      <a:pt x="3401" y="4612"/>
                      <a:pt x="3447" y="4543"/>
                      <a:pt x="3492" y="4452"/>
                    </a:cubicBezTo>
                    <a:cubicBezTo>
                      <a:pt x="3789" y="3950"/>
                      <a:pt x="4017" y="3425"/>
                      <a:pt x="4177" y="2877"/>
                    </a:cubicBezTo>
                    <a:cubicBezTo>
                      <a:pt x="4223" y="2717"/>
                      <a:pt x="4268" y="2557"/>
                      <a:pt x="4291" y="2398"/>
                    </a:cubicBezTo>
                    <a:cubicBezTo>
                      <a:pt x="4337" y="2261"/>
                      <a:pt x="4360" y="2147"/>
                      <a:pt x="4360" y="2010"/>
                    </a:cubicBezTo>
                    <a:cubicBezTo>
                      <a:pt x="4383" y="1895"/>
                      <a:pt x="4405" y="1804"/>
                      <a:pt x="4428" y="1690"/>
                    </a:cubicBezTo>
                    <a:cubicBezTo>
                      <a:pt x="4428" y="1599"/>
                      <a:pt x="4451" y="1507"/>
                      <a:pt x="4451" y="1393"/>
                    </a:cubicBezTo>
                    <a:cubicBezTo>
                      <a:pt x="4451" y="1370"/>
                      <a:pt x="4451" y="1325"/>
                      <a:pt x="4474" y="1279"/>
                    </a:cubicBezTo>
                    <a:cubicBezTo>
                      <a:pt x="4474" y="1211"/>
                      <a:pt x="4474" y="1165"/>
                      <a:pt x="4474" y="1097"/>
                    </a:cubicBezTo>
                    <a:cubicBezTo>
                      <a:pt x="4451" y="1028"/>
                      <a:pt x="4428" y="960"/>
                      <a:pt x="4360" y="914"/>
                    </a:cubicBezTo>
                    <a:cubicBezTo>
                      <a:pt x="4310" y="881"/>
                      <a:pt x="4260" y="859"/>
                      <a:pt x="4209" y="859"/>
                    </a:cubicBezTo>
                    <a:cubicBezTo>
                      <a:pt x="4191" y="859"/>
                      <a:pt x="4173" y="862"/>
                      <a:pt x="4154" y="868"/>
                    </a:cubicBezTo>
                    <a:cubicBezTo>
                      <a:pt x="4132" y="868"/>
                      <a:pt x="4086" y="868"/>
                      <a:pt x="4063" y="891"/>
                    </a:cubicBezTo>
                    <a:cubicBezTo>
                      <a:pt x="4063" y="868"/>
                      <a:pt x="4063" y="845"/>
                      <a:pt x="4063" y="823"/>
                    </a:cubicBezTo>
                    <a:cubicBezTo>
                      <a:pt x="4040" y="777"/>
                      <a:pt x="4040" y="754"/>
                      <a:pt x="4040" y="709"/>
                    </a:cubicBezTo>
                    <a:cubicBezTo>
                      <a:pt x="4017" y="617"/>
                      <a:pt x="3995" y="480"/>
                      <a:pt x="3903" y="435"/>
                    </a:cubicBezTo>
                    <a:cubicBezTo>
                      <a:pt x="3880" y="412"/>
                      <a:pt x="3858" y="389"/>
                      <a:pt x="3835" y="389"/>
                    </a:cubicBezTo>
                    <a:cubicBezTo>
                      <a:pt x="3798" y="377"/>
                      <a:pt x="3761" y="371"/>
                      <a:pt x="3726" y="371"/>
                    </a:cubicBezTo>
                    <a:cubicBezTo>
                      <a:pt x="3629" y="371"/>
                      <a:pt x="3543" y="413"/>
                      <a:pt x="3492" y="480"/>
                    </a:cubicBezTo>
                    <a:cubicBezTo>
                      <a:pt x="3470" y="480"/>
                      <a:pt x="3470" y="503"/>
                      <a:pt x="3470" y="503"/>
                    </a:cubicBezTo>
                    <a:lnTo>
                      <a:pt x="3447" y="457"/>
                    </a:lnTo>
                    <a:cubicBezTo>
                      <a:pt x="3447" y="343"/>
                      <a:pt x="3401" y="229"/>
                      <a:pt x="3378" y="115"/>
                    </a:cubicBezTo>
                    <a:cubicBezTo>
                      <a:pt x="3355" y="47"/>
                      <a:pt x="3310" y="1"/>
                      <a:pt x="3241" y="1"/>
                    </a:cubicBezTo>
                    <a:close/>
                  </a:path>
                </a:pathLst>
              </a:custGeom>
              <a:solidFill>
                <a:srgbClr val="6761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4"/>
              <p:cNvSpPr/>
              <p:nvPr/>
            </p:nvSpPr>
            <p:spPr>
              <a:xfrm>
                <a:off x="11436690" y="3747939"/>
                <a:ext cx="955009" cy="129721"/>
              </a:xfrm>
              <a:custGeom>
                <a:rect b="b" l="l" r="r" t="t"/>
                <a:pathLst>
                  <a:path extrusionOk="0" h="4657" w="34285">
                    <a:moveTo>
                      <a:pt x="16960" y="1"/>
                    </a:moveTo>
                    <a:cubicBezTo>
                      <a:pt x="16732" y="1"/>
                      <a:pt x="16481" y="1"/>
                      <a:pt x="16252" y="23"/>
                    </a:cubicBezTo>
                    <a:cubicBezTo>
                      <a:pt x="15864" y="46"/>
                      <a:pt x="15499" y="69"/>
                      <a:pt x="15134" y="92"/>
                    </a:cubicBezTo>
                    <a:cubicBezTo>
                      <a:pt x="15020" y="115"/>
                      <a:pt x="14906" y="115"/>
                      <a:pt x="14814" y="138"/>
                    </a:cubicBezTo>
                    <a:lnTo>
                      <a:pt x="14769" y="138"/>
                    </a:lnTo>
                    <a:cubicBezTo>
                      <a:pt x="14632" y="160"/>
                      <a:pt x="14449" y="183"/>
                      <a:pt x="14358" y="297"/>
                    </a:cubicBezTo>
                    <a:cubicBezTo>
                      <a:pt x="14312" y="343"/>
                      <a:pt x="14267" y="411"/>
                      <a:pt x="14244" y="480"/>
                    </a:cubicBezTo>
                    <a:lnTo>
                      <a:pt x="14084" y="480"/>
                    </a:lnTo>
                    <a:lnTo>
                      <a:pt x="13879" y="503"/>
                    </a:lnTo>
                    <a:cubicBezTo>
                      <a:pt x="13787" y="526"/>
                      <a:pt x="13696" y="526"/>
                      <a:pt x="13582" y="526"/>
                    </a:cubicBezTo>
                    <a:cubicBezTo>
                      <a:pt x="13513" y="526"/>
                      <a:pt x="13445" y="548"/>
                      <a:pt x="13376" y="548"/>
                    </a:cubicBezTo>
                    <a:lnTo>
                      <a:pt x="13331" y="548"/>
                    </a:lnTo>
                    <a:cubicBezTo>
                      <a:pt x="13239" y="571"/>
                      <a:pt x="13171" y="571"/>
                      <a:pt x="13125" y="571"/>
                    </a:cubicBezTo>
                    <a:cubicBezTo>
                      <a:pt x="13057" y="594"/>
                      <a:pt x="13011" y="594"/>
                      <a:pt x="12966" y="594"/>
                    </a:cubicBezTo>
                    <a:cubicBezTo>
                      <a:pt x="12760" y="617"/>
                      <a:pt x="12555" y="663"/>
                      <a:pt x="12326" y="685"/>
                    </a:cubicBezTo>
                    <a:lnTo>
                      <a:pt x="12075" y="708"/>
                    </a:lnTo>
                    <a:lnTo>
                      <a:pt x="11870" y="754"/>
                    </a:lnTo>
                    <a:cubicBezTo>
                      <a:pt x="11687" y="777"/>
                      <a:pt x="11505" y="800"/>
                      <a:pt x="11345" y="822"/>
                    </a:cubicBezTo>
                    <a:lnTo>
                      <a:pt x="11254" y="822"/>
                    </a:lnTo>
                    <a:cubicBezTo>
                      <a:pt x="11185" y="845"/>
                      <a:pt x="11094" y="868"/>
                      <a:pt x="11003" y="891"/>
                    </a:cubicBezTo>
                    <a:cubicBezTo>
                      <a:pt x="10957" y="891"/>
                      <a:pt x="10911" y="914"/>
                      <a:pt x="10866" y="959"/>
                    </a:cubicBezTo>
                    <a:cubicBezTo>
                      <a:pt x="10751" y="982"/>
                      <a:pt x="10614" y="1005"/>
                      <a:pt x="10478" y="1051"/>
                    </a:cubicBezTo>
                    <a:cubicBezTo>
                      <a:pt x="10409" y="1073"/>
                      <a:pt x="10318" y="1073"/>
                      <a:pt x="10226" y="1096"/>
                    </a:cubicBezTo>
                    <a:lnTo>
                      <a:pt x="10135" y="1119"/>
                    </a:lnTo>
                    <a:lnTo>
                      <a:pt x="9975" y="1142"/>
                    </a:lnTo>
                    <a:cubicBezTo>
                      <a:pt x="9587" y="1233"/>
                      <a:pt x="9268" y="1324"/>
                      <a:pt x="8948" y="1393"/>
                    </a:cubicBezTo>
                    <a:lnTo>
                      <a:pt x="8766" y="1439"/>
                    </a:lnTo>
                    <a:lnTo>
                      <a:pt x="8697" y="1461"/>
                    </a:lnTo>
                    <a:lnTo>
                      <a:pt x="8606" y="1484"/>
                    </a:lnTo>
                    <a:lnTo>
                      <a:pt x="8492" y="1530"/>
                    </a:lnTo>
                    <a:lnTo>
                      <a:pt x="8309" y="1553"/>
                    </a:lnTo>
                    <a:cubicBezTo>
                      <a:pt x="8195" y="1598"/>
                      <a:pt x="8081" y="1621"/>
                      <a:pt x="7990" y="1644"/>
                    </a:cubicBezTo>
                    <a:cubicBezTo>
                      <a:pt x="7624" y="1735"/>
                      <a:pt x="7259" y="1827"/>
                      <a:pt x="6894" y="1918"/>
                    </a:cubicBezTo>
                    <a:lnTo>
                      <a:pt x="6643" y="1986"/>
                    </a:lnTo>
                    <a:cubicBezTo>
                      <a:pt x="6346" y="2055"/>
                      <a:pt x="6141" y="2101"/>
                      <a:pt x="5912" y="2169"/>
                    </a:cubicBezTo>
                    <a:cubicBezTo>
                      <a:pt x="5867" y="2192"/>
                      <a:pt x="5798" y="2215"/>
                      <a:pt x="5776" y="2260"/>
                    </a:cubicBezTo>
                    <a:cubicBezTo>
                      <a:pt x="5707" y="2306"/>
                      <a:pt x="5661" y="2374"/>
                      <a:pt x="5661" y="2466"/>
                    </a:cubicBezTo>
                    <a:lnTo>
                      <a:pt x="5365" y="2534"/>
                    </a:lnTo>
                    <a:cubicBezTo>
                      <a:pt x="5182" y="2580"/>
                      <a:pt x="4999" y="2626"/>
                      <a:pt x="4817" y="2671"/>
                    </a:cubicBezTo>
                    <a:cubicBezTo>
                      <a:pt x="4634" y="2717"/>
                      <a:pt x="4452" y="2762"/>
                      <a:pt x="4269" y="2785"/>
                    </a:cubicBezTo>
                    <a:lnTo>
                      <a:pt x="4201" y="2808"/>
                    </a:lnTo>
                    <a:lnTo>
                      <a:pt x="4132" y="2831"/>
                    </a:lnTo>
                    <a:lnTo>
                      <a:pt x="4064" y="2831"/>
                    </a:lnTo>
                    <a:lnTo>
                      <a:pt x="3881" y="2877"/>
                    </a:lnTo>
                    <a:lnTo>
                      <a:pt x="3721" y="2899"/>
                    </a:lnTo>
                    <a:cubicBezTo>
                      <a:pt x="3607" y="2922"/>
                      <a:pt x="3516" y="2945"/>
                      <a:pt x="3425" y="2968"/>
                    </a:cubicBezTo>
                    <a:lnTo>
                      <a:pt x="3356" y="2991"/>
                    </a:lnTo>
                    <a:lnTo>
                      <a:pt x="3265" y="3014"/>
                    </a:lnTo>
                    <a:cubicBezTo>
                      <a:pt x="3128" y="3036"/>
                      <a:pt x="3014" y="3059"/>
                      <a:pt x="2877" y="3105"/>
                    </a:cubicBezTo>
                    <a:cubicBezTo>
                      <a:pt x="2854" y="3105"/>
                      <a:pt x="2831" y="3105"/>
                      <a:pt x="2808" y="3128"/>
                    </a:cubicBezTo>
                    <a:lnTo>
                      <a:pt x="2329" y="3219"/>
                    </a:lnTo>
                    <a:lnTo>
                      <a:pt x="2169" y="3265"/>
                    </a:lnTo>
                    <a:cubicBezTo>
                      <a:pt x="1941" y="3310"/>
                      <a:pt x="1713" y="3379"/>
                      <a:pt x="1507" y="3424"/>
                    </a:cubicBezTo>
                    <a:cubicBezTo>
                      <a:pt x="1302" y="3470"/>
                      <a:pt x="1119" y="3493"/>
                      <a:pt x="914" y="3539"/>
                    </a:cubicBezTo>
                    <a:lnTo>
                      <a:pt x="891" y="3539"/>
                    </a:lnTo>
                    <a:cubicBezTo>
                      <a:pt x="754" y="3561"/>
                      <a:pt x="640" y="3584"/>
                      <a:pt x="549" y="3607"/>
                    </a:cubicBezTo>
                    <a:lnTo>
                      <a:pt x="389" y="3653"/>
                    </a:lnTo>
                    <a:lnTo>
                      <a:pt x="343" y="3653"/>
                    </a:lnTo>
                    <a:cubicBezTo>
                      <a:pt x="275" y="3675"/>
                      <a:pt x="206" y="3698"/>
                      <a:pt x="138" y="3721"/>
                    </a:cubicBezTo>
                    <a:cubicBezTo>
                      <a:pt x="69" y="3767"/>
                      <a:pt x="46" y="3812"/>
                      <a:pt x="24" y="3881"/>
                    </a:cubicBezTo>
                    <a:cubicBezTo>
                      <a:pt x="1" y="3949"/>
                      <a:pt x="1" y="4018"/>
                      <a:pt x="24" y="4086"/>
                    </a:cubicBezTo>
                    <a:cubicBezTo>
                      <a:pt x="46" y="4132"/>
                      <a:pt x="92" y="4155"/>
                      <a:pt x="115" y="4178"/>
                    </a:cubicBezTo>
                    <a:cubicBezTo>
                      <a:pt x="161" y="4200"/>
                      <a:pt x="206" y="4223"/>
                      <a:pt x="252" y="4223"/>
                    </a:cubicBezTo>
                    <a:lnTo>
                      <a:pt x="434" y="4223"/>
                    </a:lnTo>
                    <a:cubicBezTo>
                      <a:pt x="480" y="4223"/>
                      <a:pt x="526" y="4200"/>
                      <a:pt x="571" y="4200"/>
                    </a:cubicBezTo>
                    <a:lnTo>
                      <a:pt x="685" y="4200"/>
                    </a:lnTo>
                    <a:cubicBezTo>
                      <a:pt x="845" y="4178"/>
                      <a:pt x="982" y="4155"/>
                      <a:pt x="1142" y="4132"/>
                    </a:cubicBezTo>
                    <a:lnTo>
                      <a:pt x="1210" y="4132"/>
                    </a:lnTo>
                    <a:cubicBezTo>
                      <a:pt x="1416" y="4109"/>
                      <a:pt x="1621" y="4086"/>
                      <a:pt x="1827" y="4064"/>
                    </a:cubicBezTo>
                    <a:lnTo>
                      <a:pt x="1872" y="4064"/>
                    </a:lnTo>
                    <a:lnTo>
                      <a:pt x="1918" y="4041"/>
                    </a:lnTo>
                    <a:cubicBezTo>
                      <a:pt x="1941" y="4064"/>
                      <a:pt x="1964" y="4064"/>
                      <a:pt x="1964" y="4064"/>
                    </a:cubicBezTo>
                    <a:cubicBezTo>
                      <a:pt x="2123" y="4064"/>
                      <a:pt x="2283" y="4041"/>
                      <a:pt x="2443" y="4018"/>
                    </a:cubicBezTo>
                    <a:cubicBezTo>
                      <a:pt x="2534" y="3995"/>
                      <a:pt x="2648" y="3995"/>
                      <a:pt x="2740" y="3972"/>
                    </a:cubicBezTo>
                    <a:cubicBezTo>
                      <a:pt x="2945" y="3972"/>
                      <a:pt x="3173" y="3949"/>
                      <a:pt x="3402" y="3949"/>
                    </a:cubicBezTo>
                    <a:lnTo>
                      <a:pt x="3858" y="3949"/>
                    </a:lnTo>
                    <a:cubicBezTo>
                      <a:pt x="3904" y="3949"/>
                      <a:pt x="3927" y="3972"/>
                      <a:pt x="3972" y="3972"/>
                    </a:cubicBezTo>
                    <a:cubicBezTo>
                      <a:pt x="3972" y="3972"/>
                      <a:pt x="3995" y="3972"/>
                      <a:pt x="4018" y="3949"/>
                    </a:cubicBezTo>
                    <a:lnTo>
                      <a:pt x="5593" y="3949"/>
                    </a:lnTo>
                    <a:lnTo>
                      <a:pt x="6004" y="3927"/>
                    </a:lnTo>
                    <a:cubicBezTo>
                      <a:pt x="6323" y="3927"/>
                      <a:pt x="6666" y="3904"/>
                      <a:pt x="7008" y="3904"/>
                    </a:cubicBezTo>
                    <a:cubicBezTo>
                      <a:pt x="7373" y="3904"/>
                      <a:pt x="7693" y="3881"/>
                      <a:pt x="8035" y="3858"/>
                    </a:cubicBezTo>
                    <a:cubicBezTo>
                      <a:pt x="8127" y="3858"/>
                      <a:pt x="8195" y="3835"/>
                      <a:pt x="8286" y="3835"/>
                    </a:cubicBezTo>
                    <a:cubicBezTo>
                      <a:pt x="8355" y="3858"/>
                      <a:pt x="8400" y="3881"/>
                      <a:pt x="8469" y="3881"/>
                    </a:cubicBezTo>
                    <a:lnTo>
                      <a:pt x="8743" y="3881"/>
                    </a:lnTo>
                    <a:lnTo>
                      <a:pt x="8925" y="3904"/>
                    </a:lnTo>
                    <a:lnTo>
                      <a:pt x="9131" y="3904"/>
                    </a:lnTo>
                    <a:cubicBezTo>
                      <a:pt x="9428" y="3927"/>
                      <a:pt x="9724" y="3949"/>
                      <a:pt x="10021" y="3949"/>
                    </a:cubicBezTo>
                    <a:lnTo>
                      <a:pt x="10249" y="3949"/>
                    </a:lnTo>
                    <a:lnTo>
                      <a:pt x="10363" y="3972"/>
                    </a:lnTo>
                    <a:lnTo>
                      <a:pt x="10797" y="3972"/>
                    </a:lnTo>
                    <a:cubicBezTo>
                      <a:pt x="11048" y="3949"/>
                      <a:pt x="11299" y="3949"/>
                      <a:pt x="11550" y="3927"/>
                    </a:cubicBezTo>
                    <a:lnTo>
                      <a:pt x="11573" y="3927"/>
                    </a:lnTo>
                    <a:cubicBezTo>
                      <a:pt x="11801" y="3904"/>
                      <a:pt x="12030" y="3881"/>
                      <a:pt x="12235" y="3858"/>
                    </a:cubicBezTo>
                    <a:cubicBezTo>
                      <a:pt x="12304" y="3858"/>
                      <a:pt x="12372" y="3858"/>
                      <a:pt x="12441" y="3835"/>
                    </a:cubicBezTo>
                    <a:lnTo>
                      <a:pt x="12555" y="3812"/>
                    </a:lnTo>
                    <a:lnTo>
                      <a:pt x="12692" y="3812"/>
                    </a:lnTo>
                    <a:lnTo>
                      <a:pt x="12714" y="3790"/>
                    </a:lnTo>
                    <a:cubicBezTo>
                      <a:pt x="12806" y="3790"/>
                      <a:pt x="12851" y="3790"/>
                      <a:pt x="12874" y="3767"/>
                    </a:cubicBezTo>
                    <a:cubicBezTo>
                      <a:pt x="12897" y="3767"/>
                      <a:pt x="12920" y="3767"/>
                      <a:pt x="12943" y="3744"/>
                    </a:cubicBezTo>
                    <a:lnTo>
                      <a:pt x="13308" y="3790"/>
                    </a:lnTo>
                    <a:lnTo>
                      <a:pt x="13331" y="3790"/>
                    </a:lnTo>
                    <a:cubicBezTo>
                      <a:pt x="13513" y="3790"/>
                      <a:pt x="13696" y="3812"/>
                      <a:pt x="13879" y="3812"/>
                    </a:cubicBezTo>
                    <a:lnTo>
                      <a:pt x="14289" y="3835"/>
                    </a:lnTo>
                    <a:lnTo>
                      <a:pt x="14518" y="3858"/>
                    </a:lnTo>
                    <a:lnTo>
                      <a:pt x="14837" y="3858"/>
                    </a:lnTo>
                    <a:lnTo>
                      <a:pt x="14883" y="3881"/>
                    </a:lnTo>
                    <a:lnTo>
                      <a:pt x="15750" y="3881"/>
                    </a:lnTo>
                    <a:cubicBezTo>
                      <a:pt x="16001" y="3904"/>
                      <a:pt x="16275" y="3904"/>
                      <a:pt x="16549" y="3927"/>
                    </a:cubicBezTo>
                    <a:lnTo>
                      <a:pt x="16732" y="3927"/>
                    </a:lnTo>
                    <a:lnTo>
                      <a:pt x="17668" y="3972"/>
                    </a:lnTo>
                    <a:lnTo>
                      <a:pt x="17896" y="3995"/>
                    </a:lnTo>
                    <a:cubicBezTo>
                      <a:pt x="18124" y="4018"/>
                      <a:pt x="18329" y="4018"/>
                      <a:pt x="18558" y="4018"/>
                    </a:cubicBezTo>
                    <a:lnTo>
                      <a:pt x="19950" y="4018"/>
                    </a:lnTo>
                    <a:lnTo>
                      <a:pt x="20064" y="3995"/>
                    </a:lnTo>
                    <a:lnTo>
                      <a:pt x="20429" y="3995"/>
                    </a:lnTo>
                    <a:cubicBezTo>
                      <a:pt x="20498" y="3995"/>
                      <a:pt x="20566" y="4018"/>
                      <a:pt x="20635" y="4018"/>
                    </a:cubicBezTo>
                    <a:lnTo>
                      <a:pt x="22050" y="4018"/>
                    </a:lnTo>
                    <a:cubicBezTo>
                      <a:pt x="22141" y="4018"/>
                      <a:pt x="22210" y="4018"/>
                      <a:pt x="22278" y="4041"/>
                    </a:cubicBezTo>
                    <a:lnTo>
                      <a:pt x="22758" y="4041"/>
                    </a:lnTo>
                    <a:cubicBezTo>
                      <a:pt x="22917" y="4064"/>
                      <a:pt x="23077" y="4064"/>
                      <a:pt x="23237" y="4064"/>
                    </a:cubicBezTo>
                    <a:cubicBezTo>
                      <a:pt x="23534" y="4064"/>
                      <a:pt x="23808" y="4064"/>
                      <a:pt x="24104" y="4086"/>
                    </a:cubicBezTo>
                    <a:lnTo>
                      <a:pt x="24173" y="4086"/>
                    </a:lnTo>
                    <a:lnTo>
                      <a:pt x="24629" y="4109"/>
                    </a:lnTo>
                    <a:lnTo>
                      <a:pt x="25109" y="4109"/>
                    </a:lnTo>
                    <a:cubicBezTo>
                      <a:pt x="25314" y="4109"/>
                      <a:pt x="25519" y="4132"/>
                      <a:pt x="25725" y="4132"/>
                    </a:cubicBezTo>
                    <a:lnTo>
                      <a:pt x="25862" y="4132"/>
                    </a:lnTo>
                    <a:lnTo>
                      <a:pt x="26022" y="4155"/>
                    </a:lnTo>
                    <a:lnTo>
                      <a:pt x="26090" y="4155"/>
                    </a:lnTo>
                    <a:lnTo>
                      <a:pt x="26935" y="4200"/>
                    </a:lnTo>
                    <a:lnTo>
                      <a:pt x="27756" y="4200"/>
                    </a:lnTo>
                    <a:lnTo>
                      <a:pt x="27848" y="4223"/>
                    </a:lnTo>
                    <a:cubicBezTo>
                      <a:pt x="28122" y="4223"/>
                      <a:pt x="28373" y="4223"/>
                      <a:pt x="28624" y="4246"/>
                    </a:cubicBezTo>
                    <a:lnTo>
                      <a:pt x="28783" y="4246"/>
                    </a:lnTo>
                    <a:lnTo>
                      <a:pt x="29765" y="4292"/>
                    </a:lnTo>
                    <a:lnTo>
                      <a:pt x="30746" y="4360"/>
                    </a:lnTo>
                    <a:lnTo>
                      <a:pt x="31157" y="4383"/>
                    </a:lnTo>
                    <a:cubicBezTo>
                      <a:pt x="31271" y="4383"/>
                      <a:pt x="31363" y="4383"/>
                      <a:pt x="31454" y="4406"/>
                    </a:cubicBezTo>
                    <a:lnTo>
                      <a:pt x="31500" y="4406"/>
                    </a:lnTo>
                    <a:lnTo>
                      <a:pt x="31682" y="4429"/>
                    </a:lnTo>
                    <a:cubicBezTo>
                      <a:pt x="31842" y="4429"/>
                      <a:pt x="32002" y="4452"/>
                      <a:pt x="32139" y="4452"/>
                    </a:cubicBezTo>
                    <a:cubicBezTo>
                      <a:pt x="32253" y="4452"/>
                      <a:pt x="32367" y="4474"/>
                      <a:pt x="32481" y="4474"/>
                    </a:cubicBezTo>
                    <a:lnTo>
                      <a:pt x="32572" y="4497"/>
                    </a:lnTo>
                    <a:lnTo>
                      <a:pt x="32641" y="4497"/>
                    </a:lnTo>
                    <a:lnTo>
                      <a:pt x="32732" y="4520"/>
                    </a:lnTo>
                    <a:lnTo>
                      <a:pt x="32778" y="4520"/>
                    </a:lnTo>
                    <a:lnTo>
                      <a:pt x="32869" y="4543"/>
                    </a:lnTo>
                    <a:lnTo>
                      <a:pt x="32983" y="4566"/>
                    </a:lnTo>
                    <a:lnTo>
                      <a:pt x="33097" y="4566"/>
                    </a:lnTo>
                    <a:lnTo>
                      <a:pt x="33143" y="4589"/>
                    </a:lnTo>
                    <a:lnTo>
                      <a:pt x="33212" y="4589"/>
                    </a:lnTo>
                    <a:lnTo>
                      <a:pt x="33234" y="4611"/>
                    </a:lnTo>
                    <a:lnTo>
                      <a:pt x="33371" y="4634"/>
                    </a:lnTo>
                    <a:lnTo>
                      <a:pt x="33417" y="4634"/>
                    </a:lnTo>
                    <a:cubicBezTo>
                      <a:pt x="33485" y="4657"/>
                      <a:pt x="33554" y="4657"/>
                      <a:pt x="33622" y="4657"/>
                    </a:cubicBezTo>
                    <a:lnTo>
                      <a:pt x="33714" y="4657"/>
                    </a:lnTo>
                    <a:cubicBezTo>
                      <a:pt x="33805" y="4634"/>
                      <a:pt x="33851" y="4611"/>
                      <a:pt x="33942" y="4543"/>
                    </a:cubicBezTo>
                    <a:cubicBezTo>
                      <a:pt x="33988" y="4497"/>
                      <a:pt x="34033" y="4406"/>
                      <a:pt x="34056" y="4337"/>
                    </a:cubicBezTo>
                    <a:cubicBezTo>
                      <a:pt x="34079" y="4269"/>
                      <a:pt x="34102" y="4223"/>
                      <a:pt x="34125" y="4155"/>
                    </a:cubicBezTo>
                    <a:lnTo>
                      <a:pt x="34147" y="4064"/>
                    </a:lnTo>
                    <a:lnTo>
                      <a:pt x="34147" y="4018"/>
                    </a:lnTo>
                    <a:cubicBezTo>
                      <a:pt x="34170" y="3927"/>
                      <a:pt x="34170" y="3858"/>
                      <a:pt x="34193" y="3790"/>
                    </a:cubicBezTo>
                    <a:lnTo>
                      <a:pt x="34216" y="3721"/>
                    </a:lnTo>
                    <a:lnTo>
                      <a:pt x="34239" y="3653"/>
                    </a:lnTo>
                    <a:cubicBezTo>
                      <a:pt x="34262" y="3584"/>
                      <a:pt x="34262" y="3561"/>
                      <a:pt x="34284" y="3516"/>
                    </a:cubicBezTo>
                    <a:cubicBezTo>
                      <a:pt x="34284" y="3447"/>
                      <a:pt x="34284" y="3379"/>
                      <a:pt x="34262" y="3310"/>
                    </a:cubicBezTo>
                    <a:cubicBezTo>
                      <a:pt x="34239" y="3128"/>
                      <a:pt x="34079" y="3014"/>
                      <a:pt x="33942" y="3014"/>
                    </a:cubicBezTo>
                    <a:cubicBezTo>
                      <a:pt x="33873" y="3014"/>
                      <a:pt x="33828" y="3014"/>
                      <a:pt x="33782" y="3036"/>
                    </a:cubicBezTo>
                    <a:cubicBezTo>
                      <a:pt x="33759" y="3014"/>
                      <a:pt x="33714" y="2968"/>
                      <a:pt x="33668" y="2945"/>
                    </a:cubicBezTo>
                    <a:cubicBezTo>
                      <a:pt x="33645" y="2945"/>
                      <a:pt x="33645" y="2945"/>
                      <a:pt x="33622" y="2922"/>
                    </a:cubicBezTo>
                    <a:lnTo>
                      <a:pt x="33577" y="2899"/>
                    </a:lnTo>
                    <a:lnTo>
                      <a:pt x="33440" y="2831"/>
                    </a:lnTo>
                    <a:lnTo>
                      <a:pt x="33371" y="2785"/>
                    </a:lnTo>
                    <a:cubicBezTo>
                      <a:pt x="33234" y="2717"/>
                      <a:pt x="33075" y="2648"/>
                      <a:pt x="32915" y="2580"/>
                    </a:cubicBezTo>
                    <a:cubicBezTo>
                      <a:pt x="32824" y="2534"/>
                      <a:pt x="32732" y="2489"/>
                      <a:pt x="32641" y="2466"/>
                    </a:cubicBezTo>
                    <a:lnTo>
                      <a:pt x="32458" y="2374"/>
                    </a:lnTo>
                    <a:cubicBezTo>
                      <a:pt x="32321" y="2306"/>
                      <a:pt x="32207" y="2260"/>
                      <a:pt x="32070" y="2215"/>
                    </a:cubicBezTo>
                    <a:cubicBezTo>
                      <a:pt x="31774" y="2101"/>
                      <a:pt x="31477" y="2009"/>
                      <a:pt x="31203" y="1918"/>
                    </a:cubicBezTo>
                    <a:cubicBezTo>
                      <a:pt x="31066" y="1872"/>
                      <a:pt x="30929" y="1827"/>
                      <a:pt x="30792" y="1781"/>
                    </a:cubicBezTo>
                    <a:cubicBezTo>
                      <a:pt x="30655" y="1713"/>
                      <a:pt x="30495" y="1667"/>
                      <a:pt x="30358" y="1644"/>
                    </a:cubicBezTo>
                    <a:cubicBezTo>
                      <a:pt x="30084" y="1553"/>
                      <a:pt x="29833" y="1484"/>
                      <a:pt x="29560" y="1416"/>
                    </a:cubicBezTo>
                    <a:cubicBezTo>
                      <a:pt x="29423" y="1370"/>
                      <a:pt x="29286" y="1347"/>
                      <a:pt x="29149" y="1324"/>
                    </a:cubicBezTo>
                    <a:lnTo>
                      <a:pt x="29035" y="1279"/>
                    </a:lnTo>
                    <a:lnTo>
                      <a:pt x="28920" y="1256"/>
                    </a:lnTo>
                    <a:lnTo>
                      <a:pt x="28761" y="1233"/>
                    </a:lnTo>
                    <a:cubicBezTo>
                      <a:pt x="28167" y="1096"/>
                      <a:pt x="27597" y="982"/>
                      <a:pt x="27049" y="868"/>
                    </a:cubicBezTo>
                    <a:lnTo>
                      <a:pt x="26912" y="845"/>
                    </a:lnTo>
                    <a:lnTo>
                      <a:pt x="26638" y="800"/>
                    </a:lnTo>
                    <a:lnTo>
                      <a:pt x="26569" y="800"/>
                    </a:lnTo>
                    <a:cubicBezTo>
                      <a:pt x="26364" y="754"/>
                      <a:pt x="26204" y="731"/>
                      <a:pt x="26044" y="685"/>
                    </a:cubicBezTo>
                    <a:cubicBezTo>
                      <a:pt x="25725" y="617"/>
                      <a:pt x="25405" y="548"/>
                      <a:pt x="25063" y="503"/>
                    </a:cubicBezTo>
                    <a:lnTo>
                      <a:pt x="24949" y="480"/>
                    </a:lnTo>
                    <a:cubicBezTo>
                      <a:pt x="24675" y="434"/>
                      <a:pt x="24401" y="389"/>
                      <a:pt x="24127" y="343"/>
                    </a:cubicBezTo>
                    <a:cubicBezTo>
                      <a:pt x="23967" y="320"/>
                      <a:pt x="23808" y="297"/>
                      <a:pt x="23648" y="275"/>
                    </a:cubicBezTo>
                    <a:cubicBezTo>
                      <a:pt x="23511" y="252"/>
                      <a:pt x="23351" y="252"/>
                      <a:pt x="23214" y="252"/>
                    </a:cubicBezTo>
                    <a:cubicBezTo>
                      <a:pt x="22917" y="229"/>
                      <a:pt x="22621" y="206"/>
                      <a:pt x="22324" y="183"/>
                    </a:cubicBezTo>
                    <a:lnTo>
                      <a:pt x="22118" y="160"/>
                    </a:lnTo>
                    <a:lnTo>
                      <a:pt x="21913" y="160"/>
                    </a:lnTo>
                    <a:lnTo>
                      <a:pt x="21822" y="138"/>
                    </a:lnTo>
                    <a:lnTo>
                      <a:pt x="21525" y="138"/>
                    </a:lnTo>
                    <a:lnTo>
                      <a:pt x="21365" y="115"/>
                    </a:lnTo>
                    <a:cubicBezTo>
                      <a:pt x="20726" y="92"/>
                      <a:pt x="20087" y="69"/>
                      <a:pt x="19448" y="23"/>
                    </a:cubicBezTo>
                    <a:lnTo>
                      <a:pt x="19334" y="23"/>
                    </a:lnTo>
                    <a:cubicBezTo>
                      <a:pt x="19060" y="23"/>
                      <a:pt x="18786" y="1"/>
                      <a:pt x="18535" y="1"/>
                    </a:cubicBezTo>
                    <a:close/>
                  </a:path>
                </a:pathLst>
              </a:custGeom>
              <a:solidFill>
                <a:srgbClr val="B3B0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4"/>
              <p:cNvSpPr/>
              <p:nvPr/>
            </p:nvSpPr>
            <p:spPr>
              <a:xfrm>
                <a:off x="12724176" y="3749220"/>
                <a:ext cx="956931" cy="131002"/>
              </a:xfrm>
              <a:custGeom>
                <a:rect b="b" l="l" r="r" t="t"/>
                <a:pathLst>
                  <a:path extrusionOk="0" h="4703" w="34354">
                    <a:moveTo>
                      <a:pt x="15408" y="0"/>
                    </a:moveTo>
                    <a:cubicBezTo>
                      <a:pt x="15111" y="23"/>
                      <a:pt x="14792" y="23"/>
                      <a:pt x="14495" y="23"/>
                    </a:cubicBezTo>
                    <a:lnTo>
                      <a:pt x="13605" y="23"/>
                    </a:lnTo>
                    <a:cubicBezTo>
                      <a:pt x="13445" y="46"/>
                      <a:pt x="13308" y="46"/>
                      <a:pt x="13171" y="46"/>
                    </a:cubicBezTo>
                    <a:lnTo>
                      <a:pt x="13011" y="69"/>
                    </a:lnTo>
                    <a:cubicBezTo>
                      <a:pt x="12920" y="69"/>
                      <a:pt x="12852" y="92"/>
                      <a:pt x="12760" y="92"/>
                    </a:cubicBezTo>
                    <a:cubicBezTo>
                      <a:pt x="12441" y="114"/>
                      <a:pt x="12121" y="137"/>
                      <a:pt x="11824" y="160"/>
                    </a:cubicBezTo>
                    <a:lnTo>
                      <a:pt x="11573" y="183"/>
                    </a:lnTo>
                    <a:lnTo>
                      <a:pt x="11368" y="183"/>
                    </a:lnTo>
                    <a:cubicBezTo>
                      <a:pt x="11231" y="206"/>
                      <a:pt x="11140" y="229"/>
                      <a:pt x="11048" y="229"/>
                    </a:cubicBezTo>
                    <a:lnTo>
                      <a:pt x="11003" y="229"/>
                    </a:lnTo>
                    <a:cubicBezTo>
                      <a:pt x="10820" y="229"/>
                      <a:pt x="10660" y="274"/>
                      <a:pt x="10501" y="297"/>
                    </a:cubicBezTo>
                    <a:cubicBezTo>
                      <a:pt x="10386" y="320"/>
                      <a:pt x="10272" y="320"/>
                      <a:pt x="10158" y="343"/>
                    </a:cubicBezTo>
                    <a:lnTo>
                      <a:pt x="10181" y="365"/>
                    </a:lnTo>
                    <a:lnTo>
                      <a:pt x="10158" y="365"/>
                    </a:lnTo>
                    <a:cubicBezTo>
                      <a:pt x="10044" y="365"/>
                      <a:pt x="9953" y="365"/>
                      <a:pt x="9862" y="388"/>
                    </a:cubicBezTo>
                    <a:cubicBezTo>
                      <a:pt x="9747" y="388"/>
                      <a:pt x="9656" y="388"/>
                      <a:pt x="9565" y="411"/>
                    </a:cubicBezTo>
                    <a:lnTo>
                      <a:pt x="9496" y="411"/>
                    </a:lnTo>
                    <a:lnTo>
                      <a:pt x="9245" y="457"/>
                    </a:lnTo>
                    <a:lnTo>
                      <a:pt x="9177" y="457"/>
                    </a:lnTo>
                    <a:lnTo>
                      <a:pt x="8903" y="502"/>
                    </a:lnTo>
                    <a:cubicBezTo>
                      <a:pt x="8332" y="594"/>
                      <a:pt x="7716" y="708"/>
                      <a:pt x="7054" y="868"/>
                    </a:cubicBezTo>
                    <a:lnTo>
                      <a:pt x="6849" y="936"/>
                    </a:lnTo>
                    <a:cubicBezTo>
                      <a:pt x="6666" y="982"/>
                      <a:pt x="6461" y="1027"/>
                      <a:pt x="6255" y="1073"/>
                    </a:cubicBezTo>
                    <a:cubicBezTo>
                      <a:pt x="6232" y="1073"/>
                      <a:pt x="6209" y="1050"/>
                      <a:pt x="6187" y="1050"/>
                    </a:cubicBezTo>
                    <a:lnTo>
                      <a:pt x="6095" y="1073"/>
                    </a:lnTo>
                    <a:lnTo>
                      <a:pt x="5981" y="1073"/>
                    </a:lnTo>
                    <a:cubicBezTo>
                      <a:pt x="5913" y="1096"/>
                      <a:pt x="5844" y="1096"/>
                      <a:pt x="5799" y="1119"/>
                    </a:cubicBezTo>
                    <a:cubicBezTo>
                      <a:pt x="5684" y="1119"/>
                      <a:pt x="5570" y="1164"/>
                      <a:pt x="5456" y="1187"/>
                    </a:cubicBezTo>
                    <a:lnTo>
                      <a:pt x="5411" y="1187"/>
                    </a:lnTo>
                    <a:lnTo>
                      <a:pt x="5365" y="1210"/>
                    </a:lnTo>
                    <a:lnTo>
                      <a:pt x="5068" y="1278"/>
                    </a:lnTo>
                    <a:lnTo>
                      <a:pt x="4908" y="1324"/>
                    </a:lnTo>
                    <a:lnTo>
                      <a:pt x="4863" y="1324"/>
                    </a:lnTo>
                    <a:cubicBezTo>
                      <a:pt x="4794" y="1347"/>
                      <a:pt x="4726" y="1347"/>
                      <a:pt x="4703" y="1370"/>
                    </a:cubicBezTo>
                    <a:cubicBezTo>
                      <a:pt x="4657" y="1415"/>
                      <a:pt x="4612" y="1461"/>
                      <a:pt x="4589" y="1507"/>
                    </a:cubicBezTo>
                    <a:cubicBezTo>
                      <a:pt x="4566" y="1507"/>
                      <a:pt x="4566" y="1484"/>
                      <a:pt x="4543" y="1484"/>
                    </a:cubicBezTo>
                    <a:cubicBezTo>
                      <a:pt x="4543" y="1484"/>
                      <a:pt x="4520" y="1507"/>
                      <a:pt x="4520" y="1507"/>
                    </a:cubicBezTo>
                    <a:cubicBezTo>
                      <a:pt x="4110" y="1598"/>
                      <a:pt x="3676" y="1735"/>
                      <a:pt x="3311" y="1849"/>
                    </a:cubicBezTo>
                    <a:lnTo>
                      <a:pt x="3242" y="1872"/>
                    </a:lnTo>
                    <a:lnTo>
                      <a:pt x="3082" y="1940"/>
                    </a:lnTo>
                    <a:cubicBezTo>
                      <a:pt x="2968" y="1963"/>
                      <a:pt x="2831" y="2009"/>
                      <a:pt x="2694" y="2055"/>
                    </a:cubicBezTo>
                    <a:cubicBezTo>
                      <a:pt x="2557" y="2100"/>
                      <a:pt x="2398" y="2146"/>
                      <a:pt x="2261" y="2192"/>
                    </a:cubicBezTo>
                    <a:cubicBezTo>
                      <a:pt x="2101" y="2237"/>
                      <a:pt x="1941" y="2283"/>
                      <a:pt x="1781" y="2328"/>
                    </a:cubicBezTo>
                    <a:lnTo>
                      <a:pt x="1736" y="2351"/>
                    </a:lnTo>
                    <a:cubicBezTo>
                      <a:pt x="1576" y="2397"/>
                      <a:pt x="1416" y="2443"/>
                      <a:pt x="1256" y="2511"/>
                    </a:cubicBezTo>
                    <a:lnTo>
                      <a:pt x="1188" y="2534"/>
                    </a:lnTo>
                    <a:lnTo>
                      <a:pt x="1165" y="2534"/>
                    </a:lnTo>
                    <a:lnTo>
                      <a:pt x="1005" y="2580"/>
                    </a:lnTo>
                    <a:cubicBezTo>
                      <a:pt x="960" y="2625"/>
                      <a:pt x="891" y="2648"/>
                      <a:pt x="823" y="2671"/>
                    </a:cubicBezTo>
                    <a:cubicBezTo>
                      <a:pt x="709" y="2716"/>
                      <a:pt x="617" y="2762"/>
                      <a:pt x="526" y="2853"/>
                    </a:cubicBezTo>
                    <a:cubicBezTo>
                      <a:pt x="480" y="2899"/>
                      <a:pt x="435" y="2990"/>
                      <a:pt x="435" y="3059"/>
                    </a:cubicBezTo>
                    <a:cubicBezTo>
                      <a:pt x="435" y="3082"/>
                      <a:pt x="435" y="3082"/>
                      <a:pt x="435" y="3105"/>
                    </a:cubicBezTo>
                    <a:cubicBezTo>
                      <a:pt x="389" y="3105"/>
                      <a:pt x="321" y="3127"/>
                      <a:pt x="275" y="3173"/>
                    </a:cubicBezTo>
                    <a:cubicBezTo>
                      <a:pt x="206" y="3219"/>
                      <a:pt x="138" y="3264"/>
                      <a:pt x="115" y="3333"/>
                    </a:cubicBezTo>
                    <a:lnTo>
                      <a:pt x="92" y="3378"/>
                    </a:lnTo>
                    <a:cubicBezTo>
                      <a:pt x="47" y="3424"/>
                      <a:pt x="47" y="3470"/>
                      <a:pt x="47" y="3515"/>
                    </a:cubicBezTo>
                    <a:cubicBezTo>
                      <a:pt x="24" y="3561"/>
                      <a:pt x="47" y="3629"/>
                      <a:pt x="47" y="3675"/>
                    </a:cubicBezTo>
                    <a:cubicBezTo>
                      <a:pt x="69" y="3766"/>
                      <a:pt x="92" y="3858"/>
                      <a:pt x="115" y="3949"/>
                    </a:cubicBezTo>
                    <a:lnTo>
                      <a:pt x="92" y="4040"/>
                    </a:lnTo>
                    <a:cubicBezTo>
                      <a:pt x="69" y="4109"/>
                      <a:pt x="47" y="4154"/>
                      <a:pt x="47" y="4223"/>
                    </a:cubicBezTo>
                    <a:cubicBezTo>
                      <a:pt x="1" y="4360"/>
                      <a:pt x="24" y="4520"/>
                      <a:pt x="161" y="4611"/>
                    </a:cubicBezTo>
                    <a:cubicBezTo>
                      <a:pt x="229" y="4634"/>
                      <a:pt x="298" y="4657"/>
                      <a:pt x="389" y="4657"/>
                    </a:cubicBezTo>
                    <a:lnTo>
                      <a:pt x="457" y="4657"/>
                    </a:lnTo>
                    <a:cubicBezTo>
                      <a:pt x="503" y="4679"/>
                      <a:pt x="549" y="4702"/>
                      <a:pt x="594" y="4702"/>
                    </a:cubicBezTo>
                    <a:cubicBezTo>
                      <a:pt x="617" y="4702"/>
                      <a:pt x="617" y="4679"/>
                      <a:pt x="663" y="4679"/>
                    </a:cubicBezTo>
                    <a:lnTo>
                      <a:pt x="823" y="4634"/>
                    </a:lnTo>
                    <a:lnTo>
                      <a:pt x="960" y="4588"/>
                    </a:lnTo>
                    <a:lnTo>
                      <a:pt x="1188" y="4543"/>
                    </a:lnTo>
                    <a:lnTo>
                      <a:pt x="1234" y="4565"/>
                    </a:lnTo>
                    <a:cubicBezTo>
                      <a:pt x="1256" y="4565"/>
                      <a:pt x="1279" y="4565"/>
                      <a:pt x="1279" y="4543"/>
                    </a:cubicBezTo>
                    <a:lnTo>
                      <a:pt x="1576" y="4497"/>
                    </a:lnTo>
                    <a:lnTo>
                      <a:pt x="1850" y="4497"/>
                    </a:lnTo>
                    <a:lnTo>
                      <a:pt x="1941" y="4520"/>
                    </a:lnTo>
                    <a:lnTo>
                      <a:pt x="2580" y="4520"/>
                    </a:lnTo>
                    <a:cubicBezTo>
                      <a:pt x="2808" y="4520"/>
                      <a:pt x="2991" y="4520"/>
                      <a:pt x="3151" y="4497"/>
                    </a:cubicBezTo>
                    <a:cubicBezTo>
                      <a:pt x="3585" y="4451"/>
                      <a:pt x="3995" y="4406"/>
                      <a:pt x="4429" y="4360"/>
                    </a:cubicBezTo>
                    <a:cubicBezTo>
                      <a:pt x="4452" y="4360"/>
                      <a:pt x="4475" y="4383"/>
                      <a:pt x="4498" y="4383"/>
                    </a:cubicBezTo>
                    <a:cubicBezTo>
                      <a:pt x="4612" y="4360"/>
                      <a:pt x="4703" y="4360"/>
                      <a:pt x="4771" y="4360"/>
                    </a:cubicBezTo>
                    <a:lnTo>
                      <a:pt x="5137" y="4360"/>
                    </a:lnTo>
                    <a:lnTo>
                      <a:pt x="5251" y="4337"/>
                    </a:lnTo>
                    <a:lnTo>
                      <a:pt x="5525" y="4314"/>
                    </a:lnTo>
                    <a:lnTo>
                      <a:pt x="7396" y="4314"/>
                    </a:lnTo>
                    <a:cubicBezTo>
                      <a:pt x="7465" y="4314"/>
                      <a:pt x="7533" y="4291"/>
                      <a:pt x="7602" y="4291"/>
                    </a:cubicBezTo>
                    <a:cubicBezTo>
                      <a:pt x="7739" y="4291"/>
                      <a:pt x="7876" y="4291"/>
                      <a:pt x="7990" y="4177"/>
                    </a:cubicBezTo>
                    <a:lnTo>
                      <a:pt x="8766" y="4177"/>
                    </a:lnTo>
                    <a:cubicBezTo>
                      <a:pt x="9063" y="4154"/>
                      <a:pt x="9382" y="4154"/>
                      <a:pt x="9702" y="4132"/>
                    </a:cubicBezTo>
                    <a:lnTo>
                      <a:pt x="10067" y="4086"/>
                    </a:lnTo>
                    <a:lnTo>
                      <a:pt x="10113" y="4086"/>
                    </a:lnTo>
                    <a:cubicBezTo>
                      <a:pt x="10295" y="4086"/>
                      <a:pt x="10478" y="4063"/>
                      <a:pt x="10660" y="4040"/>
                    </a:cubicBezTo>
                    <a:cubicBezTo>
                      <a:pt x="10843" y="4040"/>
                      <a:pt x="11026" y="4040"/>
                      <a:pt x="11208" y="4018"/>
                    </a:cubicBezTo>
                    <a:lnTo>
                      <a:pt x="11619" y="4018"/>
                    </a:lnTo>
                    <a:lnTo>
                      <a:pt x="11824" y="3995"/>
                    </a:lnTo>
                    <a:cubicBezTo>
                      <a:pt x="12053" y="3995"/>
                      <a:pt x="12258" y="3972"/>
                      <a:pt x="12464" y="3972"/>
                    </a:cubicBezTo>
                    <a:lnTo>
                      <a:pt x="13422" y="3972"/>
                    </a:lnTo>
                    <a:cubicBezTo>
                      <a:pt x="13742" y="3972"/>
                      <a:pt x="14061" y="3949"/>
                      <a:pt x="14358" y="3926"/>
                    </a:cubicBezTo>
                    <a:cubicBezTo>
                      <a:pt x="14472" y="3903"/>
                      <a:pt x="14586" y="3903"/>
                      <a:pt x="14700" y="3903"/>
                    </a:cubicBezTo>
                    <a:lnTo>
                      <a:pt x="14815" y="3903"/>
                    </a:lnTo>
                    <a:cubicBezTo>
                      <a:pt x="14906" y="3881"/>
                      <a:pt x="14974" y="3881"/>
                      <a:pt x="15066" y="3881"/>
                    </a:cubicBezTo>
                    <a:lnTo>
                      <a:pt x="15294" y="3858"/>
                    </a:lnTo>
                    <a:lnTo>
                      <a:pt x="16663" y="3858"/>
                    </a:lnTo>
                    <a:cubicBezTo>
                      <a:pt x="16869" y="3858"/>
                      <a:pt x="17074" y="3858"/>
                      <a:pt x="17280" y="3881"/>
                    </a:cubicBezTo>
                    <a:lnTo>
                      <a:pt x="17394" y="3881"/>
                    </a:lnTo>
                    <a:cubicBezTo>
                      <a:pt x="17531" y="3881"/>
                      <a:pt x="17668" y="3858"/>
                      <a:pt x="17828" y="3858"/>
                    </a:cubicBezTo>
                    <a:lnTo>
                      <a:pt x="19060" y="3858"/>
                    </a:lnTo>
                    <a:cubicBezTo>
                      <a:pt x="19288" y="3858"/>
                      <a:pt x="19539" y="3858"/>
                      <a:pt x="19791" y="3881"/>
                    </a:cubicBezTo>
                    <a:lnTo>
                      <a:pt x="20955" y="3881"/>
                    </a:lnTo>
                    <a:cubicBezTo>
                      <a:pt x="21274" y="3881"/>
                      <a:pt x="21594" y="3903"/>
                      <a:pt x="21913" y="3903"/>
                    </a:cubicBezTo>
                    <a:lnTo>
                      <a:pt x="22187" y="3903"/>
                    </a:lnTo>
                    <a:lnTo>
                      <a:pt x="22438" y="3926"/>
                    </a:lnTo>
                    <a:lnTo>
                      <a:pt x="23306" y="3926"/>
                    </a:lnTo>
                    <a:cubicBezTo>
                      <a:pt x="23488" y="3926"/>
                      <a:pt x="23671" y="3926"/>
                      <a:pt x="23831" y="3949"/>
                    </a:cubicBezTo>
                    <a:lnTo>
                      <a:pt x="24858" y="3949"/>
                    </a:lnTo>
                    <a:cubicBezTo>
                      <a:pt x="25154" y="3972"/>
                      <a:pt x="25474" y="3972"/>
                      <a:pt x="25771" y="3972"/>
                    </a:cubicBezTo>
                    <a:lnTo>
                      <a:pt x="26387" y="3972"/>
                    </a:lnTo>
                    <a:cubicBezTo>
                      <a:pt x="26501" y="3972"/>
                      <a:pt x="26615" y="3972"/>
                      <a:pt x="26707" y="3995"/>
                    </a:cubicBezTo>
                    <a:lnTo>
                      <a:pt x="27186" y="3995"/>
                    </a:lnTo>
                    <a:lnTo>
                      <a:pt x="27665" y="4018"/>
                    </a:lnTo>
                    <a:cubicBezTo>
                      <a:pt x="27779" y="4018"/>
                      <a:pt x="27916" y="4018"/>
                      <a:pt x="28030" y="4040"/>
                    </a:cubicBezTo>
                    <a:lnTo>
                      <a:pt x="28213" y="4040"/>
                    </a:lnTo>
                    <a:lnTo>
                      <a:pt x="28647" y="4063"/>
                    </a:lnTo>
                    <a:lnTo>
                      <a:pt x="28738" y="4063"/>
                    </a:lnTo>
                    <a:lnTo>
                      <a:pt x="29583" y="4109"/>
                    </a:lnTo>
                    <a:lnTo>
                      <a:pt x="29788" y="4109"/>
                    </a:lnTo>
                    <a:cubicBezTo>
                      <a:pt x="29856" y="4109"/>
                      <a:pt x="29948" y="4109"/>
                      <a:pt x="30016" y="4132"/>
                    </a:cubicBezTo>
                    <a:cubicBezTo>
                      <a:pt x="30199" y="4132"/>
                      <a:pt x="30359" y="4132"/>
                      <a:pt x="30541" y="4154"/>
                    </a:cubicBezTo>
                    <a:cubicBezTo>
                      <a:pt x="30769" y="4154"/>
                      <a:pt x="31021" y="4177"/>
                      <a:pt x="31272" y="4200"/>
                    </a:cubicBezTo>
                    <a:lnTo>
                      <a:pt x="31660" y="4200"/>
                    </a:lnTo>
                    <a:cubicBezTo>
                      <a:pt x="31819" y="4223"/>
                      <a:pt x="31979" y="4223"/>
                      <a:pt x="32139" y="4223"/>
                    </a:cubicBezTo>
                    <a:lnTo>
                      <a:pt x="32847" y="4223"/>
                    </a:lnTo>
                    <a:cubicBezTo>
                      <a:pt x="33075" y="4246"/>
                      <a:pt x="33280" y="4246"/>
                      <a:pt x="33486" y="4269"/>
                    </a:cubicBezTo>
                    <a:cubicBezTo>
                      <a:pt x="33554" y="4269"/>
                      <a:pt x="33623" y="4291"/>
                      <a:pt x="33668" y="4291"/>
                    </a:cubicBezTo>
                    <a:lnTo>
                      <a:pt x="33828" y="4291"/>
                    </a:lnTo>
                    <a:cubicBezTo>
                      <a:pt x="33897" y="4314"/>
                      <a:pt x="33942" y="4314"/>
                      <a:pt x="34011" y="4314"/>
                    </a:cubicBezTo>
                    <a:lnTo>
                      <a:pt x="34148" y="4314"/>
                    </a:lnTo>
                    <a:cubicBezTo>
                      <a:pt x="34170" y="4314"/>
                      <a:pt x="34216" y="4314"/>
                      <a:pt x="34239" y="4291"/>
                    </a:cubicBezTo>
                    <a:cubicBezTo>
                      <a:pt x="34285" y="4269"/>
                      <a:pt x="34330" y="4223"/>
                      <a:pt x="34330" y="4177"/>
                    </a:cubicBezTo>
                    <a:cubicBezTo>
                      <a:pt x="34353" y="4109"/>
                      <a:pt x="34353" y="4063"/>
                      <a:pt x="34330" y="4018"/>
                    </a:cubicBezTo>
                    <a:cubicBezTo>
                      <a:pt x="34307" y="3995"/>
                      <a:pt x="34285" y="3972"/>
                      <a:pt x="34239" y="3949"/>
                    </a:cubicBezTo>
                    <a:cubicBezTo>
                      <a:pt x="34239" y="3949"/>
                      <a:pt x="34216" y="3926"/>
                      <a:pt x="34170" y="3926"/>
                    </a:cubicBezTo>
                    <a:lnTo>
                      <a:pt x="34102" y="3903"/>
                    </a:lnTo>
                    <a:lnTo>
                      <a:pt x="34034" y="3881"/>
                    </a:lnTo>
                    <a:lnTo>
                      <a:pt x="33874" y="3858"/>
                    </a:lnTo>
                    <a:lnTo>
                      <a:pt x="33782" y="3812"/>
                    </a:lnTo>
                    <a:cubicBezTo>
                      <a:pt x="33600" y="3766"/>
                      <a:pt x="33417" y="3721"/>
                      <a:pt x="33257" y="3675"/>
                    </a:cubicBezTo>
                    <a:cubicBezTo>
                      <a:pt x="33098" y="3629"/>
                      <a:pt x="32938" y="3584"/>
                      <a:pt x="32778" y="3561"/>
                    </a:cubicBezTo>
                    <a:lnTo>
                      <a:pt x="32710" y="3538"/>
                    </a:lnTo>
                    <a:lnTo>
                      <a:pt x="32573" y="3493"/>
                    </a:lnTo>
                    <a:lnTo>
                      <a:pt x="32230" y="3424"/>
                    </a:lnTo>
                    <a:lnTo>
                      <a:pt x="32048" y="3378"/>
                    </a:lnTo>
                    <a:cubicBezTo>
                      <a:pt x="31934" y="3356"/>
                      <a:pt x="31842" y="3310"/>
                      <a:pt x="31728" y="3287"/>
                    </a:cubicBezTo>
                    <a:cubicBezTo>
                      <a:pt x="31546" y="3241"/>
                      <a:pt x="31363" y="3196"/>
                      <a:pt x="31180" y="3150"/>
                    </a:cubicBezTo>
                    <a:cubicBezTo>
                      <a:pt x="30861" y="3036"/>
                      <a:pt x="30518" y="2945"/>
                      <a:pt x="30176" y="2831"/>
                    </a:cubicBezTo>
                    <a:cubicBezTo>
                      <a:pt x="30039" y="2785"/>
                      <a:pt x="29879" y="2739"/>
                      <a:pt x="29720" y="2694"/>
                    </a:cubicBezTo>
                    <a:lnTo>
                      <a:pt x="29674" y="2694"/>
                    </a:lnTo>
                    <a:cubicBezTo>
                      <a:pt x="29491" y="2648"/>
                      <a:pt x="29331" y="2602"/>
                      <a:pt x="29149" y="2557"/>
                    </a:cubicBezTo>
                    <a:cubicBezTo>
                      <a:pt x="28829" y="2443"/>
                      <a:pt x="28487" y="2351"/>
                      <a:pt x="28145" y="2260"/>
                    </a:cubicBezTo>
                    <a:cubicBezTo>
                      <a:pt x="27962" y="2214"/>
                      <a:pt x="27802" y="2169"/>
                      <a:pt x="27642" y="2123"/>
                    </a:cubicBezTo>
                    <a:lnTo>
                      <a:pt x="27574" y="2100"/>
                    </a:lnTo>
                    <a:lnTo>
                      <a:pt x="27391" y="2055"/>
                    </a:lnTo>
                    <a:lnTo>
                      <a:pt x="27117" y="1986"/>
                    </a:lnTo>
                    <a:lnTo>
                      <a:pt x="26798" y="1918"/>
                    </a:lnTo>
                    <a:lnTo>
                      <a:pt x="26547" y="1872"/>
                    </a:lnTo>
                    <a:lnTo>
                      <a:pt x="26456" y="1849"/>
                    </a:lnTo>
                    <a:lnTo>
                      <a:pt x="26273" y="1803"/>
                    </a:lnTo>
                    <a:cubicBezTo>
                      <a:pt x="26250" y="1781"/>
                      <a:pt x="26204" y="1758"/>
                      <a:pt x="26159" y="1758"/>
                    </a:cubicBezTo>
                    <a:cubicBezTo>
                      <a:pt x="26067" y="1735"/>
                      <a:pt x="25976" y="1712"/>
                      <a:pt x="25908" y="1689"/>
                    </a:cubicBezTo>
                    <a:lnTo>
                      <a:pt x="25794" y="1644"/>
                    </a:lnTo>
                    <a:lnTo>
                      <a:pt x="25771" y="1644"/>
                    </a:lnTo>
                    <a:lnTo>
                      <a:pt x="25725" y="1621"/>
                    </a:lnTo>
                    <a:lnTo>
                      <a:pt x="25657" y="1621"/>
                    </a:lnTo>
                    <a:cubicBezTo>
                      <a:pt x="25497" y="1575"/>
                      <a:pt x="25337" y="1530"/>
                      <a:pt x="25177" y="1484"/>
                    </a:cubicBezTo>
                    <a:cubicBezTo>
                      <a:pt x="24835" y="1393"/>
                      <a:pt x="24515" y="1301"/>
                      <a:pt x="24196" y="1210"/>
                    </a:cubicBezTo>
                    <a:cubicBezTo>
                      <a:pt x="23922" y="1142"/>
                      <a:pt x="23602" y="1073"/>
                      <a:pt x="23191" y="982"/>
                    </a:cubicBezTo>
                    <a:cubicBezTo>
                      <a:pt x="22986" y="936"/>
                      <a:pt x="22803" y="890"/>
                      <a:pt x="22598" y="868"/>
                    </a:cubicBezTo>
                    <a:lnTo>
                      <a:pt x="22233" y="776"/>
                    </a:lnTo>
                    <a:lnTo>
                      <a:pt x="22119" y="754"/>
                    </a:lnTo>
                    <a:lnTo>
                      <a:pt x="22050" y="731"/>
                    </a:lnTo>
                    <a:lnTo>
                      <a:pt x="21982" y="731"/>
                    </a:lnTo>
                    <a:lnTo>
                      <a:pt x="21936" y="708"/>
                    </a:lnTo>
                    <a:lnTo>
                      <a:pt x="21845" y="685"/>
                    </a:lnTo>
                    <a:cubicBezTo>
                      <a:pt x="21731" y="662"/>
                      <a:pt x="21617" y="639"/>
                      <a:pt x="21480" y="617"/>
                    </a:cubicBezTo>
                    <a:cubicBezTo>
                      <a:pt x="21365" y="571"/>
                      <a:pt x="21251" y="571"/>
                      <a:pt x="21114" y="548"/>
                    </a:cubicBezTo>
                    <a:lnTo>
                      <a:pt x="20955" y="502"/>
                    </a:lnTo>
                    <a:cubicBezTo>
                      <a:pt x="20863" y="480"/>
                      <a:pt x="20772" y="457"/>
                      <a:pt x="20681" y="457"/>
                    </a:cubicBezTo>
                    <a:lnTo>
                      <a:pt x="20315" y="388"/>
                    </a:lnTo>
                    <a:lnTo>
                      <a:pt x="19950" y="320"/>
                    </a:lnTo>
                    <a:cubicBezTo>
                      <a:pt x="19699" y="274"/>
                      <a:pt x="19448" y="229"/>
                      <a:pt x="19174" y="206"/>
                    </a:cubicBezTo>
                    <a:cubicBezTo>
                      <a:pt x="18741" y="137"/>
                      <a:pt x="18307" y="92"/>
                      <a:pt x="17873" y="69"/>
                    </a:cubicBezTo>
                    <a:cubicBezTo>
                      <a:pt x="17828" y="92"/>
                      <a:pt x="17805" y="114"/>
                      <a:pt x="17782" y="114"/>
                    </a:cubicBezTo>
                    <a:cubicBezTo>
                      <a:pt x="17713" y="137"/>
                      <a:pt x="17645" y="137"/>
                      <a:pt x="17576" y="137"/>
                    </a:cubicBezTo>
                    <a:lnTo>
                      <a:pt x="17417" y="137"/>
                    </a:lnTo>
                    <a:cubicBezTo>
                      <a:pt x="17325" y="114"/>
                      <a:pt x="17234" y="114"/>
                      <a:pt x="17143" y="114"/>
                    </a:cubicBezTo>
                    <a:cubicBezTo>
                      <a:pt x="16960" y="92"/>
                      <a:pt x="16778" y="92"/>
                      <a:pt x="16595" y="69"/>
                    </a:cubicBezTo>
                    <a:lnTo>
                      <a:pt x="16161" y="23"/>
                    </a:lnTo>
                    <a:lnTo>
                      <a:pt x="15979" y="0"/>
                    </a:lnTo>
                    <a:close/>
                  </a:path>
                </a:pathLst>
              </a:custGeom>
              <a:solidFill>
                <a:srgbClr val="B3B0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4"/>
              <p:cNvSpPr/>
              <p:nvPr/>
            </p:nvSpPr>
            <p:spPr>
              <a:xfrm>
                <a:off x="10784994" y="3326409"/>
                <a:ext cx="1774558" cy="397407"/>
              </a:xfrm>
              <a:custGeom>
                <a:rect b="b" l="l" r="r" t="t"/>
                <a:pathLst>
                  <a:path extrusionOk="0" h="14267" w="63707">
                    <a:moveTo>
                      <a:pt x="46062" y="0"/>
                    </a:moveTo>
                    <a:cubicBezTo>
                      <a:pt x="45674" y="0"/>
                      <a:pt x="45263" y="23"/>
                      <a:pt x="44853" y="46"/>
                    </a:cubicBezTo>
                    <a:cubicBezTo>
                      <a:pt x="43049" y="160"/>
                      <a:pt x="41246" y="503"/>
                      <a:pt x="39511" y="1005"/>
                    </a:cubicBezTo>
                    <a:cubicBezTo>
                      <a:pt x="37777" y="1507"/>
                      <a:pt x="36088" y="2169"/>
                      <a:pt x="34421" y="2899"/>
                    </a:cubicBezTo>
                    <a:cubicBezTo>
                      <a:pt x="32732" y="3630"/>
                      <a:pt x="31089" y="4429"/>
                      <a:pt x="29445" y="5250"/>
                    </a:cubicBezTo>
                    <a:cubicBezTo>
                      <a:pt x="27597" y="6140"/>
                      <a:pt x="25748" y="7053"/>
                      <a:pt x="23876" y="7852"/>
                    </a:cubicBezTo>
                    <a:lnTo>
                      <a:pt x="23830" y="7852"/>
                    </a:lnTo>
                    <a:cubicBezTo>
                      <a:pt x="22735" y="8309"/>
                      <a:pt x="21639" y="8743"/>
                      <a:pt x="20498" y="9131"/>
                    </a:cubicBezTo>
                    <a:cubicBezTo>
                      <a:pt x="19745" y="9382"/>
                      <a:pt x="18969" y="9610"/>
                      <a:pt x="18193" y="9838"/>
                    </a:cubicBezTo>
                    <a:cubicBezTo>
                      <a:pt x="16412" y="10340"/>
                      <a:pt x="14632" y="10751"/>
                      <a:pt x="12806" y="11025"/>
                    </a:cubicBezTo>
                    <a:lnTo>
                      <a:pt x="12760" y="11025"/>
                    </a:lnTo>
                    <a:cubicBezTo>
                      <a:pt x="11540" y="11193"/>
                      <a:pt x="10294" y="11301"/>
                      <a:pt x="9049" y="11301"/>
                    </a:cubicBezTo>
                    <a:cubicBezTo>
                      <a:pt x="8267" y="11301"/>
                      <a:pt x="7486" y="11259"/>
                      <a:pt x="6711" y="11162"/>
                    </a:cubicBezTo>
                    <a:lnTo>
                      <a:pt x="6711" y="11162"/>
                    </a:lnTo>
                    <a:cubicBezTo>
                      <a:pt x="6727" y="11177"/>
                      <a:pt x="6742" y="11182"/>
                      <a:pt x="6750" y="11184"/>
                    </a:cubicBezTo>
                    <a:lnTo>
                      <a:pt x="6750" y="11184"/>
                    </a:lnTo>
                    <a:cubicBezTo>
                      <a:pt x="6205" y="11115"/>
                      <a:pt x="5659" y="11002"/>
                      <a:pt x="5114" y="10888"/>
                    </a:cubicBezTo>
                    <a:cubicBezTo>
                      <a:pt x="4566" y="10751"/>
                      <a:pt x="4041" y="10569"/>
                      <a:pt x="3539" y="10363"/>
                    </a:cubicBezTo>
                    <a:lnTo>
                      <a:pt x="3493" y="10363"/>
                    </a:lnTo>
                    <a:cubicBezTo>
                      <a:pt x="3128" y="10203"/>
                      <a:pt x="2785" y="10021"/>
                      <a:pt x="2443" y="9838"/>
                    </a:cubicBezTo>
                    <a:cubicBezTo>
                      <a:pt x="2101" y="9633"/>
                      <a:pt x="1781" y="9427"/>
                      <a:pt x="1462" y="9176"/>
                    </a:cubicBezTo>
                    <a:lnTo>
                      <a:pt x="1439" y="9176"/>
                    </a:lnTo>
                    <a:cubicBezTo>
                      <a:pt x="1028" y="8834"/>
                      <a:pt x="640" y="8469"/>
                      <a:pt x="298" y="8081"/>
                    </a:cubicBezTo>
                    <a:cubicBezTo>
                      <a:pt x="263" y="8046"/>
                      <a:pt x="218" y="8029"/>
                      <a:pt x="175" y="8029"/>
                    </a:cubicBezTo>
                    <a:cubicBezTo>
                      <a:pt x="132" y="8029"/>
                      <a:pt x="92" y="8046"/>
                      <a:pt x="69" y="8081"/>
                    </a:cubicBezTo>
                    <a:cubicBezTo>
                      <a:pt x="1" y="8149"/>
                      <a:pt x="1" y="8240"/>
                      <a:pt x="69" y="8309"/>
                    </a:cubicBezTo>
                    <a:cubicBezTo>
                      <a:pt x="275" y="8537"/>
                      <a:pt x="480" y="8765"/>
                      <a:pt x="708" y="8971"/>
                    </a:cubicBezTo>
                    <a:cubicBezTo>
                      <a:pt x="937" y="9199"/>
                      <a:pt x="1188" y="9382"/>
                      <a:pt x="1439" y="9587"/>
                    </a:cubicBezTo>
                    <a:cubicBezTo>
                      <a:pt x="1964" y="9952"/>
                      <a:pt x="2512" y="10272"/>
                      <a:pt x="3082" y="10523"/>
                    </a:cubicBezTo>
                    <a:cubicBezTo>
                      <a:pt x="3676" y="10797"/>
                      <a:pt x="4269" y="11002"/>
                      <a:pt x="4885" y="11162"/>
                    </a:cubicBezTo>
                    <a:cubicBezTo>
                      <a:pt x="5502" y="11322"/>
                      <a:pt x="6164" y="11436"/>
                      <a:pt x="6803" y="11504"/>
                    </a:cubicBezTo>
                    <a:cubicBezTo>
                      <a:pt x="7514" y="11599"/>
                      <a:pt x="8231" y="11639"/>
                      <a:pt x="8952" y="11639"/>
                    </a:cubicBezTo>
                    <a:cubicBezTo>
                      <a:pt x="9619" y="11639"/>
                      <a:pt x="10288" y="11605"/>
                      <a:pt x="10957" y="11550"/>
                    </a:cubicBezTo>
                    <a:cubicBezTo>
                      <a:pt x="12349" y="11436"/>
                      <a:pt x="13719" y="11231"/>
                      <a:pt x="15088" y="10934"/>
                    </a:cubicBezTo>
                    <a:cubicBezTo>
                      <a:pt x="16389" y="10683"/>
                      <a:pt x="17645" y="10340"/>
                      <a:pt x="18923" y="9952"/>
                    </a:cubicBezTo>
                    <a:cubicBezTo>
                      <a:pt x="19471" y="9793"/>
                      <a:pt x="20041" y="9610"/>
                      <a:pt x="20589" y="9427"/>
                    </a:cubicBezTo>
                    <a:cubicBezTo>
                      <a:pt x="21411" y="9153"/>
                      <a:pt x="22233" y="8857"/>
                      <a:pt x="23054" y="8537"/>
                    </a:cubicBezTo>
                    <a:cubicBezTo>
                      <a:pt x="26455" y="7168"/>
                      <a:pt x="29674" y="5433"/>
                      <a:pt x="32983" y="3904"/>
                    </a:cubicBezTo>
                    <a:cubicBezTo>
                      <a:pt x="33691" y="3584"/>
                      <a:pt x="34376" y="3264"/>
                      <a:pt x="35083" y="2968"/>
                    </a:cubicBezTo>
                    <a:lnTo>
                      <a:pt x="35060" y="2968"/>
                    </a:lnTo>
                    <a:cubicBezTo>
                      <a:pt x="37663" y="1872"/>
                      <a:pt x="40356" y="959"/>
                      <a:pt x="43163" y="548"/>
                    </a:cubicBezTo>
                    <a:lnTo>
                      <a:pt x="43141" y="548"/>
                    </a:lnTo>
                    <a:cubicBezTo>
                      <a:pt x="43985" y="434"/>
                      <a:pt x="44853" y="343"/>
                      <a:pt x="45720" y="343"/>
                    </a:cubicBezTo>
                    <a:cubicBezTo>
                      <a:pt x="45865" y="339"/>
                      <a:pt x="46009" y="337"/>
                      <a:pt x="46153" y="337"/>
                    </a:cubicBezTo>
                    <a:cubicBezTo>
                      <a:pt x="46847" y="337"/>
                      <a:pt x="47531" y="381"/>
                      <a:pt x="48231" y="457"/>
                    </a:cubicBezTo>
                    <a:cubicBezTo>
                      <a:pt x="48961" y="548"/>
                      <a:pt x="49691" y="685"/>
                      <a:pt x="50399" y="868"/>
                    </a:cubicBezTo>
                    <a:cubicBezTo>
                      <a:pt x="51107" y="1050"/>
                      <a:pt x="51814" y="1279"/>
                      <a:pt x="52499" y="1553"/>
                    </a:cubicBezTo>
                    <a:cubicBezTo>
                      <a:pt x="52499" y="1575"/>
                      <a:pt x="52522" y="1575"/>
                      <a:pt x="52522" y="1575"/>
                    </a:cubicBezTo>
                    <a:cubicBezTo>
                      <a:pt x="53252" y="1872"/>
                      <a:pt x="53983" y="2237"/>
                      <a:pt x="54667" y="2648"/>
                    </a:cubicBezTo>
                    <a:cubicBezTo>
                      <a:pt x="55352" y="3036"/>
                      <a:pt x="56014" y="3493"/>
                      <a:pt x="56653" y="3995"/>
                    </a:cubicBezTo>
                    <a:cubicBezTo>
                      <a:pt x="57315" y="4497"/>
                      <a:pt x="57931" y="5045"/>
                      <a:pt x="58525" y="5638"/>
                    </a:cubicBezTo>
                    <a:cubicBezTo>
                      <a:pt x="59141" y="6255"/>
                      <a:pt x="59735" y="6917"/>
                      <a:pt x="60260" y="7601"/>
                    </a:cubicBezTo>
                    <a:cubicBezTo>
                      <a:pt x="60716" y="8195"/>
                      <a:pt x="61127" y="8811"/>
                      <a:pt x="61515" y="9427"/>
                    </a:cubicBezTo>
                    <a:cubicBezTo>
                      <a:pt x="61880" y="10066"/>
                      <a:pt x="62223" y="10728"/>
                      <a:pt x="62519" y="11413"/>
                    </a:cubicBezTo>
                    <a:lnTo>
                      <a:pt x="62496" y="11413"/>
                    </a:lnTo>
                    <a:cubicBezTo>
                      <a:pt x="62702" y="11870"/>
                      <a:pt x="62862" y="12326"/>
                      <a:pt x="63021" y="12783"/>
                    </a:cubicBezTo>
                    <a:cubicBezTo>
                      <a:pt x="63158" y="13262"/>
                      <a:pt x="63273" y="13764"/>
                      <a:pt x="63387" y="14266"/>
                    </a:cubicBezTo>
                    <a:cubicBezTo>
                      <a:pt x="63455" y="14266"/>
                      <a:pt x="63524" y="14243"/>
                      <a:pt x="63592" y="14243"/>
                    </a:cubicBezTo>
                    <a:lnTo>
                      <a:pt x="63706" y="14243"/>
                    </a:lnTo>
                    <a:cubicBezTo>
                      <a:pt x="63638" y="13878"/>
                      <a:pt x="63546" y="13490"/>
                      <a:pt x="63455" y="13125"/>
                    </a:cubicBezTo>
                    <a:cubicBezTo>
                      <a:pt x="63341" y="12691"/>
                      <a:pt x="63181" y="12258"/>
                      <a:pt x="63021" y="11847"/>
                    </a:cubicBezTo>
                    <a:cubicBezTo>
                      <a:pt x="62748" y="11094"/>
                      <a:pt x="62382" y="10340"/>
                      <a:pt x="61994" y="9633"/>
                    </a:cubicBezTo>
                    <a:cubicBezTo>
                      <a:pt x="61173" y="8149"/>
                      <a:pt x="60145" y="6825"/>
                      <a:pt x="58981" y="5615"/>
                    </a:cubicBezTo>
                    <a:cubicBezTo>
                      <a:pt x="57794" y="4406"/>
                      <a:pt x="56471" y="3356"/>
                      <a:pt x="55010" y="2466"/>
                    </a:cubicBezTo>
                    <a:cubicBezTo>
                      <a:pt x="54257" y="2009"/>
                      <a:pt x="53435" y="1598"/>
                      <a:pt x="52613" y="1256"/>
                    </a:cubicBezTo>
                    <a:cubicBezTo>
                      <a:pt x="52225" y="1096"/>
                      <a:pt x="51814" y="959"/>
                      <a:pt x="51403" y="822"/>
                    </a:cubicBezTo>
                    <a:cubicBezTo>
                      <a:pt x="50970" y="685"/>
                      <a:pt x="50513" y="548"/>
                      <a:pt x="50080" y="457"/>
                    </a:cubicBezTo>
                    <a:cubicBezTo>
                      <a:pt x="48756" y="137"/>
                      <a:pt x="47409" y="0"/>
                      <a:pt x="46062" y="0"/>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4"/>
              <p:cNvSpPr/>
              <p:nvPr/>
            </p:nvSpPr>
            <p:spPr>
              <a:xfrm>
                <a:off x="12247326" y="3369640"/>
                <a:ext cx="28" cy="28"/>
              </a:xfrm>
              <a:custGeom>
                <a:rect b="b" l="l" r="r" t="t"/>
                <a:pathLst>
                  <a:path extrusionOk="0" h="1" w="1">
                    <a:moveTo>
                      <a:pt x="1" y="1"/>
                    </a:moveTo>
                    <a:cubicBezTo>
                      <a:pt x="1" y="1"/>
                      <a:pt x="1" y="1"/>
                      <a:pt x="1" y="1"/>
                    </a:cubicBezTo>
                    <a:cubicBezTo>
                      <a:pt x="1" y="1"/>
                      <a:pt x="1" y="1"/>
                      <a:pt x="1" y="1"/>
                    </a:cubicBezTo>
                    <a:cubicBezTo>
                      <a:pt x="1" y="1"/>
                      <a:pt x="1" y="1"/>
                      <a:pt x="1" y="1"/>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4"/>
              <p:cNvSpPr/>
              <p:nvPr/>
            </p:nvSpPr>
            <p:spPr>
              <a:xfrm>
                <a:off x="11449420" y="3545126"/>
                <a:ext cx="669" cy="28"/>
              </a:xfrm>
              <a:custGeom>
                <a:rect b="b" l="l" r="r" t="t"/>
                <a:pathLst>
                  <a:path extrusionOk="0" h="1" w="24">
                    <a:moveTo>
                      <a:pt x="0" y="0"/>
                    </a:moveTo>
                    <a:cubicBezTo>
                      <a:pt x="23" y="0"/>
                      <a:pt x="23" y="0"/>
                      <a:pt x="23" y="0"/>
                    </a:cubicBezTo>
                    <a:cubicBezTo>
                      <a:pt x="23" y="0"/>
                      <a:pt x="23" y="0"/>
                      <a:pt x="0" y="0"/>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4"/>
              <p:cNvSpPr/>
              <p:nvPr/>
            </p:nvSpPr>
            <p:spPr>
              <a:xfrm>
                <a:off x="11448779" y="3545126"/>
                <a:ext cx="669" cy="28"/>
              </a:xfrm>
              <a:custGeom>
                <a:rect b="b" l="l" r="r" t="t"/>
                <a:pathLst>
                  <a:path extrusionOk="0" h="1" w="24">
                    <a:moveTo>
                      <a:pt x="0" y="0"/>
                    </a:moveTo>
                    <a:cubicBezTo>
                      <a:pt x="23" y="0"/>
                      <a:pt x="23" y="0"/>
                      <a:pt x="23" y="0"/>
                    </a:cubicBezTo>
                    <a:cubicBezTo>
                      <a:pt x="23" y="0"/>
                      <a:pt x="23" y="0"/>
                      <a:pt x="0" y="0"/>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4"/>
              <p:cNvSpPr/>
              <p:nvPr/>
            </p:nvSpPr>
            <p:spPr>
              <a:xfrm>
                <a:off x="11141678" y="3633510"/>
                <a:ext cx="28" cy="28"/>
              </a:xfrm>
              <a:custGeom>
                <a:rect b="b" l="l" r="r" t="t"/>
                <a:pathLst>
                  <a:path extrusionOk="0" h="1" w="1">
                    <a:moveTo>
                      <a:pt x="1" y="0"/>
                    </a:moveTo>
                    <a:lnTo>
                      <a:pt x="1" y="0"/>
                    </a:lnTo>
                    <a:cubicBezTo>
                      <a:pt x="1" y="0"/>
                      <a:pt x="1" y="0"/>
                      <a:pt x="1" y="0"/>
                    </a:cubicBezTo>
                    <a:cubicBezTo>
                      <a:pt x="1" y="0"/>
                      <a:pt x="1" y="0"/>
                      <a:pt x="1" y="0"/>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4"/>
              <p:cNvSpPr/>
              <p:nvPr/>
            </p:nvSpPr>
            <p:spPr>
              <a:xfrm>
                <a:off x="11140424" y="3633510"/>
                <a:ext cx="641" cy="28"/>
              </a:xfrm>
              <a:custGeom>
                <a:rect b="b" l="l" r="r" t="t"/>
                <a:pathLst>
                  <a:path extrusionOk="0" h="1" w="23">
                    <a:moveTo>
                      <a:pt x="0" y="0"/>
                    </a:moveTo>
                    <a:lnTo>
                      <a:pt x="23" y="0"/>
                    </a:lnTo>
                    <a:cubicBezTo>
                      <a:pt x="23" y="0"/>
                      <a:pt x="23" y="0"/>
                      <a:pt x="23" y="0"/>
                    </a:cubicBezTo>
                    <a:cubicBezTo>
                      <a:pt x="23" y="0"/>
                      <a:pt x="23" y="0"/>
                      <a:pt x="0" y="0"/>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4"/>
              <p:cNvSpPr/>
              <p:nvPr/>
            </p:nvSpPr>
            <p:spPr>
              <a:xfrm>
                <a:off x="12525820" y="3643677"/>
                <a:ext cx="28" cy="669"/>
              </a:xfrm>
              <a:custGeom>
                <a:rect b="b" l="l" r="r" t="t"/>
                <a:pathLst>
                  <a:path extrusionOk="0" h="24" w="1">
                    <a:moveTo>
                      <a:pt x="0" y="23"/>
                    </a:moveTo>
                    <a:lnTo>
                      <a:pt x="0" y="0"/>
                    </a:ln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4"/>
              <p:cNvSpPr/>
              <p:nvPr/>
            </p:nvSpPr>
            <p:spPr>
              <a:xfrm>
                <a:off x="12525820" y="3644318"/>
                <a:ext cx="28" cy="28"/>
              </a:xfrm>
              <a:custGeom>
                <a:rect b="b" l="l" r="r" t="t"/>
                <a:pathLst>
                  <a:path extrusionOk="0" h="1" w="1">
                    <a:moveTo>
                      <a:pt x="0" y="0"/>
                    </a:moveTo>
                    <a:cubicBezTo>
                      <a:pt x="0" y="0"/>
                      <a:pt x="0" y="0"/>
                      <a:pt x="0" y="0"/>
                    </a:cubicBezTo>
                    <a:cubicBezTo>
                      <a:pt x="0" y="0"/>
                      <a:pt x="0" y="0"/>
                      <a:pt x="0" y="0"/>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4"/>
              <p:cNvSpPr/>
              <p:nvPr/>
            </p:nvSpPr>
            <p:spPr>
              <a:xfrm>
                <a:off x="10762125" y="3440865"/>
                <a:ext cx="1735116" cy="296294"/>
              </a:xfrm>
              <a:custGeom>
                <a:rect b="b" l="l" r="r" t="t"/>
                <a:pathLst>
                  <a:path extrusionOk="0" h="10637" w="62291">
                    <a:moveTo>
                      <a:pt x="45993" y="0"/>
                    </a:moveTo>
                    <a:cubicBezTo>
                      <a:pt x="44464" y="0"/>
                      <a:pt x="42957" y="183"/>
                      <a:pt x="41474" y="502"/>
                    </a:cubicBezTo>
                    <a:cubicBezTo>
                      <a:pt x="39579" y="890"/>
                      <a:pt x="37753" y="1484"/>
                      <a:pt x="35950" y="2146"/>
                    </a:cubicBezTo>
                    <a:cubicBezTo>
                      <a:pt x="34170" y="2808"/>
                      <a:pt x="32412" y="3561"/>
                      <a:pt x="30654" y="4291"/>
                    </a:cubicBezTo>
                    <a:cubicBezTo>
                      <a:pt x="30654" y="4291"/>
                      <a:pt x="30632" y="4314"/>
                      <a:pt x="30632" y="4314"/>
                    </a:cubicBezTo>
                    <a:cubicBezTo>
                      <a:pt x="30449" y="4382"/>
                      <a:pt x="30266" y="4474"/>
                      <a:pt x="30084" y="4542"/>
                    </a:cubicBezTo>
                    <a:cubicBezTo>
                      <a:pt x="29993" y="4565"/>
                      <a:pt x="29901" y="4611"/>
                      <a:pt x="29810" y="4656"/>
                    </a:cubicBezTo>
                    <a:cubicBezTo>
                      <a:pt x="29741" y="4679"/>
                      <a:pt x="29673" y="4725"/>
                      <a:pt x="29605" y="4748"/>
                    </a:cubicBezTo>
                    <a:lnTo>
                      <a:pt x="29285" y="4885"/>
                    </a:lnTo>
                    <a:cubicBezTo>
                      <a:pt x="28828" y="5067"/>
                      <a:pt x="28372" y="5273"/>
                      <a:pt x="27915" y="5455"/>
                    </a:cubicBezTo>
                    <a:cubicBezTo>
                      <a:pt x="25770" y="6345"/>
                      <a:pt x="23601" y="7190"/>
                      <a:pt x="21387" y="7875"/>
                    </a:cubicBezTo>
                    <a:cubicBezTo>
                      <a:pt x="19470" y="8445"/>
                      <a:pt x="17530" y="8879"/>
                      <a:pt x="15567" y="9153"/>
                    </a:cubicBezTo>
                    <a:lnTo>
                      <a:pt x="15613" y="9153"/>
                    </a:lnTo>
                    <a:cubicBezTo>
                      <a:pt x="13897" y="9398"/>
                      <a:pt x="12157" y="9538"/>
                      <a:pt x="10417" y="9538"/>
                    </a:cubicBezTo>
                    <a:cubicBezTo>
                      <a:pt x="9240" y="9538"/>
                      <a:pt x="8063" y="9474"/>
                      <a:pt x="6893" y="9336"/>
                    </a:cubicBezTo>
                    <a:lnTo>
                      <a:pt x="6916" y="9336"/>
                    </a:lnTo>
                    <a:cubicBezTo>
                      <a:pt x="5227" y="9107"/>
                      <a:pt x="3561" y="8742"/>
                      <a:pt x="2009" y="8103"/>
                    </a:cubicBezTo>
                    <a:cubicBezTo>
                      <a:pt x="1415" y="7852"/>
                      <a:pt x="822" y="7578"/>
                      <a:pt x="274" y="7258"/>
                    </a:cubicBezTo>
                    <a:cubicBezTo>
                      <a:pt x="242" y="7242"/>
                      <a:pt x="209" y="7235"/>
                      <a:pt x="179" y="7235"/>
                    </a:cubicBezTo>
                    <a:cubicBezTo>
                      <a:pt x="124" y="7235"/>
                      <a:pt x="75" y="7260"/>
                      <a:pt x="46" y="7304"/>
                    </a:cubicBezTo>
                    <a:cubicBezTo>
                      <a:pt x="0" y="7395"/>
                      <a:pt x="23" y="7487"/>
                      <a:pt x="114" y="7532"/>
                    </a:cubicBezTo>
                    <a:cubicBezTo>
                      <a:pt x="1392" y="8286"/>
                      <a:pt x="2785" y="8811"/>
                      <a:pt x="4223" y="9176"/>
                    </a:cubicBezTo>
                    <a:cubicBezTo>
                      <a:pt x="5752" y="9541"/>
                      <a:pt x="7327" y="9746"/>
                      <a:pt x="8879" y="9815"/>
                    </a:cubicBezTo>
                    <a:cubicBezTo>
                      <a:pt x="9388" y="9844"/>
                      <a:pt x="9896" y="9856"/>
                      <a:pt x="10405" y="9856"/>
                    </a:cubicBezTo>
                    <a:cubicBezTo>
                      <a:pt x="11517" y="9856"/>
                      <a:pt x="12629" y="9795"/>
                      <a:pt x="13741" y="9701"/>
                    </a:cubicBezTo>
                    <a:cubicBezTo>
                      <a:pt x="15247" y="9564"/>
                      <a:pt x="16754" y="9313"/>
                      <a:pt x="18260" y="9016"/>
                    </a:cubicBezTo>
                    <a:cubicBezTo>
                      <a:pt x="19995" y="8628"/>
                      <a:pt x="21730" y="8126"/>
                      <a:pt x="23419" y="7532"/>
                    </a:cubicBezTo>
                    <a:cubicBezTo>
                      <a:pt x="25222" y="6916"/>
                      <a:pt x="26980" y="6186"/>
                      <a:pt x="28737" y="5455"/>
                    </a:cubicBezTo>
                    <a:cubicBezTo>
                      <a:pt x="29125" y="5295"/>
                      <a:pt x="29513" y="5136"/>
                      <a:pt x="29901" y="4976"/>
                    </a:cubicBezTo>
                    <a:cubicBezTo>
                      <a:pt x="29924" y="4976"/>
                      <a:pt x="29924" y="4953"/>
                      <a:pt x="29924" y="4953"/>
                    </a:cubicBezTo>
                    <a:lnTo>
                      <a:pt x="29947" y="4953"/>
                    </a:lnTo>
                    <a:cubicBezTo>
                      <a:pt x="30152" y="4862"/>
                      <a:pt x="30358" y="4771"/>
                      <a:pt x="30563" y="4679"/>
                    </a:cubicBezTo>
                    <a:cubicBezTo>
                      <a:pt x="30609" y="4679"/>
                      <a:pt x="30632" y="4656"/>
                      <a:pt x="30677" y="4634"/>
                    </a:cubicBezTo>
                    <a:cubicBezTo>
                      <a:pt x="30723" y="4634"/>
                      <a:pt x="30746" y="4611"/>
                      <a:pt x="30791" y="4588"/>
                    </a:cubicBezTo>
                    <a:cubicBezTo>
                      <a:pt x="31020" y="4497"/>
                      <a:pt x="31248" y="4405"/>
                      <a:pt x="31476" y="4291"/>
                    </a:cubicBezTo>
                    <a:cubicBezTo>
                      <a:pt x="33234" y="3561"/>
                      <a:pt x="35014" y="2830"/>
                      <a:pt x="36794" y="2191"/>
                    </a:cubicBezTo>
                    <a:cubicBezTo>
                      <a:pt x="38846" y="1439"/>
                      <a:pt x="40966" y="846"/>
                      <a:pt x="43108" y="526"/>
                    </a:cubicBezTo>
                    <a:lnTo>
                      <a:pt x="43108" y="526"/>
                    </a:lnTo>
                    <a:cubicBezTo>
                      <a:pt x="43099" y="528"/>
                      <a:pt x="43085" y="534"/>
                      <a:pt x="43071" y="548"/>
                    </a:cubicBezTo>
                    <a:cubicBezTo>
                      <a:pt x="43916" y="411"/>
                      <a:pt x="44738" y="342"/>
                      <a:pt x="45582" y="320"/>
                    </a:cubicBezTo>
                    <a:cubicBezTo>
                      <a:pt x="46450" y="320"/>
                      <a:pt x="47317" y="365"/>
                      <a:pt x="48184" y="457"/>
                    </a:cubicBezTo>
                    <a:cubicBezTo>
                      <a:pt x="48595" y="502"/>
                      <a:pt x="49006" y="571"/>
                      <a:pt x="49394" y="662"/>
                    </a:cubicBezTo>
                    <a:cubicBezTo>
                      <a:pt x="49759" y="708"/>
                      <a:pt x="50079" y="799"/>
                      <a:pt x="50421" y="890"/>
                    </a:cubicBezTo>
                    <a:cubicBezTo>
                      <a:pt x="51106" y="1073"/>
                      <a:pt x="51768" y="1301"/>
                      <a:pt x="52430" y="1575"/>
                    </a:cubicBezTo>
                    <a:cubicBezTo>
                      <a:pt x="53160" y="1872"/>
                      <a:pt x="53868" y="2214"/>
                      <a:pt x="54530" y="2625"/>
                    </a:cubicBezTo>
                    <a:cubicBezTo>
                      <a:pt x="55237" y="3013"/>
                      <a:pt x="55899" y="3469"/>
                      <a:pt x="56516" y="3949"/>
                    </a:cubicBezTo>
                    <a:cubicBezTo>
                      <a:pt x="57155" y="4451"/>
                      <a:pt x="57748" y="4976"/>
                      <a:pt x="58319" y="5524"/>
                    </a:cubicBezTo>
                    <a:cubicBezTo>
                      <a:pt x="58889" y="6094"/>
                      <a:pt x="59414" y="6688"/>
                      <a:pt x="59894" y="7304"/>
                    </a:cubicBezTo>
                    <a:cubicBezTo>
                      <a:pt x="59894" y="7304"/>
                      <a:pt x="59894" y="7304"/>
                      <a:pt x="59894" y="7327"/>
                    </a:cubicBezTo>
                    <a:lnTo>
                      <a:pt x="59917" y="7327"/>
                    </a:lnTo>
                    <a:cubicBezTo>
                      <a:pt x="60305" y="7852"/>
                      <a:pt x="60670" y="8400"/>
                      <a:pt x="61012" y="8948"/>
                    </a:cubicBezTo>
                    <a:cubicBezTo>
                      <a:pt x="61355" y="9495"/>
                      <a:pt x="61674" y="10066"/>
                      <a:pt x="61971" y="10637"/>
                    </a:cubicBezTo>
                    <a:cubicBezTo>
                      <a:pt x="62085" y="10614"/>
                      <a:pt x="62176" y="10568"/>
                      <a:pt x="62290" y="10545"/>
                    </a:cubicBezTo>
                    <a:cubicBezTo>
                      <a:pt x="62153" y="10249"/>
                      <a:pt x="61994" y="9975"/>
                      <a:pt x="61834" y="9701"/>
                    </a:cubicBezTo>
                    <a:cubicBezTo>
                      <a:pt x="61606" y="9267"/>
                      <a:pt x="61355" y="8856"/>
                      <a:pt x="61103" y="8468"/>
                    </a:cubicBezTo>
                    <a:cubicBezTo>
                      <a:pt x="60693" y="7806"/>
                      <a:pt x="60213" y="7190"/>
                      <a:pt x="59711" y="6574"/>
                    </a:cubicBezTo>
                    <a:cubicBezTo>
                      <a:pt x="58707" y="5364"/>
                      <a:pt x="57520" y="4268"/>
                      <a:pt x="56242" y="3333"/>
                    </a:cubicBezTo>
                    <a:cubicBezTo>
                      <a:pt x="54963" y="2397"/>
                      <a:pt x="53548" y="1643"/>
                      <a:pt x="52065" y="1073"/>
                    </a:cubicBezTo>
                    <a:cubicBezTo>
                      <a:pt x="51311" y="799"/>
                      <a:pt x="50558" y="571"/>
                      <a:pt x="49759" y="388"/>
                    </a:cubicBezTo>
                    <a:cubicBezTo>
                      <a:pt x="48869" y="205"/>
                      <a:pt x="47979" y="91"/>
                      <a:pt x="47066" y="23"/>
                    </a:cubicBezTo>
                    <a:cubicBezTo>
                      <a:pt x="46701" y="0"/>
                      <a:pt x="46358" y="0"/>
                      <a:pt x="45993" y="0"/>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4"/>
              <p:cNvSpPr/>
              <p:nvPr/>
            </p:nvSpPr>
            <p:spPr>
              <a:xfrm>
                <a:off x="12430445" y="3644318"/>
                <a:ext cx="28" cy="28"/>
              </a:xfrm>
              <a:custGeom>
                <a:rect b="b" l="l" r="r" t="t"/>
                <a:pathLst>
                  <a:path extrusionOk="0" h="1" w="1">
                    <a:moveTo>
                      <a:pt x="1" y="0"/>
                    </a:moveTo>
                    <a:lnTo>
                      <a:pt x="1" y="0"/>
                    </a:ln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4"/>
              <p:cNvSpPr/>
              <p:nvPr/>
            </p:nvSpPr>
            <p:spPr>
              <a:xfrm>
                <a:off x="12430445" y="3644318"/>
                <a:ext cx="28" cy="28"/>
              </a:xfrm>
              <a:custGeom>
                <a:rect b="b" l="l" r="r" t="t"/>
                <a:pathLst>
                  <a:path extrusionOk="0" h="1" w="1">
                    <a:moveTo>
                      <a:pt x="1" y="0"/>
                    </a:moveTo>
                    <a:lnTo>
                      <a:pt x="1" y="0"/>
                    </a:lnTo>
                    <a:cubicBezTo>
                      <a:pt x="1" y="0"/>
                      <a:pt x="1" y="0"/>
                      <a:pt x="1" y="0"/>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4"/>
              <p:cNvSpPr/>
              <p:nvPr/>
            </p:nvSpPr>
            <p:spPr>
              <a:xfrm>
                <a:off x="12431086" y="3644931"/>
                <a:ext cx="28" cy="28"/>
              </a:xfrm>
              <a:custGeom>
                <a:rect b="b" l="l" r="r" t="t"/>
                <a:pathLst>
                  <a:path extrusionOk="0" h="1" w="1">
                    <a:moveTo>
                      <a:pt x="1" y="1"/>
                    </a:moveTo>
                    <a:cubicBezTo>
                      <a:pt x="1" y="1"/>
                      <a:pt x="1" y="1"/>
                      <a:pt x="1" y="1"/>
                    </a:cubicBezTo>
                    <a:cubicBezTo>
                      <a:pt x="1" y="1"/>
                      <a:pt x="1" y="1"/>
                      <a:pt x="1" y="1"/>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4"/>
              <p:cNvSpPr/>
              <p:nvPr/>
            </p:nvSpPr>
            <p:spPr>
              <a:xfrm>
                <a:off x="10771652" y="3605516"/>
                <a:ext cx="1654364" cy="190250"/>
              </a:xfrm>
              <a:custGeom>
                <a:rect b="b" l="l" r="r" t="t"/>
                <a:pathLst>
                  <a:path extrusionOk="0" h="6830" w="59392">
                    <a:moveTo>
                      <a:pt x="46100" y="525"/>
                    </a:moveTo>
                    <a:cubicBezTo>
                      <a:pt x="46102" y="525"/>
                      <a:pt x="46105" y="526"/>
                      <a:pt x="46108" y="526"/>
                    </a:cubicBezTo>
                    <a:cubicBezTo>
                      <a:pt x="46105" y="525"/>
                      <a:pt x="46103" y="525"/>
                      <a:pt x="46100" y="525"/>
                    </a:cubicBezTo>
                    <a:close/>
                    <a:moveTo>
                      <a:pt x="57680" y="5251"/>
                    </a:moveTo>
                    <a:cubicBezTo>
                      <a:pt x="57694" y="5265"/>
                      <a:pt x="57699" y="5270"/>
                      <a:pt x="57707" y="5272"/>
                    </a:cubicBezTo>
                    <a:lnTo>
                      <a:pt x="57707" y="5272"/>
                    </a:lnTo>
                    <a:cubicBezTo>
                      <a:pt x="57698" y="5265"/>
                      <a:pt x="57689" y="5258"/>
                      <a:pt x="57680" y="5251"/>
                    </a:cubicBezTo>
                    <a:close/>
                    <a:moveTo>
                      <a:pt x="5227" y="6164"/>
                    </a:moveTo>
                    <a:cubicBezTo>
                      <a:pt x="5231" y="6164"/>
                      <a:pt x="5234" y="6164"/>
                      <a:pt x="5237" y="6165"/>
                    </a:cubicBezTo>
                    <a:lnTo>
                      <a:pt x="5237" y="6165"/>
                    </a:lnTo>
                    <a:cubicBezTo>
                      <a:pt x="5234" y="6164"/>
                      <a:pt x="5231" y="6164"/>
                      <a:pt x="5227" y="6164"/>
                    </a:cubicBezTo>
                    <a:close/>
                    <a:moveTo>
                      <a:pt x="42204" y="1"/>
                    </a:moveTo>
                    <a:cubicBezTo>
                      <a:pt x="40538" y="24"/>
                      <a:pt x="38849" y="206"/>
                      <a:pt x="37206" y="503"/>
                    </a:cubicBezTo>
                    <a:cubicBezTo>
                      <a:pt x="35425" y="845"/>
                      <a:pt x="33668" y="1347"/>
                      <a:pt x="31933" y="1895"/>
                    </a:cubicBezTo>
                    <a:cubicBezTo>
                      <a:pt x="30198" y="2443"/>
                      <a:pt x="28509" y="3059"/>
                      <a:pt x="26775" y="3630"/>
                    </a:cubicBezTo>
                    <a:cubicBezTo>
                      <a:pt x="25930" y="3927"/>
                      <a:pt x="25063" y="4201"/>
                      <a:pt x="24195" y="4452"/>
                    </a:cubicBezTo>
                    <a:cubicBezTo>
                      <a:pt x="23282" y="4726"/>
                      <a:pt x="22369" y="4977"/>
                      <a:pt x="21456" y="5182"/>
                    </a:cubicBezTo>
                    <a:cubicBezTo>
                      <a:pt x="19973" y="5547"/>
                      <a:pt x="18466" y="5821"/>
                      <a:pt x="16960" y="6049"/>
                    </a:cubicBezTo>
                    <a:lnTo>
                      <a:pt x="17005" y="6049"/>
                    </a:lnTo>
                    <a:cubicBezTo>
                      <a:pt x="15042" y="6323"/>
                      <a:pt x="13079" y="6483"/>
                      <a:pt x="11116" y="6506"/>
                    </a:cubicBezTo>
                    <a:cubicBezTo>
                      <a:pt x="10953" y="6508"/>
                      <a:pt x="10789" y="6509"/>
                      <a:pt x="10626" y="6509"/>
                    </a:cubicBezTo>
                    <a:cubicBezTo>
                      <a:pt x="8829" y="6509"/>
                      <a:pt x="7033" y="6394"/>
                      <a:pt x="5237" y="6165"/>
                    </a:cubicBezTo>
                    <a:lnTo>
                      <a:pt x="5237" y="6165"/>
                    </a:lnTo>
                    <a:cubicBezTo>
                      <a:pt x="5256" y="6170"/>
                      <a:pt x="5273" y="6186"/>
                      <a:pt x="5273" y="6186"/>
                    </a:cubicBezTo>
                    <a:cubicBezTo>
                      <a:pt x="3584" y="5958"/>
                      <a:pt x="1895" y="5639"/>
                      <a:pt x="229" y="5228"/>
                    </a:cubicBezTo>
                    <a:cubicBezTo>
                      <a:pt x="213" y="5224"/>
                      <a:pt x="197" y="5222"/>
                      <a:pt x="182" y="5222"/>
                    </a:cubicBezTo>
                    <a:cubicBezTo>
                      <a:pt x="108" y="5222"/>
                      <a:pt x="42" y="5266"/>
                      <a:pt x="23" y="5342"/>
                    </a:cubicBezTo>
                    <a:cubicBezTo>
                      <a:pt x="0" y="5433"/>
                      <a:pt x="46" y="5524"/>
                      <a:pt x="137" y="5547"/>
                    </a:cubicBezTo>
                    <a:cubicBezTo>
                      <a:pt x="1073" y="5776"/>
                      <a:pt x="2009" y="5981"/>
                      <a:pt x="2945" y="6141"/>
                    </a:cubicBezTo>
                    <a:cubicBezTo>
                      <a:pt x="3858" y="6323"/>
                      <a:pt x="4771" y="6437"/>
                      <a:pt x="5684" y="6552"/>
                    </a:cubicBezTo>
                    <a:cubicBezTo>
                      <a:pt x="7352" y="6753"/>
                      <a:pt x="9002" y="6830"/>
                      <a:pt x="10666" y="6830"/>
                    </a:cubicBezTo>
                    <a:cubicBezTo>
                      <a:pt x="10892" y="6830"/>
                      <a:pt x="11118" y="6828"/>
                      <a:pt x="11345" y="6826"/>
                    </a:cubicBezTo>
                    <a:cubicBezTo>
                      <a:pt x="15134" y="6757"/>
                      <a:pt x="18900" y="6209"/>
                      <a:pt x="22552" y="5251"/>
                    </a:cubicBezTo>
                    <a:cubicBezTo>
                      <a:pt x="25245" y="4543"/>
                      <a:pt x="27847" y="3607"/>
                      <a:pt x="30472" y="2717"/>
                    </a:cubicBezTo>
                    <a:cubicBezTo>
                      <a:pt x="31773" y="2283"/>
                      <a:pt x="33097" y="1850"/>
                      <a:pt x="34421" y="1484"/>
                    </a:cubicBezTo>
                    <a:cubicBezTo>
                      <a:pt x="35791" y="1119"/>
                      <a:pt x="37160" y="822"/>
                      <a:pt x="38552" y="617"/>
                    </a:cubicBezTo>
                    <a:lnTo>
                      <a:pt x="38575" y="617"/>
                    </a:lnTo>
                    <a:cubicBezTo>
                      <a:pt x="39831" y="434"/>
                      <a:pt x="41063" y="343"/>
                      <a:pt x="42319" y="320"/>
                    </a:cubicBezTo>
                    <a:cubicBezTo>
                      <a:pt x="42476" y="317"/>
                      <a:pt x="42633" y="316"/>
                      <a:pt x="42790" y="316"/>
                    </a:cubicBezTo>
                    <a:cubicBezTo>
                      <a:pt x="43891" y="316"/>
                      <a:pt x="45004" y="386"/>
                      <a:pt x="46100" y="525"/>
                    </a:cubicBezTo>
                    <a:lnTo>
                      <a:pt x="46100" y="525"/>
                    </a:lnTo>
                    <a:cubicBezTo>
                      <a:pt x="46087" y="521"/>
                      <a:pt x="46083" y="508"/>
                      <a:pt x="46069" y="504"/>
                    </a:cubicBezTo>
                    <a:lnTo>
                      <a:pt x="46069" y="504"/>
                    </a:lnTo>
                    <a:cubicBezTo>
                      <a:pt x="47140" y="641"/>
                      <a:pt x="48164" y="846"/>
                      <a:pt x="49212" y="1096"/>
                    </a:cubicBezTo>
                    <a:cubicBezTo>
                      <a:pt x="50262" y="1370"/>
                      <a:pt x="51312" y="1713"/>
                      <a:pt x="52316" y="2124"/>
                    </a:cubicBezTo>
                    <a:cubicBezTo>
                      <a:pt x="52316" y="2124"/>
                      <a:pt x="52293" y="2101"/>
                      <a:pt x="52293" y="2101"/>
                    </a:cubicBezTo>
                    <a:lnTo>
                      <a:pt x="52293" y="2101"/>
                    </a:lnTo>
                    <a:cubicBezTo>
                      <a:pt x="53275" y="2512"/>
                      <a:pt x="54211" y="2991"/>
                      <a:pt x="55124" y="3539"/>
                    </a:cubicBezTo>
                    <a:cubicBezTo>
                      <a:pt x="55580" y="3790"/>
                      <a:pt x="56014" y="4086"/>
                      <a:pt x="56447" y="4360"/>
                    </a:cubicBezTo>
                    <a:cubicBezTo>
                      <a:pt x="56881" y="4657"/>
                      <a:pt x="57315" y="4954"/>
                      <a:pt x="57726" y="5273"/>
                    </a:cubicBezTo>
                    <a:cubicBezTo>
                      <a:pt x="57717" y="5273"/>
                      <a:pt x="57711" y="5273"/>
                      <a:pt x="57707" y="5272"/>
                    </a:cubicBezTo>
                    <a:lnTo>
                      <a:pt x="57707" y="5272"/>
                    </a:lnTo>
                    <a:cubicBezTo>
                      <a:pt x="58039" y="5539"/>
                      <a:pt x="58350" y="5806"/>
                      <a:pt x="58661" y="6072"/>
                    </a:cubicBezTo>
                    <a:cubicBezTo>
                      <a:pt x="58844" y="6255"/>
                      <a:pt x="59004" y="6415"/>
                      <a:pt x="59164" y="6597"/>
                    </a:cubicBezTo>
                    <a:cubicBezTo>
                      <a:pt x="59209" y="6574"/>
                      <a:pt x="59232" y="6529"/>
                      <a:pt x="59278" y="6483"/>
                    </a:cubicBezTo>
                    <a:cubicBezTo>
                      <a:pt x="59301" y="6437"/>
                      <a:pt x="59346" y="6392"/>
                      <a:pt x="59392" y="6369"/>
                    </a:cubicBezTo>
                    <a:cubicBezTo>
                      <a:pt x="59323" y="6278"/>
                      <a:pt x="59232" y="6209"/>
                      <a:pt x="59164" y="6118"/>
                    </a:cubicBezTo>
                    <a:cubicBezTo>
                      <a:pt x="58867" y="5821"/>
                      <a:pt x="58547" y="5547"/>
                      <a:pt x="58228" y="5273"/>
                    </a:cubicBezTo>
                    <a:cubicBezTo>
                      <a:pt x="57612" y="4771"/>
                      <a:pt x="56950" y="4315"/>
                      <a:pt x="56288" y="3881"/>
                    </a:cubicBezTo>
                    <a:cubicBezTo>
                      <a:pt x="55945" y="3653"/>
                      <a:pt x="55626" y="3447"/>
                      <a:pt x="55283" y="3242"/>
                    </a:cubicBezTo>
                    <a:cubicBezTo>
                      <a:pt x="54918" y="3037"/>
                      <a:pt x="54553" y="2808"/>
                      <a:pt x="54165" y="2626"/>
                    </a:cubicBezTo>
                    <a:cubicBezTo>
                      <a:pt x="53435" y="2238"/>
                      <a:pt x="52704" y="1918"/>
                      <a:pt x="51951" y="1621"/>
                    </a:cubicBezTo>
                    <a:cubicBezTo>
                      <a:pt x="50399" y="1028"/>
                      <a:pt x="48778" y="594"/>
                      <a:pt x="47135" y="343"/>
                    </a:cubicBezTo>
                    <a:cubicBezTo>
                      <a:pt x="45674" y="92"/>
                      <a:pt x="44213" y="1"/>
                      <a:pt x="42729" y="1"/>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4"/>
              <p:cNvSpPr/>
              <p:nvPr/>
            </p:nvSpPr>
            <p:spPr>
              <a:xfrm>
                <a:off x="11845518" y="3622703"/>
                <a:ext cx="669" cy="28"/>
              </a:xfrm>
              <a:custGeom>
                <a:rect b="b" l="l" r="r" t="t"/>
                <a:pathLst>
                  <a:path extrusionOk="0" h="1" w="24">
                    <a:moveTo>
                      <a:pt x="23" y="0"/>
                    </a:moveTo>
                    <a:cubicBezTo>
                      <a:pt x="23" y="0"/>
                      <a:pt x="23" y="0"/>
                      <a:pt x="0" y="0"/>
                    </a:cubicBezTo>
                    <a:cubicBezTo>
                      <a:pt x="23" y="0"/>
                      <a:pt x="23" y="0"/>
                      <a:pt x="23" y="0"/>
                    </a:cubicBezTo>
                    <a:cubicBezTo>
                      <a:pt x="23" y="0"/>
                      <a:pt x="23" y="0"/>
                      <a:pt x="23" y="0"/>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4"/>
              <p:cNvSpPr/>
              <p:nvPr/>
            </p:nvSpPr>
            <p:spPr>
              <a:xfrm>
                <a:off x="11345131" y="3742869"/>
                <a:ext cx="1050384" cy="128439"/>
              </a:xfrm>
              <a:custGeom>
                <a:rect b="b" l="l" r="r" t="t"/>
                <a:pathLst>
                  <a:path extrusionOk="0" h="4611" w="37709">
                    <a:moveTo>
                      <a:pt x="22233" y="0"/>
                    </a:moveTo>
                    <a:cubicBezTo>
                      <a:pt x="20909" y="0"/>
                      <a:pt x="19562" y="91"/>
                      <a:pt x="18238" y="228"/>
                    </a:cubicBezTo>
                    <a:cubicBezTo>
                      <a:pt x="14837" y="616"/>
                      <a:pt x="11528" y="1552"/>
                      <a:pt x="8241" y="2511"/>
                    </a:cubicBezTo>
                    <a:cubicBezTo>
                      <a:pt x="6597" y="2967"/>
                      <a:pt x="4954" y="3447"/>
                      <a:pt x="3288" y="3857"/>
                    </a:cubicBezTo>
                    <a:cubicBezTo>
                      <a:pt x="2466" y="4063"/>
                      <a:pt x="1621" y="4246"/>
                      <a:pt x="777" y="4405"/>
                    </a:cubicBezTo>
                    <a:cubicBezTo>
                      <a:pt x="526" y="4451"/>
                      <a:pt x="252" y="4497"/>
                      <a:pt x="1" y="4542"/>
                    </a:cubicBezTo>
                    <a:cubicBezTo>
                      <a:pt x="183" y="4542"/>
                      <a:pt x="366" y="4565"/>
                      <a:pt x="549" y="4588"/>
                    </a:cubicBezTo>
                    <a:cubicBezTo>
                      <a:pt x="823" y="4588"/>
                      <a:pt x="1074" y="4588"/>
                      <a:pt x="1325" y="4611"/>
                    </a:cubicBezTo>
                    <a:lnTo>
                      <a:pt x="1348" y="4611"/>
                    </a:lnTo>
                    <a:cubicBezTo>
                      <a:pt x="2055" y="4474"/>
                      <a:pt x="2786" y="4314"/>
                      <a:pt x="3470" y="4131"/>
                    </a:cubicBezTo>
                    <a:cubicBezTo>
                      <a:pt x="5000" y="3766"/>
                      <a:pt x="6506" y="3333"/>
                      <a:pt x="8013" y="2899"/>
                    </a:cubicBezTo>
                    <a:cubicBezTo>
                      <a:pt x="11026" y="2031"/>
                      <a:pt x="14038" y="1164"/>
                      <a:pt x="17143" y="708"/>
                    </a:cubicBezTo>
                    <a:cubicBezTo>
                      <a:pt x="18740" y="479"/>
                      <a:pt x="20338" y="342"/>
                      <a:pt x="21959" y="342"/>
                    </a:cubicBezTo>
                    <a:cubicBezTo>
                      <a:pt x="22097" y="340"/>
                      <a:pt x="22235" y="340"/>
                      <a:pt x="22373" y="340"/>
                    </a:cubicBezTo>
                    <a:cubicBezTo>
                      <a:pt x="23855" y="340"/>
                      <a:pt x="25338" y="449"/>
                      <a:pt x="26821" y="616"/>
                    </a:cubicBezTo>
                    <a:lnTo>
                      <a:pt x="26843" y="616"/>
                    </a:lnTo>
                    <a:cubicBezTo>
                      <a:pt x="28533" y="845"/>
                      <a:pt x="30199" y="1141"/>
                      <a:pt x="31842" y="1552"/>
                    </a:cubicBezTo>
                    <a:cubicBezTo>
                      <a:pt x="32573" y="1735"/>
                      <a:pt x="33303" y="1940"/>
                      <a:pt x="34011" y="2146"/>
                    </a:cubicBezTo>
                    <a:cubicBezTo>
                      <a:pt x="34650" y="2305"/>
                      <a:pt x="35266" y="2488"/>
                      <a:pt x="35882" y="2739"/>
                    </a:cubicBezTo>
                    <a:cubicBezTo>
                      <a:pt x="36293" y="2922"/>
                      <a:pt x="36704" y="3127"/>
                      <a:pt x="37046" y="3378"/>
                    </a:cubicBezTo>
                    <a:cubicBezTo>
                      <a:pt x="37183" y="3492"/>
                      <a:pt x="37297" y="3606"/>
                      <a:pt x="37412" y="3721"/>
                    </a:cubicBezTo>
                    <a:cubicBezTo>
                      <a:pt x="37446" y="3755"/>
                      <a:pt x="37491" y="3772"/>
                      <a:pt x="37534" y="3772"/>
                    </a:cubicBezTo>
                    <a:cubicBezTo>
                      <a:pt x="37577" y="3772"/>
                      <a:pt x="37617" y="3755"/>
                      <a:pt x="37640" y="3721"/>
                    </a:cubicBezTo>
                    <a:cubicBezTo>
                      <a:pt x="37708" y="3652"/>
                      <a:pt x="37708" y="3561"/>
                      <a:pt x="37640" y="3492"/>
                    </a:cubicBezTo>
                    <a:cubicBezTo>
                      <a:pt x="37206" y="3013"/>
                      <a:pt x="36636" y="2716"/>
                      <a:pt x="36042" y="2465"/>
                    </a:cubicBezTo>
                    <a:cubicBezTo>
                      <a:pt x="35403" y="2191"/>
                      <a:pt x="34764" y="2009"/>
                      <a:pt x="34102" y="1826"/>
                    </a:cubicBezTo>
                    <a:cubicBezTo>
                      <a:pt x="33760" y="1735"/>
                      <a:pt x="33440" y="1643"/>
                      <a:pt x="33120" y="1552"/>
                    </a:cubicBezTo>
                    <a:cubicBezTo>
                      <a:pt x="32664" y="1415"/>
                      <a:pt x="32185" y="1301"/>
                      <a:pt x="31728" y="1187"/>
                    </a:cubicBezTo>
                    <a:cubicBezTo>
                      <a:pt x="30838" y="982"/>
                      <a:pt x="29925" y="776"/>
                      <a:pt x="29035" y="616"/>
                    </a:cubicBezTo>
                    <a:cubicBezTo>
                      <a:pt x="27277" y="320"/>
                      <a:pt x="25474" y="114"/>
                      <a:pt x="23694" y="46"/>
                    </a:cubicBezTo>
                    <a:cubicBezTo>
                      <a:pt x="23214" y="23"/>
                      <a:pt x="22735" y="0"/>
                      <a:pt x="22233" y="0"/>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4"/>
              <p:cNvSpPr/>
              <p:nvPr/>
            </p:nvSpPr>
            <p:spPr>
              <a:xfrm>
                <a:off x="12091561" y="3760028"/>
                <a:ext cx="669" cy="28"/>
              </a:xfrm>
              <a:custGeom>
                <a:rect b="b" l="l" r="r" t="t"/>
                <a:pathLst>
                  <a:path extrusionOk="0" h="1" w="24">
                    <a:moveTo>
                      <a:pt x="24" y="0"/>
                    </a:moveTo>
                    <a:cubicBezTo>
                      <a:pt x="24" y="0"/>
                      <a:pt x="1" y="0"/>
                      <a:pt x="1" y="0"/>
                    </a:cubicBezTo>
                    <a:cubicBezTo>
                      <a:pt x="1" y="0"/>
                      <a:pt x="24" y="0"/>
                      <a:pt x="24" y="0"/>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4"/>
              <p:cNvSpPr/>
              <p:nvPr/>
            </p:nvSpPr>
            <p:spPr>
              <a:xfrm>
                <a:off x="10787557" y="2974823"/>
                <a:ext cx="469858" cy="580526"/>
              </a:xfrm>
              <a:custGeom>
                <a:rect b="b" l="l" r="r" t="t"/>
                <a:pathLst>
                  <a:path extrusionOk="0" h="20841" w="16868">
                    <a:moveTo>
                      <a:pt x="13969" y="5364"/>
                    </a:moveTo>
                    <a:cubicBezTo>
                      <a:pt x="13969" y="5364"/>
                      <a:pt x="13957" y="5376"/>
                      <a:pt x="13950" y="5392"/>
                    </a:cubicBezTo>
                    <a:lnTo>
                      <a:pt x="13950" y="5392"/>
                    </a:lnTo>
                    <a:cubicBezTo>
                      <a:pt x="13957" y="5383"/>
                      <a:pt x="13963" y="5373"/>
                      <a:pt x="13969" y="5364"/>
                    </a:cubicBezTo>
                    <a:close/>
                    <a:moveTo>
                      <a:pt x="16708" y="0"/>
                    </a:moveTo>
                    <a:cubicBezTo>
                      <a:pt x="16640" y="0"/>
                      <a:pt x="16548" y="69"/>
                      <a:pt x="16548" y="137"/>
                    </a:cubicBezTo>
                    <a:cubicBezTo>
                      <a:pt x="16548" y="183"/>
                      <a:pt x="16526" y="228"/>
                      <a:pt x="16526" y="274"/>
                    </a:cubicBezTo>
                    <a:cubicBezTo>
                      <a:pt x="16503" y="320"/>
                      <a:pt x="16480" y="365"/>
                      <a:pt x="16480" y="411"/>
                    </a:cubicBezTo>
                    <a:cubicBezTo>
                      <a:pt x="16434" y="525"/>
                      <a:pt x="16411" y="639"/>
                      <a:pt x="16366" y="731"/>
                    </a:cubicBezTo>
                    <a:cubicBezTo>
                      <a:pt x="16366" y="731"/>
                      <a:pt x="16372" y="724"/>
                      <a:pt x="16378" y="715"/>
                    </a:cubicBezTo>
                    <a:lnTo>
                      <a:pt x="16378" y="715"/>
                    </a:lnTo>
                    <a:cubicBezTo>
                      <a:pt x="15785" y="2392"/>
                      <a:pt x="14922" y="3935"/>
                      <a:pt x="13946" y="5410"/>
                    </a:cubicBezTo>
                    <a:cubicBezTo>
                      <a:pt x="13946" y="5404"/>
                      <a:pt x="13948" y="5397"/>
                      <a:pt x="13950" y="5392"/>
                    </a:cubicBezTo>
                    <a:lnTo>
                      <a:pt x="13950" y="5392"/>
                    </a:lnTo>
                    <a:cubicBezTo>
                      <a:pt x="12906" y="6934"/>
                      <a:pt x="11771" y="8409"/>
                      <a:pt x="10614" y="9861"/>
                    </a:cubicBezTo>
                    <a:cubicBezTo>
                      <a:pt x="9450" y="11344"/>
                      <a:pt x="8240" y="12805"/>
                      <a:pt x="6985" y="14220"/>
                    </a:cubicBezTo>
                    <a:cubicBezTo>
                      <a:pt x="5615" y="15750"/>
                      <a:pt x="4200" y="17188"/>
                      <a:pt x="2671" y="18534"/>
                    </a:cubicBezTo>
                    <a:cubicBezTo>
                      <a:pt x="2671" y="18534"/>
                      <a:pt x="2693" y="18511"/>
                      <a:pt x="2693" y="18511"/>
                    </a:cubicBezTo>
                    <a:lnTo>
                      <a:pt x="2693" y="18511"/>
                    </a:lnTo>
                    <a:cubicBezTo>
                      <a:pt x="1872" y="19242"/>
                      <a:pt x="1004" y="19927"/>
                      <a:pt x="114" y="20543"/>
                    </a:cubicBezTo>
                    <a:cubicBezTo>
                      <a:pt x="23" y="20611"/>
                      <a:pt x="0" y="20703"/>
                      <a:pt x="69" y="20771"/>
                    </a:cubicBezTo>
                    <a:cubicBezTo>
                      <a:pt x="98" y="20815"/>
                      <a:pt x="147" y="20840"/>
                      <a:pt x="202" y="20840"/>
                    </a:cubicBezTo>
                    <a:cubicBezTo>
                      <a:pt x="232" y="20840"/>
                      <a:pt x="264" y="20833"/>
                      <a:pt x="297" y="20817"/>
                    </a:cubicBezTo>
                    <a:cubicBezTo>
                      <a:pt x="1826" y="19744"/>
                      <a:pt x="3241" y="18511"/>
                      <a:pt x="4588" y="17210"/>
                    </a:cubicBezTo>
                    <a:cubicBezTo>
                      <a:pt x="5980" y="15864"/>
                      <a:pt x="7259" y="14426"/>
                      <a:pt x="8514" y="12965"/>
                    </a:cubicBezTo>
                    <a:cubicBezTo>
                      <a:pt x="9724" y="11527"/>
                      <a:pt x="10865" y="10066"/>
                      <a:pt x="12006" y="8605"/>
                    </a:cubicBezTo>
                    <a:cubicBezTo>
                      <a:pt x="13170" y="7122"/>
                      <a:pt x="14289" y="5592"/>
                      <a:pt x="15247" y="3949"/>
                    </a:cubicBezTo>
                    <a:cubicBezTo>
                      <a:pt x="15590" y="3333"/>
                      <a:pt x="15909" y="2716"/>
                      <a:pt x="16183" y="2077"/>
                    </a:cubicBezTo>
                    <a:cubicBezTo>
                      <a:pt x="16320" y="1780"/>
                      <a:pt x="16457" y="1461"/>
                      <a:pt x="16571" y="1164"/>
                    </a:cubicBezTo>
                    <a:cubicBezTo>
                      <a:pt x="16617" y="1004"/>
                      <a:pt x="16663" y="845"/>
                      <a:pt x="16731" y="685"/>
                    </a:cubicBezTo>
                    <a:cubicBezTo>
                      <a:pt x="16754" y="616"/>
                      <a:pt x="16777" y="525"/>
                      <a:pt x="16800" y="434"/>
                    </a:cubicBezTo>
                    <a:cubicBezTo>
                      <a:pt x="16822" y="411"/>
                      <a:pt x="16822" y="365"/>
                      <a:pt x="16845" y="320"/>
                    </a:cubicBezTo>
                    <a:cubicBezTo>
                      <a:pt x="16845" y="297"/>
                      <a:pt x="16868" y="251"/>
                      <a:pt x="16868" y="206"/>
                    </a:cubicBezTo>
                    <a:cubicBezTo>
                      <a:pt x="16868" y="160"/>
                      <a:pt x="16868" y="114"/>
                      <a:pt x="16845" y="91"/>
                    </a:cubicBezTo>
                    <a:cubicBezTo>
                      <a:pt x="16822" y="46"/>
                      <a:pt x="16777" y="23"/>
                      <a:pt x="16731" y="23"/>
                    </a:cubicBezTo>
                    <a:cubicBezTo>
                      <a:pt x="16731" y="23"/>
                      <a:pt x="16731" y="0"/>
                      <a:pt x="16708" y="0"/>
                    </a:cubicBezTo>
                    <a:close/>
                  </a:path>
                </a:pathLst>
              </a:custGeom>
              <a:solidFill>
                <a:srgbClr val="FA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4"/>
              <p:cNvSpPr/>
              <p:nvPr/>
            </p:nvSpPr>
            <p:spPr>
              <a:xfrm>
                <a:off x="12551893" y="2923960"/>
                <a:ext cx="9554" cy="799856"/>
              </a:xfrm>
              <a:custGeom>
                <a:rect b="b" l="l" r="r" t="t"/>
                <a:pathLst>
                  <a:path extrusionOk="0" h="28715" w="343">
                    <a:moveTo>
                      <a:pt x="183" y="0"/>
                    </a:moveTo>
                    <a:cubicBezTo>
                      <a:pt x="92" y="0"/>
                      <a:pt x="0" y="91"/>
                      <a:pt x="0" y="183"/>
                    </a:cubicBezTo>
                    <a:lnTo>
                      <a:pt x="0" y="10500"/>
                    </a:lnTo>
                    <a:lnTo>
                      <a:pt x="0" y="22004"/>
                    </a:lnTo>
                    <a:lnTo>
                      <a:pt x="0" y="28714"/>
                    </a:lnTo>
                    <a:cubicBezTo>
                      <a:pt x="69" y="28691"/>
                      <a:pt x="114" y="28691"/>
                      <a:pt x="160" y="28691"/>
                    </a:cubicBezTo>
                    <a:lnTo>
                      <a:pt x="343" y="28691"/>
                    </a:lnTo>
                    <a:lnTo>
                      <a:pt x="343" y="20429"/>
                    </a:lnTo>
                    <a:lnTo>
                      <a:pt x="343" y="8970"/>
                    </a:lnTo>
                    <a:lnTo>
                      <a:pt x="343" y="183"/>
                    </a:lnTo>
                    <a:cubicBezTo>
                      <a:pt x="343" y="91"/>
                      <a:pt x="251" y="0"/>
                      <a:pt x="183" y="0"/>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4"/>
              <p:cNvSpPr/>
              <p:nvPr/>
            </p:nvSpPr>
            <p:spPr>
              <a:xfrm>
                <a:off x="12549971" y="3328944"/>
                <a:ext cx="1774558" cy="394872"/>
              </a:xfrm>
              <a:custGeom>
                <a:rect b="b" l="l" r="r" t="t"/>
                <a:pathLst>
                  <a:path extrusionOk="0" h="14176" w="63707">
                    <a:moveTo>
                      <a:pt x="17622" y="1"/>
                    </a:moveTo>
                    <a:cubicBezTo>
                      <a:pt x="16275" y="1"/>
                      <a:pt x="14929" y="138"/>
                      <a:pt x="13628" y="434"/>
                    </a:cubicBezTo>
                    <a:cubicBezTo>
                      <a:pt x="13171" y="549"/>
                      <a:pt x="12737" y="663"/>
                      <a:pt x="12304" y="800"/>
                    </a:cubicBezTo>
                    <a:cubicBezTo>
                      <a:pt x="11893" y="937"/>
                      <a:pt x="11482" y="1074"/>
                      <a:pt x="11094" y="1256"/>
                    </a:cubicBezTo>
                    <a:cubicBezTo>
                      <a:pt x="10249" y="1576"/>
                      <a:pt x="9451" y="1987"/>
                      <a:pt x="8674" y="2466"/>
                    </a:cubicBezTo>
                    <a:cubicBezTo>
                      <a:pt x="7236" y="3333"/>
                      <a:pt x="5913" y="4406"/>
                      <a:pt x="4726" y="5616"/>
                    </a:cubicBezTo>
                    <a:cubicBezTo>
                      <a:pt x="3562" y="6803"/>
                      <a:pt x="2534" y="8149"/>
                      <a:pt x="1713" y="9610"/>
                    </a:cubicBezTo>
                    <a:cubicBezTo>
                      <a:pt x="1302" y="10318"/>
                      <a:pt x="960" y="11071"/>
                      <a:pt x="663" y="11824"/>
                    </a:cubicBezTo>
                    <a:cubicBezTo>
                      <a:pt x="503" y="12258"/>
                      <a:pt x="366" y="12669"/>
                      <a:pt x="252" y="13102"/>
                    </a:cubicBezTo>
                    <a:cubicBezTo>
                      <a:pt x="161" y="13445"/>
                      <a:pt x="69" y="13810"/>
                      <a:pt x="1" y="14175"/>
                    </a:cubicBezTo>
                    <a:cubicBezTo>
                      <a:pt x="92" y="14175"/>
                      <a:pt x="161" y="14152"/>
                      <a:pt x="229" y="14152"/>
                    </a:cubicBezTo>
                    <a:lnTo>
                      <a:pt x="343" y="14152"/>
                    </a:lnTo>
                    <a:cubicBezTo>
                      <a:pt x="435" y="13696"/>
                      <a:pt x="549" y="13239"/>
                      <a:pt x="686" y="12783"/>
                    </a:cubicBezTo>
                    <a:cubicBezTo>
                      <a:pt x="823" y="12304"/>
                      <a:pt x="1005" y="11847"/>
                      <a:pt x="1188" y="11391"/>
                    </a:cubicBezTo>
                    <a:cubicBezTo>
                      <a:pt x="1484" y="10706"/>
                      <a:pt x="1804" y="10067"/>
                      <a:pt x="2192" y="9428"/>
                    </a:cubicBezTo>
                    <a:cubicBezTo>
                      <a:pt x="2580" y="8789"/>
                      <a:pt x="2991" y="8172"/>
                      <a:pt x="3425" y="7579"/>
                    </a:cubicBezTo>
                    <a:cubicBezTo>
                      <a:pt x="3972" y="6894"/>
                      <a:pt x="4543" y="6232"/>
                      <a:pt x="5182" y="5616"/>
                    </a:cubicBezTo>
                    <a:cubicBezTo>
                      <a:pt x="5776" y="5045"/>
                      <a:pt x="6392" y="4475"/>
                      <a:pt x="7054" y="3972"/>
                    </a:cubicBezTo>
                    <a:cubicBezTo>
                      <a:pt x="7693" y="3493"/>
                      <a:pt x="8355" y="3037"/>
                      <a:pt x="9040" y="2626"/>
                    </a:cubicBezTo>
                    <a:cubicBezTo>
                      <a:pt x="9724" y="2215"/>
                      <a:pt x="10432" y="1872"/>
                      <a:pt x="11185" y="1553"/>
                    </a:cubicBezTo>
                    <a:lnTo>
                      <a:pt x="11208" y="1553"/>
                    </a:lnTo>
                    <a:cubicBezTo>
                      <a:pt x="11893" y="1279"/>
                      <a:pt x="12578" y="1028"/>
                      <a:pt x="13308" y="845"/>
                    </a:cubicBezTo>
                    <a:cubicBezTo>
                      <a:pt x="14016" y="663"/>
                      <a:pt x="14746" y="526"/>
                      <a:pt x="15476" y="434"/>
                    </a:cubicBezTo>
                    <a:cubicBezTo>
                      <a:pt x="16157" y="359"/>
                      <a:pt x="16854" y="315"/>
                      <a:pt x="17553" y="315"/>
                    </a:cubicBezTo>
                    <a:cubicBezTo>
                      <a:pt x="17697" y="315"/>
                      <a:pt x="17842" y="316"/>
                      <a:pt x="17987" y="320"/>
                    </a:cubicBezTo>
                    <a:cubicBezTo>
                      <a:pt x="18855" y="343"/>
                      <a:pt x="19699" y="412"/>
                      <a:pt x="20566" y="526"/>
                    </a:cubicBezTo>
                    <a:lnTo>
                      <a:pt x="20521" y="526"/>
                    </a:lnTo>
                    <a:cubicBezTo>
                      <a:pt x="23328" y="937"/>
                      <a:pt x="26045" y="1850"/>
                      <a:pt x="28647" y="2968"/>
                    </a:cubicBezTo>
                    <a:lnTo>
                      <a:pt x="28601" y="2945"/>
                    </a:lnTo>
                    <a:lnTo>
                      <a:pt x="28601" y="2945"/>
                    </a:lnTo>
                    <a:cubicBezTo>
                      <a:pt x="29309" y="3242"/>
                      <a:pt x="30016" y="3562"/>
                      <a:pt x="30724" y="3881"/>
                    </a:cubicBezTo>
                    <a:cubicBezTo>
                      <a:pt x="34033" y="5433"/>
                      <a:pt x="37252" y="7168"/>
                      <a:pt x="40653" y="8515"/>
                    </a:cubicBezTo>
                    <a:cubicBezTo>
                      <a:pt x="41452" y="8834"/>
                      <a:pt x="42273" y="9154"/>
                      <a:pt x="43095" y="9428"/>
                    </a:cubicBezTo>
                    <a:cubicBezTo>
                      <a:pt x="43666" y="9610"/>
                      <a:pt x="44213" y="9793"/>
                      <a:pt x="44784" y="9953"/>
                    </a:cubicBezTo>
                    <a:cubicBezTo>
                      <a:pt x="46039" y="10318"/>
                      <a:pt x="47318" y="10660"/>
                      <a:pt x="48619" y="10934"/>
                    </a:cubicBezTo>
                    <a:cubicBezTo>
                      <a:pt x="49965" y="11208"/>
                      <a:pt x="51358" y="11436"/>
                      <a:pt x="52750" y="11528"/>
                    </a:cubicBezTo>
                    <a:cubicBezTo>
                      <a:pt x="53435" y="11585"/>
                      <a:pt x="54125" y="11619"/>
                      <a:pt x="54819" y="11619"/>
                    </a:cubicBezTo>
                    <a:cubicBezTo>
                      <a:pt x="55512" y="11619"/>
                      <a:pt x="56208" y="11585"/>
                      <a:pt x="56904" y="11505"/>
                    </a:cubicBezTo>
                    <a:cubicBezTo>
                      <a:pt x="57543" y="11413"/>
                      <a:pt x="58183" y="11299"/>
                      <a:pt x="58822" y="11140"/>
                    </a:cubicBezTo>
                    <a:cubicBezTo>
                      <a:pt x="59438" y="10980"/>
                      <a:pt x="60031" y="10774"/>
                      <a:pt x="60602" y="10523"/>
                    </a:cubicBezTo>
                    <a:cubicBezTo>
                      <a:pt x="61195" y="10249"/>
                      <a:pt x="61743" y="9953"/>
                      <a:pt x="62245" y="9565"/>
                    </a:cubicBezTo>
                    <a:cubicBezTo>
                      <a:pt x="62497" y="9382"/>
                      <a:pt x="62748" y="9177"/>
                      <a:pt x="62999" y="8971"/>
                    </a:cubicBezTo>
                    <a:cubicBezTo>
                      <a:pt x="63227" y="8743"/>
                      <a:pt x="63432" y="8537"/>
                      <a:pt x="63638" y="8286"/>
                    </a:cubicBezTo>
                    <a:cubicBezTo>
                      <a:pt x="63706" y="8218"/>
                      <a:pt x="63706" y="8127"/>
                      <a:pt x="63638" y="8058"/>
                    </a:cubicBezTo>
                    <a:cubicBezTo>
                      <a:pt x="63600" y="8033"/>
                      <a:pt x="63556" y="8015"/>
                      <a:pt x="63512" y="8015"/>
                    </a:cubicBezTo>
                    <a:cubicBezTo>
                      <a:pt x="63476" y="8015"/>
                      <a:pt x="63440" y="8027"/>
                      <a:pt x="63410" y="8058"/>
                    </a:cubicBezTo>
                    <a:cubicBezTo>
                      <a:pt x="63067" y="8469"/>
                      <a:pt x="62679" y="8834"/>
                      <a:pt x="62268" y="9154"/>
                    </a:cubicBezTo>
                    <a:cubicBezTo>
                      <a:pt x="62268" y="9154"/>
                      <a:pt x="62245" y="9154"/>
                      <a:pt x="62245" y="9177"/>
                    </a:cubicBezTo>
                    <a:cubicBezTo>
                      <a:pt x="61926" y="9405"/>
                      <a:pt x="61606" y="9633"/>
                      <a:pt x="61264" y="9816"/>
                    </a:cubicBezTo>
                    <a:cubicBezTo>
                      <a:pt x="60922" y="10021"/>
                      <a:pt x="60556" y="10181"/>
                      <a:pt x="60191" y="10341"/>
                    </a:cubicBezTo>
                    <a:lnTo>
                      <a:pt x="60168" y="10341"/>
                    </a:lnTo>
                    <a:cubicBezTo>
                      <a:pt x="60168" y="10341"/>
                      <a:pt x="60168" y="10341"/>
                      <a:pt x="60168" y="10363"/>
                    </a:cubicBezTo>
                    <a:cubicBezTo>
                      <a:pt x="59643" y="10569"/>
                      <a:pt x="59118" y="10729"/>
                      <a:pt x="58593" y="10866"/>
                    </a:cubicBezTo>
                    <a:cubicBezTo>
                      <a:pt x="58046" y="11003"/>
                      <a:pt x="57498" y="11094"/>
                      <a:pt x="56927" y="11162"/>
                    </a:cubicBezTo>
                    <a:lnTo>
                      <a:pt x="56973" y="11162"/>
                    </a:lnTo>
                    <a:cubicBezTo>
                      <a:pt x="56210" y="11258"/>
                      <a:pt x="55444" y="11300"/>
                      <a:pt x="54677" y="11300"/>
                    </a:cubicBezTo>
                    <a:cubicBezTo>
                      <a:pt x="53424" y="11300"/>
                      <a:pt x="52170" y="11187"/>
                      <a:pt x="50924" y="11003"/>
                    </a:cubicBezTo>
                    <a:lnTo>
                      <a:pt x="50901" y="11003"/>
                    </a:lnTo>
                    <a:cubicBezTo>
                      <a:pt x="49075" y="10729"/>
                      <a:pt x="47272" y="10318"/>
                      <a:pt x="45515" y="9816"/>
                    </a:cubicBezTo>
                    <a:cubicBezTo>
                      <a:pt x="44738" y="9610"/>
                      <a:pt x="43962" y="9359"/>
                      <a:pt x="43186" y="9108"/>
                    </a:cubicBezTo>
                    <a:cubicBezTo>
                      <a:pt x="42068" y="8743"/>
                      <a:pt x="40949" y="8309"/>
                      <a:pt x="39854" y="7853"/>
                    </a:cubicBezTo>
                    <a:cubicBezTo>
                      <a:pt x="39854" y="7830"/>
                      <a:pt x="39831" y="7830"/>
                      <a:pt x="39831" y="7830"/>
                    </a:cubicBezTo>
                    <a:cubicBezTo>
                      <a:pt x="37936" y="7031"/>
                      <a:pt x="36088" y="6118"/>
                      <a:pt x="34262" y="5228"/>
                    </a:cubicBezTo>
                    <a:cubicBezTo>
                      <a:pt x="32618" y="4429"/>
                      <a:pt x="30952" y="3607"/>
                      <a:pt x="29286" y="2877"/>
                    </a:cubicBezTo>
                    <a:cubicBezTo>
                      <a:pt x="27619" y="2169"/>
                      <a:pt x="25930" y="1507"/>
                      <a:pt x="24196" y="1005"/>
                    </a:cubicBezTo>
                    <a:cubicBezTo>
                      <a:pt x="22438" y="503"/>
                      <a:pt x="20658" y="138"/>
                      <a:pt x="18832" y="24"/>
                    </a:cubicBezTo>
                    <a:cubicBezTo>
                      <a:pt x="18444" y="1"/>
                      <a:pt x="18033" y="1"/>
                      <a:pt x="17622" y="1"/>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4"/>
              <p:cNvSpPr/>
              <p:nvPr/>
            </p:nvSpPr>
            <p:spPr>
              <a:xfrm>
                <a:off x="12862170" y="3372175"/>
                <a:ext cx="28" cy="28"/>
              </a:xfrm>
              <a:custGeom>
                <a:rect b="b" l="l" r="r" t="t"/>
                <a:pathLst>
                  <a:path extrusionOk="0" h="1" w="1">
                    <a:moveTo>
                      <a:pt x="0" y="1"/>
                    </a:moveTo>
                    <a:cubicBezTo>
                      <a:pt x="0" y="1"/>
                      <a:pt x="0" y="1"/>
                      <a:pt x="0" y="1"/>
                    </a:cubicBezTo>
                    <a:cubicBezTo>
                      <a:pt x="0" y="1"/>
                      <a:pt x="0" y="1"/>
                      <a:pt x="0" y="1"/>
                    </a:cubicBezTo>
                    <a:cubicBezTo>
                      <a:pt x="0" y="1"/>
                      <a:pt x="0" y="1"/>
                      <a:pt x="0" y="1"/>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4"/>
              <p:cNvSpPr/>
              <p:nvPr/>
            </p:nvSpPr>
            <p:spPr>
              <a:xfrm>
                <a:off x="13659434" y="3547021"/>
                <a:ext cx="28" cy="28"/>
              </a:xfrm>
              <a:custGeom>
                <a:rect b="b" l="l" r="r" t="t"/>
                <a:pathLst>
                  <a:path extrusionOk="0" h="1" w="1">
                    <a:moveTo>
                      <a:pt x="1" y="1"/>
                    </a:moveTo>
                    <a:cubicBezTo>
                      <a:pt x="1" y="1"/>
                      <a:pt x="1" y="1"/>
                      <a:pt x="1" y="1"/>
                    </a:cubicBezTo>
                    <a:cubicBezTo>
                      <a:pt x="1" y="1"/>
                      <a:pt x="1" y="1"/>
                      <a:pt x="1" y="1"/>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4"/>
              <p:cNvSpPr/>
              <p:nvPr/>
            </p:nvSpPr>
            <p:spPr>
              <a:xfrm>
                <a:off x="14283805" y="3583901"/>
                <a:ext cx="669" cy="28"/>
              </a:xfrm>
              <a:custGeom>
                <a:rect b="b" l="l" r="r" t="t"/>
                <a:pathLst>
                  <a:path extrusionOk="0" h="1" w="24">
                    <a:moveTo>
                      <a:pt x="0" y="1"/>
                    </a:moveTo>
                    <a:cubicBezTo>
                      <a:pt x="0" y="1"/>
                      <a:pt x="23" y="1"/>
                      <a:pt x="23" y="1"/>
                    </a:cubicBezTo>
                    <a:cubicBezTo>
                      <a:pt x="23" y="1"/>
                      <a:pt x="0" y="1"/>
                      <a:pt x="0" y="1"/>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4"/>
              <p:cNvSpPr/>
              <p:nvPr/>
            </p:nvSpPr>
            <p:spPr>
              <a:xfrm>
                <a:off x="14283805" y="3583901"/>
                <a:ext cx="28" cy="669"/>
              </a:xfrm>
              <a:custGeom>
                <a:rect b="b" l="l" r="r" t="t"/>
                <a:pathLst>
                  <a:path extrusionOk="0" h="24" w="1">
                    <a:moveTo>
                      <a:pt x="0" y="24"/>
                    </a:moveTo>
                    <a:cubicBezTo>
                      <a:pt x="0" y="24"/>
                      <a:pt x="0" y="24"/>
                      <a:pt x="0" y="24"/>
                    </a:cubicBezTo>
                    <a:cubicBezTo>
                      <a:pt x="0" y="1"/>
                      <a:pt x="0" y="1"/>
                      <a:pt x="0" y="1"/>
                    </a:cubicBezTo>
                    <a:cubicBezTo>
                      <a:pt x="0" y="1"/>
                      <a:pt x="0" y="24"/>
                      <a:pt x="0" y="24"/>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4"/>
              <p:cNvSpPr/>
              <p:nvPr/>
            </p:nvSpPr>
            <p:spPr>
              <a:xfrm>
                <a:off x="14283805" y="3584541"/>
                <a:ext cx="28" cy="28"/>
              </a:xfrm>
              <a:custGeom>
                <a:rect b="b" l="l" r="r" t="t"/>
                <a:pathLst>
                  <a:path extrusionOk="0" h="1" w="1">
                    <a:moveTo>
                      <a:pt x="0" y="1"/>
                    </a:moveTo>
                    <a:cubicBezTo>
                      <a:pt x="0" y="1"/>
                      <a:pt x="0" y="1"/>
                      <a:pt x="0" y="1"/>
                    </a:cubicBezTo>
                    <a:lnTo>
                      <a:pt x="0" y="1"/>
                    </a:ln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4"/>
              <p:cNvSpPr/>
              <p:nvPr/>
            </p:nvSpPr>
            <p:spPr>
              <a:xfrm>
                <a:off x="14225950" y="3616965"/>
                <a:ext cx="669" cy="669"/>
              </a:xfrm>
              <a:custGeom>
                <a:rect b="b" l="l" r="r" t="t"/>
                <a:pathLst>
                  <a:path extrusionOk="0" h="24" w="24">
                    <a:moveTo>
                      <a:pt x="0" y="1"/>
                    </a:moveTo>
                    <a:cubicBezTo>
                      <a:pt x="0" y="1"/>
                      <a:pt x="0" y="1"/>
                      <a:pt x="0" y="23"/>
                    </a:cubicBezTo>
                    <a:cubicBezTo>
                      <a:pt x="0" y="1"/>
                      <a:pt x="0" y="1"/>
                      <a:pt x="0" y="1"/>
                    </a:cubicBezTo>
                    <a:cubicBezTo>
                      <a:pt x="0" y="1"/>
                      <a:pt x="0" y="1"/>
                      <a:pt x="0" y="1"/>
                    </a:cubicBezTo>
                    <a:cubicBezTo>
                      <a:pt x="23" y="1"/>
                      <a:pt x="23" y="1"/>
                      <a:pt x="23" y="1"/>
                    </a:cubicBezTo>
                    <a:cubicBezTo>
                      <a:pt x="23" y="1"/>
                      <a:pt x="0" y="1"/>
                      <a:pt x="0" y="1"/>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4"/>
              <p:cNvSpPr/>
              <p:nvPr/>
            </p:nvSpPr>
            <p:spPr>
              <a:xfrm>
                <a:off x="14225950" y="3617605"/>
                <a:ext cx="28" cy="28"/>
              </a:xfrm>
              <a:custGeom>
                <a:rect b="b" l="l" r="r" t="t"/>
                <a:pathLst>
                  <a:path extrusionOk="0" h="1" w="1">
                    <a:moveTo>
                      <a:pt x="0" y="0"/>
                    </a:moveTo>
                    <a:cubicBezTo>
                      <a:pt x="0" y="0"/>
                      <a:pt x="0" y="0"/>
                      <a:pt x="0" y="0"/>
                    </a:cubicBezTo>
                    <a:cubicBezTo>
                      <a:pt x="0" y="0"/>
                      <a:pt x="0" y="0"/>
                      <a:pt x="0" y="0"/>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4"/>
              <p:cNvSpPr/>
              <p:nvPr/>
            </p:nvSpPr>
            <p:spPr>
              <a:xfrm>
                <a:off x="13967819" y="3635405"/>
                <a:ext cx="28" cy="28"/>
              </a:xfrm>
              <a:custGeom>
                <a:rect b="b" l="l" r="r" t="t"/>
                <a:pathLst>
                  <a:path extrusionOk="0" h="1" w="1">
                    <a:moveTo>
                      <a:pt x="0" y="1"/>
                    </a:moveTo>
                    <a:cubicBezTo>
                      <a:pt x="0" y="1"/>
                      <a:pt x="0" y="1"/>
                      <a:pt x="0" y="1"/>
                    </a:cubicBezTo>
                    <a:cubicBezTo>
                      <a:pt x="0" y="1"/>
                      <a:pt x="0" y="1"/>
                      <a:pt x="0" y="1"/>
                    </a:cubicBezTo>
                    <a:cubicBezTo>
                      <a:pt x="0" y="1"/>
                      <a:pt x="0" y="1"/>
                      <a:pt x="0" y="1"/>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4"/>
              <p:cNvSpPr/>
              <p:nvPr/>
            </p:nvSpPr>
            <p:spPr>
              <a:xfrm>
                <a:off x="13967819" y="3635405"/>
                <a:ext cx="669" cy="28"/>
              </a:xfrm>
              <a:custGeom>
                <a:rect b="b" l="l" r="r" t="t"/>
                <a:pathLst>
                  <a:path extrusionOk="0" h="1" w="24">
                    <a:moveTo>
                      <a:pt x="23" y="1"/>
                    </a:moveTo>
                    <a:cubicBezTo>
                      <a:pt x="23" y="1"/>
                      <a:pt x="23" y="1"/>
                      <a:pt x="23" y="1"/>
                    </a:cubicBezTo>
                    <a:cubicBezTo>
                      <a:pt x="23" y="1"/>
                      <a:pt x="0" y="1"/>
                      <a:pt x="0" y="1"/>
                    </a:cubicBezTo>
                    <a:cubicBezTo>
                      <a:pt x="0" y="1"/>
                      <a:pt x="23" y="1"/>
                      <a:pt x="23" y="1"/>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4"/>
              <p:cNvSpPr/>
              <p:nvPr/>
            </p:nvSpPr>
            <p:spPr>
              <a:xfrm>
                <a:off x="12583035" y="3645572"/>
                <a:ext cx="669" cy="669"/>
              </a:xfrm>
              <a:custGeom>
                <a:rect b="b" l="l" r="r" t="t"/>
                <a:pathLst>
                  <a:path extrusionOk="0" h="24" w="24">
                    <a:moveTo>
                      <a:pt x="1" y="24"/>
                    </a:moveTo>
                    <a:cubicBezTo>
                      <a:pt x="1" y="24"/>
                      <a:pt x="24" y="1"/>
                      <a:pt x="24" y="1"/>
                    </a:cubicBezTo>
                    <a:cubicBezTo>
                      <a:pt x="24" y="1"/>
                      <a:pt x="1" y="24"/>
                      <a:pt x="1" y="24"/>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4"/>
              <p:cNvSpPr/>
              <p:nvPr/>
            </p:nvSpPr>
            <p:spPr>
              <a:xfrm>
                <a:off x="14334028" y="3645572"/>
                <a:ext cx="9582" cy="9582"/>
              </a:xfrm>
              <a:custGeom>
                <a:rect b="b" l="l" r="r" t="t"/>
                <a:pathLst>
                  <a:path extrusionOk="0" h="344" w="344">
                    <a:moveTo>
                      <a:pt x="183" y="1"/>
                    </a:moveTo>
                    <a:cubicBezTo>
                      <a:pt x="92" y="1"/>
                      <a:pt x="1" y="92"/>
                      <a:pt x="1" y="161"/>
                    </a:cubicBezTo>
                    <a:cubicBezTo>
                      <a:pt x="1" y="252"/>
                      <a:pt x="92" y="343"/>
                      <a:pt x="160" y="343"/>
                    </a:cubicBezTo>
                    <a:cubicBezTo>
                      <a:pt x="252" y="343"/>
                      <a:pt x="343" y="275"/>
                      <a:pt x="343" y="183"/>
                    </a:cubicBezTo>
                    <a:cubicBezTo>
                      <a:pt x="343" y="92"/>
                      <a:pt x="275" y="1"/>
                      <a:pt x="183" y="1"/>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4"/>
              <p:cNvSpPr/>
              <p:nvPr/>
            </p:nvSpPr>
            <p:spPr>
              <a:xfrm>
                <a:off x="12613564" y="3442759"/>
                <a:ext cx="1733222" cy="293118"/>
              </a:xfrm>
              <a:custGeom>
                <a:rect b="b" l="l" r="r" t="t"/>
                <a:pathLst>
                  <a:path extrusionOk="0" h="10523" w="62223">
                    <a:moveTo>
                      <a:pt x="16252" y="1"/>
                    </a:moveTo>
                    <a:cubicBezTo>
                      <a:pt x="15887" y="1"/>
                      <a:pt x="15522" y="23"/>
                      <a:pt x="15179" y="46"/>
                    </a:cubicBezTo>
                    <a:cubicBezTo>
                      <a:pt x="14266" y="92"/>
                      <a:pt x="13353" y="206"/>
                      <a:pt x="12463" y="411"/>
                    </a:cubicBezTo>
                    <a:cubicBezTo>
                      <a:pt x="11687" y="571"/>
                      <a:pt x="10911" y="799"/>
                      <a:pt x="10180" y="1073"/>
                    </a:cubicBezTo>
                    <a:cubicBezTo>
                      <a:pt x="8697" y="1644"/>
                      <a:pt x="7282" y="2420"/>
                      <a:pt x="6003" y="3333"/>
                    </a:cubicBezTo>
                    <a:cubicBezTo>
                      <a:pt x="4702" y="4269"/>
                      <a:pt x="3538" y="5364"/>
                      <a:pt x="2511" y="6597"/>
                    </a:cubicBezTo>
                    <a:cubicBezTo>
                      <a:pt x="2009" y="7190"/>
                      <a:pt x="1552" y="7807"/>
                      <a:pt x="1142" y="8469"/>
                    </a:cubicBezTo>
                    <a:cubicBezTo>
                      <a:pt x="891" y="8880"/>
                      <a:pt x="639" y="9290"/>
                      <a:pt x="411" y="9701"/>
                    </a:cubicBezTo>
                    <a:cubicBezTo>
                      <a:pt x="251" y="9952"/>
                      <a:pt x="114" y="10203"/>
                      <a:pt x="0" y="10454"/>
                    </a:cubicBezTo>
                    <a:cubicBezTo>
                      <a:pt x="46" y="10454"/>
                      <a:pt x="92" y="10454"/>
                      <a:pt x="160" y="10477"/>
                    </a:cubicBezTo>
                    <a:cubicBezTo>
                      <a:pt x="206" y="10500"/>
                      <a:pt x="274" y="10500"/>
                      <a:pt x="320" y="10523"/>
                    </a:cubicBezTo>
                    <a:cubicBezTo>
                      <a:pt x="594" y="9998"/>
                      <a:pt x="913" y="9473"/>
                      <a:pt x="1210" y="8971"/>
                    </a:cubicBezTo>
                    <a:cubicBezTo>
                      <a:pt x="1552" y="8400"/>
                      <a:pt x="1941" y="7852"/>
                      <a:pt x="2329" y="7327"/>
                    </a:cubicBezTo>
                    <a:lnTo>
                      <a:pt x="2351" y="7305"/>
                    </a:lnTo>
                    <a:cubicBezTo>
                      <a:pt x="2351" y="7305"/>
                      <a:pt x="2351" y="7305"/>
                      <a:pt x="2351" y="7327"/>
                    </a:cubicBezTo>
                    <a:cubicBezTo>
                      <a:pt x="2831" y="6688"/>
                      <a:pt x="3356" y="6095"/>
                      <a:pt x="3903" y="5547"/>
                    </a:cubicBezTo>
                    <a:cubicBezTo>
                      <a:pt x="4474" y="4976"/>
                      <a:pt x="5068" y="4451"/>
                      <a:pt x="5707" y="3949"/>
                    </a:cubicBezTo>
                    <a:cubicBezTo>
                      <a:pt x="6346" y="3470"/>
                      <a:pt x="7008" y="3036"/>
                      <a:pt x="7693" y="2625"/>
                    </a:cubicBezTo>
                    <a:cubicBezTo>
                      <a:pt x="8377" y="2237"/>
                      <a:pt x="9085" y="1872"/>
                      <a:pt x="9815" y="1575"/>
                    </a:cubicBezTo>
                    <a:cubicBezTo>
                      <a:pt x="10454" y="1302"/>
                      <a:pt x="11139" y="1073"/>
                      <a:pt x="11801" y="891"/>
                    </a:cubicBezTo>
                    <a:cubicBezTo>
                      <a:pt x="12143" y="799"/>
                      <a:pt x="12486" y="731"/>
                      <a:pt x="12828" y="662"/>
                    </a:cubicBezTo>
                    <a:cubicBezTo>
                      <a:pt x="13239" y="571"/>
                      <a:pt x="13627" y="525"/>
                      <a:pt x="14038" y="457"/>
                    </a:cubicBezTo>
                    <a:cubicBezTo>
                      <a:pt x="14756" y="381"/>
                      <a:pt x="15491" y="337"/>
                      <a:pt x="16215" y="337"/>
                    </a:cubicBezTo>
                    <a:cubicBezTo>
                      <a:pt x="16365" y="337"/>
                      <a:pt x="16514" y="339"/>
                      <a:pt x="16663" y="343"/>
                    </a:cubicBezTo>
                    <a:cubicBezTo>
                      <a:pt x="17485" y="366"/>
                      <a:pt x="18329" y="434"/>
                      <a:pt x="19151" y="548"/>
                    </a:cubicBezTo>
                    <a:lnTo>
                      <a:pt x="19105" y="548"/>
                    </a:lnTo>
                    <a:cubicBezTo>
                      <a:pt x="21274" y="845"/>
                      <a:pt x="23373" y="1461"/>
                      <a:pt x="25428" y="2192"/>
                    </a:cubicBezTo>
                    <a:cubicBezTo>
                      <a:pt x="27231" y="2831"/>
                      <a:pt x="28989" y="3561"/>
                      <a:pt x="30746" y="4314"/>
                    </a:cubicBezTo>
                    <a:lnTo>
                      <a:pt x="31454" y="4611"/>
                    </a:lnTo>
                    <a:cubicBezTo>
                      <a:pt x="31476" y="4634"/>
                      <a:pt x="31522" y="4634"/>
                      <a:pt x="31568" y="4657"/>
                    </a:cubicBezTo>
                    <a:cubicBezTo>
                      <a:pt x="31591" y="4657"/>
                      <a:pt x="31636" y="4680"/>
                      <a:pt x="31659" y="4703"/>
                    </a:cubicBezTo>
                    <a:cubicBezTo>
                      <a:pt x="31864" y="4794"/>
                      <a:pt x="32093" y="4862"/>
                      <a:pt x="32298" y="4954"/>
                    </a:cubicBezTo>
                    <a:cubicBezTo>
                      <a:pt x="32321" y="4976"/>
                      <a:pt x="32321" y="4976"/>
                      <a:pt x="32321" y="4976"/>
                    </a:cubicBezTo>
                    <a:cubicBezTo>
                      <a:pt x="32709" y="5136"/>
                      <a:pt x="33097" y="5296"/>
                      <a:pt x="33485" y="5479"/>
                    </a:cubicBezTo>
                    <a:cubicBezTo>
                      <a:pt x="35243" y="6209"/>
                      <a:pt x="37023" y="6917"/>
                      <a:pt x="38826" y="7556"/>
                    </a:cubicBezTo>
                    <a:cubicBezTo>
                      <a:pt x="40515" y="8149"/>
                      <a:pt x="42227" y="8651"/>
                      <a:pt x="43985" y="9016"/>
                    </a:cubicBezTo>
                    <a:cubicBezTo>
                      <a:pt x="45468" y="9336"/>
                      <a:pt x="46975" y="9564"/>
                      <a:pt x="48504" y="9701"/>
                    </a:cubicBezTo>
                    <a:cubicBezTo>
                      <a:pt x="49623" y="9813"/>
                      <a:pt x="50763" y="9869"/>
                      <a:pt x="51895" y="9869"/>
                    </a:cubicBezTo>
                    <a:cubicBezTo>
                      <a:pt x="52380" y="9869"/>
                      <a:pt x="52864" y="9859"/>
                      <a:pt x="53343" y="9838"/>
                    </a:cubicBezTo>
                    <a:cubicBezTo>
                      <a:pt x="54918" y="9747"/>
                      <a:pt x="56493" y="9564"/>
                      <a:pt x="58022" y="9176"/>
                    </a:cubicBezTo>
                    <a:cubicBezTo>
                      <a:pt x="59437" y="8811"/>
                      <a:pt x="60853" y="8286"/>
                      <a:pt x="62131" y="7533"/>
                    </a:cubicBezTo>
                    <a:cubicBezTo>
                      <a:pt x="62199" y="7487"/>
                      <a:pt x="62222" y="7396"/>
                      <a:pt x="62199" y="7327"/>
                    </a:cubicBezTo>
                    <a:cubicBezTo>
                      <a:pt x="62169" y="7267"/>
                      <a:pt x="62108" y="7236"/>
                      <a:pt x="62051" y="7236"/>
                    </a:cubicBezTo>
                    <a:cubicBezTo>
                      <a:pt x="62022" y="7236"/>
                      <a:pt x="61994" y="7244"/>
                      <a:pt x="61971" y="7259"/>
                    </a:cubicBezTo>
                    <a:cubicBezTo>
                      <a:pt x="61400" y="7578"/>
                      <a:pt x="60830" y="7875"/>
                      <a:pt x="60236" y="8126"/>
                    </a:cubicBezTo>
                    <a:cubicBezTo>
                      <a:pt x="58661" y="8743"/>
                      <a:pt x="57018" y="9131"/>
                      <a:pt x="55329" y="9336"/>
                    </a:cubicBezTo>
                    <a:cubicBezTo>
                      <a:pt x="54159" y="9474"/>
                      <a:pt x="52986" y="9538"/>
                      <a:pt x="51813" y="9538"/>
                    </a:cubicBezTo>
                    <a:cubicBezTo>
                      <a:pt x="50080" y="9538"/>
                      <a:pt x="48348" y="9399"/>
                      <a:pt x="46632" y="9153"/>
                    </a:cubicBezTo>
                    <a:lnTo>
                      <a:pt x="46655" y="9153"/>
                    </a:lnTo>
                    <a:cubicBezTo>
                      <a:pt x="44692" y="8880"/>
                      <a:pt x="42752" y="8446"/>
                      <a:pt x="40858" y="7875"/>
                    </a:cubicBezTo>
                    <a:cubicBezTo>
                      <a:pt x="38644" y="7190"/>
                      <a:pt x="36475" y="6346"/>
                      <a:pt x="34330" y="5456"/>
                    </a:cubicBezTo>
                    <a:cubicBezTo>
                      <a:pt x="33873" y="5273"/>
                      <a:pt x="33417" y="5091"/>
                      <a:pt x="32960" y="4885"/>
                    </a:cubicBezTo>
                    <a:lnTo>
                      <a:pt x="32641" y="4748"/>
                    </a:lnTo>
                    <a:cubicBezTo>
                      <a:pt x="32572" y="4725"/>
                      <a:pt x="32504" y="4703"/>
                      <a:pt x="32412" y="4657"/>
                    </a:cubicBezTo>
                    <a:cubicBezTo>
                      <a:pt x="32321" y="4634"/>
                      <a:pt x="32230" y="4588"/>
                      <a:pt x="32138" y="4543"/>
                    </a:cubicBezTo>
                    <a:cubicBezTo>
                      <a:pt x="31979" y="4474"/>
                      <a:pt x="31796" y="4406"/>
                      <a:pt x="31613" y="4314"/>
                    </a:cubicBezTo>
                    <a:lnTo>
                      <a:pt x="31568" y="4314"/>
                    </a:lnTo>
                    <a:cubicBezTo>
                      <a:pt x="29833" y="3561"/>
                      <a:pt x="28075" y="2831"/>
                      <a:pt x="26295" y="2169"/>
                    </a:cubicBezTo>
                    <a:cubicBezTo>
                      <a:pt x="24492" y="1484"/>
                      <a:pt x="22643" y="891"/>
                      <a:pt x="20771" y="503"/>
                    </a:cubicBezTo>
                    <a:cubicBezTo>
                      <a:pt x="19288" y="206"/>
                      <a:pt x="17758" y="1"/>
                      <a:pt x="16252" y="1"/>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4"/>
              <p:cNvSpPr/>
              <p:nvPr/>
            </p:nvSpPr>
            <p:spPr>
              <a:xfrm>
                <a:off x="12678410" y="3646853"/>
                <a:ext cx="28" cy="28"/>
              </a:xfrm>
              <a:custGeom>
                <a:rect b="b" l="l" r="r" t="t"/>
                <a:pathLst>
                  <a:path extrusionOk="0" h="1" w="1">
                    <a:moveTo>
                      <a:pt x="1" y="0"/>
                    </a:moveTo>
                    <a:cubicBezTo>
                      <a:pt x="1" y="0"/>
                      <a:pt x="1" y="0"/>
                      <a:pt x="1" y="0"/>
                    </a:cubicBezTo>
                    <a:cubicBezTo>
                      <a:pt x="1" y="0"/>
                      <a:pt x="1" y="0"/>
                      <a:pt x="1" y="0"/>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4"/>
              <p:cNvSpPr/>
              <p:nvPr/>
            </p:nvSpPr>
            <p:spPr>
              <a:xfrm>
                <a:off x="12618021" y="3744123"/>
                <a:ext cx="28" cy="28"/>
              </a:xfrm>
              <a:custGeom>
                <a:rect b="b" l="l" r="r" t="t"/>
                <a:pathLst>
                  <a:path extrusionOk="0" h="1" w="1">
                    <a:moveTo>
                      <a:pt x="0" y="1"/>
                    </a:moveTo>
                    <a:cubicBezTo>
                      <a:pt x="0" y="1"/>
                      <a:pt x="0" y="1"/>
                      <a:pt x="0" y="1"/>
                    </a:cubicBezTo>
                    <a:cubicBezTo>
                      <a:pt x="0" y="1"/>
                      <a:pt x="0" y="1"/>
                      <a:pt x="0" y="1"/>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4"/>
              <p:cNvSpPr/>
              <p:nvPr/>
            </p:nvSpPr>
            <p:spPr>
              <a:xfrm>
                <a:off x="12684761" y="3607438"/>
                <a:ext cx="1653111" cy="190445"/>
              </a:xfrm>
              <a:custGeom>
                <a:rect b="b" l="l" r="r" t="t"/>
                <a:pathLst>
                  <a:path extrusionOk="0" h="6837" w="59347">
                    <a:moveTo>
                      <a:pt x="7046" y="2108"/>
                    </a:moveTo>
                    <a:cubicBezTo>
                      <a:pt x="7033" y="2113"/>
                      <a:pt x="7021" y="2118"/>
                      <a:pt x="7008" y="2123"/>
                    </a:cubicBezTo>
                    <a:cubicBezTo>
                      <a:pt x="7028" y="2123"/>
                      <a:pt x="7031" y="2123"/>
                      <a:pt x="7046" y="2108"/>
                    </a:cubicBezTo>
                    <a:close/>
                    <a:moveTo>
                      <a:pt x="16618" y="0"/>
                    </a:moveTo>
                    <a:cubicBezTo>
                      <a:pt x="15134" y="0"/>
                      <a:pt x="13650" y="114"/>
                      <a:pt x="12190" y="343"/>
                    </a:cubicBezTo>
                    <a:cubicBezTo>
                      <a:pt x="10569" y="617"/>
                      <a:pt x="8948" y="1027"/>
                      <a:pt x="7396" y="1621"/>
                    </a:cubicBezTo>
                    <a:cubicBezTo>
                      <a:pt x="6643" y="1918"/>
                      <a:pt x="5890" y="2260"/>
                      <a:pt x="5182" y="2625"/>
                    </a:cubicBezTo>
                    <a:cubicBezTo>
                      <a:pt x="4794" y="2831"/>
                      <a:pt x="4406" y="3036"/>
                      <a:pt x="4041" y="3264"/>
                    </a:cubicBezTo>
                    <a:cubicBezTo>
                      <a:pt x="3721" y="3470"/>
                      <a:pt x="3379" y="3675"/>
                      <a:pt x="3059" y="3881"/>
                    </a:cubicBezTo>
                    <a:cubicBezTo>
                      <a:pt x="2397" y="4314"/>
                      <a:pt x="1736" y="4771"/>
                      <a:pt x="1119" y="5273"/>
                    </a:cubicBezTo>
                    <a:cubicBezTo>
                      <a:pt x="777" y="5547"/>
                      <a:pt x="457" y="5821"/>
                      <a:pt x="161" y="6140"/>
                    </a:cubicBezTo>
                    <a:cubicBezTo>
                      <a:pt x="115" y="6186"/>
                      <a:pt x="46" y="6254"/>
                      <a:pt x="1" y="6323"/>
                    </a:cubicBezTo>
                    <a:cubicBezTo>
                      <a:pt x="69" y="6414"/>
                      <a:pt x="138" y="6483"/>
                      <a:pt x="206" y="6574"/>
                    </a:cubicBezTo>
                    <a:cubicBezTo>
                      <a:pt x="343" y="6414"/>
                      <a:pt x="503" y="6254"/>
                      <a:pt x="686" y="6095"/>
                    </a:cubicBezTo>
                    <a:cubicBezTo>
                      <a:pt x="976" y="5804"/>
                      <a:pt x="1288" y="5536"/>
                      <a:pt x="1622" y="5289"/>
                    </a:cubicBezTo>
                    <a:lnTo>
                      <a:pt x="1622" y="5289"/>
                    </a:lnTo>
                    <a:cubicBezTo>
                      <a:pt x="1622" y="5291"/>
                      <a:pt x="1621" y="5293"/>
                      <a:pt x="1621" y="5296"/>
                    </a:cubicBezTo>
                    <a:cubicBezTo>
                      <a:pt x="2032" y="4976"/>
                      <a:pt x="2466" y="4679"/>
                      <a:pt x="2900" y="4383"/>
                    </a:cubicBezTo>
                    <a:cubicBezTo>
                      <a:pt x="3333" y="4086"/>
                      <a:pt x="3767" y="3812"/>
                      <a:pt x="4201" y="3538"/>
                    </a:cubicBezTo>
                    <a:cubicBezTo>
                      <a:pt x="5114" y="2990"/>
                      <a:pt x="6072" y="2511"/>
                      <a:pt x="7054" y="2100"/>
                    </a:cubicBezTo>
                    <a:lnTo>
                      <a:pt x="7054" y="2100"/>
                    </a:lnTo>
                    <a:cubicBezTo>
                      <a:pt x="7051" y="2103"/>
                      <a:pt x="7048" y="2106"/>
                      <a:pt x="7046" y="2108"/>
                    </a:cubicBezTo>
                    <a:lnTo>
                      <a:pt x="7046" y="2108"/>
                    </a:lnTo>
                    <a:cubicBezTo>
                      <a:pt x="8061" y="1704"/>
                      <a:pt x="9076" y="1366"/>
                      <a:pt x="10135" y="1096"/>
                    </a:cubicBezTo>
                    <a:cubicBezTo>
                      <a:pt x="11162" y="845"/>
                      <a:pt x="12212" y="662"/>
                      <a:pt x="13262" y="525"/>
                    </a:cubicBezTo>
                    <a:lnTo>
                      <a:pt x="13217" y="525"/>
                    </a:lnTo>
                    <a:cubicBezTo>
                      <a:pt x="14335" y="385"/>
                      <a:pt x="15436" y="316"/>
                      <a:pt x="16550" y="316"/>
                    </a:cubicBezTo>
                    <a:cubicBezTo>
                      <a:pt x="16709" y="316"/>
                      <a:pt x="16869" y="317"/>
                      <a:pt x="17028" y="320"/>
                    </a:cubicBezTo>
                    <a:cubicBezTo>
                      <a:pt x="18284" y="343"/>
                      <a:pt x="19539" y="457"/>
                      <a:pt x="20772" y="617"/>
                    </a:cubicBezTo>
                    <a:cubicBezTo>
                      <a:pt x="22187" y="822"/>
                      <a:pt x="23557" y="1142"/>
                      <a:pt x="24926" y="1507"/>
                    </a:cubicBezTo>
                    <a:cubicBezTo>
                      <a:pt x="26250" y="1872"/>
                      <a:pt x="27551" y="2283"/>
                      <a:pt x="28852" y="2716"/>
                    </a:cubicBezTo>
                    <a:cubicBezTo>
                      <a:pt x="31500" y="3607"/>
                      <a:pt x="34102" y="4565"/>
                      <a:pt x="36795" y="5250"/>
                    </a:cubicBezTo>
                    <a:cubicBezTo>
                      <a:pt x="40447" y="6209"/>
                      <a:pt x="44213" y="6757"/>
                      <a:pt x="47980" y="6825"/>
                    </a:cubicBezTo>
                    <a:cubicBezTo>
                      <a:pt x="48295" y="6833"/>
                      <a:pt x="48611" y="6836"/>
                      <a:pt x="48927" y="6836"/>
                    </a:cubicBezTo>
                    <a:cubicBezTo>
                      <a:pt x="50505" y="6836"/>
                      <a:pt x="52081" y="6741"/>
                      <a:pt x="53640" y="6551"/>
                    </a:cubicBezTo>
                    <a:cubicBezTo>
                      <a:pt x="54576" y="6460"/>
                      <a:pt x="55489" y="6323"/>
                      <a:pt x="56402" y="6163"/>
                    </a:cubicBezTo>
                    <a:cubicBezTo>
                      <a:pt x="57338" y="5980"/>
                      <a:pt x="58274" y="5775"/>
                      <a:pt x="59210" y="5547"/>
                    </a:cubicBezTo>
                    <a:cubicBezTo>
                      <a:pt x="59301" y="5524"/>
                      <a:pt x="59347" y="5433"/>
                      <a:pt x="59324" y="5364"/>
                    </a:cubicBezTo>
                    <a:cubicBezTo>
                      <a:pt x="59304" y="5285"/>
                      <a:pt x="59232" y="5223"/>
                      <a:pt x="59154" y="5223"/>
                    </a:cubicBezTo>
                    <a:cubicBezTo>
                      <a:pt x="59142" y="5223"/>
                      <a:pt x="59130" y="5224"/>
                      <a:pt x="59118" y="5227"/>
                    </a:cubicBezTo>
                    <a:cubicBezTo>
                      <a:pt x="57452" y="5661"/>
                      <a:pt x="55763" y="5980"/>
                      <a:pt x="54051" y="6186"/>
                    </a:cubicBezTo>
                    <a:lnTo>
                      <a:pt x="54097" y="6186"/>
                    </a:lnTo>
                    <a:cubicBezTo>
                      <a:pt x="52319" y="6395"/>
                      <a:pt x="50523" y="6508"/>
                      <a:pt x="48707" y="6508"/>
                    </a:cubicBezTo>
                    <a:cubicBezTo>
                      <a:pt x="48541" y="6508"/>
                      <a:pt x="48375" y="6507"/>
                      <a:pt x="48208" y="6505"/>
                    </a:cubicBezTo>
                    <a:cubicBezTo>
                      <a:pt x="46245" y="6483"/>
                      <a:pt x="44282" y="6323"/>
                      <a:pt x="42342" y="6049"/>
                    </a:cubicBezTo>
                    <a:lnTo>
                      <a:pt x="42387" y="6049"/>
                    </a:lnTo>
                    <a:cubicBezTo>
                      <a:pt x="40881" y="5844"/>
                      <a:pt x="39374" y="5547"/>
                      <a:pt x="37891" y="5204"/>
                    </a:cubicBezTo>
                    <a:cubicBezTo>
                      <a:pt x="36978" y="4976"/>
                      <a:pt x="36065" y="4725"/>
                      <a:pt x="35152" y="4451"/>
                    </a:cubicBezTo>
                    <a:cubicBezTo>
                      <a:pt x="34284" y="4200"/>
                      <a:pt x="33417" y="3926"/>
                      <a:pt x="32550" y="3629"/>
                    </a:cubicBezTo>
                    <a:cubicBezTo>
                      <a:pt x="30838" y="3059"/>
                      <a:pt x="29126" y="2443"/>
                      <a:pt x="27414" y="1895"/>
                    </a:cubicBezTo>
                    <a:cubicBezTo>
                      <a:pt x="25679" y="1347"/>
                      <a:pt x="23922" y="845"/>
                      <a:pt x="22141" y="525"/>
                    </a:cubicBezTo>
                    <a:cubicBezTo>
                      <a:pt x="20475" y="206"/>
                      <a:pt x="18809" y="23"/>
                      <a:pt x="17120" y="0"/>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4"/>
              <p:cNvSpPr/>
              <p:nvPr/>
            </p:nvSpPr>
            <p:spPr>
              <a:xfrm>
                <a:off x="13263338" y="3624597"/>
                <a:ext cx="28" cy="28"/>
              </a:xfrm>
              <a:custGeom>
                <a:rect b="b" l="l" r="r" t="t"/>
                <a:pathLst>
                  <a:path extrusionOk="0" h="1" w="1">
                    <a:moveTo>
                      <a:pt x="1" y="1"/>
                    </a:moveTo>
                    <a:cubicBezTo>
                      <a:pt x="1" y="1"/>
                      <a:pt x="1" y="1"/>
                      <a:pt x="1" y="1"/>
                    </a:cubicBezTo>
                    <a:lnTo>
                      <a:pt x="1" y="1"/>
                    </a:lnTo>
                    <a:cubicBezTo>
                      <a:pt x="1" y="1"/>
                      <a:pt x="1" y="1"/>
                      <a:pt x="1" y="1"/>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4"/>
              <p:cNvSpPr/>
              <p:nvPr/>
            </p:nvSpPr>
            <p:spPr>
              <a:xfrm>
                <a:off x="12719106" y="3745404"/>
                <a:ext cx="1090412" cy="132896"/>
              </a:xfrm>
              <a:custGeom>
                <a:rect b="b" l="l" r="r" t="t"/>
                <a:pathLst>
                  <a:path extrusionOk="0" h="4771" w="39146">
                    <a:moveTo>
                      <a:pt x="15271" y="0"/>
                    </a:moveTo>
                    <a:cubicBezTo>
                      <a:pt x="14791" y="0"/>
                      <a:pt x="14312" y="0"/>
                      <a:pt x="13833" y="23"/>
                    </a:cubicBezTo>
                    <a:cubicBezTo>
                      <a:pt x="12029" y="92"/>
                      <a:pt x="10249" y="297"/>
                      <a:pt x="8491" y="617"/>
                    </a:cubicBezTo>
                    <a:cubicBezTo>
                      <a:pt x="7578" y="776"/>
                      <a:pt x="6688" y="959"/>
                      <a:pt x="5798" y="1187"/>
                    </a:cubicBezTo>
                    <a:cubicBezTo>
                      <a:pt x="5341" y="1301"/>
                      <a:pt x="4862" y="1415"/>
                      <a:pt x="4406" y="1530"/>
                    </a:cubicBezTo>
                    <a:cubicBezTo>
                      <a:pt x="4086" y="1621"/>
                      <a:pt x="3744" y="1712"/>
                      <a:pt x="3424" y="1804"/>
                    </a:cubicBezTo>
                    <a:cubicBezTo>
                      <a:pt x="2762" y="1986"/>
                      <a:pt x="2100" y="2169"/>
                      <a:pt x="1484" y="2443"/>
                    </a:cubicBezTo>
                    <a:cubicBezTo>
                      <a:pt x="936" y="2671"/>
                      <a:pt x="411" y="2945"/>
                      <a:pt x="0" y="3356"/>
                    </a:cubicBezTo>
                    <a:lnTo>
                      <a:pt x="0" y="3378"/>
                    </a:lnTo>
                    <a:cubicBezTo>
                      <a:pt x="46" y="3470"/>
                      <a:pt x="92" y="3584"/>
                      <a:pt x="114" y="3698"/>
                    </a:cubicBezTo>
                    <a:cubicBezTo>
                      <a:pt x="229" y="3584"/>
                      <a:pt x="343" y="3470"/>
                      <a:pt x="457" y="3378"/>
                    </a:cubicBezTo>
                    <a:cubicBezTo>
                      <a:pt x="822" y="3105"/>
                      <a:pt x="1210" y="2899"/>
                      <a:pt x="1621" y="2739"/>
                    </a:cubicBezTo>
                    <a:cubicBezTo>
                      <a:pt x="2237" y="2488"/>
                      <a:pt x="2876" y="2306"/>
                      <a:pt x="3515" y="2123"/>
                    </a:cubicBezTo>
                    <a:cubicBezTo>
                      <a:pt x="4223" y="1940"/>
                      <a:pt x="4931" y="1735"/>
                      <a:pt x="5661" y="1552"/>
                    </a:cubicBezTo>
                    <a:cubicBezTo>
                      <a:pt x="7327" y="1142"/>
                      <a:pt x="8994" y="822"/>
                      <a:pt x="10683" y="617"/>
                    </a:cubicBezTo>
                    <a:cubicBezTo>
                      <a:pt x="10683" y="617"/>
                      <a:pt x="10705" y="617"/>
                      <a:pt x="10705" y="594"/>
                    </a:cubicBezTo>
                    <a:cubicBezTo>
                      <a:pt x="12188" y="427"/>
                      <a:pt x="13671" y="317"/>
                      <a:pt x="15153" y="317"/>
                    </a:cubicBezTo>
                    <a:cubicBezTo>
                      <a:pt x="15291" y="317"/>
                      <a:pt x="15429" y="318"/>
                      <a:pt x="15567" y="320"/>
                    </a:cubicBezTo>
                    <a:cubicBezTo>
                      <a:pt x="17165" y="343"/>
                      <a:pt x="18786" y="457"/>
                      <a:pt x="20361" y="685"/>
                    </a:cubicBezTo>
                    <a:cubicBezTo>
                      <a:pt x="23465" y="1142"/>
                      <a:pt x="26501" y="2032"/>
                      <a:pt x="29513" y="2899"/>
                    </a:cubicBezTo>
                    <a:cubicBezTo>
                      <a:pt x="30997" y="3333"/>
                      <a:pt x="32526" y="3744"/>
                      <a:pt x="34033" y="4132"/>
                    </a:cubicBezTo>
                    <a:cubicBezTo>
                      <a:pt x="34786" y="4314"/>
                      <a:pt x="35562" y="4497"/>
                      <a:pt x="36338" y="4634"/>
                    </a:cubicBezTo>
                    <a:cubicBezTo>
                      <a:pt x="36567" y="4680"/>
                      <a:pt x="36818" y="4725"/>
                      <a:pt x="37069" y="4771"/>
                    </a:cubicBezTo>
                    <a:cubicBezTo>
                      <a:pt x="37069" y="4748"/>
                      <a:pt x="37114" y="4725"/>
                      <a:pt x="37137" y="4725"/>
                    </a:cubicBezTo>
                    <a:lnTo>
                      <a:pt x="37160" y="4725"/>
                    </a:lnTo>
                    <a:cubicBezTo>
                      <a:pt x="37616" y="4748"/>
                      <a:pt x="38096" y="4748"/>
                      <a:pt x="38575" y="4771"/>
                    </a:cubicBezTo>
                    <a:lnTo>
                      <a:pt x="39146" y="4771"/>
                    </a:lnTo>
                    <a:cubicBezTo>
                      <a:pt x="38347" y="4657"/>
                      <a:pt x="37525" y="4543"/>
                      <a:pt x="36726" y="4383"/>
                    </a:cubicBezTo>
                    <a:cubicBezTo>
                      <a:pt x="35905" y="4223"/>
                      <a:pt x="35060" y="4040"/>
                      <a:pt x="34238" y="3835"/>
                    </a:cubicBezTo>
                    <a:cubicBezTo>
                      <a:pt x="32572" y="3424"/>
                      <a:pt x="30929" y="2968"/>
                      <a:pt x="29285" y="2488"/>
                    </a:cubicBezTo>
                    <a:cubicBezTo>
                      <a:pt x="25998" y="1552"/>
                      <a:pt x="22689" y="594"/>
                      <a:pt x="19288" y="229"/>
                    </a:cubicBezTo>
                    <a:cubicBezTo>
                      <a:pt x="17941" y="69"/>
                      <a:pt x="16617" y="0"/>
                      <a:pt x="15271" y="0"/>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4"/>
              <p:cNvSpPr/>
              <p:nvPr/>
            </p:nvSpPr>
            <p:spPr>
              <a:xfrm>
                <a:off x="14074002" y="3852841"/>
                <a:ext cx="240361" cy="49638"/>
              </a:xfrm>
              <a:custGeom>
                <a:rect b="b" l="l" r="r" t="t"/>
                <a:pathLst>
                  <a:path extrusionOk="0" h="1782" w="8629">
                    <a:moveTo>
                      <a:pt x="8423" y="1"/>
                    </a:moveTo>
                    <a:cubicBezTo>
                      <a:pt x="6688" y="663"/>
                      <a:pt x="4862" y="1074"/>
                      <a:pt x="3036" y="1302"/>
                    </a:cubicBezTo>
                    <a:lnTo>
                      <a:pt x="3082" y="1302"/>
                    </a:lnTo>
                    <a:cubicBezTo>
                      <a:pt x="2054" y="1416"/>
                      <a:pt x="1027" y="1507"/>
                      <a:pt x="0" y="1530"/>
                    </a:cubicBezTo>
                    <a:cubicBezTo>
                      <a:pt x="206" y="1553"/>
                      <a:pt x="388" y="1576"/>
                      <a:pt x="594" y="1621"/>
                    </a:cubicBezTo>
                    <a:cubicBezTo>
                      <a:pt x="616" y="1621"/>
                      <a:pt x="639" y="1644"/>
                      <a:pt x="639" y="1644"/>
                    </a:cubicBezTo>
                    <a:cubicBezTo>
                      <a:pt x="731" y="1667"/>
                      <a:pt x="799" y="1667"/>
                      <a:pt x="867" y="1690"/>
                    </a:cubicBezTo>
                    <a:cubicBezTo>
                      <a:pt x="1096" y="1713"/>
                      <a:pt x="1324" y="1758"/>
                      <a:pt x="1575" y="1781"/>
                    </a:cubicBezTo>
                    <a:cubicBezTo>
                      <a:pt x="2397" y="1713"/>
                      <a:pt x="3241" y="1621"/>
                      <a:pt x="4063" y="1484"/>
                    </a:cubicBezTo>
                    <a:cubicBezTo>
                      <a:pt x="5569" y="1233"/>
                      <a:pt x="7076" y="868"/>
                      <a:pt x="8514" y="320"/>
                    </a:cubicBezTo>
                    <a:cubicBezTo>
                      <a:pt x="8560" y="298"/>
                      <a:pt x="8582" y="298"/>
                      <a:pt x="8605" y="252"/>
                    </a:cubicBezTo>
                    <a:cubicBezTo>
                      <a:pt x="8628" y="206"/>
                      <a:pt x="8628" y="161"/>
                      <a:pt x="8628" y="138"/>
                    </a:cubicBezTo>
                    <a:cubicBezTo>
                      <a:pt x="8605" y="92"/>
                      <a:pt x="8582" y="46"/>
                      <a:pt x="8560" y="24"/>
                    </a:cubicBezTo>
                    <a:cubicBezTo>
                      <a:pt x="8537" y="24"/>
                      <a:pt x="8491" y="1"/>
                      <a:pt x="8468" y="1"/>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4"/>
              <p:cNvSpPr/>
              <p:nvPr/>
            </p:nvSpPr>
            <p:spPr>
              <a:xfrm>
                <a:off x="13016653" y="3762563"/>
                <a:ext cx="28" cy="28"/>
              </a:xfrm>
              <a:custGeom>
                <a:rect b="b" l="l" r="r" t="t"/>
                <a:pathLst>
                  <a:path extrusionOk="0" h="1" w="1">
                    <a:moveTo>
                      <a:pt x="1" y="1"/>
                    </a:moveTo>
                    <a:cubicBezTo>
                      <a:pt x="1" y="1"/>
                      <a:pt x="1" y="1"/>
                      <a:pt x="1" y="1"/>
                    </a:cubicBezTo>
                    <a:cubicBezTo>
                      <a:pt x="1" y="1"/>
                      <a:pt x="1" y="1"/>
                      <a:pt x="1" y="1"/>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4"/>
              <p:cNvSpPr/>
              <p:nvPr/>
            </p:nvSpPr>
            <p:spPr>
              <a:xfrm>
                <a:off x="13286234" y="3764485"/>
                <a:ext cx="28" cy="28"/>
              </a:xfrm>
              <a:custGeom>
                <a:rect b="b" l="l" r="r" t="t"/>
                <a:pathLst>
                  <a:path extrusionOk="0" h="1" w="1">
                    <a:moveTo>
                      <a:pt x="1" y="0"/>
                    </a:moveTo>
                    <a:cubicBezTo>
                      <a:pt x="1" y="0"/>
                      <a:pt x="1" y="0"/>
                      <a:pt x="1" y="0"/>
                    </a:cubicBezTo>
                    <a:cubicBezTo>
                      <a:pt x="1" y="0"/>
                      <a:pt x="1" y="0"/>
                      <a:pt x="1" y="0"/>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4"/>
              <p:cNvSpPr/>
              <p:nvPr/>
            </p:nvSpPr>
            <p:spPr>
              <a:xfrm>
                <a:off x="13851469" y="2977358"/>
                <a:ext cx="469886" cy="580526"/>
              </a:xfrm>
              <a:custGeom>
                <a:rect b="b" l="l" r="r" t="t"/>
                <a:pathLst>
                  <a:path extrusionOk="0" h="20841" w="16869">
                    <a:moveTo>
                      <a:pt x="137" y="0"/>
                    </a:moveTo>
                    <a:cubicBezTo>
                      <a:pt x="92" y="0"/>
                      <a:pt x="69" y="23"/>
                      <a:pt x="46" y="69"/>
                    </a:cubicBezTo>
                    <a:cubicBezTo>
                      <a:pt x="23" y="115"/>
                      <a:pt x="0" y="137"/>
                      <a:pt x="23" y="183"/>
                    </a:cubicBezTo>
                    <a:cubicBezTo>
                      <a:pt x="23" y="229"/>
                      <a:pt x="23" y="274"/>
                      <a:pt x="46" y="320"/>
                    </a:cubicBezTo>
                    <a:cubicBezTo>
                      <a:pt x="46" y="343"/>
                      <a:pt x="69" y="388"/>
                      <a:pt x="69" y="411"/>
                    </a:cubicBezTo>
                    <a:cubicBezTo>
                      <a:pt x="92" y="503"/>
                      <a:pt x="137" y="594"/>
                      <a:pt x="160" y="685"/>
                    </a:cubicBezTo>
                    <a:cubicBezTo>
                      <a:pt x="206" y="845"/>
                      <a:pt x="251" y="982"/>
                      <a:pt x="320" y="1142"/>
                    </a:cubicBezTo>
                    <a:cubicBezTo>
                      <a:pt x="434" y="1461"/>
                      <a:pt x="548" y="1758"/>
                      <a:pt x="685" y="2078"/>
                    </a:cubicBezTo>
                    <a:cubicBezTo>
                      <a:pt x="982" y="2694"/>
                      <a:pt x="1301" y="3333"/>
                      <a:pt x="1644" y="3926"/>
                    </a:cubicBezTo>
                    <a:cubicBezTo>
                      <a:pt x="2602" y="5570"/>
                      <a:pt x="3721" y="7099"/>
                      <a:pt x="4885" y="8583"/>
                    </a:cubicBezTo>
                    <a:cubicBezTo>
                      <a:pt x="6003" y="10066"/>
                      <a:pt x="7167" y="11527"/>
                      <a:pt x="8354" y="12942"/>
                    </a:cubicBezTo>
                    <a:cubicBezTo>
                      <a:pt x="9610" y="14403"/>
                      <a:pt x="10911" y="15841"/>
                      <a:pt x="12303" y="17188"/>
                    </a:cubicBezTo>
                    <a:cubicBezTo>
                      <a:pt x="13627" y="18489"/>
                      <a:pt x="15065" y="19721"/>
                      <a:pt x="16594" y="20817"/>
                    </a:cubicBezTo>
                    <a:cubicBezTo>
                      <a:pt x="16619" y="20833"/>
                      <a:pt x="16648" y="20841"/>
                      <a:pt x="16679" y="20841"/>
                    </a:cubicBezTo>
                    <a:cubicBezTo>
                      <a:pt x="16735" y="20841"/>
                      <a:pt x="16793" y="20816"/>
                      <a:pt x="16823" y="20771"/>
                    </a:cubicBezTo>
                    <a:cubicBezTo>
                      <a:pt x="16868" y="20680"/>
                      <a:pt x="16845" y="20589"/>
                      <a:pt x="16777" y="20543"/>
                    </a:cubicBezTo>
                    <a:cubicBezTo>
                      <a:pt x="15887" y="19904"/>
                      <a:pt x="15019" y="19219"/>
                      <a:pt x="14198" y="18489"/>
                    </a:cubicBezTo>
                    <a:lnTo>
                      <a:pt x="14198" y="18489"/>
                    </a:lnTo>
                    <a:cubicBezTo>
                      <a:pt x="14198" y="18512"/>
                      <a:pt x="14220" y="18512"/>
                      <a:pt x="14220" y="18535"/>
                    </a:cubicBezTo>
                    <a:cubicBezTo>
                      <a:pt x="12691" y="17188"/>
                      <a:pt x="11253" y="15727"/>
                      <a:pt x="9906" y="14198"/>
                    </a:cubicBezTo>
                    <a:cubicBezTo>
                      <a:pt x="8628" y="12805"/>
                      <a:pt x="7441" y="11345"/>
                      <a:pt x="6277" y="9838"/>
                    </a:cubicBezTo>
                    <a:cubicBezTo>
                      <a:pt x="5113" y="8377"/>
                      <a:pt x="3949" y="6894"/>
                      <a:pt x="2922" y="5342"/>
                    </a:cubicBezTo>
                    <a:lnTo>
                      <a:pt x="2922" y="5342"/>
                    </a:lnTo>
                    <a:cubicBezTo>
                      <a:pt x="2922" y="5346"/>
                      <a:pt x="2922" y="5350"/>
                      <a:pt x="2922" y="5353"/>
                    </a:cubicBezTo>
                    <a:lnTo>
                      <a:pt x="2922" y="5353"/>
                    </a:lnTo>
                    <a:cubicBezTo>
                      <a:pt x="1950" y="3880"/>
                      <a:pt x="1069" y="2339"/>
                      <a:pt x="502" y="685"/>
                    </a:cubicBezTo>
                    <a:cubicBezTo>
                      <a:pt x="502" y="685"/>
                      <a:pt x="502" y="708"/>
                      <a:pt x="502" y="731"/>
                    </a:cubicBezTo>
                    <a:cubicBezTo>
                      <a:pt x="480" y="617"/>
                      <a:pt x="434" y="503"/>
                      <a:pt x="411" y="411"/>
                    </a:cubicBezTo>
                    <a:cubicBezTo>
                      <a:pt x="388" y="366"/>
                      <a:pt x="365" y="297"/>
                      <a:pt x="365" y="251"/>
                    </a:cubicBezTo>
                    <a:cubicBezTo>
                      <a:pt x="343" y="206"/>
                      <a:pt x="343" y="160"/>
                      <a:pt x="343" y="137"/>
                    </a:cubicBezTo>
                    <a:cubicBezTo>
                      <a:pt x="320" y="46"/>
                      <a:pt x="251" y="0"/>
                      <a:pt x="183" y="0"/>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4"/>
              <p:cNvSpPr/>
              <p:nvPr/>
            </p:nvSpPr>
            <p:spPr>
              <a:xfrm>
                <a:off x="14276814" y="3592814"/>
                <a:ext cx="70585" cy="59025"/>
              </a:xfrm>
              <a:custGeom>
                <a:rect b="b" l="l" r="r" t="t"/>
                <a:pathLst>
                  <a:path extrusionOk="0" h="2119" w="2534">
                    <a:moveTo>
                      <a:pt x="183" y="0"/>
                    </a:moveTo>
                    <a:cubicBezTo>
                      <a:pt x="160" y="0"/>
                      <a:pt x="115" y="0"/>
                      <a:pt x="69" y="46"/>
                    </a:cubicBezTo>
                    <a:cubicBezTo>
                      <a:pt x="23" y="92"/>
                      <a:pt x="0" y="206"/>
                      <a:pt x="69" y="274"/>
                    </a:cubicBezTo>
                    <a:cubicBezTo>
                      <a:pt x="776" y="913"/>
                      <a:pt x="1507" y="1530"/>
                      <a:pt x="2283" y="2100"/>
                    </a:cubicBezTo>
                    <a:cubicBezTo>
                      <a:pt x="2302" y="2113"/>
                      <a:pt x="2325" y="2119"/>
                      <a:pt x="2348" y="2119"/>
                    </a:cubicBezTo>
                    <a:cubicBezTo>
                      <a:pt x="2410" y="2119"/>
                      <a:pt x="2478" y="2081"/>
                      <a:pt x="2511" y="2032"/>
                    </a:cubicBezTo>
                    <a:cubicBezTo>
                      <a:pt x="2534" y="1986"/>
                      <a:pt x="2534" y="1940"/>
                      <a:pt x="2534" y="1918"/>
                    </a:cubicBezTo>
                    <a:cubicBezTo>
                      <a:pt x="2511" y="1872"/>
                      <a:pt x="2488" y="1826"/>
                      <a:pt x="2443" y="1803"/>
                    </a:cubicBezTo>
                    <a:cubicBezTo>
                      <a:pt x="2260" y="1667"/>
                      <a:pt x="2055" y="1530"/>
                      <a:pt x="1849" y="1370"/>
                    </a:cubicBezTo>
                    <a:cubicBezTo>
                      <a:pt x="1872" y="1370"/>
                      <a:pt x="1872" y="1393"/>
                      <a:pt x="1895" y="1393"/>
                    </a:cubicBezTo>
                    <a:cubicBezTo>
                      <a:pt x="1347" y="959"/>
                      <a:pt x="822" y="502"/>
                      <a:pt x="297" y="46"/>
                    </a:cubicBezTo>
                    <a:cubicBezTo>
                      <a:pt x="274" y="0"/>
                      <a:pt x="229" y="0"/>
                      <a:pt x="183" y="0"/>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4"/>
              <p:cNvSpPr/>
              <p:nvPr/>
            </p:nvSpPr>
            <p:spPr>
              <a:xfrm>
                <a:off x="14262191" y="3679917"/>
                <a:ext cx="75041" cy="79665"/>
              </a:xfrm>
              <a:custGeom>
                <a:rect b="b" l="l" r="r" t="t"/>
                <a:pathLst>
                  <a:path extrusionOk="0" h="2860" w="2694">
                    <a:moveTo>
                      <a:pt x="183" y="0"/>
                    </a:moveTo>
                    <a:cubicBezTo>
                      <a:pt x="160" y="0"/>
                      <a:pt x="137" y="0"/>
                      <a:pt x="92" y="23"/>
                    </a:cubicBezTo>
                    <a:cubicBezTo>
                      <a:pt x="23" y="69"/>
                      <a:pt x="0" y="160"/>
                      <a:pt x="46" y="251"/>
                    </a:cubicBezTo>
                    <a:cubicBezTo>
                      <a:pt x="343" y="754"/>
                      <a:pt x="731" y="1187"/>
                      <a:pt x="1164" y="1598"/>
                    </a:cubicBezTo>
                    <a:cubicBezTo>
                      <a:pt x="1553" y="2009"/>
                      <a:pt x="1986" y="2397"/>
                      <a:pt x="2397" y="2808"/>
                    </a:cubicBezTo>
                    <a:cubicBezTo>
                      <a:pt x="2420" y="2842"/>
                      <a:pt x="2460" y="2859"/>
                      <a:pt x="2503" y="2859"/>
                    </a:cubicBezTo>
                    <a:cubicBezTo>
                      <a:pt x="2545" y="2859"/>
                      <a:pt x="2591" y="2842"/>
                      <a:pt x="2625" y="2808"/>
                    </a:cubicBezTo>
                    <a:cubicBezTo>
                      <a:pt x="2694" y="2762"/>
                      <a:pt x="2694" y="2648"/>
                      <a:pt x="2625" y="2580"/>
                    </a:cubicBezTo>
                    <a:cubicBezTo>
                      <a:pt x="1963" y="1895"/>
                      <a:pt x="1210" y="1279"/>
                      <a:pt x="617" y="525"/>
                    </a:cubicBezTo>
                    <a:lnTo>
                      <a:pt x="617" y="525"/>
                    </a:lnTo>
                    <a:cubicBezTo>
                      <a:pt x="617" y="525"/>
                      <a:pt x="617" y="526"/>
                      <a:pt x="640" y="548"/>
                    </a:cubicBezTo>
                    <a:cubicBezTo>
                      <a:pt x="617" y="525"/>
                      <a:pt x="617" y="525"/>
                      <a:pt x="617" y="502"/>
                    </a:cubicBezTo>
                    <a:cubicBezTo>
                      <a:pt x="503" y="366"/>
                      <a:pt x="411" y="229"/>
                      <a:pt x="320" y="92"/>
                    </a:cubicBezTo>
                    <a:cubicBezTo>
                      <a:pt x="297" y="23"/>
                      <a:pt x="229" y="0"/>
                      <a:pt x="183" y="0"/>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4"/>
              <p:cNvSpPr/>
              <p:nvPr/>
            </p:nvSpPr>
            <p:spPr>
              <a:xfrm>
                <a:off x="14235477" y="3775905"/>
                <a:ext cx="78245" cy="83593"/>
              </a:xfrm>
              <a:custGeom>
                <a:rect b="b" l="l" r="r" t="t"/>
                <a:pathLst>
                  <a:path extrusionOk="0" h="3001" w="2809">
                    <a:moveTo>
                      <a:pt x="183" y="1"/>
                    </a:moveTo>
                    <a:cubicBezTo>
                      <a:pt x="161" y="1"/>
                      <a:pt x="138" y="1"/>
                      <a:pt x="115" y="24"/>
                    </a:cubicBezTo>
                    <a:cubicBezTo>
                      <a:pt x="24" y="69"/>
                      <a:pt x="1" y="161"/>
                      <a:pt x="46" y="229"/>
                    </a:cubicBezTo>
                    <a:cubicBezTo>
                      <a:pt x="320" y="777"/>
                      <a:pt x="731" y="1256"/>
                      <a:pt x="1165" y="1690"/>
                    </a:cubicBezTo>
                    <a:cubicBezTo>
                      <a:pt x="1599" y="2124"/>
                      <a:pt x="2078" y="2512"/>
                      <a:pt x="2512" y="2945"/>
                    </a:cubicBezTo>
                    <a:cubicBezTo>
                      <a:pt x="2549" y="2983"/>
                      <a:pt x="2594" y="3000"/>
                      <a:pt x="2638" y="3000"/>
                    </a:cubicBezTo>
                    <a:cubicBezTo>
                      <a:pt x="2674" y="3000"/>
                      <a:pt x="2709" y="2989"/>
                      <a:pt x="2740" y="2968"/>
                    </a:cubicBezTo>
                    <a:cubicBezTo>
                      <a:pt x="2808" y="2900"/>
                      <a:pt x="2808" y="2786"/>
                      <a:pt x="2740" y="2740"/>
                    </a:cubicBezTo>
                    <a:cubicBezTo>
                      <a:pt x="2055" y="2055"/>
                      <a:pt x="1279" y="1462"/>
                      <a:pt x="708" y="686"/>
                    </a:cubicBezTo>
                    <a:cubicBezTo>
                      <a:pt x="571" y="503"/>
                      <a:pt x="434" y="298"/>
                      <a:pt x="320" y="69"/>
                    </a:cubicBezTo>
                    <a:cubicBezTo>
                      <a:pt x="297" y="24"/>
                      <a:pt x="252" y="1"/>
                      <a:pt x="183" y="1"/>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4"/>
              <p:cNvSpPr/>
              <p:nvPr/>
            </p:nvSpPr>
            <p:spPr>
              <a:xfrm>
                <a:off x="12548077" y="2926495"/>
                <a:ext cx="8914" cy="797322"/>
              </a:xfrm>
              <a:custGeom>
                <a:rect b="b" l="l" r="r" t="t"/>
                <a:pathLst>
                  <a:path extrusionOk="0" h="28624" w="320">
                    <a:moveTo>
                      <a:pt x="160" y="0"/>
                    </a:moveTo>
                    <a:cubicBezTo>
                      <a:pt x="69" y="0"/>
                      <a:pt x="0" y="69"/>
                      <a:pt x="0" y="160"/>
                    </a:cubicBezTo>
                    <a:lnTo>
                      <a:pt x="0" y="8948"/>
                    </a:lnTo>
                    <a:lnTo>
                      <a:pt x="0" y="20406"/>
                    </a:lnTo>
                    <a:lnTo>
                      <a:pt x="0" y="28623"/>
                    </a:lnTo>
                    <a:cubicBezTo>
                      <a:pt x="92" y="28623"/>
                      <a:pt x="206" y="28600"/>
                      <a:pt x="297" y="28600"/>
                    </a:cubicBezTo>
                    <a:lnTo>
                      <a:pt x="320" y="28600"/>
                    </a:lnTo>
                    <a:lnTo>
                      <a:pt x="320" y="21981"/>
                    </a:lnTo>
                    <a:lnTo>
                      <a:pt x="320" y="10477"/>
                    </a:lnTo>
                    <a:lnTo>
                      <a:pt x="320" y="160"/>
                    </a:lnTo>
                    <a:cubicBezTo>
                      <a:pt x="320" y="69"/>
                      <a:pt x="251" y="0"/>
                      <a:pt x="160" y="0"/>
                    </a:cubicBezTo>
                    <a:close/>
                  </a:path>
                </a:pathLst>
              </a:custGeom>
              <a:solidFill>
                <a:srgbClr val="E2D2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4"/>
              <p:cNvSpPr/>
              <p:nvPr/>
            </p:nvSpPr>
            <p:spPr>
              <a:xfrm>
                <a:off x="12380222" y="3716156"/>
                <a:ext cx="351001" cy="169136"/>
              </a:xfrm>
              <a:custGeom>
                <a:rect b="b" l="l" r="r" t="t"/>
                <a:pathLst>
                  <a:path extrusionOk="0" h="6072" w="12601">
                    <a:moveTo>
                      <a:pt x="6300" y="0"/>
                    </a:moveTo>
                    <a:cubicBezTo>
                      <a:pt x="5775" y="0"/>
                      <a:pt x="5250" y="46"/>
                      <a:pt x="4748" y="183"/>
                    </a:cubicBezTo>
                    <a:cubicBezTo>
                      <a:pt x="3561" y="480"/>
                      <a:pt x="2488" y="1142"/>
                      <a:pt x="1667" y="2032"/>
                    </a:cubicBezTo>
                    <a:cubicBezTo>
                      <a:pt x="959" y="2785"/>
                      <a:pt x="434" y="3744"/>
                      <a:pt x="183" y="4771"/>
                    </a:cubicBezTo>
                    <a:cubicBezTo>
                      <a:pt x="92" y="5136"/>
                      <a:pt x="46" y="5501"/>
                      <a:pt x="0" y="5889"/>
                    </a:cubicBezTo>
                    <a:cubicBezTo>
                      <a:pt x="69" y="5866"/>
                      <a:pt x="115" y="5866"/>
                      <a:pt x="160" y="5866"/>
                    </a:cubicBezTo>
                    <a:lnTo>
                      <a:pt x="183" y="5866"/>
                    </a:lnTo>
                    <a:cubicBezTo>
                      <a:pt x="206" y="5844"/>
                      <a:pt x="206" y="5844"/>
                      <a:pt x="206" y="5844"/>
                    </a:cubicBezTo>
                    <a:lnTo>
                      <a:pt x="343" y="5844"/>
                    </a:lnTo>
                    <a:cubicBezTo>
                      <a:pt x="343" y="5730"/>
                      <a:pt x="366" y="5615"/>
                      <a:pt x="366" y="5501"/>
                    </a:cubicBezTo>
                    <a:cubicBezTo>
                      <a:pt x="366" y="5496"/>
                      <a:pt x="366" y="5490"/>
                      <a:pt x="366" y="5478"/>
                    </a:cubicBezTo>
                    <a:cubicBezTo>
                      <a:pt x="411" y="5273"/>
                      <a:pt x="457" y="5068"/>
                      <a:pt x="503" y="4862"/>
                    </a:cubicBezTo>
                    <a:cubicBezTo>
                      <a:pt x="571" y="4565"/>
                      <a:pt x="662" y="4269"/>
                      <a:pt x="777" y="3972"/>
                    </a:cubicBezTo>
                    <a:cubicBezTo>
                      <a:pt x="982" y="3515"/>
                      <a:pt x="1256" y="3059"/>
                      <a:pt x="1553" y="2648"/>
                    </a:cubicBezTo>
                    <a:cubicBezTo>
                      <a:pt x="1872" y="2237"/>
                      <a:pt x="2260" y="1872"/>
                      <a:pt x="2671" y="1552"/>
                    </a:cubicBezTo>
                    <a:cubicBezTo>
                      <a:pt x="3059" y="1233"/>
                      <a:pt x="3516" y="982"/>
                      <a:pt x="3972" y="776"/>
                    </a:cubicBezTo>
                    <a:cubicBezTo>
                      <a:pt x="4474" y="571"/>
                      <a:pt x="4976" y="434"/>
                      <a:pt x="5501" y="366"/>
                    </a:cubicBezTo>
                    <a:lnTo>
                      <a:pt x="5456" y="366"/>
                    </a:lnTo>
                    <a:cubicBezTo>
                      <a:pt x="5741" y="331"/>
                      <a:pt x="6021" y="314"/>
                      <a:pt x="6300" y="314"/>
                    </a:cubicBezTo>
                    <a:cubicBezTo>
                      <a:pt x="6580" y="314"/>
                      <a:pt x="6859" y="331"/>
                      <a:pt x="7145" y="366"/>
                    </a:cubicBezTo>
                    <a:cubicBezTo>
                      <a:pt x="7670" y="457"/>
                      <a:pt x="8172" y="594"/>
                      <a:pt x="8651" y="799"/>
                    </a:cubicBezTo>
                    <a:cubicBezTo>
                      <a:pt x="9108" y="1005"/>
                      <a:pt x="9541" y="1256"/>
                      <a:pt x="9929" y="1552"/>
                    </a:cubicBezTo>
                    <a:lnTo>
                      <a:pt x="9952" y="1552"/>
                    </a:lnTo>
                    <a:cubicBezTo>
                      <a:pt x="10340" y="1872"/>
                      <a:pt x="10706" y="2214"/>
                      <a:pt x="11002" y="2625"/>
                    </a:cubicBezTo>
                    <a:cubicBezTo>
                      <a:pt x="11025" y="2625"/>
                      <a:pt x="11025" y="2625"/>
                      <a:pt x="11025" y="2648"/>
                    </a:cubicBezTo>
                    <a:cubicBezTo>
                      <a:pt x="11345" y="3059"/>
                      <a:pt x="11619" y="3515"/>
                      <a:pt x="11824" y="3995"/>
                    </a:cubicBezTo>
                    <a:cubicBezTo>
                      <a:pt x="11824" y="3995"/>
                      <a:pt x="11801" y="3972"/>
                      <a:pt x="11801" y="3972"/>
                    </a:cubicBezTo>
                    <a:lnTo>
                      <a:pt x="11801" y="3972"/>
                    </a:lnTo>
                    <a:cubicBezTo>
                      <a:pt x="11961" y="4360"/>
                      <a:pt x="12098" y="4748"/>
                      <a:pt x="12166" y="5159"/>
                    </a:cubicBezTo>
                    <a:cubicBezTo>
                      <a:pt x="12166" y="5182"/>
                      <a:pt x="12166" y="5182"/>
                      <a:pt x="12166" y="5182"/>
                    </a:cubicBezTo>
                    <a:cubicBezTo>
                      <a:pt x="12166" y="5205"/>
                      <a:pt x="12189" y="5227"/>
                      <a:pt x="12189" y="5250"/>
                    </a:cubicBezTo>
                    <a:cubicBezTo>
                      <a:pt x="12189" y="5273"/>
                      <a:pt x="12189" y="5273"/>
                      <a:pt x="12189" y="5296"/>
                    </a:cubicBezTo>
                    <a:cubicBezTo>
                      <a:pt x="12189" y="5296"/>
                      <a:pt x="12189" y="5319"/>
                      <a:pt x="12189" y="5319"/>
                    </a:cubicBezTo>
                    <a:cubicBezTo>
                      <a:pt x="12189" y="5319"/>
                      <a:pt x="12189" y="5319"/>
                      <a:pt x="12189" y="5341"/>
                    </a:cubicBezTo>
                    <a:cubicBezTo>
                      <a:pt x="12212" y="5387"/>
                      <a:pt x="12212" y="5410"/>
                      <a:pt x="12212" y="5456"/>
                    </a:cubicBezTo>
                    <a:cubicBezTo>
                      <a:pt x="12235" y="5524"/>
                      <a:pt x="12235" y="5615"/>
                      <a:pt x="12235" y="5684"/>
                    </a:cubicBezTo>
                    <a:cubicBezTo>
                      <a:pt x="12235" y="5707"/>
                      <a:pt x="12235" y="5707"/>
                      <a:pt x="12235" y="5707"/>
                    </a:cubicBezTo>
                    <a:lnTo>
                      <a:pt x="12258" y="5707"/>
                    </a:lnTo>
                    <a:cubicBezTo>
                      <a:pt x="12258" y="5730"/>
                      <a:pt x="12258" y="5752"/>
                      <a:pt x="12258" y="5775"/>
                    </a:cubicBezTo>
                    <a:cubicBezTo>
                      <a:pt x="12258" y="5866"/>
                      <a:pt x="12258" y="5958"/>
                      <a:pt x="12280" y="6072"/>
                    </a:cubicBezTo>
                    <a:cubicBezTo>
                      <a:pt x="12303" y="6049"/>
                      <a:pt x="12326" y="6026"/>
                      <a:pt x="12372" y="6026"/>
                    </a:cubicBezTo>
                    <a:lnTo>
                      <a:pt x="12600" y="6026"/>
                    </a:lnTo>
                    <a:cubicBezTo>
                      <a:pt x="12600" y="5958"/>
                      <a:pt x="12577" y="5866"/>
                      <a:pt x="12577" y="5798"/>
                    </a:cubicBezTo>
                    <a:lnTo>
                      <a:pt x="12577" y="5752"/>
                    </a:lnTo>
                    <a:cubicBezTo>
                      <a:pt x="12577" y="5730"/>
                      <a:pt x="12577" y="5730"/>
                      <a:pt x="12577" y="5730"/>
                    </a:cubicBezTo>
                    <a:cubicBezTo>
                      <a:pt x="12577" y="5707"/>
                      <a:pt x="12577" y="5707"/>
                      <a:pt x="12577" y="5707"/>
                    </a:cubicBezTo>
                    <a:lnTo>
                      <a:pt x="12577" y="5684"/>
                    </a:lnTo>
                    <a:cubicBezTo>
                      <a:pt x="12577" y="5684"/>
                      <a:pt x="12577" y="5661"/>
                      <a:pt x="12577" y="5661"/>
                    </a:cubicBezTo>
                    <a:cubicBezTo>
                      <a:pt x="12577" y="5638"/>
                      <a:pt x="12577" y="5638"/>
                      <a:pt x="12554" y="5638"/>
                    </a:cubicBezTo>
                    <a:cubicBezTo>
                      <a:pt x="12554" y="5501"/>
                      <a:pt x="12532" y="5364"/>
                      <a:pt x="12509" y="5227"/>
                    </a:cubicBezTo>
                    <a:cubicBezTo>
                      <a:pt x="12509" y="5227"/>
                      <a:pt x="12509" y="5205"/>
                      <a:pt x="12509" y="5205"/>
                    </a:cubicBezTo>
                    <a:cubicBezTo>
                      <a:pt x="12509" y="5182"/>
                      <a:pt x="12486" y="5159"/>
                      <a:pt x="12486" y="5113"/>
                    </a:cubicBezTo>
                    <a:cubicBezTo>
                      <a:pt x="12349" y="4360"/>
                      <a:pt x="12052" y="3630"/>
                      <a:pt x="11664" y="2968"/>
                    </a:cubicBezTo>
                    <a:cubicBezTo>
                      <a:pt x="11185" y="2214"/>
                      <a:pt x="10546" y="1575"/>
                      <a:pt x="9815" y="1073"/>
                    </a:cubicBezTo>
                    <a:cubicBezTo>
                      <a:pt x="9062" y="548"/>
                      <a:pt x="8195" y="206"/>
                      <a:pt x="7305" y="69"/>
                    </a:cubicBezTo>
                    <a:cubicBezTo>
                      <a:pt x="6962" y="23"/>
                      <a:pt x="6643" y="0"/>
                      <a:pt x="6300" y="0"/>
                    </a:cubicBezTo>
                    <a:close/>
                  </a:path>
                </a:pathLst>
              </a:custGeom>
              <a:solidFill>
                <a:srgbClr val="B86D9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4"/>
              <p:cNvSpPr/>
              <p:nvPr/>
            </p:nvSpPr>
            <p:spPr>
              <a:xfrm>
                <a:off x="12620555" y="3737772"/>
                <a:ext cx="669" cy="669"/>
              </a:xfrm>
              <a:custGeom>
                <a:rect b="b" l="l" r="r" t="t"/>
                <a:pathLst>
                  <a:path extrusionOk="0" h="24" w="24">
                    <a:moveTo>
                      <a:pt x="23" y="23"/>
                    </a:moveTo>
                    <a:lnTo>
                      <a:pt x="0" y="0"/>
                    </a:lnTo>
                    <a:close/>
                  </a:path>
                </a:pathLst>
              </a:custGeom>
              <a:solidFill>
                <a:srgbClr val="9C5D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4"/>
              <p:cNvSpPr/>
              <p:nvPr/>
            </p:nvSpPr>
            <p:spPr>
              <a:xfrm>
                <a:off x="12686683" y="3789276"/>
                <a:ext cx="28" cy="28"/>
              </a:xfrm>
              <a:custGeom>
                <a:rect b="b" l="l" r="r" t="t"/>
                <a:pathLst>
                  <a:path extrusionOk="0" h="1" w="1">
                    <a:moveTo>
                      <a:pt x="0" y="0"/>
                    </a:moveTo>
                    <a:cubicBezTo>
                      <a:pt x="0" y="0"/>
                      <a:pt x="0" y="0"/>
                      <a:pt x="0" y="0"/>
                    </a:cubicBezTo>
                    <a:cubicBezTo>
                      <a:pt x="0" y="0"/>
                      <a:pt x="0" y="0"/>
                      <a:pt x="0" y="0"/>
                    </a:cubicBezTo>
                    <a:close/>
                  </a:path>
                </a:pathLst>
              </a:custGeom>
              <a:solidFill>
                <a:srgbClr val="9C5D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4"/>
              <p:cNvSpPr/>
              <p:nvPr/>
            </p:nvSpPr>
            <p:spPr>
              <a:xfrm>
                <a:off x="12687324" y="3789276"/>
                <a:ext cx="28" cy="28"/>
              </a:xfrm>
              <a:custGeom>
                <a:rect b="b" l="l" r="r" t="t"/>
                <a:pathLst>
                  <a:path extrusionOk="0" h="1" w="1">
                    <a:moveTo>
                      <a:pt x="0" y="0"/>
                    </a:moveTo>
                    <a:cubicBezTo>
                      <a:pt x="0" y="0"/>
                      <a:pt x="0" y="0"/>
                      <a:pt x="0" y="0"/>
                    </a:cubicBezTo>
                    <a:cubicBezTo>
                      <a:pt x="0" y="0"/>
                      <a:pt x="0" y="0"/>
                      <a:pt x="0" y="0"/>
                    </a:cubicBezTo>
                    <a:close/>
                  </a:path>
                </a:pathLst>
              </a:custGeom>
              <a:solidFill>
                <a:srgbClr val="9C5D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4"/>
              <p:cNvSpPr/>
              <p:nvPr/>
            </p:nvSpPr>
            <p:spPr>
              <a:xfrm>
                <a:off x="12687324" y="3789916"/>
                <a:ext cx="28" cy="28"/>
              </a:xfrm>
              <a:custGeom>
                <a:rect b="b" l="l" r="r" t="t"/>
                <a:pathLst>
                  <a:path extrusionOk="0" h="1" w="1">
                    <a:moveTo>
                      <a:pt x="0" y="0"/>
                    </a:moveTo>
                    <a:cubicBezTo>
                      <a:pt x="0" y="0"/>
                      <a:pt x="0" y="0"/>
                      <a:pt x="0" y="0"/>
                    </a:cubicBezTo>
                    <a:close/>
                  </a:path>
                </a:pathLst>
              </a:custGeom>
              <a:solidFill>
                <a:srgbClr val="9C5D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4"/>
              <p:cNvSpPr/>
              <p:nvPr/>
            </p:nvSpPr>
            <p:spPr>
              <a:xfrm>
                <a:off x="12656795" y="3759387"/>
                <a:ext cx="28" cy="28"/>
              </a:xfrm>
              <a:custGeom>
                <a:rect b="b" l="l" r="r" t="t"/>
                <a:pathLst>
                  <a:path extrusionOk="0" h="1" w="1">
                    <a:moveTo>
                      <a:pt x="0" y="0"/>
                    </a:moveTo>
                    <a:lnTo>
                      <a:pt x="0" y="0"/>
                    </a:lnTo>
                    <a:cubicBezTo>
                      <a:pt x="0" y="0"/>
                      <a:pt x="0" y="0"/>
                      <a:pt x="0" y="0"/>
                    </a:cubicBezTo>
                    <a:close/>
                  </a:path>
                </a:pathLst>
              </a:custGeom>
              <a:solidFill>
                <a:srgbClr val="9C5D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4"/>
              <p:cNvSpPr/>
              <p:nvPr/>
            </p:nvSpPr>
            <p:spPr>
              <a:xfrm>
                <a:off x="12656795" y="3759387"/>
                <a:ext cx="669" cy="28"/>
              </a:xfrm>
              <a:custGeom>
                <a:rect b="b" l="l" r="r" t="t"/>
                <a:pathLst>
                  <a:path extrusionOk="0" h="1" w="24">
                    <a:moveTo>
                      <a:pt x="23" y="0"/>
                    </a:moveTo>
                    <a:cubicBezTo>
                      <a:pt x="23" y="0"/>
                      <a:pt x="23" y="0"/>
                      <a:pt x="0" y="0"/>
                    </a:cubicBezTo>
                    <a:cubicBezTo>
                      <a:pt x="0" y="0"/>
                      <a:pt x="0" y="0"/>
                      <a:pt x="0" y="0"/>
                    </a:cubicBezTo>
                    <a:cubicBezTo>
                      <a:pt x="0" y="0"/>
                      <a:pt x="23" y="0"/>
                      <a:pt x="23" y="0"/>
                    </a:cubicBezTo>
                    <a:close/>
                  </a:path>
                </a:pathLst>
              </a:custGeom>
              <a:solidFill>
                <a:srgbClr val="9C5D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4"/>
              <p:cNvSpPr/>
              <p:nvPr/>
            </p:nvSpPr>
            <p:spPr>
              <a:xfrm>
                <a:off x="12686683" y="3789276"/>
                <a:ext cx="669" cy="28"/>
              </a:xfrm>
              <a:custGeom>
                <a:rect b="b" l="l" r="r" t="t"/>
                <a:pathLst>
                  <a:path extrusionOk="0" h="1" w="24">
                    <a:moveTo>
                      <a:pt x="23" y="0"/>
                    </a:moveTo>
                    <a:lnTo>
                      <a:pt x="0" y="0"/>
                    </a:lnTo>
                    <a:cubicBezTo>
                      <a:pt x="23" y="0"/>
                      <a:pt x="23" y="0"/>
                      <a:pt x="23" y="0"/>
                    </a:cubicBezTo>
                    <a:close/>
                  </a:path>
                </a:pathLst>
              </a:custGeom>
              <a:solidFill>
                <a:srgbClr val="9C5D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4"/>
              <p:cNvSpPr/>
              <p:nvPr/>
            </p:nvSpPr>
            <p:spPr>
              <a:xfrm>
                <a:off x="12687324" y="3789276"/>
                <a:ext cx="28" cy="28"/>
              </a:xfrm>
              <a:custGeom>
                <a:rect b="b" l="l" r="r" t="t"/>
                <a:pathLst>
                  <a:path extrusionOk="0" h="1" w="1">
                    <a:moveTo>
                      <a:pt x="0" y="0"/>
                    </a:moveTo>
                    <a:cubicBezTo>
                      <a:pt x="0" y="0"/>
                      <a:pt x="0" y="0"/>
                      <a:pt x="0" y="0"/>
                    </a:cubicBezTo>
                    <a:cubicBezTo>
                      <a:pt x="0" y="0"/>
                      <a:pt x="0" y="0"/>
                      <a:pt x="0" y="0"/>
                    </a:cubicBezTo>
                    <a:close/>
                  </a:path>
                </a:pathLst>
              </a:custGeom>
              <a:solidFill>
                <a:srgbClr val="9C5D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4"/>
              <p:cNvSpPr/>
              <p:nvPr/>
            </p:nvSpPr>
            <p:spPr>
              <a:xfrm>
                <a:off x="12390389" y="3868746"/>
                <a:ext cx="28" cy="669"/>
              </a:xfrm>
              <a:custGeom>
                <a:rect b="b" l="l" r="r" t="t"/>
                <a:pathLst>
                  <a:path extrusionOk="0" h="24" w="1">
                    <a:moveTo>
                      <a:pt x="1" y="0"/>
                    </a:moveTo>
                    <a:cubicBezTo>
                      <a:pt x="1" y="0"/>
                      <a:pt x="1" y="23"/>
                      <a:pt x="1" y="23"/>
                    </a:cubicBezTo>
                    <a:cubicBezTo>
                      <a:pt x="1" y="23"/>
                      <a:pt x="1" y="0"/>
                      <a:pt x="1" y="0"/>
                    </a:cubicBezTo>
                    <a:close/>
                  </a:path>
                </a:pathLst>
              </a:custGeom>
              <a:solidFill>
                <a:srgbClr val="9C5D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4"/>
              <p:cNvSpPr/>
              <p:nvPr/>
            </p:nvSpPr>
            <p:spPr>
              <a:xfrm>
                <a:off x="12394846" y="3795627"/>
                <a:ext cx="326182" cy="97186"/>
              </a:xfrm>
              <a:custGeom>
                <a:rect b="b" l="l" r="r" t="t"/>
                <a:pathLst>
                  <a:path extrusionOk="0" h="3489" w="11710">
                    <a:moveTo>
                      <a:pt x="9793" y="1667"/>
                    </a:moveTo>
                    <a:lnTo>
                      <a:pt x="9793" y="1667"/>
                    </a:lnTo>
                    <a:cubicBezTo>
                      <a:pt x="9808" y="1682"/>
                      <a:pt x="9813" y="1687"/>
                      <a:pt x="9821" y="1689"/>
                    </a:cubicBezTo>
                    <a:lnTo>
                      <a:pt x="9821" y="1689"/>
                    </a:lnTo>
                    <a:cubicBezTo>
                      <a:pt x="9812" y="1681"/>
                      <a:pt x="9802" y="1674"/>
                      <a:pt x="9793" y="1667"/>
                    </a:cubicBezTo>
                    <a:close/>
                    <a:moveTo>
                      <a:pt x="5798" y="1"/>
                    </a:moveTo>
                    <a:cubicBezTo>
                      <a:pt x="5319" y="1"/>
                      <a:pt x="4862" y="46"/>
                      <a:pt x="4383" y="137"/>
                    </a:cubicBezTo>
                    <a:cubicBezTo>
                      <a:pt x="3538" y="297"/>
                      <a:pt x="2740" y="640"/>
                      <a:pt x="2009" y="1096"/>
                    </a:cubicBezTo>
                    <a:cubicBezTo>
                      <a:pt x="1918" y="1165"/>
                      <a:pt x="1804" y="1233"/>
                      <a:pt x="1712" y="1324"/>
                    </a:cubicBezTo>
                    <a:cubicBezTo>
                      <a:pt x="1393" y="1553"/>
                      <a:pt x="1096" y="1804"/>
                      <a:pt x="822" y="2078"/>
                    </a:cubicBezTo>
                    <a:cubicBezTo>
                      <a:pt x="799" y="2100"/>
                      <a:pt x="777" y="2123"/>
                      <a:pt x="777" y="2146"/>
                    </a:cubicBezTo>
                    <a:lnTo>
                      <a:pt x="754" y="2146"/>
                    </a:lnTo>
                    <a:cubicBezTo>
                      <a:pt x="754" y="2146"/>
                      <a:pt x="754" y="2169"/>
                      <a:pt x="754" y="2169"/>
                    </a:cubicBezTo>
                    <a:cubicBezTo>
                      <a:pt x="525" y="2397"/>
                      <a:pt x="320" y="2648"/>
                      <a:pt x="137" y="2899"/>
                    </a:cubicBezTo>
                    <a:cubicBezTo>
                      <a:pt x="92" y="2968"/>
                      <a:pt x="46" y="3036"/>
                      <a:pt x="0" y="3105"/>
                    </a:cubicBezTo>
                    <a:cubicBezTo>
                      <a:pt x="0" y="3105"/>
                      <a:pt x="0" y="3105"/>
                      <a:pt x="0" y="3128"/>
                    </a:cubicBezTo>
                    <a:lnTo>
                      <a:pt x="23" y="3128"/>
                    </a:lnTo>
                    <a:cubicBezTo>
                      <a:pt x="46" y="3128"/>
                      <a:pt x="69" y="3150"/>
                      <a:pt x="69" y="3150"/>
                    </a:cubicBezTo>
                    <a:cubicBezTo>
                      <a:pt x="92" y="3173"/>
                      <a:pt x="92" y="3196"/>
                      <a:pt x="92" y="3219"/>
                    </a:cubicBezTo>
                    <a:cubicBezTo>
                      <a:pt x="69" y="3265"/>
                      <a:pt x="69" y="3287"/>
                      <a:pt x="69" y="3333"/>
                    </a:cubicBezTo>
                    <a:cubicBezTo>
                      <a:pt x="86" y="3339"/>
                      <a:pt x="105" y="3342"/>
                      <a:pt x="124" y="3342"/>
                    </a:cubicBezTo>
                    <a:cubicBezTo>
                      <a:pt x="180" y="3342"/>
                      <a:pt x="240" y="3316"/>
                      <a:pt x="274" y="3265"/>
                    </a:cubicBezTo>
                    <a:cubicBezTo>
                      <a:pt x="320" y="3196"/>
                      <a:pt x="366" y="3128"/>
                      <a:pt x="411" y="3059"/>
                    </a:cubicBezTo>
                    <a:cubicBezTo>
                      <a:pt x="457" y="3013"/>
                      <a:pt x="503" y="2968"/>
                      <a:pt x="525" y="2922"/>
                    </a:cubicBezTo>
                    <a:cubicBezTo>
                      <a:pt x="685" y="2717"/>
                      <a:pt x="845" y="2534"/>
                      <a:pt x="1005" y="2374"/>
                    </a:cubicBezTo>
                    <a:cubicBezTo>
                      <a:pt x="1005" y="2352"/>
                      <a:pt x="1005" y="2352"/>
                      <a:pt x="1005" y="2352"/>
                    </a:cubicBezTo>
                    <a:cubicBezTo>
                      <a:pt x="1028" y="2329"/>
                      <a:pt x="1050" y="2306"/>
                      <a:pt x="1073" y="2283"/>
                    </a:cubicBezTo>
                    <a:cubicBezTo>
                      <a:pt x="1302" y="2078"/>
                      <a:pt x="1530" y="1872"/>
                      <a:pt x="1758" y="1690"/>
                    </a:cubicBezTo>
                    <a:cubicBezTo>
                      <a:pt x="1758" y="1690"/>
                      <a:pt x="1781" y="1667"/>
                      <a:pt x="1781" y="1667"/>
                    </a:cubicBezTo>
                    <a:cubicBezTo>
                      <a:pt x="1804" y="1644"/>
                      <a:pt x="1826" y="1621"/>
                      <a:pt x="1872" y="1598"/>
                    </a:cubicBezTo>
                    <a:cubicBezTo>
                      <a:pt x="2283" y="1302"/>
                      <a:pt x="2740" y="1050"/>
                      <a:pt x="3196" y="845"/>
                    </a:cubicBezTo>
                    <a:lnTo>
                      <a:pt x="3219" y="845"/>
                    </a:lnTo>
                    <a:cubicBezTo>
                      <a:pt x="3744" y="617"/>
                      <a:pt x="4292" y="457"/>
                      <a:pt x="4862" y="389"/>
                    </a:cubicBezTo>
                    <a:cubicBezTo>
                      <a:pt x="5180" y="340"/>
                      <a:pt x="5505" y="317"/>
                      <a:pt x="5833" y="317"/>
                    </a:cubicBezTo>
                    <a:cubicBezTo>
                      <a:pt x="6116" y="317"/>
                      <a:pt x="6402" y="334"/>
                      <a:pt x="6688" y="366"/>
                    </a:cubicBezTo>
                    <a:lnTo>
                      <a:pt x="6643" y="366"/>
                    </a:lnTo>
                    <a:cubicBezTo>
                      <a:pt x="7236" y="457"/>
                      <a:pt x="7807" y="594"/>
                      <a:pt x="8355" y="845"/>
                    </a:cubicBezTo>
                    <a:lnTo>
                      <a:pt x="8377" y="845"/>
                    </a:lnTo>
                    <a:cubicBezTo>
                      <a:pt x="8880" y="1073"/>
                      <a:pt x="9382" y="1347"/>
                      <a:pt x="9838" y="1690"/>
                    </a:cubicBezTo>
                    <a:cubicBezTo>
                      <a:pt x="9831" y="1690"/>
                      <a:pt x="9825" y="1690"/>
                      <a:pt x="9821" y="1689"/>
                    </a:cubicBezTo>
                    <a:lnTo>
                      <a:pt x="9821" y="1689"/>
                    </a:lnTo>
                    <a:cubicBezTo>
                      <a:pt x="10288" y="2048"/>
                      <a:pt x="10690" y="2452"/>
                      <a:pt x="11048" y="2922"/>
                    </a:cubicBezTo>
                    <a:cubicBezTo>
                      <a:pt x="11048" y="2945"/>
                      <a:pt x="11048" y="2945"/>
                      <a:pt x="11048" y="2945"/>
                    </a:cubicBezTo>
                    <a:lnTo>
                      <a:pt x="11071" y="2945"/>
                    </a:lnTo>
                    <a:cubicBezTo>
                      <a:pt x="11071" y="2968"/>
                      <a:pt x="11071" y="2968"/>
                      <a:pt x="11094" y="2968"/>
                    </a:cubicBezTo>
                    <a:cubicBezTo>
                      <a:pt x="11094" y="2968"/>
                      <a:pt x="11094" y="2968"/>
                      <a:pt x="11094" y="2991"/>
                    </a:cubicBezTo>
                    <a:cubicBezTo>
                      <a:pt x="11162" y="3082"/>
                      <a:pt x="11253" y="3196"/>
                      <a:pt x="11322" y="3310"/>
                    </a:cubicBezTo>
                    <a:cubicBezTo>
                      <a:pt x="11322" y="3310"/>
                      <a:pt x="11322" y="3333"/>
                      <a:pt x="11322" y="3333"/>
                    </a:cubicBezTo>
                    <a:cubicBezTo>
                      <a:pt x="11345" y="3333"/>
                      <a:pt x="11345" y="3333"/>
                      <a:pt x="11345" y="3356"/>
                    </a:cubicBezTo>
                    <a:cubicBezTo>
                      <a:pt x="11345" y="3356"/>
                      <a:pt x="11367" y="3379"/>
                      <a:pt x="11367" y="3379"/>
                    </a:cubicBezTo>
                    <a:cubicBezTo>
                      <a:pt x="11367" y="3379"/>
                      <a:pt x="11367" y="3401"/>
                      <a:pt x="11390" y="3401"/>
                    </a:cubicBezTo>
                    <a:cubicBezTo>
                      <a:pt x="11423" y="3451"/>
                      <a:pt x="11480" y="3488"/>
                      <a:pt x="11535" y="3488"/>
                    </a:cubicBezTo>
                    <a:cubicBezTo>
                      <a:pt x="11556" y="3488"/>
                      <a:pt x="11577" y="3483"/>
                      <a:pt x="11596" y="3470"/>
                    </a:cubicBezTo>
                    <a:cubicBezTo>
                      <a:pt x="11687" y="3424"/>
                      <a:pt x="11710" y="3310"/>
                      <a:pt x="11664" y="3242"/>
                    </a:cubicBezTo>
                    <a:cubicBezTo>
                      <a:pt x="11664" y="3242"/>
                      <a:pt x="11641" y="3219"/>
                      <a:pt x="11641" y="3219"/>
                    </a:cubicBezTo>
                    <a:cubicBezTo>
                      <a:pt x="11641" y="3196"/>
                      <a:pt x="11641" y="3196"/>
                      <a:pt x="11619" y="3173"/>
                    </a:cubicBezTo>
                    <a:cubicBezTo>
                      <a:pt x="11619" y="3173"/>
                      <a:pt x="11619" y="3150"/>
                      <a:pt x="11619" y="3150"/>
                    </a:cubicBezTo>
                    <a:cubicBezTo>
                      <a:pt x="11596" y="3150"/>
                      <a:pt x="11596" y="3128"/>
                      <a:pt x="11573" y="3105"/>
                    </a:cubicBezTo>
                    <a:cubicBezTo>
                      <a:pt x="11504" y="3013"/>
                      <a:pt x="11436" y="2899"/>
                      <a:pt x="11367" y="2808"/>
                    </a:cubicBezTo>
                    <a:cubicBezTo>
                      <a:pt x="11345" y="2785"/>
                      <a:pt x="11345" y="2785"/>
                      <a:pt x="11322" y="2762"/>
                    </a:cubicBezTo>
                    <a:cubicBezTo>
                      <a:pt x="11322" y="2740"/>
                      <a:pt x="11322" y="2740"/>
                      <a:pt x="11322" y="2740"/>
                    </a:cubicBezTo>
                    <a:cubicBezTo>
                      <a:pt x="11299" y="2740"/>
                      <a:pt x="11299" y="2717"/>
                      <a:pt x="11299" y="2717"/>
                    </a:cubicBezTo>
                    <a:cubicBezTo>
                      <a:pt x="11276" y="2694"/>
                      <a:pt x="11276" y="2671"/>
                      <a:pt x="11253" y="2648"/>
                    </a:cubicBezTo>
                    <a:cubicBezTo>
                      <a:pt x="10751" y="2009"/>
                      <a:pt x="10135" y="1461"/>
                      <a:pt x="9450" y="1050"/>
                    </a:cubicBezTo>
                    <a:cubicBezTo>
                      <a:pt x="8697" y="571"/>
                      <a:pt x="7852" y="252"/>
                      <a:pt x="6985" y="92"/>
                    </a:cubicBezTo>
                    <a:cubicBezTo>
                      <a:pt x="6597" y="23"/>
                      <a:pt x="6186" y="1"/>
                      <a:pt x="5798" y="1"/>
                    </a:cubicBezTo>
                    <a:close/>
                  </a:path>
                </a:pathLst>
              </a:custGeom>
              <a:solidFill>
                <a:srgbClr val="B86D9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4"/>
              <p:cNvSpPr/>
              <p:nvPr/>
            </p:nvSpPr>
            <p:spPr>
              <a:xfrm>
                <a:off x="12483871" y="3819164"/>
                <a:ext cx="641" cy="28"/>
              </a:xfrm>
              <a:custGeom>
                <a:rect b="b" l="l" r="r" t="t"/>
                <a:pathLst>
                  <a:path extrusionOk="0" h="1" w="23">
                    <a:moveTo>
                      <a:pt x="0" y="0"/>
                    </a:moveTo>
                    <a:cubicBezTo>
                      <a:pt x="23" y="0"/>
                      <a:pt x="23" y="0"/>
                      <a:pt x="23" y="0"/>
                    </a:cubicBezTo>
                    <a:cubicBezTo>
                      <a:pt x="23" y="0"/>
                      <a:pt x="23" y="0"/>
                      <a:pt x="0" y="0"/>
                    </a:cubicBezTo>
                    <a:close/>
                  </a:path>
                </a:pathLst>
              </a:custGeom>
              <a:solidFill>
                <a:srgbClr val="9C5D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4"/>
              <p:cNvSpPr/>
              <p:nvPr/>
            </p:nvSpPr>
            <p:spPr>
              <a:xfrm>
                <a:off x="12298830" y="3991447"/>
                <a:ext cx="516292" cy="194985"/>
              </a:xfrm>
              <a:custGeom>
                <a:rect b="b" l="l" r="r" t="t"/>
                <a:pathLst>
                  <a:path extrusionOk="0" h="7000" w="18535">
                    <a:moveTo>
                      <a:pt x="15020" y="4726"/>
                    </a:moveTo>
                    <a:cubicBezTo>
                      <a:pt x="15020" y="4726"/>
                      <a:pt x="15001" y="4726"/>
                      <a:pt x="14998" y="4743"/>
                    </a:cubicBezTo>
                    <a:lnTo>
                      <a:pt x="14998" y="4743"/>
                    </a:lnTo>
                    <a:cubicBezTo>
                      <a:pt x="15005" y="4737"/>
                      <a:pt x="15012" y="4731"/>
                      <a:pt x="15020" y="4726"/>
                    </a:cubicBezTo>
                    <a:close/>
                    <a:moveTo>
                      <a:pt x="12943" y="5935"/>
                    </a:moveTo>
                    <a:cubicBezTo>
                      <a:pt x="12934" y="5935"/>
                      <a:pt x="12928" y="5939"/>
                      <a:pt x="12924" y="5943"/>
                    </a:cubicBezTo>
                    <a:lnTo>
                      <a:pt x="12924" y="5943"/>
                    </a:lnTo>
                    <a:cubicBezTo>
                      <a:pt x="12930" y="5941"/>
                      <a:pt x="12936" y="5938"/>
                      <a:pt x="12943" y="5935"/>
                    </a:cubicBezTo>
                    <a:close/>
                    <a:moveTo>
                      <a:pt x="161" y="1"/>
                    </a:moveTo>
                    <a:cubicBezTo>
                      <a:pt x="69" y="24"/>
                      <a:pt x="1" y="115"/>
                      <a:pt x="46" y="206"/>
                    </a:cubicBezTo>
                    <a:cubicBezTo>
                      <a:pt x="46" y="252"/>
                      <a:pt x="69" y="297"/>
                      <a:pt x="69" y="343"/>
                    </a:cubicBezTo>
                    <a:lnTo>
                      <a:pt x="92" y="343"/>
                    </a:lnTo>
                    <a:cubicBezTo>
                      <a:pt x="92" y="389"/>
                      <a:pt x="115" y="434"/>
                      <a:pt x="138" y="480"/>
                    </a:cubicBezTo>
                    <a:cubicBezTo>
                      <a:pt x="138" y="503"/>
                      <a:pt x="138" y="526"/>
                      <a:pt x="138" y="526"/>
                    </a:cubicBezTo>
                    <a:cubicBezTo>
                      <a:pt x="138" y="549"/>
                      <a:pt x="161" y="549"/>
                      <a:pt x="161" y="549"/>
                    </a:cubicBezTo>
                    <a:cubicBezTo>
                      <a:pt x="206" y="731"/>
                      <a:pt x="275" y="914"/>
                      <a:pt x="366" y="1073"/>
                    </a:cubicBezTo>
                    <a:cubicBezTo>
                      <a:pt x="366" y="1073"/>
                      <a:pt x="366" y="1073"/>
                      <a:pt x="366" y="1096"/>
                    </a:cubicBezTo>
                    <a:cubicBezTo>
                      <a:pt x="366" y="1096"/>
                      <a:pt x="366" y="1119"/>
                      <a:pt x="366" y="1119"/>
                    </a:cubicBezTo>
                    <a:lnTo>
                      <a:pt x="389" y="1119"/>
                    </a:lnTo>
                    <a:cubicBezTo>
                      <a:pt x="389" y="1142"/>
                      <a:pt x="412" y="1188"/>
                      <a:pt x="412" y="1210"/>
                    </a:cubicBezTo>
                    <a:cubicBezTo>
                      <a:pt x="412" y="1210"/>
                      <a:pt x="412" y="1210"/>
                      <a:pt x="412" y="1233"/>
                    </a:cubicBezTo>
                    <a:lnTo>
                      <a:pt x="435" y="1233"/>
                    </a:lnTo>
                    <a:lnTo>
                      <a:pt x="435" y="1256"/>
                    </a:lnTo>
                    <a:cubicBezTo>
                      <a:pt x="457" y="1279"/>
                      <a:pt x="457" y="1302"/>
                      <a:pt x="480" y="1347"/>
                    </a:cubicBezTo>
                    <a:cubicBezTo>
                      <a:pt x="549" y="1507"/>
                      <a:pt x="617" y="1644"/>
                      <a:pt x="708" y="1804"/>
                    </a:cubicBezTo>
                    <a:lnTo>
                      <a:pt x="708" y="1827"/>
                    </a:lnTo>
                    <a:cubicBezTo>
                      <a:pt x="708" y="1827"/>
                      <a:pt x="731" y="1850"/>
                      <a:pt x="731" y="1850"/>
                    </a:cubicBezTo>
                    <a:cubicBezTo>
                      <a:pt x="731" y="1850"/>
                      <a:pt x="731" y="1872"/>
                      <a:pt x="731" y="1872"/>
                    </a:cubicBezTo>
                    <a:cubicBezTo>
                      <a:pt x="731" y="1872"/>
                      <a:pt x="754" y="1872"/>
                      <a:pt x="754" y="1895"/>
                    </a:cubicBezTo>
                    <a:cubicBezTo>
                      <a:pt x="1074" y="2511"/>
                      <a:pt x="1484" y="3082"/>
                      <a:pt x="1941" y="3607"/>
                    </a:cubicBezTo>
                    <a:cubicBezTo>
                      <a:pt x="2466" y="4246"/>
                      <a:pt x="3082" y="4771"/>
                      <a:pt x="3744" y="5251"/>
                    </a:cubicBezTo>
                    <a:cubicBezTo>
                      <a:pt x="4475" y="5775"/>
                      <a:pt x="5296" y="6186"/>
                      <a:pt x="6141" y="6483"/>
                    </a:cubicBezTo>
                    <a:cubicBezTo>
                      <a:pt x="7031" y="6780"/>
                      <a:pt x="7967" y="6962"/>
                      <a:pt x="8926" y="6985"/>
                    </a:cubicBezTo>
                    <a:cubicBezTo>
                      <a:pt x="9077" y="6995"/>
                      <a:pt x="9228" y="7000"/>
                      <a:pt x="9379" y="7000"/>
                    </a:cubicBezTo>
                    <a:cubicBezTo>
                      <a:pt x="9936" y="7000"/>
                      <a:pt x="10492" y="6938"/>
                      <a:pt x="11048" y="6848"/>
                    </a:cubicBezTo>
                    <a:cubicBezTo>
                      <a:pt x="11779" y="6711"/>
                      <a:pt x="12486" y="6483"/>
                      <a:pt x="13148" y="6209"/>
                    </a:cubicBezTo>
                    <a:cubicBezTo>
                      <a:pt x="14335" y="5684"/>
                      <a:pt x="15431" y="4931"/>
                      <a:pt x="16321" y="3995"/>
                    </a:cubicBezTo>
                    <a:cubicBezTo>
                      <a:pt x="16321" y="3972"/>
                      <a:pt x="16321" y="3972"/>
                      <a:pt x="16321" y="3972"/>
                    </a:cubicBezTo>
                    <a:cubicBezTo>
                      <a:pt x="16618" y="3676"/>
                      <a:pt x="16869" y="3356"/>
                      <a:pt x="17120" y="3036"/>
                    </a:cubicBezTo>
                    <a:cubicBezTo>
                      <a:pt x="17120" y="3036"/>
                      <a:pt x="17120" y="3014"/>
                      <a:pt x="17120" y="3014"/>
                    </a:cubicBezTo>
                    <a:cubicBezTo>
                      <a:pt x="17143" y="3014"/>
                      <a:pt x="17143" y="2991"/>
                      <a:pt x="17143" y="2991"/>
                    </a:cubicBezTo>
                    <a:cubicBezTo>
                      <a:pt x="17280" y="2808"/>
                      <a:pt x="17417" y="2603"/>
                      <a:pt x="17531" y="2420"/>
                    </a:cubicBezTo>
                    <a:cubicBezTo>
                      <a:pt x="17690" y="2169"/>
                      <a:pt x="17827" y="1918"/>
                      <a:pt x="17942" y="1667"/>
                    </a:cubicBezTo>
                    <a:lnTo>
                      <a:pt x="17964" y="1667"/>
                    </a:lnTo>
                    <a:cubicBezTo>
                      <a:pt x="17964" y="1644"/>
                      <a:pt x="17987" y="1598"/>
                      <a:pt x="17987" y="1576"/>
                    </a:cubicBezTo>
                    <a:lnTo>
                      <a:pt x="18010" y="1576"/>
                    </a:lnTo>
                    <a:cubicBezTo>
                      <a:pt x="18010" y="1553"/>
                      <a:pt x="18010" y="1553"/>
                      <a:pt x="18010" y="1553"/>
                    </a:cubicBezTo>
                    <a:cubicBezTo>
                      <a:pt x="18078" y="1393"/>
                      <a:pt x="18170" y="1233"/>
                      <a:pt x="18215" y="1073"/>
                    </a:cubicBezTo>
                    <a:lnTo>
                      <a:pt x="18238" y="1073"/>
                    </a:lnTo>
                    <a:cubicBezTo>
                      <a:pt x="18238" y="1051"/>
                      <a:pt x="18238" y="1028"/>
                      <a:pt x="18261" y="1028"/>
                    </a:cubicBezTo>
                    <a:cubicBezTo>
                      <a:pt x="18261" y="1028"/>
                      <a:pt x="18261" y="1028"/>
                      <a:pt x="18261" y="1005"/>
                    </a:cubicBezTo>
                    <a:cubicBezTo>
                      <a:pt x="18284" y="959"/>
                      <a:pt x="18284" y="937"/>
                      <a:pt x="18284" y="914"/>
                    </a:cubicBezTo>
                    <a:cubicBezTo>
                      <a:pt x="18307" y="891"/>
                      <a:pt x="18307" y="891"/>
                      <a:pt x="18307" y="868"/>
                    </a:cubicBezTo>
                    <a:cubicBezTo>
                      <a:pt x="18307" y="868"/>
                      <a:pt x="18307" y="868"/>
                      <a:pt x="18307" y="845"/>
                    </a:cubicBezTo>
                    <a:lnTo>
                      <a:pt x="18330" y="845"/>
                    </a:lnTo>
                    <a:cubicBezTo>
                      <a:pt x="18330" y="822"/>
                      <a:pt x="18330" y="822"/>
                      <a:pt x="18330" y="800"/>
                    </a:cubicBezTo>
                    <a:cubicBezTo>
                      <a:pt x="18398" y="663"/>
                      <a:pt x="18444" y="503"/>
                      <a:pt x="18489" y="366"/>
                    </a:cubicBezTo>
                    <a:cubicBezTo>
                      <a:pt x="18535" y="275"/>
                      <a:pt x="18467" y="183"/>
                      <a:pt x="18375" y="160"/>
                    </a:cubicBezTo>
                    <a:cubicBezTo>
                      <a:pt x="18363" y="157"/>
                      <a:pt x="18351" y="156"/>
                      <a:pt x="18340" y="156"/>
                    </a:cubicBezTo>
                    <a:cubicBezTo>
                      <a:pt x="18266" y="156"/>
                      <a:pt x="18212" y="215"/>
                      <a:pt x="18193" y="275"/>
                    </a:cubicBezTo>
                    <a:cubicBezTo>
                      <a:pt x="18124" y="434"/>
                      <a:pt x="18078" y="594"/>
                      <a:pt x="18010" y="754"/>
                    </a:cubicBezTo>
                    <a:cubicBezTo>
                      <a:pt x="18010" y="754"/>
                      <a:pt x="18010" y="777"/>
                      <a:pt x="18010" y="777"/>
                    </a:cubicBezTo>
                    <a:cubicBezTo>
                      <a:pt x="17987" y="777"/>
                      <a:pt x="17987" y="800"/>
                      <a:pt x="17987" y="822"/>
                    </a:cubicBezTo>
                    <a:cubicBezTo>
                      <a:pt x="17987" y="822"/>
                      <a:pt x="17987" y="822"/>
                      <a:pt x="17987" y="845"/>
                    </a:cubicBezTo>
                    <a:lnTo>
                      <a:pt x="17964" y="845"/>
                    </a:lnTo>
                    <a:cubicBezTo>
                      <a:pt x="17964" y="845"/>
                      <a:pt x="17964" y="868"/>
                      <a:pt x="17964" y="868"/>
                    </a:cubicBezTo>
                    <a:cubicBezTo>
                      <a:pt x="17964" y="891"/>
                      <a:pt x="17964" y="891"/>
                      <a:pt x="17942" y="914"/>
                    </a:cubicBezTo>
                    <a:lnTo>
                      <a:pt x="17942" y="937"/>
                    </a:lnTo>
                    <a:cubicBezTo>
                      <a:pt x="17873" y="1073"/>
                      <a:pt x="17827" y="1210"/>
                      <a:pt x="17759" y="1347"/>
                    </a:cubicBezTo>
                    <a:lnTo>
                      <a:pt x="17736" y="1347"/>
                    </a:lnTo>
                    <a:cubicBezTo>
                      <a:pt x="17736" y="1370"/>
                      <a:pt x="17736" y="1370"/>
                      <a:pt x="17736" y="1370"/>
                    </a:cubicBezTo>
                    <a:cubicBezTo>
                      <a:pt x="17736" y="1370"/>
                      <a:pt x="17736" y="1393"/>
                      <a:pt x="17736" y="1393"/>
                    </a:cubicBezTo>
                    <a:cubicBezTo>
                      <a:pt x="17713" y="1416"/>
                      <a:pt x="17713" y="1416"/>
                      <a:pt x="17713" y="1439"/>
                    </a:cubicBezTo>
                    <a:cubicBezTo>
                      <a:pt x="17690" y="1439"/>
                      <a:pt x="17690" y="1462"/>
                      <a:pt x="17690" y="1484"/>
                    </a:cubicBezTo>
                    <a:cubicBezTo>
                      <a:pt x="17668" y="1507"/>
                      <a:pt x="17668" y="1530"/>
                      <a:pt x="17645" y="1530"/>
                    </a:cubicBezTo>
                    <a:cubicBezTo>
                      <a:pt x="17531" y="1781"/>
                      <a:pt x="17417" y="2009"/>
                      <a:pt x="17280" y="2215"/>
                    </a:cubicBezTo>
                    <a:lnTo>
                      <a:pt x="17257" y="2238"/>
                    </a:lnTo>
                    <a:cubicBezTo>
                      <a:pt x="17143" y="2443"/>
                      <a:pt x="17006" y="2626"/>
                      <a:pt x="16869" y="2831"/>
                    </a:cubicBezTo>
                    <a:cubicBezTo>
                      <a:pt x="16800" y="2900"/>
                      <a:pt x="16755" y="2968"/>
                      <a:pt x="16686" y="3059"/>
                    </a:cubicBezTo>
                    <a:cubicBezTo>
                      <a:pt x="16686" y="3059"/>
                      <a:pt x="16709" y="3037"/>
                      <a:pt x="16709" y="3036"/>
                    </a:cubicBezTo>
                    <a:lnTo>
                      <a:pt x="16709" y="3036"/>
                    </a:lnTo>
                    <a:cubicBezTo>
                      <a:pt x="16504" y="3288"/>
                      <a:pt x="16298" y="3539"/>
                      <a:pt x="16070" y="3767"/>
                    </a:cubicBezTo>
                    <a:cubicBezTo>
                      <a:pt x="16070" y="3790"/>
                      <a:pt x="16070" y="3790"/>
                      <a:pt x="16070" y="3790"/>
                    </a:cubicBezTo>
                    <a:cubicBezTo>
                      <a:pt x="15727" y="4132"/>
                      <a:pt x="15362" y="4452"/>
                      <a:pt x="14997" y="4748"/>
                    </a:cubicBezTo>
                    <a:cubicBezTo>
                      <a:pt x="14997" y="4746"/>
                      <a:pt x="14997" y="4745"/>
                      <a:pt x="14998" y="4743"/>
                    </a:cubicBezTo>
                    <a:lnTo>
                      <a:pt x="14998" y="4743"/>
                    </a:lnTo>
                    <a:cubicBezTo>
                      <a:pt x="14370" y="5233"/>
                      <a:pt x="13676" y="5635"/>
                      <a:pt x="12916" y="5950"/>
                    </a:cubicBezTo>
                    <a:lnTo>
                      <a:pt x="12916" y="5950"/>
                    </a:lnTo>
                    <a:cubicBezTo>
                      <a:pt x="12919" y="5948"/>
                      <a:pt x="12921" y="5945"/>
                      <a:pt x="12924" y="5943"/>
                    </a:cubicBezTo>
                    <a:lnTo>
                      <a:pt x="12924" y="5943"/>
                    </a:lnTo>
                    <a:cubicBezTo>
                      <a:pt x="12153" y="6259"/>
                      <a:pt x="11338" y="6484"/>
                      <a:pt x="10523" y="6597"/>
                    </a:cubicBezTo>
                    <a:lnTo>
                      <a:pt x="10569" y="6597"/>
                    </a:lnTo>
                    <a:cubicBezTo>
                      <a:pt x="10147" y="6654"/>
                      <a:pt x="9724" y="6683"/>
                      <a:pt x="9299" y="6683"/>
                    </a:cubicBezTo>
                    <a:cubicBezTo>
                      <a:pt x="8874" y="6683"/>
                      <a:pt x="8446" y="6654"/>
                      <a:pt x="8013" y="6597"/>
                    </a:cubicBezTo>
                    <a:lnTo>
                      <a:pt x="8058" y="6597"/>
                    </a:lnTo>
                    <a:cubicBezTo>
                      <a:pt x="7236" y="6483"/>
                      <a:pt x="6415" y="6255"/>
                      <a:pt x="5662" y="5935"/>
                    </a:cubicBezTo>
                    <a:cubicBezTo>
                      <a:pt x="4908" y="5616"/>
                      <a:pt x="4224" y="5228"/>
                      <a:pt x="3584" y="4726"/>
                    </a:cubicBezTo>
                    <a:cubicBezTo>
                      <a:pt x="2945" y="4246"/>
                      <a:pt x="2375" y="3676"/>
                      <a:pt x="1873" y="3036"/>
                    </a:cubicBezTo>
                    <a:cubicBezTo>
                      <a:pt x="1873" y="3014"/>
                      <a:pt x="1873" y="3014"/>
                      <a:pt x="1850" y="3014"/>
                    </a:cubicBezTo>
                    <a:lnTo>
                      <a:pt x="1873" y="3014"/>
                    </a:lnTo>
                    <a:cubicBezTo>
                      <a:pt x="1530" y="2603"/>
                      <a:pt x="1256" y="2146"/>
                      <a:pt x="982" y="1667"/>
                    </a:cubicBezTo>
                    <a:cubicBezTo>
                      <a:pt x="982" y="1644"/>
                      <a:pt x="982" y="1644"/>
                      <a:pt x="982" y="1621"/>
                    </a:cubicBezTo>
                    <a:cubicBezTo>
                      <a:pt x="960" y="1621"/>
                      <a:pt x="960" y="1598"/>
                      <a:pt x="960" y="1598"/>
                    </a:cubicBezTo>
                    <a:cubicBezTo>
                      <a:pt x="891" y="1439"/>
                      <a:pt x="823" y="1302"/>
                      <a:pt x="754" y="1165"/>
                    </a:cubicBezTo>
                    <a:cubicBezTo>
                      <a:pt x="754" y="1142"/>
                      <a:pt x="731" y="1142"/>
                      <a:pt x="731" y="1119"/>
                    </a:cubicBezTo>
                    <a:lnTo>
                      <a:pt x="708" y="1096"/>
                    </a:lnTo>
                    <a:cubicBezTo>
                      <a:pt x="708" y="1096"/>
                      <a:pt x="708" y="1096"/>
                      <a:pt x="708" y="1073"/>
                    </a:cubicBezTo>
                    <a:cubicBezTo>
                      <a:pt x="686" y="1051"/>
                      <a:pt x="686" y="1005"/>
                      <a:pt x="663" y="959"/>
                    </a:cubicBezTo>
                    <a:cubicBezTo>
                      <a:pt x="594" y="777"/>
                      <a:pt x="526" y="594"/>
                      <a:pt x="457" y="412"/>
                    </a:cubicBezTo>
                    <a:cubicBezTo>
                      <a:pt x="435" y="389"/>
                      <a:pt x="435" y="343"/>
                      <a:pt x="412" y="320"/>
                    </a:cubicBezTo>
                    <a:cubicBezTo>
                      <a:pt x="412" y="320"/>
                      <a:pt x="412" y="320"/>
                      <a:pt x="412" y="297"/>
                    </a:cubicBezTo>
                    <a:cubicBezTo>
                      <a:pt x="389" y="252"/>
                      <a:pt x="366" y="183"/>
                      <a:pt x="343" y="115"/>
                    </a:cubicBezTo>
                    <a:cubicBezTo>
                      <a:pt x="320" y="46"/>
                      <a:pt x="275" y="1"/>
                      <a:pt x="183" y="1"/>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4"/>
              <p:cNvSpPr/>
              <p:nvPr/>
            </p:nvSpPr>
            <p:spPr>
              <a:xfrm>
                <a:off x="12393565" y="3874456"/>
                <a:ext cx="326851" cy="190194"/>
              </a:xfrm>
              <a:custGeom>
                <a:rect b="b" l="l" r="r" t="t"/>
                <a:pathLst>
                  <a:path extrusionOk="0" h="6828" w="11734">
                    <a:moveTo>
                      <a:pt x="386" y="1743"/>
                    </a:moveTo>
                    <a:cubicBezTo>
                      <a:pt x="387" y="1748"/>
                      <a:pt x="388" y="1753"/>
                      <a:pt x="389" y="1758"/>
                    </a:cubicBezTo>
                    <a:cubicBezTo>
                      <a:pt x="389" y="1753"/>
                      <a:pt x="388" y="1748"/>
                      <a:pt x="386" y="1743"/>
                    </a:cubicBezTo>
                    <a:close/>
                    <a:moveTo>
                      <a:pt x="754" y="3128"/>
                    </a:moveTo>
                    <a:cubicBezTo>
                      <a:pt x="777" y="3128"/>
                      <a:pt x="777" y="3151"/>
                      <a:pt x="777" y="3151"/>
                    </a:cubicBezTo>
                    <a:cubicBezTo>
                      <a:pt x="777" y="3128"/>
                      <a:pt x="777" y="3128"/>
                      <a:pt x="754" y="3128"/>
                    </a:cubicBezTo>
                    <a:close/>
                    <a:moveTo>
                      <a:pt x="206" y="1"/>
                    </a:moveTo>
                    <a:cubicBezTo>
                      <a:pt x="183" y="1"/>
                      <a:pt x="161" y="24"/>
                      <a:pt x="138" y="24"/>
                    </a:cubicBezTo>
                    <a:cubicBezTo>
                      <a:pt x="115" y="47"/>
                      <a:pt x="69" y="92"/>
                      <a:pt x="69" y="138"/>
                    </a:cubicBezTo>
                    <a:cubicBezTo>
                      <a:pt x="24" y="412"/>
                      <a:pt x="1" y="686"/>
                      <a:pt x="1" y="960"/>
                    </a:cubicBezTo>
                    <a:lnTo>
                      <a:pt x="1" y="982"/>
                    </a:lnTo>
                    <a:cubicBezTo>
                      <a:pt x="1" y="1142"/>
                      <a:pt x="1" y="1279"/>
                      <a:pt x="24" y="1439"/>
                    </a:cubicBezTo>
                    <a:cubicBezTo>
                      <a:pt x="24" y="1439"/>
                      <a:pt x="24" y="1462"/>
                      <a:pt x="24" y="1462"/>
                    </a:cubicBezTo>
                    <a:cubicBezTo>
                      <a:pt x="46" y="1804"/>
                      <a:pt x="115" y="2169"/>
                      <a:pt x="206" y="2512"/>
                    </a:cubicBezTo>
                    <a:cubicBezTo>
                      <a:pt x="320" y="2900"/>
                      <a:pt x="480" y="3288"/>
                      <a:pt x="663" y="3653"/>
                    </a:cubicBezTo>
                    <a:cubicBezTo>
                      <a:pt x="868" y="4087"/>
                      <a:pt x="1142" y="4475"/>
                      <a:pt x="1439" y="4817"/>
                    </a:cubicBezTo>
                    <a:cubicBezTo>
                      <a:pt x="1736" y="5159"/>
                      <a:pt x="2101" y="5479"/>
                      <a:pt x="2466" y="5730"/>
                    </a:cubicBezTo>
                    <a:cubicBezTo>
                      <a:pt x="3219" y="6301"/>
                      <a:pt x="4132" y="6643"/>
                      <a:pt x="5068" y="6780"/>
                    </a:cubicBezTo>
                    <a:cubicBezTo>
                      <a:pt x="5324" y="6811"/>
                      <a:pt x="5582" y="6827"/>
                      <a:pt x="5839" y="6827"/>
                    </a:cubicBezTo>
                    <a:cubicBezTo>
                      <a:pt x="6523" y="6827"/>
                      <a:pt x="7206" y="6715"/>
                      <a:pt x="7853" y="6483"/>
                    </a:cubicBezTo>
                    <a:cubicBezTo>
                      <a:pt x="8446" y="6278"/>
                      <a:pt x="8971" y="5981"/>
                      <a:pt x="9450" y="5593"/>
                    </a:cubicBezTo>
                    <a:cubicBezTo>
                      <a:pt x="9724" y="5410"/>
                      <a:pt x="9953" y="5182"/>
                      <a:pt x="10181" y="4954"/>
                    </a:cubicBezTo>
                    <a:cubicBezTo>
                      <a:pt x="10386" y="4726"/>
                      <a:pt x="10569" y="4497"/>
                      <a:pt x="10729" y="4246"/>
                    </a:cubicBezTo>
                    <a:cubicBezTo>
                      <a:pt x="11299" y="3402"/>
                      <a:pt x="11642" y="2420"/>
                      <a:pt x="11710" y="1416"/>
                    </a:cubicBezTo>
                    <a:cubicBezTo>
                      <a:pt x="11710" y="1393"/>
                      <a:pt x="11710" y="1393"/>
                      <a:pt x="11710" y="1393"/>
                    </a:cubicBezTo>
                    <a:cubicBezTo>
                      <a:pt x="11710" y="1370"/>
                      <a:pt x="11733" y="1348"/>
                      <a:pt x="11733" y="1325"/>
                    </a:cubicBezTo>
                    <a:cubicBezTo>
                      <a:pt x="11733" y="1302"/>
                      <a:pt x="11733" y="1302"/>
                      <a:pt x="11733" y="1302"/>
                    </a:cubicBezTo>
                    <a:cubicBezTo>
                      <a:pt x="11733" y="1256"/>
                      <a:pt x="11733" y="1211"/>
                      <a:pt x="11733" y="1165"/>
                    </a:cubicBezTo>
                    <a:cubicBezTo>
                      <a:pt x="11733" y="1142"/>
                      <a:pt x="11733" y="1142"/>
                      <a:pt x="11733" y="1119"/>
                    </a:cubicBezTo>
                    <a:cubicBezTo>
                      <a:pt x="11733" y="1096"/>
                      <a:pt x="11733" y="1074"/>
                      <a:pt x="11733" y="1051"/>
                    </a:cubicBezTo>
                    <a:lnTo>
                      <a:pt x="11733" y="1028"/>
                    </a:lnTo>
                    <a:lnTo>
                      <a:pt x="11733" y="1005"/>
                    </a:lnTo>
                    <a:lnTo>
                      <a:pt x="11733" y="982"/>
                    </a:lnTo>
                    <a:lnTo>
                      <a:pt x="11733" y="914"/>
                    </a:lnTo>
                    <a:lnTo>
                      <a:pt x="11733" y="891"/>
                    </a:lnTo>
                    <a:cubicBezTo>
                      <a:pt x="11733" y="891"/>
                      <a:pt x="11733" y="868"/>
                      <a:pt x="11733" y="868"/>
                    </a:cubicBezTo>
                    <a:cubicBezTo>
                      <a:pt x="11733" y="868"/>
                      <a:pt x="11733" y="845"/>
                      <a:pt x="11733" y="845"/>
                    </a:cubicBezTo>
                    <a:lnTo>
                      <a:pt x="11733" y="823"/>
                    </a:lnTo>
                    <a:cubicBezTo>
                      <a:pt x="11733" y="708"/>
                      <a:pt x="11733" y="594"/>
                      <a:pt x="11710" y="480"/>
                    </a:cubicBezTo>
                    <a:cubicBezTo>
                      <a:pt x="11710" y="480"/>
                      <a:pt x="11710" y="480"/>
                      <a:pt x="11710" y="457"/>
                    </a:cubicBezTo>
                    <a:cubicBezTo>
                      <a:pt x="11710" y="412"/>
                      <a:pt x="11687" y="366"/>
                      <a:pt x="11665" y="343"/>
                    </a:cubicBezTo>
                    <a:cubicBezTo>
                      <a:pt x="11642" y="320"/>
                      <a:pt x="11596" y="298"/>
                      <a:pt x="11550" y="298"/>
                    </a:cubicBezTo>
                    <a:cubicBezTo>
                      <a:pt x="11459" y="298"/>
                      <a:pt x="11391" y="366"/>
                      <a:pt x="11391" y="457"/>
                    </a:cubicBezTo>
                    <a:cubicBezTo>
                      <a:pt x="11391" y="480"/>
                      <a:pt x="11391" y="480"/>
                      <a:pt x="11391" y="480"/>
                    </a:cubicBezTo>
                    <a:cubicBezTo>
                      <a:pt x="11391" y="594"/>
                      <a:pt x="11391" y="686"/>
                      <a:pt x="11413" y="800"/>
                    </a:cubicBezTo>
                    <a:cubicBezTo>
                      <a:pt x="11413" y="823"/>
                      <a:pt x="11413" y="823"/>
                      <a:pt x="11413" y="845"/>
                    </a:cubicBezTo>
                    <a:cubicBezTo>
                      <a:pt x="11413" y="868"/>
                      <a:pt x="11413" y="891"/>
                      <a:pt x="11413" y="914"/>
                    </a:cubicBezTo>
                    <a:lnTo>
                      <a:pt x="11413" y="982"/>
                    </a:lnTo>
                    <a:cubicBezTo>
                      <a:pt x="11413" y="1005"/>
                      <a:pt x="11413" y="1028"/>
                      <a:pt x="11413" y="1074"/>
                    </a:cubicBezTo>
                    <a:cubicBezTo>
                      <a:pt x="11413" y="1074"/>
                      <a:pt x="11413" y="1096"/>
                      <a:pt x="11413" y="1119"/>
                    </a:cubicBezTo>
                    <a:cubicBezTo>
                      <a:pt x="11413" y="1165"/>
                      <a:pt x="11413" y="1211"/>
                      <a:pt x="11391" y="1256"/>
                    </a:cubicBezTo>
                    <a:cubicBezTo>
                      <a:pt x="11391" y="1279"/>
                      <a:pt x="11391" y="1279"/>
                      <a:pt x="11391" y="1279"/>
                    </a:cubicBezTo>
                    <a:cubicBezTo>
                      <a:pt x="11391" y="1302"/>
                      <a:pt x="11391" y="1325"/>
                      <a:pt x="11391" y="1348"/>
                    </a:cubicBezTo>
                    <a:lnTo>
                      <a:pt x="11391" y="1370"/>
                    </a:lnTo>
                    <a:cubicBezTo>
                      <a:pt x="11391" y="1462"/>
                      <a:pt x="11368" y="1576"/>
                      <a:pt x="11368" y="1667"/>
                    </a:cubicBezTo>
                    <a:cubicBezTo>
                      <a:pt x="11299" y="2169"/>
                      <a:pt x="11162" y="2649"/>
                      <a:pt x="10980" y="3105"/>
                    </a:cubicBezTo>
                    <a:cubicBezTo>
                      <a:pt x="10797" y="3562"/>
                      <a:pt x="10546" y="3972"/>
                      <a:pt x="10249" y="4360"/>
                    </a:cubicBezTo>
                    <a:cubicBezTo>
                      <a:pt x="9953" y="4726"/>
                      <a:pt x="9633" y="5045"/>
                      <a:pt x="9245" y="5342"/>
                    </a:cubicBezTo>
                    <a:lnTo>
                      <a:pt x="9268" y="5342"/>
                    </a:lnTo>
                    <a:cubicBezTo>
                      <a:pt x="8880" y="5639"/>
                      <a:pt x="8469" y="5890"/>
                      <a:pt x="8012" y="6072"/>
                    </a:cubicBezTo>
                    <a:cubicBezTo>
                      <a:pt x="8012" y="6072"/>
                      <a:pt x="7990" y="6072"/>
                      <a:pt x="7990" y="6095"/>
                    </a:cubicBezTo>
                    <a:cubicBezTo>
                      <a:pt x="7990" y="6095"/>
                      <a:pt x="7990" y="6072"/>
                      <a:pt x="7990" y="6072"/>
                    </a:cubicBezTo>
                    <a:cubicBezTo>
                      <a:pt x="7533" y="6278"/>
                      <a:pt x="7054" y="6392"/>
                      <a:pt x="6552" y="6460"/>
                    </a:cubicBezTo>
                    <a:lnTo>
                      <a:pt x="6575" y="6460"/>
                    </a:lnTo>
                    <a:cubicBezTo>
                      <a:pt x="6348" y="6491"/>
                      <a:pt x="6121" y="6504"/>
                      <a:pt x="5894" y="6504"/>
                    </a:cubicBezTo>
                    <a:cubicBezTo>
                      <a:pt x="5619" y="6504"/>
                      <a:pt x="5344" y="6485"/>
                      <a:pt x="5068" y="6460"/>
                    </a:cubicBezTo>
                    <a:lnTo>
                      <a:pt x="5114" y="6460"/>
                    </a:lnTo>
                    <a:cubicBezTo>
                      <a:pt x="4634" y="6392"/>
                      <a:pt x="4155" y="6255"/>
                      <a:pt x="3721" y="6072"/>
                    </a:cubicBezTo>
                    <a:cubicBezTo>
                      <a:pt x="3288" y="5890"/>
                      <a:pt x="2877" y="5639"/>
                      <a:pt x="2489" y="5365"/>
                    </a:cubicBezTo>
                    <a:cubicBezTo>
                      <a:pt x="2101" y="5068"/>
                      <a:pt x="1758" y="4726"/>
                      <a:pt x="1462" y="4338"/>
                    </a:cubicBezTo>
                    <a:cubicBezTo>
                      <a:pt x="1188" y="3950"/>
                      <a:pt x="937" y="3539"/>
                      <a:pt x="754" y="3128"/>
                    </a:cubicBezTo>
                    <a:cubicBezTo>
                      <a:pt x="571" y="2671"/>
                      <a:pt x="434" y="2192"/>
                      <a:pt x="366" y="1713"/>
                    </a:cubicBezTo>
                    <a:lnTo>
                      <a:pt x="366" y="1713"/>
                    </a:lnTo>
                    <a:cubicBezTo>
                      <a:pt x="366" y="1713"/>
                      <a:pt x="379" y="1726"/>
                      <a:pt x="386" y="1743"/>
                    </a:cubicBezTo>
                    <a:lnTo>
                      <a:pt x="386" y="1743"/>
                    </a:lnTo>
                    <a:cubicBezTo>
                      <a:pt x="364" y="1634"/>
                      <a:pt x="343" y="1526"/>
                      <a:pt x="343" y="1439"/>
                    </a:cubicBezTo>
                    <a:cubicBezTo>
                      <a:pt x="343" y="1416"/>
                      <a:pt x="343" y="1416"/>
                      <a:pt x="343" y="1416"/>
                    </a:cubicBezTo>
                    <a:cubicBezTo>
                      <a:pt x="343" y="1256"/>
                      <a:pt x="320" y="1119"/>
                      <a:pt x="320" y="960"/>
                    </a:cubicBezTo>
                    <a:cubicBezTo>
                      <a:pt x="320" y="708"/>
                      <a:pt x="343" y="480"/>
                      <a:pt x="366" y="229"/>
                    </a:cubicBezTo>
                    <a:cubicBezTo>
                      <a:pt x="366" y="221"/>
                      <a:pt x="366" y="214"/>
                      <a:pt x="366" y="206"/>
                    </a:cubicBezTo>
                    <a:cubicBezTo>
                      <a:pt x="389" y="161"/>
                      <a:pt x="389" y="138"/>
                      <a:pt x="366" y="92"/>
                    </a:cubicBezTo>
                    <a:cubicBezTo>
                      <a:pt x="343" y="47"/>
                      <a:pt x="298" y="24"/>
                      <a:pt x="252" y="24"/>
                    </a:cubicBezTo>
                    <a:cubicBezTo>
                      <a:pt x="252" y="1"/>
                      <a:pt x="229" y="1"/>
                      <a:pt x="206" y="1"/>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4"/>
              <p:cNvSpPr/>
              <p:nvPr/>
            </p:nvSpPr>
            <p:spPr>
              <a:xfrm>
                <a:off x="10807891" y="3981280"/>
                <a:ext cx="1500521" cy="70612"/>
              </a:xfrm>
              <a:custGeom>
                <a:rect b="b" l="l" r="r" t="t"/>
                <a:pathLst>
                  <a:path extrusionOk="0" h="2535" w="53869">
                    <a:moveTo>
                      <a:pt x="37913" y="0"/>
                    </a:moveTo>
                    <a:cubicBezTo>
                      <a:pt x="36133" y="0"/>
                      <a:pt x="34375" y="23"/>
                      <a:pt x="32595" y="23"/>
                    </a:cubicBezTo>
                    <a:cubicBezTo>
                      <a:pt x="29080" y="69"/>
                      <a:pt x="25542" y="137"/>
                      <a:pt x="22027" y="297"/>
                    </a:cubicBezTo>
                    <a:cubicBezTo>
                      <a:pt x="21137" y="320"/>
                      <a:pt x="20247" y="366"/>
                      <a:pt x="19379" y="411"/>
                    </a:cubicBezTo>
                    <a:cubicBezTo>
                      <a:pt x="18512" y="457"/>
                      <a:pt x="17644" y="503"/>
                      <a:pt x="16777" y="548"/>
                    </a:cubicBezTo>
                    <a:cubicBezTo>
                      <a:pt x="15088" y="640"/>
                      <a:pt x="13376" y="731"/>
                      <a:pt x="11687" y="822"/>
                    </a:cubicBezTo>
                    <a:cubicBezTo>
                      <a:pt x="7830" y="1050"/>
                      <a:pt x="3949" y="1393"/>
                      <a:pt x="160" y="2192"/>
                    </a:cubicBezTo>
                    <a:cubicBezTo>
                      <a:pt x="69" y="2215"/>
                      <a:pt x="1" y="2306"/>
                      <a:pt x="23" y="2397"/>
                    </a:cubicBezTo>
                    <a:cubicBezTo>
                      <a:pt x="23" y="2466"/>
                      <a:pt x="115" y="2534"/>
                      <a:pt x="206" y="2534"/>
                    </a:cubicBezTo>
                    <a:cubicBezTo>
                      <a:pt x="3538" y="1827"/>
                      <a:pt x="6917" y="1461"/>
                      <a:pt x="10318" y="1233"/>
                    </a:cubicBezTo>
                    <a:cubicBezTo>
                      <a:pt x="12007" y="1119"/>
                      <a:pt x="13719" y="1028"/>
                      <a:pt x="15408" y="936"/>
                    </a:cubicBezTo>
                    <a:cubicBezTo>
                      <a:pt x="17142" y="868"/>
                      <a:pt x="18854" y="754"/>
                      <a:pt x="20589" y="685"/>
                    </a:cubicBezTo>
                    <a:cubicBezTo>
                      <a:pt x="22849" y="571"/>
                      <a:pt x="25131" y="503"/>
                      <a:pt x="27391" y="434"/>
                    </a:cubicBezTo>
                    <a:cubicBezTo>
                      <a:pt x="30929" y="366"/>
                      <a:pt x="34444" y="320"/>
                      <a:pt x="37982" y="320"/>
                    </a:cubicBezTo>
                    <a:cubicBezTo>
                      <a:pt x="39739" y="320"/>
                      <a:pt x="41520" y="320"/>
                      <a:pt x="43277" y="366"/>
                    </a:cubicBezTo>
                    <a:cubicBezTo>
                      <a:pt x="45035" y="389"/>
                      <a:pt x="46792" y="434"/>
                      <a:pt x="48550" y="480"/>
                    </a:cubicBezTo>
                    <a:cubicBezTo>
                      <a:pt x="50262" y="525"/>
                      <a:pt x="51974" y="571"/>
                      <a:pt x="53686" y="617"/>
                    </a:cubicBezTo>
                    <a:cubicBezTo>
                      <a:pt x="53731" y="617"/>
                      <a:pt x="53777" y="617"/>
                      <a:pt x="53800" y="571"/>
                    </a:cubicBezTo>
                    <a:cubicBezTo>
                      <a:pt x="53845" y="548"/>
                      <a:pt x="53868" y="503"/>
                      <a:pt x="53868" y="457"/>
                    </a:cubicBezTo>
                    <a:cubicBezTo>
                      <a:pt x="53868" y="389"/>
                      <a:pt x="53800" y="297"/>
                      <a:pt x="53708" y="297"/>
                    </a:cubicBezTo>
                    <a:cubicBezTo>
                      <a:pt x="50216" y="206"/>
                      <a:pt x="46701" y="92"/>
                      <a:pt x="43209" y="23"/>
                    </a:cubicBezTo>
                    <a:cubicBezTo>
                      <a:pt x="41702" y="0"/>
                      <a:pt x="40196" y="0"/>
                      <a:pt x="38689" y="0"/>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4"/>
              <p:cNvSpPr/>
              <p:nvPr/>
            </p:nvSpPr>
            <p:spPr>
              <a:xfrm>
                <a:off x="10805356" y="3850306"/>
                <a:ext cx="1598431" cy="77715"/>
              </a:xfrm>
              <a:custGeom>
                <a:rect b="b" l="l" r="r" t="t"/>
                <a:pathLst>
                  <a:path extrusionOk="0" h="2790" w="57384">
                    <a:moveTo>
                      <a:pt x="37205" y="0"/>
                    </a:moveTo>
                    <a:cubicBezTo>
                      <a:pt x="36384" y="0"/>
                      <a:pt x="35585" y="0"/>
                      <a:pt x="34786" y="23"/>
                    </a:cubicBezTo>
                    <a:cubicBezTo>
                      <a:pt x="31020" y="46"/>
                      <a:pt x="27254" y="183"/>
                      <a:pt x="23487" y="343"/>
                    </a:cubicBezTo>
                    <a:cubicBezTo>
                      <a:pt x="21639" y="434"/>
                      <a:pt x="19767" y="503"/>
                      <a:pt x="17918" y="617"/>
                    </a:cubicBezTo>
                    <a:cubicBezTo>
                      <a:pt x="16069" y="708"/>
                      <a:pt x="14220" y="799"/>
                      <a:pt x="12372" y="936"/>
                    </a:cubicBezTo>
                    <a:cubicBezTo>
                      <a:pt x="8263" y="1210"/>
                      <a:pt x="4177" y="1667"/>
                      <a:pt x="137" y="2466"/>
                    </a:cubicBezTo>
                    <a:cubicBezTo>
                      <a:pt x="114" y="2466"/>
                      <a:pt x="69" y="2488"/>
                      <a:pt x="46" y="2534"/>
                    </a:cubicBezTo>
                    <a:cubicBezTo>
                      <a:pt x="23" y="2557"/>
                      <a:pt x="0" y="2603"/>
                      <a:pt x="0" y="2648"/>
                    </a:cubicBezTo>
                    <a:cubicBezTo>
                      <a:pt x="20" y="2728"/>
                      <a:pt x="74" y="2790"/>
                      <a:pt x="148" y="2790"/>
                    </a:cubicBezTo>
                    <a:cubicBezTo>
                      <a:pt x="159" y="2790"/>
                      <a:pt x="171" y="2788"/>
                      <a:pt x="183" y="2785"/>
                    </a:cubicBezTo>
                    <a:cubicBezTo>
                      <a:pt x="3812" y="2055"/>
                      <a:pt x="7510" y="1644"/>
                      <a:pt x="11185" y="1347"/>
                    </a:cubicBezTo>
                    <a:cubicBezTo>
                      <a:pt x="13033" y="1187"/>
                      <a:pt x="14882" y="1096"/>
                      <a:pt x="16731" y="982"/>
                    </a:cubicBezTo>
                    <a:cubicBezTo>
                      <a:pt x="18580" y="891"/>
                      <a:pt x="20429" y="799"/>
                      <a:pt x="22301" y="731"/>
                    </a:cubicBezTo>
                    <a:cubicBezTo>
                      <a:pt x="27398" y="495"/>
                      <a:pt x="32495" y="331"/>
                      <a:pt x="37592" y="331"/>
                    </a:cubicBezTo>
                    <a:cubicBezTo>
                      <a:pt x="38909" y="331"/>
                      <a:pt x="40226" y="342"/>
                      <a:pt x="41542" y="366"/>
                    </a:cubicBezTo>
                    <a:cubicBezTo>
                      <a:pt x="46746" y="480"/>
                      <a:pt x="51973" y="754"/>
                      <a:pt x="57178" y="1187"/>
                    </a:cubicBezTo>
                    <a:cubicBezTo>
                      <a:pt x="57269" y="1187"/>
                      <a:pt x="57360" y="1142"/>
                      <a:pt x="57360" y="1050"/>
                    </a:cubicBezTo>
                    <a:cubicBezTo>
                      <a:pt x="57383" y="959"/>
                      <a:pt x="57315" y="868"/>
                      <a:pt x="57223" y="868"/>
                    </a:cubicBezTo>
                    <a:cubicBezTo>
                      <a:pt x="53480" y="548"/>
                      <a:pt x="49737" y="320"/>
                      <a:pt x="45993" y="183"/>
                    </a:cubicBezTo>
                    <a:cubicBezTo>
                      <a:pt x="44122" y="115"/>
                      <a:pt x="42273" y="46"/>
                      <a:pt x="40424" y="23"/>
                    </a:cubicBezTo>
                    <a:cubicBezTo>
                      <a:pt x="39351" y="23"/>
                      <a:pt x="38278" y="0"/>
                      <a:pt x="37205" y="0"/>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4"/>
              <p:cNvSpPr/>
              <p:nvPr/>
            </p:nvSpPr>
            <p:spPr>
              <a:xfrm>
                <a:off x="12804928" y="3985737"/>
                <a:ext cx="1499240" cy="70585"/>
              </a:xfrm>
              <a:custGeom>
                <a:rect b="b" l="l" r="r" t="t"/>
                <a:pathLst>
                  <a:path extrusionOk="0" h="2534" w="53823">
                    <a:moveTo>
                      <a:pt x="15134" y="0"/>
                    </a:moveTo>
                    <a:cubicBezTo>
                      <a:pt x="13627" y="0"/>
                      <a:pt x="12121" y="0"/>
                      <a:pt x="10615" y="23"/>
                    </a:cubicBezTo>
                    <a:cubicBezTo>
                      <a:pt x="7122" y="92"/>
                      <a:pt x="3607" y="206"/>
                      <a:pt x="115" y="297"/>
                    </a:cubicBezTo>
                    <a:lnTo>
                      <a:pt x="92" y="297"/>
                    </a:lnTo>
                    <a:cubicBezTo>
                      <a:pt x="69" y="365"/>
                      <a:pt x="46" y="457"/>
                      <a:pt x="1" y="548"/>
                    </a:cubicBezTo>
                    <a:cubicBezTo>
                      <a:pt x="1" y="571"/>
                      <a:pt x="24" y="571"/>
                      <a:pt x="24" y="571"/>
                    </a:cubicBezTo>
                    <a:cubicBezTo>
                      <a:pt x="69" y="617"/>
                      <a:pt x="92" y="617"/>
                      <a:pt x="138" y="617"/>
                    </a:cubicBezTo>
                    <a:cubicBezTo>
                      <a:pt x="1872" y="571"/>
                      <a:pt x="3584" y="525"/>
                      <a:pt x="5296" y="480"/>
                    </a:cubicBezTo>
                    <a:cubicBezTo>
                      <a:pt x="7054" y="434"/>
                      <a:pt x="8789" y="388"/>
                      <a:pt x="10546" y="365"/>
                    </a:cubicBezTo>
                    <a:cubicBezTo>
                      <a:pt x="12326" y="320"/>
                      <a:pt x="14084" y="320"/>
                      <a:pt x="15842" y="320"/>
                    </a:cubicBezTo>
                    <a:cubicBezTo>
                      <a:pt x="19379" y="320"/>
                      <a:pt x="22917" y="365"/>
                      <a:pt x="26432" y="434"/>
                    </a:cubicBezTo>
                    <a:lnTo>
                      <a:pt x="26455" y="434"/>
                    </a:lnTo>
                    <a:cubicBezTo>
                      <a:pt x="28715" y="502"/>
                      <a:pt x="30975" y="571"/>
                      <a:pt x="33234" y="685"/>
                    </a:cubicBezTo>
                    <a:cubicBezTo>
                      <a:pt x="34969" y="754"/>
                      <a:pt x="36704" y="868"/>
                      <a:pt x="38416" y="936"/>
                    </a:cubicBezTo>
                    <a:cubicBezTo>
                      <a:pt x="40128" y="1027"/>
                      <a:pt x="41817" y="1119"/>
                      <a:pt x="43529" y="1233"/>
                    </a:cubicBezTo>
                    <a:cubicBezTo>
                      <a:pt x="46907" y="1461"/>
                      <a:pt x="50308" y="1826"/>
                      <a:pt x="53617" y="2534"/>
                    </a:cubicBezTo>
                    <a:cubicBezTo>
                      <a:pt x="53709" y="2534"/>
                      <a:pt x="53800" y="2465"/>
                      <a:pt x="53823" y="2397"/>
                    </a:cubicBezTo>
                    <a:cubicBezTo>
                      <a:pt x="53823" y="2306"/>
                      <a:pt x="53754" y="2214"/>
                      <a:pt x="53686" y="2191"/>
                    </a:cubicBezTo>
                    <a:cubicBezTo>
                      <a:pt x="49874" y="1393"/>
                      <a:pt x="46017" y="1050"/>
                      <a:pt x="42136" y="822"/>
                    </a:cubicBezTo>
                    <a:cubicBezTo>
                      <a:pt x="40447" y="731"/>
                      <a:pt x="38758" y="639"/>
                      <a:pt x="37046" y="548"/>
                    </a:cubicBezTo>
                    <a:cubicBezTo>
                      <a:pt x="36179" y="502"/>
                      <a:pt x="35334" y="457"/>
                      <a:pt x="34467" y="411"/>
                    </a:cubicBezTo>
                    <a:cubicBezTo>
                      <a:pt x="33577" y="365"/>
                      <a:pt x="32687" y="320"/>
                      <a:pt x="31796" y="297"/>
                    </a:cubicBezTo>
                    <a:cubicBezTo>
                      <a:pt x="28281" y="137"/>
                      <a:pt x="24766" y="69"/>
                      <a:pt x="21228" y="23"/>
                    </a:cubicBezTo>
                    <a:cubicBezTo>
                      <a:pt x="19448" y="23"/>
                      <a:pt x="17690" y="0"/>
                      <a:pt x="15910" y="0"/>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4"/>
              <p:cNvSpPr/>
              <p:nvPr/>
            </p:nvSpPr>
            <p:spPr>
              <a:xfrm>
                <a:off x="13541191" y="3997798"/>
                <a:ext cx="28" cy="28"/>
              </a:xfrm>
              <a:custGeom>
                <a:rect b="b" l="l" r="r" t="t"/>
                <a:pathLst>
                  <a:path extrusionOk="0" h="1" w="1">
                    <a:moveTo>
                      <a:pt x="0" y="1"/>
                    </a:moveTo>
                    <a:lnTo>
                      <a:pt x="0" y="1"/>
                    </a:lnTo>
                    <a:close/>
                  </a:path>
                </a:pathLst>
              </a:custGeom>
              <a:solidFill>
                <a:srgbClr val="833F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4"/>
              <p:cNvSpPr/>
              <p:nvPr/>
            </p:nvSpPr>
            <p:spPr>
              <a:xfrm>
                <a:off x="13541831" y="3997798"/>
                <a:ext cx="669" cy="28"/>
              </a:xfrm>
              <a:custGeom>
                <a:rect b="b" l="l" r="r" t="t"/>
                <a:pathLst>
                  <a:path extrusionOk="0" h="1" w="24">
                    <a:moveTo>
                      <a:pt x="23" y="1"/>
                    </a:moveTo>
                    <a:cubicBezTo>
                      <a:pt x="23" y="1"/>
                      <a:pt x="0" y="1"/>
                      <a:pt x="0" y="1"/>
                    </a:cubicBezTo>
                    <a:cubicBezTo>
                      <a:pt x="0" y="1"/>
                      <a:pt x="23" y="1"/>
                      <a:pt x="23" y="1"/>
                    </a:cubicBezTo>
                    <a:close/>
                  </a:path>
                </a:pathLst>
              </a:custGeom>
              <a:solidFill>
                <a:srgbClr val="833F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4"/>
              <p:cNvSpPr/>
              <p:nvPr/>
            </p:nvSpPr>
            <p:spPr>
              <a:xfrm>
                <a:off x="12710193" y="3854763"/>
                <a:ext cx="1596537" cy="77715"/>
              </a:xfrm>
              <a:custGeom>
                <a:rect b="b" l="l" r="r" t="t"/>
                <a:pathLst>
                  <a:path extrusionOk="0" h="2790" w="57316">
                    <a:moveTo>
                      <a:pt x="20133" y="0"/>
                    </a:moveTo>
                    <a:cubicBezTo>
                      <a:pt x="19060" y="0"/>
                      <a:pt x="17987" y="0"/>
                      <a:pt x="16914" y="23"/>
                    </a:cubicBezTo>
                    <a:cubicBezTo>
                      <a:pt x="15043" y="46"/>
                      <a:pt x="13194" y="114"/>
                      <a:pt x="11345" y="183"/>
                    </a:cubicBezTo>
                    <a:cubicBezTo>
                      <a:pt x="7579" y="320"/>
                      <a:pt x="3835" y="548"/>
                      <a:pt x="92" y="868"/>
                    </a:cubicBezTo>
                    <a:cubicBezTo>
                      <a:pt x="69" y="868"/>
                      <a:pt x="24" y="890"/>
                      <a:pt x="1" y="913"/>
                    </a:cubicBezTo>
                    <a:cubicBezTo>
                      <a:pt x="24" y="982"/>
                      <a:pt x="24" y="1073"/>
                      <a:pt x="24" y="1164"/>
                    </a:cubicBezTo>
                    <a:cubicBezTo>
                      <a:pt x="46" y="1187"/>
                      <a:pt x="92" y="1187"/>
                      <a:pt x="138" y="1187"/>
                    </a:cubicBezTo>
                    <a:cubicBezTo>
                      <a:pt x="5342" y="754"/>
                      <a:pt x="10546" y="480"/>
                      <a:pt x="15750" y="365"/>
                    </a:cubicBezTo>
                    <a:lnTo>
                      <a:pt x="15773" y="365"/>
                    </a:lnTo>
                    <a:cubicBezTo>
                      <a:pt x="17094" y="342"/>
                      <a:pt x="18415" y="331"/>
                      <a:pt x="19734" y="331"/>
                    </a:cubicBezTo>
                    <a:cubicBezTo>
                      <a:pt x="24843" y="331"/>
                      <a:pt x="29940" y="495"/>
                      <a:pt x="35038" y="731"/>
                    </a:cubicBezTo>
                    <a:cubicBezTo>
                      <a:pt x="36887" y="799"/>
                      <a:pt x="38735" y="890"/>
                      <a:pt x="40607" y="982"/>
                    </a:cubicBezTo>
                    <a:cubicBezTo>
                      <a:pt x="42456" y="1096"/>
                      <a:pt x="44282" y="1187"/>
                      <a:pt x="46131" y="1347"/>
                    </a:cubicBezTo>
                    <a:cubicBezTo>
                      <a:pt x="49828" y="1644"/>
                      <a:pt x="53503" y="2055"/>
                      <a:pt x="57133" y="2785"/>
                    </a:cubicBezTo>
                    <a:cubicBezTo>
                      <a:pt x="57145" y="2788"/>
                      <a:pt x="57157" y="2789"/>
                      <a:pt x="57168" y="2789"/>
                    </a:cubicBezTo>
                    <a:cubicBezTo>
                      <a:pt x="57246" y="2789"/>
                      <a:pt x="57315" y="2727"/>
                      <a:pt x="57315" y="2648"/>
                    </a:cubicBezTo>
                    <a:cubicBezTo>
                      <a:pt x="57315" y="2602"/>
                      <a:pt x="57315" y="2557"/>
                      <a:pt x="57292" y="2534"/>
                    </a:cubicBezTo>
                    <a:cubicBezTo>
                      <a:pt x="57247" y="2488"/>
                      <a:pt x="57224" y="2465"/>
                      <a:pt x="57178" y="2465"/>
                    </a:cubicBezTo>
                    <a:cubicBezTo>
                      <a:pt x="53138" y="1667"/>
                      <a:pt x="49052" y="1210"/>
                      <a:pt x="44967" y="936"/>
                    </a:cubicBezTo>
                    <a:cubicBezTo>
                      <a:pt x="43118" y="799"/>
                      <a:pt x="41269" y="708"/>
                      <a:pt x="39420" y="617"/>
                    </a:cubicBezTo>
                    <a:cubicBezTo>
                      <a:pt x="37548" y="502"/>
                      <a:pt x="35700" y="434"/>
                      <a:pt x="33828" y="343"/>
                    </a:cubicBezTo>
                    <a:cubicBezTo>
                      <a:pt x="30062" y="183"/>
                      <a:pt x="26318" y="46"/>
                      <a:pt x="22552" y="23"/>
                    </a:cubicBezTo>
                    <a:cubicBezTo>
                      <a:pt x="21731" y="0"/>
                      <a:pt x="20932" y="0"/>
                      <a:pt x="20133" y="0"/>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4"/>
              <p:cNvSpPr/>
              <p:nvPr/>
            </p:nvSpPr>
            <p:spPr>
              <a:xfrm>
                <a:off x="14295255" y="3924066"/>
                <a:ext cx="33092" cy="132256"/>
              </a:xfrm>
              <a:custGeom>
                <a:rect b="b" l="l" r="r" t="t"/>
                <a:pathLst>
                  <a:path extrusionOk="0" h="4748" w="1188">
                    <a:moveTo>
                      <a:pt x="343" y="0"/>
                    </a:moveTo>
                    <a:cubicBezTo>
                      <a:pt x="297" y="0"/>
                      <a:pt x="251" y="23"/>
                      <a:pt x="206" y="69"/>
                    </a:cubicBezTo>
                    <a:cubicBezTo>
                      <a:pt x="160" y="137"/>
                      <a:pt x="160" y="228"/>
                      <a:pt x="229" y="297"/>
                    </a:cubicBezTo>
                    <a:cubicBezTo>
                      <a:pt x="251" y="320"/>
                      <a:pt x="274" y="343"/>
                      <a:pt x="297" y="343"/>
                    </a:cubicBezTo>
                    <a:cubicBezTo>
                      <a:pt x="384" y="473"/>
                      <a:pt x="471" y="604"/>
                      <a:pt x="538" y="734"/>
                    </a:cubicBezTo>
                    <a:lnTo>
                      <a:pt x="538" y="734"/>
                    </a:lnTo>
                    <a:cubicBezTo>
                      <a:pt x="532" y="731"/>
                      <a:pt x="525" y="731"/>
                      <a:pt x="525" y="731"/>
                    </a:cubicBezTo>
                    <a:lnTo>
                      <a:pt x="525" y="731"/>
                    </a:lnTo>
                    <a:cubicBezTo>
                      <a:pt x="639" y="982"/>
                      <a:pt x="731" y="1233"/>
                      <a:pt x="776" y="1507"/>
                    </a:cubicBezTo>
                    <a:cubicBezTo>
                      <a:pt x="776" y="1484"/>
                      <a:pt x="776" y="1484"/>
                      <a:pt x="776" y="1461"/>
                    </a:cubicBezTo>
                    <a:cubicBezTo>
                      <a:pt x="845" y="1849"/>
                      <a:pt x="868" y="2237"/>
                      <a:pt x="845" y="2648"/>
                    </a:cubicBezTo>
                    <a:cubicBezTo>
                      <a:pt x="845" y="2625"/>
                      <a:pt x="845" y="2625"/>
                      <a:pt x="845" y="2602"/>
                    </a:cubicBezTo>
                    <a:cubicBezTo>
                      <a:pt x="822" y="2945"/>
                      <a:pt x="754" y="3287"/>
                      <a:pt x="639" y="3629"/>
                    </a:cubicBezTo>
                    <a:cubicBezTo>
                      <a:pt x="571" y="3812"/>
                      <a:pt x="480" y="3995"/>
                      <a:pt x="388" y="4154"/>
                    </a:cubicBezTo>
                    <a:cubicBezTo>
                      <a:pt x="320" y="4246"/>
                      <a:pt x="229" y="4337"/>
                      <a:pt x="137" y="4428"/>
                    </a:cubicBezTo>
                    <a:cubicBezTo>
                      <a:pt x="114" y="4428"/>
                      <a:pt x="92" y="4428"/>
                      <a:pt x="69" y="4451"/>
                    </a:cubicBezTo>
                    <a:cubicBezTo>
                      <a:pt x="46" y="4474"/>
                      <a:pt x="23" y="4520"/>
                      <a:pt x="0" y="4542"/>
                    </a:cubicBezTo>
                    <a:cubicBezTo>
                      <a:pt x="0" y="4588"/>
                      <a:pt x="0" y="4634"/>
                      <a:pt x="23" y="4679"/>
                    </a:cubicBezTo>
                    <a:cubicBezTo>
                      <a:pt x="46" y="4702"/>
                      <a:pt x="92" y="4748"/>
                      <a:pt x="137" y="4748"/>
                    </a:cubicBezTo>
                    <a:lnTo>
                      <a:pt x="229" y="4748"/>
                    </a:lnTo>
                    <a:cubicBezTo>
                      <a:pt x="251" y="4748"/>
                      <a:pt x="274" y="4725"/>
                      <a:pt x="297" y="4725"/>
                    </a:cubicBezTo>
                    <a:cubicBezTo>
                      <a:pt x="343" y="4679"/>
                      <a:pt x="366" y="4657"/>
                      <a:pt x="411" y="4634"/>
                    </a:cubicBezTo>
                    <a:cubicBezTo>
                      <a:pt x="480" y="4565"/>
                      <a:pt x="525" y="4497"/>
                      <a:pt x="594" y="4405"/>
                    </a:cubicBezTo>
                    <a:cubicBezTo>
                      <a:pt x="708" y="4246"/>
                      <a:pt x="822" y="4063"/>
                      <a:pt x="891" y="3881"/>
                    </a:cubicBezTo>
                    <a:cubicBezTo>
                      <a:pt x="1073" y="3424"/>
                      <a:pt x="1142" y="2968"/>
                      <a:pt x="1164" y="2511"/>
                    </a:cubicBezTo>
                    <a:cubicBezTo>
                      <a:pt x="1187" y="2032"/>
                      <a:pt x="1142" y="1552"/>
                      <a:pt x="1027" y="1096"/>
                    </a:cubicBezTo>
                    <a:cubicBezTo>
                      <a:pt x="913" y="708"/>
                      <a:pt x="731" y="343"/>
                      <a:pt x="434" y="46"/>
                    </a:cubicBezTo>
                    <a:cubicBezTo>
                      <a:pt x="411" y="23"/>
                      <a:pt x="388" y="0"/>
                      <a:pt x="343" y="0"/>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78" name="Google Shape;2078;p4"/>
            <p:cNvGrpSpPr/>
            <p:nvPr/>
          </p:nvGrpSpPr>
          <p:grpSpPr>
            <a:xfrm>
              <a:off x="7013704" y="2894590"/>
              <a:ext cx="1150805" cy="832433"/>
              <a:chOff x="7013704" y="2894590"/>
              <a:chExt cx="1150805" cy="832433"/>
            </a:xfrm>
          </p:grpSpPr>
          <p:sp>
            <p:nvSpPr>
              <p:cNvPr id="2079" name="Google Shape;2079;p4"/>
              <p:cNvSpPr/>
              <p:nvPr/>
            </p:nvSpPr>
            <p:spPr>
              <a:xfrm rot="2700000">
                <a:off x="7176145" y="3060349"/>
                <a:ext cx="575769" cy="346397"/>
              </a:xfrm>
              <a:custGeom>
                <a:rect b="b" l="l" r="r" t="t"/>
                <a:pathLst>
                  <a:path extrusionOk="0" h="13856" w="23031">
                    <a:moveTo>
                      <a:pt x="13558" y="1"/>
                    </a:moveTo>
                    <a:lnTo>
                      <a:pt x="0" y="1963"/>
                    </a:lnTo>
                    <a:lnTo>
                      <a:pt x="9906" y="13855"/>
                    </a:lnTo>
                    <a:lnTo>
                      <a:pt x="23031" y="11733"/>
                    </a:lnTo>
                    <a:lnTo>
                      <a:pt x="13558" y="1"/>
                    </a:ln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4"/>
              <p:cNvSpPr/>
              <p:nvPr/>
            </p:nvSpPr>
            <p:spPr>
              <a:xfrm rot="2700000">
                <a:off x="7140722" y="2969123"/>
                <a:ext cx="273372" cy="401746"/>
              </a:xfrm>
              <a:custGeom>
                <a:rect b="b" l="l" r="r" t="t"/>
                <a:pathLst>
                  <a:path extrusionOk="0" h="16070" w="10935">
                    <a:moveTo>
                      <a:pt x="1370" y="0"/>
                    </a:moveTo>
                    <a:lnTo>
                      <a:pt x="1" y="4451"/>
                    </a:lnTo>
                    <a:lnTo>
                      <a:pt x="9519" y="16069"/>
                    </a:lnTo>
                    <a:lnTo>
                      <a:pt x="10934" y="11481"/>
                    </a:lnTo>
                    <a:lnTo>
                      <a:pt x="1370" y="0"/>
                    </a:ln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4"/>
              <p:cNvSpPr/>
              <p:nvPr/>
            </p:nvSpPr>
            <p:spPr>
              <a:xfrm rot="2700000">
                <a:off x="7213083" y="3368946"/>
                <a:ext cx="363497" cy="167798"/>
              </a:xfrm>
              <a:custGeom>
                <a:rect b="b" l="l" r="r" t="t"/>
                <a:pathLst>
                  <a:path extrusionOk="0" h="6712" w="14540">
                    <a:moveTo>
                      <a:pt x="14540" y="1"/>
                    </a:moveTo>
                    <a:lnTo>
                      <a:pt x="1415" y="2123"/>
                    </a:lnTo>
                    <a:lnTo>
                      <a:pt x="0" y="6711"/>
                    </a:lnTo>
                    <a:lnTo>
                      <a:pt x="13284" y="4041"/>
                    </a:lnTo>
                    <a:lnTo>
                      <a:pt x="14540" y="1"/>
                    </a:ln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4"/>
              <p:cNvSpPr/>
              <p:nvPr/>
            </p:nvSpPr>
            <p:spPr>
              <a:xfrm rot="2700000">
                <a:off x="7585451" y="2943562"/>
                <a:ext cx="398321" cy="646544"/>
              </a:xfrm>
              <a:custGeom>
                <a:rect b="b" l="l" r="r" t="t"/>
                <a:pathLst>
                  <a:path extrusionOk="0" h="25862" w="15933">
                    <a:moveTo>
                      <a:pt x="5981" y="1"/>
                    </a:moveTo>
                    <a:lnTo>
                      <a:pt x="0" y="14130"/>
                    </a:lnTo>
                    <a:lnTo>
                      <a:pt x="9473" y="25862"/>
                    </a:lnTo>
                    <a:lnTo>
                      <a:pt x="15932" y="10774"/>
                    </a:lnTo>
                    <a:lnTo>
                      <a:pt x="5981" y="1"/>
                    </a:ln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4"/>
              <p:cNvSpPr/>
              <p:nvPr/>
            </p:nvSpPr>
            <p:spPr>
              <a:xfrm rot="2700000">
                <a:off x="7845096" y="3074999"/>
                <a:ext cx="264772" cy="264222"/>
              </a:xfrm>
              <a:custGeom>
                <a:rect b="b" l="l" r="r" t="t"/>
                <a:pathLst>
                  <a:path extrusionOk="0" h="10569" w="10591">
                    <a:moveTo>
                      <a:pt x="0" y="1"/>
                    </a:moveTo>
                    <a:lnTo>
                      <a:pt x="9769" y="10569"/>
                    </a:lnTo>
                    <a:lnTo>
                      <a:pt x="10591" y="10204"/>
                    </a:lnTo>
                    <a:lnTo>
                      <a:pt x="1278" y="389"/>
                    </a:lnTo>
                    <a:lnTo>
                      <a:pt x="0" y="1"/>
                    </a:ln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4"/>
              <p:cNvSpPr/>
              <p:nvPr/>
            </p:nvSpPr>
            <p:spPr>
              <a:xfrm rot="2700000">
                <a:off x="7626454" y="3239507"/>
                <a:ext cx="220273" cy="479920"/>
              </a:xfrm>
              <a:custGeom>
                <a:rect b="b" l="l" r="r" t="t"/>
                <a:pathLst>
                  <a:path extrusionOk="0" h="19197" w="8811">
                    <a:moveTo>
                      <a:pt x="8811" y="1"/>
                    </a:moveTo>
                    <a:lnTo>
                      <a:pt x="7715" y="69"/>
                    </a:lnTo>
                    <a:lnTo>
                      <a:pt x="1256" y="15157"/>
                    </a:lnTo>
                    <a:lnTo>
                      <a:pt x="0" y="19197"/>
                    </a:lnTo>
                    <a:lnTo>
                      <a:pt x="8811" y="1"/>
                    </a:lnTo>
                    <a:close/>
                    <a:moveTo>
                      <a:pt x="0" y="19197"/>
                    </a:moveTo>
                    <a:lnTo>
                      <a:pt x="0" y="19197"/>
                    </a:lnTo>
                    <a:lnTo>
                      <a:pt x="0" y="19197"/>
                    </a:ln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4"/>
              <p:cNvSpPr/>
              <p:nvPr/>
            </p:nvSpPr>
            <p:spPr>
              <a:xfrm rot="2700000">
                <a:off x="7184894" y="3063972"/>
                <a:ext cx="565520" cy="346397"/>
              </a:xfrm>
              <a:custGeom>
                <a:rect b="b" l="l" r="r" t="t"/>
                <a:pathLst>
                  <a:path extrusionOk="0" h="13856" w="22621">
                    <a:moveTo>
                      <a:pt x="13148" y="1"/>
                    </a:moveTo>
                    <a:lnTo>
                      <a:pt x="1" y="685"/>
                    </a:lnTo>
                    <a:lnTo>
                      <a:pt x="9496" y="13855"/>
                    </a:lnTo>
                    <a:lnTo>
                      <a:pt x="22621" y="11733"/>
                    </a:lnTo>
                    <a:lnTo>
                      <a:pt x="13148" y="1"/>
                    </a:ln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4"/>
              <p:cNvSpPr/>
              <p:nvPr/>
            </p:nvSpPr>
            <p:spPr>
              <a:xfrm rot="2700000">
                <a:off x="7225020" y="2989190"/>
                <a:ext cx="228273" cy="301897"/>
              </a:xfrm>
              <a:custGeom>
                <a:rect b="b" l="l" r="r" t="t"/>
                <a:pathLst>
                  <a:path extrusionOk="0" h="12076" w="9131">
                    <a:moveTo>
                      <a:pt x="434" y="1"/>
                    </a:moveTo>
                    <a:lnTo>
                      <a:pt x="0" y="69"/>
                    </a:lnTo>
                    <a:lnTo>
                      <a:pt x="9130" y="12075"/>
                    </a:lnTo>
                    <a:lnTo>
                      <a:pt x="434" y="1"/>
                    </a:ln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4"/>
              <p:cNvSpPr/>
              <p:nvPr/>
            </p:nvSpPr>
            <p:spPr>
              <a:xfrm rot="2700000">
                <a:off x="7046374" y="3130873"/>
                <a:ext cx="598044" cy="340122"/>
              </a:xfrm>
              <a:custGeom>
                <a:rect b="b" l="l" r="r" t="t"/>
                <a:pathLst>
                  <a:path extrusionOk="0" h="13605" w="23922">
                    <a:moveTo>
                      <a:pt x="1324" y="0"/>
                    </a:moveTo>
                    <a:lnTo>
                      <a:pt x="1" y="571"/>
                    </a:lnTo>
                    <a:lnTo>
                      <a:pt x="10226" y="13604"/>
                    </a:lnTo>
                    <a:lnTo>
                      <a:pt x="23670" y="10386"/>
                    </a:lnTo>
                    <a:lnTo>
                      <a:pt x="23922" y="9541"/>
                    </a:lnTo>
                    <a:lnTo>
                      <a:pt x="10569" y="12486"/>
                    </a:lnTo>
                    <a:lnTo>
                      <a:pt x="1051" y="890"/>
                    </a:lnTo>
                    <a:lnTo>
                      <a:pt x="1324" y="0"/>
                    </a:ln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4"/>
              <p:cNvSpPr/>
              <p:nvPr/>
            </p:nvSpPr>
            <p:spPr>
              <a:xfrm rot="2700000">
                <a:off x="7515060" y="3508436"/>
                <a:ext cx="56524" cy="97024"/>
              </a:xfrm>
              <a:custGeom>
                <a:rect b="b" l="l" r="r" t="t"/>
                <a:pathLst>
                  <a:path extrusionOk="0" h="3881" w="2261">
                    <a:moveTo>
                      <a:pt x="1735" y="0"/>
                    </a:moveTo>
                    <a:cubicBezTo>
                      <a:pt x="1735" y="1"/>
                      <a:pt x="708" y="1644"/>
                      <a:pt x="0" y="3881"/>
                    </a:cubicBezTo>
                    <a:cubicBezTo>
                      <a:pt x="2260" y="2922"/>
                      <a:pt x="1735" y="1"/>
                      <a:pt x="1735" y="0"/>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4"/>
              <p:cNvSpPr/>
              <p:nvPr/>
            </p:nvSpPr>
            <p:spPr>
              <a:xfrm rot="2700000">
                <a:off x="7674332" y="3249725"/>
                <a:ext cx="182623" cy="377196"/>
              </a:xfrm>
              <a:custGeom>
                <a:rect b="b" l="l" r="r" t="t"/>
                <a:pathLst>
                  <a:path extrusionOk="0" h="15088" w="7305">
                    <a:moveTo>
                      <a:pt x="7304" y="0"/>
                    </a:moveTo>
                    <a:cubicBezTo>
                      <a:pt x="7304" y="1"/>
                      <a:pt x="662" y="6323"/>
                      <a:pt x="0" y="14654"/>
                    </a:cubicBezTo>
                    <a:cubicBezTo>
                      <a:pt x="502" y="15065"/>
                      <a:pt x="845" y="15088"/>
                      <a:pt x="845" y="15088"/>
                    </a:cubicBezTo>
                    <a:lnTo>
                      <a:pt x="7304" y="0"/>
                    </a:ln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4"/>
              <p:cNvSpPr/>
              <p:nvPr/>
            </p:nvSpPr>
            <p:spPr>
              <a:xfrm rot="2700000">
                <a:off x="7483609" y="3187704"/>
                <a:ext cx="236823" cy="295047"/>
              </a:xfrm>
              <a:custGeom>
                <a:rect b="b" l="l" r="r" t="t"/>
                <a:pathLst>
                  <a:path extrusionOk="0" h="11802" w="9473">
                    <a:moveTo>
                      <a:pt x="0" y="1"/>
                    </a:moveTo>
                    <a:lnTo>
                      <a:pt x="9016" y="11801"/>
                    </a:lnTo>
                    <a:lnTo>
                      <a:pt x="9473" y="11733"/>
                    </a:lnTo>
                    <a:lnTo>
                      <a:pt x="0" y="1"/>
                    </a:lnTo>
                    <a:close/>
                  </a:path>
                </a:pathLst>
              </a:custGeom>
              <a:solidFill>
                <a:srgbClr val="C3C2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4"/>
              <p:cNvSpPr/>
              <p:nvPr/>
            </p:nvSpPr>
            <p:spPr>
              <a:xfrm rot="2700000">
                <a:off x="7721835" y="2897941"/>
                <a:ext cx="155799" cy="353247"/>
              </a:xfrm>
              <a:custGeom>
                <a:rect b="b" l="l" r="r" t="t"/>
                <a:pathLst>
                  <a:path extrusionOk="0" h="14130" w="6232">
                    <a:moveTo>
                      <a:pt x="6141" y="1"/>
                    </a:moveTo>
                    <a:cubicBezTo>
                      <a:pt x="1" y="9131"/>
                      <a:pt x="160" y="14130"/>
                      <a:pt x="160" y="14130"/>
                    </a:cubicBezTo>
                    <a:lnTo>
                      <a:pt x="6141" y="3607"/>
                    </a:lnTo>
                    <a:cubicBezTo>
                      <a:pt x="6141" y="3607"/>
                      <a:pt x="6232" y="1210"/>
                      <a:pt x="6141" y="1"/>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4"/>
              <p:cNvSpPr/>
              <p:nvPr/>
            </p:nvSpPr>
            <p:spPr>
              <a:xfrm rot="2700000">
                <a:off x="7182922" y="3068734"/>
                <a:ext cx="540420" cy="330422"/>
              </a:xfrm>
              <a:custGeom>
                <a:rect b="b" l="l" r="r" t="t"/>
                <a:pathLst>
                  <a:path extrusionOk="0" h="13217" w="21617">
                    <a:moveTo>
                      <a:pt x="754" y="1"/>
                    </a:moveTo>
                    <a:lnTo>
                      <a:pt x="1" y="46"/>
                    </a:lnTo>
                    <a:lnTo>
                      <a:pt x="9496" y="13216"/>
                    </a:lnTo>
                    <a:lnTo>
                      <a:pt x="21617" y="11253"/>
                    </a:lnTo>
                    <a:cubicBezTo>
                      <a:pt x="21373" y="11200"/>
                      <a:pt x="21031" y="11176"/>
                      <a:pt x="20617" y="11176"/>
                    </a:cubicBezTo>
                    <a:cubicBezTo>
                      <a:pt x="17338" y="11176"/>
                      <a:pt x="9496" y="12669"/>
                      <a:pt x="9496" y="12669"/>
                    </a:cubicBezTo>
                    <a:lnTo>
                      <a:pt x="754" y="1"/>
                    </a:ln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4"/>
              <p:cNvSpPr/>
              <p:nvPr/>
            </p:nvSpPr>
            <p:spPr>
              <a:xfrm rot="2700000">
                <a:off x="7221732" y="3030444"/>
                <a:ext cx="140874" cy="178448"/>
              </a:xfrm>
              <a:custGeom>
                <a:rect b="b" l="l" r="r" t="t"/>
                <a:pathLst>
                  <a:path extrusionOk="0" h="7138" w="5635">
                    <a:moveTo>
                      <a:pt x="0" y="0"/>
                    </a:moveTo>
                    <a:lnTo>
                      <a:pt x="0" y="0"/>
                    </a:lnTo>
                    <a:cubicBezTo>
                      <a:pt x="1" y="1"/>
                      <a:pt x="4165" y="5075"/>
                      <a:pt x="5339" y="6696"/>
                    </a:cubicBezTo>
                    <a:lnTo>
                      <a:pt x="5339" y="6696"/>
                    </a:lnTo>
                    <a:cubicBezTo>
                      <a:pt x="4395" y="5270"/>
                      <a:pt x="1422" y="836"/>
                      <a:pt x="0" y="0"/>
                    </a:cubicBezTo>
                    <a:close/>
                    <a:moveTo>
                      <a:pt x="5339" y="6696"/>
                    </a:moveTo>
                    <a:cubicBezTo>
                      <a:pt x="5523" y="6974"/>
                      <a:pt x="5630" y="7137"/>
                      <a:pt x="5633" y="7137"/>
                    </a:cubicBezTo>
                    <a:cubicBezTo>
                      <a:pt x="5634" y="7137"/>
                      <a:pt x="5614" y="7103"/>
                      <a:pt x="5570" y="7030"/>
                    </a:cubicBezTo>
                    <a:cubicBezTo>
                      <a:pt x="5518" y="6948"/>
                      <a:pt x="5439" y="6834"/>
                      <a:pt x="5339" y="6696"/>
                    </a:cubicBezTo>
                    <a:close/>
                  </a:path>
                </a:pathLst>
              </a:custGeom>
              <a:solidFill>
                <a:srgbClr val="C3C2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4"/>
              <p:cNvSpPr/>
              <p:nvPr/>
            </p:nvSpPr>
            <p:spPr>
              <a:xfrm rot="2700000">
                <a:off x="7732084" y="3327413"/>
                <a:ext cx="101024" cy="195198"/>
              </a:xfrm>
              <a:custGeom>
                <a:rect b="b" l="l" r="r" t="t"/>
                <a:pathLst>
                  <a:path extrusionOk="0" h="7808" w="4041">
                    <a:moveTo>
                      <a:pt x="4040" y="1"/>
                    </a:moveTo>
                    <a:cubicBezTo>
                      <a:pt x="4040" y="1"/>
                      <a:pt x="1461" y="2489"/>
                      <a:pt x="0" y="7807"/>
                    </a:cubicBezTo>
                    <a:cubicBezTo>
                      <a:pt x="1027" y="5593"/>
                      <a:pt x="2648" y="1895"/>
                      <a:pt x="4040" y="1"/>
                    </a:cubicBezTo>
                    <a:close/>
                  </a:path>
                </a:pathLst>
              </a:custGeom>
              <a:solidFill>
                <a:srgbClr val="C3C2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4"/>
              <p:cNvSpPr/>
              <p:nvPr/>
            </p:nvSpPr>
            <p:spPr>
              <a:xfrm rot="2700000">
                <a:off x="7299667" y="3430340"/>
                <a:ext cx="234098" cy="39000"/>
              </a:xfrm>
              <a:custGeom>
                <a:rect b="b" l="l" r="r" t="t"/>
                <a:pathLst>
                  <a:path extrusionOk="0" h="1560" w="9364">
                    <a:moveTo>
                      <a:pt x="9364" y="0"/>
                    </a:moveTo>
                    <a:cubicBezTo>
                      <a:pt x="9363" y="0"/>
                      <a:pt x="1192" y="1028"/>
                      <a:pt x="119" y="1484"/>
                    </a:cubicBezTo>
                    <a:cubicBezTo>
                      <a:pt x="0" y="1536"/>
                      <a:pt x="16" y="1559"/>
                      <a:pt x="140" y="1559"/>
                    </a:cubicBezTo>
                    <a:cubicBezTo>
                      <a:pt x="1151" y="1559"/>
                      <a:pt x="9363" y="1"/>
                      <a:pt x="9364" y="0"/>
                    </a:cubicBezTo>
                    <a:close/>
                  </a:path>
                </a:pathLst>
              </a:custGeom>
              <a:solidFill>
                <a:srgbClr val="C3C2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4"/>
              <p:cNvSpPr/>
              <p:nvPr/>
            </p:nvSpPr>
            <p:spPr>
              <a:xfrm rot="2700000">
                <a:off x="7931575" y="3085750"/>
                <a:ext cx="99874" cy="109574"/>
              </a:xfrm>
              <a:custGeom>
                <a:rect b="b" l="l" r="r" t="t"/>
                <a:pathLst>
                  <a:path extrusionOk="0" fill="none" h="4383" w="3995">
                    <a:moveTo>
                      <a:pt x="0" y="0"/>
                    </a:moveTo>
                    <a:lnTo>
                      <a:pt x="3995" y="4383"/>
                    </a:lnTo>
                  </a:path>
                </a:pathLst>
              </a:custGeom>
              <a:noFill/>
              <a:ln cap="rnd" cmpd="sng" w="9525">
                <a:solidFill>
                  <a:srgbClr val="E989C4"/>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4"/>
              <p:cNvSpPr/>
              <p:nvPr/>
            </p:nvSpPr>
            <p:spPr>
              <a:xfrm rot="2700000">
                <a:off x="7968048" y="3241609"/>
                <a:ext cx="18850" cy="20575"/>
              </a:xfrm>
              <a:custGeom>
                <a:rect b="b" l="l" r="r" t="t"/>
                <a:pathLst>
                  <a:path extrusionOk="0" fill="none" h="823" w="754">
                    <a:moveTo>
                      <a:pt x="1" y="1"/>
                    </a:moveTo>
                    <a:lnTo>
                      <a:pt x="754" y="823"/>
                    </a:lnTo>
                  </a:path>
                </a:pathLst>
              </a:custGeom>
              <a:noFill/>
              <a:ln cap="rnd" cmpd="sng" w="9525">
                <a:solidFill>
                  <a:srgbClr val="E989C4"/>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4"/>
              <p:cNvSpPr/>
              <p:nvPr/>
            </p:nvSpPr>
            <p:spPr>
              <a:xfrm rot="2700000">
                <a:off x="7534905" y="3526082"/>
                <a:ext cx="18850" cy="56499"/>
              </a:xfrm>
              <a:custGeom>
                <a:rect b="b" l="l" r="r" t="t"/>
                <a:pathLst>
                  <a:path extrusionOk="0" fill="none" h="2260" w="754">
                    <a:moveTo>
                      <a:pt x="0" y="2260"/>
                    </a:moveTo>
                    <a:cubicBezTo>
                      <a:pt x="0" y="2260"/>
                      <a:pt x="548" y="1529"/>
                      <a:pt x="753" y="0"/>
                    </a:cubicBezTo>
                  </a:path>
                </a:pathLst>
              </a:custGeom>
              <a:noFill/>
              <a:ln cap="rnd" cmpd="sng" w="9525">
                <a:solidFill>
                  <a:srgbClr val="E989C4"/>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4"/>
              <p:cNvSpPr/>
              <p:nvPr/>
            </p:nvSpPr>
            <p:spPr>
              <a:xfrm rot="2700000">
                <a:off x="7192137" y="3040352"/>
                <a:ext cx="89049" cy="112424"/>
              </a:xfrm>
              <a:custGeom>
                <a:rect b="b" l="l" r="r" t="t"/>
                <a:pathLst>
                  <a:path extrusionOk="0" fill="none" h="4497" w="3562">
                    <a:moveTo>
                      <a:pt x="0" y="0"/>
                    </a:moveTo>
                    <a:lnTo>
                      <a:pt x="3561" y="4497"/>
                    </a:lnTo>
                  </a:path>
                </a:pathLst>
              </a:custGeom>
              <a:noFill/>
              <a:ln cap="rnd" cmpd="sng" w="9525">
                <a:solidFill>
                  <a:srgbClr val="9F4C8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4"/>
              <p:cNvSpPr/>
              <p:nvPr/>
            </p:nvSpPr>
            <p:spPr>
              <a:xfrm rot="2700000">
                <a:off x="7204948" y="3202207"/>
                <a:ext cx="35975" cy="44525"/>
              </a:xfrm>
              <a:custGeom>
                <a:rect b="b" l="l" r="r" t="t"/>
                <a:pathLst>
                  <a:path extrusionOk="0" fill="none" h="1781" w="1439">
                    <a:moveTo>
                      <a:pt x="1" y="0"/>
                    </a:moveTo>
                    <a:lnTo>
                      <a:pt x="1439" y="1780"/>
                    </a:lnTo>
                  </a:path>
                </a:pathLst>
              </a:custGeom>
              <a:noFill/>
              <a:ln cap="rnd" cmpd="sng" w="9525">
                <a:solidFill>
                  <a:srgbClr val="9F4C8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01" name="Google Shape;2101;p4"/>
            <p:cNvSpPr/>
            <p:nvPr/>
          </p:nvSpPr>
          <p:spPr>
            <a:xfrm flipH="1">
              <a:off x="8424140" y="1160163"/>
              <a:ext cx="291673" cy="289083"/>
            </a:xfrm>
            <a:custGeom>
              <a:rect b="b" l="l" r="r" t="t"/>
              <a:pathLst>
                <a:path extrusionOk="0" h="8706" w="8784">
                  <a:moveTo>
                    <a:pt x="5179" y="0"/>
                  </a:moveTo>
                  <a:cubicBezTo>
                    <a:pt x="4990" y="0"/>
                    <a:pt x="4797" y="93"/>
                    <a:pt x="4675" y="302"/>
                  </a:cubicBezTo>
                  <a:lnTo>
                    <a:pt x="3397" y="2471"/>
                  </a:lnTo>
                  <a:lnTo>
                    <a:pt x="1023" y="1604"/>
                  </a:lnTo>
                  <a:cubicBezTo>
                    <a:pt x="951" y="1578"/>
                    <a:pt x="880" y="1567"/>
                    <a:pt x="812" y="1567"/>
                  </a:cubicBezTo>
                  <a:cubicBezTo>
                    <a:pt x="326" y="1567"/>
                    <a:pt x="0" y="2161"/>
                    <a:pt x="361" y="2562"/>
                  </a:cubicBezTo>
                  <a:lnTo>
                    <a:pt x="2027" y="4457"/>
                  </a:lnTo>
                  <a:lnTo>
                    <a:pt x="498" y="6442"/>
                  </a:lnTo>
                  <a:cubicBezTo>
                    <a:pt x="167" y="6851"/>
                    <a:pt x="500" y="7409"/>
                    <a:pt x="959" y="7409"/>
                  </a:cubicBezTo>
                  <a:cubicBezTo>
                    <a:pt x="1038" y="7409"/>
                    <a:pt x="1121" y="7392"/>
                    <a:pt x="1206" y="7355"/>
                  </a:cubicBezTo>
                  <a:lnTo>
                    <a:pt x="3511" y="6351"/>
                  </a:lnTo>
                  <a:lnTo>
                    <a:pt x="4926" y="8451"/>
                  </a:lnTo>
                  <a:cubicBezTo>
                    <a:pt x="5046" y="8628"/>
                    <a:pt x="5223" y="8705"/>
                    <a:pt x="5400" y="8705"/>
                  </a:cubicBezTo>
                  <a:cubicBezTo>
                    <a:pt x="5726" y="8705"/>
                    <a:pt x="6051" y="8440"/>
                    <a:pt x="6022" y="8040"/>
                  </a:cubicBezTo>
                  <a:lnTo>
                    <a:pt x="5771" y="5552"/>
                  </a:lnTo>
                  <a:lnTo>
                    <a:pt x="8190" y="4845"/>
                  </a:lnTo>
                  <a:cubicBezTo>
                    <a:pt x="8784" y="4662"/>
                    <a:pt x="8761" y="3818"/>
                    <a:pt x="8167" y="3681"/>
                  </a:cubicBezTo>
                  <a:lnTo>
                    <a:pt x="5702" y="3133"/>
                  </a:lnTo>
                  <a:lnTo>
                    <a:pt x="5771" y="622"/>
                  </a:lnTo>
                  <a:cubicBezTo>
                    <a:pt x="5785" y="242"/>
                    <a:pt x="5486" y="0"/>
                    <a:pt x="517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4"/>
            <p:cNvSpPr/>
            <p:nvPr/>
          </p:nvSpPr>
          <p:spPr>
            <a:xfrm flipH="1">
              <a:off x="7339993" y="1250345"/>
              <a:ext cx="206004" cy="198898"/>
            </a:xfrm>
            <a:custGeom>
              <a:rect b="b" l="l" r="r" t="t"/>
              <a:pathLst>
                <a:path extrusionOk="0" h="5990" w="6204">
                  <a:moveTo>
                    <a:pt x="2102" y="1"/>
                  </a:moveTo>
                  <a:cubicBezTo>
                    <a:pt x="1867" y="1"/>
                    <a:pt x="1643" y="210"/>
                    <a:pt x="1689" y="503"/>
                  </a:cubicBezTo>
                  <a:lnTo>
                    <a:pt x="2009" y="2215"/>
                  </a:lnTo>
                  <a:lnTo>
                    <a:pt x="388" y="2831"/>
                  </a:lnTo>
                  <a:cubicBezTo>
                    <a:pt x="0" y="2991"/>
                    <a:pt x="69" y="3584"/>
                    <a:pt x="479" y="3630"/>
                  </a:cubicBezTo>
                  <a:lnTo>
                    <a:pt x="2214" y="3858"/>
                  </a:lnTo>
                  <a:lnTo>
                    <a:pt x="2328" y="5593"/>
                  </a:lnTo>
                  <a:cubicBezTo>
                    <a:pt x="2342" y="5845"/>
                    <a:pt x="2540" y="5989"/>
                    <a:pt x="2740" y="5989"/>
                  </a:cubicBezTo>
                  <a:cubicBezTo>
                    <a:pt x="2884" y="5989"/>
                    <a:pt x="3028" y="5915"/>
                    <a:pt x="3104" y="5753"/>
                  </a:cubicBezTo>
                  <a:lnTo>
                    <a:pt x="3858" y="4178"/>
                  </a:lnTo>
                  <a:lnTo>
                    <a:pt x="5547" y="4611"/>
                  </a:lnTo>
                  <a:cubicBezTo>
                    <a:pt x="5586" y="4622"/>
                    <a:pt x="5624" y="4627"/>
                    <a:pt x="5660" y="4627"/>
                  </a:cubicBezTo>
                  <a:cubicBezTo>
                    <a:pt x="6005" y="4627"/>
                    <a:pt x="6203" y="4172"/>
                    <a:pt x="5935" y="3904"/>
                  </a:cubicBezTo>
                  <a:lnTo>
                    <a:pt x="4656" y="2717"/>
                  </a:lnTo>
                  <a:lnTo>
                    <a:pt x="5592" y="1256"/>
                  </a:lnTo>
                  <a:cubicBezTo>
                    <a:pt x="5780" y="956"/>
                    <a:pt x="5551" y="610"/>
                    <a:pt x="5249" y="610"/>
                  </a:cubicBezTo>
                  <a:cubicBezTo>
                    <a:pt x="5183" y="610"/>
                    <a:pt x="5114" y="626"/>
                    <a:pt x="5044" y="663"/>
                  </a:cubicBezTo>
                  <a:lnTo>
                    <a:pt x="3515" y="1507"/>
                  </a:lnTo>
                  <a:lnTo>
                    <a:pt x="2420" y="160"/>
                  </a:lnTo>
                  <a:cubicBezTo>
                    <a:pt x="2331" y="49"/>
                    <a:pt x="2215" y="1"/>
                    <a:pt x="210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4"/>
            <p:cNvSpPr/>
            <p:nvPr/>
          </p:nvSpPr>
          <p:spPr>
            <a:xfrm flipH="1">
              <a:off x="8164450" y="826592"/>
              <a:ext cx="96295" cy="86931"/>
            </a:xfrm>
            <a:custGeom>
              <a:rect b="b" l="l" r="r" t="t"/>
              <a:pathLst>
                <a:path extrusionOk="0" h="2618" w="2900">
                  <a:moveTo>
                    <a:pt x="1466" y="0"/>
                  </a:moveTo>
                  <a:cubicBezTo>
                    <a:pt x="1344" y="0"/>
                    <a:pt x="1220" y="17"/>
                    <a:pt x="1096" y="53"/>
                  </a:cubicBezTo>
                  <a:cubicBezTo>
                    <a:pt x="412" y="236"/>
                    <a:pt x="1" y="966"/>
                    <a:pt x="206" y="1651"/>
                  </a:cubicBezTo>
                  <a:cubicBezTo>
                    <a:pt x="357" y="2235"/>
                    <a:pt x="881" y="2617"/>
                    <a:pt x="1444" y="2617"/>
                  </a:cubicBezTo>
                  <a:cubicBezTo>
                    <a:pt x="1564" y="2617"/>
                    <a:pt x="1685" y="2600"/>
                    <a:pt x="1804" y="2564"/>
                  </a:cubicBezTo>
                  <a:cubicBezTo>
                    <a:pt x="2512" y="2359"/>
                    <a:pt x="2900" y="1651"/>
                    <a:pt x="2717" y="943"/>
                  </a:cubicBezTo>
                  <a:cubicBezTo>
                    <a:pt x="2548" y="379"/>
                    <a:pt x="2037" y="0"/>
                    <a:pt x="146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4"/>
            <p:cNvSpPr/>
            <p:nvPr/>
          </p:nvSpPr>
          <p:spPr>
            <a:xfrm>
              <a:off x="8344867" y="103952"/>
              <a:ext cx="228295" cy="699807"/>
            </a:xfrm>
            <a:custGeom>
              <a:rect b="b" l="l" r="r" t="t"/>
              <a:pathLst>
                <a:path extrusionOk="0" h="25890" w="8446">
                  <a:moveTo>
                    <a:pt x="8263" y="0"/>
                  </a:moveTo>
                  <a:cubicBezTo>
                    <a:pt x="8240" y="0"/>
                    <a:pt x="8194" y="23"/>
                    <a:pt x="8172" y="23"/>
                  </a:cubicBezTo>
                  <a:cubicBezTo>
                    <a:pt x="8057" y="91"/>
                    <a:pt x="7943" y="160"/>
                    <a:pt x="7829" y="251"/>
                  </a:cubicBezTo>
                  <a:cubicBezTo>
                    <a:pt x="6893" y="845"/>
                    <a:pt x="6003" y="1552"/>
                    <a:pt x="5204" y="2306"/>
                  </a:cubicBezTo>
                  <a:cubicBezTo>
                    <a:pt x="4405" y="3082"/>
                    <a:pt x="3675" y="3949"/>
                    <a:pt x="3036" y="4862"/>
                  </a:cubicBezTo>
                  <a:cubicBezTo>
                    <a:pt x="3036" y="4885"/>
                    <a:pt x="3036" y="4885"/>
                    <a:pt x="3036" y="4885"/>
                  </a:cubicBezTo>
                  <a:cubicBezTo>
                    <a:pt x="3013" y="4885"/>
                    <a:pt x="3013" y="4885"/>
                    <a:pt x="3013" y="4908"/>
                  </a:cubicBezTo>
                  <a:cubicBezTo>
                    <a:pt x="3013" y="4908"/>
                    <a:pt x="3013" y="4908"/>
                    <a:pt x="2990" y="4930"/>
                  </a:cubicBezTo>
                  <a:cubicBezTo>
                    <a:pt x="2054" y="6300"/>
                    <a:pt x="1324" y="7829"/>
                    <a:pt x="799" y="9427"/>
                  </a:cubicBezTo>
                  <a:cubicBezTo>
                    <a:pt x="274" y="11139"/>
                    <a:pt x="0" y="12919"/>
                    <a:pt x="23" y="14700"/>
                  </a:cubicBezTo>
                  <a:cubicBezTo>
                    <a:pt x="23" y="15635"/>
                    <a:pt x="114" y="16548"/>
                    <a:pt x="274" y="17462"/>
                  </a:cubicBezTo>
                  <a:cubicBezTo>
                    <a:pt x="434" y="18397"/>
                    <a:pt x="685" y="19333"/>
                    <a:pt x="1004" y="20223"/>
                  </a:cubicBezTo>
                  <a:cubicBezTo>
                    <a:pt x="1324" y="21068"/>
                    <a:pt x="1689" y="21912"/>
                    <a:pt x="2123" y="22711"/>
                  </a:cubicBezTo>
                  <a:cubicBezTo>
                    <a:pt x="2579" y="23510"/>
                    <a:pt x="3082" y="24263"/>
                    <a:pt x="3652" y="24994"/>
                  </a:cubicBezTo>
                  <a:cubicBezTo>
                    <a:pt x="3858" y="25268"/>
                    <a:pt x="4086" y="25542"/>
                    <a:pt x="4337" y="25816"/>
                  </a:cubicBezTo>
                  <a:lnTo>
                    <a:pt x="4360" y="25838"/>
                  </a:lnTo>
                  <a:cubicBezTo>
                    <a:pt x="4383" y="25873"/>
                    <a:pt x="4422" y="25890"/>
                    <a:pt x="4465" y="25890"/>
                  </a:cubicBezTo>
                  <a:cubicBezTo>
                    <a:pt x="4508" y="25890"/>
                    <a:pt x="4554" y="25873"/>
                    <a:pt x="4588" y="25838"/>
                  </a:cubicBezTo>
                  <a:cubicBezTo>
                    <a:pt x="4656" y="25770"/>
                    <a:pt x="4634" y="25679"/>
                    <a:pt x="4588" y="25610"/>
                  </a:cubicBezTo>
                  <a:cubicBezTo>
                    <a:pt x="4314" y="25313"/>
                    <a:pt x="4063" y="24994"/>
                    <a:pt x="3812" y="24697"/>
                  </a:cubicBezTo>
                  <a:cubicBezTo>
                    <a:pt x="2945" y="23533"/>
                    <a:pt x="2191" y="22278"/>
                    <a:pt x="1644" y="20931"/>
                  </a:cubicBezTo>
                  <a:lnTo>
                    <a:pt x="1644" y="20977"/>
                  </a:lnTo>
                  <a:cubicBezTo>
                    <a:pt x="1096" y="19630"/>
                    <a:pt x="708" y="18215"/>
                    <a:pt x="502" y="16777"/>
                  </a:cubicBezTo>
                  <a:cubicBezTo>
                    <a:pt x="411" y="16092"/>
                    <a:pt x="365" y="15384"/>
                    <a:pt x="342" y="14700"/>
                  </a:cubicBezTo>
                  <a:cubicBezTo>
                    <a:pt x="342" y="13878"/>
                    <a:pt x="388" y="13079"/>
                    <a:pt x="502" y="12280"/>
                  </a:cubicBezTo>
                  <a:cubicBezTo>
                    <a:pt x="502" y="12280"/>
                    <a:pt x="502" y="12303"/>
                    <a:pt x="502" y="12326"/>
                  </a:cubicBezTo>
                  <a:cubicBezTo>
                    <a:pt x="708" y="10842"/>
                    <a:pt x="1096" y="9381"/>
                    <a:pt x="1666" y="8012"/>
                  </a:cubicBezTo>
                  <a:lnTo>
                    <a:pt x="1666" y="8035"/>
                  </a:lnTo>
                  <a:cubicBezTo>
                    <a:pt x="2100" y="7008"/>
                    <a:pt x="2648" y="6003"/>
                    <a:pt x="3287" y="5067"/>
                  </a:cubicBezTo>
                  <a:cubicBezTo>
                    <a:pt x="3287" y="5067"/>
                    <a:pt x="3310" y="5067"/>
                    <a:pt x="3310" y="5045"/>
                  </a:cubicBezTo>
                  <a:cubicBezTo>
                    <a:pt x="3470" y="4816"/>
                    <a:pt x="3652" y="4588"/>
                    <a:pt x="3812" y="4360"/>
                  </a:cubicBezTo>
                  <a:cubicBezTo>
                    <a:pt x="4679" y="3219"/>
                    <a:pt x="5706" y="2214"/>
                    <a:pt x="6825" y="1347"/>
                  </a:cubicBezTo>
                  <a:lnTo>
                    <a:pt x="6825" y="1347"/>
                  </a:lnTo>
                  <a:cubicBezTo>
                    <a:pt x="6825" y="1347"/>
                    <a:pt x="6802" y="1370"/>
                    <a:pt x="6802" y="1370"/>
                  </a:cubicBezTo>
                  <a:cubicBezTo>
                    <a:pt x="7144" y="1096"/>
                    <a:pt x="7510" y="845"/>
                    <a:pt x="7875" y="594"/>
                  </a:cubicBezTo>
                  <a:cubicBezTo>
                    <a:pt x="8035" y="502"/>
                    <a:pt x="8194" y="411"/>
                    <a:pt x="8331" y="320"/>
                  </a:cubicBezTo>
                  <a:cubicBezTo>
                    <a:pt x="8423" y="274"/>
                    <a:pt x="8445" y="160"/>
                    <a:pt x="8400" y="91"/>
                  </a:cubicBezTo>
                  <a:cubicBezTo>
                    <a:pt x="8377" y="46"/>
                    <a:pt x="8309" y="0"/>
                    <a:pt x="826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4"/>
            <p:cNvSpPr/>
            <p:nvPr/>
          </p:nvSpPr>
          <p:spPr>
            <a:xfrm>
              <a:off x="7226201" y="73871"/>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4"/>
            <p:cNvSpPr/>
            <p:nvPr/>
          </p:nvSpPr>
          <p:spPr>
            <a:xfrm>
              <a:off x="6236647" y="98706"/>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07" name="Google Shape;2107;p4"/>
            <p:cNvGrpSpPr/>
            <p:nvPr/>
          </p:nvGrpSpPr>
          <p:grpSpPr>
            <a:xfrm>
              <a:off x="5032016" y="24235"/>
              <a:ext cx="358499" cy="447942"/>
              <a:chOff x="4896454" y="199085"/>
              <a:chExt cx="358499" cy="447942"/>
            </a:xfrm>
          </p:grpSpPr>
          <p:sp>
            <p:nvSpPr>
              <p:cNvPr id="2108" name="Google Shape;2108;p4"/>
              <p:cNvSpPr/>
              <p:nvPr/>
            </p:nvSpPr>
            <p:spPr>
              <a:xfrm>
                <a:off x="4923619" y="395269"/>
                <a:ext cx="46897" cy="39518"/>
              </a:xfrm>
              <a:custGeom>
                <a:rect b="b" l="l" r="r" t="t"/>
                <a:pathLst>
                  <a:path extrusionOk="0" h="1462" w="1735">
                    <a:moveTo>
                      <a:pt x="868" y="1"/>
                    </a:moveTo>
                    <a:cubicBezTo>
                      <a:pt x="754" y="24"/>
                      <a:pt x="662" y="46"/>
                      <a:pt x="548" y="115"/>
                    </a:cubicBezTo>
                    <a:cubicBezTo>
                      <a:pt x="480" y="161"/>
                      <a:pt x="388" y="206"/>
                      <a:pt x="320" y="275"/>
                    </a:cubicBezTo>
                    <a:cubicBezTo>
                      <a:pt x="251" y="320"/>
                      <a:pt x="183" y="389"/>
                      <a:pt x="137" y="457"/>
                    </a:cubicBezTo>
                    <a:cubicBezTo>
                      <a:pt x="69" y="526"/>
                      <a:pt x="23" y="640"/>
                      <a:pt x="0" y="754"/>
                    </a:cubicBezTo>
                    <a:cubicBezTo>
                      <a:pt x="0" y="754"/>
                      <a:pt x="0" y="777"/>
                      <a:pt x="0" y="800"/>
                    </a:cubicBezTo>
                    <a:cubicBezTo>
                      <a:pt x="0" y="845"/>
                      <a:pt x="0" y="914"/>
                      <a:pt x="23" y="959"/>
                    </a:cubicBezTo>
                    <a:cubicBezTo>
                      <a:pt x="23" y="1051"/>
                      <a:pt x="69" y="1142"/>
                      <a:pt x="137" y="1211"/>
                    </a:cubicBezTo>
                    <a:cubicBezTo>
                      <a:pt x="183" y="1302"/>
                      <a:pt x="297" y="1348"/>
                      <a:pt x="388" y="1393"/>
                    </a:cubicBezTo>
                    <a:cubicBezTo>
                      <a:pt x="457" y="1439"/>
                      <a:pt x="548" y="1439"/>
                      <a:pt x="639" y="1462"/>
                    </a:cubicBezTo>
                    <a:lnTo>
                      <a:pt x="890" y="1462"/>
                    </a:lnTo>
                    <a:cubicBezTo>
                      <a:pt x="982" y="1439"/>
                      <a:pt x="1073" y="1393"/>
                      <a:pt x="1164" y="1348"/>
                    </a:cubicBezTo>
                    <a:cubicBezTo>
                      <a:pt x="1256" y="1325"/>
                      <a:pt x="1324" y="1256"/>
                      <a:pt x="1393" y="1188"/>
                    </a:cubicBezTo>
                    <a:cubicBezTo>
                      <a:pt x="1461" y="1119"/>
                      <a:pt x="1552" y="1074"/>
                      <a:pt x="1598" y="1005"/>
                    </a:cubicBezTo>
                    <a:cubicBezTo>
                      <a:pt x="1667" y="891"/>
                      <a:pt x="1735" y="754"/>
                      <a:pt x="1735" y="640"/>
                    </a:cubicBezTo>
                    <a:cubicBezTo>
                      <a:pt x="1735" y="571"/>
                      <a:pt x="1712" y="526"/>
                      <a:pt x="1689" y="457"/>
                    </a:cubicBezTo>
                    <a:cubicBezTo>
                      <a:pt x="1667" y="412"/>
                      <a:pt x="1644" y="366"/>
                      <a:pt x="1621" y="320"/>
                    </a:cubicBezTo>
                    <a:cubicBezTo>
                      <a:pt x="1575" y="252"/>
                      <a:pt x="1507" y="183"/>
                      <a:pt x="1461" y="138"/>
                    </a:cubicBezTo>
                    <a:cubicBezTo>
                      <a:pt x="1324" y="46"/>
                      <a:pt x="1164" y="1"/>
                      <a:pt x="1005"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4"/>
              <p:cNvSpPr/>
              <p:nvPr/>
            </p:nvSpPr>
            <p:spPr>
              <a:xfrm>
                <a:off x="5076014" y="266957"/>
                <a:ext cx="172154" cy="186345"/>
              </a:xfrm>
              <a:custGeom>
                <a:rect b="b" l="l" r="r" t="t"/>
                <a:pathLst>
                  <a:path extrusionOk="0" h="6894" w="6369">
                    <a:moveTo>
                      <a:pt x="2283" y="0"/>
                    </a:moveTo>
                    <a:cubicBezTo>
                      <a:pt x="2214" y="0"/>
                      <a:pt x="2146" y="0"/>
                      <a:pt x="2077" y="23"/>
                    </a:cubicBezTo>
                    <a:cubicBezTo>
                      <a:pt x="1917" y="46"/>
                      <a:pt x="1780" y="91"/>
                      <a:pt x="1575" y="183"/>
                    </a:cubicBezTo>
                    <a:cubicBezTo>
                      <a:pt x="1438" y="228"/>
                      <a:pt x="1301" y="297"/>
                      <a:pt x="1164" y="388"/>
                    </a:cubicBezTo>
                    <a:cubicBezTo>
                      <a:pt x="1096" y="434"/>
                      <a:pt x="1004" y="480"/>
                      <a:pt x="936" y="525"/>
                    </a:cubicBezTo>
                    <a:cubicBezTo>
                      <a:pt x="867" y="594"/>
                      <a:pt x="799" y="639"/>
                      <a:pt x="753" y="708"/>
                    </a:cubicBezTo>
                    <a:lnTo>
                      <a:pt x="708" y="753"/>
                    </a:lnTo>
                    <a:cubicBezTo>
                      <a:pt x="594" y="890"/>
                      <a:pt x="502" y="1004"/>
                      <a:pt x="434" y="1119"/>
                    </a:cubicBezTo>
                    <a:cubicBezTo>
                      <a:pt x="388" y="1164"/>
                      <a:pt x="320" y="1233"/>
                      <a:pt x="297" y="1324"/>
                    </a:cubicBezTo>
                    <a:cubicBezTo>
                      <a:pt x="274" y="1393"/>
                      <a:pt x="251" y="1438"/>
                      <a:pt x="251" y="1507"/>
                    </a:cubicBezTo>
                    <a:cubicBezTo>
                      <a:pt x="228" y="1552"/>
                      <a:pt x="206" y="1598"/>
                      <a:pt x="183" y="1621"/>
                    </a:cubicBezTo>
                    <a:cubicBezTo>
                      <a:pt x="183" y="1666"/>
                      <a:pt x="160" y="1689"/>
                      <a:pt x="160" y="1735"/>
                    </a:cubicBezTo>
                    <a:cubicBezTo>
                      <a:pt x="137" y="1826"/>
                      <a:pt x="114" y="1918"/>
                      <a:pt x="91" y="1986"/>
                    </a:cubicBezTo>
                    <a:lnTo>
                      <a:pt x="91" y="2032"/>
                    </a:lnTo>
                    <a:cubicBezTo>
                      <a:pt x="69" y="2146"/>
                      <a:pt x="23" y="2328"/>
                      <a:pt x="23" y="2511"/>
                    </a:cubicBezTo>
                    <a:cubicBezTo>
                      <a:pt x="0" y="2671"/>
                      <a:pt x="23" y="2853"/>
                      <a:pt x="69" y="3013"/>
                    </a:cubicBezTo>
                    <a:lnTo>
                      <a:pt x="91" y="3150"/>
                    </a:lnTo>
                    <a:cubicBezTo>
                      <a:pt x="91" y="3241"/>
                      <a:pt x="114" y="3333"/>
                      <a:pt x="137" y="3424"/>
                    </a:cubicBezTo>
                    <a:cubicBezTo>
                      <a:pt x="160" y="3584"/>
                      <a:pt x="206" y="3744"/>
                      <a:pt x="251" y="3903"/>
                    </a:cubicBezTo>
                    <a:lnTo>
                      <a:pt x="274" y="3926"/>
                    </a:lnTo>
                    <a:cubicBezTo>
                      <a:pt x="320" y="4086"/>
                      <a:pt x="365" y="4223"/>
                      <a:pt x="434" y="4360"/>
                    </a:cubicBezTo>
                    <a:cubicBezTo>
                      <a:pt x="548" y="4588"/>
                      <a:pt x="685" y="4793"/>
                      <a:pt x="822" y="4976"/>
                    </a:cubicBezTo>
                    <a:lnTo>
                      <a:pt x="913" y="5136"/>
                    </a:lnTo>
                    <a:cubicBezTo>
                      <a:pt x="1050" y="5318"/>
                      <a:pt x="1210" y="5501"/>
                      <a:pt x="1438" y="5684"/>
                    </a:cubicBezTo>
                    <a:cubicBezTo>
                      <a:pt x="1529" y="5752"/>
                      <a:pt x="1621" y="5843"/>
                      <a:pt x="1735" y="5912"/>
                    </a:cubicBezTo>
                    <a:cubicBezTo>
                      <a:pt x="1780" y="6026"/>
                      <a:pt x="1849" y="6117"/>
                      <a:pt x="1986" y="6209"/>
                    </a:cubicBezTo>
                    <a:cubicBezTo>
                      <a:pt x="2077" y="6254"/>
                      <a:pt x="2169" y="6300"/>
                      <a:pt x="2237" y="6368"/>
                    </a:cubicBezTo>
                    <a:lnTo>
                      <a:pt x="2305" y="6414"/>
                    </a:lnTo>
                    <a:lnTo>
                      <a:pt x="2351" y="6437"/>
                    </a:lnTo>
                    <a:cubicBezTo>
                      <a:pt x="2465" y="6505"/>
                      <a:pt x="2579" y="6574"/>
                      <a:pt x="2716" y="6642"/>
                    </a:cubicBezTo>
                    <a:cubicBezTo>
                      <a:pt x="2808" y="6688"/>
                      <a:pt x="2922" y="6734"/>
                      <a:pt x="3013" y="6779"/>
                    </a:cubicBezTo>
                    <a:cubicBezTo>
                      <a:pt x="3173" y="6825"/>
                      <a:pt x="3333" y="6848"/>
                      <a:pt x="3492" y="6871"/>
                    </a:cubicBezTo>
                    <a:cubicBezTo>
                      <a:pt x="3652" y="6871"/>
                      <a:pt x="3789" y="6893"/>
                      <a:pt x="3949" y="6893"/>
                    </a:cubicBezTo>
                    <a:cubicBezTo>
                      <a:pt x="4109" y="6893"/>
                      <a:pt x="4268" y="6871"/>
                      <a:pt x="4428" y="6871"/>
                    </a:cubicBezTo>
                    <a:cubicBezTo>
                      <a:pt x="4542" y="6848"/>
                      <a:pt x="4702" y="6825"/>
                      <a:pt x="4862" y="6779"/>
                    </a:cubicBezTo>
                    <a:cubicBezTo>
                      <a:pt x="4953" y="6756"/>
                      <a:pt x="4999" y="6734"/>
                      <a:pt x="5067" y="6711"/>
                    </a:cubicBezTo>
                    <a:cubicBezTo>
                      <a:pt x="5113" y="6688"/>
                      <a:pt x="5136" y="6665"/>
                      <a:pt x="5159" y="6665"/>
                    </a:cubicBezTo>
                    <a:lnTo>
                      <a:pt x="5181" y="6642"/>
                    </a:lnTo>
                    <a:cubicBezTo>
                      <a:pt x="5250" y="6620"/>
                      <a:pt x="5318" y="6597"/>
                      <a:pt x="5364" y="6551"/>
                    </a:cubicBezTo>
                    <a:cubicBezTo>
                      <a:pt x="5410" y="6505"/>
                      <a:pt x="5433" y="6437"/>
                      <a:pt x="5455" y="6391"/>
                    </a:cubicBezTo>
                    <a:cubicBezTo>
                      <a:pt x="5478" y="6391"/>
                      <a:pt x="5501" y="6368"/>
                      <a:pt x="5524" y="6346"/>
                    </a:cubicBezTo>
                    <a:cubicBezTo>
                      <a:pt x="5661" y="6277"/>
                      <a:pt x="5775" y="6186"/>
                      <a:pt x="5889" y="6049"/>
                    </a:cubicBezTo>
                    <a:cubicBezTo>
                      <a:pt x="5958" y="5958"/>
                      <a:pt x="6003" y="5866"/>
                      <a:pt x="6049" y="5752"/>
                    </a:cubicBezTo>
                    <a:cubicBezTo>
                      <a:pt x="6094" y="5638"/>
                      <a:pt x="6163" y="5501"/>
                      <a:pt x="6209" y="5364"/>
                    </a:cubicBezTo>
                    <a:cubicBezTo>
                      <a:pt x="6254" y="5227"/>
                      <a:pt x="6277" y="5090"/>
                      <a:pt x="6300" y="4953"/>
                    </a:cubicBezTo>
                    <a:lnTo>
                      <a:pt x="6323" y="4839"/>
                    </a:lnTo>
                    <a:cubicBezTo>
                      <a:pt x="6346" y="4771"/>
                      <a:pt x="6368" y="4702"/>
                      <a:pt x="6368" y="4634"/>
                    </a:cubicBezTo>
                    <a:cubicBezTo>
                      <a:pt x="6368" y="4565"/>
                      <a:pt x="6368" y="4474"/>
                      <a:pt x="6368" y="4383"/>
                    </a:cubicBezTo>
                    <a:lnTo>
                      <a:pt x="6346" y="4337"/>
                    </a:lnTo>
                    <a:cubicBezTo>
                      <a:pt x="6346" y="4291"/>
                      <a:pt x="6346" y="4223"/>
                      <a:pt x="6346" y="4177"/>
                    </a:cubicBezTo>
                    <a:cubicBezTo>
                      <a:pt x="6346" y="4086"/>
                      <a:pt x="6323" y="3995"/>
                      <a:pt x="6323" y="3926"/>
                    </a:cubicBezTo>
                    <a:cubicBezTo>
                      <a:pt x="6323" y="3835"/>
                      <a:pt x="6300" y="3766"/>
                      <a:pt x="6277" y="3698"/>
                    </a:cubicBezTo>
                    <a:cubicBezTo>
                      <a:pt x="6277" y="3629"/>
                      <a:pt x="6254" y="3561"/>
                      <a:pt x="6254" y="3492"/>
                    </a:cubicBezTo>
                    <a:cubicBezTo>
                      <a:pt x="6231" y="3447"/>
                      <a:pt x="6231" y="3401"/>
                      <a:pt x="6231" y="3355"/>
                    </a:cubicBezTo>
                    <a:cubicBezTo>
                      <a:pt x="6231" y="3333"/>
                      <a:pt x="6231" y="3287"/>
                      <a:pt x="6209" y="3264"/>
                    </a:cubicBezTo>
                    <a:lnTo>
                      <a:pt x="6209" y="3219"/>
                    </a:lnTo>
                    <a:cubicBezTo>
                      <a:pt x="6186" y="3150"/>
                      <a:pt x="6186" y="3082"/>
                      <a:pt x="6163" y="3013"/>
                    </a:cubicBezTo>
                    <a:cubicBezTo>
                      <a:pt x="6163" y="2945"/>
                      <a:pt x="6140" y="2876"/>
                      <a:pt x="6117" y="2785"/>
                    </a:cubicBezTo>
                    <a:cubicBezTo>
                      <a:pt x="6094" y="2716"/>
                      <a:pt x="6072" y="2625"/>
                      <a:pt x="6049" y="2534"/>
                    </a:cubicBezTo>
                    <a:cubicBezTo>
                      <a:pt x="6003" y="2465"/>
                      <a:pt x="5980" y="2397"/>
                      <a:pt x="5935" y="2328"/>
                    </a:cubicBezTo>
                    <a:lnTo>
                      <a:pt x="5866" y="2214"/>
                    </a:lnTo>
                    <a:cubicBezTo>
                      <a:pt x="5775" y="2077"/>
                      <a:pt x="5706" y="1940"/>
                      <a:pt x="5592" y="1803"/>
                    </a:cubicBezTo>
                    <a:cubicBezTo>
                      <a:pt x="5569" y="1758"/>
                      <a:pt x="5524" y="1689"/>
                      <a:pt x="5478" y="1644"/>
                    </a:cubicBezTo>
                    <a:lnTo>
                      <a:pt x="5433" y="1598"/>
                    </a:lnTo>
                    <a:cubicBezTo>
                      <a:pt x="5410" y="1552"/>
                      <a:pt x="5364" y="1529"/>
                      <a:pt x="5341" y="1484"/>
                    </a:cubicBezTo>
                    <a:cubicBezTo>
                      <a:pt x="5318" y="1461"/>
                      <a:pt x="5273" y="1415"/>
                      <a:pt x="5250" y="1370"/>
                    </a:cubicBezTo>
                    <a:cubicBezTo>
                      <a:pt x="4908" y="1004"/>
                      <a:pt x="4474" y="753"/>
                      <a:pt x="4177" y="594"/>
                    </a:cubicBezTo>
                    <a:lnTo>
                      <a:pt x="4177" y="594"/>
                    </a:lnTo>
                    <a:lnTo>
                      <a:pt x="4223" y="639"/>
                    </a:lnTo>
                    <a:lnTo>
                      <a:pt x="4154" y="594"/>
                    </a:lnTo>
                    <a:lnTo>
                      <a:pt x="3926" y="457"/>
                    </a:lnTo>
                    <a:cubicBezTo>
                      <a:pt x="3812" y="388"/>
                      <a:pt x="3675" y="320"/>
                      <a:pt x="3538" y="274"/>
                    </a:cubicBezTo>
                    <a:cubicBezTo>
                      <a:pt x="3401" y="206"/>
                      <a:pt x="3264" y="160"/>
                      <a:pt x="3127" y="114"/>
                    </a:cubicBezTo>
                    <a:cubicBezTo>
                      <a:pt x="2945" y="69"/>
                      <a:pt x="2762" y="23"/>
                      <a:pt x="2602" y="23"/>
                    </a:cubicBezTo>
                    <a:cubicBezTo>
                      <a:pt x="2534" y="0"/>
                      <a:pt x="2465" y="0"/>
                      <a:pt x="2374"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4"/>
              <p:cNvSpPr/>
              <p:nvPr/>
            </p:nvSpPr>
            <p:spPr>
              <a:xfrm>
                <a:off x="5144481" y="598886"/>
                <a:ext cx="46924" cy="42843"/>
              </a:xfrm>
              <a:custGeom>
                <a:rect b="b" l="l" r="r" t="t"/>
                <a:pathLst>
                  <a:path extrusionOk="0" h="1585" w="1736">
                    <a:moveTo>
                      <a:pt x="845" y="0"/>
                    </a:moveTo>
                    <a:cubicBezTo>
                      <a:pt x="777" y="0"/>
                      <a:pt x="731" y="0"/>
                      <a:pt x="663" y="23"/>
                    </a:cubicBezTo>
                    <a:cubicBezTo>
                      <a:pt x="571" y="23"/>
                      <a:pt x="480" y="69"/>
                      <a:pt x="412" y="91"/>
                    </a:cubicBezTo>
                    <a:cubicBezTo>
                      <a:pt x="366" y="114"/>
                      <a:pt x="343" y="137"/>
                      <a:pt x="320" y="137"/>
                    </a:cubicBezTo>
                    <a:cubicBezTo>
                      <a:pt x="275" y="183"/>
                      <a:pt x="229" y="206"/>
                      <a:pt x="183" y="228"/>
                    </a:cubicBezTo>
                    <a:cubicBezTo>
                      <a:pt x="92" y="320"/>
                      <a:pt x="24" y="434"/>
                      <a:pt x="24" y="571"/>
                    </a:cubicBezTo>
                    <a:cubicBezTo>
                      <a:pt x="1" y="616"/>
                      <a:pt x="1" y="662"/>
                      <a:pt x="24" y="731"/>
                    </a:cubicBezTo>
                    <a:cubicBezTo>
                      <a:pt x="24" y="753"/>
                      <a:pt x="24" y="776"/>
                      <a:pt x="24" y="822"/>
                    </a:cubicBezTo>
                    <a:cubicBezTo>
                      <a:pt x="46" y="845"/>
                      <a:pt x="46" y="868"/>
                      <a:pt x="46" y="890"/>
                    </a:cubicBezTo>
                    <a:cubicBezTo>
                      <a:pt x="92" y="1004"/>
                      <a:pt x="138" y="1096"/>
                      <a:pt x="206" y="1187"/>
                    </a:cubicBezTo>
                    <a:cubicBezTo>
                      <a:pt x="275" y="1278"/>
                      <a:pt x="343" y="1347"/>
                      <a:pt x="434" y="1415"/>
                    </a:cubicBezTo>
                    <a:cubicBezTo>
                      <a:pt x="503" y="1461"/>
                      <a:pt x="571" y="1507"/>
                      <a:pt x="640" y="1529"/>
                    </a:cubicBezTo>
                    <a:cubicBezTo>
                      <a:pt x="731" y="1575"/>
                      <a:pt x="845" y="1575"/>
                      <a:pt x="937" y="1575"/>
                    </a:cubicBezTo>
                    <a:cubicBezTo>
                      <a:pt x="963" y="1582"/>
                      <a:pt x="992" y="1585"/>
                      <a:pt x="1022" y="1585"/>
                    </a:cubicBezTo>
                    <a:cubicBezTo>
                      <a:pt x="1093" y="1585"/>
                      <a:pt x="1169" y="1568"/>
                      <a:pt x="1233" y="1552"/>
                    </a:cubicBezTo>
                    <a:cubicBezTo>
                      <a:pt x="1325" y="1529"/>
                      <a:pt x="1393" y="1484"/>
                      <a:pt x="1484" y="1438"/>
                    </a:cubicBezTo>
                    <a:cubicBezTo>
                      <a:pt x="1553" y="1393"/>
                      <a:pt x="1621" y="1301"/>
                      <a:pt x="1667" y="1210"/>
                    </a:cubicBezTo>
                    <a:cubicBezTo>
                      <a:pt x="1735" y="1073"/>
                      <a:pt x="1735" y="890"/>
                      <a:pt x="1735" y="731"/>
                    </a:cubicBezTo>
                    <a:cubicBezTo>
                      <a:pt x="1713" y="571"/>
                      <a:pt x="1621" y="434"/>
                      <a:pt x="1507" y="320"/>
                    </a:cubicBezTo>
                    <a:cubicBezTo>
                      <a:pt x="1439" y="251"/>
                      <a:pt x="1347" y="160"/>
                      <a:pt x="1256" y="114"/>
                    </a:cubicBezTo>
                    <a:cubicBezTo>
                      <a:pt x="1142" y="46"/>
                      <a:pt x="982" y="0"/>
                      <a:pt x="845"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4"/>
              <p:cNvSpPr/>
              <p:nvPr/>
            </p:nvSpPr>
            <p:spPr>
              <a:xfrm>
                <a:off x="5162375" y="358265"/>
                <a:ext cx="43843" cy="48519"/>
              </a:xfrm>
              <a:custGeom>
                <a:rect b="b" l="l" r="r" t="t"/>
                <a:pathLst>
                  <a:path extrusionOk="0" h="1795" w="1622">
                    <a:moveTo>
                      <a:pt x="229" y="0"/>
                    </a:moveTo>
                    <a:cubicBezTo>
                      <a:pt x="206" y="0"/>
                      <a:pt x="160" y="23"/>
                      <a:pt x="138" y="23"/>
                    </a:cubicBezTo>
                    <a:cubicBezTo>
                      <a:pt x="46" y="69"/>
                      <a:pt x="1" y="183"/>
                      <a:pt x="46" y="297"/>
                    </a:cubicBezTo>
                    <a:cubicBezTo>
                      <a:pt x="92" y="434"/>
                      <a:pt x="160" y="571"/>
                      <a:pt x="229" y="708"/>
                    </a:cubicBezTo>
                    <a:cubicBezTo>
                      <a:pt x="320" y="891"/>
                      <a:pt x="412" y="1050"/>
                      <a:pt x="548" y="1210"/>
                    </a:cubicBezTo>
                    <a:cubicBezTo>
                      <a:pt x="640" y="1324"/>
                      <a:pt x="754" y="1415"/>
                      <a:pt x="868" y="1530"/>
                    </a:cubicBezTo>
                    <a:cubicBezTo>
                      <a:pt x="982" y="1621"/>
                      <a:pt x="1142" y="1712"/>
                      <a:pt x="1302" y="1781"/>
                    </a:cubicBezTo>
                    <a:cubicBezTo>
                      <a:pt x="1326" y="1790"/>
                      <a:pt x="1350" y="1795"/>
                      <a:pt x="1374" y="1795"/>
                    </a:cubicBezTo>
                    <a:cubicBezTo>
                      <a:pt x="1461" y="1795"/>
                      <a:pt x="1540" y="1733"/>
                      <a:pt x="1576" y="1644"/>
                    </a:cubicBezTo>
                    <a:cubicBezTo>
                      <a:pt x="1621" y="1530"/>
                      <a:pt x="1576" y="1415"/>
                      <a:pt x="1461" y="1370"/>
                    </a:cubicBezTo>
                    <a:cubicBezTo>
                      <a:pt x="1416" y="1347"/>
                      <a:pt x="1347" y="1324"/>
                      <a:pt x="1302" y="1301"/>
                    </a:cubicBezTo>
                    <a:cubicBezTo>
                      <a:pt x="1188" y="1233"/>
                      <a:pt x="1051" y="1142"/>
                      <a:pt x="959" y="1027"/>
                    </a:cubicBezTo>
                    <a:cubicBezTo>
                      <a:pt x="845" y="936"/>
                      <a:pt x="754" y="822"/>
                      <a:pt x="663" y="685"/>
                    </a:cubicBezTo>
                    <a:cubicBezTo>
                      <a:pt x="571" y="525"/>
                      <a:pt x="480" y="320"/>
                      <a:pt x="412" y="114"/>
                    </a:cubicBezTo>
                    <a:cubicBezTo>
                      <a:pt x="366" y="46"/>
                      <a:pt x="297" y="0"/>
                      <a:pt x="229"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4"/>
              <p:cNvSpPr/>
              <p:nvPr/>
            </p:nvSpPr>
            <p:spPr>
              <a:xfrm>
                <a:off x="5102531" y="298420"/>
                <a:ext cx="69143" cy="128690"/>
              </a:xfrm>
              <a:custGeom>
                <a:rect b="b" l="l" r="r" t="t"/>
                <a:pathLst>
                  <a:path extrusionOk="0" h="4761" w="2558">
                    <a:moveTo>
                      <a:pt x="571" y="0"/>
                    </a:moveTo>
                    <a:cubicBezTo>
                      <a:pt x="480" y="0"/>
                      <a:pt x="366" y="23"/>
                      <a:pt x="297" y="92"/>
                    </a:cubicBezTo>
                    <a:cubicBezTo>
                      <a:pt x="183" y="183"/>
                      <a:pt x="160" y="274"/>
                      <a:pt x="138" y="388"/>
                    </a:cubicBezTo>
                    <a:cubicBezTo>
                      <a:pt x="92" y="594"/>
                      <a:pt x="46" y="776"/>
                      <a:pt x="23" y="982"/>
                    </a:cubicBezTo>
                    <a:cubicBezTo>
                      <a:pt x="1" y="1187"/>
                      <a:pt x="23" y="1393"/>
                      <a:pt x="46" y="1598"/>
                    </a:cubicBezTo>
                    <a:cubicBezTo>
                      <a:pt x="46" y="1781"/>
                      <a:pt x="69" y="1963"/>
                      <a:pt x="92" y="2146"/>
                    </a:cubicBezTo>
                    <a:cubicBezTo>
                      <a:pt x="138" y="2351"/>
                      <a:pt x="206" y="2580"/>
                      <a:pt x="275" y="2785"/>
                    </a:cubicBezTo>
                    <a:cubicBezTo>
                      <a:pt x="389" y="3173"/>
                      <a:pt x="594" y="3515"/>
                      <a:pt x="799" y="3858"/>
                    </a:cubicBezTo>
                    <a:cubicBezTo>
                      <a:pt x="914" y="4040"/>
                      <a:pt x="1051" y="4200"/>
                      <a:pt x="1210" y="4360"/>
                    </a:cubicBezTo>
                    <a:cubicBezTo>
                      <a:pt x="1393" y="4520"/>
                      <a:pt x="1576" y="4611"/>
                      <a:pt x="1804" y="4725"/>
                    </a:cubicBezTo>
                    <a:cubicBezTo>
                      <a:pt x="1859" y="4750"/>
                      <a:pt x="1919" y="4761"/>
                      <a:pt x="1979" y="4761"/>
                    </a:cubicBezTo>
                    <a:cubicBezTo>
                      <a:pt x="2145" y="4761"/>
                      <a:pt x="2314" y="4676"/>
                      <a:pt x="2397" y="4542"/>
                    </a:cubicBezTo>
                    <a:cubicBezTo>
                      <a:pt x="2557" y="4337"/>
                      <a:pt x="2534" y="3972"/>
                      <a:pt x="2283" y="3835"/>
                    </a:cubicBezTo>
                    <a:cubicBezTo>
                      <a:pt x="2123" y="3721"/>
                      <a:pt x="1986" y="3607"/>
                      <a:pt x="1849" y="3493"/>
                    </a:cubicBezTo>
                    <a:cubicBezTo>
                      <a:pt x="1690" y="3310"/>
                      <a:pt x="1553" y="3127"/>
                      <a:pt x="1439" y="2945"/>
                    </a:cubicBezTo>
                    <a:cubicBezTo>
                      <a:pt x="1279" y="2694"/>
                      <a:pt x="1165" y="2420"/>
                      <a:pt x="1096" y="2169"/>
                    </a:cubicBezTo>
                    <a:cubicBezTo>
                      <a:pt x="1005" y="1826"/>
                      <a:pt x="959" y="1484"/>
                      <a:pt x="936" y="1164"/>
                    </a:cubicBezTo>
                    <a:cubicBezTo>
                      <a:pt x="936" y="936"/>
                      <a:pt x="982" y="708"/>
                      <a:pt x="1028" y="502"/>
                    </a:cubicBezTo>
                    <a:cubicBezTo>
                      <a:pt x="1073" y="388"/>
                      <a:pt x="1005" y="251"/>
                      <a:pt x="936" y="160"/>
                    </a:cubicBezTo>
                    <a:cubicBezTo>
                      <a:pt x="868" y="69"/>
                      <a:pt x="754" y="0"/>
                      <a:pt x="640"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4"/>
              <p:cNvSpPr/>
              <p:nvPr/>
            </p:nvSpPr>
            <p:spPr>
              <a:xfrm>
                <a:off x="4900779" y="205248"/>
                <a:ext cx="97524" cy="93605"/>
              </a:xfrm>
              <a:custGeom>
                <a:rect b="b" l="l" r="r" t="t"/>
                <a:pathLst>
                  <a:path extrusionOk="0" h="3463" w="3608">
                    <a:moveTo>
                      <a:pt x="1644" y="1"/>
                    </a:moveTo>
                    <a:cubicBezTo>
                      <a:pt x="1462" y="1"/>
                      <a:pt x="1302" y="23"/>
                      <a:pt x="1119" y="69"/>
                    </a:cubicBezTo>
                    <a:cubicBezTo>
                      <a:pt x="1005" y="115"/>
                      <a:pt x="891" y="160"/>
                      <a:pt x="777" y="252"/>
                    </a:cubicBezTo>
                    <a:cubicBezTo>
                      <a:pt x="731" y="297"/>
                      <a:pt x="685" y="320"/>
                      <a:pt x="663" y="366"/>
                    </a:cubicBezTo>
                    <a:cubicBezTo>
                      <a:pt x="571" y="457"/>
                      <a:pt x="503" y="548"/>
                      <a:pt x="503" y="663"/>
                    </a:cubicBezTo>
                    <a:cubicBezTo>
                      <a:pt x="434" y="754"/>
                      <a:pt x="366" y="822"/>
                      <a:pt x="297" y="914"/>
                    </a:cubicBezTo>
                    <a:cubicBezTo>
                      <a:pt x="229" y="1028"/>
                      <a:pt x="183" y="1142"/>
                      <a:pt x="138" y="1256"/>
                    </a:cubicBezTo>
                    <a:cubicBezTo>
                      <a:pt x="138" y="1256"/>
                      <a:pt x="138" y="1279"/>
                      <a:pt x="138" y="1279"/>
                    </a:cubicBezTo>
                    <a:cubicBezTo>
                      <a:pt x="115" y="1347"/>
                      <a:pt x="69" y="1393"/>
                      <a:pt x="46" y="1461"/>
                    </a:cubicBezTo>
                    <a:cubicBezTo>
                      <a:pt x="24" y="1530"/>
                      <a:pt x="24" y="1621"/>
                      <a:pt x="1" y="1690"/>
                    </a:cubicBezTo>
                    <a:cubicBezTo>
                      <a:pt x="1" y="1804"/>
                      <a:pt x="24" y="1895"/>
                      <a:pt x="46" y="2009"/>
                    </a:cubicBezTo>
                    <a:cubicBezTo>
                      <a:pt x="92" y="2169"/>
                      <a:pt x="138" y="2329"/>
                      <a:pt x="206" y="2466"/>
                    </a:cubicBezTo>
                    <a:cubicBezTo>
                      <a:pt x="297" y="2603"/>
                      <a:pt x="412" y="2740"/>
                      <a:pt x="549" y="2877"/>
                    </a:cubicBezTo>
                    <a:cubicBezTo>
                      <a:pt x="663" y="2991"/>
                      <a:pt x="800" y="3105"/>
                      <a:pt x="959" y="3196"/>
                    </a:cubicBezTo>
                    <a:cubicBezTo>
                      <a:pt x="1119" y="3310"/>
                      <a:pt x="1279" y="3379"/>
                      <a:pt x="1462" y="3424"/>
                    </a:cubicBezTo>
                    <a:cubicBezTo>
                      <a:pt x="1582" y="3451"/>
                      <a:pt x="1694" y="3462"/>
                      <a:pt x="1808" y="3462"/>
                    </a:cubicBezTo>
                    <a:cubicBezTo>
                      <a:pt x="1889" y="3462"/>
                      <a:pt x="1970" y="3457"/>
                      <a:pt x="2055" y="3447"/>
                    </a:cubicBezTo>
                    <a:cubicBezTo>
                      <a:pt x="2397" y="3402"/>
                      <a:pt x="2740" y="3287"/>
                      <a:pt x="2991" y="3059"/>
                    </a:cubicBezTo>
                    <a:cubicBezTo>
                      <a:pt x="3242" y="2854"/>
                      <a:pt x="3447" y="2580"/>
                      <a:pt x="3539" y="2260"/>
                    </a:cubicBezTo>
                    <a:cubicBezTo>
                      <a:pt x="3584" y="2078"/>
                      <a:pt x="3607" y="1895"/>
                      <a:pt x="3607" y="1713"/>
                    </a:cubicBezTo>
                    <a:cubicBezTo>
                      <a:pt x="3607" y="1621"/>
                      <a:pt x="3607" y="1530"/>
                      <a:pt x="3584" y="1439"/>
                    </a:cubicBezTo>
                    <a:cubicBezTo>
                      <a:pt x="3584" y="1347"/>
                      <a:pt x="3539" y="1279"/>
                      <a:pt x="3516" y="1188"/>
                    </a:cubicBezTo>
                    <a:cubicBezTo>
                      <a:pt x="3447" y="959"/>
                      <a:pt x="3265" y="822"/>
                      <a:pt x="3105" y="685"/>
                    </a:cubicBezTo>
                    <a:cubicBezTo>
                      <a:pt x="3105" y="663"/>
                      <a:pt x="3082" y="663"/>
                      <a:pt x="3082" y="640"/>
                    </a:cubicBezTo>
                    <a:cubicBezTo>
                      <a:pt x="3059" y="571"/>
                      <a:pt x="3014" y="480"/>
                      <a:pt x="2945" y="434"/>
                    </a:cubicBezTo>
                    <a:cubicBezTo>
                      <a:pt x="2877" y="389"/>
                      <a:pt x="2808" y="343"/>
                      <a:pt x="2740" y="297"/>
                    </a:cubicBezTo>
                    <a:cubicBezTo>
                      <a:pt x="2694" y="275"/>
                      <a:pt x="2626" y="229"/>
                      <a:pt x="2557" y="206"/>
                    </a:cubicBezTo>
                    <a:cubicBezTo>
                      <a:pt x="2397" y="115"/>
                      <a:pt x="2238" y="46"/>
                      <a:pt x="2055"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4"/>
              <p:cNvSpPr/>
              <p:nvPr/>
            </p:nvSpPr>
            <p:spPr>
              <a:xfrm>
                <a:off x="4896454" y="199085"/>
                <a:ext cx="106768" cy="105931"/>
              </a:xfrm>
              <a:custGeom>
                <a:rect b="b" l="l" r="r" t="t"/>
                <a:pathLst>
                  <a:path extrusionOk="0" h="3919" w="3950">
                    <a:moveTo>
                      <a:pt x="2169" y="320"/>
                    </a:moveTo>
                    <a:cubicBezTo>
                      <a:pt x="2329" y="343"/>
                      <a:pt x="2466" y="388"/>
                      <a:pt x="2603" y="457"/>
                    </a:cubicBezTo>
                    <a:cubicBezTo>
                      <a:pt x="2740" y="503"/>
                      <a:pt x="2854" y="571"/>
                      <a:pt x="2968" y="640"/>
                    </a:cubicBezTo>
                    <a:cubicBezTo>
                      <a:pt x="3082" y="731"/>
                      <a:pt x="3174" y="845"/>
                      <a:pt x="3265" y="959"/>
                    </a:cubicBezTo>
                    <a:cubicBezTo>
                      <a:pt x="3356" y="1073"/>
                      <a:pt x="3425" y="1187"/>
                      <a:pt x="3470" y="1301"/>
                    </a:cubicBezTo>
                    <a:cubicBezTo>
                      <a:pt x="3539" y="1461"/>
                      <a:pt x="3585" y="1598"/>
                      <a:pt x="3607" y="1758"/>
                    </a:cubicBezTo>
                    <a:cubicBezTo>
                      <a:pt x="3607" y="1918"/>
                      <a:pt x="3607" y="2078"/>
                      <a:pt x="3585" y="2214"/>
                    </a:cubicBezTo>
                    <a:cubicBezTo>
                      <a:pt x="3585" y="2214"/>
                      <a:pt x="3585" y="2192"/>
                      <a:pt x="3585" y="2192"/>
                    </a:cubicBezTo>
                    <a:cubicBezTo>
                      <a:pt x="3562" y="2329"/>
                      <a:pt x="3539" y="2466"/>
                      <a:pt x="3470" y="2602"/>
                    </a:cubicBezTo>
                    <a:cubicBezTo>
                      <a:pt x="3425" y="2739"/>
                      <a:pt x="3356" y="2854"/>
                      <a:pt x="3265" y="2945"/>
                    </a:cubicBezTo>
                    <a:cubicBezTo>
                      <a:pt x="3174" y="3059"/>
                      <a:pt x="3082" y="3173"/>
                      <a:pt x="2968" y="3264"/>
                    </a:cubicBezTo>
                    <a:cubicBezTo>
                      <a:pt x="2854" y="3333"/>
                      <a:pt x="2740" y="3401"/>
                      <a:pt x="2626" y="3470"/>
                    </a:cubicBezTo>
                    <a:cubicBezTo>
                      <a:pt x="2489" y="3515"/>
                      <a:pt x="2329" y="3561"/>
                      <a:pt x="2169" y="3584"/>
                    </a:cubicBezTo>
                    <a:cubicBezTo>
                      <a:pt x="2089" y="3595"/>
                      <a:pt x="2010" y="3601"/>
                      <a:pt x="1930" y="3601"/>
                    </a:cubicBezTo>
                    <a:cubicBezTo>
                      <a:pt x="1850" y="3601"/>
                      <a:pt x="1770" y="3595"/>
                      <a:pt x="1690" y="3584"/>
                    </a:cubicBezTo>
                    <a:lnTo>
                      <a:pt x="1736" y="3584"/>
                    </a:lnTo>
                    <a:cubicBezTo>
                      <a:pt x="1599" y="3561"/>
                      <a:pt x="1462" y="3515"/>
                      <a:pt x="1325" y="3470"/>
                    </a:cubicBezTo>
                    <a:cubicBezTo>
                      <a:pt x="1188" y="3401"/>
                      <a:pt x="1074" y="3333"/>
                      <a:pt x="960" y="3264"/>
                    </a:cubicBezTo>
                    <a:cubicBezTo>
                      <a:pt x="845" y="3173"/>
                      <a:pt x="754" y="3059"/>
                      <a:pt x="663" y="2945"/>
                    </a:cubicBezTo>
                    <a:cubicBezTo>
                      <a:pt x="572" y="2831"/>
                      <a:pt x="503" y="2717"/>
                      <a:pt x="457" y="2580"/>
                    </a:cubicBezTo>
                    <a:cubicBezTo>
                      <a:pt x="389" y="2443"/>
                      <a:pt x="366" y="2306"/>
                      <a:pt x="343" y="2169"/>
                    </a:cubicBezTo>
                    <a:cubicBezTo>
                      <a:pt x="343" y="2100"/>
                      <a:pt x="321" y="2009"/>
                      <a:pt x="321" y="1941"/>
                    </a:cubicBezTo>
                    <a:cubicBezTo>
                      <a:pt x="321" y="1872"/>
                      <a:pt x="343" y="1804"/>
                      <a:pt x="343" y="1735"/>
                    </a:cubicBezTo>
                    <a:cubicBezTo>
                      <a:pt x="366" y="1598"/>
                      <a:pt x="389" y="1484"/>
                      <a:pt x="457" y="1347"/>
                    </a:cubicBezTo>
                    <a:cubicBezTo>
                      <a:pt x="457" y="1347"/>
                      <a:pt x="457" y="1324"/>
                      <a:pt x="457" y="1324"/>
                    </a:cubicBezTo>
                    <a:cubicBezTo>
                      <a:pt x="480" y="1279"/>
                      <a:pt x="503" y="1233"/>
                      <a:pt x="526" y="1187"/>
                    </a:cubicBezTo>
                    <a:lnTo>
                      <a:pt x="526" y="1164"/>
                    </a:lnTo>
                    <a:cubicBezTo>
                      <a:pt x="572" y="1096"/>
                      <a:pt x="617" y="1028"/>
                      <a:pt x="663" y="959"/>
                    </a:cubicBezTo>
                    <a:cubicBezTo>
                      <a:pt x="686" y="936"/>
                      <a:pt x="709" y="913"/>
                      <a:pt x="709" y="891"/>
                    </a:cubicBezTo>
                    <a:cubicBezTo>
                      <a:pt x="800" y="799"/>
                      <a:pt x="891" y="731"/>
                      <a:pt x="982" y="640"/>
                    </a:cubicBezTo>
                    <a:cubicBezTo>
                      <a:pt x="1097" y="571"/>
                      <a:pt x="1211" y="503"/>
                      <a:pt x="1325" y="457"/>
                    </a:cubicBezTo>
                    <a:cubicBezTo>
                      <a:pt x="1462" y="388"/>
                      <a:pt x="1599" y="343"/>
                      <a:pt x="1759" y="320"/>
                    </a:cubicBezTo>
                    <a:close/>
                    <a:moveTo>
                      <a:pt x="1964" y="0"/>
                    </a:moveTo>
                    <a:cubicBezTo>
                      <a:pt x="1804" y="0"/>
                      <a:pt x="1667" y="0"/>
                      <a:pt x="1530" y="46"/>
                    </a:cubicBezTo>
                    <a:lnTo>
                      <a:pt x="1462" y="46"/>
                    </a:lnTo>
                    <a:cubicBezTo>
                      <a:pt x="1302" y="92"/>
                      <a:pt x="1142" y="160"/>
                      <a:pt x="1005" y="251"/>
                    </a:cubicBezTo>
                    <a:cubicBezTo>
                      <a:pt x="982" y="251"/>
                      <a:pt x="982" y="251"/>
                      <a:pt x="960" y="274"/>
                    </a:cubicBezTo>
                    <a:cubicBezTo>
                      <a:pt x="845" y="343"/>
                      <a:pt x="731" y="434"/>
                      <a:pt x="617" y="525"/>
                    </a:cubicBezTo>
                    <a:cubicBezTo>
                      <a:pt x="594" y="548"/>
                      <a:pt x="572" y="571"/>
                      <a:pt x="572" y="571"/>
                    </a:cubicBezTo>
                    <a:cubicBezTo>
                      <a:pt x="503" y="640"/>
                      <a:pt x="435" y="708"/>
                      <a:pt x="389" y="776"/>
                    </a:cubicBezTo>
                    <a:cubicBezTo>
                      <a:pt x="343" y="845"/>
                      <a:pt x="298" y="936"/>
                      <a:pt x="252" y="1005"/>
                    </a:cubicBezTo>
                    <a:cubicBezTo>
                      <a:pt x="161" y="1164"/>
                      <a:pt x="92" y="1324"/>
                      <a:pt x="47" y="1507"/>
                    </a:cubicBezTo>
                    <a:cubicBezTo>
                      <a:pt x="24" y="1644"/>
                      <a:pt x="1" y="1781"/>
                      <a:pt x="1" y="1918"/>
                    </a:cubicBezTo>
                    <a:lnTo>
                      <a:pt x="1" y="1941"/>
                    </a:lnTo>
                    <a:cubicBezTo>
                      <a:pt x="1" y="2169"/>
                      <a:pt x="47" y="2397"/>
                      <a:pt x="115" y="2602"/>
                    </a:cubicBezTo>
                    <a:cubicBezTo>
                      <a:pt x="161" y="2717"/>
                      <a:pt x="206" y="2831"/>
                      <a:pt x="252" y="2922"/>
                    </a:cubicBezTo>
                    <a:cubicBezTo>
                      <a:pt x="298" y="3013"/>
                      <a:pt x="389" y="3105"/>
                      <a:pt x="457" y="3196"/>
                    </a:cubicBezTo>
                    <a:cubicBezTo>
                      <a:pt x="572" y="3379"/>
                      <a:pt x="754" y="3493"/>
                      <a:pt x="914" y="3607"/>
                    </a:cubicBezTo>
                    <a:cubicBezTo>
                      <a:pt x="1119" y="3744"/>
                      <a:pt x="1370" y="3835"/>
                      <a:pt x="1599" y="3881"/>
                    </a:cubicBezTo>
                    <a:cubicBezTo>
                      <a:pt x="1719" y="3907"/>
                      <a:pt x="1847" y="3919"/>
                      <a:pt x="1979" y="3919"/>
                    </a:cubicBezTo>
                    <a:cubicBezTo>
                      <a:pt x="2072" y="3919"/>
                      <a:pt x="2166" y="3913"/>
                      <a:pt x="2261" y="3904"/>
                    </a:cubicBezTo>
                    <a:cubicBezTo>
                      <a:pt x="2489" y="3858"/>
                      <a:pt x="2717" y="3789"/>
                      <a:pt x="2945" y="3675"/>
                    </a:cubicBezTo>
                    <a:cubicBezTo>
                      <a:pt x="3105" y="3584"/>
                      <a:pt x="3265" y="3447"/>
                      <a:pt x="3402" y="3287"/>
                    </a:cubicBezTo>
                    <a:cubicBezTo>
                      <a:pt x="3562" y="3127"/>
                      <a:pt x="3699" y="2922"/>
                      <a:pt x="3790" y="2717"/>
                    </a:cubicBezTo>
                    <a:cubicBezTo>
                      <a:pt x="3836" y="2602"/>
                      <a:pt x="3858" y="2488"/>
                      <a:pt x="3881" y="2374"/>
                    </a:cubicBezTo>
                    <a:cubicBezTo>
                      <a:pt x="3904" y="2260"/>
                      <a:pt x="3927" y="2146"/>
                      <a:pt x="3927" y="2055"/>
                    </a:cubicBezTo>
                    <a:cubicBezTo>
                      <a:pt x="3950" y="1781"/>
                      <a:pt x="3904" y="1530"/>
                      <a:pt x="3813" y="1301"/>
                    </a:cubicBezTo>
                    <a:cubicBezTo>
                      <a:pt x="3767" y="1119"/>
                      <a:pt x="3653" y="936"/>
                      <a:pt x="3539" y="776"/>
                    </a:cubicBezTo>
                    <a:cubicBezTo>
                      <a:pt x="3402" y="594"/>
                      <a:pt x="3242" y="434"/>
                      <a:pt x="3037" y="297"/>
                    </a:cubicBezTo>
                    <a:cubicBezTo>
                      <a:pt x="2900" y="206"/>
                      <a:pt x="2740" y="137"/>
                      <a:pt x="2580" y="92"/>
                    </a:cubicBezTo>
                    <a:cubicBezTo>
                      <a:pt x="2398" y="23"/>
                      <a:pt x="2215" y="0"/>
                      <a:pt x="2032"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4"/>
              <p:cNvSpPr/>
              <p:nvPr/>
            </p:nvSpPr>
            <p:spPr>
              <a:xfrm>
                <a:off x="5072906" y="262011"/>
                <a:ext cx="182047" cy="196616"/>
              </a:xfrm>
              <a:custGeom>
                <a:rect b="b" l="l" r="r" t="t"/>
                <a:pathLst>
                  <a:path extrusionOk="0" h="7274" w="6735">
                    <a:moveTo>
                      <a:pt x="1759" y="492"/>
                    </a:moveTo>
                    <a:cubicBezTo>
                      <a:pt x="1751" y="495"/>
                      <a:pt x="1743" y="499"/>
                      <a:pt x="1736" y="503"/>
                    </a:cubicBezTo>
                    <a:lnTo>
                      <a:pt x="1759" y="503"/>
                    </a:lnTo>
                    <a:cubicBezTo>
                      <a:pt x="1759" y="498"/>
                      <a:pt x="1759" y="495"/>
                      <a:pt x="1759" y="492"/>
                    </a:cubicBezTo>
                    <a:close/>
                    <a:moveTo>
                      <a:pt x="2051" y="6210"/>
                    </a:moveTo>
                    <a:cubicBezTo>
                      <a:pt x="2060" y="6217"/>
                      <a:pt x="2069" y="6225"/>
                      <a:pt x="2078" y="6232"/>
                    </a:cubicBezTo>
                    <a:cubicBezTo>
                      <a:pt x="2064" y="6217"/>
                      <a:pt x="2058" y="6212"/>
                      <a:pt x="2051" y="6210"/>
                    </a:cubicBezTo>
                    <a:close/>
                    <a:moveTo>
                      <a:pt x="4452" y="6917"/>
                    </a:moveTo>
                    <a:lnTo>
                      <a:pt x="4452" y="6917"/>
                    </a:lnTo>
                    <a:cubicBezTo>
                      <a:pt x="4452" y="6917"/>
                      <a:pt x="4447" y="6917"/>
                      <a:pt x="4440" y="6919"/>
                    </a:cubicBezTo>
                    <a:lnTo>
                      <a:pt x="4440" y="6919"/>
                    </a:lnTo>
                    <a:cubicBezTo>
                      <a:pt x="4444" y="6918"/>
                      <a:pt x="4448" y="6917"/>
                      <a:pt x="4452" y="6917"/>
                    </a:cubicBezTo>
                    <a:close/>
                    <a:moveTo>
                      <a:pt x="2623" y="317"/>
                    </a:moveTo>
                    <a:cubicBezTo>
                      <a:pt x="2766" y="317"/>
                      <a:pt x="2905" y="330"/>
                      <a:pt x="3037" y="343"/>
                    </a:cubicBezTo>
                    <a:cubicBezTo>
                      <a:pt x="3311" y="389"/>
                      <a:pt x="3585" y="457"/>
                      <a:pt x="3836" y="571"/>
                    </a:cubicBezTo>
                    <a:cubicBezTo>
                      <a:pt x="4132" y="685"/>
                      <a:pt x="4429" y="868"/>
                      <a:pt x="4703" y="1073"/>
                    </a:cubicBezTo>
                    <a:cubicBezTo>
                      <a:pt x="4977" y="1302"/>
                      <a:pt x="5251" y="1553"/>
                      <a:pt x="5479" y="1849"/>
                    </a:cubicBezTo>
                    <a:cubicBezTo>
                      <a:pt x="5479" y="1849"/>
                      <a:pt x="5479" y="1849"/>
                      <a:pt x="5479" y="1849"/>
                    </a:cubicBezTo>
                    <a:lnTo>
                      <a:pt x="5479" y="1849"/>
                    </a:lnTo>
                    <a:cubicBezTo>
                      <a:pt x="5479" y="1865"/>
                      <a:pt x="5489" y="1870"/>
                      <a:pt x="5496" y="1871"/>
                    </a:cubicBezTo>
                    <a:lnTo>
                      <a:pt x="5496" y="1871"/>
                    </a:lnTo>
                    <a:cubicBezTo>
                      <a:pt x="5490" y="1864"/>
                      <a:pt x="5485" y="1857"/>
                      <a:pt x="5479" y="1849"/>
                    </a:cubicBezTo>
                    <a:lnTo>
                      <a:pt x="5479" y="1849"/>
                    </a:lnTo>
                    <a:lnTo>
                      <a:pt x="5502" y="1872"/>
                    </a:lnTo>
                    <a:cubicBezTo>
                      <a:pt x="5502" y="1872"/>
                      <a:pt x="5499" y="1872"/>
                      <a:pt x="5496" y="1871"/>
                    </a:cubicBezTo>
                    <a:lnTo>
                      <a:pt x="5496" y="1871"/>
                    </a:lnTo>
                    <a:cubicBezTo>
                      <a:pt x="5717" y="2163"/>
                      <a:pt x="5917" y="2498"/>
                      <a:pt x="6073" y="2854"/>
                    </a:cubicBezTo>
                    <a:cubicBezTo>
                      <a:pt x="6209" y="3196"/>
                      <a:pt x="6301" y="3538"/>
                      <a:pt x="6369" y="3904"/>
                    </a:cubicBezTo>
                    <a:cubicBezTo>
                      <a:pt x="6392" y="4200"/>
                      <a:pt x="6415" y="4497"/>
                      <a:pt x="6369" y="4794"/>
                    </a:cubicBezTo>
                    <a:cubicBezTo>
                      <a:pt x="6324" y="5068"/>
                      <a:pt x="6278" y="5319"/>
                      <a:pt x="6164" y="5570"/>
                    </a:cubicBezTo>
                    <a:cubicBezTo>
                      <a:pt x="6073" y="5775"/>
                      <a:pt x="5981" y="5935"/>
                      <a:pt x="5867" y="6095"/>
                    </a:cubicBezTo>
                    <a:cubicBezTo>
                      <a:pt x="5730" y="6255"/>
                      <a:pt x="5616" y="6392"/>
                      <a:pt x="5456" y="6506"/>
                    </a:cubicBezTo>
                    <a:cubicBezTo>
                      <a:pt x="5296" y="6620"/>
                      <a:pt x="5160" y="6688"/>
                      <a:pt x="4977" y="6780"/>
                    </a:cubicBezTo>
                    <a:cubicBezTo>
                      <a:pt x="4794" y="6848"/>
                      <a:pt x="4612" y="6894"/>
                      <a:pt x="4406" y="6939"/>
                    </a:cubicBezTo>
                    <a:cubicBezTo>
                      <a:pt x="4419" y="6927"/>
                      <a:pt x="4431" y="6921"/>
                      <a:pt x="4440" y="6919"/>
                    </a:cubicBezTo>
                    <a:lnTo>
                      <a:pt x="4440" y="6919"/>
                    </a:lnTo>
                    <a:cubicBezTo>
                      <a:pt x="4318" y="6940"/>
                      <a:pt x="4197" y="6951"/>
                      <a:pt x="4072" y="6951"/>
                    </a:cubicBezTo>
                    <a:cubicBezTo>
                      <a:pt x="3944" y="6951"/>
                      <a:pt x="3813" y="6939"/>
                      <a:pt x="3676" y="6917"/>
                    </a:cubicBezTo>
                    <a:cubicBezTo>
                      <a:pt x="3402" y="6871"/>
                      <a:pt x="3128" y="6803"/>
                      <a:pt x="2877" y="6688"/>
                    </a:cubicBezTo>
                    <a:cubicBezTo>
                      <a:pt x="2580" y="6551"/>
                      <a:pt x="2306" y="6392"/>
                      <a:pt x="2032" y="6209"/>
                    </a:cubicBezTo>
                    <a:cubicBezTo>
                      <a:pt x="2041" y="6209"/>
                      <a:pt x="2046" y="6209"/>
                      <a:pt x="2051" y="6210"/>
                    </a:cubicBezTo>
                    <a:lnTo>
                      <a:pt x="2051" y="6210"/>
                    </a:lnTo>
                    <a:cubicBezTo>
                      <a:pt x="1743" y="5965"/>
                      <a:pt x="1478" y="5698"/>
                      <a:pt x="1256" y="5410"/>
                    </a:cubicBezTo>
                    <a:cubicBezTo>
                      <a:pt x="1005" y="5091"/>
                      <a:pt x="823" y="4771"/>
                      <a:pt x="663" y="4406"/>
                    </a:cubicBezTo>
                    <a:cubicBezTo>
                      <a:pt x="617" y="4292"/>
                      <a:pt x="572" y="4155"/>
                      <a:pt x="526" y="4041"/>
                    </a:cubicBezTo>
                    <a:cubicBezTo>
                      <a:pt x="526" y="4018"/>
                      <a:pt x="503" y="3995"/>
                      <a:pt x="503" y="3972"/>
                    </a:cubicBezTo>
                    <a:cubicBezTo>
                      <a:pt x="503" y="3949"/>
                      <a:pt x="503" y="3927"/>
                      <a:pt x="480" y="3904"/>
                    </a:cubicBezTo>
                    <a:cubicBezTo>
                      <a:pt x="435" y="3721"/>
                      <a:pt x="389" y="3516"/>
                      <a:pt x="366" y="3333"/>
                    </a:cubicBezTo>
                    <a:cubicBezTo>
                      <a:pt x="366" y="3265"/>
                      <a:pt x="343" y="3219"/>
                      <a:pt x="343" y="3150"/>
                    </a:cubicBezTo>
                    <a:cubicBezTo>
                      <a:pt x="343" y="2899"/>
                      <a:pt x="343" y="2648"/>
                      <a:pt x="366" y="2397"/>
                    </a:cubicBezTo>
                    <a:cubicBezTo>
                      <a:pt x="366" y="2352"/>
                      <a:pt x="389" y="2306"/>
                      <a:pt x="389" y="2260"/>
                    </a:cubicBezTo>
                    <a:cubicBezTo>
                      <a:pt x="389" y="2260"/>
                      <a:pt x="389" y="2260"/>
                      <a:pt x="389" y="2237"/>
                    </a:cubicBezTo>
                    <a:cubicBezTo>
                      <a:pt x="389" y="2237"/>
                      <a:pt x="412" y="2237"/>
                      <a:pt x="412" y="2215"/>
                    </a:cubicBezTo>
                    <a:cubicBezTo>
                      <a:pt x="412" y="2215"/>
                      <a:pt x="412" y="2192"/>
                      <a:pt x="412" y="2192"/>
                    </a:cubicBezTo>
                    <a:cubicBezTo>
                      <a:pt x="412" y="2192"/>
                      <a:pt x="412" y="2192"/>
                      <a:pt x="412" y="2169"/>
                    </a:cubicBezTo>
                    <a:cubicBezTo>
                      <a:pt x="458" y="2009"/>
                      <a:pt x="503" y="1849"/>
                      <a:pt x="572" y="1690"/>
                    </a:cubicBezTo>
                    <a:cubicBezTo>
                      <a:pt x="594" y="1621"/>
                      <a:pt x="617" y="1576"/>
                      <a:pt x="640" y="1530"/>
                    </a:cubicBezTo>
                    <a:cubicBezTo>
                      <a:pt x="640" y="1507"/>
                      <a:pt x="663" y="1507"/>
                      <a:pt x="663" y="1507"/>
                    </a:cubicBezTo>
                    <a:cubicBezTo>
                      <a:pt x="663" y="1484"/>
                      <a:pt x="663" y="1484"/>
                      <a:pt x="663" y="1484"/>
                    </a:cubicBezTo>
                    <a:cubicBezTo>
                      <a:pt x="663" y="1484"/>
                      <a:pt x="663" y="1484"/>
                      <a:pt x="686" y="1461"/>
                    </a:cubicBezTo>
                    <a:cubicBezTo>
                      <a:pt x="686" y="1439"/>
                      <a:pt x="686" y="1439"/>
                      <a:pt x="686" y="1439"/>
                    </a:cubicBezTo>
                    <a:cubicBezTo>
                      <a:pt x="709" y="1439"/>
                      <a:pt x="709" y="1416"/>
                      <a:pt x="709" y="1416"/>
                    </a:cubicBezTo>
                    <a:cubicBezTo>
                      <a:pt x="709" y="1416"/>
                      <a:pt x="709" y="1416"/>
                      <a:pt x="709" y="1393"/>
                    </a:cubicBezTo>
                    <a:cubicBezTo>
                      <a:pt x="709" y="1393"/>
                      <a:pt x="731" y="1393"/>
                      <a:pt x="731" y="1370"/>
                    </a:cubicBezTo>
                    <a:cubicBezTo>
                      <a:pt x="731" y="1370"/>
                      <a:pt x="754" y="1347"/>
                      <a:pt x="754" y="1347"/>
                    </a:cubicBezTo>
                    <a:cubicBezTo>
                      <a:pt x="800" y="1279"/>
                      <a:pt x="823" y="1233"/>
                      <a:pt x="868" y="1165"/>
                    </a:cubicBezTo>
                    <a:cubicBezTo>
                      <a:pt x="982" y="1028"/>
                      <a:pt x="1119" y="891"/>
                      <a:pt x="1256" y="777"/>
                    </a:cubicBezTo>
                    <a:cubicBezTo>
                      <a:pt x="1302" y="754"/>
                      <a:pt x="1325" y="731"/>
                      <a:pt x="1348" y="708"/>
                    </a:cubicBezTo>
                    <a:cubicBezTo>
                      <a:pt x="1485" y="617"/>
                      <a:pt x="1599" y="548"/>
                      <a:pt x="1736" y="503"/>
                    </a:cubicBezTo>
                    <a:cubicBezTo>
                      <a:pt x="1759" y="480"/>
                      <a:pt x="1759" y="480"/>
                      <a:pt x="1759" y="480"/>
                    </a:cubicBezTo>
                    <a:cubicBezTo>
                      <a:pt x="1759" y="480"/>
                      <a:pt x="1759" y="480"/>
                      <a:pt x="1759" y="492"/>
                    </a:cubicBezTo>
                    <a:lnTo>
                      <a:pt x="1759" y="492"/>
                    </a:lnTo>
                    <a:cubicBezTo>
                      <a:pt x="1890" y="429"/>
                      <a:pt x="2041" y="387"/>
                      <a:pt x="2192" y="366"/>
                    </a:cubicBezTo>
                    <a:cubicBezTo>
                      <a:pt x="2192" y="366"/>
                      <a:pt x="2215" y="366"/>
                      <a:pt x="2215" y="343"/>
                    </a:cubicBezTo>
                    <a:lnTo>
                      <a:pt x="2306" y="343"/>
                    </a:lnTo>
                    <a:cubicBezTo>
                      <a:pt x="2412" y="324"/>
                      <a:pt x="2519" y="317"/>
                      <a:pt x="2623" y="317"/>
                    </a:cubicBezTo>
                    <a:close/>
                    <a:moveTo>
                      <a:pt x="2329" y="1"/>
                    </a:moveTo>
                    <a:cubicBezTo>
                      <a:pt x="2238" y="23"/>
                      <a:pt x="2147" y="46"/>
                      <a:pt x="2055" y="46"/>
                    </a:cubicBezTo>
                    <a:cubicBezTo>
                      <a:pt x="1941" y="69"/>
                      <a:pt x="1827" y="115"/>
                      <a:pt x="1736" y="160"/>
                    </a:cubicBezTo>
                    <a:cubicBezTo>
                      <a:pt x="1622" y="183"/>
                      <a:pt x="1507" y="252"/>
                      <a:pt x="1393" y="297"/>
                    </a:cubicBezTo>
                    <a:cubicBezTo>
                      <a:pt x="1211" y="411"/>
                      <a:pt x="1051" y="526"/>
                      <a:pt x="891" y="663"/>
                    </a:cubicBezTo>
                    <a:cubicBezTo>
                      <a:pt x="709" y="822"/>
                      <a:pt x="572" y="1028"/>
                      <a:pt x="435" y="1210"/>
                    </a:cubicBezTo>
                    <a:cubicBezTo>
                      <a:pt x="435" y="1210"/>
                      <a:pt x="435" y="1233"/>
                      <a:pt x="435" y="1233"/>
                    </a:cubicBezTo>
                    <a:cubicBezTo>
                      <a:pt x="435" y="1233"/>
                      <a:pt x="435" y="1233"/>
                      <a:pt x="412" y="1256"/>
                    </a:cubicBezTo>
                    <a:cubicBezTo>
                      <a:pt x="321" y="1439"/>
                      <a:pt x="229" y="1621"/>
                      <a:pt x="184" y="1804"/>
                    </a:cubicBezTo>
                    <a:cubicBezTo>
                      <a:pt x="184" y="1804"/>
                      <a:pt x="161" y="1827"/>
                      <a:pt x="161" y="1849"/>
                    </a:cubicBezTo>
                    <a:cubicBezTo>
                      <a:pt x="138" y="1918"/>
                      <a:pt x="115" y="1964"/>
                      <a:pt x="115" y="2032"/>
                    </a:cubicBezTo>
                    <a:cubicBezTo>
                      <a:pt x="69" y="2215"/>
                      <a:pt x="47" y="2374"/>
                      <a:pt x="24" y="2557"/>
                    </a:cubicBezTo>
                    <a:cubicBezTo>
                      <a:pt x="1" y="2762"/>
                      <a:pt x="1" y="2968"/>
                      <a:pt x="24" y="3173"/>
                    </a:cubicBezTo>
                    <a:cubicBezTo>
                      <a:pt x="47" y="3402"/>
                      <a:pt x="92" y="3630"/>
                      <a:pt x="138" y="3858"/>
                    </a:cubicBezTo>
                    <a:cubicBezTo>
                      <a:pt x="161" y="3949"/>
                      <a:pt x="184" y="4063"/>
                      <a:pt x="229" y="4155"/>
                    </a:cubicBezTo>
                    <a:cubicBezTo>
                      <a:pt x="298" y="4383"/>
                      <a:pt x="389" y="4588"/>
                      <a:pt x="480" y="4794"/>
                    </a:cubicBezTo>
                    <a:cubicBezTo>
                      <a:pt x="594" y="5045"/>
                      <a:pt x="754" y="5273"/>
                      <a:pt x="914" y="5501"/>
                    </a:cubicBezTo>
                    <a:cubicBezTo>
                      <a:pt x="914" y="5501"/>
                      <a:pt x="914" y="5524"/>
                      <a:pt x="937" y="5524"/>
                    </a:cubicBezTo>
                    <a:cubicBezTo>
                      <a:pt x="1097" y="5753"/>
                      <a:pt x="1279" y="5958"/>
                      <a:pt x="1485" y="6141"/>
                    </a:cubicBezTo>
                    <a:cubicBezTo>
                      <a:pt x="1485" y="6163"/>
                      <a:pt x="1507" y="6186"/>
                      <a:pt x="1530" y="6209"/>
                    </a:cubicBezTo>
                    <a:lnTo>
                      <a:pt x="1553" y="6209"/>
                    </a:lnTo>
                    <a:cubicBezTo>
                      <a:pt x="1622" y="6278"/>
                      <a:pt x="1713" y="6346"/>
                      <a:pt x="1804" y="6414"/>
                    </a:cubicBezTo>
                    <a:cubicBezTo>
                      <a:pt x="2169" y="6711"/>
                      <a:pt x="2603" y="6962"/>
                      <a:pt x="3060" y="7099"/>
                    </a:cubicBezTo>
                    <a:cubicBezTo>
                      <a:pt x="3265" y="7191"/>
                      <a:pt x="3493" y="7236"/>
                      <a:pt x="3722" y="7259"/>
                    </a:cubicBezTo>
                    <a:cubicBezTo>
                      <a:pt x="3826" y="7268"/>
                      <a:pt x="3933" y="7274"/>
                      <a:pt x="4042" y="7274"/>
                    </a:cubicBezTo>
                    <a:cubicBezTo>
                      <a:pt x="4196" y="7274"/>
                      <a:pt x="4351" y="7263"/>
                      <a:pt x="4498" y="7236"/>
                    </a:cubicBezTo>
                    <a:cubicBezTo>
                      <a:pt x="4726" y="7213"/>
                      <a:pt x="4931" y="7145"/>
                      <a:pt x="5137" y="7054"/>
                    </a:cubicBezTo>
                    <a:cubicBezTo>
                      <a:pt x="5251" y="7008"/>
                      <a:pt x="5342" y="6962"/>
                      <a:pt x="5433" y="6894"/>
                    </a:cubicBezTo>
                    <a:cubicBezTo>
                      <a:pt x="5548" y="6848"/>
                      <a:pt x="5662" y="6757"/>
                      <a:pt x="5753" y="6688"/>
                    </a:cubicBezTo>
                    <a:cubicBezTo>
                      <a:pt x="5913" y="6551"/>
                      <a:pt x="6050" y="6369"/>
                      <a:pt x="6187" y="6209"/>
                    </a:cubicBezTo>
                    <a:cubicBezTo>
                      <a:pt x="6324" y="6004"/>
                      <a:pt x="6438" y="5798"/>
                      <a:pt x="6529" y="5570"/>
                    </a:cubicBezTo>
                    <a:cubicBezTo>
                      <a:pt x="6598" y="5342"/>
                      <a:pt x="6666" y="5113"/>
                      <a:pt x="6689" y="4885"/>
                    </a:cubicBezTo>
                    <a:cubicBezTo>
                      <a:pt x="6712" y="4634"/>
                      <a:pt x="6734" y="4360"/>
                      <a:pt x="6712" y="4109"/>
                    </a:cubicBezTo>
                    <a:cubicBezTo>
                      <a:pt x="6666" y="3630"/>
                      <a:pt x="6552" y="3173"/>
                      <a:pt x="6369" y="2740"/>
                    </a:cubicBezTo>
                    <a:cubicBezTo>
                      <a:pt x="6278" y="2534"/>
                      <a:pt x="6187" y="2329"/>
                      <a:pt x="6073" y="2123"/>
                    </a:cubicBezTo>
                    <a:cubicBezTo>
                      <a:pt x="5936" y="1941"/>
                      <a:pt x="5799" y="1735"/>
                      <a:pt x="5662" y="1553"/>
                    </a:cubicBezTo>
                    <a:cubicBezTo>
                      <a:pt x="5365" y="1187"/>
                      <a:pt x="5000" y="845"/>
                      <a:pt x="4589" y="594"/>
                    </a:cubicBezTo>
                    <a:cubicBezTo>
                      <a:pt x="4178" y="320"/>
                      <a:pt x="3699" y="138"/>
                      <a:pt x="3219" y="46"/>
                    </a:cubicBezTo>
                    <a:cubicBezTo>
                      <a:pt x="3060" y="1"/>
                      <a:pt x="2900" y="1"/>
                      <a:pt x="2740"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4"/>
              <p:cNvSpPr/>
              <p:nvPr/>
            </p:nvSpPr>
            <p:spPr>
              <a:xfrm>
                <a:off x="5140156" y="591480"/>
                <a:ext cx="55574" cy="55547"/>
              </a:xfrm>
              <a:custGeom>
                <a:rect b="b" l="l" r="r" t="t"/>
                <a:pathLst>
                  <a:path extrusionOk="0" h="2055" w="2056">
                    <a:moveTo>
                      <a:pt x="1119" y="320"/>
                    </a:moveTo>
                    <a:cubicBezTo>
                      <a:pt x="1188" y="343"/>
                      <a:pt x="1234" y="365"/>
                      <a:pt x="1302" y="365"/>
                    </a:cubicBezTo>
                    <a:cubicBezTo>
                      <a:pt x="1348" y="411"/>
                      <a:pt x="1416" y="434"/>
                      <a:pt x="1462" y="480"/>
                    </a:cubicBezTo>
                    <a:cubicBezTo>
                      <a:pt x="1507" y="502"/>
                      <a:pt x="1553" y="548"/>
                      <a:pt x="1599" y="594"/>
                    </a:cubicBezTo>
                    <a:cubicBezTo>
                      <a:pt x="1622" y="639"/>
                      <a:pt x="1644" y="685"/>
                      <a:pt x="1690" y="754"/>
                    </a:cubicBezTo>
                    <a:cubicBezTo>
                      <a:pt x="1713" y="822"/>
                      <a:pt x="1713" y="890"/>
                      <a:pt x="1736" y="959"/>
                    </a:cubicBezTo>
                    <a:cubicBezTo>
                      <a:pt x="1736" y="1005"/>
                      <a:pt x="1736" y="1050"/>
                      <a:pt x="1736" y="1119"/>
                    </a:cubicBezTo>
                    <a:cubicBezTo>
                      <a:pt x="1713" y="1187"/>
                      <a:pt x="1713" y="1233"/>
                      <a:pt x="1690" y="1301"/>
                    </a:cubicBezTo>
                    <a:cubicBezTo>
                      <a:pt x="1667" y="1370"/>
                      <a:pt x="1622" y="1415"/>
                      <a:pt x="1599" y="1461"/>
                    </a:cubicBezTo>
                    <a:cubicBezTo>
                      <a:pt x="1553" y="1507"/>
                      <a:pt x="1507" y="1552"/>
                      <a:pt x="1485" y="1575"/>
                    </a:cubicBezTo>
                    <a:cubicBezTo>
                      <a:pt x="1416" y="1621"/>
                      <a:pt x="1370" y="1644"/>
                      <a:pt x="1325" y="1667"/>
                    </a:cubicBezTo>
                    <a:cubicBezTo>
                      <a:pt x="1256" y="1689"/>
                      <a:pt x="1188" y="1712"/>
                      <a:pt x="1142" y="1735"/>
                    </a:cubicBezTo>
                    <a:lnTo>
                      <a:pt x="960" y="1735"/>
                    </a:lnTo>
                    <a:cubicBezTo>
                      <a:pt x="891" y="1712"/>
                      <a:pt x="823" y="1712"/>
                      <a:pt x="754" y="1667"/>
                    </a:cubicBezTo>
                    <a:cubicBezTo>
                      <a:pt x="709" y="1644"/>
                      <a:pt x="663" y="1621"/>
                      <a:pt x="594" y="1598"/>
                    </a:cubicBezTo>
                    <a:cubicBezTo>
                      <a:pt x="594" y="1575"/>
                      <a:pt x="572" y="1552"/>
                      <a:pt x="549" y="1530"/>
                    </a:cubicBezTo>
                    <a:cubicBezTo>
                      <a:pt x="526" y="1507"/>
                      <a:pt x="480" y="1484"/>
                      <a:pt x="457" y="1461"/>
                    </a:cubicBezTo>
                    <a:cubicBezTo>
                      <a:pt x="457" y="1438"/>
                      <a:pt x="457" y="1438"/>
                      <a:pt x="457" y="1438"/>
                    </a:cubicBezTo>
                    <a:cubicBezTo>
                      <a:pt x="435" y="1393"/>
                      <a:pt x="412" y="1347"/>
                      <a:pt x="389" y="1301"/>
                    </a:cubicBezTo>
                    <a:cubicBezTo>
                      <a:pt x="366" y="1256"/>
                      <a:pt x="343" y="1210"/>
                      <a:pt x="343" y="1164"/>
                    </a:cubicBezTo>
                    <a:cubicBezTo>
                      <a:pt x="343" y="1142"/>
                      <a:pt x="343" y="1119"/>
                      <a:pt x="321" y="1119"/>
                    </a:cubicBezTo>
                    <a:cubicBezTo>
                      <a:pt x="321" y="1050"/>
                      <a:pt x="321" y="1005"/>
                      <a:pt x="321" y="959"/>
                    </a:cubicBezTo>
                    <a:cubicBezTo>
                      <a:pt x="343" y="913"/>
                      <a:pt x="343" y="868"/>
                      <a:pt x="366" y="799"/>
                    </a:cubicBezTo>
                    <a:cubicBezTo>
                      <a:pt x="366" y="799"/>
                      <a:pt x="366" y="776"/>
                      <a:pt x="389" y="754"/>
                    </a:cubicBezTo>
                    <a:cubicBezTo>
                      <a:pt x="389" y="731"/>
                      <a:pt x="389" y="731"/>
                      <a:pt x="412" y="708"/>
                    </a:cubicBezTo>
                    <a:cubicBezTo>
                      <a:pt x="412" y="708"/>
                      <a:pt x="412" y="708"/>
                      <a:pt x="412" y="685"/>
                    </a:cubicBezTo>
                    <a:cubicBezTo>
                      <a:pt x="435" y="662"/>
                      <a:pt x="435" y="639"/>
                      <a:pt x="457" y="617"/>
                    </a:cubicBezTo>
                    <a:cubicBezTo>
                      <a:pt x="457" y="617"/>
                      <a:pt x="457" y="617"/>
                      <a:pt x="457" y="594"/>
                    </a:cubicBezTo>
                    <a:cubicBezTo>
                      <a:pt x="503" y="548"/>
                      <a:pt x="549" y="502"/>
                      <a:pt x="594" y="480"/>
                    </a:cubicBezTo>
                    <a:cubicBezTo>
                      <a:pt x="663" y="434"/>
                      <a:pt x="709" y="388"/>
                      <a:pt x="777" y="365"/>
                    </a:cubicBezTo>
                    <a:lnTo>
                      <a:pt x="800" y="365"/>
                    </a:lnTo>
                    <a:cubicBezTo>
                      <a:pt x="845" y="343"/>
                      <a:pt x="891" y="343"/>
                      <a:pt x="937" y="320"/>
                    </a:cubicBezTo>
                    <a:close/>
                    <a:moveTo>
                      <a:pt x="891" y="0"/>
                    </a:moveTo>
                    <a:cubicBezTo>
                      <a:pt x="891" y="0"/>
                      <a:pt x="868" y="0"/>
                      <a:pt x="868" y="23"/>
                    </a:cubicBezTo>
                    <a:lnTo>
                      <a:pt x="823" y="23"/>
                    </a:lnTo>
                    <a:cubicBezTo>
                      <a:pt x="777" y="23"/>
                      <a:pt x="754" y="46"/>
                      <a:pt x="709" y="46"/>
                    </a:cubicBezTo>
                    <a:cubicBezTo>
                      <a:pt x="686" y="46"/>
                      <a:pt x="663" y="69"/>
                      <a:pt x="663" y="69"/>
                    </a:cubicBezTo>
                    <a:cubicBezTo>
                      <a:pt x="640" y="69"/>
                      <a:pt x="617" y="92"/>
                      <a:pt x="594" y="92"/>
                    </a:cubicBezTo>
                    <a:cubicBezTo>
                      <a:pt x="572" y="114"/>
                      <a:pt x="549" y="114"/>
                      <a:pt x="526" y="137"/>
                    </a:cubicBezTo>
                    <a:cubicBezTo>
                      <a:pt x="457" y="160"/>
                      <a:pt x="412" y="206"/>
                      <a:pt x="366" y="229"/>
                    </a:cubicBezTo>
                    <a:cubicBezTo>
                      <a:pt x="366" y="251"/>
                      <a:pt x="366" y="251"/>
                      <a:pt x="366" y="251"/>
                    </a:cubicBezTo>
                    <a:cubicBezTo>
                      <a:pt x="343" y="251"/>
                      <a:pt x="321" y="274"/>
                      <a:pt x="298" y="297"/>
                    </a:cubicBezTo>
                    <a:cubicBezTo>
                      <a:pt x="252" y="343"/>
                      <a:pt x="206" y="411"/>
                      <a:pt x="161" y="457"/>
                    </a:cubicBezTo>
                    <a:cubicBezTo>
                      <a:pt x="161" y="457"/>
                      <a:pt x="161" y="457"/>
                      <a:pt x="161" y="480"/>
                    </a:cubicBezTo>
                    <a:cubicBezTo>
                      <a:pt x="161" y="480"/>
                      <a:pt x="138" y="502"/>
                      <a:pt x="138" y="502"/>
                    </a:cubicBezTo>
                    <a:cubicBezTo>
                      <a:pt x="115" y="548"/>
                      <a:pt x="92" y="594"/>
                      <a:pt x="69" y="662"/>
                    </a:cubicBezTo>
                    <a:cubicBezTo>
                      <a:pt x="69" y="685"/>
                      <a:pt x="47" y="731"/>
                      <a:pt x="47" y="754"/>
                    </a:cubicBezTo>
                    <a:cubicBezTo>
                      <a:pt x="47" y="776"/>
                      <a:pt x="24" y="776"/>
                      <a:pt x="24" y="776"/>
                    </a:cubicBezTo>
                    <a:cubicBezTo>
                      <a:pt x="1" y="868"/>
                      <a:pt x="1" y="959"/>
                      <a:pt x="1" y="1050"/>
                    </a:cubicBezTo>
                    <a:cubicBezTo>
                      <a:pt x="1" y="1050"/>
                      <a:pt x="1" y="1050"/>
                      <a:pt x="1" y="1073"/>
                    </a:cubicBezTo>
                    <a:cubicBezTo>
                      <a:pt x="1" y="1073"/>
                      <a:pt x="1" y="1073"/>
                      <a:pt x="1" y="1096"/>
                    </a:cubicBezTo>
                    <a:cubicBezTo>
                      <a:pt x="1" y="1142"/>
                      <a:pt x="1" y="1187"/>
                      <a:pt x="24" y="1233"/>
                    </a:cubicBezTo>
                    <a:cubicBezTo>
                      <a:pt x="24" y="1278"/>
                      <a:pt x="47" y="1347"/>
                      <a:pt x="69" y="1393"/>
                    </a:cubicBezTo>
                    <a:cubicBezTo>
                      <a:pt x="92" y="1438"/>
                      <a:pt x="115" y="1484"/>
                      <a:pt x="115" y="1530"/>
                    </a:cubicBezTo>
                    <a:cubicBezTo>
                      <a:pt x="138" y="1552"/>
                      <a:pt x="161" y="1598"/>
                      <a:pt x="184" y="1621"/>
                    </a:cubicBezTo>
                    <a:cubicBezTo>
                      <a:pt x="206" y="1667"/>
                      <a:pt x="252" y="1689"/>
                      <a:pt x="275" y="1735"/>
                    </a:cubicBezTo>
                    <a:cubicBezTo>
                      <a:pt x="343" y="1803"/>
                      <a:pt x="435" y="1872"/>
                      <a:pt x="503" y="1918"/>
                    </a:cubicBezTo>
                    <a:cubicBezTo>
                      <a:pt x="594" y="1963"/>
                      <a:pt x="686" y="2009"/>
                      <a:pt x="777" y="2032"/>
                    </a:cubicBezTo>
                    <a:cubicBezTo>
                      <a:pt x="891" y="2055"/>
                      <a:pt x="1005" y="2055"/>
                      <a:pt x="1119" y="2055"/>
                    </a:cubicBezTo>
                    <a:cubicBezTo>
                      <a:pt x="1507" y="2032"/>
                      <a:pt x="1850" y="1758"/>
                      <a:pt x="1987" y="1415"/>
                    </a:cubicBezTo>
                    <a:cubicBezTo>
                      <a:pt x="2032" y="1324"/>
                      <a:pt x="2055" y="1233"/>
                      <a:pt x="2055" y="1142"/>
                    </a:cubicBezTo>
                    <a:cubicBezTo>
                      <a:pt x="2055" y="1096"/>
                      <a:pt x="2055" y="1050"/>
                      <a:pt x="2055" y="1005"/>
                    </a:cubicBezTo>
                    <a:cubicBezTo>
                      <a:pt x="2055" y="959"/>
                      <a:pt x="2055" y="890"/>
                      <a:pt x="2055" y="845"/>
                    </a:cubicBezTo>
                    <a:cubicBezTo>
                      <a:pt x="2032" y="754"/>
                      <a:pt x="2010" y="662"/>
                      <a:pt x="1964" y="594"/>
                    </a:cubicBezTo>
                    <a:cubicBezTo>
                      <a:pt x="1918" y="502"/>
                      <a:pt x="1873" y="434"/>
                      <a:pt x="1827" y="365"/>
                    </a:cubicBezTo>
                    <a:cubicBezTo>
                      <a:pt x="1713" y="229"/>
                      <a:pt x="1576" y="114"/>
                      <a:pt x="1393" y="69"/>
                    </a:cubicBezTo>
                    <a:cubicBezTo>
                      <a:pt x="1325" y="46"/>
                      <a:pt x="1256" y="23"/>
                      <a:pt x="1188"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4"/>
              <p:cNvSpPr/>
              <p:nvPr/>
            </p:nvSpPr>
            <p:spPr>
              <a:xfrm>
                <a:off x="4916835" y="388484"/>
                <a:ext cx="59871" cy="54033"/>
              </a:xfrm>
              <a:custGeom>
                <a:rect b="b" l="l" r="r" t="t"/>
                <a:pathLst>
                  <a:path extrusionOk="0" h="1999" w="2215">
                    <a:moveTo>
                      <a:pt x="1438" y="320"/>
                    </a:moveTo>
                    <a:cubicBezTo>
                      <a:pt x="1484" y="343"/>
                      <a:pt x="1552" y="343"/>
                      <a:pt x="1598" y="366"/>
                    </a:cubicBezTo>
                    <a:cubicBezTo>
                      <a:pt x="1621" y="389"/>
                      <a:pt x="1666" y="412"/>
                      <a:pt x="1712" y="434"/>
                    </a:cubicBezTo>
                    <a:cubicBezTo>
                      <a:pt x="1735" y="457"/>
                      <a:pt x="1758" y="480"/>
                      <a:pt x="1758" y="503"/>
                    </a:cubicBezTo>
                    <a:cubicBezTo>
                      <a:pt x="1803" y="526"/>
                      <a:pt x="1826" y="571"/>
                      <a:pt x="1826" y="617"/>
                    </a:cubicBezTo>
                    <a:cubicBezTo>
                      <a:pt x="1849" y="663"/>
                      <a:pt x="1849" y="686"/>
                      <a:pt x="1872" y="731"/>
                    </a:cubicBezTo>
                    <a:cubicBezTo>
                      <a:pt x="1872" y="777"/>
                      <a:pt x="1872" y="822"/>
                      <a:pt x="1872" y="891"/>
                    </a:cubicBezTo>
                    <a:cubicBezTo>
                      <a:pt x="1849" y="937"/>
                      <a:pt x="1826" y="982"/>
                      <a:pt x="1826" y="1051"/>
                    </a:cubicBezTo>
                    <a:cubicBezTo>
                      <a:pt x="1781" y="1119"/>
                      <a:pt x="1735" y="1188"/>
                      <a:pt x="1689" y="1256"/>
                    </a:cubicBezTo>
                    <a:cubicBezTo>
                      <a:pt x="1621" y="1325"/>
                      <a:pt x="1575" y="1393"/>
                      <a:pt x="1507" y="1439"/>
                    </a:cubicBezTo>
                    <a:cubicBezTo>
                      <a:pt x="1415" y="1507"/>
                      <a:pt x="1347" y="1553"/>
                      <a:pt x="1256" y="1599"/>
                    </a:cubicBezTo>
                    <a:cubicBezTo>
                      <a:pt x="1164" y="1621"/>
                      <a:pt x="1096" y="1644"/>
                      <a:pt x="1005" y="1667"/>
                    </a:cubicBezTo>
                    <a:lnTo>
                      <a:pt x="776" y="1667"/>
                    </a:lnTo>
                    <a:cubicBezTo>
                      <a:pt x="731" y="1667"/>
                      <a:pt x="662" y="1644"/>
                      <a:pt x="616" y="1621"/>
                    </a:cubicBezTo>
                    <a:cubicBezTo>
                      <a:pt x="594" y="1599"/>
                      <a:pt x="548" y="1599"/>
                      <a:pt x="525" y="1576"/>
                    </a:cubicBezTo>
                    <a:cubicBezTo>
                      <a:pt x="480" y="1553"/>
                      <a:pt x="457" y="1507"/>
                      <a:pt x="434" y="1484"/>
                    </a:cubicBezTo>
                    <a:cubicBezTo>
                      <a:pt x="411" y="1462"/>
                      <a:pt x="388" y="1416"/>
                      <a:pt x="365" y="1393"/>
                    </a:cubicBezTo>
                    <a:cubicBezTo>
                      <a:pt x="365" y="1347"/>
                      <a:pt x="343" y="1302"/>
                      <a:pt x="343" y="1256"/>
                    </a:cubicBezTo>
                    <a:cubicBezTo>
                      <a:pt x="343" y="1210"/>
                      <a:pt x="343" y="1165"/>
                      <a:pt x="343" y="1142"/>
                    </a:cubicBezTo>
                    <a:cubicBezTo>
                      <a:pt x="365" y="1074"/>
                      <a:pt x="365" y="1005"/>
                      <a:pt x="388" y="937"/>
                    </a:cubicBezTo>
                    <a:cubicBezTo>
                      <a:pt x="434" y="868"/>
                      <a:pt x="480" y="800"/>
                      <a:pt x="525" y="731"/>
                    </a:cubicBezTo>
                    <a:cubicBezTo>
                      <a:pt x="571" y="663"/>
                      <a:pt x="639" y="594"/>
                      <a:pt x="708" y="549"/>
                    </a:cubicBezTo>
                    <a:cubicBezTo>
                      <a:pt x="799" y="480"/>
                      <a:pt x="868" y="434"/>
                      <a:pt x="959" y="389"/>
                    </a:cubicBezTo>
                    <a:cubicBezTo>
                      <a:pt x="1050" y="366"/>
                      <a:pt x="1119" y="343"/>
                      <a:pt x="1210" y="320"/>
                    </a:cubicBezTo>
                    <a:close/>
                    <a:moveTo>
                      <a:pt x="1141" y="1"/>
                    </a:moveTo>
                    <a:cubicBezTo>
                      <a:pt x="1119" y="24"/>
                      <a:pt x="1096" y="24"/>
                      <a:pt x="1073" y="24"/>
                    </a:cubicBezTo>
                    <a:lnTo>
                      <a:pt x="1050" y="24"/>
                    </a:lnTo>
                    <a:cubicBezTo>
                      <a:pt x="1027" y="24"/>
                      <a:pt x="1027" y="46"/>
                      <a:pt x="1005" y="46"/>
                    </a:cubicBezTo>
                    <a:cubicBezTo>
                      <a:pt x="959" y="46"/>
                      <a:pt x="936" y="69"/>
                      <a:pt x="890" y="69"/>
                    </a:cubicBezTo>
                    <a:cubicBezTo>
                      <a:pt x="845" y="92"/>
                      <a:pt x="776" y="115"/>
                      <a:pt x="708" y="161"/>
                    </a:cubicBezTo>
                    <a:cubicBezTo>
                      <a:pt x="708" y="161"/>
                      <a:pt x="685" y="161"/>
                      <a:pt x="685" y="183"/>
                    </a:cubicBezTo>
                    <a:cubicBezTo>
                      <a:pt x="548" y="252"/>
                      <a:pt x="434" y="343"/>
                      <a:pt x="320" y="457"/>
                    </a:cubicBezTo>
                    <a:cubicBezTo>
                      <a:pt x="274" y="503"/>
                      <a:pt x="251" y="571"/>
                      <a:pt x="206" y="617"/>
                    </a:cubicBezTo>
                    <a:cubicBezTo>
                      <a:pt x="206" y="640"/>
                      <a:pt x="183" y="663"/>
                      <a:pt x="183" y="663"/>
                    </a:cubicBezTo>
                    <a:cubicBezTo>
                      <a:pt x="160" y="686"/>
                      <a:pt x="160" y="686"/>
                      <a:pt x="160" y="708"/>
                    </a:cubicBezTo>
                    <a:cubicBezTo>
                      <a:pt x="114" y="754"/>
                      <a:pt x="91" y="822"/>
                      <a:pt x="69" y="891"/>
                    </a:cubicBezTo>
                    <a:cubicBezTo>
                      <a:pt x="23" y="982"/>
                      <a:pt x="23" y="1074"/>
                      <a:pt x="23" y="1165"/>
                    </a:cubicBezTo>
                    <a:cubicBezTo>
                      <a:pt x="0" y="1256"/>
                      <a:pt x="23" y="1347"/>
                      <a:pt x="46" y="1439"/>
                    </a:cubicBezTo>
                    <a:cubicBezTo>
                      <a:pt x="69" y="1507"/>
                      <a:pt x="114" y="1576"/>
                      <a:pt x="137" y="1644"/>
                    </a:cubicBezTo>
                    <a:cubicBezTo>
                      <a:pt x="183" y="1690"/>
                      <a:pt x="228" y="1735"/>
                      <a:pt x="274" y="1781"/>
                    </a:cubicBezTo>
                    <a:cubicBezTo>
                      <a:pt x="388" y="1895"/>
                      <a:pt x="548" y="1964"/>
                      <a:pt x="708" y="1987"/>
                    </a:cubicBezTo>
                    <a:cubicBezTo>
                      <a:pt x="763" y="1994"/>
                      <a:pt x="818" y="1998"/>
                      <a:pt x="874" y="1998"/>
                    </a:cubicBezTo>
                    <a:cubicBezTo>
                      <a:pt x="1143" y="1998"/>
                      <a:pt x="1417" y="1910"/>
                      <a:pt x="1644" y="1758"/>
                    </a:cubicBezTo>
                    <a:cubicBezTo>
                      <a:pt x="1918" y="1553"/>
                      <a:pt x="2123" y="1279"/>
                      <a:pt x="2169" y="959"/>
                    </a:cubicBezTo>
                    <a:cubicBezTo>
                      <a:pt x="2214" y="800"/>
                      <a:pt x="2191" y="617"/>
                      <a:pt x="2123" y="480"/>
                    </a:cubicBezTo>
                    <a:cubicBezTo>
                      <a:pt x="2100" y="389"/>
                      <a:pt x="2054" y="343"/>
                      <a:pt x="2009" y="275"/>
                    </a:cubicBezTo>
                    <a:cubicBezTo>
                      <a:pt x="1940" y="206"/>
                      <a:pt x="1872" y="161"/>
                      <a:pt x="1803" y="115"/>
                    </a:cubicBezTo>
                    <a:cubicBezTo>
                      <a:pt x="1735" y="69"/>
                      <a:pt x="1666" y="46"/>
                      <a:pt x="1598" y="24"/>
                    </a:cubicBezTo>
                    <a:cubicBezTo>
                      <a:pt x="1529" y="1"/>
                      <a:pt x="1438" y="1"/>
                      <a:pt x="1370"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4"/>
              <p:cNvSpPr/>
              <p:nvPr/>
            </p:nvSpPr>
            <p:spPr>
              <a:xfrm>
                <a:off x="4918673" y="226223"/>
                <a:ext cx="36436" cy="54168"/>
              </a:xfrm>
              <a:custGeom>
                <a:rect b="b" l="l" r="r" t="t"/>
                <a:pathLst>
                  <a:path extrusionOk="0" h="2004" w="1348">
                    <a:moveTo>
                      <a:pt x="275" y="1"/>
                    </a:moveTo>
                    <a:cubicBezTo>
                      <a:pt x="183" y="24"/>
                      <a:pt x="115" y="69"/>
                      <a:pt x="46" y="138"/>
                    </a:cubicBezTo>
                    <a:cubicBezTo>
                      <a:pt x="1" y="206"/>
                      <a:pt x="1" y="297"/>
                      <a:pt x="1" y="389"/>
                    </a:cubicBezTo>
                    <a:cubicBezTo>
                      <a:pt x="1" y="685"/>
                      <a:pt x="23" y="1005"/>
                      <a:pt x="160" y="1302"/>
                    </a:cubicBezTo>
                    <a:cubicBezTo>
                      <a:pt x="229" y="1439"/>
                      <a:pt x="320" y="1553"/>
                      <a:pt x="412" y="1644"/>
                    </a:cubicBezTo>
                    <a:cubicBezTo>
                      <a:pt x="480" y="1713"/>
                      <a:pt x="548" y="1781"/>
                      <a:pt x="640" y="1827"/>
                    </a:cubicBezTo>
                    <a:cubicBezTo>
                      <a:pt x="731" y="1895"/>
                      <a:pt x="822" y="1941"/>
                      <a:pt x="914" y="1987"/>
                    </a:cubicBezTo>
                    <a:cubicBezTo>
                      <a:pt x="943" y="1998"/>
                      <a:pt x="976" y="2004"/>
                      <a:pt x="1009" y="2004"/>
                    </a:cubicBezTo>
                    <a:cubicBezTo>
                      <a:pt x="1106" y="2004"/>
                      <a:pt x="1211" y="1957"/>
                      <a:pt x="1279" y="1872"/>
                    </a:cubicBezTo>
                    <a:cubicBezTo>
                      <a:pt x="1325" y="1804"/>
                      <a:pt x="1347" y="1735"/>
                      <a:pt x="1325" y="1644"/>
                    </a:cubicBezTo>
                    <a:cubicBezTo>
                      <a:pt x="1325" y="1576"/>
                      <a:pt x="1279" y="1484"/>
                      <a:pt x="1210" y="1439"/>
                    </a:cubicBezTo>
                    <a:cubicBezTo>
                      <a:pt x="1119" y="1393"/>
                      <a:pt x="1028" y="1325"/>
                      <a:pt x="937" y="1256"/>
                    </a:cubicBezTo>
                    <a:cubicBezTo>
                      <a:pt x="891" y="1188"/>
                      <a:pt x="822" y="1119"/>
                      <a:pt x="777" y="1051"/>
                    </a:cubicBezTo>
                    <a:cubicBezTo>
                      <a:pt x="754" y="1005"/>
                      <a:pt x="731" y="959"/>
                      <a:pt x="708" y="914"/>
                    </a:cubicBezTo>
                    <a:cubicBezTo>
                      <a:pt x="663" y="708"/>
                      <a:pt x="640" y="503"/>
                      <a:pt x="640" y="275"/>
                    </a:cubicBezTo>
                    <a:cubicBezTo>
                      <a:pt x="640" y="206"/>
                      <a:pt x="571" y="115"/>
                      <a:pt x="503" y="69"/>
                    </a:cubicBezTo>
                    <a:cubicBezTo>
                      <a:pt x="457" y="24"/>
                      <a:pt x="389" y="1"/>
                      <a:pt x="320"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19" name="Google Shape;2119;p4"/>
            <p:cNvSpPr/>
            <p:nvPr/>
          </p:nvSpPr>
          <p:spPr>
            <a:xfrm flipH="1">
              <a:off x="8521837" y="1958567"/>
              <a:ext cx="96295" cy="86931"/>
            </a:xfrm>
            <a:custGeom>
              <a:rect b="b" l="l" r="r" t="t"/>
              <a:pathLst>
                <a:path extrusionOk="0" h="2618" w="2900">
                  <a:moveTo>
                    <a:pt x="1466" y="0"/>
                  </a:moveTo>
                  <a:cubicBezTo>
                    <a:pt x="1344" y="0"/>
                    <a:pt x="1220" y="17"/>
                    <a:pt x="1096" y="53"/>
                  </a:cubicBezTo>
                  <a:cubicBezTo>
                    <a:pt x="412" y="236"/>
                    <a:pt x="1" y="966"/>
                    <a:pt x="206" y="1651"/>
                  </a:cubicBezTo>
                  <a:cubicBezTo>
                    <a:pt x="357" y="2235"/>
                    <a:pt x="881" y="2617"/>
                    <a:pt x="1444" y="2617"/>
                  </a:cubicBezTo>
                  <a:cubicBezTo>
                    <a:pt x="1564" y="2617"/>
                    <a:pt x="1685" y="2600"/>
                    <a:pt x="1804" y="2564"/>
                  </a:cubicBezTo>
                  <a:cubicBezTo>
                    <a:pt x="2512" y="2359"/>
                    <a:pt x="2900" y="1651"/>
                    <a:pt x="2717" y="943"/>
                  </a:cubicBezTo>
                  <a:cubicBezTo>
                    <a:pt x="2548" y="379"/>
                    <a:pt x="2037" y="0"/>
                    <a:pt x="146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4"/>
            <p:cNvSpPr/>
            <p:nvPr/>
          </p:nvSpPr>
          <p:spPr>
            <a:xfrm flipH="1">
              <a:off x="7126450" y="1160167"/>
              <a:ext cx="96295" cy="86931"/>
            </a:xfrm>
            <a:custGeom>
              <a:rect b="b" l="l" r="r" t="t"/>
              <a:pathLst>
                <a:path extrusionOk="0" h="2618" w="2900">
                  <a:moveTo>
                    <a:pt x="1466" y="0"/>
                  </a:moveTo>
                  <a:cubicBezTo>
                    <a:pt x="1344" y="0"/>
                    <a:pt x="1220" y="17"/>
                    <a:pt x="1096" y="53"/>
                  </a:cubicBezTo>
                  <a:cubicBezTo>
                    <a:pt x="412" y="236"/>
                    <a:pt x="1" y="966"/>
                    <a:pt x="206" y="1651"/>
                  </a:cubicBezTo>
                  <a:cubicBezTo>
                    <a:pt x="357" y="2235"/>
                    <a:pt x="881" y="2617"/>
                    <a:pt x="1444" y="2617"/>
                  </a:cubicBezTo>
                  <a:cubicBezTo>
                    <a:pt x="1564" y="2617"/>
                    <a:pt x="1685" y="2600"/>
                    <a:pt x="1804" y="2564"/>
                  </a:cubicBezTo>
                  <a:cubicBezTo>
                    <a:pt x="2512" y="2359"/>
                    <a:pt x="2900" y="1651"/>
                    <a:pt x="2717" y="943"/>
                  </a:cubicBezTo>
                  <a:cubicBezTo>
                    <a:pt x="2548" y="379"/>
                    <a:pt x="2037" y="0"/>
                    <a:pt x="146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4"/>
            <p:cNvSpPr/>
            <p:nvPr/>
          </p:nvSpPr>
          <p:spPr>
            <a:xfrm>
              <a:off x="6391447" y="1083656"/>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4"/>
            <p:cNvSpPr/>
            <p:nvPr/>
          </p:nvSpPr>
          <p:spPr>
            <a:xfrm>
              <a:off x="7675410" y="877381"/>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23" name="Google Shape;2123;p4"/>
            <p:cNvGrpSpPr/>
            <p:nvPr/>
          </p:nvGrpSpPr>
          <p:grpSpPr>
            <a:xfrm rot="2265940">
              <a:off x="9290835" y="854908"/>
              <a:ext cx="291689" cy="364464"/>
              <a:chOff x="4896454" y="199085"/>
              <a:chExt cx="358499" cy="447942"/>
            </a:xfrm>
          </p:grpSpPr>
          <p:sp>
            <p:nvSpPr>
              <p:cNvPr id="2124" name="Google Shape;2124;p4"/>
              <p:cNvSpPr/>
              <p:nvPr/>
            </p:nvSpPr>
            <p:spPr>
              <a:xfrm>
                <a:off x="4923619" y="395269"/>
                <a:ext cx="46897" cy="39518"/>
              </a:xfrm>
              <a:custGeom>
                <a:rect b="b" l="l" r="r" t="t"/>
                <a:pathLst>
                  <a:path extrusionOk="0" h="1462" w="1735">
                    <a:moveTo>
                      <a:pt x="868" y="1"/>
                    </a:moveTo>
                    <a:cubicBezTo>
                      <a:pt x="754" y="24"/>
                      <a:pt x="662" y="46"/>
                      <a:pt x="548" y="115"/>
                    </a:cubicBezTo>
                    <a:cubicBezTo>
                      <a:pt x="480" y="161"/>
                      <a:pt x="388" y="206"/>
                      <a:pt x="320" y="275"/>
                    </a:cubicBezTo>
                    <a:cubicBezTo>
                      <a:pt x="251" y="320"/>
                      <a:pt x="183" y="389"/>
                      <a:pt x="137" y="457"/>
                    </a:cubicBezTo>
                    <a:cubicBezTo>
                      <a:pt x="69" y="526"/>
                      <a:pt x="23" y="640"/>
                      <a:pt x="0" y="754"/>
                    </a:cubicBezTo>
                    <a:cubicBezTo>
                      <a:pt x="0" y="754"/>
                      <a:pt x="0" y="777"/>
                      <a:pt x="0" y="800"/>
                    </a:cubicBezTo>
                    <a:cubicBezTo>
                      <a:pt x="0" y="845"/>
                      <a:pt x="0" y="914"/>
                      <a:pt x="23" y="959"/>
                    </a:cubicBezTo>
                    <a:cubicBezTo>
                      <a:pt x="23" y="1051"/>
                      <a:pt x="69" y="1142"/>
                      <a:pt x="137" y="1211"/>
                    </a:cubicBezTo>
                    <a:cubicBezTo>
                      <a:pt x="183" y="1302"/>
                      <a:pt x="297" y="1348"/>
                      <a:pt x="388" y="1393"/>
                    </a:cubicBezTo>
                    <a:cubicBezTo>
                      <a:pt x="457" y="1439"/>
                      <a:pt x="548" y="1439"/>
                      <a:pt x="639" y="1462"/>
                    </a:cubicBezTo>
                    <a:lnTo>
                      <a:pt x="890" y="1462"/>
                    </a:lnTo>
                    <a:cubicBezTo>
                      <a:pt x="982" y="1439"/>
                      <a:pt x="1073" y="1393"/>
                      <a:pt x="1164" y="1348"/>
                    </a:cubicBezTo>
                    <a:cubicBezTo>
                      <a:pt x="1256" y="1325"/>
                      <a:pt x="1324" y="1256"/>
                      <a:pt x="1393" y="1188"/>
                    </a:cubicBezTo>
                    <a:cubicBezTo>
                      <a:pt x="1461" y="1119"/>
                      <a:pt x="1552" y="1074"/>
                      <a:pt x="1598" y="1005"/>
                    </a:cubicBezTo>
                    <a:cubicBezTo>
                      <a:pt x="1667" y="891"/>
                      <a:pt x="1735" y="754"/>
                      <a:pt x="1735" y="640"/>
                    </a:cubicBezTo>
                    <a:cubicBezTo>
                      <a:pt x="1735" y="571"/>
                      <a:pt x="1712" y="526"/>
                      <a:pt x="1689" y="457"/>
                    </a:cubicBezTo>
                    <a:cubicBezTo>
                      <a:pt x="1667" y="412"/>
                      <a:pt x="1644" y="366"/>
                      <a:pt x="1621" y="320"/>
                    </a:cubicBezTo>
                    <a:cubicBezTo>
                      <a:pt x="1575" y="252"/>
                      <a:pt x="1507" y="183"/>
                      <a:pt x="1461" y="138"/>
                    </a:cubicBezTo>
                    <a:cubicBezTo>
                      <a:pt x="1324" y="46"/>
                      <a:pt x="1164" y="1"/>
                      <a:pt x="1005"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4"/>
              <p:cNvSpPr/>
              <p:nvPr/>
            </p:nvSpPr>
            <p:spPr>
              <a:xfrm>
                <a:off x="5076014" y="266957"/>
                <a:ext cx="172154" cy="186345"/>
              </a:xfrm>
              <a:custGeom>
                <a:rect b="b" l="l" r="r" t="t"/>
                <a:pathLst>
                  <a:path extrusionOk="0" h="6894" w="6369">
                    <a:moveTo>
                      <a:pt x="2283" y="0"/>
                    </a:moveTo>
                    <a:cubicBezTo>
                      <a:pt x="2214" y="0"/>
                      <a:pt x="2146" y="0"/>
                      <a:pt x="2077" y="23"/>
                    </a:cubicBezTo>
                    <a:cubicBezTo>
                      <a:pt x="1917" y="46"/>
                      <a:pt x="1780" y="91"/>
                      <a:pt x="1575" y="183"/>
                    </a:cubicBezTo>
                    <a:cubicBezTo>
                      <a:pt x="1438" y="228"/>
                      <a:pt x="1301" y="297"/>
                      <a:pt x="1164" y="388"/>
                    </a:cubicBezTo>
                    <a:cubicBezTo>
                      <a:pt x="1096" y="434"/>
                      <a:pt x="1004" y="480"/>
                      <a:pt x="936" y="525"/>
                    </a:cubicBezTo>
                    <a:cubicBezTo>
                      <a:pt x="867" y="594"/>
                      <a:pt x="799" y="639"/>
                      <a:pt x="753" y="708"/>
                    </a:cubicBezTo>
                    <a:lnTo>
                      <a:pt x="708" y="753"/>
                    </a:lnTo>
                    <a:cubicBezTo>
                      <a:pt x="594" y="890"/>
                      <a:pt x="502" y="1004"/>
                      <a:pt x="434" y="1119"/>
                    </a:cubicBezTo>
                    <a:cubicBezTo>
                      <a:pt x="388" y="1164"/>
                      <a:pt x="320" y="1233"/>
                      <a:pt x="297" y="1324"/>
                    </a:cubicBezTo>
                    <a:cubicBezTo>
                      <a:pt x="274" y="1393"/>
                      <a:pt x="251" y="1438"/>
                      <a:pt x="251" y="1507"/>
                    </a:cubicBezTo>
                    <a:cubicBezTo>
                      <a:pt x="228" y="1552"/>
                      <a:pt x="206" y="1598"/>
                      <a:pt x="183" y="1621"/>
                    </a:cubicBezTo>
                    <a:cubicBezTo>
                      <a:pt x="183" y="1666"/>
                      <a:pt x="160" y="1689"/>
                      <a:pt x="160" y="1735"/>
                    </a:cubicBezTo>
                    <a:cubicBezTo>
                      <a:pt x="137" y="1826"/>
                      <a:pt x="114" y="1918"/>
                      <a:pt x="91" y="1986"/>
                    </a:cubicBezTo>
                    <a:lnTo>
                      <a:pt x="91" y="2032"/>
                    </a:lnTo>
                    <a:cubicBezTo>
                      <a:pt x="69" y="2146"/>
                      <a:pt x="23" y="2328"/>
                      <a:pt x="23" y="2511"/>
                    </a:cubicBezTo>
                    <a:cubicBezTo>
                      <a:pt x="0" y="2671"/>
                      <a:pt x="23" y="2853"/>
                      <a:pt x="69" y="3013"/>
                    </a:cubicBezTo>
                    <a:lnTo>
                      <a:pt x="91" y="3150"/>
                    </a:lnTo>
                    <a:cubicBezTo>
                      <a:pt x="91" y="3241"/>
                      <a:pt x="114" y="3333"/>
                      <a:pt x="137" y="3424"/>
                    </a:cubicBezTo>
                    <a:cubicBezTo>
                      <a:pt x="160" y="3584"/>
                      <a:pt x="206" y="3744"/>
                      <a:pt x="251" y="3903"/>
                    </a:cubicBezTo>
                    <a:lnTo>
                      <a:pt x="274" y="3926"/>
                    </a:lnTo>
                    <a:cubicBezTo>
                      <a:pt x="320" y="4086"/>
                      <a:pt x="365" y="4223"/>
                      <a:pt x="434" y="4360"/>
                    </a:cubicBezTo>
                    <a:cubicBezTo>
                      <a:pt x="548" y="4588"/>
                      <a:pt x="685" y="4793"/>
                      <a:pt x="822" y="4976"/>
                    </a:cubicBezTo>
                    <a:lnTo>
                      <a:pt x="913" y="5136"/>
                    </a:lnTo>
                    <a:cubicBezTo>
                      <a:pt x="1050" y="5318"/>
                      <a:pt x="1210" y="5501"/>
                      <a:pt x="1438" y="5684"/>
                    </a:cubicBezTo>
                    <a:cubicBezTo>
                      <a:pt x="1529" y="5752"/>
                      <a:pt x="1621" y="5843"/>
                      <a:pt x="1735" y="5912"/>
                    </a:cubicBezTo>
                    <a:cubicBezTo>
                      <a:pt x="1780" y="6026"/>
                      <a:pt x="1849" y="6117"/>
                      <a:pt x="1986" y="6209"/>
                    </a:cubicBezTo>
                    <a:cubicBezTo>
                      <a:pt x="2077" y="6254"/>
                      <a:pt x="2169" y="6300"/>
                      <a:pt x="2237" y="6368"/>
                    </a:cubicBezTo>
                    <a:lnTo>
                      <a:pt x="2305" y="6414"/>
                    </a:lnTo>
                    <a:lnTo>
                      <a:pt x="2351" y="6437"/>
                    </a:lnTo>
                    <a:cubicBezTo>
                      <a:pt x="2465" y="6505"/>
                      <a:pt x="2579" y="6574"/>
                      <a:pt x="2716" y="6642"/>
                    </a:cubicBezTo>
                    <a:cubicBezTo>
                      <a:pt x="2808" y="6688"/>
                      <a:pt x="2922" y="6734"/>
                      <a:pt x="3013" y="6779"/>
                    </a:cubicBezTo>
                    <a:cubicBezTo>
                      <a:pt x="3173" y="6825"/>
                      <a:pt x="3333" y="6848"/>
                      <a:pt x="3492" y="6871"/>
                    </a:cubicBezTo>
                    <a:cubicBezTo>
                      <a:pt x="3652" y="6871"/>
                      <a:pt x="3789" y="6893"/>
                      <a:pt x="3949" y="6893"/>
                    </a:cubicBezTo>
                    <a:cubicBezTo>
                      <a:pt x="4109" y="6893"/>
                      <a:pt x="4268" y="6871"/>
                      <a:pt x="4428" y="6871"/>
                    </a:cubicBezTo>
                    <a:cubicBezTo>
                      <a:pt x="4542" y="6848"/>
                      <a:pt x="4702" y="6825"/>
                      <a:pt x="4862" y="6779"/>
                    </a:cubicBezTo>
                    <a:cubicBezTo>
                      <a:pt x="4953" y="6756"/>
                      <a:pt x="4999" y="6734"/>
                      <a:pt x="5067" y="6711"/>
                    </a:cubicBezTo>
                    <a:cubicBezTo>
                      <a:pt x="5113" y="6688"/>
                      <a:pt x="5136" y="6665"/>
                      <a:pt x="5159" y="6665"/>
                    </a:cubicBezTo>
                    <a:lnTo>
                      <a:pt x="5181" y="6642"/>
                    </a:lnTo>
                    <a:cubicBezTo>
                      <a:pt x="5250" y="6620"/>
                      <a:pt x="5318" y="6597"/>
                      <a:pt x="5364" y="6551"/>
                    </a:cubicBezTo>
                    <a:cubicBezTo>
                      <a:pt x="5410" y="6505"/>
                      <a:pt x="5433" y="6437"/>
                      <a:pt x="5455" y="6391"/>
                    </a:cubicBezTo>
                    <a:cubicBezTo>
                      <a:pt x="5478" y="6391"/>
                      <a:pt x="5501" y="6368"/>
                      <a:pt x="5524" y="6346"/>
                    </a:cubicBezTo>
                    <a:cubicBezTo>
                      <a:pt x="5661" y="6277"/>
                      <a:pt x="5775" y="6186"/>
                      <a:pt x="5889" y="6049"/>
                    </a:cubicBezTo>
                    <a:cubicBezTo>
                      <a:pt x="5958" y="5958"/>
                      <a:pt x="6003" y="5866"/>
                      <a:pt x="6049" y="5752"/>
                    </a:cubicBezTo>
                    <a:cubicBezTo>
                      <a:pt x="6094" y="5638"/>
                      <a:pt x="6163" y="5501"/>
                      <a:pt x="6209" y="5364"/>
                    </a:cubicBezTo>
                    <a:cubicBezTo>
                      <a:pt x="6254" y="5227"/>
                      <a:pt x="6277" y="5090"/>
                      <a:pt x="6300" y="4953"/>
                    </a:cubicBezTo>
                    <a:lnTo>
                      <a:pt x="6323" y="4839"/>
                    </a:lnTo>
                    <a:cubicBezTo>
                      <a:pt x="6346" y="4771"/>
                      <a:pt x="6368" y="4702"/>
                      <a:pt x="6368" y="4634"/>
                    </a:cubicBezTo>
                    <a:cubicBezTo>
                      <a:pt x="6368" y="4565"/>
                      <a:pt x="6368" y="4474"/>
                      <a:pt x="6368" y="4383"/>
                    </a:cubicBezTo>
                    <a:lnTo>
                      <a:pt x="6346" y="4337"/>
                    </a:lnTo>
                    <a:cubicBezTo>
                      <a:pt x="6346" y="4291"/>
                      <a:pt x="6346" y="4223"/>
                      <a:pt x="6346" y="4177"/>
                    </a:cubicBezTo>
                    <a:cubicBezTo>
                      <a:pt x="6346" y="4086"/>
                      <a:pt x="6323" y="3995"/>
                      <a:pt x="6323" y="3926"/>
                    </a:cubicBezTo>
                    <a:cubicBezTo>
                      <a:pt x="6323" y="3835"/>
                      <a:pt x="6300" y="3766"/>
                      <a:pt x="6277" y="3698"/>
                    </a:cubicBezTo>
                    <a:cubicBezTo>
                      <a:pt x="6277" y="3629"/>
                      <a:pt x="6254" y="3561"/>
                      <a:pt x="6254" y="3492"/>
                    </a:cubicBezTo>
                    <a:cubicBezTo>
                      <a:pt x="6231" y="3447"/>
                      <a:pt x="6231" y="3401"/>
                      <a:pt x="6231" y="3355"/>
                    </a:cubicBezTo>
                    <a:cubicBezTo>
                      <a:pt x="6231" y="3333"/>
                      <a:pt x="6231" y="3287"/>
                      <a:pt x="6209" y="3264"/>
                    </a:cubicBezTo>
                    <a:lnTo>
                      <a:pt x="6209" y="3219"/>
                    </a:lnTo>
                    <a:cubicBezTo>
                      <a:pt x="6186" y="3150"/>
                      <a:pt x="6186" y="3082"/>
                      <a:pt x="6163" y="3013"/>
                    </a:cubicBezTo>
                    <a:cubicBezTo>
                      <a:pt x="6163" y="2945"/>
                      <a:pt x="6140" y="2876"/>
                      <a:pt x="6117" y="2785"/>
                    </a:cubicBezTo>
                    <a:cubicBezTo>
                      <a:pt x="6094" y="2716"/>
                      <a:pt x="6072" y="2625"/>
                      <a:pt x="6049" y="2534"/>
                    </a:cubicBezTo>
                    <a:cubicBezTo>
                      <a:pt x="6003" y="2465"/>
                      <a:pt x="5980" y="2397"/>
                      <a:pt x="5935" y="2328"/>
                    </a:cubicBezTo>
                    <a:lnTo>
                      <a:pt x="5866" y="2214"/>
                    </a:lnTo>
                    <a:cubicBezTo>
                      <a:pt x="5775" y="2077"/>
                      <a:pt x="5706" y="1940"/>
                      <a:pt x="5592" y="1803"/>
                    </a:cubicBezTo>
                    <a:cubicBezTo>
                      <a:pt x="5569" y="1758"/>
                      <a:pt x="5524" y="1689"/>
                      <a:pt x="5478" y="1644"/>
                    </a:cubicBezTo>
                    <a:lnTo>
                      <a:pt x="5433" y="1598"/>
                    </a:lnTo>
                    <a:cubicBezTo>
                      <a:pt x="5410" y="1552"/>
                      <a:pt x="5364" y="1529"/>
                      <a:pt x="5341" y="1484"/>
                    </a:cubicBezTo>
                    <a:cubicBezTo>
                      <a:pt x="5318" y="1461"/>
                      <a:pt x="5273" y="1415"/>
                      <a:pt x="5250" y="1370"/>
                    </a:cubicBezTo>
                    <a:cubicBezTo>
                      <a:pt x="4908" y="1004"/>
                      <a:pt x="4474" y="753"/>
                      <a:pt x="4177" y="594"/>
                    </a:cubicBezTo>
                    <a:lnTo>
                      <a:pt x="4177" y="594"/>
                    </a:lnTo>
                    <a:lnTo>
                      <a:pt x="4223" y="639"/>
                    </a:lnTo>
                    <a:lnTo>
                      <a:pt x="4154" y="594"/>
                    </a:lnTo>
                    <a:lnTo>
                      <a:pt x="3926" y="457"/>
                    </a:lnTo>
                    <a:cubicBezTo>
                      <a:pt x="3812" y="388"/>
                      <a:pt x="3675" y="320"/>
                      <a:pt x="3538" y="274"/>
                    </a:cubicBezTo>
                    <a:cubicBezTo>
                      <a:pt x="3401" y="206"/>
                      <a:pt x="3264" y="160"/>
                      <a:pt x="3127" y="114"/>
                    </a:cubicBezTo>
                    <a:cubicBezTo>
                      <a:pt x="2945" y="69"/>
                      <a:pt x="2762" y="23"/>
                      <a:pt x="2602" y="23"/>
                    </a:cubicBezTo>
                    <a:cubicBezTo>
                      <a:pt x="2534" y="0"/>
                      <a:pt x="2465" y="0"/>
                      <a:pt x="2374"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4"/>
              <p:cNvSpPr/>
              <p:nvPr/>
            </p:nvSpPr>
            <p:spPr>
              <a:xfrm>
                <a:off x="5144481" y="598886"/>
                <a:ext cx="46924" cy="42843"/>
              </a:xfrm>
              <a:custGeom>
                <a:rect b="b" l="l" r="r" t="t"/>
                <a:pathLst>
                  <a:path extrusionOk="0" h="1585" w="1736">
                    <a:moveTo>
                      <a:pt x="845" y="0"/>
                    </a:moveTo>
                    <a:cubicBezTo>
                      <a:pt x="777" y="0"/>
                      <a:pt x="731" y="0"/>
                      <a:pt x="663" y="23"/>
                    </a:cubicBezTo>
                    <a:cubicBezTo>
                      <a:pt x="571" y="23"/>
                      <a:pt x="480" y="69"/>
                      <a:pt x="412" y="91"/>
                    </a:cubicBezTo>
                    <a:cubicBezTo>
                      <a:pt x="366" y="114"/>
                      <a:pt x="343" y="137"/>
                      <a:pt x="320" y="137"/>
                    </a:cubicBezTo>
                    <a:cubicBezTo>
                      <a:pt x="275" y="183"/>
                      <a:pt x="229" y="206"/>
                      <a:pt x="183" y="228"/>
                    </a:cubicBezTo>
                    <a:cubicBezTo>
                      <a:pt x="92" y="320"/>
                      <a:pt x="24" y="434"/>
                      <a:pt x="24" y="571"/>
                    </a:cubicBezTo>
                    <a:cubicBezTo>
                      <a:pt x="1" y="616"/>
                      <a:pt x="1" y="662"/>
                      <a:pt x="24" y="731"/>
                    </a:cubicBezTo>
                    <a:cubicBezTo>
                      <a:pt x="24" y="753"/>
                      <a:pt x="24" y="776"/>
                      <a:pt x="24" y="822"/>
                    </a:cubicBezTo>
                    <a:cubicBezTo>
                      <a:pt x="46" y="845"/>
                      <a:pt x="46" y="868"/>
                      <a:pt x="46" y="890"/>
                    </a:cubicBezTo>
                    <a:cubicBezTo>
                      <a:pt x="92" y="1004"/>
                      <a:pt x="138" y="1096"/>
                      <a:pt x="206" y="1187"/>
                    </a:cubicBezTo>
                    <a:cubicBezTo>
                      <a:pt x="275" y="1278"/>
                      <a:pt x="343" y="1347"/>
                      <a:pt x="434" y="1415"/>
                    </a:cubicBezTo>
                    <a:cubicBezTo>
                      <a:pt x="503" y="1461"/>
                      <a:pt x="571" y="1507"/>
                      <a:pt x="640" y="1529"/>
                    </a:cubicBezTo>
                    <a:cubicBezTo>
                      <a:pt x="731" y="1575"/>
                      <a:pt x="845" y="1575"/>
                      <a:pt x="937" y="1575"/>
                    </a:cubicBezTo>
                    <a:cubicBezTo>
                      <a:pt x="963" y="1582"/>
                      <a:pt x="992" y="1585"/>
                      <a:pt x="1022" y="1585"/>
                    </a:cubicBezTo>
                    <a:cubicBezTo>
                      <a:pt x="1093" y="1585"/>
                      <a:pt x="1169" y="1568"/>
                      <a:pt x="1233" y="1552"/>
                    </a:cubicBezTo>
                    <a:cubicBezTo>
                      <a:pt x="1325" y="1529"/>
                      <a:pt x="1393" y="1484"/>
                      <a:pt x="1484" y="1438"/>
                    </a:cubicBezTo>
                    <a:cubicBezTo>
                      <a:pt x="1553" y="1393"/>
                      <a:pt x="1621" y="1301"/>
                      <a:pt x="1667" y="1210"/>
                    </a:cubicBezTo>
                    <a:cubicBezTo>
                      <a:pt x="1735" y="1073"/>
                      <a:pt x="1735" y="890"/>
                      <a:pt x="1735" y="731"/>
                    </a:cubicBezTo>
                    <a:cubicBezTo>
                      <a:pt x="1713" y="571"/>
                      <a:pt x="1621" y="434"/>
                      <a:pt x="1507" y="320"/>
                    </a:cubicBezTo>
                    <a:cubicBezTo>
                      <a:pt x="1439" y="251"/>
                      <a:pt x="1347" y="160"/>
                      <a:pt x="1256" y="114"/>
                    </a:cubicBezTo>
                    <a:cubicBezTo>
                      <a:pt x="1142" y="46"/>
                      <a:pt x="982" y="0"/>
                      <a:pt x="845"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4"/>
              <p:cNvSpPr/>
              <p:nvPr/>
            </p:nvSpPr>
            <p:spPr>
              <a:xfrm>
                <a:off x="5162375" y="358265"/>
                <a:ext cx="43843" cy="48519"/>
              </a:xfrm>
              <a:custGeom>
                <a:rect b="b" l="l" r="r" t="t"/>
                <a:pathLst>
                  <a:path extrusionOk="0" h="1795" w="1622">
                    <a:moveTo>
                      <a:pt x="229" y="0"/>
                    </a:moveTo>
                    <a:cubicBezTo>
                      <a:pt x="206" y="0"/>
                      <a:pt x="160" y="23"/>
                      <a:pt x="138" y="23"/>
                    </a:cubicBezTo>
                    <a:cubicBezTo>
                      <a:pt x="46" y="69"/>
                      <a:pt x="1" y="183"/>
                      <a:pt x="46" y="297"/>
                    </a:cubicBezTo>
                    <a:cubicBezTo>
                      <a:pt x="92" y="434"/>
                      <a:pt x="160" y="571"/>
                      <a:pt x="229" y="708"/>
                    </a:cubicBezTo>
                    <a:cubicBezTo>
                      <a:pt x="320" y="891"/>
                      <a:pt x="412" y="1050"/>
                      <a:pt x="548" y="1210"/>
                    </a:cubicBezTo>
                    <a:cubicBezTo>
                      <a:pt x="640" y="1324"/>
                      <a:pt x="754" y="1415"/>
                      <a:pt x="868" y="1530"/>
                    </a:cubicBezTo>
                    <a:cubicBezTo>
                      <a:pt x="982" y="1621"/>
                      <a:pt x="1142" y="1712"/>
                      <a:pt x="1302" y="1781"/>
                    </a:cubicBezTo>
                    <a:cubicBezTo>
                      <a:pt x="1326" y="1790"/>
                      <a:pt x="1350" y="1795"/>
                      <a:pt x="1374" y="1795"/>
                    </a:cubicBezTo>
                    <a:cubicBezTo>
                      <a:pt x="1461" y="1795"/>
                      <a:pt x="1540" y="1733"/>
                      <a:pt x="1576" y="1644"/>
                    </a:cubicBezTo>
                    <a:cubicBezTo>
                      <a:pt x="1621" y="1530"/>
                      <a:pt x="1576" y="1415"/>
                      <a:pt x="1461" y="1370"/>
                    </a:cubicBezTo>
                    <a:cubicBezTo>
                      <a:pt x="1416" y="1347"/>
                      <a:pt x="1347" y="1324"/>
                      <a:pt x="1302" y="1301"/>
                    </a:cubicBezTo>
                    <a:cubicBezTo>
                      <a:pt x="1188" y="1233"/>
                      <a:pt x="1051" y="1142"/>
                      <a:pt x="959" y="1027"/>
                    </a:cubicBezTo>
                    <a:cubicBezTo>
                      <a:pt x="845" y="936"/>
                      <a:pt x="754" y="822"/>
                      <a:pt x="663" y="685"/>
                    </a:cubicBezTo>
                    <a:cubicBezTo>
                      <a:pt x="571" y="525"/>
                      <a:pt x="480" y="320"/>
                      <a:pt x="412" y="114"/>
                    </a:cubicBezTo>
                    <a:cubicBezTo>
                      <a:pt x="366" y="46"/>
                      <a:pt x="297" y="0"/>
                      <a:pt x="229"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4"/>
              <p:cNvSpPr/>
              <p:nvPr/>
            </p:nvSpPr>
            <p:spPr>
              <a:xfrm>
                <a:off x="5102531" y="298420"/>
                <a:ext cx="69143" cy="128690"/>
              </a:xfrm>
              <a:custGeom>
                <a:rect b="b" l="l" r="r" t="t"/>
                <a:pathLst>
                  <a:path extrusionOk="0" h="4761" w="2558">
                    <a:moveTo>
                      <a:pt x="571" y="0"/>
                    </a:moveTo>
                    <a:cubicBezTo>
                      <a:pt x="480" y="0"/>
                      <a:pt x="366" y="23"/>
                      <a:pt x="297" y="92"/>
                    </a:cubicBezTo>
                    <a:cubicBezTo>
                      <a:pt x="183" y="183"/>
                      <a:pt x="160" y="274"/>
                      <a:pt x="138" y="388"/>
                    </a:cubicBezTo>
                    <a:cubicBezTo>
                      <a:pt x="92" y="594"/>
                      <a:pt x="46" y="776"/>
                      <a:pt x="23" y="982"/>
                    </a:cubicBezTo>
                    <a:cubicBezTo>
                      <a:pt x="1" y="1187"/>
                      <a:pt x="23" y="1393"/>
                      <a:pt x="46" y="1598"/>
                    </a:cubicBezTo>
                    <a:cubicBezTo>
                      <a:pt x="46" y="1781"/>
                      <a:pt x="69" y="1963"/>
                      <a:pt x="92" y="2146"/>
                    </a:cubicBezTo>
                    <a:cubicBezTo>
                      <a:pt x="138" y="2351"/>
                      <a:pt x="206" y="2580"/>
                      <a:pt x="275" y="2785"/>
                    </a:cubicBezTo>
                    <a:cubicBezTo>
                      <a:pt x="389" y="3173"/>
                      <a:pt x="594" y="3515"/>
                      <a:pt x="799" y="3858"/>
                    </a:cubicBezTo>
                    <a:cubicBezTo>
                      <a:pt x="914" y="4040"/>
                      <a:pt x="1051" y="4200"/>
                      <a:pt x="1210" y="4360"/>
                    </a:cubicBezTo>
                    <a:cubicBezTo>
                      <a:pt x="1393" y="4520"/>
                      <a:pt x="1576" y="4611"/>
                      <a:pt x="1804" y="4725"/>
                    </a:cubicBezTo>
                    <a:cubicBezTo>
                      <a:pt x="1859" y="4750"/>
                      <a:pt x="1919" y="4761"/>
                      <a:pt x="1979" y="4761"/>
                    </a:cubicBezTo>
                    <a:cubicBezTo>
                      <a:pt x="2145" y="4761"/>
                      <a:pt x="2314" y="4676"/>
                      <a:pt x="2397" y="4542"/>
                    </a:cubicBezTo>
                    <a:cubicBezTo>
                      <a:pt x="2557" y="4337"/>
                      <a:pt x="2534" y="3972"/>
                      <a:pt x="2283" y="3835"/>
                    </a:cubicBezTo>
                    <a:cubicBezTo>
                      <a:pt x="2123" y="3721"/>
                      <a:pt x="1986" y="3607"/>
                      <a:pt x="1849" y="3493"/>
                    </a:cubicBezTo>
                    <a:cubicBezTo>
                      <a:pt x="1690" y="3310"/>
                      <a:pt x="1553" y="3127"/>
                      <a:pt x="1439" y="2945"/>
                    </a:cubicBezTo>
                    <a:cubicBezTo>
                      <a:pt x="1279" y="2694"/>
                      <a:pt x="1165" y="2420"/>
                      <a:pt x="1096" y="2169"/>
                    </a:cubicBezTo>
                    <a:cubicBezTo>
                      <a:pt x="1005" y="1826"/>
                      <a:pt x="959" y="1484"/>
                      <a:pt x="936" y="1164"/>
                    </a:cubicBezTo>
                    <a:cubicBezTo>
                      <a:pt x="936" y="936"/>
                      <a:pt x="982" y="708"/>
                      <a:pt x="1028" y="502"/>
                    </a:cubicBezTo>
                    <a:cubicBezTo>
                      <a:pt x="1073" y="388"/>
                      <a:pt x="1005" y="251"/>
                      <a:pt x="936" y="160"/>
                    </a:cubicBezTo>
                    <a:cubicBezTo>
                      <a:pt x="868" y="69"/>
                      <a:pt x="754" y="0"/>
                      <a:pt x="640"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4"/>
              <p:cNvSpPr/>
              <p:nvPr/>
            </p:nvSpPr>
            <p:spPr>
              <a:xfrm>
                <a:off x="4900779" y="205248"/>
                <a:ext cx="97524" cy="93605"/>
              </a:xfrm>
              <a:custGeom>
                <a:rect b="b" l="l" r="r" t="t"/>
                <a:pathLst>
                  <a:path extrusionOk="0" h="3463" w="3608">
                    <a:moveTo>
                      <a:pt x="1644" y="1"/>
                    </a:moveTo>
                    <a:cubicBezTo>
                      <a:pt x="1462" y="1"/>
                      <a:pt x="1302" y="23"/>
                      <a:pt x="1119" y="69"/>
                    </a:cubicBezTo>
                    <a:cubicBezTo>
                      <a:pt x="1005" y="115"/>
                      <a:pt x="891" y="160"/>
                      <a:pt x="777" y="252"/>
                    </a:cubicBezTo>
                    <a:cubicBezTo>
                      <a:pt x="731" y="297"/>
                      <a:pt x="685" y="320"/>
                      <a:pt x="663" y="366"/>
                    </a:cubicBezTo>
                    <a:cubicBezTo>
                      <a:pt x="571" y="457"/>
                      <a:pt x="503" y="548"/>
                      <a:pt x="503" y="663"/>
                    </a:cubicBezTo>
                    <a:cubicBezTo>
                      <a:pt x="434" y="754"/>
                      <a:pt x="366" y="822"/>
                      <a:pt x="297" y="914"/>
                    </a:cubicBezTo>
                    <a:cubicBezTo>
                      <a:pt x="229" y="1028"/>
                      <a:pt x="183" y="1142"/>
                      <a:pt x="138" y="1256"/>
                    </a:cubicBezTo>
                    <a:cubicBezTo>
                      <a:pt x="138" y="1256"/>
                      <a:pt x="138" y="1279"/>
                      <a:pt x="138" y="1279"/>
                    </a:cubicBezTo>
                    <a:cubicBezTo>
                      <a:pt x="115" y="1347"/>
                      <a:pt x="69" y="1393"/>
                      <a:pt x="46" y="1461"/>
                    </a:cubicBezTo>
                    <a:cubicBezTo>
                      <a:pt x="24" y="1530"/>
                      <a:pt x="24" y="1621"/>
                      <a:pt x="1" y="1690"/>
                    </a:cubicBezTo>
                    <a:cubicBezTo>
                      <a:pt x="1" y="1804"/>
                      <a:pt x="24" y="1895"/>
                      <a:pt x="46" y="2009"/>
                    </a:cubicBezTo>
                    <a:cubicBezTo>
                      <a:pt x="92" y="2169"/>
                      <a:pt x="138" y="2329"/>
                      <a:pt x="206" y="2466"/>
                    </a:cubicBezTo>
                    <a:cubicBezTo>
                      <a:pt x="297" y="2603"/>
                      <a:pt x="412" y="2740"/>
                      <a:pt x="549" y="2877"/>
                    </a:cubicBezTo>
                    <a:cubicBezTo>
                      <a:pt x="663" y="2991"/>
                      <a:pt x="800" y="3105"/>
                      <a:pt x="959" y="3196"/>
                    </a:cubicBezTo>
                    <a:cubicBezTo>
                      <a:pt x="1119" y="3310"/>
                      <a:pt x="1279" y="3379"/>
                      <a:pt x="1462" y="3424"/>
                    </a:cubicBezTo>
                    <a:cubicBezTo>
                      <a:pt x="1582" y="3451"/>
                      <a:pt x="1694" y="3462"/>
                      <a:pt x="1808" y="3462"/>
                    </a:cubicBezTo>
                    <a:cubicBezTo>
                      <a:pt x="1889" y="3462"/>
                      <a:pt x="1970" y="3457"/>
                      <a:pt x="2055" y="3447"/>
                    </a:cubicBezTo>
                    <a:cubicBezTo>
                      <a:pt x="2397" y="3402"/>
                      <a:pt x="2740" y="3287"/>
                      <a:pt x="2991" y="3059"/>
                    </a:cubicBezTo>
                    <a:cubicBezTo>
                      <a:pt x="3242" y="2854"/>
                      <a:pt x="3447" y="2580"/>
                      <a:pt x="3539" y="2260"/>
                    </a:cubicBezTo>
                    <a:cubicBezTo>
                      <a:pt x="3584" y="2078"/>
                      <a:pt x="3607" y="1895"/>
                      <a:pt x="3607" y="1713"/>
                    </a:cubicBezTo>
                    <a:cubicBezTo>
                      <a:pt x="3607" y="1621"/>
                      <a:pt x="3607" y="1530"/>
                      <a:pt x="3584" y="1439"/>
                    </a:cubicBezTo>
                    <a:cubicBezTo>
                      <a:pt x="3584" y="1347"/>
                      <a:pt x="3539" y="1279"/>
                      <a:pt x="3516" y="1188"/>
                    </a:cubicBezTo>
                    <a:cubicBezTo>
                      <a:pt x="3447" y="959"/>
                      <a:pt x="3265" y="822"/>
                      <a:pt x="3105" y="685"/>
                    </a:cubicBezTo>
                    <a:cubicBezTo>
                      <a:pt x="3105" y="663"/>
                      <a:pt x="3082" y="663"/>
                      <a:pt x="3082" y="640"/>
                    </a:cubicBezTo>
                    <a:cubicBezTo>
                      <a:pt x="3059" y="571"/>
                      <a:pt x="3014" y="480"/>
                      <a:pt x="2945" y="434"/>
                    </a:cubicBezTo>
                    <a:cubicBezTo>
                      <a:pt x="2877" y="389"/>
                      <a:pt x="2808" y="343"/>
                      <a:pt x="2740" y="297"/>
                    </a:cubicBezTo>
                    <a:cubicBezTo>
                      <a:pt x="2694" y="275"/>
                      <a:pt x="2626" y="229"/>
                      <a:pt x="2557" y="206"/>
                    </a:cubicBezTo>
                    <a:cubicBezTo>
                      <a:pt x="2397" y="115"/>
                      <a:pt x="2238" y="46"/>
                      <a:pt x="2055"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4"/>
              <p:cNvSpPr/>
              <p:nvPr/>
            </p:nvSpPr>
            <p:spPr>
              <a:xfrm>
                <a:off x="4896454" y="199085"/>
                <a:ext cx="106768" cy="105931"/>
              </a:xfrm>
              <a:custGeom>
                <a:rect b="b" l="l" r="r" t="t"/>
                <a:pathLst>
                  <a:path extrusionOk="0" h="3919" w="3950">
                    <a:moveTo>
                      <a:pt x="2169" y="320"/>
                    </a:moveTo>
                    <a:cubicBezTo>
                      <a:pt x="2329" y="343"/>
                      <a:pt x="2466" y="388"/>
                      <a:pt x="2603" y="457"/>
                    </a:cubicBezTo>
                    <a:cubicBezTo>
                      <a:pt x="2740" y="503"/>
                      <a:pt x="2854" y="571"/>
                      <a:pt x="2968" y="640"/>
                    </a:cubicBezTo>
                    <a:cubicBezTo>
                      <a:pt x="3082" y="731"/>
                      <a:pt x="3174" y="845"/>
                      <a:pt x="3265" y="959"/>
                    </a:cubicBezTo>
                    <a:cubicBezTo>
                      <a:pt x="3356" y="1073"/>
                      <a:pt x="3425" y="1187"/>
                      <a:pt x="3470" y="1301"/>
                    </a:cubicBezTo>
                    <a:cubicBezTo>
                      <a:pt x="3539" y="1461"/>
                      <a:pt x="3585" y="1598"/>
                      <a:pt x="3607" y="1758"/>
                    </a:cubicBezTo>
                    <a:cubicBezTo>
                      <a:pt x="3607" y="1918"/>
                      <a:pt x="3607" y="2078"/>
                      <a:pt x="3585" y="2214"/>
                    </a:cubicBezTo>
                    <a:cubicBezTo>
                      <a:pt x="3585" y="2214"/>
                      <a:pt x="3585" y="2192"/>
                      <a:pt x="3585" y="2192"/>
                    </a:cubicBezTo>
                    <a:cubicBezTo>
                      <a:pt x="3562" y="2329"/>
                      <a:pt x="3539" y="2466"/>
                      <a:pt x="3470" y="2602"/>
                    </a:cubicBezTo>
                    <a:cubicBezTo>
                      <a:pt x="3425" y="2739"/>
                      <a:pt x="3356" y="2854"/>
                      <a:pt x="3265" y="2945"/>
                    </a:cubicBezTo>
                    <a:cubicBezTo>
                      <a:pt x="3174" y="3059"/>
                      <a:pt x="3082" y="3173"/>
                      <a:pt x="2968" y="3264"/>
                    </a:cubicBezTo>
                    <a:cubicBezTo>
                      <a:pt x="2854" y="3333"/>
                      <a:pt x="2740" y="3401"/>
                      <a:pt x="2626" y="3470"/>
                    </a:cubicBezTo>
                    <a:cubicBezTo>
                      <a:pt x="2489" y="3515"/>
                      <a:pt x="2329" y="3561"/>
                      <a:pt x="2169" y="3584"/>
                    </a:cubicBezTo>
                    <a:cubicBezTo>
                      <a:pt x="2089" y="3595"/>
                      <a:pt x="2010" y="3601"/>
                      <a:pt x="1930" y="3601"/>
                    </a:cubicBezTo>
                    <a:cubicBezTo>
                      <a:pt x="1850" y="3601"/>
                      <a:pt x="1770" y="3595"/>
                      <a:pt x="1690" y="3584"/>
                    </a:cubicBezTo>
                    <a:lnTo>
                      <a:pt x="1736" y="3584"/>
                    </a:lnTo>
                    <a:cubicBezTo>
                      <a:pt x="1599" y="3561"/>
                      <a:pt x="1462" y="3515"/>
                      <a:pt x="1325" y="3470"/>
                    </a:cubicBezTo>
                    <a:cubicBezTo>
                      <a:pt x="1188" y="3401"/>
                      <a:pt x="1074" y="3333"/>
                      <a:pt x="960" y="3264"/>
                    </a:cubicBezTo>
                    <a:cubicBezTo>
                      <a:pt x="845" y="3173"/>
                      <a:pt x="754" y="3059"/>
                      <a:pt x="663" y="2945"/>
                    </a:cubicBezTo>
                    <a:cubicBezTo>
                      <a:pt x="572" y="2831"/>
                      <a:pt x="503" y="2717"/>
                      <a:pt x="457" y="2580"/>
                    </a:cubicBezTo>
                    <a:cubicBezTo>
                      <a:pt x="389" y="2443"/>
                      <a:pt x="366" y="2306"/>
                      <a:pt x="343" y="2169"/>
                    </a:cubicBezTo>
                    <a:cubicBezTo>
                      <a:pt x="343" y="2100"/>
                      <a:pt x="321" y="2009"/>
                      <a:pt x="321" y="1941"/>
                    </a:cubicBezTo>
                    <a:cubicBezTo>
                      <a:pt x="321" y="1872"/>
                      <a:pt x="343" y="1804"/>
                      <a:pt x="343" y="1735"/>
                    </a:cubicBezTo>
                    <a:cubicBezTo>
                      <a:pt x="366" y="1598"/>
                      <a:pt x="389" y="1484"/>
                      <a:pt x="457" y="1347"/>
                    </a:cubicBezTo>
                    <a:cubicBezTo>
                      <a:pt x="457" y="1347"/>
                      <a:pt x="457" y="1324"/>
                      <a:pt x="457" y="1324"/>
                    </a:cubicBezTo>
                    <a:cubicBezTo>
                      <a:pt x="480" y="1279"/>
                      <a:pt x="503" y="1233"/>
                      <a:pt x="526" y="1187"/>
                    </a:cubicBezTo>
                    <a:lnTo>
                      <a:pt x="526" y="1164"/>
                    </a:lnTo>
                    <a:cubicBezTo>
                      <a:pt x="572" y="1096"/>
                      <a:pt x="617" y="1028"/>
                      <a:pt x="663" y="959"/>
                    </a:cubicBezTo>
                    <a:cubicBezTo>
                      <a:pt x="686" y="936"/>
                      <a:pt x="709" y="913"/>
                      <a:pt x="709" y="891"/>
                    </a:cubicBezTo>
                    <a:cubicBezTo>
                      <a:pt x="800" y="799"/>
                      <a:pt x="891" y="731"/>
                      <a:pt x="982" y="640"/>
                    </a:cubicBezTo>
                    <a:cubicBezTo>
                      <a:pt x="1097" y="571"/>
                      <a:pt x="1211" y="503"/>
                      <a:pt x="1325" y="457"/>
                    </a:cubicBezTo>
                    <a:cubicBezTo>
                      <a:pt x="1462" y="388"/>
                      <a:pt x="1599" y="343"/>
                      <a:pt x="1759" y="320"/>
                    </a:cubicBezTo>
                    <a:close/>
                    <a:moveTo>
                      <a:pt x="1964" y="0"/>
                    </a:moveTo>
                    <a:cubicBezTo>
                      <a:pt x="1804" y="0"/>
                      <a:pt x="1667" y="0"/>
                      <a:pt x="1530" y="46"/>
                    </a:cubicBezTo>
                    <a:lnTo>
                      <a:pt x="1462" y="46"/>
                    </a:lnTo>
                    <a:cubicBezTo>
                      <a:pt x="1302" y="92"/>
                      <a:pt x="1142" y="160"/>
                      <a:pt x="1005" y="251"/>
                    </a:cubicBezTo>
                    <a:cubicBezTo>
                      <a:pt x="982" y="251"/>
                      <a:pt x="982" y="251"/>
                      <a:pt x="960" y="274"/>
                    </a:cubicBezTo>
                    <a:cubicBezTo>
                      <a:pt x="845" y="343"/>
                      <a:pt x="731" y="434"/>
                      <a:pt x="617" y="525"/>
                    </a:cubicBezTo>
                    <a:cubicBezTo>
                      <a:pt x="594" y="548"/>
                      <a:pt x="572" y="571"/>
                      <a:pt x="572" y="571"/>
                    </a:cubicBezTo>
                    <a:cubicBezTo>
                      <a:pt x="503" y="640"/>
                      <a:pt x="435" y="708"/>
                      <a:pt x="389" y="776"/>
                    </a:cubicBezTo>
                    <a:cubicBezTo>
                      <a:pt x="343" y="845"/>
                      <a:pt x="298" y="936"/>
                      <a:pt x="252" y="1005"/>
                    </a:cubicBezTo>
                    <a:cubicBezTo>
                      <a:pt x="161" y="1164"/>
                      <a:pt x="92" y="1324"/>
                      <a:pt x="47" y="1507"/>
                    </a:cubicBezTo>
                    <a:cubicBezTo>
                      <a:pt x="24" y="1644"/>
                      <a:pt x="1" y="1781"/>
                      <a:pt x="1" y="1918"/>
                    </a:cubicBezTo>
                    <a:lnTo>
                      <a:pt x="1" y="1941"/>
                    </a:lnTo>
                    <a:cubicBezTo>
                      <a:pt x="1" y="2169"/>
                      <a:pt x="47" y="2397"/>
                      <a:pt x="115" y="2602"/>
                    </a:cubicBezTo>
                    <a:cubicBezTo>
                      <a:pt x="161" y="2717"/>
                      <a:pt x="206" y="2831"/>
                      <a:pt x="252" y="2922"/>
                    </a:cubicBezTo>
                    <a:cubicBezTo>
                      <a:pt x="298" y="3013"/>
                      <a:pt x="389" y="3105"/>
                      <a:pt x="457" y="3196"/>
                    </a:cubicBezTo>
                    <a:cubicBezTo>
                      <a:pt x="572" y="3379"/>
                      <a:pt x="754" y="3493"/>
                      <a:pt x="914" y="3607"/>
                    </a:cubicBezTo>
                    <a:cubicBezTo>
                      <a:pt x="1119" y="3744"/>
                      <a:pt x="1370" y="3835"/>
                      <a:pt x="1599" y="3881"/>
                    </a:cubicBezTo>
                    <a:cubicBezTo>
                      <a:pt x="1719" y="3907"/>
                      <a:pt x="1847" y="3919"/>
                      <a:pt x="1979" y="3919"/>
                    </a:cubicBezTo>
                    <a:cubicBezTo>
                      <a:pt x="2072" y="3919"/>
                      <a:pt x="2166" y="3913"/>
                      <a:pt x="2261" y="3904"/>
                    </a:cubicBezTo>
                    <a:cubicBezTo>
                      <a:pt x="2489" y="3858"/>
                      <a:pt x="2717" y="3789"/>
                      <a:pt x="2945" y="3675"/>
                    </a:cubicBezTo>
                    <a:cubicBezTo>
                      <a:pt x="3105" y="3584"/>
                      <a:pt x="3265" y="3447"/>
                      <a:pt x="3402" y="3287"/>
                    </a:cubicBezTo>
                    <a:cubicBezTo>
                      <a:pt x="3562" y="3127"/>
                      <a:pt x="3699" y="2922"/>
                      <a:pt x="3790" y="2717"/>
                    </a:cubicBezTo>
                    <a:cubicBezTo>
                      <a:pt x="3836" y="2602"/>
                      <a:pt x="3858" y="2488"/>
                      <a:pt x="3881" y="2374"/>
                    </a:cubicBezTo>
                    <a:cubicBezTo>
                      <a:pt x="3904" y="2260"/>
                      <a:pt x="3927" y="2146"/>
                      <a:pt x="3927" y="2055"/>
                    </a:cubicBezTo>
                    <a:cubicBezTo>
                      <a:pt x="3950" y="1781"/>
                      <a:pt x="3904" y="1530"/>
                      <a:pt x="3813" y="1301"/>
                    </a:cubicBezTo>
                    <a:cubicBezTo>
                      <a:pt x="3767" y="1119"/>
                      <a:pt x="3653" y="936"/>
                      <a:pt x="3539" y="776"/>
                    </a:cubicBezTo>
                    <a:cubicBezTo>
                      <a:pt x="3402" y="594"/>
                      <a:pt x="3242" y="434"/>
                      <a:pt x="3037" y="297"/>
                    </a:cubicBezTo>
                    <a:cubicBezTo>
                      <a:pt x="2900" y="206"/>
                      <a:pt x="2740" y="137"/>
                      <a:pt x="2580" y="92"/>
                    </a:cubicBezTo>
                    <a:cubicBezTo>
                      <a:pt x="2398" y="23"/>
                      <a:pt x="2215" y="0"/>
                      <a:pt x="2032"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4"/>
              <p:cNvSpPr/>
              <p:nvPr/>
            </p:nvSpPr>
            <p:spPr>
              <a:xfrm>
                <a:off x="5072906" y="262011"/>
                <a:ext cx="182047" cy="196616"/>
              </a:xfrm>
              <a:custGeom>
                <a:rect b="b" l="l" r="r" t="t"/>
                <a:pathLst>
                  <a:path extrusionOk="0" h="7274" w="6735">
                    <a:moveTo>
                      <a:pt x="1759" y="492"/>
                    </a:moveTo>
                    <a:cubicBezTo>
                      <a:pt x="1751" y="495"/>
                      <a:pt x="1743" y="499"/>
                      <a:pt x="1736" y="503"/>
                    </a:cubicBezTo>
                    <a:lnTo>
                      <a:pt x="1759" y="503"/>
                    </a:lnTo>
                    <a:cubicBezTo>
                      <a:pt x="1759" y="498"/>
                      <a:pt x="1759" y="495"/>
                      <a:pt x="1759" y="492"/>
                    </a:cubicBezTo>
                    <a:close/>
                    <a:moveTo>
                      <a:pt x="2051" y="6210"/>
                    </a:moveTo>
                    <a:cubicBezTo>
                      <a:pt x="2060" y="6217"/>
                      <a:pt x="2069" y="6225"/>
                      <a:pt x="2078" y="6232"/>
                    </a:cubicBezTo>
                    <a:cubicBezTo>
                      <a:pt x="2064" y="6217"/>
                      <a:pt x="2058" y="6212"/>
                      <a:pt x="2051" y="6210"/>
                    </a:cubicBezTo>
                    <a:close/>
                    <a:moveTo>
                      <a:pt x="4452" y="6917"/>
                    </a:moveTo>
                    <a:lnTo>
                      <a:pt x="4452" y="6917"/>
                    </a:lnTo>
                    <a:cubicBezTo>
                      <a:pt x="4452" y="6917"/>
                      <a:pt x="4447" y="6917"/>
                      <a:pt x="4440" y="6919"/>
                    </a:cubicBezTo>
                    <a:lnTo>
                      <a:pt x="4440" y="6919"/>
                    </a:lnTo>
                    <a:cubicBezTo>
                      <a:pt x="4444" y="6918"/>
                      <a:pt x="4448" y="6917"/>
                      <a:pt x="4452" y="6917"/>
                    </a:cubicBezTo>
                    <a:close/>
                    <a:moveTo>
                      <a:pt x="2623" y="317"/>
                    </a:moveTo>
                    <a:cubicBezTo>
                      <a:pt x="2766" y="317"/>
                      <a:pt x="2905" y="330"/>
                      <a:pt x="3037" y="343"/>
                    </a:cubicBezTo>
                    <a:cubicBezTo>
                      <a:pt x="3311" y="389"/>
                      <a:pt x="3585" y="457"/>
                      <a:pt x="3836" y="571"/>
                    </a:cubicBezTo>
                    <a:cubicBezTo>
                      <a:pt x="4132" y="685"/>
                      <a:pt x="4429" y="868"/>
                      <a:pt x="4703" y="1073"/>
                    </a:cubicBezTo>
                    <a:cubicBezTo>
                      <a:pt x="4977" y="1302"/>
                      <a:pt x="5251" y="1553"/>
                      <a:pt x="5479" y="1849"/>
                    </a:cubicBezTo>
                    <a:cubicBezTo>
                      <a:pt x="5479" y="1849"/>
                      <a:pt x="5479" y="1849"/>
                      <a:pt x="5479" y="1849"/>
                    </a:cubicBezTo>
                    <a:lnTo>
                      <a:pt x="5479" y="1849"/>
                    </a:lnTo>
                    <a:cubicBezTo>
                      <a:pt x="5479" y="1865"/>
                      <a:pt x="5489" y="1870"/>
                      <a:pt x="5496" y="1871"/>
                    </a:cubicBezTo>
                    <a:lnTo>
                      <a:pt x="5496" y="1871"/>
                    </a:lnTo>
                    <a:cubicBezTo>
                      <a:pt x="5490" y="1864"/>
                      <a:pt x="5485" y="1857"/>
                      <a:pt x="5479" y="1849"/>
                    </a:cubicBezTo>
                    <a:lnTo>
                      <a:pt x="5479" y="1849"/>
                    </a:lnTo>
                    <a:lnTo>
                      <a:pt x="5502" y="1872"/>
                    </a:lnTo>
                    <a:cubicBezTo>
                      <a:pt x="5502" y="1872"/>
                      <a:pt x="5499" y="1872"/>
                      <a:pt x="5496" y="1871"/>
                    </a:cubicBezTo>
                    <a:lnTo>
                      <a:pt x="5496" y="1871"/>
                    </a:lnTo>
                    <a:cubicBezTo>
                      <a:pt x="5717" y="2163"/>
                      <a:pt x="5917" y="2498"/>
                      <a:pt x="6073" y="2854"/>
                    </a:cubicBezTo>
                    <a:cubicBezTo>
                      <a:pt x="6209" y="3196"/>
                      <a:pt x="6301" y="3538"/>
                      <a:pt x="6369" y="3904"/>
                    </a:cubicBezTo>
                    <a:cubicBezTo>
                      <a:pt x="6392" y="4200"/>
                      <a:pt x="6415" y="4497"/>
                      <a:pt x="6369" y="4794"/>
                    </a:cubicBezTo>
                    <a:cubicBezTo>
                      <a:pt x="6324" y="5068"/>
                      <a:pt x="6278" y="5319"/>
                      <a:pt x="6164" y="5570"/>
                    </a:cubicBezTo>
                    <a:cubicBezTo>
                      <a:pt x="6073" y="5775"/>
                      <a:pt x="5981" y="5935"/>
                      <a:pt x="5867" y="6095"/>
                    </a:cubicBezTo>
                    <a:cubicBezTo>
                      <a:pt x="5730" y="6255"/>
                      <a:pt x="5616" y="6392"/>
                      <a:pt x="5456" y="6506"/>
                    </a:cubicBezTo>
                    <a:cubicBezTo>
                      <a:pt x="5296" y="6620"/>
                      <a:pt x="5160" y="6688"/>
                      <a:pt x="4977" y="6780"/>
                    </a:cubicBezTo>
                    <a:cubicBezTo>
                      <a:pt x="4794" y="6848"/>
                      <a:pt x="4612" y="6894"/>
                      <a:pt x="4406" y="6939"/>
                    </a:cubicBezTo>
                    <a:cubicBezTo>
                      <a:pt x="4419" y="6927"/>
                      <a:pt x="4431" y="6921"/>
                      <a:pt x="4440" y="6919"/>
                    </a:cubicBezTo>
                    <a:lnTo>
                      <a:pt x="4440" y="6919"/>
                    </a:lnTo>
                    <a:cubicBezTo>
                      <a:pt x="4318" y="6940"/>
                      <a:pt x="4197" y="6951"/>
                      <a:pt x="4072" y="6951"/>
                    </a:cubicBezTo>
                    <a:cubicBezTo>
                      <a:pt x="3944" y="6951"/>
                      <a:pt x="3813" y="6939"/>
                      <a:pt x="3676" y="6917"/>
                    </a:cubicBezTo>
                    <a:cubicBezTo>
                      <a:pt x="3402" y="6871"/>
                      <a:pt x="3128" y="6803"/>
                      <a:pt x="2877" y="6688"/>
                    </a:cubicBezTo>
                    <a:cubicBezTo>
                      <a:pt x="2580" y="6551"/>
                      <a:pt x="2306" y="6392"/>
                      <a:pt x="2032" y="6209"/>
                    </a:cubicBezTo>
                    <a:cubicBezTo>
                      <a:pt x="2041" y="6209"/>
                      <a:pt x="2046" y="6209"/>
                      <a:pt x="2051" y="6210"/>
                    </a:cubicBezTo>
                    <a:lnTo>
                      <a:pt x="2051" y="6210"/>
                    </a:lnTo>
                    <a:cubicBezTo>
                      <a:pt x="1743" y="5965"/>
                      <a:pt x="1478" y="5698"/>
                      <a:pt x="1256" y="5410"/>
                    </a:cubicBezTo>
                    <a:cubicBezTo>
                      <a:pt x="1005" y="5091"/>
                      <a:pt x="823" y="4771"/>
                      <a:pt x="663" y="4406"/>
                    </a:cubicBezTo>
                    <a:cubicBezTo>
                      <a:pt x="617" y="4292"/>
                      <a:pt x="572" y="4155"/>
                      <a:pt x="526" y="4041"/>
                    </a:cubicBezTo>
                    <a:cubicBezTo>
                      <a:pt x="526" y="4018"/>
                      <a:pt x="503" y="3995"/>
                      <a:pt x="503" y="3972"/>
                    </a:cubicBezTo>
                    <a:cubicBezTo>
                      <a:pt x="503" y="3949"/>
                      <a:pt x="503" y="3927"/>
                      <a:pt x="480" y="3904"/>
                    </a:cubicBezTo>
                    <a:cubicBezTo>
                      <a:pt x="435" y="3721"/>
                      <a:pt x="389" y="3516"/>
                      <a:pt x="366" y="3333"/>
                    </a:cubicBezTo>
                    <a:cubicBezTo>
                      <a:pt x="366" y="3265"/>
                      <a:pt x="343" y="3219"/>
                      <a:pt x="343" y="3150"/>
                    </a:cubicBezTo>
                    <a:cubicBezTo>
                      <a:pt x="343" y="2899"/>
                      <a:pt x="343" y="2648"/>
                      <a:pt x="366" y="2397"/>
                    </a:cubicBezTo>
                    <a:cubicBezTo>
                      <a:pt x="366" y="2352"/>
                      <a:pt x="389" y="2306"/>
                      <a:pt x="389" y="2260"/>
                    </a:cubicBezTo>
                    <a:cubicBezTo>
                      <a:pt x="389" y="2260"/>
                      <a:pt x="389" y="2260"/>
                      <a:pt x="389" y="2237"/>
                    </a:cubicBezTo>
                    <a:cubicBezTo>
                      <a:pt x="389" y="2237"/>
                      <a:pt x="412" y="2237"/>
                      <a:pt x="412" y="2215"/>
                    </a:cubicBezTo>
                    <a:cubicBezTo>
                      <a:pt x="412" y="2215"/>
                      <a:pt x="412" y="2192"/>
                      <a:pt x="412" y="2192"/>
                    </a:cubicBezTo>
                    <a:cubicBezTo>
                      <a:pt x="412" y="2192"/>
                      <a:pt x="412" y="2192"/>
                      <a:pt x="412" y="2169"/>
                    </a:cubicBezTo>
                    <a:cubicBezTo>
                      <a:pt x="458" y="2009"/>
                      <a:pt x="503" y="1849"/>
                      <a:pt x="572" y="1690"/>
                    </a:cubicBezTo>
                    <a:cubicBezTo>
                      <a:pt x="594" y="1621"/>
                      <a:pt x="617" y="1576"/>
                      <a:pt x="640" y="1530"/>
                    </a:cubicBezTo>
                    <a:cubicBezTo>
                      <a:pt x="640" y="1507"/>
                      <a:pt x="663" y="1507"/>
                      <a:pt x="663" y="1507"/>
                    </a:cubicBezTo>
                    <a:cubicBezTo>
                      <a:pt x="663" y="1484"/>
                      <a:pt x="663" y="1484"/>
                      <a:pt x="663" y="1484"/>
                    </a:cubicBezTo>
                    <a:cubicBezTo>
                      <a:pt x="663" y="1484"/>
                      <a:pt x="663" y="1484"/>
                      <a:pt x="686" y="1461"/>
                    </a:cubicBezTo>
                    <a:cubicBezTo>
                      <a:pt x="686" y="1439"/>
                      <a:pt x="686" y="1439"/>
                      <a:pt x="686" y="1439"/>
                    </a:cubicBezTo>
                    <a:cubicBezTo>
                      <a:pt x="709" y="1439"/>
                      <a:pt x="709" y="1416"/>
                      <a:pt x="709" y="1416"/>
                    </a:cubicBezTo>
                    <a:cubicBezTo>
                      <a:pt x="709" y="1416"/>
                      <a:pt x="709" y="1416"/>
                      <a:pt x="709" y="1393"/>
                    </a:cubicBezTo>
                    <a:cubicBezTo>
                      <a:pt x="709" y="1393"/>
                      <a:pt x="731" y="1393"/>
                      <a:pt x="731" y="1370"/>
                    </a:cubicBezTo>
                    <a:cubicBezTo>
                      <a:pt x="731" y="1370"/>
                      <a:pt x="754" y="1347"/>
                      <a:pt x="754" y="1347"/>
                    </a:cubicBezTo>
                    <a:cubicBezTo>
                      <a:pt x="800" y="1279"/>
                      <a:pt x="823" y="1233"/>
                      <a:pt x="868" y="1165"/>
                    </a:cubicBezTo>
                    <a:cubicBezTo>
                      <a:pt x="982" y="1028"/>
                      <a:pt x="1119" y="891"/>
                      <a:pt x="1256" y="777"/>
                    </a:cubicBezTo>
                    <a:cubicBezTo>
                      <a:pt x="1302" y="754"/>
                      <a:pt x="1325" y="731"/>
                      <a:pt x="1348" y="708"/>
                    </a:cubicBezTo>
                    <a:cubicBezTo>
                      <a:pt x="1485" y="617"/>
                      <a:pt x="1599" y="548"/>
                      <a:pt x="1736" y="503"/>
                    </a:cubicBezTo>
                    <a:cubicBezTo>
                      <a:pt x="1759" y="480"/>
                      <a:pt x="1759" y="480"/>
                      <a:pt x="1759" y="480"/>
                    </a:cubicBezTo>
                    <a:cubicBezTo>
                      <a:pt x="1759" y="480"/>
                      <a:pt x="1759" y="480"/>
                      <a:pt x="1759" y="492"/>
                    </a:cubicBezTo>
                    <a:lnTo>
                      <a:pt x="1759" y="492"/>
                    </a:lnTo>
                    <a:cubicBezTo>
                      <a:pt x="1890" y="429"/>
                      <a:pt x="2041" y="387"/>
                      <a:pt x="2192" y="366"/>
                    </a:cubicBezTo>
                    <a:cubicBezTo>
                      <a:pt x="2192" y="366"/>
                      <a:pt x="2215" y="366"/>
                      <a:pt x="2215" y="343"/>
                    </a:cubicBezTo>
                    <a:lnTo>
                      <a:pt x="2306" y="343"/>
                    </a:lnTo>
                    <a:cubicBezTo>
                      <a:pt x="2412" y="324"/>
                      <a:pt x="2519" y="317"/>
                      <a:pt x="2623" y="317"/>
                    </a:cubicBezTo>
                    <a:close/>
                    <a:moveTo>
                      <a:pt x="2329" y="1"/>
                    </a:moveTo>
                    <a:cubicBezTo>
                      <a:pt x="2238" y="23"/>
                      <a:pt x="2147" y="46"/>
                      <a:pt x="2055" y="46"/>
                    </a:cubicBezTo>
                    <a:cubicBezTo>
                      <a:pt x="1941" y="69"/>
                      <a:pt x="1827" y="115"/>
                      <a:pt x="1736" y="160"/>
                    </a:cubicBezTo>
                    <a:cubicBezTo>
                      <a:pt x="1622" y="183"/>
                      <a:pt x="1507" y="252"/>
                      <a:pt x="1393" y="297"/>
                    </a:cubicBezTo>
                    <a:cubicBezTo>
                      <a:pt x="1211" y="411"/>
                      <a:pt x="1051" y="526"/>
                      <a:pt x="891" y="663"/>
                    </a:cubicBezTo>
                    <a:cubicBezTo>
                      <a:pt x="709" y="822"/>
                      <a:pt x="572" y="1028"/>
                      <a:pt x="435" y="1210"/>
                    </a:cubicBezTo>
                    <a:cubicBezTo>
                      <a:pt x="435" y="1210"/>
                      <a:pt x="435" y="1233"/>
                      <a:pt x="435" y="1233"/>
                    </a:cubicBezTo>
                    <a:cubicBezTo>
                      <a:pt x="435" y="1233"/>
                      <a:pt x="435" y="1233"/>
                      <a:pt x="412" y="1256"/>
                    </a:cubicBezTo>
                    <a:cubicBezTo>
                      <a:pt x="321" y="1439"/>
                      <a:pt x="229" y="1621"/>
                      <a:pt x="184" y="1804"/>
                    </a:cubicBezTo>
                    <a:cubicBezTo>
                      <a:pt x="184" y="1804"/>
                      <a:pt x="161" y="1827"/>
                      <a:pt x="161" y="1849"/>
                    </a:cubicBezTo>
                    <a:cubicBezTo>
                      <a:pt x="138" y="1918"/>
                      <a:pt x="115" y="1964"/>
                      <a:pt x="115" y="2032"/>
                    </a:cubicBezTo>
                    <a:cubicBezTo>
                      <a:pt x="69" y="2215"/>
                      <a:pt x="47" y="2374"/>
                      <a:pt x="24" y="2557"/>
                    </a:cubicBezTo>
                    <a:cubicBezTo>
                      <a:pt x="1" y="2762"/>
                      <a:pt x="1" y="2968"/>
                      <a:pt x="24" y="3173"/>
                    </a:cubicBezTo>
                    <a:cubicBezTo>
                      <a:pt x="47" y="3402"/>
                      <a:pt x="92" y="3630"/>
                      <a:pt x="138" y="3858"/>
                    </a:cubicBezTo>
                    <a:cubicBezTo>
                      <a:pt x="161" y="3949"/>
                      <a:pt x="184" y="4063"/>
                      <a:pt x="229" y="4155"/>
                    </a:cubicBezTo>
                    <a:cubicBezTo>
                      <a:pt x="298" y="4383"/>
                      <a:pt x="389" y="4588"/>
                      <a:pt x="480" y="4794"/>
                    </a:cubicBezTo>
                    <a:cubicBezTo>
                      <a:pt x="594" y="5045"/>
                      <a:pt x="754" y="5273"/>
                      <a:pt x="914" y="5501"/>
                    </a:cubicBezTo>
                    <a:cubicBezTo>
                      <a:pt x="914" y="5501"/>
                      <a:pt x="914" y="5524"/>
                      <a:pt x="937" y="5524"/>
                    </a:cubicBezTo>
                    <a:cubicBezTo>
                      <a:pt x="1097" y="5753"/>
                      <a:pt x="1279" y="5958"/>
                      <a:pt x="1485" y="6141"/>
                    </a:cubicBezTo>
                    <a:cubicBezTo>
                      <a:pt x="1485" y="6163"/>
                      <a:pt x="1507" y="6186"/>
                      <a:pt x="1530" y="6209"/>
                    </a:cubicBezTo>
                    <a:lnTo>
                      <a:pt x="1553" y="6209"/>
                    </a:lnTo>
                    <a:cubicBezTo>
                      <a:pt x="1622" y="6278"/>
                      <a:pt x="1713" y="6346"/>
                      <a:pt x="1804" y="6414"/>
                    </a:cubicBezTo>
                    <a:cubicBezTo>
                      <a:pt x="2169" y="6711"/>
                      <a:pt x="2603" y="6962"/>
                      <a:pt x="3060" y="7099"/>
                    </a:cubicBezTo>
                    <a:cubicBezTo>
                      <a:pt x="3265" y="7191"/>
                      <a:pt x="3493" y="7236"/>
                      <a:pt x="3722" y="7259"/>
                    </a:cubicBezTo>
                    <a:cubicBezTo>
                      <a:pt x="3826" y="7268"/>
                      <a:pt x="3933" y="7274"/>
                      <a:pt x="4042" y="7274"/>
                    </a:cubicBezTo>
                    <a:cubicBezTo>
                      <a:pt x="4196" y="7274"/>
                      <a:pt x="4351" y="7263"/>
                      <a:pt x="4498" y="7236"/>
                    </a:cubicBezTo>
                    <a:cubicBezTo>
                      <a:pt x="4726" y="7213"/>
                      <a:pt x="4931" y="7145"/>
                      <a:pt x="5137" y="7054"/>
                    </a:cubicBezTo>
                    <a:cubicBezTo>
                      <a:pt x="5251" y="7008"/>
                      <a:pt x="5342" y="6962"/>
                      <a:pt x="5433" y="6894"/>
                    </a:cubicBezTo>
                    <a:cubicBezTo>
                      <a:pt x="5548" y="6848"/>
                      <a:pt x="5662" y="6757"/>
                      <a:pt x="5753" y="6688"/>
                    </a:cubicBezTo>
                    <a:cubicBezTo>
                      <a:pt x="5913" y="6551"/>
                      <a:pt x="6050" y="6369"/>
                      <a:pt x="6187" y="6209"/>
                    </a:cubicBezTo>
                    <a:cubicBezTo>
                      <a:pt x="6324" y="6004"/>
                      <a:pt x="6438" y="5798"/>
                      <a:pt x="6529" y="5570"/>
                    </a:cubicBezTo>
                    <a:cubicBezTo>
                      <a:pt x="6598" y="5342"/>
                      <a:pt x="6666" y="5113"/>
                      <a:pt x="6689" y="4885"/>
                    </a:cubicBezTo>
                    <a:cubicBezTo>
                      <a:pt x="6712" y="4634"/>
                      <a:pt x="6734" y="4360"/>
                      <a:pt x="6712" y="4109"/>
                    </a:cubicBezTo>
                    <a:cubicBezTo>
                      <a:pt x="6666" y="3630"/>
                      <a:pt x="6552" y="3173"/>
                      <a:pt x="6369" y="2740"/>
                    </a:cubicBezTo>
                    <a:cubicBezTo>
                      <a:pt x="6278" y="2534"/>
                      <a:pt x="6187" y="2329"/>
                      <a:pt x="6073" y="2123"/>
                    </a:cubicBezTo>
                    <a:cubicBezTo>
                      <a:pt x="5936" y="1941"/>
                      <a:pt x="5799" y="1735"/>
                      <a:pt x="5662" y="1553"/>
                    </a:cubicBezTo>
                    <a:cubicBezTo>
                      <a:pt x="5365" y="1187"/>
                      <a:pt x="5000" y="845"/>
                      <a:pt x="4589" y="594"/>
                    </a:cubicBezTo>
                    <a:cubicBezTo>
                      <a:pt x="4178" y="320"/>
                      <a:pt x="3699" y="138"/>
                      <a:pt x="3219" y="46"/>
                    </a:cubicBezTo>
                    <a:cubicBezTo>
                      <a:pt x="3060" y="1"/>
                      <a:pt x="2900" y="1"/>
                      <a:pt x="2740"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4"/>
              <p:cNvSpPr/>
              <p:nvPr/>
            </p:nvSpPr>
            <p:spPr>
              <a:xfrm>
                <a:off x="5140156" y="591480"/>
                <a:ext cx="55574" cy="55547"/>
              </a:xfrm>
              <a:custGeom>
                <a:rect b="b" l="l" r="r" t="t"/>
                <a:pathLst>
                  <a:path extrusionOk="0" h="2055" w="2056">
                    <a:moveTo>
                      <a:pt x="1119" y="320"/>
                    </a:moveTo>
                    <a:cubicBezTo>
                      <a:pt x="1188" y="343"/>
                      <a:pt x="1234" y="365"/>
                      <a:pt x="1302" y="365"/>
                    </a:cubicBezTo>
                    <a:cubicBezTo>
                      <a:pt x="1348" y="411"/>
                      <a:pt x="1416" y="434"/>
                      <a:pt x="1462" y="480"/>
                    </a:cubicBezTo>
                    <a:cubicBezTo>
                      <a:pt x="1507" y="502"/>
                      <a:pt x="1553" y="548"/>
                      <a:pt x="1599" y="594"/>
                    </a:cubicBezTo>
                    <a:cubicBezTo>
                      <a:pt x="1622" y="639"/>
                      <a:pt x="1644" y="685"/>
                      <a:pt x="1690" y="754"/>
                    </a:cubicBezTo>
                    <a:cubicBezTo>
                      <a:pt x="1713" y="822"/>
                      <a:pt x="1713" y="890"/>
                      <a:pt x="1736" y="959"/>
                    </a:cubicBezTo>
                    <a:cubicBezTo>
                      <a:pt x="1736" y="1005"/>
                      <a:pt x="1736" y="1050"/>
                      <a:pt x="1736" y="1119"/>
                    </a:cubicBezTo>
                    <a:cubicBezTo>
                      <a:pt x="1713" y="1187"/>
                      <a:pt x="1713" y="1233"/>
                      <a:pt x="1690" y="1301"/>
                    </a:cubicBezTo>
                    <a:cubicBezTo>
                      <a:pt x="1667" y="1370"/>
                      <a:pt x="1622" y="1415"/>
                      <a:pt x="1599" y="1461"/>
                    </a:cubicBezTo>
                    <a:cubicBezTo>
                      <a:pt x="1553" y="1507"/>
                      <a:pt x="1507" y="1552"/>
                      <a:pt x="1485" y="1575"/>
                    </a:cubicBezTo>
                    <a:cubicBezTo>
                      <a:pt x="1416" y="1621"/>
                      <a:pt x="1370" y="1644"/>
                      <a:pt x="1325" y="1667"/>
                    </a:cubicBezTo>
                    <a:cubicBezTo>
                      <a:pt x="1256" y="1689"/>
                      <a:pt x="1188" y="1712"/>
                      <a:pt x="1142" y="1735"/>
                    </a:cubicBezTo>
                    <a:lnTo>
                      <a:pt x="960" y="1735"/>
                    </a:lnTo>
                    <a:cubicBezTo>
                      <a:pt x="891" y="1712"/>
                      <a:pt x="823" y="1712"/>
                      <a:pt x="754" y="1667"/>
                    </a:cubicBezTo>
                    <a:cubicBezTo>
                      <a:pt x="709" y="1644"/>
                      <a:pt x="663" y="1621"/>
                      <a:pt x="594" y="1598"/>
                    </a:cubicBezTo>
                    <a:cubicBezTo>
                      <a:pt x="594" y="1575"/>
                      <a:pt x="572" y="1552"/>
                      <a:pt x="549" y="1530"/>
                    </a:cubicBezTo>
                    <a:cubicBezTo>
                      <a:pt x="526" y="1507"/>
                      <a:pt x="480" y="1484"/>
                      <a:pt x="457" y="1461"/>
                    </a:cubicBezTo>
                    <a:cubicBezTo>
                      <a:pt x="457" y="1438"/>
                      <a:pt x="457" y="1438"/>
                      <a:pt x="457" y="1438"/>
                    </a:cubicBezTo>
                    <a:cubicBezTo>
                      <a:pt x="435" y="1393"/>
                      <a:pt x="412" y="1347"/>
                      <a:pt x="389" y="1301"/>
                    </a:cubicBezTo>
                    <a:cubicBezTo>
                      <a:pt x="366" y="1256"/>
                      <a:pt x="343" y="1210"/>
                      <a:pt x="343" y="1164"/>
                    </a:cubicBezTo>
                    <a:cubicBezTo>
                      <a:pt x="343" y="1142"/>
                      <a:pt x="343" y="1119"/>
                      <a:pt x="321" y="1119"/>
                    </a:cubicBezTo>
                    <a:cubicBezTo>
                      <a:pt x="321" y="1050"/>
                      <a:pt x="321" y="1005"/>
                      <a:pt x="321" y="959"/>
                    </a:cubicBezTo>
                    <a:cubicBezTo>
                      <a:pt x="343" y="913"/>
                      <a:pt x="343" y="868"/>
                      <a:pt x="366" y="799"/>
                    </a:cubicBezTo>
                    <a:cubicBezTo>
                      <a:pt x="366" y="799"/>
                      <a:pt x="366" y="776"/>
                      <a:pt x="389" y="754"/>
                    </a:cubicBezTo>
                    <a:cubicBezTo>
                      <a:pt x="389" y="731"/>
                      <a:pt x="389" y="731"/>
                      <a:pt x="412" y="708"/>
                    </a:cubicBezTo>
                    <a:cubicBezTo>
                      <a:pt x="412" y="708"/>
                      <a:pt x="412" y="708"/>
                      <a:pt x="412" y="685"/>
                    </a:cubicBezTo>
                    <a:cubicBezTo>
                      <a:pt x="435" y="662"/>
                      <a:pt x="435" y="639"/>
                      <a:pt x="457" y="617"/>
                    </a:cubicBezTo>
                    <a:cubicBezTo>
                      <a:pt x="457" y="617"/>
                      <a:pt x="457" y="617"/>
                      <a:pt x="457" y="594"/>
                    </a:cubicBezTo>
                    <a:cubicBezTo>
                      <a:pt x="503" y="548"/>
                      <a:pt x="549" y="502"/>
                      <a:pt x="594" y="480"/>
                    </a:cubicBezTo>
                    <a:cubicBezTo>
                      <a:pt x="663" y="434"/>
                      <a:pt x="709" y="388"/>
                      <a:pt x="777" y="365"/>
                    </a:cubicBezTo>
                    <a:lnTo>
                      <a:pt x="800" y="365"/>
                    </a:lnTo>
                    <a:cubicBezTo>
                      <a:pt x="845" y="343"/>
                      <a:pt x="891" y="343"/>
                      <a:pt x="937" y="320"/>
                    </a:cubicBezTo>
                    <a:close/>
                    <a:moveTo>
                      <a:pt x="891" y="0"/>
                    </a:moveTo>
                    <a:cubicBezTo>
                      <a:pt x="891" y="0"/>
                      <a:pt x="868" y="0"/>
                      <a:pt x="868" y="23"/>
                    </a:cubicBezTo>
                    <a:lnTo>
                      <a:pt x="823" y="23"/>
                    </a:lnTo>
                    <a:cubicBezTo>
                      <a:pt x="777" y="23"/>
                      <a:pt x="754" y="46"/>
                      <a:pt x="709" y="46"/>
                    </a:cubicBezTo>
                    <a:cubicBezTo>
                      <a:pt x="686" y="46"/>
                      <a:pt x="663" y="69"/>
                      <a:pt x="663" y="69"/>
                    </a:cubicBezTo>
                    <a:cubicBezTo>
                      <a:pt x="640" y="69"/>
                      <a:pt x="617" y="92"/>
                      <a:pt x="594" y="92"/>
                    </a:cubicBezTo>
                    <a:cubicBezTo>
                      <a:pt x="572" y="114"/>
                      <a:pt x="549" y="114"/>
                      <a:pt x="526" y="137"/>
                    </a:cubicBezTo>
                    <a:cubicBezTo>
                      <a:pt x="457" y="160"/>
                      <a:pt x="412" y="206"/>
                      <a:pt x="366" y="229"/>
                    </a:cubicBezTo>
                    <a:cubicBezTo>
                      <a:pt x="366" y="251"/>
                      <a:pt x="366" y="251"/>
                      <a:pt x="366" y="251"/>
                    </a:cubicBezTo>
                    <a:cubicBezTo>
                      <a:pt x="343" y="251"/>
                      <a:pt x="321" y="274"/>
                      <a:pt x="298" y="297"/>
                    </a:cubicBezTo>
                    <a:cubicBezTo>
                      <a:pt x="252" y="343"/>
                      <a:pt x="206" y="411"/>
                      <a:pt x="161" y="457"/>
                    </a:cubicBezTo>
                    <a:cubicBezTo>
                      <a:pt x="161" y="457"/>
                      <a:pt x="161" y="457"/>
                      <a:pt x="161" y="480"/>
                    </a:cubicBezTo>
                    <a:cubicBezTo>
                      <a:pt x="161" y="480"/>
                      <a:pt x="138" y="502"/>
                      <a:pt x="138" y="502"/>
                    </a:cubicBezTo>
                    <a:cubicBezTo>
                      <a:pt x="115" y="548"/>
                      <a:pt x="92" y="594"/>
                      <a:pt x="69" y="662"/>
                    </a:cubicBezTo>
                    <a:cubicBezTo>
                      <a:pt x="69" y="685"/>
                      <a:pt x="47" y="731"/>
                      <a:pt x="47" y="754"/>
                    </a:cubicBezTo>
                    <a:cubicBezTo>
                      <a:pt x="47" y="776"/>
                      <a:pt x="24" y="776"/>
                      <a:pt x="24" y="776"/>
                    </a:cubicBezTo>
                    <a:cubicBezTo>
                      <a:pt x="1" y="868"/>
                      <a:pt x="1" y="959"/>
                      <a:pt x="1" y="1050"/>
                    </a:cubicBezTo>
                    <a:cubicBezTo>
                      <a:pt x="1" y="1050"/>
                      <a:pt x="1" y="1050"/>
                      <a:pt x="1" y="1073"/>
                    </a:cubicBezTo>
                    <a:cubicBezTo>
                      <a:pt x="1" y="1073"/>
                      <a:pt x="1" y="1073"/>
                      <a:pt x="1" y="1096"/>
                    </a:cubicBezTo>
                    <a:cubicBezTo>
                      <a:pt x="1" y="1142"/>
                      <a:pt x="1" y="1187"/>
                      <a:pt x="24" y="1233"/>
                    </a:cubicBezTo>
                    <a:cubicBezTo>
                      <a:pt x="24" y="1278"/>
                      <a:pt x="47" y="1347"/>
                      <a:pt x="69" y="1393"/>
                    </a:cubicBezTo>
                    <a:cubicBezTo>
                      <a:pt x="92" y="1438"/>
                      <a:pt x="115" y="1484"/>
                      <a:pt x="115" y="1530"/>
                    </a:cubicBezTo>
                    <a:cubicBezTo>
                      <a:pt x="138" y="1552"/>
                      <a:pt x="161" y="1598"/>
                      <a:pt x="184" y="1621"/>
                    </a:cubicBezTo>
                    <a:cubicBezTo>
                      <a:pt x="206" y="1667"/>
                      <a:pt x="252" y="1689"/>
                      <a:pt x="275" y="1735"/>
                    </a:cubicBezTo>
                    <a:cubicBezTo>
                      <a:pt x="343" y="1803"/>
                      <a:pt x="435" y="1872"/>
                      <a:pt x="503" y="1918"/>
                    </a:cubicBezTo>
                    <a:cubicBezTo>
                      <a:pt x="594" y="1963"/>
                      <a:pt x="686" y="2009"/>
                      <a:pt x="777" y="2032"/>
                    </a:cubicBezTo>
                    <a:cubicBezTo>
                      <a:pt x="891" y="2055"/>
                      <a:pt x="1005" y="2055"/>
                      <a:pt x="1119" y="2055"/>
                    </a:cubicBezTo>
                    <a:cubicBezTo>
                      <a:pt x="1507" y="2032"/>
                      <a:pt x="1850" y="1758"/>
                      <a:pt x="1987" y="1415"/>
                    </a:cubicBezTo>
                    <a:cubicBezTo>
                      <a:pt x="2032" y="1324"/>
                      <a:pt x="2055" y="1233"/>
                      <a:pt x="2055" y="1142"/>
                    </a:cubicBezTo>
                    <a:cubicBezTo>
                      <a:pt x="2055" y="1096"/>
                      <a:pt x="2055" y="1050"/>
                      <a:pt x="2055" y="1005"/>
                    </a:cubicBezTo>
                    <a:cubicBezTo>
                      <a:pt x="2055" y="959"/>
                      <a:pt x="2055" y="890"/>
                      <a:pt x="2055" y="845"/>
                    </a:cubicBezTo>
                    <a:cubicBezTo>
                      <a:pt x="2032" y="754"/>
                      <a:pt x="2010" y="662"/>
                      <a:pt x="1964" y="594"/>
                    </a:cubicBezTo>
                    <a:cubicBezTo>
                      <a:pt x="1918" y="502"/>
                      <a:pt x="1873" y="434"/>
                      <a:pt x="1827" y="365"/>
                    </a:cubicBezTo>
                    <a:cubicBezTo>
                      <a:pt x="1713" y="229"/>
                      <a:pt x="1576" y="114"/>
                      <a:pt x="1393" y="69"/>
                    </a:cubicBezTo>
                    <a:cubicBezTo>
                      <a:pt x="1325" y="46"/>
                      <a:pt x="1256" y="23"/>
                      <a:pt x="1188"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4"/>
              <p:cNvSpPr/>
              <p:nvPr/>
            </p:nvSpPr>
            <p:spPr>
              <a:xfrm>
                <a:off x="4916835" y="388484"/>
                <a:ext cx="59871" cy="54033"/>
              </a:xfrm>
              <a:custGeom>
                <a:rect b="b" l="l" r="r" t="t"/>
                <a:pathLst>
                  <a:path extrusionOk="0" h="1999" w="2215">
                    <a:moveTo>
                      <a:pt x="1438" y="320"/>
                    </a:moveTo>
                    <a:cubicBezTo>
                      <a:pt x="1484" y="343"/>
                      <a:pt x="1552" y="343"/>
                      <a:pt x="1598" y="366"/>
                    </a:cubicBezTo>
                    <a:cubicBezTo>
                      <a:pt x="1621" y="389"/>
                      <a:pt x="1666" y="412"/>
                      <a:pt x="1712" y="434"/>
                    </a:cubicBezTo>
                    <a:cubicBezTo>
                      <a:pt x="1735" y="457"/>
                      <a:pt x="1758" y="480"/>
                      <a:pt x="1758" y="503"/>
                    </a:cubicBezTo>
                    <a:cubicBezTo>
                      <a:pt x="1803" y="526"/>
                      <a:pt x="1826" y="571"/>
                      <a:pt x="1826" y="617"/>
                    </a:cubicBezTo>
                    <a:cubicBezTo>
                      <a:pt x="1849" y="663"/>
                      <a:pt x="1849" y="686"/>
                      <a:pt x="1872" y="731"/>
                    </a:cubicBezTo>
                    <a:cubicBezTo>
                      <a:pt x="1872" y="777"/>
                      <a:pt x="1872" y="822"/>
                      <a:pt x="1872" y="891"/>
                    </a:cubicBezTo>
                    <a:cubicBezTo>
                      <a:pt x="1849" y="937"/>
                      <a:pt x="1826" y="982"/>
                      <a:pt x="1826" y="1051"/>
                    </a:cubicBezTo>
                    <a:cubicBezTo>
                      <a:pt x="1781" y="1119"/>
                      <a:pt x="1735" y="1188"/>
                      <a:pt x="1689" y="1256"/>
                    </a:cubicBezTo>
                    <a:cubicBezTo>
                      <a:pt x="1621" y="1325"/>
                      <a:pt x="1575" y="1393"/>
                      <a:pt x="1507" y="1439"/>
                    </a:cubicBezTo>
                    <a:cubicBezTo>
                      <a:pt x="1415" y="1507"/>
                      <a:pt x="1347" y="1553"/>
                      <a:pt x="1256" y="1599"/>
                    </a:cubicBezTo>
                    <a:cubicBezTo>
                      <a:pt x="1164" y="1621"/>
                      <a:pt x="1096" y="1644"/>
                      <a:pt x="1005" y="1667"/>
                    </a:cubicBezTo>
                    <a:lnTo>
                      <a:pt x="776" y="1667"/>
                    </a:lnTo>
                    <a:cubicBezTo>
                      <a:pt x="731" y="1667"/>
                      <a:pt x="662" y="1644"/>
                      <a:pt x="616" y="1621"/>
                    </a:cubicBezTo>
                    <a:cubicBezTo>
                      <a:pt x="594" y="1599"/>
                      <a:pt x="548" y="1599"/>
                      <a:pt x="525" y="1576"/>
                    </a:cubicBezTo>
                    <a:cubicBezTo>
                      <a:pt x="480" y="1553"/>
                      <a:pt x="457" y="1507"/>
                      <a:pt x="434" y="1484"/>
                    </a:cubicBezTo>
                    <a:cubicBezTo>
                      <a:pt x="411" y="1462"/>
                      <a:pt x="388" y="1416"/>
                      <a:pt x="365" y="1393"/>
                    </a:cubicBezTo>
                    <a:cubicBezTo>
                      <a:pt x="365" y="1347"/>
                      <a:pt x="343" y="1302"/>
                      <a:pt x="343" y="1256"/>
                    </a:cubicBezTo>
                    <a:cubicBezTo>
                      <a:pt x="343" y="1210"/>
                      <a:pt x="343" y="1165"/>
                      <a:pt x="343" y="1142"/>
                    </a:cubicBezTo>
                    <a:cubicBezTo>
                      <a:pt x="365" y="1074"/>
                      <a:pt x="365" y="1005"/>
                      <a:pt x="388" y="937"/>
                    </a:cubicBezTo>
                    <a:cubicBezTo>
                      <a:pt x="434" y="868"/>
                      <a:pt x="480" y="800"/>
                      <a:pt x="525" y="731"/>
                    </a:cubicBezTo>
                    <a:cubicBezTo>
                      <a:pt x="571" y="663"/>
                      <a:pt x="639" y="594"/>
                      <a:pt x="708" y="549"/>
                    </a:cubicBezTo>
                    <a:cubicBezTo>
                      <a:pt x="799" y="480"/>
                      <a:pt x="868" y="434"/>
                      <a:pt x="959" y="389"/>
                    </a:cubicBezTo>
                    <a:cubicBezTo>
                      <a:pt x="1050" y="366"/>
                      <a:pt x="1119" y="343"/>
                      <a:pt x="1210" y="320"/>
                    </a:cubicBezTo>
                    <a:close/>
                    <a:moveTo>
                      <a:pt x="1141" y="1"/>
                    </a:moveTo>
                    <a:cubicBezTo>
                      <a:pt x="1119" y="24"/>
                      <a:pt x="1096" y="24"/>
                      <a:pt x="1073" y="24"/>
                    </a:cubicBezTo>
                    <a:lnTo>
                      <a:pt x="1050" y="24"/>
                    </a:lnTo>
                    <a:cubicBezTo>
                      <a:pt x="1027" y="24"/>
                      <a:pt x="1027" y="46"/>
                      <a:pt x="1005" y="46"/>
                    </a:cubicBezTo>
                    <a:cubicBezTo>
                      <a:pt x="959" y="46"/>
                      <a:pt x="936" y="69"/>
                      <a:pt x="890" y="69"/>
                    </a:cubicBezTo>
                    <a:cubicBezTo>
                      <a:pt x="845" y="92"/>
                      <a:pt x="776" y="115"/>
                      <a:pt x="708" y="161"/>
                    </a:cubicBezTo>
                    <a:cubicBezTo>
                      <a:pt x="708" y="161"/>
                      <a:pt x="685" y="161"/>
                      <a:pt x="685" y="183"/>
                    </a:cubicBezTo>
                    <a:cubicBezTo>
                      <a:pt x="548" y="252"/>
                      <a:pt x="434" y="343"/>
                      <a:pt x="320" y="457"/>
                    </a:cubicBezTo>
                    <a:cubicBezTo>
                      <a:pt x="274" y="503"/>
                      <a:pt x="251" y="571"/>
                      <a:pt x="206" y="617"/>
                    </a:cubicBezTo>
                    <a:cubicBezTo>
                      <a:pt x="206" y="640"/>
                      <a:pt x="183" y="663"/>
                      <a:pt x="183" y="663"/>
                    </a:cubicBezTo>
                    <a:cubicBezTo>
                      <a:pt x="160" y="686"/>
                      <a:pt x="160" y="686"/>
                      <a:pt x="160" y="708"/>
                    </a:cubicBezTo>
                    <a:cubicBezTo>
                      <a:pt x="114" y="754"/>
                      <a:pt x="91" y="822"/>
                      <a:pt x="69" y="891"/>
                    </a:cubicBezTo>
                    <a:cubicBezTo>
                      <a:pt x="23" y="982"/>
                      <a:pt x="23" y="1074"/>
                      <a:pt x="23" y="1165"/>
                    </a:cubicBezTo>
                    <a:cubicBezTo>
                      <a:pt x="0" y="1256"/>
                      <a:pt x="23" y="1347"/>
                      <a:pt x="46" y="1439"/>
                    </a:cubicBezTo>
                    <a:cubicBezTo>
                      <a:pt x="69" y="1507"/>
                      <a:pt x="114" y="1576"/>
                      <a:pt x="137" y="1644"/>
                    </a:cubicBezTo>
                    <a:cubicBezTo>
                      <a:pt x="183" y="1690"/>
                      <a:pt x="228" y="1735"/>
                      <a:pt x="274" y="1781"/>
                    </a:cubicBezTo>
                    <a:cubicBezTo>
                      <a:pt x="388" y="1895"/>
                      <a:pt x="548" y="1964"/>
                      <a:pt x="708" y="1987"/>
                    </a:cubicBezTo>
                    <a:cubicBezTo>
                      <a:pt x="763" y="1994"/>
                      <a:pt x="818" y="1998"/>
                      <a:pt x="874" y="1998"/>
                    </a:cubicBezTo>
                    <a:cubicBezTo>
                      <a:pt x="1143" y="1998"/>
                      <a:pt x="1417" y="1910"/>
                      <a:pt x="1644" y="1758"/>
                    </a:cubicBezTo>
                    <a:cubicBezTo>
                      <a:pt x="1918" y="1553"/>
                      <a:pt x="2123" y="1279"/>
                      <a:pt x="2169" y="959"/>
                    </a:cubicBezTo>
                    <a:cubicBezTo>
                      <a:pt x="2214" y="800"/>
                      <a:pt x="2191" y="617"/>
                      <a:pt x="2123" y="480"/>
                    </a:cubicBezTo>
                    <a:cubicBezTo>
                      <a:pt x="2100" y="389"/>
                      <a:pt x="2054" y="343"/>
                      <a:pt x="2009" y="275"/>
                    </a:cubicBezTo>
                    <a:cubicBezTo>
                      <a:pt x="1940" y="206"/>
                      <a:pt x="1872" y="161"/>
                      <a:pt x="1803" y="115"/>
                    </a:cubicBezTo>
                    <a:cubicBezTo>
                      <a:pt x="1735" y="69"/>
                      <a:pt x="1666" y="46"/>
                      <a:pt x="1598" y="24"/>
                    </a:cubicBezTo>
                    <a:cubicBezTo>
                      <a:pt x="1529" y="1"/>
                      <a:pt x="1438" y="1"/>
                      <a:pt x="1370"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4"/>
              <p:cNvSpPr/>
              <p:nvPr/>
            </p:nvSpPr>
            <p:spPr>
              <a:xfrm>
                <a:off x="4918673" y="226223"/>
                <a:ext cx="36436" cy="54168"/>
              </a:xfrm>
              <a:custGeom>
                <a:rect b="b" l="l" r="r" t="t"/>
                <a:pathLst>
                  <a:path extrusionOk="0" h="2004" w="1348">
                    <a:moveTo>
                      <a:pt x="275" y="1"/>
                    </a:moveTo>
                    <a:cubicBezTo>
                      <a:pt x="183" y="24"/>
                      <a:pt x="115" y="69"/>
                      <a:pt x="46" y="138"/>
                    </a:cubicBezTo>
                    <a:cubicBezTo>
                      <a:pt x="1" y="206"/>
                      <a:pt x="1" y="297"/>
                      <a:pt x="1" y="389"/>
                    </a:cubicBezTo>
                    <a:cubicBezTo>
                      <a:pt x="1" y="685"/>
                      <a:pt x="23" y="1005"/>
                      <a:pt x="160" y="1302"/>
                    </a:cubicBezTo>
                    <a:cubicBezTo>
                      <a:pt x="229" y="1439"/>
                      <a:pt x="320" y="1553"/>
                      <a:pt x="412" y="1644"/>
                    </a:cubicBezTo>
                    <a:cubicBezTo>
                      <a:pt x="480" y="1713"/>
                      <a:pt x="548" y="1781"/>
                      <a:pt x="640" y="1827"/>
                    </a:cubicBezTo>
                    <a:cubicBezTo>
                      <a:pt x="731" y="1895"/>
                      <a:pt x="822" y="1941"/>
                      <a:pt x="914" y="1987"/>
                    </a:cubicBezTo>
                    <a:cubicBezTo>
                      <a:pt x="943" y="1998"/>
                      <a:pt x="976" y="2004"/>
                      <a:pt x="1009" y="2004"/>
                    </a:cubicBezTo>
                    <a:cubicBezTo>
                      <a:pt x="1106" y="2004"/>
                      <a:pt x="1211" y="1957"/>
                      <a:pt x="1279" y="1872"/>
                    </a:cubicBezTo>
                    <a:cubicBezTo>
                      <a:pt x="1325" y="1804"/>
                      <a:pt x="1347" y="1735"/>
                      <a:pt x="1325" y="1644"/>
                    </a:cubicBezTo>
                    <a:cubicBezTo>
                      <a:pt x="1325" y="1576"/>
                      <a:pt x="1279" y="1484"/>
                      <a:pt x="1210" y="1439"/>
                    </a:cubicBezTo>
                    <a:cubicBezTo>
                      <a:pt x="1119" y="1393"/>
                      <a:pt x="1028" y="1325"/>
                      <a:pt x="937" y="1256"/>
                    </a:cubicBezTo>
                    <a:cubicBezTo>
                      <a:pt x="891" y="1188"/>
                      <a:pt x="822" y="1119"/>
                      <a:pt x="777" y="1051"/>
                    </a:cubicBezTo>
                    <a:cubicBezTo>
                      <a:pt x="754" y="1005"/>
                      <a:pt x="731" y="959"/>
                      <a:pt x="708" y="914"/>
                    </a:cubicBezTo>
                    <a:cubicBezTo>
                      <a:pt x="663" y="708"/>
                      <a:pt x="640" y="503"/>
                      <a:pt x="640" y="275"/>
                    </a:cubicBezTo>
                    <a:cubicBezTo>
                      <a:pt x="640" y="206"/>
                      <a:pt x="571" y="115"/>
                      <a:pt x="503" y="69"/>
                    </a:cubicBezTo>
                    <a:cubicBezTo>
                      <a:pt x="457" y="24"/>
                      <a:pt x="389" y="1"/>
                      <a:pt x="320"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35" name="Google Shape;2135;p4"/>
            <p:cNvSpPr/>
            <p:nvPr/>
          </p:nvSpPr>
          <p:spPr>
            <a:xfrm>
              <a:off x="6343742" y="24227"/>
              <a:ext cx="228295" cy="699807"/>
            </a:xfrm>
            <a:custGeom>
              <a:rect b="b" l="l" r="r" t="t"/>
              <a:pathLst>
                <a:path extrusionOk="0" h="25890" w="8446">
                  <a:moveTo>
                    <a:pt x="8263" y="0"/>
                  </a:moveTo>
                  <a:cubicBezTo>
                    <a:pt x="8240" y="0"/>
                    <a:pt x="8194" y="23"/>
                    <a:pt x="8172" y="23"/>
                  </a:cubicBezTo>
                  <a:cubicBezTo>
                    <a:pt x="8057" y="91"/>
                    <a:pt x="7943" y="160"/>
                    <a:pt x="7829" y="251"/>
                  </a:cubicBezTo>
                  <a:cubicBezTo>
                    <a:pt x="6893" y="845"/>
                    <a:pt x="6003" y="1552"/>
                    <a:pt x="5204" y="2306"/>
                  </a:cubicBezTo>
                  <a:cubicBezTo>
                    <a:pt x="4405" y="3082"/>
                    <a:pt x="3675" y="3949"/>
                    <a:pt x="3036" y="4862"/>
                  </a:cubicBezTo>
                  <a:cubicBezTo>
                    <a:pt x="3036" y="4885"/>
                    <a:pt x="3036" y="4885"/>
                    <a:pt x="3036" y="4885"/>
                  </a:cubicBezTo>
                  <a:cubicBezTo>
                    <a:pt x="3013" y="4885"/>
                    <a:pt x="3013" y="4885"/>
                    <a:pt x="3013" y="4908"/>
                  </a:cubicBezTo>
                  <a:cubicBezTo>
                    <a:pt x="3013" y="4908"/>
                    <a:pt x="3013" y="4908"/>
                    <a:pt x="2990" y="4930"/>
                  </a:cubicBezTo>
                  <a:cubicBezTo>
                    <a:pt x="2054" y="6300"/>
                    <a:pt x="1324" y="7829"/>
                    <a:pt x="799" y="9427"/>
                  </a:cubicBezTo>
                  <a:cubicBezTo>
                    <a:pt x="274" y="11139"/>
                    <a:pt x="0" y="12919"/>
                    <a:pt x="23" y="14700"/>
                  </a:cubicBezTo>
                  <a:cubicBezTo>
                    <a:pt x="23" y="15635"/>
                    <a:pt x="114" y="16548"/>
                    <a:pt x="274" y="17462"/>
                  </a:cubicBezTo>
                  <a:cubicBezTo>
                    <a:pt x="434" y="18397"/>
                    <a:pt x="685" y="19333"/>
                    <a:pt x="1004" y="20223"/>
                  </a:cubicBezTo>
                  <a:cubicBezTo>
                    <a:pt x="1324" y="21068"/>
                    <a:pt x="1689" y="21912"/>
                    <a:pt x="2123" y="22711"/>
                  </a:cubicBezTo>
                  <a:cubicBezTo>
                    <a:pt x="2579" y="23510"/>
                    <a:pt x="3082" y="24263"/>
                    <a:pt x="3652" y="24994"/>
                  </a:cubicBezTo>
                  <a:cubicBezTo>
                    <a:pt x="3858" y="25268"/>
                    <a:pt x="4086" y="25542"/>
                    <a:pt x="4337" y="25816"/>
                  </a:cubicBezTo>
                  <a:lnTo>
                    <a:pt x="4360" y="25838"/>
                  </a:lnTo>
                  <a:cubicBezTo>
                    <a:pt x="4383" y="25873"/>
                    <a:pt x="4422" y="25890"/>
                    <a:pt x="4465" y="25890"/>
                  </a:cubicBezTo>
                  <a:cubicBezTo>
                    <a:pt x="4508" y="25890"/>
                    <a:pt x="4554" y="25873"/>
                    <a:pt x="4588" y="25838"/>
                  </a:cubicBezTo>
                  <a:cubicBezTo>
                    <a:pt x="4656" y="25770"/>
                    <a:pt x="4634" y="25679"/>
                    <a:pt x="4588" y="25610"/>
                  </a:cubicBezTo>
                  <a:cubicBezTo>
                    <a:pt x="4314" y="25313"/>
                    <a:pt x="4063" y="24994"/>
                    <a:pt x="3812" y="24697"/>
                  </a:cubicBezTo>
                  <a:cubicBezTo>
                    <a:pt x="2945" y="23533"/>
                    <a:pt x="2191" y="22278"/>
                    <a:pt x="1644" y="20931"/>
                  </a:cubicBezTo>
                  <a:lnTo>
                    <a:pt x="1644" y="20977"/>
                  </a:lnTo>
                  <a:cubicBezTo>
                    <a:pt x="1096" y="19630"/>
                    <a:pt x="708" y="18215"/>
                    <a:pt x="502" y="16777"/>
                  </a:cubicBezTo>
                  <a:cubicBezTo>
                    <a:pt x="411" y="16092"/>
                    <a:pt x="365" y="15384"/>
                    <a:pt x="342" y="14700"/>
                  </a:cubicBezTo>
                  <a:cubicBezTo>
                    <a:pt x="342" y="13878"/>
                    <a:pt x="388" y="13079"/>
                    <a:pt x="502" y="12280"/>
                  </a:cubicBezTo>
                  <a:cubicBezTo>
                    <a:pt x="502" y="12280"/>
                    <a:pt x="502" y="12303"/>
                    <a:pt x="502" y="12326"/>
                  </a:cubicBezTo>
                  <a:cubicBezTo>
                    <a:pt x="708" y="10842"/>
                    <a:pt x="1096" y="9381"/>
                    <a:pt x="1666" y="8012"/>
                  </a:cubicBezTo>
                  <a:lnTo>
                    <a:pt x="1666" y="8035"/>
                  </a:lnTo>
                  <a:cubicBezTo>
                    <a:pt x="2100" y="7008"/>
                    <a:pt x="2648" y="6003"/>
                    <a:pt x="3287" y="5067"/>
                  </a:cubicBezTo>
                  <a:cubicBezTo>
                    <a:pt x="3287" y="5067"/>
                    <a:pt x="3310" y="5067"/>
                    <a:pt x="3310" y="5045"/>
                  </a:cubicBezTo>
                  <a:cubicBezTo>
                    <a:pt x="3470" y="4816"/>
                    <a:pt x="3652" y="4588"/>
                    <a:pt x="3812" y="4360"/>
                  </a:cubicBezTo>
                  <a:cubicBezTo>
                    <a:pt x="4679" y="3219"/>
                    <a:pt x="5706" y="2214"/>
                    <a:pt x="6825" y="1347"/>
                  </a:cubicBezTo>
                  <a:lnTo>
                    <a:pt x="6825" y="1347"/>
                  </a:lnTo>
                  <a:cubicBezTo>
                    <a:pt x="6825" y="1347"/>
                    <a:pt x="6802" y="1370"/>
                    <a:pt x="6802" y="1370"/>
                  </a:cubicBezTo>
                  <a:cubicBezTo>
                    <a:pt x="7144" y="1096"/>
                    <a:pt x="7510" y="845"/>
                    <a:pt x="7875" y="594"/>
                  </a:cubicBezTo>
                  <a:cubicBezTo>
                    <a:pt x="8035" y="502"/>
                    <a:pt x="8194" y="411"/>
                    <a:pt x="8331" y="320"/>
                  </a:cubicBezTo>
                  <a:cubicBezTo>
                    <a:pt x="8423" y="274"/>
                    <a:pt x="8445" y="160"/>
                    <a:pt x="8400" y="91"/>
                  </a:cubicBezTo>
                  <a:cubicBezTo>
                    <a:pt x="8377" y="46"/>
                    <a:pt x="8309" y="0"/>
                    <a:pt x="826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4"/>
            <p:cNvSpPr/>
            <p:nvPr/>
          </p:nvSpPr>
          <p:spPr>
            <a:xfrm>
              <a:off x="9392101" y="2225496"/>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37" name="Google Shape;2137;p4"/>
          <p:cNvSpPr txBox="1"/>
          <p:nvPr/>
        </p:nvSpPr>
        <p:spPr>
          <a:xfrm flipH="1">
            <a:off x="7765575" y="1733925"/>
            <a:ext cx="126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arela"/>
              <a:ea typeface="Varela"/>
              <a:cs typeface="Varela"/>
              <a:sym typeface="Varela"/>
            </a:endParaRPr>
          </a:p>
        </p:txBody>
      </p:sp>
      <p:sp>
        <p:nvSpPr>
          <p:cNvPr id="2138" name="Google Shape;2138;p4"/>
          <p:cNvSpPr txBox="1"/>
          <p:nvPr/>
        </p:nvSpPr>
        <p:spPr>
          <a:xfrm>
            <a:off x="383100" y="874225"/>
            <a:ext cx="4188900" cy="1994700"/>
          </a:xfrm>
          <a:prstGeom prst="rect">
            <a:avLst/>
          </a:prstGeom>
          <a:noFill/>
          <a:ln>
            <a:noFill/>
          </a:ln>
        </p:spPr>
        <p:txBody>
          <a:bodyPr anchorCtr="0" anchor="t" bIns="91425" lIns="91425" spcFirstLastPara="1" rIns="91425" wrap="square" tIns="91425">
            <a:spAutoFit/>
          </a:bodyPr>
          <a:lstStyle/>
          <a:p>
            <a:pPr indent="0" lvl="0" marL="12700" marR="5080" rtl="0" algn="l">
              <a:lnSpc>
                <a:spcPct val="1151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In these present situations,  it is difficult for poor people  to even afford food,thus  affording money for buying  books has become a big  burden for their child's  education!!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arela"/>
              <a:ea typeface="Varela"/>
              <a:cs typeface="Varela"/>
              <a:sym typeface="Varela"/>
            </a:endParaRPr>
          </a:p>
        </p:txBody>
      </p:sp>
      <p:sp>
        <p:nvSpPr>
          <p:cNvPr id="2139" name="Google Shape;2139;p4"/>
          <p:cNvSpPr txBox="1"/>
          <p:nvPr/>
        </p:nvSpPr>
        <p:spPr>
          <a:xfrm>
            <a:off x="448750" y="2758625"/>
            <a:ext cx="3059700" cy="7851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rgbClr val="000000"/>
              </a:buClr>
              <a:buSzPts val="2500"/>
              <a:buFont typeface="Arial"/>
              <a:buNone/>
            </a:pPr>
            <a:r>
              <a:rPr b="1" i="1" lang="en" sz="2500" u="none" cap="none" strike="noStrike">
                <a:solidFill>
                  <a:srgbClr val="990000"/>
                </a:solidFill>
                <a:latin typeface="Arial"/>
                <a:ea typeface="Arial"/>
                <a:cs typeface="Arial"/>
                <a:sym typeface="Arial"/>
              </a:rPr>
              <a:t>Problem Solution</a:t>
            </a:r>
            <a:endParaRPr b="0" i="0" sz="2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arela"/>
              <a:ea typeface="Varela"/>
              <a:cs typeface="Varela"/>
              <a:sym typeface="Varela"/>
            </a:endParaRPr>
          </a:p>
        </p:txBody>
      </p:sp>
      <p:sp>
        <p:nvSpPr>
          <p:cNvPr id="2140" name="Google Shape;2140;p4"/>
          <p:cNvSpPr txBox="1"/>
          <p:nvPr/>
        </p:nvSpPr>
        <p:spPr>
          <a:xfrm>
            <a:off x="448750" y="3258875"/>
            <a:ext cx="4823400" cy="1215000"/>
          </a:xfrm>
          <a:prstGeom prst="rect">
            <a:avLst/>
          </a:prstGeom>
          <a:noFill/>
          <a:ln>
            <a:noFill/>
          </a:ln>
        </p:spPr>
        <p:txBody>
          <a:bodyPr anchorCtr="0" anchor="t" bIns="91425" lIns="91425" spcFirstLastPara="1" rIns="91425" wrap="square" tIns="91425">
            <a:spAutoFit/>
          </a:bodyPr>
          <a:lstStyle/>
          <a:p>
            <a:pPr indent="0" lvl="0" marL="12700" marR="5080" rtl="0" algn="l">
              <a:lnSpc>
                <a:spcPct val="113599"/>
              </a:lnSpc>
              <a:spcBef>
                <a:spcPts val="0"/>
              </a:spcBef>
              <a:spcAft>
                <a:spcPts val="0"/>
              </a:spcAft>
              <a:buClr>
                <a:srgbClr val="000000"/>
              </a:buClr>
              <a:buSzPts val="1700"/>
              <a:buFont typeface="Arial"/>
              <a:buNone/>
            </a:pPr>
            <a:r>
              <a:rPr b="0" i="0" lang="en" sz="1700" u="none" cap="none" strike="noStrike">
                <a:solidFill>
                  <a:srgbClr val="000000"/>
                </a:solidFill>
                <a:latin typeface="Arial"/>
                <a:ea typeface="Arial"/>
                <a:cs typeface="Arial"/>
                <a:sym typeface="Arial"/>
              </a:rPr>
              <a:t>This website will play a  major role in giving  books to the poor for  free which will be very  helpful for them.</a:t>
            </a:r>
            <a:endParaRPr b="0" i="0" sz="1700" u="none" cap="none" strike="noStrike">
              <a:solidFill>
                <a:srgbClr val="000000"/>
              </a:solidFill>
              <a:latin typeface="Arial"/>
              <a:ea typeface="Arial"/>
              <a:cs typeface="Arial"/>
              <a:sym typeface="Arial"/>
            </a:endParaRPr>
          </a:p>
          <a:p>
            <a:pPr indent="0" lvl="0" marL="0" marR="5080" rtl="0" algn="l">
              <a:lnSpc>
                <a:spcPct val="113599"/>
              </a:lnSpc>
              <a:spcBef>
                <a:spcPts val="0"/>
              </a:spcBef>
              <a:spcAft>
                <a:spcPts val="0"/>
              </a:spcAft>
              <a:buClr>
                <a:srgbClr val="000000"/>
              </a:buClr>
              <a:buSzPts val="900"/>
              <a:buFont typeface="Arial"/>
              <a:buNone/>
            </a:pPr>
            <a:r>
              <a:t/>
            </a:r>
            <a:endParaRPr b="0" i="0" sz="900" u="none" cap="none" strike="noStrike">
              <a:solidFill>
                <a:srgbClr val="000000"/>
              </a:solidFill>
              <a:latin typeface="Varela"/>
              <a:ea typeface="Varela"/>
              <a:cs typeface="Varela"/>
              <a:sym typeface="Varela"/>
            </a:endParaRPr>
          </a:p>
        </p:txBody>
      </p:sp>
      <p:pic>
        <p:nvPicPr>
          <p:cNvPr id="2141" name="Google Shape;2141;p4"/>
          <p:cNvPicPr preferRelativeResize="0"/>
          <p:nvPr/>
        </p:nvPicPr>
        <p:blipFill rotWithShape="1">
          <a:blip r:embed="rId3">
            <a:alphaModFix/>
          </a:blip>
          <a:srcRect b="0" l="0" r="0" t="0"/>
          <a:stretch/>
        </p:blipFill>
        <p:spPr>
          <a:xfrm>
            <a:off x="-12" y="0"/>
            <a:ext cx="2543175" cy="3619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0" name="Shape 3430"/>
        <p:cNvGrpSpPr/>
        <p:nvPr/>
      </p:nvGrpSpPr>
      <p:grpSpPr>
        <a:xfrm>
          <a:off x="0" y="0"/>
          <a:ext cx="0" cy="0"/>
          <a:chOff x="0" y="0"/>
          <a:chExt cx="0" cy="0"/>
        </a:xfrm>
      </p:grpSpPr>
      <p:sp>
        <p:nvSpPr>
          <p:cNvPr id="3431" name="Google Shape;3431;p34"/>
          <p:cNvSpPr txBox="1"/>
          <p:nvPr>
            <p:ph type="title"/>
          </p:nvPr>
        </p:nvSpPr>
        <p:spPr>
          <a:xfrm>
            <a:off x="5391725" y="364400"/>
            <a:ext cx="3032400" cy="7884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3600"/>
              <a:buNone/>
            </a:pPr>
            <a:r>
              <a:rPr lang="en"/>
              <a:t>Thanks!</a:t>
            </a:r>
            <a:endParaRPr/>
          </a:p>
        </p:txBody>
      </p:sp>
      <p:sp>
        <p:nvSpPr>
          <p:cNvPr id="3432" name="Google Shape;3432;p34"/>
          <p:cNvSpPr txBox="1"/>
          <p:nvPr>
            <p:ph idx="1" type="subTitle"/>
          </p:nvPr>
        </p:nvSpPr>
        <p:spPr>
          <a:xfrm>
            <a:off x="5627100" y="2323200"/>
            <a:ext cx="2796900" cy="7884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chemeClr val="dk1"/>
              </a:buClr>
              <a:buSzPts val="1100"/>
              <a:buFont typeface="Arial"/>
              <a:buNone/>
            </a:pPr>
            <a:r>
              <a:rPr lang="en"/>
              <a:t>bookspace30@gmail.com +91 9490342221 bookspace.com</a:t>
            </a:r>
            <a:endParaRPr/>
          </a:p>
        </p:txBody>
      </p:sp>
      <p:grpSp>
        <p:nvGrpSpPr>
          <p:cNvPr id="3433" name="Google Shape;3433;p34"/>
          <p:cNvGrpSpPr/>
          <p:nvPr/>
        </p:nvGrpSpPr>
        <p:grpSpPr>
          <a:xfrm>
            <a:off x="6600817" y="1413920"/>
            <a:ext cx="1701791" cy="356866"/>
            <a:chOff x="6715392" y="1485332"/>
            <a:chExt cx="1701791" cy="356866"/>
          </a:xfrm>
        </p:grpSpPr>
        <p:grpSp>
          <p:nvGrpSpPr>
            <p:cNvPr id="3434" name="Google Shape;3434;p34"/>
            <p:cNvGrpSpPr/>
            <p:nvPr/>
          </p:nvGrpSpPr>
          <p:grpSpPr>
            <a:xfrm>
              <a:off x="6715392" y="1485332"/>
              <a:ext cx="356865" cy="356866"/>
              <a:chOff x="2866317" y="3817357"/>
              <a:chExt cx="356865" cy="356866"/>
            </a:xfrm>
          </p:grpSpPr>
          <p:sp>
            <p:nvSpPr>
              <p:cNvPr id="3435" name="Google Shape;3435;p34"/>
              <p:cNvSpPr/>
              <p:nvPr/>
            </p:nvSpPr>
            <p:spPr>
              <a:xfrm>
                <a:off x="2866317" y="3817357"/>
                <a:ext cx="356865" cy="356498"/>
              </a:xfrm>
              <a:custGeom>
                <a:rect b="b" l="l" r="r" t="t"/>
                <a:pathLst>
                  <a:path extrusionOk="0" h="13599" w="13613">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6" name="Google Shape;3436;p34"/>
              <p:cNvSpPr/>
              <p:nvPr/>
            </p:nvSpPr>
            <p:spPr>
              <a:xfrm>
                <a:off x="2928367" y="3894561"/>
                <a:ext cx="194175" cy="279662"/>
              </a:xfrm>
              <a:custGeom>
                <a:rect b="b" l="l" r="r" t="t"/>
                <a:pathLst>
                  <a:path extrusionOk="0" h="10668" w="7407">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37" name="Google Shape;3437;p34"/>
            <p:cNvGrpSpPr/>
            <p:nvPr/>
          </p:nvGrpSpPr>
          <p:grpSpPr>
            <a:xfrm>
              <a:off x="7163825" y="1485332"/>
              <a:ext cx="356865" cy="356498"/>
              <a:chOff x="3314750" y="3817357"/>
              <a:chExt cx="356865" cy="356498"/>
            </a:xfrm>
          </p:grpSpPr>
          <p:sp>
            <p:nvSpPr>
              <p:cNvPr id="3438" name="Google Shape;3438;p34"/>
              <p:cNvSpPr/>
              <p:nvPr/>
            </p:nvSpPr>
            <p:spPr>
              <a:xfrm>
                <a:off x="3314750"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9" name="Google Shape;3439;p34"/>
              <p:cNvSpPr/>
              <p:nvPr/>
            </p:nvSpPr>
            <p:spPr>
              <a:xfrm>
                <a:off x="3379082" y="3881296"/>
                <a:ext cx="228595" cy="228595"/>
              </a:xfrm>
              <a:custGeom>
                <a:rect b="b" l="l" r="r" t="t"/>
                <a:pathLst>
                  <a:path extrusionOk="0" h="8720" w="872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0" name="Google Shape;3440;p34"/>
              <p:cNvSpPr/>
              <p:nvPr/>
            </p:nvSpPr>
            <p:spPr>
              <a:xfrm>
                <a:off x="3412768" y="3935430"/>
                <a:ext cx="140408" cy="120274"/>
              </a:xfrm>
              <a:custGeom>
                <a:rect b="b" l="l" r="r" t="t"/>
                <a:pathLst>
                  <a:path extrusionOk="0" h="4588" w="5356">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1" name="Google Shape;3441;p34"/>
              <p:cNvSpPr/>
              <p:nvPr/>
            </p:nvSpPr>
            <p:spPr>
              <a:xfrm>
                <a:off x="3539518" y="3910447"/>
                <a:ext cx="31065" cy="31039"/>
              </a:xfrm>
              <a:custGeom>
                <a:rect b="b" l="l" r="r" t="t"/>
                <a:pathLst>
                  <a:path extrusionOk="0" h="1184" w="1185">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42" name="Google Shape;3442;p34"/>
            <p:cNvGrpSpPr/>
            <p:nvPr/>
          </p:nvGrpSpPr>
          <p:grpSpPr>
            <a:xfrm>
              <a:off x="7612259" y="1485332"/>
              <a:ext cx="356865" cy="356498"/>
              <a:chOff x="3763184" y="3817357"/>
              <a:chExt cx="356865" cy="356498"/>
            </a:xfrm>
          </p:grpSpPr>
          <p:sp>
            <p:nvSpPr>
              <p:cNvPr id="3443" name="Google Shape;3443;p34"/>
              <p:cNvSpPr/>
              <p:nvPr/>
            </p:nvSpPr>
            <p:spPr>
              <a:xfrm>
                <a:off x="3763184"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4" name="Google Shape;3444;p34"/>
              <p:cNvSpPr/>
              <p:nvPr/>
            </p:nvSpPr>
            <p:spPr>
              <a:xfrm>
                <a:off x="3848330" y="3964188"/>
                <a:ext cx="39375" cy="116945"/>
              </a:xfrm>
              <a:custGeom>
                <a:rect b="b" l="l" r="r" t="t"/>
                <a:pathLst>
                  <a:path extrusionOk="0" h="4461" w="1502">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5" name="Google Shape;3445;p34"/>
              <p:cNvSpPr/>
              <p:nvPr/>
            </p:nvSpPr>
            <p:spPr>
              <a:xfrm>
                <a:off x="3832418" y="3894403"/>
                <a:ext cx="55287" cy="47475"/>
              </a:xfrm>
              <a:custGeom>
                <a:rect b="b" l="l" r="r" t="t"/>
                <a:pathLst>
                  <a:path extrusionOk="0" h="1811" w="2109">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6" name="Google Shape;3446;p34"/>
              <p:cNvSpPr/>
              <p:nvPr/>
            </p:nvSpPr>
            <p:spPr>
              <a:xfrm>
                <a:off x="3925901" y="3964161"/>
                <a:ext cx="124914" cy="117365"/>
              </a:xfrm>
              <a:custGeom>
                <a:rect b="b" l="l" r="r" t="t"/>
                <a:pathLst>
                  <a:path extrusionOk="0" h="4477" w="4765">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47" name="Google Shape;3447;p34"/>
            <p:cNvGrpSpPr/>
            <p:nvPr/>
          </p:nvGrpSpPr>
          <p:grpSpPr>
            <a:xfrm>
              <a:off x="8060685" y="1485520"/>
              <a:ext cx="356498" cy="356498"/>
              <a:chOff x="4211985" y="3817357"/>
              <a:chExt cx="356498" cy="356498"/>
            </a:xfrm>
          </p:grpSpPr>
          <p:sp>
            <p:nvSpPr>
              <p:cNvPr id="3448" name="Google Shape;3448;p34"/>
              <p:cNvSpPr/>
              <p:nvPr/>
            </p:nvSpPr>
            <p:spPr>
              <a:xfrm>
                <a:off x="4211985" y="3817357"/>
                <a:ext cx="356498" cy="356498"/>
              </a:xfrm>
              <a:custGeom>
                <a:rect b="b" l="l" r="r" t="t"/>
                <a:pathLst>
                  <a:path extrusionOk="0" h="13599" w="13599">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9" name="Google Shape;3449;p34"/>
              <p:cNvSpPr/>
              <p:nvPr/>
            </p:nvSpPr>
            <p:spPr>
              <a:xfrm>
                <a:off x="4288061" y="3909555"/>
                <a:ext cx="227756" cy="187463"/>
              </a:xfrm>
              <a:custGeom>
                <a:rect b="b" l="l" r="r" t="t"/>
                <a:pathLst>
                  <a:path extrusionOk="0" h="7151" w="8688">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450" name="Google Shape;3450;p34"/>
          <p:cNvSpPr txBox="1"/>
          <p:nvPr>
            <p:ph idx="2" type="subTitle"/>
          </p:nvPr>
        </p:nvSpPr>
        <p:spPr>
          <a:xfrm>
            <a:off x="4777500" y="2031900"/>
            <a:ext cx="3646500" cy="2913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600"/>
              <a:buNone/>
            </a:pPr>
            <a:r>
              <a:rPr lang="en"/>
              <a:t>Do you have any questions?</a:t>
            </a:r>
            <a:endParaRPr/>
          </a:p>
        </p:txBody>
      </p:sp>
      <p:grpSp>
        <p:nvGrpSpPr>
          <p:cNvPr id="3451" name="Google Shape;3451;p34"/>
          <p:cNvGrpSpPr/>
          <p:nvPr/>
        </p:nvGrpSpPr>
        <p:grpSpPr>
          <a:xfrm>
            <a:off x="-181134" y="-354109"/>
            <a:ext cx="4914248" cy="5963328"/>
            <a:chOff x="-181134" y="-354109"/>
            <a:chExt cx="4914248" cy="5963328"/>
          </a:xfrm>
        </p:grpSpPr>
        <p:sp>
          <p:nvSpPr>
            <p:cNvPr id="3452" name="Google Shape;3452;p34"/>
            <p:cNvSpPr/>
            <p:nvPr/>
          </p:nvSpPr>
          <p:spPr>
            <a:xfrm flipH="1">
              <a:off x="257346" y="2016536"/>
              <a:ext cx="35831" cy="27795"/>
            </a:xfrm>
            <a:custGeom>
              <a:rect b="b" l="l" r="r" t="t"/>
              <a:pathLst>
                <a:path extrusionOk="0" h="709" w="914">
                  <a:moveTo>
                    <a:pt x="457" y="1"/>
                  </a:moveTo>
                  <a:cubicBezTo>
                    <a:pt x="1" y="1"/>
                    <a:pt x="1" y="708"/>
                    <a:pt x="457" y="708"/>
                  </a:cubicBezTo>
                  <a:cubicBezTo>
                    <a:pt x="914" y="708"/>
                    <a:pt x="914" y="1"/>
                    <a:pt x="457" y="1"/>
                  </a:cubicBezTo>
                  <a:close/>
                </a:path>
              </a:pathLst>
            </a:custGeom>
            <a:solidFill>
              <a:srgbClr val="FBEC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3" name="Google Shape;3453;p34"/>
            <p:cNvSpPr/>
            <p:nvPr/>
          </p:nvSpPr>
          <p:spPr>
            <a:xfrm flipH="1">
              <a:off x="2403095" y="2144493"/>
              <a:ext cx="29559" cy="23325"/>
            </a:xfrm>
            <a:custGeom>
              <a:rect b="b" l="l" r="r" t="t"/>
              <a:pathLst>
                <a:path extrusionOk="0" h="595" w="754">
                  <a:moveTo>
                    <a:pt x="366" y="1"/>
                  </a:moveTo>
                  <a:cubicBezTo>
                    <a:pt x="1" y="1"/>
                    <a:pt x="1" y="594"/>
                    <a:pt x="366" y="594"/>
                  </a:cubicBezTo>
                  <a:cubicBezTo>
                    <a:pt x="754" y="594"/>
                    <a:pt x="754" y="1"/>
                    <a:pt x="366" y="1"/>
                  </a:cubicBezTo>
                  <a:close/>
                </a:path>
              </a:pathLst>
            </a:custGeom>
            <a:solidFill>
              <a:srgbClr val="FBEC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4" name="Google Shape;3454;p34"/>
            <p:cNvSpPr/>
            <p:nvPr/>
          </p:nvSpPr>
          <p:spPr>
            <a:xfrm flipH="1">
              <a:off x="2252753" y="2523895"/>
              <a:ext cx="23325" cy="18856"/>
            </a:xfrm>
            <a:custGeom>
              <a:rect b="b" l="l" r="r" t="t"/>
              <a:pathLst>
                <a:path extrusionOk="0" h="481" w="595">
                  <a:moveTo>
                    <a:pt x="298" y="1"/>
                  </a:moveTo>
                  <a:cubicBezTo>
                    <a:pt x="1" y="1"/>
                    <a:pt x="1" y="480"/>
                    <a:pt x="298" y="480"/>
                  </a:cubicBezTo>
                  <a:cubicBezTo>
                    <a:pt x="594" y="480"/>
                    <a:pt x="594" y="1"/>
                    <a:pt x="298" y="1"/>
                  </a:cubicBezTo>
                  <a:close/>
                </a:path>
              </a:pathLst>
            </a:custGeom>
            <a:solidFill>
              <a:srgbClr val="FBEC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5" name="Google Shape;3455;p34"/>
            <p:cNvSpPr/>
            <p:nvPr/>
          </p:nvSpPr>
          <p:spPr>
            <a:xfrm flipH="1">
              <a:off x="1539581" y="3097467"/>
              <a:ext cx="39438" cy="30460"/>
            </a:xfrm>
            <a:custGeom>
              <a:rect b="b" l="l" r="r" t="t"/>
              <a:pathLst>
                <a:path extrusionOk="0" h="777" w="1006">
                  <a:moveTo>
                    <a:pt x="503" y="1"/>
                  </a:moveTo>
                  <a:cubicBezTo>
                    <a:pt x="1" y="1"/>
                    <a:pt x="1" y="777"/>
                    <a:pt x="503" y="777"/>
                  </a:cubicBezTo>
                  <a:cubicBezTo>
                    <a:pt x="1005" y="777"/>
                    <a:pt x="1005" y="1"/>
                    <a:pt x="503" y="1"/>
                  </a:cubicBezTo>
                  <a:close/>
                </a:path>
              </a:pathLst>
            </a:custGeom>
            <a:solidFill>
              <a:srgbClr val="FBEC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6" name="Google Shape;3456;p34"/>
            <p:cNvSpPr/>
            <p:nvPr/>
          </p:nvSpPr>
          <p:spPr>
            <a:xfrm flipH="1">
              <a:off x="704725" y="3553823"/>
              <a:ext cx="34067" cy="25090"/>
            </a:xfrm>
            <a:custGeom>
              <a:rect b="b" l="l" r="r" t="t"/>
              <a:pathLst>
                <a:path extrusionOk="0" h="640" w="869">
                  <a:moveTo>
                    <a:pt x="435" y="1"/>
                  </a:moveTo>
                  <a:cubicBezTo>
                    <a:pt x="24" y="1"/>
                    <a:pt x="1" y="640"/>
                    <a:pt x="435" y="640"/>
                  </a:cubicBezTo>
                  <a:cubicBezTo>
                    <a:pt x="868" y="640"/>
                    <a:pt x="868" y="1"/>
                    <a:pt x="435" y="1"/>
                  </a:cubicBezTo>
                  <a:close/>
                </a:path>
              </a:pathLst>
            </a:custGeom>
            <a:solidFill>
              <a:srgbClr val="FBEC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7" name="Google Shape;3457;p34"/>
            <p:cNvSpPr/>
            <p:nvPr/>
          </p:nvSpPr>
          <p:spPr>
            <a:xfrm flipH="1">
              <a:off x="1779829" y="1106534"/>
              <a:ext cx="31362" cy="24227"/>
            </a:xfrm>
            <a:custGeom>
              <a:rect b="b" l="l" r="r" t="t"/>
              <a:pathLst>
                <a:path extrusionOk="0" h="618" w="800">
                  <a:moveTo>
                    <a:pt x="411" y="1"/>
                  </a:moveTo>
                  <a:cubicBezTo>
                    <a:pt x="0" y="1"/>
                    <a:pt x="0" y="617"/>
                    <a:pt x="411" y="617"/>
                  </a:cubicBezTo>
                  <a:cubicBezTo>
                    <a:pt x="799" y="617"/>
                    <a:pt x="799" y="1"/>
                    <a:pt x="411" y="1"/>
                  </a:cubicBezTo>
                  <a:close/>
                </a:path>
              </a:pathLst>
            </a:custGeom>
            <a:solidFill>
              <a:srgbClr val="FBEC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8" name="Google Shape;3458;p34"/>
            <p:cNvSpPr/>
            <p:nvPr/>
          </p:nvSpPr>
          <p:spPr>
            <a:xfrm flipH="1">
              <a:off x="3184244" y="1287291"/>
              <a:ext cx="44769" cy="34929"/>
            </a:xfrm>
            <a:custGeom>
              <a:rect b="b" l="l" r="r" t="t"/>
              <a:pathLst>
                <a:path extrusionOk="0" h="891" w="1142">
                  <a:moveTo>
                    <a:pt x="571" y="0"/>
                  </a:moveTo>
                  <a:cubicBezTo>
                    <a:pt x="0" y="0"/>
                    <a:pt x="0" y="890"/>
                    <a:pt x="571" y="890"/>
                  </a:cubicBezTo>
                  <a:cubicBezTo>
                    <a:pt x="1141" y="890"/>
                    <a:pt x="1141" y="0"/>
                    <a:pt x="571" y="0"/>
                  </a:cubicBezTo>
                  <a:close/>
                </a:path>
              </a:pathLst>
            </a:custGeom>
            <a:solidFill>
              <a:srgbClr val="FBEC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9" name="Google Shape;3459;p34"/>
            <p:cNvSpPr/>
            <p:nvPr/>
          </p:nvSpPr>
          <p:spPr>
            <a:xfrm flipH="1">
              <a:off x="2905985" y="1927076"/>
              <a:ext cx="15250" cy="11682"/>
            </a:xfrm>
            <a:custGeom>
              <a:rect b="b" l="l" r="r" t="t"/>
              <a:pathLst>
                <a:path extrusionOk="0" h="298" w="389">
                  <a:moveTo>
                    <a:pt x="184" y="0"/>
                  </a:moveTo>
                  <a:cubicBezTo>
                    <a:pt x="1" y="0"/>
                    <a:pt x="1" y="297"/>
                    <a:pt x="184" y="297"/>
                  </a:cubicBezTo>
                  <a:cubicBezTo>
                    <a:pt x="389" y="297"/>
                    <a:pt x="389" y="0"/>
                    <a:pt x="184" y="0"/>
                  </a:cubicBezTo>
                  <a:close/>
                </a:path>
              </a:pathLst>
            </a:custGeom>
            <a:solidFill>
              <a:srgbClr val="FBEC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0" name="Google Shape;3460;p34"/>
            <p:cNvSpPr/>
            <p:nvPr/>
          </p:nvSpPr>
          <p:spPr>
            <a:xfrm flipH="1">
              <a:off x="3300597" y="2728806"/>
              <a:ext cx="35831" cy="27795"/>
            </a:xfrm>
            <a:custGeom>
              <a:rect b="b" l="l" r="r" t="t"/>
              <a:pathLst>
                <a:path extrusionOk="0" h="709" w="914">
                  <a:moveTo>
                    <a:pt x="457" y="1"/>
                  </a:moveTo>
                  <a:cubicBezTo>
                    <a:pt x="1" y="1"/>
                    <a:pt x="1" y="708"/>
                    <a:pt x="457" y="708"/>
                  </a:cubicBezTo>
                  <a:cubicBezTo>
                    <a:pt x="914" y="708"/>
                    <a:pt x="914" y="1"/>
                    <a:pt x="457" y="1"/>
                  </a:cubicBezTo>
                  <a:close/>
                </a:path>
              </a:pathLst>
            </a:custGeom>
            <a:solidFill>
              <a:srgbClr val="FBEC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1" name="Google Shape;3461;p34"/>
            <p:cNvSpPr/>
            <p:nvPr/>
          </p:nvSpPr>
          <p:spPr>
            <a:xfrm flipH="1">
              <a:off x="2977568" y="3292538"/>
              <a:ext cx="40300" cy="31362"/>
            </a:xfrm>
            <a:custGeom>
              <a:rect b="b" l="l" r="r" t="t"/>
              <a:pathLst>
                <a:path extrusionOk="0" h="800" w="1028">
                  <a:moveTo>
                    <a:pt x="526" y="1"/>
                  </a:moveTo>
                  <a:cubicBezTo>
                    <a:pt x="1" y="1"/>
                    <a:pt x="1" y="800"/>
                    <a:pt x="526" y="800"/>
                  </a:cubicBezTo>
                  <a:cubicBezTo>
                    <a:pt x="1028" y="800"/>
                    <a:pt x="1028" y="1"/>
                    <a:pt x="526" y="1"/>
                  </a:cubicBezTo>
                  <a:close/>
                </a:path>
              </a:pathLst>
            </a:custGeom>
            <a:solidFill>
              <a:srgbClr val="FBEC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2" name="Google Shape;3462;p34"/>
            <p:cNvSpPr/>
            <p:nvPr/>
          </p:nvSpPr>
          <p:spPr>
            <a:xfrm flipH="1">
              <a:off x="2098844" y="1742746"/>
              <a:ext cx="31362" cy="24188"/>
            </a:xfrm>
            <a:custGeom>
              <a:rect b="b" l="l" r="r" t="t"/>
              <a:pathLst>
                <a:path extrusionOk="0" h="617" w="800">
                  <a:moveTo>
                    <a:pt x="411" y="0"/>
                  </a:moveTo>
                  <a:cubicBezTo>
                    <a:pt x="0" y="0"/>
                    <a:pt x="0" y="617"/>
                    <a:pt x="411" y="617"/>
                  </a:cubicBezTo>
                  <a:cubicBezTo>
                    <a:pt x="799" y="617"/>
                    <a:pt x="799" y="0"/>
                    <a:pt x="411" y="0"/>
                  </a:cubicBezTo>
                  <a:close/>
                </a:path>
              </a:pathLst>
            </a:custGeom>
            <a:solidFill>
              <a:srgbClr val="00C1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3" name="Google Shape;3463;p34"/>
            <p:cNvSpPr/>
            <p:nvPr/>
          </p:nvSpPr>
          <p:spPr>
            <a:xfrm flipH="1">
              <a:off x="1150810" y="2321218"/>
              <a:ext cx="21522" cy="26462"/>
            </a:xfrm>
            <a:custGeom>
              <a:rect b="b" l="l" r="r" t="t"/>
              <a:pathLst>
                <a:path extrusionOk="0" h="675" w="549">
                  <a:moveTo>
                    <a:pt x="275" y="1"/>
                  </a:moveTo>
                  <a:cubicBezTo>
                    <a:pt x="138" y="1"/>
                    <a:pt x="1" y="81"/>
                    <a:pt x="12" y="240"/>
                  </a:cubicBezTo>
                  <a:cubicBezTo>
                    <a:pt x="35" y="309"/>
                    <a:pt x="35" y="377"/>
                    <a:pt x="35" y="446"/>
                  </a:cubicBezTo>
                  <a:cubicBezTo>
                    <a:pt x="58" y="537"/>
                    <a:pt x="104" y="651"/>
                    <a:pt x="218" y="674"/>
                  </a:cubicBezTo>
                  <a:lnTo>
                    <a:pt x="332" y="674"/>
                  </a:lnTo>
                  <a:cubicBezTo>
                    <a:pt x="446" y="651"/>
                    <a:pt x="492" y="537"/>
                    <a:pt x="515" y="446"/>
                  </a:cubicBezTo>
                  <a:cubicBezTo>
                    <a:pt x="515" y="377"/>
                    <a:pt x="537" y="309"/>
                    <a:pt x="537" y="240"/>
                  </a:cubicBezTo>
                  <a:cubicBezTo>
                    <a:pt x="549" y="81"/>
                    <a:pt x="412" y="1"/>
                    <a:pt x="275" y="1"/>
                  </a:cubicBezTo>
                  <a:close/>
                </a:path>
              </a:pathLst>
            </a:custGeom>
            <a:solidFill>
              <a:srgbClr val="00C1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4" name="Google Shape;3464;p34"/>
            <p:cNvSpPr/>
            <p:nvPr/>
          </p:nvSpPr>
          <p:spPr>
            <a:xfrm flipH="1">
              <a:off x="2446923" y="3053638"/>
              <a:ext cx="25991" cy="20621"/>
            </a:xfrm>
            <a:custGeom>
              <a:rect b="b" l="l" r="r" t="t"/>
              <a:pathLst>
                <a:path extrusionOk="0" h="526" w="663">
                  <a:moveTo>
                    <a:pt x="343" y="0"/>
                  </a:moveTo>
                  <a:cubicBezTo>
                    <a:pt x="0" y="0"/>
                    <a:pt x="0" y="525"/>
                    <a:pt x="343" y="525"/>
                  </a:cubicBezTo>
                  <a:cubicBezTo>
                    <a:pt x="662" y="525"/>
                    <a:pt x="662" y="0"/>
                    <a:pt x="343" y="0"/>
                  </a:cubicBezTo>
                  <a:close/>
                </a:path>
              </a:pathLst>
            </a:custGeom>
            <a:solidFill>
              <a:srgbClr val="00C1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5" name="Google Shape;3465;p34"/>
            <p:cNvSpPr/>
            <p:nvPr/>
          </p:nvSpPr>
          <p:spPr>
            <a:xfrm flipH="1">
              <a:off x="1746296" y="3263450"/>
              <a:ext cx="23757" cy="26462"/>
            </a:xfrm>
            <a:custGeom>
              <a:rect b="b" l="l" r="r" t="t"/>
              <a:pathLst>
                <a:path extrusionOk="0" h="675" w="606">
                  <a:moveTo>
                    <a:pt x="300" y="1"/>
                  </a:moveTo>
                  <a:cubicBezTo>
                    <a:pt x="149" y="1"/>
                    <a:pt x="1" y="104"/>
                    <a:pt x="58" y="309"/>
                  </a:cubicBezTo>
                  <a:cubicBezTo>
                    <a:pt x="81" y="423"/>
                    <a:pt x="103" y="514"/>
                    <a:pt x="149" y="606"/>
                  </a:cubicBezTo>
                  <a:cubicBezTo>
                    <a:pt x="183" y="651"/>
                    <a:pt x="240" y="674"/>
                    <a:pt x="297" y="674"/>
                  </a:cubicBezTo>
                  <a:cubicBezTo>
                    <a:pt x="354" y="674"/>
                    <a:pt x="412" y="651"/>
                    <a:pt x="446" y="606"/>
                  </a:cubicBezTo>
                  <a:cubicBezTo>
                    <a:pt x="491" y="514"/>
                    <a:pt x="514" y="423"/>
                    <a:pt x="560" y="309"/>
                  </a:cubicBezTo>
                  <a:cubicBezTo>
                    <a:pt x="606" y="104"/>
                    <a:pt x="451" y="1"/>
                    <a:pt x="300" y="1"/>
                  </a:cubicBezTo>
                  <a:close/>
                </a:path>
              </a:pathLst>
            </a:custGeom>
            <a:solidFill>
              <a:srgbClr val="00C1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6" name="Google Shape;3466;p34"/>
            <p:cNvSpPr/>
            <p:nvPr/>
          </p:nvSpPr>
          <p:spPr>
            <a:xfrm flipH="1">
              <a:off x="630475" y="1940483"/>
              <a:ext cx="35831" cy="26893"/>
            </a:xfrm>
            <a:custGeom>
              <a:rect b="b" l="l" r="r" t="t"/>
              <a:pathLst>
                <a:path extrusionOk="0" h="686" w="914">
                  <a:moveTo>
                    <a:pt x="457" y="1"/>
                  </a:moveTo>
                  <a:cubicBezTo>
                    <a:pt x="1" y="1"/>
                    <a:pt x="1" y="685"/>
                    <a:pt x="457" y="685"/>
                  </a:cubicBezTo>
                  <a:cubicBezTo>
                    <a:pt x="914" y="685"/>
                    <a:pt x="914" y="1"/>
                    <a:pt x="45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7" name="Google Shape;3467;p34"/>
            <p:cNvSpPr/>
            <p:nvPr/>
          </p:nvSpPr>
          <p:spPr>
            <a:xfrm flipH="1">
              <a:off x="3808818" y="1137851"/>
              <a:ext cx="24227" cy="18817"/>
            </a:xfrm>
            <a:custGeom>
              <a:rect b="b" l="l" r="r" t="t"/>
              <a:pathLst>
                <a:path extrusionOk="0" h="480" w="618">
                  <a:moveTo>
                    <a:pt x="298" y="0"/>
                  </a:moveTo>
                  <a:cubicBezTo>
                    <a:pt x="1" y="0"/>
                    <a:pt x="1" y="480"/>
                    <a:pt x="298" y="480"/>
                  </a:cubicBezTo>
                  <a:cubicBezTo>
                    <a:pt x="617" y="480"/>
                    <a:pt x="617" y="0"/>
                    <a:pt x="298" y="0"/>
                  </a:cubicBezTo>
                  <a:close/>
                </a:path>
              </a:pathLst>
            </a:custGeom>
            <a:solidFill>
              <a:srgbClr val="00C1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8" name="Google Shape;3468;p34"/>
            <p:cNvSpPr/>
            <p:nvPr/>
          </p:nvSpPr>
          <p:spPr>
            <a:xfrm flipH="1">
              <a:off x="2740432" y="1808057"/>
              <a:ext cx="25991" cy="19719"/>
            </a:xfrm>
            <a:custGeom>
              <a:rect b="b" l="l" r="r" t="t"/>
              <a:pathLst>
                <a:path extrusionOk="0" h="503" w="663">
                  <a:moveTo>
                    <a:pt x="343" y="1"/>
                  </a:moveTo>
                  <a:cubicBezTo>
                    <a:pt x="1" y="1"/>
                    <a:pt x="1" y="503"/>
                    <a:pt x="343" y="503"/>
                  </a:cubicBezTo>
                  <a:cubicBezTo>
                    <a:pt x="663" y="503"/>
                    <a:pt x="663" y="1"/>
                    <a:pt x="343" y="1"/>
                  </a:cubicBezTo>
                  <a:close/>
                </a:path>
              </a:pathLst>
            </a:custGeom>
            <a:solidFill>
              <a:srgbClr val="00C1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9" name="Google Shape;3469;p34"/>
            <p:cNvSpPr/>
            <p:nvPr/>
          </p:nvSpPr>
          <p:spPr>
            <a:xfrm flipH="1">
              <a:off x="2525799" y="3566956"/>
              <a:ext cx="40771" cy="36537"/>
            </a:xfrm>
            <a:custGeom>
              <a:rect b="b" l="l" r="r" t="t"/>
              <a:pathLst>
                <a:path extrusionOk="0" h="932" w="1040">
                  <a:moveTo>
                    <a:pt x="337" y="1"/>
                  </a:moveTo>
                  <a:cubicBezTo>
                    <a:pt x="161" y="1"/>
                    <a:pt x="0" y="239"/>
                    <a:pt x="175" y="396"/>
                  </a:cubicBezTo>
                  <a:cubicBezTo>
                    <a:pt x="358" y="601"/>
                    <a:pt x="541" y="853"/>
                    <a:pt x="814" y="921"/>
                  </a:cubicBezTo>
                  <a:cubicBezTo>
                    <a:pt x="836" y="928"/>
                    <a:pt x="856" y="931"/>
                    <a:pt x="875" y="931"/>
                  </a:cubicBezTo>
                  <a:cubicBezTo>
                    <a:pt x="977" y="931"/>
                    <a:pt x="1039" y="835"/>
                    <a:pt x="1020" y="738"/>
                  </a:cubicBezTo>
                  <a:cubicBezTo>
                    <a:pt x="951" y="465"/>
                    <a:pt x="700" y="259"/>
                    <a:pt x="495" y="76"/>
                  </a:cubicBezTo>
                  <a:cubicBezTo>
                    <a:pt x="447" y="23"/>
                    <a:pt x="391" y="1"/>
                    <a:pt x="337" y="1"/>
                  </a:cubicBezTo>
                  <a:close/>
                </a:path>
              </a:pathLst>
            </a:custGeom>
            <a:solidFill>
              <a:srgbClr val="00C1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0" name="Google Shape;3470;p34"/>
            <p:cNvSpPr/>
            <p:nvPr/>
          </p:nvSpPr>
          <p:spPr>
            <a:xfrm flipH="1">
              <a:off x="1134228" y="3951140"/>
              <a:ext cx="34067" cy="25952"/>
            </a:xfrm>
            <a:custGeom>
              <a:rect b="b" l="l" r="r" t="t"/>
              <a:pathLst>
                <a:path extrusionOk="0" h="662" w="869">
                  <a:moveTo>
                    <a:pt x="434" y="0"/>
                  </a:moveTo>
                  <a:cubicBezTo>
                    <a:pt x="24" y="0"/>
                    <a:pt x="1" y="662"/>
                    <a:pt x="434" y="662"/>
                  </a:cubicBezTo>
                  <a:cubicBezTo>
                    <a:pt x="868" y="662"/>
                    <a:pt x="868" y="0"/>
                    <a:pt x="434" y="0"/>
                  </a:cubicBezTo>
                  <a:close/>
                </a:path>
              </a:pathLst>
            </a:custGeom>
            <a:solidFill>
              <a:srgbClr val="00C1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1" name="Google Shape;3471;p34"/>
            <p:cNvSpPr/>
            <p:nvPr/>
          </p:nvSpPr>
          <p:spPr>
            <a:xfrm flipH="1">
              <a:off x="-181134" y="1839380"/>
              <a:ext cx="25991" cy="19719"/>
            </a:xfrm>
            <a:custGeom>
              <a:rect b="b" l="l" r="r" t="t"/>
              <a:pathLst>
                <a:path extrusionOk="0" h="503" w="663">
                  <a:moveTo>
                    <a:pt x="343" y="0"/>
                  </a:moveTo>
                  <a:cubicBezTo>
                    <a:pt x="0" y="0"/>
                    <a:pt x="0" y="503"/>
                    <a:pt x="343" y="503"/>
                  </a:cubicBezTo>
                  <a:cubicBezTo>
                    <a:pt x="662" y="503"/>
                    <a:pt x="662" y="0"/>
                    <a:pt x="343" y="0"/>
                  </a:cubicBezTo>
                  <a:close/>
                </a:path>
              </a:pathLst>
            </a:custGeom>
            <a:solidFill>
              <a:srgbClr val="00C1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2" name="Google Shape;3472;p34"/>
            <p:cNvSpPr/>
            <p:nvPr/>
          </p:nvSpPr>
          <p:spPr>
            <a:xfrm flipH="1">
              <a:off x="3441961" y="1899242"/>
              <a:ext cx="25991" cy="21601"/>
            </a:xfrm>
            <a:custGeom>
              <a:rect b="b" l="l" r="r" t="t"/>
              <a:pathLst>
                <a:path extrusionOk="0" h="551" w="663">
                  <a:moveTo>
                    <a:pt x="124" y="1"/>
                  </a:moveTo>
                  <a:cubicBezTo>
                    <a:pt x="89" y="1"/>
                    <a:pt x="52" y="20"/>
                    <a:pt x="23" y="48"/>
                  </a:cubicBezTo>
                  <a:cubicBezTo>
                    <a:pt x="1" y="94"/>
                    <a:pt x="1" y="162"/>
                    <a:pt x="46" y="208"/>
                  </a:cubicBezTo>
                  <a:cubicBezTo>
                    <a:pt x="183" y="299"/>
                    <a:pt x="320" y="414"/>
                    <a:pt x="480" y="528"/>
                  </a:cubicBezTo>
                  <a:cubicBezTo>
                    <a:pt x="480" y="551"/>
                    <a:pt x="503" y="551"/>
                    <a:pt x="526" y="551"/>
                  </a:cubicBezTo>
                  <a:cubicBezTo>
                    <a:pt x="571" y="551"/>
                    <a:pt x="594" y="528"/>
                    <a:pt x="617" y="505"/>
                  </a:cubicBezTo>
                  <a:cubicBezTo>
                    <a:pt x="663" y="459"/>
                    <a:pt x="663" y="391"/>
                    <a:pt x="617" y="368"/>
                  </a:cubicBezTo>
                  <a:cubicBezTo>
                    <a:pt x="457" y="254"/>
                    <a:pt x="320" y="140"/>
                    <a:pt x="183" y="26"/>
                  </a:cubicBezTo>
                  <a:cubicBezTo>
                    <a:pt x="166" y="8"/>
                    <a:pt x="145" y="1"/>
                    <a:pt x="124" y="1"/>
                  </a:cubicBezTo>
                  <a:close/>
                </a:path>
              </a:pathLst>
            </a:custGeom>
            <a:solidFill>
              <a:srgbClr val="33CD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3" name="Google Shape;3473;p34"/>
            <p:cNvSpPr/>
            <p:nvPr/>
          </p:nvSpPr>
          <p:spPr>
            <a:xfrm flipH="1">
              <a:off x="871179" y="1389296"/>
              <a:ext cx="2995855" cy="3015535"/>
            </a:xfrm>
            <a:custGeom>
              <a:rect b="b" l="l" r="r" t="t"/>
              <a:pathLst>
                <a:path extrusionOk="0" h="76922" w="76420">
                  <a:moveTo>
                    <a:pt x="55398" y="0"/>
                  </a:moveTo>
                  <a:cubicBezTo>
                    <a:pt x="55352" y="0"/>
                    <a:pt x="55306" y="46"/>
                    <a:pt x="55306" y="114"/>
                  </a:cubicBezTo>
                  <a:cubicBezTo>
                    <a:pt x="55306" y="183"/>
                    <a:pt x="55352" y="229"/>
                    <a:pt x="55398" y="229"/>
                  </a:cubicBezTo>
                  <a:lnTo>
                    <a:pt x="56470" y="229"/>
                  </a:lnTo>
                  <a:cubicBezTo>
                    <a:pt x="56539" y="229"/>
                    <a:pt x="56585" y="183"/>
                    <a:pt x="56585" y="114"/>
                  </a:cubicBezTo>
                  <a:cubicBezTo>
                    <a:pt x="56585" y="69"/>
                    <a:pt x="56539" y="23"/>
                    <a:pt x="56493" y="23"/>
                  </a:cubicBezTo>
                  <a:cubicBezTo>
                    <a:pt x="56128" y="0"/>
                    <a:pt x="55763" y="0"/>
                    <a:pt x="55398" y="0"/>
                  </a:cubicBezTo>
                  <a:close/>
                  <a:moveTo>
                    <a:pt x="54146" y="41"/>
                  </a:moveTo>
                  <a:cubicBezTo>
                    <a:pt x="54138" y="41"/>
                    <a:pt x="54129" y="43"/>
                    <a:pt x="54119" y="46"/>
                  </a:cubicBezTo>
                  <a:cubicBezTo>
                    <a:pt x="53754" y="46"/>
                    <a:pt x="53389" y="69"/>
                    <a:pt x="53047" y="92"/>
                  </a:cubicBezTo>
                  <a:cubicBezTo>
                    <a:pt x="52978" y="114"/>
                    <a:pt x="52932" y="160"/>
                    <a:pt x="52955" y="206"/>
                  </a:cubicBezTo>
                  <a:cubicBezTo>
                    <a:pt x="52955" y="274"/>
                    <a:pt x="53001" y="320"/>
                    <a:pt x="53047" y="320"/>
                  </a:cubicBezTo>
                  <a:lnTo>
                    <a:pt x="53069" y="320"/>
                  </a:lnTo>
                  <a:cubicBezTo>
                    <a:pt x="53412" y="297"/>
                    <a:pt x="53777" y="274"/>
                    <a:pt x="54119" y="251"/>
                  </a:cubicBezTo>
                  <a:cubicBezTo>
                    <a:pt x="54188" y="251"/>
                    <a:pt x="54234" y="206"/>
                    <a:pt x="54234" y="137"/>
                  </a:cubicBezTo>
                  <a:cubicBezTo>
                    <a:pt x="54234" y="98"/>
                    <a:pt x="54199" y="41"/>
                    <a:pt x="54146" y="41"/>
                  </a:cubicBezTo>
                  <a:close/>
                  <a:moveTo>
                    <a:pt x="57771" y="69"/>
                  </a:moveTo>
                  <a:cubicBezTo>
                    <a:pt x="57703" y="69"/>
                    <a:pt x="57657" y="114"/>
                    <a:pt x="57657" y="160"/>
                  </a:cubicBezTo>
                  <a:cubicBezTo>
                    <a:pt x="57657" y="229"/>
                    <a:pt x="57703" y="274"/>
                    <a:pt x="57771" y="274"/>
                  </a:cubicBezTo>
                  <a:cubicBezTo>
                    <a:pt x="58114" y="297"/>
                    <a:pt x="58479" y="320"/>
                    <a:pt x="58821" y="343"/>
                  </a:cubicBezTo>
                  <a:cubicBezTo>
                    <a:pt x="58890" y="343"/>
                    <a:pt x="58936" y="297"/>
                    <a:pt x="58936" y="251"/>
                  </a:cubicBezTo>
                  <a:cubicBezTo>
                    <a:pt x="58958" y="183"/>
                    <a:pt x="58913" y="137"/>
                    <a:pt x="58844" y="137"/>
                  </a:cubicBezTo>
                  <a:cubicBezTo>
                    <a:pt x="58479" y="114"/>
                    <a:pt x="58114" y="92"/>
                    <a:pt x="57771" y="69"/>
                  </a:cubicBezTo>
                  <a:close/>
                  <a:moveTo>
                    <a:pt x="51794" y="223"/>
                  </a:moveTo>
                  <a:cubicBezTo>
                    <a:pt x="51785" y="223"/>
                    <a:pt x="51776" y="225"/>
                    <a:pt x="51768" y="229"/>
                  </a:cubicBezTo>
                  <a:cubicBezTo>
                    <a:pt x="51403" y="251"/>
                    <a:pt x="51038" y="320"/>
                    <a:pt x="50696" y="366"/>
                  </a:cubicBezTo>
                  <a:cubicBezTo>
                    <a:pt x="50627" y="366"/>
                    <a:pt x="50604" y="434"/>
                    <a:pt x="50604" y="480"/>
                  </a:cubicBezTo>
                  <a:cubicBezTo>
                    <a:pt x="50604" y="548"/>
                    <a:pt x="50650" y="571"/>
                    <a:pt x="50696" y="571"/>
                  </a:cubicBezTo>
                  <a:lnTo>
                    <a:pt x="50718" y="571"/>
                  </a:lnTo>
                  <a:cubicBezTo>
                    <a:pt x="51084" y="525"/>
                    <a:pt x="51426" y="480"/>
                    <a:pt x="51791" y="434"/>
                  </a:cubicBezTo>
                  <a:cubicBezTo>
                    <a:pt x="51837" y="434"/>
                    <a:pt x="51882" y="366"/>
                    <a:pt x="51882" y="320"/>
                  </a:cubicBezTo>
                  <a:cubicBezTo>
                    <a:pt x="51882" y="264"/>
                    <a:pt x="51836" y="223"/>
                    <a:pt x="51794" y="223"/>
                  </a:cubicBezTo>
                  <a:close/>
                  <a:moveTo>
                    <a:pt x="60097" y="245"/>
                  </a:moveTo>
                  <a:cubicBezTo>
                    <a:pt x="60055" y="245"/>
                    <a:pt x="60008" y="286"/>
                    <a:pt x="60008" y="343"/>
                  </a:cubicBezTo>
                  <a:cubicBezTo>
                    <a:pt x="60008" y="388"/>
                    <a:pt x="60054" y="457"/>
                    <a:pt x="60100" y="457"/>
                  </a:cubicBezTo>
                  <a:cubicBezTo>
                    <a:pt x="60465" y="502"/>
                    <a:pt x="60807" y="548"/>
                    <a:pt x="61172" y="594"/>
                  </a:cubicBezTo>
                  <a:cubicBezTo>
                    <a:pt x="61241" y="594"/>
                    <a:pt x="61287" y="548"/>
                    <a:pt x="61287" y="502"/>
                  </a:cubicBezTo>
                  <a:cubicBezTo>
                    <a:pt x="61287" y="434"/>
                    <a:pt x="61264" y="388"/>
                    <a:pt x="61195" y="388"/>
                  </a:cubicBezTo>
                  <a:cubicBezTo>
                    <a:pt x="60853" y="320"/>
                    <a:pt x="60488" y="274"/>
                    <a:pt x="60122" y="251"/>
                  </a:cubicBezTo>
                  <a:cubicBezTo>
                    <a:pt x="60114" y="247"/>
                    <a:pt x="60106" y="245"/>
                    <a:pt x="60097" y="245"/>
                  </a:cubicBezTo>
                  <a:close/>
                  <a:moveTo>
                    <a:pt x="49452" y="588"/>
                  </a:moveTo>
                  <a:cubicBezTo>
                    <a:pt x="49441" y="588"/>
                    <a:pt x="49429" y="590"/>
                    <a:pt x="49417" y="594"/>
                  </a:cubicBezTo>
                  <a:cubicBezTo>
                    <a:pt x="49075" y="662"/>
                    <a:pt x="48710" y="731"/>
                    <a:pt x="48367" y="822"/>
                  </a:cubicBezTo>
                  <a:cubicBezTo>
                    <a:pt x="48322" y="845"/>
                    <a:pt x="48276" y="890"/>
                    <a:pt x="48299" y="959"/>
                  </a:cubicBezTo>
                  <a:cubicBezTo>
                    <a:pt x="48299" y="1005"/>
                    <a:pt x="48345" y="1027"/>
                    <a:pt x="48390" y="1027"/>
                  </a:cubicBezTo>
                  <a:lnTo>
                    <a:pt x="48436" y="1027"/>
                  </a:lnTo>
                  <a:cubicBezTo>
                    <a:pt x="48755" y="959"/>
                    <a:pt x="49121" y="868"/>
                    <a:pt x="49463" y="799"/>
                  </a:cubicBezTo>
                  <a:cubicBezTo>
                    <a:pt x="49531" y="799"/>
                    <a:pt x="49554" y="731"/>
                    <a:pt x="49554" y="685"/>
                  </a:cubicBezTo>
                  <a:cubicBezTo>
                    <a:pt x="49536" y="629"/>
                    <a:pt x="49501" y="588"/>
                    <a:pt x="49452" y="588"/>
                  </a:cubicBezTo>
                  <a:close/>
                  <a:moveTo>
                    <a:pt x="62473" y="594"/>
                  </a:moveTo>
                  <a:cubicBezTo>
                    <a:pt x="62405" y="594"/>
                    <a:pt x="62359" y="617"/>
                    <a:pt x="62336" y="685"/>
                  </a:cubicBezTo>
                  <a:cubicBezTo>
                    <a:pt x="62336" y="754"/>
                    <a:pt x="62359" y="799"/>
                    <a:pt x="62428" y="822"/>
                  </a:cubicBezTo>
                  <a:cubicBezTo>
                    <a:pt x="62770" y="890"/>
                    <a:pt x="63135" y="959"/>
                    <a:pt x="63478" y="1050"/>
                  </a:cubicBezTo>
                  <a:lnTo>
                    <a:pt x="63501" y="1050"/>
                  </a:lnTo>
                  <a:cubicBezTo>
                    <a:pt x="63546" y="1050"/>
                    <a:pt x="63592" y="1005"/>
                    <a:pt x="63592" y="959"/>
                  </a:cubicBezTo>
                  <a:cubicBezTo>
                    <a:pt x="63615" y="913"/>
                    <a:pt x="63569" y="845"/>
                    <a:pt x="63523" y="822"/>
                  </a:cubicBezTo>
                  <a:cubicBezTo>
                    <a:pt x="63181" y="754"/>
                    <a:pt x="62816" y="662"/>
                    <a:pt x="62473" y="594"/>
                  </a:cubicBezTo>
                  <a:close/>
                  <a:moveTo>
                    <a:pt x="47162" y="1158"/>
                  </a:moveTo>
                  <a:cubicBezTo>
                    <a:pt x="47152" y="1158"/>
                    <a:pt x="47143" y="1160"/>
                    <a:pt x="47135" y="1164"/>
                  </a:cubicBezTo>
                  <a:cubicBezTo>
                    <a:pt x="46792" y="1279"/>
                    <a:pt x="46427" y="1393"/>
                    <a:pt x="46108" y="1507"/>
                  </a:cubicBezTo>
                  <a:cubicBezTo>
                    <a:pt x="46039" y="1530"/>
                    <a:pt x="46016" y="1575"/>
                    <a:pt x="46039" y="1644"/>
                  </a:cubicBezTo>
                  <a:cubicBezTo>
                    <a:pt x="46062" y="1689"/>
                    <a:pt x="46085" y="1712"/>
                    <a:pt x="46131" y="1712"/>
                  </a:cubicBezTo>
                  <a:lnTo>
                    <a:pt x="46176" y="1712"/>
                  </a:lnTo>
                  <a:cubicBezTo>
                    <a:pt x="46519" y="1598"/>
                    <a:pt x="46838" y="1484"/>
                    <a:pt x="47180" y="1370"/>
                  </a:cubicBezTo>
                  <a:cubicBezTo>
                    <a:pt x="47249" y="1347"/>
                    <a:pt x="47272" y="1301"/>
                    <a:pt x="47272" y="1233"/>
                  </a:cubicBezTo>
                  <a:cubicBezTo>
                    <a:pt x="47253" y="1196"/>
                    <a:pt x="47204" y="1158"/>
                    <a:pt x="47162" y="1158"/>
                  </a:cubicBezTo>
                  <a:close/>
                  <a:moveTo>
                    <a:pt x="64779" y="1164"/>
                  </a:moveTo>
                  <a:cubicBezTo>
                    <a:pt x="64710" y="1164"/>
                    <a:pt x="64642" y="1187"/>
                    <a:pt x="64642" y="1233"/>
                  </a:cubicBezTo>
                  <a:cubicBezTo>
                    <a:pt x="64619" y="1301"/>
                    <a:pt x="64642" y="1370"/>
                    <a:pt x="64710" y="1370"/>
                  </a:cubicBezTo>
                  <a:cubicBezTo>
                    <a:pt x="65053" y="1484"/>
                    <a:pt x="65395" y="1598"/>
                    <a:pt x="65715" y="1712"/>
                  </a:cubicBezTo>
                  <a:lnTo>
                    <a:pt x="65760" y="1712"/>
                  </a:lnTo>
                  <a:cubicBezTo>
                    <a:pt x="65806" y="1712"/>
                    <a:pt x="65852" y="1689"/>
                    <a:pt x="65852" y="1644"/>
                  </a:cubicBezTo>
                  <a:cubicBezTo>
                    <a:pt x="65874" y="1575"/>
                    <a:pt x="65852" y="1530"/>
                    <a:pt x="65783" y="1507"/>
                  </a:cubicBezTo>
                  <a:cubicBezTo>
                    <a:pt x="65464" y="1393"/>
                    <a:pt x="65121" y="1279"/>
                    <a:pt x="64779" y="1164"/>
                  </a:cubicBezTo>
                  <a:close/>
                  <a:moveTo>
                    <a:pt x="44935" y="1955"/>
                  </a:moveTo>
                  <a:cubicBezTo>
                    <a:pt x="44922" y="1955"/>
                    <a:pt x="44909" y="1958"/>
                    <a:pt x="44898" y="1963"/>
                  </a:cubicBezTo>
                  <a:cubicBezTo>
                    <a:pt x="44578" y="2100"/>
                    <a:pt x="44236" y="2260"/>
                    <a:pt x="43916" y="2397"/>
                  </a:cubicBezTo>
                  <a:cubicBezTo>
                    <a:pt x="43871" y="2443"/>
                    <a:pt x="43848" y="2488"/>
                    <a:pt x="43871" y="2557"/>
                  </a:cubicBezTo>
                  <a:cubicBezTo>
                    <a:pt x="43894" y="2580"/>
                    <a:pt x="43916" y="2602"/>
                    <a:pt x="43962" y="2602"/>
                  </a:cubicBezTo>
                  <a:lnTo>
                    <a:pt x="44008" y="2602"/>
                  </a:lnTo>
                  <a:cubicBezTo>
                    <a:pt x="44327" y="2443"/>
                    <a:pt x="44647" y="2306"/>
                    <a:pt x="44989" y="2169"/>
                  </a:cubicBezTo>
                  <a:cubicBezTo>
                    <a:pt x="45035" y="2146"/>
                    <a:pt x="45058" y="2077"/>
                    <a:pt x="45035" y="2032"/>
                  </a:cubicBezTo>
                  <a:cubicBezTo>
                    <a:pt x="45018" y="1980"/>
                    <a:pt x="44975" y="1955"/>
                    <a:pt x="44935" y="1955"/>
                  </a:cubicBezTo>
                  <a:close/>
                  <a:moveTo>
                    <a:pt x="66955" y="1955"/>
                  </a:moveTo>
                  <a:cubicBezTo>
                    <a:pt x="66916" y="1955"/>
                    <a:pt x="66873" y="1980"/>
                    <a:pt x="66856" y="2032"/>
                  </a:cubicBezTo>
                  <a:cubicBezTo>
                    <a:pt x="66833" y="2077"/>
                    <a:pt x="66856" y="2146"/>
                    <a:pt x="66924" y="2169"/>
                  </a:cubicBezTo>
                  <a:cubicBezTo>
                    <a:pt x="67244" y="2306"/>
                    <a:pt x="67586" y="2443"/>
                    <a:pt x="67883" y="2602"/>
                  </a:cubicBezTo>
                  <a:lnTo>
                    <a:pt x="67929" y="2602"/>
                  </a:lnTo>
                  <a:cubicBezTo>
                    <a:pt x="67974" y="2602"/>
                    <a:pt x="68020" y="2580"/>
                    <a:pt x="68043" y="2557"/>
                  </a:cubicBezTo>
                  <a:cubicBezTo>
                    <a:pt x="68066" y="2488"/>
                    <a:pt x="68043" y="2420"/>
                    <a:pt x="67974" y="2397"/>
                  </a:cubicBezTo>
                  <a:cubicBezTo>
                    <a:pt x="67655" y="2260"/>
                    <a:pt x="67335" y="2100"/>
                    <a:pt x="66993" y="1963"/>
                  </a:cubicBezTo>
                  <a:cubicBezTo>
                    <a:pt x="66981" y="1958"/>
                    <a:pt x="66969" y="1955"/>
                    <a:pt x="66955" y="1955"/>
                  </a:cubicBezTo>
                  <a:close/>
                  <a:moveTo>
                    <a:pt x="42815" y="2981"/>
                  </a:moveTo>
                  <a:cubicBezTo>
                    <a:pt x="42801" y="2981"/>
                    <a:pt x="42787" y="2984"/>
                    <a:pt x="42775" y="2990"/>
                  </a:cubicBezTo>
                  <a:cubicBezTo>
                    <a:pt x="42456" y="3173"/>
                    <a:pt x="42136" y="3356"/>
                    <a:pt x="41839" y="3538"/>
                  </a:cubicBezTo>
                  <a:cubicBezTo>
                    <a:pt x="41794" y="3584"/>
                    <a:pt x="41771" y="3652"/>
                    <a:pt x="41794" y="3698"/>
                  </a:cubicBezTo>
                  <a:cubicBezTo>
                    <a:pt x="41817" y="3721"/>
                    <a:pt x="41862" y="3744"/>
                    <a:pt x="41885" y="3744"/>
                  </a:cubicBezTo>
                  <a:cubicBezTo>
                    <a:pt x="41908" y="3744"/>
                    <a:pt x="41931" y="3744"/>
                    <a:pt x="41953" y="3721"/>
                  </a:cubicBezTo>
                  <a:cubicBezTo>
                    <a:pt x="42250" y="3538"/>
                    <a:pt x="42570" y="3356"/>
                    <a:pt x="42867" y="3196"/>
                  </a:cubicBezTo>
                  <a:cubicBezTo>
                    <a:pt x="42912" y="3150"/>
                    <a:pt x="42935" y="3105"/>
                    <a:pt x="42912" y="3036"/>
                  </a:cubicBezTo>
                  <a:cubicBezTo>
                    <a:pt x="42895" y="3003"/>
                    <a:pt x="42854" y="2981"/>
                    <a:pt x="42815" y="2981"/>
                  </a:cubicBezTo>
                  <a:close/>
                  <a:moveTo>
                    <a:pt x="69098" y="2981"/>
                  </a:moveTo>
                  <a:cubicBezTo>
                    <a:pt x="69058" y="2981"/>
                    <a:pt x="69012" y="3003"/>
                    <a:pt x="68979" y="3036"/>
                  </a:cubicBezTo>
                  <a:cubicBezTo>
                    <a:pt x="68956" y="3082"/>
                    <a:pt x="68979" y="3150"/>
                    <a:pt x="69024" y="3196"/>
                  </a:cubicBezTo>
                  <a:cubicBezTo>
                    <a:pt x="69344" y="3356"/>
                    <a:pt x="69641" y="3538"/>
                    <a:pt x="69937" y="3744"/>
                  </a:cubicBezTo>
                  <a:lnTo>
                    <a:pt x="70006" y="3744"/>
                  </a:lnTo>
                  <a:cubicBezTo>
                    <a:pt x="70012" y="3750"/>
                    <a:pt x="70020" y="3753"/>
                    <a:pt x="70028" y="3753"/>
                  </a:cubicBezTo>
                  <a:cubicBezTo>
                    <a:pt x="70051" y="3753"/>
                    <a:pt x="70080" y="3731"/>
                    <a:pt x="70097" y="3698"/>
                  </a:cubicBezTo>
                  <a:cubicBezTo>
                    <a:pt x="70120" y="3652"/>
                    <a:pt x="70097" y="3584"/>
                    <a:pt x="70051" y="3561"/>
                  </a:cubicBezTo>
                  <a:cubicBezTo>
                    <a:pt x="69755" y="3356"/>
                    <a:pt x="69458" y="3173"/>
                    <a:pt x="69138" y="2990"/>
                  </a:cubicBezTo>
                  <a:cubicBezTo>
                    <a:pt x="69126" y="2984"/>
                    <a:pt x="69112" y="2981"/>
                    <a:pt x="69098" y="2981"/>
                  </a:cubicBezTo>
                  <a:close/>
                  <a:moveTo>
                    <a:pt x="40807" y="4237"/>
                  </a:moveTo>
                  <a:cubicBezTo>
                    <a:pt x="40793" y="4237"/>
                    <a:pt x="40779" y="4240"/>
                    <a:pt x="40767" y="4246"/>
                  </a:cubicBezTo>
                  <a:cubicBezTo>
                    <a:pt x="40470" y="4451"/>
                    <a:pt x="40173" y="4679"/>
                    <a:pt x="39899" y="4908"/>
                  </a:cubicBezTo>
                  <a:cubicBezTo>
                    <a:pt x="39854" y="4931"/>
                    <a:pt x="39831" y="4999"/>
                    <a:pt x="39876" y="5045"/>
                  </a:cubicBezTo>
                  <a:cubicBezTo>
                    <a:pt x="39899" y="5068"/>
                    <a:pt x="39922" y="5090"/>
                    <a:pt x="39945" y="5090"/>
                  </a:cubicBezTo>
                  <a:cubicBezTo>
                    <a:pt x="39991" y="5090"/>
                    <a:pt x="40013" y="5090"/>
                    <a:pt x="40036" y="5068"/>
                  </a:cubicBezTo>
                  <a:cubicBezTo>
                    <a:pt x="40310" y="4839"/>
                    <a:pt x="40584" y="4634"/>
                    <a:pt x="40881" y="4428"/>
                  </a:cubicBezTo>
                  <a:cubicBezTo>
                    <a:pt x="40926" y="4406"/>
                    <a:pt x="40949" y="4337"/>
                    <a:pt x="40904" y="4291"/>
                  </a:cubicBezTo>
                  <a:cubicBezTo>
                    <a:pt x="40887" y="4258"/>
                    <a:pt x="40846" y="4237"/>
                    <a:pt x="40807" y="4237"/>
                  </a:cubicBezTo>
                  <a:close/>
                  <a:moveTo>
                    <a:pt x="71059" y="4276"/>
                  </a:moveTo>
                  <a:cubicBezTo>
                    <a:pt x="71026" y="4276"/>
                    <a:pt x="70991" y="4288"/>
                    <a:pt x="70964" y="4314"/>
                  </a:cubicBezTo>
                  <a:cubicBezTo>
                    <a:pt x="70919" y="4360"/>
                    <a:pt x="70942" y="4428"/>
                    <a:pt x="70987" y="4474"/>
                  </a:cubicBezTo>
                  <a:cubicBezTo>
                    <a:pt x="71261" y="4679"/>
                    <a:pt x="71558" y="4908"/>
                    <a:pt x="71809" y="5159"/>
                  </a:cubicBezTo>
                  <a:cubicBezTo>
                    <a:pt x="71832" y="5159"/>
                    <a:pt x="71855" y="5182"/>
                    <a:pt x="71877" y="5182"/>
                  </a:cubicBezTo>
                  <a:cubicBezTo>
                    <a:pt x="71900" y="5182"/>
                    <a:pt x="71946" y="5159"/>
                    <a:pt x="71969" y="5136"/>
                  </a:cubicBezTo>
                  <a:cubicBezTo>
                    <a:pt x="71992" y="5090"/>
                    <a:pt x="71992" y="5022"/>
                    <a:pt x="71946" y="4999"/>
                  </a:cubicBezTo>
                  <a:cubicBezTo>
                    <a:pt x="71695" y="4748"/>
                    <a:pt x="71398" y="4520"/>
                    <a:pt x="71124" y="4291"/>
                  </a:cubicBezTo>
                  <a:cubicBezTo>
                    <a:pt x="71105" y="4282"/>
                    <a:pt x="71082" y="4276"/>
                    <a:pt x="71059" y="4276"/>
                  </a:cubicBezTo>
                  <a:close/>
                  <a:moveTo>
                    <a:pt x="38975" y="5695"/>
                  </a:moveTo>
                  <a:cubicBezTo>
                    <a:pt x="38946" y="5695"/>
                    <a:pt x="38918" y="5707"/>
                    <a:pt x="38895" y="5729"/>
                  </a:cubicBezTo>
                  <a:cubicBezTo>
                    <a:pt x="38621" y="5958"/>
                    <a:pt x="38370" y="6209"/>
                    <a:pt x="38096" y="6460"/>
                  </a:cubicBezTo>
                  <a:cubicBezTo>
                    <a:pt x="38073" y="6483"/>
                    <a:pt x="38050" y="6551"/>
                    <a:pt x="38096" y="6597"/>
                  </a:cubicBezTo>
                  <a:cubicBezTo>
                    <a:pt x="38119" y="6620"/>
                    <a:pt x="38142" y="6642"/>
                    <a:pt x="38164" y="6642"/>
                  </a:cubicBezTo>
                  <a:cubicBezTo>
                    <a:pt x="38210" y="6642"/>
                    <a:pt x="38233" y="6620"/>
                    <a:pt x="38256" y="6597"/>
                  </a:cubicBezTo>
                  <a:cubicBezTo>
                    <a:pt x="38507" y="6369"/>
                    <a:pt x="38781" y="6117"/>
                    <a:pt x="39032" y="5889"/>
                  </a:cubicBezTo>
                  <a:cubicBezTo>
                    <a:pt x="39078" y="5844"/>
                    <a:pt x="39078" y="5775"/>
                    <a:pt x="39055" y="5729"/>
                  </a:cubicBezTo>
                  <a:cubicBezTo>
                    <a:pt x="39032" y="5707"/>
                    <a:pt x="39003" y="5695"/>
                    <a:pt x="38975" y="5695"/>
                  </a:cubicBezTo>
                  <a:close/>
                  <a:moveTo>
                    <a:pt x="72802" y="5855"/>
                  </a:moveTo>
                  <a:cubicBezTo>
                    <a:pt x="72773" y="5855"/>
                    <a:pt x="72745" y="5866"/>
                    <a:pt x="72722" y="5889"/>
                  </a:cubicBezTo>
                  <a:cubicBezTo>
                    <a:pt x="72676" y="5935"/>
                    <a:pt x="72676" y="6003"/>
                    <a:pt x="72722" y="6049"/>
                  </a:cubicBezTo>
                  <a:cubicBezTo>
                    <a:pt x="72973" y="6300"/>
                    <a:pt x="73201" y="6574"/>
                    <a:pt x="73407" y="6848"/>
                  </a:cubicBezTo>
                  <a:cubicBezTo>
                    <a:pt x="73430" y="6871"/>
                    <a:pt x="73452" y="6894"/>
                    <a:pt x="73498" y="6894"/>
                  </a:cubicBezTo>
                  <a:cubicBezTo>
                    <a:pt x="73521" y="6894"/>
                    <a:pt x="73544" y="6894"/>
                    <a:pt x="73567" y="6871"/>
                  </a:cubicBezTo>
                  <a:cubicBezTo>
                    <a:pt x="73612" y="6825"/>
                    <a:pt x="73612" y="6757"/>
                    <a:pt x="73589" y="6711"/>
                  </a:cubicBezTo>
                  <a:cubicBezTo>
                    <a:pt x="73361" y="6437"/>
                    <a:pt x="73133" y="6163"/>
                    <a:pt x="72882" y="5889"/>
                  </a:cubicBezTo>
                  <a:cubicBezTo>
                    <a:pt x="72859" y="5866"/>
                    <a:pt x="72830" y="5855"/>
                    <a:pt x="72802" y="5855"/>
                  </a:cubicBezTo>
                  <a:close/>
                  <a:moveTo>
                    <a:pt x="37283" y="7339"/>
                  </a:moveTo>
                  <a:cubicBezTo>
                    <a:pt x="37257" y="7339"/>
                    <a:pt x="37229" y="7350"/>
                    <a:pt x="37206" y="7373"/>
                  </a:cubicBezTo>
                  <a:cubicBezTo>
                    <a:pt x="36955" y="7624"/>
                    <a:pt x="36726" y="7898"/>
                    <a:pt x="36498" y="8172"/>
                  </a:cubicBezTo>
                  <a:cubicBezTo>
                    <a:pt x="36453" y="8217"/>
                    <a:pt x="36453" y="8286"/>
                    <a:pt x="36498" y="8332"/>
                  </a:cubicBezTo>
                  <a:cubicBezTo>
                    <a:pt x="36521" y="8354"/>
                    <a:pt x="36544" y="8354"/>
                    <a:pt x="36567" y="8354"/>
                  </a:cubicBezTo>
                  <a:cubicBezTo>
                    <a:pt x="36590" y="8354"/>
                    <a:pt x="36635" y="8332"/>
                    <a:pt x="36658" y="8309"/>
                  </a:cubicBezTo>
                  <a:cubicBezTo>
                    <a:pt x="36886" y="8035"/>
                    <a:pt x="37115" y="7784"/>
                    <a:pt x="37366" y="7510"/>
                  </a:cubicBezTo>
                  <a:cubicBezTo>
                    <a:pt x="37388" y="7464"/>
                    <a:pt x="37388" y="7396"/>
                    <a:pt x="37343" y="7373"/>
                  </a:cubicBezTo>
                  <a:cubicBezTo>
                    <a:pt x="37331" y="7350"/>
                    <a:pt x="37309" y="7339"/>
                    <a:pt x="37283" y="7339"/>
                  </a:cubicBezTo>
                  <a:close/>
                  <a:moveTo>
                    <a:pt x="74223" y="7729"/>
                  </a:moveTo>
                  <a:cubicBezTo>
                    <a:pt x="74209" y="7729"/>
                    <a:pt x="74195" y="7732"/>
                    <a:pt x="74183" y="7738"/>
                  </a:cubicBezTo>
                  <a:cubicBezTo>
                    <a:pt x="74114" y="7784"/>
                    <a:pt x="74114" y="7852"/>
                    <a:pt x="74137" y="7898"/>
                  </a:cubicBezTo>
                  <a:cubicBezTo>
                    <a:pt x="74320" y="8195"/>
                    <a:pt x="74502" y="8491"/>
                    <a:pt x="74662" y="8811"/>
                  </a:cubicBezTo>
                  <a:cubicBezTo>
                    <a:pt x="74685" y="8857"/>
                    <a:pt x="74708" y="8879"/>
                    <a:pt x="74753" y="8879"/>
                  </a:cubicBezTo>
                  <a:cubicBezTo>
                    <a:pt x="74776" y="8879"/>
                    <a:pt x="74799" y="8879"/>
                    <a:pt x="74799" y="8857"/>
                  </a:cubicBezTo>
                  <a:cubicBezTo>
                    <a:pt x="74868" y="8834"/>
                    <a:pt x="74890" y="8765"/>
                    <a:pt x="74845" y="8720"/>
                  </a:cubicBezTo>
                  <a:cubicBezTo>
                    <a:pt x="74685" y="8400"/>
                    <a:pt x="74502" y="8080"/>
                    <a:pt x="74320" y="7784"/>
                  </a:cubicBezTo>
                  <a:cubicBezTo>
                    <a:pt x="74303" y="7750"/>
                    <a:pt x="74262" y="7729"/>
                    <a:pt x="74223" y="7729"/>
                  </a:cubicBezTo>
                  <a:close/>
                  <a:moveTo>
                    <a:pt x="35771" y="9138"/>
                  </a:moveTo>
                  <a:cubicBezTo>
                    <a:pt x="35738" y="9138"/>
                    <a:pt x="35703" y="9149"/>
                    <a:pt x="35677" y="9176"/>
                  </a:cubicBezTo>
                  <a:cubicBezTo>
                    <a:pt x="35471" y="9473"/>
                    <a:pt x="35243" y="9770"/>
                    <a:pt x="35037" y="10043"/>
                  </a:cubicBezTo>
                  <a:cubicBezTo>
                    <a:pt x="35015" y="10112"/>
                    <a:pt x="35015" y="10180"/>
                    <a:pt x="35083" y="10203"/>
                  </a:cubicBezTo>
                  <a:cubicBezTo>
                    <a:pt x="35083" y="10226"/>
                    <a:pt x="35106" y="10226"/>
                    <a:pt x="35129" y="10226"/>
                  </a:cubicBezTo>
                  <a:cubicBezTo>
                    <a:pt x="35174" y="10226"/>
                    <a:pt x="35197" y="10203"/>
                    <a:pt x="35220" y="10180"/>
                  </a:cubicBezTo>
                  <a:cubicBezTo>
                    <a:pt x="35425" y="9884"/>
                    <a:pt x="35631" y="9587"/>
                    <a:pt x="35859" y="9313"/>
                  </a:cubicBezTo>
                  <a:cubicBezTo>
                    <a:pt x="35882" y="9267"/>
                    <a:pt x="35882" y="9199"/>
                    <a:pt x="35836" y="9153"/>
                  </a:cubicBezTo>
                  <a:cubicBezTo>
                    <a:pt x="35817" y="9144"/>
                    <a:pt x="35795" y="9138"/>
                    <a:pt x="35771" y="9138"/>
                  </a:cubicBezTo>
                  <a:close/>
                  <a:moveTo>
                    <a:pt x="75293" y="9829"/>
                  </a:moveTo>
                  <a:cubicBezTo>
                    <a:pt x="75280" y="9829"/>
                    <a:pt x="75267" y="9832"/>
                    <a:pt x="75256" y="9838"/>
                  </a:cubicBezTo>
                  <a:cubicBezTo>
                    <a:pt x="75187" y="9861"/>
                    <a:pt x="75164" y="9929"/>
                    <a:pt x="75187" y="9975"/>
                  </a:cubicBezTo>
                  <a:cubicBezTo>
                    <a:pt x="75324" y="10317"/>
                    <a:pt x="75438" y="10637"/>
                    <a:pt x="75530" y="10979"/>
                  </a:cubicBezTo>
                  <a:cubicBezTo>
                    <a:pt x="75552" y="11025"/>
                    <a:pt x="75598" y="11048"/>
                    <a:pt x="75644" y="11071"/>
                  </a:cubicBezTo>
                  <a:cubicBezTo>
                    <a:pt x="75644" y="11071"/>
                    <a:pt x="75666" y="11048"/>
                    <a:pt x="75666" y="11048"/>
                  </a:cubicBezTo>
                  <a:cubicBezTo>
                    <a:pt x="75735" y="11048"/>
                    <a:pt x="75758" y="10979"/>
                    <a:pt x="75735" y="10911"/>
                  </a:cubicBezTo>
                  <a:cubicBezTo>
                    <a:pt x="75644" y="10568"/>
                    <a:pt x="75530" y="10226"/>
                    <a:pt x="75393" y="9906"/>
                  </a:cubicBezTo>
                  <a:cubicBezTo>
                    <a:pt x="75375" y="9855"/>
                    <a:pt x="75333" y="9829"/>
                    <a:pt x="75293" y="9829"/>
                  </a:cubicBezTo>
                  <a:close/>
                  <a:moveTo>
                    <a:pt x="34449" y="11084"/>
                  </a:moveTo>
                  <a:cubicBezTo>
                    <a:pt x="34409" y="11084"/>
                    <a:pt x="34363" y="11106"/>
                    <a:pt x="34330" y="11139"/>
                  </a:cubicBezTo>
                  <a:cubicBezTo>
                    <a:pt x="34147" y="11436"/>
                    <a:pt x="33965" y="11755"/>
                    <a:pt x="33782" y="12052"/>
                  </a:cubicBezTo>
                  <a:cubicBezTo>
                    <a:pt x="33759" y="12121"/>
                    <a:pt x="33782" y="12166"/>
                    <a:pt x="33828" y="12212"/>
                  </a:cubicBezTo>
                  <a:lnTo>
                    <a:pt x="33873" y="12212"/>
                  </a:lnTo>
                  <a:cubicBezTo>
                    <a:pt x="33919" y="12212"/>
                    <a:pt x="33965" y="12212"/>
                    <a:pt x="33965" y="12166"/>
                  </a:cubicBezTo>
                  <a:cubicBezTo>
                    <a:pt x="34147" y="11847"/>
                    <a:pt x="34330" y="11550"/>
                    <a:pt x="34512" y="11253"/>
                  </a:cubicBezTo>
                  <a:cubicBezTo>
                    <a:pt x="34558" y="11208"/>
                    <a:pt x="34535" y="11139"/>
                    <a:pt x="34490" y="11093"/>
                  </a:cubicBezTo>
                  <a:cubicBezTo>
                    <a:pt x="34477" y="11087"/>
                    <a:pt x="34464" y="11084"/>
                    <a:pt x="34449" y="11084"/>
                  </a:cubicBezTo>
                  <a:close/>
                  <a:moveTo>
                    <a:pt x="75976" y="12092"/>
                  </a:moveTo>
                  <a:cubicBezTo>
                    <a:pt x="75965" y="12092"/>
                    <a:pt x="75953" y="12094"/>
                    <a:pt x="75940" y="12098"/>
                  </a:cubicBezTo>
                  <a:cubicBezTo>
                    <a:pt x="75895" y="12098"/>
                    <a:pt x="75849" y="12166"/>
                    <a:pt x="75872" y="12212"/>
                  </a:cubicBezTo>
                  <a:cubicBezTo>
                    <a:pt x="75940" y="12554"/>
                    <a:pt x="75986" y="12919"/>
                    <a:pt x="76054" y="13262"/>
                  </a:cubicBezTo>
                  <a:cubicBezTo>
                    <a:pt x="76054" y="13330"/>
                    <a:pt x="76100" y="13353"/>
                    <a:pt x="76146" y="13353"/>
                  </a:cubicBezTo>
                  <a:lnTo>
                    <a:pt x="76169" y="13353"/>
                  </a:lnTo>
                  <a:cubicBezTo>
                    <a:pt x="76237" y="13353"/>
                    <a:pt x="76260" y="13285"/>
                    <a:pt x="76260" y="13239"/>
                  </a:cubicBezTo>
                  <a:cubicBezTo>
                    <a:pt x="76214" y="12874"/>
                    <a:pt x="76146" y="12531"/>
                    <a:pt x="76077" y="12166"/>
                  </a:cubicBezTo>
                  <a:cubicBezTo>
                    <a:pt x="76059" y="12129"/>
                    <a:pt x="76025" y="12092"/>
                    <a:pt x="75976" y="12092"/>
                  </a:cubicBezTo>
                  <a:close/>
                  <a:moveTo>
                    <a:pt x="33275" y="13139"/>
                  </a:moveTo>
                  <a:cubicBezTo>
                    <a:pt x="33233" y="13139"/>
                    <a:pt x="33199" y="13160"/>
                    <a:pt x="33166" y="13193"/>
                  </a:cubicBezTo>
                  <a:cubicBezTo>
                    <a:pt x="33006" y="13513"/>
                    <a:pt x="32846" y="13832"/>
                    <a:pt x="32709" y="14175"/>
                  </a:cubicBezTo>
                  <a:cubicBezTo>
                    <a:pt x="32686" y="14220"/>
                    <a:pt x="32709" y="14289"/>
                    <a:pt x="32755" y="14312"/>
                  </a:cubicBezTo>
                  <a:lnTo>
                    <a:pt x="32801" y="14312"/>
                  </a:lnTo>
                  <a:cubicBezTo>
                    <a:pt x="32846" y="14312"/>
                    <a:pt x="32892" y="14289"/>
                    <a:pt x="32892" y="14243"/>
                  </a:cubicBezTo>
                  <a:cubicBezTo>
                    <a:pt x="33052" y="13924"/>
                    <a:pt x="33211" y="13604"/>
                    <a:pt x="33371" y="13285"/>
                  </a:cubicBezTo>
                  <a:cubicBezTo>
                    <a:pt x="33394" y="13239"/>
                    <a:pt x="33371" y="13170"/>
                    <a:pt x="33326" y="13148"/>
                  </a:cubicBezTo>
                  <a:cubicBezTo>
                    <a:pt x="33307" y="13142"/>
                    <a:pt x="33290" y="13139"/>
                    <a:pt x="33275" y="13139"/>
                  </a:cubicBezTo>
                  <a:close/>
                  <a:moveTo>
                    <a:pt x="11713" y="14183"/>
                  </a:moveTo>
                  <a:cubicBezTo>
                    <a:pt x="11680" y="14183"/>
                    <a:pt x="11645" y="14194"/>
                    <a:pt x="11619" y="14220"/>
                  </a:cubicBezTo>
                  <a:cubicBezTo>
                    <a:pt x="11573" y="14266"/>
                    <a:pt x="11573" y="14335"/>
                    <a:pt x="11619" y="14357"/>
                  </a:cubicBezTo>
                  <a:cubicBezTo>
                    <a:pt x="11870" y="14586"/>
                    <a:pt x="12144" y="14837"/>
                    <a:pt x="12395" y="15111"/>
                  </a:cubicBezTo>
                  <a:cubicBezTo>
                    <a:pt x="12418" y="15111"/>
                    <a:pt x="12440" y="15133"/>
                    <a:pt x="12463" y="15133"/>
                  </a:cubicBezTo>
                  <a:cubicBezTo>
                    <a:pt x="12509" y="15133"/>
                    <a:pt x="12532" y="15111"/>
                    <a:pt x="12554" y="15088"/>
                  </a:cubicBezTo>
                  <a:cubicBezTo>
                    <a:pt x="12600" y="15065"/>
                    <a:pt x="12600" y="14997"/>
                    <a:pt x="12554" y="14951"/>
                  </a:cubicBezTo>
                  <a:cubicBezTo>
                    <a:pt x="12281" y="14677"/>
                    <a:pt x="12030" y="14449"/>
                    <a:pt x="11778" y="14198"/>
                  </a:cubicBezTo>
                  <a:cubicBezTo>
                    <a:pt x="11760" y="14188"/>
                    <a:pt x="11737" y="14183"/>
                    <a:pt x="11713" y="14183"/>
                  </a:cubicBezTo>
                  <a:close/>
                  <a:moveTo>
                    <a:pt x="76283" y="14426"/>
                  </a:moveTo>
                  <a:cubicBezTo>
                    <a:pt x="76214" y="14426"/>
                    <a:pt x="76169" y="14472"/>
                    <a:pt x="76169" y="14540"/>
                  </a:cubicBezTo>
                  <a:cubicBezTo>
                    <a:pt x="76191" y="14882"/>
                    <a:pt x="76214" y="15248"/>
                    <a:pt x="76214" y="15613"/>
                  </a:cubicBezTo>
                  <a:cubicBezTo>
                    <a:pt x="76214" y="15658"/>
                    <a:pt x="76260" y="15704"/>
                    <a:pt x="76306" y="15704"/>
                  </a:cubicBezTo>
                  <a:cubicBezTo>
                    <a:pt x="76374" y="15704"/>
                    <a:pt x="76420" y="15658"/>
                    <a:pt x="76420" y="15613"/>
                  </a:cubicBezTo>
                  <a:cubicBezTo>
                    <a:pt x="76420" y="15248"/>
                    <a:pt x="76420" y="14882"/>
                    <a:pt x="76397" y="14517"/>
                  </a:cubicBezTo>
                  <a:cubicBezTo>
                    <a:pt x="76397" y="14472"/>
                    <a:pt x="76328" y="14426"/>
                    <a:pt x="76283" y="14426"/>
                  </a:cubicBezTo>
                  <a:close/>
                  <a:moveTo>
                    <a:pt x="32281" y="15284"/>
                  </a:moveTo>
                  <a:cubicBezTo>
                    <a:pt x="32242" y="15284"/>
                    <a:pt x="32201" y="15305"/>
                    <a:pt x="32184" y="15339"/>
                  </a:cubicBezTo>
                  <a:cubicBezTo>
                    <a:pt x="32047" y="15681"/>
                    <a:pt x="31933" y="16024"/>
                    <a:pt x="31796" y="16343"/>
                  </a:cubicBezTo>
                  <a:cubicBezTo>
                    <a:pt x="31773" y="16412"/>
                    <a:pt x="31819" y="16480"/>
                    <a:pt x="31865" y="16480"/>
                  </a:cubicBezTo>
                  <a:cubicBezTo>
                    <a:pt x="31865" y="16503"/>
                    <a:pt x="31888" y="16503"/>
                    <a:pt x="31888" y="16503"/>
                  </a:cubicBezTo>
                  <a:cubicBezTo>
                    <a:pt x="31933" y="16503"/>
                    <a:pt x="31979" y="16480"/>
                    <a:pt x="32002" y="16434"/>
                  </a:cubicBezTo>
                  <a:cubicBezTo>
                    <a:pt x="32116" y="16092"/>
                    <a:pt x="32253" y="15750"/>
                    <a:pt x="32390" y="15430"/>
                  </a:cubicBezTo>
                  <a:cubicBezTo>
                    <a:pt x="32413" y="15385"/>
                    <a:pt x="32390" y="15316"/>
                    <a:pt x="32321" y="15293"/>
                  </a:cubicBezTo>
                  <a:cubicBezTo>
                    <a:pt x="32309" y="15287"/>
                    <a:pt x="32295" y="15284"/>
                    <a:pt x="32281" y="15284"/>
                  </a:cubicBezTo>
                  <a:close/>
                  <a:moveTo>
                    <a:pt x="13385" y="15830"/>
                  </a:moveTo>
                  <a:cubicBezTo>
                    <a:pt x="13359" y="15830"/>
                    <a:pt x="13331" y="15841"/>
                    <a:pt x="13308" y="15864"/>
                  </a:cubicBezTo>
                  <a:cubicBezTo>
                    <a:pt x="13262" y="15910"/>
                    <a:pt x="13262" y="15978"/>
                    <a:pt x="13285" y="16024"/>
                  </a:cubicBezTo>
                  <a:cubicBezTo>
                    <a:pt x="13536" y="16275"/>
                    <a:pt x="13764" y="16526"/>
                    <a:pt x="14015" y="16800"/>
                  </a:cubicBezTo>
                  <a:cubicBezTo>
                    <a:pt x="14038" y="16823"/>
                    <a:pt x="14061" y="16845"/>
                    <a:pt x="14084" y="16845"/>
                  </a:cubicBezTo>
                  <a:cubicBezTo>
                    <a:pt x="14129" y="16845"/>
                    <a:pt x="14152" y="16845"/>
                    <a:pt x="14175" y="16823"/>
                  </a:cubicBezTo>
                  <a:cubicBezTo>
                    <a:pt x="14221" y="16777"/>
                    <a:pt x="14221" y="16708"/>
                    <a:pt x="14175" y="16663"/>
                  </a:cubicBezTo>
                  <a:cubicBezTo>
                    <a:pt x="13924" y="16389"/>
                    <a:pt x="13696" y="16115"/>
                    <a:pt x="13445" y="15864"/>
                  </a:cubicBezTo>
                  <a:cubicBezTo>
                    <a:pt x="13433" y="15841"/>
                    <a:pt x="13410" y="15830"/>
                    <a:pt x="13385" y="15830"/>
                  </a:cubicBezTo>
                  <a:close/>
                  <a:moveTo>
                    <a:pt x="76283" y="16777"/>
                  </a:moveTo>
                  <a:cubicBezTo>
                    <a:pt x="76214" y="16777"/>
                    <a:pt x="76169" y="16823"/>
                    <a:pt x="76146" y="16868"/>
                  </a:cubicBezTo>
                  <a:cubicBezTo>
                    <a:pt x="76123" y="17233"/>
                    <a:pt x="76100" y="17576"/>
                    <a:pt x="76054" y="17941"/>
                  </a:cubicBezTo>
                  <a:cubicBezTo>
                    <a:pt x="76032" y="18009"/>
                    <a:pt x="76077" y="18055"/>
                    <a:pt x="76146" y="18055"/>
                  </a:cubicBezTo>
                  <a:cubicBezTo>
                    <a:pt x="76191" y="18055"/>
                    <a:pt x="76260" y="18032"/>
                    <a:pt x="76260" y="17964"/>
                  </a:cubicBezTo>
                  <a:cubicBezTo>
                    <a:pt x="76306" y="17621"/>
                    <a:pt x="76351" y="17256"/>
                    <a:pt x="76374" y="16891"/>
                  </a:cubicBezTo>
                  <a:cubicBezTo>
                    <a:pt x="76374" y="16845"/>
                    <a:pt x="76328" y="16777"/>
                    <a:pt x="76283" y="16777"/>
                  </a:cubicBezTo>
                  <a:close/>
                  <a:moveTo>
                    <a:pt x="14925" y="17606"/>
                  </a:moveTo>
                  <a:cubicBezTo>
                    <a:pt x="14902" y="17606"/>
                    <a:pt x="14879" y="17612"/>
                    <a:pt x="14860" y="17621"/>
                  </a:cubicBezTo>
                  <a:cubicBezTo>
                    <a:pt x="14814" y="17667"/>
                    <a:pt x="14814" y="17736"/>
                    <a:pt x="14860" y="17781"/>
                  </a:cubicBezTo>
                  <a:cubicBezTo>
                    <a:pt x="15065" y="18032"/>
                    <a:pt x="15316" y="18329"/>
                    <a:pt x="15545" y="18603"/>
                  </a:cubicBezTo>
                  <a:cubicBezTo>
                    <a:pt x="15567" y="18626"/>
                    <a:pt x="15590" y="18649"/>
                    <a:pt x="15613" y="18649"/>
                  </a:cubicBezTo>
                  <a:cubicBezTo>
                    <a:pt x="15636" y="18649"/>
                    <a:pt x="15659" y="18626"/>
                    <a:pt x="15682" y="18626"/>
                  </a:cubicBezTo>
                  <a:cubicBezTo>
                    <a:pt x="15727" y="18580"/>
                    <a:pt x="15750" y="18512"/>
                    <a:pt x="15704" y="18466"/>
                  </a:cubicBezTo>
                  <a:cubicBezTo>
                    <a:pt x="15476" y="18192"/>
                    <a:pt x="15248" y="17895"/>
                    <a:pt x="15020" y="17644"/>
                  </a:cubicBezTo>
                  <a:cubicBezTo>
                    <a:pt x="14993" y="17617"/>
                    <a:pt x="14958" y="17606"/>
                    <a:pt x="14925" y="17606"/>
                  </a:cubicBezTo>
                  <a:close/>
                  <a:moveTo>
                    <a:pt x="31472" y="17499"/>
                  </a:moveTo>
                  <a:cubicBezTo>
                    <a:pt x="31424" y="17499"/>
                    <a:pt x="31385" y="17524"/>
                    <a:pt x="31385" y="17576"/>
                  </a:cubicBezTo>
                  <a:cubicBezTo>
                    <a:pt x="31271" y="17918"/>
                    <a:pt x="31157" y="18261"/>
                    <a:pt x="31066" y="18603"/>
                  </a:cubicBezTo>
                  <a:cubicBezTo>
                    <a:pt x="31043" y="18649"/>
                    <a:pt x="31089" y="18717"/>
                    <a:pt x="31134" y="18740"/>
                  </a:cubicBezTo>
                  <a:lnTo>
                    <a:pt x="31157" y="18740"/>
                  </a:lnTo>
                  <a:cubicBezTo>
                    <a:pt x="31203" y="18740"/>
                    <a:pt x="31248" y="18717"/>
                    <a:pt x="31271" y="18649"/>
                  </a:cubicBezTo>
                  <a:cubicBezTo>
                    <a:pt x="31363" y="18306"/>
                    <a:pt x="31477" y="17964"/>
                    <a:pt x="31591" y="17644"/>
                  </a:cubicBezTo>
                  <a:cubicBezTo>
                    <a:pt x="31591" y="17576"/>
                    <a:pt x="31568" y="17530"/>
                    <a:pt x="31522" y="17507"/>
                  </a:cubicBezTo>
                  <a:cubicBezTo>
                    <a:pt x="31505" y="17502"/>
                    <a:pt x="31488" y="17499"/>
                    <a:pt x="31472" y="17499"/>
                  </a:cubicBezTo>
                  <a:close/>
                  <a:moveTo>
                    <a:pt x="75963" y="19105"/>
                  </a:moveTo>
                  <a:cubicBezTo>
                    <a:pt x="75895" y="19105"/>
                    <a:pt x="75849" y="19151"/>
                    <a:pt x="75826" y="19196"/>
                  </a:cubicBezTo>
                  <a:cubicBezTo>
                    <a:pt x="75758" y="19539"/>
                    <a:pt x="75666" y="19904"/>
                    <a:pt x="75575" y="20246"/>
                  </a:cubicBezTo>
                  <a:cubicBezTo>
                    <a:pt x="75575" y="20292"/>
                    <a:pt x="75598" y="20360"/>
                    <a:pt x="75666" y="20360"/>
                  </a:cubicBezTo>
                  <a:cubicBezTo>
                    <a:pt x="75666" y="20360"/>
                    <a:pt x="75666" y="20383"/>
                    <a:pt x="75689" y="20383"/>
                  </a:cubicBezTo>
                  <a:cubicBezTo>
                    <a:pt x="75735" y="20383"/>
                    <a:pt x="75781" y="20338"/>
                    <a:pt x="75803" y="20292"/>
                  </a:cubicBezTo>
                  <a:cubicBezTo>
                    <a:pt x="75895" y="19950"/>
                    <a:pt x="75963" y="19584"/>
                    <a:pt x="76032" y="19242"/>
                  </a:cubicBezTo>
                  <a:cubicBezTo>
                    <a:pt x="76054" y="19196"/>
                    <a:pt x="76009" y="19128"/>
                    <a:pt x="75963" y="19105"/>
                  </a:cubicBezTo>
                  <a:close/>
                  <a:moveTo>
                    <a:pt x="16430" y="19432"/>
                  </a:moveTo>
                  <a:cubicBezTo>
                    <a:pt x="16408" y="19432"/>
                    <a:pt x="16385" y="19438"/>
                    <a:pt x="16366" y="19447"/>
                  </a:cubicBezTo>
                  <a:cubicBezTo>
                    <a:pt x="16321" y="19493"/>
                    <a:pt x="16298" y="19562"/>
                    <a:pt x="16343" y="19607"/>
                  </a:cubicBezTo>
                  <a:cubicBezTo>
                    <a:pt x="16572" y="19904"/>
                    <a:pt x="16777" y="20178"/>
                    <a:pt x="17005" y="20452"/>
                  </a:cubicBezTo>
                  <a:cubicBezTo>
                    <a:pt x="17005" y="20475"/>
                    <a:pt x="17051" y="20497"/>
                    <a:pt x="17074" y="20497"/>
                  </a:cubicBezTo>
                  <a:cubicBezTo>
                    <a:pt x="17097" y="20497"/>
                    <a:pt x="17120" y="20497"/>
                    <a:pt x="17142" y="20475"/>
                  </a:cubicBezTo>
                  <a:cubicBezTo>
                    <a:pt x="17188" y="20429"/>
                    <a:pt x="17211" y="20360"/>
                    <a:pt x="17165" y="20315"/>
                  </a:cubicBezTo>
                  <a:cubicBezTo>
                    <a:pt x="16960" y="20041"/>
                    <a:pt x="16732" y="19767"/>
                    <a:pt x="16503" y="19470"/>
                  </a:cubicBezTo>
                  <a:cubicBezTo>
                    <a:pt x="16490" y="19444"/>
                    <a:pt x="16461" y="19432"/>
                    <a:pt x="16430" y="19432"/>
                  </a:cubicBezTo>
                  <a:close/>
                  <a:moveTo>
                    <a:pt x="30825" y="19761"/>
                  </a:moveTo>
                  <a:cubicBezTo>
                    <a:pt x="30776" y="19761"/>
                    <a:pt x="30742" y="19798"/>
                    <a:pt x="30723" y="19835"/>
                  </a:cubicBezTo>
                  <a:cubicBezTo>
                    <a:pt x="30632" y="20201"/>
                    <a:pt x="30564" y="20543"/>
                    <a:pt x="30495" y="20885"/>
                  </a:cubicBezTo>
                  <a:cubicBezTo>
                    <a:pt x="30472" y="20954"/>
                    <a:pt x="30518" y="21000"/>
                    <a:pt x="30564" y="21022"/>
                  </a:cubicBezTo>
                  <a:lnTo>
                    <a:pt x="30586" y="21022"/>
                  </a:lnTo>
                  <a:cubicBezTo>
                    <a:pt x="30632" y="21022"/>
                    <a:pt x="30678" y="21000"/>
                    <a:pt x="30701" y="20931"/>
                  </a:cubicBezTo>
                  <a:cubicBezTo>
                    <a:pt x="30769" y="20589"/>
                    <a:pt x="30860" y="20246"/>
                    <a:pt x="30929" y="19904"/>
                  </a:cubicBezTo>
                  <a:cubicBezTo>
                    <a:pt x="30952" y="19835"/>
                    <a:pt x="30906" y="19790"/>
                    <a:pt x="30860" y="19767"/>
                  </a:cubicBezTo>
                  <a:cubicBezTo>
                    <a:pt x="30848" y="19763"/>
                    <a:pt x="30836" y="19761"/>
                    <a:pt x="30825" y="19761"/>
                  </a:cubicBezTo>
                  <a:close/>
                  <a:moveTo>
                    <a:pt x="17839" y="21305"/>
                  </a:moveTo>
                  <a:cubicBezTo>
                    <a:pt x="17818" y="21305"/>
                    <a:pt x="17798" y="21311"/>
                    <a:pt x="17781" y="21319"/>
                  </a:cubicBezTo>
                  <a:cubicBezTo>
                    <a:pt x="17736" y="21365"/>
                    <a:pt x="17736" y="21433"/>
                    <a:pt x="17759" y="21479"/>
                  </a:cubicBezTo>
                  <a:cubicBezTo>
                    <a:pt x="17964" y="21776"/>
                    <a:pt x="18170" y="22072"/>
                    <a:pt x="18352" y="22369"/>
                  </a:cubicBezTo>
                  <a:cubicBezTo>
                    <a:pt x="18375" y="22392"/>
                    <a:pt x="18421" y="22415"/>
                    <a:pt x="18443" y="22415"/>
                  </a:cubicBezTo>
                  <a:cubicBezTo>
                    <a:pt x="18466" y="22415"/>
                    <a:pt x="18489" y="22415"/>
                    <a:pt x="18512" y="22392"/>
                  </a:cubicBezTo>
                  <a:cubicBezTo>
                    <a:pt x="18558" y="22369"/>
                    <a:pt x="18580" y="22301"/>
                    <a:pt x="18535" y="22255"/>
                  </a:cubicBezTo>
                  <a:cubicBezTo>
                    <a:pt x="18352" y="21958"/>
                    <a:pt x="18147" y="21661"/>
                    <a:pt x="17941" y="21365"/>
                  </a:cubicBezTo>
                  <a:cubicBezTo>
                    <a:pt x="17912" y="21321"/>
                    <a:pt x="17874" y="21305"/>
                    <a:pt x="17839" y="21305"/>
                  </a:cubicBezTo>
                  <a:close/>
                  <a:moveTo>
                    <a:pt x="75320" y="21382"/>
                  </a:moveTo>
                  <a:cubicBezTo>
                    <a:pt x="75278" y="21382"/>
                    <a:pt x="75229" y="21419"/>
                    <a:pt x="75210" y="21456"/>
                  </a:cubicBezTo>
                  <a:cubicBezTo>
                    <a:pt x="75096" y="21798"/>
                    <a:pt x="74982" y="22141"/>
                    <a:pt x="74845" y="22460"/>
                  </a:cubicBezTo>
                  <a:cubicBezTo>
                    <a:pt x="74822" y="22506"/>
                    <a:pt x="74845" y="22574"/>
                    <a:pt x="74890" y="22597"/>
                  </a:cubicBezTo>
                  <a:lnTo>
                    <a:pt x="74936" y="22597"/>
                  </a:lnTo>
                  <a:cubicBezTo>
                    <a:pt x="74982" y="22597"/>
                    <a:pt x="75027" y="22574"/>
                    <a:pt x="75050" y="22529"/>
                  </a:cubicBezTo>
                  <a:cubicBezTo>
                    <a:pt x="75164" y="22209"/>
                    <a:pt x="75301" y="21867"/>
                    <a:pt x="75415" y="21525"/>
                  </a:cubicBezTo>
                  <a:cubicBezTo>
                    <a:pt x="75438" y="21479"/>
                    <a:pt x="75415" y="21410"/>
                    <a:pt x="75347" y="21388"/>
                  </a:cubicBezTo>
                  <a:cubicBezTo>
                    <a:pt x="75339" y="21383"/>
                    <a:pt x="75329" y="21382"/>
                    <a:pt x="75320" y="21382"/>
                  </a:cubicBezTo>
                  <a:close/>
                  <a:moveTo>
                    <a:pt x="30358" y="22072"/>
                  </a:moveTo>
                  <a:cubicBezTo>
                    <a:pt x="30313" y="22072"/>
                    <a:pt x="30244" y="22095"/>
                    <a:pt x="30244" y="22164"/>
                  </a:cubicBezTo>
                  <a:cubicBezTo>
                    <a:pt x="30176" y="22506"/>
                    <a:pt x="30130" y="22871"/>
                    <a:pt x="30062" y="23214"/>
                  </a:cubicBezTo>
                  <a:cubicBezTo>
                    <a:pt x="30062" y="23282"/>
                    <a:pt x="30107" y="23328"/>
                    <a:pt x="30153" y="23351"/>
                  </a:cubicBezTo>
                  <a:lnTo>
                    <a:pt x="30176" y="23351"/>
                  </a:lnTo>
                  <a:cubicBezTo>
                    <a:pt x="30221" y="23351"/>
                    <a:pt x="30267" y="23305"/>
                    <a:pt x="30290" y="23259"/>
                  </a:cubicBezTo>
                  <a:cubicBezTo>
                    <a:pt x="30335" y="22894"/>
                    <a:pt x="30381" y="22552"/>
                    <a:pt x="30450" y="22209"/>
                  </a:cubicBezTo>
                  <a:cubicBezTo>
                    <a:pt x="30472" y="22141"/>
                    <a:pt x="30427" y="22095"/>
                    <a:pt x="30358" y="22072"/>
                  </a:cubicBezTo>
                  <a:close/>
                  <a:moveTo>
                    <a:pt x="19100" y="23296"/>
                  </a:moveTo>
                  <a:cubicBezTo>
                    <a:pt x="19086" y="23296"/>
                    <a:pt x="19072" y="23299"/>
                    <a:pt x="19060" y="23305"/>
                  </a:cubicBezTo>
                  <a:cubicBezTo>
                    <a:pt x="19014" y="23351"/>
                    <a:pt x="18991" y="23419"/>
                    <a:pt x="19014" y="23465"/>
                  </a:cubicBezTo>
                  <a:cubicBezTo>
                    <a:pt x="19197" y="23784"/>
                    <a:pt x="19356" y="24104"/>
                    <a:pt x="19516" y="24401"/>
                  </a:cubicBezTo>
                  <a:cubicBezTo>
                    <a:pt x="19539" y="24446"/>
                    <a:pt x="19562" y="24469"/>
                    <a:pt x="19608" y="24469"/>
                  </a:cubicBezTo>
                  <a:lnTo>
                    <a:pt x="19653" y="24469"/>
                  </a:lnTo>
                  <a:cubicBezTo>
                    <a:pt x="19699" y="24423"/>
                    <a:pt x="19722" y="24378"/>
                    <a:pt x="19699" y="24309"/>
                  </a:cubicBezTo>
                  <a:cubicBezTo>
                    <a:pt x="19562" y="23990"/>
                    <a:pt x="19379" y="23670"/>
                    <a:pt x="19219" y="23351"/>
                  </a:cubicBezTo>
                  <a:cubicBezTo>
                    <a:pt x="19186" y="23317"/>
                    <a:pt x="19140" y="23296"/>
                    <a:pt x="19100" y="23296"/>
                  </a:cubicBezTo>
                  <a:close/>
                  <a:moveTo>
                    <a:pt x="74416" y="23570"/>
                  </a:moveTo>
                  <a:cubicBezTo>
                    <a:pt x="74378" y="23570"/>
                    <a:pt x="74336" y="23591"/>
                    <a:pt x="74320" y="23624"/>
                  </a:cubicBezTo>
                  <a:cubicBezTo>
                    <a:pt x="74160" y="23944"/>
                    <a:pt x="74000" y="24264"/>
                    <a:pt x="73840" y="24583"/>
                  </a:cubicBezTo>
                  <a:cubicBezTo>
                    <a:pt x="73795" y="24629"/>
                    <a:pt x="73818" y="24697"/>
                    <a:pt x="73886" y="24720"/>
                  </a:cubicBezTo>
                  <a:cubicBezTo>
                    <a:pt x="73886" y="24720"/>
                    <a:pt x="73909" y="24743"/>
                    <a:pt x="73932" y="24743"/>
                  </a:cubicBezTo>
                  <a:cubicBezTo>
                    <a:pt x="73955" y="24743"/>
                    <a:pt x="74000" y="24720"/>
                    <a:pt x="74023" y="24674"/>
                  </a:cubicBezTo>
                  <a:cubicBezTo>
                    <a:pt x="74183" y="24355"/>
                    <a:pt x="74365" y="24035"/>
                    <a:pt x="74502" y="23716"/>
                  </a:cubicBezTo>
                  <a:cubicBezTo>
                    <a:pt x="74548" y="23670"/>
                    <a:pt x="74525" y="23602"/>
                    <a:pt x="74457" y="23579"/>
                  </a:cubicBezTo>
                  <a:cubicBezTo>
                    <a:pt x="74444" y="23573"/>
                    <a:pt x="74431" y="23570"/>
                    <a:pt x="74416" y="23570"/>
                  </a:cubicBezTo>
                  <a:close/>
                  <a:moveTo>
                    <a:pt x="30016" y="24401"/>
                  </a:moveTo>
                  <a:cubicBezTo>
                    <a:pt x="29970" y="24401"/>
                    <a:pt x="29902" y="24446"/>
                    <a:pt x="29902" y="24492"/>
                  </a:cubicBezTo>
                  <a:cubicBezTo>
                    <a:pt x="29856" y="24857"/>
                    <a:pt x="29833" y="25222"/>
                    <a:pt x="29810" y="25565"/>
                  </a:cubicBezTo>
                  <a:cubicBezTo>
                    <a:pt x="29788" y="25633"/>
                    <a:pt x="29833" y="25679"/>
                    <a:pt x="29902" y="25679"/>
                  </a:cubicBezTo>
                  <a:cubicBezTo>
                    <a:pt x="29914" y="25683"/>
                    <a:pt x="29925" y="25685"/>
                    <a:pt x="29936" y="25685"/>
                  </a:cubicBezTo>
                  <a:cubicBezTo>
                    <a:pt x="29985" y="25685"/>
                    <a:pt x="30016" y="25644"/>
                    <a:pt x="30016" y="25587"/>
                  </a:cubicBezTo>
                  <a:cubicBezTo>
                    <a:pt x="30039" y="25222"/>
                    <a:pt x="30084" y="24880"/>
                    <a:pt x="30107" y="24515"/>
                  </a:cubicBezTo>
                  <a:cubicBezTo>
                    <a:pt x="30130" y="24469"/>
                    <a:pt x="30084" y="24423"/>
                    <a:pt x="30016" y="24401"/>
                  </a:cubicBezTo>
                  <a:close/>
                  <a:moveTo>
                    <a:pt x="20127" y="25442"/>
                  </a:moveTo>
                  <a:cubicBezTo>
                    <a:pt x="20113" y="25442"/>
                    <a:pt x="20099" y="25444"/>
                    <a:pt x="20087" y="25450"/>
                  </a:cubicBezTo>
                  <a:cubicBezTo>
                    <a:pt x="20018" y="25473"/>
                    <a:pt x="19996" y="25519"/>
                    <a:pt x="20018" y="25587"/>
                  </a:cubicBezTo>
                  <a:cubicBezTo>
                    <a:pt x="20155" y="25907"/>
                    <a:pt x="20269" y="26249"/>
                    <a:pt x="20361" y="26592"/>
                  </a:cubicBezTo>
                  <a:cubicBezTo>
                    <a:pt x="20384" y="26637"/>
                    <a:pt x="20406" y="26660"/>
                    <a:pt x="20452" y="26660"/>
                  </a:cubicBezTo>
                  <a:lnTo>
                    <a:pt x="20498" y="26660"/>
                  </a:lnTo>
                  <a:cubicBezTo>
                    <a:pt x="20543" y="26637"/>
                    <a:pt x="20589" y="26592"/>
                    <a:pt x="20566" y="26523"/>
                  </a:cubicBezTo>
                  <a:cubicBezTo>
                    <a:pt x="20475" y="26181"/>
                    <a:pt x="20338" y="25839"/>
                    <a:pt x="20224" y="25496"/>
                  </a:cubicBezTo>
                  <a:cubicBezTo>
                    <a:pt x="20207" y="25463"/>
                    <a:pt x="20166" y="25442"/>
                    <a:pt x="20127" y="25442"/>
                  </a:cubicBezTo>
                  <a:close/>
                  <a:moveTo>
                    <a:pt x="73280" y="25631"/>
                  </a:moveTo>
                  <a:cubicBezTo>
                    <a:pt x="73247" y="25631"/>
                    <a:pt x="73215" y="25651"/>
                    <a:pt x="73201" y="25679"/>
                  </a:cubicBezTo>
                  <a:cubicBezTo>
                    <a:pt x="73019" y="25975"/>
                    <a:pt x="72813" y="26295"/>
                    <a:pt x="72608" y="26569"/>
                  </a:cubicBezTo>
                  <a:cubicBezTo>
                    <a:pt x="72585" y="26637"/>
                    <a:pt x="72585" y="26706"/>
                    <a:pt x="72631" y="26729"/>
                  </a:cubicBezTo>
                  <a:cubicBezTo>
                    <a:pt x="72654" y="26752"/>
                    <a:pt x="72676" y="26752"/>
                    <a:pt x="72699" y="26752"/>
                  </a:cubicBezTo>
                  <a:cubicBezTo>
                    <a:pt x="72722" y="26752"/>
                    <a:pt x="72768" y="26729"/>
                    <a:pt x="72790" y="26706"/>
                  </a:cubicBezTo>
                  <a:cubicBezTo>
                    <a:pt x="72996" y="26409"/>
                    <a:pt x="73179" y="26090"/>
                    <a:pt x="73384" y="25793"/>
                  </a:cubicBezTo>
                  <a:cubicBezTo>
                    <a:pt x="73407" y="25747"/>
                    <a:pt x="73384" y="25679"/>
                    <a:pt x="73338" y="25656"/>
                  </a:cubicBezTo>
                  <a:cubicBezTo>
                    <a:pt x="73321" y="25638"/>
                    <a:pt x="73300" y="25631"/>
                    <a:pt x="73280" y="25631"/>
                  </a:cubicBezTo>
                  <a:close/>
                  <a:moveTo>
                    <a:pt x="29833" y="26752"/>
                  </a:moveTo>
                  <a:cubicBezTo>
                    <a:pt x="29765" y="26752"/>
                    <a:pt x="29719" y="26797"/>
                    <a:pt x="29719" y="26866"/>
                  </a:cubicBezTo>
                  <a:cubicBezTo>
                    <a:pt x="29696" y="27071"/>
                    <a:pt x="29696" y="27299"/>
                    <a:pt x="29696" y="27528"/>
                  </a:cubicBezTo>
                  <a:cubicBezTo>
                    <a:pt x="29673" y="27665"/>
                    <a:pt x="29673" y="27801"/>
                    <a:pt x="29673" y="27938"/>
                  </a:cubicBezTo>
                  <a:cubicBezTo>
                    <a:pt x="29673" y="27984"/>
                    <a:pt x="29719" y="28030"/>
                    <a:pt x="29788" y="28053"/>
                  </a:cubicBezTo>
                  <a:cubicBezTo>
                    <a:pt x="29833" y="28053"/>
                    <a:pt x="29879" y="28007"/>
                    <a:pt x="29879" y="27938"/>
                  </a:cubicBezTo>
                  <a:cubicBezTo>
                    <a:pt x="29902" y="27801"/>
                    <a:pt x="29902" y="27665"/>
                    <a:pt x="29902" y="27528"/>
                  </a:cubicBezTo>
                  <a:cubicBezTo>
                    <a:pt x="29902" y="27322"/>
                    <a:pt x="29925" y="27094"/>
                    <a:pt x="29925" y="26866"/>
                  </a:cubicBezTo>
                  <a:cubicBezTo>
                    <a:pt x="29925" y="26820"/>
                    <a:pt x="29879" y="26752"/>
                    <a:pt x="29833" y="26752"/>
                  </a:cubicBezTo>
                  <a:close/>
                  <a:moveTo>
                    <a:pt x="71955" y="27571"/>
                  </a:moveTo>
                  <a:cubicBezTo>
                    <a:pt x="71920" y="27571"/>
                    <a:pt x="71883" y="27591"/>
                    <a:pt x="71855" y="27619"/>
                  </a:cubicBezTo>
                  <a:cubicBezTo>
                    <a:pt x="71649" y="27893"/>
                    <a:pt x="71421" y="28167"/>
                    <a:pt x="71193" y="28441"/>
                  </a:cubicBezTo>
                  <a:cubicBezTo>
                    <a:pt x="71147" y="28486"/>
                    <a:pt x="71147" y="28555"/>
                    <a:pt x="71193" y="28600"/>
                  </a:cubicBezTo>
                  <a:cubicBezTo>
                    <a:pt x="71216" y="28623"/>
                    <a:pt x="71238" y="28623"/>
                    <a:pt x="71261" y="28623"/>
                  </a:cubicBezTo>
                  <a:cubicBezTo>
                    <a:pt x="71307" y="28623"/>
                    <a:pt x="71330" y="28623"/>
                    <a:pt x="71352" y="28578"/>
                  </a:cubicBezTo>
                  <a:cubicBezTo>
                    <a:pt x="71581" y="28304"/>
                    <a:pt x="71809" y="28030"/>
                    <a:pt x="72037" y="27756"/>
                  </a:cubicBezTo>
                  <a:cubicBezTo>
                    <a:pt x="72060" y="27687"/>
                    <a:pt x="72060" y="27642"/>
                    <a:pt x="72014" y="27596"/>
                  </a:cubicBezTo>
                  <a:cubicBezTo>
                    <a:pt x="71997" y="27579"/>
                    <a:pt x="71976" y="27571"/>
                    <a:pt x="71955" y="27571"/>
                  </a:cubicBezTo>
                  <a:close/>
                  <a:moveTo>
                    <a:pt x="20776" y="27704"/>
                  </a:moveTo>
                  <a:cubicBezTo>
                    <a:pt x="20766" y="27704"/>
                    <a:pt x="20757" y="27706"/>
                    <a:pt x="20749" y="27710"/>
                  </a:cubicBezTo>
                  <a:cubicBezTo>
                    <a:pt x="20680" y="27710"/>
                    <a:pt x="20657" y="27779"/>
                    <a:pt x="20657" y="27824"/>
                  </a:cubicBezTo>
                  <a:cubicBezTo>
                    <a:pt x="20726" y="28167"/>
                    <a:pt x="20772" y="28532"/>
                    <a:pt x="20817" y="28874"/>
                  </a:cubicBezTo>
                  <a:cubicBezTo>
                    <a:pt x="20817" y="28920"/>
                    <a:pt x="20863" y="28966"/>
                    <a:pt x="20909" y="28966"/>
                  </a:cubicBezTo>
                  <a:lnTo>
                    <a:pt x="20931" y="28966"/>
                  </a:lnTo>
                  <a:cubicBezTo>
                    <a:pt x="21000" y="28966"/>
                    <a:pt x="21023" y="28920"/>
                    <a:pt x="21023" y="28851"/>
                  </a:cubicBezTo>
                  <a:cubicBezTo>
                    <a:pt x="21000" y="28509"/>
                    <a:pt x="20931" y="28144"/>
                    <a:pt x="20863" y="27779"/>
                  </a:cubicBezTo>
                  <a:cubicBezTo>
                    <a:pt x="20863" y="27741"/>
                    <a:pt x="20817" y="27704"/>
                    <a:pt x="20776" y="27704"/>
                  </a:cubicBezTo>
                  <a:close/>
                  <a:moveTo>
                    <a:pt x="70425" y="29365"/>
                  </a:moveTo>
                  <a:cubicBezTo>
                    <a:pt x="70400" y="29365"/>
                    <a:pt x="70371" y="29376"/>
                    <a:pt x="70348" y="29399"/>
                  </a:cubicBezTo>
                  <a:cubicBezTo>
                    <a:pt x="70097" y="29673"/>
                    <a:pt x="69846" y="29924"/>
                    <a:pt x="69595" y="30175"/>
                  </a:cubicBezTo>
                  <a:cubicBezTo>
                    <a:pt x="69572" y="30221"/>
                    <a:pt x="69572" y="30289"/>
                    <a:pt x="69595" y="30335"/>
                  </a:cubicBezTo>
                  <a:cubicBezTo>
                    <a:pt x="69618" y="30358"/>
                    <a:pt x="69641" y="30358"/>
                    <a:pt x="69686" y="30358"/>
                  </a:cubicBezTo>
                  <a:cubicBezTo>
                    <a:pt x="69709" y="30358"/>
                    <a:pt x="69732" y="30358"/>
                    <a:pt x="69755" y="30335"/>
                  </a:cubicBezTo>
                  <a:cubicBezTo>
                    <a:pt x="70006" y="30084"/>
                    <a:pt x="70257" y="29810"/>
                    <a:pt x="70508" y="29559"/>
                  </a:cubicBezTo>
                  <a:cubicBezTo>
                    <a:pt x="70531" y="29513"/>
                    <a:pt x="70531" y="29445"/>
                    <a:pt x="70485" y="29399"/>
                  </a:cubicBezTo>
                  <a:cubicBezTo>
                    <a:pt x="70474" y="29376"/>
                    <a:pt x="70451" y="29365"/>
                    <a:pt x="70425" y="29365"/>
                  </a:cubicBezTo>
                  <a:close/>
                  <a:moveTo>
                    <a:pt x="29765" y="29103"/>
                  </a:moveTo>
                  <a:cubicBezTo>
                    <a:pt x="29696" y="29103"/>
                    <a:pt x="29651" y="29171"/>
                    <a:pt x="29651" y="29217"/>
                  </a:cubicBezTo>
                  <a:cubicBezTo>
                    <a:pt x="29651" y="29559"/>
                    <a:pt x="29651" y="29924"/>
                    <a:pt x="29651" y="30289"/>
                  </a:cubicBezTo>
                  <a:cubicBezTo>
                    <a:pt x="29651" y="30358"/>
                    <a:pt x="29696" y="30404"/>
                    <a:pt x="29742" y="30404"/>
                  </a:cubicBezTo>
                  <a:cubicBezTo>
                    <a:pt x="29810" y="30404"/>
                    <a:pt x="29856" y="30358"/>
                    <a:pt x="29856" y="30289"/>
                  </a:cubicBezTo>
                  <a:cubicBezTo>
                    <a:pt x="29856" y="29924"/>
                    <a:pt x="29856" y="29559"/>
                    <a:pt x="29856" y="29217"/>
                  </a:cubicBezTo>
                  <a:cubicBezTo>
                    <a:pt x="29856" y="29171"/>
                    <a:pt x="29810" y="29125"/>
                    <a:pt x="29765" y="29103"/>
                  </a:cubicBezTo>
                  <a:close/>
                  <a:moveTo>
                    <a:pt x="20977" y="30038"/>
                  </a:moveTo>
                  <a:cubicBezTo>
                    <a:pt x="20909" y="30038"/>
                    <a:pt x="20863" y="30084"/>
                    <a:pt x="20863" y="30152"/>
                  </a:cubicBezTo>
                  <a:cubicBezTo>
                    <a:pt x="20863" y="30175"/>
                    <a:pt x="20863" y="30221"/>
                    <a:pt x="20863" y="30267"/>
                  </a:cubicBezTo>
                  <a:cubicBezTo>
                    <a:pt x="20840" y="30586"/>
                    <a:pt x="20817" y="30883"/>
                    <a:pt x="20772" y="31202"/>
                  </a:cubicBezTo>
                  <a:cubicBezTo>
                    <a:pt x="20749" y="31248"/>
                    <a:pt x="20794" y="31317"/>
                    <a:pt x="20863" y="31317"/>
                  </a:cubicBezTo>
                  <a:cubicBezTo>
                    <a:pt x="20931" y="31317"/>
                    <a:pt x="20977" y="31294"/>
                    <a:pt x="20977" y="31225"/>
                  </a:cubicBezTo>
                  <a:cubicBezTo>
                    <a:pt x="21023" y="30906"/>
                    <a:pt x="21068" y="30586"/>
                    <a:pt x="21068" y="30267"/>
                  </a:cubicBezTo>
                  <a:cubicBezTo>
                    <a:pt x="21068" y="30221"/>
                    <a:pt x="21068" y="30198"/>
                    <a:pt x="21068" y="30152"/>
                  </a:cubicBezTo>
                  <a:cubicBezTo>
                    <a:pt x="21068" y="30084"/>
                    <a:pt x="21023" y="30038"/>
                    <a:pt x="20977" y="30038"/>
                  </a:cubicBezTo>
                  <a:close/>
                  <a:moveTo>
                    <a:pt x="68759" y="31031"/>
                  </a:moveTo>
                  <a:cubicBezTo>
                    <a:pt x="68733" y="31031"/>
                    <a:pt x="68705" y="31043"/>
                    <a:pt x="68682" y="31065"/>
                  </a:cubicBezTo>
                  <a:cubicBezTo>
                    <a:pt x="68431" y="31294"/>
                    <a:pt x="68157" y="31545"/>
                    <a:pt x="67883" y="31773"/>
                  </a:cubicBezTo>
                  <a:cubicBezTo>
                    <a:pt x="67837" y="31819"/>
                    <a:pt x="67837" y="31887"/>
                    <a:pt x="67860" y="31933"/>
                  </a:cubicBezTo>
                  <a:cubicBezTo>
                    <a:pt x="67883" y="31956"/>
                    <a:pt x="67906" y="31956"/>
                    <a:pt x="67952" y="31956"/>
                  </a:cubicBezTo>
                  <a:cubicBezTo>
                    <a:pt x="67974" y="31956"/>
                    <a:pt x="67997" y="31956"/>
                    <a:pt x="68020" y="31933"/>
                  </a:cubicBezTo>
                  <a:cubicBezTo>
                    <a:pt x="68294" y="31705"/>
                    <a:pt x="68568" y="31454"/>
                    <a:pt x="68819" y="31225"/>
                  </a:cubicBezTo>
                  <a:cubicBezTo>
                    <a:pt x="68865" y="31180"/>
                    <a:pt x="68865" y="31111"/>
                    <a:pt x="68819" y="31065"/>
                  </a:cubicBezTo>
                  <a:cubicBezTo>
                    <a:pt x="68807" y="31043"/>
                    <a:pt x="68785" y="31031"/>
                    <a:pt x="68759" y="31031"/>
                  </a:cubicBezTo>
                  <a:close/>
                  <a:moveTo>
                    <a:pt x="29765" y="31476"/>
                  </a:moveTo>
                  <a:cubicBezTo>
                    <a:pt x="29696" y="31476"/>
                    <a:pt x="29651" y="31522"/>
                    <a:pt x="29651" y="31590"/>
                  </a:cubicBezTo>
                  <a:cubicBezTo>
                    <a:pt x="29651" y="31933"/>
                    <a:pt x="29673" y="32298"/>
                    <a:pt x="29673" y="32663"/>
                  </a:cubicBezTo>
                  <a:cubicBezTo>
                    <a:pt x="29673" y="32709"/>
                    <a:pt x="29719" y="32755"/>
                    <a:pt x="29788" y="32755"/>
                  </a:cubicBezTo>
                  <a:cubicBezTo>
                    <a:pt x="29856" y="32755"/>
                    <a:pt x="29902" y="32709"/>
                    <a:pt x="29902" y="32640"/>
                  </a:cubicBezTo>
                  <a:cubicBezTo>
                    <a:pt x="29879" y="32298"/>
                    <a:pt x="29879" y="31933"/>
                    <a:pt x="29879" y="31568"/>
                  </a:cubicBezTo>
                  <a:cubicBezTo>
                    <a:pt x="29879" y="31522"/>
                    <a:pt x="29833" y="31476"/>
                    <a:pt x="29765" y="31476"/>
                  </a:cubicBezTo>
                  <a:close/>
                  <a:moveTo>
                    <a:pt x="66959" y="32561"/>
                  </a:moveTo>
                  <a:cubicBezTo>
                    <a:pt x="66930" y="32561"/>
                    <a:pt x="66902" y="32572"/>
                    <a:pt x="66879" y="32595"/>
                  </a:cubicBezTo>
                  <a:cubicBezTo>
                    <a:pt x="66605" y="32800"/>
                    <a:pt x="66331" y="33028"/>
                    <a:pt x="66034" y="33234"/>
                  </a:cubicBezTo>
                  <a:cubicBezTo>
                    <a:pt x="65989" y="33280"/>
                    <a:pt x="65989" y="33348"/>
                    <a:pt x="66011" y="33394"/>
                  </a:cubicBezTo>
                  <a:cubicBezTo>
                    <a:pt x="66034" y="33416"/>
                    <a:pt x="66080" y="33439"/>
                    <a:pt x="66103" y="33439"/>
                  </a:cubicBezTo>
                  <a:cubicBezTo>
                    <a:pt x="66125" y="33439"/>
                    <a:pt x="66148" y="33416"/>
                    <a:pt x="66171" y="33416"/>
                  </a:cubicBezTo>
                  <a:cubicBezTo>
                    <a:pt x="66468" y="33188"/>
                    <a:pt x="66742" y="32983"/>
                    <a:pt x="67016" y="32755"/>
                  </a:cubicBezTo>
                  <a:cubicBezTo>
                    <a:pt x="67061" y="32709"/>
                    <a:pt x="67084" y="32640"/>
                    <a:pt x="67039" y="32595"/>
                  </a:cubicBezTo>
                  <a:cubicBezTo>
                    <a:pt x="67016" y="32572"/>
                    <a:pt x="66987" y="32561"/>
                    <a:pt x="66959" y="32561"/>
                  </a:cubicBezTo>
                  <a:close/>
                  <a:moveTo>
                    <a:pt x="20574" y="32358"/>
                  </a:moveTo>
                  <a:cubicBezTo>
                    <a:pt x="20535" y="32358"/>
                    <a:pt x="20492" y="32384"/>
                    <a:pt x="20475" y="32435"/>
                  </a:cubicBezTo>
                  <a:cubicBezTo>
                    <a:pt x="20361" y="32755"/>
                    <a:pt x="20247" y="33097"/>
                    <a:pt x="20087" y="33416"/>
                  </a:cubicBezTo>
                  <a:cubicBezTo>
                    <a:pt x="20064" y="33462"/>
                    <a:pt x="20087" y="33531"/>
                    <a:pt x="20132" y="33553"/>
                  </a:cubicBezTo>
                  <a:lnTo>
                    <a:pt x="20178" y="33553"/>
                  </a:lnTo>
                  <a:cubicBezTo>
                    <a:pt x="20190" y="33560"/>
                    <a:pt x="20203" y="33562"/>
                    <a:pt x="20214" y="33562"/>
                  </a:cubicBezTo>
                  <a:cubicBezTo>
                    <a:pt x="20247" y="33562"/>
                    <a:pt x="20276" y="33541"/>
                    <a:pt x="20292" y="33508"/>
                  </a:cubicBezTo>
                  <a:cubicBezTo>
                    <a:pt x="20429" y="33165"/>
                    <a:pt x="20566" y="32846"/>
                    <a:pt x="20680" y="32503"/>
                  </a:cubicBezTo>
                  <a:cubicBezTo>
                    <a:pt x="20703" y="32435"/>
                    <a:pt x="20680" y="32389"/>
                    <a:pt x="20612" y="32367"/>
                  </a:cubicBezTo>
                  <a:cubicBezTo>
                    <a:pt x="20600" y="32361"/>
                    <a:pt x="20588" y="32358"/>
                    <a:pt x="20574" y="32358"/>
                  </a:cubicBezTo>
                  <a:close/>
                  <a:moveTo>
                    <a:pt x="65071" y="33972"/>
                  </a:moveTo>
                  <a:cubicBezTo>
                    <a:pt x="65049" y="33972"/>
                    <a:pt x="65026" y="33978"/>
                    <a:pt x="65007" y="33987"/>
                  </a:cubicBezTo>
                  <a:cubicBezTo>
                    <a:pt x="64710" y="34193"/>
                    <a:pt x="64414" y="34398"/>
                    <a:pt x="64117" y="34581"/>
                  </a:cubicBezTo>
                  <a:cubicBezTo>
                    <a:pt x="64071" y="34626"/>
                    <a:pt x="64048" y="34695"/>
                    <a:pt x="64094" y="34740"/>
                  </a:cubicBezTo>
                  <a:cubicBezTo>
                    <a:pt x="64117" y="34763"/>
                    <a:pt x="64140" y="34786"/>
                    <a:pt x="64163" y="34786"/>
                  </a:cubicBezTo>
                  <a:cubicBezTo>
                    <a:pt x="64185" y="34786"/>
                    <a:pt x="64208" y="34786"/>
                    <a:pt x="64231" y="34763"/>
                  </a:cubicBezTo>
                  <a:cubicBezTo>
                    <a:pt x="64528" y="34581"/>
                    <a:pt x="64847" y="34375"/>
                    <a:pt x="65121" y="34170"/>
                  </a:cubicBezTo>
                  <a:cubicBezTo>
                    <a:pt x="65167" y="34124"/>
                    <a:pt x="65190" y="34056"/>
                    <a:pt x="65144" y="34010"/>
                  </a:cubicBezTo>
                  <a:cubicBezTo>
                    <a:pt x="65131" y="33983"/>
                    <a:pt x="65102" y="33972"/>
                    <a:pt x="65071" y="33972"/>
                  </a:cubicBezTo>
                  <a:close/>
                  <a:moveTo>
                    <a:pt x="29810" y="33827"/>
                  </a:moveTo>
                  <a:cubicBezTo>
                    <a:pt x="29765" y="33827"/>
                    <a:pt x="29719" y="33873"/>
                    <a:pt x="29719" y="33941"/>
                  </a:cubicBezTo>
                  <a:cubicBezTo>
                    <a:pt x="29719" y="34307"/>
                    <a:pt x="29742" y="34649"/>
                    <a:pt x="29742" y="35014"/>
                  </a:cubicBezTo>
                  <a:cubicBezTo>
                    <a:pt x="29742" y="35060"/>
                    <a:pt x="29788" y="35106"/>
                    <a:pt x="29856" y="35106"/>
                  </a:cubicBezTo>
                  <a:cubicBezTo>
                    <a:pt x="29925" y="35106"/>
                    <a:pt x="29970" y="35060"/>
                    <a:pt x="29970" y="35014"/>
                  </a:cubicBezTo>
                  <a:cubicBezTo>
                    <a:pt x="29947" y="34649"/>
                    <a:pt x="29947" y="34284"/>
                    <a:pt x="29925" y="33941"/>
                  </a:cubicBezTo>
                  <a:cubicBezTo>
                    <a:pt x="29925" y="33873"/>
                    <a:pt x="29879" y="33827"/>
                    <a:pt x="29810" y="33827"/>
                  </a:cubicBezTo>
                  <a:close/>
                  <a:moveTo>
                    <a:pt x="19548" y="34464"/>
                  </a:moveTo>
                  <a:cubicBezTo>
                    <a:pt x="19513" y="34464"/>
                    <a:pt x="19476" y="34484"/>
                    <a:pt x="19448" y="34512"/>
                  </a:cubicBezTo>
                  <a:cubicBezTo>
                    <a:pt x="19265" y="34786"/>
                    <a:pt x="19037" y="35083"/>
                    <a:pt x="18809" y="35357"/>
                  </a:cubicBezTo>
                  <a:cubicBezTo>
                    <a:pt x="18786" y="35402"/>
                    <a:pt x="18786" y="35471"/>
                    <a:pt x="18831" y="35494"/>
                  </a:cubicBezTo>
                  <a:cubicBezTo>
                    <a:pt x="18854" y="35516"/>
                    <a:pt x="18877" y="35516"/>
                    <a:pt x="18900" y="35516"/>
                  </a:cubicBezTo>
                  <a:cubicBezTo>
                    <a:pt x="18923" y="35516"/>
                    <a:pt x="18946" y="35516"/>
                    <a:pt x="18968" y="35494"/>
                  </a:cubicBezTo>
                  <a:cubicBezTo>
                    <a:pt x="19219" y="35197"/>
                    <a:pt x="19448" y="34923"/>
                    <a:pt x="19630" y="34626"/>
                  </a:cubicBezTo>
                  <a:cubicBezTo>
                    <a:pt x="19676" y="34581"/>
                    <a:pt x="19653" y="34512"/>
                    <a:pt x="19608" y="34489"/>
                  </a:cubicBezTo>
                  <a:cubicBezTo>
                    <a:pt x="19590" y="34472"/>
                    <a:pt x="19569" y="34464"/>
                    <a:pt x="19548" y="34464"/>
                  </a:cubicBezTo>
                  <a:close/>
                  <a:moveTo>
                    <a:pt x="63108" y="35273"/>
                  </a:moveTo>
                  <a:cubicBezTo>
                    <a:pt x="63086" y="35273"/>
                    <a:pt x="63063" y="35279"/>
                    <a:pt x="63044" y="35288"/>
                  </a:cubicBezTo>
                  <a:cubicBezTo>
                    <a:pt x="62747" y="35471"/>
                    <a:pt x="62428" y="35653"/>
                    <a:pt x="62131" y="35836"/>
                  </a:cubicBezTo>
                  <a:cubicBezTo>
                    <a:pt x="62085" y="35882"/>
                    <a:pt x="62063" y="35950"/>
                    <a:pt x="62085" y="35996"/>
                  </a:cubicBezTo>
                  <a:cubicBezTo>
                    <a:pt x="62108" y="36019"/>
                    <a:pt x="62154" y="36041"/>
                    <a:pt x="62177" y="36041"/>
                  </a:cubicBezTo>
                  <a:cubicBezTo>
                    <a:pt x="62200" y="36041"/>
                    <a:pt x="62222" y="36041"/>
                    <a:pt x="62245" y="36019"/>
                  </a:cubicBezTo>
                  <a:cubicBezTo>
                    <a:pt x="62542" y="35836"/>
                    <a:pt x="62861" y="35653"/>
                    <a:pt x="63158" y="35471"/>
                  </a:cubicBezTo>
                  <a:cubicBezTo>
                    <a:pt x="63204" y="35448"/>
                    <a:pt x="63227" y="35379"/>
                    <a:pt x="63181" y="35311"/>
                  </a:cubicBezTo>
                  <a:cubicBezTo>
                    <a:pt x="63168" y="35284"/>
                    <a:pt x="63139" y="35273"/>
                    <a:pt x="63108" y="35273"/>
                  </a:cubicBezTo>
                  <a:close/>
                  <a:moveTo>
                    <a:pt x="18018" y="36235"/>
                  </a:moveTo>
                  <a:cubicBezTo>
                    <a:pt x="17993" y="36235"/>
                    <a:pt x="17964" y="36247"/>
                    <a:pt x="17941" y="36270"/>
                  </a:cubicBezTo>
                  <a:cubicBezTo>
                    <a:pt x="17690" y="36498"/>
                    <a:pt x="17416" y="36726"/>
                    <a:pt x="17120" y="36954"/>
                  </a:cubicBezTo>
                  <a:cubicBezTo>
                    <a:pt x="17074" y="37000"/>
                    <a:pt x="17074" y="37069"/>
                    <a:pt x="17120" y="37114"/>
                  </a:cubicBezTo>
                  <a:cubicBezTo>
                    <a:pt x="17142" y="37137"/>
                    <a:pt x="17165" y="37160"/>
                    <a:pt x="17188" y="37160"/>
                  </a:cubicBezTo>
                  <a:cubicBezTo>
                    <a:pt x="17211" y="37160"/>
                    <a:pt x="17234" y="37160"/>
                    <a:pt x="17257" y="37137"/>
                  </a:cubicBezTo>
                  <a:cubicBezTo>
                    <a:pt x="17553" y="36909"/>
                    <a:pt x="17827" y="36658"/>
                    <a:pt x="18078" y="36429"/>
                  </a:cubicBezTo>
                  <a:cubicBezTo>
                    <a:pt x="18124" y="36384"/>
                    <a:pt x="18124" y="36315"/>
                    <a:pt x="18078" y="36270"/>
                  </a:cubicBezTo>
                  <a:cubicBezTo>
                    <a:pt x="18067" y="36247"/>
                    <a:pt x="18044" y="36235"/>
                    <a:pt x="18018" y="36235"/>
                  </a:cubicBezTo>
                  <a:close/>
                  <a:moveTo>
                    <a:pt x="61080" y="36484"/>
                  </a:moveTo>
                  <a:cubicBezTo>
                    <a:pt x="61060" y="36484"/>
                    <a:pt x="61038" y="36490"/>
                    <a:pt x="61013" y="36498"/>
                  </a:cubicBezTo>
                  <a:cubicBezTo>
                    <a:pt x="60716" y="36658"/>
                    <a:pt x="60396" y="36840"/>
                    <a:pt x="60077" y="37023"/>
                  </a:cubicBezTo>
                  <a:cubicBezTo>
                    <a:pt x="60031" y="37046"/>
                    <a:pt x="60008" y="37114"/>
                    <a:pt x="60031" y="37160"/>
                  </a:cubicBezTo>
                  <a:cubicBezTo>
                    <a:pt x="60054" y="37205"/>
                    <a:pt x="60100" y="37228"/>
                    <a:pt x="60122" y="37228"/>
                  </a:cubicBezTo>
                  <a:cubicBezTo>
                    <a:pt x="60145" y="37228"/>
                    <a:pt x="60168" y="37205"/>
                    <a:pt x="60191" y="37205"/>
                  </a:cubicBezTo>
                  <a:cubicBezTo>
                    <a:pt x="60510" y="37023"/>
                    <a:pt x="60830" y="36863"/>
                    <a:pt x="61127" y="36681"/>
                  </a:cubicBezTo>
                  <a:cubicBezTo>
                    <a:pt x="61172" y="36658"/>
                    <a:pt x="61195" y="36589"/>
                    <a:pt x="61172" y="36544"/>
                  </a:cubicBezTo>
                  <a:cubicBezTo>
                    <a:pt x="61143" y="36500"/>
                    <a:pt x="61115" y="36484"/>
                    <a:pt x="61080" y="36484"/>
                  </a:cubicBezTo>
                  <a:close/>
                  <a:moveTo>
                    <a:pt x="29902" y="36178"/>
                  </a:moveTo>
                  <a:cubicBezTo>
                    <a:pt x="29833" y="36178"/>
                    <a:pt x="29788" y="36247"/>
                    <a:pt x="29788" y="36292"/>
                  </a:cubicBezTo>
                  <a:cubicBezTo>
                    <a:pt x="29810" y="36658"/>
                    <a:pt x="29810" y="37023"/>
                    <a:pt x="29833" y="37365"/>
                  </a:cubicBezTo>
                  <a:cubicBezTo>
                    <a:pt x="29833" y="37434"/>
                    <a:pt x="29879" y="37479"/>
                    <a:pt x="29925" y="37479"/>
                  </a:cubicBezTo>
                  <a:lnTo>
                    <a:pt x="29947" y="37479"/>
                  </a:lnTo>
                  <a:cubicBezTo>
                    <a:pt x="29993" y="37479"/>
                    <a:pt x="30039" y="37434"/>
                    <a:pt x="30039" y="37365"/>
                  </a:cubicBezTo>
                  <a:cubicBezTo>
                    <a:pt x="30039" y="37000"/>
                    <a:pt x="30016" y="36658"/>
                    <a:pt x="30016" y="36292"/>
                  </a:cubicBezTo>
                  <a:cubicBezTo>
                    <a:pt x="30016" y="36224"/>
                    <a:pt x="29947" y="36178"/>
                    <a:pt x="29902" y="36178"/>
                  </a:cubicBezTo>
                  <a:close/>
                  <a:moveTo>
                    <a:pt x="58999" y="37607"/>
                  </a:moveTo>
                  <a:cubicBezTo>
                    <a:pt x="58984" y="37607"/>
                    <a:pt x="58971" y="37610"/>
                    <a:pt x="58958" y="37616"/>
                  </a:cubicBezTo>
                  <a:cubicBezTo>
                    <a:pt x="58662" y="37776"/>
                    <a:pt x="58342" y="37959"/>
                    <a:pt x="58000" y="38118"/>
                  </a:cubicBezTo>
                  <a:cubicBezTo>
                    <a:pt x="57954" y="38141"/>
                    <a:pt x="57931" y="38210"/>
                    <a:pt x="57954" y="38255"/>
                  </a:cubicBezTo>
                  <a:cubicBezTo>
                    <a:pt x="57977" y="38301"/>
                    <a:pt x="58000" y="38324"/>
                    <a:pt x="58045" y="38324"/>
                  </a:cubicBezTo>
                  <a:cubicBezTo>
                    <a:pt x="58068" y="38324"/>
                    <a:pt x="58091" y="38324"/>
                    <a:pt x="58091" y="38301"/>
                  </a:cubicBezTo>
                  <a:cubicBezTo>
                    <a:pt x="58433" y="38141"/>
                    <a:pt x="58753" y="37982"/>
                    <a:pt x="59050" y="37822"/>
                  </a:cubicBezTo>
                  <a:cubicBezTo>
                    <a:pt x="59095" y="37799"/>
                    <a:pt x="59118" y="37730"/>
                    <a:pt x="59095" y="37662"/>
                  </a:cubicBezTo>
                  <a:cubicBezTo>
                    <a:pt x="59079" y="37629"/>
                    <a:pt x="59037" y="37607"/>
                    <a:pt x="58999" y="37607"/>
                  </a:cubicBezTo>
                  <a:close/>
                  <a:moveTo>
                    <a:pt x="16179" y="37715"/>
                  </a:moveTo>
                  <a:cubicBezTo>
                    <a:pt x="16157" y="37715"/>
                    <a:pt x="16134" y="37721"/>
                    <a:pt x="16115" y="37730"/>
                  </a:cubicBezTo>
                  <a:cubicBezTo>
                    <a:pt x="15841" y="37936"/>
                    <a:pt x="15522" y="38118"/>
                    <a:pt x="15225" y="38324"/>
                  </a:cubicBezTo>
                  <a:cubicBezTo>
                    <a:pt x="15179" y="38370"/>
                    <a:pt x="15157" y="38415"/>
                    <a:pt x="15179" y="38484"/>
                  </a:cubicBezTo>
                  <a:cubicBezTo>
                    <a:pt x="15202" y="38507"/>
                    <a:pt x="15248" y="38529"/>
                    <a:pt x="15271" y="38529"/>
                  </a:cubicBezTo>
                  <a:cubicBezTo>
                    <a:pt x="15294" y="38529"/>
                    <a:pt x="15316" y="38529"/>
                    <a:pt x="15339" y="38507"/>
                  </a:cubicBezTo>
                  <a:cubicBezTo>
                    <a:pt x="15659" y="38301"/>
                    <a:pt x="15955" y="38096"/>
                    <a:pt x="16229" y="37913"/>
                  </a:cubicBezTo>
                  <a:cubicBezTo>
                    <a:pt x="16275" y="37867"/>
                    <a:pt x="16298" y="37799"/>
                    <a:pt x="16252" y="37753"/>
                  </a:cubicBezTo>
                  <a:cubicBezTo>
                    <a:pt x="16239" y="37727"/>
                    <a:pt x="16210" y="37715"/>
                    <a:pt x="16179" y="37715"/>
                  </a:cubicBezTo>
                  <a:close/>
                  <a:moveTo>
                    <a:pt x="56899" y="38680"/>
                  </a:moveTo>
                  <a:cubicBezTo>
                    <a:pt x="56885" y="38680"/>
                    <a:pt x="56871" y="38683"/>
                    <a:pt x="56858" y="38689"/>
                  </a:cubicBezTo>
                  <a:cubicBezTo>
                    <a:pt x="56539" y="38826"/>
                    <a:pt x="56196" y="38986"/>
                    <a:pt x="55877" y="39146"/>
                  </a:cubicBezTo>
                  <a:cubicBezTo>
                    <a:pt x="55831" y="39168"/>
                    <a:pt x="55808" y="39237"/>
                    <a:pt x="55831" y="39283"/>
                  </a:cubicBezTo>
                  <a:cubicBezTo>
                    <a:pt x="55854" y="39328"/>
                    <a:pt x="55877" y="39351"/>
                    <a:pt x="55923" y="39351"/>
                  </a:cubicBezTo>
                  <a:cubicBezTo>
                    <a:pt x="55945" y="39351"/>
                    <a:pt x="55945" y="39351"/>
                    <a:pt x="55968" y="39328"/>
                  </a:cubicBezTo>
                  <a:cubicBezTo>
                    <a:pt x="56288" y="39191"/>
                    <a:pt x="56630" y="39032"/>
                    <a:pt x="56950" y="38872"/>
                  </a:cubicBezTo>
                  <a:cubicBezTo>
                    <a:pt x="56995" y="38849"/>
                    <a:pt x="57018" y="38780"/>
                    <a:pt x="56995" y="38735"/>
                  </a:cubicBezTo>
                  <a:cubicBezTo>
                    <a:pt x="56979" y="38701"/>
                    <a:pt x="56937" y="38680"/>
                    <a:pt x="56899" y="38680"/>
                  </a:cubicBezTo>
                  <a:close/>
                  <a:moveTo>
                    <a:pt x="14170" y="38977"/>
                  </a:moveTo>
                  <a:cubicBezTo>
                    <a:pt x="14156" y="38977"/>
                    <a:pt x="14142" y="38980"/>
                    <a:pt x="14129" y="38986"/>
                  </a:cubicBezTo>
                  <a:cubicBezTo>
                    <a:pt x="13833" y="39168"/>
                    <a:pt x="13536" y="39328"/>
                    <a:pt x="13194" y="39534"/>
                  </a:cubicBezTo>
                  <a:cubicBezTo>
                    <a:pt x="13148" y="39556"/>
                    <a:pt x="13125" y="39625"/>
                    <a:pt x="13148" y="39671"/>
                  </a:cubicBezTo>
                  <a:cubicBezTo>
                    <a:pt x="13171" y="39693"/>
                    <a:pt x="13216" y="39716"/>
                    <a:pt x="13239" y="39716"/>
                  </a:cubicBezTo>
                  <a:lnTo>
                    <a:pt x="13308" y="39716"/>
                  </a:lnTo>
                  <a:cubicBezTo>
                    <a:pt x="13627" y="39534"/>
                    <a:pt x="13947" y="39351"/>
                    <a:pt x="14244" y="39168"/>
                  </a:cubicBezTo>
                  <a:cubicBezTo>
                    <a:pt x="14289" y="39146"/>
                    <a:pt x="14312" y="39077"/>
                    <a:pt x="14266" y="39032"/>
                  </a:cubicBezTo>
                  <a:cubicBezTo>
                    <a:pt x="14250" y="38998"/>
                    <a:pt x="14209" y="38977"/>
                    <a:pt x="14170" y="38977"/>
                  </a:cubicBezTo>
                  <a:close/>
                  <a:moveTo>
                    <a:pt x="29970" y="38552"/>
                  </a:moveTo>
                  <a:cubicBezTo>
                    <a:pt x="29902" y="38552"/>
                    <a:pt x="29856" y="38598"/>
                    <a:pt x="29856" y="38666"/>
                  </a:cubicBezTo>
                  <a:cubicBezTo>
                    <a:pt x="29879" y="39009"/>
                    <a:pt x="29879" y="39374"/>
                    <a:pt x="29879" y="39716"/>
                  </a:cubicBezTo>
                  <a:cubicBezTo>
                    <a:pt x="29879" y="39785"/>
                    <a:pt x="29925" y="39830"/>
                    <a:pt x="29993" y="39830"/>
                  </a:cubicBezTo>
                  <a:cubicBezTo>
                    <a:pt x="30062" y="39830"/>
                    <a:pt x="30107" y="39785"/>
                    <a:pt x="30107" y="39716"/>
                  </a:cubicBezTo>
                  <a:cubicBezTo>
                    <a:pt x="30107" y="39374"/>
                    <a:pt x="30084" y="39009"/>
                    <a:pt x="30084" y="38643"/>
                  </a:cubicBezTo>
                  <a:cubicBezTo>
                    <a:pt x="30084" y="38598"/>
                    <a:pt x="30039" y="38552"/>
                    <a:pt x="29970" y="38552"/>
                  </a:cubicBezTo>
                  <a:close/>
                  <a:moveTo>
                    <a:pt x="54767" y="39670"/>
                  </a:moveTo>
                  <a:cubicBezTo>
                    <a:pt x="54748" y="39670"/>
                    <a:pt x="54729" y="39677"/>
                    <a:pt x="54713" y="39693"/>
                  </a:cubicBezTo>
                  <a:cubicBezTo>
                    <a:pt x="54393" y="39830"/>
                    <a:pt x="54074" y="39990"/>
                    <a:pt x="53731" y="40127"/>
                  </a:cubicBezTo>
                  <a:cubicBezTo>
                    <a:pt x="53686" y="40150"/>
                    <a:pt x="53663" y="40218"/>
                    <a:pt x="53686" y="40264"/>
                  </a:cubicBezTo>
                  <a:cubicBezTo>
                    <a:pt x="53709" y="40310"/>
                    <a:pt x="53731" y="40333"/>
                    <a:pt x="53777" y="40333"/>
                  </a:cubicBezTo>
                  <a:lnTo>
                    <a:pt x="53823" y="40333"/>
                  </a:lnTo>
                  <a:cubicBezTo>
                    <a:pt x="54165" y="40173"/>
                    <a:pt x="54485" y="40036"/>
                    <a:pt x="54804" y="39876"/>
                  </a:cubicBezTo>
                  <a:cubicBezTo>
                    <a:pt x="54850" y="39853"/>
                    <a:pt x="54873" y="39785"/>
                    <a:pt x="54850" y="39739"/>
                  </a:cubicBezTo>
                  <a:cubicBezTo>
                    <a:pt x="54835" y="39695"/>
                    <a:pt x="54801" y="39670"/>
                    <a:pt x="54767" y="39670"/>
                  </a:cubicBezTo>
                  <a:close/>
                  <a:moveTo>
                    <a:pt x="12115" y="40118"/>
                  </a:moveTo>
                  <a:cubicBezTo>
                    <a:pt x="12101" y="40118"/>
                    <a:pt x="12087" y="40121"/>
                    <a:pt x="12075" y="40127"/>
                  </a:cubicBezTo>
                  <a:cubicBezTo>
                    <a:pt x="11756" y="40310"/>
                    <a:pt x="11436" y="40470"/>
                    <a:pt x="11116" y="40629"/>
                  </a:cubicBezTo>
                  <a:cubicBezTo>
                    <a:pt x="11071" y="40675"/>
                    <a:pt x="11048" y="40721"/>
                    <a:pt x="11071" y="40789"/>
                  </a:cubicBezTo>
                  <a:cubicBezTo>
                    <a:pt x="11094" y="40812"/>
                    <a:pt x="11116" y="40835"/>
                    <a:pt x="11162" y="40835"/>
                  </a:cubicBezTo>
                  <a:lnTo>
                    <a:pt x="11208" y="40835"/>
                  </a:lnTo>
                  <a:cubicBezTo>
                    <a:pt x="11527" y="40652"/>
                    <a:pt x="11847" y="40492"/>
                    <a:pt x="12166" y="40333"/>
                  </a:cubicBezTo>
                  <a:cubicBezTo>
                    <a:pt x="12212" y="40287"/>
                    <a:pt x="12235" y="40241"/>
                    <a:pt x="12212" y="40173"/>
                  </a:cubicBezTo>
                  <a:cubicBezTo>
                    <a:pt x="12195" y="40139"/>
                    <a:pt x="12154" y="40118"/>
                    <a:pt x="12115" y="40118"/>
                  </a:cubicBezTo>
                  <a:close/>
                  <a:moveTo>
                    <a:pt x="52631" y="40651"/>
                  </a:moveTo>
                  <a:cubicBezTo>
                    <a:pt x="52613" y="40651"/>
                    <a:pt x="52592" y="40659"/>
                    <a:pt x="52567" y="40675"/>
                  </a:cubicBezTo>
                  <a:cubicBezTo>
                    <a:pt x="52248" y="40812"/>
                    <a:pt x="51928" y="40972"/>
                    <a:pt x="51609" y="41109"/>
                  </a:cubicBezTo>
                  <a:cubicBezTo>
                    <a:pt x="51540" y="41131"/>
                    <a:pt x="51517" y="41200"/>
                    <a:pt x="51540" y="41246"/>
                  </a:cubicBezTo>
                  <a:cubicBezTo>
                    <a:pt x="51563" y="41291"/>
                    <a:pt x="51609" y="41314"/>
                    <a:pt x="51631" y="41314"/>
                  </a:cubicBezTo>
                  <a:lnTo>
                    <a:pt x="51677" y="41314"/>
                  </a:lnTo>
                  <a:cubicBezTo>
                    <a:pt x="52019" y="41154"/>
                    <a:pt x="52339" y="41017"/>
                    <a:pt x="52659" y="40858"/>
                  </a:cubicBezTo>
                  <a:cubicBezTo>
                    <a:pt x="52704" y="40835"/>
                    <a:pt x="52750" y="40766"/>
                    <a:pt x="52704" y="40721"/>
                  </a:cubicBezTo>
                  <a:cubicBezTo>
                    <a:pt x="52689" y="40676"/>
                    <a:pt x="52665" y="40651"/>
                    <a:pt x="52631" y="40651"/>
                  </a:cubicBezTo>
                  <a:close/>
                  <a:moveTo>
                    <a:pt x="10016" y="41237"/>
                  </a:moveTo>
                  <a:cubicBezTo>
                    <a:pt x="10001" y="41237"/>
                    <a:pt x="9987" y="41239"/>
                    <a:pt x="9975" y="41246"/>
                  </a:cubicBezTo>
                  <a:cubicBezTo>
                    <a:pt x="9633" y="41428"/>
                    <a:pt x="9313" y="41611"/>
                    <a:pt x="9039" y="41748"/>
                  </a:cubicBezTo>
                  <a:cubicBezTo>
                    <a:pt x="8994" y="41793"/>
                    <a:pt x="8971" y="41862"/>
                    <a:pt x="8994" y="41907"/>
                  </a:cubicBezTo>
                  <a:cubicBezTo>
                    <a:pt x="9017" y="41930"/>
                    <a:pt x="9039" y="41953"/>
                    <a:pt x="9085" y="41953"/>
                  </a:cubicBezTo>
                  <a:lnTo>
                    <a:pt x="9131" y="41953"/>
                  </a:lnTo>
                  <a:cubicBezTo>
                    <a:pt x="9427" y="41793"/>
                    <a:pt x="9724" y="41611"/>
                    <a:pt x="10089" y="41428"/>
                  </a:cubicBezTo>
                  <a:cubicBezTo>
                    <a:pt x="10135" y="41405"/>
                    <a:pt x="10158" y="41337"/>
                    <a:pt x="10135" y="41291"/>
                  </a:cubicBezTo>
                  <a:cubicBezTo>
                    <a:pt x="10102" y="41258"/>
                    <a:pt x="10056" y="41237"/>
                    <a:pt x="10016" y="41237"/>
                  </a:cubicBezTo>
                  <a:close/>
                  <a:moveTo>
                    <a:pt x="30016" y="40903"/>
                  </a:moveTo>
                  <a:cubicBezTo>
                    <a:pt x="29947" y="40903"/>
                    <a:pt x="29902" y="40949"/>
                    <a:pt x="29902" y="41017"/>
                  </a:cubicBezTo>
                  <a:cubicBezTo>
                    <a:pt x="29902" y="41383"/>
                    <a:pt x="29902" y="41748"/>
                    <a:pt x="29902" y="42090"/>
                  </a:cubicBezTo>
                  <a:cubicBezTo>
                    <a:pt x="29902" y="42136"/>
                    <a:pt x="29947" y="42181"/>
                    <a:pt x="29993" y="42181"/>
                  </a:cubicBezTo>
                  <a:cubicBezTo>
                    <a:pt x="30062" y="42181"/>
                    <a:pt x="30107" y="42136"/>
                    <a:pt x="30107" y="42090"/>
                  </a:cubicBezTo>
                  <a:cubicBezTo>
                    <a:pt x="30107" y="41748"/>
                    <a:pt x="30107" y="41383"/>
                    <a:pt x="30107" y="41017"/>
                  </a:cubicBezTo>
                  <a:cubicBezTo>
                    <a:pt x="30107" y="40949"/>
                    <a:pt x="30062" y="40903"/>
                    <a:pt x="30016" y="40903"/>
                  </a:cubicBezTo>
                  <a:close/>
                  <a:moveTo>
                    <a:pt x="50476" y="41647"/>
                  </a:moveTo>
                  <a:cubicBezTo>
                    <a:pt x="50458" y="41647"/>
                    <a:pt x="50440" y="41650"/>
                    <a:pt x="50422" y="41656"/>
                  </a:cubicBezTo>
                  <a:cubicBezTo>
                    <a:pt x="50102" y="41816"/>
                    <a:pt x="49783" y="41976"/>
                    <a:pt x="49463" y="42136"/>
                  </a:cubicBezTo>
                  <a:cubicBezTo>
                    <a:pt x="49417" y="42159"/>
                    <a:pt x="49395" y="42227"/>
                    <a:pt x="49417" y="42273"/>
                  </a:cubicBezTo>
                  <a:cubicBezTo>
                    <a:pt x="49440" y="42318"/>
                    <a:pt x="49463" y="42341"/>
                    <a:pt x="49509" y="42341"/>
                  </a:cubicBezTo>
                  <a:cubicBezTo>
                    <a:pt x="49531" y="42341"/>
                    <a:pt x="49554" y="42318"/>
                    <a:pt x="49554" y="42318"/>
                  </a:cubicBezTo>
                  <a:cubicBezTo>
                    <a:pt x="49874" y="42159"/>
                    <a:pt x="50193" y="41999"/>
                    <a:pt x="50536" y="41862"/>
                  </a:cubicBezTo>
                  <a:cubicBezTo>
                    <a:pt x="50581" y="41839"/>
                    <a:pt x="50604" y="41771"/>
                    <a:pt x="50581" y="41702"/>
                  </a:cubicBezTo>
                  <a:cubicBezTo>
                    <a:pt x="50565" y="41669"/>
                    <a:pt x="50524" y="41647"/>
                    <a:pt x="50476" y="41647"/>
                  </a:cubicBezTo>
                  <a:close/>
                  <a:moveTo>
                    <a:pt x="7961" y="42378"/>
                  </a:moveTo>
                  <a:cubicBezTo>
                    <a:pt x="7947" y="42378"/>
                    <a:pt x="7933" y="42381"/>
                    <a:pt x="7921" y="42387"/>
                  </a:cubicBezTo>
                  <a:cubicBezTo>
                    <a:pt x="7579" y="42592"/>
                    <a:pt x="7282" y="42775"/>
                    <a:pt x="7008" y="42957"/>
                  </a:cubicBezTo>
                  <a:cubicBezTo>
                    <a:pt x="6939" y="43003"/>
                    <a:pt x="6939" y="43072"/>
                    <a:pt x="6962" y="43117"/>
                  </a:cubicBezTo>
                  <a:cubicBezTo>
                    <a:pt x="6985" y="43140"/>
                    <a:pt x="7031" y="43163"/>
                    <a:pt x="7054" y="43163"/>
                  </a:cubicBezTo>
                  <a:cubicBezTo>
                    <a:pt x="7076" y="43163"/>
                    <a:pt x="7099" y="43163"/>
                    <a:pt x="7122" y="43140"/>
                  </a:cubicBezTo>
                  <a:cubicBezTo>
                    <a:pt x="7396" y="42957"/>
                    <a:pt x="7693" y="42775"/>
                    <a:pt x="8035" y="42592"/>
                  </a:cubicBezTo>
                  <a:cubicBezTo>
                    <a:pt x="8081" y="42547"/>
                    <a:pt x="8104" y="42478"/>
                    <a:pt x="8058" y="42432"/>
                  </a:cubicBezTo>
                  <a:cubicBezTo>
                    <a:pt x="8041" y="42399"/>
                    <a:pt x="8000" y="42378"/>
                    <a:pt x="7961" y="42378"/>
                  </a:cubicBezTo>
                  <a:close/>
                  <a:moveTo>
                    <a:pt x="48362" y="42697"/>
                  </a:moveTo>
                  <a:cubicBezTo>
                    <a:pt x="48348" y="42697"/>
                    <a:pt x="48334" y="42700"/>
                    <a:pt x="48322" y="42706"/>
                  </a:cubicBezTo>
                  <a:cubicBezTo>
                    <a:pt x="47979" y="42866"/>
                    <a:pt x="47660" y="43049"/>
                    <a:pt x="47363" y="43209"/>
                  </a:cubicBezTo>
                  <a:cubicBezTo>
                    <a:pt x="47317" y="43231"/>
                    <a:pt x="47295" y="43300"/>
                    <a:pt x="47317" y="43345"/>
                  </a:cubicBezTo>
                  <a:cubicBezTo>
                    <a:pt x="47340" y="43391"/>
                    <a:pt x="47363" y="43414"/>
                    <a:pt x="47409" y="43414"/>
                  </a:cubicBezTo>
                  <a:cubicBezTo>
                    <a:pt x="47432" y="43414"/>
                    <a:pt x="47454" y="43414"/>
                    <a:pt x="47454" y="43391"/>
                  </a:cubicBezTo>
                  <a:cubicBezTo>
                    <a:pt x="47774" y="43231"/>
                    <a:pt x="48093" y="43072"/>
                    <a:pt x="48413" y="42889"/>
                  </a:cubicBezTo>
                  <a:cubicBezTo>
                    <a:pt x="48459" y="42866"/>
                    <a:pt x="48482" y="42798"/>
                    <a:pt x="48459" y="42752"/>
                  </a:cubicBezTo>
                  <a:cubicBezTo>
                    <a:pt x="48442" y="42719"/>
                    <a:pt x="48401" y="42697"/>
                    <a:pt x="48362" y="42697"/>
                  </a:cubicBezTo>
                  <a:close/>
                  <a:moveTo>
                    <a:pt x="29970" y="43254"/>
                  </a:moveTo>
                  <a:cubicBezTo>
                    <a:pt x="29925" y="43254"/>
                    <a:pt x="29879" y="43300"/>
                    <a:pt x="29879" y="43368"/>
                  </a:cubicBezTo>
                  <a:cubicBezTo>
                    <a:pt x="29856" y="43482"/>
                    <a:pt x="29856" y="43597"/>
                    <a:pt x="29856" y="43711"/>
                  </a:cubicBezTo>
                  <a:cubicBezTo>
                    <a:pt x="29856" y="43939"/>
                    <a:pt x="29833" y="44190"/>
                    <a:pt x="29833" y="44441"/>
                  </a:cubicBezTo>
                  <a:cubicBezTo>
                    <a:pt x="29810" y="44487"/>
                    <a:pt x="29856" y="44532"/>
                    <a:pt x="29925" y="44555"/>
                  </a:cubicBezTo>
                  <a:cubicBezTo>
                    <a:pt x="29993" y="44555"/>
                    <a:pt x="30039" y="44510"/>
                    <a:pt x="30039" y="44441"/>
                  </a:cubicBezTo>
                  <a:cubicBezTo>
                    <a:pt x="30039" y="44190"/>
                    <a:pt x="30062" y="43962"/>
                    <a:pt x="30062" y="43711"/>
                  </a:cubicBezTo>
                  <a:cubicBezTo>
                    <a:pt x="30084" y="43597"/>
                    <a:pt x="30084" y="43482"/>
                    <a:pt x="30084" y="43368"/>
                  </a:cubicBezTo>
                  <a:cubicBezTo>
                    <a:pt x="30084" y="43323"/>
                    <a:pt x="30039" y="43254"/>
                    <a:pt x="29970" y="43254"/>
                  </a:cubicBezTo>
                  <a:close/>
                  <a:moveTo>
                    <a:pt x="5995" y="43686"/>
                  </a:moveTo>
                  <a:cubicBezTo>
                    <a:pt x="5973" y="43686"/>
                    <a:pt x="5953" y="43693"/>
                    <a:pt x="5935" y="43711"/>
                  </a:cubicBezTo>
                  <a:cubicBezTo>
                    <a:pt x="5867" y="43756"/>
                    <a:pt x="5798" y="43825"/>
                    <a:pt x="5730" y="43870"/>
                  </a:cubicBezTo>
                  <a:cubicBezTo>
                    <a:pt x="5524" y="44053"/>
                    <a:pt x="5296" y="44213"/>
                    <a:pt x="5113" y="44395"/>
                  </a:cubicBezTo>
                  <a:cubicBezTo>
                    <a:pt x="5068" y="44441"/>
                    <a:pt x="5045" y="44487"/>
                    <a:pt x="5091" y="44532"/>
                  </a:cubicBezTo>
                  <a:cubicBezTo>
                    <a:pt x="5113" y="44555"/>
                    <a:pt x="5136" y="44578"/>
                    <a:pt x="5159" y="44578"/>
                  </a:cubicBezTo>
                  <a:cubicBezTo>
                    <a:pt x="5205" y="44578"/>
                    <a:pt x="5228" y="44578"/>
                    <a:pt x="5250" y="44555"/>
                  </a:cubicBezTo>
                  <a:cubicBezTo>
                    <a:pt x="5433" y="44373"/>
                    <a:pt x="5638" y="44213"/>
                    <a:pt x="5867" y="44053"/>
                  </a:cubicBezTo>
                  <a:cubicBezTo>
                    <a:pt x="5935" y="43985"/>
                    <a:pt x="6004" y="43939"/>
                    <a:pt x="6072" y="43870"/>
                  </a:cubicBezTo>
                  <a:cubicBezTo>
                    <a:pt x="6118" y="43848"/>
                    <a:pt x="6118" y="43779"/>
                    <a:pt x="6095" y="43734"/>
                  </a:cubicBezTo>
                  <a:cubicBezTo>
                    <a:pt x="6067" y="43705"/>
                    <a:pt x="6030" y="43686"/>
                    <a:pt x="5995" y="43686"/>
                  </a:cubicBezTo>
                  <a:close/>
                  <a:moveTo>
                    <a:pt x="46285" y="43816"/>
                  </a:moveTo>
                  <a:cubicBezTo>
                    <a:pt x="46271" y="43816"/>
                    <a:pt x="46257" y="43819"/>
                    <a:pt x="46245" y="43825"/>
                  </a:cubicBezTo>
                  <a:cubicBezTo>
                    <a:pt x="45925" y="44007"/>
                    <a:pt x="45606" y="44190"/>
                    <a:pt x="45309" y="44373"/>
                  </a:cubicBezTo>
                  <a:cubicBezTo>
                    <a:pt x="45263" y="44418"/>
                    <a:pt x="45240" y="44487"/>
                    <a:pt x="45263" y="44532"/>
                  </a:cubicBezTo>
                  <a:cubicBezTo>
                    <a:pt x="45286" y="44555"/>
                    <a:pt x="45332" y="44578"/>
                    <a:pt x="45354" y="44578"/>
                  </a:cubicBezTo>
                  <a:cubicBezTo>
                    <a:pt x="45377" y="44578"/>
                    <a:pt x="45400" y="44578"/>
                    <a:pt x="45423" y="44555"/>
                  </a:cubicBezTo>
                  <a:cubicBezTo>
                    <a:pt x="45720" y="44373"/>
                    <a:pt x="46016" y="44190"/>
                    <a:pt x="46336" y="44030"/>
                  </a:cubicBezTo>
                  <a:cubicBezTo>
                    <a:pt x="46382" y="43985"/>
                    <a:pt x="46404" y="43916"/>
                    <a:pt x="46382" y="43870"/>
                  </a:cubicBezTo>
                  <a:cubicBezTo>
                    <a:pt x="46365" y="43837"/>
                    <a:pt x="46324" y="43816"/>
                    <a:pt x="46285" y="43816"/>
                  </a:cubicBezTo>
                  <a:close/>
                  <a:moveTo>
                    <a:pt x="44273" y="45055"/>
                  </a:moveTo>
                  <a:cubicBezTo>
                    <a:pt x="44251" y="45055"/>
                    <a:pt x="44231" y="45063"/>
                    <a:pt x="44213" y="45080"/>
                  </a:cubicBezTo>
                  <a:cubicBezTo>
                    <a:pt x="43916" y="45263"/>
                    <a:pt x="43620" y="45468"/>
                    <a:pt x="43323" y="45674"/>
                  </a:cubicBezTo>
                  <a:cubicBezTo>
                    <a:pt x="43277" y="45719"/>
                    <a:pt x="43277" y="45788"/>
                    <a:pt x="43300" y="45833"/>
                  </a:cubicBezTo>
                  <a:cubicBezTo>
                    <a:pt x="43323" y="45856"/>
                    <a:pt x="43369" y="45879"/>
                    <a:pt x="43391" y="45879"/>
                  </a:cubicBezTo>
                  <a:cubicBezTo>
                    <a:pt x="43414" y="45879"/>
                    <a:pt x="43437" y="45879"/>
                    <a:pt x="43460" y="45856"/>
                  </a:cubicBezTo>
                  <a:cubicBezTo>
                    <a:pt x="43734" y="45651"/>
                    <a:pt x="44031" y="45445"/>
                    <a:pt x="44327" y="45263"/>
                  </a:cubicBezTo>
                  <a:cubicBezTo>
                    <a:pt x="44396" y="45217"/>
                    <a:pt x="44396" y="45149"/>
                    <a:pt x="44373" y="45103"/>
                  </a:cubicBezTo>
                  <a:cubicBezTo>
                    <a:pt x="44345" y="45075"/>
                    <a:pt x="44308" y="45055"/>
                    <a:pt x="44273" y="45055"/>
                  </a:cubicBezTo>
                  <a:close/>
                  <a:moveTo>
                    <a:pt x="4235" y="45251"/>
                  </a:moveTo>
                  <a:cubicBezTo>
                    <a:pt x="4206" y="45251"/>
                    <a:pt x="4178" y="45263"/>
                    <a:pt x="4155" y="45286"/>
                  </a:cubicBezTo>
                  <a:cubicBezTo>
                    <a:pt x="3904" y="45537"/>
                    <a:pt x="3675" y="45811"/>
                    <a:pt x="3447" y="46085"/>
                  </a:cubicBezTo>
                  <a:cubicBezTo>
                    <a:pt x="3402" y="46130"/>
                    <a:pt x="3402" y="46199"/>
                    <a:pt x="3447" y="46221"/>
                  </a:cubicBezTo>
                  <a:cubicBezTo>
                    <a:pt x="3470" y="46244"/>
                    <a:pt x="3493" y="46267"/>
                    <a:pt x="3516" y="46267"/>
                  </a:cubicBezTo>
                  <a:cubicBezTo>
                    <a:pt x="3538" y="46267"/>
                    <a:pt x="3584" y="46244"/>
                    <a:pt x="3607" y="46221"/>
                  </a:cubicBezTo>
                  <a:cubicBezTo>
                    <a:pt x="3835" y="45948"/>
                    <a:pt x="4063" y="45696"/>
                    <a:pt x="4315" y="45423"/>
                  </a:cubicBezTo>
                  <a:cubicBezTo>
                    <a:pt x="4360" y="45400"/>
                    <a:pt x="4360" y="45331"/>
                    <a:pt x="4315" y="45286"/>
                  </a:cubicBezTo>
                  <a:cubicBezTo>
                    <a:pt x="4292" y="45263"/>
                    <a:pt x="4263" y="45251"/>
                    <a:pt x="4235" y="45251"/>
                  </a:cubicBezTo>
                  <a:close/>
                  <a:moveTo>
                    <a:pt x="29856" y="45605"/>
                  </a:moveTo>
                  <a:cubicBezTo>
                    <a:pt x="29788" y="45605"/>
                    <a:pt x="29742" y="45651"/>
                    <a:pt x="29742" y="45719"/>
                  </a:cubicBezTo>
                  <a:cubicBezTo>
                    <a:pt x="29719" y="46085"/>
                    <a:pt x="29673" y="46427"/>
                    <a:pt x="29628" y="46769"/>
                  </a:cubicBezTo>
                  <a:cubicBezTo>
                    <a:pt x="29628" y="46838"/>
                    <a:pt x="29673" y="46883"/>
                    <a:pt x="29742" y="46906"/>
                  </a:cubicBezTo>
                  <a:cubicBezTo>
                    <a:pt x="29788" y="46906"/>
                    <a:pt x="29856" y="46861"/>
                    <a:pt x="29856" y="46792"/>
                  </a:cubicBezTo>
                  <a:cubicBezTo>
                    <a:pt x="29879" y="46450"/>
                    <a:pt x="29925" y="46085"/>
                    <a:pt x="29947" y="45742"/>
                  </a:cubicBezTo>
                  <a:cubicBezTo>
                    <a:pt x="29947" y="45674"/>
                    <a:pt x="29902" y="45628"/>
                    <a:pt x="29856" y="45605"/>
                  </a:cubicBezTo>
                  <a:close/>
                  <a:moveTo>
                    <a:pt x="42361" y="46435"/>
                  </a:moveTo>
                  <a:cubicBezTo>
                    <a:pt x="42338" y="46435"/>
                    <a:pt x="42315" y="46440"/>
                    <a:pt x="42296" y="46450"/>
                  </a:cubicBezTo>
                  <a:cubicBezTo>
                    <a:pt x="42022" y="46678"/>
                    <a:pt x="41725" y="46929"/>
                    <a:pt x="41474" y="47157"/>
                  </a:cubicBezTo>
                  <a:cubicBezTo>
                    <a:pt x="41429" y="47180"/>
                    <a:pt x="41429" y="47249"/>
                    <a:pt x="41451" y="47294"/>
                  </a:cubicBezTo>
                  <a:cubicBezTo>
                    <a:pt x="41474" y="47317"/>
                    <a:pt x="41497" y="47340"/>
                    <a:pt x="41543" y="47340"/>
                  </a:cubicBezTo>
                  <a:cubicBezTo>
                    <a:pt x="41565" y="47340"/>
                    <a:pt x="41588" y="47340"/>
                    <a:pt x="41611" y="47317"/>
                  </a:cubicBezTo>
                  <a:cubicBezTo>
                    <a:pt x="41862" y="47089"/>
                    <a:pt x="42159" y="46861"/>
                    <a:pt x="42433" y="46632"/>
                  </a:cubicBezTo>
                  <a:cubicBezTo>
                    <a:pt x="42478" y="46587"/>
                    <a:pt x="42478" y="46518"/>
                    <a:pt x="42456" y="46473"/>
                  </a:cubicBezTo>
                  <a:cubicBezTo>
                    <a:pt x="42429" y="46446"/>
                    <a:pt x="42394" y="46435"/>
                    <a:pt x="42361" y="46435"/>
                  </a:cubicBezTo>
                  <a:close/>
                  <a:moveTo>
                    <a:pt x="2729" y="47052"/>
                  </a:moveTo>
                  <a:cubicBezTo>
                    <a:pt x="2696" y="47052"/>
                    <a:pt x="2663" y="47068"/>
                    <a:pt x="2648" y="47112"/>
                  </a:cubicBezTo>
                  <a:cubicBezTo>
                    <a:pt x="2420" y="47386"/>
                    <a:pt x="2237" y="47705"/>
                    <a:pt x="2032" y="48002"/>
                  </a:cubicBezTo>
                  <a:cubicBezTo>
                    <a:pt x="2009" y="48047"/>
                    <a:pt x="2032" y="48116"/>
                    <a:pt x="2078" y="48139"/>
                  </a:cubicBezTo>
                  <a:cubicBezTo>
                    <a:pt x="2101" y="48162"/>
                    <a:pt x="2101" y="48162"/>
                    <a:pt x="2123" y="48162"/>
                  </a:cubicBezTo>
                  <a:cubicBezTo>
                    <a:pt x="2169" y="48162"/>
                    <a:pt x="2192" y="48139"/>
                    <a:pt x="2215" y="48116"/>
                  </a:cubicBezTo>
                  <a:cubicBezTo>
                    <a:pt x="2397" y="47819"/>
                    <a:pt x="2603" y="47523"/>
                    <a:pt x="2808" y="47226"/>
                  </a:cubicBezTo>
                  <a:cubicBezTo>
                    <a:pt x="2854" y="47180"/>
                    <a:pt x="2831" y="47112"/>
                    <a:pt x="2785" y="47066"/>
                  </a:cubicBezTo>
                  <a:cubicBezTo>
                    <a:pt x="2769" y="47058"/>
                    <a:pt x="2749" y="47052"/>
                    <a:pt x="2729" y="47052"/>
                  </a:cubicBezTo>
                  <a:close/>
                  <a:moveTo>
                    <a:pt x="40595" y="47990"/>
                  </a:moveTo>
                  <a:cubicBezTo>
                    <a:pt x="40567" y="47990"/>
                    <a:pt x="40538" y="48002"/>
                    <a:pt x="40515" y="48025"/>
                  </a:cubicBezTo>
                  <a:cubicBezTo>
                    <a:pt x="40264" y="48276"/>
                    <a:pt x="40013" y="48527"/>
                    <a:pt x="39762" y="48801"/>
                  </a:cubicBezTo>
                  <a:cubicBezTo>
                    <a:pt x="39739" y="48846"/>
                    <a:pt x="39739" y="48915"/>
                    <a:pt x="39785" y="48960"/>
                  </a:cubicBezTo>
                  <a:cubicBezTo>
                    <a:pt x="39808" y="48960"/>
                    <a:pt x="39831" y="48983"/>
                    <a:pt x="39854" y="48983"/>
                  </a:cubicBezTo>
                  <a:cubicBezTo>
                    <a:pt x="39876" y="48983"/>
                    <a:pt x="39899" y="48960"/>
                    <a:pt x="39922" y="48938"/>
                  </a:cubicBezTo>
                  <a:cubicBezTo>
                    <a:pt x="40173" y="48687"/>
                    <a:pt x="40424" y="48436"/>
                    <a:pt x="40675" y="48184"/>
                  </a:cubicBezTo>
                  <a:cubicBezTo>
                    <a:pt x="40721" y="48139"/>
                    <a:pt x="40721" y="48070"/>
                    <a:pt x="40675" y="48025"/>
                  </a:cubicBezTo>
                  <a:cubicBezTo>
                    <a:pt x="40652" y="48002"/>
                    <a:pt x="40624" y="47990"/>
                    <a:pt x="40595" y="47990"/>
                  </a:cubicBezTo>
                  <a:close/>
                  <a:moveTo>
                    <a:pt x="29605" y="47956"/>
                  </a:moveTo>
                  <a:cubicBezTo>
                    <a:pt x="29537" y="47956"/>
                    <a:pt x="29491" y="48002"/>
                    <a:pt x="29491" y="48047"/>
                  </a:cubicBezTo>
                  <a:cubicBezTo>
                    <a:pt x="29422" y="48413"/>
                    <a:pt x="29377" y="48755"/>
                    <a:pt x="29308" y="49097"/>
                  </a:cubicBezTo>
                  <a:cubicBezTo>
                    <a:pt x="29308" y="49166"/>
                    <a:pt x="29331" y="49212"/>
                    <a:pt x="29400" y="49234"/>
                  </a:cubicBezTo>
                  <a:lnTo>
                    <a:pt x="29422" y="49234"/>
                  </a:lnTo>
                  <a:cubicBezTo>
                    <a:pt x="29468" y="49234"/>
                    <a:pt x="29514" y="49189"/>
                    <a:pt x="29514" y="49143"/>
                  </a:cubicBezTo>
                  <a:cubicBezTo>
                    <a:pt x="29582" y="48801"/>
                    <a:pt x="29651" y="48436"/>
                    <a:pt x="29696" y="48070"/>
                  </a:cubicBezTo>
                  <a:cubicBezTo>
                    <a:pt x="29696" y="48025"/>
                    <a:pt x="29651" y="47979"/>
                    <a:pt x="29605" y="47956"/>
                  </a:cubicBezTo>
                  <a:close/>
                  <a:moveTo>
                    <a:pt x="1515" y="49066"/>
                  </a:moveTo>
                  <a:cubicBezTo>
                    <a:pt x="1476" y="49066"/>
                    <a:pt x="1433" y="49092"/>
                    <a:pt x="1416" y="49143"/>
                  </a:cubicBezTo>
                  <a:cubicBezTo>
                    <a:pt x="1256" y="49463"/>
                    <a:pt x="1096" y="49782"/>
                    <a:pt x="959" y="50125"/>
                  </a:cubicBezTo>
                  <a:cubicBezTo>
                    <a:pt x="936" y="50170"/>
                    <a:pt x="959" y="50239"/>
                    <a:pt x="1028" y="50262"/>
                  </a:cubicBezTo>
                  <a:lnTo>
                    <a:pt x="1051" y="50262"/>
                  </a:lnTo>
                  <a:cubicBezTo>
                    <a:pt x="1096" y="50262"/>
                    <a:pt x="1142" y="50239"/>
                    <a:pt x="1165" y="50193"/>
                  </a:cubicBezTo>
                  <a:cubicBezTo>
                    <a:pt x="1302" y="49874"/>
                    <a:pt x="1439" y="49554"/>
                    <a:pt x="1598" y="49234"/>
                  </a:cubicBezTo>
                  <a:cubicBezTo>
                    <a:pt x="1621" y="49166"/>
                    <a:pt x="1598" y="49120"/>
                    <a:pt x="1553" y="49075"/>
                  </a:cubicBezTo>
                  <a:cubicBezTo>
                    <a:pt x="1541" y="49069"/>
                    <a:pt x="1528" y="49066"/>
                    <a:pt x="1515" y="49066"/>
                  </a:cubicBezTo>
                  <a:close/>
                  <a:moveTo>
                    <a:pt x="39014" y="49744"/>
                  </a:moveTo>
                  <a:cubicBezTo>
                    <a:pt x="38983" y="49744"/>
                    <a:pt x="38954" y="49755"/>
                    <a:pt x="38941" y="49782"/>
                  </a:cubicBezTo>
                  <a:cubicBezTo>
                    <a:pt x="38712" y="50079"/>
                    <a:pt x="38507" y="50376"/>
                    <a:pt x="38301" y="50672"/>
                  </a:cubicBezTo>
                  <a:cubicBezTo>
                    <a:pt x="38279" y="50718"/>
                    <a:pt x="38301" y="50787"/>
                    <a:pt x="38347" y="50809"/>
                  </a:cubicBezTo>
                  <a:cubicBezTo>
                    <a:pt x="38347" y="50832"/>
                    <a:pt x="38370" y="50832"/>
                    <a:pt x="38393" y="50832"/>
                  </a:cubicBezTo>
                  <a:cubicBezTo>
                    <a:pt x="38438" y="50832"/>
                    <a:pt x="38461" y="50809"/>
                    <a:pt x="38484" y="50787"/>
                  </a:cubicBezTo>
                  <a:cubicBezTo>
                    <a:pt x="38689" y="50490"/>
                    <a:pt x="38895" y="50193"/>
                    <a:pt x="39100" y="49919"/>
                  </a:cubicBezTo>
                  <a:cubicBezTo>
                    <a:pt x="39146" y="49874"/>
                    <a:pt x="39123" y="49805"/>
                    <a:pt x="39078" y="49759"/>
                  </a:cubicBezTo>
                  <a:cubicBezTo>
                    <a:pt x="39059" y="49750"/>
                    <a:pt x="39036" y="49744"/>
                    <a:pt x="39014" y="49744"/>
                  </a:cubicBezTo>
                  <a:close/>
                  <a:moveTo>
                    <a:pt x="29159" y="50278"/>
                  </a:moveTo>
                  <a:cubicBezTo>
                    <a:pt x="29110" y="50278"/>
                    <a:pt x="29076" y="50316"/>
                    <a:pt x="29057" y="50353"/>
                  </a:cubicBezTo>
                  <a:cubicBezTo>
                    <a:pt x="28989" y="50718"/>
                    <a:pt x="28897" y="51060"/>
                    <a:pt x="28806" y="51403"/>
                  </a:cubicBezTo>
                  <a:cubicBezTo>
                    <a:pt x="28806" y="51448"/>
                    <a:pt x="28829" y="51517"/>
                    <a:pt x="28897" y="51540"/>
                  </a:cubicBezTo>
                  <a:lnTo>
                    <a:pt x="28920" y="51540"/>
                  </a:lnTo>
                  <a:cubicBezTo>
                    <a:pt x="28966" y="51540"/>
                    <a:pt x="29012" y="51517"/>
                    <a:pt x="29012" y="51448"/>
                  </a:cubicBezTo>
                  <a:cubicBezTo>
                    <a:pt x="29103" y="51106"/>
                    <a:pt x="29194" y="50764"/>
                    <a:pt x="29263" y="50398"/>
                  </a:cubicBezTo>
                  <a:cubicBezTo>
                    <a:pt x="29285" y="50353"/>
                    <a:pt x="29240" y="50284"/>
                    <a:pt x="29194" y="50284"/>
                  </a:cubicBezTo>
                  <a:cubicBezTo>
                    <a:pt x="29182" y="50280"/>
                    <a:pt x="29170" y="50278"/>
                    <a:pt x="29159" y="50278"/>
                  </a:cubicBezTo>
                  <a:close/>
                  <a:moveTo>
                    <a:pt x="627" y="51260"/>
                  </a:moveTo>
                  <a:cubicBezTo>
                    <a:pt x="578" y="51260"/>
                    <a:pt x="544" y="51297"/>
                    <a:pt x="526" y="51334"/>
                  </a:cubicBezTo>
                  <a:cubicBezTo>
                    <a:pt x="411" y="51677"/>
                    <a:pt x="343" y="52042"/>
                    <a:pt x="252" y="52384"/>
                  </a:cubicBezTo>
                  <a:cubicBezTo>
                    <a:pt x="252" y="52453"/>
                    <a:pt x="274" y="52498"/>
                    <a:pt x="343" y="52521"/>
                  </a:cubicBezTo>
                  <a:lnTo>
                    <a:pt x="366" y="52521"/>
                  </a:lnTo>
                  <a:cubicBezTo>
                    <a:pt x="411" y="52521"/>
                    <a:pt x="457" y="52476"/>
                    <a:pt x="480" y="52430"/>
                  </a:cubicBezTo>
                  <a:cubicBezTo>
                    <a:pt x="548" y="52088"/>
                    <a:pt x="640" y="51745"/>
                    <a:pt x="731" y="51403"/>
                  </a:cubicBezTo>
                  <a:cubicBezTo>
                    <a:pt x="754" y="51334"/>
                    <a:pt x="708" y="51289"/>
                    <a:pt x="663" y="51266"/>
                  </a:cubicBezTo>
                  <a:cubicBezTo>
                    <a:pt x="650" y="51262"/>
                    <a:pt x="638" y="51260"/>
                    <a:pt x="627" y="51260"/>
                  </a:cubicBezTo>
                  <a:close/>
                  <a:moveTo>
                    <a:pt x="37772" y="51736"/>
                  </a:moveTo>
                  <a:cubicBezTo>
                    <a:pt x="37729" y="51736"/>
                    <a:pt x="37696" y="51757"/>
                    <a:pt x="37662" y="51791"/>
                  </a:cubicBezTo>
                  <a:cubicBezTo>
                    <a:pt x="37503" y="52133"/>
                    <a:pt x="37366" y="52453"/>
                    <a:pt x="37251" y="52795"/>
                  </a:cubicBezTo>
                  <a:cubicBezTo>
                    <a:pt x="37229" y="52841"/>
                    <a:pt x="37251" y="52909"/>
                    <a:pt x="37320" y="52932"/>
                  </a:cubicBezTo>
                  <a:lnTo>
                    <a:pt x="37343" y="52932"/>
                  </a:lnTo>
                  <a:cubicBezTo>
                    <a:pt x="37388" y="52932"/>
                    <a:pt x="37434" y="52909"/>
                    <a:pt x="37457" y="52864"/>
                  </a:cubicBezTo>
                  <a:cubicBezTo>
                    <a:pt x="37571" y="52544"/>
                    <a:pt x="37708" y="52225"/>
                    <a:pt x="37868" y="51905"/>
                  </a:cubicBezTo>
                  <a:cubicBezTo>
                    <a:pt x="37891" y="51836"/>
                    <a:pt x="37868" y="51768"/>
                    <a:pt x="37822" y="51745"/>
                  </a:cubicBezTo>
                  <a:cubicBezTo>
                    <a:pt x="37804" y="51739"/>
                    <a:pt x="37787" y="51736"/>
                    <a:pt x="37772" y="51736"/>
                  </a:cubicBezTo>
                  <a:close/>
                  <a:moveTo>
                    <a:pt x="28554" y="52558"/>
                  </a:moveTo>
                  <a:cubicBezTo>
                    <a:pt x="28511" y="52558"/>
                    <a:pt x="28481" y="52584"/>
                    <a:pt x="28464" y="52635"/>
                  </a:cubicBezTo>
                  <a:cubicBezTo>
                    <a:pt x="28350" y="52978"/>
                    <a:pt x="28235" y="53320"/>
                    <a:pt x="28121" y="53640"/>
                  </a:cubicBezTo>
                  <a:cubicBezTo>
                    <a:pt x="28099" y="53708"/>
                    <a:pt x="28121" y="53754"/>
                    <a:pt x="28190" y="53777"/>
                  </a:cubicBezTo>
                  <a:cubicBezTo>
                    <a:pt x="28190" y="53777"/>
                    <a:pt x="28213" y="53799"/>
                    <a:pt x="28213" y="53799"/>
                  </a:cubicBezTo>
                  <a:cubicBezTo>
                    <a:pt x="28258" y="53799"/>
                    <a:pt x="28304" y="53754"/>
                    <a:pt x="28327" y="53708"/>
                  </a:cubicBezTo>
                  <a:cubicBezTo>
                    <a:pt x="28441" y="53389"/>
                    <a:pt x="28555" y="53046"/>
                    <a:pt x="28669" y="52704"/>
                  </a:cubicBezTo>
                  <a:cubicBezTo>
                    <a:pt x="28692" y="52635"/>
                    <a:pt x="28646" y="52590"/>
                    <a:pt x="28601" y="52567"/>
                  </a:cubicBezTo>
                  <a:cubicBezTo>
                    <a:pt x="28584" y="52561"/>
                    <a:pt x="28568" y="52558"/>
                    <a:pt x="28554" y="52558"/>
                  </a:cubicBezTo>
                  <a:close/>
                  <a:moveTo>
                    <a:pt x="183" y="53571"/>
                  </a:moveTo>
                  <a:cubicBezTo>
                    <a:pt x="115" y="53571"/>
                    <a:pt x="69" y="53617"/>
                    <a:pt x="69" y="53663"/>
                  </a:cubicBezTo>
                  <a:cubicBezTo>
                    <a:pt x="46" y="53891"/>
                    <a:pt x="23" y="54096"/>
                    <a:pt x="23" y="54324"/>
                  </a:cubicBezTo>
                  <a:cubicBezTo>
                    <a:pt x="1" y="54461"/>
                    <a:pt x="1" y="54598"/>
                    <a:pt x="1" y="54758"/>
                  </a:cubicBezTo>
                  <a:cubicBezTo>
                    <a:pt x="1" y="54804"/>
                    <a:pt x="46" y="54849"/>
                    <a:pt x="115" y="54849"/>
                  </a:cubicBezTo>
                  <a:cubicBezTo>
                    <a:pt x="183" y="54849"/>
                    <a:pt x="229" y="54804"/>
                    <a:pt x="229" y="54758"/>
                  </a:cubicBezTo>
                  <a:cubicBezTo>
                    <a:pt x="229" y="54621"/>
                    <a:pt x="229" y="54461"/>
                    <a:pt x="229" y="54324"/>
                  </a:cubicBezTo>
                  <a:cubicBezTo>
                    <a:pt x="252" y="54119"/>
                    <a:pt x="252" y="53891"/>
                    <a:pt x="274" y="53685"/>
                  </a:cubicBezTo>
                  <a:cubicBezTo>
                    <a:pt x="274" y="53640"/>
                    <a:pt x="229" y="53571"/>
                    <a:pt x="183" y="53571"/>
                  </a:cubicBezTo>
                  <a:close/>
                  <a:moveTo>
                    <a:pt x="36975" y="53953"/>
                  </a:moveTo>
                  <a:cubicBezTo>
                    <a:pt x="36933" y="53953"/>
                    <a:pt x="36886" y="53994"/>
                    <a:pt x="36886" y="54051"/>
                  </a:cubicBezTo>
                  <a:cubicBezTo>
                    <a:pt x="36795" y="54393"/>
                    <a:pt x="36726" y="54758"/>
                    <a:pt x="36704" y="55100"/>
                  </a:cubicBezTo>
                  <a:cubicBezTo>
                    <a:pt x="36681" y="55169"/>
                    <a:pt x="36726" y="55215"/>
                    <a:pt x="36795" y="55237"/>
                  </a:cubicBezTo>
                  <a:cubicBezTo>
                    <a:pt x="36863" y="55237"/>
                    <a:pt x="36909" y="55192"/>
                    <a:pt x="36909" y="55123"/>
                  </a:cubicBezTo>
                  <a:cubicBezTo>
                    <a:pt x="36955" y="54781"/>
                    <a:pt x="37000" y="54439"/>
                    <a:pt x="37092" y="54096"/>
                  </a:cubicBezTo>
                  <a:cubicBezTo>
                    <a:pt x="37092" y="54028"/>
                    <a:pt x="37069" y="53982"/>
                    <a:pt x="37000" y="53959"/>
                  </a:cubicBezTo>
                  <a:cubicBezTo>
                    <a:pt x="36992" y="53955"/>
                    <a:pt x="36984" y="53953"/>
                    <a:pt x="36975" y="53953"/>
                  </a:cubicBezTo>
                  <a:close/>
                  <a:moveTo>
                    <a:pt x="27755" y="54772"/>
                  </a:moveTo>
                  <a:cubicBezTo>
                    <a:pt x="27712" y="54772"/>
                    <a:pt x="27682" y="54798"/>
                    <a:pt x="27665" y="54849"/>
                  </a:cubicBezTo>
                  <a:cubicBezTo>
                    <a:pt x="27619" y="54918"/>
                    <a:pt x="27574" y="55009"/>
                    <a:pt x="27551" y="55100"/>
                  </a:cubicBezTo>
                  <a:cubicBezTo>
                    <a:pt x="27437" y="55329"/>
                    <a:pt x="27322" y="55580"/>
                    <a:pt x="27208" y="55808"/>
                  </a:cubicBezTo>
                  <a:cubicBezTo>
                    <a:pt x="27186" y="55854"/>
                    <a:pt x="27208" y="55922"/>
                    <a:pt x="27277" y="55945"/>
                  </a:cubicBezTo>
                  <a:cubicBezTo>
                    <a:pt x="27277" y="55968"/>
                    <a:pt x="27300" y="55968"/>
                    <a:pt x="27322" y="55968"/>
                  </a:cubicBezTo>
                  <a:cubicBezTo>
                    <a:pt x="27345" y="55968"/>
                    <a:pt x="27391" y="55945"/>
                    <a:pt x="27414" y="55899"/>
                  </a:cubicBezTo>
                  <a:cubicBezTo>
                    <a:pt x="27528" y="55671"/>
                    <a:pt x="27642" y="55420"/>
                    <a:pt x="27733" y="55192"/>
                  </a:cubicBezTo>
                  <a:cubicBezTo>
                    <a:pt x="27779" y="55100"/>
                    <a:pt x="27825" y="55009"/>
                    <a:pt x="27847" y="54918"/>
                  </a:cubicBezTo>
                  <a:cubicBezTo>
                    <a:pt x="27870" y="54872"/>
                    <a:pt x="27847" y="54804"/>
                    <a:pt x="27802" y="54781"/>
                  </a:cubicBezTo>
                  <a:cubicBezTo>
                    <a:pt x="27785" y="54775"/>
                    <a:pt x="27769" y="54772"/>
                    <a:pt x="27755" y="54772"/>
                  </a:cubicBezTo>
                  <a:close/>
                  <a:moveTo>
                    <a:pt x="183" y="55922"/>
                  </a:moveTo>
                  <a:cubicBezTo>
                    <a:pt x="115" y="55922"/>
                    <a:pt x="92" y="55991"/>
                    <a:pt x="92" y="56036"/>
                  </a:cubicBezTo>
                  <a:cubicBezTo>
                    <a:pt x="138" y="56402"/>
                    <a:pt x="206" y="56767"/>
                    <a:pt x="297" y="57109"/>
                  </a:cubicBezTo>
                  <a:cubicBezTo>
                    <a:pt x="297" y="57155"/>
                    <a:pt x="343" y="57200"/>
                    <a:pt x="389" y="57200"/>
                  </a:cubicBezTo>
                  <a:lnTo>
                    <a:pt x="411" y="57200"/>
                  </a:lnTo>
                  <a:cubicBezTo>
                    <a:pt x="480" y="57178"/>
                    <a:pt x="503" y="57109"/>
                    <a:pt x="503" y="57063"/>
                  </a:cubicBezTo>
                  <a:cubicBezTo>
                    <a:pt x="411" y="56721"/>
                    <a:pt x="343" y="56379"/>
                    <a:pt x="297" y="56014"/>
                  </a:cubicBezTo>
                  <a:cubicBezTo>
                    <a:pt x="297" y="55968"/>
                    <a:pt x="252" y="55922"/>
                    <a:pt x="183" y="55922"/>
                  </a:cubicBezTo>
                  <a:close/>
                  <a:moveTo>
                    <a:pt x="36749" y="56287"/>
                  </a:moveTo>
                  <a:cubicBezTo>
                    <a:pt x="36704" y="56310"/>
                    <a:pt x="36658" y="56356"/>
                    <a:pt x="36658" y="56402"/>
                  </a:cubicBezTo>
                  <a:cubicBezTo>
                    <a:pt x="36658" y="56767"/>
                    <a:pt x="36704" y="57132"/>
                    <a:pt x="36749" y="57497"/>
                  </a:cubicBezTo>
                  <a:cubicBezTo>
                    <a:pt x="36772" y="57543"/>
                    <a:pt x="36818" y="57588"/>
                    <a:pt x="36863" y="57588"/>
                  </a:cubicBezTo>
                  <a:lnTo>
                    <a:pt x="36886" y="57588"/>
                  </a:lnTo>
                  <a:cubicBezTo>
                    <a:pt x="36932" y="57566"/>
                    <a:pt x="36978" y="57520"/>
                    <a:pt x="36978" y="57451"/>
                  </a:cubicBezTo>
                  <a:cubicBezTo>
                    <a:pt x="36909" y="57109"/>
                    <a:pt x="36886" y="56744"/>
                    <a:pt x="36863" y="56402"/>
                  </a:cubicBezTo>
                  <a:cubicBezTo>
                    <a:pt x="36863" y="56333"/>
                    <a:pt x="36818" y="56287"/>
                    <a:pt x="36749" y="56287"/>
                  </a:cubicBezTo>
                  <a:close/>
                  <a:moveTo>
                    <a:pt x="26693" y="56879"/>
                  </a:moveTo>
                  <a:cubicBezTo>
                    <a:pt x="26661" y="56879"/>
                    <a:pt x="26629" y="56898"/>
                    <a:pt x="26615" y="56927"/>
                  </a:cubicBezTo>
                  <a:cubicBezTo>
                    <a:pt x="26432" y="57246"/>
                    <a:pt x="26250" y="57543"/>
                    <a:pt x="26044" y="57840"/>
                  </a:cubicBezTo>
                  <a:cubicBezTo>
                    <a:pt x="26021" y="57885"/>
                    <a:pt x="26021" y="57954"/>
                    <a:pt x="26067" y="57976"/>
                  </a:cubicBezTo>
                  <a:cubicBezTo>
                    <a:pt x="26090" y="57999"/>
                    <a:pt x="26113" y="57999"/>
                    <a:pt x="26136" y="57999"/>
                  </a:cubicBezTo>
                  <a:cubicBezTo>
                    <a:pt x="26158" y="57999"/>
                    <a:pt x="26204" y="57999"/>
                    <a:pt x="26227" y="57954"/>
                  </a:cubicBezTo>
                  <a:cubicBezTo>
                    <a:pt x="26432" y="57657"/>
                    <a:pt x="26615" y="57360"/>
                    <a:pt x="26797" y="57041"/>
                  </a:cubicBezTo>
                  <a:cubicBezTo>
                    <a:pt x="26820" y="56995"/>
                    <a:pt x="26820" y="56927"/>
                    <a:pt x="26752" y="56904"/>
                  </a:cubicBezTo>
                  <a:cubicBezTo>
                    <a:pt x="26734" y="56886"/>
                    <a:pt x="26714" y="56879"/>
                    <a:pt x="26693" y="56879"/>
                  </a:cubicBezTo>
                  <a:close/>
                  <a:moveTo>
                    <a:pt x="768" y="58199"/>
                  </a:moveTo>
                  <a:cubicBezTo>
                    <a:pt x="756" y="58199"/>
                    <a:pt x="744" y="58201"/>
                    <a:pt x="731" y="58205"/>
                  </a:cubicBezTo>
                  <a:cubicBezTo>
                    <a:pt x="685" y="58228"/>
                    <a:pt x="663" y="58296"/>
                    <a:pt x="685" y="58342"/>
                  </a:cubicBezTo>
                  <a:cubicBezTo>
                    <a:pt x="822" y="58684"/>
                    <a:pt x="959" y="59026"/>
                    <a:pt x="1142" y="59323"/>
                  </a:cubicBezTo>
                  <a:cubicBezTo>
                    <a:pt x="1165" y="59369"/>
                    <a:pt x="1187" y="59392"/>
                    <a:pt x="1233" y="59392"/>
                  </a:cubicBezTo>
                  <a:cubicBezTo>
                    <a:pt x="1256" y="59392"/>
                    <a:pt x="1256" y="59392"/>
                    <a:pt x="1279" y="59369"/>
                  </a:cubicBezTo>
                  <a:cubicBezTo>
                    <a:pt x="1324" y="59346"/>
                    <a:pt x="1347" y="59278"/>
                    <a:pt x="1324" y="59232"/>
                  </a:cubicBezTo>
                  <a:cubicBezTo>
                    <a:pt x="1165" y="58912"/>
                    <a:pt x="1005" y="58593"/>
                    <a:pt x="891" y="58273"/>
                  </a:cubicBezTo>
                  <a:cubicBezTo>
                    <a:pt x="872" y="58236"/>
                    <a:pt x="823" y="58199"/>
                    <a:pt x="768" y="58199"/>
                  </a:cubicBezTo>
                  <a:close/>
                  <a:moveTo>
                    <a:pt x="37164" y="58610"/>
                  </a:moveTo>
                  <a:cubicBezTo>
                    <a:pt x="37155" y="58610"/>
                    <a:pt x="37146" y="58611"/>
                    <a:pt x="37137" y="58616"/>
                  </a:cubicBezTo>
                  <a:cubicBezTo>
                    <a:pt x="37069" y="58638"/>
                    <a:pt x="37046" y="58707"/>
                    <a:pt x="37069" y="58753"/>
                  </a:cubicBezTo>
                  <a:cubicBezTo>
                    <a:pt x="37183" y="59095"/>
                    <a:pt x="37320" y="59414"/>
                    <a:pt x="37480" y="59757"/>
                  </a:cubicBezTo>
                  <a:cubicBezTo>
                    <a:pt x="37503" y="59802"/>
                    <a:pt x="37525" y="59825"/>
                    <a:pt x="37571" y="59825"/>
                  </a:cubicBezTo>
                  <a:cubicBezTo>
                    <a:pt x="37594" y="59825"/>
                    <a:pt x="37617" y="59825"/>
                    <a:pt x="37617" y="59802"/>
                  </a:cubicBezTo>
                  <a:cubicBezTo>
                    <a:pt x="37685" y="59780"/>
                    <a:pt x="37708" y="59711"/>
                    <a:pt x="37662" y="59666"/>
                  </a:cubicBezTo>
                  <a:cubicBezTo>
                    <a:pt x="37525" y="59346"/>
                    <a:pt x="37388" y="59004"/>
                    <a:pt x="37274" y="58684"/>
                  </a:cubicBezTo>
                  <a:cubicBezTo>
                    <a:pt x="37256" y="58647"/>
                    <a:pt x="37207" y="58610"/>
                    <a:pt x="37164" y="58610"/>
                  </a:cubicBezTo>
                  <a:close/>
                  <a:moveTo>
                    <a:pt x="25386" y="58829"/>
                  </a:moveTo>
                  <a:cubicBezTo>
                    <a:pt x="25352" y="58829"/>
                    <a:pt x="25318" y="58840"/>
                    <a:pt x="25291" y="58867"/>
                  </a:cubicBezTo>
                  <a:cubicBezTo>
                    <a:pt x="25086" y="59141"/>
                    <a:pt x="24857" y="59414"/>
                    <a:pt x="24606" y="59688"/>
                  </a:cubicBezTo>
                  <a:cubicBezTo>
                    <a:pt x="24583" y="59734"/>
                    <a:pt x="24583" y="59802"/>
                    <a:pt x="24629" y="59848"/>
                  </a:cubicBezTo>
                  <a:cubicBezTo>
                    <a:pt x="24652" y="59848"/>
                    <a:pt x="24675" y="59871"/>
                    <a:pt x="24698" y="59871"/>
                  </a:cubicBezTo>
                  <a:cubicBezTo>
                    <a:pt x="24720" y="59871"/>
                    <a:pt x="24743" y="59848"/>
                    <a:pt x="24766" y="59825"/>
                  </a:cubicBezTo>
                  <a:cubicBezTo>
                    <a:pt x="25017" y="59574"/>
                    <a:pt x="25245" y="59278"/>
                    <a:pt x="25474" y="59004"/>
                  </a:cubicBezTo>
                  <a:cubicBezTo>
                    <a:pt x="25496" y="58958"/>
                    <a:pt x="25496" y="58889"/>
                    <a:pt x="25451" y="58844"/>
                  </a:cubicBezTo>
                  <a:cubicBezTo>
                    <a:pt x="25432" y="58834"/>
                    <a:pt x="25409" y="58829"/>
                    <a:pt x="25386" y="58829"/>
                  </a:cubicBezTo>
                  <a:close/>
                  <a:moveTo>
                    <a:pt x="1915" y="60267"/>
                  </a:moveTo>
                  <a:cubicBezTo>
                    <a:pt x="1891" y="60267"/>
                    <a:pt x="1868" y="60272"/>
                    <a:pt x="1849" y="60282"/>
                  </a:cubicBezTo>
                  <a:cubicBezTo>
                    <a:pt x="1804" y="60327"/>
                    <a:pt x="1804" y="60396"/>
                    <a:pt x="1827" y="60442"/>
                  </a:cubicBezTo>
                  <a:cubicBezTo>
                    <a:pt x="2032" y="60716"/>
                    <a:pt x="2260" y="61012"/>
                    <a:pt x="2511" y="61263"/>
                  </a:cubicBezTo>
                  <a:cubicBezTo>
                    <a:pt x="2534" y="61286"/>
                    <a:pt x="2557" y="61309"/>
                    <a:pt x="2580" y="61309"/>
                  </a:cubicBezTo>
                  <a:cubicBezTo>
                    <a:pt x="2625" y="61309"/>
                    <a:pt x="2648" y="61309"/>
                    <a:pt x="2671" y="61286"/>
                  </a:cubicBezTo>
                  <a:cubicBezTo>
                    <a:pt x="2717" y="61240"/>
                    <a:pt x="2717" y="61172"/>
                    <a:pt x="2671" y="61126"/>
                  </a:cubicBezTo>
                  <a:cubicBezTo>
                    <a:pt x="2443" y="60875"/>
                    <a:pt x="2215" y="60579"/>
                    <a:pt x="2009" y="60305"/>
                  </a:cubicBezTo>
                  <a:cubicBezTo>
                    <a:pt x="1982" y="60278"/>
                    <a:pt x="1948" y="60267"/>
                    <a:pt x="1915" y="60267"/>
                  </a:cubicBezTo>
                  <a:close/>
                  <a:moveTo>
                    <a:pt x="23786" y="60586"/>
                  </a:moveTo>
                  <a:cubicBezTo>
                    <a:pt x="23766" y="60586"/>
                    <a:pt x="23748" y="60592"/>
                    <a:pt x="23739" y="60601"/>
                  </a:cubicBezTo>
                  <a:cubicBezTo>
                    <a:pt x="23465" y="60852"/>
                    <a:pt x="23214" y="61104"/>
                    <a:pt x="22940" y="61332"/>
                  </a:cubicBezTo>
                  <a:cubicBezTo>
                    <a:pt x="22894" y="61377"/>
                    <a:pt x="22894" y="61446"/>
                    <a:pt x="22940" y="61469"/>
                  </a:cubicBezTo>
                  <a:cubicBezTo>
                    <a:pt x="22940" y="61514"/>
                    <a:pt x="22986" y="61514"/>
                    <a:pt x="23008" y="61514"/>
                  </a:cubicBezTo>
                  <a:cubicBezTo>
                    <a:pt x="23031" y="61514"/>
                    <a:pt x="23054" y="61514"/>
                    <a:pt x="23077" y="61492"/>
                  </a:cubicBezTo>
                  <a:cubicBezTo>
                    <a:pt x="23351" y="61263"/>
                    <a:pt x="23625" y="61012"/>
                    <a:pt x="23876" y="60761"/>
                  </a:cubicBezTo>
                  <a:cubicBezTo>
                    <a:pt x="23921" y="60716"/>
                    <a:pt x="23921" y="60647"/>
                    <a:pt x="23876" y="60624"/>
                  </a:cubicBezTo>
                  <a:cubicBezTo>
                    <a:pt x="23849" y="60597"/>
                    <a:pt x="23815" y="60586"/>
                    <a:pt x="23786" y="60586"/>
                  </a:cubicBezTo>
                  <a:close/>
                  <a:moveTo>
                    <a:pt x="38223" y="60713"/>
                  </a:moveTo>
                  <a:cubicBezTo>
                    <a:pt x="38203" y="60713"/>
                    <a:pt x="38182" y="60721"/>
                    <a:pt x="38164" y="60738"/>
                  </a:cubicBezTo>
                  <a:cubicBezTo>
                    <a:pt x="38096" y="60761"/>
                    <a:pt x="38096" y="60830"/>
                    <a:pt x="38119" y="60875"/>
                  </a:cubicBezTo>
                  <a:cubicBezTo>
                    <a:pt x="38301" y="61172"/>
                    <a:pt x="38507" y="61446"/>
                    <a:pt x="38735" y="61765"/>
                  </a:cubicBezTo>
                  <a:cubicBezTo>
                    <a:pt x="38758" y="61788"/>
                    <a:pt x="38804" y="61811"/>
                    <a:pt x="38826" y="61811"/>
                  </a:cubicBezTo>
                  <a:cubicBezTo>
                    <a:pt x="38849" y="61811"/>
                    <a:pt x="38872" y="61811"/>
                    <a:pt x="38895" y="61788"/>
                  </a:cubicBezTo>
                  <a:cubicBezTo>
                    <a:pt x="38941" y="61765"/>
                    <a:pt x="38941" y="61697"/>
                    <a:pt x="38918" y="61629"/>
                  </a:cubicBezTo>
                  <a:cubicBezTo>
                    <a:pt x="38689" y="61332"/>
                    <a:pt x="38484" y="61035"/>
                    <a:pt x="38301" y="60761"/>
                  </a:cubicBezTo>
                  <a:cubicBezTo>
                    <a:pt x="38287" y="60733"/>
                    <a:pt x="38256" y="60713"/>
                    <a:pt x="38223" y="60713"/>
                  </a:cubicBezTo>
                  <a:close/>
                  <a:moveTo>
                    <a:pt x="3504" y="61982"/>
                  </a:moveTo>
                  <a:cubicBezTo>
                    <a:pt x="3476" y="61982"/>
                    <a:pt x="3447" y="61994"/>
                    <a:pt x="3424" y="62017"/>
                  </a:cubicBezTo>
                  <a:cubicBezTo>
                    <a:pt x="3402" y="62062"/>
                    <a:pt x="3402" y="62131"/>
                    <a:pt x="3447" y="62176"/>
                  </a:cubicBezTo>
                  <a:cubicBezTo>
                    <a:pt x="3721" y="62405"/>
                    <a:pt x="3995" y="62633"/>
                    <a:pt x="4292" y="62838"/>
                  </a:cubicBezTo>
                  <a:cubicBezTo>
                    <a:pt x="4315" y="62861"/>
                    <a:pt x="4337" y="62861"/>
                    <a:pt x="4360" y="62861"/>
                  </a:cubicBezTo>
                  <a:cubicBezTo>
                    <a:pt x="4383" y="62861"/>
                    <a:pt x="4429" y="62838"/>
                    <a:pt x="4452" y="62815"/>
                  </a:cubicBezTo>
                  <a:cubicBezTo>
                    <a:pt x="4474" y="62770"/>
                    <a:pt x="4474" y="62701"/>
                    <a:pt x="4429" y="62656"/>
                  </a:cubicBezTo>
                  <a:cubicBezTo>
                    <a:pt x="4132" y="62450"/>
                    <a:pt x="3858" y="62245"/>
                    <a:pt x="3584" y="62017"/>
                  </a:cubicBezTo>
                  <a:cubicBezTo>
                    <a:pt x="3561" y="61994"/>
                    <a:pt x="3533" y="61982"/>
                    <a:pt x="3504" y="61982"/>
                  </a:cubicBezTo>
                  <a:close/>
                  <a:moveTo>
                    <a:pt x="21995" y="62106"/>
                  </a:moveTo>
                  <a:cubicBezTo>
                    <a:pt x="21974" y="62106"/>
                    <a:pt x="21953" y="62113"/>
                    <a:pt x="21936" y="62131"/>
                  </a:cubicBezTo>
                  <a:cubicBezTo>
                    <a:pt x="21662" y="62336"/>
                    <a:pt x="21365" y="62542"/>
                    <a:pt x="21068" y="62724"/>
                  </a:cubicBezTo>
                  <a:cubicBezTo>
                    <a:pt x="21023" y="62747"/>
                    <a:pt x="21000" y="62815"/>
                    <a:pt x="21023" y="62884"/>
                  </a:cubicBezTo>
                  <a:cubicBezTo>
                    <a:pt x="21046" y="62907"/>
                    <a:pt x="21091" y="62930"/>
                    <a:pt x="21114" y="62930"/>
                  </a:cubicBezTo>
                  <a:cubicBezTo>
                    <a:pt x="21137" y="62930"/>
                    <a:pt x="21160" y="62930"/>
                    <a:pt x="21182" y="62907"/>
                  </a:cubicBezTo>
                  <a:cubicBezTo>
                    <a:pt x="21479" y="62724"/>
                    <a:pt x="21776" y="62519"/>
                    <a:pt x="22073" y="62290"/>
                  </a:cubicBezTo>
                  <a:cubicBezTo>
                    <a:pt x="22118" y="62268"/>
                    <a:pt x="22118" y="62199"/>
                    <a:pt x="22095" y="62153"/>
                  </a:cubicBezTo>
                  <a:cubicBezTo>
                    <a:pt x="22067" y="62125"/>
                    <a:pt x="22030" y="62106"/>
                    <a:pt x="21995" y="62106"/>
                  </a:cubicBezTo>
                  <a:close/>
                  <a:moveTo>
                    <a:pt x="39615" y="62608"/>
                  </a:moveTo>
                  <a:cubicBezTo>
                    <a:pt x="39595" y="62608"/>
                    <a:pt x="39574" y="62615"/>
                    <a:pt x="39557" y="62633"/>
                  </a:cubicBezTo>
                  <a:cubicBezTo>
                    <a:pt x="39511" y="62678"/>
                    <a:pt x="39488" y="62747"/>
                    <a:pt x="39534" y="62793"/>
                  </a:cubicBezTo>
                  <a:lnTo>
                    <a:pt x="39648" y="62952"/>
                  </a:lnTo>
                  <a:cubicBezTo>
                    <a:pt x="39831" y="63181"/>
                    <a:pt x="40013" y="63386"/>
                    <a:pt x="40196" y="63614"/>
                  </a:cubicBezTo>
                  <a:cubicBezTo>
                    <a:pt x="40219" y="63660"/>
                    <a:pt x="40242" y="63660"/>
                    <a:pt x="40287" y="63660"/>
                  </a:cubicBezTo>
                  <a:cubicBezTo>
                    <a:pt x="40310" y="63660"/>
                    <a:pt x="40333" y="63660"/>
                    <a:pt x="40356" y="63637"/>
                  </a:cubicBezTo>
                  <a:cubicBezTo>
                    <a:pt x="40401" y="63614"/>
                    <a:pt x="40401" y="63546"/>
                    <a:pt x="40379" y="63500"/>
                  </a:cubicBezTo>
                  <a:cubicBezTo>
                    <a:pt x="40196" y="63272"/>
                    <a:pt x="40013" y="63044"/>
                    <a:pt x="39831" y="62815"/>
                  </a:cubicBezTo>
                  <a:lnTo>
                    <a:pt x="39694" y="62656"/>
                  </a:lnTo>
                  <a:cubicBezTo>
                    <a:pt x="39680" y="62627"/>
                    <a:pt x="39648" y="62608"/>
                    <a:pt x="39615" y="62608"/>
                  </a:cubicBezTo>
                  <a:close/>
                  <a:moveTo>
                    <a:pt x="5461" y="63331"/>
                  </a:moveTo>
                  <a:cubicBezTo>
                    <a:pt x="5421" y="63331"/>
                    <a:pt x="5375" y="63353"/>
                    <a:pt x="5342" y="63386"/>
                  </a:cubicBezTo>
                  <a:cubicBezTo>
                    <a:pt x="5319" y="63432"/>
                    <a:pt x="5342" y="63500"/>
                    <a:pt x="5387" y="63546"/>
                  </a:cubicBezTo>
                  <a:cubicBezTo>
                    <a:pt x="5524" y="63614"/>
                    <a:pt x="5661" y="63683"/>
                    <a:pt x="5798" y="63774"/>
                  </a:cubicBezTo>
                  <a:cubicBezTo>
                    <a:pt x="5981" y="63865"/>
                    <a:pt x="6163" y="63957"/>
                    <a:pt x="6346" y="64025"/>
                  </a:cubicBezTo>
                  <a:cubicBezTo>
                    <a:pt x="6369" y="64048"/>
                    <a:pt x="6369" y="64048"/>
                    <a:pt x="6392" y="64048"/>
                  </a:cubicBezTo>
                  <a:cubicBezTo>
                    <a:pt x="6437" y="64048"/>
                    <a:pt x="6483" y="64025"/>
                    <a:pt x="6483" y="63980"/>
                  </a:cubicBezTo>
                  <a:cubicBezTo>
                    <a:pt x="6529" y="63934"/>
                    <a:pt x="6506" y="63865"/>
                    <a:pt x="6437" y="63843"/>
                  </a:cubicBezTo>
                  <a:cubicBezTo>
                    <a:pt x="6255" y="63751"/>
                    <a:pt x="6072" y="63660"/>
                    <a:pt x="5912" y="63569"/>
                  </a:cubicBezTo>
                  <a:cubicBezTo>
                    <a:pt x="5775" y="63500"/>
                    <a:pt x="5638" y="63432"/>
                    <a:pt x="5501" y="63340"/>
                  </a:cubicBezTo>
                  <a:cubicBezTo>
                    <a:pt x="5489" y="63334"/>
                    <a:pt x="5475" y="63331"/>
                    <a:pt x="5461" y="63331"/>
                  </a:cubicBezTo>
                  <a:close/>
                  <a:moveTo>
                    <a:pt x="20013" y="63354"/>
                  </a:moveTo>
                  <a:cubicBezTo>
                    <a:pt x="19999" y="63354"/>
                    <a:pt x="19985" y="63357"/>
                    <a:pt x="19973" y="63363"/>
                  </a:cubicBezTo>
                  <a:cubicBezTo>
                    <a:pt x="19653" y="63546"/>
                    <a:pt x="19334" y="63706"/>
                    <a:pt x="19014" y="63843"/>
                  </a:cubicBezTo>
                  <a:cubicBezTo>
                    <a:pt x="18946" y="63865"/>
                    <a:pt x="18923" y="63934"/>
                    <a:pt x="18946" y="63980"/>
                  </a:cubicBezTo>
                  <a:cubicBezTo>
                    <a:pt x="18968" y="64025"/>
                    <a:pt x="19014" y="64048"/>
                    <a:pt x="19060" y="64048"/>
                  </a:cubicBezTo>
                  <a:lnTo>
                    <a:pt x="19105" y="64048"/>
                  </a:lnTo>
                  <a:cubicBezTo>
                    <a:pt x="19425" y="63888"/>
                    <a:pt x="19744" y="63728"/>
                    <a:pt x="20064" y="63569"/>
                  </a:cubicBezTo>
                  <a:cubicBezTo>
                    <a:pt x="20110" y="63546"/>
                    <a:pt x="20132" y="63477"/>
                    <a:pt x="20110" y="63409"/>
                  </a:cubicBezTo>
                  <a:cubicBezTo>
                    <a:pt x="20093" y="63375"/>
                    <a:pt x="20052" y="63354"/>
                    <a:pt x="20013" y="63354"/>
                  </a:cubicBezTo>
                  <a:close/>
                  <a:moveTo>
                    <a:pt x="17827" y="64322"/>
                  </a:moveTo>
                  <a:cubicBezTo>
                    <a:pt x="17485" y="64459"/>
                    <a:pt x="17142" y="64573"/>
                    <a:pt x="16823" y="64664"/>
                  </a:cubicBezTo>
                  <a:cubicBezTo>
                    <a:pt x="16754" y="64687"/>
                    <a:pt x="16732" y="64733"/>
                    <a:pt x="16732" y="64801"/>
                  </a:cubicBezTo>
                  <a:cubicBezTo>
                    <a:pt x="16754" y="64847"/>
                    <a:pt x="16800" y="64870"/>
                    <a:pt x="16846" y="64870"/>
                  </a:cubicBezTo>
                  <a:lnTo>
                    <a:pt x="16868" y="64870"/>
                  </a:lnTo>
                  <a:cubicBezTo>
                    <a:pt x="17211" y="64778"/>
                    <a:pt x="17553" y="64664"/>
                    <a:pt x="17896" y="64527"/>
                  </a:cubicBezTo>
                  <a:cubicBezTo>
                    <a:pt x="17964" y="64505"/>
                    <a:pt x="17987" y="64459"/>
                    <a:pt x="17964" y="64390"/>
                  </a:cubicBezTo>
                  <a:cubicBezTo>
                    <a:pt x="17941" y="64345"/>
                    <a:pt x="17873" y="64322"/>
                    <a:pt x="17827" y="64322"/>
                  </a:cubicBezTo>
                  <a:close/>
                  <a:moveTo>
                    <a:pt x="7577" y="64336"/>
                  </a:moveTo>
                  <a:cubicBezTo>
                    <a:pt x="7534" y="64336"/>
                    <a:pt x="7504" y="64362"/>
                    <a:pt x="7487" y="64413"/>
                  </a:cubicBezTo>
                  <a:cubicBezTo>
                    <a:pt x="7464" y="64459"/>
                    <a:pt x="7487" y="64527"/>
                    <a:pt x="7533" y="64550"/>
                  </a:cubicBezTo>
                  <a:cubicBezTo>
                    <a:pt x="7875" y="64664"/>
                    <a:pt x="8218" y="64778"/>
                    <a:pt x="8560" y="64893"/>
                  </a:cubicBezTo>
                  <a:lnTo>
                    <a:pt x="8583" y="64893"/>
                  </a:lnTo>
                  <a:cubicBezTo>
                    <a:pt x="8629" y="64893"/>
                    <a:pt x="8674" y="64870"/>
                    <a:pt x="8697" y="64801"/>
                  </a:cubicBezTo>
                  <a:cubicBezTo>
                    <a:pt x="8720" y="64756"/>
                    <a:pt x="8674" y="64687"/>
                    <a:pt x="8629" y="64687"/>
                  </a:cubicBezTo>
                  <a:cubicBezTo>
                    <a:pt x="8286" y="64573"/>
                    <a:pt x="7944" y="64459"/>
                    <a:pt x="7624" y="64345"/>
                  </a:cubicBezTo>
                  <a:cubicBezTo>
                    <a:pt x="7607" y="64339"/>
                    <a:pt x="7591" y="64336"/>
                    <a:pt x="7577" y="64336"/>
                  </a:cubicBezTo>
                  <a:close/>
                  <a:moveTo>
                    <a:pt x="15567" y="64961"/>
                  </a:moveTo>
                  <a:cubicBezTo>
                    <a:pt x="15225" y="65029"/>
                    <a:pt x="14883" y="65098"/>
                    <a:pt x="14517" y="65144"/>
                  </a:cubicBezTo>
                  <a:cubicBezTo>
                    <a:pt x="14472" y="65144"/>
                    <a:pt x="14426" y="65212"/>
                    <a:pt x="14426" y="65258"/>
                  </a:cubicBezTo>
                  <a:cubicBezTo>
                    <a:pt x="14449" y="65303"/>
                    <a:pt x="14472" y="65349"/>
                    <a:pt x="14540" y="65349"/>
                  </a:cubicBezTo>
                  <a:lnTo>
                    <a:pt x="14563" y="65349"/>
                  </a:lnTo>
                  <a:cubicBezTo>
                    <a:pt x="14906" y="65303"/>
                    <a:pt x="15271" y="65258"/>
                    <a:pt x="15613" y="65189"/>
                  </a:cubicBezTo>
                  <a:cubicBezTo>
                    <a:pt x="15682" y="65166"/>
                    <a:pt x="15704" y="65121"/>
                    <a:pt x="15704" y="65052"/>
                  </a:cubicBezTo>
                  <a:cubicBezTo>
                    <a:pt x="15682" y="64984"/>
                    <a:pt x="15636" y="64961"/>
                    <a:pt x="15567" y="64961"/>
                  </a:cubicBezTo>
                  <a:close/>
                  <a:moveTo>
                    <a:pt x="9835" y="64978"/>
                  </a:moveTo>
                  <a:cubicBezTo>
                    <a:pt x="9793" y="64978"/>
                    <a:pt x="9747" y="65019"/>
                    <a:pt x="9747" y="65075"/>
                  </a:cubicBezTo>
                  <a:cubicBezTo>
                    <a:pt x="9724" y="65121"/>
                    <a:pt x="9770" y="65189"/>
                    <a:pt x="9815" y="65189"/>
                  </a:cubicBezTo>
                  <a:cubicBezTo>
                    <a:pt x="10181" y="65258"/>
                    <a:pt x="10523" y="65326"/>
                    <a:pt x="10888" y="65372"/>
                  </a:cubicBezTo>
                  <a:cubicBezTo>
                    <a:pt x="10957" y="65372"/>
                    <a:pt x="11002" y="65326"/>
                    <a:pt x="11002" y="65281"/>
                  </a:cubicBezTo>
                  <a:cubicBezTo>
                    <a:pt x="11025" y="65212"/>
                    <a:pt x="10980" y="65166"/>
                    <a:pt x="10911" y="65144"/>
                  </a:cubicBezTo>
                  <a:cubicBezTo>
                    <a:pt x="10569" y="65098"/>
                    <a:pt x="10203" y="65052"/>
                    <a:pt x="9861" y="64984"/>
                  </a:cubicBezTo>
                  <a:cubicBezTo>
                    <a:pt x="9853" y="64980"/>
                    <a:pt x="9844" y="64978"/>
                    <a:pt x="9835" y="64978"/>
                  </a:cubicBezTo>
                  <a:close/>
                  <a:moveTo>
                    <a:pt x="13286" y="65252"/>
                  </a:moveTo>
                  <a:cubicBezTo>
                    <a:pt x="13278" y="65252"/>
                    <a:pt x="13270" y="65254"/>
                    <a:pt x="13262" y="65258"/>
                  </a:cubicBezTo>
                  <a:lnTo>
                    <a:pt x="12189" y="65258"/>
                  </a:lnTo>
                  <a:cubicBezTo>
                    <a:pt x="12121" y="65258"/>
                    <a:pt x="12075" y="65303"/>
                    <a:pt x="12075" y="65349"/>
                  </a:cubicBezTo>
                  <a:cubicBezTo>
                    <a:pt x="12075" y="65418"/>
                    <a:pt x="12121" y="65463"/>
                    <a:pt x="12189" y="65463"/>
                  </a:cubicBezTo>
                  <a:cubicBezTo>
                    <a:pt x="12360" y="65475"/>
                    <a:pt x="12537" y="65480"/>
                    <a:pt x="12717" y="65480"/>
                  </a:cubicBezTo>
                  <a:cubicBezTo>
                    <a:pt x="12897" y="65480"/>
                    <a:pt x="13079" y="65475"/>
                    <a:pt x="13262" y="65463"/>
                  </a:cubicBezTo>
                  <a:cubicBezTo>
                    <a:pt x="13331" y="65463"/>
                    <a:pt x="13376" y="65418"/>
                    <a:pt x="13353" y="65349"/>
                  </a:cubicBezTo>
                  <a:cubicBezTo>
                    <a:pt x="13353" y="65293"/>
                    <a:pt x="13322" y="65252"/>
                    <a:pt x="13286" y="65252"/>
                  </a:cubicBezTo>
                  <a:close/>
                  <a:moveTo>
                    <a:pt x="41053" y="64480"/>
                  </a:moveTo>
                  <a:cubicBezTo>
                    <a:pt x="41033" y="64480"/>
                    <a:pt x="41012" y="64487"/>
                    <a:pt x="40995" y="64505"/>
                  </a:cubicBezTo>
                  <a:cubicBezTo>
                    <a:pt x="40949" y="64527"/>
                    <a:pt x="40926" y="64596"/>
                    <a:pt x="40972" y="64641"/>
                  </a:cubicBezTo>
                  <a:cubicBezTo>
                    <a:pt x="41177" y="64938"/>
                    <a:pt x="41337" y="65235"/>
                    <a:pt x="41497" y="65509"/>
                  </a:cubicBezTo>
                  <a:lnTo>
                    <a:pt x="41543" y="65554"/>
                  </a:lnTo>
                  <a:cubicBezTo>
                    <a:pt x="41565" y="65577"/>
                    <a:pt x="41588" y="65600"/>
                    <a:pt x="41634" y="65600"/>
                  </a:cubicBezTo>
                  <a:cubicBezTo>
                    <a:pt x="41634" y="65600"/>
                    <a:pt x="41657" y="65600"/>
                    <a:pt x="41680" y="65577"/>
                  </a:cubicBezTo>
                  <a:cubicBezTo>
                    <a:pt x="41725" y="65554"/>
                    <a:pt x="41748" y="65486"/>
                    <a:pt x="41725" y="65440"/>
                  </a:cubicBezTo>
                  <a:lnTo>
                    <a:pt x="41702" y="65395"/>
                  </a:lnTo>
                  <a:cubicBezTo>
                    <a:pt x="41520" y="65121"/>
                    <a:pt x="41337" y="64824"/>
                    <a:pt x="41132" y="64527"/>
                  </a:cubicBezTo>
                  <a:cubicBezTo>
                    <a:pt x="41118" y="64499"/>
                    <a:pt x="41086" y="64480"/>
                    <a:pt x="41053" y="64480"/>
                  </a:cubicBezTo>
                  <a:close/>
                  <a:moveTo>
                    <a:pt x="42206" y="66527"/>
                  </a:moveTo>
                  <a:cubicBezTo>
                    <a:pt x="42192" y="66527"/>
                    <a:pt x="42176" y="66530"/>
                    <a:pt x="42159" y="66536"/>
                  </a:cubicBezTo>
                  <a:cubicBezTo>
                    <a:pt x="42113" y="66559"/>
                    <a:pt x="42090" y="66627"/>
                    <a:pt x="42113" y="66673"/>
                  </a:cubicBezTo>
                  <a:cubicBezTo>
                    <a:pt x="42250" y="67015"/>
                    <a:pt x="42364" y="67335"/>
                    <a:pt x="42478" y="67677"/>
                  </a:cubicBezTo>
                  <a:cubicBezTo>
                    <a:pt x="42478" y="67723"/>
                    <a:pt x="42524" y="67746"/>
                    <a:pt x="42570" y="67746"/>
                  </a:cubicBezTo>
                  <a:lnTo>
                    <a:pt x="42615" y="67746"/>
                  </a:lnTo>
                  <a:cubicBezTo>
                    <a:pt x="42661" y="67723"/>
                    <a:pt x="42707" y="67677"/>
                    <a:pt x="42684" y="67609"/>
                  </a:cubicBezTo>
                  <a:cubicBezTo>
                    <a:pt x="42570" y="67266"/>
                    <a:pt x="42456" y="66924"/>
                    <a:pt x="42296" y="66604"/>
                  </a:cubicBezTo>
                  <a:cubicBezTo>
                    <a:pt x="42279" y="66553"/>
                    <a:pt x="42249" y="66527"/>
                    <a:pt x="42206" y="66527"/>
                  </a:cubicBezTo>
                  <a:close/>
                  <a:moveTo>
                    <a:pt x="42892" y="68790"/>
                  </a:moveTo>
                  <a:cubicBezTo>
                    <a:pt x="42883" y="68790"/>
                    <a:pt x="42875" y="68792"/>
                    <a:pt x="42867" y="68796"/>
                  </a:cubicBezTo>
                  <a:cubicBezTo>
                    <a:pt x="42798" y="68796"/>
                    <a:pt x="42775" y="68864"/>
                    <a:pt x="42775" y="68910"/>
                  </a:cubicBezTo>
                  <a:cubicBezTo>
                    <a:pt x="42844" y="69252"/>
                    <a:pt x="42889" y="69617"/>
                    <a:pt x="42912" y="69960"/>
                  </a:cubicBezTo>
                  <a:cubicBezTo>
                    <a:pt x="42935" y="70028"/>
                    <a:pt x="42981" y="70074"/>
                    <a:pt x="43026" y="70074"/>
                  </a:cubicBezTo>
                  <a:lnTo>
                    <a:pt x="43049" y="70074"/>
                  </a:lnTo>
                  <a:cubicBezTo>
                    <a:pt x="43095" y="70051"/>
                    <a:pt x="43140" y="70005"/>
                    <a:pt x="43140" y="69937"/>
                  </a:cubicBezTo>
                  <a:cubicBezTo>
                    <a:pt x="43095" y="69595"/>
                    <a:pt x="43049" y="69229"/>
                    <a:pt x="42981" y="68887"/>
                  </a:cubicBezTo>
                  <a:cubicBezTo>
                    <a:pt x="42981" y="68831"/>
                    <a:pt x="42934" y="68790"/>
                    <a:pt x="42892" y="68790"/>
                  </a:cubicBezTo>
                  <a:close/>
                  <a:moveTo>
                    <a:pt x="43072" y="71124"/>
                  </a:moveTo>
                  <a:cubicBezTo>
                    <a:pt x="43026" y="71124"/>
                    <a:pt x="42958" y="71169"/>
                    <a:pt x="42958" y="71238"/>
                  </a:cubicBezTo>
                  <a:cubicBezTo>
                    <a:pt x="42958" y="71329"/>
                    <a:pt x="42958" y="71398"/>
                    <a:pt x="42958" y="71489"/>
                  </a:cubicBezTo>
                  <a:cubicBezTo>
                    <a:pt x="42958" y="71763"/>
                    <a:pt x="42935" y="72037"/>
                    <a:pt x="42912" y="72311"/>
                  </a:cubicBezTo>
                  <a:cubicBezTo>
                    <a:pt x="42889" y="72356"/>
                    <a:pt x="42935" y="72402"/>
                    <a:pt x="43003" y="72425"/>
                  </a:cubicBezTo>
                  <a:cubicBezTo>
                    <a:pt x="43072" y="72425"/>
                    <a:pt x="43118" y="72379"/>
                    <a:pt x="43118" y="72334"/>
                  </a:cubicBezTo>
                  <a:cubicBezTo>
                    <a:pt x="43140" y="72060"/>
                    <a:pt x="43163" y="71763"/>
                    <a:pt x="43163" y="71489"/>
                  </a:cubicBezTo>
                  <a:cubicBezTo>
                    <a:pt x="43186" y="71421"/>
                    <a:pt x="43186" y="71329"/>
                    <a:pt x="43186" y="71238"/>
                  </a:cubicBezTo>
                  <a:cubicBezTo>
                    <a:pt x="43186" y="71192"/>
                    <a:pt x="43140" y="71147"/>
                    <a:pt x="43072" y="71124"/>
                  </a:cubicBezTo>
                  <a:close/>
                  <a:moveTo>
                    <a:pt x="42821" y="73475"/>
                  </a:moveTo>
                  <a:cubicBezTo>
                    <a:pt x="42775" y="73475"/>
                    <a:pt x="42707" y="73498"/>
                    <a:pt x="42707" y="73566"/>
                  </a:cubicBezTo>
                  <a:cubicBezTo>
                    <a:pt x="42638" y="73909"/>
                    <a:pt x="42547" y="74251"/>
                    <a:pt x="42456" y="74593"/>
                  </a:cubicBezTo>
                  <a:cubicBezTo>
                    <a:pt x="42433" y="74639"/>
                    <a:pt x="42456" y="74707"/>
                    <a:pt x="42524" y="74730"/>
                  </a:cubicBezTo>
                  <a:lnTo>
                    <a:pt x="42547" y="74730"/>
                  </a:lnTo>
                  <a:cubicBezTo>
                    <a:pt x="42593" y="74730"/>
                    <a:pt x="42638" y="74707"/>
                    <a:pt x="42661" y="74662"/>
                  </a:cubicBezTo>
                  <a:cubicBezTo>
                    <a:pt x="42752" y="74297"/>
                    <a:pt x="42844" y="73954"/>
                    <a:pt x="42912" y="73612"/>
                  </a:cubicBezTo>
                  <a:cubicBezTo>
                    <a:pt x="42935" y="73543"/>
                    <a:pt x="42889" y="73498"/>
                    <a:pt x="42821" y="73475"/>
                  </a:cubicBezTo>
                  <a:close/>
                  <a:moveTo>
                    <a:pt x="42121" y="75726"/>
                  </a:moveTo>
                  <a:cubicBezTo>
                    <a:pt x="42082" y="75726"/>
                    <a:pt x="42039" y="75752"/>
                    <a:pt x="42022" y="75803"/>
                  </a:cubicBezTo>
                  <a:cubicBezTo>
                    <a:pt x="41885" y="76123"/>
                    <a:pt x="41748" y="76442"/>
                    <a:pt x="41588" y="76762"/>
                  </a:cubicBezTo>
                  <a:cubicBezTo>
                    <a:pt x="41565" y="76807"/>
                    <a:pt x="41588" y="76876"/>
                    <a:pt x="41634" y="76899"/>
                  </a:cubicBezTo>
                  <a:cubicBezTo>
                    <a:pt x="41657" y="76921"/>
                    <a:pt x="41657" y="76921"/>
                    <a:pt x="41680" y="76921"/>
                  </a:cubicBezTo>
                  <a:cubicBezTo>
                    <a:pt x="41725" y="76921"/>
                    <a:pt x="41748" y="76899"/>
                    <a:pt x="41771" y="76853"/>
                  </a:cubicBezTo>
                  <a:cubicBezTo>
                    <a:pt x="41931" y="76533"/>
                    <a:pt x="42090" y="76214"/>
                    <a:pt x="42227" y="75871"/>
                  </a:cubicBezTo>
                  <a:cubicBezTo>
                    <a:pt x="42250" y="75826"/>
                    <a:pt x="42227" y="75757"/>
                    <a:pt x="42159" y="75735"/>
                  </a:cubicBezTo>
                  <a:cubicBezTo>
                    <a:pt x="42148" y="75729"/>
                    <a:pt x="42135" y="75726"/>
                    <a:pt x="42121" y="75726"/>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4" name="Google Shape;3474;p34"/>
            <p:cNvSpPr/>
            <p:nvPr/>
          </p:nvSpPr>
          <p:spPr>
            <a:xfrm flipH="1">
              <a:off x="1656797" y="5083230"/>
              <a:ext cx="546796" cy="126036"/>
            </a:xfrm>
            <a:custGeom>
              <a:rect b="b" l="l" r="r" t="t"/>
              <a:pathLst>
                <a:path extrusionOk="0" h="3215" w="13948">
                  <a:moveTo>
                    <a:pt x="2108" y="0"/>
                  </a:moveTo>
                  <a:cubicBezTo>
                    <a:pt x="1403" y="0"/>
                    <a:pt x="699" y="17"/>
                    <a:pt x="1" y="42"/>
                  </a:cubicBezTo>
                  <a:cubicBezTo>
                    <a:pt x="138" y="87"/>
                    <a:pt x="298" y="110"/>
                    <a:pt x="435" y="156"/>
                  </a:cubicBezTo>
                  <a:cubicBezTo>
                    <a:pt x="887" y="143"/>
                    <a:pt x="1340" y="136"/>
                    <a:pt x="1792" y="136"/>
                  </a:cubicBezTo>
                  <a:cubicBezTo>
                    <a:pt x="3735" y="136"/>
                    <a:pt x="5672" y="269"/>
                    <a:pt x="7579" y="658"/>
                  </a:cubicBezTo>
                  <a:cubicBezTo>
                    <a:pt x="8743" y="932"/>
                    <a:pt x="9907" y="1274"/>
                    <a:pt x="11025" y="1754"/>
                  </a:cubicBezTo>
                  <a:cubicBezTo>
                    <a:pt x="11573" y="2005"/>
                    <a:pt x="12098" y="2279"/>
                    <a:pt x="12600" y="2575"/>
                  </a:cubicBezTo>
                  <a:cubicBezTo>
                    <a:pt x="12851" y="2712"/>
                    <a:pt x="13103" y="2895"/>
                    <a:pt x="13331" y="3077"/>
                  </a:cubicBezTo>
                  <a:cubicBezTo>
                    <a:pt x="13559" y="3123"/>
                    <a:pt x="13764" y="3169"/>
                    <a:pt x="13947" y="3214"/>
                  </a:cubicBezTo>
                  <a:cubicBezTo>
                    <a:pt x="13605" y="2895"/>
                    <a:pt x="13171" y="2667"/>
                    <a:pt x="12783" y="2438"/>
                  </a:cubicBezTo>
                  <a:cubicBezTo>
                    <a:pt x="12258" y="2119"/>
                    <a:pt x="11710" y="1822"/>
                    <a:pt x="11140" y="1571"/>
                  </a:cubicBezTo>
                  <a:cubicBezTo>
                    <a:pt x="10044" y="1092"/>
                    <a:pt x="8880" y="749"/>
                    <a:pt x="7716" y="498"/>
                  </a:cubicBezTo>
                  <a:cubicBezTo>
                    <a:pt x="5874" y="117"/>
                    <a:pt x="3984" y="0"/>
                    <a:pt x="2108" y="0"/>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75" name="Google Shape;3475;p34"/>
            <p:cNvGrpSpPr/>
            <p:nvPr/>
          </p:nvGrpSpPr>
          <p:grpSpPr>
            <a:xfrm>
              <a:off x="1150796" y="4065425"/>
              <a:ext cx="2092982" cy="1543794"/>
              <a:chOff x="1153946" y="3749600"/>
              <a:chExt cx="2092982" cy="1543794"/>
            </a:xfrm>
          </p:grpSpPr>
          <p:sp>
            <p:nvSpPr>
              <p:cNvPr id="3476" name="Google Shape;3476;p34"/>
              <p:cNvSpPr/>
              <p:nvPr/>
            </p:nvSpPr>
            <p:spPr>
              <a:xfrm flipH="1">
                <a:off x="2253655" y="4441132"/>
                <a:ext cx="21522" cy="25795"/>
              </a:xfrm>
              <a:custGeom>
                <a:rect b="b" l="l" r="r" t="t"/>
                <a:pathLst>
                  <a:path extrusionOk="0" h="658" w="549">
                    <a:moveTo>
                      <a:pt x="439" y="0"/>
                    </a:moveTo>
                    <a:cubicBezTo>
                      <a:pt x="399" y="0"/>
                      <a:pt x="354" y="22"/>
                      <a:pt x="320" y="55"/>
                    </a:cubicBezTo>
                    <a:cubicBezTo>
                      <a:pt x="229" y="192"/>
                      <a:pt x="138" y="352"/>
                      <a:pt x="24" y="489"/>
                    </a:cubicBezTo>
                    <a:cubicBezTo>
                      <a:pt x="1" y="534"/>
                      <a:pt x="1" y="603"/>
                      <a:pt x="46" y="648"/>
                    </a:cubicBezTo>
                    <a:lnTo>
                      <a:pt x="115" y="648"/>
                    </a:lnTo>
                    <a:cubicBezTo>
                      <a:pt x="122" y="655"/>
                      <a:pt x="130" y="658"/>
                      <a:pt x="140" y="658"/>
                    </a:cubicBezTo>
                    <a:cubicBezTo>
                      <a:pt x="163" y="658"/>
                      <a:pt x="190" y="642"/>
                      <a:pt x="206" y="626"/>
                    </a:cubicBezTo>
                    <a:cubicBezTo>
                      <a:pt x="298" y="466"/>
                      <a:pt x="412" y="306"/>
                      <a:pt x="503" y="169"/>
                    </a:cubicBezTo>
                    <a:cubicBezTo>
                      <a:pt x="549" y="123"/>
                      <a:pt x="526" y="55"/>
                      <a:pt x="480" y="9"/>
                    </a:cubicBezTo>
                    <a:cubicBezTo>
                      <a:pt x="468" y="3"/>
                      <a:pt x="454" y="0"/>
                      <a:pt x="439" y="0"/>
                    </a:cubicBezTo>
                    <a:close/>
                  </a:path>
                </a:pathLst>
              </a:custGeom>
              <a:solidFill>
                <a:srgbClr val="33CDD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7" name="Google Shape;3477;p34"/>
              <p:cNvSpPr/>
              <p:nvPr/>
            </p:nvSpPr>
            <p:spPr>
              <a:xfrm flipH="1">
                <a:off x="1153946" y="3749600"/>
                <a:ext cx="2092982" cy="1543794"/>
              </a:xfrm>
              <a:custGeom>
                <a:rect b="b" l="l" r="r" t="t"/>
                <a:pathLst>
                  <a:path extrusionOk="0" h="39380" w="53389">
                    <a:moveTo>
                      <a:pt x="8529" y="1"/>
                    </a:moveTo>
                    <a:cubicBezTo>
                      <a:pt x="7762" y="1"/>
                      <a:pt x="7830" y="576"/>
                      <a:pt x="7830" y="576"/>
                    </a:cubicBezTo>
                    <a:cubicBezTo>
                      <a:pt x="7830" y="576"/>
                      <a:pt x="411" y="27578"/>
                      <a:pt x="137" y="29245"/>
                    </a:cubicBezTo>
                    <a:cubicBezTo>
                      <a:pt x="1" y="30158"/>
                      <a:pt x="1781" y="30363"/>
                      <a:pt x="1781" y="30363"/>
                    </a:cubicBezTo>
                    <a:lnTo>
                      <a:pt x="20657" y="33513"/>
                    </a:lnTo>
                    <a:cubicBezTo>
                      <a:pt x="20657" y="33513"/>
                      <a:pt x="20886" y="34083"/>
                      <a:pt x="21707" y="34335"/>
                    </a:cubicBezTo>
                    <a:cubicBezTo>
                      <a:pt x="22124" y="34465"/>
                      <a:pt x="22455" y="34513"/>
                      <a:pt x="22715" y="34513"/>
                    </a:cubicBezTo>
                    <a:cubicBezTo>
                      <a:pt x="23409" y="34513"/>
                      <a:pt x="23602" y="34175"/>
                      <a:pt x="23602" y="34175"/>
                    </a:cubicBezTo>
                    <a:cubicBezTo>
                      <a:pt x="23602" y="34175"/>
                      <a:pt x="42286" y="39380"/>
                      <a:pt x="44836" y="39380"/>
                    </a:cubicBezTo>
                    <a:cubicBezTo>
                      <a:pt x="44935" y="39380"/>
                      <a:pt x="45009" y="39372"/>
                      <a:pt x="45058" y="39356"/>
                    </a:cubicBezTo>
                    <a:cubicBezTo>
                      <a:pt x="46382" y="38922"/>
                      <a:pt x="53389" y="10300"/>
                      <a:pt x="53115" y="9775"/>
                    </a:cubicBezTo>
                    <a:cubicBezTo>
                      <a:pt x="52864" y="9250"/>
                      <a:pt x="45012" y="7629"/>
                      <a:pt x="38712" y="6579"/>
                    </a:cubicBezTo>
                    <a:cubicBezTo>
                      <a:pt x="37654" y="6404"/>
                      <a:pt x="36602" y="6338"/>
                      <a:pt x="35619" y="6338"/>
                    </a:cubicBezTo>
                    <a:cubicBezTo>
                      <a:pt x="32639" y="6338"/>
                      <a:pt x="30290" y="6944"/>
                      <a:pt x="30290" y="6944"/>
                    </a:cubicBezTo>
                    <a:cubicBezTo>
                      <a:pt x="30290" y="6944"/>
                      <a:pt x="29810" y="5392"/>
                      <a:pt x="28190" y="4867"/>
                    </a:cubicBezTo>
                    <a:cubicBezTo>
                      <a:pt x="22712" y="3064"/>
                      <a:pt x="9907" y="256"/>
                      <a:pt x="8971" y="51"/>
                    </a:cubicBezTo>
                    <a:cubicBezTo>
                      <a:pt x="8799" y="16"/>
                      <a:pt x="8653" y="1"/>
                      <a:pt x="852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8" name="Google Shape;3478;p34"/>
              <p:cNvSpPr/>
              <p:nvPr/>
            </p:nvSpPr>
            <p:spPr>
              <a:xfrm flipH="1">
                <a:off x="1230901" y="3788254"/>
                <a:ext cx="1946247" cy="1454099"/>
              </a:xfrm>
              <a:custGeom>
                <a:rect b="b" l="l" r="r" t="t"/>
                <a:pathLst>
                  <a:path extrusionOk="0" h="37092" w="49646">
                    <a:moveTo>
                      <a:pt x="6780" y="1"/>
                    </a:moveTo>
                    <a:lnTo>
                      <a:pt x="1" y="27985"/>
                    </a:lnTo>
                    <a:cubicBezTo>
                      <a:pt x="1" y="27985"/>
                      <a:pt x="9633" y="28852"/>
                      <a:pt x="13856" y="29970"/>
                    </a:cubicBezTo>
                    <a:cubicBezTo>
                      <a:pt x="18056" y="31066"/>
                      <a:pt x="20566" y="32116"/>
                      <a:pt x="20566" y="32116"/>
                    </a:cubicBezTo>
                    <a:cubicBezTo>
                      <a:pt x="20566" y="32116"/>
                      <a:pt x="29400" y="34079"/>
                      <a:pt x="35563" y="35517"/>
                    </a:cubicBezTo>
                    <a:cubicBezTo>
                      <a:pt x="40128" y="36567"/>
                      <a:pt x="42707" y="37092"/>
                      <a:pt x="42707" y="37092"/>
                    </a:cubicBezTo>
                    <a:lnTo>
                      <a:pt x="49646" y="12281"/>
                    </a:lnTo>
                    <a:lnTo>
                      <a:pt x="48482" y="10455"/>
                    </a:lnTo>
                    <a:cubicBezTo>
                      <a:pt x="48482" y="10455"/>
                      <a:pt x="48254" y="10500"/>
                      <a:pt x="47828" y="10500"/>
                    </a:cubicBezTo>
                    <a:cubicBezTo>
                      <a:pt x="46811" y="10500"/>
                      <a:pt x="44666" y="10239"/>
                      <a:pt x="41817" y="8469"/>
                    </a:cubicBezTo>
                    <a:cubicBezTo>
                      <a:pt x="38321" y="6284"/>
                      <a:pt x="36328" y="5620"/>
                      <a:pt x="34080" y="5620"/>
                    </a:cubicBezTo>
                    <a:cubicBezTo>
                      <a:pt x="33745" y="5620"/>
                      <a:pt x="33404" y="5635"/>
                      <a:pt x="33052" y="5662"/>
                    </a:cubicBezTo>
                    <a:cubicBezTo>
                      <a:pt x="29971" y="5913"/>
                      <a:pt x="28281" y="7122"/>
                      <a:pt x="28281" y="7122"/>
                    </a:cubicBezTo>
                    <a:cubicBezTo>
                      <a:pt x="28281" y="7122"/>
                      <a:pt x="27049" y="3219"/>
                      <a:pt x="21799" y="2215"/>
                    </a:cubicBezTo>
                    <a:cubicBezTo>
                      <a:pt x="20544" y="1981"/>
                      <a:pt x="19562" y="1899"/>
                      <a:pt x="18738" y="1899"/>
                    </a:cubicBezTo>
                    <a:cubicBezTo>
                      <a:pt x="16769" y="1899"/>
                      <a:pt x="15702" y="2369"/>
                      <a:pt x="13972" y="2369"/>
                    </a:cubicBezTo>
                    <a:cubicBezTo>
                      <a:pt x="13384" y="2369"/>
                      <a:pt x="12719" y="2315"/>
                      <a:pt x="11916" y="2169"/>
                    </a:cubicBezTo>
                    <a:cubicBezTo>
                      <a:pt x="7761" y="1416"/>
                      <a:pt x="6780" y="1"/>
                      <a:pt x="6780" y="1"/>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9" name="Google Shape;3479;p34"/>
              <p:cNvSpPr/>
              <p:nvPr/>
            </p:nvSpPr>
            <p:spPr>
              <a:xfrm flipH="1">
                <a:off x="1230901" y="4050440"/>
                <a:ext cx="1946247" cy="1191913"/>
              </a:xfrm>
              <a:custGeom>
                <a:rect b="b" l="l" r="r" t="t"/>
                <a:pathLst>
                  <a:path extrusionOk="0" h="30404" w="49646">
                    <a:moveTo>
                      <a:pt x="28076" y="1"/>
                    </a:moveTo>
                    <a:lnTo>
                      <a:pt x="20498" y="24264"/>
                    </a:lnTo>
                    <a:cubicBezTo>
                      <a:pt x="20498" y="24264"/>
                      <a:pt x="17576" y="21342"/>
                      <a:pt x="12395" y="19425"/>
                    </a:cubicBezTo>
                    <a:cubicBezTo>
                      <a:pt x="10876" y="18860"/>
                      <a:pt x="9213" y="18660"/>
                      <a:pt x="7619" y="18660"/>
                    </a:cubicBezTo>
                    <a:cubicBezTo>
                      <a:pt x="4064" y="18660"/>
                      <a:pt x="855" y="19655"/>
                      <a:pt x="366" y="19813"/>
                    </a:cubicBezTo>
                    <a:lnTo>
                      <a:pt x="1" y="21297"/>
                    </a:lnTo>
                    <a:cubicBezTo>
                      <a:pt x="1" y="21297"/>
                      <a:pt x="9633" y="22164"/>
                      <a:pt x="13856" y="23282"/>
                    </a:cubicBezTo>
                    <a:cubicBezTo>
                      <a:pt x="18056" y="24378"/>
                      <a:pt x="20566" y="25428"/>
                      <a:pt x="20566" y="25428"/>
                    </a:cubicBezTo>
                    <a:cubicBezTo>
                      <a:pt x="20566" y="25428"/>
                      <a:pt x="29400" y="27391"/>
                      <a:pt x="35563" y="28829"/>
                    </a:cubicBezTo>
                    <a:cubicBezTo>
                      <a:pt x="40128" y="29879"/>
                      <a:pt x="42707" y="30404"/>
                      <a:pt x="42707" y="30404"/>
                    </a:cubicBezTo>
                    <a:lnTo>
                      <a:pt x="49646" y="5593"/>
                    </a:lnTo>
                    <a:lnTo>
                      <a:pt x="48505" y="3812"/>
                    </a:lnTo>
                    <a:cubicBezTo>
                      <a:pt x="48162" y="5228"/>
                      <a:pt x="47249" y="8902"/>
                      <a:pt x="46017" y="12760"/>
                    </a:cubicBezTo>
                    <a:cubicBezTo>
                      <a:pt x="44442" y="17736"/>
                      <a:pt x="41885" y="27300"/>
                      <a:pt x="41885" y="27300"/>
                    </a:cubicBezTo>
                    <a:cubicBezTo>
                      <a:pt x="41885" y="27300"/>
                      <a:pt x="38667" y="23807"/>
                      <a:pt x="33235" y="22529"/>
                    </a:cubicBezTo>
                    <a:cubicBezTo>
                      <a:pt x="32276" y="22300"/>
                      <a:pt x="31272" y="22205"/>
                      <a:pt x="30268" y="22205"/>
                    </a:cubicBezTo>
                    <a:cubicBezTo>
                      <a:pt x="25584" y="22205"/>
                      <a:pt x="20909" y="24264"/>
                      <a:pt x="20909" y="24264"/>
                    </a:cubicBezTo>
                    <a:lnTo>
                      <a:pt x="28510" y="297"/>
                    </a:lnTo>
                    <a:lnTo>
                      <a:pt x="28510" y="297"/>
                    </a:lnTo>
                    <a:cubicBezTo>
                      <a:pt x="28350" y="389"/>
                      <a:pt x="28281" y="434"/>
                      <a:pt x="28281" y="434"/>
                    </a:cubicBezTo>
                    <a:cubicBezTo>
                      <a:pt x="28281" y="434"/>
                      <a:pt x="28213" y="275"/>
                      <a:pt x="28076"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0" name="Google Shape;3480;p34"/>
              <p:cNvSpPr/>
              <p:nvPr/>
            </p:nvSpPr>
            <p:spPr>
              <a:xfrm flipH="1">
                <a:off x="1255050" y="4224931"/>
                <a:ext cx="1915826" cy="950896"/>
              </a:xfrm>
              <a:custGeom>
                <a:rect b="b" l="l" r="r" t="t"/>
                <a:pathLst>
                  <a:path extrusionOk="0" h="24256" w="48870">
                    <a:moveTo>
                      <a:pt x="48756" y="1"/>
                    </a:moveTo>
                    <a:cubicBezTo>
                      <a:pt x="48071" y="1964"/>
                      <a:pt x="47614" y="4018"/>
                      <a:pt x="47066" y="6026"/>
                    </a:cubicBezTo>
                    <a:cubicBezTo>
                      <a:pt x="46496" y="8035"/>
                      <a:pt x="45925" y="10067"/>
                      <a:pt x="45355" y="12075"/>
                    </a:cubicBezTo>
                    <a:cubicBezTo>
                      <a:pt x="44259" y="16070"/>
                      <a:pt x="43095" y="20064"/>
                      <a:pt x="42045" y="24081"/>
                    </a:cubicBezTo>
                    <a:cubicBezTo>
                      <a:pt x="41041" y="23031"/>
                      <a:pt x="39831" y="22118"/>
                      <a:pt x="38667" y="21274"/>
                    </a:cubicBezTo>
                    <a:cubicBezTo>
                      <a:pt x="37503" y="20475"/>
                      <a:pt x="36247" y="19790"/>
                      <a:pt x="34878" y="19379"/>
                    </a:cubicBezTo>
                    <a:cubicBezTo>
                      <a:pt x="33629" y="19021"/>
                      <a:pt x="32318" y="18884"/>
                      <a:pt x="30996" y="18884"/>
                    </a:cubicBezTo>
                    <a:cubicBezTo>
                      <a:pt x="29202" y="18884"/>
                      <a:pt x="27388" y="19136"/>
                      <a:pt x="25679" y="19425"/>
                    </a:cubicBezTo>
                    <a:cubicBezTo>
                      <a:pt x="23899" y="19744"/>
                      <a:pt x="22118" y="20155"/>
                      <a:pt x="20429" y="20726"/>
                    </a:cubicBezTo>
                    <a:cubicBezTo>
                      <a:pt x="20429" y="20703"/>
                      <a:pt x="20406" y="20680"/>
                      <a:pt x="20406" y="20680"/>
                    </a:cubicBezTo>
                    <a:cubicBezTo>
                      <a:pt x="19676" y="19859"/>
                      <a:pt x="18717" y="19197"/>
                      <a:pt x="17804" y="18603"/>
                    </a:cubicBezTo>
                    <a:cubicBezTo>
                      <a:pt x="16640" y="17850"/>
                      <a:pt x="15431" y="17165"/>
                      <a:pt x="14152" y="16617"/>
                    </a:cubicBezTo>
                    <a:cubicBezTo>
                      <a:pt x="11858" y="15594"/>
                      <a:pt x="9470" y="15121"/>
                      <a:pt x="6987" y="15121"/>
                    </a:cubicBezTo>
                    <a:cubicBezTo>
                      <a:pt x="6481" y="15121"/>
                      <a:pt x="5970" y="15141"/>
                      <a:pt x="5456" y="15179"/>
                    </a:cubicBezTo>
                    <a:cubicBezTo>
                      <a:pt x="3653" y="15316"/>
                      <a:pt x="1758" y="15613"/>
                      <a:pt x="23" y="16138"/>
                    </a:cubicBezTo>
                    <a:lnTo>
                      <a:pt x="1" y="16252"/>
                    </a:lnTo>
                    <a:cubicBezTo>
                      <a:pt x="2055" y="15933"/>
                      <a:pt x="4064" y="15430"/>
                      <a:pt x="6163" y="15339"/>
                    </a:cubicBezTo>
                    <a:cubicBezTo>
                      <a:pt x="6459" y="15325"/>
                      <a:pt x="6754" y="15318"/>
                      <a:pt x="7050" y="15318"/>
                    </a:cubicBezTo>
                    <a:cubicBezTo>
                      <a:pt x="8721" y="15318"/>
                      <a:pt x="10394" y="15543"/>
                      <a:pt x="11984" y="16047"/>
                    </a:cubicBezTo>
                    <a:cubicBezTo>
                      <a:pt x="15043" y="17051"/>
                      <a:pt x="17782" y="18786"/>
                      <a:pt x="20247" y="20840"/>
                    </a:cubicBezTo>
                    <a:cubicBezTo>
                      <a:pt x="20264" y="20857"/>
                      <a:pt x="20285" y="20865"/>
                      <a:pt x="20306" y="20865"/>
                    </a:cubicBezTo>
                    <a:cubicBezTo>
                      <a:pt x="20341" y="20865"/>
                      <a:pt x="20378" y="20845"/>
                      <a:pt x="20406" y="20817"/>
                    </a:cubicBezTo>
                    <a:cubicBezTo>
                      <a:pt x="20406" y="20840"/>
                      <a:pt x="20429" y="20840"/>
                      <a:pt x="20452" y="20840"/>
                    </a:cubicBezTo>
                    <a:cubicBezTo>
                      <a:pt x="23749" y="19910"/>
                      <a:pt x="27226" y="19158"/>
                      <a:pt x="30675" y="19158"/>
                    </a:cubicBezTo>
                    <a:cubicBezTo>
                      <a:pt x="31118" y="19158"/>
                      <a:pt x="31560" y="19171"/>
                      <a:pt x="32002" y="19197"/>
                    </a:cubicBezTo>
                    <a:cubicBezTo>
                      <a:pt x="34010" y="19311"/>
                      <a:pt x="35814" y="19904"/>
                      <a:pt x="37525" y="20954"/>
                    </a:cubicBezTo>
                    <a:cubicBezTo>
                      <a:pt x="39100" y="21913"/>
                      <a:pt x="40401" y="23237"/>
                      <a:pt x="41954" y="24241"/>
                    </a:cubicBezTo>
                    <a:cubicBezTo>
                      <a:pt x="41969" y="24251"/>
                      <a:pt x="41984" y="24256"/>
                      <a:pt x="41999" y="24256"/>
                    </a:cubicBezTo>
                    <a:cubicBezTo>
                      <a:pt x="42048" y="24256"/>
                      <a:pt x="42085" y="24203"/>
                      <a:pt x="42068" y="24150"/>
                    </a:cubicBezTo>
                    <a:cubicBezTo>
                      <a:pt x="43255" y="20132"/>
                      <a:pt x="44350" y="16115"/>
                      <a:pt x="45492" y="12121"/>
                    </a:cubicBezTo>
                    <a:cubicBezTo>
                      <a:pt x="46085" y="10089"/>
                      <a:pt x="46633" y="8081"/>
                      <a:pt x="47203" y="6072"/>
                    </a:cubicBezTo>
                    <a:cubicBezTo>
                      <a:pt x="47751" y="4109"/>
                      <a:pt x="48436" y="2146"/>
                      <a:pt x="48870" y="160"/>
                    </a:cubicBezTo>
                    <a:lnTo>
                      <a:pt x="48756" y="1"/>
                    </a:ln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1" name="Google Shape;3481;p34"/>
              <p:cNvSpPr/>
              <p:nvPr/>
            </p:nvSpPr>
            <p:spPr>
              <a:xfrm flipH="1">
                <a:off x="2430811" y="4866362"/>
                <a:ext cx="745436" cy="158574"/>
              </a:xfrm>
              <a:custGeom>
                <a:rect b="b" l="l" r="r" t="t"/>
                <a:pathLst>
                  <a:path extrusionOk="0" h="4045" w="19015">
                    <a:moveTo>
                      <a:pt x="5938" y="1"/>
                    </a:moveTo>
                    <a:cubicBezTo>
                      <a:pt x="5723" y="1"/>
                      <a:pt x="5509" y="2"/>
                      <a:pt x="5296" y="4"/>
                    </a:cubicBezTo>
                    <a:cubicBezTo>
                      <a:pt x="3539" y="27"/>
                      <a:pt x="1758" y="73"/>
                      <a:pt x="24" y="369"/>
                    </a:cubicBezTo>
                    <a:cubicBezTo>
                      <a:pt x="24" y="369"/>
                      <a:pt x="1" y="392"/>
                      <a:pt x="1" y="392"/>
                    </a:cubicBezTo>
                    <a:lnTo>
                      <a:pt x="1" y="415"/>
                    </a:lnTo>
                    <a:cubicBezTo>
                      <a:pt x="1" y="438"/>
                      <a:pt x="24" y="461"/>
                      <a:pt x="46" y="461"/>
                    </a:cubicBezTo>
                    <a:cubicBezTo>
                      <a:pt x="1916" y="417"/>
                      <a:pt x="3786" y="208"/>
                      <a:pt x="5656" y="208"/>
                    </a:cubicBezTo>
                    <a:cubicBezTo>
                      <a:pt x="5749" y="208"/>
                      <a:pt x="5842" y="209"/>
                      <a:pt x="5935" y="210"/>
                    </a:cubicBezTo>
                    <a:cubicBezTo>
                      <a:pt x="7350" y="210"/>
                      <a:pt x="8766" y="278"/>
                      <a:pt x="10158" y="506"/>
                    </a:cubicBezTo>
                    <a:cubicBezTo>
                      <a:pt x="11550" y="735"/>
                      <a:pt x="12874" y="1191"/>
                      <a:pt x="14175" y="1716"/>
                    </a:cubicBezTo>
                    <a:cubicBezTo>
                      <a:pt x="15636" y="2310"/>
                      <a:pt x="17097" y="3017"/>
                      <a:pt x="18444" y="3862"/>
                    </a:cubicBezTo>
                    <a:cubicBezTo>
                      <a:pt x="18649" y="3930"/>
                      <a:pt x="18832" y="3999"/>
                      <a:pt x="19014" y="4044"/>
                    </a:cubicBezTo>
                    <a:cubicBezTo>
                      <a:pt x="16777" y="2469"/>
                      <a:pt x="14175" y="1328"/>
                      <a:pt x="11550" y="598"/>
                    </a:cubicBezTo>
                    <a:cubicBezTo>
                      <a:pt x="9748" y="106"/>
                      <a:pt x="7817" y="1"/>
                      <a:pt x="5938" y="1"/>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2" name="Google Shape;3482;p34"/>
              <p:cNvSpPr/>
              <p:nvPr/>
            </p:nvSpPr>
            <p:spPr>
              <a:xfrm flipH="1">
                <a:off x="1237134" y="4254450"/>
                <a:ext cx="1116762" cy="974731"/>
              </a:xfrm>
              <a:custGeom>
                <a:rect b="b" l="l" r="r" t="t"/>
                <a:pathLst>
                  <a:path extrusionOk="0" h="24864" w="28487">
                    <a:moveTo>
                      <a:pt x="28418" y="1"/>
                    </a:moveTo>
                    <a:cubicBezTo>
                      <a:pt x="27139" y="4064"/>
                      <a:pt x="26089" y="8195"/>
                      <a:pt x="24948" y="12304"/>
                    </a:cubicBezTo>
                    <a:cubicBezTo>
                      <a:pt x="23784" y="16458"/>
                      <a:pt x="22597" y="20589"/>
                      <a:pt x="21479" y="24743"/>
                    </a:cubicBezTo>
                    <a:cubicBezTo>
                      <a:pt x="19607" y="22849"/>
                      <a:pt x="17074" y="21571"/>
                      <a:pt x="14586" y="20703"/>
                    </a:cubicBezTo>
                    <a:cubicBezTo>
                      <a:pt x="12438" y="19947"/>
                      <a:pt x="10225" y="19657"/>
                      <a:pt x="7977" y="19657"/>
                    </a:cubicBezTo>
                    <a:cubicBezTo>
                      <a:pt x="7239" y="19657"/>
                      <a:pt x="6497" y="19688"/>
                      <a:pt x="5752" y="19745"/>
                    </a:cubicBezTo>
                    <a:cubicBezTo>
                      <a:pt x="3835" y="19882"/>
                      <a:pt x="1917" y="20133"/>
                      <a:pt x="0" y="20338"/>
                    </a:cubicBezTo>
                    <a:cubicBezTo>
                      <a:pt x="114" y="20361"/>
                      <a:pt x="228" y="20384"/>
                      <a:pt x="365" y="20407"/>
                    </a:cubicBezTo>
                    <a:cubicBezTo>
                      <a:pt x="2872" y="20201"/>
                      <a:pt x="5407" y="19827"/>
                      <a:pt x="7922" y="19827"/>
                    </a:cubicBezTo>
                    <a:cubicBezTo>
                      <a:pt x="9323" y="19827"/>
                      <a:pt x="10717" y="19943"/>
                      <a:pt x="12098" y="20270"/>
                    </a:cubicBezTo>
                    <a:cubicBezTo>
                      <a:pt x="15453" y="21069"/>
                      <a:pt x="18831" y="22575"/>
                      <a:pt x="21433" y="24858"/>
                    </a:cubicBezTo>
                    <a:cubicBezTo>
                      <a:pt x="21442" y="24862"/>
                      <a:pt x="21451" y="24864"/>
                      <a:pt x="21460" y="24864"/>
                    </a:cubicBezTo>
                    <a:cubicBezTo>
                      <a:pt x="21501" y="24864"/>
                      <a:pt x="21543" y="24826"/>
                      <a:pt x="21524" y="24789"/>
                    </a:cubicBezTo>
                    <a:cubicBezTo>
                      <a:pt x="22757" y="20658"/>
                      <a:pt x="23898" y="16481"/>
                      <a:pt x="25040" y="12326"/>
                    </a:cubicBezTo>
                    <a:cubicBezTo>
                      <a:pt x="26181" y="8264"/>
                      <a:pt x="27413" y="4201"/>
                      <a:pt x="28486" y="115"/>
                    </a:cubicBezTo>
                    <a:lnTo>
                      <a:pt x="28418" y="1"/>
                    </a:ln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83" name="Google Shape;3483;p34"/>
            <p:cNvSpPr/>
            <p:nvPr/>
          </p:nvSpPr>
          <p:spPr>
            <a:xfrm flipH="1">
              <a:off x="3406169" y="2218625"/>
              <a:ext cx="57314" cy="55589"/>
            </a:xfrm>
            <a:custGeom>
              <a:rect b="b" l="l" r="r" t="t"/>
              <a:pathLst>
                <a:path extrusionOk="0" h="1418" w="1462">
                  <a:moveTo>
                    <a:pt x="720" y="0"/>
                  </a:moveTo>
                  <a:cubicBezTo>
                    <a:pt x="664" y="0"/>
                    <a:pt x="607" y="9"/>
                    <a:pt x="549" y="27"/>
                  </a:cubicBezTo>
                  <a:cubicBezTo>
                    <a:pt x="69" y="164"/>
                    <a:pt x="1" y="917"/>
                    <a:pt x="343" y="1237"/>
                  </a:cubicBezTo>
                  <a:cubicBezTo>
                    <a:pt x="469" y="1362"/>
                    <a:pt x="626" y="1417"/>
                    <a:pt x="781" y="1417"/>
                  </a:cubicBezTo>
                  <a:cubicBezTo>
                    <a:pt x="1022" y="1417"/>
                    <a:pt x="1259" y="1285"/>
                    <a:pt x="1370" y="1077"/>
                  </a:cubicBezTo>
                  <a:cubicBezTo>
                    <a:pt x="1439" y="963"/>
                    <a:pt x="1462" y="826"/>
                    <a:pt x="1439" y="689"/>
                  </a:cubicBezTo>
                  <a:cubicBezTo>
                    <a:pt x="1380" y="353"/>
                    <a:pt x="1081" y="0"/>
                    <a:pt x="7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4" name="Google Shape;3484;p34"/>
            <p:cNvSpPr/>
            <p:nvPr/>
          </p:nvSpPr>
          <p:spPr>
            <a:xfrm flipH="1">
              <a:off x="3152529" y="2037353"/>
              <a:ext cx="36419" cy="35713"/>
            </a:xfrm>
            <a:custGeom>
              <a:rect b="b" l="l" r="r" t="t"/>
              <a:pathLst>
                <a:path extrusionOk="0" h="911" w="929">
                  <a:moveTo>
                    <a:pt x="532" y="1"/>
                  </a:moveTo>
                  <a:cubicBezTo>
                    <a:pt x="278" y="1"/>
                    <a:pt x="0" y="202"/>
                    <a:pt x="51" y="543"/>
                  </a:cubicBezTo>
                  <a:cubicBezTo>
                    <a:pt x="93" y="794"/>
                    <a:pt x="250" y="911"/>
                    <a:pt x="416" y="911"/>
                  </a:cubicBezTo>
                  <a:cubicBezTo>
                    <a:pt x="431" y="911"/>
                    <a:pt x="447" y="910"/>
                    <a:pt x="462" y="908"/>
                  </a:cubicBezTo>
                  <a:cubicBezTo>
                    <a:pt x="690" y="908"/>
                    <a:pt x="918" y="725"/>
                    <a:pt x="918" y="428"/>
                  </a:cubicBezTo>
                  <a:cubicBezTo>
                    <a:pt x="928" y="132"/>
                    <a:pt x="738" y="1"/>
                    <a:pt x="53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5" name="Google Shape;3485;p34"/>
            <p:cNvSpPr/>
            <p:nvPr/>
          </p:nvSpPr>
          <p:spPr>
            <a:xfrm flipH="1">
              <a:off x="3001952" y="2148962"/>
              <a:ext cx="34694" cy="29676"/>
            </a:xfrm>
            <a:custGeom>
              <a:rect b="b" l="l" r="r" t="t"/>
              <a:pathLst>
                <a:path extrusionOk="0" h="757" w="885">
                  <a:moveTo>
                    <a:pt x="422" y="1"/>
                  </a:moveTo>
                  <a:cubicBezTo>
                    <a:pt x="357" y="1"/>
                    <a:pt x="291" y="22"/>
                    <a:pt x="229" y="69"/>
                  </a:cubicBezTo>
                  <a:cubicBezTo>
                    <a:pt x="23" y="229"/>
                    <a:pt x="0" y="526"/>
                    <a:pt x="206" y="686"/>
                  </a:cubicBezTo>
                  <a:cubicBezTo>
                    <a:pt x="271" y="734"/>
                    <a:pt x="350" y="757"/>
                    <a:pt x="429" y="757"/>
                  </a:cubicBezTo>
                  <a:cubicBezTo>
                    <a:pt x="573" y="757"/>
                    <a:pt x="718" y="681"/>
                    <a:pt x="777" y="549"/>
                  </a:cubicBezTo>
                  <a:cubicBezTo>
                    <a:pt x="885" y="296"/>
                    <a:pt x="665" y="1"/>
                    <a:pt x="42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6" name="Google Shape;3486;p34"/>
            <p:cNvSpPr/>
            <p:nvPr/>
          </p:nvSpPr>
          <p:spPr>
            <a:xfrm flipH="1">
              <a:off x="2894341" y="1945384"/>
              <a:ext cx="542288" cy="657387"/>
            </a:xfrm>
            <a:custGeom>
              <a:rect b="b" l="l" r="r" t="t"/>
              <a:pathLst>
                <a:path extrusionOk="0" h="16769" w="13833">
                  <a:moveTo>
                    <a:pt x="1244" y="1"/>
                  </a:moveTo>
                  <a:cubicBezTo>
                    <a:pt x="1152" y="1"/>
                    <a:pt x="1057" y="12"/>
                    <a:pt x="959" y="35"/>
                  </a:cubicBezTo>
                  <a:cubicBezTo>
                    <a:pt x="948" y="24"/>
                    <a:pt x="936" y="18"/>
                    <a:pt x="925" y="18"/>
                  </a:cubicBezTo>
                  <a:cubicBezTo>
                    <a:pt x="914" y="18"/>
                    <a:pt x="902" y="24"/>
                    <a:pt x="891" y="35"/>
                  </a:cubicBezTo>
                  <a:cubicBezTo>
                    <a:pt x="480" y="264"/>
                    <a:pt x="320" y="766"/>
                    <a:pt x="503" y="1177"/>
                  </a:cubicBezTo>
                  <a:cubicBezTo>
                    <a:pt x="594" y="1405"/>
                    <a:pt x="822" y="1610"/>
                    <a:pt x="1073" y="1725"/>
                  </a:cubicBezTo>
                  <a:cubicBezTo>
                    <a:pt x="754" y="2135"/>
                    <a:pt x="662" y="2706"/>
                    <a:pt x="868" y="3231"/>
                  </a:cubicBezTo>
                  <a:cubicBezTo>
                    <a:pt x="1005" y="3596"/>
                    <a:pt x="1279" y="3893"/>
                    <a:pt x="1621" y="4030"/>
                  </a:cubicBezTo>
                  <a:cubicBezTo>
                    <a:pt x="1073" y="4646"/>
                    <a:pt x="868" y="5536"/>
                    <a:pt x="1165" y="6358"/>
                  </a:cubicBezTo>
                  <a:cubicBezTo>
                    <a:pt x="1439" y="7043"/>
                    <a:pt x="2146" y="7728"/>
                    <a:pt x="2899" y="7979"/>
                  </a:cubicBezTo>
                  <a:cubicBezTo>
                    <a:pt x="1233" y="8732"/>
                    <a:pt x="1" y="10604"/>
                    <a:pt x="571" y="12452"/>
                  </a:cubicBezTo>
                  <a:cubicBezTo>
                    <a:pt x="921" y="13606"/>
                    <a:pt x="2314" y="14331"/>
                    <a:pt x="3603" y="14331"/>
                  </a:cubicBezTo>
                  <a:cubicBezTo>
                    <a:pt x="3998" y="14331"/>
                    <a:pt x="4383" y="14263"/>
                    <a:pt x="4725" y="14119"/>
                  </a:cubicBezTo>
                  <a:cubicBezTo>
                    <a:pt x="4954" y="14758"/>
                    <a:pt x="5387" y="15374"/>
                    <a:pt x="5844" y="15785"/>
                  </a:cubicBezTo>
                  <a:cubicBezTo>
                    <a:pt x="6622" y="16477"/>
                    <a:pt x="7619" y="16768"/>
                    <a:pt x="8628" y="16768"/>
                  </a:cubicBezTo>
                  <a:cubicBezTo>
                    <a:pt x="9216" y="16768"/>
                    <a:pt x="9808" y="16669"/>
                    <a:pt x="10363" y="16492"/>
                  </a:cubicBezTo>
                  <a:cubicBezTo>
                    <a:pt x="12052" y="15967"/>
                    <a:pt x="13239" y="14598"/>
                    <a:pt x="13559" y="12840"/>
                  </a:cubicBezTo>
                  <a:cubicBezTo>
                    <a:pt x="13833" y="11265"/>
                    <a:pt x="13490" y="9439"/>
                    <a:pt x="12372" y="8230"/>
                  </a:cubicBezTo>
                  <a:cubicBezTo>
                    <a:pt x="11707" y="7509"/>
                    <a:pt x="10668" y="7028"/>
                    <a:pt x="9667" y="7028"/>
                  </a:cubicBezTo>
                  <a:cubicBezTo>
                    <a:pt x="9431" y="7028"/>
                    <a:pt x="9197" y="7055"/>
                    <a:pt x="8971" y="7111"/>
                  </a:cubicBezTo>
                  <a:cubicBezTo>
                    <a:pt x="9131" y="6198"/>
                    <a:pt x="8994" y="5171"/>
                    <a:pt x="8492" y="4555"/>
                  </a:cubicBezTo>
                  <a:cubicBezTo>
                    <a:pt x="8122" y="4076"/>
                    <a:pt x="7606" y="3901"/>
                    <a:pt x="7059" y="3901"/>
                  </a:cubicBezTo>
                  <a:cubicBezTo>
                    <a:pt x="6694" y="3901"/>
                    <a:pt x="6315" y="3979"/>
                    <a:pt x="5958" y="4098"/>
                  </a:cubicBezTo>
                  <a:cubicBezTo>
                    <a:pt x="6026" y="3573"/>
                    <a:pt x="5844" y="2980"/>
                    <a:pt x="5547" y="2615"/>
                  </a:cubicBezTo>
                  <a:cubicBezTo>
                    <a:pt x="5273" y="2272"/>
                    <a:pt x="4817" y="2090"/>
                    <a:pt x="4337" y="2044"/>
                  </a:cubicBezTo>
                  <a:cubicBezTo>
                    <a:pt x="4566" y="1496"/>
                    <a:pt x="4497" y="812"/>
                    <a:pt x="4063" y="378"/>
                  </a:cubicBezTo>
                  <a:cubicBezTo>
                    <a:pt x="3821" y="136"/>
                    <a:pt x="3577" y="35"/>
                    <a:pt x="3345" y="35"/>
                  </a:cubicBezTo>
                  <a:cubicBezTo>
                    <a:pt x="2899" y="35"/>
                    <a:pt x="2501" y="407"/>
                    <a:pt x="2260" y="857"/>
                  </a:cubicBezTo>
                  <a:cubicBezTo>
                    <a:pt x="2182" y="371"/>
                    <a:pt x="1773" y="1"/>
                    <a:pt x="12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7" name="Google Shape;3487;p34"/>
            <p:cNvSpPr/>
            <p:nvPr/>
          </p:nvSpPr>
          <p:spPr>
            <a:xfrm flipH="1">
              <a:off x="3439687" y="1902026"/>
              <a:ext cx="219730" cy="189740"/>
            </a:xfrm>
            <a:custGeom>
              <a:rect b="b" l="l" r="r" t="t"/>
              <a:pathLst>
                <a:path extrusionOk="0" h="4840" w="5605">
                  <a:moveTo>
                    <a:pt x="137" y="0"/>
                  </a:moveTo>
                  <a:cubicBezTo>
                    <a:pt x="137" y="0"/>
                    <a:pt x="0" y="1187"/>
                    <a:pt x="388" y="2237"/>
                  </a:cubicBezTo>
                  <a:cubicBezTo>
                    <a:pt x="799" y="3264"/>
                    <a:pt x="1621" y="3629"/>
                    <a:pt x="2534" y="3995"/>
                  </a:cubicBezTo>
                  <a:cubicBezTo>
                    <a:pt x="3469" y="4337"/>
                    <a:pt x="4702" y="4816"/>
                    <a:pt x="5044" y="4839"/>
                  </a:cubicBezTo>
                  <a:cubicBezTo>
                    <a:pt x="5094" y="4839"/>
                    <a:pt x="5141" y="4840"/>
                    <a:pt x="5186" y="4840"/>
                  </a:cubicBezTo>
                  <a:cubicBezTo>
                    <a:pt x="5434" y="4840"/>
                    <a:pt x="5605" y="4823"/>
                    <a:pt x="5547" y="4611"/>
                  </a:cubicBezTo>
                  <a:cubicBezTo>
                    <a:pt x="5478" y="4360"/>
                    <a:pt x="4314" y="3995"/>
                    <a:pt x="4086" y="3355"/>
                  </a:cubicBezTo>
                  <a:cubicBezTo>
                    <a:pt x="3880" y="2739"/>
                    <a:pt x="4246" y="2306"/>
                    <a:pt x="4246" y="2306"/>
                  </a:cubicBezTo>
                  <a:lnTo>
                    <a:pt x="13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8" name="Google Shape;3488;p34"/>
            <p:cNvSpPr/>
            <p:nvPr/>
          </p:nvSpPr>
          <p:spPr>
            <a:xfrm flipH="1">
              <a:off x="3281152" y="1709345"/>
              <a:ext cx="215418" cy="194562"/>
            </a:xfrm>
            <a:custGeom>
              <a:rect b="b" l="l" r="r" t="t"/>
              <a:pathLst>
                <a:path extrusionOk="0" h="4963" w="5495">
                  <a:moveTo>
                    <a:pt x="1187" y="0"/>
                  </a:moveTo>
                  <a:cubicBezTo>
                    <a:pt x="518" y="0"/>
                    <a:pt x="0" y="122"/>
                    <a:pt x="0" y="122"/>
                  </a:cubicBezTo>
                  <a:lnTo>
                    <a:pt x="2785" y="3934"/>
                  </a:lnTo>
                  <a:cubicBezTo>
                    <a:pt x="2785" y="3934"/>
                    <a:pt x="3070" y="3632"/>
                    <a:pt x="3568" y="3632"/>
                  </a:cubicBezTo>
                  <a:cubicBezTo>
                    <a:pt x="3651" y="3632"/>
                    <a:pt x="3740" y="3640"/>
                    <a:pt x="3835" y="3660"/>
                  </a:cubicBezTo>
                  <a:cubicBezTo>
                    <a:pt x="4474" y="3797"/>
                    <a:pt x="4976" y="4915"/>
                    <a:pt x="5227" y="4961"/>
                  </a:cubicBezTo>
                  <a:cubicBezTo>
                    <a:pt x="5240" y="4962"/>
                    <a:pt x="5252" y="4962"/>
                    <a:pt x="5263" y="4962"/>
                  </a:cubicBezTo>
                  <a:cubicBezTo>
                    <a:pt x="5495" y="4962"/>
                    <a:pt x="5431" y="4740"/>
                    <a:pt x="5387" y="4413"/>
                  </a:cubicBezTo>
                  <a:cubicBezTo>
                    <a:pt x="5341" y="4093"/>
                    <a:pt x="4725" y="2929"/>
                    <a:pt x="4246" y="2039"/>
                  </a:cubicBezTo>
                  <a:cubicBezTo>
                    <a:pt x="3789" y="1172"/>
                    <a:pt x="3333" y="396"/>
                    <a:pt x="2260" y="122"/>
                  </a:cubicBezTo>
                  <a:cubicBezTo>
                    <a:pt x="1895" y="31"/>
                    <a:pt x="1522" y="0"/>
                    <a:pt x="11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9" name="Google Shape;3489;p34"/>
            <p:cNvSpPr/>
            <p:nvPr/>
          </p:nvSpPr>
          <p:spPr>
            <a:xfrm flipH="1">
              <a:off x="3439687" y="1902026"/>
              <a:ext cx="217064" cy="189740"/>
            </a:xfrm>
            <a:custGeom>
              <a:rect b="b" l="l" r="r" t="t"/>
              <a:pathLst>
                <a:path extrusionOk="0" h="4840" w="5537">
                  <a:moveTo>
                    <a:pt x="69" y="0"/>
                  </a:moveTo>
                  <a:lnTo>
                    <a:pt x="69" y="0"/>
                  </a:lnTo>
                  <a:cubicBezTo>
                    <a:pt x="69" y="0"/>
                    <a:pt x="1" y="525"/>
                    <a:pt x="92" y="1164"/>
                  </a:cubicBezTo>
                  <a:cubicBezTo>
                    <a:pt x="640" y="1484"/>
                    <a:pt x="1187" y="1826"/>
                    <a:pt x="1735" y="2169"/>
                  </a:cubicBezTo>
                  <a:cubicBezTo>
                    <a:pt x="2192" y="2465"/>
                    <a:pt x="2671" y="2762"/>
                    <a:pt x="3059" y="3173"/>
                  </a:cubicBezTo>
                  <a:cubicBezTo>
                    <a:pt x="3424" y="3584"/>
                    <a:pt x="3698" y="4086"/>
                    <a:pt x="3995" y="4565"/>
                  </a:cubicBezTo>
                  <a:cubicBezTo>
                    <a:pt x="4451" y="4725"/>
                    <a:pt x="4817" y="4839"/>
                    <a:pt x="4976" y="4839"/>
                  </a:cubicBezTo>
                  <a:cubicBezTo>
                    <a:pt x="5026" y="4839"/>
                    <a:pt x="5073" y="4840"/>
                    <a:pt x="5118" y="4840"/>
                  </a:cubicBezTo>
                  <a:cubicBezTo>
                    <a:pt x="5366" y="4840"/>
                    <a:pt x="5537" y="4823"/>
                    <a:pt x="5479" y="4611"/>
                  </a:cubicBezTo>
                  <a:cubicBezTo>
                    <a:pt x="5410" y="4360"/>
                    <a:pt x="4246" y="3995"/>
                    <a:pt x="4018" y="3355"/>
                  </a:cubicBezTo>
                  <a:cubicBezTo>
                    <a:pt x="3812" y="2739"/>
                    <a:pt x="4178" y="2306"/>
                    <a:pt x="4178" y="2306"/>
                  </a:cubicBezTo>
                  <a:lnTo>
                    <a:pt x="6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0" name="Google Shape;3490;p34"/>
            <p:cNvSpPr/>
            <p:nvPr/>
          </p:nvSpPr>
          <p:spPr>
            <a:xfrm flipH="1">
              <a:off x="3281152" y="1710522"/>
              <a:ext cx="215418" cy="193386"/>
            </a:xfrm>
            <a:custGeom>
              <a:rect b="b" l="l" r="r" t="t"/>
              <a:pathLst>
                <a:path extrusionOk="0" h="4933" w="5495">
                  <a:moveTo>
                    <a:pt x="662" y="1"/>
                  </a:moveTo>
                  <a:cubicBezTo>
                    <a:pt x="274" y="23"/>
                    <a:pt x="0" y="92"/>
                    <a:pt x="0" y="92"/>
                  </a:cubicBezTo>
                  <a:lnTo>
                    <a:pt x="2785" y="3904"/>
                  </a:lnTo>
                  <a:cubicBezTo>
                    <a:pt x="2785" y="3904"/>
                    <a:pt x="3070" y="3602"/>
                    <a:pt x="3568" y="3602"/>
                  </a:cubicBezTo>
                  <a:cubicBezTo>
                    <a:pt x="3651" y="3602"/>
                    <a:pt x="3740" y="3610"/>
                    <a:pt x="3835" y="3630"/>
                  </a:cubicBezTo>
                  <a:cubicBezTo>
                    <a:pt x="4474" y="3767"/>
                    <a:pt x="4976" y="4885"/>
                    <a:pt x="5227" y="4931"/>
                  </a:cubicBezTo>
                  <a:cubicBezTo>
                    <a:pt x="5240" y="4932"/>
                    <a:pt x="5252" y="4932"/>
                    <a:pt x="5263" y="4932"/>
                  </a:cubicBezTo>
                  <a:cubicBezTo>
                    <a:pt x="5495" y="4932"/>
                    <a:pt x="5431" y="4710"/>
                    <a:pt x="5387" y="4383"/>
                  </a:cubicBezTo>
                  <a:cubicBezTo>
                    <a:pt x="5387" y="4269"/>
                    <a:pt x="5296" y="4063"/>
                    <a:pt x="5159" y="3790"/>
                  </a:cubicBezTo>
                  <a:cubicBezTo>
                    <a:pt x="4931" y="3607"/>
                    <a:pt x="4657" y="3447"/>
                    <a:pt x="4360" y="3333"/>
                  </a:cubicBezTo>
                  <a:cubicBezTo>
                    <a:pt x="4109" y="3242"/>
                    <a:pt x="3835" y="3173"/>
                    <a:pt x="3584" y="3059"/>
                  </a:cubicBezTo>
                  <a:cubicBezTo>
                    <a:pt x="3219" y="2877"/>
                    <a:pt x="2922" y="2557"/>
                    <a:pt x="2648" y="2260"/>
                  </a:cubicBezTo>
                  <a:cubicBezTo>
                    <a:pt x="2146" y="1690"/>
                    <a:pt x="1621" y="1119"/>
                    <a:pt x="1096" y="548"/>
                  </a:cubicBezTo>
                  <a:cubicBezTo>
                    <a:pt x="959" y="389"/>
                    <a:pt x="822" y="183"/>
                    <a:pt x="66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1" name="Google Shape;3491;p34"/>
            <p:cNvSpPr/>
            <p:nvPr/>
          </p:nvSpPr>
          <p:spPr>
            <a:xfrm flipH="1">
              <a:off x="3373945" y="1398391"/>
              <a:ext cx="681888" cy="607443"/>
            </a:xfrm>
            <a:custGeom>
              <a:rect b="b" l="l" r="r" t="t"/>
              <a:pathLst>
                <a:path extrusionOk="0" h="15495" w="17394">
                  <a:moveTo>
                    <a:pt x="1588" y="1"/>
                  </a:moveTo>
                  <a:cubicBezTo>
                    <a:pt x="851" y="1"/>
                    <a:pt x="382" y="197"/>
                    <a:pt x="297" y="567"/>
                  </a:cubicBezTo>
                  <a:cubicBezTo>
                    <a:pt x="0" y="1891"/>
                    <a:pt x="1416" y="5155"/>
                    <a:pt x="4269" y="8533"/>
                  </a:cubicBezTo>
                  <a:cubicBezTo>
                    <a:pt x="7145" y="11911"/>
                    <a:pt x="14243" y="15495"/>
                    <a:pt x="14243" y="15495"/>
                  </a:cubicBezTo>
                  <a:cubicBezTo>
                    <a:pt x="14243" y="15495"/>
                    <a:pt x="15248" y="14787"/>
                    <a:pt x="16229" y="13806"/>
                  </a:cubicBezTo>
                  <a:cubicBezTo>
                    <a:pt x="17211" y="12824"/>
                    <a:pt x="17393" y="11706"/>
                    <a:pt x="17393" y="11706"/>
                  </a:cubicBezTo>
                  <a:cubicBezTo>
                    <a:pt x="17393" y="11706"/>
                    <a:pt x="15042" y="8100"/>
                    <a:pt x="10340" y="4105"/>
                  </a:cubicBezTo>
                  <a:cubicBezTo>
                    <a:pt x="6991" y="1246"/>
                    <a:pt x="3444" y="1"/>
                    <a:pt x="158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2" name="Google Shape;3492;p34"/>
            <p:cNvSpPr/>
            <p:nvPr/>
          </p:nvSpPr>
          <p:spPr>
            <a:xfrm flipH="1">
              <a:off x="3459837" y="1405408"/>
              <a:ext cx="595996" cy="600425"/>
            </a:xfrm>
            <a:custGeom>
              <a:rect b="b" l="l" r="r" t="t"/>
              <a:pathLst>
                <a:path extrusionOk="0" h="15316" w="15203">
                  <a:moveTo>
                    <a:pt x="662" y="0"/>
                  </a:moveTo>
                  <a:cubicBezTo>
                    <a:pt x="457" y="91"/>
                    <a:pt x="343" y="228"/>
                    <a:pt x="297" y="388"/>
                  </a:cubicBezTo>
                  <a:cubicBezTo>
                    <a:pt x="0" y="1712"/>
                    <a:pt x="1416" y="4976"/>
                    <a:pt x="4269" y="8354"/>
                  </a:cubicBezTo>
                  <a:cubicBezTo>
                    <a:pt x="7145" y="11732"/>
                    <a:pt x="14243" y="15316"/>
                    <a:pt x="14243" y="15316"/>
                  </a:cubicBezTo>
                  <a:cubicBezTo>
                    <a:pt x="14243" y="15316"/>
                    <a:pt x="14654" y="15042"/>
                    <a:pt x="15202" y="14563"/>
                  </a:cubicBezTo>
                  <a:cubicBezTo>
                    <a:pt x="13102" y="13239"/>
                    <a:pt x="9610" y="10888"/>
                    <a:pt x="6711" y="8172"/>
                  </a:cubicBezTo>
                  <a:cubicBezTo>
                    <a:pt x="3128" y="4816"/>
                    <a:pt x="1279" y="1301"/>
                    <a:pt x="662" y="0"/>
                  </a:cubicBezTo>
                  <a:close/>
                </a:path>
              </a:pathLst>
            </a:custGeom>
            <a:solidFill>
              <a:srgbClr val="FBCF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3" name="Google Shape;3493;p34"/>
            <p:cNvSpPr/>
            <p:nvPr/>
          </p:nvSpPr>
          <p:spPr>
            <a:xfrm flipH="1">
              <a:off x="3815992" y="1391844"/>
              <a:ext cx="243957" cy="242663"/>
            </a:xfrm>
            <a:custGeom>
              <a:rect b="b" l="l" r="r" t="t"/>
              <a:pathLst>
                <a:path extrusionOk="0" h="6190" w="6223">
                  <a:moveTo>
                    <a:pt x="1811" y="1"/>
                  </a:moveTo>
                  <a:cubicBezTo>
                    <a:pt x="0" y="1"/>
                    <a:pt x="155" y="1109"/>
                    <a:pt x="288" y="2195"/>
                  </a:cubicBezTo>
                  <a:cubicBezTo>
                    <a:pt x="585" y="4272"/>
                    <a:pt x="2114" y="6189"/>
                    <a:pt x="2114" y="6189"/>
                  </a:cubicBezTo>
                  <a:cubicBezTo>
                    <a:pt x="2114" y="6189"/>
                    <a:pt x="3233" y="5436"/>
                    <a:pt x="4260" y="4341"/>
                  </a:cubicBezTo>
                  <a:cubicBezTo>
                    <a:pt x="5287" y="3268"/>
                    <a:pt x="6223" y="1282"/>
                    <a:pt x="6223" y="1282"/>
                  </a:cubicBezTo>
                  <a:cubicBezTo>
                    <a:pt x="6223" y="1282"/>
                    <a:pt x="4214" y="95"/>
                    <a:pt x="1977" y="4"/>
                  </a:cubicBezTo>
                  <a:cubicBezTo>
                    <a:pt x="1920" y="2"/>
                    <a:pt x="1865" y="1"/>
                    <a:pt x="181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4" name="Google Shape;3494;p34"/>
            <p:cNvSpPr/>
            <p:nvPr/>
          </p:nvSpPr>
          <p:spPr>
            <a:xfrm flipH="1">
              <a:off x="4034311" y="1285488"/>
              <a:ext cx="136974" cy="128898"/>
            </a:xfrm>
            <a:custGeom>
              <a:rect b="b" l="l" r="r" t="t"/>
              <a:pathLst>
                <a:path extrusionOk="0" h="3288" w="3494">
                  <a:moveTo>
                    <a:pt x="1" y="1"/>
                  </a:moveTo>
                  <a:lnTo>
                    <a:pt x="3082" y="3287"/>
                  </a:lnTo>
                  <a:lnTo>
                    <a:pt x="3493" y="2922"/>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5" name="Google Shape;3495;p34"/>
            <p:cNvSpPr/>
            <p:nvPr/>
          </p:nvSpPr>
          <p:spPr>
            <a:xfrm flipH="1">
              <a:off x="4012828" y="1389963"/>
              <a:ext cx="51042" cy="50375"/>
            </a:xfrm>
            <a:custGeom>
              <a:rect b="b" l="l" r="r" t="t"/>
              <a:pathLst>
                <a:path extrusionOk="0" h="1285" w="1302">
                  <a:moveTo>
                    <a:pt x="961" y="0"/>
                  </a:moveTo>
                  <a:cubicBezTo>
                    <a:pt x="813" y="0"/>
                    <a:pt x="633" y="42"/>
                    <a:pt x="457" y="189"/>
                  </a:cubicBezTo>
                  <a:cubicBezTo>
                    <a:pt x="0" y="554"/>
                    <a:pt x="320" y="1284"/>
                    <a:pt x="320" y="1284"/>
                  </a:cubicBezTo>
                  <a:cubicBezTo>
                    <a:pt x="320" y="1284"/>
                    <a:pt x="776" y="1079"/>
                    <a:pt x="1027" y="759"/>
                  </a:cubicBezTo>
                  <a:cubicBezTo>
                    <a:pt x="1278" y="440"/>
                    <a:pt x="1301" y="75"/>
                    <a:pt x="1301" y="75"/>
                  </a:cubicBezTo>
                  <a:cubicBezTo>
                    <a:pt x="1301" y="75"/>
                    <a:pt x="1159" y="0"/>
                    <a:pt x="9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6" name="Google Shape;3496;p34"/>
            <p:cNvSpPr/>
            <p:nvPr/>
          </p:nvSpPr>
          <p:spPr>
            <a:xfrm flipH="1">
              <a:off x="3417812" y="1812526"/>
              <a:ext cx="178999" cy="151282"/>
            </a:xfrm>
            <a:custGeom>
              <a:rect b="b" l="l" r="r" t="t"/>
              <a:pathLst>
                <a:path extrusionOk="0" h="3859" w="4566">
                  <a:moveTo>
                    <a:pt x="693" y="0"/>
                  </a:moveTo>
                  <a:cubicBezTo>
                    <a:pt x="690" y="0"/>
                    <a:pt x="688" y="1"/>
                    <a:pt x="686" y="1"/>
                  </a:cubicBezTo>
                  <a:cubicBezTo>
                    <a:pt x="366" y="1"/>
                    <a:pt x="1" y="412"/>
                    <a:pt x="526" y="1005"/>
                  </a:cubicBezTo>
                  <a:cubicBezTo>
                    <a:pt x="823" y="1347"/>
                    <a:pt x="2443" y="2763"/>
                    <a:pt x="3858" y="3858"/>
                  </a:cubicBezTo>
                  <a:cubicBezTo>
                    <a:pt x="4087" y="3653"/>
                    <a:pt x="4338" y="3402"/>
                    <a:pt x="4566" y="3151"/>
                  </a:cubicBezTo>
                  <a:cubicBezTo>
                    <a:pt x="3744" y="2374"/>
                    <a:pt x="2877" y="1667"/>
                    <a:pt x="2877" y="1667"/>
                  </a:cubicBezTo>
                  <a:cubicBezTo>
                    <a:pt x="2877" y="1667"/>
                    <a:pt x="1053" y="0"/>
                    <a:pt x="693" y="0"/>
                  </a:cubicBezTo>
                  <a:close/>
                </a:path>
              </a:pathLst>
            </a:custGeom>
            <a:solidFill>
              <a:srgbClr val="4EA8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7" name="Google Shape;3497;p34"/>
            <p:cNvSpPr/>
            <p:nvPr/>
          </p:nvSpPr>
          <p:spPr>
            <a:xfrm flipH="1">
              <a:off x="3333684" y="1804490"/>
              <a:ext cx="258658" cy="205107"/>
            </a:xfrm>
            <a:custGeom>
              <a:rect b="b" l="l" r="r" t="t"/>
              <a:pathLst>
                <a:path extrusionOk="0" h="5232" w="6598">
                  <a:moveTo>
                    <a:pt x="692" y="0"/>
                  </a:moveTo>
                  <a:cubicBezTo>
                    <a:pt x="690" y="0"/>
                    <a:pt x="688" y="0"/>
                    <a:pt x="686" y="0"/>
                  </a:cubicBezTo>
                  <a:cubicBezTo>
                    <a:pt x="343" y="0"/>
                    <a:pt x="1" y="411"/>
                    <a:pt x="526" y="1005"/>
                  </a:cubicBezTo>
                  <a:cubicBezTo>
                    <a:pt x="1027" y="1592"/>
                    <a:pt x="5325" y="5231"/>
                    <a:pt x="6040" y="5231"/>
                  </a:cubicBezTo>
                  <a:cubicBezTo>
                    <a:pt x="6075" y="5231"/>
                    <a:pt x="6101" y="5222"/>
                    <a:pt x="6118" y="5204"/>
                  </a:cubicBezTo>
                  <a:cubicBezTo>
                    <a:pt x="6597" y="4725"/>
                    <a:pt x="2877" y="1666"/>
                    <a:pt x="2877" y="1666"/>
                  </a:cubicBezTo>
                  <a:cubicBezTo>
                    <a:pt x="2877" y="1666"/>
                    <a:pt x="1030" y="0"/>
                    <a:pt x="69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8" name="Google Shape;3498;p34"/>
            <p:cNvSpPr/>
            <p:nvPr/>
          </p:nvSpPr>
          <p:spPr>
            <a:xfrm flipH="1">
              <a:off x="3899219" y="1438495"/>
              <a:ext cx="153047" cy="196013"/>
            </a:xfrm>
            <a:custGeom>
              <a:rect b="b" l="l" r="r" t="t"/>
              <a:pathLst>
                <a:path extrusionOk="0" h="5000" w="3904">
                  <a:moveTo>
                    <a:pt x="24" y="1"/>
                  </a:moveTo>
                  <a:lnTo>
                    <a:pt x="24" y="1"/>
                  </a:lnTo>
                  <a:cubicBezTo>
                    <a:pt x="1" y="320"/>
                    <a:pt x="46" y="663"/>
                    <a:pt x="92" y="1005"/>
                  </a:cubicBezTo>
                  <a:cubicBezTo>
                    <a:pt x="389" y="3082"/>
                    <a:pt x="1918" y="4999"/>
                    <a:pt x="1918" y="4999"/>
                  </a:cubicBezTo>
                  <a:cubicBezTo>
                    <a:pt x="1918" y="4999"/>
                    <a:pt x="2534" y="4589"/>
                    <a:pt x="3288" y="3904"/>
                  </a:cubicBezTo>
                  <a:cubicBezTo>
                    <a:pt x="3653" y="3470"/>
                    <a:pt x="3904" y="3082"/>
                    <a:pt x="3904" y="3082"/>
                  </a:cubicBezTo>
                  <a:lnTo>
                    <a:pt x="3904" y="3082"/>
                  </a:lnTo>
                  <a:cubicBezTo>
                    <a:pt x="3904" y="3082"/>
                    <a:pt x="3459" y="3360"/>
                    <a:pt x="2880" y="3360"/>
                  </a:cubicBezTo>
                  <a:cubicBezTo>
                    <a:pt x="2410" y="3360"/>
                    <a:pt x="1851" y="3177"/>
                    <a:pt x="1370" y="2511"/>
                  </a:cubicBezTo>
                  <a:cubicBezTo>
                    <a:pt x="731" y="1644"/>
                    <a:pt x="297" y="663"/>
                    <a:pt x="2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9" name="Google Shape;3499;p34"/>
            <p:cNvSpPr/>
            <p:nvPr/>
          </p:nvSpPr>
          <p:spPr>
            <a:xfrm flipH="1">
              <a:off x="3790040" y="1433595"/>
              <a:ext cx="197659" cy="223297"/>
            </a:xfrm>
            <a:custGeom>
              <a:rect b="b" l="l" r="r" t="t"/>
              <a:pathLst>
                <a:path extrusionOk="0" h="5696" w="5042">
                  <a:moveTo>
                    <a:pt x="4175" y="1"/>
                  </a:moveTo>
                  <a:cubicBezTo>
                    <a:pt x="4160" y="1"/>
                    <a:pt x="4151" y="4"/>
                    <a:pt x="4151" y="12"/>
                  </a:cubicBezTo>
                  <a:cubicBezTo>
                    <a:pt x="4151" y="12"/>
                    <a:pt x="3626" y="1427"/>
                    <a:pt x="2622" y="2659"/>
                  </a:cubicBezTo>
                  <a:cubicBezTo>
                    <a:pt x="1595" y="3869"/>
                    <a:pt x="111" y="4965"/>
                    <a:pt x="111" y="4965"/>
                  </a:cubicBezTo>
                  <a:cubicBezTo>
                    <a:pt x="0" y="5298"/>
                    <a:pt x="386" y="5696"/>
                    <a:pt x="576" y="5696"/>
                  </a:cubicBezTo>
                  <a:cubicBezTo>
                    <a:pt x="581" y="5696"/>
                    <a:pt x="586" y="5696"/>
                    <a:pt x="591" y="5695"/>
                  </a:cubicBezTo>
                  <a:cubicBezTo>
                    <a:pt x="796" y="5695"/>
                    <a:pt x="1549" y="5010"/>
                    <a:pt x="2713" y="3823"/>
                  </a:cubicBezTo>
                  <a:cubicBezTo>
                    <a:pt x="2827" y="3709"/>
                    <a:pt x="3216" y="3276"/>
                    <a:pt x="3307" y="3139"/>
                  </a:cubicBezTo>
                  <a:cubicBezTo>
                    <a:pt x="4608" y="1518"/>
                    <a:pt x="5042" y="445"/>
                    <a:pt x="4996" y="400"/>
                  </a:cubicBezTo>
                  <a:cubicBezTo>
                    <a:pt x="4859" y="263"/>
                    <a:pt x="4699" y="149"/>
                    <a:pt x="4517" y="80"/>
                  </a:cubicBezTo>
                  <a:cubicBezTo>
                    <a:pt x="4479" y="80"/>
                    <a:pt x="4250" y="1"/>
                    <a:pt x="417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0" name="Google Shape;3500;p34"/>
            <p:cNvSpPr/>
            <p:nvPr/>
          </p:nvSpPr>
          <p:spPr>
            <a:xfrm flipH="1">
              <a:off x="3914430" y="1587935"/>
              <a:ext cx="73269" cy="68957"/>
            </a:xfrm>
            <a:custGeom>
              <a:rect b="b" l="l" r="r" t="t"/>
              <a:pathLst>
                <a:path extrusionOk="0" h="1759" w="1869">
                  <a:moveTo>
                    <a:pt x="1344" y="1"/>
                  </a:moveTo>
                  <a:cubicBezTo>
                    <a:pt x="682" y="617"/>
                    <a:pt x="111" y="1028"/>
                    <a:pt x="111" y="1028"/>
                  </a:cubicBezTo>
                  <a:cubicBezTo>
                    <a:pt x="0" y="1361"/>
                    <a:pt x="386" y="1759"/>
                    <a:pt x="576" y="1759"/>
                  </a:cubicBezTo>
                  <a:cubicBezTo>
                    <a:pt x="581" y="1759"/>
                    <a:pt x="586" y="1759"/>
                    <a:pt x="591" y="1758"/>
                  </a:cubicBezTo>
                  <a:cubicBezTo>
                    <a:pt x="750" y="1758"/>
                    <a:pt x="1184" y="1370"/>
                    <a:pt x="1869" y="708"/>
                  </a:cubicBezTo>
                  <a:cubicBezTo>
                    <a:pt x="1663" y="503"/>
                    <a:pt x="1504" y="252"/>
                    <a:pt x="1344" y="1"/>
                  </a:cubicBezTo>
                  <a:close/>
                </a:path>
              </a:pathLst>
            </a:custGeom>
            <a:solidFill>
              <a:srgbClr val="0C0044">
                <a:alpha val="4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1" name="Google Shape;3501;p34"/>
            <p:cNvSpPr/>
            <p:nvPr/>
          </p:nvSpPr>
          <p:spPr>
            <a:xfrm flipH="1">
              <a:off x="3654909" y="1563512"/>
              <a:ext cx="166493" cy="160730"/>
            </a:xfrm>
            <a:custGeom>
              <a:rect b="b" l="l" r="r" t="t"/>
              <a:pathLst>
                <a:path extrusionOk="0" h="4100" w="4247">
                  <a:moveTo>
                    <a:pt x="2137" y="0"/>
                  </a:moveTo>
                  <a:cubicBezTo>
                    <a:pt x="1090" y="0"/>
                    <a:pt x="200" y="796"/>
                    <a:pt x="92" y="1879"/>
                  </a:cubicBezTo>
                  <a:cubicBezTo>
                    <a:pt x="1" y="2997"/>
                    <a:pt x="822" y="4002"/>
                    <a:pt x="1941" y="4093"/>
                  </a:cubicBezTo>
                  <a:cubicBezTo>
                    <a:pt x="1998" y="4098"/>
                    <a:pt x="2054" y="4100"/>
                    <a:pt x="2110" y="4100"/>
                  </a:cubicBezTo>
                  <a:cubicBezTo>
                    <a:pt x="3157" y="4100"/>
                    <a:pt x="4047" y="3306"/>
                    <a:pt x="4155" y="2244"/>
                  </a:cubicBezTo>
                  <a:cubicBezTo>
                    <a:pt x="4246" y="1103"/>
                    <a:pt x="3424" y="121"/>
                    <a:pt x="2306" y="7"/>
                  </a:cubicBezTo>
                  <a:cubicBezTo>
                    <a:pt x="2249" y="3"/>
                    <a:pt x="2193" y="0"/>
                    <a:pt x="213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2" name="Google Shape;3502;p34"/>
            <p:cNvSpPr/>
            <p:nvPr/>
          </p:nvSpPr>
          <p:spPr>
            <a:xfrm flipH="1">
              <a:off x="3673726" y="1582369"/>
              <a:ext cx="128898" cy="123174"/>
            </a:xfrm>
            <a:custGeom>
              <a:rect b="b" l="l" r="r" t="t"/>
              <a:pathLst>
                <a:path extrusionOk="0" h="3142" w="3288">
                  <a:moveTo>
                    <a:pt x="1654" y="1"/>
                  </a:moveTo>
                  <a:cubicBezTo>
                    <a:pt x="842" y="1"/>
                    <a:pt x="157" y="619"/>
                    <a:pt x="92" y="1444"/>
                  </a:cubicBezTo>
                  <a:cubicBezTo>
                    <a:pt x="1" y="2288"/>
                    <a:pt x="640" y="3064"/>
                    <a:pt x="1507" y="3133"/>
                  </a:cubicBezTo>
                  <a:cubicBezTo>
                    <a:pt x="1561" y="3138"/>
                    <a:pt x="1615" y="3141"/>
                    <a:pt x="1668" y="3141"/>
                  </a:cubicBezTo>
                  <a:cubicBezTo>
                    <a:pt x="2448" y="3141"/>
                    <a:pt x="3132" y="2529"/>
                    <a:pt x="3197" y="1717"/>
                  </a:cubicBezTo>
                  <a:cubicBezTo>
                    <a:pt x="3288" y="850"/>
                    <a:pt x="2649" y="74"/>
                    <a:pt x="1781" y="6"/>
                  </a:cubicBezTo>
                  <a:cubicBezTo>
                    <a:pt x="1739" y="2"/>
                    <a:pt x="1696" y="1"/>
                    <a:pt x="16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3" name="Google Shape;3503;p34"/>
            <p:cNvSpPr/>
            <p:nvPr/>
          </p:nvSpPr>
          <p:spPr>
            <a:xfrm flipH="1">
              <a:off x="3727395" y="1593306"/>
              <a:ext cx="28696" cy="27873"/>
            </a:xfrm>
            <a:custGeom>
              <a:rect b="b" l="l" r="r" t="t"/>
              <a:pathLst>
                <a:path extrusionOk="0" h="711" w="732">
                  <a:moveTo>
                    <a:pt x="389" y="0"/>
                  </a:moveTo>
                  <a:cubicBezTo>
                    <a:pt x="206" y="0"/>
                    <a:pt x="24" y="137"/>
                    <a:pt x="1" y="320"/>
                  </a:cubicBezTo>
                  <a:cubicBezTo>
                    <a:pt x="1" y="525"/>
                    <a:pt x="138" y="708"/>
                    <a:pt x="320" y="708"/>
                  </a:cubicBezTo>
                  <a:cubicBezTo>
                    <a:pt x="335" y="710"/>
                    <a:pt x="350" y="711"/>
                    <a:pt x="365" y="711"/>
                  </a:cubicBezTo>
                  <a:cubicBezTo>
                    <a:pt x="548" y="711"/>
                    <a:pt x="687" y="579"/>
                    <a:pt x="708" y="389"/>
                  </a:cubicBezTo>
                  <a:cubicBezTo>
                    <a:pt x="731" y="206"/>
                    <a:pt x="594" y="23"/>
                    <a:pt x="3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4" name="Google Shape;3504;p34"/>
            <p:cNvSpPr/>
            <p:nvPr/>
          </p:nvSpPr>
          <p:spPr>
            <a:xfrm flipH="1">
              <a:off x="3734569" y="1631607"/>
              <a:ext cx="12545" cy="12035"/>
            </a:xfrm>
            <a:custGeom>
              <a:rect b="b" l="l" r="r" t="t"/>
              <a:pathLst>
                <a:path extrusionOk="0" h="307" w="320">
                  <a:moveTo>
                    <a:pt x="148" y="1"/>
                  </a:moveTo>
                  <a:cubicBezTo>
                    <a:pt x="74" y="1"/>
                    <a:pt x="20" y="63"/>
                    <a:pt x="0" y="142"/>
                  </a:cubicBezTo>
                  <a:cubicBezTo>
                    <a:pt x="0" y="233"/>
                    <a:pt x="69" y="302"/>
                    <a:pt x="137" y="302"/>
                  </a:cubicBezTo>
                  <a:cubicBezTo>
                    <a:pt x="149" y="305"/>
                    <a:pt x="161" y="306"/>
                    <a:pt x="172" y="306"/>
                  </a:cubicBezTo>
                  <a:cubicBezTo>
                    <a:pt x="246" y="306"/>
                    <a:pt x="300" y="244"/>
                    <a:pt x="320" y="165"/>
                  </a:cubicBezTo>
                  <a:cubicBezTo>
                    <a:pt x="320" y="73"/>
                    <a:pt x="251" y="5"/>
                    <a:pt x="183" y="5"/>
                  </a:cubicBezTo>
                  <a:cubicBezTo>
                    <a:pt x="171" y="2"/>
                    <a:pt x="159" y="1"/>
                    <a:pt x="1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5" name="Google Shape;3505;p34"/>
            <p:cNvSpPr/>
            <p:nvPr/>
          </p:nvSpPr>
          <p:spPr>
            <a:xfrm flipH="1">
              <a:off x="3857155" y="1410270"/>
              <a:ext cx="144108" cy="88206"/>
            </a:xfrm>
            <a:custGeom>
              <a:rect b="b" l="l" r="r" t="t"/>
              <a:pathLst>
                <a:path extrusionOk="0" h="2250" w="3676">
                  <a:moveTo>
                    <a:pt x="945" y="0"/>
                  </a:moveTo>
                  <a:cubicBezTo>
                    <a:pt x="833" y="0"/>
                    <a:pt x="724" y="5"/>
                    <a:pt x="617" y="13"/>
                  </a:cubicBezTo>
                  <a:cubicBezTo>
                    <a:pt x="480" y="36"/>
                    <a:pt x="343" y="59"/>
                    <a:pt x="229" y="127"/>
                  </a:cubicBezTo>
                  <a:cubicBezTo>
                    <a:pt x="92" y="196"/>
                    <a:pt x="1" y="310"/>
                    <a:pt x="1" y="447"/>
                  </a:cubicBezTo>
                  <a:cubicBezTo>
                    <a:pt x="1" y="675"/>
                    <a:pt x="229" y="812"/>
                    <a:pt x="434" y="880"/>
                  </a:cubicBezTo>
                  <a:cubicBezTo>
                    <a:pt x="800" y="1017"/>
                    <a:pt x="1188" y="1063"/>
                    <a:pt x="1553" y="1200"/>
                  </a:cubicBezTo>
                  <a:cubicBezTo>
                    <a:pt x="1918" y="1314"/>
                    <a:pt x="2260" y="1520"/>
                    <a:pt x="2443" y="1862"/>
                  </a:cubicBezTo>
                  <a:cubicBezTo>
                    <a:pt x="2534" y="2022"/>
                    <a:pt x="2626" y="2227"/>
                    <a:pt x="2808" y="2250"/>
                  </a:cubicBezTo>
                  <a:cubicBezTo>
                    <a:pt x="3105" y="2250"/>
                    <a:pt x="3493" y="1748"/>
                    <a:pt x="3584" y="1474"/>
                  </a:cubicBezTo>
                  <a:cubicBezTo>
                    <a:pt x="3676" y="1154"/>
                    <a:pt x="3493" y="880"/>
                    <a:pt x="3242" y="698"/>
                  </a:cubicBezTo>
                  <a:cubicBezTo>
                    <a:pt x="2621" y="218"/>
                    <a:pt x="1738" y="0"/>
                    <a:pt x="945"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6" name="Google Shape;3506;p34"/>
            <p:cNvSpPr/>
            <p:nvPr/>
          </p:nvSpPr>
          <p:spPr>
            <a:xfrm flipH="1">
              <a:off x="3388254" y="1492869"/>
              <a:ext cx="425974" cy="385478"/>
            </a:xfrm>
            <a:custGeom>
              <a:rect b="b" l="l" r="r" t="t"/>
              <a:pathLst>
                <a:path extrusionOk="0" h="9833" w="10866">
                  <a:moveTo>
                    <a:pt x="950" y="0"/>
                  </a:moveTo>
                  <a:cubicBezTo>
                    <a:pt x="876" y="0"/>
                    <a:pt x="802" y="9"/>
                    <a:pt x="731" y="29"/>
                  </a:cubicBezTo>
                  <a:cubicBezTo>
                    <a:pt x="297" y="143"/>
                    <a:pt x="0" y="759"/>
                    <a:pt x="297" y="1193"/>
                  </a:cubicBezTo>
                  <a:cubicBezTo>
                    <a:pt x="388" y="1353"/>
                    <a:pt x="594" y="1444"/>
                    <a:pt x="776" y="1513"/>
                  </a:cubicBezTo>
                  <a:cubicBezTo>
                    <a:pt x="913" y="1581"/>
                    <a:pt x="1073" y="1649"/>
                    <a:pt x="1210" y="1718"/>
                  </a:cubicBezTo>
                  <a:cubicBezTo>
                    <a:pt x="1409" y="1637"/>
                    <a:pt x="1636" y="1601"/>
                    <a:pt x="1869" y="1601"/>
                  </a:cubicBezTo>
                  <a:cubicBezTo>
                    <a:pt x="2360" y="1601"/>
                    <a:pt x="2878" y="1760"/>
                    <a:pt x="3219" y="1992"/>
                  </a:cubicBezTo>
                  <a:cubicBezTo>
                    <a:pt x="3789" y="2357"/>
                    <a:pt x="4406" y="3316"/>
                    <a:pt x="4223" y="4023"/>
                  </a:cubicBezTo>
                  <a:cubicBezTo>
                    <a:pt x="4383" y="4206"/>
                    <a:pt x="4565" y="4366"/>
                    <a:pt x="4725" y="4525"/>
                  </a:cubicBezTo>
                  <a:lnTo>
                    <a:pt x="9975" y="9593"/>
                  </a:lnTo>
                  <a:cubicBezTo>
                    <a:pt x="10066" y="9684"/>
                    <a:pt x="10158" y="9775"/>
                    <a:pt x="10294" y="9821"/>
                  </a:cubicBezTo>
                  <a:cubicBezTo>
                    <a:pt x="10323" y="9829"/>
                    <a:pt x="10352" y="9833"/>
                    <a:pt x="10381" y="9833"/>
                  </a:cubicBezTo>
                  <a:cubicBezTo>
                    <a:pt x="10516" y="9833"/>
                    <a:pt x="10653" y="9751"/>
                    <a:pt x="10728" y="9638"/>
                  </a:cubicBezTo>
                  <a:cubicBezTo>
                    <a:pt x="10865" y="9364"/>
                    <a:pt x="10660" y="9045"/>
                    <a:pt x="10477" y="8817"/>
                  </a:cubicBezTo>
                  <a:cubicBezTo>
                    <a:pt x="8103" y="5963"/>
                    <a:pt x="5844" y="3521"/>
                    <a:pt x="2671" y="942"/>
                  </a:cubicBezTo>
                  <a:cubicBezTo>
                    <a:pt x="2264" y="616"/>
                    <a:pt x="1566" y="0"/>
                    <a:pt x="950"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7" name="Google Shape;3507;p34"/>
            <p:cNvSpPr/>
            <p:nvPr/>
          </p:nvSpPr>
          <p:spPr>
            <a:xfrm flipH="1">
              <a:off x="692219" y="2510919"/>
              <a:ext cx="402688" cy="282023"/>
            </a:xfrm>
            <a:custGeom>
              <a:rect b="b" l="l" r="r" t="t"/>
              <a:pathLst>
                <a:path extrusionOk="0" h="7194" w="10272">
                  <a:moveTo>
                    <a:pt x="1622" y="0"/>
                  </a:moveTo>
                  <a:cubicBezTo>
                    <a:pt x="1129" y="0"/>
                    <a:pt x="525" y="415"/>
                    <a:pt x="320" y="880"/>
                  </a:cubicBezTo>
                  <a:cubicBezTo>
                    <a:pt x="0" y="1541"/>
                    <a:pt x="137" y="3185"/>
                    <a:pt x="411" y="4075"/>
                  </a:cubicBezTo>
                  <a:cubicBezTo>
                    <a:pt x="685" y="5102"/>
                    <a:pt x="1279" y="6015"/>
                    <a:pt x="2192" y="6563"/>
                  </a:cubicBezTo>
                  <a:cubicBezTo>
                    <a:pt x="2904" y="6977"/>
                    <a:pt x="3807" y="7194"/>
                    <a:pt x="4712" y="7194"/>
                  </a:cubicBezTo>
                  <a:cubicBezTo>
                    <a:pt x="5605" y="7194"/>
                    <a:pt x="6499" y="6982"/>
                    <a:pt x="7213" y="6540"/>
                  </a:cubicBezTo>
                  <a:cubicBezTo>
                    <a:pt x="8240" y="6107"/>
                    <a:pt x="10272" y="5194"/>
                    <a:pt x="10021" y="3870"/>
                  </a:cubicBezTo>
                  <a:cubicBezTo>
                    <a:pt x="9870" y="3104"/>
                    <a:pt x="9275" y="2863"/>
                    <a:pt x="8589" y="2863"/>
                  </a:cubicBezTo>
                  <a:cubicBezTo>
                    <a:pt x="7823" y="2863"/>
                    <a:pt x="6943" y="3163"/>
                    <a:pt x="6437" y="3368"/>
                  </a:cubicBezTo>
                  <a:cubicBezTo>
                    <a:pt x="5854" y="3606"/>
                    <a:pt x="5232" y="3822"/>
                    <a:pt x="4611" y="3822"/>
                  </a:cubicBezTo>
                  <a:cubicBezTo>
                    <a:pt x="4164" y="3822"/>
                    <a:pt x="3718" y="3710"/>
                    <a:pt x="3287" y="3413"/>
                  </a:cubicBezTo>
                  <a:cubicBezTo>
                    <a:pt x="2420" y="2797"/>
                    <a:pt x="2443" y="1633"/>
                    <a:pt x="2306" y="674"/>
                  </a:cubicBezTo>
                  <a:cubicBezTo>
                    <a:pt x="2232" y="188"/>
                    <a:pt x="1952" y="0"/>
                    <a:pt x="16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8" name="Google Shape;3508;p34"/>
            <p:cNvSpPr/>
            <p:nvPr/>
          </p:nvSpPr>
          <p:spPr>
            <a:xfrm flipH="1">
              <a:off x="692219" y="2527502"/>
              <a:ext cx="402688" cy="265440"/>
            </a:xfrm>
            <a:custGeom>
              <a:rect b="b" l="l" r="r" t="t"/>
              <a:pathLst>
                <a:path extrusionOk="0" h="6771" w="10272">
                  <a:moveTo>
                    <a:pt x="662" y="0"/>
                  </a:moveTo>
                  <a:cubicBezTo>
                    <a:pt x="503" y="137"/>
                    <a:pt x="388" y="297"/>
                    <a:pt x="320" y="457"/>
                  </a:cubicBezTo>
                  <a:cubicBezTo>
                    <a:pt x="0" y="1118"/>
                    <a:pt x="137" y="2762"/>
                    <a:pt x="411" y="3652"/>
                  </a:cubicBezTo>
                  <a:cubicBezTo>
                    <a:pt x="685" y="4679"/>
                    <a:pt x="1279" y="5592"/>
                    <a:pt x="2192" y="6140"/>
                  </a:cubicBezTo>
                  <a:cubicBezTo>
                    <a:pt x="2904" y="6554"/>
                    <a:pt x="3807" y="6771"/>
                    <a:pt x="4712" y="6771"/>
                  </a:cubicBezTo>
                  <a:cubicBezTo>
                    <a:pt x="5605" y="6771"/>
                    <a:pt x="6499" y="6559"/>
                    <a:pt x="7213" y="6117"/>
                  </a:cubicBezTo>
                  <a:cubicBezTo>
                    <a:pt x="8240" y="5684"/>
                    <a:pt x="10272" y="4771"/>
                    <a:pt x="10021" y="3447"/>
                  </a:cubicBezTo>
                  <a:cubicBezTo>
                    <a:pt x="9929" y="2967"/>
                    <a:pt x="9633" y="2693"/>
                    <a:pt x="9267" y="2556"/>
                  </a:cubicBezTo>
                  <a:cubicBezTo>
                    <a:pt x="8742" y="3355"/>
                    <a:pt x="7829" y="3972"/>
                    <a:pt x="7099" y="4474"/>
                  </a:cubicBezTo>
                  <a:cubicBezTo>
                    <a:pt x="6273" y="5043"/>
                    <a:pt x="5343" y="5494"/>
                    <a:pt x="4345" y="5494"/>
                  </a:cubicBezTo>
                  <a:cubicBezTo>
                    <a:pt x="4103" y="5494"/>
                    <a:pt x="3857" y="5468"/>
                    <a:pt x="3607" y="5410"/>
                  </a:cubicBezTo>
                  <a:cubicBezTo>
                    <a:pt x="1256" y="4839"/>
                    <a:pt x="685" y="2237"/>
                    <a:pt x="662" y="0"/>
                  </a:cubicBezTo>
                  <a:close/>
                </a:path>
              </a:pathLst>
            </a:custGeom>
            <a:solidFill>
              <a:srgbClr val="C6D0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9" name="Google Shape;3509;p34"/>
            <p:cNvSpPr/>
            <p:nvPr/>
          </p:nvSpPr>
          <p:spPr>
            <a:xfrm flipH="1">
              <a:off x="951701" y="2368026"/>
              <a:ext cx="218358" cy="166885"/>
            </a:xfrm>
            <a:custGeom>
              <a:rect b="b" l="l" r="r" t="t"/>
              <a:pathLst>
                <a:path extrusionOk="0" h="4257" w="5570">
                  <a:moveTo>
                    <a:pt x="1379" y="1"/>
                  </a:moveTo>
                  <a:cubicBezTo>
                    <a:pt x="1301" y="1"/>
                    <a:pt x="1230" y="63"/>
                    <a:pt x="1210" y="142"/>
                  </a:cubicBezTo>
                  <a:cubicBezTo>
                    <a:pt x="1210" y="188"/>
                    <a:pt x="1255" y="256"/>
                    <a:pt x="1278" y="302"/>
                  </a:cubicBezTo>
                  <a:cubicBezTo>
                    <a:pt x="1598" y="758"/>
                    <a:pt x="1963" y="1146"/>
                    <a:pt x="2374" y="1534"/>
                  </a:cubicBezTo>
                  <a:cubicBezTo>
                    <a:pt x="2351" y="1557"/>
                    <a:pt x="2328" y="1557"/>
                    <a:pt x="2305" y="1580"/>
                  </a:cubicBezTo>
                  <a:cubicBezTo>
                    <a:pt x="2054" y="1397"/>
                    <a:pt x="1826" y="1192"/>
                    <a:pt x="1575" y="1009"/>
                  </a:cubicBezTo>
                  <a:cubicBezTo>
                    <a:pt x="1278" y="804"/>
                    <a:pt x="959" y="621"/>
                    <a:pt x="594" y="576"/>
                  </a:cubicBezTo>
                  <a:cubicBezTo>
                    <a:pt x="525" y="576"/>
                    <a:pt x="479" y="576"/>
                    <a:pt x="434" y="621"/>
                  </a:cubicBezTo>
                  <a:cubicBezTo>
                    <a:pt x="411" y="644"/>
                    <a:pt x="434" y="713"/>
                    <a:pt x="434" y="758"/>
                  </a:cubicBezTo>
                  <a:cubicBezTo>
                    <a:pt x="502" y="873"/>
                    <a:pt x="594" y="964"/>
                    <a:pt x="708" y="1055"/>
                  </a:cubicBezTo>
                  <a:cubicBezTo>
                    <a:pt x="1050" y="1375"/>
                    <a:pt x="1438" y="1671"/>
                    <a:pt x="1826" y="1945"/>
                  </a:cubicBezTo>
                  <a:cubicBezTo>
                    <a:pt x="1803" y="1968"/>
                    <a:pt x="1758" y="2014"/>
                    <a:pt x="1735" y="2059"/>
                  </a:cubicBezTo>
                  <a:cubicBezTo>
                    <a:pt x="1347" y="1740"/>
                    <a:pt x="867" y="1443"/>
                    <a:pt x="320" y="1397"/>
                  </a:cubicBezTo>
                  <a:cubicBezTo>
                    <a:pt x="303" y="1392"/>
                    <a:pt x="285" y="1389"/>
                    <a:pt x="266" y="1389"/>
                  </a:cubicBezTo>
                  <a:cubicBezTo>
                    <a:pt x="205" y="1389"/>
                    <a:pt x="142" y="1419"/>
                    <a:pt x="160" y="1489"/>
                  </a:cubicBezTo>
                  <a:cubicBezTo>
                    <a:pt x="160" y="1512"/>
                    <a:pt x="160" y="1512"/>
                    <a:pt x="183" y="1534"/>
                  </a:cubicBezTo>
                  <a:cubicBezTo>
                    <a:pt x="274" y="1694"/>
                    <a:pt x="411" y="1808"/>
                    <a:pt x="571" y="1922"/>
                  </a:cubicBezTo>
                  <a:cubicBezTo>
                    <a:pt x="867" y="2128"/>
                    <a:pt x="1118" y="2333"/>
                    <a:pt x="1438" y="2493"/>
                  </a:cubicBezTo>
                  <a:cubicBezTo>
                    <a:pt x="1438" y="2516"/>
                    <a:pt x="1415" y="2562"/>
                    <a:pt x="1392" y="2584"/>
                  </a:cubicBezTo>
                  <a:cubicBezTo>
                    <a:pt x="1075" y="2426"/>
                    <a:pt x="724" y="2302"/>
                    <a:pt x="457" y="2302"/>
                  </a:cubicBezTo>
                  <a:cubicBezTo>
                    <a:pt x="417" y="2302"/>
                    <a:pt x="378" y="2304"/>
                    <a:pt x="342" y="2310"/>
                  </a:cubicBezTo>
                  <a:cubicBezTo>
                    <a:pt x="251" y="2333"/>
                    <a:pt x="0" y="2402"/>
                    <a:pt x="69" y="2539"/>
                  </a:cubicBezTo>
                  <a:cubicBezTo>
                    <a:pt x="160" y="2699"/>
                    <a:pt x="936" y="2881"/>
                    <a:pt x="1370" y="3132"/>
                  </a:cubicBezTo>
                  <a:lnTo>
                    <a:pt x="1370" y="3155"/>
                  </a:lnTo>
                  <a:cubicBezTo>
                    <a:pt x="1392" y="3178"/>
                    <a:pt x="1415" y="3178"/>
                    <a:pt x="1438" y="3201"/>
                  </a:cubicBezTo>
                  <a:cubicBezTo>
                    <a:pt x="1940" y="3543"/>
                    <a:pt x="2237" y="3977"/>
                    <a:pt x="2397" y="4205"/>
                  </a:cubicBezTo>
                  <a:cubicBezTo>
                    <a:pt x="2403" y="4218"/>
                    <a:pt x="2414" y="4224"/>
                    <a:pt x="2425" y="4224"/>
                  </a:cubicBezTo>
                  <a:cubicBezTo>
                    <a:pt x="2452" y="4224"/>
                    <a:pt x="2481" y="4192"/>
                    <a:pt x="2465" y="4159"/>
                  </a:cubicBezTo>
                  <a:cubicBezTo>
                    <a:pt x="2465" y="4137"/>
                    <a:pt x="2465" y="4137"/>
                    <a:pt x="2465" y="4137"/>
                  </a:cubicBezTo>
                  <a:cubicBezTo>
                    <a:pt x="2724" y="4209"/>
                    <a:pt x="2991" y="4256"/>
                    <a:pt x="3244" y="4256"/>
                  </a:cubicBezTo>
                  <a:cubicBezTo>
                    <a:pt x="3707" y="4256"/>
                    <a:pt x="4124" y="4100"/>
                    <a:pt x="4360" y="3657"/>
                  </a:cubicBezTo>
                  <a:cubicBezTo>
                    <a:pt x="4405" y="3612"/>
                    <a:pt x="4451" y="3543"/>
                    <a:pt x="4497" y="3497"/>
                  </a:cubicBezTo>
                  <a:cubicBezTo>
                    <a:pt x="4725" y="3224"/>
                    <a:pt x="5022" y="3018"/>
                    <a:pt x="5250" y="2744"/>
                  </a:cubicBezTo>
                  <a:cubicBezTo>
                    <a:pt x="5341" y="2630"/>
                    <a:pt x="5432" y="2493"/>
                    <a:pt x="5478" y="2333"/>
                  </a:cubicBezTo>
                  <a:cubicBezTo>
                    <a:pt x="5524" y="2242"/>
                    <a:pt x="5569" y="2128"/>
                    <a:pt x="5501" y="2037"/>
                  </a:cubicBezTo>
                  <a:cubicBezTo>
                    <a:pt x="5455" y="1976"/>
                    <a:pt x="5379" y="1966"/>
                    <a:pt x="5307" y="1966"/>
                  </a:cubicBezTo>
                  <a:cubicBezTo>
                    <a:pt x="5270" y="1966"/>
                    <a:pt x="5235" y="1968"/>
                    <a:pt x="5204" y="1968"/>
                  </a:cubicBezTo>
                  <a:cubicBezTo>
                    <a:pt x="4839" y="2037"/>
                    <a:pt x="4428" y="2265"/>
                    <a:pt x="4131" y="2516"/>
                  </a:cubicBezTo>
                  <a:cubicBezTo>
                    <a:pt x="4063" y="2516"/>
                    <a:pt x="3994" y="2493"/>
                    <a:pt x="3926" y="2447"/>
                  </a:cubicBezTo>
                  <a:cubicBezTo>
                    <a:pt x="3629" y="2242"/>
                    <a:pt x="3629" y="1922"/>
                    <a:pt x="3424" y="1649"/>
                  </a:cubicBezTo>
                  <a:cubicBezTo>
                    <a:pt x="3013" y="1032"/>
                    <a:pt x="2214" y="439"/>
                    <a:pt x="1643" y="74"/>
                  </a:cubicBezTo>
                  <a:cubicBezTo>
                    <a:pt x="1575" y="28"/>
                    <a:pt x="1484" y="5"/>
                    <a:pt x="1415" y="5"/>
                  </a:cubicBezTo>
                  <a:cubicBezTo>
                    <a:pt x="1403" y="2"/>
                    <a:pt x="1391" y="1"/>
                    <a:pt x="13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0" name="Google Shape;3510;p34"/>
            <p:cNvSpPr/>
            <p:nvPr/>
          </p:nvSpPr>
          <p:spPr>
            <a:xfrm flipH="1">
              <a:off x="989296" y="2514055"/>
              <a:ext cx="110982" cy="33165"/>
            </a:xfrm>
            <a:custGeom>
              <a:rect b="b" l="l" r="r" t="t"/>
              <a:pathLst>
                <a:path extrusionOk="0" h="846" w="2831">
                  <a:moveTo>
                    <a:pt x="2176" y="32"/>
                  </a:moveTo>
                  <a:cubicBezTo>
                    <a:pt x="2086" y="32"/>
                    <a:pt x="1997" y="39"/>
                    <a:pt x="1918" y="46"/>
                  </a:cubicBezTo>
                  <a:cubicBezTo>
                    <a:pt x="1393" y="69"/>
                    <a:pt x="776" y="1"/>
                    <a:pt x="297" y="229"/>
                  </a:cubicBezTo>
                  <a:cubicBezTo>
                    <a:pt x="229" y="275"/>
                    <a:pt x="160" y="297"/>
                    <a:pt x="115" y="343"/>
                  </a:cubicBezTo>
                  <a:cubicBezTo>
                    <a:pt x="0" y="480"/>
                    <a:pt x="46" y="663"/>
                    <a:pt x="206" y="754"/>
                  </a:cubicBezTo>
                  <a:cubicBezTo>
                    <a:pt x="274" y="777"/>
                    <a:pt x="343" y="800"/>
                    <a:pt x="411" y="800"/>
                  </a:cubicBezTo>
                  <a:cubicBezTo>
                    <a:pt x="647" y="830"/>
                    <a:pt x="883" y="845"/>
                    <a:pt x="1118" y="845"/>
                  </a:cubicBezTo>
                  <a:cubicBezTo>
                    <a:pt x="1588" y="845"/>
                    <a:pt x="2055" y="784"/>
                    <a:pt x="2511" y="663"/>
                  </a:cubicBezTo>
                  <a:cubicBezTo>
                    <a:pt x="2625" y="640"/>
                    <a:pt x="2785" y="571"/>
                    <a:pt x="2808" y="434"/>
                  </a:cubicBezTo>
                  <a:cubicBezTo>
                    <a:pt x="2831" y="366"/>
                    <a:pt x="2785" y="275"/>
                    <a:pt x="2739" y="229"/>
                  </a:cubicBezTo>
                  <a:cubicBezTo>
                    <a:pt x="2739" y="206"/>
                    <a:pt x="2717" y="206"/>
                    <a:pt x="2717" y="206"/>
                  </a:cubicBezTo>
                  <a:cubicBezTo>
                    <a:pt x="2576" y="66"/>
                    <a:pt x="2372" y="32"/>
                    <a:pt x="2176" y="32"/>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1" name="Google Shape;3511;p34"/>
            <p:cNvSpPr/>
            <p:nvPr/>
          </p:nvSpPr>
          <p:spPr>
            <a:xfrm flipH="1">
              <a:off x="642981" y="2889654"/>
              <a:ext cx="656838" cy="633787"/>
            </a:xfrm>
            <a:custGeom>
              <a:rect b="b" l="l" r="r" t="t"/>
              <a:pathLst>
                <a:path extrusionOk="0" h="16167" w="16755">
                  <a:moveTo>
                    <a:pt x="9293" y="0"/>
                  </a:moveTo>
                  <a:cubicBezTo>
                    <a:pt x="8243" y="0"/>
                    <a:pt x="7178" y="119"/>
                    <a:pt x="6140" y="280"/>
                  </a:cubicBezTo>
                  <a:cubicBezTo>
                    <a:pt x="4953" y="463"/>
                    <a:pt x="3721" y="714"/>
                    <a:pt x="2694" y="1421"/>
                  </a:cubicBezTo>
                  <a:cubicBezTo>
                    <a:pt x="1781" y="2038"/>
                    <a:pt x="1324" y="2905"/>
                    <a:pt x="982" y="3932"/>
                  </a:cubicBezTo>
                  <a:cubicBezTo>
                    <a:pt x="571" y="5256"/>
                    <a:pt x="183" y="6626"/>
                    <a:pt x="0" y="7995"/>
                  </a:cubicBezTo>
                  <a:cubicBezTo>
                    <a:pt x="0" y="8041"/>
                    <a:pt x="23" y="8086"/>
                    <a:pt x="69" y="8086"/>
                  </a:cubicBezTo>
                  <a:cubicBezTo>
                    <a:pt x="69" y="8109"/>
                    <a:pt x="92" y="8132"/>
                    <a:pt x="115" y="8132"/>
                  </a:cubicBezTo>
                  <a:cubicBezTo>
                    <a:pt x="868" y="8360"/>
                    <a:pt x="1712" y="8452"/>
                    <a:pt x="2511" y="8589"/>
                  </a:cubicBezTo>
                  <a:cubicBezTo>
                    <a:pt x="2580" y="8589"/>
                    <a:pt x="2625" y="8566"/>
                    <a:pt x="2625" y="8497"/>
                  </a:cubicBezTo>
                  <a:cubicBezTo>
                    <a:pt x="2968" y="7105"/>
                    <a:pt x="3858" y="5119"/>
                    <a:pt x="5273" y="4526"/>
                  </a:cubicBezTo>
                  <a:cubicBezTo>
                    <a:pt x="5758" y="4309"/>
                    <a:pt x="6270" y="4225"/>
                    <a:pt x="6790" y="4225"/>
                  </a:cubicBezTo>
                  <a:cubicBezTo>
                    <a:pt x="7862" y="4225"/>
                    <a:pt x="8969" y="4584"/>
                    <a:pt x="9952" y="4891"/>
                  </a:cubicBezTo>
                  <a:cubicBezTo>
                    <a:pt x="10044" y="5005"/>
                    <a:pt x="10135" y="5142"/>
                    <a:pt x="10226" y="5279"/>
                  </a:cubicBezTo>
                  <a:cubicBezTo>
                    <a:pt x="10363" y="5439"/>
                    <a:pt x="10477" y="5621"/>
                    <a:pt x="10637" y="5781"/>
                  </a:cubicBezTo>
                  <a:cubicBezTo>
                    <a:pt x="9336" y="6808"/>
                    <a:pt x="8058" y="8018"/>
                    <a:pt x="8012" y="9753"/>
                  </a:cubicBezTo>
                  <a:cubicBezTo>
                    <a:pt x="7966" y="10803"/>
                    <a:pt x="8354" y="11921"/>
                    <a:pt x="8697" y="12903"/>
                  </a:cubicBezTo>
                  <a:cubicBezTo>
                    <a:pt x="9085" y="13975"/>
                    <a:pt x="9450" y="15185"/>
                    <a:pt x="10044" y="16167"/>
                  </a:cubicBezTo>
                  <a:cubicBezTo>
                    <a:pt x="10523" y="16052"/>
                    <a:pt x="10820" y="16007"/>
                    <a:pt x="11276" y="15801"/>
                  </a:cubicBezTo>
                  <a:cubicBezTo>
                    <a:pt x="11618" y="15619"/>
                    <a:pt x="12121" y="15459"/>
                    <a:pt x="12075" y="15299"/>
                  </a:cubicBezTo>
                  <a:cubicBezTo>
                    <a:pt x="11847" y="14455"/>
                    <a:pt x="11573" y="13040"/>
                    <a:pt x="11596" y="12172"/>
                  </a:cubicBezTo>
                  <a:cubicBezTo>
                    <a:pt x="11618" y="11259"/>
                    <a:pt x="12029" y="10437"/>
                    <a:pt x="12600" y="9753"/>
                  </a:cubicBezTo>
                  <a:cubicBezTo>
                    <a:pt x="13696" y="8452"/>
                    <a:pt x="15316" y="7653"/>
                    <a:pt x="16709" y="6717"/>
                  </a:cubicBezTo>
                  <a:cubicBezTo>
                    <a:pt x="16754" y="6671"/>
                    <a:pt x="16754" y="6603"/>
                    <a:pt x="16731" y="6557"/>
                  </a:cubicBezTo>
                  <a:cubicBezTo>
                    <a:pt x="16754" y="6101"/>
                    <a:pt x="16229" y="5827"/>
                    <a:pt x="15887" y="5576"/>
                  </a:cubicBezTo>
                  <a:cubicBezTo>
                    <a:pt x="15202" y="5051"/>
                    <a:pt x="14494" y="4526"/>
                    <a:pt x="13810" y="4001"/>
                  </a:cubicBezTo>
                  <a:cubicBezTo>
                    <a:pt x="12395" y="2905"/>
                    <a:pt x="11025" y="1741"/>
                    <a:pt x="10180" y="143"/>
                  </a:cubicBezTo>
                  <a:cubicBezTo>
                    <a:pt x="10226" y="98"/>
                    <a:pt x="10226" y="29"/>
                    <a:pt x="10158" y="29"/>
                  </a:cubicBezTo>
                  <a:cubicBezTo>
                    <a:pt x="9871" y="9"/>
                    <a:pt x="9583" y="0"/>
                    <a:pt x="929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2" name="Google Shape;3512;p34"/>
            <p:cNvSpPr/>
            <p:nvPr/>
          </p:nvSpPr>
          <p:spPr>
            <a:xfrm flipH="1">
              <a:off x="903403" y="3041721"/>
              <a:ext cx="332908" cy="184644"/>
            </a:xfrm>
            <a:custGeom>
              <a:rect b="b" l="l" r="r" t="t"/>
              <a:pathLst>
                <a:path extrusionOk="0" h="4710" w="8492">
                  <a:moveTo>
                    <a:pt x="4695" y="1"/>
                  </a:moveTo>
                  <a:cubicBezTo>
                    <a:pt x="4153" y="1"/>
                    <a:pt x="3614" y="63"/>
                    <a:pt x="3105" y="213"/>
                  </a:cubicBezTo>
                  <a:cubicBezTo>
                    <a:pt x="1097" y="806"/>
                    <a:pt x="480" y="2724"/>
                    <a:pt x="1" y="4573"/>
                  </a:cubicBezTo>
                  <a:cubicBezTo>
                    <a:pt x="298" y="4618"/>
                    <a:pt x="594" y="4664"/>
                    <a:pt x="891" y="4710"/>
                  </a:cubicBezTo>
                  <a:cubicBezTo>
                    <a:pt x="960" y="4710"/>
                    <a:pt x="1005" y="4687"/>
                    <a:pt x="1005" y="4618"/>
                  </a:cubicBezTo>
                  <a:cubicBezTo>
                    <a:pt x="1348" y="3226"/>
                    <a:pt x="2238" y="1240"/>
                    <a:pt x="3653" y="647"/>
                  </a:cubicBezTo>
                  <a:cubicBezTo>
                    <a:pt x="4138" y="430"/>
                    <a:pt x="4650" y="346"/>
                    <a:pt x="5170" y="346"/>
                  </a:cubicBezTo>
                  <a:cubicBezTo>
                    <a:pt x="6242" y="346"/>
                    <a:pt x="7349" y="705"/>
                    <a:pt x="8332" y="1012"/>
                  </a:cubicBezTo>
                  <a:cubicBezTo>
                    <a:pt x="8401" y="1080"/>
                    <a:pt x="8446" y="1172"/>
                    <a:pt x="8492" y="1240"/>
                  </a:cubicBezTo>
                  <a:cubicBezTo>
                    <a:pt x="8492" y="1194"/>
                    <a:pt x="8446" y="1126"/>
                    <a:pt x="8401" y="1058"/>
                  </a:cubicBezTo>
                  <a:cubicBezTo>
                    <a:pt x="8264" y="875"/>
                    <a:pt x="8035" y="761"/>
                    <a:pt x="7830" y="647"/>
                  </a:cubicBezTo>
                  <a:cubicBezTo>
                    <a:pt x="7488" y="487"/>
                    <a:pt x="7122" y="350"/>
                    <a:pt x="6734" y="259"/>
                  </a:cubicBezTo>
                  <a:cubicBezTo>
                    <a:pt x="6092" y="104"/>
                    <a:pt x="5392" y="1"/>
                    <a:pt x="4695" y="1"/>
                  </a:cubicBezTo>
                  <a:close/>
                </a:path>
              </a:pathLst>
            </a:custGeom>
            <a:solidFill>
              <a:srgbClr val="C6D0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3" name="Google Shape;3513;p34"/>
            <p:cNvSpPr/>
            <p:nvPr/>
          </p:nvSpPr>
          <p:spPr>
            <a:xfrm flipH="1">
              <a:off x="642981" y="3122517"/>
              <a:ext cx="240743" cy="384812"/>
            </a:xfrm>
            <a:custGeom>
              <a:rect b="b" l="l" r="r" t="t"/>
              <a:pathLst>
                <a:path extrusionOk="0" h="9816" w="6141">
                  <a:moveTo>
                    <a:pt x="5775" y="1"/>
                  </a:moveTo>
                  <a:cubicBezTo>
                    <a:pt x="4268" y="1233"/>
                    <a:pt x="2397" y="1987"/>
                    <a:pt x="1164" y="3562"/>
                  </a:cubicBezTo>
                  <a:cubicBezTo>
                    <a:pt x="411" y="4520"/>
                    <a:pt x="0" y="5730"/>
                    <a:pt x="0" y="6963"/>
                  </a:cubicBezTo>
                  <a:cubicBezTo>
                    <a:pt x="23" y="7990"/>
                    <a:pt x="365" y="8903"/>
                    <a:pt x="708" y="9816"/>
                  </a:cubicBezTo>
                  <a:cubicBezTo>
                    <a:pt x="1050" y="9656"/>
                    <a:pt x="1507" y="9519"/>
                    <a:pt x="1461" y="9359"/>
                  </a:cubicBezTo>
                  <a:cubicBezTo>
                    <a:pt x="1233" y="8515"/>
                    <a:pt x="959" y="7100"/>
                    <a:pt x="982" y="6232"/>
                  </a:cubicBezTo>
                  <a:cubicBezTo>
                    <a:pt x="1004" y="5319"/>
                    <a:pt x="1415" y="4497"/>
                    <a:pt x="1986" y="3813"/>
                  </a:cubicBezTo>
                  <a:cubicBezTo>
                    <a:pt x="3082" y="2512"/>
                    <a:pt x="4702" y="1713"/>
                    <a:pt x="6095" y="777"/>
                  </a:cubicBezTo>
                  <a:cubicBezTo>
                    <a:pt x="6140" y="731"/>
                    <a:pt x="6140" y="663"/>
                    <a:pt x="6117" y="617"/>
                  </a:cubicBezTo>
                  <a:cubicBezTo>
                    <a:pt x="6140" y="366"/>
                    <a:pt x="5980" y="161"/>
                    <a:pt x="5775" y="1"/>
                  </a:cubicBezTo>
                  <a:close/>
                </a:path>
              </a:pathLst>
            </a:custGeom>
            <a:solidFill>
              <a:srgbClr val="C6D0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4" name="Google Shape;3514;p34"/>
            <p:cNvSpPr/>
            <p:nvPr/>
          </p:nvSpPr>
          <p:spPr>
            <a:xfrm flipH="1">
              <a:off x="642981" y="2889301"/>
              <a:ext cx="318599" cy="289628"/>
            </a:xfrm>
            <a:custGeom>
              <a:rect b="b" l="l" r="r" t="t"/>
              <a:pathLst>
                <a:path extrusionOk="0" h="7388" w="8127">
                  <a:moveTo>
                    <a:pt x="643" y="0"/>
                  </a:moveTo>
                  <a:cubicBezTo>
                    <a:pt x="431" y="0"/>
                    <a:pt x="218" y="6"/>
                    <a:pt x="0" y="15"/>
                  </a:cubicBezTo>
                  <a:cubicBezTo>
                    <a:pt x="274" y="2024"/>
                    <a:pt x="1552" y="3713"/>
                    <a:pt x="3105" y="5014"/>
                  </a:cubicBezTo>
                  <a:cubicBezTo>
                    <a:pt x="3972" y="5722"/>
                    <a:pt x="4908" y="6429"/>
                    <a:pt x="5935" y="6909"/>
                  </a:cubicBezTo>
                  <a:cubicBezTo>
                    <a:pt x="6300" y="7068"/>
                    <a:pt x="6688" y="7228"/>
                    <a:pt x="7076" y="7388"/>
                  </a:cubicBezTo>
                  <a:cubicBezTo>
                    <a:pt x="7419" y="7160"/>
                    <a:pt x="7738" y="6954"/>
                    <a:pt x="8081" y="6726"/>
                  </a:cubicBezTo>
                  <a:cubicBezTo>
                    <a:pt x="8126" y="6680"/>
                    <a:pt x="8126" y="6612"/>
                    <a:pt x="8103" y="6566"/>
                  </a:cubicBezTo>
                  <a:cubicBezTo>
                    <a:pt x="8126" y="6110"/>
                    <a:pt x="7601" y="5836"/>
                    <a:pt x="7259" y="5585"/>
                  </a:cubicBezTo>
                  <a:cubicBezTo>
                    <a:pt x="6574" y="5060"/>
                    <a:pt x="5866" y="4535"/>
                    <a:pt x="5182" y="4010"/>
                  </a:cubicBezTo>
                  <a:cubicBezTo>
                    <a:pt x="3767" y="2914"/>
                    <a:pt x="2397" y="1750"/>
                    <a:pt x="1552" y="152"/>
                  </a:cubicBezTo>
                  <a:cubicBezTo>
                    <a:pt x="1598" y="107"/>
                    <a:pt x="1598" y="38"/>
                    <a:pt x="1530" y="38"/>
                  </a:cubicBezTo>
                  <a:cubicBezTo>
                    <a:pt x="1235" y="11"/>
                    <a:pt x="941" y="0"/>
                    <a:pt x="643" y="0"/>
                  </a:cubicBezTo>
                  <a:close/>
                </a:path>
              </a:pathLst>
            </a:custGeom>
            <a:solidFill>
              <a:srgbClr val="998F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5" name="Google Shape;3515;p34"/>
            <p:cNvSpPr/>
            <p:nvPr/>
          </p:nvSpPr>
          <p:spPr>
            <a:xfrm flipH="1">
              <a:off x="431836" y="2629859"/>
              <a:ext cx="510965" cy="542288"/>
            </a:xfrm>
            <a:custGeom>
              <a:rect b="b" l="l" r="r" t="t"/>
              <a:pathLst>
                <a:path extrusionOk="0" h="13833" w="13034">
                  <a:moveTo>
                    <a:pt x="6804" y="1"/>
                  </a:moveTo>
                  <a:cubicBezTo>
                    <a:pt x="6049" y="1"/>
                    <a:pt x="5301" y="522"/>
                    <a:pt x="4771" y="1018"/>
                  </a:cubicBezTo>
                  <a:cubicBezTo>
                    <a:pt x="3927" y="1771"/>
                    <a:pt x="3288" y="2730"/>
                    <a:pt x="2626" y="3666"/>
                  </a:cubicBezTo>
                  <a:cubicBezTo>
                    <a:pt x="1895" y="4693"/>
                    <a:pt x="1119" y="5560"/>
                    <a:pt x="69" y="6291"/>
                  </a:cubicBezTo>
                  <a:cubicBezTo>
                    <a:pt x="24" y="6314"/>
                    <a:pt x="24" y="6382"/>
                    <a:pt x="46" y="6428"/>
                  </a:cubicBezTo>
                  <a:cubicBezTo>
                    <a:pt x="1" y="8163"/>
                    <a:pt x="1484" y="9715"/>
                    <a:pt x="2626" y="10856"/>
                  </a:cubicBezTo>
                  <a:cubicBezTo>
                    <a:pt x="3995" y="12180"/>
                    <a:pt x="5593" y="13161"/>
                    <a:pt x="7350" y="13823"/>
                  </a:cubicBezTo>
                  <a:cubicBezTo>
                    <a:pt x="7364" y="13830"/>
                    <a:pt x="7375" y="13833"/>
                    <a:pt x="7385" y="13833"/>
                  </a:cubicBezTo>
                  <a:cubicBezTo>
                    <a:pt x="7409" y="13833"/>
                    <a:pt x="7426" y="13817"/>
                    <a:pt x="7442" y="13800"/>
                  </a:cubicBezTo>
                  <a:lnTo>
                    <a:pt x="7487" y="13800"/>
                  </a:lnTo>
                  <a:cubicBezTo>
                    <a:pt x="8515" y="13161"/>
                    <a:pt x="9428" y="12180"/>
                    <a:pt x="10181" y="11244"/>
                  </a:cubicBezTo>
                  <a:cubicBezTo>
                    <a:pt x="10934" y="10285"/>
                    <a:pt x="11619" y="9235"/>
                    <a:pt x="12052" y="8071"/>
                  </a:cubicBezTo>
                  <a:cubicBezTo>
                    <a:pt x="13034" y="5401"/>
                    <a:pt x="12669" y="3552"/>
                    <a:pt x="10820" y="2479"/>
                  </a:cubicBezTo>
                  <a:cubicBezTo>
                    <a:pt x="10843" y="2433"/>
                    <a:pt x="10843" y="2388"/>
                    <a:pt x="10797" y="2365"/>
                  </a:cubicBezTo>
                  <a:cubicBezTo>
                    <a:pt x="10112" y="2068"/>
                    <a:pt x="9428" y="1840"/>
                    <a:pt x="8811" y="1406"/>
                  </a:cubicBezTo>
                  <a:cubicBezTo>
                    <a:pt x="8355" y="1064"/>
                    <a:pt x="8058" y="493"/>
                    <a:pt x="7556" y="197"/>
                  </a:cubicBezTo>
                  <a:cubicBezTo>
                    <a:pt x="7310" y="59"/>
                    <a:pt x="7056" y="1"/>
                    <a:pt x="680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6" name="Google Shape;3516;p34"/>
            <p:cNvSpPr/>
            <p:nvPr/>
          </p:nvSpPr>
          <p:spPr>
            <a:xfrm flipH="1">
              <a:off x="752983" y="3577109"/>
              <a:ext cx="230079" cy="113766"/>
            </a:xfrm>
            <a:custGeom>
              <a:rect b="b" l="l" r="r" t="t"/>
              <a:pathLst>
                <a:path extrusionOk="0" h="2902" w="5869">
                  <a:moveTo>
                    <a:pt x="5410" y="0"/>
                  </a:moveTo>
                  <a:cubicBezTo>
                    <a:pt x="4520" y="206"/>
                    <a:pt x="3653" y="662"/>
                    <a:pt x="2808" y="1004"/>
                  </a:cubicBezTo>
                  <a:cubicBezTo>
                    <a:pt x="2306" y="1233"/>
                    <a:pt x="1827" y="1461"/>
                    <a:pt x="1324" y="1643"/>
                  </a:cubicBezTo>
                  <a:cubicBezTo>
                    <a:pt x="891" y="1826"/>
                    <a:pt x="411" y="1940"/>
                    <a:pt x="23" y="2214"/>
                  </a:cubicBezTo>
                  <a:cubicBezTo>
                    <a:pt x="1" y="2237"/>
                    <a:pt x="1" y="2283"/>
                    <a:pt x="23" y="2305"/>
                  </a:cubicBezTo>
                  <a:cubicBezTo>
                    <a:pt x="23" y="2305"/>
                    <a:pt x="23" y="2305"/>
                    <a:pt x="23" y="2328"/>
                  </a:cubicBezTo>
                  <a:cubicBezTo>
                    <a:pt x="23" y="2459"/>
                    <a:pt x="148" y="2902"/>
                    <a:pt x="358" y="2902"/>
                  </a:cubicBezTo>
                  <a:cubicBezTo>
                    <a:pt x="368" y="2902"/>
                    <a:pt x="378" y="2901"/>
                    <a:pt x="389" y="2899"/>
                  </a:cubicBezTo>
                  <a:cubicBezTo>
                    <a:pt x="594" y="2876"/>
                    <a:pt x="594" y="2557"/>
                    <a:pt x="548" y="2442"/>
                  </a:cubicBezTo>
                  <a:lnTo>
                    <a:pt x="548" y="2442"/>
                  </a:lnTo>
                  <a:cubicBezTo>
                    <a:pt x="632" y="2589"/>
                    <a:pt x="716" y="2813"/>
                    <a:pt x="906" y="2813"/>
                  </a:cubicBezTo>
                  <a:cubicBezTo>
                    <a:pt x="923" y="2813"/>
                    <a:pt x="941" y="2811"/>
                    <a:pt x="959" y="2808"/>
                  </a:cubicBezTo>
                  <a:cubicBezTo>
                    <a:pt x="1187" y="2762"/>
                    <a:pt x="1210" y="2511"/>
                    <a:pt x="1210" y="2328"/>
                  </a:cubicBezTo>
                  <a:cubicBezTo>
                    <a:pt x="1233" y="2374"/>
                    <a:pt x="1256" y="2420"/>
                    <a:pt x="1302" y="2465"/>
                  </a:cubicBezTo>
                  <a:cubicBezTo>
                    <a:pt x="1344" y="2529"/>
                    <a:pt x="1464" y="2650"/>
                    <a:pt x="1554" y="2650"/>
                  </a:cubicBezTo>
                  <a:cubicBezTo>
                    <a:pt x="1561" y="2650"/>
                    <a:pt x="1569" y="2650"/>
                    <a:pt x="1575" y="2648"/>
                  </a:cubicBezTo>
                  <a:cubicBezTo>
                    <a:pt x="1758" y="2625"/>
                    <a:pt x="1781" y="2351"/>
                    <a:pt x="1781" y="2191"/>
                  </a:cubicBezTo>
                  <a:cubicBezTo>
                    <a:pt x="1804" y="2214"/>
                    <a:pt x="1827" y="2260"/>
                    <a:pt x="1849" y="2283"/>
                  </a:cubicBezTo>
                  <a:cubicBezTo>
                    <a:pt x="1931" y="2344"/>
                    <a:pt x="2012" y="2423"/>
                    <a:pt x="2110" y="2423"/>
                  </a:cubicBezTo>
                  <a:cubicBezTo>
                    <a:pt x="2122" y="2423"/>
                    <a:pt x="2134" y="2422"/>
                    <a:pt x="2146" y="2420"/>
                  </a:cubicBezTo>
                  <a:cubicBezTo>
                    <a:pt x="2374" y="2397"/>
                    <a:pt x="2443" y="2168"/>
                    <a:pt x="2466" y="1986"/>
                  </a:cubicBezTo>
                  <a:cubicBezTo>
                    <a:pt x="2466" y="1963"/>
                    <a:pt x="2466" y="1963"/>
                    <a:pt x="2466" y="1940"/>
                  </a:cubicBezTo>
                  <a:cubicBezTo>
                    <a:pt x="2466" y="1963"/>
                    <a:pt x="2488" y="2009"/>
                    <a:pt x="2511" y="2032"/>
                  </a:cubicBezTo>
                  <a:cubicBezTo>
                    <a:pt x="2586" y="2125"/>
                    <a:pt x="2661" y="2203"/>
                    <a:pt x="2761" y="2203"/>
                  </a:cubicBezTo>
                  <a:cubicBezTo>
                    <a:pt x="2783" y="2203"/>
                    <a:pt x="2806" y="2200"/>
                    <a:pt x="2831" y="2191"/>
                  </a:cubicBezTo>
                  <a:cubicBezTo>
                    <a:pt x="3013" y="2146"/>
                    <a:pt x="3082" y="1963"/>
                    <a:pt x="3082" y="1803"/>
                  </a:cubicBezTo>
                  <a:cubicBezTo>
                    <a:pt x="3128" y="1872"/>
                    <a:pt x="3242" y="1986"/>
                    <a:pt x="3333" y="2009"/>
                  </a:cubicBezTo>
                  <a:cubicBezTo>
                    <a:pt x="3343" y="2010"/>
                    <a:pt x="3352" y="2010"/>
                    <a:pt x="3361" y="2010"/>
                  </a:cubicBezTo>
                  <a:cubicBezTo>
                    <a:pt x="3551" y="2010"/>
                    <a:pt x="3675" y="1794"/>
                    <a:pt x="3675" y="1598"/>
                  </a:cubicBezTo>
                  <a:cubicBezTo>
                    <a:pt x="3721" y="1666"/>
                    <a:pt x="3835" y="1803"/>
                    <a:pt x="3926" y="1803"/>
                  </a:cubicBezTo>
                  <a:cubicBezTo>
                    <a:pt x="3932" y="1804"/>
                    <a:pt x="3938" y="1804"/>
                    <a:pt x="3944" y="1804"/>
                  </a:cubicBezTo>
                  <a:cubicBezTo>
                    <a:pt x="4159" y="1804"/>
                    <a:pt x="4246" y="1388"/>
                    <a:pt x="4246" y="1210"/>
                  </a:cubicBezTo>
                  <a:cubicBezTo>
                    <a:pt x="4269" y="1233"/>
                    <a:pt x="4292" y="1255"/>
                    <a:pt x="4292" y="1278"/>
                  </a:cubicBezTo>
                  <a:cubicBezTo>
                    <a:pt x="4360" y="1347"/>
                    <a:pt x="4497" y="1484"/>
                    <a:pt x="4588" y="1484"/>
                  </a:cubicBezTo>
                  <a:cubicBezTo>
                    <a:pt x="4794" y="1484"/>
                    <a:pt x="4885" y="1210"/>
                    <a:pt x="4862" y="1050"/>
                  </a:cubicBezTo>
                  <a:cubicBezTo>
                    <a:pt x="4862" y="1027"/>
                    <a:pt x="4862" y="1004"/>
                    <a:pt x="4862" y="982"/>
                  </a:cubicBezTo>
                  <a:cubicBezTo>
                    <a:pt x="4908" y="1050"/>
                    <a:pt x="4999" y="1141"/>
                    <a:pt x="5068" y="1164"/>
                  </a:cubicBezTo>
                  <a:cubicBezTo>
                    <a:pt x="5092" y="1170"/>
                    <a:pt x="5114" y="1172"/>
                    <a:pt x="5134" y="1172"/>
                  </a:cubicBezTo>
                  <a:cubicBezTo>
                    <a:pt x="5288" y="1172"/>
                    <a:pt x="5342" y="1029"/>
                    <a:pt x="5342" y="867"/>
                  </a:cubicBezTo>
                  <a:cubicBezTo>
                    <a:pt x="5342" y="822"/>
                    <a:pt x="5319" y="753"/>
                    <a:pt x="5296" y="708"/>
                  </a:cubicBezTo>
                  <a:lnTo>
                    <a:pt x="5296" y="708"/>
                  </a:lnTo>
                  <a:cubicBezTo>
                    <a:pt x="5319" y="730"/>
                    <a:pt x="5364" y="753"/>
                    <a:pt x="5410" y="776"/>
                  </a:cubicBezTo>
                  <a:cubicBezTo>
                    <a:pt x="5466" y="796"/>
                    <a:pt x="5513" y="804"/>
                    <a:pt x="5551" y="804"/>
                  </a:cubicBezTo>
                  <a:cubicBezTo>
                    <a:pt x="5869" y="804"/>
                    <a:pt x="5599" y="186"/>
                    <a:pt x="5456" y="23"/>
                  </a:cubicBezTo>
                  <a:cubicBezTo>
                    <a:pt x="5456" y="23"/>
                    <a:pt x="5433" y="0"/>
                    <a:pt x="5410" y="0"/>
                  </a:cubicBezTo>
                  <a:close/>
                </a:path>
              </a:pathLst>
            </a:custGeom>
            <a:solidFill>
              <a:srgbClr val="D5D0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7" name="Google Shape;3517;p34"/>
            <p:cNvSpPr/>
            <p:nvPr/>
          </p:nvSpPr>
          <p:spPr>
            <a:xfrm flipH="1">
              <a:off x="764705" y="3446134"/>
              <a:ext cx="232667" cy="227022"/>
            </a:xfrm>
            <a:custGeom>
              <a:rect b="b" l="l" r="r" t="t"/>
              <a:pathLst>
                <a:path extrusionOk="0" h="5791" w="5935">
                  <a:moveTo>
                    <a:pt x="4300" y="0"/>
                  </a:moveTo>
                  <a:cubicBezTo>
                    <a:pt x="4281" y="0"/>
                    <a:pt x="4262" y="3"/>
                    <a:pt x="4246" y="9"/>
                  </a:cubicBezTo>
                  <a:cubicBezTo>
                    <a:pt x="3972" y="191"/>
                    <a:pt x="3493" y="351"/>
                    <a:pt x="3173" y="465"/>
                  </a:cubicBezTo>
                  <a:cubicBezTo>
                    <a:pt x="2671" y="648"/>
                    <a:pt x="2214" y="716"/>
                    <a:pt x="1689" y="785"/>
                  </a:cubicBezTo>
                  <a:cubicBezTo>
                    <a:pt x="1621" y="785"/>
                    <a:pt x="1621" y="853"/>
                    <a:pt x="1644" y="944"/>
                  </a:cubicBezTo>
                  <a:cubicBezTo>
                    <a:pt x="1826" y="1652"/>
                    <a:pt x="1940" y="2565"/>
                    <a:pt x="1507" y="2839"/>
                  </a:cubicBezTo>
                  <a:cubicBezTo>
                    <a:pt x="1210" y="3022"/>
                    <a:pt x="868" y="3067"/>
                    <a:pt x="571" y="3273"/>
                  </a:cubicBezTo>
                  <a:cubicBezTo>
                    <a:pt x="206" y="3547"/>
                    <a:pt x="23" y="4003"/>
                    <a:pt x="23" y="4460"/>
                  </a:cubicBezTo>
                  <a:cubicBezTo>
                    <a:pt x="0" y="4939"/>
                    <a:pt x="206" y="5350"/>
                    <a:pt x="388" y="5783"/>
                  </a:cubicBezTo>
                  <a:cubicBezTo>
                    <a:pt x="434" y="5788"/>
                    <a:pt x="485" y="5791"/>
                    <a:pt x="539" y="5791"/>
                  </a:cubicBezTo>
                  <a:cubicBezTo>
                    <a:pt x="1213" y="5791"/>
                    <a:pt x="2486" y="5415"/>
                    <a:pt x="3310" y="5099"/>
                  </a:cubicBezTo>
                  <a:cubicBezTo>
                    <a:pt x="4018" y="4825"/>
                    <a:pt x="4953" y="4505"/>
                    <a:pt x="5547" y="4003"/>
                  </a:cubicBezTo>
                  <a:cubicBezTo>
                    <a:pt x="5821" y="3798"/>
                    <a:pt x="5935" y="3501"/>
                    <a:pt x="5821" y="3158"/>
                  </a:cubicBezTo>
                  <a:cubicBezTo>
                    <a:pt x="5615" y="2633"/>
                    <a:pt x="5090" y="2291"/>
                    <a:pt x="4885" y="1766"/>
                  </a:cubicBezTo>
                  <a:cubicBezTo>
                    <a:pt x="4794" y="1492"/>
                    <a:pt x="4725" y="1196"/>
                    <a:pt x="4657" y="899"/>
                  </a:cubicBezTo>
                  <a:cubicBezTo>
                    <a:pt x="4611" y="693"/>
                    <a:pt x="4543" y="488"/>
                    <a:pt x="4497" y="305"/>
                  </a:cubicBezTo>
                  <a:cubicBezTo>
                    <a:pt x="4474" y="260"/>
                    <a:pt x="4474" y="168"/>
                    <a:pt x="4451" y="100"/>
                  </a:cubicBezTo>
                  <a:cubicBezTo>
                    <a:pt x="4434" y="30"/>
                    <a:pt x="4363" y="0"/>
                    <a:pt x="4300" y="0"/>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8" name="Google Shape;3518;p34"/>
            <p:cNvSpPr/>
            <p:nvPr/>
          </p:nvSpPr>
          <p:spPr>
            <a:xfrm flipH="1">
              <a:off x="809435" y="3461658"/>
              <a:ext cx="127996" cy="66252"/>
            </a:xfrm>
            <a:custGeom>
              <a:rect b="b" l="l" r="r" t="t"/>
              <a:pathLst>
                <a:path extrusionOk="0" h="1690" w="3265">
                  <a:moveTo>
                    <a:pt x="3105" y="1"/>
                  </a:moveTo>
                  <a:cubicBezTo>
                    <a:pt x="2101" y="434"/>
                    <a:pt x="1096" y="708"/>
                    <a:pt x="1" y="959"/>
                  </a:cubicBezTo>
                  <a:cubicBezTo>
                    <a:pt x="1" y="959"/>
                    <a:pt x="92" y="1484"/>
                    <a:pt x="138" y="1690"/>
                  </a:cubicBezTo>
                  <a:cubicBezTo>
                    <a:pt x="1370" y="1461"/>
                    <a:pt x="2192" y="1142"/>
                    <a:pt x="3265" y="731"/>
                  </a:cubicBezTo>
                  <a:cubicBezTo>
                    <a:pt x="3196" y="480"/>
                    <a:pt x="3196" y="252"/>
                    <a:pt x="3105" y="1"/>
                  </a:cubicBezTo>
                  <a:close/>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9" name="Google Shape;3519;p34"/>
            <p:cNvSpPr/>
            <p:nvPr/>
          </p:nvSpPr>
          <p:spPr>
            <a:xfrm flipH="1">
              <a:off x="499813" y="2642600"/>
              <a:ext cx="142344" cy="99614"/>
            </a:xfrm>
            <a:custGeom>
              <a:rect b="b" l="l" r="r" t="t"/>
              <a:pathLst>
                <a:path extrusionOk="0" h="2541" w="3631">
                  <a:moveTo>
                    <a:pt x="528" y="1"/>
                  </a:moveTo>
                  <a:cubicBezTo>
                    <a:pt x="360" y="1"/>
                    <a:pt x="213" y="176"/>
                    <a:pt x="161" y="351"/>
                  </a:cubicBezTo>
                  <a:cubicBezTo>
                    <a:pt x="1" y="922"/>
                    <a:pt x="709" y="1515"/>
                    <a:pt x="1119" y="1812"/>
                  </a:cubicBezTo>
                  <a:cubicBezTo>
                    <a:pt x="1416" y="2040"/>
                    <a:pt x="1736" y="2200"/>
                    <a:pt x="2078" y="2337"/>
                  </a:cubicBezTo>
                  <a:cubicBezTo>
                    <a:pt x="2335" y="2433"/>
                    <a:pt x="2614" y="2540"/>
                    <a:pt x="2884" y="2540"/>
                  </a:cubicBezTo>
                  <a:cubicBezTo>
                    <a:pt x="2998" y="2540"/>
                    <a:pt x="3111" y="2521"/>
                    <a:pt x="3219" y="2474"/>
                  </a:cubicBezTo>
                  <a:cubicBezTo>
                    <a:pt x="3448" y="2405"/>
                    <a:pt x="3630" y="2108"/>
                    <a:pt x="3425" y="1926"/>
                  </a:cubicBezTo>
                  <a:cubicBezTo>
                    <a:pt x="3402" y="1903"/>
                    <a:pt x="3379" y="1880"/>
                    <a:pt x="3356" y="1857"/>
                  </a:cubicBezTo>
                  <a:cubicBezTo>
                    <a:pt x="3311" y="1857"/>
                    <a:pt x="3288" y="1835"/>
                    <a:pt x="3242" y="1812"/>
                  </a:cubicBezTo>
                  <a:cubicBezTo>
                    <a:pt x="2375" y="1424"/>
                    <a:pt x="1485" y="1013"/>
                    <a:pt x="868" y="260"/>
                  </a:cubicBezTo>
                  <a:cubicBezTo>
                    <a:pt x="800" y="191"/>
                    <a:pt x="754" y="100"/>
                    <a:pt x="686" y="54"/>
                  </a:cubicBezTo>
                  <a:cubicBezTo>
                    <a:pt x="633" y="17"/>
                    <a:pt x="579" y="1"/>
                    <a:pt x="528" y="1"/>
                  </a:cubicBezTo>
                  <a:close/>
                </a:path>
              </a:pathLst>
            </a:custGeom>
            <a:solidFill>
              <a:srgbClr val="8276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0" name="Google Shape;3520;p34"/>
            <p:cNvSpPr/>
            <p:nvPr/>
          </p:nvSpPr>
          <p:spPr>
            <a:xfrm flipH="1">
              <a:off x="1207967" y="3320764"/>
              <a:ext cx="238586" cy="66409"/>
            </a:xfrm>
            <a:custGeom>
              <a:rect b="b" l="l" r="r" t="t"/>
              <a:pathLst>
                <a:path extrusionOk="0" h="1694" w="6086">
                  <a:moveTo>
                    <a:pt x="478" y="1"/>
                  </a:moveTo>
                  <a:cubicBezTo>
                    <a:pt x="403" y="1"/>
                    <a:pt x="327" y="4"/>
                    <a:pt x="251" y="11"/>
                  </a:cubicBezTo>
                  <a:cubicBezTo>
                    <a:pt x="228" y="11"/>
                    <a:pt x="205" y="34"/>
                    <a:pt x="205" y="80"/>
                  </a:cubicBezTo>
                  <a:cubicBezTo>
                    <a:pt x="205" y="80"/>
                    <a:pt x="205" y="80"/>
                    <a:pt x="183" y="102"/>
                  </a:cubicBezTo>
                  <a:cubicBezTo>
                    <a:pt x="137" y="216"/>
                    <a:pt x="0" y="696"/>
                    <a:pt x="205" y="787"/>
                  </a:cubicBezTo>
                  <a:cubicBezTo>
                    <a:pt x="228" y="795"/>
                    <a:pt x="250" y="798"/>
                    <a:pt x="271" y="798"/>
                  </a:cubicBezTo>
                  <a:cubicBezTo>
                    <a:pt x="448" y="798"/>
                    <a:pt x="593" y="569"/>
                    <a:pt x="593" y="468"/>
                  </a:cubicBezTo>
                  <a:lnTo>
                    <a:pt x="593" y="468"/>
                  </a:lnTo>
                  <a:cubicBezTo>
                    <a:pt x="593" y="650"/>
                    <a:pt x="548" y="901"/>
                    <a:pt x="753" y="970"/>
                  </a:cubicBezTo>
                  <a:cubicBezTo>
                    <a:pt x="792" y="985"/>
                    <a:pt x="829" y="992"/>
                    <a:pt x="864" y="992"/>
                  </a:cubicBezTo>
                  <a:cubicBezTo>
                    <a:pt x="1033" y="992"/>
                    <a:pt x="1153" y="828"/>
                    <a:pt x="1210" y="696"/>
                  </a:cubicBezTo>
                  <a:cubicBezTo>
                    <a:pt x="1210" y="741"/>
                    <a:pt x="1210" y="810"/>
                    <a:pt x="1233" y="856"/>
                  </a:cubicBezTo>
                  <a:cubicBezTo>
                    <a:pt x="1255" y="947"/>
                    <a:pt x="1278" y="1129"/>
                    <a:pt x="1370" y="1152"/>
                  </a:cubicBezTo>
                  <a:cubicBezTo>
                    <a:pt x="1398" y="1167"/>
                    <a:pt x="1426" y="1173"/>
                    <a:pt x="1453" y="1173"/>
                  </a:cubicBezTo>
                  <a:cubicBezTo>
                    <a:pt x="1594" y="1173"/>
                    <a:pt x="1704" y="990"/>
                    <a:pt x="1780" y="856"/>
                  </a:cubicBezTo>
                  <a:cubicBezTo>
                    <a:pt x="1780" y="901"/>
                    <a:pt x="1780" y="947"/>
                    <a:pt x="1803" y="970"/>
                  </a:cubicBezTo>
                  <a:cubicBezTo>
                    <a:pt x="1826" y="1084"/>
                    <a:pt x="1872" y="1198"/>
                    <a:pt x="1986" y="1244"/>
                  </a:cubicBezTo>
                  <a:cubicBezTo>
                    <a:pt x="2027" y="1262"/>
                    <a:pt x="2067" y="1270"/>
                    <a:pt x="2105" y="1270"/>
                  </a:cubicBezTo>
                  <a:cubicBezTo>
                    <a:pt x="2254" y="1270"/>
                    <a:pt x="2374" y="1143"/>
                    <a:pt x="2465" y="1015"/>
                  </a:cubicBezTo>
                  <a:cubicBezTo>
                    <a:pt x="2488" y="1015"/>
                    <a:pt x="2488" y="993"/>
                    <a:pt x="2488" y="993"/>
                  </a:cubicBezTo>
                  <a:cubicBezTo>
                    <a:pt x="2488" y="1015"/>
                    <a:pt x="2488" y="1061"/>
                    <a:pt x="2488" y="1107"/>
                  </a:cubicBezTo>
                  <a:cubicBezTo>
                    <a:pt x="2511" y="1221"/>
                    <a:pt x="2556" y="1358"/>
                    <a:pt x="2693" y="1403"/>
                  </a:cubicBezTo>
                  <a:cubicBezTo>
                    <a:pt x="2721" y="1410"/>
                    <a:pt x="2748" y="1414"/>
                    <a:pt x="2773" y="1414"/>
                  </a:cubicBezTo>
                  <a:cubicBezTo>
                    <a:pt x="2916" y="1414"/>
                    <a:pt x="3027" y="1311"/>
                    <a:pt x="3104" y="1175"/>
                  </a:cubicBezTo>
                  <a:cubicBezTo>
                    <a:pt x="3104" y="1266"/>
                    <a:pt x="3150" y="1426"/>
                    <a:pt x="3218" y="1472"/>
                  </a:cubicBezTo>
                  <a:cubicBezTo>
                    <a:pt x="3264" y="1511"/>
                    <a:pt x="3316" y="1528"/>
                    <a:pt x="3369" y="1528"/>
                  </a:cubicBezTo>
                  <a:cubicBezTo>
                    <a:pt x="3500" y="1528"/>
                    <a:pt x="3639" y="1426"/>
                    <a:pt x="3721" y="1312"/>
                  </a:cubicBezTo>
                  <a:cubicBezTo>
                    <a:pt x="3721" y="1403"/>
                    <a:pt x="3766" y="1563"/>
                    <a:pt x="3835" y="1609"/>
                  </a:cubicBezTo>
                  <a:cubicBezTo>
                    <a:pt x="3869" y="1632"/>
                    <a:pt x="3906" y="1642"/>
                    <a:pt x="3944" y="1642"/>
                  </a:cubicBezTo>
                  <a:cubicBezTo>
                    <a:pt x="4128" y="1642"/>
                    <a:pt x="4329" y="1399"/>
                    <a:pt x="4405" y="1266"/>
                  </a:cubicBezTo>
                  <a:cubicBezTo>
                    <a:pt x="4405" y="1289"/>
                    <a:pt x="4405" y="1312"/>
                    <a:pt x="4428" y="1335"/>
                  </a:cubicBezTo>
                  <a:cubicBezTo>
                    <a:pt x="4428" y="1449"/>
                    <a:pt x="4474" y="1609"/>
                    <a:pt x="4565" y="1654"/>
                  </a:cubicBezTo>
                  <a:cubicBezTo>
                    <a:pt x="4605" y="1679"/>
                    <a:pt x="4646" y="1690"/>
                    <a:pt x="4686" y="1690"/>
                  </a:cubicBezTo>
                  <a:cubicBezTo>
                    <a:pt x="4831" y="1690"/>
                    <a:pt x="4968" y="1551"/>
                    <a:pt x="5022" y="1426"/>
                  </a:cubicBezTo>
                  <a:cubicBezTo>
                    <a:pt x="5044" y="1403"/>
                    <a:pt x="5044" y="1381"/>
                    <a:pt x="5067" y="1358"/>
                  </a:cubicBezTo>
                  <a:cubicBezTo>
                    <a:pt x="5067" y="1449"/>
                    <a:pt x="5090" y="1586"/>
                    <a:pt x="5136" y="1632"/>
                  </a:cubicBezTo>
                  <a:cubicBezTo>
                    <a:pt x="5187" y="1675"/>
                    <a:pt x="5235" y="1693"/>
                    <a:pt x="5281" y="1693"/>
                  </a:cubicBezTo>
                  <a:cubicBezTo>
                    <a:pt x="5378" y="1693"/>
                    <a:pt x="5462" y="1611"/>
                    <a:pt x="5524" y="1518"/>
                  </a:cubicBezTo>
                  <a:cubicBezTo>
                    <a:pt x="5547" y="1472"/>
                    <a:pt x="5569" y="1403"/>
                    <a:pt x="5569" y="1335"/>
                  </a:cubicBezTo>
                  <a:cubicBezTo>
                    <a:pt x="5592" y="1381"/>
                    <a:pt x="5592" y="1426"/>
                    <a:pt x="5615" y="1472"/>
                  </a:cubicBezTo>
                  <a:cubicBezTo>
                    <a:pt x="5688" y="1554"/>
                    <a:pt x="5750" y="1587"/>
                    <a:pt x="5804" y="1587"/>
                  </a:cubicBezTo>
                  <a:cubicBezTo>
                    <a:pt x="6019" y="1587"/>
                    <a:pt x="6085" y="1038"/>
                    <a:pt x="6049" y="856"/>
                  </a:cubicBezTo>
                  <a:cubicBezTo>
                    <a:pt x="6049" y="833"/>
                    <a:pt x="6049" y="810"/>
                    <a:pt x="6026" y="810"/>
                  </a:cubicBezTo>
                  <a:cubicBezTo>
                    <a:pt x="5136" y="536"/>
                    <a:pt x="4177" y="468"/>
                    <a:pt x="3264" y="353"/>
                  </a:cubicBezTo>
                  <a:cubicBezTo>
                    <a:pt x="2716" y="285"/>
                    <a:pt x="2191" y="239"/>
                    <a:pt x="1643" y="148"/>
                  </a:cubicBezTo>
                  <a:cubicBezTo>
                    <a:pt x="1260" y="90"/>
                    <a:pt x="876" y="1"/>
                    <a:pt x="478" y="1"/>
                  </a:cubicBezTo>
                  <a:close/>
                </a:path>
              </a:pathLst>
            </a:custGeom>
            <a:solidFill>
              <a:srgbClr val="D5D0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1" name="Google Shape;3521;p34"/>
            <p:cNvSpPr/>
            <p:nvPr/>
          </p:nvSpPr>
          <p:spPr>
            <a:xfrm flipH="1">
              <a:off x="1190601" y="3184614"/>
              <a:ext cx="250622" cy="187584"/>
            </a:xfrm>
            <a:custGeom>
              <a:rect b="b" l="l" r="r" t="t"/>
              <a:pathLst>
                <a:path extrusionOk="0" h="4785" w="6393">
                  <a:moveTo>
                    <a:pt x="3602" y="0"/>
                  </a:moveTo>
                  <a:cubicBezTo>
                    <a:pt x="3552" y="0"/>
                    <a:pt x="3534" y="57"/>
                    <a:pt x="3516" y="129"/>
                  </a:cubicBezTo>
                  <a:cubicBezTo>
                    <a:pt x="3311" y="836"/>
                    <a:pt x="2968" y="1681"/>
                    <a:pt x="2466" y="1681"/>
                  </a:cubicBezTo>
                  <a:cubicBezTo>
                    <a:pt x="2440" y="1683"/>
                    <a:pt x="2413" y="1683"/>
                    <a:pt x="2387" y="1683"/>
                  </a:cubicBezTo>
                  <a:cubicBezTo>
                    <a:pt x="2097" y="1683"/>
                    <a:pt x="1808" y="1587"/>
                    <a:pt x="1519" y="1587"/>
                  </a:cubicBezTo>
                  <a:cubicBezTo>
                    <a:pt x="1492" y="1587"/>
                    <a:pt x="1465" y="1588"/>
                    <a:pt x="1439" y="1590"/>
                  </a:cubicBezTo>
                  <a:cubicBezTo>
                    <a:pt x="960" y="1635"/>
                    <a:pt x="572" y="1932"/>
                    <a:pt x="343" y="2343"/>
                  </a:cubicBezTo>
                  <a:cubicBezTo>
                    <a:pt x="92" y="2754"/>
                    <a:pt x="69" y="3210"/>
                    <a:pt x="1" y="3667"/>
                  </a:cubicBezTo>
                  <a:cubicBezTo>
                    <a:pt x="503" y="4055"/>
                    <a:pt x="1918" y="4397"/>
                    <a:pt x="2854" y="4557"/>
                  </a:cubicBezTo>
                  <a:cubicBezTo>
                    <a:pt x="3448" y="4644"/>
                    <a:pt x="4148" y="4785"/>
                    <a:pt x="4792" y="4785"/>
                  </a:cubicBezTo>
                  <a:cubicBezTo>
                    <a:pt x="4990" y="4785"/>
                    <a:pt x="5183" y="4772"/>
                    <a:pt x="5365" y="4739"/>
                  </a:cubicBezTo>
                  <a:cubicBezTo>
                    <a:pt x="5684" y="4671"/>
                    <a:pt x="5958" y="4488"/>
                    <a:pt x="6004" y="4146"/>
                  </a:cubicBezTo>
                  <a:cubicBezTo>
                    <a:pt x="6095" y="3575"/>
                    <a:pt x="5821" y="3028"/>
                    <a:pt x="5913" y="2457"/>
                  </a:cubicBezTo>
                  <a:cubicBezTo>
                    <a:pt x="5958" y="2183"/>
                    <a:pt x="6073" y="1886"/>
                    <a:pt x="6141" y="1590"/>
                  </a:cubicBezTo>
                  <a:cubicBezTo>
                    <a:pt x="6209" y="1407"/>
                    <a:pt x="6255" y="1202"/>
                    <a:pt x="6301" y="996"/>
                  </a:cubicBezTo>
                  <a:cubicBezTo>
                    <a:pt x="6324" y="950"/>
                    <a:pt x="6346" y="859"/>
                    <a:pt x="6369" y="791"/>
                  </a:cubicBezTo>
                  <a:cubicBezTo>
                    <a:pt x="6392" y="722"/>
                    <a:pt x="6324" y="631"/>
                    <a:pt x="6232" y="631"/>
                  </a:cubicBezTo>
                  <a:cubicBezTo>
                    <a:pt x="5913" y="631"/>
                    <a:pt x="5411" y="540"/>
                    <a:pt x="5068" y="471"/>
                  </a:cubicBezTo>
                  <a:cubicBezTo>
                    <a:pt x="4566" y="380"/>
                    <a:pt x="4132" y="220"/>
                    <a:pt x="3653" y="15"/>
                  </a:cubicBezTo>
                  <a:cubicBezTo>
                    <a:pt x="3633" y="5"/>
                    <a:pt x="3616" y="0"/>
                    <a:pt x="3602" y="0"/>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2" name="Google Shape;3522;p34"/>
            <p:cNvSpPr/>
            <p:nvPr/>
          </p:nvSpPr>
          <p:spPr>
            <a:xfrm flipH="1">
              <a:off x="1191502" y="3201275"/>
              <a:ext cx="133367" cy="56412"/>
            </a:xfrm>
            <a:custGeom>
              <a:rect b="b" l="l" r="r" t="t"/>
              <a:pathLst>
                <a:path extrusionOk="0" h="1439" w="3402">
                  <a:moveTo>
                    <a:pt x="251" y="0"/>
                  </a:moveTo>
                  <a:cubicBezTo>
                    <a:pt x="251" y="0"/>
                    <a:pt x="69" y="503"/>
                    <a:pt x="0" y="708"/>
                  </a:cubicBezTo>
                  <a:cubicBezTo>
                    <a:pt x="1164" y="1119"/>
                    <a:pt x="2055" y="1256"/>
                    <a:pt x="3173" y="1438"/>
                  </a:cubicBezTo>
                  <a:cubicBezTo>
                    <a:pt x="3241" y="1165"/>
                    <a:pt x="3356" y="982"/>
                    <a:pt x="3401" y="731"/>
                  </a:cubicBezTo>
                  <a:cubicBezTo>
                    <a:pt x="2328" y="594"/>
                    <a:pt x="1324" y="320"/>
                    <a:pt x="251" y="0"/>
                  </a:cubicBezTo>
                  <a:close/>
                </a:path>
              </a:pathLst>
            </a:custGeom>
            <a:solidFill>
              <a:srgbClr val="B154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3" name="Google Shape;3523;p34"/>
            <p:cNvSpPr/>
            <p:nvPr/>
          </p:nvSpPr>
          <p:spPr>
            <a:xfrm flipH="1">
              <a:off x="88462" y="2143592"/>
              <a:ext cx="644960" cy="598309"/>
            </a:xfrm>
            <a:custGeom>
              <a:rect b="b" l="l" r="r" t="t"/>
              <a:pathLst>
                <a:path extrusionOk="0" h="15262" w="16452">
                  <a:moveTo>
                    <a:pt x="7617" y="0"/>
                  </a:moveTo>
                  <a:cubicBezTo>
                    <a:pt x="7582" y="0"/>
                    <a:pt x="7546" y="1"/>
                    <a:pt x="7510" y="1"/>
                  </a:cubicBezTo>
                  <a:cubicBezTo>
                    <a:pt x="2352" y="69"/>
                    <a:pt x="1" y="4475"/>
                    <a:pt x="366" y="8218"/>
                  </a:cubicBezTo>
                  <a:cubicBezTo>
                    <a:pt x="640" y="10843"/>
                    <a:pt x="2169" y="12989"/>
                    <a:pt x="4246" y="14198"/>
                  </a:cubicBezTo>
                  <a:cubicBezTo>
                    <a:pt x="5408" y="14880"/>
                    <a:pt x="6744" y="15262"/>
                    <a:pt x="8116" y="15262"/>
                  </a:cubicBezTo>
                  <a:cubicBezTo>
                    <a:pt x="9224" y="15262"/>
                    <a:pt x="10355" y="15013"/>
                    <a:pt x="11436" y="14472"/>
                  </a:cubicBezTo>
                  <a:cubicBezTo>
                    <a:pt x="13468" y="13468"/>
                    <a:pt x="15043" y="11665"/>
                    <a:pt x="15499" y="9405"/>
                  </a:cubicBezTo>
                  <a:cubicBezTo>
                    <a:pt x="16451" y="4849"/>
                    <a:pt x="12699" y="0"/>
                    <a:pt x="761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4" name="Google Shape;3524;p34"/>
            <p:cNvSpPr/>
            <p:nvPr/>
          </p:nvSpPr>
          <p:spPr>
            <a:xfrm flipH="1">
              <a:off x="238646" y="2211608"/>
              <a:ext cx="438402" cy="406569"/>
            </a:xfrm>
            <a:custGeom>
              <a:rect b="b" l="l" r="r" t="t"/>
              <a:pathLst>
                <a:path extrusionOk="0" h="10371" w="11183">
                  <a:moveTo>
                    <a:pt x="5127" y="1"/>
                  </a:moveTo>
                  <a:cubicBezTo>
                    <a:pt x="5115" y="1"/>
                    <a:pt x="5103" y="1"/>
                    <a:pt x="5091" y="1"/>
                  </a:cubicBezTo>
                  <a:cubicBezTo>
                    <a:pt x="1599" y="46"/>
                    <a:pt x="1" y="3036"/>
                    <a:pt x="252" y="5593"/>
                  </a:cubicBezTo>
                  <a:cubicBezTo>
                    <a:pt x="434" y="7350"/>
                    <a:pt x="1484" y="8834"/>
                    <a:pt x="2900" y="9656"/>
                  </a:cubicBezTo>
                  <a:cubicBezTo>
                    <a:pt x="3685" y="10112"/>
                    <a:pt x="4590" y="10371"/>
                    <a:pt x="5524" y="10371"/>
                  </a:cubicBezTo>
                  <a:cubicBezTo>
                    <a:pt x="6274" y="10371"/>
                    <a:pt x="7043" y="10204"/>
                    <a:pt x="7784" y="9838"/>
                  </a:cubicBezTo>
                  <a:cubicBezTo>
                    <a:pt x="9154" y="9154"/>
                    <a:pt x="10204" y="7921"/>
                    <a:pt x="10523" y="6392"/>
                  </a:cubicBezTo>
                  <a:cubicBezTo>
                    <a:pt x="11183" y="3298"/>
                    <a:pt x="8601" y="1"/>
                    <a:pt x="5127" y="1"/>
                  </a:cubicBezTo>
                  <a:close/>
                </a:path>
              </a:pathLst>
            </a:custGeom>
            <a:solidFill>
              <a:srgbClr val="C4CC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5" name="Google Shape;3525;p34"/>
            <p:cNvSpPr/>
            <p:nvPr/>
          </p:nvSpPr>
          <p:spPr>
            <a:xfrm flipH="1">
              <a:off x="500715" y="2251006"/>
              <a:ext cx="65351" cy="66252"/>
            </a:xfrm>
            <a:custGeom>
              <a:rect b="b" l="l" r="r" t="t"/>
              <a:pathLst>
                <a:path extrusionOk="0" h="1690" w="1667">
                  <a:moveTo>
                    <a:pt x="845" y="0"/>
                  </a:moveTo>
                  <a:cubicBezTo>
                    <a:pt x="388" y="0"/>
                    <a:pt x="23" y="365"/>
                    <a:pt x="0" y="822"/>
                  </a:cubicBezTo>
                  <a:cubicBezTo>
                    <a:pt x="0" y="1278"/>
                    <a:pt x="365" y="1666"/>
                    <a:pt x="822" y="1689"/>
                  </a:cubicBezTo>
                  <a:cubicBezTo>
                    <a:pt x="1278" y="1689"/>
                    <a:pt x="1644" y="1324"/>
                    <a:pt x="1666" y="867"/>
                  </a:cubicBezTo>
                  <a:cubicBezTo>
                    <a:pt x="1666" y="411"/>
                    <a:pt x="1301" y="23"/>
                    <a:pt x="84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6" name="Google Shape;3526;p34"/>
            <p:cNvSpPr/>
            <p:nvPr/>
          </p:nvSpPr>
          <p:spPr>
            <a:xfrm flipH="1">
              <a:off x="511457" y="2340466"/>
              <a:ext cx="28657" cy="28657"/>
            </a:xfrm>
            <a:custGeom>
              <a:rect b="b" l="l" r="r" t="t"/>
              <a:pathLst>
                <a:path extrusionOk="0" h="731" w="731">
                  <a:moveTo>
                    <a:pt x="365" y="1"/>
                  </a:moveTo>
                  <a:cubicBezTo>
                    <a:pt x="160" y="1"/>
                    <a:pt x="0" y="160"/>
                    <a:pt x="0" y="366"/>
                  </a:cubicBezTo>
                  <a:cubicBezTo>
                    <a:pt x="0" y="548"/>
                    <a:pt x="160" y="731"/>
                    <a:pt x="342" y="731"/>
                  </a:cubicBezTo>
                  <a:cubicBezTo>
                    <a:pt x="548" y="731"/>
                    <a:pt x="708" y="571"/>
                    <a:pt x="730" y="366"/>
                  </a:cubicBezTo>
                  <a:cubicBezTo>
                    <a:pt x="730" y="160"/>
                    <a:pt x="571" y="1"/>
                    <a:pt x="3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7" name="Google Shape;3527;p34"/>
            <p:cNvSpPr/>
            <p:nvPr/>
          </p:nvSpPr>
          <p:spPr>
            <a:xfrm flipH="1">
              <a:off x="110572" y="2306478"/>
              <a:ext cx="518139" cy="435422"/>
            </a:xfrm>
            <a:custGeom>
              <a:rect b="b" l="l" r="r" t="t"/>
              <a:pathLst>
                <a:path extrusionOk="0" h="11107" w="13217">
                  <a:moveTo>
                    <a:pt x="11938" y="0"/>
                  </a:moveTo>
                  <a:lnTo>
                    <a:pt x="11938" y="0"/>
                  </a:lnTo>
                  <a:cubicBezTo>
                    <a:pt x="12280" y="1141"/>
                    <a:pt x="12349" y="2328"/>
                    <a:pt x="12121" y="3515"/>
                  </a:cubicBezTo>
                  <a:cubicBezTo>
                    <a:pt x="11687" y="5524"/>
                    <a:pt x="10660" y="7533"/>
                    <a:pt x="8879" y="8674"/>
                  </a:cubicBezTo>
                  <a:cubicBezTo>
                    <a:pt x="7596" y="9499"/>
                    <a:pt x="5994" y="9884"/>
                    <a:pt x="4419" y="9884"/>
                  </a:cubicBezTo>
                  <a:cubicBezTo>
                    <a:pt x="3641" y="9884"/>
                    <a:pt x="2870" y="9791"/>
                    <a:pt x="2146" y="9610"/>
                  </a:cubicBezTo>
                  <a:cubicBezTo>
                    <a:pt x="1416" y="9427"/>
                    <a:pt x="708" y="9153"/>
                    <a:pt x="0" y="8856"/>
                  </a:cubicBezTo>
                  <a:lnTo>
                    <a:pt x="0" y="8856"/>
                  </a:lnTo>
                  <a:cubicBezTo>
                    <a:pt x="480" y="9313"/>
                    <a:pt x="1005" y="9701"/>
                    <a:pt x="1575" y="10043"/>
                  </a:cubicBezTo>
                  <a:cubicBezTo>
                    <a:pt x="2737" y="10725"/>
                    <a:pt x="4073" y="11107"/>
                    <a:pt x="5445" y="11107"/>
                  </a:cubicBezTo>
                  <a:cubicBezTo>
                    <a:pt x="6553" y="11107"/>
                    <a:pt x="7684" y="10858"/>
                    <a:pt x="8765" y="10317"/>
                  </a:cubicBezTo>
                  <a:cubicBezTo>
                    <a:pt x="10797" y="9290"/>
                    <a:pt x="12372" y="7510"/>
                    <a:pt x="12828" y="5250"/>
                  </a:cubicBezTo>
                  <a:cubicBezTo>
                    <a:pt x="13216" y="3447"/>
                    <a:pt x="12851" y="1575"/>
                    <a:pt x="11938" y="0"/>
                  </a:cubicBezTo>
                  <a:close/>
                </a:path>
              </a:pathLst>
            </a:custGeom>
            <a:solidFill>
              <a:srgbClr val="DFDC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8" name="Google Shape;3528;p34"/>
            <p:cNvSpPr/>
            <p:nvPr/>
          </p:nvSpPr>
          <p:spPr>
            <a:xfrm flipH="1">
              <a:off x="564262" y="2815601"/>
              <a:ext cx="334672" cy="310562"/>
            </a:xfrm>
            <a:custGeom>
              <a:rect b="b" l="l" r="r" t="t"/>
              <a:pathLst>
                <a:path extrusionOk="0" h="7922" w="8537">
                  <a:moveTo>
                    <a:pt x="662" y="1"/>
                  </a:moveTo>
                  <a:cubicBezTo>
                    <a:pt x="434" y="252"/>
                    <a:pt x="228" y="480"/>
                    <a:pt x="0" y="686"/>
                  </a:cubicBezTo>
                  <a:cubicBezTo>
                    <a:pt x="479" y="2306"/>
                    <a:pt x="1758" y="3721"/>
                    <a:pt x="2899" y="4885"/>
                  </a:cubicBezTo>
                  <a:cubicBezTo>
                    <a:pt x="4291" y="6255"/>
                    <a:pt x="5866" y="7487"/>
                    <a:pt x="7784" y="7921"/>
                  </a:cubicBezTo>
                  <a:cubicBezTo>
                    <a:pt x="8057" y="7670"/>
                    <a:pt x="8286" y="7396"/>
                    <a:pt x="8537" y="7122"/>
                  </a:cubicBezTo>
                  <a:cubicBezTo>
                    <a:pt x="8400" y="7077"/>
                    <a:pt x="8263" y="7008"/>
                    <a:pt x="8126" y="6962"/>
                  </a:cubicBezTo>
                  <a:cubicBezTo>
                    <a:pt x="7578" y="6780"/>
                    <a:pt x="7076" y="6574"/>
                    <a:pt x="6574" y="6301"/>
                  </a:cubicBezTo>
                  <a:cubicBezTo>
                    <a:pt x="5592" y="5730"/>
                    <a:pt x="4656" y="5068"/>
                    <a:pt x="3835" y="4269"/>
                  </a:cubicBezTo>
                  <a:cubicBezTo>
                    <a:pt x="2602" y="3105"/>
                    <a:pt x="1278" y="1644"/>
                    <a:pt x="662" y="1"/>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9" name="Google Shape;3529;p34"/>
            <p:cNvSpPr/>
            <p:nvPr/>
          </p:nvSpPr>
          <p:spPr>
            <a:xfrm flipH="1">
              <a:off x="500715" y="2755660"/>
              <a:ext cx="349922" cy="294411"/>
            </a:xfrm>
            <a:custGeom>
              <a:rect b="b" l="l" r="r" t="t"/>
              <a:pathLst>
                <a:path extrusionOk="0" h="7510" w="8926">
                  <a:moveTo>
                    <a:pt x="617" y="0"/>
                  </a:moveTo>
                  <a:cubicBezTo>
                    <a:pt x="503" y="160"/>
                    <a:pt x="389" y="297"/>
                    <a:pt x="275" y="457"/>
                  </a:cubicBezTo>
                  <a:cubicBezTo>
                    <a:pt x="183" y="594"/>
                    <a:pt x="92" y="708"/>
                    <a:pt x="1" y="845"/>
                  </a:cubicBezTo>
                  <a:cubicBezTo>
                    <a:pt x="1096" y="2511"/>
                    <a:pt x="2375" y="3972"/>
                    <a:pt x="3972" y="5182"/>
                  </a:cubicBezTo>
                  <a:cubicBezTo>
                    <a:pt x="4794" y="5798"/>
                    <a:pt x="5661" y="6323"/>
                    <a:pt x="6597" y="6780"/>
                  </a:cubicBezTo>
                  <a:cubicBezTo>
                    <a:pt x="7122" y="7053"/>
                    <a:pt x="7670" y="7259"/>
                    <a:pt x="8241" y="7510"/>
                  </a:cubicBezTo>
                  <a:cubicBezTo>
                    <a:pt x="8469" y="7168"/>
                    <a:pt x="8697" y="6825"/>
                    <a:pt x="8925" y="6483"/>
                  </a:cubicBezTo>
                  <a:cubicBezTo>
                    <a:pt x="8286" y="6323"/>
                    <a:pt x="7670" y="5981"/>
                    <a:pt x="7122" y="5730"/>
                  </a:cubicBezTo>
                  <a:cubicBezTo>
                    <a:pt x="6255" y="5273"/>
                    <a:pt x="5410" y="4794"/>
                    <a:pt x="4611" y="4200"/>
                  </a:cubicBezTo>
                  <a:cubicBezTo>
                    <a:pt x="3036" y="3059"/>
                    <a:pt x="1644" y="1644"/>
                    <a:pt x="617" y="0"/>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0" name="Google Shape;3530;p34"/>
            <p:cNvSpPr/>
            <p:nvPr/>
          </p:nvSpPr>
          <p:spPr>
            <a:xfrm flipH="1">
              <a:off x="583040" y="2735040"/>
              <a:ext cx="275633" cy="283865"/>
            </a:xfrm>
            <a:custGeom>
              <a:rect b="b" l="l" r="r" t="t"/>
              <a:pathLst>
                <a:path extrusionOk="0" h="7241" w="7031">
                  <a:moveTo>
                    <a:pt x="3534" y="0"/>
                  </a:moveTo>
                  <a:cubicBezTo>
                    <a:pt x="3520" y="0"/>
                    <a:pt x="3506" y="1"/>
                    <a:pt x="3493" y="2"/>
                  </a:cubicBezTo>
                  <a:cubicBezTo>
                    <a:pt x="3447" y="24"/>
                    <a:pt x="3401" y="24"/>
                    <a:pt x="3356" y="47"/>
                  </a:cubicBezTo>
                  <a:cubicBezTo>
                    <a:pt x="2968" y="161"/>
                    <a:pt x="2465" y="937"/>
                    <a:pt x="1781" y="2033"/>
                  </a:cubicBezTo>
                  <a:cubicBezTo>
                    <a:pt x="1598" y="2307"/>
                    <a:pt x="1461" y="2535"/>
                    <a:pt x="1347" y="2695"/>
                  </a:cubicBezTo>
                  <a:cubicBezTo>
                    <a:pt x="1233" y="2855"/>
                    <a:pt x="1050" y="3037"/>
                    <a:pt x="890" y="3266"/>
                  </a:cubicBezTo>
                  <a:cubicBezTo>
                    <a:pt x="343" y="3882"/>
                    <a:pt x="0" y="4293"/>
                    <a:pt x="46" y="4612"/>
                  </a:cubicBezTo>
                  <a:cubicBezTo>
                    <a:pt x="69" y="4726"/>
                    <a:pt x="92" y="5000"/>
                    <a:pt x="2237" y="7009"/>
                  </a:cubicBezTo>
                  <a:cubicBezTo>
                    <a:pt x="2401" y="7152"/>
                    <a:pt x="2620" y="7241"/>
                    <a:pt x="2845" y="7241"/>
                  </a:cubicBezTo>
                  <a:cubicBezTo>
                    <a:pt x="2871" y="7241"/>
                    <a:pt x="2896" y="7239"/>
                    <a:pt x="2922" y="7237"/>
                  </a:cubicBezTo>
                  <a:cubicBezTo>
                    <a:pt x="3127" y="7214"/>
                    <a:pt x="3310" y="7123"/>
                    <a:pt x="3470" y="6963"/>
                  </a:cubicBezTo>
                  <a:cubicBezTo>
                    <a:pt x="4018" y="6370"/>
                    <a:pt x="4839" y="5502"/>
                    <a:pt x="5501" y="4704"/>
                  </a:cubicBezTo>
                  <a:cubicBezTo>
                    <a:pt x="6460" y="3517"/>
                    <a:pt x="7030" y="2718"/>
                    <a:pt x="6505" y="1828"/>
                  </a:cubicBezTo>
                  <a:cubicBezTo>
                    <a:pt x="6058" y="1045"/>
                    <a:pt x="4210" y="0"/>
                    <a:pt x="3534" y="0"/>
                  </a:cubicBezTo>
                  <a:close/>
                </a:path>
              </a:pathLst>
            </a:custGeom>
            <a:solidFill>
              <a:srgbClr val="8276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1" name="Google Shape;3531;p34"/>
            <p:cNvSpPr/>
            <p:nvPr/>
          </p:nvSpPr>
          <p:spPr>
            <a:xfrm flipH="1">
              <a:off x="592880" y="2743429"/>
              <a:ext cx="258658" cy="267400"/>
            </a:xfrm>
            <a:custGeom>
              <a:rect b="b" l="l" r="r" t="t"/>
              <a:pathLst>
                <a:path extrusionOk="0" h="6821" w="6598">
                  <a:moveTo>
                    <a:pt x="3357" y="0"/>
                  </a:moveTo>
                  <a:cubicBezTo>
                    <a:pt x="3313" y="0"/>
                    <a:pt x="3274" y="5"/>
                    <a:pt x="3242" y="16"/>
                  </a:cubicBezTo>
                  <a:cubicBezTo>
                    <a:pt x="2786" y="176"/>
                    <a:pt x="1781" y="1956"/>
                    <a:pt x="1325" y="2595"/>
                  </a:cubicBezTo>
                  <a:cubicBezTo>
                    <a:pt x="960" y="3097"/>
                    <a:pt x="1" y="4010"/>
                    <a:pt x="69" y="4375"/>
                  </a:cubicBezTo>
                  <a:cubicBezTo>
                    <a:pt x="92" y="4649"/>
                    <a:pt x="1462" y="5950"/>
                    <a:pt x="2192" y="6635"/>
                  </a:cubicBezTo>
                  <a:cubicBezTo>
                    <a:pt x="2326" y="6758"/>
                    <a:pt x="2493" y="6821"/>
                    <a:pt x="2658" y="6821"/>
                  </a:cubicBezTo>
                  <a:cubicBezTo>
                    <a:pt x="2830" y="6821"/>
                    <a:pt x="3000" y="6752"/>
                    <a:pt x="3128" y="6612"/>
                  </a:cubicBezTo>
                  <a:cubicBezTo>
                    <a:pt x="3653" y="6087"/>
                    <a:pt x="4497" y="5174"/>
                    <a:pt x="5159" y="4375"/>
                  </a:cubicBezTo>
                  <a:cubicBezTo>
                    <a:pt x="6164" y="3097"/>
                    <a:pt x="6597" y="2458"/>
                    <a:pt x="6164" y="1705"/>
                  </a:cubicBezTo>
                  <a:cubicBezTo>
                    <a:pt x="5759" y="1002"/>
                    <a:pt x="3981" y="0"/>
                    <a:pt x="3357" y="0"/>
                  </a:cubicBezTo>
                  <a:close/>
                </a:path>
              </a:pathLst>
            </a:custGeom>
            <a:solidFill>
              <a:srgbClr val="DFDC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2" name="Google Shape;3532;p34"/>
            <p:cNvSpPr/>
            <p:nvPr/>
          </p:nvSpPr>
          <p:spPr>
            <a:xfrm flipH="1">
              <a:off x="727110" y="2812935"/>
              <a:ext cx="40300" cy="40300"/>
            </a:xfrm>
            <a:custGeom>
              <a:rect b="b" l="l" r="r" t="t"/>
              <a:pathLst>
                <a:path extrusionOk="0" h="1028" w="1028">
                  <a:moveTo>
                    <a:pt x="434" y="0"/>
                  </a:moveTo>
                  <a:lnTo>
                    <a:pt x="0" y="571"/>
                  </a:lnTo>
                  <a:lnTo>
                    <a:pt x="571" y="1027"/>
                  </a:lnTo>
                  <a:lnTo>
                    <a:pt x="1028" y="480"/>
                  </a:lnTo>
                  <a:lnTo>
                    <a:pt x="434" y="0"/>
                  </a:ln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3" name="Google Shape;3533;p34"/>
            <p:cNvSpPr/>
            <p:nvPr/>
          </p:nvSpPr>
          <p:spPr>
            <a:xfrm flipH="1">
              <a:off x="665366" y="2862134"/>
              <a:ext cx="41202" cy="41202"/>
            </a:xfrm>
            <a:custGeom>
              <a:rect b="b" l="l" r="r" t="t"/>
              <a:pathLst>
                <a:path extrusionOk="0" h="1051" w="1051">
                  <a:moveTo>
                    <a:pt x="411" y="1"/>
                  </a:moveTo>
                  <a:lnTo>
                    <a:pt x="1" y="571"/>
                  </a:lnTo>
                  <a:lnTo>
                    <a:pt x="617" y="1051"/>
                  </a:lnTo>
                  <a:lnTo>
                    <a:pt x="1051" y="526"/>
                  </a:lnTo>
                  <a:lnTo>
                    <a:pt x="411" y="1"/>
                  </a:ln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4" name="Google Shape;3534;p34"/>
            <p:cNvSpPr/>
            <p:nvPr/>
          </p:nvSpPr>
          <p:spPr>
            <a:xfrm flipH="1">
              <a:off x="697590" y="2837084"/>
              <a:ext cx="39399" cy="41202"/>
            </a:xfrm>
            <a:custGeom>
              <a:rect b="b" l="l" r="r" t="t"/>
              <a:pathLst>
                <a:path extrusionOk="0" h="1051" w="1005">
                  <a:moveTo>
                    <a:pt x="434" y="1"/>
                  </a:moveTo>
                  <a:lnTo>
                    <a:pt x="0" y="571"/>
                  </a:lnTo>
                  <a:lnTo>
                    <a:pt x="571" y="1051"/>
                  </a:lnTo>
                  <a:lnTo>
                    <a:pt x="1005" y="503"/>
                  </a:lnTo>
                  <a:lnTo>
                    <a:pt x="434" y="1"/>
                  </a:ln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5" name="Google Shape;3535;p34"/>
            <p:cNvSpPr/>
            <p:nvPr/>
          </p:nvSpPr>
          <p:spPr>
            <a:xfrm flipH="1">
              <a:off x="631377" y="2820972"/>
              <a:ext cx="50140" cy="51042"/>
            </a:xfrm>
            <a:custGeom>
              <a:rect b="b" l="l" r="r" t="t"/>
              <a:pathLst>
                <a:path extrusionOk="0" h="1302" w="1279">
                  <a:moveTo>
                    <a:pt x="571" y="1"/>
                  </a:moveTo>
                  <a:lnTo>
                    <a:pt x="1" y="777"/>
                  </a:lnTo>
                  <a:lnTo>
                    <a:pt x="640" y="1302"/>
                  </a:lnTo>
                  <a:lnTo>
                    <a:pt x="1279" y="526"/>
                  </a:lnTo>
                  <a:lnTo>
                    <a:pt x="571" y="1"/>
                  </a:ln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6" name="Google Shape;3536;p34"/>
            <p:cNvSpPr/>
            <p:nvPr/>
          </p:nvSpPr>
          <p:spPr>
            <a:xfrm flipH="1">
              <a:off x="665366" y="2798626"/>
              <a:ext cx="46573" cy="46573"/>
            </a:xfrm>
            <a:custGeom>
              <a:rect b="b" l="l" r="r" t="t"/>
              <a:pathLst>
                <a:path extrusionOk="0" h="1188" w="1188">
                  <a:moveTo>
                    <a:pt x="548" y="0"/>
                  </a:moveTo>
                  <a:lnTo>
                    <a:pt x="1" y="708"/>
                  </a:lnTo>
                  <a:lnTo>
                    <a:pt x="594" y="1187"/>
                  </a:lnTo>
                  <a:lnTo>
                    <a:pt x="1188" y="457"/>
                  </a:lnTo>
                  <a:lnTo>
                    <a:pt x="548" y="0"/>
                  </a:ln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7" name="Google Shape;3537;p34"/>
            <p:cNvSpPr/>
            <p:nvPr/>
          </p:nvSpPr>
          <p:spPr>
            <a:xfrm flipH="1">
              <a:off x="696688" y="2775340"/>
              <a:ext cx="45671" cy="45671"/>
            </a:xfrm>
            <a:custGeom>
              <a:rect b="b" l="l" r="r" t="t"/>
              <a:pathLst>
                <a:path extrusionOk="0" h="1165" w="1165">
                  <a:moveTo>
                    <a:pt x="526" y="1"/>
                  </a:moveTo>
                  <a:lnTo>
                    <a:pt x="1" y="685"/>
                  </a:lnTo>
                  <a:lnTo>
                    <a:pt x="594" y="1165"/>
                  </a:lnTo>
                  <a:lnTo>
                    <a:pt x="1165" y="457"/>
                  </a:lnTo>
                  <a:lnTo>
                    <a:pt x="526" y="1"/>
                  </a:ln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8" name="Google Shape;3538;p34"/>
            <p:cNvSpPr/>
            <p:nvPr/>
          </p:nvSpPr>
          <p:spPr>
            <a:xfrm flipH="1">
              <a:off x="753062" y="2846022"/>
              <a:ext cx="39399" cy="40300"/>
            </a:xfrm>
            <a:custGeom>
              <a:rect b="b" l="l" r="r" t="t"/>
              <a:pathLst>
                <a:path extrusionOk="0" h="1028" w="1005">
                  <a:moveTo>
                    <a:pt x="434" y="1"/>
                  </a:moveTo>
                  <a:lnTo>
                    <a:pt x="0" y="571"/>
                  </a:lnTo>
                  <a:lnTo>
                    <a:pt x="571" y="1028"/>
                  </a:lnTo>
                  <a:lnTo>
                    <a:pt x="1005" y="457"/>
                  </a:lnTo>
                  <a:lnTo>
                    <a:pt x="434" y="1"/>
                  </a:ln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9" name="Google Shape;3539;p34"/>
            <p:cNvSpPr/>
            <p:nvPr/>
          </p:nvSpPr>
          <p:spPr>
            <a:xfrm flipH="1">
              <a:off x="692219" y="2895260"/>
              <a:ext cx="39399" cy="40300"/>
            </a:xfrm>
            <a:custGeom>
              <a:rect b="b" l="l" r="r" t="t"/>
              <a:pathLst>
                <a:path extrusionOk="0" h="1028" w="1005">
                  <a:moveTo>
                    <a:pt x="411" y="0"/>
                  </a:moveTo>
                  <a:lnTo>
                    <a:pt x="0" y="548"/>
                  </a:lnTo>
                  <a:lnTo>
                    <a:pt x="571" y="1027"/>
                  </a:lnTo>
                  <a:lnTo>
                    <a:pt x="1005" y="480"/>
                  </a:lnTo>
                  <a:lnTo>
                    <a:pt x="411" y="0"/>
                  </a:ln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0" name="Google Shape;3540;p34"/>
            <p:cNvSpPr/>
            <p:nvPr/>
          </p:nvSpPr>
          <p:spPr>
            <a:xfrm flipH="1">
              <a:off x="722640" y="2870210"/>
              <a:ext cx="39399" cy="40300"/>
            </a:xfrm>
            <a:custGeom>
              <a:rect b="b" l="l" r="r" t="t"/>
              <a:pathLst>
                <a:path extrusionOk="0" h="1028" w="1005">
                  <a:moveTo>
                    <a:pt x="434" y="0"/>
                  </a:moveTo>
                  <a:lnTo>
                    <a:pt x="0" y="571"/>
                  </a:lnTo>
                  <a:lnTo>
                    <a:pt x="571" y="1027"/>
                  </a:lnTo>
                  <a:lnTo>
                    <a:pt x="1005" y="479"/>
                  </a:lnTo>
                  <a:lnTo>
                    <a:pt x="434" y="0"/>
                  </a:ln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1" name="Google Shape;3541;p34"/>
            <p:cNvSpPr/>
            <p:nvPr/>
          </p:nvSpPr>
          <p:spPr>
            <a:xfrm flipH="1">
              <a:off x="779014" y="2878246"/>
              <a:ext cx="37595" cy="40300"/>
            </a:xfrm>
            <a:custGeom>
              <a:rect b="b" l="l" r="r" t="t"/>
              <a:pathLst>
                <a:path extrusionOk="0" h="1028" w="959">
                  <a:moveTo>
                    <a:pt x="411" y="1"/>
                  </a:moveTo>
                  <a:lnTo>
                    <a:pt x="0" y="548"/>
                  </a:lnTo>
                  <a:lnTo>
                    <a:pt x="525" y="1028"/>
                  </a:lnTo>
                  <a:lnTo>
                    <a:pt x="959" y="457"/>
                  </a:lnTo>
                  <a:lnTo>
                    <a:pt x="411" y="1"/>
                  </a:ln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2" name="Google Shape;3542;p34"/>
            <p:cNvSpPr/>
            <p:nvPr/>
          </p:nvSpPr>
          <p:spPr>
            <a:xfrm flipH="1">
              <a:off x="718171" y="2928347"/>
              <a:ext cx="42064" cy="44808"/>
            </a:xfrm>
            <a:custGeom>
              <a:rect b="b" l="l" r="r" t="t"/>
              <a:pathLst>
                <a:path extrusionOk="0" h="1143" w="1073">
                  <a:moveTo>
                    <a:pt x="502" y="1"/>
                  </a:moveTo>
                  <a:lnTo>
                    <a:pt x="0" y="663"/>
                  </a:lnTo>
                  <a:lnTo>
                    <a:pt x="479" y="1142"/>
                  </a:lnTo>
                  <a:lnTo>
                    <a:pt x="1073" y="457"/>
                  </a:lnTo>
                  <a:lnTo>
                    <a:pt x="502" y="1"/>
                  </a:ln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3" name="Google Shape;3543;p34"/>
            <p:cNvSpPr/>
            <p:nvPr/>
          </p:nvSpPr>
          <p:spPr>
            <a:xfrm flipH="1">
              <a:off x="748593" y="2903297"/>
              <a:ext cx="40300" cy="43005"/>
            </a:xfrm>
            <a:custGeom>
              <a:rect b="b" l="l" r="r" t="t"/>
              <a:pathLst>
                <a:path extrusionOk="0" h="1097" w="1028">
                  <a:moveTo>
                    <a:pt x="480" y="1"/>
                  </a:moveTo>
                  <a:lnTo>
                    <a:pt x="1" y="594"/>
                  </a:lnTo>
                  <a:lnTo>
                    <a:pt x="526" y="1096"/>
                  </a:lnTo>
                  <a:lnTo>
                    <a:pt x="1028" y="457"/>
                  </a:lnTo>
                  <a:lnTo>
                    <a:pt x="480" y="1"/>
                  </a:ln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4" name="Google Shape;3544;p34"/>
            <p:cNvSpPr/>
            <p:nvPr/>
          </p:nvSpPr>
          <p:spPr>
            <a:xfrm flipH="1">
              <a:off x="728011" y="2807564"/>
              <a:ext cx="40300" cy="41202"/>
            </a:xfrm>
            <a:custGeom>
              <a:rect b="b" l="l" r="r" t="t"/>
              <a:pathLst>
                <a:path extrusionOk="0" h="1051" w="1028">
                  <a:moveTo>
                    <a:pt x="457" y="0"/>
                  </a:moveTo>
                  <a:lnTo>
                    <a:pt x="1" y="571"/>
                  </a:lnTo>
                  <a:lnTo>
                    <a:pt x="594" y="1050"/>
                  </a:lnTo>
                  <a:lnTo>
                    <a:pt x="1028" y="480"/>
                  </a:lnTo>
                  <a:lnTo>
                    <a:pt x="457" y="0"/>
                  </a:ln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5" name="Google Shape;3545;p34"/>
            <p:cNvSpPr/>
            <p:nvPr/>
          </p:nvSpPr>
          <p:spPr>
            <a:xfrm flipH="1">
              <a:off x="665366" y="2856763"/>
              <a:ext cx="42103" cy="41202"/>
            </a:xfrm>
            <a:custGeom>
              <a:rect b="b" l="l" r="r" t="t"/>
              <a:pathLst>
                <a:path extrusionOk="0" h="1051" w="1074">
                  <a:moveTo>
                    <a:pt x="434" y="1"/>
                  </a:moveTo>
                  <a:lnTo>
                    <a:pt x="1" y="571"/>
                  </a:lnTo>
                  <a:lnTo>
                    <a:pt x="617" y="1051"/>
                  </a:lnTo>
                  <a:lnTo>
                    <a:pt x="1074" y="526"/>
                  </a:lnTo>
                  <a:lnTo>
                    <a:pt x="434" y="1"/>
                  </a:ln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6" name="Google Shape;3546;p34"/>
            <p:cNvSpPr/>
            <p:nvPr/>
          </p:nvSpPr>
          <p:spPr>
            <a:xfrm flipH="1">
              <a:off x="697590" y="2831713"/>
              <a:ext cx="40300" cy="41202"/>
            </a:xfrm>
            <a:custGeom>
              <a:rect b="b" l="l" r="r" t="t"/>
              <a:pathLst>
                <a:path extrusionOk="0" h="1051" w="1028">
                  <a:moveTo>
                    <a:pt x="434" y="1"/>
                  </a:moveTo>
                  <a:lnTo>
                    <a:pt x="1" y="571"/>
                  </a:lnTo>
                  <a:lnTo>
                    <a:pt x="594" y="1051"/>
                  </a:lnTo>
                  <a:lnTo>
                    <a:pt x="1028" y="503"/>
                  </a:lnTo>
                  <a:lnTo>
                    <a:pt x="434" y="1"/>
                  </a:ln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7" name="Google Shape;3547;p34"/>
            <p:cNvSpPr/>
            <p:nvPr/>
          </p:nvSpPr>
          <p:spPr>
            <a:xfrm flipH="1">
              <a:off x="631377" y="2816502"/>
              <a:ext cx="51042" cy="50140"/>
            </a:xfrm>
            <a:custGeom>
              <a:rect b="b" l="l" r="r" t="t"/>
              <a:pathLst>
                <a:path extrusionOk="0" h="1279" w="1302">
                  <a:moveTo>
                    <a:pt x="594" y="1"/>
                  </a:moveTo>
                  <a:lnTo>
                    <a:pt x="1" y="754"/>
                  </a:lnTo>
                  <a:lnTo>
                    <a:pt x="663" y="1279"/>
                  </a:lnTo>
                  <a:lnTo>
                    <a:pt x="1302" y="503"/>
                  </a:lnTo>
                  <a:lnTo>
                    <a:pt x="594" y="1"/>
                  </a:ln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8" name="Google Shape;3548;p34"/>
            <p:cNvSpPr/>
            <p:nvPr/>
          </p:nvSpPr>
          <p:spPr>
            <a:xfrm flipH="1">
              <a:off x="666267" y="2793255"/>
              <a:ext cx="46573" cy="47435"/>
            </a:xfrm>
            <a:custGeom>
              <a:rect b="b" l="l" r="r" t="t"/>
              <a:pathLst>
                <a:path extrusionOk="0" h="1210" w="1188">
                  <a:moveTo>
                    <a:pt x="549" y="0"/>
                  </a:moveTo>
                  <a:lnTo>
                    <a:pt x="1" y="731"/>
                  </a:lnTo>
                  <a:lnTo>
                    <a:pt x="594" y="1210"/>
                  </a:lnTo>
                  <a:lnTo>
                    <a:pt x="1188" y="457"/>
                  </a:lnTo>
                  <a:lnTo>
                    <a:pt x="549" y="0"/>
                  </a:ln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9" name="Google Shape;3549;p34"/>
            <p:cNvSpPr/>
            <p:nvPr/>
          </p:nvSpPr>
          <p:spPr>
            <a:xfrm flipH="1">
              <a:off x="697590" y="2769969"/>
              <a:ext cx="44769" cy="45671"/>
            </a:xfrm>
            <a:custGeom>
              <a:rect b="b" l="l" r="r" t="t"/>
              <a:pathLst>
                <a:path extrusionOk="0" h="1165" w="1142">
                  <a:moveTo>
                    <a:pt x="526" y="1"/>
                  </a:moveTo>
                  <a:lnTo>
                    <a:pt x="1" y="685"/>
                  </a:lnTo>
                  <a:lnTo>
                    <a:pt x="594" y="1165"/>
                  </a:lnTo>
                  <a:lnTo>
                    <a:pt x="1142" y="457"/>
                  </a:lnTo>
                  <a:lnTo>
                    <a:pt x="526" y="1"/>
                  </a:ln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0" name="Google Shape;3550;p34"/>
            <p:cNvSpPr/>
            <p:nvPr/>
          </p:nvSpPr>
          <p:spPr>
            <a:xfrm flipH="1">
              <a:off x="753062" y="2840651"/>
              <a:ext cx="40300" cy="40339"/>
            </a:xfrm>
            <a:custGeom>
              <a:rect b="b" l="l" r="r" t="t"/>
              <a:pathLst>
                <a:path extrusionOk="0" h="1029" w="1028">
                  <a:moveTo>
                    <a:pt x="457" y="1"/>
                  </a:moveTo>
                  <a:lnTo>
                    <a:pt x="1" y="572"/>
                  </a:lnTo>
                  <a:lnTo>
                    <a:pt x="571" y="1028"/>
                  </a:lnTo>
                  <a:lnTo>
                    <a:pt x="1028" y="457"/>
                  </a:lnTo>
                  <a:lnTo>
                    <a:pt x="457" y="1"/>
                  </a:ln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1" name="Google Shape;3551;p34"/>
            <p:cNvSpPr/>
            <p:nvPr/>
          </p:nvSpPr>
          <p:spPr>
            <a:xfrm flipH="1">
              <a:off x="692219" y="2889890"/>
              <a:ext cx="40300" cy="40300"/>
            </a:xfrm>
            <a:custGeom>
              <a:rect b="b" l="l" r="r" t="t"/>
              <a:pathLst>
                <a:path extrusionOk="0" h="1028" w="1028">
                  <a:moveTo>
                    <a:pt x="434" y="0"/>
                  </a:moveTo>
                  <a:lnTo>
                    <a:pt x="1" y="548"/>
                  </a:lnTo>
                  <a:lnTo>
                    <a:pt x="571" y="1027"/>
                  </a:lnTo>
                  <a:lnTo>
                    <a:pt x="1028" y="480"/>
                  </a:lnTo>
                  <a:lnTo>
                    <a:pt x="434" y="0"/>
                  </a:ln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2" name="Google Shape;3552;p34"/>
            <p:cNvSpPr/>
            <p:nvPr/>
          </p:nvSpPr>
          <p:spPr>
            <a:xfrm flipH="1">
              <a:off x="723542" y="2864839"/>
              <a:ext cx="39399" cy="40300"/>
            </a:xfrm>
            <a:custGeom>
              <a:rect b="b" l="l" r="r" t="t"/>
              <a:pathLst>
                <a:path extrusionOk="0" h="1028" w="1005">
                  <a:moveTo>
                    <a:pt x="434" y="0"/>
                  </a:moveTo>
                  <a:lnTo>
                    <a:pt x="1" y="571"/>
                  </a:lnTo>
                  <a:lnTo>
                    <a:pt x="571" y="1027"/>
                  </a:lnTo>
                  <a:lnTo>
                    <a:pt x="1005" y="479"/>
                  </a:lnTo>
                  <a:lnTo>
                    <a:pt x="434" y="0"/>
                  </a:ln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3" name="Google Shape;3553;p34"/>
            <p:cNvSpPr/>
            <p:nvPr/>
          </p:nvSpPr>
          <p:spPr>
            <a:xfrm flipH="1">
              <a:off x="779014" y="2872876"/>
              <a:ext cx="37595" cy="41202"/>
            </a:xfrm>
            <a:custGeom>
              <a:rect b="b" l="l" r="r" t="t"/>
              <a:pathLst>
                <a:path extrusionOk="0" h="1051" w="959">
                  <a:moveTo>
                    <a:pt x="411" y="1"/>
                  </a:moveTo>
                  <a:lnTo>
                    <a:pt x="0" y="548"/>
                  </a:lnTo>
                  <a:lnTo>
                    <a:pt x="502" y="1051"/>
                  </a:lnTo>
                  <a:lnTo>
                    <a:pt x="959" y="480"/>
                  </a:lnTo>
                  <a:lnTo>
                    <a:pt x="411" y="1"/>
                  </a:ln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4" name="Google Shape;3554;p34"/>
            <p:cNvSpPr/>
            <p:nvPr/>
          </p:nvSpPr>
          <p:spPr>
            <a:xfrm flipH="1">
              <a:off x="719073" y="2922976"/>
              <a:ext cx="42064" cy="44808"/>
            </a:xfrm>
            <a:custGeom>
              <a:rect b="b" l="l" r="r" t="t"/>
              <a:pathLst>
                <a:path extrusionOk="0" h="1143" w="1073">
                  <a:moveTo>
                    <a:pt x="525" y="1"/>
                  </a:moveTo>
                  <a:lnTo>
                    <a:pt x="0" y="663"/>
                  </a:lnTo>
                  <a:lnTo>
                    <a:pt x="502" y="1142"/>
                  </a:lnTo>
                  <a:lnTo>
                    <a:pt x="1073" y="457"/>
                  </a:lnTo>
                  <a:lnTo>
                    <a:pt x="525" y="1"/>
                  </a:ln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5" name="Google Shape;3555;p34"/>
            <p:cNvSpPr/>
            <p:nvPr/>
          </p:nvSpPr>
          <p:spPr>
            <a:xfrm flipH="1">
              <a:off x="748593" y="2897926"/>
              <a:ext cx="40300" cy="43005"/>
            </a:xfrm>
            <a:custGeom>
              <a:rect b="b" l="l" r="r" t="t"/>
              <a:pathLst>
                <a:path extrusionOk="0" h="1097" w="1028">
                  <a:moveTo>
                    <a:pt x="457" y="1"/>
                  </a:moveTo>
                  <a:lnTo>
                    <a:pt x="1" y="594"/>
                  </a:lnTo>
                  <a:lnTo>
                    <a:pt x="503" y="1096"/>
                  </a:lnTo>
                  <a:lnTo>
                    <a:pt x="1028" y="457"/>
                  </a:lnTo>
                  <a:lnTo>
                    <a:pt x="457" y="1"/>
                  </a:ln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6" name="Google Shape;3556;p34"/>
            <p:cNvSpPr/>
            <p:nvPr/>
          </p:nvSpPr>
          <p:spPr>
            <a:xfrm flipH="1">
              <a:off x="433600" y="2733276"/>
              <a:ext cx="248818" cy="438872"/>
            </a:xfrm>
            <a:custGeom>
              <a:rect b="b" l="l" r="r" t="t"/>
              <a:pathLst>
                <a:path extrusionOk="0" h="11195" w="6347">
                  <a:moveTo>
                    <a:pt x="4429" y="1"/>
                  </a:moveTo>
                  <a:cubicBezTo>
                    <a:pt x="4726" y="800"/>
                    <a:pt x="4771" y="1713"/>
                    <a:pt x="4726" y="2534"/>
                  </a:cubicBezTo>
                  <a:cubicBezTo>
                    <a:pt x="4703" y="3767"/>
                    <a:pt x="4475" y="4954"/>
                    <a:pt x="3972" y="6072"/>
                  </a:cubicBezTo>
                  <a:cubicBezTo>
                    <a:pt x="3128" y="7853"/>
                    <a:pt x="1690" y="9656"/>
                    <a:pt x="1" y="10889"/>
                  </a:cubicBezTo>
                  <a:cubicBezTo>
                    <a:pt x="229" y="11003"/>
                    <a:pt x="457" y="11094"/>
                    <a:pt x="708" y="11185"/>
                  </a:cubicBezTo>
                  <a:cubicBezTo>
                    <a:pt x="722" y="11192"/>
                    <a:pt x="733" y="11195"/>
                    <a:pt x="743" y="11195"/>
                  </a:cubicBezTo>
                  <a:cubicBezTo>
                    <a:pt x="767" y="11195"/>
                    <a:pt x="784" y="11179"/>
                    <a:pt x="800" y="11162"/>
                  </a:cubicBezTo>
                  <a:lnTo>
                    <a:pt x="845" y="11162"/>
                  </a:lnTo>
                  <a:cubicBezTo>
                    <a:pt x="1873" y="10523"/>
                    <a:pt x="2786" y="9542"/>
                    <a:pt x="3539" y="8606"/>
                  </a:cubicBezTo>
                  <a:cubicBezTo>
                    <a:pt x="4292" y="7647"/>
                    <a:pt x="4977" y="6597"/>
                    <a:pt x="5410" y="5433"/>
                  </a:cubicBezTo>
                  <a:cubicBezTo>
                    <a:pt x="6346" y="2877"/>
                    <a:pt x="6072" y="1096"/>
                    <a:pt x="4429" y="1"/>
                  </a:cubicBezTo>
                  <a:close/>
                </a:path>
              </a:pathLst>
            </a:custGeom>
            <a:solidFill>
              <a:srgbClr val="C6D0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7" name="Google Shape;3557;p34"/>
            <p:cNvSpPr/>
            <p:nvPr/>
          </p:nvSpPr>
          <p:spPr>
            <a:xfrm flipH="1">
              <a:off x="144600" y="2777222"/>
              <a:ext cx="435814" cy="327890"/>
            </a:xfrm>
            <a:custGeom>
              <a:rect b="b" l="l" r="r" t="t"/>
              <a:pathLst>
                <a:path extrusionOk="0" h="8364" w="11117">
                  <a:moveTo>
                    <a:pt x="2678" y="1"/>
                  </a:moveTo>
                  <a:cubicBezTo>
                    <a:pt x="2517" y="1"/>
                    <a:pt x="2398" y="10"/>
                    <a:pt x="2329" y="21"/>
                  </a:cubicBezTo>
                  <a:cubicBezTo>
                    <a:pt x="1233" y="204"/>
                    <a:pt x="1" y="2441"/>
                    <a:pt x="1599" y="3673"/>
                  </a:cubicBezTo>
                  <a:cubicBezTo>
                    <a:pt x="1633" y="3707"/>
                    <a:pt x="1661" y="3725"/>
                    <a:pt x="1687" y="3725"/>
                  </a:cubicBezTo>
                  <a:cubicBezTo>
                    <a:pt x="1713" y="3725"/>
                    <a:pt x="1736" y="3707"/>
                    <a:pt x="1758" y="3673"/>
                  </a:cubicBezTo>
                  <a:cubicBezTo>
                    <a:pt x="1936" y="3666"/>
                    <a:pt x="2115" y="3662"/>
                    <a:pt x="2295" y="3662"/>
                  </a:cubicBezTo>
                  <a:cubicBezTo>
                    <a:pt x="3773" y="3662"/>
                    <a:pt x="5290" y="3929"/>
                    <a:pt x="6552" y="4723"/>
                  </a:cubicBezTo>
                  <a:cubicBezTo>
                    <a:pt x="7921" y="5568"/>
                    <a:pt x="8652" y="6732"/>
                    <a:pt x="9200" y="8193"/>
                  </a:cubicBezTo>
                  <a:cubicBezTo>
                    <a:pt x="9214" y="8221"/>
                    <a:pt x="9245" y="8240"/>
                    <a:pt x="9273" y="8240"/>
                  </a:cubicBezTo>
                  <a:cubicBezTo>
                    <a:pt x="9290" y="8240"/>
                    <a:pt x="9305" y="8233"/>
                    <a:pt x="9314" y="8215"/>
                  </a:cubicBezTo>
                  <a:cubicBezTo>
                    <a:pt x="9553" y="8318"/>
                    <a:pt x="9833" y="8364"/>
                    <a:pt x="10113" y="8364"/>
                  </a:cubicBezTo>
                  <a:cubicBezTo>
                    <a:pt x="10392" y="8364"/>
                    <a:pt x="10672" y="8318"/>
                    <a:pt x="10911" y="8238"/>
                  </a:cubicBezTo>
                  <a:cubicBezTo>
                    <a:pt x="10921" y="8267"/>
                    <a:pt x="10947" y="8280"/>
                    <a:pt x="10973" y="8280"/>
                  </a:cubicBezTo>
                  <a:cubicBezTo>
                    <a:pt x="11010" y="8280"/>
                    <a:pt x="11048" y="8255"/>
                    <a:pt x="11048" y="8215"/>
                  </a:cubicBezTo>
                  <a:cubicBezTo>
                    <a:pt x="11117" y="7074"/>
                    <a:pt x="10706" y="5819"/>
                    <a:pt x="10295" y="4769"/>
                  </a:cubicBezTo>
                  <a:cubicBezTo>
                    <a:pt x="9930" y="3833"/>
                    <a:pt x="8743" y="2395"/>
                    <a:pt x="7921" y="1847"/>
                  </a:cubicBezTo>
                  <a:cubicBezTo>
                    <a:pt x="5562" y="255"/>
                    <a:pt x="3526" y="1"/>
                    <a:pt x="26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8" name="Google Shape;3558;p34"/>
            <p:cNvSpPr/>
            <p:nvPr/>
          </p:nvSpPr>
          <p:spPr>
            <a:xfrm flipH="1">
              <a:off x="195602" y="2883774"/>
              <a:ext cx="342747" cy="220906"/>
            </a:xfrm>
            <a:custGeom>
              <a:rect b="b" l="l" r="r" t="t"/>
              <a:pathLst>
                <a:path extrusionOk="0" h="5635" w="8743">
                  <a:moveTo>
                    <a:pt x="2155" y="0"/>
                  </a:moveTo>
                  <a:cubicBezTo>
                    <a:pt x="1438" y="0"/>
                    <a:pt x="713" y="124"/>
                    <a:pt x="1" y="362"/>
                  </a:cubicBezTo>
                  <a:cubicBezTo>
                    <a:pt x="115" y="590"/>
                    <a:pt x="297" y="773"/>
                    <a:pt x="526" y="955"/>
                  </a:cubicBezTo>
                  <a:cubicBezTo>
                    <a:pt x="560" y="989"/>
                    <a:pt x="588" y="1007"/>
                    <a:pt x="614" y="1007"/>
                  </a:cubicBezTo>
                  <a:cubicBezTo>
                    <a:pt x="640" y="1007"/>
                    <a:pt x="663" y="989"/>
                    <a:pt x="685" y="955"/>
                  </a:cubicBezTo>
                  <a:cubicBezTo>
                    <a:pt x="863" y="948"/>
                    <a:pt x="1042" y="944"/>
                    <a:pt x="1222" y="944"/>
                  </a:cubicBezTo>
                  <a:cubicBezTo>
                    <a:pt x="2700" y="944"/>
                    <a:pt x="4217" y="1211"/>
                    <a:pt x="5479" y="2005"/>
                  </a:cubicBezTo>
                  <a:cubicBezTo>
                    <a:pt x="6848" y="2850"/>
                    <a:pt x="7579" y="4014"/>
                    <a:pt x="8127" y="5475"/>
                  </a:cubicBezTo>
                  <a:cubicBezTo>
                    <a:pt x="8141" y="5503"/>
                    <a:pt x="8172" y="5522"/>
                    <a:pt x="8200" y="5522"/>
                  </a:cubicBezTo>
                  <a:cubicBezTo>
                    <a:pt x="8217" y="5522"/>
                    <a:pt x="8232" y="5515"/>
                    <a:pt x="8241" y="5497"/>
                  </a:cubicBezTo>
                  <a:cubicBezTo>
                    <a:pt x="8400" y="5566"/>
                    <a:pt x="8560" y="5612"/>
                    <a:pt x="8743" y="5634"/>
                  </a:cubicBezTo>
                  <a:cubicBezTo>
                    <a:pt x="8446" y="4858"/>
                    <a:pt x="8127" y="4082"/>
                    <a:pt x="7647" y="3352"/>
                  </a:cubicBezTo>
                  <a:cubicBezTo>
                    <a:pt x="7099" y="2484"/>
                    <a:pt x="6415" y="1731"/>
                    <a:pt x="5616" y="1115"/>
                  </a:cubicBezTo>
                  <a:cubicBezTo>
                    <a:pt x="4554" y="355"/>
                    <a:pt x="3367" y="0"/>
                    <a:pt x="2155" y="0"/>
                  </a:cubicBezTo>
                  <a:close/>
                </a:path>
              </a:pathLst>
            </a:custGeom>
            <a:solidFill>
              <a:srgbClr val="C6D0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9" name="Google Shape;3559;p34"/>
            <p:cNvSpPr/>
            <p:nvPr/>
          </p:nvSpPr>
          <p:spPr>
            <a:xfrm flipH="1">
              <a:off x="98066" y="3096565"/>
              <a:ext cx="160181" cy="162926"/>
            </a:xfrm>
            <a:custGeom>
              <a:rect b="b" l="l" r="r" t="t"/>
              <a:pathLst>
                <a:path extrusionOk="0" h="4156" w="4086">
                  <a:moveTo>
                    <a:pt x="2134" y="0"/>
                  </a:moveTo>
                  <a:cubicBezTo>
                    <a:pt x="1840" y="0"/>
                    <a:pt x="1588" y="79"/>
                    <a:pt x="1255" y="184"/>
                  </a:cubicBezTo>
                  <a:cubicBezTo>
                    <a:pt x="1243" y="171"/>
                    <a:pt x="1228" y="165"/>
                    <a:pt x="1214" y="165"/>
                  </a:cubicBezTo>
                  <a:cubicBezTo>
                    <a:pt x="1177" y="165"/>
                    <a:pt x="1141" y="203"/>
                    <a:pt x="1141" y="252"/>
                  </a:cubicBezTo>
                  <a:cubicBezTo>
                    <a:pt x="1118" y="275"/>
                    <a:pt x="1118" y="320"/>
                    <a:pt x="1141" y="366"/>
                  </a:cubicBezTo>
                  <a:cubicBezTo>
                    <a:pt x="1141" y="594"/>
                    <a:pt x="1096" y="777"/>
                    <a:pt x="1027" y="960"/>
                  </a:cubicBezTo>
                  <a:cubicBezTo>
                    <a:pt x="890" y="1325"/>
                    <a:pt x="708" y="1599"/>
                    <a:pt x="388" y="1895"/>
                  </a:cubicBezTo>
                  <a:cubicBezTo>
                    <a:pt x="274" y="2010"/>
                    <a:pt x="0" y="2192"/>
                    <a:pt x="91" y="2398"/>
                  </a:cubicBezTo>
                  <a:cubicBezTo>
                    <a:pt x="135" y="2496"/>
                    <a:pt x="215" y="2535"/>
                    <a:pt x="315" y="2535"/>
                  </a:cubicBezTo>
                  <a:cubicBezTo>
                    <a:pt x="630" y="2535"/>
                    <a:pt x="1134" y="2137"/>
                    <a:pt x="1255" y="1964"/>
                  </a:cubicBezTo>
                  <a:cubicBezTo>
                    <a:pt x="1255" y="1964"/>
                    <a:pt x="1438" y="2124"/>
                    <a:pt x="1461" y="2124"/>
                  </a:cubicBezTo>
                  <a:cubicBezTo>
                    <a:pt x="1552" y="2238"/>
                    <a:pt x="1598" y="2398"/>
                    <a:pt x="1643" y="2557"/>
                  </a:cubicBezTo>
                  <a:cubicBezTo>
                    <a:pt x="1689" y="2923"/>
                    <a:pt x="1712" y="3333"/>
                    <a:pt x="1849" y="3699"/>
                  </a:cubicBezTo>
                  <a:cubicBezTo>
                    <a:pt x="1869" y="3759"/>
                    <a:pt x="2049" y="4156"/>
                    <a:pt x="2169" y="4156"/>
                  </a:cubicBezTo>
                  <a:cubicBezTo>
                    <a:pt x="2185" y="4156"/>
                    <a:pt x="2201" y="4149"/>
                    <a:pt x="2214" y="4132"/>
                  </a:cubicBezTo>
                  <a:cubicBezTo>
                    <a:pt x="2305" y="3995"/>
                    <a:pt x="2260" y="3219"/>
                    <a:pt x="2237" y="2717"/>
                  </a:cubicBezTo>
                  <a:lnTo>
                    <a:pt x="2237" y="2717"/>
                  </a:lnTo>
                  <a:cubicBezTo>
                    <a:pt x="2305" y="2808"/>
                    <a:pt x="2465" y="3242"/>
                    <a:pt x="2511" y="3356"/>
                  </a:cubicBezTo>
                  <a:cubicBezTo>
                    <a:pt x="2553" y="3441"/>
                    <a:pt x="2809" y="4148"/>
                    <a:pt x="2974" y="4148"/>
                  </a:cubicBezTo>
                  <a:cubicBezTo>
                    <a:pt x="2988" y="4148"/>
                    <a:pt x="3001" y="4143"/>
                    <a:pt x="3013" y="4132"/>
                  </a:cubicBezTo>
                  <a:cubicBezTo>
                    <a:pt x="3124" y="4043"/>
                    <a:pt x="2975" y="3257"/>
                    <a:pt x="2861" y="2753"/>
                  </a:cubicBezTo>
                  <a:lnTo>
                    <a:pt x="2861" y="2753"/>
                  </a:lnTo>
                  <a:cubicBezTo>
                    <a:pt x="2975" y="2933"/>
                    <a:pt x="3130" y="3156"/>
                    <a:pt x="3241" y="3356"/>
                  </a:cubicBezTo>
                  <a:cubicBezTo>
                    <a:pt x="3300" y="3493"/>
                    <a:pt x="3425" y="3746"/>
                    <a:pt x="3545" y="3746"/>
                  </a:cubicBezTo>
                  <a:cubicBezTo>
                    <a:pt x="3566" y="3746"/>
                    <a:pt x="3586" y="3738"/>
                    <a:pt x="3606" y="3721"/>
                  </a:cubicBezTo>
                  <a:cubicBezTo>
                    <a:pt x="3675" y="3653"/>
                    <a:pt x="3584" y="3379"/>
                    <a:pt x="3538" y="3196"/>
                  </a:cubicBezTo>
                  <a:cubicBezTo>
                    <a:pt x="3492" y="2991"/>
                    <a:pt x="3378" y="2717"/>
                    <a:pt x="3310" y="2489"/>
                  </a:cubicBezTo>
                  <a:cubicBezTo>
                    <a:pt x="3310" y="2489"/>
                    <a:pt x="3310" y="2466"/>
                    <a:pt x="3310" y="2466"/>
                  </a:cubicBezTo>
                  <a:cubicBezTo>
                    <a:pt x="3469" y="2649"/>
                    <a:pt x="3629" y="2808"/>
                    <a:pt x="3743" y="2923"/>
                  </a:cubicBezTo>
                  <a:cubicBezTo>
                    <a:pt x="3796" y="2993"/>
                    <a:pt x="3902" y="3090"/>
                    <a:pt x="3980" y="3090"/>
                  </a:cubicBezTo>
                  <a:cubicBezTo>
                    <a:pt x="4003" y="3090"/>
                    <a:pt x="4024" y="3081"/>
                    <a:pt x="4040" y="3059"/>
                  </a:cubicBezTo>
                  <a:cubicBezTo>
                    <a:pt x="4086" y="2945"/>
                    <a:pt x="3196" y="960"/>
                    <a:pt x="3036" y="572"/>
                  </a:cubicBezTo>
                  <a:cubicBezTo>
                    <a:pt x="2899" y="252"/>
                    <a:pt x="2762" y="92"/>
                    <a:pt x="2420" y="24"/>
                  </a:cubicBezTo>
                  <a:cubicBezTo>
                    <a:pt x="2318" y="8"/>
                    <a:pt x="2224" y="0"/>
                    <a:pt x="213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0" name="Google Shape;3560;p34"/>
            <p:cNvSpPr/>
            <p:nvPr/>
          </p:nvSpPr>
          <p:spPr>
            <a:xfrm flipH="1">
              <a:off x="127586" y="3086921"/>
              <a:ext cx="110982" cy="31205"/>
            </a:xfrm>
            <a:custGeom>
              <a:rect b="b" l="l" r="r" t="t"/>
              <a:pathLst>
                <a:path extrusionOk="0" h="796" w="2831">
                  <a:moveTo>
                    <a:pt x="1191" y="1"/>
                  </a:moveTo>
                  <a:cubicBezTo>
                    <a:pt x="883" y="1"/>
                    <a:pt x="576" y="29"/>
                    <a:pt x="297" y="156"/>
                  </a:cubicBezTo>
                  <a:cubicBezTo>
                    <a:pt x="228" y="178"/>
                    <a:pt x="183" y="224"/>
                    <a:pt x="114" y="270"/>
                  </a:cubicBezTo>
                  <a:cubicBezTo>
                    <a:pt x="0" y="384"/>
                    <a:pt x="46" y="566"/>
                    <a:pt x="183" y="658"/>
                  </a:cubicBezTo>
                  <a:cubicBezTo>
                    <a:pt x="251" y="703"/>
                    <a:pt x="343" y="703"/>
                    <a:pt x="411" y="726"/>
                  </a:cubicBezTo>
                  <a:cubicBezTo>
                    <a:pt x="687" y="772"/>
                    <a:pt x="971" y="796"/>
                    <a:pt x="1255" y="796"/>
                  </a:cubicBezTo>
                  <a:cubicBezTo>
                    <a:pt x="1677" y="796"/>
                    <a:pt x="2102" y="744"/>
                    <a:pt x="2511" y="635"/>
                  </a:cubicBezTo>
                  <a:cubicBezTo>
                    <a:pt x="2625" y="612"/>
                    <a:pt x="2785" y="544"/>
                    <a:pt x="2808" y="407"/>
                  </a:cubicBezTo>
                  <a:cubicBezTo>
                    <a:pt x="2831" y="338"/>
                    <a:pt x="2808" y="270"/>
                    <a:pt x="2762" y="201"/>
                  </a:cubicBezTo>
                  <a:cubicBezTo>
                    <a:pt x="2739" y="201"/>
                    <a:pt x="2739" y="178"/>
                    <a:pt x="2716" y="178"/>
                  </a:cubicBezTo>
                  <a:cubicBezTo>
                    <a:pt x="2592" y="38"/>
                    <a:pt x="2392" y="4"/>
                    <a:pt x="2191" y="4"/>
                  </a:cubicBezTo>
                  <a:cubicBezTo>
                    <a:pt x="2098" y="4"/>
                    <a:pt x="2004" y="11"/>
                    <a:pt x="1918" y="19"/>
                  </a:cubicBezTo>
                  <a:cubicBezTo>
                    <a:pt x="1684" y="19"/>
                    <a:pt x="1437" y="1"/>
                    <a:pt x="1191" y="1"/>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1" name="Google Shape;3561;p34"/>
            <p:cNvSpPr/>
            <p:nvPr/>
          </p:nvSpPr>
          <p:spPr>
            <a:xfrm flipH="1">
              <a:off x="754120" y="3446134"/>
              <a:ext cx="113491" cy="183781"/>
            </a:xfrm>
            <a:custGeom>
              <a:rect b="b" l="l" r="r" t="t"/>
              <a:pathLst>
                <a:path extrusionOk="0" h="4688" w="2895">
                  <a:moveTo>
                    <a:pt x="990" y="0"/>
                  </a:moveTo>
                  <a:cubicBezTo>
                    <a:pt x="971" y="0"/>
                    <a:pt x="952" y="3"/>
                    <a:pt x="936" y="9"/>
                  </a:cubicBezTo>
                  <a:cubicBezTo>
                    <a:pt x="685" y="168"/>
                    <a:pt x="320" y="305"/>
                    <a:pt x="0" y="419"/>
                  </a:cubicBezTo>
                  <a:cubicBezTo>
                    <a:pt x="388" y="1378"/>
                    <a:pt x="959" y="2223"/>
                    <a:pt x="1438" y="3158"/>
                  </a:cubicBezTo>
                  <a:cubicBezTo>
                    <a:pt x="1643" y="3615"/>
                    <a:pt x="1826" y="4163"/>
                    <a:pt x="1849" y="4688"/>
                  </a:cubicBezTo>
                  <a:cubicBezTo>
                    <a:pt x="1917" y="4596"/>
                    <a:pt x="1940" y="4482"/>
                    <a:pt x="1917" y="4391"/>
                  </a:cubicBezTo>
                  <a:cubicBezTo>
                    <a:pt x="1917" y="4368"/>
                    <a:pt x="1917" y="4345"/>
                    <a:pt x="1917" y="4323"/>
                  </a:cubicBezTo>
                  <a:cubicBezTo>
                    <a:pt x="1963" y="4391"/>
                    <a:pt x="2054" y="4482"/>
                    <a:pt x="2123" y="4505"/>
                  </a:cubicBezTo>
                  <a:cubicBezTo>
                    <a:pt x="2147" y="4511"/>
                    <a:pt x="2169" y="4513"/>
                    <a:pt x="2189" y="4513"/>
                  </a:cubicBezTo>
                  <a:cubicBezTo>
                    <a:pt x="2343" y="4513"/>
                    <a:pt x="2397" y="4370"/>
                    <a:pt x="2397" y="4208"/>
                  </a:cubicBezTo>
                  <a:cubicBezTo>
                    <a:pt x="2397" y="4163"/>
                    <a:pt x="2374" y="4094"/>
                    <a:pt x="2351" y="4026"/>
                  </a:cubicBezTo>
                  <a:lnTo>
                    <a:pt x="2351" y="4026"/>
                  </a:lnTo>
                  <a:cubicBezTo>
                    <a:pt x="2374" y="4071"/>
                    <a:pt x="2419" y="4094"/>
                    <a:pt x="2465" y="4117"/>
                  </a:cubicBezTo>
                  <a:cubicBezTo>
                    <a:pt x="2519" y="4135"/>
                    <a:pt x="2564" y="4143"/>
                    <a:pt x="2601" y="4143"/>
                  </a:cubicBezTo>
                  <a:cubicBezTo>
                    <a:pt x="2894" y="4143"/>
                    <a:pt x="2698" y="3632"/>
                    <a:pt x="2556" y="3410"/>
                  </a:cubicBezTo>
                  <a:cubicBezTo>
                    <a:pt x="2556" y="3341"/>
                    <a:pt x="2534" y="3250"/>
                    <a:pt x="2511" y="3158"/>
                  </a:cubicBezTo>
                  <a:cubicBezTo>
                    <a:pt x="2305" y="2633"/>
                    <a:pt x="1780" y="2291"/>
                    <a:pt x="1575" y="1766"/>
                  </a:cubicBezTo>
                  <a:cubicBezTo>
                    <a:pt x="1506" y="1561"/>
                    <a:pt x="1461" y="1355"/>
                    <a:pt x="1415" y="1150"/>
                  </a:cubicBezTo>
                  <a:cubicBezTo>
                    <a:pt x="1438" y="1150"/>
                    <a:pt x="1461" y="1150"/>
                    <a:pt x="1484" y="1127"/>
                  </a:cubicBezTo>
                  <a:cubicBezTo>
                    <a:pt x="1415" y="876"/>
                    <a:pt x="1415" y="648"/>
                    <a:pt x="1324" y="397"/>
                  </a:cubicBezTo>
                  <a:cubicBezTo>
                    <a:pt x="1278" y="419"/>
                    <a:pt x="1255" y="419"/>
                    <a:pt x="1210" y="442"/>
                  </a:cubicBezTo>
                  <a:cubicBezTo>
                    <a:pt x="1210" y="397"/>
                    <a:pt x="1187" y="351"/>
                    <a:pt x="1187" y="305"/>
                  </a:cubicBezTo>
                  <a:cubicBezTo>
                    <a:pt x="1164" y="260"/>
                    <a:pt x="1164" y="168"/>
                    <a:pt x="1141" y="100"/>
                  </a:cubicBezTo>
                  <a:cubicBezTo>
                    <a:pt x="1124" y="30"/>
                    <a:pt x="1053" y="0"/>
                    <a:pt x="990" y="0"/>
                  </a:cubicBez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2" name="Google Shape;3562;p34"/>
            <p:cNvSpPr/>
            <p:nvPr/>
          </p:nvSpPr>
          <p:spPr>
            <a:xfrm flipH="1">
              <a:off x="1190601" y="3205744"/>
              <a:ext cx="65390" cy="181429"/>
            </a:xfrm>
            <a:custGeom>
              <a:rect b="b" l="l" r="r" t="t"/>
              <a:pathLst>
                <a:path extrusionOk="0" h="4628" w="1668">
                  <a:moveTo>
                    <a:pt x="686" y="1"/>
                  </a:moveTo>
                  <a:cubicBezTo>
                    <a:pt x="594" y="1210"/>
                    <a:pt x="571" y="2443"/>
                    <a:pt x="275" y="3653"/>
                  </a:cubicBezTo>
                  <a:cubicBezTo>
                    <a:pt x="206" y="3927"/>
                    <a:pt x="115" y="4246"/>
                    <a:pt x="1" y="4566"/>
                  </a:cubicBezTo>
                  <a:cubicBezTo>
                    <a:pt x="69" y="4497"/>
                    <a:pt x="138" y="4429"/>
                    <a:pt x="161" y="4360"/>
                  </a:cubicBezTo>
                  <a:cubicBezTo>
                    <a:pt x="183" y="4337"/>
                    <a:pt x="183" y="4315"/>
                    <a:pt x="206" y="4292"/>
                  </a:cubicBezTo>
                  <a:cubicBezTo>
                    <a:pt x="206" y="4383"/>
                    <a:pt x="229" y="4520"/>
                    <a:pt x="275" y="4566"/>
                  </a:cubicBezTo>
                  <a:cubicBezTo>
                    <a:pt x="326" y="4609"/>
                    <a:pt x="374" y="4627"/>
                    <a:pt x="420" y="4627"/>
                  </a:cubicBezTo>
                  <a:cubicBezTo>
                    <a:pt x="517" y="4627"/>
                    <a:pt x="601" y="4545"/>
                    <a:pt x="663" y="4452"/>
                  </a:cubicBezTo>
                  <a:cubicBezTo>
                    <a:pt x="686" y="4406"/>
                    <a:pt x="708" y="4337"/>
                    <a:pt x="708" y="4269"/>
                  </a:cubicBezTo>
                  <a:cubicBezTo>
                    <a:pt x="731" y="4315"/>
                    <a:pt x="731" y="4360"/>
                    <a:pt x="754" y="4406"/>
                  </a:cubicBezTo>
                  <a:cubicBezTo>
                    <a:pt x="828" y="4490"/>
                    <a:pt x="892" y="4525"/>
                    <a:pt x="945" y="4525"/>
                  </a:cubicBezTo>
                  <a:cubicBezTo>
                    <a:pt x="1139" y="4525"/>
                    <a:pt x="1206" y="4068"/>
                    <a:pt x="1188" y="3835"/>
                  </a:cubicBezTo>
                  <a:cubicBezTo>
                    <a:pt x="1233" y="3767"/>
                    <a:pt x="1256" y="3698"/>
                    <a:pt x="1279" y="3607"/>
                  </a:cubicBezTo>
                  <a:cubicBezTo>
                    <a:pt x="1370" y="3036"/>
                    <a:pt x="1096" y="2489"/>
                    <a:pt x="1188" y="1918"/>
                  </a:cubicBezTo>
                  <a:cubicBezTo>
                    <a:pt x="1233" y="1712"/>
                    <a:pt x="1279" y="1507"/>
                    <a:pt x="1348" y="1302"/>
                  </a:cubicBezTo>
                  <a:cubicBezTo>
                    <a:pt x="1370" y="1324"/>
                    <a:pt x="1393" y="1324"/>
                    <a:pt x="1416" y="1324"/>
                  </a:cubicBezTo>
                  <a:cubicBezTo>
                    <a:pt x="1484" y="1051"/>
                    <a:pt x="1599" y="868"/>
                    <a:pt x="1644" y="617"/>
                  </a:cubicBezTo>
                  <a:cubicBezTo>
                    <a:pt x="1621" y="594"/>
                    <a:pt x="1576" y="594"/>
                    <a:pt x="1553" y="594"/>
                  </a:cubicBezTo>
                  <a:cubicBezTo>
                    <a:pt x="1553" y="548"/>
                    <a:pt x="1576" y="503"/>
                    <a:pt x="1576" y="457"/>
                  </a:cubicBezTo>
                  <a:cubicBezTo>
                    <a:pt x="1599" y="411"/>
                    <a:pt x="1621" y="320"/>
                    <a:pt x="1644" y="252"/>
                  </a:cubicBezTo>
                  <a:cubicBezTo>
                    <a:pt x="1667" y="183"/>
                    <a:pt x="1599" y="92"/>
                    <a:pt x="1507" y="92"/>
                  </a:cubicBezTo>
                  <a:cubicBezTo>
                    <a:pt x="1279" y="92"/>
                    <a:pt x="959" y="46"/>
                    <a:pt x="686" y="1"/>
                  </a:cubicBezTo>
                  <a:close/>
                </a:path>
              </a:pathLst>
            </a:custGeom>
            <a:solidFill>
              <a:srgbClr val="9045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3" name="Google Shape;3563;p34"/>
            <p:cNvSpPr/>
            <p:nvPr/>
          </p:nvSpPr>
          <p:spPr>
            <a:xfrm flipH="1">
              <a:off x="453280" y="2880873"/>
              <a:ext cx="1518548" cy="1548146"/>
            </a:xfrm>
            <a:custGeom>
              <a:rect b="b" l="l" r="r" t="t"/>
              <a:pathLst>
                <a:path extrusionOk="0" h="39491" w="38736">
                  <a:moveTo>
                    <a:pt x="29876" y="0"/>
                  </a:moveTo>
                  <a:cubicBezTo>
                    <a:pt x="29862" y="0"/>
                    <a:pt x="29848" y="1"/>
                    <a:pt x="29833" y="2"/>
                  </a:cubicBezTo>
                  <a:cubicBezTo>
                    <a:pt x="28372" y="93"/>
                    <a:pt x="27710" y="1577"/>
                    <a:pt x="27939" y="2924"/>
                  </a:cubicBezTo>
                  <a:cubicBezTo>
                    <a:pt x="28235" y="4567"/>
                    <a:pt x="29582" y="6028"/>
                    <a:pt x="30632" y="7238"/>
                  </a:cubicBezTo>
                  <a:cubicBezTo>
                    <a:pt x="32846" y="9817"/>
                    <a:pt x="35540" y="12191"/>
                    <a:pt x="36590" y="15546"/>
                  </a:cubicBezTo>
                  <a:cubicBezTo>
                    <a:pt x="37388" y="18125"/>
                    <a:pt x="36863" y="21001"/>
                    <a:pt x="34649" y="22713"/>
                  </a:cubicBezTo>
                  <a:cubicBezTo>
                    <a:pt x="33174" y="23848"/>
                    <a:pt x="31275" y="24325"/>
                    <a:pt x="29421" y="24325"/>
                  </a:cubicBezTo>
                  <a:cubicBezTo>
                    <a:pt x="29038" y="24325"/>
                    <a:pt x="28656" y="24304"/>
                    <a:pt x="28281" y="24265"/>
                  </a:cubicBezTo>
                  <a:cubicBezTo>
                    <a:pt x="22894" y="23717"/>
                    <a:pt x="19813" y="18696"/>
                    <a:pt x="15476" y="16094"/>
                  </a:cubicBezTo>
                  <a:cubicBezTo>
                    <a:pt x="13953" y="15156"/>
                    <a:pt x="12261" y="14576"/>
                    <a:pt x="10550" y="14576"/>
                  </a:cubicBezTo>
                  <a:cubicBezTo>
                    <a:pt x="9594" y="14576"/>
                    <a:pt x="8633" y="14757"/>
                    <a:pt x="7693" y="15158"/>
                  </a:cubicBezTo>
                  <a:cubicBezTo>
                    <a:pt x="4976" y="16299"/>
                    <a:pt x="3128" y="18696"/>
                    <a:pt x="2009" y="21344"/>
                  </a:cubicBezTo>
                  <a:cubicBezTo>
                    <a:pt x="914" y="23946"/>
                    <a:pt x="297" y="26776"/>
                    <a:pt x="160" y="29584"/>
                  </a:cubicBezTo>
                  <a:cubicBezTo>
                    <a:pt x="1" y="32368"/>
                    <a:pt x="320" y="35199"/>
                    <a:pt x="1439" y="37755"/>
                  </a:cubicBezTo>
                  <a:cubicBezTo>
                    <a:pt x="1735" y="38394"/>
                    <a:pt x="2055" y="38873"/>
                    <a:pt x="2557" y="39353"/>
                  </a:cubicBezTo>
                  <a:cubicBezTo>
                    <a:pt x="2647" y="39449"/>
                    <a:pt x="2768" y="39491"/>
                    <a:pt x="2893" y="39491"/>
                  </a:cubicBezTo>
                  <a:cubicBezTo>
                    <a:pt x="3212" y="39491"/>
                    <a:pt x="3549" y="39212"/>
                    <a:pt x="3402" y="38851"/>
                  </a:cubicBezTo>
                  <a:cubicBezTo>
                    <a:pt x="2922" y="37687"/>
                    <a:pt x="2352" y="36568"/>
                    <a:pt x="2032" y="35336"/>
                  </a:cubicBezTo>
                  <a:cubicBezTo>
                    <a:pt x="1667" y="34012"/>
                    <a:pt x="1507" y="32665"/>
                    <a:pt x="1484" y="31318"/>
                  </a:cubicBezTo>
                  <a:cubicBezTo>
                    <a:pt x="1416" y="28534"/>
                    <a:pt x="1849" y="25749"/>
                    <a:pt x="2762" y="23124"/>
                  </a:cubicBezTo>
                  <a:cubicBezTo>
                    <a:pt x="3630" y="20568"/>
                    <a:pt x="4999" y="18102"/>
                    <a:pt x="7419" y="16710"/>
                  </a:cubicBezTo>
                  <a:cubicBezTo>
                    <a:pt x="8448" y="16119"/>
                    <a:pt x="9518" y="15859"/>
                    <a:pt x="10585" y="15859"/>
                  </a:cubicBezTo>
                  <a:cubicBezTo>
                    <a:pt x="12074" y="15859"/>
                    <a:pt x="13559" y="16365"/>
                    <a:pt x="14928" y="17189"/>
                  </a:cubicBezTo>
                  <a:cubicBezTo>
                    <a:pt x="19197" y="19792"/>
                    <a:pt x="22187" y="24539"/>
                    <a:pt x="27437" y="25338"/>
                  </a:cubicBezTo>
                  <a:cubicBezTo>
                    <a:pt x="28033" y="25433"/>
                    <a:pt x="28644" y="25482"/>
                    <a:pt x="29256" y="25482"/>
                  </a:cubicBezTo>
                  <a:cubicBezTo>
                    <a:pt x="33185" y="25482"/>
                    <a:pt x="37181" y="23499"/>
                    <a:pt x="38050" y="19312"/>
                  </a:cubicBezTo>
                  <a:cubicBezTo>
                    <a:pt x="38735" y="16071"/>
                    <a:pt x="37137" y="12944"/>
                    <a:pt x="35152" y="10456"/>
                  </a:cubicBezTo>
                  <a:cubicBezTo>
                    <a:pt x="34102" y="9132"/>
                    <a:pt x="32892" y="7922"/>
                    <a:pt x="31751" y="6667"/>
                  </a:cubicBezTo>
                  <a:cubicBezTo>
                    <a:pt x="31180" y="6028"/>
                    <a:pt x="30609" y="5389"/>
                    <a:pt x="30107" y="4681"/>
                  </a:cubicBezTo>
                  <a:cubicBezTo>
                    <a:pt x="29605" y="4019"/>
                    <a:pt x="29057" y="3266"/>
                    <a:pt x="28989" y="2399"/>
                  </a:cubicBezTo>
                  <a:cubicBezTo>
                    <a:pt x="28943" y="1760"/>
                    <a:pt x="29308" y="1029"/>
                    <a:pt x="29947" y="847"/>
                  </a:cubicBezTo>
                  <a:cubicBezTo>
                    <a:pt x="30390" y="714"/>
                    <a:pt x="30339" y="0"/>
                    <a:pt x="2987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64" name="Google Shape;3564;p34"/>
            <p:cNvGrpSpPr/>
            <p:nvPr/>
          </p:nvGrpSpPr>
          <p:grpSpPr>
            <a:xfrm>
              <a:off x="1147376" y="1543455"/>
              <a:ext cx="892774" cy="615203"/>
              <a:chOff x="4076126" y="4258930"/>
              <a:chExt cx="892774" cy="615203"/>
            </a:xfrm>
          </p:grpSpPr>
          <p:sp>
            <p:nvSpPr>
              <p:cNvPr id="3565" name="Google Shape;3565;p34"/>
              <p:cNvSpPr/>
              <p:nvPr/>
            </p:nvSpPr>
            <p:spPr>
              <a:xfrm>
                <a:off x="4213087" y="4265120"/>
                <a:ext cx="589849" cy="500379"/>
              </a:xfrm>
              <a:custGeom>
                <a:rect b="b" l="l" r="r" t="t"/>
                <a:pathLst>
                  <a:path extrusionOk="0" h="18512" w="21822">
                    <a:moveTo>
                      <a:pt x="11505" y="0"/>
                    </a:moveTo>
                    <a:lnTo>
                      <a:pt x="11231" y="23"/>
                    </a:lnTo>
                    <a:lnTo>
                      <a:pt x="11185" y="23"/>
                    </a:lnTo>
                    <a:cubicBezTo>
                      <a:pt x="11094" y="23"/>
                      <a:pt x="11025" y="23"/>
                      <a:pt x="10934" y="69"/>
                    </a:cubicBezTo>
                    <a:lnTo>
                      <a:pt x="10683" y="69"/>
                    </a:lnTo>
                    <a:cubicBezTo>
                      <a:pt x="10455" y="69"/>
                      <a:pt x="10249" y="92"/>
                      <a:pt x="10044" y="114"/>
                    </a:cubicBezTo>
                    <a:cubicBezTo>
                      <a:pt x="9953" y="114"/>
                      <a:pt x="9861" y="114"/>
                      <a:pt x="9770" y="137"/>
                    </a:cubicBezTo>
                    <a:cubicBezTo>
                      <a:pt x="9451" y="160"/>
                      <a:pt x="9131" y="183"/>
                      <a:pt x="8811" y="251"/>
                    </a:cubicBezTo>
                    <a:cubicBezTo>
                      <a:pt x="8629" y="274"/>
                      <a:pt x="8446" y="320"/>
                      <a:pt x="8264" y="365"/>
                    </a:cubicBezTo>
                    <a:cubicBezTo>
                      <a:pt x="8172" y="411"/>
                      <a:pt x="8081" y="434"/>
                      <a:pt x="7990" y="457"/>
                    </a:cubicBezTo>
                    <a:lnTo>
                      <a:pt x="7830" y="502"/>
                    </a:lnTo>
                    <a:cubicBezTo>
                      <a:pt x="7647" y="571"/>
                      <a:pt x="7488" y="616"/>
                      <a:pt x="7351" y="685"/>
                    </a:cubicBezTo>
                    <a:lnTo>
                      <a:pt x="7259" y="731"/>
                    </a:lnTo>
                    <a:lnTo>
                      <a:pt x="6940" y="868"/>
                    </a:lnTo>
                    <a:cubicBezTo>
                      <a:pt x="6734" y="959"/>
                      <a:pt x="6506" y="1073"/>
                      <a:pt x="6301" y="1187"/>
                    </a:cubicBezTo>
                    <a:lnTo>
                      <a:pt x="6072" y="1301"/>
                    </a:lnTo>
                    <a:cubicBezTo>
                      <a:pt x="5867" y="1415"/>
                      <a:pt x="5662" y="1530"/>
                      <a:pt x="5433" y="1644"/>
                    </a:cubicBezTo>
                    <a:lnTo>
                      <a:pt x="5205" y="1781"/>
                    </a:lnTo>
                    <a:cubicBezTo>
                      <a:pt x="5068" y="1849"/>
                      <a:pt x="4931" y="1940"/>
                      <a:pt x="4817" y="2032"/>
                    </a:cubicBezTo>
                    <a:lnTo>
                      <a:pt x="4634" y="2169"/>
                    </a:lnTo>
                    <a:lnTo>
                      <a:pt x="4475" y="2283"/>
                    </a:lnTo>
                    <a:lnTo>
                      <a:pt x="4429" y="2306"/>
                    </a:lnTo>
                    <a:cubicBezTo>
                      <a:pt x="4338" y="2374"/>
                      <a:pt x="4224" y="2465"/>
                      <a:pt x="4132" y="2534"/>
                    </a:cubicBezTo>
                    <a:cubicBezTo>
                      <a:pt x="4018" y="2648"/>
                      <a:pt x="3904" y="2739"/>
                      <a:pt x="3790" y="2853"/>
                    </a:cubicBezTo>
                    <a:cubicBezTo>
                      <a:pt x="3721" y="2922"/>
                      <a:pt x="3653" y="2990"/>
                      <a:pt x="3562" y="3059"/>
                    </a:cubicBezTo>
                    <a:lnTo>
                      <a:pt x="3470" y="3150"/>
                    </a:lnTo>
                    <a:cubicBezTo>
                      <a:pt x="3379" y="3219"/>
                      <a:pt x="3311" y="3310"/>
                      <a:pt x="3242" y="3378"/>
                    </a:cubicBezTo>
                    <a:lnTo>
                      <a:pt x="3196" y="3447"/>
                    </a:lnTo>
                    <a:cubicBezTo>
                      <a:pt x="3151" y="3492"/>
                      <a:pt x="3082" y="3538"/>
                      <a:pt x="3037" y="3584"/>
                    </a:cubicBezTo>
                    <a:cubicBezTo>
                      <a:pt x="2991" y="3629"/>
                      <a:pt x="2945" y="3675"/>
                      <a:pt x="2900" y="3721"/>
                    </a:cubicBezTo>
                    <a:cubicBezTo>
                      <a:pt x="2808" y="3835"/>
                      <a:pt x="2717" y="3949"/>
                      <a:pt x="2626" y="4063"/>
                    </a:cubicBezTo>
                    <a:cubicBezTo>
                      <a:pt x="2557" y="4132"/>
                      <a:pt x="2489" y="4223"/>
                      <a:pt x="2420" y="4291"/>
                    </a:cubicBezTo>
                    <a:lnTo>
                      <a:pt x="2329" y="4405"/>
                    </a:lnTo>
                    <a:cubicBezTo>
                      <a:pt x="2261" y="4474"/>
                      <a:pt x="2192" y="4565"/>
                      <a:pt x="2124" y="4679"/>
                    </a:cubicBezTo>
                    <a:lnTo>
                      <a:pt x="2078" y="4771"/>
                    </a:lnTo>
                    <a:cubicBezTo>
                      <a:pt x="2009" y="4839"/>
                      <a:pt x="1964" y="4930"/>
                      <a:pt x="1895" y="5022"/>
                    </a:cubicBezTo>
                    <a:cubicBezTo>
                      <a:pt x="1827" y="5159"/>
                      <a:pt x="1736" y="5296"/>
                      <a:pt x="1644" y="5410"/>
                    </a:cubicBezTo>
                    <a:lnTo>
                      <a:pt x="1553" y="5570"/>
                    </a:lnTo>
                    <a:cubicBezTo>
                      <a:pt x="1553" y="5570"/>
                      <a:pt x="1530" y="5592"/>
                      <a:pt x="1530" y="5592"/>
                    </a:cubicBezTo>
                    <a:lnTo>
                      <a:pt x="1507" y="5638"/>
                    </a:lnTo>
                    <a:cubicBezTo>
                      <a:pt x="1439" y="5752"/>
                      <a:pt x="1348" y="5866"/>
                      <a:pt x="1302" y="5980"/>
                    </a:cubicBezTo>
                    <a:cubicBezTo>
                      <a:pt x="1279" y="6026"/>
                      <a:pt x="1256" y="6095"/>
                      <a:pt x="1233" y="6140"/>
                    </a:cubicBezTo>
                    <a:lnTo>
                      <a:pt x="1211" y="6186"/>
                    </a:lnTo>
                    <a:lnTo>
                      <a:pt x="1119" y="6323"/>
                    </a:lnTo>
                    <a:cubicBezTo>
                      <a:pt x="1096" y="6368"/>
                      <a:pt x="1074" y="6414"/>
                      <a:pt x="1028" y="6460"/>
                    </a:cubicBezTo>
                    <a:lnTo>
                      <a:pt x="1028" y="6505"/>
                    </a:lnTo>
                    <a:cubicBezTo>
                      <a:pt x="982" y="6574"/>
                      <a:pt x="937" y="6642"/>
                      <a:pt x="914" y="6711"/>
                    </a:cubicBezTo>
                    <a:cubicBezTo>
                      <a:pt x="777" y="6962"/>
                      <a:pt x="663" y="7213"/>
                      <a:pt x="571" y="7464"/>
                    </a:cubicBezTo>
                    <a:cubicBezTo>
                      <a:pt x="503" y="7738"/>
                      <a:pt x="435" y="8012"/>
                      <a:pt x="366" y="8309"/>
                    </a:cubicBezTo>
                    <a:cubicBezTo>
                      <a:pt x="298" y="8560"/>
                      <a:pt x="229" y="8834"/>
                      <a:pt x="183" y="9130"/>
                    </a:cubicBezTo>
                    <a:lnTo>
                      <a:pt x="183" y="9244"/>
                    </a:lnTo>
                    <a:lnTo>
                      <a:pt x="161" y="9359"/>
                    </a:lnTo>
                    <a:cubicBezTo>
                      <a:pt x="115" y="9632"/>
                      <a:pt x="92" y="9906"/>
                      <a:pt x="69" y="10157"/>
                    </a:cubicBezTo>
                    <a:lnTo>
                      <a:pt x="47" y="10249"/>
                    </a:lnTo>
                    <a:cubicBezTo>
                      <a:pt x="47" y="10363"/>
                      <a:pt x="24" y="10454"/>
                      <a:pt x="24" y="10545"/>
                    </a:cubicBezTo>
                    <a:cubicBezTo>
                      <a:pt x="24" y="10682"/>
                      <a:pt x="24" y="10819"/>
                      <a:pt x="24" y="10934"/>
                    </a:cubicBezTo>
                    <a:lnTo>
                      <a:pt x="24" y="11025"/>
                    </a:lnTo>
                    <a:cubicBezTo>
                      <a:pt x="24" y="11230"/>
                      <a:pt x="1" y="11458"/>
                      <a:pt x="24" y="11664"/>
                    </a:cubicBezTo>
                    <a:cubicBezTo>
                      <a:pt x="47" y="11915"/>
                      <a:pt x="69" y="12166"/>
                      <a:pt x="115" y="12440"/>
                    </a:cubicBezTo>
                    <a:cubicBezTo>
                      <a:pt x="115" y="12508"/>
                      <a:pt x="138" y="12600"/>
                      <a:pt x="138" y="12691"/>
                    </a:cubicBezTo>
                    <a:cubicBezTo>
                      <a:pt x="183" y="12965"/>
                      <a:pt x="229" y="13239"/>
                      <a:pt x="298" y="13490"/>
                    </a:cubicBezTo>
                    <a:cubicBezTo>
                      <a:pt x="320" y="13604"/>
                      <a:pt x="343" y="13695"/>
                      <a:pt x="366" y="13809"/>
                    </a:cubicBezTo>
                    <a:cubicBezTo>
                      <a:pt x="412" y="13809"/>
                      <a:pt x="457" y="13855"/>
                      <a:pt x="480" y="13878"/>
                    </a:cubicBezTo>
                    <a:cubicBezTo>
                      <a:pt x="526" y="13924"/>
                      <a:pt x="526" y="13969"/>
                      <a:pt x="549" y="14015"/>
                    </a:cubicBezTo>
                    <a:cubicBezTo>
                      <a:pt x="549" y="14015"/>
                      <a:pt x="549" y="14061"/>
                      <a:pt x="549" y="14061"/>
                    </a:cubicBezTo>
                    <a:cubicBezTo>
                      <a:pt x="571" y="14152"/>
                      <a:pt x="594" y="14266"/>
                      <a:pt x="549" y="14380"/>
                    </a:cubicBezTo>
                    <a:cubicBezTo>
                      <a:pt x="617" y="14608"/>
                      <a:pt x="708" y="14859"/>
                      <a:pt x="800" y="15111"/>
                    </a:cubicBezTo>
                    <a:cubicBezTo>
                      <a:pt x="868" y="15270"/>
                      <a:pt x="960" y="15453"/>
                      <a:pt x="1028" y="15590"/>
                    </a:cubicBezTo>
                    <a:lnTo>
                      <a:pt x="1119" y="15772"/>
                    </a:lnTo>
                    <a:cubicBezTo>
                      <a:pt x="1165" y="15864"/>
                      <a:pt x="1211" y="15932"/>
                      <a:pt x="1256" y="16024"/>
                    </a:cubicBezTo>
                    <a:cubicBezTo>
                      <a:pt x="1348" y="16206"/>
                      <a:pt x="1439" y="16366"/>
                      <a:pt x="1530" y="16526"/>
                    </a:cubicBezTo>
                    <a:cubicBezTo>
                      <a:pt x="1599" y="16640"/>
                      <a:pt x="1667" y="16754"/>
                      <a:pt x="1758" y="16868"/>
                    </a:cubicBezTo>
                    <a:cubicBezTo>
                      <a:pt x="1781" y="16914"/>
                      <a:pt x="1827" y="16982"/>
                      <a:pt x="1873" y="17051"/>
                    </a:cubicBezTo>
                    <a:cubicBezTo>
                      <a:pt x="1918" y="17119"/>
                      <a:pt x="1987" y="17210"/>
                      <a:pt x="2032" y="17302"/>
                    </a:cubicBezTo>
                    <a:cubicBezTo>
                      <a:pt x="2055" y="17347"/>
                      <a:pt x="2078" y="17393"/>
                      <a:pt x="2124" y="17439"/>
                    </a:cubicBezTo>
                    <a:lnTo>
                      <a:pt x="2169" y="17507"/>
                    </a:lnTo>
                    <a:cubicBezTo>
                      <a:pt x="2283" y="17644"/>
                      <a:pt x="2375" y="17804"/>
                      <a:pt x="2489" y="17941"/>
                    </a:cubicBezTo>
                    <a:lnTo>
                      <a:pt x="2512" y="17964"/>
                    </a:lnTo>
                    <a:lnTo>
                      <a:pt x="2557" y="18032"/>
                    </a:lnTo>
                    <a:lnTo>
                      <a:pt x="2580" y="18078"/>
                    </a:lnTo>
                    <a:cubicBezTo>
                      <a:pt x="2649" y="18146"/>
                      <a:pt x="2694" y="18238"/>
                      <a:pt x="2763" y="18306"/>
                    </a:cubicBezTo>
                    <a:cubicBezTo>
                      <a:pt x="2808" y="18375"/>
                      <a:pt x="2877" y="18443"/>
                      <a:pt x="2945" y="18511"/>
                    </a:cubicBezTo>
                    <a:lnTo>
                      <a:pt x="3037" y="18489"/>
                    </a:lnTo>
                    <a:lnTo>
                      <a:pt x="3196" y="18443"/>
                    </a:lnTo>
                    <a:lnTo>
                      <a:pt x="3607" y="18306"/>
                    </a:lnTo>
                    <a:lnTo>
                      <a:pt x="3721" y="18260"/>
                    </a:lnTo>
                    <a:cubicBezTo>
                      <a:pt x="3950" y="18169"/>
                      <a:pt x="4178" y="18078"/>
                      <a:pt x="4406" y="17987"/>
                    </a:cubicBezTo>
                    <a:cubicBezTo>
                      <a:pt x="4680" y="17872"/>
                      <a:pt x="4954" y="17781"/>
                      <a:pt x="5228" y="17667"/>
                    </a:cubicBezTo>
                    <a:cubicBezTo>
                      <a:pt x="5570" y="17530"/>
                      <a:pt x="5913" y="17416"/>
                      <a:pt x="6255" y="17302"/>
                    </a:cubicBezTo>
                    <a:lnTo>
                      <a:pt x="6529" y="17188"/>
                    </a:lnTo>
                    <a:lnTo>
                      <a:pt x="6620" y="17165"/>
                    </a:lnTo>
                    <a:lnTo>
                      <a:pt x="6712" y="17119"/>
                    </a:lnTo>
                    <a:lnTo>
                      <a:pt x="6734" y="17096"/>
                    </a:lnTo>
                    <a:cubicBezTo>
                      <a:pt x="6803" y="17074"/>
                      <a:pt x="6871" y="17051"/>
                      <a:pt x="6917" y="17051"/>
                    </a:cubicBezTo>
                    <a:cubicBezTo>
                      <a:pt x="6940" y="17028"/>
                      <a:pt x="6963" y="17005"/>
                      <a:pt x="6985" y="17005"/>
                    </a:cubicBezTo>
                    <a:lnTo>
                      <a:pt x="7077" y="16959"/>
                    </a:lnTo>
                    <a:lnTo>
                      <a:pt x="7168" y="16914"/>
                    </a:lnTo>
                    <a:lnTo>
                      <a:pt x="7259" y="16868"/>
                    </a:lnTo>
                    <a:lnTo>
                      <a:pt x="7351" y="16822"/>
                    </a:lnTo>
                    <a:lnTo>
                      <a:pt x="7442" y="16800"/>
                    </a:lnTo>
                    <a:cubicBezTo>
                      <a:pt x="7533" y="16754"/>
                      <a:pt x="7625" y="16708"/>
                      <a:pt x="7716" y="16663"/>
                    </a:cubicBezTo>
                    <a:cubicBezTo>
                      <a:pt x="7921" y="16571"/>
                      <a:pt x="8149" y="16457"/>
                      <a:pt x="8378" y="16343"/>
                    </a:cubicBezTo>
                    <a:lnTo>
                      <a:pt x="8515" y="16297"/>
                    </a:lnTo>
                    <a:cubicBezTo>
                      <a:pt x="8766" y="16160"/>
                      <a:pt x="9040" y="16024"/>
                      <a:pt x="9291" y="15909"/>
                    </a:cubicBezTo>
                    <a:lnTo>
                      <a:pt x="9542" y="15795"/>
                    </a:lnTo>
                    <a:lnTo>
                      <a:pt x="9610" y="15750"/>
                    </a:lnTo>
                    <a:cubicBezTo>
                      <a:pt x="9656" y="15727"/>
                      <a:pt x="9679" y="15704"/>
                      <a:pt x="9724" y="15681"/>
                    </a:cubicBezTo>
                    <a:lnTo>
                      <a:pt x="9793" y="15658"/>
                    </a:lnTo>
                    <a:lnTo>
                      <a:pt x="9861" y="15613"/>
                    </a:lnTo>
                    <a:lnTo>
                      <a:pt x="9976" y="15567"/>
                    </a:lnTo>
                    <a:lnTo>
                      <a:pt x="10112" y="15499"/>
                    </a:lnTo>
                    <a:lnTo>
                      <a:pt x="10227" y="15430"/>
                    </a:lnTo>
                    <a:cubicBezTo>
                      <a:pt x="10386" y="15362"/>
                      <a:pt x="10523" y="15293"/>
                      <a:pt x="10660" y="15225"/>
                    </a:cubicBezTo>
                    <a:lnTo>
                      <a:pt x="10843" y="15111"/>
                    </a:lnTo>
                    <a:lnTo>
                      <a:pt x="10911" y="15088"/>
                    </a:lnTo>
                    <a:lnTo>
                      <a:pt x="11048" y="14996"/>
                    </a:lnTo>
                    <a:cubicBezTo>
                      <a:pt x="11277" y="14882"/>
                      <a:pt x="11482" y="14745"/>
                      <a:pt x="11710" y="14608"/>
                    </a:cubicBezTo>
                    <a:cubicBezTo>
                      <a:pt x="11733" y="14608"/>
                      <a:pt x="11756" y="14586"/>
                      <a:pt x="11779" y="14586"/>
                    </a:cubicBezTo>
                    <a:cubicBezTo>
                      <a:pt x="11847" y="14540"/>
                      <a:pt x="11893" y="14494"/>
                      <a:pt x="11961" y="14471"/>
                    </a:cubicBezTo>
                    <a:lnTo>
                      <a:pt x="12030" y="14426"/>
                    </a:lnTo>
                    <a:lnTo>
                      <a:pt x="12235" y="14289"/>
                    </a:lnTo>
                    <a:cubicBezTo>
                      <a:pt x="12349" y="14220"/>
                      <a:pt x="12463" y="14175"/>
                      <a:pt x="12578" y="14106"/>
                    </a:cubicBezTo>
                    <a:cubicBezTo>
                      <a:pt x="12760" y="13969"/>
                      <a:pt x="12966" y="13855"/>
                      <a:pt x="13148" y="13741"/>
                    </a:cubicBezTo>
                    <a:lnTo>
                      <a:pt x="13217" y="13695"/>
                    </a:lnTo>
                    <a:cubicBezTo>
                      <a:pt x="13422" y="13558"/>
                      <a:pt x="13628" y="13421"/>
                      <a:pt x="13833" y="13307"/>
                    </a:cubicBezTo>
                    <a:lnTo>
                      <a:pt x="14153" y="13102"/>
                    </a:lnTo>
                    <a:lnTo>
                      <a:pt x="14244" y="13056"/>
                    </a:lnTo>
                    <a:lnTo>
                      <a:pt x="14312" y="13011"/>
                    </a:lnTo>
                    <a:lnTo>
                      <a:pt x="14335" y="12988"/>
                    </a:lnTo>
                    <a:cubicBezTo>
                      <a:pt x="14381" y="12942"/>
                      <a:pt x="14426" y="12919"/>
                      <a:pt x="14472" y="12874"/>
                    </a:cubicBezTo>
                    <a:lnTo>
                      <a:pt x="14563" y="12805"/>
                    </a:lnTo>
                    <a:lnTo>
                      <a:pt x="14609" y="12782"/>
                    </a:lnTo>
                    <a:cubicBezTo>
                      <a:pt x="14700" y="12714"/>
                      <a:pt x="14769" y="12668"/>
                      <a:pt x="14860" y="12600"/>
                    </a:cubicBezTo>
                    <a:cubicBezTo>
                      <a:pt x="15157" y="12394"/>
                      <a:pt x="15431" y="12235"/>
                      <a:pt x="15705" y="12052"/>
                    </a:cubicBezTo>
                    <a:lnTo>
                      <a:pt x="16161" y="11778"/>
                    </a:lnTo>
                    <a:lnTo>
                      <a:pt x="16321" y="11664"/>
                    </a:lnTo>
                    <a:lnTo>
                      <a:pt x="16458" y="11573"/>
                    </a:lnTo>
                    <a:lnTo>
                      <a:pt x="16663" y="11413"/>
                    </a:lnTo>
                    <a:lnTo>
                      <a:pt x="16800" y="11322"/>
                    </a:lnTo>
                    <a:lnTo>
                      <a:pt x="17029" y="11162"/>
                    </a:lnTo>
                    <a:lnTo>
                      <a:pt x="17051" y="11139"/>
                    </a:lnTo>
                    <a:cubicBezTo>
                      <a:pt x="17143" y="11070"/>
                      <a:pt x="17234" y="11025"/>
                      <a:pt x="17302" y="10979"/>
                    </a:cubicBezTo>
                    <a:cubicBezTo>
                      <a:pt x="17348" y="10934"/>
                      <a:pt x="17417" y="10934"/>
                      <a:pt x="17462" y="10934"/>
                    </a:cubicBezTo>
                    <a:lnTo>
                      <a:pt x="17531" y="10934"/>
                    </a:lnTo>
                    <a:lnTo>
                      <a:pt x="17713" y="10797"/>
                    </a:lnTo>
                    <a:cubicBezTo>
                      <a:pt x="17942" y="10614"/>
                      <a:pt x="18147" y="10454"/>
                      <a:pt x="18352" y="10317"/>
                    </a:cubicBezTo>
                    <a:lnTo>
                      <a:pt x="18421" y="10272"/>
                    </a:lnTo>
                    <a:lnTo>
                      <a:pt x="18467" y="10226"/>
                    </a:lnTo>
                    <a:cubicBezTo>
                      <a:pt x="18535" y="10180"/>
                      <a:pt x="18603" y="10112"/>
                      <a:pt x="18672" y="10066"/>
                    </a:cubicBezTo>
                    <a:cubicBezTo>
                      <a:pt x="18855" y="9929"/>
                      <a:pt x="19037" y="9792"/>
                      <a:pt x="19220" y="9632"/>
                    </a:cubicBezTo>
                    <a:lnTo>
                      <a:pt x="19402" y="9473"/>
                    </a:lnTo>
                    <a:cubicBezTo>
                      <a:pt x="19494" y="9404"/>
                      <a:pt x="19585" y="9313"/>
                      <a:pt x="19676" y="9244"/>
                    </a:cubicBezTo>
                    <a:lnTo>
                      <a:pt x="19813" y="9153"/>
                    </a:lnTo>
                    <a:lnTo>
                      <a:pt x="19927" y="9062"/>
                    </a:lnTo>
                    <a:lnTo>
                      <a:pt x="20019" y="8993"/>
                    </a:lnTo>
                    <a:lnTo>
                      <a:pt x="20110" y="8925"/>
                    </a:lnTo>
                    <a:cubicBezTo>
                      <a:pt x="20110" y="8902"/>
                      <a:pt x="20133" y="8879"/>
                      <a:pt x="20133" y="8856"/>
                    </a:cubicBezTo>
                    <a:cubicBezTo>
                      <a:pt x="20201" y="8788"/>
                      <a:pt x="20270" y="8719"/>
                      <a:pt x="20361" y="8651"/>
                    </a:cubicBezTo>
                    <a:lnTo>
                      <a:pt x="20384" y="8628"/>
                    </a:lnTo>
                    <a:cubicBezTo>
                      <a:pt x="20498" y="8537"/>
                      <a:pt x="20612" y="8446"/>
                      <a:pt x="20726" y="8354"/>
                    </a:cubicBezTo>
                    <a:cubicBezTo>
                      <a:pt x="20863" y="8240"/>
                      <a:pt x="21000" y="8126"/>
                      <a:pt x="21137" y="8012"/>
                    </a:cubicBezTo>
                    <a:lnTo>
                      <a:pt x="21206" y="7966"/>
                    </a:lnTo>
                    <a:cubicBezTo>
                      <a:pt x="21228" y="7943"/>
                      <a:pt x="21251" y="7921"/>
                      <a:pt x="21274" y="7921"/>
                    </a:cubicBezTo>
                    <a:lnTo>
                      <a:pt x="21251" y="7921"/>
                    </a:lnTo>
                    <a:lnTo>
                      <a:pt x="21411" y="7784"/>
                    </a:lnTo>
                    <a:lnTo>
                      <a:pt x="21525" y="7670"/>
                    </a:lnTo>
                    <a:lnTo>
                      <a:pt x="21616" y="7601"/>
                    </a:lnTo>
                    <a:cubicBezTo>
                      <a:pt x="21685" y="7533"/>
                      <a:pt x="21753" y="7464"/>
                      <a:pt x="21822" y="7396"/>
                    </a:cubicBezTo>
                    <a:cubicBezTo>
                      <a:pt x="21799" y="7327"/>
                      <a:pt x="21776" y="7259"/>
                      <a:pt x="21753" y="7190"/>
                    </a:cubicBezTo>
                    <a:cubicBezTo>
                      <a:pt x="21685" y="6939"/>
                      <a:pt x="21594" y="6734"/>
                      <a:pt x="21479" y="6528"/>
                    </a:cubicBezTo>
                    <a:cubicBezTo>
                      <a:pt x="21411" y="6414"/>
                      <a:pt x="21365" y="6323"/>
                      <a:pt x="21320" y="6232"/>
                    </a:cubicBezTo>
                    <a:cubicBezTo>
                      <a:pt x="21274" y="6140"/>
                      <a:pt x="21228" y="6072"/>
                      <a:pt x="21206" y="6003"/>
                    </a:cubicBezTo>
                    <a:lnTo>
                      <a:pt x="21183" y="5958"/>
                    </a:lnTo>
                    <a:lnTo>
                      <a:pt x="21160" y="5958"/>
                    </a:lnTo>
                    <a:lnTo>
                      <a:pt x="21160" y="5935"/>
                    </a:lnTo>
                    <a:cubicBezTo>
                      <a:pt x="21091" y="5752"/>
                      <a:pt x="21000" y="5570"/>
                      <a:pt x="20886" y="5410"/>
                    </a:cubicBezTo>
                    <a:cubicBezTo>
                      <a:pt x="20795" y="5296"/>
                      <a:pt x="20726" y="5159"/>
                      <a:pt x="20658" y="5022"/>
                    </a:cubicBezTo>
                    <a:cubicBezTo>
                      <a:pt x="20612" y="4976"/>
                      <a:pt x="20589" y="4908"/>
                      <a:pt x="20544" y="4839"/>
                    </a:cubicBezTo>
                    <a:cubicBezTo>
                      <a:pt x="20475" y="4725"/>
                      <a:pt x="20407" y="4611"/>
                      <a:pt x="20315" y="4497"/>
                    </a:cubicBezTo>
                    <a:cubicBezTo>
                      <a:pt x="20270" y="4451"/>
                      <a:pt x="20247" y="4405"/>
                      <a:pt x="20201" y="4360"/>
                    </a:cubicBezTo>
                    <a:cubicBezTo>
                      <a:pt x="20087" y="4177"/>
                      <a:pt x="19950" y="4017"/>
                      <a:pt x="19813" y="3881"/>
                    </a:cubicBezTo>
                    <a:cubicBezTo>
                      <a:pt x="19745" y="3789"/>
                      <a:pt x="19653" y="3675"/>
                      <a:pt x="19562" y="3561"/>
                    </a:cubicBezTo>
                    <a:lnTo>
                      <a:pt x="19471" y="3561"/>
                    </a:lnTo>
                    <a:cubicBezTo>
                      <a:pt x="19357" y="3538"/>
                      <a:pt x="19311" y="3470"/>
                      <a:pt x="19265" y="3401"/>
                    </a:cubicBezTo>
                    <a:lnTo>
                      <a:pt x="19220" y="3356"/>
                    </a:lnTo>
                    <a:lnTo>
                      <a:pt x="19174" y="3287"/>
                    </a:lnTo>
                    <a:cubicBezTo>
                      <a:pt x="19151" y="3264"/>
                      <a:pt x="19106" y="3241"/>
                      <a:pt x="19083" y="3219"/>
                    </a:cubicBezTo>
                    <a:lnTo>
                      <a:pt x="19060" y="3196"/>
                    </a:lnTo>
                    <a:cubicBezTo>
                      <a:pt x="19037" y="3173"/>
                      <a:pt x="19014" y="3150"/>
                      <a:pt x="18992" y="3150"/>
                    </a:cubicBezTo>
                    <a:cubicBezTo>
                      <a:pt x="18900" y="3082"/>
                      <a:pt x="18877" y="3013"/>
                      <a:pt x="18855" y="2967"/>
                    </a:cubicBezTo>
                    <a:cubicBezTo>
                      <a:pt x="18832" y="2945"/>
                      <a:pt x="18832" y="2899"/>
                      <a:pt x="18832" y="2876"/>
                    </a:cubicBezTo>
                    <a:cubicBezTo>
                      <a:pt x="18740" y="2785"/>
                      <a:pt x="18603" y="2694"/>
                      <a:pt x="18489" y="2602"/>
                    </a:cubicBezTo>
                    <a:lnTo>
                      <a:pt x="18330" y="2488"/>
                    </a:lnTo>
                    <a:cubicBezTo>
                      <a:pt x="18215" y="2420"/>
                      <a:pt x="18101" y="2328"/>
                      <a:pt x="17987" y="2260"/>
                    </a:cubicBezTo>
                    <a:lnTo>
                      <a:pt x="17964" y="2237"/>
                    </a:lnTo>
                    <a:cubicBezTo>
                      <a:pt x="17713" y="2054"/>
                      <a:pt x="17439" y="1895"/>
                      <a:pt x="17165" y="1735"/>
                    </a:cubicBezTo>
                    <a:lnTo>
                      <a:pt x="17097" y="1689"/>
                    </a:lnTo>
                    <a:cubicBezTo>
                      <a:pt x="16869" y="1575"/>
                      <a:pt x="16663" y="1438"/>
                      <a:pt x="16435" y="1324"/>
                    </a:cubicBezTo>
                    <a:cubicBezTo>
                      <a:pt x="16207" y="1210"/>
                      <a:pt x="15956" y="1119"/>
                      <a:pt x="15727" y="1027"/>
                    </a:cubicBezTo>
                    <a:cubicBezTo>
                      <a:pt x="15682" y="959"/>
                      <a:pt x="15591" y="913"/>
                      <a:pt x="15522" y="890"/>
                    </a:cubicBezTo>
                    <a:lnTo>
                      <a:pt x="15499" y="868"/>
                    </a:lnTo>
                    <a:cubicBezTo>
                      <a:pt x="15431" y="845"/>
                      <a:pt x="15362" y="799"/>
                      <a:pt x="15294" y="776"/>
                    </a:cubicBezTo>
                    <a:cubicBezTo>
                      <a:pt x="15271" y="753"/>
                      <a:pt x="15225" y="753"/>
                      <a:pt x="15203" y="731"/>
                    </a:cubicBezTo>
                    <a:cubicBezTo>
                      <a:pt x="15043" y="662"/>
                      <a:pt x="14860" y="594"/>
                      <a:pt x="14678" y="525"/>
                    </a:cubicBezTo>
                    <a:cubicBezTo>
                      <a:pt x="14518" y="480"/>
                      <a:pt x="14358" y="434"/>
                      <a:pt x="14198" y="411"/>
                    </a:cubicBezTo>
                    <a:cubicBezTo>
                      <a:pt x="14084" y="365"/>
                      <a:pt x="13947" y="320"/>
                      <a:pt x="13810" y="297"/>
                    </a:cubicBezTo>
                    <a:cubicBezTo>
                      <a:pt x="13582" y="228"/>
                      <a:pt x="13354" y="206"/>
                      <a:pt x="13148" y="160"/>
                    </a:cubicBezTo>
                    <a:lnTo>
                      <a:pt x="12897" y="137"/>
                    </a:lnTo>
                    <a:cubicBezTo>
                      <a:pt x="12555" y="69"/>
                      <a:pt x="12235" y="46"/>
                      <a:pt x="11938" y="23"/>
                    </a:cubicBezTo>
                    <a:cubicBezTo>
                      <a:pt x="11847" y="0"/>
                      <a:pt x="11733" y="0"/>
                      <a:pt x="11642" y="0"/>
                    </a:cubicBezTo>
                    <a:close/>
                  </a:path>
                </a:pathLst>
              </a:custGeom>
              <a:solidFill>
                <a:srgbClr val="E987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6" name="Google Shape;3566;p34"/>
              <p:cNvSpPr/>
              <p:nvPr/>
            </p:nvSpPr>
            <p:spPr>
              <a:xfrm>
                <a:off x="4321072" y="4510039"/>
                <a:ext cx="499758" cy="359121"/>
              </a:xfrm>
              <a:custGeom>
                <a:rect b="b" l="l" r="r" t="t"/>
                <a:pathLst>
                  <a:path extrusionOk="0" h="13286" w="18489">
                    <a:moveTo>
                      <a:pt x="18192" y="1"/>
                    </a:moveTo>
                    <a:lnTo>
                      <a:pt x="18055" y="115"/>
                    </a:lnTo>
                    <a:cubicBezTo>
                      <a:pt x="17918" y="229"/>
                      <a:pt x="17804" y="343"/>
                      <a:pt x="17667" y="457"/>
                    </a:cubicBezTo>
                    <a:cubicBezTo>
                      <a:pt x="17484" y="617"/>
                      <a:pt x="17302" y="754"/>
                      <a:pt x="17119" y="914"/>
                    </a:cubicBezTo>
                    <a:cubicBezTo>
                      <a:pt x="16868" y="1119"/>
                      <a:pt x="16594" y="1302"/>
                      <a:pt x="16229" y="1507"/>
                    </a:cubicBezTo>
                    <a:cubicBezTo>
                      <a:pt x="16229" y="1576"/>
                      <a:pt x="16206" y="1644"/>
                      <a:pt x="16161" y="1690"/>
                    </a:cubicBezTo>
                    <a:cubicBezTo>
                      <a:pt x="16001" y="1827"/>
                      <a:pt x="15841" y="1941"/>
                      <a:pt x="15681" y="2055"/>
                    </a:cubicBezTo>
                    <a:lnTo>
                      <a:pt x="15613" y="2101"/>
                    </a:lnTo>
                    <a:cubicBezTo>
                      <a:pt x="15476" y="2192"/>
                      <a:pt x="15339" y="2283"/>
                      <a:pt x="15202" y="2375"/>
                    </a:cubicBezTo>
                    <a:cubicBezTo>
                      <a:pt x="14997" y="2512"/>
                      <a:pt x="14791" y="2671"/>
                      <a:pt x="14586" y="2808"/>
                    </a:cubicBezTo>
                    <a:lnTo>
                      <a:pt x="14472" y="2877"/>
                    </a:lnTo>
                    <a:lnTo>
                      <a:pt x="14312" y="3014"/>
                    </a:lnTo>
                    <a:cubicBezTo>
                      <a:pt x="14106" y="3151"/>
                      <a:pt x="13901" y="3311"/>
                      <a:pt x="13695" y="3447"/>
                    </a:cubicBezTo>
                    <a:lnTo>
                      <a:pt x="13650" y="3470"/>
                    </a:lnTo>
                    <a:cubicBezTo>
                      <a:pt x="13536" y="3539"/>
                      <a:pt x="13422" y="3630"/>
                      <a:pt x="13307" y="3699"/>
                    </a:cubicBezTo>
                    <a:cubicBezTo>
                      <a:pt x="13239" y="3721"/>
                      <a:pt x="13170" y="3767"/>
                      <a:pt x="13125" y="3790"/>
                    </a:cubicBezTo>
                    <a:lnTo>
                      <a:pt x="13056" y="3813"/>
                    </a:lnTo>
                    <a:cubicBezTo>
                      <a:pt x="13034" y="3835"/>
                      <a:pt x="12988" y="3858"/>
                      <a:pt x="12942" y="3881"/>
                    </a:cubicBezTo>
                    <a:cubicBezTo>
                      <a:pt x="12919" y="3881"/>
                      <a:pt x="12874" y="3904"/>
                      <a:pt x="12828" y="3904"/>
                    </a:cubicBezTo>
                    <a:cubicBezTo>
                      <a:pt x="12805" y="3904"/>
                      <a:pt x="12782" y="3904"/>
                      <a:pt x="12760" y="3881"/>
                    </a:cubicBezTo>
                    <a:cubicBezTo>
                      <a:pt x="12737" y="3904"/>
                      <a:pt x="12714" y="3927"/>
                      <a:pt x="12691" y="3927"/>
                    </a:cubicBezTo>
                    <a:lnTo>
                      <a:pt x="12623" y="3972"/>
                    </a:lnTo>
                    <a:lnTo>
                      <a:pt x="12531" y="4018"/>
                    </a:lnTo>
                    <a:cubicBezTo>
                      <a:pt x="12509" y="4109"/>
                      <a:pt x="12463" y="4178"/>
                      <a:pt x="12394" y="4246"/>
                    </a:cubicBezTo>
                    <a:cubicBezTo>
                      <a:pt x="12303" y="4315"/>
                      <a:pt x="12189" y="4360"/>
                      <a:pt x="12098" y="4406"/>
                    </a:cubicBezTo>
                    <a:lnTo>
                      <a:pt x="12006" y="4452"/>
                    </a:lnTo>
                    <a:lnTo>
                      <a:pt x="11710" y="4612"/>
                    </a:lnTo>
                    <a:lnTo>
                      <a:pt x="11413" y="4771"/>
                    </a:lnTo>
                    <a:lnTo>
                      <a:pt x="11185" y="4908"/>
                    </a:lnTo>
                    <a:cubicBezTo>
                      <a:pt x="11002" y="5000"/>
                      <a:pt x="10842" y="5091"/>
                      <a:pt x="10683" y="5182"/>
                    </a:cubicBezTo>
                    <a:lnTo>
                      <a:pt x="10591" y="5228"/>
                    </a:lnTo>
                    <a:lnTo>
                      <a:pt x="10523" y="5273"/>
                    </a:lnTo>
                    <a:cubicBezTo>
                      <a:pt x="10454" y="5342"/>
                      <a:pt x="10363" y="5388"/>
                      <a:pt x="10272" y="5433"/>
                    </a:cubicBezTo>
                    <a:lnTo>
                      <a:pt x="10226" y="5479"/>
                    </a:lnTo>
                    <a:lnTo>
                      <a:pt x="10135" y="5525"/>
                    </a:lnTo>
                    <a:lnTo>
                      <a:pt x="10021" y="5593"/>
                    </a:lnTo>
                    <a:cubicBezTo>
                      <a:pt x="9906" y="5662"/>
                      <a:pt x="9770" y="5730"/>
                      <a:pt x="9633" y="5821"/>
                    </a:cubicBezTo>
                    <a:lnTo>
                      <a:pt x="9176" y="6095"/>
                    </a:lnTo>
                    <a:lnTo>
                      <a:pt x="8720" y="6346"/>
                    </a:lnTo>
                    <a:cubicBezTo>
                      <a:pt x="8446" y="6506"/>
                      <a:pt x="8149" y="6666"/>
                      <a:pt x="7875" y="6826"/>
                    </a:cubicBezTo>
                    <a:cubicBezTo>
                      <a:pt x="7578" y="6985"/>
                      <a:pt x="7259" y="7145"/>
                      <a:pt x="6916" y="7282"/>
                    </a:cubicBezTo>
                    <a:lnTo>
                      <a:pt x="6848" y="7328"/>
                    </a:lnTo>
                    <a:lnTo>
                      <a:pt x="6779" y="7373"/>
                    </a:lnTo>
                    <a:lnTo>
                      <a:pt x="6688" y="7442"/>
                    </a:lnTo>
                    <a:lnTo>
                      <a:pt x="6597" y="7488"/>
                    </a:lnTo>
                    <a:cubicBezTo>
                      <a:pt x="6506" y="7556"/>
                      <a:pt x="6391" y="7602"/>
                      <a:pt x="6300" y="7670"/>
                    </a:cubicBezTo>
                    <a:lnTo>
                      <a:pt x="6186" y="7739"/>
                    </a:lnTo>
                    <a:cubicBezTo>
                      <a:pt x="5935" y="7898"/>
                      <a:pt x="5638" y="8035"/>
                      <a:pt x="5296" y="8195"/>
                    </a:cubicBezTo>
                    <a:lnTo>
                      <a:pt x="5136" y="8286"/>
                    </a:lnTo>
                    <a:lnTo>
                      <a:pt x="4953" y="8378"/>
                    </a:lnTo>
                    <a:cubicBezTo>
                      <a:pt x="4862" y="8423"/>
                      <a:pt x="4771" y="8446"/>
                      <a:pt x="4679" y="8492"/>
                    </a:cubicBezTo>
                    <a:lnTo>
                      <a:pt x="4565" y="8560"/>
                    </a:lnTo>
                    <a:lnTo>
                      <a:pt x="4269" y="8697"/>
                    </a:lnTo>
                    <a:lnTo>
                      <a:pt x="4109" y="8789"/>
                    </a:lnTo>
                    <a:cubicBezTo>
                      <a:pt x="4018" y="8834"/>
                      <a:pt x="3926" y="8880"/>
                      <a:pt x="3835" y="8926"/>
                    </a:cubicBezTo>
                    <a:cubicBezTo>
                      <a:pt x="3652" y="9017"/>
                      <a:pt x="3493" y="9108"/>
                      <a:pt x="3310" y="9177"/>
                    </a:cubicBezTo>
                    <a:cubicBezTo>
                      <a:pt x="3013" y="9314"/>
                      <a:pt x="2717" y="9450"/>
                      <a:pt x="2420" y="9587"/>
                    </a:cubicBezTo>
                    <a:lnTo>
                      <a:pt x="2283" y="9633"/>
                    </a:lnTo>
                    <a:cubicBezTo>
                      <a:pt x="2169" y="9679"/>
                      <a:pt x="2077" y="9724"/>
                      <a:pt x="1963" y="9770"/>
                    </a:cubicBezTo>
                    <a:cubicBezTo>
                      <a:pt x="1872" y="9816"/>
                      <a:pt x="1781" y="9839"/>
                      <a:pt x="1667" y="9884"/>
                    </a:cubicBezTo>
                    <a:cubicBezTo>
                      <a:pt x="1621" y="9907"/>
                      <a:pt x="1575" y="9907"/>
                      <a:pt x="1530" y="9930"/>
                    </a:cubicBezTo>
                    <a:cubicBezTo>
                      <a:pt x="1438" y="9975"/>
                      <a:pt x="1370" y="9998"/>
                      <a:pt x="1301" y="9998"/>
                    </a:cubicBezTo>
                    <a:lnTo>
                      <a:pt x="1256" y="9998"/>
                    </a:lnTo>
                    <a:cubicBezTo>
                      <a:pt x="1233" y="9998"/>
                      <a:pt x="1233" y="9975"/>
                      <a:pt x="1210" y="9975"/>
                    </a:cubicBezTo>
                    <a:cubicBezTo>
                      <a:pt x="1164" y="9998"/>
                      <a:pt x="1119" y="10021"/>
                      <a:pt x="1073" y="10044"/>
                    </a:cubicBezTo>
                    <a:cubicBezTo>
                      <a:pt x="799" y="10181"/>
                      <a:pt x="525" y="10295"/>
                      <a:pt x="229" y="10409"/>
                    </a:cubicBezTo>
                    <a:cubicBezTo>
                      <a:pt x="160" y="10432"/>
                      <a:pt x="69" y="10478"/>
                      <a:pt x="0" y="10500"/>
                    </a:cubicBezTo>
                    <a:cubicBezTo>
                      <a:pt x="92" y="10592"/>
                      <a:pt x="183" y="10660"/>
                      <a:pt x="274" y="10729"/>
                    </a:cubicBezTo>
                    <a:lnTo>
                      <a:pt x="434" y="10843"/>
                    </a:lnTo>
                    <a:cubicBezTo>
                      <a:pt x="502" y="10911"/>
                      <a:pt x="571" y="10957"/>
                      <a:pt x="639" y="11025"/>
                    </a:cubicBezTo>
                    <a:cubicBezTo>
                      <a:pt x="708" y="11071"/>
                      <a:pt x="754" y="11117"/>
                      <a:pt x="822" y="11140"/>
                    </a:cubicBezTo>
                    <a:lnTo>
                      <a:pt x="913" y="11208"/>
                    </a:lnTo>
                    <a:lnTo>
                      <a:pt x="1005" y="11277"/>
                    </a:lnTo>
                    <a:cubicBezTo>
                      <a:pt x="1073" y="11322"/>
                      <a:pt x="1119" y="11368"/>
                      <a:pt x="1187" y="11413"/>
                    </a:cubicBezTo>
                    <a:lnTo>
                      <a:pt x="1301" y="11482"/>
                    </a:lnTo>
                    <a:cubicBezTo>
                      <a:pt x="1370" y="11528"/>
                      <a:pt x="1415" y="11550"/>
                      <a:pt x="1484" y="11596"/>
                    </a:cubicBezTo>
                    <a:cubicBezTo>
                      <a:pt x="1552" y="11642"/>
                      <a:pt x="1644" y="11710"/>
                      <a:pt x="1712" y="11756"/>
                    </a:cubicBezTo>
                    <a:lnTo>
                      <a:pt x="1781" y="11824"/>
                    </a:lnTo>
                    <a:cubicBezTo>
                      <a:pt x="1940" y="11938"/>
                      <a:pt x="2123" y="12030"/>
                      <a:pt x="2283" y="12144"/>
                    </a:cubicBezTo>
                    <a:lnTo>
                      <a:pt x="2351" y="12167"/>
                    </a:lnTo>
                    <a:cubicBezTo>
                      <a:pt x="2443" y="12235"/>
                      <a:pt x="2534" y="12281"/>
                      <a:pt x="2625" y="12326"/>
                    </a:cubicBezTo>
                    <a:cubicBezTo>
                      <a:pt x="2717" y="12372"/>
                      <a:pt x="2831" y="12418"/>
                      <a:pt x="2922" y="12463"/>
                    </a:cubicBezTo>
                    <a:cubicBezTo>
                      <a:pt x="3241" y="12600"/>
                      <a:pt x="3515" y="12692"/>
                      <a:pt x="3766" y="12760"/>
                    </a:cubicBezTo>
                    <a:lnTo>
                      <a:pt x="3949" y="12783"/>
                    </a:lnTo>
                    <a:lnTo>
                      <a:pt x="4154" y="12829"/>
                    </a:lnTo>
                    <a:cubicBezTo>
                      <a:pt x="4223" y="12851"/>
                      <a:pt x="4291" y="12874"/>
                      <a:pt x="4360" y="12874"/>
                    </a:cubicBezTo>
                    <a:cubicBezTo>
                      <a:pt x="4428" y="12897"/>
                      <a:pt x="4520" y="12920"/>
                      <a:pt x="4588" y="12920"/>
                    </a:cubicBezTo>
                    <a:cubicBezTo>
                      <a:pt x="4657" y="12943"/>
                      <a:pt x="4725" y="12966"/>
                      <a:pt x="4771" y="12988"/>
                    </a:cubicBezTo>
                    <a:cubicBezTo>
                      <a:pt x="4862" y="13011"/>
                      <a:pt x="4931" y="13011"/>
                      <a:pt x="4999" y="13034"/>
                    </a:cubicBezTo>
                    <a:cubicBezTo>
                      <a:pt x="5090" y="13057"/>
                      <a:pt x="5159" y="13057"/>
                      <a:pt x="5250" y="13080"/>
                    </a:cubicBezTo>
                    <a:cubicBezTo>
                      <a:pt x="5319" y="13103"/>
                      <a:pt x="5364" y="13103"/>
                      <a:pt x="5433" y="13125"/>
                    </a:cubicBezTo>
                    <a:cubicBezTo>
                      <a:pt x="5821" y="13194"/>
                      <a:pt x="6117" y="13239"/>
                      <a:pt x="6414" y="13239"/>
                    </a:cubicBezTo>
                    <a:cubicBezTo>
                      <a:pt x="6597" y="13239"/>
                      <a:pt x="6757" y="13262"/>
                      <a:pt x="6939" y="13285"/>
                    </a:cubicBezTo>
                    <a:lnTo>
                      <a:pt x="8035" y="13285"/>
                    </a:lnTo>
                    <a:cubicBezTo>
                      <a:pt x="8195" y="13262"/>
                      <a:pt x="8354" y="13239"/>
                      <a:pt x="8491" y="13217"/>
                    </a:cubicBezTo>
                    <a:lnTo>
                      <a:pt x="8583" y="13217"/>
                    </a:lnTo>
                    <a:lnTo>
                      <a:pt x="8720" y="13194"/>
                    </a:lnTo>
                    <a:cubicBezTo>
                      <a:pt x="8811" y="13194"/>
                      <a:pt x="8879" y="13171"/>
                      <a:pt x="8948" y="13171"/>
                    </a:cubicBezTo>
                    <a:cubicBezTo>
                      <a:pt x="9062" y="13148"/>
                      <a:pt x="9153" y="13125"/>
                      <a:pt x="9245" y="13103"/>
                    </a:cubicBezTo>
                    <a:cubicBezTo>
                      <a:pt x="9359" y="13080"/>
                      <a:pt x="9473" y="13080"/>
                      <a:pt x="9587" y="13057"/>
                    </a:cubicBezTo>
                    <a:cubicBezTo>
                      <a:pt x="9678" y="13034"/>
                      <a:pt x="9770" y="13011"/>
                      <a:pt x="9906" y="12988"/>
                    </a:cubicBezTo>
                    <a:cubicBezTo>
                      <a:pt x="9998" y="12943"/>
                      <a:pt x="10089" y="12920"/>
                      <a:pt x="10203" y="12874"/>
                    </a:cubicBezTo>
                    <a:cubicBezTo>
                      <a:pt x="10317" y="12851"/>
                      <a:pt x="10409" y="12806"/>
                      <a:pt x="10500" y="12783"/>
                    </a:cubicBezTo>
                    <a:cubicBezTo>
                      <a:pt x="10614" y="12760"/>
                      <a:pt x="10705" y="12737"/>
                      <a:pt x="10797" y="12692"/>
                    </a:cubicBezTo>
                    <a:cubicBezTo>
                      <a:pt x="10865" y="12669"/>
                      <a:pt x="10956" y="12623"/>
                      <a:pt x="11025" y="12600"/>
                    </a:cubicBezTo>
                    <a:lnTo>
                      <a:pt x="11116" y="12555"/>
                    </a:lnTo>
                    <a:cubicBezTo>
                      <a:pt x="11185" y="12532"/>
                      <a:pt x="11253" y="12509"/>
                      <a:pt x="11299" y="12486"/>
                    </a:cubicBezTo>
                    <a:cubicBezTo>
                      <a:pt x="11344" y="12463"/>
                      <a:pt x="11390" y="12463"/>
                      <a:pt x="11413" y="12441"/>
                    </a:cubicBezTo>
                    <a:cubicBezTo>
                      <a:pt x="11459" y="12441"/>
                      <a:pt x="11504" y="12418"/>
                      <a:pt x="11550" y="12418"/>
                    </a:cubicBezTo>
                    <a:cubicBezTo>
                      <a:pt x="11710" y="12349"/>
                      <a:pt x="11869" y="12281"/>
                      <a:pt x="12052" y="12190"/>
                    </a:cubicBezTo>
                    <a:cubicBezTo>
                      <a:pt x="12143" y="12144"/>
                      <a:pt x="12212" y="12121"/>
                      <a:pt x="12280" y="12075"/>
                    </a:cubicBezTo>
                    <a:cubicBezTo>
                      <a:pt x="12372" y="12030"/>
                      <a:pt x="12463" y="12007"/>
                      <a:pt x="12531" y="11961"/>
                    </a:cubicBezTo>
                    <a:lnTo>
                      <a:pt x="12646" y="11916"/>
                    </a:lnTo>
                    <a:cubicBezTo>
                      <a:pt x="12760" y="11847"/>
                      <a:pt x="12874" y="11779"/>
                      <a:pt x="12988" y="11733"/>
                    </a:cubicBezTo>
                    <a:cubicBezTo>
                      <a:pt x="13125" y="11665"/>
                      <a:pt x="13262" y="11619"/>
                      <a:pt x="13399" y="11528"/>
                    </a:cubicBezTo>
                    <a:cubicBezTo>
                      <a:pt x="13444" y="11505"/>
                      <a:pt x="13490" y="11482"/>
                      <a:pt x="13536" y="11436"/>
                    </a:cubicBezTo>
                    <a:lnTo>
                      <a:pt x="13581" y="11391"/>
                    </a:lnTo>
                    <a:lnTo>
                      <a:pt x="13627" y="11368"/>
                    </a:lnTo>
                    <a:lnTo>
                      <a:pt x="13764" y="11277"/>
                    </a:lnTo>
                    <a:cubicBezTo>
                      <a:pt x="13878" y="11185"/>
                      <a:pt x="14015" y="11071"/>
                      <a:pt x="14152" y="10957"/>
                    </a:cubicBezTo>
                    <a:cubicBezTo>
                      <a:pt x="14266" y="10866"/>
                      <a:pt x="14357" y="10752"/>
                      <a:pt x="14472" y="10660"/>
                    </a:cubicBezTo>
                    <a:cubicBezTo>
                      <a:pt x="14586" y="10546"/>
                      <a:pt x="14677" y="10455"/>
                      <a:pt x="14768" y="10341"/>
                    </a:cubicBezTo>
                    <a:cubicBezTo>
                      <a:pt x="14814" y="10295"/>
                      <a:pt x="14837" y="10249"/>
                      <a:pt x="14882" y="10204"/>
                    </a:cubicBezTo>
                    <a:cubicBezTo>
                      <a:pt x="14951" y="10135"/>
                      <a:pt x="14997" y="10090"/>
                      <a:pt x="15042" y="10021"/>
                    </a:cubicBezTo>
                    <a:cubicBezTo>
                      <a:pt x="15065" y="9998"/>
                      <a:pt x="15088" y="9975"/>
                      <a:pt x="15111" y="9930"/>
                    </a:cubicBezTo>
                    <a:cubicBezTo>
                      <a:pt x="15156" y="9930"/>
                      <a:pt x="15225" y="9907"/>
                      <a:pt x="15270" y="9839"/>
                    </a:cubicBezTo>
                    <a:cubicBezTo>
                      <a:pt x="15407" y="9747"/>
                      <a:pt x="15521" y="9633"/>
                      <a:pt x="15613" y="9519"/>
                    </a:cubicBezTo>
                    <a:lnTo>
                      <a:pt x="15750" y="9359"/>
                    </a:lnTo>
                    <a:cubicBezTo>
                      <a:pt x="15818" y="9291"/>
                      <a:pt x="15887" y="9222"/>
                      <a:pt x="15955" y="9154"/>
                    </a:cubicBezTo>
                    <a:cubicBezTo>
                      <a:pt x="16069" y="9017"/>
                      <a:pt x="16183" y="8880"/>
                      <a:pt x="16275" y="8743"/>
                    </a:cubicBezTo>
                    <a:cubicBezTo>
                      <a:pt x="16343" y="8674"/>
                      <a:pt x="16389" y="8606"/>
                      <a:pt x="16435" y="8537"/>
                    </a:cubicBezTo>
                    <a:cubicBezTo>
                      <a:pt x="16480" y="8492"/>
                      <a:pt x="16526" y="8423"/>
                      <a:pt x="16549" y="8378"/>
                    </a:cubicBezTo>
                    <a:lnTo>
                      <a:pt x="16663" y="8241"/>
                    </a:lnTo>
                    <a:cubicBezTo>
                      <a:pt x="16708" y="8149"/>
                      <a:pt x="16777" y="8081"/>
                      <a:pt x="16823" y="8013"/>
                    </a:cubicBezTo>
                    <a:cubicBezTo>
                      <a:pt x="16891" y="7898"/>
                      <a:pt x="16959" y="7807"/>
                      <a:pt x="17028" y="7716"/>
                    </a:cubicBezTo>
                    <a:lnTo>
                      <a:pt x="17074" y="7624"/>
                    </a:lnTo>
                    <a:cubicBezTo>
                      <a:pt x="17279" y="7328"/>
                      <a:pt x="17439" y="7031"/>
                      <a:pt x="17553" y="6757"/>
                    </a:cubicBezTo>
                    <a:cubicBezTo>
                      <a:pt x="17621" y="6575"/>
                      <a:pt x="17713" y="6369"/>
                      <a:pt x="17781" y="6118"/>
                    </a:cubicBezTo>
                    <a:cubicBezTo>
                      <a:pt x="17827" y="6004"/>
                      <a:pt x="17873" y="5890"/>
                      <a:pt x="17895" y="5776"/>
                    </a:cubicBezTo>
                    <a:cubicBezTo>
                      <a:pt x="17895" y="5707"/>
                      <a:pt x="17918" y="5616"/>
                      <a:pt x="17918" y="5547"/>
                    </a:cubicBezTo>
                    <a:lnTo>
                      <a:pt x="17918" y="5502"/>
                    </a:lnTo>
                    <a:cubicBezTo>
                      <a:pt x="17964" y="5433"/>
                      <a:pt x="18009" y="5388"/>
                      <a:pt x="18032" y="5342"/>
                    </a:cubicBezTo>
                    <a:cubicBezTo>
                      <a:pt x="18078" y="5205"/>
                      <a:pt x="18146" y="5045"/>
                      <a:pt x="18169" y="4885"/>
                    </a:cubicBezTo>
                    <a:cubicBezTo>
                      <a:pt x="18192" y="4817"/>
                      <a:pt x="18215" y="4748"/>
                      <a:pt x="18215" y="4657"/>
                    </a:cubicBezTo>
                    <a:cubicBezTo>
                      <a:pt x="18238" y="4612"/>
                      <a:pt x="18238" y="4566"/>
                      <a:pt x="18238" y="4520"/>
                    </a:cubicBezTo>
                    <a:lnTo>
                      <a:pt x="18261" y="4406"/>
                    </a:lnTo>
                    <a:cubicBezTo>
                      <a:pt x="18283" y="4315"/>
                      <a:pt x="18306" y="4201"/>
                      <a:pt x="18329" y="4109"/>
                    </a:cubicBezTo>
                    <a:cubicBezTo>
                      <a:pt x="18375" y="3858"/>
                      <a:pt x="18420" y="3562"/>
                      <a:pt x="18443" y="3219"/>
                    </a:cubicBezTo>
                    <a:cubicBezTo>
                      <a:pt x="18489" y="2877"/>
                      <a:pt x="18489" y="2534"/>
                      <a:pt x="18466" y="2238"/>
                    </a:cubicBezTo>
                    <a:cubicBezTo>
                      <a:pt x="18466" y="2009"/>
                      <a:pt x="18443" y="1781"/>
                      <a:pt x="18443" y="1576"/>
                    </a:cubicBezTo>
                    <a:lnTo>
                      <a:pt x="18420" y="1370"/>
                    </a:lnTo>
                    <a:cubicBezTo>
                      <a:pt x="18420" y="1256"/>
                      <a:pt x="18397" y="1119"/>
                      <a:pt x="18375" y="1005"/>
                    </a:cubicBezTo>
                    <a:lnTo>
                      <a:pt x="18375" y="937"/>
                    </a:lnTo>
                    <a:cubicBezTo>
                      <a:pt x="18375" y="800"/>
                      <a:pt x="18329" y="663"/>
                      <a:pt x="18306" y="526"/>
                    </a:cubicBezTo>
                    <a:lnTo>
                      <a:pt x="18283" y="457"/>
                    </a:lnTo>
                    <a:lnTo>
                      <a:pt x="18261" y="298"/>
                    </a:lnTo>
                    <a:cubicBezTo>
                      <a:pt x="18238" y="229"/>
                      <a:pt x="18238" y="138"/>
                      <a:pt x="18215" y="46"/>
                    </a:cubicBezTo>
                    <a:cubicBezTo>
                      <a:pt x="18215" y="24"/>
                      <a:pt x="18215" y="1"/>
                      <a:pt x="18192" y="1"/>
                    </a:cubicBezTo>
                    <a:close/>
                  </a:path>
                </a:pathLst>
              </a:custGeom>
              <a:solidFill>
                <a:srgbClr val="E987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7" name="Google Shape;3567;p34"/>
              <p:cNvSpPr/>
              <p:nvPr/>
            </p:nvSpPr>
            <p:spPr>
              <a:xfrm>
                <a:off x="4078586" y="4287933"/>
                <a:ext cx="884151" cy="554061"/>
              </a:xfrm>
              <a:custGeom>
                <a:rect b="b" l="l" r="r" t="t"/>
                <a:pathLst>
                  <a:path extrusionOk="0" h="20498" w="32710">
                    <a:moveTo>
                      <a:pt x="30564" y="1"/>
                    </a:moveTo>
                    <a:cubicBezTo>
                      <a:pt x="30496" y="24"/>
                      <a:pt x="30427" y="24"/>
                      <a:pt x="30359" y="46"/>
                    </a:cubicBezTo>
                    <a:cubicBezTo>
                      <a:pt x="30267" y="69"/>
                      <a:pt x="30199" y="92"/>
                      <a:pt x="30130" y="138"/>
                    </a:cubicBezTo>
                    <a:cubicBezTo>
                      <a:pt x="30085" y="161"/>
                      <a:pt x="30016" y="183"/>
                      <a:pt x="29971" y="183"/>
                    </a:cubicBezTo>
                    <a:cubicBezTo>
                      <a:pt x="29948" y="206"/>
                      <a:pt x="29902" y="229"/>
                      <a:pt x="29879" y="252"/>
                    </a:cubicBezTo>
                    <a:lnTo>
                      <a:pt x="29537" y="252"/>
                    </a:lnTo>
                    <a:cubicBezTo>
                      <a:pt x="29468" y="275"/>
                      <a:pt x="29400" y="275"/>
                      <a:pt x="29331" y="275"/>
                    </a:cubicBezTo>
                    <a:cubicBezTo>
                      <a:pt x="29286" y="275"/>
                      <a:pt x="29240" y="297"/>
                      <a:pt x="29217" y="297"/>
                    </a:cubicBezTo>
                    <a:cubicBezTo>
                      <a:pt x="29172" y="297"/>
                      <a:pt x="29126" y="297"/>
                      <a:pt x="29080" y="320"/>
                    </a:cubicBezTo>
                    <a:lnTo>
                      <a:pt x="28875" y="320"/>
                    </a:lnTo>
                    <a:cubicBezTo>
                      <a:pt x="28806" y="320"/>
                      <a:pt x="28715" y="320"/>
                      <a:pt x="28647" y="343"/>
                    </a:cubicBezTo>
                    <a:cubicBezTo>
                      <a:pt x="28373" y="366"/>
                      <a:pt x="28076" y="412"/>
                      <a:pt x="27711" y="503"/>
                    </a:cubicBezTo>
                    <a:cubicBezTo>
                      <a:pt x="27597" y="526"/>
                      <a:pt x="27460" y="571"/>
                      <a:pt x="27323" y="594"/>
                    </a:cubicBezTo>
                    <a:lnTo>
                      <a:pt x="27277" y="617"/>
                    </a:lnTo>
                    <a:cubicBezTo>
                      <a:pt x="27209" y="640"/>
                      <a:pt x="27140" y="663"/>
                      <a:pt x="27072" y="663"/>
                    </a:cubicBezTo>
                    <a:cubicBezTo>
                      <a:pt x="27003" y="686"/>
                      <a:pt x="26912" y="708"/>
                      <a:pt x="26844" y="731"/>
                    </a:cubicBezTo>
                    <a:cubicBezTo>
                      <a:pt x="26638" y="800"/>
                      <a:pt x="26410" y="868"/>
                      <a:pt x="26204" y="937"/>
                    </a:cubicBezTo>
                    <a:lnTo>
                      <a:pt x="25999" y="1005"/>
                    </a:lnTo>
                    <a:cubicBezTo>
                      <a:pt x="25702" y="1096"/>
                      <a:pt x="25406" y="1210"/>
                      <a:pt x="25132" y="1325"/>
                    </a:cubicBezTo>
                    <a:cubicBezTo>
                      <a:pt x="25017" y="1370"/>
                      <a:pt x="24881" y="1439"/>
                      <a:pt x="24744" y="1484"/>
                    </a:cubicBezTo>
                    <a:cubicBezTo>
                      <a:pt x="24675" y="1507"/>
                      <a:pt x="24629" y="1530"/>
                      <a:pt x="24561" y="1553"/>
                    </a:cubicBezTo>
                    <a:lnTo>
                      <a:pt x="24515" y="1553"/>
                    </a:lnTo>
                    <a:cubicBezTo>
                      <a:pt x="24447" y="1576"/>
                      <a:pt x="24378" y="1599"/>
                      <a:pt x="24333" y="1621"/>
                    </a:cubicBezTo>
                    <a:lnTo>
                      <a:pt x="24241" y="1667"/>
                    </a:lnTo>
                    <a:cubicBezTo>
                      <a:pt x="24173" y="1667"/>
                      <a:pt x="24127" y="1690"/>
                      <a:pt x="24059" y="1713"/>
                    </a:cubicBezTo>
                    <a:cubicBezTo>
                      <a:pt x="23990" y="1758"/>
                      <a:pt x="23922" y="1781"/>
                      <a:pt x="23876" y="1850"/>
                    </a:cubicBezTo>
                    <a:cubicBezTo>
                      <a:pt x="23808" y="1918"/>
                      <a:pt x="23785" y="2009"/>
                      <a:pt x="23831" y="2123"/>
                    </a:cubicBezTo>
                    <a:cubicBezTo>
                      <a:pt x="23831" y="2169"/>
                      <a:pt x="23876" y="2238"/>
                      <a:pt x="23968" y="2306"/>
                    </a:cubicBezTo>
                    <a:cubicBezTo>
                      <a:pt x="23990" y="2306"/>
                      <a:pt x="24013" y="2329"/>
                      <a:pt x="24036" y="2352"/>
                    </a:cubicBezTo>
                    <a:lnTo>
                      <a:pt x="24059" y="2375"/>
                    </a:lnTo>
                    <a:cubicBezTo>
                      <a:pt x="24082" y="2397"/>
                      <a:pt x="24127" y="2420"/>
                      <a:pt x="24150" y="2443"/>
                    </a:cubicBezTo>
                    <a:lnTo>
                      <a:pt x="24196" y="2512"/>
                    </a:lnTo>
                    <a:lnTo>
                      <a:pt x="24241" y="2557"/>
                    </a:lnTo>
                    <a:cubicBezTo>
                      <a:pt x="24287" y="2626"/>
                      <a:pt x="24333" y="2694"/>
                      <a:pt x="24424" y="2717"/>
                    </a:cubicBezTo>
                    <a:lnTo>
                      <a:pt x="24538" y="2717"/>
                    </a:lnTo>
                    <a:cubicBezTo>
                      <a:pt x="24584" y="2717"/>
                      <a:pt x="24652" y="2717"/>
                      <a:pt x="24698" y="2694"/>
                    </a:cubicBezTo>
                    <a:cubicBezTo>
                      <a:pt x="24766" y="2694"/>
                      <a:pt x="24835" y="2671"/>
                      <a:pt x="24881" y="2648"/>
                    </a:cubicBezTo>
                    <a:cubicBezTo>
                      <a:pt x="24972" y="2626"/>
                      <a:pt x="25063" y="2603"/>
                      <a:pt x="25177" y="2557"/>
                    </a:cubicBezTo>
                    <a:lnTo>
                      <a:pt x="25360" y="2489"/>
                    </a:lnTo>
                    <a:cubicBezTo>
                      <a:pt x="25474" y="2466"/>
                      <a:pt x="25611" y="2420"/>
                      <a:pt x="25748" y="2375"/>
                    </a:cubicBezTo>
                    <a:cubicBezTo>
                      <a:pt x="25908" y="2329"/>
                      <a:pt x="26090" y="2283"/>
                      <a:pt x="26273" y="2260"/>
                    </a:cubicBezTo>
                    <a:cubicBezTo>
                      <a:pt x="26410" y="2238"/>
                      <a:pt x="26547" y="2215"/>
                      <a:pt x="26684" y="2192"/>
                    </a:cubicBezTo>
                    <a:lnTo>
                      <a:pt x="26752" y="2192"/>
                    </a:lnTo>
                    <a:cubicBezTo>
                      <a:pt x="26889" y="2192"/>
                      <a:pt x="27003" y="2192"/>
                      <a:pt x="27140" y="2215"/>
                    </a:cubicBezTo>
                    <a:cubicBezTo>
                      <a:pt x="27277" y="2215"/>
                      <a:pt x="27437" y="2260"/>
                      <a:pt x="27551" y="2283"/>
                    </a:cubicBezTo>
                    <a:lnTo>
                      <a:pt x="27642" y="2306"/>
                    </a:lnTo>
                    <a:cubicBezTo>
                      <a:pt x="27757" y="2352"/>
                      <a:pt x="27848" y="2375"/>
                      <a:pt x="27939" y="2397"/>
                    </a:cubicBezTo>
                    <a:cubicBezTo>
                      <a:pt x="28076" y="2443"/>
                      <a:pt x="28190" y="2512"/>
                      <a:pt x="28281" y="2580"/>
                    </a:cubicBezTo>
                    <a:cubicBezTo>
                      <a:pt x="28350" y="2626"/>
                      <a:pt x="28418" y="2671"/>
                      <a:pt x="28487" y="2740"/>
                    </a:cubicBezTo>
                    <a:cubicBezTo>
                      <a:pt x="28510" y="2785"/>
                      <a:pt x="28555" y="2854"/>
                      <a:pt x="28578" y="2922"/>
                    </a:cubicBezTo>
                    <a:cubicBezTo>
                      <a:pt x="28601" y="2968"/>
                      <a:pt x="28624" y="2991"/>
                      <a:pt x="28647" y="3037"/>
                    </a:cubicBezTo>
                    <a:lnTo>
                      <a:pt x="28670" y="3105"/>
                    </a:lnTo>
                    <a:cubicBezTo>
                      <a:pt x="28692" y="3151"/>
                      <a:pt x="28715" y="3219"/>
                      <a:pt x="28715" y="3288"/>
                    </a:cubicBezTo>
                    <a:cubicBezTo>
                      <a:pt x="28738" y="3379"/>
                      <a:pt x="28738" y="3493"/>
                      <a:pt x="28738" y="3607"/>
                    </a:cubicBezTo>
                    <a:cubicBezTo>
                      <a:pt x="28715" y="3744"/>
                      <a:pt x="28692" y="3881"/>
                      <a:pt x="28647" y="3995"/>
                    </a:cubicBezTo>
                    <a:cubicBezTo>
                      <a:pt x="28624" y="4064"/>
                      <a:pt x="28601" y="4109"/>
                      <a:pt x="28578" y="4155"/>
                    </a:cubicBezTo>
                    <a:cubicBezTo>
                      <a:pt x="28555" y="4201"/>
                      <a:pt x="28533" y="4246"/>
                      <a:pt x="28510" y="4269"/>
                    </a:cubicBezTo>
                    <a:lnTo>
                      <a:pt x="28487" y="4360"/>
                    </a:lnTo>
                    <a:lnTo>
                      <a:pt x="28464" y="4429"/>
                    </a:lnTo>
                    <a:cubicBezTo>
                      <a:pt x="28441" y="4474"/>
                      <a:pt x="28418" y="4520"/>
                      <a:pt x="28373" y="4566"/>
                    </a:cubicBezTo>
                    <a:cubicBezTo>
                      <a:pt x="28327" y="4611"/>
                      <a:pt x="28281" y="4680"/>
                      <a:pt x="28236" y="4748"/>
                    </a:cubicBezTo>
                    <a:lnTo>
                      <a:pt x="28167" y="4817"/>
                    </a:lnTo>
                    <a:cubicBezTo>
                      <a:pt x="28076" y="4908"/>
                      <a:pt x="28008" y="5022"/>
                      <a:pt x="27939" y="5136"/>
                    </a:cubicBezTo>
                    <a:lnTo>
                      <a:pt x="27893" y="5182"/>
                    </a:lnTo>
                    <a:lnTo>
                      <a:pt x="27848" y="5251"/>
                    </a:lnTo>
                    <a:cubicBezTo>
                      <a:pt x="27734" y="5410"/>
                      <a:pt x="27642" y="5570"/>
                      <a:pt x="27528" y="5730"/>
                    </a:cubicBezTo>
                    <a:cubicBezTo>
                      <a:pt x="27460" y="5844"/>
                      <a:pt x="27368" y="5958"/>
                      <a:pt x="27277" y="6049"/>
                    </a:cubicBezTo>
                    <a:lnTo>
                      <a:pt x="27140" y="6186"/>
                    </a:lnTo>
                    <a:lnTo>
                      <a:pt x="27072" y="6278"/>
                    </a:lnTo>
                    <a:lnTo>
                      <a:pt x="26935" y="6415"/>
                    </a:lnTo>
                    <a:cubicBezTo>
                      <a:pt x="26821" y="6529"/>
                      <a:pt x="26707" y="6643"/>
                      <a:pt x="26592" y="6757"/>
                    </a:cubicBezTo>
                    <a:lnTo>
                      <a:pt x="26501" y="6826"/>
                    </a:lnTo>
                    <a:lnTo>
                      <a:pt x="26387" y="6940"/>
                    </a:lnTo>
                    <a:lnTo>
                      <a:pt x="26227" y="7077"/>
                    </a:lnTo>
                    <a:lnTo>
                      <a:pt x="26273" y="7054"/>
                    </a:lnTo>
                    <a:lnTo>
                      <a:pt x="26113" y="7168"/>
                    </a:lnTo>
                    <a:cubicBezTo>
                      <a:pt x="25976" y="7282"/>
                      <a:pt x="25839" y="7396"/>
                      <a:pt x="25702" y="7510"/>
                    </a:cubicBezTo>
                    <a:cubicBezTo>
                      <a:pt x="25588" y="7602"/>
                      <a:pt x="25474" y="7693"/>
                      <a:pt x="25360" y="7784"/>
                    </a:cubicBezTo>
                    <a:lnTo>
                      <a:pt x="25337" y="7807"/>
                    </a:lnTo>
                    <a:cubicBezTo>
                      <a:pt x="25246" y="7875"/>
                      <a:pt x="25177" y="7944"/>
                      <a:pt x="25109" y="8012"/>
                    </a:cubicBezTo>
                    <a:cubicBezTo>
                      <a:pt x="25109" y="8035"/>
                      <a:pt x="25086" y="8058"/>
                      <a:pt x="25086" y="8081"/>
                    </a:cubicBezTo>
                    <a:lnTo>
                      <a:pt x="24995" y="8149"/>
                    </a:lnTo>
                    <a:lnTo>
                      <a:pt x="24903" y="8218"/>
                    </a:lnTo>
                    <a:lnTo>
                      <a:pt x="24789" y="8309"/>
                    </a:lnTo>
                    <a:lnTo>
                      <a:pt x="24652" y="8400"/>
                    </a:lnTo>
                    <a:cubicBezTo>
                      <a:pt x="24561" y="8469"/>
                      <a:pt x="24470" y="8560"/>
                      <a:pt x="24378" y="8629"/>
                    </a:cubicBezTo>
                    <a:lnTo>
                      <a:pt x="24196" y="8788"/>
                    </a:lnTo>
                    <a:cubicBezTo>
                      <a:pt x="24013" y="8948"/>
                      <a:pt x="23831" y="9085"/>
                      <a:pt x="23648" y="9222"/>
                    </a:cubicBezTo>
                    <a:cubicBezTo>
                      <a:pt x="23579" y="9268"/>
                      <a:pt x="23511" y="9336"/>
                      <a:pt x="23443" y="9382"/>
                    </a:cubicBezTo>
                    <a:lnTo>
                      <a:pt x="23397" y="9428"/>
                    </a:lnTo>
                    <a:lnTo>
                      <a:pt x="23328" y="9473"/>
                    </a:lnTo>
                    <a:cubicBezTo>
                      <a:pt x="23123" y="9610"/>
                      <a:pt x="22918" y="9770"/>
                      <a:pt x="22689" y="9953"/>
                    </a:cubicBezTo>
                    <a:lnTo>
                      <a:pt x="22507" y="10090"/>
                    </a:lnTo>
                    <a:lnTo>
                      <a:pt x="22438" y="10090"/>
                    </a:lnTo>
                    <a:cubicBezTo>
                      <a:pt x="22393" y="10090"/>
                      <a:pt x="22324" y="10090"/>
                      <a:pt x="22278" y="10135"/>
                    </a:cubicBezTo>
                    <a:cubicBezTo>
                      <a:pt x="22187" y="10181"/>
                      <a:pt x="22119" y="10226"/>
                      <a:pt x="22027" y="10295"/>
                    </a:cubicBezTo>
                    <a:lnTo>
                      <a:pt x="22005" y="10318"/>
                    </a:lnTo>
                    <a:lnTo>
                      <a:pt x="21753" y="10478"/>
                    </a:lnTo>
                    <a:lnTo>
                      <a:pt x="21639" y="10569"/>
                    </a:lnTo>
                    <a:lnTo>
                      <a:pt x="21434" y="10729"/>
                    </a:lnTo>
                    <a:lnTo>
                      <a:pt x="21297" y="10820"/>
                    </a:lnTo>
                    <a:lnTo>
                      <a:pt x="21137" y="10934"/>
                    </a:lnTo>
                    <a:lnTo>
                      <a:pt x="20681" y="11208"/>
                    </a:lnTo>
                    <a:cubicBezTo>
                      <a:pt x="20407" y="11391"/>
                      <a:pt x="20133" y="11550"/>
                      <a:pt x="19836" y="11756"/>
                    </a:cubicBezTo>
                    <a:cubicBezTo>
                      <a:pt x="19745" y="11824"/>
                      <a:pt x="19676" y="11870"/>
                      <a:pt x="19585" y="11938"/>
                    </a:cubicBezTo>
                    <a:lnTo>
                      <a:pt x="19539" y="11961"/>
                    </a:lnTo>
                    <a:lnTo>
                      <a:pt x="19448" y="12030"/>
                    </a:lnTo>
                    <a:cubicBezTo>
                      <a:pt x="19402" y="12075"/>
                      <a:pt x="19357" y="12098"/>
                      <a:pt x="19311" y="12144"/>
                    </a:cubicBezTo>
                    <a:lnTo>
                      <a:pt x="19288" y="12167"/>
                    </a:lnTo>
                    <a:lnTo>
                      <a:pt x="19220" y="12212"/>
                    </a:lnTo>
                    <a:lnTo>
                      <a:pt x="19129" y="12258"/>
                    </a:lnTo>
                    <a:lnTo>
                      <a:pt x="18809" y="12463"/>
                    </a:lnTo>
                    <a:cubicBezTo>
                      <a:pt x="18604" y="12577"/>
                      <a:pt x="18398" y="12714"/>
                      <a:pt x="18193" y="12851"/>
                    </a:cubicBezTo>
                    <a:lnTo>
                      <a:pt x="18124" y="12897"/>
                    </a:lnTo>
                    <a:cubicBezTo>
                      <a:pt x="17942" y="13011"/>
                      <a:pt x="17736" y="13125"/>
                      <a:pt x="17554" y="13262"/>
                    </a:cubicBezTo>
                    <a:cubicBezTo>
                      <a:pt x="17439" y="13331"/>
                      <a:pt x="17325" y="13376"/>
                      <a:pt x="17211" y="13445"/>
                    </a:cubicBezTo>
                    <a:lnTo>
                      <a:pt x="17006" y="13582"/>
                    </a:lnTo>
                    <a:lnTo>
                      <a:pt x="16937" y="13627"/>
                    </a:lnTo>
                    <a:cubicBezTo>
                      <a:pt x="16869" y="13650"/>
                      <a:pt x="16823" y="13696"/>
                      <a:pt x="16755" y="13742"/>
                    </a:cubicBezTo>
                    <a:cubicBezTo>
                      <a:pt x="16732" y="13742"/>
                      <a:pt x="16709" y="13764"/>
                      <a:pt x="16686" y="13764"/>
                    </a:cubicBezTo>
                    <a:cubicBezTo>
                      <a:pt x="16458" y="13901"/>
                      <a:pt x="16253" y="14038"/>
                      <a:pt x="16024" y="14152"/>
                    </a:cubicBezTo>
                    <a:lnTo>
                      <a:pt x="15887" y="14244"/>
                    </a:lnTo>
                    <a:lnTo>
                      <a:pt x="15819" y="14267"/>
                    </a:lnTo>
                    <a:lnTo>
                      <a:pt x="15636" y="14381"/>
                    </a:lnTo>
                    <a:cubicBezTo>
                      <a:pt x="15499" y="14449"/>
                      <a:pt x="15362" y="14518"/>
                      <a:pt x="15203" y="14586"/>
                    </a:cubicBezTo>
                    <a:lnTo>
                      <a:pt x="15088" y="14655"/>
                    </a:lnTo>
                    <a:lnTo>
                      <a:pt x="14952" y="14723"/>
                    </a:lnTo>
                    <a:lnTo>
                      <a:pt x="14837" y="14769"/>
                    </a:lnTo>
                    <a:lnTo>
                      <a:pt x="14769" y="14814"/>
                    </a:lnTo>
                    <a:lnTo>
                      <a:pt x="14700" y="14837"/>
                    </a:lnTo>
                    <a:cubicBezTo>
                      <a:pt x="14655" y="14860"/>
                      <a:pt x="14632" y="14883"/>
                      <a:pt x="14586" y="14906"/>
                    </a:cubicBezTo>
                    <a:lnTo>
                      <a:pt x="14518" y="14951"/>
                    </a:lnTo>
                    <a:lnTo>
                      <a:pt x="14267" y="15065"/>
                    </a:lnTo>
                    <a:cubicBezTo>
                      <a:pt x="14016" y="15180"/>
                      <a:pt x="13742" y="15316"/>
                      <a:pt x="13491" y="15453"/>
                    </a:cubicBezTo>
                    <a:lnTo>
                      <a:pt x="13354" y="15499"/>
                    </a:lnTo>
                    <a:cubicBezTo>
                      <a:pt x="13125" y="15613"/>
                      <a:pt x="12897" y="15727"/>
                      <a:pt x="12692" y="15819"/>
                    </a:cubicBezTo>
                    <a:cubicBezTo>
                      <a:pt x="12601" y="15864"/>
                      <a:pt x="12509" y="15910"/>
                      <a:pt x="12418" y="15956"/>
                    </a:cubicBezTo>
                    <a:lnTo>
                      <a:pt x="12327" y="15978"/>
                    </a:lnTo>
                    <a:lnTo>
                      <a:pt x="12235" y="16024"/>
                    </a:lnTo>
                    <a:lnTo>
                      <a:pt x="12144" y="16070"/>
                    </a:lnTo>
                    <a:lnTo>
                      <a:pt x="12053" y="16115"/>
                    </a:lnTo>
                    <a:lnTo>
                      <a:pt x="11961" y="16161"/>
                    </a:lnTo>
                    <a:cubicBezTo>
                      <a:pt x="11939" y="16161"/>
                      <a:pt x="11916" y="16184"/>
                      <a:pt x="11893" y="16207"/>
                    </a:cubicBezTo>
                    <a:cubicBezTo>
                      <a:pt x="11847" y="16207"/>
                      <a:pt x="11779" y="16230"/>
                      <a:pt x="11710" y="16252"/>
                    </a:cubicBezTo>
                    <a:lnTo>
                      <a:pt x="11688" y="16275"/>
                    </a:lnTo>
                    <a:lnTo>
                      <a:pt x="11596" y="16321"/>
                    </a:lnTo>
                    <a:lnTo>
                      <a:pt x="11505" y="16344"/>
                    </a:lnTo>
                    <a:lnTo>
                      <a:pt x="11231" y="16458"/>
                    </a:lnTo>
                    <a:cubicBezTo>
                      <a:pt x="10889" y="16572"/>
                      <a:pt x="10546" y="16686"/>
                      <a:pt x="10204" y="16823"/>
                    </a:cubicBezTo>
                    <a:cubicBezTo>
                      <a:pt x="9930" y="16937"/>
                      <a:pt x="9656" y="17028"/>
                      <a:pt x="9382" y="17143"/>
                    </a:cubicBezTo>
                    <a:cubicBezTo>
                      <a:pt x="9154" y="17234"/>
                      <a:pt x="8926" y="17325"/>
                      <a:pt x="8697" y="17416"/>
                    </a:cubicBezTo>
                    <a:lnTo>
                      <a:pt x="8583" y="17462"/>
                    </a:lnTo>
                    <a:lnTo>
                      <a:pt x="8172" y="17599"/>
                    </a:lnTo>
                    <a:lnTo>
                      <a:pt x="8013" y="17645"/>
                    </a:lnTo>
                    <a:lnTo>
                      <a:pt x="7853" y="17667"/>
                    </a:lnTo>
                    <a:lnTo>
                      <a:pt x="7716" y="17713"/>
                    </a:lnTo>
                    <a:lnTo>
                      <a:pt x="7647" y="17736"/>
                    </a:lnTo>
                    <a:cubicBezTo>
                      <a:pt x="7579" y="17759"/>
                      <a:pt x="7510" y="17782"/>
                      <a:pt x="7465" y="17804"/>
                    </a:cubicBezTo>
                    <a:cubicBezTo>
                      <a:pt x="7396" y="17850"/>
                      <a:pt x="7328" y="17919"/>
                      <a:pt x="7305" y="17987"/>
                    </a:cubicBezTo>
                    <a:lnTo>
                      <a:pt x="7259" y="17987"/>
                    </a:lnTo>
                    <a:cubicBezTo>
                      <a:pt x="7168" y="18010"/>
                      <a:pt x="7100" y="18033"/>
                      <a:pt x="7008" y="18033"/>
                    </a:cubicBezTo>
                    <a:lnTo>
                      <a:pt x="6871" y="18056"/>
                    </a:lnTo>
                    <a:cubicBezTo>
                      <a:pt x="6757" y="18078"/>
                      <a:pt x="6643" y="18101"/>
                      <a:pt x="6529" y="18124"/>
                    </a:cubicBezTo>
                    <a:cubicBezTo>
                      <a:pt x="6415" y="18147"/>
                      <a:pt x="6301" y="18170"/>
                      <a:pt x="6187" y="18192"/>
                    </a:cubicBezTo>
                    <a:lnTo>
                      <a:pt x="5936" y="18238"/>
                    </a:lnTo>
                    <a:cubicBezTo>
                      <a:pt x="5776" y="18261"/>
                      <a:pt x="5616" y="18284"/>
                      <a:pt x="5456" y="18307"/>
                    </a:cubicBezTo>
                    <a:lnTo>
                      <a:pt x="5411" y="18329"/>
                    </a:lnTo>
                    <a:cubicBezTo>
                      <a:pt x="5296" y="18329"/>
                      <a:pt x="5205" y="18352"/>
                      <a:pt x="5114" y="18375"/>
                    </a:cubicBezTo>
                    <a:cubicBezTo>
                      <a:pt x="5000" y="18398"/>
                      <a:pt x="4886" y="18398"/>
                      <a:pt x="4771" y="18398"/>
                    </a:cubicBezTo>
                    <a:lnTo>
                      <a:pt x="4383" y="18398"/>
                    </a:lnTo>
                    <a:cubicBezTo>
                      <a:pt x="4246" y="18398"/>
                      <a:pt x="4132" y="18375"/>
                      <a:pt x="4041" y="18352"/>
                    </a:cubicBezTo>
                    <a:cubicBezTo>
                      <a:pt x="3927" y="18329"/>
                      <a:pt x="3790" y="18284"/>
                      <a:pt x="3653" y="18238"/>
                    </a:cubicBezTo>
                    <a:cubicBezTo>
                      <a:pt x="3516" y="18192"/>
                      <a:pt x="3379" y="18124"/>
                      <a:pt x="3242" y="18056"/>
                    </a:cubicBezTo>
                    <a:lnTo>
                      <a:pt x="3174" y="18033"/>
                    </a:lnTo>
                    <a:cubicBezTo>
                      <a:pt x="3196" y="17964"/>
                      <a:pt x="3196" y="17919"/>
                      <a:pt x="3174" y="17850"/>
                    </a:cubicBezTo>
                    <a:cubicBezTo>
                      <a:pt x="3151" y="17804"/>
                      <a:pt x="3151" y="17782"/>
                      <a:pt x="3128" y="17736"/>
                    </a:cubicBezTo>
                    <a:cubicBezTo>
                      <a:pt x="3105" y="17713"/>
                      <a:pt x="3105" y="17690"/>
                      <a:pt x="3082" y="17690"/>
                    </a:cubicBezTo>
                    <a:lnTo>
                      <a:pt x="3060" y="17599"/>
                    </a:lnTo>
                    <a:cubicBezTo>
                      <a:pt x="3037" y="17508"/>
                      <a:pt x="3014" y="17416"/>
                      <a:pt x="3014" y="17348"/>
                    </a:cubicBezTo>
                    <a:cubicBezTo>
                      <a:pt x="3014" y="17188"/>
                      <a:pt x="3014" y="17006"/>
                      <a:pt x="3060" y="16846"/>
                    </a:cubicBezTo>
                    <a:cubicBezTo>
                      <a:pt x="3082" y="16754"/>
                      <a:pt x="3105" y="16686"/>
                      <a:pt x="3151" y="16595"/>
                    </a:cubicBezTo>
                    <a:cubicBezTo>
                      <a:pt x="3174" y="16526"/>
                      <a:pt x="3219" y="16435"/>
                      <a:pt x="3242" y="16344"/>
                    </a:cubicBezTo>
                    <a:lnTo>
                      <a:pt x="3265" y="16298"/>
                    </a:lnTo>
                    <a:lnTo>
                      <a:pt x="3265" y="16298"/>
                    </a:lnTo>
                    <a:lnTo>
                      <a:pt x="3242" y="16321"/>
                    </a:lnTo>
                    <a:cubicBezTo>
                      <a:pt x="3425" y="16024"/>
                      <a:pt x="3630" y="15750"/>
                      <a:pt x="3813" y="15522"/>
                    </a:cubicBezTo>
                    <a:lnTo>
                      <a:pt x="3927" y="15385"/>
                    </a:lnTo>
                    <a:cubicBezTo>
                      <a:pt x="3973" y="15294"/>
                      <a:pt x="4041" y="15225"/>
                      <a:pt x="4110" y="15134"/>
                    </a:cubicBezTo>
                    <a:cubicBezTo>
                      <a:pt x="4201" y="15020"/>
                      <a:pt x="4292" y="14928"/>
                      <a:pt x="4406" y="14814"/>
                    </a:cubicBezTo>
                    <a:cubicBezTo>
                      <a:pt x="4452" y="14746"/>
                      <a:pt x="4520" y="14677"/>
                      <a:pt x="4589" y="14632"/>
                    </a:cubicBezTo>
                    <a:lnTo>
                      <a:pt x="4634" y="14563"/>
                    </a:lnTo>
                    <a:cubicBezTo>
                      <a:pt x="4726" y="14472"/>
                      <a:pt x="4794" y="14403"/>
                      <a:pt x="4863" y="14312"/>
                    </a:cubicBezTo>
                    <a:lnTo>
                      <a:pt x="4908" y="14267"/>
                    </a:lnTo>
                    <a:cubicBezTo>
                      <a:pt x="4954" y="14221"/>
                      <a:pt x="5000" y="14175"/>
                      <a:pt x="5068" y="14107"/>
                    </a:cubicBezTo>
                    <a:cubicBezTo>
                      <a:pt x="5159" y="14015"/>
                      <a:pt x="5274" y="13901"/>
                      <a:pt x="5365" y="13787"/>
                    </a:cubicBezTo>
                    <a:cubicBezTo>
                      <a:pt x="5433" y="13696"/>
                      <a:pt x="5479" y="13627"/>
                      <a:pt x="5525" y="13536"/>
                    </a:cubicBezTo>
                    <a:cubicBezTo>
                      <a:pt x="5570" y="13445"/>
                      <a:pt x="5547" y="13308"/>
                      <a:pt x="5525" y="13217"/>
                    </a:cubicBezTo>
                    <a:lnTo>
                      <a:pt x="5525" y="13171"/>
                    </a:lnTo>
                    <a:cubicBezTo>
                      <a:pt x="5502" y="13125"/>
                      <a:pt x="5502" y="13080"/>
                      <a:pt x="5456" y="13034"/>
                    </a:cubicBezTo>
                    <a:cubicBezTo>
                      <a:pt x="5411" y="12988"/>
                      <a:pt x="5365" y="12965"/>
                      <a:pt x="5319" y="12943"/>
                    </a:cubicBezTo>
                    <a:cubicBezTo>
                      <a:pt x="5296" y="12943"/>
                      <a:pt x="5274" y="12920"/>
                      <a:pt x="5228" y="12920"/>
                    </a:cubicBezTo>
                    <a:cubicBezTo>
                      <a:pt x="5091" y="12920"/>
                      <a:pt x="4977" y="13011"/>
                      <a:pt x="4886" y="13080"/>
                    </a:cubicBezTo>
                    <a:cubicBezTo>
                      <a:pt x="4749" y="13194"/>
                      <a:pt x="4634" y="13285"/>
                      <a:pt x="4498" y="13399"/>
                    </a:cubicBezTo>
                    <a:cubicBezTo>
                      <a:pt x="4383" y="13513"/>
                      <a:pt x="4269" y="13605"/>
                      <a:pt x="4155" y="13719"/>
                    </a:cubicBezTo>
                    <a:cubicBezTo>
                      <a:pt x="4064" y="13787"/>
                      <a:pt x="4018" y="13856"/>
                      <a:pt x="3950" y="13924"/>
                    </a:cubicBezTo>
                    <a:lnTo>
                      <a:pt x="3836" y="14015"/>
                    </a:lnTo>
                    <a:cubicBezTo>
                      <a:pt x="3721" y="14152"/>
                      <a:pt x="3607" y="14267"/>
                      <a:pt x="3470" y="14381"/>
                    </a:cubicBezTo>
                    <a:cubicBezTo>
                      <a:pt x="3379" y="14495"/>
                      <a:pt x="3265" y="14609"/>
                      <a:pt x="3174" y="14700"/>
                    </a:cubicBezTo>
                    <a:lnTo>
                      <a:pt x="3082" y="14814"/>
                    </a:lnTo>
                    <a:cubicBezTo>
                      <a:pt x="2877" y="14997"/>
                      <a:pt x="2672" y="15202"/>
                      <a:pt x="2512" y="15431"/>
                    </a:cubicBezTo>
                    <a:lnTo>
                      <a:pt x="2420" y="15522"/>
                    </a:lnTo>
                    <a:lnTo>
                      <a:pt x="2352" y="15613"/>
                    </a:lnTo>
                    <a:lnTo>
                      <a:pt x="2329" y="15659"/>
                    </a:lnTo>
                    <a:cubicBezTo>
                      <a:pt x="2124" y="15841"/>
                      <a:pt x="1895" y="16047"/>
                      <a:pt x="1713" y="16275"/>
                    </a:cubicBezTo>
                    <a:cubicBezTo>
                      <a:pt x="1599" y="16412"/>
                      <a:pt x="1507" y="16549"/>
                      <a:pt x="1416" y="16663"/>
                    </a:cubicBezTo>
                    <a:cubicBezTo>
                      <a:pt x="1348" y="16754"/>
                      <a:pt x="1279" y="16846"/>
                      <a:pt x="1211" y="16937"/>
                    </a:cubicBezTo>
                    <a:lnTo>
                      <a:pt x="1119" y="17051"/>
                    </a:lnTo>
                    <a:cubicBezTo>
                      <a:pt x="1074" y="17097"/>
                      <a:pt x="1051" y="17143"/>
                      <a:pt x="1005" y="17211"/>
                    </a:cubicBezTo>
                    <a:cubicBezTo>
                      <a:pt x="960" y="17279"/>
                      <a:pt x="891" y="17325"/>
                      <a:pt x="845" y="17394"/>
                    </a:cubicBezTo>
                    <a:cubicBezTo>
                      <a:pt x="754" y="17531"/>
                      <a:pt x="663" y="17690"/>
                      <a:pt x="594" y="17804"/>
                    </a:cubicBezTo>
                    <a:cubicBezTo>
                      <a:pt x="503" y="17964"/>
                      <a:pt x="412" y="18101"/>
                      <a:pt x="343" y="18261"/>
                    </a:cubicBezTo>
                    <a:cubicBezTo>
                      <a:pt x="275" y="18375"/>
                      <a:pt x="229" y="18512"/>
                      <a:pt x="161" y="18672"/>
                    </a:cubicBezTo>
                    <a:cubicBezTo>
                      <a:pt x="69" y="18900"/>
                      <a:pt x="24" y="19105"/>
                      <a:pt x="1" y="19311"/>
                    </a:cubicBezTo>
                    <a:cubicBezTo>
                      <a:pt x="1" y="19448"/>
                      <a:pt x="24" y="19608"/>
                      <a:pt x="92" y="19767"/>
                    </a:cubicBezTo>
                    <a:cubicBezTo>
                      <a:pt x="161" y="19904"/>
                      <a:pt x="298" y="20019"/>
                      <a:pt x="526" y="20110"/>
                    </a:cubicBezTo>
                    <a:cubicBezTo>
                      <a:pt x="572" y="20133"/>
                      <a:pt x="617" y="20155"/>
                      <a:pt x="663" y="20178"/>
                    </a:cubicBezTo>
                    <a:lnTo>
                      <a:pt x="731" y="20178"/>
                    </a:lnTo>
                    <a:cubicBezTo>
                      <a:pt x="754" y="20224"/>
                      <a:pt x="777" y="20270"/>
                      <a:pt x="845" y="20292"/>
                    </a:cubicBezTo>
                    <a:cubicBezTo>
                      <a:pt x="891" y="20292"/>
                      <a:pt x="937" y="20315"/>
                      <a:pt x="1005" y="20338"/>
                    </a:cubicBezTo>
                    <a:cubicBezTo>
                      <a:pt x="1074" y="20361"/>
                      <a:pt x="1142" y="20407"/>
                      <a:pt x="1188" y="20407"/>
                    </a:cubicBezTo>
                    <a:cubicBezTo>
                      <a:pt x="1348" y="20452"/>
                      <a:pt x="1507" y="20475"/>
                      <a:pt x="1644" y="20475"/>
                    </a:cubicBezTo>
                    <a:cubicBezTo>
                      <a:pt x="1804" y="20498"/>
                      <a:pt x="1987" y="20498"/>
                      <a:pt x="2147" y="20498"/>
                    </a:cubicBezTo>
                    <a:lnTo>
                      <a:pt x="2535" y="20498"/>
                    </a:lnTo>
                    <a:cubicBezTo>
                      <a:pt x="2831" y="20475"/>
                      <a:pt x="3151" y="20452"/>
                      <a:pt x="3470" y="20407"/>
                    </a:cubicBezTo>
                    <a:cubicBezTo>
                      <a:pt x="3699" y="20361"/>
                      <a:pt x="3927" y="20315"/>
                      <a:pt x="4155" y="20270"/>
                    </a:cubicBezTo>
                    <a:lnTo>
                      <a:pt x="4429" y="20201"/>
                    </a:lnTo>
                    <a:lnTo>
                      <a:pt x="4589" y="20178"/>
                    </a:lnTo>
                    <a:cubicBezTo>
                      <a:pt x="4771" y="20133"/>
                      <a:pt x="4954" y="20087"/>
                      <a:pt x="5137" y="20041"/>
                    </a:cubicBezTo>
                    <a:lnTo>
                      <a:pt x="5228" y="20019"/>
                    </a:lnTo>
                    <a:cubicBezTo>
                      <a:pt x="5433" y="19973"/>
                      <a:pt x="5662" y="19904"/>
                      <a:pt x="5867" y="19836"/>
                    </a:cubicBezTo>
                    <a:cubicBezTo>
                      <a:pt x="6118" y="19767"/>
                      <a:pt x="6369" y="19699"/>
                      <a:pt x="6620" y="19630"/>
                    </a:cubicBezTo>
                    <a:cubicBezTo>
                      <a:pt x="6871" y="19539"/>
                      <a:pt x="7122" y="19448"/>
                      <a:pt x="7374" y="19357"/>
                    </a:cubicBezTo>
                    <a:cubicBezTo>
                      <a:pt x="7625" y="19265"/>
                      <a:pt x="7876" y="19174"/>
                      <a:pt x="8127" y="19060"/>
                    </a:cubicBezTo>
                    <a:lnTo>
                      <a:pt x="8309" y="18991"/>
                    </a:lnTo>
                    <a:lnTo>
                      <a:pt x="8355" y="18969"/>
                    </a:lnTo>
                    <a:cubicBezTo>
                      <a:pt x="8629" y="18854"/>
                      <a:pt x="8926" y="18740"/>
                      <a:pt x="9200" y="18626"/>
                    </a:cubicBezTo>
                    <a:cubicBezTo>
                      <a:pt x="9496" y="18512"/>
                      <a:pt x="9770" y="18398"/>
                      <a:pt x="10044" y="18261"/>
                    </a:cubicBezTo>
                    <a:cubicBezTo>
                      <a:pt x="10090" y="18238"/>
                      <a:pt x="10135" y="18215"/>
                      <a:pt x="10181" y="18192"/>
                    </a:cubicBezTo>
                    <a:cubicBezTo>
                      <a:pt x="10204" y="18192"/>
                      <a:pt x="10204" y="18215"/>
                      <a:pt x="10227" y="18215"/>
                    </a:cubicBezTo>
                    <a:lnTo>
                      <a:pt x="10272" y="18215"/>
                    </a:lnTo>
                    <a:cubicBezTo>
                      <a:pt x="10341" y="18215"/>
                      <a:pt x="10409" y="18192"/>
                      <a:pt x="10501" y="18147"/>
                    </a:cubicBezTo>
                    <a:cubicBezTo>
                      <a:pt x="10546" y="18124"/>
                      <a:pt x="10592" y="18124"/>
                      <a:pt x="10638" y="18101"/>
                    </a:cubicBezTo>
                    <a:cubicBezTo>
                      <a:pt x="10752" y="18056"/>
                      <a:pt x="10843" y="18033"/>
                      <a:pt x="10934" y="17987"/>
                    </a:cubicBezTo>
                    <a:cubicBezTo>
                      <a:pt x="11048" y="17941"/>
                      <a:pt x="11140" y="17896"/>
                      <a:pt x="11254" y="17850"/>
                    </a:cubicBezTo>
                    <a:lnTo>
                      <a:pt x="11391" y="17804"/>
                    </a:lnTo>
                    <a:cubicBezTo>
                      <a:pt x="11688" y="17667"/>
                      <a:pt x="11984" y="17531"/>
                      <a:pt x="12281" y="17394"/>
                    </a:cubicBezTo>
                    <a:cubicBezTo>
                      <a:pt x="12464" y="17325"/>
                      <a:pt x="12623" y="17234"/>
                      <a:pt x="12806" y="17143"/>
                    </a:cubicBezTo>
                    <a:cubicBezTo>
                      <a:pt x="12897" y="17097"/>
                      <a:pt x="12989" y="17051"/>
                      <a:pt x="13080" y="17006"/>
                    </a:cubicBezTo>
                    <a:lnTo>
                      <a:pt x="13240" y="16914"/>
                    </a:lnTo>
                    <a:lnTo>
                      <a:pt x="13536" y="16777"/>
                    </a:lnTo>
                    <a:lnTo>
                      <a:pt x="13650" y="16709"/>
                    </a:lnTo>
                    <a:cubicBezTo>
                      <a:pt x="13742" y="16663"/>
                      <a:pt x="13833" y="16640"/>
                      <a:pt x="13924" y="16595"/>
                    </a:cubicBezTo>
                    <a:lnTo>
                      <a:pt x="14107" y="16503"/>
                    </a:lnTo>
                    <a:lnTo>
                      <a:pt x="14267" y="16412"/>
                    </a:lnTo>
                    <a:cubicBezTo>
                      <a:pt x="14609" y="16252"/>
                      <a:pt x="14883" y="16115"/>
                      <a:pt x="15157" y="15956"/>
                    </a:cubicBezTo>
                    <a:lnTo>
                      <a:pt x="15271" y="15887"/>
                    </a:lnTo>
                    <a:cubicBezTo>
                      <a:pt x="15362" y="15819"/>
                      <a:pt x="15477" y="15773"/>
                      <a:pt x="15568" y="15705"/>
                    </a:cubicBezTo>
                    <a:lnTo>
                      <a:pt x="15659" y="15659"/>
                    </a:lnTo>
                    <a:lnTo>
                      <a:pt x="15750" y="15590"/>
                    </a:lnTo>
                    <a:lnTo>
                      <a:pt x="15819" y="15545"/>
                    </a:lnTo>
                    <a:lnTo>
                      <a:pt x="15887" y="15499"/>
                    </a:lnTo>
                    <a:cubicBezTo>
                      <a:pt x="16230" y="15362"/>
                      <a:pt x="16549" y="15202"/>
                      <a:pt x="16846" y="15043"/>
                    </a:cubicBezTo>
                    <a:cubicBezTo>
                      <a:pt x="17120" y="14883"/>
                      <a:pt x="17417" y="14723"/>
                      <a:pt x="17691" y="14563"/>
                    </a:cubicBezTo>
                    <a:lnTo>
                      <a:pt x="18147" y="14312"/>
                    </a:lnTo>
                    <a:lnTo>
                      <a:pt x="18604" y="14038"/>
                    </a:lnTo>
                    <a:cubicBezTo>
                      <a:pt x="18741" y="13947"/>
                      <a:pt x="18877" y="13879"/>
                      <a:pt x="18992" y="13810"/>
                    </a:cubicBezTo>
                    <a:lnTo>
                      <a:pt x="19106" y="13742"/>
                    </a:lnTo>
                    <a:lnTo>
                      <a:pt x="19197" y="13696"/>
                    </a:lnTo>
                    <a:lnTo>
                      <a:pt x="19243" y="13673"/>
                    </a:lnTo>
                    <a:cubicBezTo>
                      <a:pt x="19334" y="13605"/>
                      <a:pt x="19425" y="13559"/>
                      <a:pt x="19494" y="13490"/>
                    </a:cubicBezTo>
                    <a:lnTo>
                      <a:pt x="19562" y="13445"/>
                    </a:lnTo>
                    <a:lnTo>
                      <a:pt x="19654" y="13399"/>
                    </a:lnTo>
                    <a:cubicBezTo>
                      <a:pt x="19813" y="13308"/>
                      <a:pt x="19973" y="13217"/>
                      <a:pt x="20156" y="13125"/>
                    </a:cubicBezTo>
                    <a:lnTo>
                      <a:pt x="20384" y="12988"/>
                    </a:lnTo>
                    <a:lnTo>
                      <a:pt x="20681" y="12829"/>
                    </a:lnTo>
                    <a:lnTo>
                      <a:pt x="20977" y="12692"/>
                    </a:lnTo>
                    <a:lnTo>
                      <a:pt x="21069" y="12623"/>
                    </a:lnTo>
                    <a:cubicBezTo>
                      <a:pt x="21160" y="12577"/>
                      <a:pt x="21274" y="12532"/>
                      <a:pt x="21365" y="12463"/>
                    </a:cubicBezTo>
                    <a:cubicBezTo>
                      <a:pt x="21434" y="12395"/>
                      <a:pt x="21480" y="12326"/>
                      <a:pt x="21502" y="12235"/>
                    </a:cubicBezTo>
                    <a:lnTo>
                      <a:pt x="21594" y="12189"/>
                    </a:lnTo>
                    <a:lnTo>
                      <a:pt x="21662" y="12144"/>
                    </a:lnTo>
                    <a:cubicBezTo>
                      <a:pt x="21685" y="12144"/>
                      <a:pt x="21708" y="12121"/>
                      <a:pt x="21731" y="12098"/>
                    </a:cubicBezTo>
                    <a:cubicBezTo>
                      <a:pt x="21753" y="12121"/>
                      <a:pt x="21776" y="12121"/>
                      <a:pt x="21799" y="12121"/>
                    </a:cubicBezTo>
                    <a:cubicBezTo>
                      <a:pt x="21845" y="12121"/>
                      <a:pt x="21890" y="12098"/>
                      <a:pt x="21913" y="12098"/>
                    </a:cubicBezTo>
                    <a:cubicBezTo>
                      <a:pt x="21959" y="12075"/>
                      <a:pt x="22005" y="12052"/>
                      <a:pt x="22027" y="12030"/>
                    </a:cubicBezTo>
                    <a:lnTo>
                      <a:pt x="22096" y="12007"/>
                    </a:lnTo>
                    <a:cubicBezTo>
                      <a:pt x="22141" y="11984"/>
                      <a:pt x="22210" y="11938"/>
                      <a:pt x="22278" y="11916"/>
                    </a:cubicBezTo>
                    <a:cubicBezTo>
                      <a:pt x="22393" y="11847"/>
                      <a:pt x="22507" y="11756"/>
                      <a:pt x="22621" y="11687"/>
                    </a:cubicBezTo>
                    <a:lnTo>
                      <a:pt x="22666" y="11664"/>
                    </a:lnTo>
                    <a:cubicBezTo>
                      <a:pt x="22872" y="11528"/>
                      <a:pt x="23077" y="11368"/>
                      <a:pt x="23283" y="11231"/>
                    </a:cubicBezTo>
                    <a:lnTo>
                      <a:pt x="23443" y="11094"/>
                    </a:lnTo>
                    <a:lnTo>
                      <a:pt x="23557" y="11025"/>
                    </a:lnTo>
                    <a:cubicBezTo>
                      <a:pt x="23762" y="10888"/>
                      <a:pt x="23968" y="10729"/>
                      <a:pt x="24173" y="10592"/>
                    </a:cubicBezTo>
                    <a:cubicBezTo>
                      <a:pt x="24310" y="10500"/>
                      <a:pt x="24447" y="10409"/>
                      <a:pt x="24584" y="10318"/>
                    </a:cubicBezTo>
                    <a:lnTo>
                      <a:pt x="24652" y="10272"/>
                    </a:lnTo>
                    <a:cubicBezTo>
                      <a:pt x="24812" y="10158"/>
                      <a:pt x="24972" y="10044"/>
                      <a:pt x="25132" y="9907"/>
                    </a:cubicBezTo>
                    <a:cubicBezTo>
                      <a:pt x="25177" y="9861"/>
                      <a:pt x="25200" y="9793"/>
                      <a:pt x="25200" y="9724"/>
                    </a:cubicBezTo>
                    <a:cubicBezTo>
                      <a:pt x="25565" y="9519"/>
                      <a:pt x="25839" y="9336"/>
                      <a:pt x="26090" y="9131"/>
                    </a:cubicBezTo>
                    <a:cubicBezTo>
                      <a:pt x="26273" y="8971"/>
                      <a:pt x="26455" y="8834"/>
                      <a:pt x="26638" y="8674"/>
                    </a:cubicBezTo>
                    <a:cubicBezTo>
                      <a:pt x="26775" y="8560"/>
                      <a:pt x="26889" y="8446"/>
                      <a:pt x="27026" y="8332"/>
                    </a:cubicBezTo>
                    <a:lnTo>
                      <a:pt x="27186" y="8195"/>
                    </a:lnTo>
                    <a:lnTo>
                      <a:pt x="27254" y="8127"/>
                    </a:lnTo>
                    <a:cubicBezTo>
                      <a:pt x="27368" y="8058"/>
                      <a:pt x="27437" y="7990"/>
                      <a:pt x="27505" y="7898"/>
                    </a:cubicBezTo>
                    <a:lnTo>
                      <a:pt x="27551" y="7830"/>
                    </a:lnTo>
                    <a:lnTo>
                      <a:pt x="27597" y="7807"/>
                    </a:lnTo>
                    <a:lnTo>
                      <a:pt x="27620" y="7784"/>
                    </a:lnTo>
                    <a:cubicBezTo>
                      <a:pt x="27711" y="7716"/>
                      <a:pt x="27802" y="7670"/>
                      <a:pt x="27893" y="7602"/>
                    </a:cubicBezTo>
                    <a:cubicBezTo>
                      <a:pt x="27985" y="7533"/>
                      <a:pt x="28076" y="7465"/>
                      <a:pt x="28145" y="7419"/>
                    </a:cubicBezTo>
                    <a:cubicBezTo>
                      <a:pt x="28236" y="7350"/>
                      <a:pt x="28327" y="7305"/>
                      <a:pt x="28396" y="7236"/>
                    </a:cubicBezTo>
                    <a:cubicBezTo>
                      <a:pt x="28487" y="7191"/>
                      <a:pt x="28555" y="7122"/>
                      <a:pt x="28624" y="7054"/>
                    </a:cubicBezTo>
                    <a:lnTo>
                      <a:pt x="28670" y="7031"/>
                    </a:lnTo>
                    <a:lnTo>
                      <a:pt x="28738" y="6962"/>
                    </a:lnTo>
                    <a:lnTo>
                      <a:pt x="28806" y="6894"/>
                    </a:lnTo>
                    <a:lnTo>
                      <a:pt x="28875" y="6848"/>
                    </a:lnTo>
                    <a:cubicBezTo>
                      <a:pt x="28989" y="6757"/>
                      <a:pt x="29103" y="6643"/>
                      <a:pt x="29217" y="6529"/>
                    </a:cubicBezTo>
                    <a:lnTo>
                      <a:pt x="29309" y="6415"/>
                    </a:lnTo>
                    <a:cubicBezTo>
                      <a:pt x="29354" y="6369"/>
                      <a:pt x="29423" y="6323"/>
                      <a:pt x="29468" y="6278"/>
                    </a:cubicBezTo>
                    <a:lnTo>
                      <a:pt x="29628" y="6118"/>
                    </a:lnTo>
                    <a:lnTo>
                      <a:pt x="29742" y="6027"/>
                    </a:lnTo>
                    <a:lnTo>
                      <a:pt x="29788" y="5981"/>
                    </a:lnTo>
                    <a:cubicBezTo>
                      <a:pt x="29834" y="5935"/>
                      <a:pt x="29902" y="5867"/>
                      <a:pt x="29971" y="5798"/>
                    </a:cubicBezTo>
                    <a:cubicBezTo>
                      <a:pt x="30085" y="5707"/>
                      <a:pt x="30222" y="5570"/>
                      <a:pt x="30359" y="5433"/>
                    </a:cubicBezTo>
                    <a:cubicBezTo>
                      <a:pt x="30404" y="5365"/>
                      <a:pt x="30450" y="5319"/>
                      <a:pt x="30496" y="5273"/>
                    </a:cubicBezTo>
                    <a:cubicBezTo>
                      <a:pt x="30564" y="5205"/>
                      <a:pt x="30633" y="5136"/>
                      <a:pt x="30701" y="5068"/>
                    </a:cubicBezTo>
                    <a:cubicBezTo>
                      <a:pt x="31135" y="4611"/>
                      <a:pt x="31500" y="4178"/>
                      <a:pt x="31842" y="3721"/>
                    </a:cubicBezTo>
                    <a:lnTo>
                      <a:pt x="31865" y="3698"/>
                    </a:lnTo>
                    <a:cubicBezTo>
                      <a:pt x="31956" y="3561"/>
                      <a:pt x="32071" y="3425"/>
                      <a:pt x="32139" y="3288"/>
                    </a:cubicBezTo>
                    <a:cubicBezTo>
                      <a:pt x="32207" y="3173"/>
                      <a:pt x="32276" y="3059"/>
                      <a:pt x="32322" y="2945"/>
                    </a:cubicBezTo>
                    <a:lnTo>
                      <a:pt x="32344" y="2900"/>
                    </a:lnTo>
                    <a:cubicBezTo>
                      <a:pt x="32390" y="2808"/>
                      <a:pt x="32436" y="2694"/>
                      <a:pt x="32481" y="2580"/>
                    </a:cubicBezTo>
                    <a:cubicBezTo>
                      <a:pt x="32527" y="2466"/>
                      <a:pt x="32573" y="2352"/>
                      <a:pt x="32618" y="2238"/>
                    </a:cubicBezTo>
                    <a:lnTo>
                      <a:pt x="32618" y="2169"/>
                    </a:lnTo>
                    <a:cubicBezTo>
                      <a:pt x="32664" y="2032"/>
                      <a:pt x="32710" y="1872"/>
                      <a:pt x="32710" y="1713"/>
                    </a:cubicBezTo>
                    <a:cubicBezTo>
                      <a:pt x="32710" y="1644"/>
                      <a:pt x="32710" y="1553"/>
                      <a:pt x="32710" y="1462"/>
                    </a:cubicBezTo>
                    <a:cubicBezTo>
                      <a:pt x="32687" y="1393"/>
                      <a:pt x="32687" y="1325"/>
                      <a:pt x="32664" y="1256"/>
                    </a:cubicBezTo>
                    <a:cubicBezTo>
                      <a:pt x="32618" y="1096"/>
                      <a:pt x="32595" y="937"/>
                      <a:pt x="32504" y="800"/>
                    </a:cubicBezTo>
                    <a:cubicBezTo>
                      <a:pt x="32390" y="617"/>
                      <a:pt x="32207" y="480"/>
                      <a:pt x="32025" y="389"/>
                    </a:cubicBezTo>
                    <a:cubicBezTo>
                      <a:pt x="31979" y="366"/>
                      <a:pt x="31911" y="366"/>
                      <a:pt x="31865" y="343"/>
                    </a:cubicBezTo>
                    <a:lnTo>
                      <a:pt x="31819" y="320"/>
                    </a:lnTo>
                    <a:cubicBezTo>
                      <a:pt x="31751" y="320"/>
                      <a:pt x="31705" y="297"/>
                      <a:pt x="31637" y="297"/>
                    </a:cubicBezTo>
                    <a:cubicBezTo>
                      <a:pt x="31568" y="297"/>
                      <a:pt x="31477" y="275"/>
                      <a:pt x="31386" y="275"/>
                    </a:cubicBezTo>
                    <a:lnTo>
                      <a:pt x="31021" y="275"/>
                    </a:lnTo>
                    <a:cubicBezTo>
                      <a:pt x="30998" y="229"/>
                      <a:pt x="30975" y="183"/>
                      <a:pt x="30929" y="161"/>
                    </a:cubicBezTo>
                    <a:cubicBezTo>
                      <a:pt x="30884" y="115"/>
                      <a:pt x="30815" y="92"/>
                      <a:pt x="30769" y="46"/>
                    </a:cubicBezTo>
                    <a:cubicBezTo>
                      <a:pt x="30724" y="24"/>
                      <a:pt x="30633" y="1"/>
                      <a:pt x="30587" y="1"/>
                    </a:cubicBezTo>
                    <a:close/>
                  </a:path>
                </a:pathLst>
              </a:custGeom>
              <a:solidFill>
                <a:srgbClr val="6B66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8" name="Google Shape;3568;p34"/>
              <p:cNvSpPr/>
              <p:nvPr/>
            </p:nvSpPr>
            <p:spPr>
              <a:xfrm>
                <a:off x="4325991" y="4540285"/>
                <a:ext cx="496082" cy="274814"/>
              </a:xfrm>
              <a:custGeom>
                <a:rect b="b" l="l" r="r" t="t"/>
                <a:pathLst>
                  <a:path extrusionOk="0" h="10167" w="18353">
                    <a:moveTo>
                      <a:pt x="15213" y="2876"/>
                    </a:moveTo>
                    <a:cubicBezTo>
                      <a:pt x="15202" y="2884"/>
                      <a:pt x="15191" y="2891"/>
                      <a:pt x="15180" y="2899"/>
                    </a:cubicBezTo>
                    <a:cubicBezTo>
                      <a:pt x="15180" y="2899"/>
                      <a:pt x="15200" y="2889"/>
                      <a:pt x="15213" y="2876"/>
                    </a:cubicBezTo>
                    <a:close/>
                    <a:moveTo>
                      <a:pt x="911" y="9131"/>
                    </a:moveTo>
                    <a:cubicBezTo>
                      <a:pt x="888" y="9132"/>
                      <a:pt x="861" y="9137"/>
                      <a:pt x="845" y="9153"/>
                    </a:cubicBezTo>
                    <a:cubicBezTo>
                      <a:pt x="867" y="9146"/>
                      <a:pt x="889" y="9139"/>
                      <a:pt x="911" y="9131"/>
                    </a:cubicBezTo>
                    <a:close/>
                    <a:moveTo>
                      <a:pt x="18101" y="0"/>
                    </a:moveTo>
                    <a:cubicBezTo>
                      <a:pt x="18033" y="0"/>
                      <a:pt x="17987" y="23"/>
                      <a:pt x="17942" y="69"/>
                    </a:cubicBezTo>
                    <a:cubicBezTo>
                      <a:pt x="17805" y="183"/>
                      <a:pt x="17668" y="320"/>
                      <a:pt x="17531" y="434"/>
                    </a:cubicBezTo>
                    <a:cubicBezTo>
                      <a:pt x="17402" y="541"/>
                      <a:pt x="17252" y="649"/>
                      <a:pt x="17121" y="737"/>
                    </a:cubicBezTo>
                    <a:lnTo>
                      <a:pt x="17121" y="737"/>
                    </a:lnTo>
                    <a:cubicBezTo>
                      <a:pt x="17126" y="729"/>
                      <a:pt x="17132" y="718"/>
                      <a:pt x="17143" y="708"/>
                    </a:cubicBezTo>
                    <a:lnTo>
                      <a:pt x="17143" y="708"/>
                    </a:lnTo>
                    <a:cubicBezTo>
                      <a:pt x="16983" y="822"/>
                      <a:pt x="16823" y="913"/>
                      <a:pt x="16686" y="1027"/>
                    </a:cubicBezTo>
                    <a:cubicBezTo>
                      <a:pt x="16549" y="1119"/>
                      <a:pt x="16412" y="1233"/>
                      <a:pt x="16298" y="1324"/>
                    </a:cubicBezTo>
                    <a:cubicBezTo>
                      <a:pt x="16047" y="1530"/>
                      <a:pt x="15773" y="1712"/>
                      <a:pt x="15522" y="1895"/>
                    </a:cubicBezTo>
                    <a:cubicBezTo>
                      <a:pt x="15454" y="1940"/>
                      <a:pt x="15385" y="1986"/>
                      <a:pt x="15317" y="2055"/>
                    </a:cubicBezTo>
                    <a:cubicBezTo>
                      <a:pt x="15317" y="2032"/>
                      <a:pt x="15317" y="2032"/>
                      <a:pt x="15317" y="2032"/>
                    </a:cubicBezTo>
                    <a:cubicBezTo>
                      <a:pt x="15231" y="2096"/>
                      <a:pt x="15145" y="2160"/>
                      <a:pt x="15041" y="2224"/>
                    </a:cubicBezTo>
                    <a:lnTo>
                      <a:pt x="15041" y="2224"/>
                    </a:lnTo>
                    <a:cubicBezTo>
                      <a:pt x="15042" y="2222"/>
                      <a:pt x="15043" y="2218"/>
                      <a:pt x="15043" y="2214"/>
                    </a:cubicBezTo>
                    <a:lnTo>
                      <a:pt x="15043" y="2214"/>
                    </a:lnTo>
                    <a:cubicBezTo>
                      <a:pt x="15020" y="2237"/>
                      <a:pt x="14997" y="2260"/>
                      <a:pt x="14974" y="2283"/>
                    </a:cubicBezTo>
                    <a:cubicBezTo>
                      <a:pt x="14951" y="2283"/>
                      <a:pt x="14929" y="2306"/>
                      <a:pt x="14906" y="2328"/>
                    </a:cubicBezTo>
                    <a:cubicBezTo>
                      <a:pt x="14928" y="2306"/>
                      <a:pt x="14929" y="2306"/>
                      <a:pt x="14929" y="2306"/>
                    </a:cubicBezTo>
                    <a:lnTo>
                      <a:pt x="14929" y="2306"/>
                    </a:lnTo>
                    <a:cubicBezTo>
                      <a:pt x="14792" y="2397"/>
                      <a:pt x="14655" y="2488"/>
                      <a:pt x="14518" y="2580"/>
                    </a:cubicBezTo>
                    <a:cubicBezTo>
                      <a:pt x="14381" y="2671"/>
                      <a:pt x="14244" y="2739"/>
                      <a:pt x="14107" y="2831"/>
                    </a:cubicBezTo>
                    <a:cubicBezTo>
                      <a:pt x="13970" y="2922"/>
                      <a:pt x="13833" y="3013"/>
                      <a:pt x="13696" y="3105"/>
                    </a:cubicBezTo>
                    <a:cubicBezTo>
                      <a:pt x="13536" y="3196"/>
                      <a:pt x="13377" y="3310"/>
                      <a:pt x="13240" y="3424"/>
                    </a:cubicBezTo>
                    <a:cubicBezTo>
                      <a:pt x="13262" y="3401"/>
                      <a:pt x="13285" y="3378"/>
                      <a:pt x="13308" y="3356"/>
                    </a:cubicBezTo>
                    <a:lnTo>
                      <a:pt x="13308" y="3356"/>
                    </a:lnTo>
                    <a:cubicBezTo>
                      <a:pt x="13217" y="3424"/>
                      <a:pt x="13148" y="3470"/>
                      <a:pt x="13057" y="3538"/>
                    </a:cubicBezTo>
                    <a:cubicBezTo>
                      <a:pt x="12578" y="3858"/>
                      <a:pt x="12098" y="4154"/>
                      <a:pt x="11596" y="4451"/>
                    </a:cubicBezTo>
                    <a:cubicBezTo>
                      <a:pt x="11345" y="4588"/>
                      <a:pt x="11071" y="4725"/>
                      <a:pt x="10797" y="4885"/>
                    </a:cubicBezTo>
                    <a:cubicBezTo>
                      <a:pt x="10546" y="4999"/>
                      <a:pt x="10318" y="5159"/>
                      <a:pt x="10090" y="5273"/>
                    </a:cubicBezTo>
                    <a:cubicBezTo>
                      <a:pt x="9565" y="5570"/>
                      <a:pt x="9040" y="5844"/>
                      <a:pt x="8515" y="6117"/>
                    </a:cubicBezTo>
                    <a:cubicBezTo>
                      <a:pt x="8241" y="6277"/>
                      <a:pt x="7967" y="6414"/>
                      <a:pt x="7670" y="6551"/>
                    </a:cubicBezTo>
                    <a:cubicBezTo>
                      <a:pt x="7396" y="6688"/>
                      <a:pt x="7122" y="6825"/>
                      <a:pt x="6826" y="6962"/>
                    </a:cubicBezTo>
                    <a:cubicBezTo>
                      <a:pt x="6803" y="6962"/>
                      <a:pt x="6780" y="6985"/>
                      <a:pt x="6757" y="6985"/>
                    </a:cubicBezTo>
                    <a:cubicBezTo>
                      <a:pt x="6826" y="6894"/>
                      <a:pt x="6848" y="6757"/>
                      <a:pt x="6803" y="6642"/>
                    </a:cubicBezTo>
                    <a:cubicBezTo>
                      <a:pt x="6757" y="6574"/>
                      <a:pt x="6689" y="6505"/>
                      <a:pt x="6620" y="6483"/>
                    </a:cubicBezTo>
                    <a:cubicBezTo>
                      <a:pt x="6582" y="6473"/>
                      <a:pt x="6549" y="6468"/>
                      <a:pt x="6515" y="6468"/>
                    </a:cubicBezTo>
                    <a:cubicBezTo>
                      <a:pt x="6468" y="6468"/>
                      <a:pt x="6423" y="6479"/>
                      <a:pt x="6369" y="6505"/>
                    </a:cubicBezTo>
                    <a:cubicBezTo>
                      <a:pt x="6278" y="6528"/>
                      <a:pt x="6187" y="6574"/>
                      <a:pt x="6118" y="6620"/>
                    </a:cubicBezTo>
                    <a:cubicBezTo>
                      <a:pt x="6050" y="6665"/>
                      <a:pt x="6004" y="6688"/>
                      <a:pt x="5958" y="6711"/>
                    </a:cubicBezTo>
                    <a:cubicBezTo>
                      <a:pt x="5799" y="6779"/>
                      <a:pt x="5662" y="6871"/>
                      <a:pt x="5525" y="6939"/>
                    </a:cubicBezTo>
                    <a:cubicBezTo>
                      <a:pt x="5228" y="7099"/>
                      <a:pt x="4908" y="7282"/>
                      <a:pt x="4612" y="7441"/>
                    </a:cubicBezTo>
                    <a:cubicBezTo>
                      <a:pt x="4292" y="7601"/>
                      <a:pt x="3972" y="7738"/>
                      <a:pt x="3653" y="7898"/>
                    </a:cubicBezTo>
                    <a:cubicBezTo>
                      <a:pt x="3356" y="8058"/>
                      <a:pt x="3082" y="8195"/>
                      <a:pt x="2786" y="8331"/>
                    </a:cubicBezTo>
                    <a:cubicBezTo>
                      <a:pt x="2466" y="8491"/>
                      <a:pt x="2146" y="8628"/>
                      <a:pt x="1827" y="8765"/>
                    </a:cubicBezTo>
                    <a:cubicBezTo>
                      <a:pt x="1528" y="8893"/>
                      <a:pt x="1229" y="9022"/>
                      <a:pt x="911" y="9131"/>
                    </a:cubicBezTo>
                    <a:lnTo>
                      <a:pt x="911" y="9131"/>
                    </a:lnTo>
                    <a:cubicBezTo>
                      <a:pt x="921" y="9130"/>
                      <a:pt x="930" y="9130"/>
                      <a:pt x="937" y="9130"/>
                    </a:cubicBezTo>
                    <a:cubicBezTo>
                      <a:pt x="868" y="9153"/>
                      <a:pt x="800" y="9176"/>
                      <a:pt x="731" y="9199"/>
                    </a:cubicBezTo>
                    <a:lnTo>
                      <a:pt x="686" y="9199"/>
                    </a:lnTo>
                    <a:lnTo>
                      <a:pt x="572" y="9245"/>
                    </a:lnTo>
                    <a:cubicBezTo>
                      <a:pt x="526" y="9267"/>
                      <a:pt x="457" y="9267"/>
                      <a:pt x="412" y="9290"/>
                    </a:cubicBezTo>
                    <a:cubicBezTo>
                      <a:pt x="389" y="9313"/>
                      <a:pt x="343" y="9313"/>
                      <a:pt x="320" y="9336"/>
                    </a:cubicBezTo>
                    <a:cubicBezTo>
                      <a:pt x="275" y="9336"/>
                      <a:pt x="252" y="9359"/>
                      <a:pt x="206" y="9359"/>
                    </a:cubicBezTo>
                    <a:cubicBezTo>
                      <a:pt x="138" y="9404"/>
                      <a:pt x="69" y="9473"/>
                      <a:pt x="24" y="9564"/>
                    </a:cubicBezTo>
                    <a:cubicBezTo>
                      <a:pt x="1" y="9701"/>
                      <a:pt x="24" y="9861"/>
                      <a:pt x="161" y="9929"/>
                    </a:cubicBezTo>
                    <a:cubicBezTo>
                      <a:pt x="229" y="9975"/>
                      <a:pt x="320" y="9998"/>
                      <a:pt x="412" y="10043"/>
                    </a:cubicBezTo>
                    <a:cubicBezTo>
                      <a:pt x="457" y="10066"/>
                      <a:pt x="526" y="10089"/>
                      <a:pt x="572" y="10112"/>
                    </a:cubicBezTo>
                    <a:cubicBezTo>
                      <a:pt x="672" y="10145"/>
                      <a:pt x="784" y="10166"/>
                      <a:pt x="900" y="10166"/>
                    </a:cubicBezTo>
                    <a:cubicBezTo>
                      <a:pt x="942" y="10166"/>
                      <a:pt x="985" y="10164"/>
                      <a:pt x="1028" y="10158"/>
                    </a:cubicBezTo>
                    <a:cubicBezTo>
                      <a:pt x="1302" y="10089"/>
                      <a:pt x="1576" y="9998"/>
                      <a:pt x="1850" y="9884"/>
                    </a:cubicBezTo>
                    <a:cubicBezTo>
                      <a:pt x="2352" y="9701"/>
                      <a:pt x="2831" y="9496"/>
                      <a:pt x="3333" y="9290"/>
                    </a:cubicBezTo>
                    <a:cubicBezTo>
                      <a:pt x="3630" y="9176"/>
                      <a:pt x="3904" y="9039"/>
                      <a:pt x="4178" y="8925"/>
                    </a:cubicBezTo>
                    <a:cubicBezTo>
                      <a:pt x="4452" y="8811"/>
                      <a:pt x="4749" y="8674"/>
                      <a:pt x="5022" y="8537"/>
                    </a:cubicBezTo>
                    <a:cubicBezTo>
                      <a:pt x="5296" y="8423"/>
                      <a:pt x="5570" y="8286"/>
                      <a:pt x="5844" y="8149"/>
                    </a:cubicBezTo>
                    <a:cubicBezTo>
                      <a:pt x="6118" y="8012"/>
                      <a:pt x="6392" y="7875"/>
                      <a:pt x="6666" y="7761"/>
                    </a:cubicBezTo>
                    <a:cubicBezTo>
                      <a:pt x="6940" y="7624"/>
                      <a:pt x="7214" y="7487"/>
                      <a:pt x="7488" y="7373"/>
                    </a:cubicBezTo>
                    <a:cubicBezTo>
                      <a:pt x="7647" y="7304"/>
                      <a:pt x="7784" y="7236"/>
                      <a:pt x="7921" y="7167"/>
                    </a:cubicBezTo>
                    <a:cubicBezTo>
                      <a:pt x="8058" y="7099"/>
                      <a:pt x="8218" y="7008"/>
                      <a:pt x="8355" y="6939"/>
                    </a:cubicBezTo>
                    <a:cubicBezTo>
                      <a:pt x="8629" y="6802"/>
                      <a:pt x="8903" y="6665"/>
                      <a:pt x="9177" y="6528"/>
                    </a:cubicBezTo>
                    <a:cubicBezTo>
                      <a:pt x="9428" y="6391"/>
                      <a:pt x="9702" y="6254"/>
                      <a:pt x="9953" y="6095"/>
                    </a:cubicBezTo>
                    <a:cubicBezTo>
                      <a:pt x="10204" y="5958"/>
                      <a:pt x="10455" y="5821"/>
                      <a:pt x="10706" y="5684"/>
                    </a:cubicBezTo>
                    <a:cubicBezTo>
                      <a:pt x="10934" y="5547"/>
                      <a:pt x="11185" y="5410"/>
                      <a:pt x="11436" y="5273"/>
                    </a:cubicBezTo>
                    <a:cubicBezTo>
                      <a:pt x="11687" y="5136"/>
                      <a:pt x="11961" y="4999"/>
                      <a:pt x="12212" y="4839"/>
                    </a:cubicBezTo>
                    <a:cubicBezTo>
                      <a:pt x="12464" y="4679"/>
                      <a:pt x="12692" y="4543"/>
                      <a:pt x="12943" y="4383"/>
                    </a:cubicBezTo>
                    <a:cubicBezTo>
                      <a:pt x="13125" y="4269"/>
                      <a:pt x="13308" y="4154"/>
                      <a:pt x="13491" y="4018"/>
                    </a:cubicBezTo>
                    <a:cubicBezTo>
                      <a:pt x="13605" y="3949"/>
                      <a:pt x="13719" y="3858"/>
                      <a:pt x="13856" y="3766"/>
                    </a:cubicBezTo>
                    <a:cubicBezTo>
                      <a:pt x="14061" y="3629"/>
                      <a:pt x="14290" y="3470"/>
                      <a:pt x="14495" y="3333"/>
                    </a:cubicBezTo>
                    <a:cubicBezTo>
                      <a:pt x="14609" y="3264"/>
                      <a:pt x="14700" y="3219"/>
                      <a:pt x="14792" y="3150"/>
                    </a:cubicBezTo>
                    <a:cubicBezTo>
                      <a:pt x="14951" y="3059"/>
                      <a:pt x="15088" y="2968"/>
                      <a:pt x="15225" y="2853"/>
                    </a:cubicBezTo>
                    <a:lnTo>
                      <a:pt x="15225" y="2853"/>
                    </a:lnTo>
                    <a:cubicBezTo>
                      <a:pt x="15225" y="2861"/>
                      <a:pt x="15220" y="2869"/>
                      <a:pt x="15213" y="2876"/>
                    </a:cubicBezTo>
                    <a:lnTo>
                      <a:pt x="15213" y="2876"/>
                    </a:lnTo>
                    <a:cubicBezTo>
                      <a:pt x="15727" y="2518"/>
                      <a:pt x="16240" y="2160"/>
                      <a:pt x="16709" y="1758"/>
                    </a:cubicBezTo>
                    <a:cubicBezTo>
                      <a:pt x="16846" y="1644"/>
                      <a:pt x="16960" y="1530"/>
                      <a:pt x="17074" y="1438"/>
                    </a:cubicBezTo>
                    <a:cubicBezTo>
                      <a:pt x="17211" y="1347"/>
                      <a:pt x="17348" y="1256"/>
                      <a:pt x="17462" y="1142"/>
                    </a:cubicBezTo>
                    <a:cubicBezTo>
                      <a:pt x="17576" y="1050"/>
                      <a:pt x="17691" y="959"/>
                      <a:pt x="17805" y="845"/>
                    </a:cubicBezTo>
                    <a:cubicBezTo>
                      <a:pt x="17896" y="754"/>
                      <a:pt x="17987" y="639"/>
                      <a:pt x="18101" y="548"/>
                    </a:cubicBezTo>
                    <a:cubicBezTo>
                      <a:pt x="18147" y="502"/>
                      <a:pt x="18193" y="457"/>
                      <a:pt x="18238" y="411"/>
                    </a:cubicBezTo>
                    <a:cubicBezTo>
                      <a:pt x="18352" y="320"/>
                      <a:pt x="18352" y="160"/>
                      <a:pt x="18261" y="69"/>
                    </a:cubicBezTo>
                    <a:cubicBezTo>
                      <a:pt x="18215" y="23"/>
                      <a:pt x="18147" y="0"/>
                      <a:pt x="18101" y="0"/>
                    </a:cubicBezTo>
                    <a:close/>
                  </a:path>
                </a:pathLst>
              </a:custGeom>
              <a:solidFill>
                <a:srgbClr val="D97F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9" name="Google Shape;3569;p34"/>
              <p:cNvSpPr/>
              <p:nvPr/>
            </p:nvSpPr>
            <p:spPr>
              <a:xfrm>
                <a:off x="4481468" y="4518688"/>
                <a:ext cx="339362" cy="221754"/>
              </a:xfrm>
              <a:custGeom>
                <a:rect b="b" l="l" r="r" t="t"/>
                <a:pathLst>
                  <a:path extrusionOk="0" h="8204" w="12555">
                    <a:moveTo>
                      <a:pt x="12167" y="0"/>
                    </a:moveTo>
                    <a:cubicBezTo>
                      <a:pt x="12121" y="0"/>
                      <a:pt x="12075" y="23"/>
                      <a:pt x="12030" y="46"/>
                    </a:cubicBezTo>
                    <a:cubicBezTo>
                      <a:pt x="11961" y="69"/>
                      <a:pt x="11893" y="137"/>
                      <a:pt x="11824" y="206"/>
                    </a:cubicBezTo>
                    <a:cubicBezTo>
                      <a:pt x="11779" y="251"/>
                      <a:pt x="11710" y="274"/>
                      <a:pt x="11665" y="320"/>
                    </a:cubicBezTo>
                    <a:cubicBezTo>
                      <a:pt x="11550" y="434"/>
                      <a:pt x="11436" y="548"/>
                      <a:pt x="11299" y="662"/>
                    </a:cubicBezTo>
                    <a:cubicBezTo>
                      <a:pt x="11231" y="708"/>
                      <a:pt x="11162" y="776"/>
                      <a:pt x="11094" y="845"/>
                    </a:cubicBezTo>
                    <a:cubicBezTo>
                      <a:pt x="11025" y="891"/>
                      <a:pt x="10957" y="936"/>
                      <a:pt x="10889" y="982"/>
                    </a:cubicBezTo>
                    <a:cubicBezTo>
                      <a:pt x="10866" y="1005"/>
                      <a:pt x="10843" y="1028"/>
                      <a:pt x="10820" y="1050"/>
                    </a:cubicBezTo>
                    <a:cubicBezTo>
                      <a:pt x="10774" y="1028"/>
                      <a:pt x="10752" y="1028"/>
                      <a:pt x="10706" y="1028"/>
                    </a:cubicBezTo>
                    <a:cubicBezTo>
                      <a:pt x="10660" y="1050"/>
                      <a:pt x="10637" y="1050"/>
                      <a:pt x="10592" y="1073"/>
                    </a:cubicBezTo>
                    <a:cubicBezTo>
                      <a:pt x="10569" y="1096"/>
                      <a:pt x="10546" y="1096"/>
                      <a:pt x="10501" y="1119"/>
                    </a:cubicBezTo>
                    <a:cubicBezTo>
                      <a:pt x="10478" y="1142"/>
                      <a:pt x="10455" y="1164"/>
                      <a:pt x="10432" y="1164"/>
                    </a:cubicBezTo>
                    <a:cubicBezTo>
                      <a:pt x="10364" y="1210"/>
                      <a:pt x="10295" y="1256"/>
                      <a:pt x="10227" y="1301"/>
                    </a:cubicBezTo>
                    <a:cubicBezTo>
                      <a:pt x="10067" y="1393"/>
                      <a:pt x="9907" y="1507"/>
                      <a:pt x="9770" y="1621"/>
                    </a:cubicBezTo>
                    <a:cubicBezTo>
                      <a:pt x="9633" y="1712"/>
                      <a:pt x="9496" y="1804"/>
                      <a:pt x="9359" y="1918"/>
                    </a:cubicBezTo>
                    <a:cubicBezTo>
                      <a:pt x="9245" y="2009"/>
                      <a:pt x="9108" y="2077"/>
                      <a:pt x="8994" y="2169"/>
                    </a:cubicBezTo>
                    <a:cubicBezTo>
                      <a:pt x="8857" y="2283"/>
                      <a:pt x="8720" y="2374"/>
                      <a:pt x="8583" y="2488"/>
                    </a:cubicBezTo>
                    <a:cubicBezTo>
                      <a:pt x="8446" y="2580"/>
                      <a:pt x="8332" y="2694"/>
                      <a:pt x="8195" y="2785"/>
                    </a:cubicBezTo>
                    <a:cubicBezTo>
                      <a:pt x="8172" y="2808"/>
                      <a:pt x="8150" y="2831"/>
                      <a:pt x="8127" y="2831"/>
                    </a:cubicBezTo>
                    <a:cubicBezTo>
                      <a:pt x="7853" y="2991"/>
                      <a:pt x="7602" y="3150"/>
                      <a:pt x="7328" y="3310"/>
                    </a:cubicBezTo>
                    <a:cubicBezTo>
                      <a:pt x="7100" y="3447"/>
                      <a:pt x="6871" y="3607"/>
                      <a:pt x="6643" y="3744"/>
                    </a:cubicBezTo>
                    <a:cubicBezTo>
                      <a:pt x="6529" y="3835"/>
                      <a:pt x="6392" y="3926"/>
                      <a:pt x="6278" y="3995"/>
                    </a:cubicBezTo>
                    <a:cubicBezTo>
                      <a:pt x="6209" y="4040"/>
                      <a:pt x="6141" y="4086"/>
                      <a:pt x="6072" y="4132"/>
                    </a:cubicBezTo>
                    <a:cubicBezTo>
                      <a:pt x="6004" y="4177"/>
                      <a:pt x="5935" y="4223"/>
                      <a:pt x="5867" y="4269"/>
                    </a:cubicBezTo>
                    <a:cubicBezTo>
                      <a:pt x="5798" y="4314"/>
                      <a:pt x="5707" y="4360"/>
                      <a:pt x="5639" y="4406"/>
                    </a:cubicBezTo>
                    <a:cubicBezTo>
                      <a:pt x="5616" y="4406"/>
                      <a:pt x="5593" y="4406"/>
                      <a:pt x="5593" y="4428"/>
                    </a:cubicBezTo>
                    <a:cubicBezTo>
                      <a:pt x="5388" y="4474"/>
                      <a:pt x="5205" y="4588"/>
                      <a:pt x="5022" y="4702"/>
                    </a:cubicBezTo>
                    <a:cubicBezTo>
                      <a:pt x="4840" y="4794"/>
                      <a:pt x="4680" y="4885"/>
                      <a:pt x="4497" y="4999"/>
                    </a:cubicBezTo>
                    <a:cubicBezTo>
                      <a:pt x="4201" y="5159"/>
                      <a:pt x="3904" y="5342"/>
                      <a:pt x="3607" y="5501"/>
                    </a:cubicBezTo>
                    <a:cubicBezTo>
                      <a:pt x="3288" y="5707"/>
                      <a:pt x="2968" y="5889"/>
                      <a:pt x="2626" y="6072"/>
                    </a:cubicBezTo>
                    <a:cubicBezTo>
                      <a:pt x="2512" y="6163"/>
                      <a:pt x="2375" y="6255"/>
                      <a:pt x="2238" y="6323"/>
                    </a:cubicBezTo>
                    <a:cubicBezTo>
                      <a:pt x="2124" y="6414"/>
                      <a:pt x="1987" y="6483"/>
                      <a:pt x="1850" y="6574"/>
                    </a:cubicBezTo>
                    <a:cubicBezTo>
                      <a:pt x="1576" y="6757"/>
                      <a:pt x="1325" y="6916"/>
                      <a:pt x="1051" y="7099"/>
                    </a:cubicBezTo>
                    <a:cubicBezTo>
                      <a:pt x="937" y="7168"/>
                      <a:pt x="823" y="7259"/>
                      <a:pt x="686" y="7327"/>
                    </a:cubicBezTo>
                    <a:lnTo>
                      <a:pt x="549" y="7419"/>
                    </a:lnTo>
                    <a:cubicBezTo>
                      <a:pt x="503" y="7441"/>
                      <a:pt x="435" y="7487"/>
                      <a:pt x="366" y="7533"/>
                    </a:cubicBezTo>
                    <a:cubicBezTo>
                      <a:pt x="320" y="7533"/>
                      <a:pt x="298" y="7556"/>
                      <a:pt x="275" y="7578"/>
                    </a:cubicBezTo>
                    <a:cubicBezTo>
                      <a:pt x="206" y="7601"/>
                      <a:pt x="138" y="7647"/>
                      <a:pt x="92" y="7693"/>
                    </a:cubicBezTo>
                    <a:cubicBezTo>
                      <a:pt x="69" y="7738"/>
                      <a:pt x="24" y="7761"/>
                      <a:pt x="24" y="7807"/>
                    </a:cubicBezTo>
                    <a:cubicBezTo>
                      <a:pt x="1" y="7898"/>
                      <a:pt x="1" y="7966"/>
                      <a:pt x="24" y="8058"/>
                    </a:cubicBezTo>
                    <a:cubicBezTo>
                      <a:pt x="87" y="8152"/>
                      <a:pt x="193" y="8203"/>
                      <a:pt x="298" y="8203"/>
                    </a:cubicBezTo>
                    <a:cubicBezTo>
                      <a:pt x="345" y="8203"/>
                      <a:pt x="392" y="8193"/>
                      <a:pt x="435" y="8172"/>
                    </a:cubicBezTo>
                    <a:cubicBezTo>
                      <a:pt x="457" y="8172"/>
                      <a:pt x="480" y="8149"/>
                      <a:pt x="503" y="8149"/>
                    </a:cubicBezTo>
                    <a:cubicBezTo>
                      <a:pt x="549" y="8149"/>
                      <a:pt x="617" y="8149"/>
                      <a:pt x="663" y="8103"/>
                    </a:cubicBezTo>
                    <a:cubicBezTo>
                      <a:pt x="731" y="8081"/>
                      <a:pt x="777" y="8035"/>
                      <a:pt x="800" y="7989"/>
                    </a:cubicBezTo>
                    <a:cubicBezTo>
                      <a:pt x="914" y="7898"/>
                      <a:pt x="1051" y="7829"/>
                      <a:pt x="1188" y="7761"/>
                    </a:cubicBezTo>
                    <a:cubicBezTo>
                      <a:pt x="1233" y="7715"/>
                      <a:pt x="1302" y="7693"/>
                      <a:pt x="1370" y="7647"/>
                    </a:cubicBezTo>
                    <a:cubicBezTo>
                      <a:pt x="1431" y="7708"/>
                      <a:pt x="1512" y="7738"/>
                      <a:pt x="1594" y="7738"/>
                    </a:cubicBezTo>
                    <a:cubicBezTo>
                      <a:pt x="1634" y="7738"/>
                      <a:pt x="1675" y="7731"/>
                      <a:pt x="1713" y="7715"/>
                    </a:cubicBezTo>
                    <a:cubicBezTo>
                      <a:pt x="1873" y="7624"/>
                      <a:pt x="2009" y="7556"/>
                      <a:pt x="2169" y="7464"/>
                    </a:cubicBezTo>
                    <a:cubicBezTo>
                      <a:pt x="2329" y="7373"/>
                      <a:pt x="2512" y="7282"/>
                      <a:pt x="2694" y="7190"/>
                    </a:cubicBezTo>
                    <a:cubicBezTo>
                      <a:pt x="2991" y="7008"/>
                      <a:pt x="3311" y="6825"/>
                      <a:pt x="3607" y="6643"/>
                    </a:cubicBezTo>
                    <a:cubicBezTo>
                      <a:pt x="4224" y="6300"/>
                      <a:pt x="4840" y="5958"/>
                      <a:pt x="5479" y="5615"/>
                    </a:cubicBezTo>
                    <a:cubicBezTo>
                      <a:pt x="5958" y="5364"/>
                      <a:pt x="6438" y="5113"/>
                      <a:pt x="6917" y="4862"/>
                    </a:cubicBezTo>
                    <a:cubicBezTo>
                      <a:pt x="7145" y="4725"/>
                      <a:pt x="7373" y="4588"/>
                      <a:pt x="7602" y="4474"/>
                    </a:cubicBezTo>
                    <a:cubicBezTo>
                      <a:pt x="7716" y="4406"/>
                      <a:pt x="7807" y="4360"/>
                      <a:pt x="7921" y="4292"/>
                    </a:cubicBezTo>
                    <a:cubicBezTo>
                      <a:pt x="7990" y="4269"/>
                      <a:pt x="8035" y="4223"/>
                      <a:pt x="8104" y="4200"/>
                    </a:cubicBezTo>
                    <a:cubicBezTo>
                      <a:pt x="8218" y="4132"/>
                      <a:pt x="8332" y="4086"/>
                      <a:pt x="8423" y="4018"/>
                    </a:cubicBezTo>
                    <a:cubicBezTo>
                      <a:pt x="8446" y="3995"/>
                      <a:pt x="8469" y="3972"/>
                      <a:pt x="8492" y="3972"/>
                    </a:cubicBezTo>
                    <a:cubicBezTo>
                      <a:pt x="8538" y="3926"/>
                      <a:pt x="8560" y="3904"/>
                      <a:pt x="8560" y="3858"/>
                    </a:cubicBezTo>
                    <a:cubicBezTo>
                      <a:pt x="8583" y="3789"/>
                      <a:pt x="8583" y="3698"/>
                      <a:pt x="8560" y="3630"/>
                    </a:cubicBezTo>
                    <a:cubicBezTo>
                      <a:pt x="8538" y="3630"/>
                      <a:pt x="8538" y="3607"/>
                      <a:pt x="8538" y="3607"/>
                    </a:cubicBezTo>
                    <a:cubicBezTo>
                      <a:pt x="8538" y="3607"/>
                      <a:pt x="8560" y="3584"/>
                      <a:pt x="8583" y="3584"/>
                    </a:cubicBezTo>
                    <a:cubicBezTo>
                      <a:pt x="8652" y="3561"/>
                      <a:pt x="8697" y="3493"/>
                      <a:pt x="8743" y="3470"/>
                    </a:cubicBezTo>
                    <a:cubicBezTo>
                      <a:pt x="8789" y="3424"/>
                      <a:pt x="8834" y="3401"/>
                      <a:pt x="8880" y="3356"/>
                    </a:cubicBezTo>
                    <a:cubicBezTo>
                      <a:pt x="8948" y="3310"/>
                      <a:pt x="9017" y="3264"/>
                      <a:pt x="9085" y="3219"/>
                    </a:cubicBezTo>
                    <a:cubicBezTo>
                      <a:pt x="9587" y="2876"/>
                      <a:pt x="10112" y="2557"/>
                      <a:pt x="10615" y="2237"/>
                    </a:cubicBezTo>
                    <a:cubicBezTo>
                      <a:pt x="10660" y="2260"/>
                      <a:pt x="10729" y="2260"/>
                      <a:pt x="10774" y="2260"/>
                    </a:cubicBezTo>
                    <a:cubicBezTo>
                      <a:pt x="10866" y="2237"/>
                      <a:pt x="10934" y="2192"/>
                      <a:pt x="10980" y="2146"/>
                    </a:cubicBezTo>
                    <a:lnTo>
                      <a:pt x="11140" y="2055"/>
                    </a:lnTo>
                    <a:cubicBezTo>
                      <a:pt x="11254" y="1963"/>
                      <a:pt x="11391" y="1895"/>
                      <a:pt x="11505" y="1804"/>
                    </a:cubicBezTo>
                    <a:cubicBezTo>
                      <a:pt x="11596" y="1735"/>
                      <a:pt x="11687" y="1667"/>
                      <a:pt x="11779" y="1575"/>
                    </a:cubicBezTo>
                    <a:cubicBezTo>
                      <a:pt x="11961" y="1438"/>
                      <a:pt x="12144" y="1279"/>
                      <a:pt x="12281" y="1073"/>
                    </a:cubicBezTo>
                    <a:cubicBezTo>
                      <a:pt x="12327" y="1028"/>
                      <a:pt x="12349" y="959"/>
                      <a:pt x="12372" y="891"/>
                    </a:cubicBezTo>
                    <a:lnTo>
                      <a:pt x="12395" y="891"/>
                    </a:lnTo>
                    <a:cubicBezTo>
                      <a:pt x="12418" y="845"/>
                      <a:pt x="12441" y="822"/>
                      <a:pt x="12463" y="776"/>
                    </a:cubicBezTo>
                    <a:lnTo>
                      <a:pt x="12463" y="776"/>
                    </a:lnTo>
                    <a:cubicBezTo>
                      <a:pt x="12463" y="799"/>
                      <a:pt x="12441" y="822"/>
                      <a:pt x="12441" y="822"/>
                    </a:cubicBezTo>
                    <a:cubicBezTo>
                      <a:pt x="12486" y="776"/>
                      <a:pt x="12509" y="731"/>
                      <a:pt x="12532" y="685"/>
                    </a:cubicBezTo>
                    <a:cubicBezTo>
                      <a:pt x="12555" y="617"/>
                      <a:pt x="12555" y="548"/>
                      <a:pt x="12509" y="480"/>
                    </a:cubicBezTo>
                    <a:cubicBezTo>
                      <a:pt x="12486" y="411"/>
                      <a:pt x="12441" y="366"/>
                      <a:pt x="12372" y="366"/>
                    </a:cubicBezTo>
                    <a:cubicBezTo>
                      <a:pt x="12372" y="366"/>
                      <a:pt x="12372" y="343"/>
                      <a:pt x="12372" y="343"/>
                    </a:cubicBezTo>
                    <a:cubicBezTo>
                      <a:pt x="12372" y="320"/>
                      <a:pt x="12372" y="274"/>
                      <a:pt x="12395" y="251"/>
                    </a:cubicBezTo>
                    <a:cubicBezTo>
                      <a:pt x="12395" y="206"/>
                      <a:pt x="12395" y="160"/>
                      <a:pt x="12372" y="115"/>
                    </a:cubicBezTo>
                    <a:cubicBezTo>
                      <a:pt x="12349" y="69"/>
                      <a:pt x="12327" y="46"/>
                      <a:pt x="12281" y="23"/>
                    </a:cubicBezTo>
                    <a:cubicBezTo>
                      <a:pt x="12258" y="0"/>
                      <a:pt x="12212" y="0"/>
                      <a:pt x="12167" y="0"/>
                    </a:cubicBezTo>
                    <a:close/>
                  </a:path>
                </a:pathLst>
              </a:custGeom>
              <a:solidFill>
                <a:srgbClr val="D97F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0" name="Google Shape;3570;p34"/>
              <p:cNvSpPr/>
              <p:nvPr/>
            </p:nvSpPr>
            <p:spPr>
              <a:xfrm>
                <a:off x="4351291" y="4548313"/>
                <a:ext cx="470160" cy="271489"/>
              </a:xfrm>
              <a:custGeom>
                <a:rect b="b" l="l" r="r" t="t"/>
                <a:pathLst>
                  <a:path extrusionOk="0" h="10044" w="17394">
                    <a:moveTo>
                      <a:pt x="15250" y="1510"/>
                    </a:moveTo>
                    <a:lnTo>
                      <a:pt x="15250" y="1510"/>
                    </a:lnTo>
                    <a:cubicBezTo>
                      <a:pt x="15242" y="1517"/>
                      <a:pt x="15234" y="1523"/>
                      <a:pt x="15225" y="1529"/>
                    </a:cubicBezTo>
                    <a:cubicBezTo>
                      <a:pt x="15234" y="1520"/>
                      <a:pt x="15243" y="1515"/>
                      <a:pt x="15250" y="1510"/>
                    </a:cubicBezTo>
                    <a:close/>
                    <a:moveTo>
                      <a:pt x="14084" y="3013"/>
                    </a:moveTo>
                    <a:lnTo>
                      <a:pt x="14084" y="3013"/>
                    </a:lnTo>
                    <a:cubicBezTo>
                      <a:pt x="14062" y="3028"/>
                      <a:pt x="14040" y="3043"/>
                      <a:pt x="14018" y="3058"/>
                    </a:cubicBezTo>
                    <a:lnTo>
                      <a:pt x="14018" y="3058"/>
                    </a:lnTo>
                    <a:cubicBezTo>
                      <a:pt x="14040" y="3057"/>
                      <a:pt x="14062" y="3035"/>
                      <a:pt x="14084" y="3013"/>
                    </a:cubicBezTo>
                    <a:close/>
                    <a:moveTo>
                      <a:pt x="982" y="9832"/>
                    </a:moveTo>
                    <a:lnTo>
                      <a:pt x="982" y="9832"/>
                    </a:lnTo>
                    <a:cubicBezTo>
                      <a:pt x="974" y="9835"/>
                      <a:pt x="967" y="9838"/>
                      <a:pt x="959" y="9838"/>
                    </a:cubicBezTo>
                    <a:cubicBezTo>
                      <a:pt x="967" y="9836"/>
                      <a:pt x="974" y="9834"/>
                      <a:pt x="982" y="9832"/>
                    </a:cubicBezTo>
                    <a:close/>
                    <a:moveTo>
                      <a:pt x="17188" y="0"/>
                    </a:moveTo>
                    <a:cubicBezTo>
                      <a:pt x="17143" y="0"/>
                      <a:pt x="17097" y="23"/>
                      <a:pt x="17074" y="68"/>
                    </a:cubicBezTo>
                    <a:cubicBezTo>
                      <a:pt x="16937" y="183"/>
                      <a:pt x="16800" y="320"/>
                      <a:pt x="16663" y="434"/>
                    </a:cubicBezTo>
                    <a:cubicBezTo>
                      <a:pt x="16549" y="548"/>
                      <a:pt x="16412" y="639"/>
                      <a:pt x="16298" y="753"/>
                    </a:cubicBezTo>
                    <a:cubicBezTo>
                      <a:pt x="16047" y="959"/>
                      <a:pt x="15773" y="1141"/>
                      <a:pt x="15499" y="1324"/>
                    </a:cubicBezTo>
                    <a:cubicBezTo>
                      <a:pt x="15421" y="1382"/>
                      <a:pt x="15343" y="1441"/>
                      <a:pt x="15265" y="1499"/>
                    </a:cubicBezTo>
                    <a:lnTo>
                      <a:pt x="15265" y="1499"/>
                    </a:lnTo>
                    <a:cubicBezTo>
                      <a:pt x="15269" y="1495"/>
                      <a:pt x="15271" y="1490"/>
                      <a:pt x="15271" y="1484"/>
                    </a:cubicBezTo>
                    <a:lnTo>
                      <a:pt x="15271" y="1484"/>
                    </a:lnTo>
                    <a:cubicBezTo>
                      <a:pt x="14997" y="1666"/>
                      <a:pt x="14723" y="1849"/>
                      <a:pt x="14449" y="2031"/>
                    </a:cubicBezTo>
                    <a:cubicBezTo>
                      <a:pt x="14152" y="2237"/>
                      <a:pt x="13833" y="2419"/>
                      <a:pt x="13536" y="2625"/>
                    </a:cubicBezTo>
                    <a:cubicBezTo>
                      <a:pt x="13542" y="2625"/>
                      <a:pt x="13548" y="2623"/>
                      <a:pt x="13553" y="2621"/>
                    </a:cubicBezTo>
                    <a:lnTo>
                      <a:pt x="13553" y="2621"/>
                    </a:lnTo>
                    <a:cubicBezTo>
                      <a:pt x="13298" y="2794"/>
                      <a:pt x="13061" y="2986"/>
                      <a:pt x="12804" y="3158"/>
                    </a:cubicBezTo>
                    <a:lnTo>
                      <a:pt x="12804" y="3158"/>
                    </a:lnTo>
                    <a:cubicBezTo>
                      <a:pt x="12805" y="3156"/>
                      <a:pt x="12806" y="3153"/>
                      <a:pt x="12806" y="3150"/>
                    </a:cubicBezTo>
                    <a:lnTo>
                      <a:pt x="12806" y="3150"/>
                    </a:lnTo>
                    <a:cubicBezTo>
                      <a:pt x="12806" y="3150"/>
                      <a:pt x="12783" y="3173"/>
                      <a:pt x="12783" y="3173"/>
                    </a:cubicBezTo>
                    <a:cubicBezTo>
                      <a:pt x="12790" y="3168"/>
                      <a:pt x="12797" y="3163"/>
                      <a:pt x="12804" y="3158"/>
                    </a:cubicBezTo>
                    <a:lnTo>
                      <a:pt x="12804" y="3158"/>
                    </a:lnTo>
                    <a:cubicBezTo>
                      <a:pt x="12799" y="3173"/>
                      <a:pt x="12780" y="3176"/>
                      <a:pt x="12760" y="3196"/>
                    </a:cubicBezTo>
                    <a:cubicBezTo>
                      <a:pt x="12669" y="3241"/>
                      <a:pt x="12600" y="3310"/>
                      <a:pt x="12509" y="3355"/>
                    </a:cubicBezTo>
                    <a:cubicBezTo>
                      <a:pt x="12258" y="3538"/>
                      <a:pt x="12007" y="3698"/>
                      <a:pt x="11756" y="3857"/>
                    </a:cubicBezTo>
                    <a:cubicBezTo>
                      <a:pt x="11505" y="3994"/>
                      <a:pt x="11254" y="4154"/>
                      <a:pt x="11003" y="4291"/>
                    </a:cubicBezTo>
                    <a:cubicBezTo>
                      <a:pt x="10751" y="4428"/>
                      <a:pt x="10500" y="4565"/>
                      <a:pt x="10272" y="4725"/>
                    </a:cubicBezTo>
                    <a:cubicBezTo>
                      <a:pt x="10021" y="4885"/>
                      <a:pt x="9770" y="5022"/>
                      <a:pt x="9519" y="5181"/>
                    </a:cubicBezTo>
                    <a:cubicBezTo>
                      <a:pt x="9359" y="5250"/>
                      <a:pt x="9222" y="5341"/>
                      <a:pt x="9085" y="5432"/>
                    </a:cubicBezTo>
                    <a:cubicBezTo>
                      <a:pt x="8971" y="5501"/>
                      <a:pt x="8857" y="5547"/>
                      <a:pt x="8720" y="5615"/>
                    </a:cubicBezTo>
                    <a:cubicBezTo>
                      <a:pt x="8469" y="5752"/>
                      <a:pt x="8218" y="5889"/>
                      <a:pt x="7967" y="6003"/>
                    </a:cubicBezTo>
                    <a:cubicBezTo>
                      <a:pt x="7716" y="6140"/>
                      <a:pt x="7465" y="6254"/>
                      <a:pt x="7214" y="6391"/>
                    </a:cubicBezTo>
                    <a:cubicBezTo>
                      <a:pt x="6917" y="6528"/>
                      <a:pt x="6643" y="6665"/>
                      <a:pt x="6369" y="6802"/>
                    </a:cubicBezTo>
                    <a:cubicBezTo>
                      <a:pt x="6118" y="6916"/>
                      <a:pt x="5890" y="7053"/>
                      <a:pt x="5639" y="7167"/>
                    </a:cubicBezTo>
                    <a:cubicBezTo>
                      <a:pt x="5388" y="7281"/>
                      <a:pt x="5136" y="7418"/>
                      <a:pt x="4863" y="7532"/>
                    </a:cubicBezTo>
                    <a:cubicBezTo>
                      <a:pt x="4611" y="7646"/>
                      <a:pt x="4338" y="7783"/>
                      <a:pt x="4064" y="7920"/>
                    </a:cubicBezTo>
                    <a:cubicBezTo>
                      <a:pt x="3813" y="8057"/>
                      <a:pt x="3539" y="8171"/>
                      <a:pt x="3265" y="8286"/>
                    </a:cubicBezTo>
                    <a:cubicBezTo>
                      <a:pt x="2785" y="8491"/>
                      <a:pt x="2306" y="8651"/>
                      <a:pt x="1827" y="8833"/>
                    </a:cubicBezTo>
                    <a:cubicBezTo>
                      <a:pt x="1576" y="8925"/>
                      <a:pt x="1325" y="9039"/>
                      <a:pt x="1074" y="9130"/>
                    </a:cubicBezTo>
                    <a:cubicBezTo>
                      <a:pt x="800" y="9221"/>
                      <a:pt x="526" y="9336"/>
                      <a:pt x="252" y="9427"/>
                    </a:cubicBezTo>
                    <a:cubicBezTo>
                      <a:pt x="183" y="9450"/>
                      <a:pt x="115" y="9495"/>
                      <a:pt x="69" y="9564"/>
                    </a:cubicBezTo>
                    <a:cubicBezTo>
                      <a:pt x="24" y="9632"/>
                      <a:pt x="1" y="9701"/>
                      <a:pt x="24" y="9792"/>
                    </a:cubicBezTo>
                    <a:cubicBezTo>
                      <a:pt x="46" y="9861"/>
                      <a:pt x="92" y="9952"/>
                      <a:pt x="161" y="9997"/>
                    </a:cubicBezTo>
                    <a:cubicBezTo>
                      <a:pt x="229" y="10020"/>
                      <a:pt x="320" y="10043"/>
                      <a:pt x="389" y="10043"/>
                    </a:cubicBezTo>
                    <a:cubicBezTo>
                      <a:pt x="480" y="9997"/>
                      <a:pt x="571" y="9975"/>
                      <a:pt x="663" y="9952"/>
                    </a:cubicBezTo>
                    <a:cubicBezTo>
                      <a:pt x="764" y="9911"/>
                      <a:pt x="884" y="9871"/>
                      <a:pt x="989" y="9830"/>
                    </a:cubicBezTo>
                    <a:lnTo>
                      <a:pt x="989" y="9830"/>
                    </a:lnTo>
                    <a:cubicBezTo>
                      <a:pt x="1066" y="9809"/>
                      <a:pt x="1129" y="9787"/>
                      <a:pt x="1210" y="9746"/>
                    </a:cubicBezTo>
                    <a:lnTo>
                      <a:pt x="1210" y="9746"/>
                    </a:lnTo>
                    <a:cubicBezTo>
                      <a:pt x="1210" y="9746"/>
                      <a:pt x="1210" y="9747"/>
                      <a:pt x="1188" y="9769"/>
                    </a:cubicBezTo>
                    <a:cubicBezTo>
                      <a:pt x="1735" y="9564"/>
                      <a:pt x="2283" y="9358"/>
                      <a:pt x="2808" y="9153"/>
                    </a:cubicBezTo>
                    <a:cubicBezTo>
                      <a:pt x="2945" y="9107"/>
                      <a:pt x="3082" y="9062"/>
                      <a:pt x="3219" y="9016"/>
                    </a:cubicBezTo>
                    <a:cubicBezTo>
                      <a:pt x="3333" y="8948"/>
                      <a:pt x="3470" y="8902"/>
                      <a:pt x="3607" y="8833"/>
                    </a:cubicBezTo>
                    <a:cubicBezTo>
                      <a:pt x="3881" y="8719"/>
                      <a:pt x="4155" y="8605"/>
                      <a:pt x="4406" y="8468"/>
                    </a:cubicBezTo>
                    <a:cubicBezTo>
                      <a:pt x="4931" y="8217"/>
                      <a:pt x="5456" y="7966"/>
                      <a:pt x="5981" y="7715"/>
                    </a:cubicBezTo>
                    <a:cubicBezTo>
                      <a:pt x="6232" y="7601"/>
                      <a:pt x="6460" y="7487"/>
                      <a:pt x="6711" y="7350"/>
                    </a:cubicBezTo>
                    <a:cubicBezTo>
                      <a:pt x="6985" y="7213"/>
                      <a:pt x="7259" y="7076"/>
                      <a:pt x="7533" y="6939"/>
                    </a:cubicBezTo>
                    <a:cubicBezTo>
                      <a:pt x="7807" y="6825"/>
                      <a:pt x="8058" y="6711"/>
                      <a:pt x="8309" y="6574"/>
                    </a:cubicBezTo>
                    <a:cubicBezTo>
                      <a:pt x="8560" y="6437"/>
                      <a:pt x="8811" y="6300"/>
                      <a:pt x="9085" y="6163"/>
                    </a:cubicBezTo>
                    <a:cubicBezTo>
                      <a:pt x="9336" y="6049"/>
                      <a:pt x="9587" y="5889"/>
                      <a:pt x="9861" y="5729"/>
                    </a:cubicBezTo>
                    <a:cubicBezTo>
                      <a:pt x="10112" y="5592"/>
                      <a:pt x="10363" y="5432"/>
                      <a:pt x="10614" y="5273"/>
                    </a:cubicBezTo>
                    <a:cubicBezTo>
                      <a:pt x="10980" y="5044"/>
                      <a:pt x="11368" y="4839"/>
                      <a:pt x="11756" y="4611"/>
                    </a:cubicBezTo>
                    <a:cubicBezTo>
                      <a:pt x="11938" y="4497"/>
                      <a:pt x="12144" y="4360"/>
                      <a:pt x="12349" y="4223"/>
                    </a:cubicBezTo>
                    <a:cubicBezTo>
                      <a:pt x="12463" y="4154"/>
                      <a:pt x="12577" y="4086"/>
                      <a:pt x="12692" y="4017"/>
                    </a:cubicBezTo>
                    <a:cubicBezTo>
                      <a:pt x="12806" y="3926"/>
                      <a:pt x="12920" y="3857"/>
                      <a:pt x="13057" y="3766"/>
                    </a:cubicBezTo>
                    <a:cubicBezTo>
                      <a:pt x="13378" y="3530"/>
                      <a:pt x="13680" y="3294"/>
                      <a:pt x="14018" y="3058"/>
                    </a:cubicBezTo>
                    <a:lnTo>
                      <a:pt x="14018" y="3058"/>
                    </a:lnTo>
                    <a:cubicBezTo>
                      <a:pt x="14017" y="3059"/>
                      <a:pt x="14016" y="3059"/>
                      <a:pt x="14015" y="3059"/>
                    </a:cubicBezTo>
                    <a:cubicBezTo>
                      <a:pt x="14198" y="2922"/>
                      <a:pt x="14403" y="2808"/>
                      <a:pt x="14609" y="2671"/>
                    </a:cubicBezTo>
                    <a:cubicBezTo>
                      <a:pt x="14769" y="2556"/>
                      <a:pt x="14928" y="2419"/>
                      <a:pt x="15111" y="2305"/>
                    </a:cubicBezTo>
                    <a:cubicBezTo>
                      <a:pt x="15102" y="2305"/>
                      <a:pt x="15093" y="2309"/>
                      <a:pt x="15086" y="2313"/>
                    </a:cubicBezTo>
                    <a:lnTo>
                      <a:pt x="15086" y="2313"/>
                    </a:lnTo>
                    <a:cubicBezTo>
                      <a:pt x="15263" y="2181"/>
                      <a:pt x="15460" y="2049"/>
                      <a:pt x="15636" y="1917"/>
                    </a:cubicBezTo>
                    <a:cubicBezTo>
                      <a:pt x="15841" y="1758"/>
                      <a:pt x="16024" y="1598"/>
                      <a:pt x="16207" y="1415"/>
                    </a:cubicBezTo>
                    <a:cubicBezTo>
                      <a:pt x="16389" y="1255"/>
                      <a:pt x="16572" y="1073"/>
                      <a:pt x="16732" y="913"/>
                    </a:cubicBezTo>
                    <a:cubicBezTo>
                      <a:pt x="16937" y="708"/>
                      <a:pt x="17120" y="525"/>
                      <a:pt x="17325" y="342"/>
                    </a:cubicBezTo>
                    <a:cubicBezTo>
                      <a:pt x="17394" y="274"/>
                      <a:pt x="17394" y="160"/>
                      <a:pt x="17325" y="68"/>
                    </a:cubicBezTo>
                    <a:cubicBezTo>
                      <a:pt x="17302" y="23"/>
                      <a:pt x="17234" y="0"/>
                      <a:pt x="17188" y="0"/>
                    </a:cubicBezTo>
                    <a:close/>
                  </a:path>
                </a:pathLst>
              </a:custGeom>
              <a:solidFill>
                <a:srgbClr val="D97F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1" name="Google Shape;3571;p34"/>
              <p:cNvSpPr/>
              <p:nvPr/>
            </p:nvSpPr>
            <p:spPr>
              <a:xfrm>
                <a:off x="4692491" y="4560017"/>
                <a:ext cx="126500" cy="251298"/>
              </a:xfrm>
              <a:custGeom>
                <a:rect b="b" l="l" r="r" t="t"/>
                <a:pathLst>
                  <a:path extrusionOk="0" h="9297" w="4680">
                    <a:moveTo>
                      <a:pt x="4314" y="1"/>
                    </a:moveTo>
                    <a:cubicBezTo>
                      <a:pt x="4200" y="1"/>
                      <a:pt x="4109" y="46"/>
                      <a:pt x="4040" y="138"/>
                    </a:cubicBezTo>
                    <a:cubicBezTo>
                      <a:pt x="3995" y="206"/>
                      <a:pt x="3972" y="297"/>
                      <a:pt x="3949" y="366"/>
                    </a:cubicBezTo>
                    <a:lnTo>
                      <a:pt x="3835" y="366"/>
                    </a:lnTo>
                    <a:cubicBezTo>
                      <a:pt x="3766" y="389"/>
                      <a:pt x="3698" y="434"/>
                      <a:pt x="3652" y="503"/>
                    </a:cubicBezTo>
                    <a:cubicBezTo>
                      <a:pt x="3561" y="663"/>
                      <a:pt x="3492" y="822"/>
                      <a:pt x="3424" y="982"/>
                    </a:cubicBezTo>
                    <a:cubicBezTo>
                      <a:pt x="3401" y="1028"/>
                      <a:pt x="3378" y="1073"/>
                      <a:pt x="3355" y="1119"/>
                    </a:cubicBezTo>
                    <a:cubicBezTo>
                      <a:pt x="3287" y="1142"/>
                      <a:pt x="3241" y="1210"/>
                      <a:pt x="3218" y="1279"/>
                    </a:cubicBezTo>
                    <a:lnTo>
                      <a:pt x="3196" y="1279"/>
                    </a:lnTo>
                    <a:cubicBezTo>
                      <a:pt x="3150" y="1210"/>
                      <a:pt x="3059" y="1188"/>
                      <a:pt x="2990" y="1188"/>
                    </a:cubicBezTo>
                    <a:cubicBezTo>
                      <a:pt x="2899" y="1188"/>
                      <a:pt x="2830" y="1210"/>
                      <a:pt x="2762" y="1279"/>
                    </a:cubicBezTo>
                    <a:cubicBezTo>
                      <a:pt x="2762" y="1279"/>
                      <a:pt x="2739" y="1302"/>
                      <a:pt x="2739" y="1325"/>
                    </a:cubicBezTo>
                    <a:cubicBezTo>
                      <a:pt x="2716" y="1302"/>
                      <a:pt x="2671" y="1279"/>
                      <a:pt x="2648" y="1279"/>
                    </a:cubicBezTo>
                    <a:cubicBezTo>
                      <a:pt x="2579" y="1279"/>
                      <a:pt x="2534" y="1347"/>
                      <a:pt x="2511" y="1416"/>
                    </a:cubicBezTo>
                    <a:cubicBezTo>
                      <a:pt x="2488" y="1690"/>
                      <a:pt x="2488" y="1964"/>
                      <a:pt x="2465" y="2260"/>
                    </a:cubicBezTo>
                    <a:cubicBezTo>
                      <a:pt x="2442" y="2489"/>
                      <a:pt x="2420" y="2740"/>
                      <a:pt x="2374" y="2968"/>
                    </a:cubicBezTo>
                    <a:lnTo>
                      <a:pt x="2397" y="2968"/>
                    </a:lnTo>
                    <a:cubicBezTo>
                      <a:pt x="2397" y="2968"/>
                      <a:pt x="2374" y="2968"/>
                      <a:pt x="2374" y="2991"/>
                    </a:cubicBezTo>
                    <a:cubicBezTo>
                      <a:pt x="2351" y="3151"/>
                      <a:pt x="2328" y="3288"/>
                      <a:pt x="2305" y="3447"/>
                    </a:cubicBezTo>
                    <a:cubicBezTo>
                      <a:pt x="2260" y="3607"/>
                      <a:pt x="2214" y="3767"/>
                      <a:pt x="2169" y="3949"/>
                    </a:cubicBezTo>
                    <a:cubicBezTo>
                      <a:pt x="2100" y="4086"/>
                      <a:pt x="2077" y="4246"/>
                      <a:pt x="2032" y="4406"/>
                    </a:cubicBezTo>
                    <a:cubicBezTo>
                      <a:pt x="1986" y="4566"/>
                      <a:pt x="1940" y="4726"/>
                      <a:pt x="1917" y="4885"/>
                    </a:cubicBezTo>
                    <a:cubicBezTo>
                      <a:pt x="1826" y="5182"/>
                      <a:pt x="1735" y="5502"/>
                      <a:pt x="1644" y="5821"/>
                    </a:cubicBezTo>
                    <a:cubicBezTo>
                      <a:pt x="1598" y="5981"/>
                      <a:pt x="1552" y="6118"/>
                      <a:pt x="1484" y="6278"/>
                    </a:cubicBezTo>
                    <a:cubicBezTo>
                      <a:pt x="1438" y="6415"/>
                      <a:pt x="1392" y="6574"/>
                      <a:pt x="1324" y="6711"/>
                    </a:cubicBezTo>
                    <a:cubicBezTo>
                      <a:pt x="1301" y="6803"/>
                      <a:pt x="1278" y="6871"/>
                      <a:pt x="1233" y="6962"/>
                    </a:cubicBezTo>
                    <a:cubicBezTo>
                      <a:pt x="1119" y="7191"/>
                      <a:pt x="1004" y="7419"/>
                      <a:pt x="890" y="7647"/>
                    </a:cubicBezTo>
                    <a:cubicBezTo>
                      <a:pt x="776" y="7875"/>
                      <a:pt x="639" y="8126"/>
                      <a:pt x="502" y="8355"/>
                    </a:cubicBezTo>
                    <a:cubicBezTo>
                      <a:pt x="502" y="8355"/>
                      <a:pt x="479" y="8378"/>
                      <a:pt x="479" y="8378"/>
                    </a:cubicBezTo>
                    <a:cubicBezTo>
                      <a:pt x="411" y="8469"/>
                      <a:pt x="343" y="8583"/>
                      <a:pt x="274" y="8674"/>
                    </a:cubicBezTo>
                    <a:cubicBezTo>
                      <a:pt x="206" y="8743"/>
                      <a:pt x="160" y="8834"/>
                      <a:pt x="91" y="8903"/>
                    </a:cubicBezTo>
                    <a:cubicBezTo>
                      <a:pt x="46" y="8994"/>
                      <a:pt x="0" y="9085"/>
                      <a:pt x="23" y="9176"/>
                    </a:cubicBezTo>
                    <a:cubicBezTo>
                      <a:pt x="42" y="9252"/>
                      <a:pt x="92" y="9296"/>
                      <a:pt x="161" y="9296"/>
                    </a:cubicBezTo>
                    <a:cubicBezTo>
                      <a:pt x="175" y="9296"/>
                      <a:pt x="190" y="9294"/>
                      <a:pt x="206" y="9291"/>
                    </a:cubicBezTo>
                    <a:cubicBezTo>
                      <a:pt x="251" y="9268"/>
                      <a:pt x="297" y="9245"/>
                      <a:pt x="320" y="9199"/>
                    </a:cubicBezTo>
                    <a:cubicBezTo>
                      <a:pt x="365" y="9154"/>
                      <a:pt x="388" y="9131"/>
                      <a:pt x="411" y="9085"/>
                    </a:cubicBezTo>
                    <a:cubicBezTo>
                      <a:pt x="457" y="9039"/>
                      <a:pt x="479" y="8994"/>
                      <a:pt x="502" y="8948"/>
                    </a:cubicBezTo>
                    <a:cubicBezTo>
                      <a:pt x="571" y="8880"/>
                      <a:pt x="616" y="8811"/>
                      <a:pt x="662" y="8743"/>
                    </a:cubicBezTo>
                    <a:cubicBezTo>
                      <a:pt x="753" y="8629"/>
                      <a:pt x="845" y="8515"/>
                      <a:pt x="936" y="8400"/>
                    </a:cubicBezTo>
                    <a:cubicBezTo>
                      <a:pt x="959" y="8423"/>
                      <a:pt x="959" y="8423"/>
                      <a:pt x="982" y="8423"/>
                    </a:cubicBezTo>
                    <a:lnTo>
                      <a:pt x="1119" y="8423"/>
                    </a:lnTo>
                    <a:cubicBezTo>
                      <a:pt x="1141" y="8400"/>
                      <a:pt x="1164" y="8400"/>
                      <a:pt x="1187" y="8378"/>
                    </a:cubicBezTo>
                    <a:cubicBezTo>
                      <a:pt x="1210" y="8355"/>
                      <a:pt x="1233" y="8355"/>
                      <a:pt x="1256" y="8332"/>
                    </a:cubicBezTo>
                    <a:cubicBezTo>
                      <a:pt x="1278" y="8309"/>
                      <a:pt x="1301" y="8286"/>
                      <a:pt x="1324" y="8263"/>
                    </a:cubicBezTo>
                    <a:cubicBezTo>
                      <a:pt x="1370" y="8218"/>
                      <a:pt x="1438" y="8149"/>
                      <a:pt x="1484" y="8104"/>
                    </a:cubicBezTo>
                    <a:cubicBezTo>
                      <a:pt x="1575" y="7990"/>
                      <a:pt x="1689" y="7898"/>
                      <a:pt x="1803" y="7784"/>
                    </a:cubicBezTo>
                    <a:cubicBezTo>
                      <a:pt x="2009" y="7556"/>
                      <a:pt x="2214" y="7350"/>
                      <a:pt x="2420" y="7099"/>
                    </a:cubicBezTo>
                    <a:cubicBezTo>
                      <a:pt x="2625" y="6848"/>
                      <a:pt x="2830" y="6574"/>
                      <a:pt x="3013" y="6300"/>
                    </a:cubicBezTo>
                    <a:cubicBezTo>
                      <a:pt x="3196" y="6027"/>
                      <a:pt x="3378" y="5730"/>
                      <a:pt x="3538" y="5456"/>
                    </a:cubicBezTo>
                    <a:cubicBezTo>
                      <a:pt x="3675" y="5250"/>
                      <a:pt x="3766" y="5022"/>
                      <a:pt x="3835" y="4817"/>
                    </a:cubicBezTo>
                    <a:cubicBezTo>
                      <a:pt x="3880" y="4703"/>
                      <a:pt x="3903" y="4589"/>
                      <a:pt x="3926" y="4474"/>
                    </a:cubicBezTo>
                    <a:cubicBezTo>
                      <a:pt x="3972" y="4360"/>
                      <a:pt x="3995" y="4246"/>
                      <a:pt x="4017" y="4132"/>
                    </a:cubicBezTo>
                    <a:cubicBezTo>
                      <a:pt x="4040" y="3927"/>
                      <a:pt x="4086" y="3721"/>
                      <a:pt x="4132" y="3493"/>
                    </a:cubicBezTo>
                    <a:cubicBezTo>
                      <a:pt x="4132" y="3402"/>
                      <a:pt x="4154" y="3288"/>
                      <a:pt x="4177" y="3196"/>
                    </a:cubicBezTo>
                    <a:cubicBezTo>
                      <a:pt x="4177" y="3128"/>
                      <a:pt x="4200" y="3082"/>
                      <a:pt x="4200" y="3036"/>
                    </a:cubicBezTo>
                    <a:cubicBezTo>
                      <a:pt x="4246" y="2922"/>
                      <a:pt x="4268" y="2808"/>
                      <a:pt x="4291" y="2694"/>
                    </a:cubicBezTo>
                    <a:cubicBezTo>
                      <a:pt x="4360" y="2466"/>
                      <a:pt x="4405" y="2238"/>
                      <a:pt x="4451" y="2009"/>
                    </a:cubicBezTo>
                    <a:cubicBezTo>
                      <a:pt x="4497" y="1781"/>
                      <a:pt x="4565" y="1530"/>
                      <a:pt x="4588" y="1302"/>
                    </a:cubicBezTo>
                    <a:cubicBezTo>
                      <a:pt x="4634" y="1028"/>
                      <a:pt x="4679" y="731"/>
                      <a:pt x="4679" y="457"/>
                    </a:cubicBezTo>
                    <a:cubicBezTo>
                      <a:pt x="4679" y="389"/>
                      <a:pt x="4656" y="320"/>
                      <a:pt x="4611" y="252"/>
                    </a:cubicBezTo>
                    <a:cubicBezTo>
                      <a:pt x="4588" y="229"/>
                      <a:pt x="4588" y="183"/>
                      <a:pt x="4565" y="160"/>
                    </a:cubicBezTo>
                    <a:cubicBezTo>
                      <a:pt x="4520" y="92"/>
                      <a:pt x="4451" y="24"/>
                      <a:pt x="4383" y="1"/>
                    </a:cubicBezTo>
                    <a:close/>
                  </a:path>
                </a:pathLst>
              </a:custGeom>
              <a:solidFill>
                <a:srgbClr val="D97F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2" name="Google Shape;3572;p34"/>
              <p:cNvSpPr/>
              <p:nvPr/>
            </p:nvSpPr>
            <p:spPr>
              <a:xfrm>
                <a:off x="4687544" y="4600130"/>
                <a:ext cx="77144" cy="213780"/>
              </a:xfrm>
              <a:custGeom>
                <a:rect b="b" l="l" r="r" t="t"/>
                <a:pathLst>
                  <a:path extrusionOk="0" h="7909" w="2854">
                    <a:moveTo>
                      <a:pt x="2762" y="0"/>
                    </a:moveTo>
                    <a:cubicBezTo>
                      <a:pt x="2740" y="0"/>
                      <a:pt x="2694" y="23"/>
                      <a:pt x="2694" y="69"/>
                    </a:cubicBezTo>
                    <a:cubicBezTo>
                      <a:pt x="2671" y="114"/>
                      <a:pt x="2648" y="183"/>
                      <a:pt x="2648" y="251"/>
                    </a:cubicBezTo>
                    <a:cubicBezTo>
                      <a:pt x="2625" y="297"/>
                      <a:pt x="2625" y="366"/>
                      <a:pt x="2603" y="411"/>
                    </a:cubicBezTo>
                    <a:cubicBezTo>
                      <a:pt x="2580" y="525"/>
                      <a:pt x="2580" y="639"/>
                      <a:pt x="2557" y="754"/>
                    </a:cubicBezTo>
                    <a:cubicBezTo>
                      <a:pt x="2534" y="1073"/>
                      <a:pt x="2443" y="1393"/>
                      <a:pt x="2374" y="1689"/>
                    </a:cubicBezTo>
                    <a:cubicBezTo>
                      <a:pt x="2352" y="1758"/>
                      <a:pt x="2329" y="1826"/>
                      <a:pt x="2329" y="1918"/>
                    </a:cubicBezTo>
                    <a:cubicBezTo>
                      <a:pt x="2306" y="2009"/>
                      <a:pt x="2283" y="2100"/>
                      <a:pt x="2260" y="2192"/>
                    </a:cubicBezTo>
                    <a:cubicBezTo>
                      <a:pt x="2215" y="2351"/>
                      <a:pt x="2169" y="2488"/>
                      <a:pt x="2123" y="2648"/>
                    </a:cubicBezTo>
                    <a:cubicBezTo>
                      <a:pt x="2078" y="2808"/>
                      <a:pt x="2032" y="2968"/>
                      <a:pt x="1986" y="3127"/>
                    </a:cubicBezTo>
                    <a:cubicBezTo>
                      <a:pt x="1941" y="3287"/>
                      <a:pt x="1872" y="3447"/>
                      <a:pt x="1827" y="3584"/>
                    </a:cubicBezTo>
                    <a:cubicBezTo>
                      <a:pt x="1781" y="3744"/>
                      <a:pt x="1735" y="3903"/>
                      <a:pt x="1667" y="4063"/>
                    </a:cubicBezTo>
                    <a:cubicBezTo>
                      <a:pt x="1621" y="4200"/>
                      <a:pt x="1575" y="4337"/>
                      <a:pt x="1530" y="4497"/>
                    </a:cubicBezTo>
                    <a:cubicBezTo>
                      <a:pt x="1484" y="4611"/>
                      <a:pt x="1439" y="4725"/>
                      <a:pt x="1393" y="4839"/>
                    </a:cubicBezTo>
                    <a:cubicBezTo>
                      <a:pt x="1347" y="4976"/>
                      <a:pt x="1324" y="5090"/>
                      <a:pt x="1279" y="5204"/>
                    </a:cubicBezTo>
                    <a:cubicBezTo>
                      <a:pt x="1187" y="5433"/>
                      <a:pt x="1096" y="5661"/>
                      <a:pt x="1005" y="5912"/>
                    </a:cubicBezTo>
                    <a:cubicBezTo>
                      <a:pt x="1005" y="5889"/>
                      <a:pt x="1005" y="5889"/>
                      <a:pt x="1005" y="5889"/>
                    </a:cubicBezTo>
                    <a:lnTo>
                      <a:pt x="982" y="5912"/>
                    </a:lnTo>
                    <a:cubicBezTo>
                      <a:pt x="936" y="6049"/>
                      <a:pt x="845" y="6209"/>
                      <a:pt x="777" y="6346"/>
                    </a:cubicBezTo>
                    <a:cubicBezTo>
                      <a:pt x="708" y="6483"/>
                      <a:pt x="662" y="6620"/>
                      <a:pt x="594" y="6757"/>
                    </a:cubicBezTo>
                    <a:cubicBezTo>
                      <a:pt x="548" y="6848"/>
                      <a:pt x="503" y="6939"/>
                      <a:pt x="457" y="7008"/>
                    </a:cubicBezTo>
                    <a:cubicBezTo>
                      <a:pt x="411" y="7076"/>
                      <a:pt x="366" y="7167"/>
                      <a:pt x="320" y="7236"/>
                    </a:cubicBezTo>
                    <a:cubicBezTo>
                      <a:pt x="274" y="7304"/>
                      <a:pt x="229" y="7373"/>
                      <a:pt x="183" y="7441"/>
                    </a:cubicBezTo>
                    <a:cubicBezTo>
                      <a:pt x="137" y="7533"/>
                      <a:pt x="92" y="7601"/>
                      <a:pt x="46" y="7670"/>
                    </a:cubicBezTo>
                    <a:cubicBezTo>
                      <a:pt x="1" y="7761"/>
                      <a:pt x="23" y="7852"/>
                      <a:pt x="92" y="7898"/>
                    </a:cubicBezTo>
                    <a:cubicBezTo>
                      <a:pt x="122" y="7898"/>
                      <a:pt x="153" y="7908"/>
                      <a:pt x="176" y="7908"/>
                    </a:cubicBezTo>
                    <a:cubicBezTo>
                      <a:pt x="188" y="7908"/>
                      <a:pt x="198" y="7905"/>
                      <a:pt x="206" y="7898"/>
                    </a:cubicBezTo>
                    <a:cubicBezTo>
                      <a:pt x="252" y="7898"/>
                      <a:pt x="274" y="7875"/>
                      <a:pt x="297" y="7829"/>
                    </a:cubicBezTo>
                    <a:cubicBezTo>
                      <a:pt x="389" y="7715"/>
                      <a:pt x="457" y="7601"/>
                      <a:pt x="548" y="7464"/>
                    </a:cubicBezTo>
                    <a:cubicBezTo>
                      <a:pt x="617" y="7350"/>
                      <a:pt x="708" y="7213"/>
                      <a:pt x="799" y="7076"/>
                    </a:cubicBezTo>
                    <a:cubicBezTo>
                      <a:pt x="868" y="6962"/>
                      <a:pt x="936" y="6825"/>
                      <a:pt x="982" y="6711"/>
                    </a:cubicBezTo>
                    <a:cubicBezTo>
                      <a:pt x="1050" y="6574"/>
                      <a:pt x="1119" y="6437"/>
                      <a:pt x="1187" y="6323"/>
                    </a:cubicBezTo>
                    <a:cubicBezTo>
                      <a:pt x="1256" y="6186"/>
                      <a:pt x="1324" y="6049"/>
                      <a:pt x="1393" y="5912"/>
                    </a:cubicBezTo>
                    <a:cubicBezTo>
                      <a:pt x="1461" y="5752"/>
                      <a:pt x="1530" y="5593"/>
                      <a:pt x="1575" y="5433"/>
                    </a:cubicBezTo>
                    <a:cubicBezTo>
                      <a:pt x="1644" y="5296"/>
                      <a:pt x="1690" y="5136"/>
                      <a:pt x="1735" y="4976"/>
                    </a:cubicBezTo>
                    <a:cubicBezTo>
                      <a:pt x="1781" y="4816"/>
                      <a:pt x="1849" y="4680"/>
                      <a:pt x="1895" y="4520"/>
                    </a:cubicBezTo>
                    <a:cubicBezTo>
                      <a:pt x="1941" y="4383"/>
                      <a:pt x="1986" y="4223"/>
                      <a:pt x="2032" y="4086"/>
                    </a:cubicBezTo>
                    <a:cubicBezTo>
                      <a:pt x="2078" y="3926"/>
                      <a:pt x="2123" y="3744"/>
                      <a:pt x="2169" y="3584"/>
                    </a:cubicBezTo>
                    <a:cubicBezTo>
                      <a:pt x="2215" y="3424"/>
                      <a:pt x="2260" y="3287"/>
                      <a:pt x="2283" y="3127"/>
                    </a:cubicBezTo>
                    <a:cubicBezTo>
                      <a:pt x="2329" y="2968"/>
                      <a:pt x="2374" y="2808"/>
                      <a:pt x="2397" y="2648"/>
                    </a:cubicBezTo>
                    <a:cubicBezTo>
                      <a:pt x="2443" y="2488"/>
                      <a:pt x="2466" y="2329"/>
                      <a:pt x="2511" y="2169"/>
                    </a:cubicBezTo>
                    <a:cubicBezTo>
                      <a:pt x="2511" y="2077"/>
                      <a:pt x="2534" y="2009"/>
                      <a:pt x="2557" y="1918"/>
                    </a:cubicBezTo>
                    <a:cubicBezTo>
                      <a:pt x="2557" y="1849"/>
                      <a:pt x="2580" y="1758"/>
                      <a:pt x="2603" y="1667"/>
                    </a:cubicBezTo>
                    <a:cubicBezTo>
                      <a:pt x="2625" y="1507"/>
                      <a:pt x="2648" y="1370"/>
                      <a:pt x="2671" y="1210"/>
                    </a:cubicBezTo>
                    <a:cubicBezTo>
                      <a:pt x="2694" y="1027"/>
                      <a:pt x="2717" y="868"/>
                      <a:pt x="2740" y="708"/>
                    </a:cubicBezTo>
                    <a:cubicBezTo>
                      <a:pt x="2740" y="617"/>
                      <a:pt x="2762" y="525"/>
                      <a:pt x="2762" y="457"/>
                    </a:cubicBezTo>
                    <a:cubicBezTo>
                      <a:pt x="2762" y="457"/>
                      <a:pt x="2762" y="457"/>
                      <a:pt x="2762" y="480"/>
                    </a:cubicBezTo>
                    <a:cubicBezTo>
                      <a:pt x="2762" y="411"/>
                      <a:pt x="2785" y="366"/>
                      <a:pt x="2785" y="297"/>
                    </a:cubicBezTo>
                    <a:cubicBezTo>
                      <a:pt x="2808" y="229"/>
                      <a:pt x="2831" y="183"/>
                      <a:pt x="2854" y="114"/>
                    </a:cubicBezTo>
                    <a:cubicBezTo>
                      <a:pt x="2854" y="69"/>
                      <a:pt x="2831" y="23"/>
                      <a:pt x="2785" y="0"/>
                    </a:cubicBezTo>
                    <a:close/>
                  </a:path>
                </a:pathLst>
              </a:custGeom>
              <a:solidFill>
                <a:srgbClr val="D97F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3" name="Google Shape;3573;p34"/>
              <p:cNvSpPr/>
              <p:nvPr/>
            </p:nvSpPr>
            <p:spPr>
              <a:xfrm>
                <a:off x="4433976" y="4264498"/>
                <a:ext cx="365256" cy="259137"/>
              </a:xfrm>
              <a:custGeom>
                <a:rect b="b" l="l" r="r" t="t"/>
                <a:pathLst>
                  <a:path extrusionOk="0" h="9587" w="13513">
                    <a:moveTo>
                      <a:pt x="2169" y="0"/>
                    </a:moveTo>
                    <a:cubicBezTo>
                      <a:pt x="2032" y="23"/>
                      <a:pt x="1918" y="46"/>
                      <a:pt x="1781" y="92"/>
                    </a:cubicBezTo>
                    <a:cubicBezTo>
                      <a:pt x="1735" y="115"/>
                      <a:pt x="1689" y="160"/>
                      <a:pt x="1667" y="229"/>
                    </a:cubicBezTo>
                    <a:lnTo>
                      <a:pt x="1598" y="206"/>
                    </a:lnTo>
                    <a:cubicBezTo>
                      <a:pt x="1415" y="183"/>
                      <a:pt x="1233" y="160"/>
                      <a:pt x="1050" y="160"/>
                    </a:cubicBezTo>
                    <a:cubicBezTo>
                      <a:pt x="982" y="137"/>
                      <a:pt x="913" y="137"/>
                      <a:pt x="822" y="137"/>
                    </a:cubicBezTo>
                    <a:cubicBezTo>
                      <a:pt x="754" y="137"/>
                      <a:pt x="685" y="137"/>
                      <a:pt x="617" y="160"/>
                    </a:cubicBezTo>
                    <a:cubicBezTo>
                      <a:pt x="548" y="160"/>
                      <a:pt x="480" y="160"/>
                      <a:pt x="411" y="183"/>
                    </a:cubicBezTo>
                    <a:cubicBezTo>
                      <a:pt x="320" y="206"/>
                      <a:pt x="229" y="229"/>
                      <a:pt x="137" y="251"/>
                    </a:cubicBezTo>
                    <a:cubicBezTo>
                      <a:pt x="46" y="297"/>
                      <a:pt x="0" y="388"/>
                      <a:pt x="46" y="457"/>
                    </a:cubicBezTo>
                    <a:cubicBezTo>
                      <a:pt x="69" y="525"/>
                      <a:pt x="114" y="571"/>
                      <a:pt x="183" y="571"/>
                    </a:cubicBezTo>
                    <a:lnTo>
                      <a:pt x="251" y="571"/>
                    </a:lnTo>
                    <a:cubicBezTo>
                      <a:pt x="297" y="548"/>
                      <a:pt x="320" y="525"/>
                      <a:pt x="366" y="525"/>
                    </a:cubicBezTo>
                    <a:cubicBezTo>
                      <a:pt x="480" y="503"/>
                      <a:pt x="571" y="503"/>
                      <a:pt x="662" y="503"/>
                    </a:cubicBezTo>
                    <a:cubicBezTo>
                      <a:pt x="799" y="503"/>
                      <a:pt x="913" y="525"/>
                      <a:pt x="1050" y="548"/>
                    </a:cubicBezTo>
                    <a:cubicBezTo>
                      <a:pt x="1142" y="571"/>
                      <a:pt x="1210" y="594"/>
                      <a:pt x="1279" y="617"/>
                    </a:cubicBezTo>
                    <a:lnTo>
                      <a:pt x="1438" y="662"/>
                    </a:lnTo>
                    <a:cubicBezTo>
                      <a:pt x="1552" y="685"/>
                      <a:pt x="1667" y="731"/>
                      <a:pt x="1781" y="754"/>
                    </a:cubicBezTo>
                    <a:cubicBezTo>
                      <a:pt x="1940" y="776"/>
                      <a:pt x="2100" y="822"/>
                      <a:pt x="2260" y="868"/>
                    </a:cubicBezTo>
                    <a:cubicBezTo>
                      <a:pt x="2465" y="936"/>
                      <a:pt x="2648" y="1005"/>
                      <a:pt x="2853" y="1073"/>
                    </a:cubicBezTo>
                    <a:lnTo>
                      <a:pt x="3059" y="1142"/>
                    </a:lnTo>
                    <a:cubicBezTo>
                      <a:pt x="3310" y="1210"/>
                      <a:pt x="3561" y="1324"/>
                      <a:pt x="3812" y="1438"/>
                    </a:cubicBezTo>
                    <a:lnTo>
                      <a:pt x="3949" y="1507"/>
                    </a:lnTo>
                    <a:lnTo>
                      <a:pt x="4063" y="1553"/>
                    </a:lnTo>
                    <a:cubicBezTo>
                      <a:pt x="4314" y="1667"/>
                      <a:pt x="4565" y="1781"/>
                      <a:pt x="4816" y="1895"/>
                    </a:cubicBezTo>
                    <a:cubicBezTo>
                      <a:pt x="5113" y="2055"/>
                      <a:pt x="5410" y="2214"/>
                      <a:pt x="5684" y="2374"/>
                    </a:cubicBezTo>
                    <a:lnTo>
                      <a:pt x="5707" y="2397"/>
                    </a:lnTo>
                    <a:lnTo>
                      <a:pt x="5729" y="2420"/>
                    </a:lnTo>
                    <a:cubicBezTo>
                      <a:pt x="5821" y="2466"/>
                      <a:pt x="5889" y="2511"/>
                      <a:pt x="5958" y="2557"/>
                    </a:cubicBezTo>
                    <a:cubicBezTo>
                      <a:pt x="6232" y="2717"/>
                      <a:pt x="6483" y="2899"/>
                      <a:pt x="6757" y="3082"/>
                    </a:cubicBezTo>
                    <a:cubicBezTo>
                      <a:pt x="7053" y="3287"/>
                      <a:pt x="7327" y="3515"/>
                      <a:pt x="7555" y="3675"/>
                    </a:cubicBezTo>
                    <a:cubicBezTo>
                      <a:pt x="7692" y="3812"/>
                      <a:pt x="7852" y="3926"/>
                      <a:pt x="7989" y="4063"/>
                    </a:cubicBezTo>
                    <a:cubicBezTo>
                      <a:pt x="7875" y="4063"/>
                      <a:pt x="7784" y="4109"/>
                      <a:pt x="7692" y="4155"/>
                    </a:cubicBezTo>
                    <a:cubicBezTo>
                      <a:pt x="7647" y="4200"/>
                      <a:pt x="7578" y="4246"/>
                      <a:pt x="7533" y="4314"/>
                    </a:cubicBezTo>
                    <a:cubicBezTo>
                      <a:pt x="7464" y="4406"/>
                      <a:pt x="7441" y="4474"/>
                      <a:pt x="7441" y="4543"/>
                    </a:cubicBezTo>
                    <a:cubicBezTo>
                      <a:pt x="7419" y="4634"/>
                      <a:pt x="7441" y="4748"/>
                      <a:pt x="7464" y="4817"/>
                    </a:cubicBezTo>
                    <a:cubicBezTo>
                      <a:pt x="7464" y="4885"/>
                      <a:pt x="7510" y="4953"/>
                      <a:pt x="7533" y="5022"/>
                    </a:cubicBezTo>
                    <a:cubicBezTo>
                      <a:pt x="7624" y="5182"/>
                      <a:pt x="7715" y="5341"/>
                      <a:pt x="7807" y="5478"/>
                    </a:cubicBezTo>
                    <a:cubicBezTo>
                      <a:pt x="7921" y="5638"/>
                      <a:pt x="8058" y="5821"/>
                      <a:pt x="8172" y="5981"/>
                    </a:cubicBezTo>
                    <a:cubicBezTo>
                      <a:pt x="8309" y="6140"/>
                      <a:pt x="8446" y="6300"/>
                      <a:pt x="8560" y="6414"/>
                    </a:cubicBezTo>
                    <a:cubicBezTo>
                      <a:pt x="8765" y="6643"/>
                      <a:pt x="8948" y="6848"/>
                      <a:pt x="9130" y="7076"/>
                    </a:cubicBezTo>
                    <a:cubicBezTo>
                      <a:pt x="9382" y="7350"/>
                      <a:pt x="9564" y="7601"/>
                      <a:pt x="9747" y="7829"/>
                    </a:cubicBezTo>
                    <a:lnTo>
                      <a:pt x="9770" y="7875"/>
                    </a:lnTo>
                    <a:cubicBezTo>
                      <a:pt x="9861" y="7989"/>
                      <a:pt x="9929" y="8081"/>
                      <a:pt x="9998" y="8195"/>
                    </a:cubicBezTo>
                    <a:lnTo>
                      <a:pt x="10043" y="8263"/>
                    </a:lnTo>
                    <a:cubicBezTo>
                      <a:pt x="10112" y="8354"/>
                      <a:pt x="10180" y="8469"/>
                      <a:pt x="10249" y="8560"/>
                    </a:cubicBezTo>
                    <a:cubicBezTo>
                      <a:pt x="10340" y="8742"/>
                      <a:pt x="10431" y="8902"/>
                      <a:pt x="10546" y="9085"/>
                    </a:cubicBezTo>
                    <a:lnTo>
                      <a:pt x="10614" y="9222"/>
                    </a:lnTo>
                    <a:lnTo>
                      <a:pt x="10637" y="9267"/>
                    </a:lnTo>
                    <a:cubicBezTo>
                      <a:pt x="10683" y="9336"/>
                      <a:pt x="10705" y="9382"/>
                      <a:pt x="10728" y="9427"/>
                    </a:cubicBezTo>
                    <a:cubicBezTo>
                      <a:pt x="10774" y="9519"/>
                      <a:pt x="10865" y="9564"/>
                      <a:pt x="10956" y="9587"/>
                    </a:cubicBezTo>
                    <a:lnTo>
                      <a:pt x="11025" y="9587"/>
                    </a:lnTo>
                    <a:cubicBezTo>
                      <a:pt x="11071" y="9587"/>
                      <a:pt x="11139" y="9564"/>
                      <a:pt x="11185" y="9564"/>
                    </a:cubicBezTo>
                    <a:cubicBezTo>
                      <a:pt x="11208" y="9541"/>
                      <a:pt x="11230" y="9541"/>
                      <a:pt x="11253" y="9519"/>
                    </a:cubicBezTo>
                    <a:cubicBezTo>
                      <a:pt x="11322" y="9496"/>
                      <a:pt x="11367" y="9473"/>
                      <a:pt x="11390" y="9450"/>
                    </a:cubicBezTo>
                    <a:cubicBezTo>
                      <a:pt x="11527" y="9359"/>
                      <a:pt x="11641" y="9245"/>
                      <a:pt x="11755" y="9130"/>
                    </a:cubicBezTo>
                    <a:cubicBezTo>
                      <a:pt x="11778" y="9108"/>
                      <a:pt x="11801" y="9085"/>
                      <a:pt x="11824" y="9039"/>
                    </a:cubicBezTo>
                    <a:lnTo>
                      <a:pt x="11847" y="8994"/>
                    </a:lnTo>
                    <a:cubicBezTo>
                      <a:pt x="11892" y="8948"/>
                      <a:pt x="11938" y="8902"/>
                      <a:pt x="11984" y="8857"/>
                    </a:cubicBezTo>
                    <a:cubicBezTo>
                      <a:pt x="12052" y="8811"/>
                      <a:pt x="12098" y="8742"/>
                      <a:pt x="12166" y="8697"/>
                    </a:cubicBezTo>
                    <a:cubicBezTo>
                      <a:pt x="12212" y="8651"/>
                      <a:pt x="12258" y="8606"/>
                      <a:pt x="12303" y="8583"/>
                    </a:cubicBezTo>
                    <a:cubicBezTo>
                      <a:pt x="12349" y="8537"/>
                      <a:pt x="12394" y="8514"/>
                      <a:pt x="12417" y="8469"/>
                    </a:cubicBezTo>
                    <a:cubicBezTo>
                      <a:pt x="12531" y="8377"/>
                      <a:pt x="12646" y="8263"/>
                      <a:pt x="12737" y="8149"/>
                    </a:cubicBezTo>
                    <a:cubicBezTo>
                      <a:pt x="12805" y="8081"/>
                      <a:pt x="12874" y="7989"/>
                      <a:pt x="12942" y="7921"/>
                    </a:cubicBezTo>
                    <a:cubicBezTo>
                      <a:pt x="12988" y="7852"/>
                      <a:pt x="13034" y="7784"/>
                      <a:pt x="13079" y="7738"/>
                    </a:cubicBezTo>
                    <a:lnTo>
                      <a:pt x="13148" y="7693"/>
                    </a:lnTo>
                    <a:cubicBezTo>
                      <a:pt x="13193" y="7647"/>
                      <a:pt x="13239" y="7601"/>
                      <a:pt x="13285" y="7556"/>
                    </a:cubicBezTo>
                    <a:cubicBezTo>
                      <a:pt x="13330" y="7510"/>
                      <a:pt x="13353" y="7464"/>
                      <a:pt x="13399" y="7396"/>
                    </a:cubicBezTo>
                    <a:cubicBezTo>
                      <a:pt x="13444" y="7327"/>
                      <a:pt x="13467" y="7259"/>
                      <a:pt x="13467" y="7190"/>
                    </a:cubicBezTo>
                    <a:cubicBezTo>
                      <a:pt x="13513" y="7031"/>
                      <a:pt x="13467" y="6848"/>
                      <a:pt x="13422" y="6688"/>
                    </a:cubicBezTo>
                    <a:lnTo>
                      <a:pt x="13399" y="6620"/>
                    </a:lnTo>
                    <a:cubicBezTo>
                      <a:pt x="13376" y="6506"/>
                      <a:pt x="13307" y="6369"/>
                      <a:pt x="13239" y="6255"/>
                    </a:cubicBezTo>
                    <a:cubicBezTo>
                      <a:pt x="13079" y="5912"/>
                      <a:pt x="12874" y="5615"/>
                      <a:pt x="12668" y="5341"/>
                    </a:cubicBezTo>
                    <a:cubicBezTo>
                      <a:pt x="12463" y="5068"/>
                      <a:pt x="12235" y="4817"/>
                      <a:pt x="12006" y="4543"/>
                    </a:cubicBezTo>
                    <a:cubicBezTo>
                      <a:pt x="11892" y="4406"/>
                      <a:pt x="11778" y="4292"/>
                      <a:pt x="11641" y="4155"/>
                    </a:cubicBezTo>
                    <a:cubicBezTo>
                      <a:pt x="11687" y="4063"/>
                      <a:pt x="11664" y="3949"/>
                      <a:pt x="11596" y="3881"/>
                    </a:cubicBezTo>
                    <a:cubicBezTo>
                      <a:pt x="11504" y="3767"/>
                      <a:pt x="11413" y="3652"/>
                      <a:pt x="11299" y="3561"/>
                    </a:cubicBezTo>
                    <a:lnTo>
                      <a:pt x="11208" y="3447"/>
                    </a:lnTo>
                    <a:lnTo>
                      <a:pt x="11185" y="3447"/>
                    </a:lnTo>
                    <a:lnTo>
                      <a:pt x="11162" y="3401"/>
                    </a:lnTo>
                    <a:lnTo>
                      <a:pt x="11116" y="3356"/>
                    </a:lnTo>
                    <a:lnTo>
                      <a:pt x="11093" y="3333"/>
                    </a:lnTo>
                    <a:cubicBezTo>
                      <a:pt x="10888" y="3105"/>
                      <a:pt x="10637" y="2876"/>
                      <a:pt x="10386" y="2671"/>
                    </a:cubicBezTo>
                    <a:cubicBezTo>
                      <a:pt x="10295" y="2602"/>
                      <a:pt x="10203" y="2534"/>
                      <a:pt x="10112" y="2488"/>
                    </a:cubicBezTo>
                    <a:lnTo>
                      <a:pt x="10021" y="2397"/>
                    </a:lnTo>
                    <a:lnTo>
                      <a:pt x="9929" y="2329"/>
                    </a:lnTo>
                    <a:cubicBezTo>
                      <a:pt x="9838" y="2283"/>
                      <a:pt x="9770" y="2214"/>
                      <a:pt x="9701" y="2169"/>
                    </a:cubicBezTo>
                    <a:cubicBezTo>
                      <a:pt x="9199" y="1804"/>
                      <a:pt x="8674" y="1484"/>
                      <a:pt x="8103" y="1210"/>
                    </a:cubicBezTo>
                    <a:lnTo>
                      <a:pt x="7921" y="1119"/>
                    </a:lnTo>
                    <a:lnTo>
                      <a:pt x="7715" y="1005"/>
                    </a:lnTo>
                    <a:cubicBezTo>
                      <a:pt x="7578" y="936"/>
                      <a:pt x="7441" y="868"/>
                      <a:pt x="7304" y="822"/>
                    </a:cubicBezTo>
                    <a:cubicBezTo>
                      <a:pt x="7145" y="776"/>
                      <a:pt x="7008" y="708"/>
                      <a:pt x="6871" y="639"/>
                    </a:cubicBezTo>
                    <a:lnTo>
                      <a:pt x="6825" y="639"/>
                    </a:lnTo>
                    <a:cubicBezTo>
                      <a:pt x="6757" y="594"/>
                      <a:pt x="6688" y="571"/>
                      <a:pt x="6642" y="571"/>
                    </a:cubicBezTo>
                    <a:cubicBezTo>
                      <a:pt x="6551" y="525"/>
                      <a:pt x="6460" y="503"/>
                      <a:pt x="6369" y="480"/>
                    </a:cubicBezTo>
                    <a:lnTo>
                      <a:pt x="6369" y="480"/>
                    </a:lnTo>
                    <a:lnTo>
                      <a:pt x="6414" y="503"/>
                    </a:lnTo>
                    <a:cubicBezTo>
                      <a:pt x="6346" y="480"/>
                      <a:pt x="6277" y="457"/>
                      <a:pt x="6232" y="434"/>
                    </a:cubicBezTo>
                    <a:cubicBezTo>
                      <a:pt x="6118" y="388"/>
                      <a:pt x="6026" y="366"/>
                      <a:pt x="5912" y="343"/>
                    </a:cubicBezTo>
                    <a:cubicBezTo>
                      <a:pt x="5798" y="297"/>
                      <a:pt x="5661" y="297"/>
                      <a:pt x="5547" y="274"/>
                    </a:cubicBezTo>
                    <a:lnTo>
                      <a:pt x="5456" y="274"/>
                    </a:lnTo>
                    <a:cubicBezTo>
                      <a:pt x="5364" y="251"/>
                      <a:pt x="5273" y="251"/>
                      <a:pt x="5159" y="229"/>
                    </a:cubicBezTo>
                    <a:lnTo>
                      <a:pt x="4999" y="206"/>
                    </a:lnTo>
                    <a:lnTo>
                      <a:pt x="4771" y="183"/>
                    </a:lnTo>
                    <a:lnTo>
                      <a:pt x="4588" y="160"/>
                    </a:lnTo>
                    <a:cubicBezTo>
                      <a:pt x="4474" y="160"/>
                      <a:pt x="4383" y="137"/>
                      <a:pt x="4269" y="115"/>
                    </a:cubicBezTo>
                    <a:lnTo>
                      <a:pt x="4132" y="92"/>
                    </a:lnTo>
                    <a:cubicBezTo>
                      <a:pt x="4040" y="69"/>
                      <a:pt x="3926" y="69"/>
                      <a:pt x="3812" y="69"/>
                    </a:cubicBezTo>
                    <a:lnTo>
                      <a:pt x="3675" y="46"/>
                    </a:lnTo>
                    <a:lnTo>
                      <a:pt x="3561" y="46"/>
                    </a:lnTo>
                    <a:cubicBezTo>
                      <a:pt x="3447" y="23"/>
                      <a:pt x="3310" y="0"/>
                      <a:pt x="3173" y="0"/>
                    </a:cubicBezTo>
                    <a:close/>
                  </a:path>
                </a:pathLst>
              </a:custGeom>
              <a:solidFill>
                <a:srgbClr val="D97F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4" name="Google Shape;3574;p34"/>
              <p:cNvSpPr/>
              <p:nvPr/>
            </p:nvSpPr>
            <p:spPr>
              <a:xfrm>
                <a:off x="4216790" y="4302124"/>
                <a:ext cx="158585" cy="463997"/>
              </a:xfrm>
              <a:custGeom>
                <a:rect b="b" l="l" r="r" t="t"/>
                <a:pathLst>
                  <a:path extrusionOk="0" h="17166" w="5867">
                    <a:moveTo>
                      <a:pt x="5593" y="1"/>
                    </a:moveTo>
                    <a:cubicBezTo>
                      <a:pt x="5570" y="1"/>
                      <a:pt x="5525" y="1"/>
                      <a:pt x="5502" y="24"/>
                    </a:cubicBezTo>
                    <a:cubicBezTo>
                      <a:pt x="5388" y="92"/>
                      <a:pt x="5228" y="161"/>
                      <a:pt x="5068" y="297"/>
                    </a:cubicBezTo>
                    <a:cubicBezTo>
                      <a:pt x="4977" y="366"/>
                      <a:pt x="4908" y="434"/>
                      <a:pt x="4817" y="503"/>
                    </a:cubicBezTo>
                    <a:lnTo>
                      <a:pt x="4726" y="571"/>
                    </a:lnTo>
                    <a:cubicBezTo>
                      <a:pt x="4612" y="685"/>
                      <a:pt x="4475" y="777"/>
                      <a:pt x="4360" y="868"/>
                    </a:cubicBezTo>
                    <a:cubicBezTo>
                      <a:pt x="4223" y="959"/>
                      <a:pt x="4109" y="1074"/>
                      <a:pt x="3972" y="1165"/>
                    </a:cubicBezTo>
                    <a:cubicBezTo>
                      <a:pt x="3813" y="1302"/>
                      <a:pt x="3630" y="1462"/>
                      <a:pt x="3470" y="1644"/>
                    </a:cubicBezTo>
                    <a:cubicBezTo>
                      <a:pt x="3425" y="1644"/>
                      <a:pt x="3402" y="1667"/>
                      <a:pt x="3356" y="1713"/>
                    </a:cubicBezTo>
                    <a:cubicBezTo>
                      <a:pt x="3059" y="1987"/>
                      <a:pt x="2786" y="2283"/>
                      <a:pt x="2580" y="2534"/>
                    </a:cubicBezTo>
                    <a:lnTo>
                      <a:pt x="2489" y="2648"/>
                    </a:lnTo>
                    <a:cubicBezTo>
                      <a:pt x="2283" y="2877"/>
                      <a:pt x="2101" y="3105"/>
                      <a:pt x="1941" y="3333"/>
                    </a:cubicBezTo>
                    <a:cubicBezTo>
                      <a:pt x="1804" y="3539"/>
                      <a:pt x="1621" y="3858"/>
                      <a:pt x="1439" y="4155"/>
                    </a:cubicBezTo>
                    <a:cubicBezTo>
                      <a:pt x="1279" y="4452"/>
                      <a:pt x="1119" y="4748"/>
                      <a:pt x="959" y="5136"/>
                    </a:cubicBezTo>
                    <a:cubicBezTo>
                      <a:pt x="800" y="5433"/>
                      <a:pt x="686" y="5730"/>
                      <a:pt x="617" y="6027"/>
                    </a:cubicBezTo>
                    <a:cubicBezTo>
                      <a:pt x="503" y="6369"/>
                      <a:pt x="434" y="6711"/>
                      <a:pt x="366" y="7099"/>
                    </a:cubicBezTo>
                    <a:cubicBezTo>
                      <a:pt x="343" y="7191"/>
                      <a:pt x="343" y="7305"/>
                      <a:pt x="320" y="7419"/>
                    </a:cubicBezTo>
                    <a:lnTo>
                      <a:pt x="298" y="7487"/>
                    </a:lnTo>
                    <a:cubicBezTo>
                      <a:pt x="229" y="7807"/>
                      <a:pt x="161" y="8104"/>
                      <a:pt x="115" y="8423"/>
                    </a:cubicBezTo>
                    <a:cubicBezTo>
                      <a:pt x="69" y="8720"/>
                      <a:pt x="46" y="9040"/>
                      <a:pt x="24" y="9336"/>
                    </a:cubicBezTo>
                    <a:lnTo>
                      <a:pt x="24" y="9450"/>
                    </a:lnTo>
                    <a:cubicBezTo>
                      <a:pt x="1" y="9793"/>
                      <a:pt x="1" y="10158"/>
                      <a:pt x="24" y="10546"/>
                    </a:cubicBezTo>
                    <a:cubicBezTo>
                      <a:pt x="24" y="10751"/>
                      <a:pt x="46" y="10957"/>
                      <a:pt x="69" y="11185"/>
                    </a:cubicBezTo>
                    <a:cubicBezTo>
                      <a:pt x="92" y="11322"/>
                      <a:pt x="115" y="11436"/>
                      <a:pt x="115" y="11573"/>
                    </a:cubicBezTo>
                    <a:cubicBezTo>
                      <a:pt x="138" y="11847"/>
                      <a:pt x="183" y="12189"/>
                      <a:pt x="275" y="12532"/>
                    </a:cubicBezTo>
                    <a:cubicBezTo>
                      <a:pt x="412" y="13148"/>
                      <a:pt x="640" y="13787"/>
                      <a:pt x="959" y="14495"/>
                    </a:cubicBezTo>
                    <a:cubicBezTo>
                      <a:pt x="1028" y="14632"/>
                      <a:pt x="1096" y="14769"/>
                      <a:pt x="1165" y="14883"/>
                    </a:cubicBezTo>
                    <a:lnTo>
                      <a:pt x="1188" y="14928"/>
                    </a:lnTo>
                    <a:cubicBezTo>
                      <a:pt x="1233" y="14997"/>
                      <a:pt x="1279" y="15088"/>
                      <a:pt x="1325" y="15157"/>
                    </a:cubicBezTo>
                    <a:lnTo>
                      <a:pt x="1416" y="15316"/>
                    </a:lnTo>
                    <a:lnTo>
                      <a:pt x="1484" y="15476"/>
                    </a:lnTo>
                    <a:cubicBezTo>
                      <a:pt x="1644" y="15727"/>
                      <a:pt x="1781" y="15956"/>
                      <a:pt x="1941" y="16161"/>
                    </a:cubicBezTo>
                    <a:lnTo>
                      <a:pt x="2055" y="16344"/>
                    </a:lnTo>
                    <a:lnTo>
                      <a:pt x="2238" y="16595"/>
                    </a:lnTo>
                    <a:lnTo>
                      <a:pt x="2261" y="16618"/>
                    </a:lnTo>
                    <a:cubicBezTo>
                      <a:pt x="2352" y="16754"/>
                      <a:pt x="2466" y="16914"/>
                      <a:pt x="2603" y="17028"/>
                    </a:cubicBezTo>
                    <a:cubicBezTo>
                      <a:pt x="2694" y="17120"/>
                      <a:pt x="2808" y="17165"/>
                      <a:pt x="2877" y="17165"/>
                    </a:cubicBezTo>
                    <a:lnTo>
                      <a:pt x="2922" y="17165"/>
                    </a:lnTo>
                    <a:cubicBezTo>
                      <a:pt x="2991" y="17165"/>
                      <a:pt x="3037" y="17165"/>
                      <a:pt x="3105" y="17142"/>
                    </a:cubicBezTo>
                    <a:cubicBezTo>
                      <a:pt x="3128" y="17120"/>
                      <a:pt x="3151" y="17120"/>
                      <a:pt x="3174" y="17097"/>
                    </a:cubicBezTo>
                    <a:cubicBezTo>
                      <a:pt x="3288" y="17051"/>
                      <a:pt x="3379" y="16983"/>
                      <a:pt x="3447" y="16891"/>
                    </a:cubicBezTo>
                    <a:cubicBezTo>
                      <a:pt x="3516" y="16800"/>
                      <a:pt x="3562" y="16663"/>
                      <a:pt x="3516" y="16503"/>
                    </a:cubicBezTo>
                    <a:cubicBezTo>
                      <a:pt x="3493" y="16412"/>
                      <a:pt x="3470" y="16344"/>
                      <a:pt x="3402" y="16275"/>
                    </a:cubicBezTo>
                    <a:lnTo>
                      <a:pt x="3356" y="16207"/>
                    </a:lnTo>
                    <a:cubicBezTo>
                      <a:pt x="3242" y="16093"/>
                      <a:pt x="3128" y="15956"/>
                      <a:pt x="3037" y="15819"/>
                    </a:cubicBezTo>
                    <a:lnTo>
                      <a:pt x="2968" y="15682"/>
                    </a:lnTo>
                    <a:lnTo>
                      <a:pt x="2945" y="15659"/>
                    </a:lnTo>
                    <a:cubicBezTo>
                      <a:pt x="2854" y="15522"/>
                      <a:pt x="2786" y="15408"/>
                      <a:pt x="2717" y="15294"/>
                    </a:cubicBezTo>
                    <a:cubicBezTo>
                      <a:pt x="2626" y="15134"/>
                      <a:pt x="2534" y="14974"/>
                      <a:pt x="2443" y="14791"/>
                    </a:cubicBezTo>
                    <a:cubicBezTo>
                      <a:pt x="2329" y="14586"/>
                      <a:pt x="2238" y="14381"/>
                      <a:pt x="2169" y="14175"/>
                    </a:cubicBezTo>
                    <a:lnTo>
                      <a:pt x="2078" y="13901"/>
                    </a:lnTo>
                    <a:lnTo>
                      <a:pt x="2032" y="13764"/>
                    </a:lnTo>
                    <a:cubicBezTo>
                      <a:pt x="1918" y="13513"/>
                      <a:pt x="1827" y="13239"/>
                      <a:pt x="1736" y="12988"/>
                    </a:cubicBezTo>
                    <a:cubicBezTo>
                      <a:pt x="1690" y="12806"/>
                      <a:pt x="1644" y="12600"/>
                      <a:pt x="1599" y="12418"/>
                    </a:cubicBezTo>
                    <a:lnTo>
                      <a:pt x="1553" y="12235"/>
                    </a:lnTo>
                    <a:cubicBezTo>
                      <a:pt x="1484" y="11961"/>
                      <a:pt x="1416" y="11710"/>
                      <a:pt x="1370" y="11459"/>
                    </a:cubicBezTo>
                    <a:lnTo>
                      <a:pt x="1348" y="11322"/>
                    </a:lnTo>
                    <a:cubicBezTo>
                      <a:pt x="1348" y="11231"/>
                      <a:pt x="1325" y="11162"/>
                      <a:pt x="1302" y="11071"/>
                    </a:cubicBezTo>
                    <a:cubicBezTo>
                      <a:pt x="1302" y="10980"/>
                      <a:pt x="1279" y="10911"/>
                      <a:pt x="1279" y="10820"/>
                    </a:cubicBezTo>
                    <a:lnTo>
                      <a:pt x="1279" y="10751"/>
                    </a:lnTo>
                    <a:lnTo>
                      <a:pt x="1256" y="10637"/>
                    </a:lnTo>
                    <a:cubicBezTo>
                      <a:pt x="1233" y="10386"/>
                      <a:pt x="1188" y="10135"/>
                      <a:pt x="1188" y="9884"/>
                    </a:cubicBezTo>
                    <a:cubicBezTo>
                      <a:pt x="1165" y="9656"/>
                      <a:pt x="1165" y="9428"/>
                      <a:pt x="1188" y="9176"/>
                    </a:cubicBezTo>
                    <a:cubicBezTo>
                      <a:pt x="1188" y="9017"/>
                      <a:pt x="1211" y="8857"/>
                      <a:pt x="1233" y="8697"/>
                    </a:cubicBezTo>
                    <a:lnTo>
                      <a:pt x="1233" y="8652"/>
                    </a:lnTo>
                    <a:lnTo>
                      <a:pt x="1256" y="8492"/>
                    </a:lnTo>
                    <a:cubicBezTo>
                      <a:pt x="1279" y="8172"/>
                      <a:pt x="1302" y="7944"/>
                      <a:pt x="1348" y="7716"/>
                    </a:cubicBezTo>
                    <a:cubicBezTo>
                      <a:pt x="1393" y="7510"/>
                      <a:pt x="1416" y="7282"/>
                      <a:pt x="1484" y="7077"/>
                    </a:cubicBezTo>
                    <a:cubicBezTo>
                      <a:pt x="1599" y="6529"/>
                      <a:pt x="1758" y="6027"/>
                      <a:pt x="1941" y="5524"/>
                    </a:cubicBezTo>
                    <a:lnTo>
                      <a:pt x="1964" y="5456"/>
                    </a:lnTo>
                    <a:cubicBezTo>
                      <a:pt x="2124" y="5022"/>
                      <a:pt x="2306" y="4497"/>
                      <a:pt x="2557" y="4041"/>
                    </a:cubicBezTo>
                    <a:cubicBezTo>
                      <a:pt x="2717" y="3721"/>
                      <a:pt x="2922" y="3425"/>
                      <a:pt x="3105" y="3128"/>
                    </a:cubicBezTo>
                    <a:lnTo>
                      <a:pt x="3265" y="2900"/>
                    </a:lnTo>
                    <a:cubicBezTo>
                      <a:pt x="3402" y="2671"/>
                      <a:pt x="3562" y="2443"/>
                      <a:pt x="3721" y="2238"/>
                    </a:cubicBezTo>
                    <a:lnTo>
                      <a:pt x="3767" y="2192"/>
                    </a:lnTo>
                    <a:cubicBezTo>
                      <a:pt x="3813" y="2146"/>
                      <a:pt x="3858" y="2123"/>
                      <a:pt x="3858" y="2078"/>
                    </a:cubicBezTo>
                    <a:cubicBezTo>
                      <a:pt x="3927" y="2009"/>
                      <a:pt x="3972" y="1941"/>
                      <a:pt x="4041" y="1872"/>
                    </a:cubicBezTo>
                    <a:cubicBezTo>
                      <a:pt x="4246" y="1667"/>
                      <a:pt x="4475" y="1462"/>
                      <a:pt x="4680" y="1256"/>
                    </a:cubicBezTo>
                    <a:lnTo>
                      <a:pt x="4771" y="1188"/>
                    </a:lnTo>
                    <a:cubicBezTo>
                      <a:pt x="4908" y="1074"/>
                      <a:pt x="5045" y="959"/>
                      <a:pt x="5159" y="822"/>
                    </a:cubicBezTo>
                    <a:lnTo>
                      <a:pt x="5228" y="777"/>
                    </a:lnTo>
                    <a:cubicBezTo>
                      <a:pt x="5296" y="708"/>
                      <a:pt x="5410" y="617"/>
                      <a:pt x="5502" y="526"/>
                    </a:cubicBezTo>
                    <a:cubicBezTo>
                      <a:pt x="5547" y="503"/>
                      <a:pt x="5593" y="480"/>
                      <a:pt x="5639" y="457"/>
                    </a:cubicBezTo>
                    <a:lnTo>
                      <a:pt x="5707" y="434"/>
                    </a:lnTo>
                    <a:cubicBezTo>
                      <a:pt x="5821" y="366"/>
                      <a:pt x="5867" y="252"/>
                      <a:pt x="5798" y="138"/>
                    </a:cubicBezTo>
                    <a:cubicBezTo>
                      <a:pt x="5776" y="46"/>
                      <a:pt x="5684" y="1"/>
                      <a:pt x="5593" y="1"/>
                    </a:cubicBezTo>
                    <a:close/>
                  </a:path>
                </a:pathLst>
              </a:custGeom>
              <a:solidFill>
                <a:srgbClr val="F49F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5" name="Google Shape;3575;p34"/>
              <p:cNvSpPr/>
              <p:nvPr/>
            </p:nvSpPr>
            <p:spPr>
              <a:xfrm>
                <a:off x="4344507" y="4291015"/>
                <a:ext cx="50006" cy="38383"/>
              </a:xfrm>
              <a:custGeom>
                <a:rect b="b" l="l" r="r" t="t"/>
                <a:pathLst>
                  <a:path extrusionOk="0" h="1420" w="1850">
                    <a:moveTo>
                      <a:pt x="1575" y="263"/>
                    </a:moveTo>
                    <a:cubicBezTo>
                      <a:pt x="1568" y="267"/>
                      <a:pt x="1560" y="271"/>
                      <a:pt x="1553" y="275"/>
                    </a:cubicBezTo>
                    <a:cubicBezTo>
                      <a:pt x="1571" y="275"/>
                      <a:pt x="1575" y="275"/>
                      <a:pt x="1575" y="263"/>
                    </a:cubicBezTo>
                    <a:close/>
                    <a:moveTo>
                      <a:pt x="1735" y="1"/>
                    </a:moveTo>
                    <a:cubicBezTo>
                      <a:pt x="1644" y="47"/>
                      <a:pt x="1576" y="69"/>
                      <a:pt x="1507" y="115"/>
                    </a:cubicBezTo>
                    <a:cubicBezTo>
                      <a:pt x="1461" y="138"/>
                      <a:pt x="1439" y="161"/>
                      <a:pt x="1393" y="183"/>
                    </a:cubicBezTo>
                    <a:cubicBezTo>
                      <a:pt x="1347" y="206"/>
                      <a:pt x="1325" y="252"/>
                      <a:pt x="1279" y="275"/>
                    </a:cubicBezTo>
                    <a:cubicBezTo>
                      <a:pt x="1210" y="320"/>
                      <a:pt x="1165" y="343"/>
                      <a:pt x="1119" y="389"/>
                    </a:cubicBezTo>
                    <a:cubicBezTo>
                      <a:pt x="1028" y="457"/>
                      <a:pt x="959" y="503"/>
                      <a:pt x="891" y="572"/>
                    </a:cubicBezTo>
                    <a:cubicBezTo>
                      <a:pt x="822" y="617"/>
                      <a:pt x="754" y="686"/>
                      <a:pt x="685" y="731"/>
                    </a:cubicBezTo>
                    <a:cubicBezTo>
                      <a:pt x="617" y="777"/>
                      <a:pt x="548" y="845"/>
                      <a:pt x="480" y="914"/>
                    </a:cubicBezTo>
                    <a:cubicBezTo>
                      <a:pt x="320" y="1028"/>
                      <a:pt x="183" y="1142"/>
                      <a:pt x="46" y="1279"/>
                    </a:cubicBezTo>
                    <a:cubicBezTo>
                      <a:pt x="1" y="1302"/>
                      <a:pt x="1" y="1348"/>
                      <a:pt x="23" y="1393"/>
                    </a:cubicBezTo>
                    <a:cubicBezTo>
                      <a:pt x="50" y="1406"/>
                      <a:pt x="76" y="1420"/>
                      <a:pt x="98" y="1420"/>
                    </a:cubicBezTo>
                    <a:cubicBezTo>
                      <a:pt x="114" y="1420"/>
                      <a:pt x="128" y="1413"/>
                      <a:pt x="138" y="1393"/>
                    </a:cubicBezTo>
                    <a:cubicBezTo>
                      <a:pt x="275" y="1302"/>
                      <a:pt x="412" y="1188"/>
                      <a:pt x="526" y="1074"/>
                    </a:cubicBezTo>
                    <a:cubicBezTo>
                      <a:pt x="594" y="1028"/>
                      <a:pt x="640" y="960"/>
                      <a:pt x="708" y="914"/>
                    </a:cubicBezTo>
                    <a:cubicBezTo>
                      <a:pt x="754" y="868"/>
                      <a:pt x="822" y="823"/>
                      <a:pt x="868" y="777"/>
                    </a:cubicBezTo>
                    <a:cubicBezTo>
                      <a:pt x="982" y="686"/>
                      <a:pt x="1119" y="594"/>
                      <a:pt x="1233" y="503"/>
                    </a:cubicBezTo>
                    <a:cubicBezTo>
                      <a:pt x="1279" y="480"/>
                      <a:pt x="1325" y="435"/>
                      <a:pt x="1370" y="389"/>
                    </a:cubicBezTo>
                    <a:cubicBezTo>
                      <a:pt x="1416" y="366"/>
                      <a:pt x="1461" y="343"/>
                      <a:pt x="1484" y="320"/>
                    </a:cubicBezTo>
                    <a:cubicBezTo>
                      <a:pt x="1507" y="298"/>
                      <a:pt x="1553" y="275"/>
                      <a:pt x="1576" y="252"/>
                    </a:cubicBezTo>
                    <a:lnTo>
                      <a:pt x="1576" y="252"/>
                    </a:lnTo>
                    <a:cubicBezTo>
                      <a:pt x="1576" y="257"/>
                      <a:pt x="1576" y="260"/>
                      <a:pt x="1575" y="263"/>
                    </a:cubicBezTo>
                    <a:lnTo>
                      <a:pt x="1575" y="263"/>
                    </a:lnTo>
                    <a:cubicBezTo>
                      <a:pt x="1656" y="222"/>
                      <a:pt x="1720" y="182"/>
                      <a:pt x="1804" y="161"/>
                    </a:cubicBezTo>
                    <a:cubicBezTo>
                      <a:pt x="1827" y="138"/>
                      <a:pt x="1850" y="92"/>
                      <a:pt x="1827" y="47"/>
                    </a:cubicBezTo>
                    <a:cubicBezTo>
                      <a:pt x="1827" y="24"/>
                      <a:pt x="1781" y="1"/>
                      <a:pt x="1758" y="1"/>
                    </a:cubicBezTo>
                    <a:close/>
                  </a:path>
                </a:pathLst>
              </a:custGeom>
              <a:solidFill>
                <a:srgbClr val="F49F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6" name="Google Shape;3576;p34"/>
              <p:cNvSpPr/>
              <p:nvPr/>
            </p:nvSpPr>
            <p:spPr>
              <a:xfrm>
                <a:off x="4340182" y="4294123"/>
                <a:ext cx="51249" cy="41140"/>
              </a:xfrm>
              <a:custGeom>
                <a:rect b="b" l="l" r="r" t="t"/>
                <a:pathLst>
                  <a:path extrusionOk="0" h="1522" w="1896">
                    <a:moveTo>
                      <a:pt x="1804" y="0"/>
                    </a:moveTo>
                    <a:cubicBezTo>
                      <a:pt x="1781" y="0"/>
                      <a:pt x="1781" y="23"/>
                      <a:pt x="1758" y="23"/>
                    </a:cubicBezTo>
                    <a:cubicBezTo>
                      <a:pt x="1690" y="46"/>
                      <a:pt x="1621" y="91"/>
                      <a:pt x="1553" y="137"/>
                    </a:cubicBezTo>
                    <a:cubicBezTo>
                      <a:pt x="1507" y="160"/>
                      <a:pt x="1462" y="205"/>
                      <a:pt x="1416" y="251"/>
                    </a:cubicBezTo>
                    <a:cubicBezTo>
                      <a:pt x="1393" y="274"/>
                      <a:pt x="1348" y="297"/>
                      <a:pt x="1325" y="320"/>
                    </a:cubicBezTo>
                    <a:cubicBezTo>
                      <a:pt x="1188" y="457"/>
                      <a:pt x="1028" y="571"/>
                      <a:pt x="891" y="685"/>
                    </a:cubicBezTo>
                    <a:cubicBezTo>
                      <a:pt x="617" y="913"/>
                      <a:pt x="320" y="1141"/>
                      <a:pt x="47" y="1370"/>
                    </a:cubicBezTo>
                    <a:cubicBezTo>
                      <a:pt x="1" y="1415"/>
                      <a:pt x="1" y="1461"/>
                      <a:pt x="24" y="1484"/>
                    </a:cubicBezTo>
                    <a:cubicBezTo>
                      <a:pt x="37" y="1510"/>
                      <a:pt x="66" y="1521"/>
                      <a:pt x="92" y="1521"/>
                    </a:cubicBezTo>
                    <a:cubicBezTo>
                      <a:pt x="111" y="1521"/>
                      <a:pt x="128" y="1516"/>
                      <a:pt x="138" y="1506"/>
                    </a:cubicBezTo>
                    <a:cubicBezTo>
                      <a:pt x="412" y="1278"/>
                      <a:pt x="663" y="1073"/>
                      <a:pt x="937" y="867"/>
                    </a:cubicBezTo>
                    <a:cubicBezTo>
                      <a:pt x="1051" y="776"/>
                      <a:pt x="1165" y="662"/>
                      <a:pt x="1279" y="571"/>
                    </a:cubicBezTo>
                    <a:cubicBezTo>
                      <a:pt x="1325" y="525"/>
                      <a:pt x="1393" y="479"/>
                      <a:pt x="1439" y="434"/>
                    </a:cubicBezTo>
                    <a:cubicBezTo>
                      <a:pt x="1462" y="411"/>
                      <a:pt x="1507" y="388"/>
                      <a:pt x="1530" y="365"/>
                    </a:cubicBezTo>
                    <a:cubicBezTo>
                      <a:pt x="1576" y="342"/>
                      <a:pt x="1599" y="297"/>
                      <a:pt x="1644" y="274"/>
                    </a:cubicBezTo>
                    <a:cubicBezTo>
                      <a:pt x="1713" y="228"/>
                      <a:pt x="1781" y="205"/>
                      <a:pt x="1827" y="160"/>
                    </a:cubicBezTo>
                    <a:cubicBezTo>
                      <a:pt x="1873" y="137"/>
                      <a:pt x="1895" y="91"/>
                      <a:pt x="1873" y="68"/>
                    </a:cubicBezTo>
                    <a:cubicBezTo>
                      <a:pt x="1873" y="23"/>
                      <a:pt x="1827" y="0"/>
                      <a:pt x="1804" y="0"/>
                    </a:cubicBezTo>
                    <a:close/>
                  </a:path>
                </a:pathLst>
              </a:custGeom>
              <a:solidFill>
                <a:srgbClr val="F49F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7" name="Google Shape;3577;p34"/>
              <p:cNvSpPr/>
              <p:nvPr/>
            </p:nvSpPr>
            <p:spPr>
              <a:xfrm>
                <a:off x="4327235" y="4291636"/>
                <a:ext cx="71602" cy="55357"/>
              </a:xfrm>
              <a:custGeom>
                <a:rect b="b" l="l" r="r" t="t"/>
                <a:pathLst>
                  <a:path extrusionOk="0" h="2048" w="2649">
                    <a:moveTo>
                      <a:pt x="2511" y="1"/>
                    </a:moveTo>
                    <a:cubicBezTo>
                      <a:pt x="2466" y="24"/>
                      <a:pt x="2397" y="69"/>
                      <a:pt x="2352" y="92"/>
                    </a:cubicBezTo>
                    <a:cubicBezTo>
                      <a:pt x="2283" y="138"/>
                      <a:pt x="2237" y="160"/>
                      <a:pt x="2169" y="206"/>
                    </a:cubicBezTo>
                    <a:cubicBezTo>
                      <a:pt x="2123" y="229"/>
                      <a:pt x="2078" y="275"/>
                      <a:pt x="2032" y="297"/>
                    </a:cubicBezTo>
                    <a:cubicBezTo>
                      <a:pt x="1986" y="343"/>
                      <a:pt x="1918" y="389"/>
                      <a:pt x="1872" y="434"/>
                    </a:cubicBezTo>
                    <a:cubicBezTo>
                      <a:pt x="1781" y="503"/>
                      <a:pt x="1690" y="571"/>
                      <a:pt x="1598" y="663"/>
                    </a:cubicBezTo>
                    <a:lnTo>
                      <a:pt x="1256" y="914"/>
                    </a:lnTo>
                    <a:cubicBezTo>
                      <a:pt x="1073" y="1051"/>
                      <a:pt x="891" y="1210"/>
                      <a:pt x="708" y="1370"/>
                    </a:cubicBezTo>
                    <a:cubicBezTo>
                      <a:pt x="480" y="1553"/>
                      <a:pt x="252" y="1713"/>
                      <a:pt x="46" y="1895"/>
                    </a:cubicBezTo>
                    <a:cubicBezTo>
                      <a:pt x="1" y="1941"/>
                      <a:pt x="1" y="1986"/>
                      <a:pt x="23" y="2009"/>
                    </a:cubicBezTo>
                    <a:cubicBezTo>
                      <a:pt x="37" y="2036"/>
                      <a:pt x="66" y="2047"/>
                      <a:pt x="92" y="2047"/>
                    </a:cubicBezTo>
                    <a:cubicBezTo>
                      <a:pt x="111" y="2047"/>
                      <a:pt x="128" y="2042"/>
                      <a:pt x="137" y="2032"/>
                    </a:cubicBezTo>
                    <a:cubicBezTo>
                      <a:pt x="526" y="1713"/>
                      <a:pt x="891" y="1416"/>
                      <a:pt x="1279" y="1096"/>
                    </a:cubicBezTo>
                    <a:cubicBezTo>
                      <a:pt x="1370" y="1028"/>
                      <a:pt x="1439" y="982"/>
                      <a:pt x="1530" y="914"/>
                    </a:cubicBezTo>
                    <a:cubicBezTo>
                      <a:pt x="1621" y="845"/>
                      <a:pt x="1712" y="777"/>
                      <a:pt x="1804" y="708"/>
                    </a:cubicBezTo>
                    <a:cubicBezTo>
                      <a:pt x="1895" y="617"/>
                      <a:pt x="2009" y="549"/>
                      <a:pt x="2100" y="457"/>
                    </a:cubicBezTo>
                    <a:cubicBezTo>
                      <a:pt x="2146" y="434"/>
                      <a:pt x="2192" y="389"/>
                      <a:pt x="2237" y="366"/>
                    </a:cubicBezTo>
                    <a:cubicBezTo>
                      <a:pt x="2283" y="343"/>
                      <a:pt x="2329" y="297"/>
                      <a:pt x="2352" y="275"/>
                    </a:cubicBezTo>
                    <a:cubicBezTo>
                      <a:pt x="2443" y="229"/>
                      <a:pt x="2511" y="183"/>
                      <a:pt x="2580" y="138"/>
                    </a:cubicBezTo>
                    <a:cubicBezTo>
                      <a:pt x="2625" y="115"/>
                      <a:pt x="2648" y="92"/>
                      <a:pt x="2625" y="46"/>
                    </a:cubicBezTo>
                    <a:cubicBezTo>
                      <a:pt x="2603" y="1"/>
                      <a:pt x="2580" y="1"/>
                      <a:pt x="2557" y="1"/>
                    </a:cubicBezTo>
                    <a:close/>
                  </a:path>
                </a:pathLst>
              </a:custGeom>
              <a:solidFill>
                <a:srgbClr val="F49F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8" name="Google Shape;3578;p34"/>
              <p:cNvSpPr/>
              <p:nvPr/>
            </p:nvSpPr>
            <p:spPr>
              <a:xfrm>
                <a:off x="4235927" y="4289177"/>
                <a:ext cx="166613" cy="468916"/>
              </a:xfrm>
              <a:custGeom>
                <a:rect b="b" l="l" r="r" t="t"/>
                <a:pathLst>
                  <a:path extrusionOk="0" h="17348" w="6164">
                    <a:moveTo>
                      <a:pt x="1190" y="13011"/>
                    </a:moveTo>
                    <a:cubicBezTo>
                      <a:pt x="1193" y="13017"/>
                      <a:pt x="1199" y="13022"/>
                      <a:pt x="1210" y="13034"/>
                    </a:cubicBezTo>
                    <a:cubicBezTo>
                      <a:pt x="1210" y="13034"/>
                      <a:pt x="1210" y="13013"/>
                      <a:pt x="1190" y="13011"/>
                    </a:cubicBezTo>
                    <a:close/>
                    <a:moveTo>
                      <a:pt x="6049" y="0"/>
                    </a:moveTo>
                    <a:cubicBezTo>
                      <a:pt x="5981" y="46"/>
                      <a:pt x="5912" y="92"/>
                      <a:pt x="5844" y="137"/>
                    </a:cubicBezTo>
                    <a:lnTo>
                      <a:pt x="5821" y="137"/>
                    </a:lnTo>
                    <a:cubicBezTo>
                      <a:pt x="5707" y="206"/>
                      <a:pt x="5593" y="274"/>
                      <a:pt x="5478" y="343"/>
                    </a:cubicBezTo>
                    <a:cubicBezTo>
                      <a:pt x="5342" y="434"/>
                      <a:pt x="5205" y="525"/>
                      <a:pt x="5090" y="617"/>
                    </a:cubicBezTo>
                    <a:cubicBezTo>
                      <a:pt x="4953" y="708"/>
                      <a:pt x="4839" y="799"/>
                      <a:pt x="4725" y="868"/>
                    </a:cubicBezTo>
                    <a:cubicBezTo>
                      <a:pt x="4588" y="959"/>
                      <a:pt x="4451" y="1050"/>
                      <a:pt x="4314" y="1142"/>
                    </a:cubicBezTo>
                    <a:cubicBezTo>
                      <a:pt x="4063" y="1324"/>
                      <a:pt x="3812" y="1507"/>
                      <a:pt x="3584" y="1712"/>
                    </a:cubicBezTo>
                    <a:cubicBezTo>
                      <a:pt x="3493" y="1804"/>
                      <a:pt x="3379" y="1895"/>
                      <a:pt x="3287" y="2009"/>
                    </a:cubicBezTo>
                    <a:cubicBezTo>
                      <a:pt x="3173" y="2100"/>
                      <a:pt x="3082" y="2214"/>
                      <a:pt x="2991" y="2329"/>
                    </a:cubicBezTo>
                    <a:cubicBezTo>
                      <a:pt x="2991" y="2329"/>
                      <a:pt x="2991" y="2306"/>
                      <a:pt x="2991" y="2306"/>
                    </a:cubicBezTo>
                    <a:cubicBezTo>
                      <a:pt x="2922" y="2374"/>
                      <a:pt x="2876" y="2443"/>
                      <a:pt x="2808" y="2511"/>
                    </a:cubicBezTo>
                    <a:lnTo>
                      <a:pt x="2808" y="2511"/>
                    </a:lnTo>
                    <a:cubicBezTo>
                      <a:pt x="2808" y="2511"/>
                      <a:pt x="2808" y="2511"/>
                      <a:pt x="2831" y="2489"/>
                    </a:cubicBezTo>
                    <a:lnTo>
                      <a:pt x="2831" y="2489"/>
                    </a:lnTo>
                    <a:cubicBezTo>
                      <a:pt x="2694" y="2625"/>
                      <a:pt x="2580" y="2762"/>
                      <a:pt x="2488" y="2899"/>
                    </a:cubicBezTo>
                    <a:cubicBezTo>
                      <a:pt x="2374" y="3013"/>
                      <a:pt x="2283" y="3150"/>
                      <a:pt x="2192" y="3287"/>
                    </a:cubicBezTo>
                    <a:cubicBezTo>
                      <a:pt x="2100" y="3424"/>
                      <a:pt x="2009" y="3561"/>
                      <a:pt x="1895" y="3698"/>
                    </a:cubicBezTo>
                    <a:cubicBezTo>
                      <a:pt x="1804" y="3835"/>
                      <a:pt x="1735" y="3972"/>
                      <a:pt x="1644" y="4109"/>
                    </a:cubicBezTo>
                    <a:cubicBezTo>
                      <a:pt x="1461" y="4383"/>
                      <a:pt x="1301" y="4680"/>
                      <a:pt x="1164" y="4976"/>
                    </a:cubicBezTo>
                    <a:cubicBezTo>
                      <a:pt x="1028" y="5296"/>
                      <a:pt x="913" y="5593"/>
                      <a:pt x="776" y="5912"/>
                    </a:cubicBezTo>
                    <a:cubicBezTo>
                      <a:pt x="731" y="6072"/>
                      <a:pt x="662" y="6209"/>
                      <a:pt x="617" y="6369"/>
                    </a:cubicBezTo>
                    <a:cubicBezTo>
                      <a:pt x="548" y="6528"/>
                      <a:pt x="503" y="6688"/>
                      <a:pt x="457" y="6848"/>
                    </a:cubicBezTo>
                    <a:cubicBezTo>
                      <a:pt x="366" y="7168"/>
                      <a:pt x="297" y="7510"/>
                      <a:pt x="206" y="7852"/>
                    </a:cubicBezTo>
                    <a:cubicBezTo>
                      <a:pt x="137" y="8172"/>
                      <a:pt x="92" y="8514"/>
                      <a:pt x="46" y="8834"/>
                    </a:cubicBezTo>
                    <a:cubicBezTo>
                      <a:pt x="23" y="8994"/>
                      <a:pt x="0" y="9176"/>
                      <a:pt x="0" y="9336"/>
                    </a:cubicBezTo>
                    <a:cubicBezTo>
                      <a:pt x="0" y="9496"/>
                      <a:pt x="0" y="9655"/>
                      <a:pt x="0" y="9815"/>
                    </a:cubicBezTo>
                    <a:cubicBezTo>
                      <a:pt x="0" y="9998"/>
                      <a:pt x="0" y="10180"/>
                      <a:pt x="23" y="10363"/>
                    </a:cubicBezTo>
                    <a:cubicBezTo>
                      <a:pt x="23" y="10432"/>
                      <a:pt x="23" y="10500"/>
                      <a:pt x="23" y="10591"/>
                    </a:cubicBezTo>
                    <a:cubicBezTo>
                      <a:pt x="46" y="10683"/>
                      <a:pt x="46" y="10751"/>
                      <a:pt x="69" y="10842"/>
                    </a:cubicBezTo>
                    <a:cubicBezTo>
                      <a:pt x="92" y="11002"/>
                      <a:pt x="115" y="11162"/>
                      <a:pt x="137" y="11322"/>
                    </a:cubicBezTo>
                    <a:cubicBezTo>
                      <a:pt x="160" y="11459"/>
                      <a:pt x="206" y="11618"/>
                      <a:pt x="229" y="11778"/>
                    </a:cubicBezTo>
                    <a:cubicBezTo>
                      <a:pt x="343" y="12417"/>
                      <a:pt x="503" y="13056"/>
                      <a:pt x="731" y="13650"/>
                    </a:cubicBezTo>
                    <a:cubicBezTo>
                      <a:pt x="822" y="13878"/>
                      <a:pt x="891" y="14084"/>
                      <a:pt x="982" y="14289"/>
                    </a:cubicBezTo>
                    <a:cubicBezTo>
                      <a:pt x="1005" y="14380"/>
                      <a:pt x="1050" y="14494"/>
                      <a:pt x="1096" y="14586"/>
                    </a:cubicBezTo>
                    <a:cubicBezTo>
                      <a:pt x="1142" y="14700"/>
                      <a:pt x="1210" y="14791"/>
                      <a:pt x="1256" y="14905"/>
                    </a:cubicBezTo>
                    <a:cubicBezTo>
                      <a:pt x="1438" y="15248"/>
                      <a:pt x="1644" y="15613"/>
                      <a:pt x="1849" y="15955"/>
                    </a:cubicBezTo>
                    <a:cubicBezTo>
                      <a:pt x="1849" y="15955"/>
                      <a:pt x="1849" y="15955"/>
                      <a:pt x="1849" y="15932"/>
                    </a:cubicBezTo>
                    <a:cubicBezTo>
                      <a:pt x="1849" y="15955"/>
                      <a:pt x="1872" y="15955"/>
                      <a:pt x="1872" y="15955"/>
                    </a:cubicBezTo>
                    <a:cubicBezTo>
                      <a:pt x="1872" y="15978"/>
                      <a:pt x="1895" y="16001"/>
                      <a:pt x="1895" y="16024"/>
                    </a:cubicBezTo>
                    <a:cubicBezTo>
                      <a:pt x="1895" y="16001"/>
                      <a:pt x="1895" y="16001"/>
                      <a:pt x="1895" y="16001"/>
                    </a:cubicBezTo>
                    <a:cubicBezTo>
                      <a:pt x="2078" y="16275"/>
                      <a:pt x="2260" y="16549"/>
                      <a:pt x="2466" y="16823"/>
                    </a:cubicBezTo>
                    <a:cubicBezTo>
                      <a:pt x="2534" y="16914"/>
                      <a:pt x="2602" y="16982"/>
                      <a:pt x="2671" y="17074"/>
                    </a:cubicBezTo>
                    <a:cubicBezTo>
                      <a:pt x="2694" y="17097"/>
                      <a:pt x="2717" y="17142"/>
                      <a:pt x="2739" y="17165"/>
                    </a:cubicBezTo>
                    <a:cubicBezTo>
                      <a:pt x="2762" y="17188"/>
                      <a:pt x="2785" y="17188"/>
                      <a:pt x="2785" y="17211"/>
                    </a:cubicBezTo>
                    <a:cubicBezTo>
                      <a:pt x="2808" y="17233"/>
                      <a:pt x="2831" y="17256"/>
                      <a:pt x="2854" y="17279"/>
                    </a:cubicBezTo>
                    <a:cubicBezTo>
                      <a:pt x="2899" y="17325"/>
                      <a:pt x="2968" y="17325"/>
                      <a:pt x="3013" y="17348"/>
                    </a:cubicBezTo>
                    <a:cubicBezTo>
                      <a:pt x="3082" y="17348"/>
                      <a:pt x="3173" y="17325"/>
                      <a:pt x="3242" y="17279"/>
                    </a:cubicBezTo>
                    <a:cubicBezTo>
                      <a:pt x="3310" y="17233"/>
                      <a:pt x="3333" y="17142"/>
                      <a:pt x="3333" y="17074"/>
                    </a:cubicBezTo>
                    <a:cubicBezTo>
                      <a:pt x="3356" y="16914"/>
                      <a:pt x="3242" y="16800"/>
                      <a:pt x="3150" y="16663"/>
                    </a:cubicBezTo>
                    <a:cubicBezTo>
                      <a:pt x="3082" y="16572"/>
                      <a:pt x="3036" y="16480"/>
                      <a:pt x="2968" y="16389"/>
                    </a:cubicBezTo>
                    <a:cubicBezTo>
                      <a:pt x="2762" y="16138"/>
                      <a:pt x="2557" y="15864"/>
                      <a:pt x="2397" y="15567"/>
                    </a:cubicBezTo>
                    <a:cubicBezTo>
                      <a:pt x="2146" y="15179"/>
                      <a:pt x="1918" y="14791"/>
                      <a:pt x="1712" y="14380"/>
                    </a:cubicBezTo>
                    <a:cubicBezTo>
                      <a:pt x="1667" y="14266"/>
                      <a:pt x="1621" y="14152"/>
                      <a:pt x="1575" y="14038"/>
                    </a:cubicBezTo>
                    <a:cubicBezTo>
                      <a:pt x="1530" y="13924"/>
                      <a:pt x="1484" y="13810"/>
                      <a:pt x="1438" y="13696"/>
                    </a:cubicBezTo>
                    <a:cubicBezTo>
                      <a:pt x="1370" y="13467"/>
                      <a:pt x="1279" y="13262"/>
                      <a:pt x="1210" y="13034"/>
                    </a:cubicBezTo>
                    <a:cubicBezTo>
                      <a:pt x="1210" y="13034"/>
                      <a:pt x="1210" y="13034"/>
                      <a:pt x="1210" y="13056"/>
                    </a:cubicBezTo>
                    <a:cubicBezTo>
                      <a:pt x="1210" y="13034"/>
                      <a:pt x="1210" y="13034"/>
                      <a:pt x="1187" y="13011"/>
                    </a:cubicBezTo>
                    <a:cubicBezTo>
                      <a:pt x="1188" y="13011"/>
                      <a:pt x="1189" y="13011"/>
                      <a:pt x="1190" y="13011"/>
                    </a:cubicBezTo>
                    <a:lnTo>
                      <a:pt x="1190" y="13011"/>
                    </a:lnTo>
                    <a:cubicBezTo>
                      <a:pt x="1187" y="13005"/>
                      <a:pt x="1187" y="12999"/>
                      <a:pt x="1187" y="12988"/>
                    </a:cubicBezTo>
                    <a:cubicBezTo>
                      <a:pt x="1028" y="12509"/>
                      <a:pt x="913" y="11984"/>
                      <a:pt x="822" y="11482"/>
                    </a:cubicBezTo>
                    <a:cubicBezTo>
                      <a:pt x="799" y="11345"/>
                      <a:pt x="776" y="11208"/>
                      <a:pt x="754" y="11071"/>
                    </a:cubicBezTo>
                    <a:cubicBezTo>
                      <a:pt x="731" y="10934"/>
                      <a:pt x="708" y="10797"/>
                      <a:pt x="685" y="10660"/>
                    </a:cubicBezTo>
                    <a:cubicBezTo>
                      <a:pt x="640" y="10386"/>
                      <a:pt x="617" y="10089"/>
                      <a:pt x="617" y="9815"/>
                    </a:cubicBezTo>
                    <a:cubicBezTo>
                      <a:pt x="594" y="9587"/>
                      <a:pt x="594" y="9359"/>
                      <a:pt x="617" y="9131"/>
                    </a:cubicBezTo>
                    <a:cubicBezTo>
                      <a:pt x="640" y="8857"/>
                      <a:pt x="662" y="8606"/>
                      <a:pt x="708" y="8354"/>
                    </a:cubicBezTo>
                    <a:cubicBezTo>
                      <a:pt x="731" y="8103"/>
                      <a:pt x="776" y="7852"/>
                      <a:pt x="822" y="7601"/>
                    </a:cubicBezTo>
                    <a:cubicBezTo>
                      <a:pt x="845" y="7373"/>
                      <a:pt x="891" y="7122"/>
                      <a:pt x="959" y="6894"/>
                    </a:cubicBezTo>
                    <a:cubicBezTo>
                      <a:pt x="959" y="6894"/>
                      <a:pt x="959" y="6916"/>
                      <a:pt x="959" y="6916"/>
                    </a:cubicBezTo>
                    <a:cubicBezTo>
                      <a:pt x="1050" y="6528"/>
                      <a:pt x="1187" y="6140"/>
                      <a:pt x="1324" y="5752"/>
                    </a:cubicBezTo>
                    <a:cubicBezTo>
                      <a:pt x="1393" y="5547"/>
                      <a:pt x="1461" y="5342"/>
                      <a:pt x="1530" y="5136"/>
                    </a:cubicBezTo>
                    <a:cubicBezTo>
                      <a:pt x="1598" y="4953"/>
                      <a:pt x="1689" y="4771"/>
                      <a:pt x="1781" y="4588"/>
                    </a:cubicBezTo>
                    <a:cubicBezTo>
                      <a:pt x="1804" y="4520"/>
                      <a:pt x="1849" y="4474"/>
                      <a:pt x="1872" y="4406"/>
                    </a:cubicBezTo>
                    <a:cubicBezTo>
                      <a:pt x="1986" y="4200"/>
                      <a:pt x="2100" y="3995"/>
                      <a:pt x="2237" y="3789"/>
                    </a:cubicBezTo>
                    <a:cubicBezTo>
                      <a:pt x="2306" y="3698"/>
                      <a:pt x="2351" y="3607"/>
                      <a:pt x="2420" y="3493"/>
                    </a:cubicBezTo>
                    <a:cubicBezTo>
                      <a:pt x="2488" y="3401"/>
                      <a:pt x="2557" y="3287"/>
                      <a:pt x="2625" y="3196"/>
                    </a:cubicBezTo>
                    <a:cubicBezTo>
                      <a:pt x="2694" y="3105"/>
                      <a:pt x="2762" y="2991"/>
                      <a:pt x="2831" y="2899"/>
                    </a:cubicBezTo>
                    <a:cubicBezTo>
                      <a:pt x="2922" y="2808"/>
                      <a:pt x="2991" y="2717"/>
                      <a:pt x="3082" y="2625"/>
                    </a:cubicBezTo>
                    <a:cubicBezTo>
                      <a:pt x="3150" y="2534"/>
                      <a:pt x="3219" y="2443"/>
                      <a:pt x="3287" y="2351"/>
                    </a:cubicBezTo>
                    <a:cubicBezTo>
                      <a:pt x="3356" y="2260"/>
                      <a:pt x="3424" y="2169"/>
                      <a:pt x="3515" y="2100"/>
                    </a:cubicBezTo>
                    <a:lnTo>
                      <a:pt x="3493" y="2100"/>
                    </a:lnTo>
                    <a:cubicBezTo>
                      <a:pt x="3515" y="2100"/>
                      <a:pt x="3515" y="2100"/>
                      <a:pt x="3515" y="2077"/>
                    </a:cubicBezTo>
                    <a:cubicBezTo>
                      <a:pt x="3675" y="1918"/>
                      <a:pt x="3812" y="1781"/>
                      <a:pt x="3972" y="1644"/>
                    </a:cubicBezTo>
                    <a:cubicBezTo>
                      <a:pt x="4155" y="1507"/>
                      <a:pt x="4314" y="1347"/>
                      <a:pt x="4497" y="1233"/>
                    </a:cubicBezTo>
                    <a:cubicBezTo>
                      <a:pt x="4588" y="1164"/>
                      <a:pt x="4680" y="1096"/>
                      <a:pt x="4771" y="1028"/>
                    </a:cubicBezTo>
                    <a:cubicBezTo>
                      <a:pt x="4862" y="959"/>
                      <a:pt x="4953" y="913"/>
                      <a:pt x="5045" y="845"/>
                    </a:cubicBezTo>
                    <a:cubicBezTo>
                      <a:pt x="5227" y="708"/>
                      <a:pt x="5410" y="571"/>
                      <a:pt x="5593" y="457"/>
                    </a:cubicBezTo>
                    <a:cubicBezTo>
                      <a:pt x="5730" y="388"/>
                      <a:pt x="5867" y="297"/>
                      <a:pt x="6026" y="206"/>
                    </a:cubicBezTo>
                    <a:lnTo>
                      <a:pt x="6003" y="206"/>
                    </a:lnTo>
                    <a:cubicBezTo>
                      <a:pt x="6049" y="183"/>
                      <a:pt x="6072" y="160"/>
                      <a:pt x="6118" y="137"/>
                    </a:cubicBezTo>
                    <a:cubicBezTo>
                      <a:pt x="6140" y="115"/>
                      <a:pt x="6163" y="92"/>
                      <a:pt x="6140" y="46"/>
                    </a:cubicBezTo>
                    <a:cubicBezTo>
                      <a:pt x="6140" y="23"/>
                      <a:pt x="6095" y="0"/>
                      <a:pt x="6072" y="0"/>
                    </a:cubicBezTo>
                    <a:close/>
                  </a:path>
                </a:pathLst>
              </a:custGeom>
              <a:solidFill>
                <a:srgbClr val="F49F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9" name="Google Shape;3579;p34"/>
              <p:cNvSpPr/>
              <p:nvPr/>
            </p:nvSpPr>
            <p:spPr>
              <a:xfrm>
                <a:off x="4297610" y="4736469"/>
                <a:ext cx="16705" cy="19245"/>
              </a:xfrm>
              <a:custGeom>
                <a:rect b="b" l="l" r="r" t="t"/>
                <a:pathLst>
                  <a:path extrusionOk="0" h="712" w="618">
                    <a:moveTo>
                      <a:pt x="115" y="1"/>
                    </a:moveTo>
                    <a:cubicBezTo>
                      <a:pt x="92" y="1"/>
                      <a:pt x="92" y="24"/>
                      <a:pt x="69" y="24"/>
                    </a:cubicBezTo>
                    <a:cubicBezTo>
                      <a:pt x="47" y="46"/>
                      <a:pt x="1" y="92"/>
                      <a:pt x="24" y="138"/>
                    </a:cubicBezTo>
                    <a:cubicBezTo>
                      <a:pt x="69" y="183"/>
                      <a:pt x="92" y="229"/>
                      <a:pt x="138" y="275"/>
                    </a:cubicBezTo>
                    <a:cubicBezTo>
                      <a:pt x="161" y="343"/>
                      <a:pt x="206" y="389"/>
                      <a:pt x="252" y="434"/>
                    </a:cubicBezTo>
                    <a:cubicBezTo>
                      <a:pt x="275" y="480"/>
                      <a:pt x="320" y="526"/>
                      <a:pt x="366" y="571"/>
                    </a:cubicBezTo>
                    <a:cubicBezTo>
                      <a:pt x="389" y="594"/>
                      <a:pt x="435" y="640"/>
                      <a:pt x="457" y="685"/>
                    </a:cubicBezTo>
                    <a:cubicBezTo>
                      <a:pt x="484" y="699"/>
                      <a:pt x="510" y="712"/>
                      <a:pt x="537" y="712"/>
                    </a:cubicBezTo>
                    <a:cubicBezTo>
                      <a:pt x="556" y="712"/>
                      <a:pt x="575" y="705"/>
                      <a:pt x="594" y="685"/>
                    </a:cubicBezTo>
                    <a:cubicBezTo>
                      <a:pt x="594" y="685"/>
                      <a:pt x="617" y="663"/>
                      <a:pt x="617" y="640"/>
                    </a:cubicBezTo>
                    <a:cubicBezTo>
                      <a:pt x="617" y="617"/>
                      <a:pt x="617" y="594"/>
                      <a:pt x="594" y="571"/>
                    </a:cubicBezTo>
                    <a:cubicBezTo>
                      <a:pt x="526" y="503"/>
                      <a:pt x="457" y="434"/>
                      <a:pt x="412" y="366"/>
                    </a:cubicBezTo>
                    <a:cubicBezTo>
                      <a:pt x="366" y="320"/>
                      <a:pt x="343" y="297"/>
                      <a:pt x="298" y="252"/>
                    </a:cubicBezTo>
                    <a:cubicBezTo>
                      <a:pt x="275" y="206"/>
                      <a:pt x="252" y="160"/>
                      <a:pt x="229" y="115"/>
                    </a:cubicBezTo>
                    <a:cubicBezTo>
                      <a:pt x="206" y="92"/>
                      <a:pt x="184" y="69"/>
                      <a:pt x="184" y="46"/>
                    </a:cubicBezTo>
                    <a:cubicBezTo>
                      <a:pt x="161" y="46"/>
                      <a:pt x="161" y="24"/>
                      <a:pt x="138" y="24"/>
                    </a:cubicBezTo>
                    <a:cubicBezTo>
                      <a:pt x="138" y="24"/>
                      <a:pt x="115" y="1"/>
                      <a:pt x="115" y="1"/>
                    </a:cubicBezTo>
                    <a:close/>
                  </a:path>
                </a:pathLst>
              </a:custGeom>
              <a:solidFill>
                <a:srgbClr val="F49F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0" name="Google Shape;3580;p34"/>
              <p:cNvSpPr/>
              <p:nvPr/>
            </p:nvSpPr>
            <p:spPr>
              <a:xfrm>
                <a:off x="4275418" y="4458222"/>
                <a:ext cx="59871" cy="235864"/>
              </a:xfrm>
              <a:custGeom>
                <a:rect b="b" l="l" r="r" t="t"/>
                <a:pathLst>
                  <a:path extrusionOk="0" h="8726" w="2215">
                    <a:moveTo>
                      <a:pt x="594" y="297"/>
                    </a:moveTo>
                    <a:cubicBezTo>
                      <a:pt x="592" y="305"/>
                      <a:pt x="590" y="312"/>
                      <a:pt x="588" y="319"/>
                    </a:cubicBezTo>
                    <a:lnTo>
                      <a:pt x="588" y="319"/>
                    </a:lnTo>
                    <a:cubicBezTo>
                      <a:pt x="594" y="317"/>
                      <a:pt x="594" y="312"/>
                      <a:pt x="594" y="297"/>
                    </a:cubicBezTo>
                    <a:close/>
                    <a:moveTo>
                      <a:pt x="548" y="1"/>
                    </a:moveTo>
                    <a:cubicBezTo>
                      <a:pt x="480" y="1"/>
                      <a:pt x="457" y="46"/>
                      <a:pt x="457" y="92"/>
                    </a:cubicBezTo>
                    <a:cubicBezTo>
                      <a:pt x="434" y="137"/>
                      <a:pt x="434" y="183"/>
                      <a:pt x="411" y="206"/>
                    </a:cubicBezTo>
                    <a:lnTo>
                      <a:pt x="411" y="229"/>
                    </a:lnTo>
                    <a:cubicBezTo>
                      <a:pt x="388" y="366"/>
                      <a:pt x="343" y="503"/>
                      <a:pt x="320" y="640"/>
                    </a:cubicBezTo>
                    <a:cubicBezTo>
                      <a:pt x="274" y="799"/>
                      <a:pt x="251" y="959"/>
                      <a:pt x="228" y="1119"/>
                    </a:cubicBezTo>
                    <a:cubicBezTo>
                      <a:pt x="160" y="1439"/>
                      <a:pt x="92" y="1735"/>
                      <a:pt x="46" y="2055"/>
                    </a:cubicBezTo>
                    <a:cubicBezTo>
                      <a:pt x="0" y="2397"/>
                      <a:pt x="0" y="2740"/>
                      <a:pt x="0" y="3082"/>
                    </a:cubicBezTo>
                    <a:cubicBezTo>
                      <a:pt x="0" y="3424"/>
                      <a:pt x="23" y="3767"/>
                      <a:pt x="46" y="4109"/>
                    </a:cubicBezTo>
                    <a:cubicBezTo>
                      <a:pt x="92" y="4451"/>
                      <a:pt x="137" y="4771"/>
                      <a:pt x="206" y="5091"/>
                    </a:cubicBezTo>
                    <a:cubicBezTo>
                      <a:pt x="297" y="5410"/>
                      <a:pt x="388" y="5730"/>
                      <a:pt x="480" y="6049"/>
                    </a:cubicBezTo>
                    <a:cubicBezTo>
                      <a:pt x="571" y="6392"/>
                      <a:pt x="685" y="6711"/>
                      <a:pt x="845" y="7031"/>
                    </a:cubicBezTo>
                    <a:cubicBezTo>
                      <a:pt x="913" y="7168"/>
                      <a:pt x="982" y="7305"/>
                      <a:pt x="1050" y="7464"/>
                    </a:cubicBezTo>
                    <a:cubicBezTo>
                      <a:pt x="1119" y="7601"/>
                      <a:pt x="1187" y="7738"/>
                      <a:pt x="1256" y="7875"/>
                    </a:cubicBezTo>
                    <a:cubicBezTo>
                      <a:pt x="1324" y="8012"/>
                      <a:pt x="1370" y="8149"/>
                      <a:pt x="1438" y="8286"/>
                    </a:cubicBezTo>
                    <a:cubicBezTo>
                      <a:pt x="1507" y="8423"/>
                      <a:pt x="1575" y="8583"/>
                      <a:pt x="1712" y="8674"/>
                    </a:cubicBezTo>
                    <a:cubicBezTo>
                      <a:pt x="1769" y="8708"/>
                      <a:pt x="1838" y="8725"/>
                      <a:pt x="1906" y="8725"/>
                    </a:cubicBezTo>
                    <a:cubicBezTo>
                      <a:pt x="1975" y="8725"/>
                      <a:pt x="2043" y="8708"/>
                      <a:pt x="2100" y="8674"/>
                    </a:cubicBezTo>
                    <a:cubicBezTo>
                      <a:pt x="2146" y="8606"/>
                      <a:pt x="2191" y="8537"/>
                      <a:pt x="2191" y="8446"/>
                    </a:cubicBezTo>
                    <a:cubicBezTo>
                      <a:pt x="2214" y="8400"/>
                      <a:pt x="2191" y="8332"/>
                      <a:pt x="2169" y="8286"/>
                    </a:cubicBezTo>
                    <a:cubicBezTo>
                      <a:pt x="1963" y="7875"/>
                      <a:pt x="1758" y="7442"/>
                      <a:pt x="1552" y="7054"/>
                    </a:cubicBezTo>
                    <a:cubicBezTo>
                      <a:pt x="1438" y="6825"/>
                      <a:pt x="1324" y="6597"/>
                      <a:pt x="1233" y="6369"/>
                    </a:cubicBezTo>
                    <a:cubicBezTo>
                      <a:pt x="1141" y="6141"/>
                      <a:pt x="1073" y="5912"/>
                      <a:pt x="982" y="5661"/>
                    </a:cubicBezTo>
                    <a:cubicBezTo>
                      <a:pt x="890" y="5410"/>
                      <a:pt x="822" y="5136"/>
                      <a:pt x="753" y="4862"/>
                    </a:cubicBezTo>
                    <a:cubicBezTo>
                      <a:pt x="708" y="4725"/>
                      <a:pt x="685" y="4566"/>
                      <a:pt x="639" y="4429"/>
                    </a:cubicBezTo>
                    <a:cubicBezTo>
                      <a:pt x="617" y="4292"/>
                      <a:pt x="594" y="4132"/>
                      <a:pt x="571" y="3995"/>
                    </a:cubicBezTo>
                    <a:cubicBezTo>
                      <a:pt x="548" y="3835"/>
                      <a:pt x="525" y="3675"/>
                      <a:pt x="502" y="3516"/>
                    </a:cubicBezTo>
                    <a:cubicBezTo>
                      <a:pt x="480" y="3356"/>
                      <a:pt x="480" y="3219"/>
                      <a:pt x="457" y="3059"/>
                    </a:cubicBezTo>
                    <a:cubicBezTo>
                      <a:pt x="434" y="2764"/>
                      <a:pt x="411" y="2445"/>
                      <a:pt x="389" y="2127"/>
                    </a:cubicBezTo>
                    <a:lnTo>
                      <a:pt x="389" y="2127"/>
                    </a:lnTo>
                    <a:cubicBezTo>
                      <a:pt x="391" y="1809"/>
                      <a:pt x="413" y="1510"/>
                      <a:pt x="434" y="1210"/>
                    </a:cubicBezTo>
                    <a:cubicBezTo>
                      <a:pt x="457" y="1050"/>
                      <a:pt x="480" y="891"/>
                      <a:pt x="502" y="731"/>
                    </a:cubicBezTo>
                    <a:cubicBezTo>
                      <a:pt x="524" y="600"/>
                      <a:pt x="546" y="470"/>
                      <a:pt x="588" y="319"/>
                    </a:cubicBezTo>
                    <a:lnTo>
                      <a:pt x="588" y="319"/>
                    </a:lnTo>
                    <a:cubicBezTo>
                      <a:pt x="584" y="320"/>
                      <a:pt x="579" y="320"/>
                      <a:pt x="571" y="320"/>
                    </a:cubicBezTo>
                    <a:cubicBezTo>
                      <a:pt x="594" y="252"/>
                      <a:pt x="617" y="183"/>
                      <a:pt x="639" y="92"/>
                    </a:cubicBezTo>
                    <a:cubicBezTo>
                      <a:pt x="639" y="46"/>
                      <a:pt x="594" y="1"/>
                      <a:pt x="548" y="1"/>
                    </a:cubicBezTo>
                    <a:close/>
                  </a:path>
                </a:pathLst>
              </a:custGeom>
              <a:solidFill>
                <a:srgbClr val="F49F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1" name="Google Shape;3581;p34"/>
              <p:cNvSpPr/>
              <p:nvPr/>
            </p:nvSpPr>
            <p:spPr>
              <a:xfrm>
                <a:off x="4330938" y="4698843"/>
                <a:ext cx="18543" cy="17921"/>
              </a:xfrm>
              <a:custGeom>
                <a:rect b="b" l="l" r="r" t="t"/>
                <a:pathLst>
                  <a:path extrusionOk="0" h="663" w="686">
                    <a:moveTo>
                      <a:pt x="366" y="0"/>
                    </a:moveTo>
                    <a:cubicBezTo>
                      <a:pt x="274" y="0"/>
                      <a:pt x="206" y="23"/>
                      <a:pt x="137" y="69"/>
                    </a:cubicBezTo>
                    <a:cubicBezTo>
                      <a:pt x="69" y="137"/>
                      <a:pt x="23" y="206"/>
                      <a:pt x="23" y="297"/>
                    </a:cubicBezTo>
                    <a:cubicBezTo>
                      <a:pt x="0" y="457"/>
                      <a:pt x="137" y="662"/>
                      <a:pt x="320" y="662"/>
                    </a:cubicBezTo>
                    <a:cubicBezTo>
                      <a:pt x="411" y="662"/>
                      <a:pt x="480" y="639"/>
                      <a:pt x="548" y="571"/>
                    </a:cubicBezTo>
                    <a:cubicBezTo>
                      <a:pt x="617" y="525"/>
                      <a:pt x="662" y="434"/>
                      <a:pt x="662" y="366"/>
                    </a:cubicBezTo>
                    <a:cubicBezTo>
                      <a:pt x="685" y="206"/>
                      <a:pt x="548" y="0"/>
                      <a:pt x="366" y="0"/>
                    </a:cubicBezTo>
                    <a:close/>
                  </a:path>
                </a:pathLst>
              </a:custGeom>
              <a:solidFill>
                <a:srgbClr val="F49F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2" name="Google Shape;3582;p34"/>
              <p:cNvSpPr/>
              <p:nvPr/>
            </p:nvSpPr>
            <p:spPr>
              <a:xfrm>
                <a:off x="4079207" y="4639621"/>
                <a:ext cx="143800" cy="188426"/>
              </a:xfrm>
              <a:custGeom>
                <a:rect b="b" l="l" r="r" t="t"/>
                <a:pathLst>
                  <a:path extrusionOk="0" h="6971" w="5320">
                    <a:moveTo>
                      <a:pt x="2027" y="3765"/>
                    </a:moveTo>
                    <a:lnTo>
                      <a:pt x="2027" y="3765"/>
                    </a:lnTo>
                    <a:cubicBezTo>
                      <a:pt x="2021" y="3773"/>
                      <a:pt x="2015" y="3781"/>
                      <a:pt x="2009" y="3789"/>
                    </a:cubicBezTo>
                    <a:cubicBezTo>
                      <a:pt x="2018" y="3781"/>
                      <a:pt x="2023" y="3773"/>
                      <a:pt x="2027" y="3765"/>
                    </a:cubicBezTo>
                    <a:close/>
                    <a:moveTo>
                      <a:pt x="5000" y="0"/>
                    </a:moveTo>
                    <a:cubicBezTo>
                      <a:pt x="4863" y="91"/>
                      <a:pt x="4726" y="183"/>
                      <a:pt x="4589" y="297"/>
                    </a:cubicBezTo>
                    <a:cubicBezTo>
                      <a:pt x="4497" y="365"/>
                      <a:pt x="4383" y="457"/>
                      <a:pt x="4269" y="548"/>
                    </a:cubicBezTo>
                    <a:cubicBezTo>
                      <a:pt x="4041" y="753"/>
                      <a:pt x="3813" y="982"/>
                      <a:pt x="3562" y="1210"/>
                    </a:cubicBezTo>
                    <a:cubicBezTo>
                      <a:pt x="3447" y="1301"/>
                      <a:pt x="3333" y="1415"/>
                      <a:pt x="3219" y="1529"/>
                    </a:cubicBezTo>
                    <a:cubicBezTo>
                      <a:pt x="3105" y="1644"/>
                      <a:pt x="2991" y="1735"/>
                      <a:pt x="2877" y="1849"/>
                    </a:cubicBezTo>
                    <a:cubicBezTo>
                      <a:pt x="2626" y="2077"/>
                      <a:pt x="2397" y="2328"/>
                      <a:pt x="2169" y="2579"/>
                    </a:cubicBezTo>
                    <a:cubicBezTo>
                      <a:pt x="2055" y="2671"/>
                      <a:pt x="1964" y="2785"/>
                      <a:pt x="1872" y="2899"/>
                    </a:cubicBezTo>
                    <a:cubicBezTo>
                      <a:pt x="1758" y="3013"/>
                      <a:pt x="1667" y="3127"/>
                      <a:pt x="1553" y="3241"/>
                    </a:cubicBezTo>
                    <a:cubicBezTo>
                      <a:pt x="1462" y="3355"/>
                      <a:pt x="1370" y="3470"/>
                      <a:pt x="1279" y="3584"/>
                    </a:cubicBezTo>
                    <a:cubicBezTo>
                      <a:pt x="1165" y="3721"/>
                      <a:pt x="1074" y="3858"/>
                      <a:pt x="982" y="3995"/>
                    </a:cubicBezTo>
                    <a:cubicBezTo>
                      <a:pt x="822" y="4246"/>
                      <a:pt x="663" y="4474"/>
                      <a:pt x="526" y="4725"/>
                    </a:cubicBezTo>
                    <a:cubicBezTo>
                      <a:pt x="457" y="4862"/>
                      <a:pt x="389" y="4999"/>
                      <a:pt x="320" y="5136"/>
                    </a:cubicBezTo>
                    <a:cubicBezTo>
                      <a:pt x="275" y="5250"/>
                      <a:pt x="206" y="5387"/>
                      <a:pt x="161" y="5524"/>
                    </a:cubicBezTo>
                    <a:cubicBezTo>
                      <a:pt x="115" y="5684"/>
                      <a:pt x="46" y="5843"/>
                      <a:pt x="24" y="6003"/>
                    </a:cubicBezTo>
                    <a:cubicBezTo>
                      <a:pt x="1" y="6186"/>
                      <a:pt x="1" y="6368"/>
                      <a:pt x="46" y="6551"/>
                    </a:cubicBezTo>
                    <a:cubicBezTo>
                      <a:pt x="69" y="6642"/>
                      <a:pt x="92" y="6711"/>
                      <a:pt x="138" y="6779"/>
                    </a:cubicBezTo>
                    <a:cubicBezTo>
                      <a:pt x="206" y="6848"/>
                      <a:pt x="252" y="6916"/>
                      <a:pt x="343" y="6939"/>
                    </a:cubicBezTo>
                    <a:cubicBezTo>
                      <a:pt x="374" y="6960"/>
                      <a:pt x="414" y="6971"/>
                      <a:pt x="455" y="6971"/>
                    </a:cubicBezTo>
                    <a:cubicBezTo>
                      <a:pt x="505" y="6971"/>
                      <a:pt x="557" y="6954"/>
                      <a:pt x="594" y="6916"/>
                    </a:cubicBezTo>
                    <a:cubicBezTo>
                      <a:pt x="640" y="6871"/>
                      <a:pt x="640" y="6825"/>
                      <a:pt x="663" y="6779"/>
                    </a:cubicBezTo>
                    <a:cubicBezTo>
                      <a:pt x="663" y="6711"/>
                      <a:pt x="663" y="6642"/>
                      <a:pt x="663" y="6574"/>
                    </a:cubicBezTo>
                    <a:cubicBezTo>
                      <a:pt x="686" y="6414"/>
                      <a:pt x="731" y="6277"/>
                      <a:pt x="754" y="6140"/>
                    </a:cubicBezTo>
                    <a:cubicBezTo>
                      <a:pt x="800" y="5935"/>
                      <a:pt x="868" y="5729"/>
                      <a:pt x="937" y="5524"/>
                    </a:cubicBezTo>
                    <a:cubicBezTo>
                      <a:pt x="1005" y="5387"/>
                      <a:pt x="1074" y="5250"/>
                      <a:pt x="1165" y="5113"/>
                    </a:cubicBezTo>
                    <a:cubicBezTo>
                      <a:pt x="1233" y="4953"/>
                      <a:pt x="1325" y="4771"/>
                      <a:pt x="1439" y="4611"/>
                    </a:cubicBezTo>
                    <a:cubicBezTo>
                      <a:pt x="1615" y="4324"/>
                      <a:pt x="1835" y="4037"/>
                      <a:pt x="2035" y="3750"/>
                    </a:cubicBezTo>
                    <a:lnTo>
                      <a:pt x="2035" y="3750"/>
                    </a:lnTo>
                    <a:cubicBezTo>
                      <a:pt x="2032" y="3755"/>
                      <a:pt x="2030" y="3760"/>
                      <a:pt x="2027" y="3765"/>
                    </a:cubicBezTo>
                    <a:lnTo>
                      <a:pt x="2027" y="3765"/>
                    </a:lnTo>
                    <a:cubicBezTo>
                      <a:pt x="2204" y="3522"/>
                      <a:pt x="2381" y="3280"/>
                      <a:pt x="2580" y="3059"/>
                    </a:cubicBezTo>
                    <a:cubicBezTo>
                      <a:pt x="2671" y="2922"/>
                      <a:pt x="2785" y="2808"/>
                      <a:pt x="2900" y="2671"/>
                    </a:cubicBezTo>
                    <a:cubicBezTo>
                      <a:pt x="2991" y="2557"/>
                      <a:pt x="3105" y="2442"/>
                      <a:pt x="3196" y="2328"/>
                    </a:cubicBezTo>
                    <a:cubicBezTo>
                      <a:pt x="3402" y="2100"/>
                      <a:pt x="3607" y="1872"/>
                      <a:pt x="3813" y="1644"/>
                    </a:cubicBezTo>
                    <a:cubicBezTo>
                      <a:pt x="3927" y="1529"/>
                      <a:pt x="4018" y="1438"/>
                      <a:pt x="4132" y="1324"/>
                    </a:cubicBezTo>
                    <a:cubicBezTo>
                      <a:pt x="4246" y="1210"/>
                      <a:pt x="4338" y="1096"/>
                      <a:pt x="4452" y="982"/>
                    </a:cubicBezTo>
                    <a:cubicBezTo>
                      <a:pt x="4703" y="731"/>
                      <a:pt x="5000" y="479"/>
                      <a:pt x="5273" y="228"/>
                    </a:cubicBezTo>
                    <a:cubicBezTo>
                      <a:pt x="5319" y="183"/>
                      <a:pt x="5319" y="91"/>
                      <a:pt x="5273" y="46"/>
                    </a:cubicBezTo>
                    <a:cubicBezTo>
                      <a:pt x="5247" y="19"/>
                      <a:pt x="5220" y="8"/>
                      <a:pt x="5193" y="8"/>
                    </a:cubicBezTo>
                    <a:cubicBezTo>
                      <a:pt x="5174" y="8"/>
                      <a:pt x="5155" y="14"/>
                      <a:pt x="5136" y="23"/>
                    </a:cubicBezTo>
                    <a:cubicBezTo>
                      <a:pt x="5114" y="0"/>
                      <a:pt x="5091" y="0"/>
                      <a:pt x="5068" y="0"/>
                    </a:cubicBezTo>
                    <a:close/>
                  </a:path>
                </a:pathLst>
              </a:custGeom>
              <a:solidFill>
                <a:srgbClr val="817E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3" name="Google Shape;3583;p34"/>
              <p:cNvSpPr/>
              <p:nvPr/>
            </p:nvSpPr>
            <p:spPr>
              <a:xfrm>
                <a:off x="4129186" y="4720440"/>
                <a:ext cx="315305" cy="94064"/>
              </a:xfrm>
              <a:custGeom>
                <a:rect b="b" l="l" r="r" t="t"/>
                <a:pathLst>
                  <a:path extrusionOk="0" h="3480" w="11665">
                    <a:moveTo>
                      <a:pt x="5564" y="2801"/>
                    </a:moveTo>
                    <a:lnTo>
                      <a:pt x="5564" y="2801"/>
                    </a:lnTo>
                    <a:cubicBezTo>
                      <a:pt x="5558" y="2804"/>
                      <a:pt x="5553" y="2806"/>
                      <a:pt x="5547" y="2808"/>
                    </a:cubicBezTo>
                    <a:cubicBezTo>
                      <a:pt x="5547" y="2808"/>
                      <a:pt x="5557" y="2808"/>
                      <a:pt x="5564" y="2801"/>
                    </a:cubicBezTo>
                    <a:close/>
                    <a:moveTo>
                      <a:pt x="11573" y="0"/>
                    </a:moveTo>
                    <a:cubicBezTo>
                      <a:pt x="11573" y="0"/>
                      <a:pt x="11550" y="23"/>
                      <a:pt x="11550" y="23"/>
                    </a:cubicBezTo>
                    <a:cubicBezTo>
                      <a:pt x="11413" y="92"/>
                      <a:pt x="11276" y="160"/>
                      <a:pt x="11139" y="229"/>
                    </a:cubicBezTo>
                    <a:cubicBezTo>
                      <a:pt x="11025" y="297"/>
                      <a:pt x="10888" y="365"/>
                      <a:pt x="10751" y="434"/>
                    </a:cubicBezTo>
                    <a:cubicBezTo>
                      <a:pt x="10614" y="502"/>
                      <a:pt x="10500" y="571"/>
                      <a:pt x="10363" y="617"/>
                    </a:cubicBezTo>
                    <a:cubicBezTo>
                      <a:pt x="10226" y="685"/>
                      <a:pt x="10089" y="731"/>
                      <a:pt x="9952" y="799"/>
                    </a:cubicBezTo>
                    <a:cubicBezTo>
                      <a:pt x="9838" y="845"/>
                      <a:pt x="9701" y="890"/>
                      <a:pt x="9564" y="959"/>
                    </a:cubicBezTo>
                    <a:cubicBezTo>
                      <a:pt x="9427" y="1005"/>
                      <a:pt x="9291" y="1050"/>
                      <a:pt x="9154" y="1096"/>
                    </a:cubicBezTo>
                    <a:cubicBezTo>
                      <a:pt x="8902" y="1187"/>
                      <a:pt x="8651" y="1278"/>
                      <a:pt x="8400" y="1370"/>
                    </a:cubicBezTo>
                    <a:cubicBezTo>
                      <a:pt x="8332" y="1393"/>
                      <a:pt x="8241" y="1438"/>
                      <a:pt x="8172" y="1461"/>
                    </a:cubicBezTo>
                    <a:lnTo>
                      <a:pt x="8149" y="1461"/>
                    </a:lnTo>
                    <a:cubicBezTo>
                      <a:pt x="8081" y="1484"/>
                      <a:pt x="8035" y="1507"/>
                      <a:pt x="7989" y="1507"/>
                    </a:cubicBezTo>
                    <a:lnTo>
                      <a:pt x="8012" y="1507"/>
                    </a:lnTo>
                    <a:cubicBezTo>
                      <a:pt x="7716" y="1598"/>
                      <a:pt x="7442" y="1689"/>
                      <a:pt x="7168" y="1803"/>
                    </a:cubicBezTo>
                    <a:lnTo>
                      <a:pt x="7213" y="1781"/>
                    </a:lnTo>
                    <a:lnTo>
                      <a:pt x="7213" y="1781"/>
                    </a:lnTo>
                    <a:cubicBezTo>
                      <a:pt x="7145" y="1803"/>
                      <a:pt x="7099" y="1803"/>
                      <a:pt x="7054" y="1826"/>
                    </a:cubicBezTo>
                    <a:lnTo>
                      <a:pt x="7099" y="1803"/>
                    </a:lnTo>
                    <a:lnTo>
                      <a:pt x="7099" y="1803"/>
                    </a:lnTo>
                    <a:cubicBezTo>
                      <a:pt x="6803" y="1918"/>
                      <a:pt x="6506" y="2009"/>
                      <a:pt x="6209" y="2100"/>
                    </a:cubicBezTo>
                    <a:cubicBezTo>
                      <a:pt x="5912" y="2169"/>
                      <a:pt x="5638" y="2283"/>
                      <a:pt x="5342" y="2351"/>
                    </a:cubicBezTo>
                    <a:cubicBezTo>
                      <a:pt x="5022" y="2443"/>
                      <a:pt x="4703" y="2511"/>
                      <a:pt x="4383" y="2580"/>
                    </a:cubicBezTo>
                    <a:cubicBezTo>
                      <a:pt x="4246" y="2602"/>
                      <a:pt x="4086" y="2625"/>
                      <a:pt x="3949" y="2671"/>
                    </a:cubicBezTo>
                    <a:cubicBezTo>
                      <a:pt x="3790" y="2694"/>
                      <a:pt x="3653" y="2739"/>
                      <a:pt x="3516" y="2762"/>
                    </a:cubicBezTo>
                    <a:cubicBezTo>
                      <a:pt x="3356" y="2785"/>
                      <a:pt x="3196" y="2808"/>
                      <a:pt x="3036" y="2831"/>
                    </a:cubicBezTo>
                    <a:cubicBezTo>
                      <a:pt x="2899" y="2853"/>
                      <a:pt x="2762" y="2853"/>
                      <a:pt x="2648" y="2853"/>
                    </a:cubicBezTo>
                    <a:cubicBezTo>
                      <a:pt x="2489" y="2876"/>
                      <a:pt x="2352" y="2876"/>
                      <a:pt x="2215" y="2876"/>
                    </a:cubicBezTo>
                    <a:lnTo>
                      <a:pt x="1735" y="2876"/>
                    </a:lnTo>
                    <a:cubicBezTo>
                      <a:pt x="1439" y="2853"/>
                      <a:pt x="1142" y="2831"/>
                      <a:pt x="845" y="2762"/>
                    </a:cubicBezTo>
                    <a:cubicBezTo>
                      <a:pt x="777" y="2762"/>
                      <a:pt x="731" y="2739"/>
                      <a:pt x="663" y="2716"/>
                    </a:cubicBezTo>
                    <a:cubicBezTo>
                      <a:pt x="594" y="2694"/>
                      <a:pt x="503" y="2671"/>
                      <a:pt x="434" y="2625"/>
                    </a:cubicBezTo>
                    <a:cubicBezTo>
                      <a:pt x="406" y="2616"/>
                      <a:pt x="370" y="2610"/>
                      <a:pt x="332" y="2610"/>
                    </a:cubicBezTo>
                    <a:cubicBezTo>
                      <a:pt x="279" y="2610"/>
                      <a:pt x="223" y="2621"/>
                      <a:pt x="183" y="2648"/>
                    </a:cubicBezTo>
                    <a:cubicBezTo>
                      <a:pt x="115" y="2671"/>
                      <a:pt x="69" y="2739"/>
                      <a:pt x="46" y="2831"/>
                    </a:cubicBezTo>
                    <a:cubicBezTo>
                      <a:pt x="1" y="2899"/>
                      <a:pt x="23" y="2990"/>
                      <a:pt x="46" y="3059"/>
                    </a:cubicBezTo>
                    <a:cubicBezTo>
                      <a:pt x="92" y="3150"/>
                      <a:pt x="160" y="3196"/>
                      <a:pt x="229" y="3219"/>
                    </a:cubicBezTo>
                    <a:cubicBezTo>
                      <a:pt x="320" y="3264"/>
                      <a:pt x="389" y="3287"/>
                      <a:pt x="480" y="3310"/>
                    </a:cubicBezTo>
                    <a:cubicBezTo>
                      <a:pt x="571" y="3333"/>
                      <a:pt x="685" y="3356"/>
                      <a:pt x="777" y="3378"/>
                    </a:cubicBezTo>
                    <a:cubicBezTo>
                      <a:pt x="959" y="3424"/>
                      <a:pt x="1142" y="3424"/>
                      <a:pt x="1324" y="3447"/>
                    </a:cubicBezTo>
                    <a:cubicBezTo>
                      <a:pt x="1507" y="3470"/>
                      <a:pt x="1667" y="3470"/>
                      <a:pt x="1849" y="3470"/>
                    </a:cubicBezTo>
                    <a:cubicBezTo>
                      <a:pt x="1910" y="3477"/>
                      <a:pt x="1971" y="3480"/>
                      <a:pt x="2032" y="3480"/>
                    </a:cubicBezTo>
                    <a:cubicBezTo>
                      <a:pt x="2154" y="3480"/>
                      <a:pt x="2276" y="3470"/>
                      <a:pt x="2397" y="3470"/>
                    </a:cubicBezTo>
                    <a:lnTo>
                      <a:pt x="2466" y="3470"/>
                    </a:lnTo>
                    <a:cubicBezTo>
                      <a:pt x="2694" y="3447"/>
                      <a:pt x="2945" y="3424"/>
                      <a:pt x="3196" y="3378"/>
                    </a:cubicBezTo>
                    <a:cubicBezTo>
                      <a:pt x="3447" y="3356"/>
                      <a:pt x="3721" y="3287"/>
                      <a:pt x="3972" y="3219"/>
                    </a:cubicBezTo>
                    <a:cubicBezTo>
                      <a:pt x="4086" y="3196"/>
                      <a:pt x="4223" y="3150"/>
                      <a:pt x="4337" y="3127"/>
                    </a:cubicBezTo>
                    <a:cubicBezTo>
                      <a:pt x="4474" y="3104"/>
                      <a:pt x="4611" y="3059"/>
                      <a:pt x="4748" y="3036"/>
                    </a:cubicBezTo>
                    <a:cubicBezTo>
                      <a:pt x="5022" y="2968"/>
                      <a:pt x="5296" y="2876"/>
                      <a:pt x="5570" y="2785"/>
                    </a:cubicBezTo>
                    <a:lnTo>
                      <a:pt x="5570" y="2785"/>
                    </a:lnTo>
                    <a:cubicBezTo>
                      <a:pt x="5570" y="2793"/>
                      <a:pt x="5567" y="2798"/>
                      <a:pt x="5564" y="2801"/>
                    </a:cubicBezTo>
                    <a:lnTo>
                      <a:pt x="5564" y="2801"/>
                    </a:lnTo>
                    <a:cubicBezTo>
                      <a:pt x="5855" y="2690"/>
                      <a:pt x="6147" y="2600"/>
                      <a:pt x="6460" y="2488"/>
                    </a:cubicBezTo>
                    <a:cubicBezTo>
                      <a:pt x="6734" y="2374"/>
                      <a:pt x="7031" y="2283"/>
                      <a:pt x="7328" y="2169"/>
                    </a:cubicBezTo>
                    <a:cubicBezTo>
                      <a:pt x="7624" y="2055"/>
                      <a:pt x="7898" y="1963"/>
                      <a:pt x="8172" y="1849"/>
                    </a:cubicBezTo>
                    <a:cubicBezTo>
                      <a:pt x="8446" y="1735"/>
                      <a:pt x="8720" y="1621"/>
                      <a:pt x="8994" y="1484"/>
                    </a:cubicBezTo>
                    <a:cubicBezTo>
                      <a:pt x="9199" y="1393"/>
                      <a:pt x="9405" y="1301"/>
                      <a:pt x="9633" y="1187"/>
                    </a:cubicBezTo>
                    <a:cubicBezTo>
                      <a:pt x="9838" y="1096"/>
                      <a:pt x="10044" y="982"/>
                      <a:pt x="10272" y="868"/>
                    </a:cubicBezTo>
                    <a:cubicBezTo>
                      <a:pt x="10477" y="753"/>
                      <a:pt x="10706" y="639"/>
                      <a:pt x="10934" y="525"/>
                    </a:cubicBezTo>
                    <a:cubicBezTo>
                      <a:pt x="11048" y="480"/>
                      <a:pt x="11162" y="411"/>
                      <a:pt x="11276" y="365"/>
                    </a:cubicBezTo>
                    <a:cubicBezTo>
                      <a:pt x="11390" y="297"/>
                      <a:pt x="11505" y="229"/>
                      <a:pt x="11619" y="160"/>
                    </a:cubicBezTo>
                    <a:cubicBezTo>
                      <a:pt x="11664" y="137"/>
                      <a:pt x="11664" y="92"/>
                      <a:pt x="11642" y="69"/>
                    </a:cubicBezTo>
                    <a:cubicBezTo>
                      <a:pt x="11642" y="23"/>
                      <a:pt x="11619" y="0"/>
                      <a:pt x="11573" y="0"/>
                    </a:cubicBezTo>
                    <a:close/>
                  </a:path>
                </a:pathLst>
              </a:custGeom>
              <a:solidFill>
                <a:srgbClr val="817E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4" name="Google Shape;3584;p34"/>
              <p:cNvSpPr/>
              <p:nvPr/>
            </p:nvSpPr>
            <p:spPr>
              <a:xfrm>
                <a:off x="4667191" y="4330506"/>
                <a:ext cx="273327" cy="269327"/>
              </a:xfrm>
              <a:custGeom>
                <a:rect b="b" l="l" r="r" t="t"/>
                <a:pathLst>
                  <a:path extrusionOk="0" h="9964" w="10112">
                    <a:moveTo>
                      <a:pt x="9770" y="1"/>
                    </a:moveTo>
                    <a:cubicBezTo>
                      <a:pt x="9701" y="1"/>
                      <a:pt x="9633" y="24"/>
                      <a:pt x="9564" y="69"/>
                    </a:cubicBezTo>
                    <a:cubicBezTo>
                      <a:pt x="9564" y="92"/>
                      <a:pt x="9541" y="115"/>
                      <a:pt x="9518" y="138"/>
                    </a:cubicBezTo>
                    <a:cubicBezTo>
                      <a:pt x="9496" y="183"/>
                      <a:pt x="9473" y="229"/>
                      <a:pt x="9473" y="275"/>
                    </a:cubicBezTo>
                    <a:cubicBezTo>
                      <a:pt x="9450" y="297"/>
                      <a:pt x="9450" y="320"/>
                      <a:pt x="9450" y="343"/>
                    </a:cubicBezTo>
                    <a:cubicBezTo>
                      <a:pt x="9404" y="503"/>
                      <a:pt x="9359" y="663"/>
                      <a:pt x="9290" y="822"/>
                    </a:cubicBezTo>
                    <a:cubicBezTo>
                      <a:pt x="9222" y="982"/>
                      <a:pt x="9153" y="1142"/>
                      <a:pt x="9062" y="1302"/>
                    </a:cubicBezTo>
                    <a:cubicBezTo>
                      <a:pt x="9016" y="1416"/>
                      <a:pt x="8948" y="1553"/>
                      <a:pt x="8879" y="1667"/>
                    </a:cubicBezTo>
                    <a:cubicBezTo>
                      <a:pt x="8788" y="1804"/>
                      <a:pt x="8697" y="1941"/>
                      <a:pt x="8583" y="2101"/>
                    </a:cubicBezTo>
                    <a:cubicBezTo>
                      <a:pt x="8491" y="2238"/>
                      <a:pt x="8400" y="2375"/>
                      <a:pt x="8309" y="2489"/>
                    </a:cubicBezTo>
                    <a:cubicBezTo>
                      <a:pt x="8195" y="2626"/>
                      <a:pt x="8080" y="2763"/>
                      <a:pt x="7966" y="2877"/>
                    </a:cubicBezTo>
                    <a:lnTo>
                      <a:pt x="7966" y="2877"/>
                    </a:lnTo>
                    <a:cubicBezTo>
                      <a:pt x="7949" y="2894"/>
                      <a:pt x="7932" y="2911"/>
                      <a:pt x="7921" y="2922"/>
                    </a:cubicBezTo>
                    <a:cubicBezTo>
                      <a:pt x="7921" y="2922"/>
                      <a:pt x="7921" y="2922"/>
                      <a:pt x="7922" y="2922"/>
                    </a:cubicBezTo>
                    <a:lnTo>
                      <a:pt x="7922" y="2922"/>
                    </a:lnTo>
                    <a:cubicBezTo>
                      <a:pt x="7908" y="2938"/>
                      <a:pt x="7898" y="2953"/>
                      <a:pt x="7898" y="2968"/>
                    </a:cubicBezTo>
                    <a:cubicBezTo>
                      <a:pt x="7829" y="3036"/>
                      <a:pt x="7761" y="3105"/>
                      <a:pt x="7692" y="3196"/>
                    </a:cubicBezTo>
                    <a:cubicBezTo>
                      <a:pt x="7684" y="3196"/>
                      <a:pt x="7676" y="3199"/>
                      <a:pt x="7669" y="3204"/>
                    </a:cubicBezTo>
                    <a:lnTo>
                      <a:pt x="7669" y="3204"/>
                    </a:lnTo>
                    <a:cubicBezTo>
                      <a:pt x="7669" y="3201"/>
                      <a:pt x="7670" y="3199"/>
                      <a:pt x="7670" y="3196"/>
                    </a:cubicBezTo>
                    <a:lnTo>
                      <a:pt x="7670" y="3196"/>
                    </a:lnTo>
                    <a:cubicBezTo>
                      <a:pt x="7601" y="3288"/>
                      <a:pt x="7510" y="3379"/>
                      <a:pt x="7419" y="3470"/>
                    </a:cubicBezTo>
                    <a:cubicBezTo>
                      <a:pt x="7213" y="3698"/>
                      <a:pt x="7008" y="3927"/>
                      <a:pt x="6779" y="4155"/>
                    </a:cubicBezTo>
                    <a:cubicBezTo>
                      <a:pt x="6528" y="4383"/>
                      <a:pt x="6277" y="4634"/>
                      <a:pt x="6026" y="4862"/>
                    </a:cubicBezTo>
                    <a:cubicBezTo>
                      <a:pt x="5775" y="5091"/>
                      <a:pt x="5524" y="5319"/>
                      <a:pt x="5273" y="5547"/>
                    </a:cubicBezTo>
                    <a:cubicBezTo>
                      <a:pt x="5045" y="5775"/>
                      <a:pt x="4794" y="6004"/>
                      <a:pt x="4543" y="6232"/>
                    </a:cubicBezTo>
                    <a:cubicBezTo>
                      <a:pt x="4314" y="6460"/>
                      <a:pt x="4063" y="6666"/>
                      <a:pt x="3789" y="6894"/>
                    </a:cubicBezTo>
                    <a:cubicBezTo>
                      <a:pt x="3675" y="7008"/>
                      <a:pt x="3538" y="7099"/>
                      <a:pt x="3424" y="7213"/>
                    </a:cubicBezTo>
                    <a:cubicBezTo>
                      <a:pt x="3287" y="7305"/>
                      <a:pt x="3173" y="7396"/>
                      <a:pt x="3059" y="7510"/>
                    </a:cubicBezTo>
                    <a:cubicBezTo>
                      <a:pt x="2945" y="7602"/>
                      <a:pt x="2808" y="7716"/>
                      <a:pt x="2694" y="7807"/>
                    </a:cubicBezTo>
                    <a:cubicBezTo>
                      <a:pt x="2557" y="7921"/>
                      <a:pt x="2420" y="8035"/>
                      <a:pt x="2283" y="8126"/>
                    </a:cubicBezTo>
                    <a:cubicBezTo>
                      <a:pt x="2032" y="8332"/>
                      <a:pt x="1781" y="8515"/>
                      <a:pt x="1530" y="8720"/>
                    </a:cubicBezTo>
                    <a:cubicBezTo>
                      <a:pt x="1301" y="8903"/>
                      <a:pt x="1050" y="9108"/>
                      <a:pt x="799" y="9268"/>
                    </a:cubicBezTo>
                    <a:cubicBezTo>
                      <a:pt x="548" y="9450"/>
                      <a:pt x="297" y="9656"/>
                      <a:pt x="46" y="9816"/>
                    </a:cubicBezTo>
                    <a:cubicBezTo>
                      <a:pt x="0" y="9838"/>
                      <a:pt x="0" y="9907"/>
                      <a:pt x="46" y="9930"/>
                    </a:cubicBezTo>
                    <a:cubicBezTo>
                      <a:pt x="57" y="9953"/>
                      <a:pt x="74" y="9964"/>
                      <a:pt x="94" y="9964"/>
                    </a:cubicBezTo>
                    <a:cubicBezTo>
                      <a:pt x="114" y="9964"/>
                      <a:pt x="137" y="9953"/>
                      <a:pt x="160" y="9930"/>
                    </a:cubicBezTo>
                    <a:cubicBezTo>
                      <a:pt x="320" y="9838"/>
                      <a:pt x="480" y="9701"/>
                      <a:pt x="639" y="9587"/>
                    </a:cubicBezTo>
                    <a:cubicBezTo>
                      <a:pt x="799" y="9473"/>
                      <a:pt x="959" y="9359"/>
                      <a:pt x="1119" y="9245"/>
                    </a:cubicBezTo>
                    <a:cubicBezTo>
                      <a:pt x="1279" y="9108"/>
                      <a:pt x="1461" y="8994"/>
                      <a:pt x="1621" y="8857"/>
                    </a:cubicBezTo>
                    <a:cubicBezTo>
                      <a:pt x="1689" y="8811"/>
                      <a:pt x="1781" y="8743"/>
                      <a:pt x="1872" y="8674"/>
                    </a:cubicBezTo>
                    <a:cubicBezTo>
                      <a:pt x="1940" y="8606"/>
                      <a:pt x="2032" y="8560"/>
                      <a:pt x="2100" y="8515"/>
                    </a:cubicBezTo>
                    <a:cubicBezTo>
                      <a:pt x="2374" y="8332"/>
                      <a:pt x="2648" y="8172"/>
                      <a:pt x="2922" y="7967"/>
                    </a:cubicBezTo>
                    <a:cubicBezTo>
                      <a:pt x="3036" y="7875"/>
                      <a:pt x="3173" y="7784"/>
                      <a:pt x="3310" y="7693"/>
                    </a:cubicBezTo>
                    <a:cubicBezTo>
                      <a:pt x="3447" y="7602"/>
                      <a:pt x="3561" y="7510"/>
                      <a:pt x="3698" y="7419"/>
                    </a:cubicBezTo>
                    <a:cubicBezTo>
                      <a:pt x="3835" y="7328"/>
                      <a:pt x="3972" y="7213"/>
                      <a:pt x="4109" y="7122"/>
                    </a:cubicBezTo>
                    <a:cubicBezTo>
                      <a:pt x="4246" y="7008"/>
                      <a:pt x="4360" y="6917"/>
                      <a:pt x="4497" y="6803"/>
                    </a:cubicBezTo>
                    <a:cubicBezTo>
                      <a:pt x="4634" y="6711"/>
                      <a:pt x="4771" y="6597"/>
                      <a:pt x="4885" y="6506"/>
                    </a:cubicBezTo>
                    <a:cubicBezTo>
                      <a:pt x="5022" y="6392"/>
                      <a:pt x="5136" y="6278"/>
                      <a:pt x="5273" y="6186"/>
                    </a:cubicBezTo>
                    <a:cubicBezTo>
                      <a:pt x="5524" y="5958"/>
                      <a:pt x="5798" y="5730"/>
                      <a:pt x="6049" y="5524"/>
                    </a:cubicBezTo>
                    <a:cubicBezTo>
                      <a:pt x="6300" y="5296"/>
                      <a:pt x="6574" y="5068"/>
                      <a:pt x="6825" y="4862"/>
                    </a:cubicBezTo>
                    <a:cubicBezTo>
                      <a:pt x="6871" y="4817"/>
                      <a:pt x="6939" y="4748"/>
                      <a:pt x="6985" y="4703"/>
                    </a:cubicBezTo>
                    <a:cubicBezTo>
                      <a:pt x="7053" y="4634"/>
                      <a:pt x="7122" y="4589"/>
                      <a:pt x="7190" y="4520"/>
                    </a:cubicBezTo>
                    <a:cubicBezTo>
                      <a:pt x="7304" y="4406"/>
                      <a:pt x="7419" y="4292"/>
                      <a:pt x="7533" y="4178"/>
                    </a:cubicBezTo>
                    <a:cubicBezTo>
                      <a:pt x="7761" y="3972"/>
                      <a:pt x="7989" y="3744"/>
                      <a:pt x="8195" y="3516"/>
                    </a:cubicBezTo>
                    <a:cubicBezTo>
                      <a:pt x="8339" y="3392"/>
                      <a:pt x="8466" y="3249"/>
                      <a:pt x="8590" y="3104"/>
                    </a:cubicBezTo>
                    <a:lnTo>
                      <a:pt x="8590" y="3104"/>
                    </a:lnTo>
                    <a:cubicBezTo>
                      <a:pt x="8585" y="3112"/>
                      <a:pt x="8583" y="3120"/>
                      <a:pt x="8583" y="3128"/>
                    </a:cubicBezTo>
                    <a:cubicBezTo>
                      <a:pt x="8674" y="3014"/>
                      <a:pt x="8788" y="2899"/>
                      <a:pt x="8879" y="2785"/>
                    </a:cubicBezTo>
                    <a:cubicBezTo>
                      <a:pt x="8948" y="2671"/>
                      <a:pt x="9039" y="2580"/>
                      <a:pt x="9108" y="2466"/>
                    </a:cubicBezTo>
                    <a:cubicBezTo>
                      <a:pt x="9245" y="2260"/>
                      <a:pt x="9381" y="2055"/>
                      <a:pt x="9496" y="1850"/>
                    </a:cubicBezTo>
                    <a:cubicBezTo>
                      <a:pt x="9633" y="1621"/>
                      <a:pt x="9747" y="1393"/>
                      <a:pt x="9861" y="1142"/>
                    </a:cubicBezTo>
                    <a:cubicBezTo>
                      <a:pt x="9906" y="1028"/>
                      <a:pt x="9929" y="914"/>
                      <a:pt x="9975" y="800"/>
                    </a:cubicBezTo>
                    <a:cubicBezTo>
                      <a:pt x="10043" y="663"/>
                      <a:pt x="10066" y="503"/>
                      <a:pt x="10089" y="343"/>
                    </a:cubicBezTo>
                    <a:cubicBezTo>
                      <a:pt x="10112" y="160"/>
                      <a:pt x="9975" y="24"/>
                      <a:pt x="9815" y="1"/>
                    </a:cubicBezTo>
                    <a:close/>
                  </a:path>
                </a:pathLst>
              </a:custGeom>
              <a:solidFill>
                <a:srgbClr val="817E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5" name="Google Shape;3585;p34"/>
              <p:cNvSpPr/>
              <p:nvPr/>
            </p:nvSpPr>
            <p:spPr>
              <a:xfrm>
                <a:off x="4865240" y="4320640"/>
                <a:ext cx="40113" cy="83793"/>
              </a:xfrm>
              <a:custGeom>
                <a:rect b="b" l="l" r="r" t="t"/>
                <a:pathLst>
                  <a:path extrusionOk="0" h="3100" w="1484">
                    <a:moveTo>
                      <a:pt x="1301" y="0"/>
                    </a:moveTo>
                    <a:cubicBezTo>
                      <a:pt x="1256" y="0"/>
                      <a:pt x="1210" y="23"/>
                      <a:pt x="1164" y="46"/>
                    </a:cubicBezTo>
                    <a:cubicBezTo>
                      <a:pt x="1141" y="92"/>
                      <a:pt x="1119" y="137"/>
                      <a:pt x="1119" y="183"/>
                    </a:cubicBezTo>
                    <a:cubicBezTo>
                      <a:pt x="1119" y="252"/>
                      <a:pt x="1096" y="320"/>
                      <a:pt x="1096" y="366"/>
                    </a:cubicBezTo>
                    <a:cubicBezTo>
                      <a:pt x="1096" y="457"/>
                      <a:pt x="1096" y="525"/>
                      <a:pt x="1096" y="617"/>
                    </a:cubicBezTo>
                    <a:cubicBezTo>
                      <a:pt x="1096" y="777"/>
                      <a:pt x="1050" y="936"/>
                      <a:pt x="1027" y="1119"/>
                    </a:cubicBezTo>
                    <a:cubicBezTo>
                      <a:pt x="1027" y="1096"/>
                      <a:pt x="1027" y="1096"/>
                      <a:pt x="1027" y="1096"/>
                    </a:cubicBezTo>
                    <a:cubicBezTo>
                      <a:pt x="982" y="1279"/>
                      <a:pt x="936" y="1438"/>
                      <a:pt x="868" y="1621"/>
                    </a:cubicBezTo>
                    <a:cubicBezTo>
                      <a:pt x="799" y="1804"/>
                      <a:pt x="753" y="1986"/>
                      <a:pt x="662" y="2146"/>
                    </a:cubicBezTo>
                    <a:cubicBezTo>
                      <a:pt x="662" y="2123"/>
                      <a:pt x="662" y="2123"/>
                      <a:pt x="662" y="2123"/>
                    </a:cubicBezTo>
                    <a:cubicBezTo>
                      <a:pt x="594" y="2260"/>
                      <a:pt x="525" y="2374"/>
                      <a:pt x="434" y="2511"/>
                    </a:cubicBezTo>
                    <a:cubicBezTo>
                      <a:pt x="388" y="2557"/>
                      <a:pt x="343" y="2625"/>
                      <a:pt x="297" y="2694"/>
                    </a:cubicBezTo>
                    <a:cubicBezTo>
                      <a:pt x="251" y="2740"/>
                      <a:pt x="206" y="2785"/>
                      <a:pt x="160" y="2831"/>
                    </a:cubicBezTo>
                    <a:cubicBezTo>
                      <a:pt x="114" y="2876"/>
                      <a:pt x="92" y="2922"/>
                      <a:pt x="46" y="2968"/>
                    </a:cubicBezTo>
                    <a:cubicBezTo>
                      <a:pt x="23" y="2991"/>
                      <a:pt x="0" y="3036"/>
                      <a:pt x="46" y="3082"/>
                    </a:cubicBezTo>
                    <a:cubicBezTo>
                      <a:pt x="57" y="3093"/>
                      <a:pt x="74" y="3099"/>
                      <a:pt x="94" y="3099"/>
                    </a:cubicBezTo>
                    <a:cubicBezTo>
                      <a:pt x="114" y="3099"/>
                      <a:pt x="137" y="3093"/>
                      <a:pt x="160" y="3082"/>
                    </a:cubicBezTo>
                    <a:cubicBezTo>
                      <a:pt x="251" y="2991"/>
                      <a:pt x="320" y="2899"/>
                      <a:pt x="411" y="2808"/>
                    </a:cubicBezTo>
                    <a:cubicBezTo>
                      <a:pt x="480" y="2694"/>
                      <a:pt x="571" y="2580"/>
                      <a:pt x="662" y="2466"/>
                    </a:cubicBezTo>
                    <a:cubicBezTo>
                      <a:pt x="731" y="2374"/>
                      <a:pt x="822" y="2260"/>
                      <a:pt x="890" y="2146"/>
                    </a:cubicBezTo>
                    <a:cubicBezTo>
                      <a:pt x="959" y="2032"/>
                      <a:pt x="1005" y="1895"/>
                      <a:pt x="1073" y="1758"/>
                    </a:cubicBezTo>
                    <a:cubicBezTo>
                      <a:pt x="1119" y="1621"/>
                      <a:pt x="1187" y="1507"/>
                      <a:pt x="1233" y="1370"/>
                    </a:cubicBezTo>
                    <a:cubicBezTo>
                      <a:pt x="1256" y="1302"/>
                      <a:pt x="1278" y="1233"/>
                      <a:pt x="1301" y="1187"/>
                    </a:cubicBezTo>
                    <a:cubicBezTo>
                      <a:pt x="1324" y="1119"/>
                      <a:pt x="1347" y="1050"/>
                      <a:pt x="1370" y="982"/>
                    </a:cubicBezTo>
                    <a:cubicBezTo>
                      <a:pt x="1415" y="845"/>
                      <a:pt x="1438" y="708"/>
                      <a:pt x="1461" y="548"/>
                    </a:cubicBezTo>
                    <a:cubicBezTo>
                      <a:pt x="1484" y="434"/>
                      <a:pt x="1484" y="297"/>
                      <a:pt x="1484" y="160"/>
                    </a:cubicBezTo>
                    <a:cubicBezTo>
                      <a:pt x="1461" y="137"/>
                      <a:pt x="1461" y="92"/>
                      <a:pt x="1438" y="69"/>
                    </a:cubicBezTo>
                    <a:cubicBezTo>
                      <a:pt x="1393" y="46"/>
                      <a:pt x="1370" y="23"/>
                      <a:pt x="1301" y="0"/>
                    </a:cubicBezTo>
                    <a:close/>
                  </a:path>
                </a:pathLst>
              </a:custGeom>
              <a:solidFill>
                <a:srgbClr val="817E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6" name="Google Shape;3586;p34"/>
              <p:cNvSpPr/>
              <p:nvPr/>
            </p:nvSpPr>
            <p:spPr>
              <a:xfrm>
                <a:off x="4926922" y="4308909"/>
                <a:ext cx="14839" cy="14839"/>
              </a:xfrm>
              <a:custGeom>
                <a:rect b="b" l="l" r="r" t="t"/>
                <a:pathLst>
                  <a:path extrusionOk="0" h="549" w="549">
                    <a:moveTo>
                      <a:pt x="297" y="1"/>
                    </a:moveTo>
                    <a:cubicBezTo>
                      <a:pt x="229" y="1"/>
                      <a:pt x="161" y="24"/>
                      <a:pt x="92" y="69"/>
                    </a:cubicBezTo>
                    <a:cubicBezTo>
                      <a:pt x="46" y="115"/>
                      <a:pt x="24" y="183"/>
                      <a:pt x="1" y="252"/>
                    </a:cubicBezTo>
                    <a:cubicBezTo>
                      <a:pt x="1" y="320"/>
                      <a:pt x="24" y="389"/>
                      <a:pt x="69" y="434"/>
                    </a:cubicBezTo>
                    <a:cubicBezTo>
                      <a:pt x="115" y="503"/>
                      <a:pt x="183" y="549"/>
                      <a:pt x="252" y="549"/>
                    </a:cubicBezTo>
                    <a:cubicBezTo>
                      <a:pt x="320" y="549"/>
                      <a:pt x="389" y="526"/>
                      <a:pt x="457" y="480"/>
                    </a:cubicBezTo>
                    <a:cubicBezTo>
                      <a:pt x="503" y="434"/>
                      <a:pt x="526" y="366"/>
                      <a:pt x="549" y="298"/>
                    </a:cubicBezTo>
                    <a:cubicBezTo>
                      <a:pt x="549" y="229"/>
                      <a:pt x="526" y="161"/>
                      <a:pt x="480" y="92"/>
                    </a:cubicBezTo>
                    <a:cubicBezTo>
                      <a:pt x="434" y="46"/>
                      <a:pt x="366" y="1"/>
                      <a:pt x="297" y="1"/>
                    </a:cubicBezTo>
                    <a:close/>
                  </a:path>
                </a:pathLst>
              </a:custGeom>
              <a:solidFill>
                <a:srgbClr val="817E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7" name="Google Shape;3587;p34"/>
              <p:cNvSpPr/>
              <p:nvPr/>
            </p:nvSpPr>
            <p:spPr>
              <a:xfrm>
                <a:off x="4271715" y="4375538"/>
                <a:ext cx="256677" cy="292492"/>
              </a:xfrm>
              <a:custGeom>
                <a:rect b="b" l="l" r="r" t="t"/>
                <a:pathLst>
                  <a:path extrusionOk="0" h="10821" w="9496">
                    <a:moveTo>
                      <a:pt x="343" y="1"/>
                    </a:moveTo>
                    <a:cubicBezTo>
                      <a:pt x="229" y="115"/>
                      <a:pt x="114" y="252"/>
                      <a:pt x="0" y="366"/>
                    </a:cubicBezTo>
                    <a:cubicBezTo>
                      <a:pt x="1005" y="800"/>
                      <a:pt x="1940" y="1370"/>
                      <a:pt x="2831" y="2010"/>
                    </a:cubicBezTo>
                    <a:lnTo>
                      <a:pt x="2762" y="1987"/>
                    </a:lnTo>
                    <a:lnTo>
                      <a:pt x="2762" y="1987"/>
                    </a:lnTo>
                    <a:cubicBezTo>
                      <a:pt x="3949" y="2877"/>
                      <a:pt x="4999" y="3904"/>
                      <a:pt x="5935" y="5045"/>
                    </a:cubicBezTo>
                    <a:cubicBezTo>
                      <a:pt x="5935" y="5068"/>
                      <a:pt x="5935" y="5068"/>
                      <a:pt x="5935" y="5068"/>
                    </a:cubicBezTo>
                    <a:cubicBezTo>
                      <a:pt x="5935" y="5068"/>
                      <a:pt x="5958" y="5091"/>
                      <a:pt x="5958" y="5091"/>
                    </a:cubicBezTo>
                    <a:cubicBezTo>
                      <a:pt x="6985" y="6415"/>
                      <a:pt x="7852" y="7853"/>
                      <a:pt x="8537" y="9405"/>
                    </a:cubicBezTo>
                    <a:cubicBezTo>
                      <a:pt x="8537" y="9405"/>
                      <a:pt x="8537" y="9428"/>
                      <a:pt x="8537" y="9428"/>
                    </a:cubicBezTo>
                    <a:cubicBezTo>
                      <a:pt x="8537" y="9428"/>
                      <a:pt x="8537" y="9428"/>
                      <a:pt x="8537" y="9451"/>
                    </a:cubicBezTo>
                    <a:lnTo>
                      <a:pt x="8560" y="9451"/>
                    </a:lnTo>
                    <a:cubicBezTo>
                      <a:pt x="8742" y="9884"/>
                      <a:pt x="8902" y="10341"/>
                      <a:pt x="9062" y="10820"/>
                    </a:cubicBezTo>
                    <a:cubicBezTo>
                      <a:pt x="9153" y="10752"/>
                      <a:pt x="9245" y="10706"/>
                      <a:pt x="9359" y="10660"/>
                    </a:cubicBezTo>
                    <a:lnTo>
                      <a:pt x="9381" y="10660"/>
                    </a:lnTo>
                    <a:cubicBezTo>
                      <a:pt x="9404" y="10638"/>
                      <a:pt x="9450" y="10615"/>
                      <a:pt x="9496" y="10569"/>
                    </a:cubicBezTo>
                    <a:cubicBezTo>
                      <a:pt x="9290" y="9953"/>
                      <a:pt x="9039" y="9314"/>
                      <a:pt x="8742" y="8697"/>
                    </a:cubicBezTo>
                    <a:cubicBezTo>
                      <a:pt x="7943" y="6963"/>
                      <a:pt x="6871" y="5342"/>
                      <a:pt x="5592" y="3904"/>
                    </a:cubicBezTo>
                    <a:cubicBezTo>
                      <a:pt x="4406" y="2580"/>
                      <a:pt x="2990" y="1393"/>
                      <a:pt x="1415" y="526"/>
                    </a:cubicBezTo>
                    <a:cubicBezTo>
                      <a:pt x="1073" y="320"/>
                      <a:pt x="708" y="161"/>
                      <a:pt x="343"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8" name="Google Shape;3588;p34"/>
              <p:cNvSpPr/>
              <p:nvPr/>
            </p:nvSpPr>
            <p:spPr>
              <a:xfrm>
                <a:off x="4536393" y="4689572"/>
                <a:ext cx="649" cy="27"/>
              </a:xfrm>
              <a:custGeom>
                <a:rect b="b" l="l" r="r" t="t"/>
                <a:pathLst>
                  <a:path extrusionOk="0" h="1" w="24">
                    <a:moveTo>
                      <a:pt x="23" y="1"/>
                    </a:moveTo>
                    <a:cubicBezTo>
                      <a:pt x="23" y="1"/>
                      <a:pt x="0" y="1"/>
                      <a:pt x="0" y="1"/>
                    </a:cubicBezTo>
                    <a:cubicBezTo>
                      <a:pt x="0" y="1"/>
                      <a:pt x="23" y="1"/>
                      <a:pt x="23" y="1"/>
                    </a:cubicBezTo>
                    <a:cubicBezTo>
                      <a:pt x="23" y="1"/>
                      <a:pt x="23" y="1"/>
                      <a:pt x="23"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9" name="Google Shape;3589;p34"/>
              <p:cNvSpPr/>
              <p:nvPr/>
            </p:nvSpPr>
            <p:spPr>
              <a:xfrm>
                <a:off x="4525283" y="4691437"/>
                <a:ext cx="29030" cy="178939"/>
              </a:xfrm>
              <a:custGeom>
                <a:rect b="b" l="l" r="r" t="t"/>
                <a:pathLst>
                  <a:path extrusionOk="0" h="6620" w="1074">
                    <a:moveTo>
                      <a:pt x="457" y="0"/>
                    </a:moveTo>
                    <a:cubicBezTo>
                      <a:pt x="343" y="46"/>
                      <a:pt x="252" y="115"/>
                      <a:pt x="160" y="160"/>
                    </a:cubicBezTo>
                    <a:cubicBezTo>
                      <a:pt x="115" y="183"/>
                      <a:pt x="46" y="206"/>
                      <a:pt x="0" y="229"/>
                    </a:cubicBezTo>
                    <a:cubicBezTo>
                      <a:pt x="160" y="822"/>
                      <a:pt x="297" y="1438"/>
                      <a:pt x="366" y="2055"/>
                    </a:cubicBezTo>
                    <a:lnTo>
                      <a:pt x="388" y="2055"/>
                    </a:lnTo>
                    <a:cubicBezTo>
                      <a:pt x="388" y="2055"/>
                      <a:pt x="388" y="2078"/>
                      <a:pt x="388" y="2078"/>
                    </a:cubicBezTo>
                    <a:cubicBezTo>
                      <a:pt x="525" y="3242"/>
                      <a:pt x="571" y="4383"/>
                      <a:pt x="411" y="5547"/>
                    </a:cubicBezTo>
                    <a:cubicBezTo>
                      <a:pt x="366" y="5912"/>
                      <a:pt x="320" y="6255"/>
                      <a:pt x="229" y="6620"/>
                    </a:cubicBezTo>
                    <a:cubicBezTo>
                      <a:pt x="366" y="6597"/>
                      <a:pt x="503" y="6574"/>
                      <a:pt x="662" y="6551"/>
                    </a:cubicBezTo>
                    <a:lnTo>
                      <a:pt x="754" y="6551"/>
                    </a:lnTo>
                    <a:cubicBezTo>
                      <a:pt x="1050" y="5159"/>
                      <a:pt x="1073" y="3721"/>
                      <a:pt x="891" y="2306"/>
                    </a:cubicBezTo>
                    <a:cubicBezTo>
                      <a:pt x="799" y="1530"/>
                      <a:pt x="662" y="754"/>
                      <a:pt x="457" y="0"/>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0" name="Google Shape;3590;p34"/>
              <p:cNvSpPr/>
              <p:nvPr/>
            </p:nvSpPr>
            <p:spPr>
              <a:xfrm>
                <a:off x="4261849" y="4379862"/>
                <a:ext cx="27" cy="649"/>
              </a:xfrm>
              <a:custGeom>
                <a:rect b="b" l="l" r="r" t="t"/>
                <a:pathLst>
                  <a:path extrusionOk="0" h="24" w="1">
                    <a:moveTo>
                      <a:pt x="0" y="24"/>
                    </a:moveTo>
                    <a:cubicBezTo>
                      <a:pt x="0" y="24"/>
                      <a:pt x="0" y="24"/>
                      <a:pt x="0" y="1"/>
                    </a:cubicBezTo>
                    <a:cubicBezTo>
                      <a:pt x="0" y="24"/>
                      <a:pt x="0" y="24"/>
                      <a:pt x="0" y="24"/>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1" name="Google Shape;3591;p34"/>
              <p:cNvSpPr/>
              <p:nvPr/>
            </p:nvSpPr>
            <p:spPr>
              <a:xfrm>
                <a:off x="4502443" y="4629728"/>
                <a:ext cx="27" cy="27"/>
              </a:xfrm>
              <a:custGeom>
                <a:rect b="b" l="l" r="r" t="t"/>
                <a:pathLst>
                  <a:path extrusionOk="0" h="1" w="1">
                    <a:moveTo>
                      <a:pt x="1" y="1"/>
                    </a:moveTo>
                    <a:cubicBezTo>
                      <a:pt x="1" y="1"/>
                      <a:pt x="1" y="1"/>
                      <a:pt x="1" y="1"/>
                    </a:cubicBezTo>
                    <a:cubicBezTo>
                      <a:pt x="1" y="1"/>
                      <a:pt x="1" y="1"/>
                      <a:pt x="1"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2" name="Google Shape;3592;p34"/>
              <p:cNvSpPr/>
              <p:nvPr/>
            </p:nvSpPr>
            <p:spPr>
              <a:xfrm>
                <a:off x="4535771" y="4747579"/>
                <a:ext cx="27" cy="27"/>
              </a:xfrm>
              <a:custGeom>
                <a:rect b="b" l="l" r="r" t="t"/>
                <a:pathLst>
                  <a:path extrusionOk="0" h="1" w="1">
                    <a:moveTo>
                      <a:pt x="0" y="1"/>
                    </a:moveTo>
                    <a:cubicBezTo>
                      <a:pt x="0" y="1"/>
                      <a:pt x="0" y="1"/>
                      <a:pt x="0" y="1"/>
                    </a:cubicBezTo>
                    <a:cubicBezTo>
                      <a:pt x="0" y="1"/>
                      <a:pt x="0" y="1"/>
                      <a:pt x="0"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3" name="Google Shape;3593;p34"/>
              <p:cNvSpPr/>
              <p:nvPr/>
            </p:nvSpPr>
            <p:spPr>
              <a:xfrm>
                <a:off x="4432111" y="4511904"/>
                <a:ext cx="27" cy="649"/>
              </a:xfrm>
              <a:custGeom>
                <a:rect b="b" l="l" r="r" t="t"/>
                <a:pathLst>
                  <a:path extrusionOk="0" h="24" w="1">
                    <a:moveTo>
                      <a:pt x="1" y="23"/>
                    </a:moveTo>
                    <a:cubicBezTo>
                      <a:pt x="1" y="23"/>
                      <a:pt x="1" y="23"/>
                      <a:pt x="1" y="0"/>
                    </a:cubicBezTo>
                    <a:cubicBezTo>
                      <a:pt x="1" y="0"/>
                      <a:pt x="1" y="0"/>
                      <a:pt x="1" y="0"/>
                    </a:cubicBezTo>
                    <a:cubicBezTo>
                      <a:pt x="1" y="0"/>
                      <a:pt x="1" y="23"/>
                      <a:pt x="1" y="23"/>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4" name="Google Shape;3594;p34"/>
              <p:cNvSpPr/>
              <p:nvPr/>
            </p:nvSpPr>
            <p:spPr>
              <a:xfrm>
                <a:off x="4432111" y="4512526"/>
                <a:ext cx="27" cy="27"/>
              </a:xfrm>
              <a:custGeom>
                <a:rect b="b" l="l" r="r" t="t"/>
                <a:pathLst>
                  <a:path extrusionOk="0" h="1" w="1">
                    <a:moveTo>
                      <a:pt x="1" y="0"/>
                    </a:moveTo>
                    <a:cubicBezTo>
                      <a:pt x="1" y="0"/>
                      <a:pt x="1" y="0"/>
                      <a:pt x="1" y="0"/>
                    </a:cubicBezTo>
                    <a:cubicBezTo>
                      <a:pt x="1" y="0"/>
                      <a:pt x="1" y="0"/>
                      <a:pt x="1" y="0"/>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5" name="Google Shape;3595;p34"/>
              <p:cNvSpPr/>
              <p:nvPr/>
            </p:nvSpPr>
            <p:spPr>
              <a:xfrm>
                <a:off x="4432733" y="4513120"/>
                <a:ext cx="27" cy="27"/>
              </a:xfrm>
              <a:custGeom>
                <a:rect b="b" l="l" r="r" t="t"/>
                <a:pathLst>
                  <a:path extrusionOk="0" h="1" w="1">
                    <a:moveTo>
                      <a:pt x="1" y="1"/>
                    </a:moveTo>
                    <a:lnTo>
                      <a:pt x="1" y="1"/>
                    </a:ln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6" name="Google Shape;3596;p34"/>
              <p:cNvSpPr/>
              <p:nvPr/>
            </p:nvSpPr>
            <p:spPr>
              <a:xfrm>
                <a:off x="4502443" y="4629728"/>
                <a:ext cx="27" cy="649"/>
              </a:xfrm>
              <a:custGeom>
                <a:rect b="b" l="l" r="r" t="t"/>
                <a:pathLst>
                  <a:path extrusionOk="0" h="24" w="1">
                    <a:moveTo>
                      <a:pt x="1" y="24"/>
                    </a:moveTo>
                    <a:cubicBezTo>
                      <a:pt x="1" y="1"/>
                      <a:pt x="1" y="1"/>
                      <a:pt x="1"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7" name="Google Shape;3597;p34"/>
              <p:cNvSpPr/>
              <p:nvPr/>
            </p:nvSpPr>
            <p:spPr>
              <a:xfrm>
                <a:off x="4535149" y="4746335"/>
                <a:ext cx="27" cy="27"/>
              </a:xfrm>
              <a:custGeom>
                <a:rect b="b" l="l" r="r" t="t"/>
                <a:pathLst>
                  <a:path extrusionOk="0" h="1" w="1">
                    <a:moveTo>
                      <a:pt x="1" y="1"/>
                    </a:moveTo>
                    <a:cubicBezTo>
                      <a:pt x="1" y="1"/>
                      <a:pt x="1" y="1"/>
                      <a:pt x="1" y="1"/>
                    </a:cubicBezTo>
                    <a:cubicBezTo>
                      <a:pt x="1" y="1"/>
                      <a:pt x="1" y="1"/>
                      <a:pt x="1"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8" name="Google Shape;3598;p34"/>
              <p:cNvSpPr/>
              <p:nvPr/>
            </p:nvSpPr>
            <p:spPr>
              <a:xfrm>
                <a:off x="4535149" y="4746335"/>
                <a:ext cx="649" cy="649"/>
              </a:xfrm>
              <a:custGeom>
                <a:rect b="b" l="l" r="r" t="t"/>
                <a:pathLst>
                  <a:path extrusionOk="0" h="24" w="24">
                    <a:moveTo>
                      <a:pt x="23" y="24"/>
                    </a:moveTo>
                    <a:cubicBezTo>
                      <a:pt x="1" y="1"/>
                      <a:pt x="1" y="1"/>
                      <a:pt x="1" y="1"/>
                    </a:cubicBezTo>
                    <a:cubicBezTo>
                      <a:pt x="1" y="1"/>
                      <a:pt x="1" y="1"/>
                      <a:pt x="23" y="24"/>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9" name="Google Shape;3599;p34"/>
              <p:cNvSpPr/>
              <p:nvPr/>
            </p:nvSpPr>
            <p:spPr>
              <a:xfrm>
                <a:off x="4469142" y="4262633"/>
                <a:ext cx="142529" cy="356634"/>
              </a:xfrm>
              <a:custGeom>
                <a:rect b="b" l="l" r="r" t="t"/>
                <a:pathLst>
                  <a:path extrusionOk="0" h="13194" w="5273">
                    <a:moveTo>
                      <a:pt x="662" y="1"/>
                    </a:moveTo>
                    <a:cubicBezTo>
                      <a:pt x="594" y="1"/>
                      <a:pt x="503" y="24"/>
                      <a:pt x="434" y="24"/>
                    </a:cubicBezTo>
                    <a:cubicBezTo>
                      <a:pt x="343" y="47"/>
                      <a:pt x="251" y="69"/>
                      <a:pt x="160" y="69"/>
                    </a:cubicBezTo>
                    <a:cubicBezTo>
                      <a:pt x="0" y="1667"/>
                      <a:pt x="137" y="3265"/>
                      <a:pt x="480" y="4840"/>
                    </a:cubicBezTo>
                    <a:cubicBezTo>
                      <a:pt x="913" y="6734"/>
                      <a:pt x="1667" y="8560"/>
                      <a:pt x="2671" y="10227"/>
                    </a:cubicBezTo>
                    <a:cubicBezTo>
                      <a:pt x="3287" y="11277"/>
                      <a:pt x="4018" y="12281"/>
                      <a:pt x="4839" y="13194"/>
                    </a:cubicBezTo>
                    <a:cubicBezTo>
                      <a:pt x="4931" y="13148"/>
                      <a:pt x="5022" y="13103"/>
                      <a:pt x="5113" y="13057"/>
                    </a:cubicBezTo>
                    <a:cubicBezTo>
                      <a:pt x="5159" y="13011"/>
                      <a:pt x="5227" y="12988"/>
                      <a:pt x="5273" y="12943"/>
                    </a:cubicBezTo>
                    <a:cubicBezTo>
                      <a:pt x="5022" y="12646"/>
                      <a:pt x="4748" y="12349"/>
                      <a:pt x="4520" y="12053"/>
                    </a:cubicBezTo>
                    <a:cubicBezTo>
                      <a:pt x="3470" y="10729"/>
                      <a:pt x="2602" y="9268"/>
                      <a:pt x="1941" y="7716"/>
                    </a:cubicBezTo>
                    <a:cubicBezTo>
                      <a:pt x="1347" y="6346"/>
                      <a:pt x="936" y="4908"/>
                      <a:pt x="708" y="3425"/>
                    </a:cubicBezTo>
                    <a:cubicBezTo>
                      <a:pt x="708" y="3425"/>
                      <a:pt x="708" y="3402"/>
                      <a:pt x="708" y="3402"/>
                    </a:cubicBezTo>
                    <a:lnTo>
                      <a:pt x="708" y="3379"/>
                    </a:lnTo>
                    <a:cubicBezTo>
                      <a:pt x="571" y="2261"/>
                      <a:pt x="525" y="1119"/>
                      <a:pt x="662"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0" name="Google Shape;3600;p34"/>
              <p:cNvSpPr/>
              <p:nvPr/>
            </p:nvSpPr>
            <p:spPr>
              <a:xfrm>
                <a:off x="4488252" y="4353968"/>
                <a:ext cx="27" cy="27"/>
              </a:xfrm>
              <a:custGeom>
                <a:rect b="b" l="l" r="r" t="t"/>
                <a:pathLst>
                  <a:path extrusionOk="0" h="1" w="1">
                    <a:moveTo>
                      <a:pt x="1" y="0"/>
                    </a:moveTo>
                    <a:lnTo>
                      <a:pt x="1" y="0"/>
                    </a:ln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1" name="Google Shape;3601;p34"/>
              <p:cNvSpPr/>
              <p:nvPr/>
            </p:nvSpPr>
            <p:spPr>
              <a:xfrm>
                <a:off x="4630781" y="4635918"/>
                <a:ext cx="27" cy="27"/>
              </a:xfrm>
              <a:custGeom>
                <a:rect b="b" l="l" r="r" t="t"/>
                <a:pathLst>
                  <a:path extrusionOk="0" h="1" w="1">
                    <a:moveTo>
                      <a:pt x="1" y="0"/>
                    </a:moveTo>
                    <a:cubicBezTo>
                      <a:pt x="1" y="0"/>
                      <a:pt x="1" y="0"/>
                      <a:pt x="1" y="0"/>
                    </a:cubicBezTo>
                    <a:cubicBezTo>
                      <a:pt x="1" y="0"/>
                      <a:pt x="1" y="0"/>
                      <a:pt x="1" y="0"/>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2" name="Google Shape;3602;p34"/>
              <p:cNvSpPr/>
              <p:nvPr/>
            </p:nvSpPr>
            <p:spPr>
              <a:xfrm>
                <a:off x="4623375" y="4636539"/>
                <a:ext cx="151179" cy="98741"/>
              </a:xfrm>
              <a:custGeom>
                <a:rect b="b" l="l" r="r" t="t"/>
                <a:pathLst>
                  <a:path extrusionOk="0" h="3653" w="5593">
                    <a:moveTo>
                      <a:pt x="434" y="0"/>
                    </a:moveTo>
                    <a:cubicBezTo>
                      <a:pt x="275" y="91"/>
                      <a:pt x="138" y="160"/>
                      <a:pt x="1" y="251"/>
                    </a:cubicBezTo>
                    <a:cubicBezTo>
                      <a:pt x="206" y="479"/>
                      <a:pt x="434" y="685"/>
                      <a:pt x="663" y="890"/>
                    </a:cubicBezTo>
                    <a:cubicBezTo>
                      <a:pt x="2032" y="2077"/>
                      <a:pt x="3584" y="3059"/>
                      <a:pt x="5296" y="3652"/>
                    </a:cubicBezTo>
                    <a:cubicBezTo>
                      <a:pt x="5342" y="3561"/>
                      <a:pt x="5410" y="3492"/>
                      <a:pt x="5479" y="3401"/>
                    </a:cubicBezTo>
                    <a:cubicBezTo>
                      <a:pt x="5502" y="3355"/>
                      <a:pt x="5547" y="3287"/>
                      <a:pt x="5593" y="3241"/>
                    </a:cubicBezTo>
                    <a:cubicBezTo>
                      <a:pt x="5365" y="3173"/>
                      <a:pt x="5159" y="3081"/>
                      <a:pt x="4931" y="3013"/>
                    </a:cubicBezTo>
                    <a:lnTo>
                      <a:pt x="4954" y="3013"/>
                    </a:lnTo>
                    <a:cubicBezTo>
                      <a:pt x="3904" y="2579"/>
                      <a:pt x="2922" y="2009"/>
                      <a:pt x="1986" y="1324"/>
                    </a:cubicBezTo>
                    <a:cubicBezTo>
                      <a:pt x="1964" y="1301"/>
                      <a:pt x="1964" y="1301"/>
                      <a:pt x="1964" y="1301"/>
                    </a:cubicBezTo>
                    <a:cubicBezTo>
                      <a:pt x="1416" y="890"/>
                      <a:pt x="914" y="457"/>
                      <a:pt x="434" y="0"/>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3" name="Google Shape;3603;p34"/>
              <p:cNvSpPr/>
              <p:nvPr/>
            </p:nvSpPr>
            <p:spPr>
              <a:xfrm>
                <a:off x="4756038" y="4717359"/>
                <a:ext cx="622" cy="622"/>
              </a:xfrm>
              <a:custGeom>
                <a:rect b="b" l="l" r="r" t="t"/>
                <a:pathLst>
                  <a:path extrusionOk="0" h="23" w="23">
                    <a:moveTo>
                      <a:pt x="23" y="23"/>
                    </a:moveTo>
                    <a:cubicBezTo>
                      <a:pt x="23" y="0"/>
                      <a:pt x="23" y="0"/>
                      <a:pt x="0" y="0"/>
                    </a:cubicBezTo>
                    <a:cubicBezTo>
                      <a:pt x="23" y="0"/>
                      <a:pt x="23" y="0"/>
                      <a:pt x="23" y="23"/>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4" name="Google Shape;3604;p34"/>
              <p:cNvSpPr/>
              <p:nvPr/>
            </p:nvSpPr>
            <p:spPr>
              <a:xfrm>
                <a:off x="4488252" y="4353968"/>
                <a:ext cx="27" cy="27"/>
              </a:xfrm>
              <a:custGeom>
                <a:rect b="b" l="l" r="r" t="t"/>
                <a:pathLst>
                  <a:path extrusionOk="0" h="1" w="1">
                    <a:moveTo>
                      <a:pt x="1" y="0"/>
                    </a:moveTo>
                    <a:lnTo>
                      <a:pt x="1" y="0"/>
                    </a:ln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5" name="Google Shape;3605;p34"/>
              <p:cNvSpPr/>
              <p:nvPr/>
            </p:nvSpPr>
            <p:spPr>
              <a:xfrm>
                <a:off x="4488252" y="4355184"/>
                <a:ext cx="27" cy="27"/>
              </a:xfrm>
              <a:custGeom>
                <a:rect b="b" l="l" r="r" t="t"/>
                <a:pathLst>
                  <a:path extrusionOk="0" h="1" w="1">
                    <a:moveTo>
                      <a:pt x="1" y="1"/>
                    </a:moveTo>
                    <a:cubicBezTo>
                      <a:pt x="1" y="1"/>
                      <a:pt x="1" y="1"/>
                      <a:pt x="1" y="1"/>
                    </a:cubicBezTo>
                    <a:cubicBezTo>
                      <a:pt x="1" y="1"/>
                      <a:pt x="1" y="1"/>
                      <a:pt x="1"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6" name="Google Shape;3606;p34"/>
              <p:cNvSpPr/>
              <p:nvPr/>
            </p:nvSpPr>
            <p:spPr>
              <a:xfrm>
                <a:off x="4676435" y="4671705"/>
                <a:ext cx="27" cy="27"/>
              </a:xfrm>
              <a:custGeom>
                <a:rect b="b" l="l" r="r" t="t"/>
                <a:pathLst>
                  <a:path extrusionOk="0" h="1" w="1">
                    <a:moveTo>
                      <a:pt x="1" y="0"/>
                    </a:moveTo>
                    <a:cubicBezTo>
                      <a:pt x="1" y="0"/>
                      <a:pt x="1" y="0"/>
                      <a:pt x="1" y="0"/>
                    </a:cubicBezTo>
                    <a:cubicBezTo>
                      <a:pt x="1" y="0"/>
                      <a:pt x="1" y="0"/>
                      <a:pt x="1" y="0"/>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7" name="Google Shape;3607;p34"/>
              <p:cNvSpPr/>
              <p:nvPr/>
            </p:nvSpPr>
            <p:spPr>
              <a:xfrm>
                <a:off x="4677057" y="4672300"/>
                <a:ext cx="649" cy="27"/>
              </a:xfrm>
              <a:custGeom>
                <a:rect b="b" l="l" r="r" t="t"/>
                <a:pathLst>
                  <a:path extrusionOk="0" h="1" w="24">
                    <a:moveTo>
                      <a:pt x="0" y="1"/>
                    </a:moveTo>
                    <a:cubicBezTo>
                      <a:pt x="0" y="1"/>
                      <a:pt x="0" y="1"/>
                      <a:pt x="23" y="1"/>
                    </a:cubicBezTo>
                    <a:cubicBezTo>
                      <a:pt x="0" y="1"/>
                      <a:pt x="0" y="1"/>
                      <a:pt x="0" y="1"/>
                    </a:cubicBezTo>
                    <a:cubicBezTo>
                      <a:pt x="0" y="1"/>
                      <a:pt x="0" y="1"/>
                      <a:pt x="0"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8" name="Google Shape;3608;p34"/>
              <p:cNvSpPr/>
              <p:nvPr/>
            </p:nvSpPr>
            <p:spPr>
              <a:xfrm>
                <a:off x="4677678" y="4672300"/>
                <a:ext cx="27" cy="27"/>
              </a:xfrm>
              <a:custGeom>
                <a:rect b="b" l="l" r="r" t="t"/>
                <a:pathLst>
                  <a:path extrusionOk="0" h="1" w="1">
                    <a:moveTo>
                      <a:pt x="0" y="1"/>
                    </a:moveTo>
                    <a:cubicBezTo>
                      <a:pt x="0" y="1"/>
                      <a:pt x="0" y="1"/>
                      <a:pt x="0" y="1"/>
                    </a:cubicBezTo>
                    <a:cubicBezTo>
                      <a:pt x="0" y="1"/>
                      <a:pt x="0" y="1"/>
                      <a:pt x="0"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9" name="Google Shape;3609;p34"/>
              <p:cNvSpPr/>
              <p:nvPr/>
            </p:nvSpPr>
            <p:spPr>
              <a:xfrm>
                <a:off x="4756038" y="4717359"/>
                <a:ext cx="27" cy="27"/>
              </a:xfrm>
              <a:custGeom>
                <a:rect b="b" l="l" r="r" t="t"/>
                <a:pathLst>
                  <a:path extrusionOk="0" h="1" w="1">
                    <a:moveTo>
                      <a:pt x="0" y="0"/>
                    </a:moveTo>
                    <a:cubicBezTo>
                      <a:pt x="0" y="0"/>
                      <a:pt x="0" y="0"/>
                      <a:pt x="0" y="0"/>
                    </a:cubicBezTo>
                    <a:cubicBezTo>
                      <a:pt x="0" y="0"/>
                      <a:pt x="0" y="0"/>
                      <a:pt x="0" y="0"/>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0" name="Google Shape;3610;p34"/>
              <p:cNvSpPr/>
              <p:nvPr/>
            </p:nvSpPr>
            <p:spPr>
              <a:xfrm>
                <a:off x="4488252" y="4353968"/>
                <a:ext cx="27" cy="27"/>
              </a:xfrm>
              <a:custGeom>
                <a:rect b="b" l="l" r="r" t="t"/>
                <a:pathLst>
                  <a:path extrusionOk="0" h="1" w="1">
                    <a:moveTo>
                      <a:pt x="1" y="0"/>
                    </a:moveTo>
                    <a:lnTo>
                      <a:pt x="1" y="0"/>
                    </a:lnTo>
                    <a:cubicBezTo>
                      <a:pt x="1" y="0"/>
                      <a:pt x="1" y="0"/>
                      <a:pt x="1" y="0"/>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1" name="Google Shape;3611;p34"/>
              <p:cNvSpPr/>
              <p:nvPr/>
            </p:nvSpPr>
            <p:spPr>
              <a:xfrm>
                <a:off x="4488252" y="4353968"/>
                <a:ext cx="27" cy="27"/>
              </a:xfrm>
              <a:custGeom>
                <a:rect b="b" l="l" r="r" t="t"/>
                <a:pathLst>
                  <a:path extrusionOk="0" h="1" w="1">
                    <a:moveTo>
                      <a:pt x="1" y="0"/>
                    </a:moveTo>
                    <a:cubicBezTo>
                      <a:pt x="1" y="0"/>
                      <a:pt x="1" y="0"/>
                      <a:pt x="1" y="0"/>
                    </a:cubicBezTo>
                    <a:cubicBezTo>
                      <a:pt x="1" y="0"/>
                      <a:pt x="1" y="0"/>
                      <a:pt x="1" y="0"/>
                    </a:cubicBezTo>
                    <a:lnTo>
                      <a:pt x="1" y="0"/>
                    </a:ln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2" name="Google Shape;3612;p34"/>
              <p:cNvSpPr/>
              <p:nvPr/>
            </p:nvSpPr>
            <p:spPr>
              <a:xfrm>
                <a:off x="4488252" y="4353968"/>
                <a:ext cx="27" cy="1243"/>
              </a:xfrm>
              <a:custGeom>
                <a:rect b="b" l="l" r="r" t="t"/>
                <a:pathLst>
                  <a:path extrusionOk="0" h="46" w="1">
                    <a:moveTo>
                      <a:pt x="1" y="23"/>
                    </a:moveTo>
                    <a:cubicBezTo>
                      <a:pt x="1" y="23"/>
                      <a:pt x="1" y="23"/>
                      <a:pt x="1" y="46"/>
                    </a:cubicBezTo>
                    <a:cubicBezTo>
                      <a:pt x="1" y="23"/>
                      <a:pt x="1" y="23"/>
                      <a:pt x="1" y="0"/>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3" name="Google Shape;3613;p34"/>
              <p:cNvSpPr/>
              <p:nvPr/>
            </p:nvSpPr>
            <p:spPr>
              <a:xfrm>
                <a:off x="4676435" y="4671705"/>
                <a:ext cx="649" cy="622"/>
              </a:xfrm>
              <a:custGeom>
                <a:rect b="b" l="l" r="r" t="t"/>
                <a:pathLst>
                  <a:path extrusionOk="0" h="23" w="24">
                    <a:moveTo>
                      <a:pt x="1" y="0"/>
                    </a:moveTo>
                    <a:cubicBezTo>
                      <a:pt x="1" y="0"/>
                      <a:pt x="23" y="23"/>
                      <a:pt x="23" y="23"/>
                    </a:cubicBezTo>
                    <a:cubicBezTo>
                      <a:pt x="23" y="0"/>
                      <a:pt x="1" y="0"/>
                      <a:pt x="1" y="0"/>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4" name="Google Shape;3614;p34"/>
              <p:cNvSpPr/>
              <p:nvPr/>
            </p:nvSpPr>
            <p:spPr>
              <a:xfrm>
                <a:off x="4677057" y="4672300"/>
                <a:ext cx="27" cy="27"/>
              </a:xfrm>
              <a:custGeom>
                <a:rect b="b" l="l" r="r" t="t"/>
                <a:pathLst>
                  <a:path extrusionOk="0" h="1" w="1">
                    <a:moveTo>
                      <a:pt x="0" y="1"/>
                    </a:moveTo>
                    <a:cubicBezTo>
                      <a:pt x="0" y="1"/>
                      <a:pt x="0" y="1"/>
                      <a:pt x="0" y="1"/>
                    </a:cubicBezTo>
                    <a:lnTo>
                      <a:pt x="0" y="1"/>
                    </a:lnTo>
                    <a:cubicBezTo>
                      <a:pt x="0" y="1"/>
                      <a:pt x="0" y="1"/>
                      <a:pt x="0"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5" name="Google Shape;3615;p34"/>
              <p:cNvSpPr/>
              <p:nvPr/>
            </p:nvSpPr>
            <p:spPr>
              <a:xfrm>
                <a:off x="4677057" y="4672300"/>
                <a:ext cx="27" cy="27"/>
              </a:xfrm>
              <a:custGeom>
                <a:rect b="b" l="l" r="r" t="t"/>
                <a:pathLst>
                  <a:path extrusionOk="0" h="1" w="1">
                    <a:moveTo>
                      <a:pt x="0" y="1"/>
                    </a:moveTo>
                    <a:cubicBezTo>
                      <a:pt x="0" y="1"/>
                      <a:pt x="0" y="1"/>
                      <a:pt x="0" y="1"/>
                    </a:cubicBezTo>
                    <a:cubicBezTo>
                      <a:pt x="0" y="1"/>
                      <a:pt x="0" y="1"/>
                      <a:pt x="0"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6" name="Google Shape;3616;p34"/>
              <p:cNvSpPr/>
              <p:nvPr/>
            </p:nvSpPr>
            <p:spPr>
              <a:xfrm>
                <a:off x="4677057" y="4672300"/>
                <a:ext cx="27" cy="27"/>
              </a:xfrm>
              <a:custGeom>
                <a:rect b="b" l="l" r="r" t="t"/>
                <a:pathLst>
                  <a:path extrusionOk="0" h="1" w="1">
                    <a:moveTo>
                      <a:pt x="0" y="1"/>
                    </a:moveTo>
                    <a:cubicBezTo>
                      <a:pt x="0" y="1"/>
                      <a:pt x="0" y="1"/>
                      <a:pt x="0" y="1"/>
                    </a:cubicBezTo>
                    <a:cubicBezTo>
                      <a:pt x="0" y="1"/>
                      <a:pt x="0" y="1"/>
                      <a:pt x="0"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7" name="Google Shape;3617;p34"/>
              <p:cNvSpPr/>
              <p:nvPr/>
            </p:nvSpPr>
            <p:spPr>
              <a:xfrm>
                <a:off x="4210005" y="4258930"/>
                <a:ext cx="596011" cy="509651"/>
              </a:xfrm>
              <a:custGeom>
                <a:rect b="b" l="l" r="r" t="t"/>
                <a:pathLst>
                  <a:path extrusionOk="0" h="18855" w="22050">
                    <a:moveTo>
                      <a:pt x="11391" y="1"/>
                    </a:moveTo>
                    <a:cubicBezTo>
                      <a:pt x="10386" y="1"/>
                      <a:pt x="9405" y="138"/>
                      <a:pt x="8446" y="389"/>
                    </a:cubicBezTo>
                    <a:cubicBezTo>
                      <a:pt x="8378" y="412"/>
                      <a:pt x="8286" y="435"/>
                      <a:pt x="8218" y="457"/>
                    </a:cubicBezTo>
                    <a:cubicBezTo>
                      <a:pt x="7510" y="663"/>
                      <a:pt x="6826" y="937"/>
                      <a:pt x="6186" y="1256"/>
                    </a:cubicBezTo>
                    <a:cubicBezTo>
                      <a:pt x="6141" y="1279"/>
                      <a:pt x="6072" y="1325"/>
                      <a:pt x="6027" y="1348"/>
                    </a:cubicBezTo>
                    <a:cubicBezTo>
                      <a:pt x="5844" y="1439"/>
                      <a:pt x="5661" y="1553"/>
                      <a:pt x="5502" y="1644"/>
                    </a:cubicBezTo>
                    <a:cubicBezTo>
                      <a:pt x="5479" y="1644"/>
                      <a:pt x="5479" y="1644"/>
                      <a:pt x="5479" y="1667"/>
                    </a:cubicBezTo>
                    <a:cubicBezTo>
                      <a:pt x="5251" y="1781"/>
                      <a:pt x="5045" y="1941"/>
                      <a:pt x="4840" y="2078"/>
                    </a:cubicBezTo>
                    <a:cubicBezTo>
                      <a:pt x="4817" y="2101"/>
                      <a:pt x="4794" y="2101"/>
                      <a:pt x="4771" y="2124"/>
                    </a:cubicBezTo>
                    <a:cubicBezTo>
                      <a:pt x="3950" y="2694"/>
                      <a:pt x="3219" y="3402"/>
                      <a:pt x="2580" y="4178"/>
                    </a:cubicBezTo>
                    <a:cubicBezTo>
                      <a:pt x="2146" y="4703"/>
                      <a:pt x="1758" y="5274"/>
                      <a:pt x="1439" y="5867"/>
                    </a:cubicBezTo>
                    <a:cubicBezTo>
                      <a:pt x="1439" y="5890"/>
                      <a:pt x="1439" y="5890"/>
                      <a:pt x="1439" y="5890"/>
                    </a:cubicBezTo>
                    <a:cubicBezTo>
                      <a:pt x="1279" y="6141"/>
                      <a:pt x="1142" y="6415"/>
                      <a:pt x="1028" y="6689"/>
                    </a:cubicBezTo>
                    <a:cubicBezTo>
                      <a:pt x="959" y="6849"/>
                      <a:pt x="891" y="6985"/>
                      <a:pt x="822" y="7145"/>
                    </a:cubicBezTo>
                    <a:cubicBezTo>
                      <a:pt x="822" y="7168"/>
                      <a:pt x="800" y="7191"/>
                      <a:pt x="800" y="7214"/>
                    </a:cubicBezTo>
                    <a:cubicBezTo>
                      <a:pt x="617" y="7716"/>
                      <a:pt x="457" y="8195"/>
                      <a:pt x="320" y="8697"/>
                    </a:cubicBezTo>
                    <a:cubicBezTo>
                      <a:pt x="297" y="8834"/>
                      <a:pt x="275" y="8948"/>
                      <a:pt x="252" y="9085"/>
                    </a:cubicBezTo>
                    <a:cubicBezTo>
                      <a:pt x="161" y="9451"/>
                      <a:pt x="115" y="9839"/>
                      <a:pt x="69" y="10227"/>
                    </a:cubicBezTo>
                    <a:cubicBezTo>
                      <a:pt x="24" y="10683"/>
                      <a:pt x="1" y="11163"/>
                      <a:pt x="1" y="11642"/>
                    </a:cubicBezTo>
                    <a:cubicBezTo>
                      <a:pt x="24" y="11779"/>
                      <a:pt x="24" y="11916"/>
                      <a:pt x="24" y="12030"/>
                    </a:cubicBezTo>
                    <a:cubicBezTo>
                      <a:pt x="46" y="12486"/>
                      <a:pt x="115" y="12943"/>
                      <a:pt x="183" y="13399"/>
                    </a:cubicBezTo>
                    <a:cubicBezTo>
                      <a:pt x="275" y="13833"/>
                      <a:pt x="366" y="14267"/>
                      <a:pt x="503" y="14678"/>
                    </a:cubicBezTo>
                    <a:cubicBezTo>
                      <a:pt x="503" y="14678"/>
                      <a:pt x="503" y="14700"/>
                      <a:pt x="503" y="14700"/>
                    </a:cubicBezTo>
                    <a:cubicBezTo>
                      <a:pt x="503" y="14700"/>
                      <a:pt x="503" y="14723"/>
                      <a:pt x="503" y="14723"/>
                    </a:cubicBezTo>
                    <a:cubicBezTo>
                      <a:pt x="549" y="14837"/>
                      <a:pt x="571" y="14952"/>
                      <a:pt x="617" y="15043"/>
                    </a:cubicBezTo>
                    <a:cubicBezTo>
                      <a:pt x="754" y="15431"/>
                      <a:pt x="891" y="15796"/>
                      <a:pt x="1051" y="16161"/>
                    </a:cubicBezTo>
                    <a:cubicBezTo>
                      <a:pt x="1256" y="16595"/>
                      <a:pt x="1484" y="17006"/>
                      <a:pt x="1735" y="17417"/>
                    </a:cubicBezTo>
                    <a:cubicBezTo>
                      <a:pt x="1804" y="17508"/>
                      <a:pt x="1872" y="17622"/>
                      <a:pt x="1941" y="17736"/>
                    </a:cubicBezTo>
                    <a:cubicBezTo>
                      <a:pt x="2192" y="18079"/>
                      <a:pt x="2443" y="18421"/>
                      <a:pt x="2717" y="18763"/>
                    </a:cubicBezTo>
                    <a:cubicBezTo>
                      <a:pt x="2717" y="18763"/>
                      <a:pt x="2740" y="18763"/>
                      <a:pt x="2740" y="18786"/>
                    </a:cubicBezTo>
                    <a:cubicBezTo>
                      <a:pt x="2763" y="18809"/>
                      <a:pt x="2785" y="18832"/>
                      <a:pt x="2808" y="18855"/>
                    </a:cubicBezTo>
                    <a:lnTo>
                      <a:pt x="2854" y="18855"/>
                    </a:lnTo>
                    <a:cubicBezTo>
                      <a:pt x="2945" y="18809"/>
                      <a:pt x="3059" y="18786"/>
                      <a:pt x="3151" y="18763"/>
                    </a:cubicBezTo>
                    <a:cubicBezTo>
                      <a:pt x="3082" y="18672"/>
                      <a:pt x="2991" y="18558"/>
                      <a:pt x="2900" y="18467"/>
                    </a:cubicBezTo>
                    <a:cubicBezTo>
                      <a:pt x="2900" y="18467"/>
                      <a:pt x="2900" y="18444"/>
                      <a:pt x="2877" y="18444"/>
                    </a:cubicBezTo>
                    <a:cubicBezTo>
                      <a:pt x="2877" y="18444"/>
                      <a:pt x="2877" y="18421"/>
                      <a:pt x="2854" y="18421"/>
                    </a:cubicBezTo>
                    <a:cubicBezTo>
                      <a:pt x="2854" y="18398"/>
                      <a:pt x="2831" y="18375"/>
                      <a:pt x="2808" y="18375"/>
                    </a:cubicBezTo>
                    <a:cubicBezTo>
                      <a:pt x="2808" y="18352"/>
                      <a:pt x="2808" y="18352"/>
                      <a:pt x="2808" y="18352"/>
                    </a:cubicBezTo>
                    <a:cubicBezTo>
                      <a:pt x="2785" y="18330"/>
                      <a:pt x="2763" y="18307"/>
                      <a:pt x="2740" y="18261"/>
                    </a:cubicBezTo>
                    <a:lnTo>
                      <a:pt x="2717" y="18238"/>
                    </a:lnTo>
                    <a:cubicBezTo>
                      <a:pt x="2694" y="18216"/>
                      <a:pt x="2694" y="18216"/>
                      <a:pt x="2694" y="18193"/>
                    </a:cubicBezTo>
                    <a:cubicBezTo>
                      <a:pt x="2671" y="18170"/>
                      <a:pt x="2648" y="18147"/>
                      <a:pt x="2648" y="18147"/>
                    </a:cubicBezTo>
                    <a:cubicBezTo>
                      <a:pt x="2648" y="18147"/>
                      <a:pt x="2626" y="18124"/>
                      <a:pt x="2626" y="18124"/>
                    </a:cubicBezTo>
                    <a:cubicBezTo>
                      <a:pt x="2101" y="17439"/>
                      <a:pt x="1667" y="16709"/>
                      <a:pt x="1302" y="15933"/>
                    </a:cubicBezTo>
                    <a:cubicBezTo>
                      <a:pt x="1302" y="15933"/>
                      <a:pt x="1302" y="15933"/>
                      <a:pt x="1302" y="15910"/>
                    </a:cubicBezTo>
                    <a:cubicBezTo>
                      <a:pt x="1302" y="15887"/>
                      <a:pt x="1279" y="15865"/>
                      <a:pt x="1279" y="15842"/>
                    </a:cubicBezTo>
                    <a:cubicBezTo>
                      <a:pt x="1279" y="15842"/>
                      <a:pt x="1279" y="15842"/>
                      <a:pt x="1279" y="15819"/>
                    </a:cubicBezTo>
                    <a:cubicBezTo>
                      <a:pt x="1256" y="15819"/>
                      <a:pt x="1256" y="15796"/>
                      <a:pt x="1233" y="15773"/>
                    </a:cubicBezTo>
                    <a:cubicBezTo>
                      <a:pt x="1233" y="15750"/>
                      <a:pt x="1233" y="15728"/>
                      <a:pt x="1210" y="15705"/>
                    </a:cubicBezTo>
                    <a:cubicBezTo>
                      <a:pt x="1142" y="15522"/>
                      <a:pt x="1074" y="15340"/>
                      <a:pt x="1005" y="15157"/>
                    </a:cubicBezTo>
                    <a:cubicBezTo>
                      <a:pt x="1005" y="15134"/>
                      <a:pt x="1005" y="15134"/>
                      <a:pt x="1005" y="15134"/>
                    </a:cubicBezTo>
                    <a:cubicBezTo>
                      <a:pt x="982" y="15111"/>
                      <a:pt x="982" y="15088"/>
                      <a:pt x="959" y="15066"/>
                    </a:cubicBezTo>
                    <a:cubicBezTo>
                      <a:pt x="959" y="15066"/>
                      <a:pt x="959" y="15043"/>
                      <a:pt x="959" y="15043"/>
                    </a:cubicBezTo>
                    <a:cubicBezTo>
                      <a:pt x="959" y="15020"/>
                      <a:pt x="937" y="14997"/>
                      <a:pt x="937" y="14974"/>
                    </a:cubicBezTo>
                    <a:cubicBezTo>
                      <a:pt x="937" y="14974"/>
                      <a:pt x="937" y="14952"/>
                      <a:pt x="937" y="14952"/>
                    </a:cubicBezTo>
                    <a:cubicBezTo>
                      <a:pt x="914" y="14929"/>
                      <a:pt x="914" y="14906"/>
                      <a:pt x="914" y="14883"/>
                    </a:cubicBezTo>
                    <a:cubicBezTo>
                      <a:pt x="914" y="14883"/>
                      <a:pt x="891" y="14860"/>
                      <a:pt x="891" y="14860"/>
                    </a:cubicBezTo>
                    <a:cubicBezTo>
                      <a:pt x="891" y="14837"/>
                      <a:pt x="891" y="14815"/>
                      <a:pt x="891" y="14815"/>
                    </a:cubicBezTo>
                    <a:cubicBezTo>
                      <a:pt x="868" y="14792"/>
                      <a:pt x="868" y="14769"/>
                      <a:pt x="868" y="14746"/>
                    </a:cubicBezTo>
                    <a:cubicBezTo>
                      <a:pt x="868" y="14746"/>
                      <a:pt x="845" y="14723"/>
                      <a:pt x="845" y="14723"/>
                    </a:cubicBezTo>
                    <a:cubicBezTo>
                      <a:pt x="845" y="14700"/>
                      <a:pt x="845" y="14678"/>
                      <a:pt x="822" y="14655"/>
                    </a:cubicBezTo>
                    <a:cubicBezTo>
                      <a:pt x="822" y="14655"/>
                      <a:pt x="822" y="14632"/>
                      <a:pt x="822" y="14632"/>
                    </a:cubicBezTo>
                    <a:cubicBezTo>
                      <a:pt x="822" y="14609"/>
                      <a:pt x="800" y="14586"/>
                      <a:pt x="800" y="14563"/>
                    </a:cubicBezTo>
                    <a:cubicBezTo>
                      <a:pt x="800" y="14541"/>
                      <a:pt x="800" y="14541"/>
                      <a:pt x="800" y="14541"/>
                    </a:cubicBezTo>
                    <a:cubicBezTo>
                      <a:pt x="640" y="14038"/>
                      <a:pt x="526" y="13514"/>
                      <a:pt x="457" y="12989"/>
                    </a:cubicBezTo>
                    <a:cubicBezTo>
                      <a:pt x="457" y="12966"/>
                      <a:pt x="434" y="12943"/>
                      <a:pt x="434" y="12920"/>
                    </a:cubicBezTo>
                    <a:cubicBezTo>
                      <a:pt x="389" y="12555"/>
                      <a:pt x="366" y="12190"/>
                      <a:pt x="343" y="11824"/>
                    </a:cubicBezTo>
                    <a:cubicBezTo>
                      <a:pt x="343" y="11802"/>
                      <a:pt x="343" y="11779"/>
                      <a:pt x="343" y="11756"/>
                    </a:cubicBezTo>
                    <a:cubicBezTo>
                      <a:pt x="343" y="11756"/>
                      <a:pt x="343" y="11733"/>
                      <a:pt x="343" y="11733"/>
                    </a:cubicBezTo>
                    <a:cubicBezTo>
                      <a:pt x="343" y="11710"/>
                      <a:pt x="343" y="11710"/>
                      <a:pt x="343" y="11687"/>
                    </a:cubicBezTo>
                    <a:cubicBezTo>
                      <a:pt x="343" y="11665"/>
                      <a:pt x="343" y="11642"/>
                      <a:pt x="343" y="11619"/>
                    </a:cubicBezTo>
                    <a:cubicBezTo>
                      <a:pt x="320" y="11277"/>
                      <a:pt x="343" y="10934"/>
                      <a:pt x="366" y="10615"/>
                    </a:cubicBezTo>
                    <a:cubicBezTo>
                      <a:pt x="366" y="10592"/>
                      <a:pt x="366" y="10592"/>
                      <a:pt x="366" y="10592"/>
                    </a:cubicBezTo>
                    <a:cubicBezTo>
                      <a:pt x="366" y="10569"/>
                      <a:pt x="366" y="10546"/>
                      <a:pt x="366" y="10523"/>
                    </a:cubicBezTo>
                    <a:cubicBezTo>
                      <a:pt x="389" y="10341"/>
                      <a:pt x="389" y="10158"/>
                      <a:pt x="412" y="9976"/>
                    </a:cubicBezTo>
                    <a:cubicBezTo>
                      <a:pt x="412" y="9976"/>
                      <a:pt x="412" y="9976"/>
                      <a:pt x="412" y="9953"/>
                    </a:cubicBezTo>
                    <a:cubicBezTo>
                      <a:pt x="549" y="9017"/>
                      <a:pt x="800" y="8081"/>
                      <a:pt x="1165" y="7214"/>
                    </a:cubicBezTo>
                    <a:cubicBezTo>
                      <a:pt x="1159" y="7214"/>
                      <a:pt x="1154" y="7214"/>
                      <a:pt x="1151" y="7214"/>
                    </a:cubicBezTo>
                    <a:lnTo>
                      <a:pt x="1151" y="7214"/>
                    </a:lnTo>
                    <a:cubicBezTo>
                      <a:pt x="1515" y="6333"/>
                      <a:pt x="1969" y="5518"/>
                      <a:pt x="2534" y="4749"/>
                    </a:cubicBezTo>
                    <a:lnTo>
                      <a:pt x="2534" y="4771"/>
                    </a:lnTo>
                    <a:cubicBezTo>
                      <a:pt x="3082" y="4041"/>
                      <a:pt x="3698" y="3379"/>
                      <a:pt x="4406" y="2808"/>
                    </a:cubicBezTo>
                    <a:lnTo>
                      <a:pt x="4429" y="2808"/>
                    </a:lnTo>
                    <a:cubicBezTo>
                      <a:pt x="4429" y="2786"/>
                      <a:pt x="4452" y="2786"/>
                      <a:pt x="4474" y="2763"/>
                    </a:cubicBezTo>
                    <a:cubicBezTo>
                      <a:pt x="4474" y="2763"/>
                      <a:pt x="4474" y="2740"/>
                      <a:pt x="4497" y="2740"/>
                    </a:cubicBezTo>
                    <a:cubicBezTo>
                      <a:pt x="4497" y="2740"/>
                      <a:pt x="4520" y="2717"/>
                      <a:pt x="4520" y="2717"/>
                    </a:cubicBezTo>
                    <a:cubicBezTo>
                      <a:pt x="4543" y="2717"/>
                      <a:pt x="4543" y="2717"/>
                      <a:pt x="4543" y="2694"/>
                    </a:cubicBezTo>
                    <a:cubicBezTo>
                      <a:pt x="4771" y="2535"/>
                      <a:pt x="4999" y="2352"/>
                      <a:pt x="5228" y="2192"/>
                    </a:cubicBezTo>
                    <a:cubicBezTo>
                      <a:pt x="5753" y="1850"/>
                      <a:pt x="6301" y="1553"/>
                      <a:pt x="6871" y="1279"/>
                    </a:cubicBezTo>
                    <a:cubicBezTo>
                      <a:pt x="6917" y="1279"/>
                      <a:pt x="6940" y="1256"/>
                      <a:pt x="6962" y="1256"/>
                    </a:cubicBezTo>
                    <a:lnTo>
                      <a:pt x="6985" y="1234"/>
                    </a:lnTo>
                    <a:cubicBezTo>
                      <a:pt x="7008" y="1234"/>
                      <a:pt x="7031" y="1234"/>
                      <a:pt x="7054" y="1211"/>
                    </a:cubicBezTo>
                    <a:cubicBezTo>
                      <a:pt x="7533" y="1028"/>
                      <a:pt x="8012" y="845"/>
                      <a:pt x="8515" y="709"/>
                    </a:cubicBezTo>
                    <a:lnTo>
                      <a:pt x="8583" y="709"/>
                    </a:lnTo>
                    <a:cubicBezTo>
                      <a:pt x="8583" y="686"/>
                      <a:pt x="8583" y="686"/>
                      <a:pt x="8606" y="686"/>
                    </a:cubicBezTo>
                    <a:cubicBezTo>
                      <a:pt x="8948" y="594"/>
                      <a:pt x="9313" y="526"/>
                      <a:pt x="9679" y="457"/>
                    </a:cubicBezTo>
                    <a:lnTo>
                      <a:pt x="9724" y="457"/>
                    </a:lnTo>
                    <a:cubicBezTo>
                      <a:pt x="9770" y="457"/>
                      <a:pt x="9816" y="435"/>
                      <a:pt x="9838" y="435"/>
                    </a:cubicBezTo>
                    <a:lnTo>
                      <a:pt x="9861" y="435"/>
                    </a:lnTo>
                    <a:cubicBezTo>
                      <a:pt x="10362" y="363"/>
                      <a:pt x="10870" y="329"/>
                      <a:pt x="11380" y="329"/>
                    </a:cubicBezTo>
                    <a:cubicBezTo>
                      <a:pt x="11846" y="329"/>
                      <a:pt x="12315" y="357"/>
                      <a:pt x="12783" y="412"/>
                    </a:cubicBezTo>
                    <a:cubicBezTo>
                      <a:pt x="13057" y="457"/>
                      <a:pt x="13331" y="503"/>
                      <a:pt x="13605" y="572"/>
                    </a:cubicBezTo>
                    <a:lnTo>
                      <a:pt x="13673" y="572"/>
                    </a:lnTo>
                    <a:cubicBezTo>
                      <a:pt x="14244" y="709"/>
                      <a:pt x="14814" y="868"/>
                      <a:pt x="15362" y="1074"/>
                    </a:cubicBezTo>
                    <a:cubicBezTo>
                      <a:pt x="15408" y="1097"/>
                      <a:pt x="15453" y="1119"/>
                      <a:pt x="15499" y="1142"/>
                    </a:cubicBezTo>
                    <a:lnTo>
                      <a:pt x="15522" y="1142"/>
                    </a:lnTo>
                    <a:lnTo>
                      <a:pt x="15499" y="1119"/>
                    </a:lnTo>
                    <a:lnTo>
                      <a:pt x="15499" y="1119"/>
                    </a:lnTo>
                    <a:cubicBezTo>
                      <a:pt x="15750" y="1234"/>
                      <a:pt x="15978" y="1348"/>
                      <a:pt x="16230" y="1462"/>
                    </a:cubicBezTo>
                    <a:cubicBezTo>
                      <a:pt x="16823" y="1759"/>
                      <a:pt x="17416" y="2101"/>
                      <a:pt x="17964" y="2512"/>
                    </a:cubicBezTo>
                    <a:lnTo>
                      <a:pt x="17987" y="2512"/>
                    </a:lnTo>
                    <a:cubicBezTo>
                      <a:pt x="17987" y="2512"/>
                      <a:pt x="17987" y="2535"/>
                      <a:pt x="17987" y="2535"/>
                    </a:cubicBezTo>
                    <a:cubicBezTo>
                      <a:pt x="18375" y="2808"/>
                      <a:pt x="18740" y="3128"/>
                      <a:pt x="19060" y="3448"/>
                    </a:cubicBezTo>
                    <a:cubicBezTo>
                      <a:pt x="19402" y="3790"/>
                      <a:pt x="19745" y="4132"/>
                      <a:pt x="20041" y="4520"/>
                    </a:cubicBezTo>
                    <a:cubicBezTo>
                      <a:pt x="20498" y="5114"/>
                      <a:pt x="20909" y="5753"/>
                      <a:pt x="21251" y="6415"/>
                    </a:cubicBezTo>
                    <a:cubicBezTo>
                      <a:pt x="21251" y="6438"/>
                      <a:pt x="21251" y="6438"/>
                      <a:pt x="21251" y="6438"/>
                    </a:cubicBezTo>
                    <a:lnTo>
                      <a:pt x="21297" y="6483"/>
                    </a:lnTo>
                    <a:cubicBezTo>
                      <a:pt x="21297" y="6506"/>
                      <a:pt x="21297" y="6506"/>
                      <a:pt x="21297" y="6529"/>
                    </a:cubicBezTo>
                    <a:cubicBezTo>
                      <a:pt x="21320" y="6529"/>
                      <a:pt x="21320" y="6552"/>
                      <a:pt x="21320" y="6552"/>
                    </a:cubicBezTo>
                    <a:cubicBezTo>
                      <a:pt x="21342" y="6575"/>
                      <a:pt x="21342" y="6597"/>
                      <a:pt x="21342" y="6620"/>
                    </a:cubicBezTo>
                    <a:lnTo>
                      <a:pt x="21365" y="6620"/>
                    </a:lnTo>
                    <a:cubicBezTo>
                      <a:pt x="21411" y="6757"/>
                      <a:pt x="21479" y="6894"/>
                      <a:pt x="21525" y="7008"/>
                    </a:cubicBezTo>
                    <a:cubicBezTo>
                      <a:pt x="21616" y="7214"/>
                      <a:pt x="21685" y="7396"/>
                      <a:pt x="21753" y="7579"/>
                    </a:cubicBezTo>
                    <a:cubicBezTo>
                      <a:pt x="21753" y="7579"/>
                      <a:pt x="21753" y="7579"/>
                      <a:pt x="21753" y="7602"/>
                    </a:cubicBezTo>
                    <a:cubicBezTo>
                      <a:pt x="21776" y="7625"/>
                      <a:pt x="21776" y="7625"/>
                      <a:pt x="21776" y="7647"/>
                    </a:cubicBezTo>
                    <a:cubicBezTo>
                      <a:pt x="21776" y="7670"/>
                      <a:pt x="21799" y="7693"/>
                      <a:pt x="21799" y="7693"/>
                    </a:cubicBezTo>
                    <a:cubicBezTo>
                      <a:pt x="21799" y="7716"/>
                      <a:pt x="21799" y="7716"/>
                      <a:pt x="21799" y="7716"/>
                    </a:cubicBezTo>
                    <a:lnTo>
                      <a:pt x="21799" y="7739"/>
                    </a:lnTo>
                    <a:cubicBezTo>
                      <a:pt x="21890" y="7647"/>
                      <a:pt x="21982" y="7556"/>
                      <a:pt x="22050" y="7465"/>
                    </a:cubicBezTo>
                    <a:cubicBezTo>
                      <a:pt x="22004" y="7305"/>
                      <a:pt x="21936" y="7145"/>
                      <a:pt x="21867" y="7008"/>
                    </a:cubicBezTo>
                    <a:cubicBezTo>
                      <a:pt x="21753" y="6666"/>
                      <a:pt x="21593" y="6346"/>
                      <a:pt x="21434" y="6050"/>
                    </a:cubicBezTo>
                    <a:cubicBezTo>
                      <a:pt x="21388" y="5981"/>
                      <a:pt x="21342" y="5890"/>
                      <a:pt x="21320" y="5821"/>
                    </a:cubicBezTo>
                    <a:cubicBezTo>
                      <a:pt x="20817" y="4954"/>
                      <a:pt x="20201" y="4132"/>
                      <a:pt x="19494" y="3425"/>
                    </a:cubicBezTo>
                    <a:cubicBezTo>
                      <a:pt x="18809" y="2694"/>
                      <a:pt x="17987" y="2078"/>
                      <a:pt x="17120" y="1576"/>
                    </a:cubicBezTo>
                    <a:cubicBezTo>
                      <a:pt x="16275" y="1074"/>
                      <a:pt x="15362" y="686"/>
                      <a:pt x="14426" y="412"/>
                    </a:cubicBezTo>
                    <a:lnTo>
                      <a:pt x="14221" y="366"/>
                    </a:lnTo>
                    <a:cubicBezTo>
                      <a:pt x="14175" y="366"/>
                      <a:pt x="14130" y="343"/>
                      <a:pt x="14084" y="321"/>
                    </a:cubicBezTo>
                    <a:lnTo>
                      <a:pt x="14038" y="321"/>
                    </a:lnTo>
                    <a:cubicBezTo>
                      <a:pt x="13582" y="206"/>
                      <a:pt x="13125" y="138"/>
                      <a:pt x="12669" y="69"/>
                    </a:cubicBezTo>
                    <a:cubicBezTo>
                      <a:pt x="12258" y="24"/>
                      <a:pt x="11824" y="1"/>
                      <a:pt x="11391" y="1"/>
                    </a:cubicBezTo>
                    <a:close/>
                  </a:path>
                </a:pathLst>
              </a:custGeom>
              <a:solidFill>
                <a:srgbClr val="E987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8" name="Google Shape;3618;p34"/>
              <p:cNvSpPr/>
              <p:nvPr/>
            </p:nvSpPr>
            <p:spPr>
              <a:xfrm>
                <a:off x="4695572" y="4326803"/>
                <a:ext cx="27" cy="27"/>
              </a:xfrm>
              <a:custGeom>
                <a:rect b="b" l="l" r="r" t="t"/>
                <a:pathLst>
                  <a:path extrusionOk="0" h="1" w="1">
                    <a:moveTo>
                      <a:pt x="0" y="1"/>
                    </a:moveTo>
                    <a:cubicBezTo>
                      <a:pt x="0" y="1"/>
                      <a:pt x="0" y="1"/>
                      <a:pt x="0" y="1"/>
                    </a:cubicBezTo>
                    <a:cubicBezTo>
                      <a:pt x="0" y="1"/>
                      <a:pt x="0" y="1"/>
                      <a:pt x="0" y="1"/>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9" name="Google Shape;3619;p34"/>
              <p:cNvSpPr/>
              <p:nvPr/>
            </p:nvSpPr>
            <p:spPr>
              <a:xfrm>
                <a:off x="4696194" y="4326803"/>
                <a:ext cx="27" cy="27"/>
              </a:xfrm>
              <a:custGeom>
                <a:rect b="b" l="l" r="r" t="t"/>
                <a:pathLst>
                  <a:path extrusionOk="0" h="1" w="1">
                    <a:moveTo>
                      <a:pt x="0" y="1"/>
                    </a:moveTo>
                    <a:cubicBezTo>
                      <a:pt x="0" y="1"/>
                      <a:pt x="0" y="1"/>
                      <a:pt x="0" y="1"/>
                    </a:cubicBezTo>
                    <a:cubicBezTo>
                      <a:pt x="0" y="1"/>
                      <a:pt x="0" y="1"/>
                      <a:pt x="0" y="1"/>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0" name="Google Shape;3620;p34"/>
              <p:cNvSpPr/>
              <p:nvPr/>
            </p:nvSpPr>
            <p:spPr>
              <a:xfrm>
                <a:off x="4332181" y="4332371"/>
                <a:ext cx="27" cy="27"/>
              </a:xfrm>
              <a:custGeom>
                <a:rect b="b" l="l" r="r" t="t"/>
                <a:pathLst>
                  <a:path extrusionOk="0" h="1" w="1">
                    <a:moveTo>
                      <a:pt x="0" y="0"/>
                    </a:moveTo>
                    <a:cubicBezTo>
                      <a:pt x="0" y="0"/>
                      <a:pt x="0" y="0"/>
                      <a:pt x="0" y="0"/>
                    </a:cubicBezTo>
                    <a:cubicBezTo>
                      <a:pt x="0" y="0"/>
                      <a:pt x="0" y="0"/>
                      <a:pt x="0" y="0"/>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1" name="Google Shape;3621;p34"/>
              <p:cNvSpPr/>
              <p:nvPr/>
            </p:nvSpPr>
            <p:spPr>
              <a:xfrm>
                <a:off x="4332181" y="4332371"/>
                <a:ext cx="27" cy="27"/>
              </a:xfrm>
              <a:custGeom>
                <a:rect b="b" l="l" r="r" t="t"/>
                <a:pathLst>
                  <a:path extrusionOk="0" h="1" w="1">
                    <a:moveTo>
                      <a:pt x="0" y="0"/>
                    </a:moveTo>
                    <a:lnTo>
                      <a:pt x="0" y="0"/>
                    </a:lnTo>
                    <a:lnTo>
                      <a:pt x="0" y="0"/>
                    </a:lnTo>
                    <a:cubicBezTo>
                      <a:pt x="0" y="0"/>
                      <a:pt x="0" y="0"/>
                      <a:pt x="0" y="0"/>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2" name="Google Shape;3622;p34"/>
              <p:cNvSpPr/>
              <p:nvPr/>
            </p:nvSpPr>
            <p:spPr>
              <a:xfrm>
                <a:off x="4313665" y="4504498"/>
                <a:ext cx="512110" cy="369635"/>
              </a:xfrm>
              <a:custGeom>
                <a:rect b="b" l="l" r="r" t="t"/>
                <a:pathLst>
                  <a:path extrusionOk="0" h="13675" w="18946">
                    <a:moveTo>
                      <a:pt x="18694" y="0"/>
                    </a:moveTo>
                    <a:cubicBezTo>
                      <a:pt x="18626" y="69"/>
                      <a:pt x="18557" y="115"/>
                      <a:pt x="18489" y="160"/>
                    </a:cubicBezTo>
                    <a:cubicBezTo>
                      <a:pt x="18466" y="183"/>
                      <a:pt x="18420" y="206"/>
                      <a:pt x="18398" y="229"/>
                    </a:cubicBezTo>
                    <a:cubicBezTo>
                      <a:pt x="18443" y="411"/>
                      <a:pt x="18466" y="594"/>
                      <a:pt x="18489" y="776"/>
                    </a:cubicBezTo>
                    <a:cubicBezTo>
                      <a:pt x="18489" y="776"/>
                      <a:pt x="18489" y="776"/>
                      <a:pt x="18489" y="799"/>
                    </a:cubicBezTo>
                    <a:cubicBezTo>
                      <a:pt x="18626" y="1758"/>
                      <a:pt x="18626" y="2717"/>
                      <a:pt x="18512" y="3675"/>
                    </a:cubicBezTo>
                    <a:cubicBezTo>
                      <a:pt x="18443" y="4109"/>
                      <a:pt x="18375" y="4565"/>
                      <a:pt x="18261" y="4976"/>
                    </a:cubicBezTo>
                    <a:cubicBezTo>
                      <a:pt x="18261" y="4999"/>
                      <a:pt x="18261" y="4999"/>
                      <a:pt x="18261" y="4999"/>
                    </a:cubicBezTo>
                    <a:cubicBezTo>
                      <a:pt x="18261" y="5022"/>
                      <a:pt x="18238" y="5045"/>
                      <a:pt x="18238" y="5045"/>
                    </a:cubicBezTo>
                    <a:cubicBezTo>
                      <a:pt x="18238" y="5068"/>
                      <a:pt x="18238" y="5090"/>
                      <a:pt x="18238" y="5113"/>
                    </a:cubicBezTo>
                    <a:cubicBezTo>
                      <a:pt x="18101" y="5570"/>
                      <a:pt x="17964" y="6003"/>
                      <a:pt x="17781" y="6460"/>
                    </a:cubicBezTo>
                    <a:cubicBezTo>
                      <a:pt x="17553" y="7031"/>
                      <a:pt x="17256" y="7578"/>
                      <a:pt x="16937" y="8103"/>
                    </a:cubicBezTo>
                    <a:cubicBezTo>
                      <a:pt x="16937" y="8126"/>
                      <a:pt x="16914" y="8149"/>
                      <a:pt x="16914" y="8149"/>
                    </a:cubicBezTo>
                    <a:cubicBezTo>
                      <a:pt x="16891" y="8172"/>
                      <a:pt x="16891" y="8172"/>
                      <a:pt x="16891" y="8195"/>
                    </a:cubicBezTo>
                    <a:cubicBezTo>
                      <a:pt x="16891" y="8195"/>
                      <a:pt x="16868" y="8218"/>
                      <a:pt x="16868" y="8218"/>
                    </a:cubicBezTo>
                    <a:cubicBezTo>
                      <a:pt x="16845" y="8240"/>
                      <a:pt x="16845" y="8263"/>
                      <a:pt x="16845" y="8263"/>
                    </a:cubicBezTo>
                    <a:cubicBezTo>
                      <a:pt x="16823" y="8286"/>
                      <a:pt x="16823" y="8286"/>
                      <a:pt x="16823" y="8286"/>
                    </a:cubicBezTo>
                    <a:lnTo>
                      <a:pt x="16777" y="8354"/>
                    </a:lnTo>
                    <a:cubicBezTo>
                      <a:pt x="16663" y="8537"/>
                      <a:pt x="16549" y="8720"/>
                      <a:pt x="16412" y="8879"/>
                    </a:cubicBezTo>
                    <a:cubicBezTo>
                      <a:pt x="15818" y="9655"/>
                      <a:pt x="15156" y="10363"/>
                      <a:pt x="14380" y="10979"/>
                    </a:cubicBezTo>
                    <a:cubicBezTo>
                      <a:pt x="14380" y="10979"/>
                      <a:pt x="14358" y="11002"/>
                      <a:pt x="14358" y="11002"/>
                    </a:cubicBezTo>
                    <a:lnTo>
                      <a:pt x="14312" y="11025"/>
                    </a:lnTo>
                    <a:cubicBezTo>
                      <a:pt x="14312" y="11048"/>
                      <a:pt x="14289" y="11048"/>
                      <a:pt x="14289" y="11048"/>
                    </a:cubicBezTo>
                    <a:cubicBezTo>
                      <a:pt x="14266" y="11071"/>
                      <a:pt x="14266" y="11071"/>
                      <a:pt x="14243" y="11093"/>
                    </a:cubicBezTo>
                    <a:cubicBezTo>
                      <a:pt x="14243" y="11093"/>
                      <a:pt x="14221" y="11093"/>
                      <a:pt x="14198" y="11116"/>
                    </a:cubicBezTo>
                    <a:cubicBezTo>
                      <a:pt x="14198" y="11116"/>
                      <a:pt x="14175" y="11139"/>
                      <a:pt x="14175" y="11139"/>
                    </a:cubicBezTo>
                    <a:cubicBezTo>
                      <a:pt x="14152" y="11139"/>
                      <a:pt x="14152" y="11162"/>
                      <a:pt x="14129" y="11162"/>
                    </a:cubicBezTo>
                    <a:cubicBezTo>
                      <a:pt x="14129" y="11185"/>
                      <a:pt x="14106" y="11185"/>
                      <a:pt x="14084" y="11208"/>
                    </a:cubicBezTo>
                    <a:cubicBezTo>
                      <a:pt x="14084" y="11208"/>
                      <a:pt x="14061" y="11208"/>
                      <a:pt x="14061" y="11230"/>
                    </a:cubicBezTo>
                    <a:cubicBezTo>
                      <a:pt x="14038" y="11230"/>
                      <a:pt x="14038" y="11253"/>
                      <a:pt x="14015" y="11253"/>
                    </a:cubicBezTo>
                    <a:lnTo>
                      <a:pt x="13992" y="11276"/>
                    </a:lnTo>
                    <a:cubicBezTo>
                      <a:pt x="13969" y="11299"/>
                      <a:pt x="13947" y="11299"/>
                      <a:pt x="13924" y="11322"/>
                    </a:cubicBezTo>
                    <a:lnTo>
                      <a:pt x="13901" y="11322"/>
                    </a:lnTo>
                    <a:cubicBezTo>
                      <a:pt x="13901" y="11345"/>
                      <a:pt x="13878" y="11367"/>
                      <a:pt x="13855" y="11367"/>
                    </a:cubicBezTo>
                    <a:lnTo>
                      <a:pt x="13833" y="11367"/>
                    </a:lnTo>
                    <a:cubicBezTo>
                      <a:pt x="13444" y="11664"/>
                      <a:pt x="13011" y="11915"/>
                      <a:pt x="12577" y="12121"/>
                    </a:cubicBezTo>
                    <a:cubicBezTo>
                      <a:pt x="12577" y="12143"/>
                      <a:pt x="12554" y="12143"/>
                      <a:pt x="12554" y="12143"/>
                    </a:cubicBezTo>
                    <a:cubicBezTo>
                      <a:pt x="12554" y="12143"/>
                      <a:pt x="12531" y="12143"/>
                      <a:pt x="12531" y="12166"/>
                    </a:cubicBezTo>
                    <a:cubicBezTo>
                      <a:pt x="12326" y="12258"/>
                      <a:pt x="12121" y="12349"/>
                      <a:pt x="11915" y="12440"/>
                    </a:cubicBezTo>
                    <a:cubicBezTo>
                      <a:pt x="11892" y="12463"/>
                      <a:pt x="11892" y="12463"/>
                      <a:pt x="11892" y="12463"/>
                    </a:cubicBezTo>
                    <a:cubicBezTo>
                      <a:pt x="11596" y="12577"/>
                      <a:pt x="11299" y="12691"/>
                      <a:pt x="10979" y="12805"/>
                    </a:cubicBezTo>
                    <a:lnTo>
                      <a:pt x="10911" y="12805"/>
                    </a:lnTo>
                    <a:cubicBezTo>
                      <a:pt x="10911" y="12828"/>
                      <a:pt x="10888" y="12828"/>
                      <a:pt x="10865" y="12828"/>
                    </a:cubicBezTo>
                    <a:lnTo>
                      <a:pt x="10842" y="12828"/>
                    </a:lnTo>
                    <a:cubicBezTo>
                      <a:pt x="10820" y="12851"/>
                      <a:pt x="10797" y="12851"/>
                      <a:pt x="10774" y="12851"/>
                    </a:cubicBezTo>
                    <a:cubicBezTo>
                      <a:pt x="10295" y="13011"/>
                      <a:pt x="9792" y="13125"/>
                      <a:pt x="9313" y="13193"/>
                    </a:cubicBezTo>
                    <a:cubicBezTo>
                      <a:pt x="9267" y="13216"/>
                      <a:pt x="9245" y="13216"/>
                      <a:pt x="9222" y="13216"/>
                    </a:cubicBezTo>
                    <a:lnTo>
                      <a:pt x="9199" y="13216"/>
                    </a:lnTo>
                    <a:cubicBezTo>
                      <a:pt x="9176" y="13216"/>
                      <a:pt x="9153" y="13239"/>
                      <a:pt x="9131" y="13239"/>
                    </a:cubicBezTo>
                    <a:lnTo>
                      <a:pt x="9062" y="13239"/>
                    </a:lnTo>
                    <a:cubicBezTo>
                      <a:pt x="8609" y="13309"/>
                      <a:pt x="8155" y="13339"/>
                      <a:pt x="7702" y="13339"/>
                    </a:cubicBezTo>
                    <a:cubicBezTo>
                      <a:pt x="7562" y="13339"/>
                      <a:pt x="7422" y="13336"/>
                      <a:pt x="7282" y="13330"/>
                    </a:cubicBezTo>
                    <a:cubicBezTo>
                      <a:pt x="6916" y="13330"/>
                      <a:pt x="6551" y="13308"/>
                      <a:pt x="6186" y="13262"/>
                    </a:cubicBezTo>
                    <a:cubicBezTo>
                      <a:pt x="5205" y="13125"/>
                      <a:pt x="4269" y="12897"/>
                      <a:pt x="3379" y="12531"/>
                    </a:cubicBezTo>
                    <a:lnTo>
                      <a:pt x="3401" y="12531"/>
                    </a:lnTo>
                    <a:cubicBezTo>
                      <a:pt x="2511" y="12166"/>
                      <a:pt x="1689" y="11710"/>
                      <a:pt x="913" y="11139"/>
                    </a:cubicBezTo>
                    <a:cubicBezTo>
                      <a:pt x="913" y="11139"/>
                      <a:pt x="913" y="11116"/>
                      <a:pt x="891" y="11116"/>
                    </a:cubicBezTo>
                    <a:cubicBezTo>
                      <a:pt x="822" y="11071"/>
                      <a:pt x="754" y="11002"/>
                      <a:pt x="685" y="10957"/>
                    </a:cubicBezTo>
                    <a:cubicBezTo>
                      <a:pt x="662" y="10934"/>
                      <a:pt x="662" y="10934"/>
                      <a:pt x="662" y="10934"/>
                    </a:cubicBezTo>
                    <a:cubicBezTo>
                      <a:pt x="639" y="10934"/>
                      <a:pt x="639" y="10911"/>
                      <a:pt x="639" y="10911"/>
                    </a:cubicBezTo>
                    <a:cubicBezTo>
                      <a:pt x="548" y="10842"/>
                      <a:pt x="457" y="10774"/>
                      <a:pt x="366" y="10683"/>
                    </a:cubicBezTo>
                    <a:cubicBezTo>
                      <a:pt x="320" y="10705"/>
                      <a:pt x="251" y="10728"/>
                      <a:pt x="206" y="10751"/>
                    </a:cubicBezTo>
                    <a:cubicBezTo>
                      <a:pt x="137" y="10774"/>
                      <a:pt x="69" y="10797"/>
                      <a:pt x="0" y="10797"/>
                    </a:cubicBezTo>
                    <a:cubicBezTo>
                      <a:pt x="46" y="10842"/>
                      <a:pt x="69" y="10865"/>
                      <a:pt x="115" y="10888"/>
                    </a:cubicBezTo>
                    <a:cubicBezTo>
                      <a:pt x="503" y="11230"/>
                      <a:pt x="913" y="11550"/>
                      <a:pt x="1347" y="11824"/>
                    </a:cubicBezTo>
                    <a:cubicBezTo>
                      <a:pt x="2100" y="12326"/>
                      <a:pt x="2899" y="12714"/>
                      <a:pt x="3744" y="13011"/>
                    </a:cubicBezTo>
                    <a:cubicBezTo>
                      <a:pt x="4246" y="13193"/>
                      <a:pt x="4748" y="13330"/>
                      <a:pt x="5250" y="13444"/>
                    </a:cubicBezTo>
                    <a:cubicBezTo>
                      <a:pt x="5342" y="13467"/>
                      <a:pt x="5456" y="13467"/>
                      <a:pt x="5547" y="13490"/>
                    </a:cubicBezTo>
                    <a:cubicBezTo>
                      <a:pt x="5912" y="13559"/>
                      <a:pt x="6300" y="13604"/>
                      <a:pt x="6665" y="13627"/>
                    </a:cubicBezTo>
                    <a:cubicBezTo>
                      <a:pt x="6711" y="13650"/>
                      <a:pt x="6734" y="13650"/>
                      <a:pt x="6780" y="13650"/>
                    </a:cubicBezTo>
                    <a:cubicBezTo>
                      <a:pt x="6989" y="13667"/>
                      <a:pt x="7198" y="13675"/>
                      <a:pt x="7406" y="13675"/>
                    </a:cubicBezTo>
                    <a:cubicBezTo>
                      <a:pt x="7742" y="13675"/>
                      <a:pt x="8076" y="13655"/>
                      <a:pt x="8400" y="13627"/>
                    </a:cubicBezTo>
                    <a:lnTo>
                      <a:pt x="8606" y="13627"/>
                    </a:lnTo>
                    <a:cubicBezTo>
                      <a:pt x="9039" y="13581"/>
                      <a:pt x="9450" y="13513"/>
                      <a:pt x="9861" y="13444"/>
                    </a:cubicBezTo>
                    <a:cubicBezTo>
                      <a:pt x="9861" y="13422"/>
                      <a:pt x="9884" y="13422"/>
                      <a:pt x="9907" y="13422"/>
                    </a:cubicBezTo>
                    <a:cubicBezTo>
                      <a:pt x="10409" y="13308"/>
                      <a:pt x="10888" y="13171"/>
                      <a:pt x="11367" y="13011"/>
                    </a:cubicBezTo>
                    <a:cubicBezTo>
                      <a:pt x="11436" y="12988"/>
                      <a:pt x="11504" y="12965"/>
                      <a:pt x="11573" y="12942"/>
                    </a:cubicBezTo>
                    <a:cubicBezTo>
                      <a:pt x="11961" y="12783"/>
                      <a:pt x="12326" y="12623"/>
                      <a:pt x="12691" y="12440"/>
                    </a:cubicBezTo>
                    <a:cubicBezTo>
                      <a:pt x="12691" y="12440"/>
                      <a:pt x="12714" y="12440"/>
                      <a:pt x="12714" y="12417"/>
                    </a:cubicBezTo>
                    <a:cubicBezTo>
                      <a:pt x="13239" y="12166"/>
                      <a:pt x="13764" y="11847"/>
                      <a:pt x="14243" y="11504"/>
                    </a:cubicBezTo>
                    <a:cubicBezTo>
                      <a:pt x="14540" y="11276"/>
                      <a:pt x="14860" y="11025"/>
                      <a:pt x="15156" y="10751"/>
                    </a:cubicBezTo>
                    <a:cubicBezTo>
                      <a:pt x="15179" y="10728"/>
                      <a:pt x="15202" y="10705"/>
                      <a:pt x="15225" y="10705"/>
                    </a:cubicBezTo>
                    <a:cubicBezTo>
                      <a:pt x="15567" y="10363"/>
                      <a:pt x="15910" y="10021"/>
                      <a:pt x="16206" y="9655"/>
                    </a:cubicBezTo>
                    <a:cubicBezTo>
                      <a:pt x="16252" y="9610"/>
                      <a:pt x="16320" y="9541"/>
                      <a:pt x="16366" y="9473"/>
                    </a:cubicBezTo>
                    <a:cubicBezTo>
                      <a:pt x="16617" y="9176"/>
                      <a:pt x="16845" y="8857"/>
                      <a:pt x="17051" y="8514"/>
                    </a:cubicBezTo>
                    <a:cubicBezTo>
                      <a:pt x="17074" y="8491"/>
                      <a:pt x="17097" y="8446"/>
                      <a:pt x="17119" y="8423"/>
                    </a:cubicBezTo>
                    <a:cubicBezTo>
                      <a:pt x="17462" y="7921"/>
                      <a:pt x="17736" y="7396"/>
                      <a:pt x="17964" y="6848"/>
                    </a:cubicBezTo>
                    <a:cubicBezTo>
                      <a:pt x="18124" y="6483"/>
                      <a:pt x="18261" y="6095"/>
                      <a:pt x="18398" y="5707"/>
                    </a:cubicBezTo>
                    <a:cubicBezTo>
                      <a:pt x="18398" y="5707"/>
                      <a:pt x="18398" y="5707"/>
                      <a:pt x="18398" y="5684"/>
                    </a:cubicBezTo>
                    <a:cubicBezTo>
                      <a:pt x="18626" y="4999"/>
                      <a:pt x="18763" y="4292"/>
                      <a:pt x="18854" y="3584"/>
                    </a:cubicBezTo>
                    <a:cubicBezTo>
                      <a:pt x="18854" y="3561"/>
                      <a:pt x="18854" y="3561"/>
                      <a:pt x="18854" y="3538"/>
                    </a:cubicBezTo>
                    <a:cubicBezTo>
                      <a:pt x="18854" y="3516"/>
                      <a:pt x="18854" y="3516"/>
                      <a:pt x="18854" y="3516"/>
                    </a:cubicBezTo>
                    <a:cubicBezTo>
                      <a:pt x="18877" y="3379"/>
                      <a:pt x="18877" y="3264"/>
                      <a:pt x="18900" y="3127"/>
                    </a:cubicBezTo>
                    <a:lnTo>
                      <a:pt x="18900" y="3059"/>
                    </a:lnTo>
                    <a:cubicBezTo>
                      <a:pt x="18900" y="2922"/>
                      <a:pt x="18923" y="2785"/>
                      <a:pt x="18923" y="2648"/>
                    </a:cubicBezTo>
                    <a:cubicBezTo>
                      <a:pt x="18945" y="1758"/>
                      <a:pt x="18877" y="868"/>
                      <a:pt x="18694" y="0"/>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3" name="Google Shape;3623;p34"/>
              <p:cNvSpPr/>
              <p:nvPr/>
            </p:nvSpPr>
            <p:spPr>
              <a:xfrm>
                <a:off x="4813396" y="4526095"/>
                <a:ext cx="27" cy="27"/>
              </a:xfrm>
              <a:custGeom>
                <a:rect b="b" l="l" r="r" t="t"/>
                <a:pathLst>
                  <a:path extrusionOk="0" h="1" w="1">
                    <a:moveTo>
                      <a:pt x="1" y="0"/>
                    </a:moveTo>
                    <a:cubicBezTo>
                      <a:pt x="1" y="0"/>
                      <a:pt x="1" y="0"/>
                      <a:pt x="1" y="0"/>
                    </a:cubicBezTo>
                    <a:cubicBezTo>
                      <a:pt x="1" y="0"/>
                      <a:pt x="1" y="0"/>
                      <a:pt x="1" y="0"/>
                    </a:cubicBezTo>
                    <a:cubicBezTo>
                      <a:pt x="1" y="0"/>
                      <a:pt x="1" y="0"/>
                      <a:pt x="1" y="0"/>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4" name="Google Shape;3624;p34"/>
              <p:cNvSpPr/>
              <p:nvPr/>
            </p:nvSpPr>
            <p:spPr>
              <a:xfrm>
                <a:off x="4695572" y="4326803"/>
                <a:ext cx="649" cy="27"/>
              </a:xfrm>
              <a:custGeom>
                <a:rect b="b" l="l" r="r" t="t"/>
                <a:pathLst>
                  <a:path extrusionOk="0" h="1" w="24">
                    <a:moveTo>
                      <a:pt x="23" y="1"/>
                    </a:moveTo>
                    <a:lnTo>
                      <a:pt x="23" y="1"/>
                    </a:lnTo>
                    <a:cubicBezTo>
                      <a:pt x="0" y="1"/>
                      <a:pt x="0" y="1"/>
                      <a:pt x="0" y="1"/>
                    </a:cubicBezTo>
                    <a:cubicBezTo>
                      <a:pt x="0" y="1"/>
                      <a:pt x="0" y="1"/>
                      <a:pt x="23" y="1"/>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5" name="Google Shape;3625;p34"/>
              <p:cNvSpPr/>
              <p:nvPr/>
            </p:nvSpPr>
            <p:spPr>
              <a:xfrm>
                <a:off x="4696194" y="4326803"/>
                <a:ext cx="27" cy="649"/>
              </a:xfrm>
              <a:custGeom>
                <a:rect b="b" l="l" r="r" t="t"/>
                <a:pathLst>
                  <a:path extrusionOk="0" h="24" w="1">
                    <a:moveTo>
                      <a:pt x="0" y="24"/>
                    </a:moveTo>
                    <a:cubicBezTo>
                      <a:pt x="0" y="24"/>
                      <a:pt x="0" y="24"/>
                      <a:pt x="0" y="1"/>
                    </a:cubicBezTo>
                    <a:cubicBezTo>
                      <a:pt x="0" y="24"/>
                      <a:pt x="0" y="24"/>
                      <a:pt x="0" y="24"/>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6" name="Google Shape;3626;p34"/>
              <p:cNvSpPr/>
              <p:nvPr/>
            </p:nvSpPr>
            <p:spPr>
              <a:xfrm>
                <a:off x="4696194" y="4327424"/>
                <a:ext cx="27" cy="27"/>
              </a:xfrm>
              <a:custGeom>
                <a:rect b="b" l="l" r="r" t="t"/>
                <a:pathLst>
                  <a:path extrusionOk="0" h="1" w="1">
                    <a:moveTo>
                      <a:pt x="0" y="1"/>
                    </a:moveTo>
                    <a:cubicBezTo>
                      <a:pt x="0" y="1"/>
                      <a:pt x="0" y="1"/>
                      <a:pt x="0" y="1"/>
                    </a:cubicBezTo>
                    <a:cubicBezTo>
                      <a:pt x="0" y="1"/>
                      <a:pt x="0" y="1"/>
                      <a:pt x="0" y="1"/>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7" name="Google Shape;3627;p34"/>
              <p:cNvSpPr/>
              <p:nvPr/>
            </p:nvSpPr>
            <p:spPr>
              <a:xfrm>
                <a:off x="4696194" y="4327424"/>
                <a:ext cx="27" cy="27"/>
              </a:xfrm>
              <a:custGeom>
                <a:rect b="b" l="l" r="r" t="t"/>
                <a:pathLst>
                  <a:path extrusionOk="0" h="1" w="1">
                    <a:moveTo>
                      <a:pt x="0" y="1"/>
                    </a:moveTo>
                    <a:cubicBezTo>
                      <a:pt x="0" y="1"/>
                      <a:pt x="0" y="1"/>
                      <a:pt x="0" y="1"/>
                    </a:cubicBezTo>
                    <a:cubicBezTo>
                      <a:pt x="0" y="1"/>
                      <a:pt x="0" y="1"/>
                      <a:pt x="0" y="1"/>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8" name="Google Shape;3628;p34"/>
              <p:cNvSpPr/>
              <p:nvPr/>
            </p:nvSpPr>
            <p:spPr>
              <a:xfrm>
                <a:off x="4332181" y="4331749"/>
                <a:ext cx="622" cy="649"/>
              </a:xfrm>
              <a:custGeom>
                <a:rect b="b" l="l" r="r" t="t"/>
                <a:pathLst>
                  <a:path extrusionOk="0" h="24" w="23">
                    <a:moveTo>
                      <a:pt x="23" y="0"/>
                    </a:moveTo>
                    <a:lnTo>
                      <a:pt x="23" y="0"/>
                    </a:lnTo>
                    <a:lnTo>
                      <a:pt x="23" y="0"/>
                    </a:lnTo>
                    <a:cubicBezTo>
                      <a:pt x="23" y="0"/>
                      <a:pt x="23" y="0"/>
                      <a:pt x="23" y="0"/>
                    </a:cubicBezTo>
                    <a:cubicBezTo>
                      <a:pt x="23" y="0"/>
                      <a:pt x="23" y="0"/>
                      <a:pt x="23" y="0"/>
                    </a:cubicBezTo>
                    <a:cubicBezTo>
                      <a:pt x="23" y="0"/>
                      <a:pt x="23" y="0"/>
                      <a:pt x="23" y="0"/>
                    </a:cubicBezTo>
                    <a:lnTo>
                      <a:pt x="23" y="23"/>
                    </a:lnTo>
                    <a:lnTo>
                      <a:pt x="23" y="0"/>
                    </a:lnTo>
                    <a:cubicBezTo>
                      <a:pt x="23" y="23"/>
                      <a:pt x="23" y="23"/>
                      <a:pt x="23" y="23"/>
                    </a:cubicBezTo>
                    <a:cubicBezTo>
                      <a:pt x="23" y="23"/>
                      <a:pt x="0" y="23"/>
                      <a:pt x="0" y="23"/>
                    </a:cubicBezTo>
                    <a:cubicBezTo>
                      <a:pt x="0" y="23"/>
                      <a:pt x="23" y="23"/>
                      <a:pt x="23" y="23"/>
                    </a:cubicBezTo>
                    <a:lnTo>
                      <a:pt x="23" y="23"/>
                    </a:lnTo>
                    <a:cubicBezTo>
                      <a:pt x="23" y="23"/>
                      <a:pt x="23" y="23"/>
                      <a:pt x="23" y="23"/>
                    </a:cubicBezTo>
                    <a:cubicBezTo>
                      <a:pt x="23" y="23"/>
                      <a:pt x="23" y="23"/>
                      <a:pt x="23" y="23"/>
                    </a:cubicBezTo>
                    <a:lnTo>
                      <a:pt x="23" y="0"/>
                    </a:lnTo>
                    <a:cubicBezTo>
                      <a:pt x="23" y="0"/>
                      <a:pt x="23" y="0"/>
                      <a:pt x="23" y="0"/>
                    </a:cubicBezTo>
                    <a:lnTo>
                      <a:pt x="23" y="0"/>
                    </a:lnTo>
                    <a:lnTo>
                      <a:pt x="23" y="0"/>
                    </a:lnTo>
                    <a:lnTo>
                      <a:pt x="23" y="0"/>
                    </a:lnTo>
                    <a:lnTo>
                      <a:pt x="23" y="0"/>
                    </a:lnTo>
                    <a:cubicBezTo>
                      <a:pt x="23" y="0"/>
                      <a:pt x="23" y="0"/>
                      <a:pt x="23" y="0"/>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9" name="Google Shape;3629;p34"/>
              <p:cNvSpPr/>
              <p:nvPr/>
            </p:nvSpPr>
            <p:spPr>
              <a:xfrm>
                <a:off x="4332181" y="4331749"/>
                <a:ext cx="622" cy="649"/>
              </a:xfrm>
              <a:custGeom>
                <a:rect b="b" l="l" r="r" t="t"/>
                <a:pathLst>
                  <a:path extrusionOk="0" h="24" w="23">
                    <a:moveTo>
                      <a:pt x="23" y="0"/>
                    </a:moveTo>
                    <a:lnTo>
                      <a:pt x="0" y="23"/>
                    </a:lnTo>
                    <a:lnTo>
                      <a:pt x="23" y="23"/>
                    </a:lnTo>
                    <a:cubicBezTo>
                      <a:pt x="23" y="23"/>
                      <a:pt x="23" y="23"/>
                      <a:pt x="23" y="0"/>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0" name="Google Shape;3630;p34"/>
              <p:cNvSpPr/>
              <p:nvPr/>
            </p:nvSpPr>
            <p:spPr>
              <a:xfrm>
                <a:off x="4332181" y="4332371"/>
                <a:ext cx="27" cy="27"/>
              </a:xfrm>
              <a:custGeom>
                <a:rect b="b" l="l" r="r" t="t"/>
                <a:pathLst>
                  <a:path extrusionOk="0" h="1" w="1">
                    <a:moveTo>
                      <a:pt x="0" y="0"/>
                    </a:moveTo>
                    <a:cubicBezTo>
                      <a:pt x="0" y="0"/>
                      <a:pt x="0" y="0"/>
                      <a:pt x="0" y="0"/>
                    </a:cubicBezTo>
                    <a:cubicBezTo>
                      <a:pt x="0" y="0"/>
                      <a:pt x="0" y="0"/>
                      <a:pt x="0" y="0"/>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1" name="Google Shape;3631;p34"/>
              <p:cNvSpPr/>
              <p:nvPr/>
            </p:nvSpPr>
            <p:spPr>
              <a:xfrm>
                <a:off x="4332181" y="4332371"/>
                <a:ext cx="27" cy="27"/>
              </a:xfrm>
              <a:custGeom>
                <a:rect b="b" l="l" r="r" t="t"/>
                <a:pathLst>
                  <a:path extrusionOk="0" h="1" w="1">
                    <a:moveTo>
                      <a:pt x="0" y="0"/>
                    </a:moveTo>
                    <a:cubicBezTo>
                      <a:pt x="0" y="0"/>
                      <a:pt x="0" y="0"/>
                      <a:pt x="0" y="0"/>
                    </a:cubicBezTo>
                    <a:cubicBezTo>
                      <a:pt x="0" y="0"/>
                      <a:pt x="0" y="0"/>
                      <a:pt x="0" y="0"/>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2" name="Google Shape;3632;p34"/>
              <p:cNvSpPr/>
              <p:nvPr/>
            </p:nvSpPr>
            <p:spPr>
              <a:xfrm>
                <a:off x="4813396" y="4526095"/>
                <a:ext cx="27" cy="27"/>
              </a:xfrm>
              <a:custGeom>
                <a:rect b="b" l="l" r="r" t="t"/>
                <a:pathLst>
                  <a:path extrusionOk="0" h="1" w="1">
                    <a:moveTo>
                      <a:pt x="1" y="0"/>
                    </a:moveTo>
                    <a:cubicBezTo>
                      <a:pt x="1" y="0"/>
                      <a:pt x="1" y="0"/>
                      <a:pt x="1" y="0"/>
                    </a:cubicBezTo>
                    <a:lnTo>
                      <a:pt x="1" y="0"/>
                    </a:lnTo>
                    <a:cubicBezTo>
                      <a:pt x="1" y="0"/>
                      <a:pt x="1" y="0"/>
                      <a:pt x="1" y="0"/>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3" name="Google Shape;3633;p34"/>
              <p:cNvSpPr/>
              <p:nvPr/>
            </p:nvSpPr>
            <p:spPr>
              <a:xfrm>
                <a:off x="4813396" y="4526095"/>
                <a:ext cx="27" cy="27"/>
              </a:xfrm>
              <a:custGeom>
                <a:rect b="b" l="l" r="r" t="t"/>
                <a:pathLst>
                  <a:path extrusionOk="0" h="1" w="1">
                    <a:moveTo>
                      <a:pt x="1" y="0"/>
                    </a:moveTo>
                    <a:cubicBezTo>
                      <a:pt x="1" y="0"/>
                      <a:pt x="1" y="0"/>
                      <a:pt x="1" y="0"/>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4" name="Google Shape;3634;p34"/>
              <p:cNvSpPr/>
              <p:nvPr/>
            </p:nvSpPr>
            <p:spPr>
              <a:xfrm>
                <a:off x="4813396" y="4526095"/>
                <a:ext cx="27" cy="27"/>
              </a:xfrm>
              <a:custGeom>
                <a:rect b="b" l="l" r="r" t="t"/>
                <a:pathLst>
                  <a:path extrusionOk="0" h="1" w="1">
                    <a:moveTo>
                      <a:pt x="1" y="0"/>
                    </a:moveTo>
                    <a:lnTo>
                      <a:pt x="1" y="0"/>
                    </a:ln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5" name="Google Shape;3635;p34"/>
              <p:cNvSpPr/>
              <p:nvPr/>
            </p:nvSpPr>
            <p:spPr>
              <a:xfrm>
                <a:off x="4221115" y="4527933"/>
                <a:ext cx="27" cy="649"/>
              </a:xfrm>
              <a:custGeom>
                <a:rect b="b" l="l" r="r" t="t"/>
                <a:pathLst>
                  <a:path extrusionOk="0" h="24" w="1">
                    <a:moveTo>
                      <a:pt x="1" y="24"/>
                    </a:moveTo>
                    <a:cubicBezTo>
                      <a:pt x="1" y="24"/>
                      <a:pt x="1" y="24"/>
                      <a:pt x="1" y="24"/>
                    </a:cubicBezTo>
                    <a:cubicBezTo>
                      <a:pt x="1" y="24"/>
                      <a:pt x="1" y="24"/>
                      <a:pt x="1" y="1"/>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6" name="Google Shape;3636;p34"/>
              <p:cNvSpPr/>
              <p:nvPr/>
            </p:nvSpPr>
            <p:spPr>
              <a:xfrm>
                <a:off x="4221115" y="4528554"/>
                <a:ext cx="27" cy="27"/>
              </a:xfrm>
              <a:custGeom>
                <a:rect b="b" l="l" r="r" t="t"/>
                <a:pathLst>
                  <a:path extrusionOk="0" h="1" w="1">
                    <a:moveTo>
                      <a:pt x="1" y="1"/>
                    </a:moveTo>
                    <a:cubicBezTo>
                      <a:pt x="1" y="1"/>
                      <a:pt x="1" y="1"/>
                      <a:pt x="1" y="1"/>
                    </a:cubicBezTo>
                    <a:cubicBezTo>
                      <a:pt x="1" y="1"/>
                      <a:pt x="1" y="1"/>
                      <a:pt x="1" y="1"/>
                    </a:cubicBezTo>
                    <a:close/>
                  </a:path>
                </a:pathLst>
              </a:custGeom>
              <a:solidFill>
                <a:srgbClr val="C57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7" name="Google Shape;3637;p34"/>
              <p:cNvSpPr/>
              <p:nvPr/>
            </p:nvSpPr>
            <p:spPr>
              <a:xfrm>
                <a:off x="4076126" y="4287933"/>
                <a:ext cx="892774" cy="559629"/>
              </a:xfrm>
              <a:custGeom>
                <a:rect b="b" l="l" r="r" t="t"/>
                <a:pathLst>
                  <a:path extrusionOk="0" h="20704" w="33029">
                    <a:moveTo>
                      <a:pt x="1210" y="17165"/>
                    </a:moveTo>
                    <a:cubicBezTo>
                      <a:pt x="1188" y="17188"/>
                      <a:pt x="1188" y="17188"/>
                      <a:pt x="1188" y="17188"/>
                    </a:cubicBezTo>
                    <a:cubicBezTo>
                      <a:pt x="1188" y="17188"/>
                      <a:pt x="1210" y="17188"/>
                      <a:pt x="1210" y="17165"/>
                    </a:cubicBezTo>
                    <a:close/>
                    <a:moveTo>
                      <a:pt x="30450" y="1"/>
                    </a:moveTo>
                    <a:cubicBezTo>
                      <a:pt x="29993" y="24"/>
                      <a:pt x="29514" y="92"/>
                      <a:pt x="29057" y="161"/>
                    </a:cubicBezTo>
                    <a:cubicBezTo>
                      <a:pt x="28578" y="252"/>
                      <a:pt x="28121" y="343"/>
                      <a:pt x="27665" y="457"/>
                    </a:cubicBezTo>
                    <a:cubicBezTo>
                      <a:pt x="26683" y="708"/>
                      <a:pt x="25748" y="1028"/>
                      <a:pt x="24789" y="1370"/>
                    </a:cubicBezTo>
                    <a:cubicBezTo>
                      <a:pt x="24469" y="1484"/>
                      <a:pt x="24127" y="1621"/>
                      <a:pt x="23785" y="1735"/>
                    </a:cubicBezTo>
                    <a:cubicBezTo>
                      <a:pt x="23876" y="1827"/>
                      <a:pt x="23967" y="1918"/>
                      <a:pt x="24059" y="1987"/>
                    </a:cubicBezTo>
                    <a:cubicBezTo>
                      <a:pt x="24264" y="1918"/>
                      <a:pt x="24469" y="1827"/>
                      <a:pt x="24675" y="1758"/>
                    </a:cubicBezTo>
                    <a:cubicBezTo>
                      <a:pt x="25405" y="1484"/>
                      <a:pt x="26136" y="1233"/>
                      <a:pt x="26866" y="1028"/>
                    </a:cubicBezTo>
                    <a:cubicBezTo>
                      <a:pt x="27619" y="800"/>
                      <a:pt x="28350" y="617"/>
                      <a:pt x="29103" y="480"/>
                    </a:cubicBezTo>
                    <a:cubicBezTo>
                      <a:pt x="29642" y="393"/>
                      <a:pt x="30180" y="320"/>
                      <a:pt x="30719" y="320"/>
                    </a:cubicBezTo>
                    <a:cubicBezTo>
                      <a:pt x="30888" y="320"/>
                      <a:pt x="31057" y="327"/>
                      <a:pt x="31226" y="343"/>
                    </a:cubicBezTo>
                    <a:cubicBezTo>
                      <a:pt x="31477" y="366"/>
                      <a:pt x="31728" y="412"/>
                      <a:pt x="31956" y="480"/>
                    </a:cubicBezTo>
                    <a:cubicBezTo>
                      <a:pt x="32070" y="526"/>
                      <a:pt x="32184" y="594"/>
                      <a:pt x="32298" y="663"/>
                    </a:cubicBezTo>
                    <a:cubicBezTo>
                      <a:pt x="32367" y="708"/>
                      <a:pt x="32435" y="777"/>
                      <a:pt x="32481" y="822"/>
                    </a:cubicBezTo>
                    <a:cubicBezTo>
                      <a:pt x="32527" y="891"/>
                      <a:pt x="32572" y="959"/>
                      <a:pt x="32618" y="1028"/>
                    </a:cubicBezTo>
                    <a:cubicBezTo>
                      <a:pt x="32641" y="1096"/>
                      <a:pt x="32664" y="1188"/>
                      <a:pt x="32686" y="1256"/>
                    </a:cubicBezTo>
                    <a:cubicBezTo>
                      <a:pt x="32686" y="1393"/>
                      <a:pt x="32686" y="1507"/>
                      <a:pt x="32686" y="1644"/>
                    </a:cubicBezTo>
                    <a:cubicBezTo>
                      <a:pt x="32664" y="1827"/>
                      <a:pt x="32618" y="1987"/>
                      <a:pt x="32550" y="2169"/>
                    </a:cubicBezTo>
                    <a:cubicBezTo>
                      <a:pt x="32367" y="2671"/>
                      <a:pt x="32093" y="3128"/>
                      <a:pt x="31773" y="3561"/>
                    </a:cubicBezTo>
                    <a:lnTo>
                      <a:pt x="31796" y="3516"/>
                    </a:lnTo>
                    <a:lnTo>
                      <a:pt x="31796" y="3516"/>
                    </a:lnTo>
                    <a:cubicBezTo>
                      <a:pt x="31614" y="3767"/>
                      <a:pt x="31431" y="4018"/>
                      <a:pt x="31226" y="4246"/>
                    </a:cubicBezTo>
                    <a:cubicBezTo>
                      <a:pt x="30746" y="4817"/>
                      <a:pt x="30244" y="5365"/>
                      <a:pt x="29719" y="5890"/>
                    </a:cubicBezTo>
                    <a:cubicBezTo>
                      <a:pt x="29331" y="6255"/>
                      <a:pt x="28920" y="6620"/>
                      <a:pt x="28509" y="6985"/>
                    </a:cubicBezTo>
                    <a:cubicBezTo>
                      <a:pt x="28487" y="7008"/>
                      <a:pt x="28441" y="7054"/>
                      <a:pt x="28418" y="7077"/>
                    </a:cubicBezTo>
                    <a:cubicBezTo>
                      <a:pt x="28395" y="7077"/>
                      <a:pt x="28395" y="7099"/>
                      <a:pt x="28372" y="7099"/>
                    </a:cubicBezTo>
                    <a:cubicBezTo>
                      <a:pt x="28350" y="7122"/>
                      <a:pt x="28327" y="7145"/>
                      <a:pt x="28304" y="7168"/>
                    </a:cubicBezTo>
                    <a:cubicBezTo>
                      <a:pt x="28281" y="7191"/>
                      <a:pt x="28258" y="7214"/>
                      <a:pt x="28236" y="7236"/>
                    </a:cubicBezTo>
                    <a:lnTo>
                      <a:pt x="28190" y="7282"/>
                    </a:lnTo>
                    <a:cubicBezTo>
                      <a:pt x="28053" y="7396"/>
                      <a:pt x="27916" y="7510"/>
                      <a:pt x="27802" y="7602"/>
                    </a:cubicBezTo>
                    <a:lnTo>
                      <a:pt x="27779" y="7602"/>
                    </a:lnTo>
                    <a:lnTo>
                      <a:pt x="27779" y="7624"/>
                    </a:lnTo>
                    <a:cubicBezTo>
                      <a:pt x="27596" y="7761"/>
                      <a:pt x="27437" y="7921"/>
                      <a:pt x="27254" y="8058"/>
                    </a:cubicBezTo>
                    <a:cubicBezTo>
                      <a:pt x="26067" y="9017"/>
                      <a:pt x="24857" y="9930"/>
                      <a:pt x="23602" y="10774"/>
                    </a:cubicBezTo>
                    <a:cubicBezTo>
                      <a:pt x="23556" y="10820"/>
                      <a:pt x="23534" y="10843"/>
                      <a:pt x="23488" y="10866"/>
                    </a:cubicBezTo>
                    <a:cubicBezTo>
                      <a:pt x="23465" y="10866"/>
                      <a:pt x="23465" y="10888"/>
                      <a:pt x="23442" y="10888"/>
                    </a:cubicBezTo>
                    <a:cubicBezTo>
                      <a:pt x="23419" y="10911"/>
                      <a:pt x="23397" y="10934"/>
                      <a:pt x="23374" y="10934"/>
                    </a:cubicBezTo>
                    <a:cubicBezTo>
                      <a:pt x="23168" y="11071"/>
                      <a:pt x="22986" y="11208"/>
                      <a:pt x="22780" y="11345"/>
                    </a:cubicBezTo>
                    <a:cubicBezTo>
                      <a:pt x="21046" y="12509"/>
                      <a:pt x="19242" y="13605"/>
                      <a:pt x="17416" y="14655"/>
                    </a:cubicBezTo>
                    <a:cubicBezTo>
                      <a:pt x="15956" y="15476"/>
                      <a:pt x="14472" y="16230"/>
                      <a:pt x="12965" y="16960"/>
                    </a:cubicBezTo>
                    <a:cubicBezTo>
                      <a:pt x="12874" y="17006"/>
                      <a:pt x="12783" y="17051"/>
                      <a:pt x="12692" y="17074"/>
                    </a:cubicBezTo>
                    <a:cubicBezTo>
                      <a:pt x="11276" y="17759"/>
                      <a:pt x="9861" y="18375"/>
                      <a:pt x="8378" y="18900"/>
                    </a:cubicBezTo>
                    <a:cubicBezTo>
                      <a:pt x="7647" y="19174"/>
                      <a:pt x="6894" y="19448"/>
                      <a:pt x="6118" y="19676"/>
                    </a:cubicBezTo>
                    <a:cubicBezTo>
                      <a:pt x="5410" y="19882"/>
                      <a:pt x="4680" y="20064"/>
                      <a:pt x="3927" y="20201"/>
                    </a:cubicBezTo>
                    <a:cubicBezTo>
                      <a:pt x="3390" y="20300"/>
                      <a:pt x="2853" y="20365"/>
                      <a:pt x="2317" y="20365"/>
                    </a:cubicBezTo>
                    <a:cubicBezTo>
                      <a:pt x="2237" y="20365"/>
                      <a:pt x="2157" y="20364"/>
                      <a:pt x="2078" y="20361"/>
                    </a:cubicBezTo>
                    <a:lnTo>
                      <a:pt x="2009" y="20361"/>
                    </a:lnTo>
                    <a:cubicBezTo>
                      <a:pt x="1941" y="20361"/>
                      <a:pt x="1849" y="20361"/>
                      <a:pt x="1781" y="20338"/>
                    </a:cubicBezTo>
                    <a:lnTo>
                      <a:pt x="1621" y="20338"/>
                    </a:lnTo>
                    <a:cubicBezTo>
                      <a:pt x="1530" y="20315"/>
                      <a:pt x="1416" y="20292"/>
                      <a:pt x="1325" y="20270"/>
                    </a:cubicBezTo>
                    <a:lnTo>
                      <a:pt x="1256" y="20270"/>
                    </a:lnTo>
                    <a:cubicBezTo>
                      <a:pt x="1256" y="20270"/>
                      <a:pt x="1256" y="20247"/>
                      <a:pt x="1256" y="20247"/>
                    </a:cubicBezTo>
                    <a:cubicBezTo>
                      <a:pt x="1188" y="20247"/>
                      <a:pt x="1119" y="20224"/>
                      <a:pt x="1073" y="20201"/>
                    </a:cubicBezTo>
                    <a:cubicBezTo>
                      <a:pt x="1051" y="20201"/>
                      <a:pt x="1028" y="20178"/>
                      <a:pt x="1028" y="20178"/>
                    </a:cubicBezTo>
                    <a:lnTo>
                      <a:pt x="1005" y="20178"/>
                    </a:lnTo>
                    <a:cubicBezTo>
                      <a:pt x="936" y="20155"/>
                      <a:pt x="891" y="20110"/>
                      <a:pt x="822" y="20087"/>
                    </a:cubicBezTo>
                    <a:lnTo>
                      <a:pt x="800" y="20087"/>
                    </a:lnTo>
                    <a:cubicBezTo>
                      <a:pt x="800" y="20064"/>
                      <a:pt x="800" y="20064"/>
                      <a:pt x="800" y="20064"/>
                    </a:cubicBezTo>
                    <a:lnTo>
                      <a:pt x="777" y="20064"/>
                    </a:lnTo>
                    <a:cubicBezTo>
                      <a:pt x="754" y="20041"/>
                      <a:pt x="731" y="20041"/>
                      <a:pt x="708" y="20019"/>
                    </a:cubicBezTo>
                    <a:cubicBezTo>
                      <a:pt x="640" y="19973"/>
                      <a:pt x="594" y="19904"/>
                      <a:pt x="526" y="19859"/>
                    </a:cubicBezTo>
                    <a:cubicBezTo>
                      <a:pt x="503" y="19813"/>
                      <a:pt x="457" y="19767"/>
                      <a:pt x="434" y="19722"/>
                    </a:cubicBezTo>
                    <a:cubicBezTo>
                      <a:pt x="434" y="19699"/>
                      <a:pt x="412" y="19676"/>
                      <a:pt x="412" y="19653"/>
                    </a:cubicBezTo>
                    <a:cubicBezTo>
                      <a:pt x="366" y="19585"/>
                      <a:pt x="343" y="19516"/>
                      <a:pt x="343" y="19425"/>
                    </a:cubicBezTo>
                    <a:cubicBezTo>
                      <a:pt x="320" y="19402"/>
                      <a:pt x="320" y="19357"/>
                      <a:pt x="320" y="19334"/>
                    </a:cubicBezTo>
                    <a:cubicBezTo>
                      <a:pt x="320" y="19242"/>
                      <a:pt x="320" y="19174"/>
                      <a:pt x="320" y="19083"/>
                    </a:cubicBezTo>
                    <a:cubicBezTo>
                      <a:pt x="320" y="19037"/>
                      <a:pt x="343" y="18969"/>
                      <a:pt x="343" y="18923"/>
                    </a:cubicBezTo>
                    <a:cubicBezTo>
                      <a:pt x="343" y="18900"/>
                      <a:pt x="343" y="18900"/>
                      <a:pt x="343" y="18900"/>
                    </a:cubicBezTo>
                    <a:cubicBezTo>
                      <a:pt x="389" y="18763"/>
                      <a:pt x="412" y="18626"/>
                      <a:pt x="457" y="18512"/>
                    </a:cubicBezTo>
                    <a:cubicBezTo>
                      <a:pt x="480" y="18444"/>
                      <a:pt x="526" y="18375"/>
                      <a:pt x="548" y="18307"/>
                    </a:cubicBezTo>
                    <a:cubicBezTo>
                      <a:pt x="708" y="17919"/>
                      <a:pt x="936" y="17553"/>
                      <a:pt x="1188" y="17188"/>
                    </a:cubicBezTo>
                    <a:cubicBezTo>
                      <a:pt x="1347" y="16960"/>
                      <a:pt x="1507" y="16754"/>
                      <a:pt x="1690" y="16549"/>
                    </a:cubicBezTo>
                    <a:cubicBezTo>
                      <a:pt x="1690" y="16526"/>
                      <a:pt x="1713" y="16503"/>
                      <a:pt x="1713" y="16503"/>
                    </a:cubicBezTo>
                    <a:lnTo>
                      <a:pt x="1735" y="16481"/>
                    </a:lnTo>
                    <a:cubicBezTo>
                      <a:pt x="1872" y="16321"/>
                      <a:pt x="2009" y="16161"/>
                      <a:pt x="2146" y="16001"/>
                    </a:cubicBezTo>
                    <a:cubicBezTo>
                      <a:pt x="2169" y="15978"/>
                      <a:pt x="2169" y="15978"/>
                      <a:pt x="2192" y="15956"/>
                    </a:cubicBezTo>
                    <a:cubicBezTo>
                      <a:pt x="2192" y="15956"/>
                      <a:pt x="2215" y="15933"/>
                      <a:pt x="2215" y="15933"/>
                    </a:cubicBezTo>
                    <a:cubicBezTo>
                      <a:pt x="2215" y="15910"/>
                      <a:pt x="2238" y="15910"/>
                      <a:pt x="2238" y="15910"/>
                    </a:cubicBezTo>
                    <a:cubicBezTo>
                      <a:pt x="2511" y="15590"/>
                      <a:pt x="2808" y="15294"/>
                      <a:pt x="3105" y="14997"/>
                    </a:cubicBezTo>
                    <a:cubicBezTo>
                      <a:pt x="3493" y="14609"/>
                      <a:pt x="3881" y="14244"/>
                      <a:pt x="4292" y="13879"/>
                    </a:cubicBezTo>
                    <a:cubicBezTo>
                      <a:pt x="4337" y="13833"/>
                      <a:pt x="4383" y="13810"/>
                      <a:pt x="4406" y="13764"/>
                    </a:cubicBezTo>
                    <a:cubicBezTo>
                      <a:pt x="4452" y="13742"/>
                      <a:pt x="4497" y="13696"/>
                      <a:pt x="4520" y="13673"/>
                    </a:cubicBezTo>
                    <a:cubicBezTo>
                      <a:pt x="4543" y="13673"/>
                      <a:pt x="4543" y="13650"/>
                      <a:pt x="4543" y="13650"/>
                    </a:cubicBezTo>
                    <a:cubicBezTo>
                      <a:pt x="4771" y="13468"/>
                      <a:pt x="4999" y="13262"/>
                      <a:pt x="5205" y="13080"/>
                    </a:cubicBezTo>
                    <a:cubicBezTo>
                      <a:pt x="5250" y="13057"/>
                      <a:pt x="5273" y="13034"/>
                      <a:pt x="5296" y="13011"/>
                    </a:cubicBezTo>
                    <a:cubicBezTo>
                      <a:pt x="5296" y="12965"/>
                      <a:pt x="5296" y="12920"/>
                      <a:pt x="5273" y="12897"/>
                    </a:cubicBezTo>
                    <a:cubicBezTo>
                      <a:pt x="5250" y="12806"/>
                      <a:pt x="5250" y="12737"/>
                      <a:pt x="5228" y="12646"/>
                    </a:cubicBezTo>
                    <a:cubicBezTo>
                      <a:pt x="4908" y="12920"/>
                      <a:pt x="4589" y="13194"/>
                      <a:pt x="4269" y="13468"/>
                    </a:cubicBezTo>
                    <a:cubicBezTo>
                      <a:pt x="4246" y="13490"/>
                      <a:pt x="4223" y="13490"/>
                      <a:pt x="4223" y="13513"/>
                    </a:cubicBezTo>
                    <a:cubicBezTo>
                      <a:pt x="4201" y="13536"/>
                      <a:pt x="4201" y="13536"/>
                      <a:pt x="4178" y="13536"/>
                    </a:cubicBezTo>
                    <a:cubicBezTo>
                      <a:pt x="4064" y="13650"/>
                      <a:pt x="3949" y="13742"/>
                      <a:pt x="3835" y="13856"/>
                    </a:cubicBezTo>
                    <a:cubicBezTo>
                      <a:pt x="3790" y="13901"/>
                      <a:pt x="3721" y="13947"/>
                      <a:pt x="3676" y="13993"/>
                    </a:cubicBezTo>
                    <a:cubicBezTo>
                      <a:pt x="2968" y="14655"/>
                      <a:pt x="2283" y="15339"/>
                      <a:pt x="1644" y="16070"/>
                    </a:cubicBezTo>
                    <a:cubicBezTo>
                      <a:pt x="1370" y="16412"/>
                      <a:pt x="1096" y="16754"/>
                      <a:pt x="845" y="17120"/>
                    </a:cubicBezTo>
                    <a:cubicBezTo>
                      <a:pt x="594" y="17485"/>
                      <a:pt x="366" y="17873"/>
                      <a:pt x="206" y="18284"/>
                    </a:cubicBezTo>
                    <a:cubicBezTo>
                      <a:pt x="183" y="18329"/>
                      <a:pt x="160" y="18398"/>
                      <a:pt x="138" y="18444"/>
                    </a:cubicBezTo>
                    <a:cubicBezTo>
                      <a:pt x="46" y="18695"/>
                      <a:pt x="1" y="18946"/>
                      <a:pt x="1" y="19197"/>
                    </a:cubicBezTo>
                    <a:lnTo>
                      <a:pt x="1" y="19220"/>
                    </a:lnTo>
                    <a:lnTo>
                      <a:pt x="1" y="19242"/>
                    </a:lnTo>
                    <a:cubicBezTo>
                      <a:pt x="1" y="19379"/>
                      <a:pt x="23" y="19539"/>
                      <a:pt x="69" y="19676"/>
                    </a:cubicBezTo>
                    <a:cubicBezTo>
                      <a:pt x="92" y="19745"/>
                      <a:pt x="115" y="19813"/>
                      <a:pt x="160" y="19882"/>
                    </a:cubicBezTo>
                    <a:cubicBezTo>
                      <a:pt x="206" y="19950"/>
                      <a:pt x="252" y="20041"/>
                      <a:pt x="320" y="20087"/>
                    </a:cubicBezTo>
                    <a:cubicBezTo>
                      <a:pt x="320" y="20110"/>
                      <a:pt x="320" y="20110"/>
                      <a:pt x="320" y="20110"/>
                    </a:cubicBezTo>
                    <a:cubicBezTo>
                      <a:pt x="366" y="20155"/>
                      <a:pt x="412" y="20201"/>
                      <a:pt x="480" y="20247"/>
                    </a:cubicBezTo>
                    <a:cubicBezTo>
                      <a:pt x="571" y="20315"/>
                      <a:pt x="685" y="20384"/>
                      <a:pt x="800" y="20429"/>
                    </a:cubicBezTo>
                    <a:cubicBezTo>
                      <a:pt x="822" y="20452"/>
                      <a:pt x="868" y="20475"/>
                      <a:pt x="914" y="20498"/>
                    </a:cubicBezTo>
                    <a:cubicBezTo>
                      <a:pt x="982" y="20521"/>
                      <a:pt x="1028" y="20543"/>
                      <a:pt x="1096" y="20543"/>
                    </a:cubicBezTo>
                    <a:cubicBezTo>
                      <a:pt x="1119" y="20566"/>
                      <a:pt x="1165" y="20566"/>
                      <a:pt x="1188" y="20589"/>
                    </a:cubicBezTo>
                    <a:cubicBezTo>
                      <a:pt x="1461" y="20658"/>
                      <a:pt x="1758" y="20680"/>
                      <a:pt x="2032" y="20680"/>
                    </a:cubicBezTo>
                    <a:lnTo>
                      <a:pt x="2123" y="20680"/>
                    </a:lnTo>
                    <a:cubicBezTo>
                      <a:pt x="2146" y="20680"/>
                      <a:pt x="2169" y="20703"/>
                      <a:pt x="2169" y="20703"/>
                    </a:cubicBezTo>
                    <a:lnTo>
                      <a:pt x="2238" y="20703"/>
                    </a:lnTo>
                    <a:cubicBezTo>
                      <a:pt x="2466" y="20703"/>
                      <a:pt x="2671" y="20680"/>
                      <a:pt x="2877" y="20658"/>
                    </a:cubicBezTo>
                    <a:lnTo>
                      <a:pt x="3014" y="20658"/>
                    </a:lnTo>
                    <a:cubicBezTo>
                      <a:pt x="3036" y="20658"/>
                      <a:pt x="3059" y="20658"/>
                      <a:pt x="3082" y="20635"/>
                    </a:cubicBezTo>
                    <a:lnTo>
                      <a:pt x="3219" y="20635"/>
                    </a:lnTo>
                    <a:cubicBezTo>
                      <a:pt x="3379" y="20612"/>
                      <a:pt x="3561" y="20589"/>
                      <a:pt x="3721" y="20566"/>
                    </a:cubicBezTo>
                    <a:cubicBezTo>
                      <a:pt x="4474" y="20452"/>
                      <a:pt x="5205" y="20270"/>
                      <a:pt x="5935" y="20064"/>
                    </a:cubicBezTo>
                    <a:cubicBezTo>
                      <a:pt x="5958" y="20041"/>
                      <a:pt x="6004" y="20041"/>
                      <a:pt x="6027" y="20041"/>
                    </a:cubicBezTo>
                    <a:cubicBezTo>
                      <a:pt x="6027" y="20041"/>
                      <a:pt x="6027" y="20019"/>
                      <a:pt x="6049" y="20019"/>
                    </a:cubicBezTo>
                    <a:lnTo>
                      <a:pt x="6095" y="20019"/>
                    </a:lnTo>
                    <a:cubicBezTo>
                      <a:pt x="6118" y="19996"/>
                      <a:pt x="6141" y="19996"/>
                      <a:pt x="6141" y="19996"/>
                    </a:cubicBezTo>
                    <a:lnTo>
                      <a:pt x="6186" y="19996"/>
                    </a:lnTo>
                    <a:cubicBezTo>
                      <a:pt x="6209" y="19973"/>
                      <a:pt x="6232" y="19973"/>
                      <a:pt x="6232" y="19973"/>
                    </a:cubicBezTo>
                    <a:cubicBezTo>
                      <a:pt x="6255" y="19973"/>
                      <a:pt x="6255" y="19973"/>
                      <a:pt x="6278" y="19950"/>
                    </a:cubicBezTo>
                    <a:lnTo>
                      <a:pt x="6346" y="19950"/>
                    </a:lnTo>
                    <a:cubicBezTo>
                      <a:pt x="6346" y="19950"/>
                      <a:pt x="6346" y="19927"/>
                      <a:pt x="6346" y="19927"/>
                    </a:cubicBezTo>
                    <a:cubicBezTo>
                      <a:pt x="6369" y="19927"/>
                      <a:pt x="6415" y="19927"/>
                      <a:pt x="6437" y="19904"/>
                    </a:cubicBezTo>
                    <a:cubicBezTo>
                      <a:pt x="6460" y="19904"/>
                      <a:pt x="6483" y="19904"/>
                      <a:pt x="6529" y="19882"/>
                    </a:cubicBezTo>
                    <a:cubicBezTo>
                      <a:pt x="6552" y="19882"/>
                      <a:pt x="6574" y="19859"/>
                      <a:pt x="6597" y="19859"/>
                    </a:cubicBezTo>
                    <a:lnTo>
                      <a:pt x="6620" y="19859"/>
                    </a:lnTo>
                    <a:cubicBezTo>
                      <a:pt x="6666" y="19836"/>
                      <a:pt x="6711" y="19836"/>
                      <a:pt x="6757" y="19813"/>
                    </a:cubicBezTo>
                    <a:cubicBezTo>
                      <a:pt x="6803" y="19790"/>
                      <a:pt x="6825" y="19790"/>
                      <a:pt x="6871" y="19767"/>
                    </a:cubicBezTo>
                    <a:cubicBezTo>
                      <a:pt x="6894" y="19767"/>
                      <a:pt x="6940" y="19767"/>
                      <a:pt x="6962" y="19745"/>
                    </a:cubicBezTo>
                    <a:cubicBezTo>
                      <a:pt x="6985" y="19745"/>
                      <a:pt x="7008" y="19745"/>
                      <a:pt x="7031" y="19722"/>
                    </a:cubicBezTo>
                    <a:cubicBezTo>
                      <a:pt x="7076" y="19722"/>
                      <a:pt x="7122" y="19699"/>
                      <a:pt x="7145" y="19676"/>
                    </a:cubicBezTo>
                    <a:lnTo>
                      <a:pt x="7168" y="19676"/>
                    </a:lnTo>
                    <a:cubicBezTo>
                      <a:pt x="8035" y="19402"/>
                      <a:pt x="8880" y="19083"/>
                      <a:pt x="9724" y="18740"/>
                    </a:cubicBezTo>
                    <a:cubicBezTo>
                      <a:pt x="11231" y="18124"/>
                      <a:pt x="12737" y="17439"/>
                      <a:pt x="14198" y="16709"/>
                    </a:cubicBezTo>
                    <a:cubicBezTo>
                      <a:pt x="14244" y="16686"/>
                      <a:pt x="14266" y="16686"/>
                      <a:pt x="14312" y="16663"/>
                    </a:cubicBezTo>
                    <a:lnTo>
                      <a:pt x="14335" y="16640"/>
                    </a:lnTo>
                    <a:cubicBezTo>
                      <a:pt x="14677" y="16481"/>
                      <a:pt x="14997" y="16321"/>
                      <a:pt x="15339" y="16138"/>
                    </a:cubicBezTo>
                    <a:cubicBezTo>
                      <a:pt x="15339" y="16138"/>
                      <a:pt x="15362" y="16138"/>
                      <a:pt x="15362" y="16115"/>
                    </a:cubicBezTo>
                    <a:cubicBezTo>
                      <a:pt x="15385" y="16115"/>
                      <a:pt x="15408" y="16115"/>
                      <a:pt x="15408" y="16093"/>
                    </a:cubicBezTo>
                    <a:lnTo>
                      <a:pt x="15453" y="16093"/>
                    </a:lnTo>
                    <a:cubicBezTo>
                      <a:pt x="16298" y="15636"/>
                      <a:pt x="17142" y="15180"/>
                      <a:pt x="17964" y="14700"/>
                    </a:cubicBezTo>
                    <a:cubicBezTo>
                      <a:pt x="19083" y="14084"/>
                      <a:pt x="20155" y="13422"/>
                      <a:pt x="21251" y="12737"/>
                    </a:cubicBezTo>
                    <a:cubicBezTo>
                      <a:pt x="22164" y="12144"/>
                      <a:pt x="23077" y="11550"/>
                      <a:pt x="23967" y="10911"/>
                    </a:cubicBezTo>
                    <a:lnTo>
                      <a:pt x="23990" y="10911"/>
                    </a:lnTo>
                    <a:cubicBezTo>
                      <a:pt x="24013" y="10888"/>
                      <a:pt x="24059" y="10866"/>
                      <a:pt x="24081" y="10843"/>
                    </a:cubicBezTo>
                    <a:cubicBezTo>
                      <a:pt x="24835" y="10318"/>
                      <a:pt x="25588" y="9770"/>
                      <a:pt x="26318" y="9222"/>
                    </a:cubicBezTo>
                    <a:cubicBezTo>
                      <a:pt x="26935" y="8743"/>
                      <a:pt x="27528" y="8263"/>
                      <a:pt x="28121" y="7761"/>
                    </a:cubicBezTo>
                    <a:cubicBezTo>
                      <a:pt x="28144" y="7739"/>
                      <a:pt x="28144" y="7739"/>
                      <a:pt x="28167" y="7716"/>
                    </a:cubicBezTo>
                    <a:cubicBezTo>
                      <a:pt x="28920" y="7077"/>
                      <a:pt x="29674" y="6392"/>
                      <a:pt x="30381" y="5684"/>
                    </a:cubicBezTo>
                    <a:cubicBezTo>
                      <a:pt x="31066" y="4977"/>
                      <a:pt x="31728" y="4223"/>
                      <a:pt x="32276" y="3402"/>
                    </a:cubicBezTo>
                    <a:cubicBezTo>
                      <a:pt x="32527" y="3037"/>
                      <a:pt x="32732" y="2626"/>
                      <a:pt x="32892" y="2169"/>
                    </a:cubicBezTo>
                    <a:cubicBezTo>
                      <a:pt x="32960" y="1964"/>
                      <a:pt x="33006" y="1735"/>
                      <a:pt x="33029" y="1507"/>
                    </a:cubicBezTo>
                    <a:cubicBezTo>
                      <a:pt x="33029" y="1393"/>
                      <a:pt x="33006" y="1279"/>
                      <a:pt x="32983" y="1188"/>
                    </a:cubicBezTo>
                    <a:cubicBezTo>
                      <a:pt x="32983" y="1119"/>
                      <a:pt x="32960" y="1074"/>
                      <a:pt x="32960" y="1028"/>
                    </a:cubicBezTo>
                    <a:cubicBezTo>
                      <a:pt x="32938" y="959"/>
                      <a:pt x="32892" y="891"/>
                      <a:pt x="32869" y="822"/>
                    </a:cubicBezTo>
                    <a:cubicBezTo>
                      <a:pt x="32823" y="731"/>
                      <a:pt x="32755" y="640"/>
                      <a:pt x="32686" y="571"/>
                    </a:cubicBezTo>
                    <a:cubicBezTo>
                      <a:pt x="32618" y="480"/>
                      <a:pt x="32527" y="412"/>
                      <a:pt x="32435" y="366"/>
                    </a:cubicBezTo>
                    <a:cubicBezTo>
                      <a:pt x="32230" y="229"/>
                      <a:pt x="32002" y="161"/>
                      <a:pt x="31796" y="92"/>
                    </a:cubicBezTo>
                    <a:cubicBezTo>
                      <a:pt x="31591" y="46"/>
                      <a:pt x="31385" y="24"/>
                      <a:pt x="31180" y="1"/>
                    </a:cubicBezTo>
                    <a:close/>
                  </a:path>
                </a:pathLst>
              </a:custGeom>
              <a:solidFill>
                <a:srgbClr val="6B66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8" name="Google Shape;3638;p34"/>
              <p:cNvSpPr/>
              <p:nvPr/>
            </p:nvSpPr>
            <p:spPr>
              <a:xfrm>
                <a:off x="4108210" y="4752525"/>
                <a:ext cx="649" cy="27"/>
              </a:xfrm>
              <a:custGeom>
                <a:rect b="b" l="l" r="r" t="t"/>
                <a:pathLst>
                  <a:path extrusionOk="0" h="1" w="24">
                    <a:moveTo>
                      <a:pt x="1" y="0"/>
                    </a:moveTo>
                    <a:cubicBezTo>
                      <a:pt x="1" y="0"/>
                      <a:pt x="1" y="0"/>
                      <a:pt x="23" y="0"/>
                    </a:cubicBezTo>
                    <a:cubicBezTo>
                      <a:pt x="1" y="0"/>
                      <a:pt x="1" y="0"/>
                      <a:pt x="1" y="0"/>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9" name="Google Shape;3639;p34"/>
              <p:cNvSpPr/>
              <p:nvPr/>
            </p:nvSpPr>
            <p:spPr>
              <a:xfrm>
                <a:off x="4827587" y="4493388"/>
                <a:ext cx="27" cy="27"/>
              </a:xfrm>
              <a:custGeom>
                <a:rect b="b" l="l" r="r" t="t"/>
                <a:pathLst>
                  <a:path extrusionOk="0" h="1" w="1">
                    <a:moveTo>
                      <a:pt x="1" y="1"/>
                    </a:moveTo>
                    <a:lnTo>
                      <a:pt x="1" y="1"/>
                    </a:ln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0" name="Google Shape;3640;p34"/>
              <p:cNvSpPr/>
              <p:nvPr/>
            </p:nvSpPr>
            <p:spPr>
              <a:xfrm>
                <a:off x="4827587" y="4493388"/>
                <a:ext cx="27" cy="27"/>
              </a:xfrm>
              <a:custGeom>
                <a:rect b="b" l="l" r="r" t="t"/>
                <a:pathLst>
                  <a:path extrusionOk="0" h="1" w="1">
                    <a:moveTo>
                      <a:pt x="1" y="1"/>
                    </a:moveTo>
                    <a:lnTo>
                      <a:pt x="1" y="1"/>
                    </a:ln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1" name="Google Shape;3641;p34"/>
              <p:cNvSpPr/>
              <p:nvPr/>
            </p:nvSpPr>
            <p:spPr>
              <a:xfrm>
                <a:off x="4108832" y="4751903"/>
                <a:ext cx="27" cy="649"/>
              </a:xfrm>
              <a:custGeom>
                <a:rect b="b" l="l" r="r" t="t"/>
                <a:pathLst>
                  <a:path extrusionOk="0" h="24" w="1">
                    <a:moveTo>
                      <a:pt x="0" y="23"/>
                    </a:moveTo>
                    <a:cubicBezTo>
                      <a:pt x="0" y="0"/>
                      <a:pt x="0" y="0"/>
                      <a:pt x="0" y="0"/>
                    </a:cubicBezTo>
                    <a:cubicBezTo>
                      <a:pt x="0" y="0"/>
                      <a:pt x="0" y="0"/>
                      <a:pt x="0" y="23"/>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2" name="Google Shape;3642;p34"/>
              <p:cNvSpPr/>
              <p:nvPr/>
            </p:nvSpPr>
            <p:spPr>
              <a:xfrm>
                <a:off x="4155108" y="4345940"/>
                <a:ext cx="704591" cy="441265"/>
              </a:xfrm>
              <a:custGeom>
                <a:rect b="b" l="l" r="r" t="t"/>
                <a:pathLst>
                  <a:path extrusionOk="0" h="16325" w="26067">
                    <a:moveTo>
                      <a:pt x="25642" y="1658"/>
                    </a:moveTo>
                    <a:cubicBezTo>
                      <a:pt x="25633" y="1668"/>
                      <a:pt x="25633" y="1673"/>
                      <a:pt x="25633" y="1689"/>
                    </a:cubicBezTo>
                    <a:cubicBezTo>
                      <a:pt x="25636" y="1679"/>
                      <a:pt x="25639" y="1668"/>
                      <a:pt x="25642" y="1658"/>
                    </a:cubicBezTo>
                    <a:close/>
                    <a:moveTo>
                      <a:pt x="24309" y="0"/>
                    </a:moveTo>
                    <a:cubicBezTo>
                      <a:pt x="24104" y="0"/>
                      <a:pt x="23898" y="0"/>
                      <a:pt x="23693" y="23"/>
                    </a:cubicBezTo>
                    <a:cubicBezTo>
                      <a:pt x="23214" y="69"/>
                      <a:pt x="22734" y="160"/>
                      <a:pt x="22278" y="274"/>
                    </a:cubicBezTo>
                    <a:cubicBezTo>
                      <a:pt x="22095" y="320"/>
                      <a:pt x="21913" y="366"/>
                      <a:pt x="21730" y="411"/>
                    </a:cubicBezTo>
                    <a:cubicBezTo>
                      <a:pt x="21798" y="480"/>
                      <a:pt x="21867" y="548"/>
                      <a:pt x="21913" y="617"/>
                    </a:cubicBezTo>
                    <a:cubicBezTo>
                      <a:pt x="21935" y="639"/>
                      <a:pt x="21958" y="662"/>
                      <a:pt x="21981" y="685"/>
                    </a:cubicBezTo>
                    <a:cubicBezTo>
                      <a:pt x="22346" y="594"/>
                      <a:pt x="22734" y="502"/>
                      <a:pt x="23099" y="434"/>
                    </a:cubicBezTo>
                    <a:lnTo>
                      <a:pt x="23099" y="434"/>
                    </a:lnTo>
                    <a:lnTo>
                      <a:pt x="23077" y="457"/>
                    </a:lnTo>
                    <a:cubicBezTo>
                      <a:pt x="23487" y="386"/>
                      <a:pt x="23896" y="328"/>
                      <a:pt x="24317" y="328"/>
                    </a:cubicBezTo>
                    <a:cubicBezTo>
                      <a:pt x="24435" y="328"/>
                      <a:pt x="24554" y="333"/>
                      <a:pt x="24674" y="343"/>
                    </a:cubicBezTo>
                    <a:cubicBezTo>
                      <a:pt x="24857" y="366"/>
                      <a:pt x="25040" y="388"/>
                      <a:pt x="25222" y="457"/>
                    </a:cubicBezTo>
                    <a:cubicBezTo>
                      <a:pt x="25291" y="480"/>
                      <a:pt x="25382" y="525"/>
                      <a:pt x="25450" y="571"/>
                    </a:cubicBezTo>
                    <a:cubicBezTo>
                      <a:pt x="25496" y="617"/>
                      <a:pt x="25542" y="662"/>
                      <a:pt x="25587" y="708"/>
                    </a:cubicBezTo>
                    <a:cubicBezTo>
                      <a:pt x="25633" y="754"/>
                      <a:pt x="25656" y="799"/>
                      <a:pt x="25679" y="822"/>
                    </a:cubicBezTo>
                    <a:cubicBezTo>
                      <a:pt x="25702" y="891"/>
                      <a:pt x="25724" y="936"/>
                      <a:pt x="25724" y="982"/>
                    </a:cubicBezTo>
                    <a:cubicBezTo>
                      <a:pt x="25747" y="1073"/>
                      <a:pt x="25747" y="1164"/>
                      <a:pt x="25747" y="1233"/>
                    </a:cubicBezTo>
                    <a:cubicBezTo>
                      <a:pt x="25726" y="1382"/>
                      <a:pt x="25685" y="1511"/>
                      <a:pt x="25642" y="1658"/>
                    </a:cubicBezTo>
                    <a:lnTo>
                      <a:pt x="25642" y="1658"/>
                    </a:lnTo>
                    <a:cubicBezTo>
                      <a:pt x="25645" y="1654"/>
                      <a:pt x="25650" y="1650"/>
                      <a:pt x="25656" y="1644"/>
                    </a:cubicBezTo>
                    <a:lnTo>
                      <a:pt x="25656" y="1644"/>
                    </a:lnTo>
                    <a:cubicBezTo>
                      <a:pt x="25519" y="2009"/>
                      <a:pt x="25314" y="2351"/>
                      <a:pt x="25085" y="2671"/>
                    </a:cubicBezTo>
                    <a:cubicBezTo>
                      <a:pt x="24674" y="3242"/>
                      <a:pt x="24195" y="3766"/>
                      <a:pt x="23693" y="4269"/>
                    </a:cubicBezTo>
                    <a:cubicBezTo>
                      <a:pt x="23145" y="4816"/>
                      <a:pt x="22575" y="5341"/>
                      <a:pt x="21981" y="5844"/>
                    </a:cubicBezTo>
                    <a:cubicBezTo>
                      <a:pt x="20383" y="7167"/>
                      <a:pt x="18694" y="8377"/>
                      <a:pt x="16959" y="9496"/>
                    </a:cubicBezTo>
                    <a:cubicBezTo>
                      <a:pt x="15225" y="10614"/>
                      <a:pt x="13444" y="11641"/>
                      <a:pt x="11618" y="12577"/>
                    </a:cubicBezTo>
                    <a:cubicBezTo>
                      <a:pt x="11048" y="12874"/>
                      <a:pt x="10477" y="13148"/>
                      <a:pt x="9884" y="13422"/>
                    </a:cubicBezTo>
                    <a:cubicBezTo>
                      <a:pt x="8788" y="13947"/>
                      <a:pt x="7647" y="14426"/>
                      <a:pt x="6505" y="14860"/>
                    </a:cubicBezTo>
                    <a:cubicBezTo>
                      <a:pt x="5935" y="15065"/>
                      <a:pt x="5341" y="15270"/>
                      <a:pt x="4748" y="15453"/>
                    </a:cubicBezTo>
                    <a:cubicBezTo>
                      <a:pt x="4177" y="15613"/>
                      <a:pt x="3607" y="15750"/>
                      <a:pt x="3013" y="15864"/>
                    </a:cubicBezTo>
                    <a:lnTo>
                      <a:pt x="2990" y="15864"/>
                    </a:lnTo>
                    <a:cubicBezTo>
                      <a:pt x="2581" y="15935"/>
                      <a:pt x="2171" y="15993"/>
                      <a:pt x="1761" y="15993"/>
                    </a:cubicBezTo>
                    <a:cubicBezTo>
                      <a:pt x="1646" y="15993"/>
                      <a:pt x="1531" y="15988"/>
                      <a:pt x="1415" y="15978"/>
                    </a:cubicBezTo>
                    <a:cubicBezTo>
                      <a:pt x="1233" y="15955"/>
                      <a:pt x="1050" y="15932"/>
                      <a:pt x="868" y="15864"/>
                    </a:cubicBezTo>
                    <a:cubicBezTo>
                      <a:pt x="776" y="15841"/>
                      <a:pt x="708" y="15795"/>
                      <a:pt x="617" y="15750"/>
                    </a:cubicBezTo>
                    <a:cubicBezTo>
                      <a:pt x="571" y="15704"/>
                      <a:pt x="525" y="15658"/>
                      <a:pt x="502" y="15636"/>
                    </a:cubicBezTo>
                    <a:cubicBezTo>
                      <a:pt x="457" y="15590"/>
                      <a:pt x="434" y="15521"/>
                      <a:pt x="388" y="15476"/>
                    </a:cubicBezTo>
                    <a:cubicBezTo>
                      <a:pt x="365" y="15430"/>
                      <a:pt x="365" y="15362"/>
                      <a:pt x="343" y="15316"/>
                    </a:cubicBezTo>
                    <a:cubicBezTo>
                      <a:pt x="343" y="15225"/>
                      <a:pt x="343" y="15156"/>
                      <a:pt x="343" y="15088"/>
                    </a:cubicBezTo>
                    <a:cubicBezTo>
                      <a:pt x="365" y="14905"/>
                      <a:pt x="411" y="14745"/>
                      <a:pt x="457" y="14586"/>
                    </a:cubicBezTo>
                    <a:cubicBezTo>
                      <a:pt x="594" y="14243"/>
                      <a:pt x="799" y="13901"/>
                      <a:pt x="1027" y="13604"/>
                    </a:cubicBezTo>
                    <a:cubicBezTo>
                      <a:pt x="1324" y="13170"/>
                      <a:pt x="1667" y="12782"/>
                      <a:pt x="2032" y="12394"/>
                    </a:cubicBezTo>
                    <a:cubicBezTo>
                      <a:pt x="2055" y="12372"/>
                      <a:pt x="2100" y="12326"/>
                      <a:pt x="2123" y="12303"/>
                    </a:cubicBezTo>
                    <a:cubicBezTo>
                      <a:pt x="2123" y="12303"/>
                      <a:pt x="2146" y="12280"/>
                      <a:pt x="2169" y="12257"/>
                    </a:cubicBezTo>
                    <a:cubicBezTo>
                      <a:pt x="2192" y="12235"/>
                      <a:pt x="2214" y="12212"/>
                      <a:pt x="2237" y="12166"/>
                    </a:cubicBezTo>
                    <a:lnTo>
                      <a:pt x="2283" y="12143"/>
                    </a:lnTo>
                    <a:cubicBezTo>
                      <a:pt x="2306" y="12098"/>
                      <a:pt x="2351" y="12075"/>
                      <a:pt x="2374" y="12029"/>
                    </a:cubicBezTo>
                    <a:lnTo>
                      <a:pt x="2397" y="12029"/>
                    </a:lnTo>
                    <a:cubicBezTo>
                      <a:pt x="2488" y="11938"/>
                      <a:pt x="2557" y="11847"/>
                      <a:pt x="2648" y="11755"/>
                    </a:cubicBezTo>
                    <a:cubicBezTo>
                      <a:pt x="2625" y="11664"/>
                      <a:pt x="2580" y="11527"/>
                      <a:pt x="2534" y="11413"/>
                    </a:cubicBezTo>
                    <a:cubicBezTo>
                      <a:pt x="2420" y="11550"/>
                      <a:pt x="2283" y="11664"/>
                      <a:pt x="2169" y="11801"/>
                    </a:cubicBezTo>
                    <a:cubicBezTo>
                      <a:pt x="2123" y="11824"/>
                      <a:pt x="2100" y="11869"/>
                      <a:pt x="2077" y="11892"/>
                    </a:cubicBezTo>
                    <a:cubicBezTo>
                      <a:pt x="1735" y="12235"/>
                      <a:pt x="1415" y="12577"/>
                      <a:pt x="1096" y="12965"/>
                    </a:cubicBezTo>
                    <a:cubicBezTo>
                      <a:pt x="822" y="13285"/>
                      <a:pt x="571" y="13650"/>
                      <a:pt x="365" y="14038"/>
                    </a:cubicBezTo>
                    <a:cubicBezTo>
                      <a:pt x="251" y="14220"/>
                      <a:pt x="160" y="14449"/>
                      <a:pt x="92" y="14654"/>
                    </a:cubicBezTo>
                    <a:cubicBezTo>
                      <a:pt x="23" y="14837"/>
                      <a:pt x="0" y="15042"/>
                      <a:pt x="23" y="15248"/>
                    </a:cubicBezTo>
                    <a:cubicBezTo>
                      <a:pt x="23" y="15407"/>
                      <a:pt x="69" y="15567"/>
                      <a:pt x="137" y="15704"/>
                    </a:cubicBezTo>
                    <a:cubicBezTo>
                      <a:pt x="183" y="15773"/>
                      <a:pt x="229" y="15818"/>
                      <a:pt x="274" y="15887"/>
                    </a:cubicBezTo>
                    <a:cubicBezTo>
                      <a:pt x="343" y="15955"/>
                      <a:pt x="411" y="16001"/>
                      <a:pt x="502" y="16046"/>
                    </a:cubicBezTo>
                    <a:cubicBezTo>
                      <a:pt x="639" y="16138"/>
                      <a:pt x="822" y="16206"/>
                      <a:pt x="982" y="16229"/>
                    </a:cubicBezTo>
                    <a:cubicBezTo>
                      <a:pt x="1164" y="16298"/>
                      <a:pt x="1370" y="16298"/>
                      <a:pt x="1552" y="16320"/>
                    </a:cubicBezTo>
                    <a:cubicBezTo>
                      <a:pt x="1614" y="16323"/>
                      <a:pt x="1675" y="16325"/>
                      <a:pt x="1736" y="16325"/>
                    </a:cubicBezTo>
                    <a:cubicBezTo>
                      <a:pt x="2131" y="16325"/>
                      <a:pt x="2524" y="16266"/>
                      <a:pt x="2899" y="16206"/>
                    </a:cubicBezTo>
                    <a:cubicBezTo>
                      <a:pt x="3881" y="16069"/>
                      <a:pt x="4816" y="15795"/>
                      <a:pt x="5729" y="15476"/>
                    </a:cubicBezTo>
                    <a:cubicBezTo>
                      <a:pt x="6688" y="15156"/>
                      <a:pt x="7647" y="14768"/>
                      <a:pt x="8583" y="14380"/>
                    </a:cubicBezTo>
                    <a:cubicBezTo>
                      <a:pt x="10477" y="13559"/>
                      <a:pt x="12303" y="12623"/>
                      <a:pt x="14083" y="11618"/>
                    </a:cubicBezTo>
                    <a:cubicBezTo>
                      <a:pt x="15864" y="10591"/>
                      <a:pt x="17599" y="9518"/>
                      <a:pt x="19265" y="8332"/>
                    </a:cubicBezTo>
                    <a:cubicBezTo>
                      <a:pt x="20132" y="7715"/>
                      <a:pt x="20977" y="7099"/>
                      <a:pt x="21776" y="6437"/>
                    </a:cubicBezTo>
                    <a:cubicBezTo>
                      <a:pt x="22575" y="5775"/>
                      <a:pt x="23351" y="5090"/>
                      <a:pt x="24081" y="4360"/>
                    </a:cubicBezTo>
                    <a:cubicBezTo>
                      <a:pt x="24401" y="4018"/>
                      <a:pt x="24720" y="3652"/>
                      <a:pt x="25040" y="3287"/>
                    </a:cubicBezTo>
                    <a:cubicBezTo>
                      <a:pt x="25314" y="2922"/>
                      <a:pt x="25587" y="2534"/>
                      <a:pt x="25793" y="2123"/>
                    </a:cubicBezTo>
                    <a:cubicBezTo>
                      <a:pt x="25907" y="1918"/>
                      <a:pt x="25975" y="1689"/>
                      <a:pt x="26044" y="1461"/>
                    </a:cubicBezTo>
                    <a:cubicBezTo>
                      <a:pt x="26044" y="1370"/>
                      <a:pt x="26067" y="1279"/>
                      <a:pt x="26067" y="1187"/>
                    </a:cubicBezTo>
                    <a:cubicBezTo>
                      <a:pt x="26067" y="1073"/>
                      <a:pt x="26067" y="982"/>
                      <a:pt x="26044" y="868"/>
                    </a:cubicBezTo>
                    <a:cubicBezTo>
                      <a:pt x="25998" y="685"/>
                      <a:pt x="25861" y="502"/>
                      <a:pt x="25724" y="366"/>
                    </a:cubicBezTo>
                    <a:cubicBezTo>
                      <a:pt x="25656" y="297"/>
                      <a:pt x="25542" y="251"/>
                      <a:pt x="25450" y="206"/>
                    </a:cubicBezTo>
                    <a:cubicBezTo>
                      <a:pt x="25359" y="137"/>
                      <a:pt x="25245" y="114"/>
                      <a:pt x="25131" y="92"/>
                    </a:cubicBezTo>
                    <a:cubicBezTo>
                      <a:pt x="24903" y="23"/>
                      <a:pt x="24674" y="0"/>
                      <a:pt x="24446" y="0"/>
                    </a:cubicBezTo>
                    <a:close/>
                  </a:path>
                </a:pathLst>
              </a:custGeom>
              <a:solidFill>
                <a:srgbClr val="6B667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3" name="Google Shape;3643;p34"/>
              <p:cNvSpPr/>
              <p:nvPr/>
            </p:nvSpPr>
            <p:spPr>
              <a:xfrm>
                <a:off x="4832533" y="4418110"/>
                <a:ext cx="649" cy="649"/>
              </a:xfrm>
              <a:custGeom>
                <a:rect b="b" l="l" r="r" t="t"/>
                <a:pathLst>
                  <a:path extrusionOk="0" h="24" w="24">
                    <a:moveTo>
                      <a:pt x="23" y="1"/>
                    </a:moveTo>
                    <a:cubicBezTo>
                      <a:pt x="0" y="1"/>
                      <a:pt x="0" y="24"/>
                      <a:pt x="0" y="24"/>
                    </a:cubicBezTo>
                    <a:cubicBezTo>
                      <a:pt x="0" y="24"/>
                      <a:pt x="23" y="1"/>
                      <a:pt x="23"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4" name="Google Shape;3644;p34"/>
              <p:cNvSpPr/>
              <p:nvPr/>
            </p:nvSpPr>
            <p:spPr>
              <a:xfrm>
                <a:off x="4422245" y="4708709"/>
                <a:ext cx="27" cy="27"/>
              </a:xfrm>
              <a:custGeom>
                <a:rect b="b" l="l" r="r" t="t"/>
                <a:pathLst>
                  <a:path extrusionOk="0" h="1" w="1">
                    <a:moveTo>
                      <a:pt x="1" y="1"/>
                    </a:moveTo>
                    <a:cubicBezTo>
                      <a:pt x="1" y="1"/>
                      <a:pt x="1" y="1"/>
                      <a:pt x="1" y="1"/>
                    </a:cubicBezTo>
                    <a:cubicBezTo>
                      <a:pt x="1" y="1"/>
                      <a:pt x="1" y="1"/>
                      <a:pt x="1" y="1"/>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45" name="Google Shape;3645;p34"/>
            <p:cNvSpPr/>
            <p:nvPr/>
          </p:nvSpPr>
          <p:spPr>
            <a:xfrm>
              <a:off x="1833455" y="2424261"/>
              <a:ext cx="193481" cy="191021"/>
            </a:xfrm>
            <a:custGeom>
              <a:rect b="b" l="l" r="r" t="t"/>
              <a:pathLst>
                <a:path extrusionOk="0" h="7067" w="7158">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6" name="Google Shape;3646;p34"/>
            <p:cNvSpPr/>
            <p:nvPr/>
          </p:nvSpPr>
          <p:spPr>
            <a:xfrm>
              <a:off x="112276" y="3522121"/>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7" name="Google Shape;3647;p34"/>
            <p:cNvSpPr/>
            <p:nvPr/>
          </p:nvSpPr>
          <p:spPr>
            <a:xfrm>
              <a:off x="947647" y="1161294"/>
              <a:ext cx="47519" cy="67278"/>
            </a:xfrm>
            <a:custGeom>
              <a:rect b="b" l="l" r="r" t="t"/>
              <a:pathLst>
                <a:path extrusionOk="0" h="2489" w="1758">
                  <a:moveTo>
                    <a:pt x="1027" y="1"/>
                  </a:moveTo>
                  <a:lnTo>
                    <a:pt x="822" y="389"/>
                  </a:lnTo>
                  <a:cubicBezTo>
                    <a:pt x="708" y="594"/>
                    <a:pt x="480" y="845"/>
                    <a:pt x="320" y="959"/>
                  </a:cubicBezTo>
                  <a:lnTo>
                    <a:pt x="0" y="1142"/>
                  </a:lnTo>
                  <a:lnTo>
                    <a:pt x="251" y="1393"/>
                  </a:lnTo>
                  <a:cubicBezTo>
                    <a:pt x="411" y="1530"/>
                    <a:pt x="571" y="1827"/>
                    <a:pt x="639" y="2055"/>
                  </a:cubicBezTo>
                  <a:lnTo>
                    <a:pt x="731" y="2489"/>
                  </a:lnTo>
                  <a:lnTo>
                    <a:pt x="936" y="2101"/>
                  </a:lnTo>
                  <a:cubicBezTo>
                    <a:pt x="1050" y="1895"/>
                    <a:pt x="1278" y="1621"/>
                    <a:pt x="1461" y="1530"/>
                  </a:cubicBezTo>
                  <a:lnTo>
                    <a:pt x="1758" y="1347"/>
                  </a:lnTo>
                  <a:lnTo>
                    <a:pt x="1507" y="1096"/>
                  </a:lnTo>
                  <a:cubicBezTo>
                    <a:pt x="1370" y="959"/>
                    <a:pt x="1187" y="640"/>
                    <a:pt x="1142" y="412"/>
                  </a:cubicBezTo>
                  <a:lnTo>
                    <a:pt x="1027" y="1"/>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8" name="Google Shape;3648;p34"/>
            <p:cNvSpPr/>
            <p:nvPr/>
          </p:nvSpPr>
          <p:spPr>
            <a:xfrm>
              <a:off x="2276072" y="2803306"/>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9" name="Google Shape;3649;p34"/>
            <p:cNvSpPr/>
            <p:nvPr/>
          </p:nvSpPr>
          <p:spPr>
            <a:xfrm>
              <a:off x="2566576" y="1286833"/>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0" name="Google Shape;3650;p34"/>
            <p:cNvSpPr/>
            <p:nvPr/>
          </p:nvSpPr>
          <p:spPr>
            <a:xfrm>
              <a:off x="2035035" y="3521381"/>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1" name="Google Shape;3651;p34"/>
            <p:cNvSpPr/>
            <p:nvPr/>
          </p:nvSpPr>
          <p:spPr>
            <a:xfrm>
              <a:off x="3036647" y="1568981"/>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52" name="Google Shape;3652;p34"/>
            <p:cNvGrpSpPr/>
            <p:nvPr/>
          </p:nvGrpSpPr>
          <p:grpSpPr>
            <a:xfrm>
              <a:off x="1987181" y="221528"/>
              <a:ext cx="763840" cy="767544"/>
              <a:chOff x="7881969" y="1962328"/>
              <a:chExt cx="763840" cy="767544"/>
            </a:xfrm>
          </p:grpSpPr>
          <p:sp>
            <p:nvSpPr>
              <p:cNvPr id="3653" name="Google Shape;3653;p34"/>
              <p:cNvSpPr/>
              <p:nvPr/>
            </p:nvSpPr>
            <p:spPr>
              <a:xfrm>
                <a:off x="8286094" y="2133861"/>
                <a:ext cx="37031" cy="68764"/>
              </a:xfrm>
              <a:custGeom>
                <a:rect b="b" l="l" r="r" t="t"/>
                <a:pathLst>
                  <a:path extrusionOk="0" h="2544" w="1370">
                    <a:moveTo>
                      <a:pt x="1278" y="0"/>
                    </a:moveTo>
                    <a:cubicBezTo>
                      <a:pt x="1233" y="0"/>
                      <a:pt x="1210" y="23"/>
                      <a:pt x="1187" y="46"/>
                    </a:cubicBezTo>
                    <a:cubicBezTo>
                      <a:pt x="1096" y="229"/>
                      <a:pt x="959" y="411"/>
                      <a:pt x="845" y="594"/>
                    </a:cubicBezTo>
                    <a:cubicBezTo>
                      <a:pt x="730" y="776"/>
                      <a:pt x="616" y="936"/>
                      <a:pt x="525" y="1119"/>
                    </a:cubicBezTo>
                    <a:cubicBezTo>
                      <a:pt x="411" y="1301"/>
                      <a:pt x="320" y="1484"/>
                      <a:pt x="228" y="1689"/>
                    </a:cubicBezTo>
                    <a:cubicBezTo>
                      <a:pt x="183" y="1781"/>
                      <a:pt x="137" y="1895"/>
                      <a:pt x="69" y="2009"/>
                    </a:cubicBezTo>
                    <a:cubicBezTo>
                      <a:pt x="69" y="2055"/>
                      <a:pt x="46" y="2100"/>
                      <a:pt x="23" y="2123"/>
                    </a:cubicBezTo>
                    <a:cubicBezTo>
                      <a:pt x="23" y="2192"/>
                      <a:pt x="0" y="2260"/>
                      <a:pt x="0" y="2306"/>
                    </a:cubicBezTo>
                    <a:cubicBezTo>
                      <a:pt x="0" y="2351"/>
                      <a:pt x="0" y="2374"/>
                      <a:pt x="23" y="2420"/>
                    </a:cubicBezTo>
                    <a:cubicBezTo>
                      <a:pt x="46" y="2465"/>
                      <a:pt x="91" y="2511"/>
                      <a:pt x="160" y="2534"/>
                    </a:cubicBezTo>
                    <a:cubicBezTo>
                      <a:pt x="173" y="2541"/>
                      <a:pt x="189" y="2543"/>
                      <a:pt x="205" y="2543"/>
                    </a:cubicBezTo>
                    <a:cubicBezTo>
                      <a:pt x="244" y="2543"/>
                      <a:pt x="287" y="2527"/>
                      <a:pt x="320" y="2511"/>
                    </a:cubicBezTo>
                    <a:cubicBezTo>
                      <a:pt x="365" y="2488"/>
                      <a:pt x="411" y="2443"/>
                      <a:pt x="434" y="2374"/>
                    </a:cubicBezTo>
                    <a:cubicBezTo>
                      <a:pt x="457" y="2283"/>
                      <a:pt x="479" y="2192"/>
                      <a:pt x="502" y="2100"/>
                    </a:cubicBezTo>
                    <a:cubicBezTo>
                      <a:pt x="548" y="1963"/>
                      <a:pt x="571" y="1849"/>
                      <a:pt x="616" y="1735"/>
                    </a:cubicBezTo>
                    <a:cubicBezTo>
                      <a:pt x="685" y="1507"/>
                      <a:pt x="776" y="1279"/>
                      <a:pt x="867" y="1073"/>
                    </a:cubicBezTo>
                    <a:cubicBezTo>
                      <a:pt x="890" y="1027"/>
                      <a:pt x="913" y="959"/>
                      <a:pt x="936" y="913"/>
                    </a:cubicBezTo>
                    <a:cubicBezTo>
                      <a:pt x="936" y="913"/>
                      <a:pt x="936" y="936"/>
                      <a:pt x="936" y="936"/>
                    </a:cubicBezTo>
                    <a:cubicBezTo>
                      <a:pt x="982" y="799"/>
                      <a:pt x="1050" y="685"/>
                      <a:pt x="1119" y="548"/>
                    </a:cubicBezTo>
                    <a:cubicBezTo>
                      <a:pt x="1187" y="411"/>
                      <a:pt x="1278" y="274"/>
                      <a:pt x="1347" y="137"/>
                    </a:cubicBezTo>
                    <a:cubicBezTo>
                      <a:pt x="1370" y="92"/>
                      <a:pt x="1370" y="46"/>
                      <a:pt x="1324" y="23"/>
                    </a:cubicBezTo>
                    <a:cubicBezTo>
                      <a:pt x="1301" y="0"/>
                      <a:pt x="1301" y="0"/>
                      <a:pt x="1278" y="0"/>
                    </a:cubicBezTo>
                    <a:close/>
                  </a:path>
                </a:pathLst>
              </a:custGeom>
              <a:solidFill>
                <a:srgbClr val="FDA2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4" name="Google Shape;3654;p34"/>
              <p:cNvSpPr/>
              <p:nvPr/>
            </p:nvSpPr>
            <p:spPr>
              <a:xfrm>
                <a:off x="7915297" y="2182596"/>
                <a:ext cx="33950" cy="88875"/>
              </a:xfrm>
              <a:custGeom>
                <a:rect b="b" l="l" r="r" t="t"/>
                <a:pathLst>
                  <a:path extrusionOk="0" h="3288" w="1256">
                    <a:moveTo>
                      <a:pt x="1004" y="1233"/>
                    </a:moveTo>
                    <a:cubicBezTo>
                      <a:pt x="1001" y="1252"/>
                      <a:pt x="996" y="1271"/>
                      <a:pt x="991" y="1290"/>
                    </a:cubicBezTo>
                    <a:lnTo>
                      <a:pt x="991" y="1290"/>
                    </a:lnTo>
                    <a:cubicBezTo>
                      <a:pt x="1004" y="1271"/>
                      <a:pt x="1004" y="1252"/>
                      <a:pt x="1004" y="1233"/>
                    </a:cubicBezTo>
                    <a:close/>
                    <a:moveTo>
                      <a:pt x="936" y="1507"/>
                    </a:moveTo>
                    <a:cubicBezTo>
                      <a:pt x="930" y="1519"/>
                      <a:pt x="924" y="1532"/>
                      <a:pt x="918" y="1547"/>
                    </a:cubicBezTo>
                    <a:lnTo>
                      <a:pt x="918" y="1547"/>
                    </a:lnTo>
                    <a:cubicBezTo>
                      <a:pt x="925" y="1538"/>
                      <a:pt x="936" y="1523"/>
                      <a:pt x="936" y="1507"/>
                    </a:cubicBezTo>
                    <a:close/>
                    <a:moveTo>
                      <a:pt x="890" y="1667"/>
                    </a:moveTo>
                    <a:lnTo>
                      <a:pt x="890" y="1667"/>
                    </a:lnTo>
                    <a:cubicBezTo>
                      <a:pt x="890" y="1674"/>
                      <a:pt x="888" y="1682"/>
                      <a:pt x="884" y="1688"/>
                    </a:cubicBezTo>
                    <a:lnTo>
                      <a:pt x="884" y="1688"/>
                    </a:lnTo>
                    <a:cubicBezTo>
                      <a:pt x="890" y="1686"/>
                      <a:pt x="890" y="1681"/>
                      <a:pt x="890" y="1667"/>
                    </a:cubicBezTo>
                    <a:close/>
                    <a:moveTo>
                      <a:pt x="1073" y="0"/>
                    </a:moveTo>
                    <a:cubicBezTo>
                      <a:pt x="1004" y="0"/>
                      <a:pt x="913" y="46"/>
                      <a:pt x="913" y="137"/>
                    </a:cubicBezTo>
                    <a:cubicBezTo>
                      <a:pt x="913" y="183"/>
                      <a:pt x="890" y="206"/>
                      <a:pt x="890" y="252"/>
                    </a:cubicBezTo>
                    <a:cubicBezTo>
                      <a:pt x="845" y="411"/>
                      <a:pt x="776" y="571"/>
                      <a:pt x="708" y="731"/>
                    </a:cubicBezTo>
                    <a:cubicBezTo>
                      <a:pt x="639" y="891"/>
                      <a:pt x="571" y="1050"/>
                      <a:pt x="502" y="1210"/>
                    </a:cubicBezTo>
                    <a:cubicBezTo>
                      <a:pt x="365" y="1575"/>
                      <a:pt x="274" y="1941"/>
                      <a:pt x="160" y="2306"/>
                    </a:cubicBezTo>
                    <a:cubicBezTo>
                      <a:pt x="160" y="2314"/>
                      <a:pt x="160" y="2322"/>
                      <a:pt x="160" y="2329"/>
                    </a:cubicBezTo>
                    <a:cubicBezTo>
                      <a:pt x="160" y="2374"/>
                      <a:pt x="137" y="2420"/>
                      <a:pt x="137" y="2466"/>
                    </a:cubicBezTo>
                    <a:cubicBezTo>
                      <a:pt x="137" y="2443"/>
                      <a:pt x="137" y="2443"/>
                      <a:pt x="137" y="2443"/>
                    </a:cubicBezTo>
                    <a:cubicBezTo>
                      <a:pt x="137" y="2443"/>
                      <a:pt x="137" y="2466"/>
                      <a:pt x="114" y="2466"/>
                    </a:cubicBezTo>
                    <a:lnTo>
                      <a:pt x="114" y="2488"/>
                    </a:lnTo>
                    <a:cubicBezTo>
                      <a:pt x="114" y="2557"/>
                      <a:pt x="91" y="2603"/>
                      <a:pt x="69" y="2671"/>
                    </a:cubicBezTo>
                    <a:cubicBezTo>
                      <a:pt x="46" y="2717"/>
                      <a:pt x="46" y="2762"/>
                      <a:pt x="23" y="2808"/>
                    </a:cubicBezTo>
                    <a:cubicBezTo>
                      <a:pt x="23" y="2831"/>
                      <a:pt x="0" y="2876"/>
                      <a:pt x="0" y="2922"/>
                    </a:cubicBezTo>
                    <a:cubicBezTo>
                      <a:pt x="0" y="2945"/>
                      <a:pt x="0" y="2991"/>
                      <a:pt x="0" y="3036"/>
                    </a:cubicBezTo>
                    <a:cubicBezTo>
                      <a:pt x="0" y="3082"/>
                      <a:pt x="0" y="3128"/>
                      <a:pt x="23" y="3196"/>
                    </a:cubicBezTo>
                    <a:cubicBezTo>
                      <a:pt x="69" y="3242"/>
                      <a:pt x="114" y="3265"/>
                      <a:pt x="183" y="3287"/>
                    </a:cubicBezTo>
                    <a:cubicBezTo>
                      <a:pt x="297" y="3287"/>
                      <a:pt x="411" y="3219"/>
                      <a:pt x="434" y="3082"/>
                    </a:cubicBezTo>
                    <a:cubicBezTo>
                      <a:pt x="457" y="2991"/>
                      <a:pt x="502" y="2922"/>
                      <a:pt x="525" y="2831"/>
                    </a:cubicBezTo>
                    <a:cubicBezTo>
                      <a:pt x="548" y="2762"/>
                      <a:pt x="594" y="2671"/>
                      <a:pt x="616" y="2580"/>
                    </a:cubicBezTo>
                    <a:cubicBezTo>
                      <a:pt x="685" y="2374"/>
                      <a:pt x="753" y="2146"/>
                      <a:pt x="822" y="1941"/>
                    </a:cubicBezTo>
                    <a:lnTo>
                      <a:pt x="799" y="1941"/>
                    </a:lnTo>
                    <a:lnTo>
                      <a:pt x="822" y="1918"/>
                    </a:lnTo>
                    <a:cubicBezTo>
                      <a:pt x="822" y="1903"/>
                      <a:pt x="822" y="1887"/>
                      <a:pt x="822" y="1872"/>
                    </a:cubicBezTo>
                    <a:cubicBezTo>
                      <a:pt x="822" y="1849"/>
                      <a:pt x="845" y="1849"/>
                      <a:pt x="845" y="1827"/>
                    </a:cubicBezTo>
                    <a:cubicBezTo>
                      <a:pt x="845" y="1827"/>
                      <a:pt x="845" y="1849"/>
                      <a:pt x="845" y="1849"/>
                    </a:cubicBezTo>
                    <a:cubicBezTo>
                      <a:pt x="845" y="1804"/>
                      <a:pt x="867" y="1758"/>
                      <a:pt x="867" y="1712"/>
                    </a:cubicBezTo>
                    <a:cubicBezTo>
                      <a:pt x="867" y="1712"/>
                      <a:pt x="878" y="1702"/>
                      <a:pt x="884" y="1688"/>
                    </a:cubicBezTo>
                    <a:lnTo>
                      <a:pt x="884" y="1688"/>
                    </a:lnTo>
                    <a:cubicBezTo>
                      <a:pt x="881" y="1690"/>
                      <a:pt x="876" y="1690"/>
                      <a:pt x="867" y="1690"/>
                    </a:cubicBezTo>
                    <a:lnTo>
                      <a:pt x="890" y="1667"/>
                    </a:lnTo>
                    <a:lnTo>
                      <a:pt x="890" y="1667"/>
                    </a:lnTo>
                    <a:cubicBezTo>
                      <a:pt x="890" y="1667"/>
                      <a:pt x="890" y="1667"/>
                      <a:pt x="890" y="1667"/>
                    </a:cubicBezTo>
                    <a:cubicBezTo>
                      <a:pt x="890" y="1633"/>
                      <a:pt x="903" y="1587"/>
                      <a:pt x="918" y="1547"/>
                    </a:cubicBezTo>
                    <a:lnTo>
                      <a:pt x="918" y="1547"/>
                    </a:lnTo>
                    <a:cubicBezTo>
                      <a:pt x="915" y="1550"/>
                      <a:pt x="913" y="1553"/>
                      <a:pt x="913" y="1553"/>
                    </a:cubicBezTo>
                    <a:cubicBezTo>
                      <a:pt x="932" y="1477"/>
                      <a:pt x="967" y="1385"/>
                      <a:pt x="991" y="1290"/>
                    </a:cubicBezTo>
                    <a:lnTo>
                      <a:pt x="991" y="1290"/>
                    </a:lnTo>
                    <a:cubicBezTo>
                      <a:pt x="989" y="1294"/>
                      <a:pt x="985" y="1298"/>
                      <a:pt x="982" y="1302"/>
                    </a:cubicBezTo>
                    <a:cubicBezTo>
                      <a:pt x="1050" y="1096"/>
                      <a:pt x="1073" y="914"/>
                      <a:pt x="1141" y="731"/>
                    </a:cubicBezTo>
                    <a:cubicBezTo>
                      <a:pt x="1164" y="640"/>
                      <a:pt x="1187" y="525"/>
                      <a:pt x="1210" y="434"/>
                    </a:cubicBezTo>
                    <a:cubicBezTo>
                      <a:pt x="1210" y="343"/>
                      <a:pt x="1233" y="274"/>
                      <a:pt x="1255" y="183"/>
                    </a:cubicBezTo>
                    <a:cubicBezTo>
                      <a:pt x="1255" y="92"/>
                      <a:pt x="1187" y="0"/>
                      <a:pt x="1096" y="0"/>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5" name="Google Shape;3655;p34"/>
              <p:cNvSpPr/>
              <p:nvPr/>
            </p:nvSpPr>
            <p:spPr>
              <a:xfrm>
                <a:off x="7889375" y="2186299"/>
                <a:ext cx="60493" cy="176722"/>
              </a:xfrm>
              <a:custGeom>
                <a:rect b="b" l="l" r="r" t="t"/>
                <a:pathLst>
                  <a:path extrusionOk="0" h="6538" w="2238">
                    <a:moveTo>
                      <a:pt x="948" y="2750"/>
                    </a:moveTo>
                    <a:lnTo>
                      <a:pt x="948" y="2750"/>
                    </a:lnTo>
                    <a:cubicBezTo>
                      <a:pt x="942" y="2762"/>
                      <a:pt x="936" y="2774"/>
                      <a:pt x="936" y="2785"/>
                    </a:cubicBezTo>
                    <a:cubicBezTo>
                      <a:pt x="940" y="2774"/>
                      <a:pt x="944" y="2762"/>
                      <a:pt x="948" y="2750"/>
                    </a:cubicBezTo>
                    <a:close/>
                    <a:moveTo>
                      <a:pt x="2055" y="0"/>
                    </a:moveTo>
                    <a:cubicBezTo>
                      <a:pt x="1986" y="0"/>
                      <a:pt x="1918" y="46"/>
                      <a:pt x="1918" y="115"/>
                    </a:cubicBezTo>
                    <a:cubicBezTo>
                      <a:pt x="1895" y="160"/>
                      <a:pt x="1895" y="183"/>
                      <a:pt x="1895" y="229"/>
                    </a:cubicBezTo>
                    <a:cubicBezTo>
                      <a:pt x="1872" y="229"/>
                      <a:pt x="1872" y="229"/>
                      <a:pt x="1872" y="252"/>
                    </a:cubicBezTo>
                    <a:cubicBezTo>
                      <a:pt x="1872" y="229"/>
                      <a:pt x="1872" y="229"/>
                      <a:pt x="1872" y="229"/>
                    </a:cubicBezTo>
                    <a:cubicBezTo>
                      <a:pt x="1804" y="480"/>
                      <a:pt x="1712" y="708"/>
                      <a:pt x="1621" y="959"/>
                    </a:cubicBezTo>
                    <a:cubicBezTo>
                      <a:pt x="1575" y="1073"/>
                      <a:pt x="1530" y="1187"/>
                      <a:pt x="1484" y="1301"/>
                    </a:cubicBezTo>
                    <a:cubicBezTo>
                      <a:pt x="1438" y="1416"/>
                      <a:pt x="1393" y="1553"/>
                      <a:pt x="1347" y="1667"/>
                    </a:cubicBezTo>
                    <a:cubicBezTo>
                      <a:pt x="1279" y="1849"/>
                      <a:pt x="1187" y="2032"/>
                      <a:pt x="1142" y="2192"/>
                    </a:cubicBezTo>
                    <a:cubicBezTo>
                      <a:pt x="1081" y="2374"/>
                      <a:pt x="1020" y="2539"/>
                      <a:pt x="959" y="2717"/>
                    </a:cubicBezTo>
                    <a:lnTo>
                      <a:pt x="959" y="2717"/>
                    </a:lnTo>
                    <a:cubicBezTo>
                      <a:pt x="959" y="2717"/>
                      <a:pt x="959" y="2717"/>
                      <a:pt x="959" y="2717"/>
                    </a:cubicBezTo>
                    <a:lnTo>
                      <a:pt x="959" y="2717"/>
                    </a:lnTo>
                    <a:lnTo>
                      <a:pt x="957" y="2723"/>
                    </a:lnTo>
                    <a:lnTo>
                      <a:pt x="957" y="2723"/>
                    </a:lnTo>
                    <a:cubicBezTo>
                      <a:pt x="954" y="2732"/>
                      <a:pt x="951" y="2741"/>
                      <a:pt x="948" y="2750"/>
                    </a:cubicBezTo>
                    <a:lnTo>
                      <a:pt x="948" y="2750"/>
                    </a:lnTo>
                    <a:cubicBezTo>
                      <a:pt x="949" y="2749"/>
                      <a:pt x="950" y="2747"/>
                      <a:pt x="951" y="2745"/>
                    </a:cubicBezTo>
                    <a:lnTo>
                      <a:pt x="951" y="2745"/>
                    </a:lnTo>
                    <a:lnTo>
                      <a:pt x="891" y="2945"/>
                    </a:lnTo>
                    <a:cubicBezTo>
                      <a:pt x="799" y="3310"/>
                      <a:pt x="662" y="3652"/>
                      <a:pt x="571" y="4018"/>
                    </a:cubicBezTo>
                    <a:cubicBezTo>
                      <a:pt x="503" y="4200"/>
                      <a:pt x="457" y="4406"/>
                      <a:pt x="411" y="4588"/>
                    </a:cubicBezTo>
                    <a:cubicBezTo>
                      <a:pt x="366" y="4794"/>
                      <a:pt x="320" y="4976"/>
                      <a:pt x="251" y="5159"/>
                    </a:cubicBezTo>
                    <a:cubicBezTo>
                      <a:pt x="251" y="5182"/>
                      <a:pt x="251" y="5227"/>
                      <a:pt x="229" y="5250"/>
                    </a:cubicBezTo>
                    <a:cubicBezTo>
                      <a:pt x="183" y="5410"/>
                      <a:pt x="137" y="5593"/>
                      <a:pt x="115" y="5752"/>
                    </a:cubicBezTo>
                    <a:cubicBezTo>
                      <a:pt x="92" y="5821"/>
                      <a:pt x="69" y="5912"/>
                      <a:pt x="46" y="5981"/>
                    </a:cubicBezTo>
                    <a:cubicBezTo>
                      <a:pt x="23" y="6095"/>
                      <a:pt x="0" y="6209"/>
                      <a:pt x="46" y="6346"/>
                    </a:cubicBezTo>
                    <a:cubicBezTo>
                      <a:pt x="92" y="6437"/>
                      <a:pt x="183" y="6528"/>
                      <a:pt x="274" y="6528"/>
                    </a:cubicBezTo>
                    <a:cubicBezTo>
                      <a:pt x="294" y="6535"/>
                      <a:pt x="312" y="6538"/>
                      <a:pt x="329" y="6538"/>
                    </a:cubicBezTo>
                    <a:cubicBezTo>
                      <a:pt x="370" y="6538"/>
                      <a:pt x="402" y="6522"/>
                      <a:pt x="434" y="6506"/>
                    </a:cubicBezTo>
                    <a:cubicBezTo>
                      <a:pt x="480" y="6506"/>
                      <a:pt x="525" y="6460"/>
                      <a:pt x="571" y="6414"/>
                    </a:cubicBezTo>
                    <a:cubicBezTo>
                      <a:pt x="617" y="6369"/>
                      <a:pt x="640" y="6323"/>
                      <a:pt x="640" y="6277"/>
                    </a:cubicBezTo>
                    <a:cubicBezTo>
                      <a:pt x="662" y="6209"/>
                      <a:pt x="685" y="6140"/>
                      <a:pt x="685" y="6095"/>
                    </a:cubicBezTo>
                    <a:cubicBezTo>
                      <a:pt x="708" y="6026"/>
                      <a:pt x="731" y="5958"/>
                      <a:pt x="731" y="5889"/>
                    </a:cubicBezTo>
                    <a:cubicBezTo>
                      <a:pt x="776" y="5752"/>
                      <a:pt x="799" y="5615"/>
                      <a:pt x="845" y="5479"/>
                    </a:cubicBezTo>
                    <a:cubicBezTo>
                      <a:pt x="845" y="5473"/>
                      <a:pt x="845" y="5467"/>
                      <a:pt x="845" y="5456"/>
                    </a:cubicBezTo>
                    <a:cubicBezTo>
                      <a:pt x="868" y="5433"/>
                      <a:pt x="868" y="5387"/>
                      <a:pt x="868" y="5364"/>
                    </a:cubicBezTo>
                    <a:cubicBezTo>
                      <a:pt x="959" y="5022"/>
                      <a:pt x="1050" y="4680"/>
                      <a:pt x="1142" y="4337"/>
                    </a:cubicBezTo>
                    <a:cubicBezTo>
                      <a:pt x="1210" y="4086"/>
                      <a:pt x="1301" y="3812"/>
                      <a:pt x="1393" y="3561"/>
                    </a:cubicBezTo>
                    <a:cubicBezTo>
                      <a:pt x="1416" y="3401"/>
                      <a:pt x="1461" y="3264"/>
                      <a:pt x="1507" y="3128"/>
                    </a:cubicBezTo>
                    <a:cubicBezTo>
                      <a:pt x="1530" y="3036"/>
                      <a:pt x="1553" y="2968"/>
                      <a:pt x="1575" y="2876"/>
                    </a:cubicBezTo>
                    <a:cubicBezTo>
                      <a:pt x="1598" y="2785"/>
                      <a:pt x="1621" y="2671"/>
                      <a:pt x="1667" y="2580"/>
                    </a:cubicBezTo>
                    <a:cubicBezTo>
                      <a:pt x="1689" y="2511"/>
                      <a:pt x="1689" y="2420"/>
                      <a:pt x="1712" y="2351"/>
                    </a:cubicBezTo>
                    <a:cubicBezTo>
                      <a:pt x="1712" y="2351"/>
                      <a:pt x="1712" y="2351"/>
                      <a:pt x="1712" y="2374"/>
                    </a:cubicBezTo>
                    <a:cubicBezTo>
                      <a:pt x="1758" y="2214"/>
                      <a:pt x="1804" y="2055"/>
                      <a:pt x="1849" y="1895"/>
                    </a:cubicBezTo>
                    <a:cubicBezTo>
                      <a:pt x="1895" y="1712"/>
                      <a:pt x="1918" y="1507"/>
                      <a:pt x="1941" y="1324"/>
                    </a:cubicBezTo>
                    <a:cubicBezTo>
                      <a:pt x="2009" y="936"/>
                      <a:pt x="2123" y="548"/>
                      <a:pt x="2214" y="160"/>
                    </a:cubicBezTo>
                    <a:cubicBezTo>
                      <a:pt x="2237" y="92"/>
                      <a:pt x="2169" y="0"/>
                      <a:pt x="2078" y="0"/>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6" name="Google Shape;3656;p34"/>
              <p:cNvSpPr/>
              <p:nvPr/>
            </p:nvSpPr>
            <p:spPr>
              <a:xfrm>
                <a:off x="7930082" y="2184434"/>
                <a:ext cx="22246" cy="64818"/>
              </a:xfrm>
              <a:custGeom>
                <a:rect b="b" l="l" r="r" t="t"/>
                <a:pathLst>
                  <a:path extrusionOk="0" h="2398" w="823">
                    <a:moveTo>
                      <a:pt x="708" y="1"/>
                    </a:moveTo>
                    <a:cubicBezTo>
                      <a:pt x="686" y="1"/>
                      <a:pt x="663" y="24"/>
                      <a:pt x="663" y="47"/>
                    </a:cubicBezTo>
                    <a:cubicBezTo>
                      <a:pt x="640" y="115"/>
                      <a:pt x="617" y="184"/>
                      <a:pt x="594" y="252"/>
                    </a:cubicBezTo>
                    <a:cubicBezTo>
                      <a:pt x="594" y="321"/>
                      <a:pt x="572" y="389"/>
                      <a:pt x="549" y="457"/>
                    </a:cubicBezTo>
                    <a:cubicBezTo>
                      <a:pt x="549" y="435"/>
                      <a:pt x="549" y="435"/>
                      <a:pt x="549" y="435"/>
                    </a:cubicBezTo>
                    <a:cubicBezTo>
                      <a:pt x="526" y="503"/>
                      <a:pt x="503" y="594"/>
                      <a:pt x="480" y="686"/>
                    </a:cubicBezTo>
                    <a:cubicBezTo>
                      <a:pt x="457" y="777"/>
                      <a:pt x="412" y="868"/>
                      <a:pt x="389" y="960"/>
                    </a:cubicBezTo>
                    <a:cubicBezTo>
                      <a:pt x="343" y="1142"/>
                      <a:pt x="298" y="1325"/>
                      <a:pt x="252" y="1507"/>
                    </a:cubicBezTo>
                    <a:cubicBezTo>
                      <a:pt x="252" y="1507"/>
                      <a:pt x="252" y="1507"/>
                      <a:pt x="252" y="1485"/>
                    </a:cubicBezTo>
                    <a:cubicBezTo>
                      <a:pt x="183" y="1759"/>
                      <a:pt x="92" y="2010"/>
                      <a:pt x="1" y="2283"/>
                    </a:cubicBezTo>
                    <a:cubicBezTo>
                      <a:pt x="1" y="2306"/>
                      <a:pt x="1" y="2329"/>
                      <a:pt x="1" y="2352"/>
                    </a:cubicBezTo>
                    <a:cubicBezTo>
                      <a:pt x="24" y="2375"/>
                      <a:pt x="24" y="2375"/>
                      <a:pt x="47" y="2398"/>
                    </a:cubicBezTo>
                    <a:lnTo>
                      <a:pt x="115" y="2398"/>
                    </a:lnTo>
                    <a:cubicBezTo>
                      <a:pt x="138" y="2375"/>
                      <a:pt x="161" y="2375"/>
                      <a:pt x="161" y="2352"/>
                    </a:cubicBezTo>
                    <a:cubicBezTo>
                      <a:pt x="206" y="2238"/>
                      <a:pt x="229" y="2124"/>
                      <a:pt x="275" y="2010"/>
                    </a:cubicBezTo>
                    <a:cubicBezTo>
                      <a:pt x="298" y="1918"/>
                      <a:pt x="320" y="1804"/>
                      <a:pt x="343" y="1713"/>
                    </a:cubicBezTo>
                    <a:cubicBezTo>
                      <a:pt x="412" y="1530"/>
                      <a:pt x="457" y="1325"/>
                      <a:pt x="503" y="1142"/>
                    </a:cubicBezTo>
                    <a:cubicBezTo>
                      <a:pt x="503" y="1142"/>
                      <a:pt x="503" y="1165"/>
                      <a:pt x="503" y="1165"/>
                    </a:cubicBezTo>
                    <a:cubicBezTo>
                      <a:pt x="526" y="1074"/>
                      <a:pt x="549" y="1005"/>
                      <a:pt x="572" y="914"/>
                    </a:cubicBezTo>
                    <a:cubicBezTo>
                      <a:pt x="594" y="823"/>
                      <a:pt x="640" y="754"/>
                      <a:pt x="663" y="663"/>
                    </a:cubicBezTo>
                    <a:cubicBezTo>
                      <a:pt x="686" y="572"/>
                      <a:pt x="708" y="480"/>
                      <a:pt x="731" y="366"/>
                    </a:cubicBezTo>
                    <a:cubicBezTo>
                      <a:pt x="754" y="298"/>
                      <a:pt x="777" y="206"/>
                      <a:pt x="800" y="138"/>
                    </a:cubicBezTo>
                    <a:cubicBezTo>
                      <a:pt x="800" y="115"/>
                      <a:pt x="800" y="115"/>
                      <a:pt x="800" y="115"/>
                    </a:cubicBezTo>
                    <a:cubicBezTo>
                      <a:pt x="800" y="92"/>
                      <a:pt x="823" y="69"/>
                      <a:pt x="800" y="47"/>
                    </a:cubicBezTo>
                    <a:cubicBezTo>
                      <a:pt x="800" y="24"/>
                      <a:pt x="777" y="1"/>
                      <a:pt x="754" y="1"/>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7" name="Google Shape;3657;p34"/>
              <p:cNvSpPr/>
              <p:nvPr/>
            </p:nvSpPr>
            <p:spPr>
              <a:xfrm>
                <a:off x="7928244" y="2184434"/>
                <a:ext cx="25327" cy="69386"/>
              </a:xfrm>
              <a:custGeom>
                <a:rect b="b" l="l" r="r" t="t"/>
                <a:pathLst>
                  <a:path extrusionOk="0" h="2567" w="937">
                    <a:moveTo>
                      <a:pt x="845" y="1"/>
                    </a:moveTo>
                    <a:cubicBezTo>
                      <a:pt x="822" y="1"/>
                      <a:pt x="799" y="24"/>
                      <a:pt x="776" y="69"/>
                    </a:cubicBezTo>
                    <a:cubicBezTo>
                      <a:pt x="708" y="252"/>
                      <a:pt x="662" y="435"/>
                      <a:pt x="594" y="617"/>
                    </a:cubicBezTo>
                    <a:cubicBezTo>
                      <a:pt x="525" y="823"/>
                      <a:pt x="480" y="1028"/>
                      <a:pt x="434" y="1234"/>
                    </a:cubicBezTo>
                    <a:cubicBezTo>
                      <a:pt x="434" y="1211"/>
                      <a:pt x="434" y="1211"/>
                      <a:pt x="434" y="1211"/>
                    </a:cubicBezTo>
                    <a:cubicBezTo>
                      <a:pt x="366" y="1393"/>
                      <a:pt x="320" y="1599"/>
                      <a:pt x="251" y="1781"/>
                    </a:cubicBezTo>
                    <a:cubicBezTo>
                      <a:pt x="183" y="2010"/>
                      <a:pt x="115" y="2215"/>
                      <a:pt x="23" y="2443"/>
                    </a:cubicBezTo>
                    <a:cubicBezTo>
                      <a:pt x="0" y="2489"/>
                      <a:pt x="23" y="2535"/>
                      <a:pt x="69" y="2557"/>
                    </a:cubicBezTo>
                    <a:cubicBezTo>
                      <a:pt x="81" y="2564"/>
                      <a:pt x="95" y="2566"/>
                      <a:pt x="109" y="2566"/>
                    </a:cubicBezTo>
                    <a:cubicBezTo>
                      <a:pt x="146" y="2566"/>
                      <a:pt x="183" y="2545"/>
                      <a:pt x="183" y="2512"/>
                    </a:cubicBezTo>
                    <a:cubicBezTo>
                      <a:pt x="229" y="2375"/>
                      <a:pt x="274" y="2238"/>
                      <a:pt x="320" y="2101"/>
                    </a:cubicBezTo>
                    <a:cubicBezTo>
                      <a:pt x="343" y="2055"/>
                      <a:pt x="366" y="1987"/>
                      <a:pt x="366" y="1941"/>
                    </a:cubicBezTo>
                    <a:cubicBezTo>
                      <a:pt x="388" y="1895"/>
                      <a:pt x="411" y="1827"/>
                      <a:pt x="434" y="1781"/>
                    </a:cubicBezTo>
                    <a:cubicBezTo>
                      <a:pt x="503" y="1530"/>
                      <a:pt x="571" y="1279"/>
                      <a:pt x="640" y="1051"/>
                    </a:cubicBezTo>
                    <a:cubicBezTo>
                      <a:pt x="685" y="891"/>
                      <a:pt x="731" y="754"/>
                      <a:pt x="776" y="594"/>
                    </a:cubicBezTo>
                    <a:cubicBezTo>
                      <a:pt x="822" y="435"/>
                      <a:pt x="868" y="275"/>
                      <a:pt x="936" y="115"/>
                    </a:cubicBezTo>
                    <a:cubicBezTo>
                      <a:pt x="936" y="92"/>
                      <a:pt x="936" y="92"/>
                      <a:pt x="936" y="69"/>
                    </a:cubicBezTo>
                    <a:cubicBezTo>
                      <a:pt x="913" y="47"/>
                      <a:pt x="913" y="24"/>
                      <a:pt x="891" y="24"/>
                    </a:cubicBezTo>
                    <a:cubicBezTo>
                      <a:pt x="868" y="24"/>
                      <a:pt x="868" y="1"/>
                      <a:pt x="845" y="1"/>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8" name="Google Shape;3658;p34"/>
              <p:cNvSpPr/>
              <p:nvPr/>
            </p:nvSpPr>
            <p:spPr>
              <a:xfrm>
                <a:off x="7925162" y="2187542"/>
                <a:ext cx="29625" cy="80063"/>
              </a:xfrm>
              <a:custGeom>
                <a:rect b="b" l="l" r="r" t="t"/>
                <a:pathLst>
                  <a:path extrusionOk="0" h="2962" w="1096">
                    <a:moveTo>
                      <a:pt x="1005" y="0"/>
                    </a:moveTo>
                    <a:cubicBezTo>
                      <a:pt x="959" y="0"/>
                      <a:pt x="936" y="0"/>
                      <a:pt x="913" y="46"/>
                    </a:cubicBezTo>
                    <a:cubicBezTo>
                      <a:pt x="822" y="251"/>
                      <a:pt x="754" y="502"/>
                      <a:pt x="685" y="731"/>
                    </a:cubicBezTo>
                    <a:cubicBezTo>
                      <a:pt x="662" y="845"/>
                      <a:pt x="617" y="959"/>
                      <a:pt x="594" y="1073"/>
                    </a:cubicBezTo>
                    <a:cubicBezTo>
                      <a:pt x="548" y="1187"/>
                      <a:pt x="525" y="1301"/>
                      <a:pt x="480" y="1392"/>
                    </a:cubicBezTo>
                    <a:cubicBezTo>
                      <a:pt x="434" y="1529"/>
                      <a:pt x="411" y="1644"/>
                      <a:pt x="365" y="1758"/>
                    </a:cubicBezTo>
                    <a:cubicBezTo>
                      <a:pt x="320" y="1872"/>
                      <a:pt x="274" y="1986"/>
                      <a:pt x="229" y="2100"/>
                    </a:cubicBezTo>
                    <a:cubicBezTo>
                      <a:pt x="160" y="2328"/>
                      <a:pt x="92" y="2579"/>
                      <a:pt x="0" y="2808"/>
                    </a:cubicBezTo>
                    <a:cubicBezTo>
                      <a:pt x="0" y="2830"/>
                      <a:pt x="0" y="2853"/>
                      <a:pt x="0" y="2899"/>
                    </a:cubicBezTo>
                    <a:cubicBezTo>
                      <a:pt x="23" y="2922"/>
                      <a:pt x="46" y="2945"/>
                      <a:pt x="69" y="2945"/>
                    </a:cubicBezTo>
                    <a:cubicBezTo>
                      <a:pt x="80" y="2956"/>
                      <a:pt x="92" y="2962"/>
                      <a:pt x="103" y="2962"/>
                    </a:cubicBezTo>
                    <a:cubicBezTo>
                      <a:pt x="114" y="2962"/>
                      <a:pt x="126" y="2956"/>
                      <a:pt x="137" y="2945"/>
                    </a:cubicBezTo>
                    <a:cubicBezTo>
                      <a:pt x="160" y="2945"/>
                      <a:pt x="183" y="2922"/>
                      <a:pt x="206" y="2899"/>
                    </a:cubicBezTo>
                    <a:cubicBezTo>
                      <a:pt x="274" y="2648"/>
                      <a:pt x="343" y="2420"/>
                      <a:pt x="411" y="2168"/>
                    </a:cubicBezTo>
                    <a:cubicBezTo>
                      <a:pt x="480" y="1940"/>
                      <a:pt x="571" y="1712"/>
                      <a:pt x="639" y="1484"/>
                    </a:cubicBezTo>
                    <a:cubicBezTo>
                      <a:pt x="662" y="1392"/>
                      <a:pt x="685" y="1278"/>
                      <a:pt x="731" y="1187"/>
                    </a:cubicBezTo>
                    <a:cubicBezTo>
                      <a:pt x="754" y="1050"/>
                      <a:pt x="799" y="913"/>
                      <a:pt x="845" y="799"/>
                    </a:cubicBezTo>
                    <a:cubicBezTo>
                      <a:pt x="868" y="685"/>
                      <a:pt x="913" y="571"/>
                      <a:pt x="936" y="479"/>
                    </a:cubicBezTo>
                    <a:cubicBezTo>
                      <a:pt x="982" y="342"/>
                      <a:pt x="1027" y="228"/>
                      <a:pt x="1073" y="114"/>
                    </a:cubicBezTo>
                    <a:cubicBezTo>
                      <a:pt x="1096" y="69"/>
                      <a:pt x="1073" y="23"/>
                      <a:pt x="1027" y="0"/>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9" name="Google Shape;3659;p34"/>
              <p:cNvSpPr/>
              <p:nvPr/>
            </p:nvSpPr>
            <p:spPr>
              <a:xfrm>
                <a:off x="7949219" y="2199868"/>
                <a:ext cx="58628" cy="179425"/>
              </a:xfrm>
              <a:custGeom>
                <a:rect b="b" l="l" r="r" t="t"/>
                <a:pathLst>
                  <a:path extrusionOk="0" h="6638" w="2169">
                    <a:moveTo>
                      <a:pt x="1507" y="2694"/>
                    </a:moveTo>
                    <a:lnTo>
                      <a:pt x="1507" y="2694"/>
                    </a:lnTo>
                    <a:cubicBezTo>
                      <a:pt x="1507" y="2694"/>
                      <a:pt x="1507" y="2717"/>
                      <a:pt x="1484" y="2717"/>
                    </a:cubicBezTo>
                    <a:cubicBezTo>
                      <a:pt x="1484" y="2740"/>
                      <a:pt x="1484" y="2762"/>
                      <a:pt x="1484" y="2762"/>
                    </a:cubicBezTo>
                    <a:cubicBezTo>
                      <a:pt x="1484" y="2740"/>
                      <a:pt x="1507" y="2717"/>
                      <a:pt x="1507" y="2694"/>
                    </a:cubicBezTo>
                    <a:close/>
                    <a:moveTo>
                      <a:pt x="1096" y="4292"/>
                    </a:moveTo>
                    <a:lnTo>
                      <a:pt x="1096" y="4292"/>
                    </a:lnTo>
                    <a:lnTo>
                      <a:pt x="1096" y="4292"/>
                    </a:lnTo>
                    <a:cubicBezTo>
                      <a:pt x="1096" y="4292"/>
                      <a:pt x="1096" y="4292"/>
                      <a:pt x="1096" y="4292"/>
                    </a:cubicBezTo>
                    <a:close/>
                    <a:moveTo>
                      <a:pt x="1096" y="4292"/>
                    </a:moveTo>
                    <a:lnTo>
                      <a:pt x="1096" y="4292"/>
                    </a:lnTo>
                    <a:cubicBezTo>
                      <a:pt x="1094" y="4297"/>
                      <a:pt x="1093" y="4302"/>
                      <a:pt x="1091" y="4307"/>
                    </a:cubicBezTo>
                    <a:lnTo>
                      <a:pt x="1091" y="4307"/>
                    </a:lnTo>
                    <a:cubicBezTo>
                      <a:pt x="1096" y="4300"/>
                      <a:pt x="1096" y="4292"/>
                      <a:pt x="1096" y="4292"/>
                    </a:cubicBezTo>
                    <a:close/>
                    <a:moveTo>
                      <a:pt x="2009" y="1"/>
                    </a:moveTo>
                    <a:cubicBezTo>
                      <a:pt x="1941" y="1"/>
                      <a:pt x="1895" y="46"/>
                      <a:pt x="1872" y="92"/>
                    </a:cubicBezTo>
                    <a:cubicBezTo>
                      <a:pt x="1826" y="183"/>
                      <a:pt x="1781" y="252"/>
                      <a:pt x="1735" y="343"/>
                    </a:cubicBezTo>
                    <a:cubicBezTo>
                      <a:pt x="1690" y="434"/>
                      <a:pt x="1644" y="548"/>
                      <a:pt x="1621" y="663"/>
                    </a:cubicBezTo>
                    <a:cubicBezTo>
                      <a:pt x="1530" y="868"/>
                      <a:pt x="1461" y="1073"/>
                      <a:pt x="1370" y="1279"/>
                    </a:cubicBezTo>
                    <a:cubicBezTo>
                      <a:pt x="1302" y="1439"/>
                      <a:pt x="1256" y="1598"/>
                      <a:pt x="1187" y="1758"/>
                    </a:cubicBezTo>
                    <a:cubicBezTo>
                      <a:pt x="1119" y="1941"/>
                      <a:pt x="1050" y="2123"/>
                      <a:pt x="1005" y="2329"/>
                    </a:cubicBezTo>
                    <a:cubicBezTo>
                      <a:pt x="1005" y="2340"/>
                      <a:pt x="1005" y="2346"/>
                      <a:pt x="1005" y="2352"/>
                    </a:cubicBezTo>
                    <a:cubicBezTo>
                      <a:pt x="1005" y="2374"/>
                      <a:pt x="982" y="2420"/>
                      <a:pt x="982" y="2443"/>
                    </a:cubicBezTo>
                    <a:cubicBezTo>
                      <a:pt x="982" y="2443"/>
                      <a:pt x="982" y="2420"/>
                      <a:pt x="982" y="2397"/>
                    </a:cubicBezTo>
                    <a:cubicBezTo>
                      <a:pt x="936" y="2557"/>
                      <a:pt x="891" y="2694"/>
                      <a:pt x="868" y="2854"/>
                    </a:cubicBezTo>
                    <a:cubicBezTo>
                      <a:pt x="845" y="2968"/>
                      <a:pt x="799" y="3105"/>
                      <a:pt x="777" y="3219"/>
                    </a:cubicBezTo>
                    <a:cubicBezTo>
                      <a:pt x="731" y="3356"/>
                      <a:pt x="708" y="3470"/>
                      <a:pt x="685" y="3607"/>
                    </a:cubicBezTo>
                    <a:cubicBezTo>
                      <a:pt x="662" y="3721"/>
                      <a:pt x="640" y="3835"/>
                      <a:pt x="594" y="3927"/>
                    </a:cubicBezTo>
                    <a:cubicBezTo>
                      <a:pt x="597" y="3927"/>
                      <a:pt x="600" y="3926"/>
                      <a:pt x="602" y="3925"/>
                    </a:cubicBezTo>
                    <a:lnTo>
                      <a:pt x="602" y="3925"/>
                    </a:lnTo>
                    <a:cubicBezTo>
                      <a:pt x="585" y="3979"/>
                      <a:pt x="571" y="4033"/>
                      <a:pt x="571" y="4086"/>
                    </a:cubicBezTo>
                    <a:cubicBezTo>
                      <a:pt x="548" y="4109"/>
                      <a:pt x="548" y="4109"/>
                      <a:pt x="548" y="4132"/>
                    </a:cubicBezTo>
                    <a:cubicBezTo>
                      <a:pt x="548" y="4132"/>
                      <a:pt x="548" y="4109"/>
                      <a:pt x="548" y="4109"/>
                    </a:cubicBezTo>
                    <a:cubicBezTo>
                      <a:pt x="525" y="4200"/>
                      <a:pt x="503" y="4269"/>
                      <a:pt x="480" y="4337"/>
                    </a:cubicBezTo>
                    <a:cubicBezTo>
                      <a:pt x="457" y="4474"/>
                      <a:pt x="411" y="4634"/>
                      <a:pt x="366" y="4771"/>
                    </a:cubicBezTo>
                    <a:cubicBezTo>
                      <a:pt x="343" y="4931"/>
                      <a:pt x="297" y="5091"/>
                      <a:pt x="252" y="5250"/>
                    </a:cubicBezTo>
                    <a:cubicBezTo>
                      <a:pt x="183" y="5456"/>
                      <a:pt x="137" y="5684"/>
                      <a:pt x="92" y="5890"/>
                    </a:cubicBezTo>
                    <a:cubicBezTo>
                      <a:pt x="46" y="5981"/>
                      <a:pt x="46" y="6095"/>
                      <a:pt x="23" y="6186"/>
                    </a:cubicBezTo>
                    <a:cubicBezTo>
                      <a:pt x="0" y="6232"/>
                      <a:pt x="0" y="6255"/>
                      <a:pt x="0" y="6278"/>
                    </a:cubicBezTo>
                    <a:cubicBezTo>
                      <a:pt x="0" y="6300"/>
                      <a:pt x="0" y="6300"/>
                      <a:pt x="0" y="6323"/>
                    </a:cubicBezTo>
                    <a:cubicBezTo>
                      <a:pt x="0" y="6369"/>
                      <a:pt x="0" y="6414"/>
                      <a:pt x="0" y="6460"/>
                    </a:cubicBezTo>
                    <a:cubicBezTo>
                      <a:pt x="23" y="6460"/>
                      <a:pt x="23" y="6483"/>
                      <a:pt x="23" y="6483"/>
                    </a:cubicBezTo>
                    <a:cubicBezTo>
                      <a:pt x="46" y="6551"/>
                      <a:pt x="115" y="6620"/>
                      <a:pt x="206" y="6620"/>
                    </a:cubicBezTo>
                    <a:cubicBezTo>
                      <a:pt x="229" y="6631"/>
                      <a:pt x="252" y="6637"/>
                      <a:pt x="272" y="6637"/>
                    </a:cubicBezTo>
                    <a:cubicBezTo>
                      <a:pt x="291" y="6637"/>
                      <a:pt x="309" y="6631"/>
                      <a:pt x="320" y="6620"/>
                    </a:cubicBezTo>
                    <a:cubicBezTo>
                      <a:pt x="343" y="6597"/>
                      <a:pt x="366" y="6597"/>
                      <a:pt x="388" y="6574"/>
                    </a:cubicBezTo>
                    <a:cubicBezTo>
                      <a:pt x="480" y="6506"/>
                      <a:pt x="503" y="6392"/>
                      <a:pt x="525" y="6278"/>
                    </a:cubicBezTo>
                    <a:cubicBezTo>
                      <a:pt x="548" y="6209"/>
                      <a:pt x="571" y="6118"/>
                      <a:pt x="594" y="6026"/>
                    </a:cubicBezTo>
                    <a:cubicBezTo>
                      <a:pt x="640" y="5890"/>
                      <a:pt x="685" y="5753"/>
                      <a:pt x="731" y="5638"/>
                    </a:cubicBezTo>
                    <a:cubicBezTo>
                      <a:pt x="777" y="5433"/>
                      <a:pt x="822" y="5250"/>
                      <a:pt x="868" y="5068"/>
                    </a:cubicBezTo>
                    <a:cubicBezTo>
                      <a:pt x="913" y="4931"/>
                      <a:pt x="936" y="4817"/>
                      <a:pt x="982" y="4703"/>
                    </a:cubicBezTo>
                    <a:cubicBezTo>
                      <a:pt x="1004" y="4571"/>
                      <a:pt x="1047" y="4439"/>
                      <a:pt x="1091" y="4307"/>
                    </a:cubicBezTo>
                    <a:lnTo>
                      <a:pt x="1091" y="4307"/>
                    </a:lnTo>
                    <a:cubicBezTo>
                      <a:pt x="1089" y="4310"/>
                      <a:pt x="1085" y="4313"/>
                      <a:pt x="1080" y="4314"/>
                    </a:cubicBezTo>
                    <a:lnTo>
                      <a:pt x="1080" y="4314"/>
                    </a:lnTo>
                    <a:cubicBezTo>
                      <a:pt x="1087" y="4301"/>
                      <a:pt x="1096" y="4292"/>
                      <a:pt x="1096" y="4292"/>
                    </a:cubicBezTo>
                    <a:lnTo>
                      <a:pt x="1096" y="4292"/>
                    </a:lnTo>
                    <a:lnTo>
                      <a:pt x="1073" y="4315"/>
                    </a:lnTo>
                    <a:cubicBezTo>
                      <a:pt x="1096" y="4292"/>
                      <a:pt x="1096" y="4269"/>
                      <a:pt x="1096" y="4269"/>
                    </a:cubicBezTo>
                    <a:cubicBezTo>
                      <a:pt x="1142" y="4109"/>
                      <a:pt x="1187" y="3972"/>
                      <a:pt x="1210" y="3812"/>
                    </a:cubicBezTo>
                    <a:cubicBezTo>
                      <a:pt x="1279" y="3607"/>
                      <a:pt x="1324" y="3379"/>
                      <a:pt x="1370" y="3150"/>
                    </a:cubicBezTo>
                    <a:cubicBezTo>
                      <a:pt x="1370" y="3150"/>
                      <a:pt x="1370" y="3173"/>
                      <a:pt x="1370" y="3173"/>
                    </a:cubicBezTo>
                    <a:cubicBezTo>
                      <a:pt x="1416" y="3014"/>
                      <a:pt x="1461" y="2877"/>
                      <a:pt x="1484" y="2717"/>
                    </a:cubicBezTo>
                    <a:cubicBezTo>
                      <a:pt x="1553" y="2511"/>
                      <a:pt x="1598" y="2283"/>
                      <a:pt x="1667" y="2055"/>
                    </a:cubicBezTo>
                    <a:cubicBezTo>
                      <a:pt x="1712" y="1849"/>
                      <a:pt x="1781" y="1644"/>
                      <a:pt x="1826" y="1439"/>
                    </a:cubicBezTo>
                    <a:cubicBezTo>
                      <a:pt x="1872" y="1142"/>
                      <a:pt x="1941" y="845"/>
                      <a:pt x="2009" y="548"/>
                    </a:cubicBezTo>
                    <a:cubicBezTo>
                      <a:pt x="2032" y="503"/>
                      <a:pt x="2055" y="434"/>
                      <a:pt x="2055" y="389"/>
                    </a:cubicBezTo>
                    <a:cubicBezTo>
                      <a:pt x="2078" y="320"/>
                      <a:pt x="2100" y="252"/>
                      <a:pt x="2146" y="206"/>
                    </a:cubicBezTo>
                    <a:cubicBezTo>
                      <a:pt x="2169" y="138"/>
                      <a:pt x="2123" y="46"/>
                      <a:pt x="2055" y="23"/>
                    </a:cubicBezTo>
                    <a:cubicBezTo>
                      <a:pt x="2032" y="1"/>
                      <a:pt x="2032" y="1"/>
                      <a:pt x="2009" y="1"/>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0" name="Google Shape;3660;p34"/>
              <p:cNvSpPr/>
              <p:nvPr/>
            </p:nvSpPr>
            <p:spPr>
              <a:xfrm>
                <a:off x="7984385" y="2202328"/>
                <a:ext cx="23462" cy="67899"/>
              </a:xfrm>
              <a:custGeom>
                <a:rect b="b" l="l" r="r" t="t"/>
                <a:pathLst>
                  <a:path extrusionOk="0" h="2512" w="868">
                    <a:moveTo>
                      <a:pt x="799" y="1"/>
                    </a:moveTo>
                    <a:cubicBezTo>
                      <a:pt x="754" y="1"/>
                      <a:pt x="731" y="1"/>
                      <a:pt x="708" y="47"/>
                    </a:cubicBezTo>
                    <a:cubicBezTo>
                      <a:pt x="662" y="229"/>
                      <a:pt x="594" y="412"/>
                      <a:pt x="548" y="617"/>
                    </a:cubicBezTo>
                    <a:cubicBezTo>
                      <a:pt x="480" y="823"/>
                      <a:pt x="411" y="1028"/>
                      <a:pt x="343" y="1256"/>
                    </a:cubicBezTo>
                    <a:cubicBezTo>
                      <a:pt x="297" y="1439"/>
                      <a:pt x="229" y="1621"/>
                      <a:pt x="183" y="1804"/>
                    </a:cubicBezTo>
                    <a:cubicBezTo>
                      <a:pt x="115" y="1987"/>
                      <a:pt x="46" y="2192"/>
                      <a:pt x="1" y="2375"/>
                    </a:cubicBezTo>
                    <a:cubicBezTo>
                      <a:pt x="1" y="2398"/>
                      <a:pt x="1" y="2420"/>
                      <a:pt x="1" y="2443"/>
                    </a:cubicBezTo>
                    <a:cubicBezTo>
                      <a:pt x="1" y="2466"/>
                      <a:pt x="23" y="2489"/>
                      <a:pt x="46" y="2512"/>
                    </a:cubicBezTo>
                    <a:lnTo>
                      <a:pt x="115" y="2512"/>
                    </a:lnTo>
                    <a:cubicBezTo>
                      <a:pt x="137" y="2489"/>
                      <a:pt x="160" y="2466"/>
                      <a:pt x="160" y="2443"/>
                    </a:cubicBezTo>
                    <a:cubicBezTo>
                      <a:pt x="229" y="2261"/>
                      <a:pt x="297" y="2078"/>
                      <a:pt x="343" y="1873"/>
                    </a:cubicBezTo>
                    <a:cubicBezTo>
                      <a:pt x="389" y="1690"/>
                      <a:pt x="457" y="1507"/>
                      <a:pt x="503" y="1302"/>
                    </a:cubicBezTo>
                    <a:cubicBezTo>
                      <a:pt x="571" y="1097"/>
                      <a:pt x="617" y="891"/>
                      <a:pt x="685" y="686"/>
                    </a:cubicBezTo>
                    <a:cubicBezTo>
                      <a:pt x="708" y="594"/>
                      <a:pt x="731" y="526"/>
                      <a:pt x="777" y="435"/>
                    </a:cubicBezTo>
                    <a:cubicBezTo>
                      <a:pt x="799" y="320"/>
                      <a:pt x="822" y="206"/>
                      <a:pt x="868" y="115"/>
                    </a:cubicBezTo>
                    <a:cubicBezTo>
                      <a:pt x="868" y="92"/>
                      <a:pt x="868" y="69"/>
                      <a:pt x="868" y="47"/>
                    </a:cubicBezTo>
                    <a:cubicBezTo>
                      <a:pt x="868" y="24"/>
                      <a:pt x="845" y="1"/>
                      <a:pt x="822" y="1"/>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1" name="Google Shape;3661;p34"/>
              <p:cNvSpPr/>
              <p:nvPr/>
            </p:nvSpPr>
            <p:spPr>
              <a:xfrm>
                <a:off x="7981304" y="2206031"/>
                <a:ext cx="25327" cy="76549"/>
              </a:xfrm>
              <a:custGeom>
                <a:rect b="b" l="l" r="r" t="t"/>
                <a:pathLst>
                  <a:path extrusionOk="0" h="2832" w="937">
                    <a:moveTo>
                      <a:pt x="868" y="1"/>
                    </a:moveTo>
                    <a:cubicBezTo>
                      <a:pt x="845" y="1"/>
                      <a:pt x="822" y="1"/>
                      <a:pt x="822" y="24"/>
                    </a:cubicBezTo>
                    <a:cubicBezTo>
                      <a:pt x="799" y="24"/>
                      <a:pt x="776" y="47"/>
                      <a:pt x="776" y="69"/>
                    </a:cubicBezTo>
                    <a:cubicBezTo>
                      <a:pt x="754" y="183"/>
                      <a:pt x="731" y="275"/>
                      <a:pt x="685" y="389"/>
                    </a:cubicBezTo>
                    <a:cubicBezTo>
                      <a:pt x="685" y="389"/>
                      <a:pt x="685" y="389"/>
                      <a:pt x="708" y="366"/>
                    </a:cubicBezTo>
                    <a:lnTo>
                      <a:pt x="708" y="366"/>
                    </a:lnTo>
                    <a:cubicBezTo>
                      <a:pt x="662" y="503"/>
                      <a:pt x="617" y="640"/>
                      <a:pt x="571" y="777"/>
                    </a:cubicBezTo>
                    <a:cubicBezTo>
                      <a:pt x="548" y="891"/>
                      <a:pt x="503" y="1028"/>
                      <a:pt x="480" y="1142"/>
                    </a:cubicBezTo>
                    <a:cubicBezTo>
                      <a:pt x="388" y="1416"/>
                      <a:pt x="320" y="1713"/>
                      <a:pt x="229" y="2009"/>
                    </a:cubicBezTo>
                    <a:cubicBezTo>
                      <a:pt x="229" y="2009"/>
                      <a:pt x="229" y="1987"/>
                      <a:pt x="229" y="1987"/>
                    </a:cubicBezTo>
                    <a:cubicBezTo>
                      <a:pt x="206" y="2101"/>
                      <a:pt x="183" y="2215"/>
                      <a:pt x="137" y="2329"/>
                    </a:cubicBezTo>
                    <a:cubicBezTo>
                      <a:pt x="115" y="2466"/>
                      <a:pt x="46" y="2580"/>
                      <a:pt x="0" y="2717"/>
                    </a:cubicBezTo>
                    <a:cubicBezTo>
                      <a:pt x="0" y="2763"/>
                      <a:pt x="0" y="2808"/>
                      <a:pt x="46" y="2831"/>
                    </a:cubicBezTo>
                    <a:cubicBezTo>
                      <a:pt x="92" y="2831"/>
                      <a:pt x="137" y="2831"/>
                      <a:pt x="160" y="2786"/>
                    </a:cubicBezTo>
                    <a:cubicBezTo>
                      <a:pt x="183" y="2694"/>
                      <a:pt x="229" y="2626"/>
                      <a:pt x="251" y="2557"/>
                    </a:cubicBezTo>
                    <a:cubicBezTo>
                      <a:pt x="251" y="2512"/>
                      <a:pt x="274" y="2466"/>
                      <a:pt x="274" y="2443"/>
                    </a:cubicBezTo>
                    <a:cubicBezTo>
                      <a:pt x="297" y="2398"/>
                      <a:pt x="297" y="2375"/>
                      <a:pt x="320" y="2352"/>
                    </a:cubicBezTo>
                    <a:cubicBezTo>
                      <a:pt x="343" y="2215"/>
                      <a:pt x="366" y="2101"/>
                      <a:pt x="411" y="1987"/>
                    </a:cubicBezTo>
                    <a:cubicBezTo>
                      <a:pt x="480" y="1690"/>
                      <a:pt x="571" y="1393"/>
                      <a:pt x="639" y="1096"/>
                    </a:cubicBezTo>
                    <a:cubicBezTo>
                      <a:pt x="639" y="1096"/>
                      <a:pt x="639" y="1119"/>
                      <a:pt x="639" y="1119"/>
                    </a:cubicBezTo>
                    <a:cubicBezTo>
                      <a:pt x="685" y="960"/>
                      <a:pt x="754" y="800"/>
                      <a:pt x="799" y="640"/>
                    </a:cubicBezTo>
                    <a:cubicBezTo>
                      <a:pt x="845" y="457"/>
                      <a:pt x="891" y="275"/>
                      <a:pt x="936" y="92"/>
                    </a:cubicBezTo>
                    <a:cubicBezTo>
                      <a:pt x="936" y="69"/>
                      <a:pt x="936" y="47"/>
                      <a:pt x="936" y="24"/>
                    </a:cubicBezTo>
                    <a:cubicBezTo>
                      <a:pt x="913" y="24"/>
                      <a:pt x="891" y="1"/>
                      <a:pt x="868" y="1"/>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2" name="Google Shape;3662;p34"/>
              <p:cNvSpPr/>
              <p:nvPr/>
            </p:nvSpPr>
            <p:spPr>
              <a:xfrm>
                <a:off x="7981304" y="2207896"/>
                <a:ext cx="25949" cy="77144"/>
              </a:xfrm>
              <a:custGeom>
                <a:rect b="b" l="l" r="r" t="t"/>
                <a:pathLst>
                  <a:path extrusionOk="0" h="2854" w="960">
                    <a:moveTo>
                      <a:pt x="868" y="0"/>
                    </a:moveTo>
                    <a:cubicBezTo>
                      <a:pt x="822" y="0"/>
                      <a:pt x="799" y="23"/>
                      <a:pt x="776" y="69"/>
                    </a:cubicBezTo>
                    <a:cubicBezTo>
                      <a:pt x="776" y="114"/>
                      <a:pt x="754" y="183"/>
                      <a:pt x="754" y="251"/>
                    </a:cubicBezTo>
                    <a:cubicBezTo>
                      <a:pt x="754" y="274"/>
                      <a:pt x="731" y="297"/>
                      <a:pt x="731" y="320"/>
                    </a:cubicBezTo>
                    <a:cubicBezTo>
                      <a:pt x="708" y="366"/>
                      <a:pt x="708" y="388"/>
                      <a:pt x="708" y="434"/>
                    </a:cubicBezTo>
                    <a:cubicBezTo>
                      <a:pt x="708" y="434"/>
                      <a:pt x="708" y="411"/>
                      <a:pt x="708" y="411"/>
                    </a:cubicBezTo>
                    <a:cubicBezTo>
                      <a:pt x="639" y="639"/>
                      <a:pt x="571" y="868"/>
                      <a:pt x="503" y="1096"/>
                    </a:cubicBezTo>
                    <a:cubicBezTo>
                      <a:pt x="411" y="1324"/>
                      <a:pt x="366" y="1552"/>
                      <a:pt x="297" y="1758"/>
                    </a:cubicBezTo>
                    <a:cubicBezTo>
                      <a:pt x="297" y="1758"/>
                      <a:pt x="297" y="1758"/>
                      <a:pt x="297" y="1735"/>
                    </a:cubicBezTo>
                    <a:cubicBezTo>
                      <a:pt x="274" y="1826"/>
                      <a:pt x="274" y="1895"/>
                      <a:pt x="251" y="1963"/>
                    </a:cubicBezTo>
                    <a:cubicBezTo>
                      <a:pt x="206" y="2032"/>
                      <a:pt x="183" y="2123"/>
                      <a:pt x="160" y="2192"/>
                    </a:cubicBezTo>
                    <a:cubicBezTo>
                      <a:pt x="115" y="2374"/>
                      <a:pt x="69" y="2557"/>
                      <a:pt x="0" y="2739"/>
                    </a:cubicBezTo>
                    <a:cubicBezTo>
                      <a:pt x="0" y="2762"/>
                      <a:pt x="0" y="2785"/>
                      <a:pt x="0" y="2808"/>
                    </a:cubicBezTo>
                    <a:cubicBezTo>
                      <a:pt x="23" y="2808"/>
                      <a:pt x="23" y="2831"/>
                      <a:pt x="46" y="2853"/>
                    </a:cubicBezTo>
                    <a:lnTo>
                      <a:pt x="115" y="2853"/>
                    </a:lnTo>
                    <a:cubicBezTo>
                      <a:pt x="137" y="2831"/>
                      <a:pt x="160" y="2831"/>
                      <a:pt x="160" y="2808"/>
                    </a:cubicBezTo>
                    <a:cubicBezTo>
                      <a:pt x="229" y="2580"/>
                      <a:pt x="274" y="2374"/>
                      <a:pt x="343" y="2169"/>
                    </a:cubicBezTo>
                    <a:cubicBezTo>
                      <a:pt x="388" y="2077"/>
                      <a:pt x="411" y="1963"/>
                      <a:pt x="434" y="1872"/>
                    </a:cubicBezTo>
                    <a:cubicBezTo>
                      <a:pt x="457" y="1781"/>
                      <a:pt x="480" y="1689"/>
                      <a:pt x="525" y="1598"/>
                    </a:cubicBezTo>
                    <a:cubicBezTo>
                      <a:pt x="516" y="1598"/>
                      <a:pt x="511" y="1602"/>
                      <a:pt x="508" y="1606"/>
                    </a:cubicBezTo>
                    <a:lnTo>
                      <a:pt x="508" y="1606"/>
                    </a:lnTo>
                    <a:cubicBezTo>
                      <a:pt x="551" y="1476"/>
                      <a:pt x="595" y="1365"/>
                      <a:pt x="617" y="1233"/>
                    </a:cubicBezTo>
                    <a:cubicBezTo>
                      <a:pt x="662" y="1119"/>
                      <a:pt x="685" y="1005"/>
                      <a:pt x="731" y="891"/>
                    </a:cubicBezTo>
                    <a:cubicBezTo>
                      <a:pt x="776" y="754"/>
                      <a:pt x="822" y="617"/>
                      <a:pt x="845" y="480"/>
                    </a:cubicBezTo>
                    <a:cubicBezTo>
                      <a:pt x="868" y="411"/>
                      <a:pt x="891" y="366"/>
                      <a:pt x="913" y="297"/>
                    </a:cubicBezTo>
                    <a:cubicBezTo>
                      <a:pt x="913" y="229"/>
                      <a:pt x="936" y="160"/>
                      <a:pt x="959" y="92"/>
                    </a:cubicBezTo>
                    <a:cubicBezTo>
                      <a:pt x="959" y="46"/>
                      <a:pt x="913" y="0"/>
                      <a:pt x="891" y="0"/>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3" name="Google Shape;3663;p34"/>
              <p:cNvSpPr/>
              <p:nvPr/>
            </p:nvSpPr>
            <p:spPr>
              <a:xfrm>
                <a:off x="8005361" y="2216518"/>
                <a:ext cx="58628" cy="178101"/>
              </a:xfrm>
              <a:custGeom>
                <a:rect b="b" l="l" r="r" t="t"/>
                <a:pathLst>
                  <a:path extrusionOk="0" h="6589" w="2169">
                    <a:moveTo>
                      <a:pt x="617" y="5913"/>
                    </a:moveTo>
                    <a:lnTo>
                      <a:pt x="617" y="5913"/>
                    </a:lnTo>
                    <a:cubicBezTo>
                      <a:pt x="612" y="5925"/>
                      <a:pt x="607" y="5937"/>
                      <a:pt x="603" y="5949"/>
                    </a:cubicBezTo>
                    <a:lnTo>
                      <a:pt x="603" y="5949"/>
                    </a:lnTo>
                    <a:cubicBezTo>
                      <a:pt x="617" y="5935"/>
                      <a:pt x="617" y="5932"/>
                      <a:pt x="617" y="5913"/>
                    </a:cubicBezTo>
                    <a:close/>
                    <a:moveTo>
                      <a:pt x="2009" y="1"/>
                    </a:moveTo>
                    <a:cubicBezTo>
                      <a:pt x="1941" y="1"/>
                      <a:pt x="1872" y="47"/>
                      <a:pt x="1849" y="92"/>
                    </a:cubicBezTo>
                    <a:cubicBezTo>
                      <a:pt x="1849" y="183"/>
                      <a:pt x="1827" y="252"/>
                      <a:pt x="1804" y="320"/>
                    </a:cubicBezTo>
                    <a:lnTo>
                      <a:pt x="1804" y="275"/>
                    </a:lnTo>
                    <a:cubicBezTo>
                      <a:pt x="1758" y="412"/>
                      <a:pt x="1735" y="549"/>
                      <a:pt x="1690" y="663"/>
                    </a:cubicBezTo>
                    <a:cubicBezTo>
                      <a:pt x="1644" y="800"/>
                      <a:pt x="1598" y="914"/>
                      <a:pt x="1553" y="1051"/>
                    </a:cubicBezTo>
                    <a:cubicBezTo>
                      <a:pt x="1461" y="1302"/>
                      <a:pt x="1347" y="1530"/>
                      <a:pt x="1256" y="1781"/>
                    </a:cubicBezTo>
                    <a:cubicBezTo>
                      <a:pt x="1210" y="1895"/>
                      <a:pt x="1165" y="2010"/>
                      <a:pt x="1119" y="2124"/>
                    </a:cubicBezTo>
                    <a:cubicBezTo>
                      <a:pt x="1073" y="2261"/>
                      <a:pt x="1028" y="2398"/>
                      <a:pt x="982" y="2512"/>
                    </a:cubicBezTo>
                    <a:cubicBezTo>
                      <a:pt x="914" y="2786"/>
                      <a:pt x="845" y="3059"/>
                      <a:pt x="777" y="3333"/>
                    </a:cubicBezTo>
                    <a:cubicBezTo>
                      <a:pt x="708" y="3493"/>
                      <a:pt x="663" y="3653"/>
                      <a:pt x="617" y="3836"/>
                    </a:cubicBezTo>
                    <a:cubicBezTo>
                      <a:pt x="594" y="3950"/>
                      <a:pt x="571" y="4064"/>
                      <a:pt x="526" y="4201"/>
                    </a:cubicBezTo>
                    <a:cubicBezTo>
                      <a:pt x="503" y="4292"/>
                      <a:pt x="480" y="4361"/>
                      <a:pt x="457" y="4452"/>
                    </a:cubicBezTo>
                    <a:cubicBezTo>
                      <a:pt x="457" y="4497"/>
                      <a:pt x="434" y="4566"/>
                      <a:pt x="411" y="4612"/>
                    </a:cubicBezTo>
                    <a:cubicBezTo>
                      <a:pt x="416" y="4607"/>
                      <a:pt x="420" y="4603"/>
                      <a:pt x="423" y="4600"/>
                    </a:cubicBezTo>
                    <a:lnTo>
                      <a:pt x="423" y="4600"/>
                    </a:lnTo>
                    <a:cubicBezTo>
                      <a:pt x="417" y="4611"/>
                      <a:pt x="411" y="4623"/>
                      <a:pt x="411" y="4634"/>
                    </a:cubicBezTo>
                    <a:cubicBezTo>
                      <a:pt x="411" y="4680"/>
                      <a:pt x="389" y="4726"/>
                      <a:pt x="366" y="4771"/>
                    </a:cubicBezTo>
                    <a:cubicBezTo>
                      <a:pt x="388" y="4749"/>
                      <a:pt x="389" y="4749"/>
                      <a:pt x="389" y="4749"/>
                    </a:cubicBezTo>
                    <a:lnTo>
                      <a:pt x="389" y="4749"/>
                    </a:lnTo>
                    <a:cubicBezTo>
                      <a:pt x="389" y="4771"/>
                      <a:pt x="366" y="4771"/>
                      <a:pt x="366" y="4794"/>
                    </a:cubicBezTo>
                    <a:cubicBezTo>
                      <a:pt x="343" y="4908"/>
                      <a:pt x="297" y="5022"/>
                      <a:pt x="274" y="5159"/>
                    </a:cubicBezTo>
                    <a:cubicBezTo>
                      <a:pt x="252" y="5251"/>
                      <a:pt x="229" y="5342"/>
                      <a:pt x="206" y="5433"/>
                    </a:cubicBezTo>
                    <a:cubicBezTo>
                      <a:pt x="160" y="5593"/>
                      <a:pt x="115" y="5776"/>
                      <a:pt x="69" y="5935"/>
                    </a:cubicBezTo>
                    <a:cubicBezTo>
                      <a:pt x="69" y="6004"/>
                      <a:pt x="46" y="6095"/>
                      <a:pt x="23" y="6164"/>
                    </a:cubicBezTo>
                    <a:cubicBezTo>
                      <a:pt x="23" y="6187"/>
                      <a:pt x="1" y="6232"/>
                      <a:pt x="1" y="6255"/>
                    </a:cubicBezTo>
                    <a:cubicBezTo>
                      <a:pt x="1" y="6301"/>
                      <a:pt x="1" y="6346"/>
                      <a:pt x="23" y="6415"/>
                    </a:cubicBezTo>
                    <a:lnTo>
                      <a:pt x="1" y="6392"/>
                    </a:lnTo>
                    <a:lnTo>
                      <a:pt x="1" y="6392"/>
                    </a:lnTo>
                    <a:cubicBezTo>
                      <a:pt x="23" y="6415"/>
                      <a:pt x="23" y="6460"/>
                      <a:pt x="46" y="6483"/>
                    </a:cubicBezTo>
                    <a:cubicBezTo>
                      <a:pt x="69" y="6529"/>
                      <a:pt x="115" y="6552"/>
                      <a:pt x="138" y="6575"/>
                    </a:cubicBezTo>
                    <a:cubicBezTo>
                      <a:pt x="163" y="6583"/>
                      <a:pt x="191" y="6588"/>
                      <a:pt x="220" y="6588"/>
                    </a:cubicBezTo>
                    <a:cubicBezTo>
                      <a:pt x="270" y="6588"/>
                      <a:pt x="322" y="6572"/>
                      <a:pt x="366" y="6529"/>
                    </a:cubicBezTo>
                    <a:cubicBezTo>
                      <a:pt x="411" y="6483"/>
                      <a:pt x="457" y="6438"/>
                      <a:pt x="480" y="6369"/>
                    </a:cubicBezTo>
                    <a:cubicBezTo>
                      <a:pt x="503" y="6346"/>
                      <a:pt x="503" y="6301"/>
                      <a:pt x="503" y="6255"/>
                    </a:cubicBezTo>
                    <a:cubicBezTo>
                      <a:pt x="543" y="6153"/>
                      <a:pt x="566" y="6051"/>
                      <a:pt x="603" y="5949"/>
                    </a:cubicBezTo>
                    <a:lnTo>
                      <a:pt x="603" y="5949"/>
                    </a:lnTo>
                    <a:cubicBezTo>
                      <a:pt x="600" y="5952"/>
                      <a:pt x="597" y="5955"/>
                      <a:pt x="594" y="5958"/>
                    </a:cubicBezTo>
                    <a:cubicBezTo>
                      <a:pt x="640" y="5821"/>
                      <a:pt x="685" y="5684"/>
                      <a:pt x="708" y="5547"/>
                    </a:cubicBezTo>
                    <a:cubicBezTo>
                      <a:pt x="708" y="5570"/>
                      <a:pt x="708" y="5593"/>
                      <a:pt x="708" y="5616"/>
                    </a:cubicBezTo>
                    <a:cubicBezTo>
                      <a:pt x="708" y="5547"/>
                      <a:pt x="731" y="5479"/>
                      <a:pt x="754" y="5410"/>
                    </a:cubicBezTo>
                    <a:cubicBezTo>
                      <a:pt x="754" y="5388"/>
                      <a:pt x="777" y="5365"/>
                      <a:pt x="777" y="5342"/>
                    </a:cubicBezTo>
                    <a:lnTo>
                      <a:pt x="777" y="5342"/>
                    </a:lnTo>
                    <a:cubicBezTo>
                      <a:pt x="777" y="5342"/>
                      <a:pt x="776" y="5365"/>
                      <a:pt x="754" y="5388"/>
                    </a:cubicBezTo>
                    <a:cubicBezTo>
                      <a:pt x="845" y="5137"/>
                      <a:pt x="914" y="4885"/>
                      <a:pt x="982" y="4634"/>
                    </a:cubicBezTo>
                    <a:cubicBezTo>
                      <a:pt x="982" y="4634"/>
                      <a:pt x="982" y="4634"/>
                      <a:pt x="982" y="4657"/>
                    </a:cubicBezTo>
                    <a:cubicBezTo>
                      <a:pt x="982" y="4612"/>
                      <a:pt x="1005" y="4589"/>
                      <a:pt x="1005" y="4566"/>
                    </a:cubicBezTo>
                    <a:cubicBezTo>
                      <a:pt x="1005" y="4589"/>
                      <a:pt x="1005" y="4589"/>
                      <a:pt x="1005" y="4612"/>
                    </a:cubicBezTo>
                    <a:cubicBezTo>
                      <a:pt x="1051" y="4406"/>
                      <a:pt x="1119" y="4224"/>
                      <a:pt x="1165" y="4018"/>
                    </a:cubicBezTo>
                    <a:cubicBezTo>
                      <a:pt x="1210" y="3858"/>
                      <a:pt x="1256" y="3721"/>
                      <a:pt x="1302" y="3562"/>
                    </a:cubicBezTo>
                    <a:cubicBezTo>
                      <a:pt x="1370" y="3402"/>
                      <a:pt x="1393" y="3242"/>
                      <a:pt x="1439" y="3082"/>
                    </a:cubicBezTo>
                    <a:cubicBezTo>
                      <a:pt x="1461" y="2991"/>
                      <a:pt x="1507" y="2900"/>
                      <a:pt x="1530" y="2831"/>
                    </a:cubicBezTo>
                    <a:cubicBezTo>
                      <a:pt x="1525" y="2831"/>
                      <a:pt x="1521" y="2831"/>
                      <a:pt x="1518" y="2831"/>
                    </a:cubicBezTo>
                    <a:lnTo>
                      <a:pt x="1518" y="2831"/>
                    </a:lnTo>
                    <a:cubicBezTo>
                      <a:pt x="1524" y="2826"/>
                      <a:pt x="1530" y="2820"/>
                      <a:pt x="1530" y="2808"/>
                    </a:cubicBezTo>
                    <a:cubicBezTo>
                      <a:pt x="1530" y="2808"/>
                      <a:pt x="1530" y="2786"/>
                      <a:pt x="1530" y="2786"/>
                    </a:cubicBezTo>
                    <a:cubicBezTo>
                      <a:pt x="1553" y="2694"/>
                      <a:pt x="1576" y="2603"/>
                      <a:pt x="1621" y="2512"/>
                    </a:cubicBezTo>
                    <a:cubicBezTo>
                      <a:pt x="1644" y="2398"/>
                      <a:pt x="1690" y="2306"/>
                      <a:pt x="1712" y="2192"/>
                    </a:cubicBezTo>
                    <a:cubicBezTo>
                      <a:pt x="1781" y="1964"/>
                      <a:pt x="1849" y="1736"/>
                      <a:pt x="1895" y="1507"/>
                    </a:cubicBezTo>
                    <a:cubicBezTo>
                      <a:pt x="1918" y="1416"/>
                      <a:pt x="1918" y="1302"/>
                      <a:pt x="1941" y="1211"/>
                    </a:cubicBezTo>
                    <a:cubicBezTo>
                      <a:pt x="1964" y="1096"/>
                      <a:pt x="1986" y="1005"/>
                      <a:pt x="2009" y="891"/>
                    </a:cubicBezTo>
                    <a:cubicBezTo>
                      <a:pt x="2055" y="686"/>
                      <a:pt x="2100" y="480"/>
                      <a:pt x="2146" y="252"/>
                    </a:cubicBezTo>
                    <a:cubicBezTo>
                      <a:pt x="2146" y="252"/>
                      <a:pt x="2146" y="252"/>
                      <a:pt x="2169" y="229"/>
                    </a:cubicBezTo>
                    <a:cubicBezTo>
                      <a:pt x="2169" y="183"/>
                      <a:pt x="2169" y="161"/>
                      <a:pt x="2169" y="115"/>
                    </a:cubicBezTo>
                    <a:cubicBezTo>
                      <a:pt x="2146" y="69"/>
                      <a:pt x="2123" y="24"/>
                      <a:pt x="2078" y="24"/>
                    </a:cubicBezTo>
                    <a:cubicBezTo>
                      <a:pt x="2055" y="1"/>
                      <a:pt x="2032" y="1"/>
                      <a:pt x="2009" y="1"/>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4" name="Google Shape;3664;p34"/>
              <p:cNvSpPr/>
              <p:nvPr/>
            </p:nvSpPr>
            <p:spPr>
              <a:xfrm>
                <a:off x="8047933" y="2220843"/>
                <a:ext cx="17921" cy="50870"/>
              </a:xfrm>
              <a:custGeom>
                <a:rect b="b" l="l" r="r" t="t"/>
                <a:pathLst>
                  <a:path extrusionOk="0" h="1882" w="663">
                    <a:moveTo>
                      <a:pt x="571" y="1"/>
                    </a:moveTo>
                    <a:cubicBezTo>
                      <a:pt x="525" y="1"/>
                      <a:pt x="503" y="23"/>
                      <a:pt x="480" y="69"/>
                    </a:cubicBezTo>
                    <a:cubicBezTo>
                      <a:pt x="480" y="92"/>
                      <a:pt x="480" y="138"/>
                      <a:pt x="457" y="183"/>
                    </a:cubicBezTo>
                    <a:cubicBezTo>
                      <a:pt x="411" y="343"/>
                      <a:pt x="366" y="480"/>
                      <a:pt x="320" y="640"/>
                    </a:cubicBezTo>
                    <a:cubicBezTo>
                      <a:pt x="274" y="822"/>
                      <a:pt x="229" y="982"/>
                      <a:pt x="183" y="1165"/>
                    </a:cubicBezTo>
                    <a:cubicBezTo>
                      <a:pt x="206" y="1142"/>
                      <a:pt x="206" y="1142"/>
                      <a:pt x="206" y="1142"/>
                    </a:cubicBezTo>
                    <a:lnTo>
                      <a:pt x="206" y="1142"/>
                    </a:lnTo>
                    <a:cubicBezTo>
                      <a:pt x="137" y="1347"/>
                      <a:pt x="69" y="1553"/>
                      <a:pt x="1" y="1758"/>
                    </a:cubicBezTo>
                    <a:cubicBezTo>
                      <a:pt x="1" y="1781"/>
                      <a:pt x="1" y="1804"/>
                      <a:pt x="1" y="1827"/>
                    </a:cubicBezTo>
                    <a:cubicBezTo>
                      <a:pt x="23" y="1850"/>
                      <a:pt x="23" y="1872"/>
                      <a:pt x="46" y="1872"/>
                    </a:cubicBezTo>
                    <a:cubicBezTo>
                      <a:pt x="58" y="1878"/>
                      <a:pt x="72" y="1881"/>
                      <a:pt x="86" y="1881"/>
                    </a:cubicBezTo>
                    <a:cubicBezTo>
                      <a:pt x="125" y="1881"/>
                      <a:pt x="166" y="1860"/>
                      <a:pt x="183" y="1827"/>
                    </a:cubicBezTo>
                    <a:cubicBezTo>
                      <a:pt x="206" y="1713"/>
                      <a:pt x="252" y="1598"/>
                      <a:pt x="274" y="1507"/>
                    </a:cubicBezTo>
                    <a:cubicBezTo>
                      <a:pt x="297" y="1393"/>
                      <a:pt x="320" y="1279"/>
                      <a:pt x="366" y="1165"/>
                    </a:cubicBezTo>
                    <a:cubicBezTo>
                      <a:pt x="411" y="959"/>
                      <a:pt x="480" y="731"/>
                      <a:pt x="548" y="503"/>
                    </a:cubicBezTo>
                    <a:lnTo>
                      <a:pt x="548" y="503"/>
                    </a:lnTo>
                    <a:cubicBezTo>
                      <a:pt x="548" y="503"/>
                      <a:pt x="536" y="503"/>
                      <a:pt x="529" y="512"/>
                    </a:cubicBezTo>
                    <a:lnTo>
                      <a:pt x="529" y="512"/>
                    </a:lnTo>
                    <a:cubicBezTo>
                      <a:pt x="574" y="358"/>
                      <a:pt x="617" y="225"/>
                      <a:pt x="640" y="92"/>
                    </a:cubicBezTo>
                    <a:cubicBezTo>
                      <a:pt x="662" y="46"/>
                      <a:pt x="617" y="1"/>
                      <a:pt x="571" y="1"/>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5" name="Google Shape;3665;p34"/>
              <p:cNvSpPr/>
              <p:nvPr/>
            </p:nvSpPr>
            <p:spPr>
              <a:xfrm>
                <a:off x="8044851" y="2222087"/>
                <a:ext cx="21624" cy="58628"/>
              </a:xfrm>
              <a:custGeom>
                <a:rect b="b" l="l" r="r" t="t"/>
                <a:pathLst>
                  <a:path extrusionOk="0" h="2169" w="800">
                    <a:moveTo>
                      <a:pt x="662" y="480"/>
                    </a:moveTo>
                    <a:lnTo>
                      <a:pt x="662" y="480"/>
                    </a:lnTo>
                    <a:cubicBezTo>
                      <a:pt x="661" y="485"/>
                      <a:pt x="659" y="489"/>
                      <a:pt x="657" y="494"/>
                    </a:cubicBezTo>
                    <a:lnTo>
                      <a:pt x="657" y="494"/>
                    </a:lnTo>
                    <a:cubicBezTo>
                      <a:pt x="662" y="488"/>
                      <a:pt x="662" y="480"/>
                      <a:pt x="662" y="480"/>
                    </a:cubicBezTo>
                    <a:close/>
                    <a:moveTo>
                      <a:pt x="708" y="0"/>
                    </a:moveTo>
                    <a:cubicBezTo>
                      <a:pt x="662" y="0"/>
                      <a:pt x="639" y="23"/>
                      <a:pt x="617" y="69"/>
                    </a:cubicBezTo>
                    <a:cubicBezTo>
                      <a:pt x="548" y="229"/>
                      <a:pt x="503" y="411"/>
                      <a:pt x="457" y="594"/>
                    </a:cubicBezTo>
                    <a:cubicBezTo>
                      <a:pt x="411" y="754"/>
                      <a:pt x="366" y="913"/>
                      <a:pt x="320" y="1096"/>
                    </a:cubicBezTo>
                    <a:cubicBezTo>
                      <a:pt x="320" y="1073"/>
                      <a:pt x="320" y="1073"/>
                      <a:pt x="320" y="1073"/>
                    </a:cubicBezTo>
                    <a:cubicBezTo>
                      <a:pt x="274" y="1233"/>
                      <a:pt x="229" y="1370"/>
                      <a:pt x="183" y="1530"/>
                    </a:cubicBezTo>
                    <a:cubicBezTo>
                      <a:pt x="137" y="1712"/>
                      <a:pt x="69" y="1872"/>
                      <a:pt x="23" y="2055"/>
                    </a:cubicBezTo>
                    <a:cubicBezTo>
                      <a:pt x="0" y="2100"/>
                      <a:pt x="23" y="2146"/>
                      <a:pt x="46" y="2169"/>
                    </a:cubicBezTo>
                    <a:cubicBezTo>
                      <a:pt x="92" y="2169"/>
                      <a:pt x="160" y="2169"/>
                      <a:pt x="160" y="2123"/>
                    </a:cubicBezTo>
                    <a:cubicBezTo>
                      <a:pt x="251" y="1849"/>
                      <a:pt x="343" y="1575"/>
                      <a:pt x="434" y="1301"/>
                    </a:cubicBezTo>
                    <a:cubicBezTo>
                      <a:pt x="501" y="1032"/>
                      <a:pt x="569" y="763"/>
                      <a:pt x="657" y="494"/>
                    </a:cubicBezTo>
                    <a:lnTo>
                      <a:pt x="657" y="494"/>
                    </a:lnTo>
                    <a:cubicBezTo>
                      <a:pt x="654" y="499"/>
                      <a:pt x="649" y="502"/>
                      <a:pt x="639" y="502"/>
                    </a:cubicBezTo>
                    <a:cubicBezTo>
                      <a:pt x="685" y="366"/>
                      <a:pt x="731" y="251"/>
                      <a:pt x="776" y="114"/>
                    </a:cubicBezTo>
                    <a:cubicBezTo>
                      <a:pt x="799" y="92"/>
                      <a:pt x="776" y="23"/>
                      <a:pt x="731" y="23"/>
                    </a:cubicBezTo>
                    <a:cubicBezTo>
                      <a:pt x="731" y="0"/>
                      <a:pt x="708" y="0"/>
                      <a:pt x="708" y="0"/>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6" name="Google Shape;3666;p34"/>
              <p:cNvSpPr/>
              <p:nvPr/>
            </p:nvSpPr>
            <p:spPr>
              <a:xfrm>
                <a:off x="7944894" y="2206031"/>
                <a:ext cx="17921" cy="41545"/>
              </a:xfrm>
              <a:custGeom>
                <a:rect b="b" l="l" r="r" t="t"/>
                <a:pathLst>
                  <a:path extrusionOk="0" h="1537" w="663">
                    <a:moveTo>
                      <a:pt x="526" y="1"/>
                    </a:moveTo>
                    <a:cubicBezTo>
                      <a:pt x="457" y="1"/>
                      <a:pt x="412" y="47"/>
                      <a:pt x="389" y="92"/>
                    </a:cubicBezTo>
                    <a:cubicBezTo>
                      <a:pt x="320" y="320"/>
                      <a:pt x="275" y="526"/>
                      <a:pt x="206" y="754"/>
                    </a:cubicBezTo>
                    <a:cubicBezTo>
                      <a:pt x="183" y="845"/>
                      <a:pt x="160" y="937"/>
                      <a:pt x="115" y="1028"/>
                    </a:cubicBezTo>
                    <a:cubicBezTo>
                      <a:pt x="92" y="1142"/>
                      <a:pt x="46" y="1256"/>
                      <a:pt x="24" y="1348"/>
                    </a:cubicBezTo>
                    <a:cubicBezTo>
                      <a:pt x="1" y="1439"/>
                      <a:pt x="46" y="1507"/>
                      <a:pt x="115" y="1530"/>
                    </a:cubicBezTo>
                    <a:cubicBezTo>
                      <a:pt x="131" y="1534"/>
                      <a:pt x="146" y="1536"/>
                      <a:pt x="161" y="1536"/>
                    </a:cubicBezTo>
                    <a:cubicBezTo>
                      <a:pt x="229" y="1536"/>
                      <a:pt x="279" y="1495"/>
                      <a:pt x="297" y="1439"/>
                    </a:cubicBezTo>
                    <a:cubicBezTo>
                      <a:pt x="320" y="1370"/>
                      <a:pt x="343" y="1325"/>
                      <a:pt x="343" y="1279"/>
                    </a:cubicBezTo>
                    <a:cubicBezTo>
                      <a:pt x="366" y="1233"/>
                      <a:pt x="366" y="1188"/>
                      <a:pt x="389" y="1142"/>
                    </a:cubicBezTo>
                    <a:cubicBezTo>
                      <a:pt x="412" y="1051"/>
                      <a:pt x="434" y="937"/>
                      <a:pt x="457" y="845"/>
                    </a:cubicBezTo>
                    <a:cubicBezTo>
                      <a:pt x="526" y="617"/>
                      <a:pt x="571" y="389"/>
                      <a:pt x="640" y="161"/>
                    </a:cubicBezTo>
                    <a:cubicBezTo>
                      <a:pt x="663" y="92"/>
                      <a:pt x="617" y="24"/>
                      <a:pt x="548" y="1"/>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7" name="Google Shape;3667;p34"/>
              <p:cNvSpPr/>
              <p:nvPr/>
            </p:nvSpPr>
            <p:spPr>
              <a:xfrm>
                <a:off x="7999198" y="2221465"/>
                <a:ext cx="17299" cy="43843"/>
              </a:xfrm>
              <a:custGeom>
                <a:rect b="b" l="l" r="r" t="t"/>
                <a:pathLst>
                  <a:path extrusionOk="0" h="1622" w="640">
                    <a:moveTo>
                      <a:pt x="525" y="0"/>
                    </a:moveTo>
                    <a:cubicBezTo>
                      <a:pt x="480" y="0"/>
                      <a:pt x="434" y="23"/>
                      <a:pt x="411" y="69"/>
                    </a:cubicBezTo>
                    <a:cubicBezTo>
                      <a:pt x="388" y="183"/>
                      <a:pt x="343" y="320"/>
                      <a:pt x="320" y="434"/>
                    </a:cubicBezTo>
                    <a:cubicBezTo>
                      <a:pt x="274" y="548"/>
                      <a:pt x="251" y="640"/>
                      <a:pt x="206" y="754"/>
                    </a:cubicBezTo>
                    <a:cubicBezTo>
                      <a:pt x="183" y="868"/>
                      <a:pt x="137" y="982"/>
                      <a:pt x="92" y="1096"/>
                    </a:cubicBezTo>
                    <a:cubicBezTo>
                      <a:pt x="92" y="1165"/>
                      <a:pt x="69" y="1210"/>
                      <a:pt x="46" y="1279"/>
                    </a:cubicBezTo>
                    <a:cubicBezTo>
                      <a:pt x="23" y="1302"/>
                      <a:pt x="23" y="1324"/>
                      <a:pt x="23" y="1370"/>
                    </a:cubicBezTo>
                    <a:cubicBezTo>
                      <a:pt x="0" y="1416"/>
                      <a:pt x="0" y="1438"/>
                      <a:pt x="0" y="1484"/>
                    </a:cubicBezTo>
                    <a:cubicBezTo>
                      <a:pt x="0" y="1507"/>
                      <a:pt x="0" y="1530"/>
                      <a:pt x="0" y="1553"/>
                    </a:cubicBezTo>
                    <a:cubicBezTo>
                      <a:pt x="23" y="1575"/>
                      <a:pt x="46" y="1598"/>
                      <a:pt x="92" y="1621"/>
                    </a:cubicBezTo>
                    <a:cubicBezTo>
                      <a:pt x="114" y="1621"/>
                      <a:pt x="160" y="1621"/>
                      <a:pt x="183" y="1598"/>
                    </a:cubicBezTo>
                    <a:cubicBezTo>
                      <a:pt x="229" y="1598"/>
                      <a:pt x="251" y="1553"/>
                      <a:pt x="251" y="1530"/>
                    </a:cubicBezTo>
                    <a:cubicBezTo>
                      <a:pt x="274" y="1461"/>
                      <a:pt x="297" y="1416"/>
                      <a:pt x="297" y="1347"/>
                    </a:cubicBezTo>
                    <a:cubicBezTo>
                      <a:pt x="320" y="1302"/>
                      <a:pt x="320" y="1233"/>
                      <a:pt x="343" y="1165"/>
                    </a:cubicBezTo>
                    <a:cubicBezTo>
                      <a:pt x="366" y="1050"/>
                      <a:pt x="411" y="936"/>
                      <a:pt x="434" y="822"/>
                    </a:cubicBezTo>
                    <a:cubicBezTo>
                      <a:pt x="457" y="708"/>
                      <a:pt x="480" y="594"/>
                      <a:pt x="502" y="503"/>
                    </a:cubicBezTo>
                    <a:cubicBezTo>
                      <a:pt x="548" y="366"/>
                      <a:pt x="571" y="252"/>
                      <a:pt x="617" y="115"/>
                    </a:cubicBezTo>
                    <a:cubicBezTo>
                      <a:pt x="639" y="69"/>
                      <a:pt x="594" y="0"/>
                      <a:pt x="548" y="0"/>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8" name="Google Shape;3668;p34"/>
              <p:cNvSpPr/>
              <p:nvPr/>
            </p:nvSpPr>
            <p:spPr>
              <a:xfrm>
                <a:off x="8057799" y="2238737"/>
                <a:ext cx="15461" cy="45059"/>
              </a:xfrm>
              <a:custGeom>
                <a:rect b="b" l="l" r="r" t="t"/>
                <a:pathLst>
                  <a:path extrusionOk="0" h="1667" w="572">
                    <a:moveTo>
                      <a:pt x="480" y="1"/>
                    </a:moveTo>
                    <a:cubicBezTo>
                      <a:pt x="434" y="1"/>
                      <a:pt x="389" y="23"/>
                      <a:pt x="389" y="69"/>
                    </a:cubicBezTo>
                    <a:cubicBezTo>
                      <a:pt x="366" y="183"/>
                      <a:pt x="343" y="320"/>
                      <a:pt x="320" y="434"/>
                    </a:cubicBezTo>
                    <a:cubicBezTo>
                      <a:pt x="275" y="548"/>
                      <a:pt x="229" y="685"/>
                      <a:pt x="206" y="799"/>
                    </a:cubicBezTo>
                    <a:cubicBezTo>
                      <a:pt x="160" y="914"/>
                      <a:pt x="138" y="1028"/>
                      <a:pt x="92" y="1165"/>
                    </a:cubicBezTo>
                    <a:cubicBezTo>
                      <a:pt x="46" y="1279"/>
                      <a:pt x="24" y="1416"/>
                      <a:pt x="1" y="1553"/>
                    </a:cubicBezTo>
                    <a:cubicBezTo>
                      <a:pt x="1" y="1576"/>
                      <a:pt x="24" y="1598"/>
                      <a:pt x="46" y="1621"/>
                    </a:cubicBezTo>
                    <a:cubicBezTo>
                      <a:pt x="69" y="1644"/>
                      <a:pt x="92" y="1667"/>
                      <a:pt x="115" y="1667"/>
                    </a:cubicBezTo>
                    <a:cubicBezTo>
                      <a:pt x="160" y="1667"/>
                      <a:pt x="183" y="1644"/>
                      <a:pt x="206" y="1621"/>
                    </a:cubicBezTo>
                    <a:cubicBezTo>
                      <a:pt x="229" y="1598"/>
                      <a:pt x="229" y="1576"/>
                      <a:pt x="229" y="1553"/>
                    </a:cubicBezTo>
                    <a:cubicBezTo>
                      <a:pt x="229" y="1530"/>
                      <a:pt x="229" y="1530"/>
                      <a:pt x="252" y="1507"/>
                    </a:cubicBezTo>
                    <a:cubicBezTo>
                      <a:pt x="275" y="1302"/>
                      <a:pt x="343" y="1073"/>
                      <a:pt x="389" y="868"/>
                    </a:cubicBezTo>
                    <a:cubicBezTo>
                      <a:pt x="434" y="731"/>
                      <a:pt x="457" y="617"/>
                      <a:pt x="503" y="480"/>
                    </a:cubicBezTo>
                    <a:cubicBezTo>
                      <a:pt x="526" y="366"/>
                      <a:pt x="549" y="252"/>
                      <a:pt x="571" y="138"/>
                    </a:cubicBezTo>
                    <a:cubicBezTo>
                      <a:pt x="571" y="69"/>
                      <a:pt x="549" y="23"/>
                      <a:pt x="503" y="1"/>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9" name="Google Shape;3669;p34"/>
              <p:cNvSpPr/>
              <p:nvPr/>
            </p:nvSpPr>
            <p:spPr>
              <a:xfrm>
                <a:off x="7983764" y="2306609"/>
                <a:ext cx="14218" cy="32896"/>
              </a:xfrm>
              <a:custGeom>
                <a:rect b="b" l="l" r="r" t="t"/>
                <a:pathLst>
                  <a:path extrusionOk="0" h="1217" w="526">
                    <a:moveTo>
                      <a:pt x="412" y="0"/>
                    </a:moveTo>
                    <a:cubicBezTo>
                      <a:pt x="366" y="0"/>
                      <a:pt x="320" y="23"/>
                      <a:pt x="320" y="69"/>
                    </a:cubicBezTo>
                    <a:cubicBezTo>
                      <a:pt x="252" y="229"/>
                      <a:pt x="206" y="411"/>
                      <a:pt x="138" y="571"/>
                    </a:cubicBezTo>
                    <a:cubicBezTo>
                      <a:pt x="92" y="731"/>
                      <a:pt x="24" y="913"/>
                      <a:pt x="1" y="1073"/>
                    </a:cubicBezTo>
                    <a:cubicBezTo>
                      <a:pt x="1" y="1142"/>
                      <a:pt x="46" y="1210"/>
                      <a:pt x="115" y="1210"/>
                    </a:cubicBezTo>
                    <a:cubicBezTo>
                      <a:pt x="127" y="1214"/>
                      <a:pt x="138" y="1216"/>
                      <a:pt x="149" y="1216"/>
                    </a:cubicBezTo>
                    <a:cubicBezTo>
                      <a:pt x="199" y="1216"/>
                      <a:pt x="233" y="1175"/>
                      <a:pt x="252" y="1119"/>
                    </a:cubicBezTo>
                    <a:cubicBezTo>
                      <a:pt x="297" y="868"/>
                      <a:pt x="366" y="617"/>
                      <a:pt x="434" y="366"/>
                    </a:cubicBezTo>
                    <a:cubicBezTo>
                      <a:pt x="457" y="297"/>
                      <a:pt x="503" y="229"/>
                      <a:pt x="526" y="160"/>
                    </a:cubicBezTo>
                    <a:cubicBezTo>
                      <a:pt x="526" y="114"/>
                      <a:pt x="526" y="92"/>
                      <a:pt x="526" y="69"/>
                    </a:cubicBezTo>
                    <a:cubicBezTo>
                      <a:pt x="503" y="46"/>
                      <a:pt x="480" y="23"/>
                      <a:pt x="457" y="0"/>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0" name="Google Shape;3670;p34"/>
              <p:cNvSpPr/>
              <p:nvPr/>
            </p:nvSpPr>
            <p:spPr>
              <a:xfrm>
                <a:off x="8041770" y="2323882"/>
                <a:ext cx="11731" cy="31030"/>
              </a:xfrm>
              <a:custGeom>
                <a:rect b="b" l="l" r="r" t="t"/>
                <a:pathLst>
                  <a:path extrusionOk="0" h="1148" w="434">
                    <a:moveTo>
                      <a:pt x="320" y="0"/>
                    </a:moveTo>
                    <a:cubicBezTo>
                      <a:pt x="297" y="0"/>
                      <a:pt x="251" y="23"/>
                      <a:pt x="229" y="69"/>
                    </a:cubicBezTo>
                    <a:cubicBezTo>
                      <a:pt x="206" y="137"/>
                      <a:pt x="160" y="206"/>
                      <a:pt x="137" y="297"/>
                    </a:cubicBezTo>
                    <a:cubicBezTo>
                      <a:pt x="114" y="389"/>
                      <a:pt x="92" y="457"/>
                      <a:pt x="69" y="548"/>
                    </a:cubicBezTo>
                    <a:cubicBezTo>
                      <a:pt x="46" y="617"/>
                      <a:pt x="23" y="708"/>
                      <a:pt x="23" y="777"/>
                    </a:cubicBezTo>
                    <a:cubicBezTo>
                      <a:pt x="0" y="868"/>
                      <a:pt x="0" y="959"/>
                      <a:pt x="0" y="1050"/>
                    </a:cubicBezTo>
                    <a:cubicBezTo>
                      <a:pt x="0" y="1096"/>
                      <a:pt x="46" y="1142"/>
                      <a:pt x="92" y="1142"/>
                    </a:cubicBezTo>
                    <a:cubicBezTo>
                      <a:pt x="100" y="1146"/>
                      <a:pt x="108" y="1148"/>
                      <a:pt x="117" y="1148"/>
                    </a:cubicBezTo>
                    <a:cubicBezTo>
                      <a:pt x="159" y="1148"/>
                      <a:pt x="206" y="1107"/>
                      <a:pt x="206" y="1050"/>
                    </a:cubicBezTo>
                    <a:cubicBezTo>
                      <a:pt x="206" y="936"/>
                      <a:pt x="229" y="799"/>
                      <a:pt x="274" y="685"/>
                    </a:cubicBezTo>
                    <a:cubicBezTo>
                      <a:pt x="297" y="571"/>
                      <a:pt x="320" y="434"/>
                      <a:pt x="343" y="320"/>
                    </a:cubicBezTo>
                    <a:cubicBezTo>
                      <a:pt x="365" y="274"/>
                      <a:pt x="388" y="206"/>
                      <a:pt x="411" y="160"/>
                    </a:cubicBezTo>
                    <a:cubicBezTo>
                      <a:pt x="434" y="92"/>
                      <a:pt x="411" y="46"/>
                      <a:pt x="365" y="23"/>
                    </a:cubicBezTo>
                    <a:cubicBezTo>
                      <a:pt x="365" y="0"/>
                      <a:pt x="343" y="0"/>
                      <a:pt x="320" y="0"/>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1" name="Google Shape;3671;p34"/>
              <p:cNvSpPr/>
              <p:nvPr/>
            </p:nvSpPr>
            <p:spPr>
              <a:xfrm>
                <a:off x="7972060" y="2581153"/>
                <a:ext cx="117851" cy="148719"/>
              </a:xfrm>
              <a:custGeom>
                <a:rect b="b" l="l" r="r" t="t"/>
                <a:pathLst>
                  <a:path extrusionOk="0" h="5502" w="4360">
                    <a:moveTo>
                      <a:pt x="160" y="1"/>
                    </a:moveTo>
                    <a:cubicBezTo>
                      <a:pt x="114" y="1"/>
                      <a:pt x="68" y="23"/>
                      <a:pt x="23" y="46"/>
                    </a:cubicBezTo>
                    <a:cubicBezTo>
                      <a:pt x="0" y="69"/>
                      <a:pt x="0" y="115"/>
                      <a:pt x="0" y="160"/>
                    </a:cubicBezTo>
                    <a:cubicBezTo>
                      <a:pt x="68" y="1439"/>
                      <a:pt x="457" y="2626"/>
                      <a:pt x="1141" y="3584"/>
                    </a:cubicBezTo>
                    <a:cubicBezTo>
                      <a:pt x="1484" y="4064"/>
                      <a:pt x="1917" y="4474"/>
                      <a:pt x="2397" y="4817"/>
                    </a:cubicBezTo>
                    <a:cubicBezTo>
                      <a:pt x="2899" y="5159"/>
                      <a:pt x="3492" y="5387"/>
                      <a:pt x="4131" y="5502"/>
                    </a:cubicBezTo>
                    <a:lnTo>
                      <a:pt x="4200" y="5502"/>
                    </a:lnTo>
                    <a:cubicBezTo>
                      <a:pt x="4223" y="5502"/>
                      <a:pt x="4246" y="5502"/>
                      <a:pt x="4268" y="5479"/>
                    </a:cubicBezTo>
                    <a:cubicBezTo>
                      <a:pt x="4314" y="5479"/>
                      <a:pt x="4337" y="5433"/>
                      <a:pt x="4337" y="5387"/>
                    </a:cubicBezTo>
                    <a:cubicBezTo>
                      <a:pt x="4360" y="5342"/>
                      <a:pt x="4360" y="5296"/>
                      <a:pt x="4337" y="5250"/>
                    </a:cubicBezTo>
                    <a:cubicBezTo>
                      <a:pt x="4314" y="5228"/>
                      <a:pt x="4268" y="5182"/>
                      <a:pt x="4223" y="5182"/>
                    </a:cubicBezTo>
                    <a:cubicBezTo>
                      <a:pt x="3880" y="5113"/>
                      <a:pt x="3561" y="5022"/>
                      <a:pt x="3241" y="4885"/>
                    </a:cubicBezTo>
                    <a:cubicBezTo>
                      <a:pt x="2922" y="4748"/>
                      <a:pt x="2602" y="4566"/>
                      <a:pt x="2328" y="4337"/>
                    </a:cubicBezTo>
                    <a:cubicBezTo>
                      <a:pt x="2009" y="4086"/>
                      <a:pt x="1735" y="3812"/>
                      <a:pt x="1506" y="3493"/>
                    </a:cubicBezTo>
                    <a:cubicBezTo>
                      <a:pt x="1210" y="3105"/>
                      <a:pt x="959" y="2671"/>
                      <a:pt x="776" y="2215"/>
                    </a:cubicBezTo>
                    <a:cubicBezTo>
                      <a:pt x="571" y="1690"/>
                      <a:pt x="434" y="1142"/>
                      <a:pt x="365" y="571"/>
                    </a:cubicBezTo>
                    <a:cubicBezTo>
                      <a:pt x="342" y="411"/>
                      <a:pt x="342" y="297"/>
                      <a:pt x="320" y="160"/>
                    </a:cubicBezTo>
                    <a:cubicBezTo>
                      <a:pt x="320" y="115"/>
                      <a:pt x="320" y="69"/>
                      <a:pt x="274" y="46"/>
                    </a:cubicBezTo>
                    <a:cubicBezTo>
                      <a:pt x="251" y="1"/>
                      <a:pt x="205" y="1"/>
                      <a:pt x="16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2" name="Google Shape;3672;p34"/>
              <p:cNvSpPr/>
              <p:nvPr/>
            </p:nvSpPr>
            <p:spPr>
              <a:xfrm>
                <a:off x="8009064" y="2520687"/>
                <a:ext cx="50627" cy="117256"/>
              </a:xfrm>
              <a:custGeom>
                <a:rect b="b" l="l" r="r" t="t"/>
                <a:pathLst>
                  <a:path extrusionOk="0" h="4338" w="1873">
                    <a:moveTo>
                      <a:pt x="274" y="1"/>
                    </a:moveTo>
                    <a:cubicBezTo>
                      <a:pt x="229" y="1"/>
                      <a:pt x="183" y="24"/>
                      <a:pt x="137" y="46"/>
                    </a:cubicBezTo>
                    <a:cubicBezTo>
                      <a:pt x="115" y="92"/>
                      <a:pt x="92" y="138"/>
                      <a:pt x="92" y="161"/>
                    </a:cubicBezTo>
                    <a:cubicBezTo>
                      <a:pt x="1" y="914"/>
                      <a:pt x="69" y="1713"/>
                      <a:pt x="320" y="2443"/>
                    </a:cubicBezTo>
                    <a:cubicBezTo>
                      <a:pt x="457" y="2831"/>
                      <a:pt x="617" y="3173"/>
                      <a:pt x="822" y="3493"/>
                    </a:cubicBezTo>
                    <a:cubicBezTo>
                      <a:pt x="936" y="3653"/>
                      <a:pt x="1050" y="3790"/>
                      <a:pt x="1165" y="3927"/>
                    </a:cubicBezTo>
                    <a:cubicBezTo>
                      <a:pt x="1279" y="4064"/>
                      <a:pt x="1439" y="4178"/>
                      <a:pt x="1598" y="4315"/>
                    </a:cubicBezTo>
                    <a:cubicBezTo>
                      <a:pt x="1621" y="4338"/>
                      <a:pt x="1644" y="4338"/>
                      <a:pt x="1690" y="4338"/>
                    </a:cubicBezTo>
                    <a:lnTo>
                      <a:pt x="1735" y="4338"/>
                    </a:lnTo>
                    <a:cubicBezTo>
                      <a:pt x="1781" y="4338"/>
                      <a:pt x="1827" y="4292"/>
                      <a:pt x="1827" y="4269"/>
                    </a:cubicBezTo>
                    <a:cubicBezTo>
                      <a:pt x="1849" y="4223"/>
                      <a:pt x="1872" y="4178"/>
                      <a:pt x="1849" y="4132"/>
                    </a:cubicBezTo>
                    <a:cubicBezTo>
                      <a:pt x="1849" y="4086"/>
                      <a:pt x="1827" y="4064"/>
                      <a:pt x="1781" y="4041"/>
                    </a:cubicBezTo>
                    <a:cubicBezTo>
                      <a:pt x="1575" y="3858"/>
                      <a:pt x="1393" y="3676"/>
                      <a:pt x="1210" y="3447"/>
                    </a:cubicBezTo>
                    <a:cubicBezTo>
                      <a:pt x="1028" y="3196"/>
                      <a:pt x="868" y="2900"/>
                      <a:pt x="731" y="2580"/>
                    </a:cubicBezTo>
                    <a:lnTo>
                      <a:pt x="708" y="2557"/>
                    </a:lnTo>
                    <a:cubicBezTo>
                      <a:pt x="571" y="2169"/>
                      <a:pt x="480" y="1758"/>
                      <a:pt x="411" y="1347"/>
                    </a:cubicBezTo>
                    <a:cubicBezTo>
                      <a:pt x="389" y="937"/>
                      <a:pt x="389" y="549"/>
                      <a:pt x="434" y="183"/>
                    </a:cubicBezTo>
                    <a:cubicBezTo>
                      <a:pt x="434" y="138"/>
                      <a:pt x="411" y="69"/>
                      <a:pt x="389" y="46"/>
                    </a:cubicBezTo>
                    <a:cubicBezTo>
                      <a:pt x="366" y="24"/>
                      <a:pt x="320" y="1"/>
                      <a:pt x="27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3" name="Google Shape;3673;p34"/>
              <p:cNvSpPr/>
              <p:nvPr/>
            </p:nvSpPr>
            <p:spPr>
              <a:xfrm>
                <a:off x="8418109" y="2033282"/>
                <a:ext cx="87631" cy="151800"/>
              </a:xfrm>
              <a:custGeom>
                <a:rect b="b" l="l" r="r" t="t"/>
                <a:pathLst>
                  <a:path extrusionOk="0" h="5616" w="3242">
                    <a:moveTo>
                      <a:pt x="138" y="1"/>
                    </a:moveTo>
                    <a:cubicBezTo>
                      <a:pt x="92" y="24"/>
                      <a:pt x="46" y="46"/>
                      <a:pt x="24" y="92"/>
                    </a:cubicBezTo>
                    <a:cubicBezTo>
                      <a:pt x="1" y="115"/>
                      <a:pt x="1" y="183"/>
                      <a:pt x="1" y="229"/>
                    </a:cubicBezTo>
                    <a:cubicBezTo>
                      <a:pt x="24" y="275"/>
                      <a:pt x="46" y="298"/>
                      <a:pt x="92" y="320"/>
                    </a:cubicBezTo>
                    <a:cubicBezTo>
                      <a:pt x="297" y="412"/>
                      <a:pt x="503" y="549"/>
                      <a:pt x="708" y="708"/>
                    </a:cubicBezTo>
                    <a:lnTo>
                      <a:pt x="731" y="731"/>
                    </a:lnTo>
                    <a:cubicBezTo>
                      <a:pt x="1051" y="959"/>
                      <a:pt x="1325" y="1256"/>
                      <a:pt x="1576" y="1599"/>
                    </a:cubicBezTo>
                    <a:cubicBezTo>
                      <a:pt x="1918" y="2055"/>
                      <a:pt x="2192" y="2557"/>
                      <a:pt x="2420" y="3128"/>
                    </a:cubicBezTo>
                    <a:cubicBezTo>
                      <a:pt x="2648" y="3676"/>
                      <a:pt x="2785" y="4223"/>
                      <a:pt x="2854" y="4771"/>
                    </a:cubicBezTo>
                    <a:lnTo>
                      <a:pt x="2877" y="4817"/>
                    </a:lnTo>
                    <a:cubicBezTo>
                      <a:pt x="2900" y="5045"/>
                      <a:pt x="2900" y="5251"/>
                      <a:pt x="2900" y="5433"/>
                    </a:cubicBezTo>
                    <a:cubicBezTo>
                      <a:pt x="2900" y="5479"/>
                      <a:pt x="2900" y="5524"/>
                      <a:pt x="2945" y="5570"/>
                    </a:cubicBezTo>
                    <a:cubicBezTo>
                      <a:pt x="2968" y="5593"/>
                      <a:pt x="3014" y="5616"/>
                      <a:pt x="3059" y="5616"/>
                    </a:cubicBezTo>
                    <a:cubicBezTo>
                      <a:pt x="3151" y="5616"/>
                      <a:pt x="3219" y="5547"/>
                      <a:pt x="3242" y="5456"/>
                    </a:cubicBezTo>
                    <a:cubicBezTo>
                      <a:pt x="3242" y="4977"/>
                      <a:pt x="3173" y="4475"/>
                      <a:pt x="3036" y="3927"/>
                    </a:cubicBezTo>
                    <a:cubicBezTo>
                      <a:pt x="2922" y="3402"/>
                      <a:pt x="2717" y="2877"/>
                      <a:pt x="2443" y="2352"/>
                    </a:cubicBezTo>
                    <a:cubicBezTo>
                      <a:pt x="2192" y="1850"/>
                      <a:pt x="1872" y="1393"/>
                      <a:pt x="1507" y="982"/>
                    </a:cubicBezTo>
                    <a:cubicBezTo>
                      <a:pt x="1142" y="571"/>
                      <a:pt x="708" y="252"/>
                      <a:pt x="252" y="24"/>
                    </a:cubicBezTo>
                    <a:cubicBezTo>
                      <a:pt x="229" y="1"/>
                      <a:pt x="206" y="1"/>
                      <a:pt x="16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4" name="Google Shape;3674;p34"/>
              <p:cNvSpPr/>
              <p:nvPr/>
            </p:nvSpPr>
            <p:spPr>
              <a:xfrm>
                <a:off x="8437868" y="1962328"/>
                <a:ext cx="84550" cy="104930"/>
              </a:xfrm>
              <a:custGeom>
                <a:rect b="b" l="l" r="r" t="t"/>
                <a:pathLst>
                  <a:path extrusionOk="0" h="3882" w="3128">
                    <a:moveTo>
                      <a:pt x="183" y="1"/>
                    </a:moveTo>
                    <a:cubicBezTo>
                      <a:pt x="160" y="1"/>
                      <a:pt x="137" y="24"/>
                      <a:pt x="91" y="24"/>
                    </a:cubicBezTo>
                    <a:cubicBezTo>
                      <a:pt x="69" y="47"/>
                      <a:pt x="46" y="92"/>
                      <a:pt x="23" y="138"/>
                    </a:cubicBezTo>
                    <a:cubicBezTo>
                      <a:pt x="0" y="183"/>
                      <a:pt x="23" y="229"/>
                      <a:pt x="46" y="252"/>
                    </a:cubicBezTo>
                    <a:cubicBezTo>
                      <a:pt x="69" y="298"/>
                      <a:pt x="91" y="320"/>
                      <a:pt x="137" y="343"/>
                    </a:cubicBezTo>
                    <a:lnTo>
                      <a:pt x="183" y="343"/>
                    </a:lnTo>
                    <a:cubicBezTo>
                      <a:pt x="434" y="480"/>
                      <a:pt x="662" y="617"/>
                      <a:pt x="913" y="800"/>
                    </a:cubicBezTo>
                    <a:cubicBezTo>
                      <a:pt x="1187" y="1028"/>
                      <a:pt x="1461" y="1302"/>
                      <a:pt x="1712" y="1621"/>
                    </a:cubicBezTo>
                    <a:lnTo>
                      <a:pt x="1735" y="1667"/>
                    </a:lnTo>
                    <a:cubicBezTo>
                      <a:pt x="2077" y="2124"/>
                      <a:pt x="2351" y="2649"/>
                      <a:pt x="2602" y="3219"/>
                    </a:cubicBezTo>
                    <a:lnTo>
                      <a:pt x="2579" y="3174"/>
                    </a:lnTo>
                    <a:lnTo>
                      <a:pt x="2579" y="3174"/>
                    </a:lnTo>
                    <a:cubicBezTo>
                      <a:pt x="2648" y="3379"/>
                      <a:pt x="2716" y="3562"/>
                      <a:pt x="2785" y="3744"/>
                    </a:cubicBezTo>
                    <a:cubicBezTo>
                      <a:pt x="2808" y="3836"/>
                      <a:pt x="2876" y="3881"/>
                      <a:pt x="2945" y="3881"/>
                    </a:cubicBezTo>
                    <a:lnTo>
                      <a:pt x="2990" y="3881"/>
                    </a:lnTo>
                    <a:cubicBezTo>
                      <a:pt x="3036" y="3858"/>
                      <a:pt x="3082" y="3836"/>
                      <a:pt x="3104" y="3790"/>
                    </a:cubicBezTo>
                    <a:cubicBezTo>
                      <a:pt x="3127" y="3744"/>
                      <a:pt x="3127" y="3699"/>
                      <a:pt x="3104" y="3676"/>
                    </a:cubicBezTo>
                    <a:cubicBezTo>
                      <a:pt x="2853" y="2854"/>
                      <a:pt x="2488" y="2146"/>
                      <a:pt x="2054" y="1530"/>
                    </a:cubicBezTo>
                    <a:cubicBezTo>
                      <a:pt x="1826" y="1211"/>
                      <a:pt x="1552" y="914"/>
                      <a:pt x="1256" y="663"/>
                    </a:cubicBezTo>
                    <a:cubicBezTo>
                      <a:pt x="1119" y="526"/>
                      <a:pt x="936" y="412"/>
                      <a:pt x="776" y="298"/>
                    </a:cubicBezTo>
                    <a:cubicBezTo>
                      <a:pt x="616" y="206"/>
                      <a:pt x="457" y="115"/>
                      <a:pt x="228" y="24"/>
                    </a:cubicBezTo>
                    <a:cubicBezTo>
                      <a:pt x="228" y="1"/>
                      <a:pt x="206"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75" name="Google Shape;3675;p34"/>
              <p:cNvGrpSpPr/>
              <p:nvPr/>
            </p:nvGrpSpPr>
            <p:grpSpPr>
              <a:xfrm>
                <a:off x="7881969" y="2107317"/>
                <a:ext cx="763840" cy="546655"/>
                <a:chOff x="7881969" y="2107317"/>
                <a:chExt cx="763840" cy="546655"/>
              </a:xfrm>
            </p:grpSpPr>
            <p:sp>
              <p:nvSpPr>
                <p:cNvPr id="3676" name="Google Shape;3676;p34"/>
                <p:cNvSpPr/>
                <p:nvPr/>
              </p:nvSpPr>
              <p:spPr>
                <a:xfrm>
                  <a:off x="8125049" y="2113507"/>
                  <a:ext cx="251136" cy="536789"/>
                </a:xfrm>
                <a:custGeom>
                  <a:rect b="b" l="l" r="r" t="t"/>
                  <a:pathLst>
                    <a:path extrusionOk="0" h="19859" w="9291">
                      <a:moveTo>
                        <a:pt x="7716" y="0"/>
                      </a:moveTo>
                      <a:cubicBezTo>
                        <a:pt x="7624" y="0"/>
                        <a:pt x="7556" y="0"/>
                        <a:pt x="7487" y="23"/>
                      </a:cubicBezTo>
                      <a:cubicBezTo>
                        <a:pt x="7282" y="69"/>
                        <a:pt x="7122" y="114"/>
                        <a:pt x="6985" y="183"/>
                      </a:cubicBezTo>
                      <a:cubicBezTo>
                        <a:pt x="6825" y="274"/>
                        <a:pt x="6688" y="365"/>
                        <a:pt x="6529" y="479"/>
                      </a:cubicBezTo>
                      <a:cubicBezTo>
                        <a:pt x="6415" y="594"/>
                        <a:pt x="6300" y="730"/>
                        <a:pt x="6186" y="845"/>
                      </a:cubicBezTo>
                      <a:cubicBezTo>
                        <a:pt x="5981" y="1096"/>
                        <a:pt x="5798" y="1324"/>
                        <a:pt x="5661" y="1552"/>
                      </a:cubicBezTo>
                      <a:cubicBezTo>
                        <a:pt x="5593" y="1643"/>
                        <a:pt x="5547" y="1735"/>
                        <a:pt x="5479" y="1849"/>
                      </a:cubicBezTo>
                      <a:lnTo>
                        <a:pt x="5456" y="1872"/>
                      </a:lnTo>
                      <a:cubicBezTo>
                        <a:pt x="5387" y="2009"/>
                        <a:pt x="5296" y="2146"/>
                        <a:pt x="5205" y="2283"/>
                      </a:cubicBezTo>
                      <a:lnTo>
                        <a:pt x="5068" y="2511"/>
                      </a:lnTo>
                      <a:lnTo>
                        <a:pt x="4977" y="2648"/>
                      </a:lnTo>
                      <a:lnTo>
                        <a:pt x="4931" y="2693"/>
                      </a:lnTo>
                      <a:lnTo>
                        <a:pt x="4885" y="2762"/>
                      </a:lnTo>
                      <a:cubicBezTo>
                        <a:pt x="4862" y="2830"/>
                        <a:pt x="4817" y="2876"/>
                        <a:pt x="4771" y="2945"/>
                      </a:cubicBezTo>
                      <a:cubicBezTo>
                        <a:pt x="4748" y="2990"/>
                        <a:pt x="4726" y="3036"/>
                        <a:pt x="4703" y="3081"/>
                      </a:cubicBezTo>
                      <a:lnTo>
                        <a:pt x="4680" y="3104"/>
                      </a:lnTo>
                      <a:lnTo>
                        <a:pt x="4657" y="3150"/>
                      </a:lnTo>
                      <a:cubicBezTo>
                        <a:pt x="4611" y="3241"/>
                        <a:pt x="4520" y="3401"/>
                        <a:pt x="4429" y="3492"/>
                      </a:cubicBezTo>
                      <a:lnTo>
                        <a:pt x="4406" y="3538"/>
                      </a:lnTo>
                      <a:lnTo>
                        <a:pt x="4360" y="3538"/>
                      </a:lnTo>
                      <a:cubicBezTo>
                        <a:pt x="4315" y="3561"/>
                        <a:pt x="4246" y="3606"/>
                        <a:pt x="4201" y="3629"/>
                      </a:cubicBezTo>
                      <a:cubicBezTo>
                        <a:pt x="4132" y="3675"/>
                        <a:pt x="4086" y="3743"/>
                        <a:pt x="4018" y="3835"/>
                      </a:cubicBezTo>
                      <a:cubicBezTo>
                        <a:pt x="3858" y="4040"/>
                        <a:pt x="3790" y="4314"/>
                        <a:pt x="3744" y="4565"/>
                      </a:cubicBezTo>
                      <a:lnTo>
                        <a:pt x="3744" y="4588"/>
                      </a:lnTo>
                      <a:lnTo>
                        <a:pt x="3721" y="4679"/>
                      </a:lnTo>
                      <a:lnTo>
                        <a:pt x="3698" y="4748"/>
                      </a:lnTo>
                      <a:lnTo>
                        <a:pt x="3698" y="4771"/>
                      </a:lnTo>
                      <a:lnTo>
                        <a:pt x="3676" y="4839"/>
                      </a:lnTo>
                      <a:lnTo>
                        <a:pt x="3653" y="4930"/>
                      </a:lnTo>
                      <a:lnTo>
                        <a:pt x="3653" y="4976"/>
                      </a:lnTo>
                      <a:lnTo>
                        <a:pt x="3630" y="5022"/>
                      </a:lnTo>
                      <a:lnTo>
                        <a:pt x="3607" y="5136"/>
                      </a:lnTo>
                      <a:lnTo>
                        <a:pt x="3584" y="5227"/>
                      </a:lnTo>
                      <a:lnTo>
                        <a:pt x="3584" y="5273"/>
                      </a:lnTo>
                      <a:lnTo>
                        <a:pt x="3561" y="5341"/>
                      </a:lnTo>
                      <a:lnTo>
                        <a:pt x="3539" y="5410"/>
                      </a:lnTo>
                      <a:cubicBezTo>
                        <a:pt x="3516" y="5501"/>
                        <a:pt x="3493" y="5615"/>
                        <a:pt x="3470" y="5706"/>
                      </a:cubicBezTo>
                      <a:cubicBezTo>
                        <a:pt x="3516" y="5798"/>
                        <a:pt x="3516" y="5889"/>
                        <a:pt x="3516" y="5980"/>
                      </a:cubicBezTo>
                      <a:cubicBezTo>
                        <a:pt x="3493" y="6049"/>
                        <a:pt x="3447" y="6117"/>
                        <a:pt x="3424" y="6186"/>
                      </a:cubicBezTo>
                      <a:cubicBezTo>
                        <a:pt x="3402" y="6209"/>
                        <a:pt x="3402" y="6231"/>
                        <a:pt x="3379" y="6254"/>
                      </a:cubicBezTo>
                      <a:cubicBezTo>
                        <a:pt x="3333" y="6391"/>
                        <a:pt x="3265" y="6505"/>
                        <a:pt x="3219" y="6619"/>
                      </a:cubicBezTo>
                      <a:cubicBezTo>
                        <a:pt x="3219" y="6642"/>
                        <a:pt x="3219" y="6642"/>
                        <a:pt x="3196" y="6665"/>
                      </a:cubicBezTo>
                      <a:lnTo>
                        <a:pt x="3105" y="6985"/>
                      </a:lnTo>
                      <a:cubicBezTo>
                        <a:pt x="3014" y="7327"/>
                        <a:pt x="2922" y="7692"/>
                        <a:pt x="2808" y="8035"/>
                      </a:cubicBezTo>
                      <a:lnTo>
                        <a:pt x="2808" y="8057"/>
                      </a:lnTo>
                      <a:lnTo>
                        <a:pt x="2785" y="8126"/>
                      </a:lnTo>
                      <a:cubicBezTo>
                        <a:pt x="2763" y="8217"/>
                        <a:pt x="2763" y="8286"/>
                        <a:pt x="2740" y="8377"/>
                      </a:cubicBezTo>
                      <a:lnTo>
                        <a:pt x="2717" y="8468"/>
                      </a:lnTo>
                      <a:cubicBezTo>
                        <a:pt x="2717" y="8537"/>
                        <a:pt x="2694" y="8605"/>
                        <a:pt x="2694" y="8674"/>
                      </a:cubicBezTo>
                      <a:lnTo>
                        <a:pt x="2694" y="8742"/>
                      </a:lnTo>
                      <a:cubicBezTo>
                        <a:pt x="2671" y="8811"/>
                        <a:pt x="2671" y="8902"/>
                        <a:pt x="2648" y="8970"/>
                      </a:cubicBezTo>
                      <a:cubicBezTo>
                        <a:pt x="2557" y="9267"/>
                        <a:pt x="2466" y="9541"/>
                        <a:pt x="2375" y="9838"/>
                      </a:cubicBezTo>
                      <a:cubicBezTo>
                        <a:pt x="2306" y="9998"/>
                        <a:pt x="2260" y="10134"/>
                        <a:pt x="2238" y="10271"/>
                      </a:cubicBezTo>
                      <a:cubicBezTo>
                        <a:pt x="2192" y="10431"/>
                        <a:pt x="2169" y="10614"/>
                        <a:pt x="2123" y="10774"/>
                      </a:cubicBezTo>
                      <a:cubicBezTo>
                        <a:pt x="2101" y="10911"/>
                        <a:pt x="2055" y="11047"/>
                        <a:pt x="2032" y="11207"/>
                      </a:cubicBezTo>
                      <a:cubicBezTo>
                        <a:pt x="1986" y="11321"/>
                        <a:pt x="1964" y="11436"/>
                        <a:pt x="1941" y="11550"/>
                      </a:cubicBezTo>
                      <a:lnTo>
                        <a:pt x="1918" y="11595"/>
                      </a:lnTo>
                      <a:cubicBezTo>
                        <a:pt x="1918" y="11687"/>
                        <a:pt x="1895" y="11755"/>
                        <a:pt x="1872" y="11824"/>
                      </a:cubicBezTo>
                      <a:cubicBezTo>
                        <a:pt x="1827" y="11915"/>
                        <a:pt x="1804" y="11983"/>
                        <a:pt x="1735" y="12052"/>
                      </a:cubicBezTo>
                      <a:cubicBezTo>
                        <a:pt x="1713" y="12075"/>
                        <a:pt x="1667" y="12097"/>
                        <a:pt x="1644" y="12097"/>
                      </a:cubicBezTo>
                      <a:cubicBezTo>
                        <a:pt x="1598" y="12234"/>
                        <a:pt x="1553" y="12371"/>
                        <a:pt x="1530" y="12508"/>
                      </a:cubicBezTo>
                      <a:lnTo>
                        <a:pt x="1462" y="12668"/>
                      </a:lnTo>
                      <a:lnTo>
                        <a:pt x="1439" y="12759"/>
                      </a:lnTo>
                      <a:lnTo>
                        <a:pt x="1370" y="12942"/>
                      </a:lnTo>
                      <a:lnTo>
                        <a:pt x="1279" y="13307"/>
                      </a:lnTo>
                      <a:lnTo>
                        <a:pt x="1233" y="13444"/>
                      </a:lnTo>
                      <a:lnTo>
                        <a:pt x="1210" y="13490"/>
                      </a:lnTo>
                      <a:cubicBezTo>
                        <a:pt x="1165" y="13604"/>
                        <a:pt x="1142" y="13741"/>
                        <a:pt x="1096" y="13855"/>
                      </a:cubicBezTo>
                      <a:cubicBezTo>
                        <a:pt x="937" y="14357"/>
                        <a:pt x="777" y="14859"/>
                        <a:pt x="640" y="15384"/>
                      </a:cubicBezTo>
                      <a:lnTo>
                        <a:pt x="526" y="15704"/>
                      </a:lnTo>
                      <a:lnTo>
                        <a:pt x="457" y="15955"/>
                      </a:lnTo>
                      <a:lnTo>
                        <a:pt x="434" y="16001"/>
                      </a:lnTo>
                      <a:cubicBezTo>
                        <a:pt x="366" y="16229"/>
                        <a:pt x="320" y="16457"/>
                        <a:pt x="252" y="16663"/>
                      </a:cubicBezTo>
                      <a:cubicBezTo>
                        <a:pt x="206" y="16822"/>
                        <a:pt x="183" y="16982"/>
                        <a:pt x="138" y="17142"/>
                      </a:cubicBezTo>
                      <a:cubicBezTo>
                        <a:pt x="115" y="17210"/>
                        <a:pt x="92" y="17279"/>
                        <a:pt x="92" y="17347"/>
                      </a:cubicBezTo>
                      <a:lnTo>
                        <a:pt x="69" y="17416"/>
                      </a:lnTo>
                      <a:lnTo>
                        <a:pt x="46" y="17507"/>
                      </a:lnTo>
                      <a:lnTo>
                        <a:pt x="46" y="17553"/>
                      </a:lnTo>
                      <a:cubicBezTo>
                        <a:pt x="24" y="17621"/>
                        <a:pt x="1" y="17712"/>
                        <a:pt x="1" y="17781"/>
                      </a:cubicBezTo>
                      <a:cubicBezTo>
                        <a:pt x="1" y="17849"/>
                        <a:pt x="1" y="17941"/>
                        <a:pt x="24" y="18055"/>
                      </a:cubicBezTo>
                      <a:cubicBezTo>
                        <a:pt x="69" y="18237"/>
                        <a:pt x="183" y="18397"/>
                        <a:pt x="297" y="18534"/>
                      </a:cubicBezTo>
                      <a:cubicBezTo>
                        <a:pt x="457" y="18740"/>
                        <a:pt x="685" y="18854"/>
                        <a:pt x="891" y="18968"/>
                      </a:cubicBezTo>
                      <a:cubicBezTo>
                        <a:pt x="1188" y="19150"/>
                        <a:pt x="1507" y="19265"/>
                        <a:pt x="1735" y="19333"/>
                      </a:cubicBezTo>
                      <a:lnTo>
                        <a:pt x="1827" y="19356"/>
                      </a:lnTo>
                      <a:lnTo>
                        <a:pt x="1918" y="19379"/>
                      </a:lnTo>
                      <a:cubicBezTo>
                        <a:pt x="1986" y="19424"/>
                        <a:pt x="2078" y="19447"/>
                        <a:pt x="2146" y="19470"/>
                      </a:cubicBezTo>
                      <a:cubicBezTo>
                        <a:pt x="2283" y="19516"/>
                        <a:pt x="2443" y="19561"/>
                        <a:pt x="2603" y="19584"/>
                      </a:cubicBezTo>
                      <a:lnTo>
                        <a:pt x="2694" y="19607"/>
                      </a:lnTo>
                      <a:lnTo>
                        <a:pt x="2740" y="19607"/>
                      </a:lnTo>
                      <a:lnTo>
                        <a:pt x="2877" y="19653"/>
                      </a:lnTo>
                      <a:lnTo>
                        <a:pt x="3036" y="19698"/>
                      </a:lnTo>
                      <a:cubicBezTo>
                        <a:pt x="3105" y="19698"/>
                        <a:pt x="3173" y="19721"/>
                        <a:pt x="3219" y="19744"/>
                      </a:cubicBezTo>
                      <a:lnTo>
                        <a:pt x="3288" y="19744"/>
                      </a:lnTo>
                      <a:lnTo>
                        <a:pt x="3424" y="19767"/>
                      </a:lnTo>
                      <a:lnTo>
                        <a:pt x="3493" y="19790"/>
                      </a:lnTo>
                      <a:cubicBezTo>
                        <a:pt x="3676" y="19835"/>
                        <a:pt x="3813" y="19858"/>
                        <a:pt x="3972" y="19858"/>
                      </a:cubicBezTo>
                      <a:lnTo>
                        <a:pt x="4269" y="19858"/>
                      </a:lnTo>
                      <a:cubicBezTo>
                        <a:pt x="4315" y="19858"/>
                        <a:pt x="4360" y="19835"/>
                        <a:pt x="4406" y="19835"/>
                      </a:cubicBezTo>
                      <a:lnTo>
                        <a:pt x="4680" y="19835"/>
                      </a:lnTo>
                      <a:cubicBezTo>
                        <a:pt x="4885" y="19812"/>
                        <a:pt x="5091" y="19653"/>
                        <a:pt x="5136" y="19424"/>
                      </a:cubicBezTo>
                      <a:cubicBezTo>
                        <a:pt x="5205" y="19219"/>
                        <a:pt x="5228" y="18991"/>
                        <a:pt x="5273" y="18808"/>
                      </a:cubicBezTo>
                      <a:lnTo>
                        <a:pt x="5273" y="18762"/>
                      </a:lnTo>
                      <a:cubicBezTo>
                        <a:pt x="5296" y="18603"/>
                        <a:pt x="5319" y="18466"/>
                        <a:pt x="5342" y="18329"/>
                      </a:cubicBezTo>
                      <a:lnTo>
                        <a:pt x="5365" y="18283"/>
                      </a:lnTo>
                      <a:lnTo>
                        <a:pt x="5365" y="18283"/>
                      </a:lnTo>
                      <a:lnTo>
                        <a:pt x="5342" y="18306"/>
                      </a:lnTo>
                      <a:cubicBezTo>
                        <a:pt x="5410" y="18078"/>
                        <a:pt x="5456" y="17872"/>
                        <a:pt x="5524" y="17644"/>
                      </a:cubicBezTo>
                      <a:lnTo>
                        <a:pt x="5593" y="17393"/>
                      </a:lnTo>
                      <a:cubicBezTo>
                        <a:pt x="5684" y="17051"/>
                        <a:pt x="5775" y="16754"/>
                        <a:pt x="5867" y="16480"/>
                      </a:cubicBezTo>
                      <a:cubicBezTo>
                        <a:pt x="5912" y="16366"/>
                        <a:pt x="5935" y="16252"/>
                        <a:pt x="5981" y="16138"/>
                      </a:cubicBezTo>
                      <a:lnTo>
                        <a:pt x="6004" y="16069"/>
                      </a:lnTo>
                      <a:cubicBezTo>
                        <a:pt x="6049" y="15909"/>
                        <a:pt x="6095" y="15749"/>
                        <a:pt x="6164" y="15590"/>
                      </a:cubicBezTo>
                      <a:cubicBezTo>
                        <a:pt x="6209" y="15498"/>
                        <a:pt x="6255" y="15384"/>
                        <a:pt x="6278" y="15270"/>
                      </a:cubicBezTo>
                      <a:lnTo>
                        <a:pt x="6300" y="15225"/>
                      </a:lnTo>
                      <a:lnTo>
                        <a:pt x="6323" y="15156"/>
                      </a:lnTo>
                      <a:cubicBezTo>
                        <a:pt x="6369" y="15042"/>
                        <a:pt x="6415" y="14905"/>
                        <a:pt x="6460" y="14791"/>
                      </a:cubicBezTo>
                      <a:lnTo>
                        <a:pt x="6483" y="14722"/>
                      </a:lnTo>
                      <a:cubicBezTo>
                        <a:pt x="6574" y="14403"/>
                        <a:pt x="6666" y="14152"/>
                        <a:pt x="6734" y="13878"/>
                      </a:cubicBezTo>
                      <a:cubicBezTo>
                        <a:pt x="6780" y="13627"/>
                        <a:pt x="6871" y="13376"/>
                        <a:pt x="6940" y="13147"/>
                      </a:cubicBezTo>
                      <a:lnTo>
                        <a:pt x="6962" y="13010"/>
                      </a:lnTo>
                      <a:cubicBezTo>
                        <a:pt x="7054" y="12714"/>
                        <a:pt x="7145" y="12417"/>
                        <a:pt x="7236" y="12143"/>
                      </a:cubicBezTo>
                      <a:cubicBezTo>
                        <a:pt x="7282" y="12006"/>
                        <a:pt x="7328" y="11846"/>
                        <a:pt x="7350" y="11709"/>
                      </a:cubicBezTo>
                      <a:cubicBezTo>
                        <a:pt x="7373" y="11641"/>
                        <a:pt x="7419" y="11550"/>
                        <a:pt x="7442" y="11481"/>
                      </a:cubicBezTo>
                      <a:cubicBezTo>
                        <a:pt x="7465" y="11299"/>
                        <a:pt x="7510" y="11139"/>
                        <a:pt x="7533" y="10979"/>
                      </a:cubicBezTo>
                      <a:lnTo>
                        <a:pt x="7556" y="10933"/>
                      </a:lnTo>
                      <a:cubicBezTo>
                        <a:pt x="7602" y="10728"/>
                        <a:pt x="7670" y="10500"/>
                        <a:pt x="7738" y="10317"/>
                      </a:cubicBezTo>
                      <a:cubicBezTo>
                        <a:pt x="7761" y="10294"/>
                        <a:pt x="7761" y="10271"/>
                        <a:pt x="7761" y="10271"/>
                      </a:cubicBezTo>
                      <a:lnTo>
                        <a:pt x="7784" y="10203"/>
                      </a:lnTo>
                      <a:cubicBezTo>
                        <a:pt x="7875" y="9838"/>
                        <a:pt x="7967" y="9450"/>
                        <a:pt x="8058" y="9062"/>
                      </a:cubicBezTo>
                      <a:lnTo>
                        <a:pt x="8058" y="9062"/>
                      </a:lnTo>
                      <a:lnTo>
                        <a:pt x="8012" y="9130"/>
                      </a:lnTo>
                      <a:cubicBezTo>
                        <a:pt x="8126" y="8742"/>
                        <a:pt x="8218" y="8445"/>
                        <a:pt x="8309" y="8194"/>
                      </a:cubicBezTo>
                      <a:cubicBezTo>
                        <a:pt x="8332" y="8080"/>
                        <a:pt x="8378" y="7989"/>
                        <a:pt x="8423" y="7875"/>
                      </a:cubicBezTo>
                      <a:lnTo>
                        <a:pt x="8446" y="7761"/>
                      </a:lnTo>
                      <a:lnTo>
                        <a:pt x="8515" y="7578"/>
                      </a:lnTo>
                      <a:cubicBezTo>
                        <a:pt x="8537" y="7487"/>
                        <a:pt x="8560" y="7395"/>
                        <a:pt x="8606" y="7304"/>
                      </a:cubicBezTo>
                      <a:cubicBezTo>
                        <a:pt x="8651" y="7167"/>
                        <a:pt x="8697" y="7030"/>
                        <a:pt x="8743" y="6893"/>
                      </a:cubicBezTo>
                      <a:cubicBezTo>
                        <a:pt x="8766" y="6802"/>
                        <a:pt x="8788" y="6711"/>
                        <a:pt x="8811" y="6642"/>
                      </a:cubicBezTo>
                      <a:cubicBezTo>
                        <a:pt x="8834" y="6574"/>
                        <a:pt x="8857" y="6505"/>
                        <a:pt x="8880" y="6437"/>
                      </a:cubicBezTo>
                      <a:lnTo>
                        <a:pt x="8948" y="6277"/>
                      </a:lnTo>
                      <a:cubicBezTo>
                        <a:pt x="9017" y="6072"/>
                        <a:pt x="9062" y="5866"/>
                        <a:pt x="9154" y="5661"/>
                      </a:cubicBezTo>
                      <a:cubicBezTo>
                        <a:pt x="9222" y="5478"/>
                        <a:pt x="9291" y="5296"/>
                        <a:pt x="9222" y="5090"/>
                      </a:cubicBezTo>
                      <a:cubicBezTo>
                        <a:pt x="9199" y="5022"/>
                        <a:pt x="9176" y="4953"/>
                        <a:pt x="9154" y="4885"/>
                      </a:cubicBezTo>
                      <a:cubicBezTo>
                        <a:pt x="9131" y="4839"/>
                        <a:pt x="9108" y="4793"/>
                        <a:pt x="9085" y="4748"/>
                      </a:cubicBezTo>
                      <a:cubicBezTo>
                        <a:pt x="9062" y="4702"/>
                        <a:pt x="9062" y="4634"/>
                        <a:pt x="9062" y="4542"/>
                      </a:cubicBezTo>
                      <a:cubicBezTo>
                        <a:pt x="9062" y="4428"/>
                        <a:pt x="9062" y="4314"/>
                        <a:pt x="9085" y="4177"/>
                      </a:cubicBezTo>
                      <a:lnTo>
                        <a:pt x="9085" y="4040"/>
                      </a:lnTo>
                      <a:cubicBezTo>
                        <a:pt x="9085" y="3972"/>
                        <a:pt x="9085" y="3926"/>
                        <a:pt x="9085" y="3858"/>
                      </a:cubicBezTo>
                      <a:cubicBezTo>
                        <a:pt x="9108" y="3698"/>
                        <a:pt x="9108" y="3561"/>
                        <a:pt x="9108" y="3424"/>
                      </a:cubicBezTo>
                      <a:cubicBezTo>
                        <a:pt x="9108" y="3264"/>
                        <a:pt x="9085" y="3127"/>
                        <a:pt x="9062" y="2967"/>
                      </a:cubicBezTo>
                      <a:lnTo>
                        <a:pt x="9062" y="2922"/>
                      </a:lnTo>
                      <a:cubicBezTo>
                        <a:pt x="9062" y="2808"/>
                        <a:pt x="9040" y="2716"/>
                        <a:pt x="9040" y="2625"/>
                      </a:cubicBezTo>
                      <a:cubicBezTo>
                        <a:pt x="9017" y="2579"/>
                        <a:pt x="8994" y="2511"/>
                        <a:pt x="8994" y="2465"/>
                      </a:cubicBezTo>
                      <a:cubicBezTo>
                        <a:pt x="8971" y="2351"/>
                        <a:pt x="8948" y="2283"/>
                        <a:pt x="8925" y="2214"/>
                      </a:cubicBezTo>
                      <a:cubicBezTo>
                        <a:pt x="8925" y="2146"/>
                        <a:pt x="8903" y="2077"/>
                        <a:pt x="8903" y="1986"/>
                      </a:cubicBezTo>
                      <a:cubicBezTo>
                        <a:pt x="8880" y="1895"/>
                        <a:pt x="8880" y="1826"/>
                        <a:pt x="8880" y="1780"/>
                      </a:cubicBezTo>
                      <a:cubicBezTo>
                        <a:pt x="8834" y="1621"/>
                        <a:pt x="8811" y="1484"/>
                        <a:pt x="8766" y="1347"/>
                      </a:cubicBezTo>
                      <a:cubicBezTo>
                        <a:pt x="8720" y="1210"/>
                        <a:pt x="8674" y="1073"/>
                        <a:pt x="8629" y="936"/>
                      </a:cubicBezTo>
                      <a:cubicBezTo>
                        <a:pt x="8583" y="845"/>
                        <a:pt x="8515" y="730"/>
                        <a:pt x="8469" y="616"/>
                      </a:cubicBezTo>
                      <a:cubicBezTo>
                        <a:pt x="8423" y="548"/>
                        <a:pt x="8378" y="457"/>
                        <a:pt x="8332" y="365"/>
                      </a:cubicBezTo>
                      <a:lnTo>
                        <a:pt x="8309" y="342"/>
                      </a:lnTo>
                      <a:cubicBezTo>
                        <a:pt x="8286" y="297"/>
                        <a:pt x="8286" y="274"/>
                        <a:pt x="8263" y="251"/>
                      </a:cubicBezTo>
                      <a:cubicBezTo>
                        <a:pt x="8241" y="228"/>
                        <a:pt x="8218" y="205"/>
                        <a:pt x="8195" y="183"/>
                      </a:cubicBezTo>
                      <a:cubicBezTo>
                        <a:pt x="8149" y="137"/>
                        <a:pt x="8104" y="114"/>
                        <a:pt x="8058" y="114"/>
                      </a:cubicBezTo>
                      <a:cubicBezTo>
                        <a:pt x="8035" y="91"/>
                        <a:pt x="8012" y="91"/>
                        <a:pt x="7990" y="91"/>
                      </a:cubicBezTo>
                      <a:cubicBezTo>
                        <a:pt x="7921" y="23"/>
                        <a:pt x="7830" y="0"/>
                        <a:pt x="773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7" name="Google Shape;3677;p34"/>
                <p:cNvSpPr/>
                <p:nvPr/>
              </p:nvSpPr>
              <p:spPr>
                <a:xfrm>
                  <a:off x="8217600" y="2260334"/>
                  <a:ext cx="143773" cy="66034"/>
                </a:xfrm>
                <a:custGeom>
                  <a:rect b="b" l="l" r="r" t="t"/>
                  <a:pathLst>
                    <a:path extrusionOk="0" h="2443" w="5319">
                      <a:moveTo>
                        <a:pt x="343" y="0"/>
                      </a:moveTo>
                      <a:cubicBezTo>
                        <a:pt x="274" y="0"/>
                        <a:pt x="183" y="46"/>
                        <a:pt x="160" y="115"/>
                      </a:cubicBezTo>
                      <a:cubicBezTo>
                        <a:pt x="115" y="137"/>
                        <a:pt x="92" y="183"/>
                        <a:pt x="69" y="229"/>
                      </a:cubicBezTo>
                      <a:cubicBezTo>
                        <a:pt x="69" y="252"/>
                        <a:pt x="69" y="297"/>
                        <a:pt x="46" y="320"/>
                      </a:cubicBezTo>
                      <a:cubicBezTo>
                        <a:pt x="92" y="389"/>
                        <a:pt x="92" y="480"/>
                        <a:pt x="92" y="548"/>
                      </a:cubicBezTo>
                      <a:cubicBezTo>
                        <a:pt x="69" y="617"/>
                        <a:pt x="23" y="685"/>
                        <a:pt x="0" y="754"/>
                      </a:cubicBezTo>
                      <a:cubicBezTo>
                        <a:pt x="0" y="822"/>
                        <a:pt x="0" y="891"/>
                        <a:pt x="46" y="936"/>
                      </a:cubicBezTo>
                      <a:cubicBezTo>
                        <a:pt x="115" y="1096"/>
                        <a:pt x="274" y="1165"/>
                        <a:pt x="434" y="1233"/>
                      </a:cubicBezTo>
                      <a:cubicBezTo>
                        <a:pt x="503" y="1256"/>
                        <a:pt x="594" y="1302"/>
                        <a:pt x="662" y="1324"/>
                      </a:cubicBezTo>
                      <a:cubicBezTo>
                        <a:pt x="822" y="1393"/>
                        <a:pt x="982" y="1438"/>
                        <a:pt x="1142" y="1507"/>
                      </a:cubicBezTo>
                      <a:lnTo>
                        <a:pt x="1347" y="1598"/>
                      </a:lnTo>
                      <a:cubicBezTo>
                        <a:pt x="1438" y="1621"/>
                        <a:pt x="1507" y="1644"/>
                        <a:pt x="1598" y="1644"/>
                      </a:cubicBezTo>
                      <a:lnTo>
                        <a:pt x="1644" y="1644"/>
                      </a:lnTo>
                      <a:cubicBezTo>
                        <a:pt x="1667" y="1644"/>
                        <a:pt x="1667" y="1644"/>
                        <a:pt x="1690" y="1667"/>
                      </a:cubicBezTo>
                      <a:cubicBezTo>
                        <a:pt x="1827" y="1712"/>
                        <a:pt x="1941" y="1758"/>
                        <a:pt x="2078" y="1804"/>
                      </a:cubicBezTo>
                      <a:cubicBezTo>
                        <a:pt x="2329" y="1918"/>
                        <a:pt x="2603" y="2009"/>
                        <a:pt x="2876" y="2078"/>
                      </a:cubicBezTo>
                      <a:cubicBezTo>
                        <a:pt x="3150" y="2146"/>
                        <a:pt x="3424" y="2215"/>
                        <a:pt x="3721" y="2260"/>
                      </a:cubicBezTo>
                      <a:cubicBezTo>
                        <a:pt x="3812" y="2260"/>
                        <a:pt x="3926" y="2283"/>
                        <a:pt x="4041" y="2306"/>
                      </a:cubicBezTo>
                      <a:cubicBezTo>
                        <a:pt x="4063" y="2306"/>
                        <a:pt x="4109" y="2306"/>
                        <a:pt x="4155" y="2329"/>
                      </a:cubicBezTo>
                      <a:cubicBezTo>
                        <a:pt x="4246" y="2329"/>
                        <a:pt x="4314" y="2351"/>
                        <a:pt x="4383" y="2374"/>
                      </a:cubicBezTo>
                      <a:cubicBezTo>
                        <a:pt x="4429" y="2397"/>
                        <a:pt x="4474" y="2397"/>
                        <a:pt x="4520" y="2420"/>
                      </a:cubicBezTo>
                      <a:cubicBezTo>
                        <a:pt x="4566" y="2420"/>
                        <a:pt x="4634" y="2443"/>
                        <a:pt x="4680" y="2443"/>
                      </a:cubicBezTo>
                      <a:cubicBezTo>
                        <a:pt x="4725" y="2443"/>
                        <a:pt x="4771" y="2443"/>
                        <a:pt x="4817" y="2420"/>
                      </a:cubicBezTo>
                      <a:cubicBezTo>
                        <a:pt x="4885" y="2397"/>
                        <a:pt x="4954" y="2397"/>
                        <a:pt x="4999" y="2351"/>
                      </a:cubicBezTo>
                      <a:cubicBezTo>
                        <a:pt x="5045" y="2329"/>
                        <a:pt x="5068" y="2306"/>
                        <a:pt x="5113" y="2283"/>
                      </a:cubicBezTo>
                      <a:cubicBezTo>
                        <a:pt x="5113" y="2260"/>
                        <a:pt x="5113" y="2237"/>
                        <a:pt x="5113" y="2192"/>
                      </a:cubicBezTo>
                      <a:cubicBezTo>
                        <a:pt x="5113" y="2123"/>
                        <a:pt x="5113" y="2078"/>
                        <a:pt x="5159" y="2009"/>
                      </a:cubicBezTo>
                      <a:cubicBezTo>
                        <a:pt x="5182" y="1941"/>
                        <a:pt x="5205" y="1918"/>
                        <a:pt x="5273" y="1872"/>
                      </a:cubicBezTo>
                      <a:cubicBezTo>
                        <a:pt x="5273" y="1849"/>
                        <a:pt x="5296" y="1804"/>
                        <a:pt x="5296" y="1758"/>
                      </a:cubicBezTo>
                      <a:cubicBezTo>
                        <a:pt x="5319" y="1690"/>
                        <a:pt x="5250" y="1598"/>
                        <a:pt x="5182" y="1553"/>
                      </a:cubicBezTo>
                      <a:cubicBezTo>
                        <a:pt x="5136" y="1507"/>
                        <a:pt x="5068" y="1507"/>
                        <a:pt x="4999" y="1484"/>
                      </a:cubicBezTo>
                      <a:cubicBezTo>
                        <a:pt x="4931" y="1484"/>
                        <a:pt x="4862" y="1461"/>
                        <a:pt x="4794" y="1461"/>
                      </a:cubicBezTo>
                      <a:cubicBezTo>
                        <a:pt x="4543" y="1438"/>
                        <a:pt x="4269" y="1393"/>
                        <a:pt x="3995" y="1347"/>
                      </a:cubicBezTo>
                      <a:cubicBezTo>
                        <a:pt x="3812" y="1302"/>
                        <a:pt x="3630" y="1256"/>
                        <a:pt x="3424" y="1187"/>
                      </a:cubicBezTo>
                      <a:cubicBezTo>
                        <a:pt x="3333" y="1165"/>
                        <a:pt x="3242" y="1119"/>
                        <a:pt x="3128" y="1096"/>
                      </a:cubicBezTo>
                      <a:cubicBezTo>
                        <a:pt x="3013" y="1050"/>
                        <a:pt x="2899" y="1028"/>
                        <a:pt x="2808" y="982"/>
                      </a:cubicBezTo>
                      <a:cubicBezTo>
                        <a:pt x="2603" y="913"/>
                        <a:pt x="2420" y="845"/>
                        <a:pt x="2215" y="754"/>
                      </a:cubicBezTo>
                      <a:cubicBezTo>
                        <a:pt x="2009" y="662"/>
                        <a:pt x="1781" y="548"/>
                        <a:pt x="1553" y="480"/>
                      </a:cubicBezTo>
                      <a:cubicBezTo>
                        <a:pt x="1533" y="461"/>
                        <a:pt x="1510" y="453"/>
                        <a:pt x="1484" y="453"/>
                      </a:cubicBezTo>
                      <a:cubicBezTo>
                        <a:pt x="1449" y="453"/>
                        <a:pt x="1410" y="467"/>
                        <a:pt x="1370" y="480"/>
                      </a:cubicBezTo>
                      <a:cubicBezTo>
                        <a:pt x="1302" y="434"/>
                        <a:pt x="1233" y="411"/>
                        <a:pt x="1187" y="389"/>
                      </a:cubicBezTo>
                      <a:cubicBezTo>
                        <a:pt x="1028" y="320"/>
                        <a:pt x="891" y="252"/>
                        <a:pt x="754" y="206"/>
                      </a:cubicBezTo>
                      <a:cubicBezTo>
                        <a:pt x="719" y="194"/>
                        <a:pt x="685" y="189"/>
                        <a:pt x="654" y="189"/>
                      </a:cubicBezTo>
                      <a:cubicBezTo>
                        <a:pt x="622" y="189"/>
                        <a:pt x="594" y="194"/>
                        <a:pt x="571" y="206"/>
                      </a:cubicBezTo>
                      <a:cubicBezTo>
                        <a:pt x="571" y="137"/>
                        <a:pt x="525" y="92"/>
                        <a:pt x="480" y="46"/>
                      </a:cubicBezTo>
                      <a:cubicBezTo>
                        <a:pt x="434" y="23"/>
                        <a:pt x="389" y="0"/>
                        <a:pt x="34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8" name="Google Shape;3678;p34"/>
                <p:cNvSpPr/>
                <p:nvPr/>
              </p:nvSpPr>
              <p:spPr>
                <a:xfrm>
                  <a:off x="8142322" y="2521930"/>
                  <a:ext cx="140691" cy="66656"/>
                </a:xfrm>
                <a:custGeom>
                  <a:rect b="b" l="l" r="r" t="t"/>
                  <a:pathLst>
                    <a:path extrusionOk="0" h="2466" w="5205">
                      <a:moveTo>
                        <a:pt x="298" y="0"/>
                      </a:moveTo>
                      <a:cubicBezTo>
                        <a:pt x="275" y="0"/>
                        <a:pt x="275" y="23"/>
                        <a:pt x="252" y="23"/>
                      </a:cubicBezTo>
                      <a:cubicBezTo>
                        <a:pt x="206" y="23"/>
                        <a:pt x="138" y="46"/>
                        <a:pt x="115" y="115"/>
                      </a:cubicBezTo>
                      <a:cubicBezTo>
                        <a:pt x="69" y="183"/>
                        <a:pt x="46" y="251"/>
                        <a:pt x="24" y="343"/>
                      </a:cubicBezTo>
                      <a:cubicBezTo>
                        <a:pt x="24" y="411"/>
                        <a:pt x="1" y="457"/>
                        <a:pt x="1" y="525"/>
                      </a:cubicBezTo>
                      <a:cubicBezTo>
                        <a:pt x="1" y="594"/>
                        <a:pt x="1" y="708"/>
                        <a:pt x="1" y="776"/>
                      </a:cubicBezTo>
                      <a:cubicBezTo>
                        <a:pt x="1" y="845"/>
                        <a:pt x="24" y="891"/>
                        <a:pt x="69" y="936"/>
                      </a:cubicBezTo>
                      <a:cubicBezTo>
                        <a:pt x="92" y="1005"/>
                        <a:pt x="138" y="1050"/>
                        <a:pt x="206" y="1096"/>
                      </a:cubicBezTo>
                      <a:cubicBezTo>
                        <a:pt x="275" y="1142"/>
                        <a:pt x="343" y="1187"/>
                        <a:pt x="412" y="1233"/>
                      </a:cubicBezTo>
                      <a:cubicBezTo>
                        <a:pt x="526" y="1301"/>
                        <a:pt x="663" y="1347"/>
                        <a:pt x="777" y="1416"/>
                      </a:cubicBezTo>
                      <a:cubicBezTo>
                        <a:pt x="868" y="1461"/>
                        <a:pt x="959" y="1507"/>
                        <a:pt x="1051" y="1530"/>
                      </a:cubicBezTo>
                      <a:cubicBezTo>
                        <a:pt x="1142" y="1575"/>
                        <a:pt x="1256" y="1621"/>
                        <a:pt x="1347" y="1667"/>
                      </a:cubicBezTo>
                      <a:cubicBezTo>
                        <a:pt x="1439" y="1712"/>
                        <a:pt x="1530" y="1735"/>
                        <a:pt x="1621" y="1781"/>
                      </a:cubicBezTo>
                      <a:cubicBezTo>
                        <a:pt x="1667" y="1781"/>
                        <a:pt x="1713" y="1804"/>
                        <a:pt x="1736" y="1804"/>
                      </a:cubicBezTo>
                      <a:cubicBezTo>
                        <a:pt x="1781" y="1826"/>
                        <a:pt x="1804" y="1826"/>
                        <a:pt x="1850" y="1826"/>
                      </a:cubicBezTo>
                      <a:cubicBezTo>
                        <a:pt x="1863" y="1833"/>
                        <a:pt x="1878" y="1836"/>
                        <a:pt x="1894" y="1836"/>
                      </a:cubicBezTo>
                      <a:cubicBezTo>
                        <a:pt x="1933" y="1836"/>
                        <a:pt x="1977" y="1820"/>
                        <a:pt x="2009" y="1804"/>
                      </a:cubicBezTo>
                      <a:cubicBezTo>
                        <a:pt x="2032" y="1804"/>
                        <a:pt x="2078" y="1781"/>
                        <a:pt x="2101" y="1758"/>
                      </a:cubicBezTo>
                      <a:cubicBezTo>
                        <a:pt x="2352" y="1872"/>
                        <a:pt x="2626" y="1963"/>
                        <a:pt x="2900" y="2032"/>
                      </a:cubicBezTo>
                      <a:cubicBezTo>
                        <a:pt x="2922" y="2055"/>
                        <a:pt x="2945" y="2055"/>
                        <a:pt x="2968" y="2055"/>
                      </a:cubicBezTo>
                      <a:cubicBezTo>
                        <a:pt x="2991" y="2077"/>
                        <a:pt x="3037" y="2077"/>
                        <a:pt x="3059" y="2100"/>
                      </a:cubicBezTo>
                      <a:cubicBezTo>
                        <a:pt x="3196" y="2146"/>
                        <a:pt x="3310" y="2192"/>
                        <a:pt x="3447" y="2214"/>
                      </a:cubicBezTo>
                      <a:cubicBezTo>
                        <a:pt x="3698" y="2306"/>
                        <a:pt x="3972" y="2351"/>
                        <a:pt x="4223" y="2397"/>
                      </a:cubicBezTo>
                      <a:cubicBezTo>
                        <a:pt x="4338" y="2397"/>
                        <a:pt x="4452" y="2420"/>
                        <a:pt x="4566" y="2443"/>
                      </a:cubicBezTo>
                      <a:cubicBezTo>
                        <a:pt x="4657" y="2443"/>
                        <a:pt x="4748" y="2466"/>
                        <a:pt x="4840" y="2466"/>
                      </a:cubicBezTo>
                      <a:cubicBezTo>
                        <a:pt x="4908" y="2443"/>
                        <a:pt x="4977" y="2420"/>
                        <a:pt x="5022" y="2374"/>
                      </a:cubicBezTo>
                      <a:cubicBezTo>
                        <a:pt x="5136" y="2306"/>
                        <a:pt x="5159" y="2169"/>
                        <a:pt x="5182" y="2032"/>
                      </a:cubicBezTo>
                      <a:cubicBezTo>
                        <a:pt x="5182" y="1986"/>
                        <a:pt x="5182" y="1963"/>
                        <a:pt x="5182" y="1918"/>
                      </a:cubicBezTo>
                      <a:cubicBezTo>
                        <a:pt x="5205" y="1872"/>
                        <a:pt x="5205" y="1849"/>
                        <a:pt x="5205" y="1826"/>
                      </a:cubicBezTo>
                      <a:cubicBezTo>
                        <a:pt x="5205" y="1781"/>
                        <a:pt x="5205" y="1758"/>
                        <a:pt x="5205" y="1712"/>
                      </a:cubicBezTo>
                      <a:cubicBezTo>
                        <a:pt x="5205" y="1667"/>
                        <a:pt x="5205" y="1598"/>
                        <a:pt x="5182" y="1553"/>
                      </a:cubicBezTo>
                      <a:cubicBezTo>
                        <a:pt x="5136" y="1461"/>
                        <a:pt x="5068" y="1393"/>
                        <a:pt x="5000" y="1370"/>
                      </a:cubicBezTo>
                      <a:cubicBezTo>
                        <a:pt x="4863" y="1347"/>
                        <a:pt x="4748" y="1347"/>
                        <a:pt x="4612" y="1324"/>
                      </a:cubicBezTo>
                      <a:cubicBezTo>
                        <a:pt x="4520" y="1324"/>
                        <a:pt x="4429" y="1301"/>
                        <a:pt x="4338" y="1301"/>
                      </a:cubicBezTo>
                      <a:cubicBezTo>
                        <a:pt x="4292" y="1301"/>
                        <a:pt x="4269" y="1279"/>
                        <a:pt x="4223" y="1279"/>
                      </a:cubicBezTo>
                      <a:cubicBezTo>
                        <a:pt x="4201" y="1279"/>
                        <a:pt x="4155" y="1279"/>
                        <a:pt x="4109" y="1256"/>
                      </a:cubicBezTo>
                      <a:cubicBezTo>
                        <a:pt x="4064" y="1256"/>
                        <a:pt x="4018" y="1233"/>
                        <a:pt x="3972" y="1233"/>
                      </a:cubicBezTo>
                      <a:cubicBezTo>
                        <a:pt x="3904" y="1233"/>
                        <a:pt x="3835" y="1210"/>
                        <a:pt x="3767" y="1210"/>
                      </a:cubicBezTo>
                      <a:cubicBezTo>
                        <a:pt x="3333" y="1096"/>
                        <a:pt x="2900" y="982"/>
                        <a:pt x="2489" y="822"/>
                      </a:cubicBezTo>
                      <a:cubicBezTo>
                        <a:pt x="2055" y="662"/>
                        <a:pt x="1621" y="503"/>
                        <a:pt x="1188" y="343"/>
                      </a:cubicBezTo>
                      <a:cubicBezTo>
                        <a:pt x="1142" y="320"/>
                        <a:pt x="1096" y="320"/>
                        <a:pt x="1051" y="320"/>
                      </a:cubicBezTo>
                      <a:lnTo>
                        <a:pt x="891" y="229"/>
                      </a:lnTo>
                      <a:cubicBezTo>
                        <a:pt x="868" y="229"/>
                        <a:pt x="845" y="206"/>
                        <a:pt x="823" y="206"/>
                      </a:cubicBezTo>
                      <a:lnTo>
                        <a:pt x="845" y="206"/>
                      </a:lnTo>
                      <a:cubicBezTo>
                        <a:pt x="777" y="183"/>
                        <a:pt x="731" y="137"/>
                        <a:pt x="663" y="115"/>
                      </a:cubicBezTo>
                      <a:cubicBezTo>
                        <a:pt x="640" y="92"/>
                        <a:pt x="617" y="92"/>
                        <a:pt x="594" y="69"/>
                      </a:cubicBezTo>
                      <a:cubicBezTo>
                        <a:pt x="571" y="57"/>
                        <a:pt x="543" y="52"/>
                        <a:pt x="514" y="52"/>
                      </a:cubicBezTo>
                      <a:cubicBezTo>
                        <a:pt x="486" y="52"/>
                        <a:pt x="457" y="57"/>
                        <a:pt x="434" y="69"/>
                      </a:cubicBezTo>
                      <a:cubicBezTo>
                        <a:pt x="434" y="69"/>
                        <a:pt x="434" y="46"/>
                        <a:pt x="412" y="46"/>
                      </a:cubicBezTo>
                      <a:cubicBezTo>
                        <a:pt x="389" y="23"/>
                        <a:pt x="343" y="0"/>
                        <a:pt x="29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9" name="Google Shape;3679;p34"/>
                <p:cNvSpPr/>
                <p:nvPr/>
              </p:nvSpPr>
              <p:spPr>
                <a:xfrm>
                  <a:off x="7885672" y="2180136"/>
                  <a:ext cx="334415" cy="261623"/>
                </a:xfrm>
                <a:custGeom>
                  <a:rect b="b" l="l" r="r" t="t"/>
                  <a:pathLst>
                    <a:path extrusionOk="0" h="9679" w="12372">
                      <a:moveTo>
                        <a:pt x="2169" y="0"/>
                      </a:moveTo>
                      <a:cubicBezTo>
                        <a:pt x="2078" y="0"/>
                        <a:pt x="1986" y="23"/>
                        <a:pt x="1918" y="91"/>
                      </a:cubicBezTo>
                      <a:cubicBezTo>
                        <a:pt x="1849" y="160"/>
                        <a:pt x="1826" y="228"/>
                        <a:pt x="1781" y="297"/>
                      </a:cubicBezTo>
                      <a:cubicBezTo>
                        <a:pt x="1758" y="388"/>
                        <a:pt x="1735" y="457"/>
                        <a:pt x="1735" y="525"/>
                      </a:cubicBezTo>
                      <a:cubicBezTo>
                        <a:pt x="1712" y="594"/>
                        <a:pt x="1690" y="662"/>
                        <a:pt x="1690" y="731"/>
                      </a:cubicBezTo>
                      <a:cubicBezTo>
                        <a:pt x="1667" y="822"/>
                        <a:pt x="1644" y="890"/>
                        <a:pt x="1644" y="982"/>
                      </a:cubicBezTo>
                      <a:cubicBezTo>
                        <a:pt x="1621" y="1073"/>
                        <a:pt x="1575" y="1187"/>
                        <a:pt x="1553" y="1278"/>
                      </a:cubicBezTo>
                      <a:cubicBezTo>
                        <a:pt x="1530" y="1370"/>
                        <a:pt x="1507" y="1461"/>
                        <a:pt x="1484" y="1529"/>
                      </a:cubicBezTo>
                      <a:cubicBezTo>
                        <a:pt x="1484" y="1598"/>
                        <a:pt x="1461" y="1666"/>
                        <a:pt x="1438" y="1735"/>
                      </a:cubicBezTo>
                      <a:lnTo>
                        <a:pt x="1416" y="1895"/>
                      </a:lnTo>
                      <a:cubicBezTo>
                        <a:pt x="1370" y="1986"/>
                        <a:pt x="1347" y="2077"/>
                        <a:pt x="1324" y="2191"/>
                      </a:cubicBezTo>
                      <a:lnTo>
                        <a:pt x="1324" y="2237"/>
                      </a:lnTo>
                      <a:cubicBezTo>
                        <a:pt x="1279" y="2374"/>
                        <a:pt x="1256" y="2488"/>
                        <a:pt x="1233" y="2625"/>
                      </a:cubicBezTo>
                      <a:cubicBezTo>
                        <a:pt x="1165" y="2876"/>
                        <a:pt x="1073" y="3127"/>
                        <a:pt x="982" y="3378"/>
                      </a:cubicBezTo>
                      <a:lnTo>
                        <a:pt x="959" y="3470"/>
                      </a:lnTo>
                      <a:cubicBezTo>
                        <a:pt x="913" y="3584"/>
                        <a:pt x="891" y="3675"/>
                        <a:pt x="868" y="3789"/>
                      </a:cubicBezTo>
                      <a:lnTo>
                        <a:pt x="822" y="3903"/>
                      </a:lnTo>
                      <a:cubicBezTo>
                        <a:pt x="799" y="3972"/>
                        <a:pt x="777" y="4063"/>
                        <a:pt x="754" y="4132"/>
                      </a:cubicBezTo>
                      <a:cubicBezTo>
                        <a:pt x="731" y="4200"/>
                        <a:pt x="708" y="4291"/>
                        <a:pt x="685" y="4360"/>
                      </a:cubicBezTo>
                      <a:cubicBezTo>
                        <a:pt x="571" y="4679"/>
                        <a:pt x="480" y="5022"/>
                        <a:pt x="388" y="5341"/>
                      </a:cubicBezTo>
                      <a:cubicBezTo>
                        <a:pt x="366" y="5455"/>
                        <a:pt x="343" y="5547"/>
                        <a:pt x="320" y="5661"/>
                      </a:cubicBezTo>
                      <a:cubicBezTo>
                        <a:pt x="297" y="5729"/>
                        <a:pt x="274" y="5798"/>
                        <a:pt x="274" y="5866"/>
                      </a:cubicBezTo>
                      <a:cubicBezTo>
                        <a:pt x="252" y="5958"/>
                        <a:pt x="206" y="6072"/>
                        <a:pt x="160" y="6163"/>
                      </a:cubicBezTo>
                      <a:cubicBezTo>
                        <a:pt x="92" y="6209"/>
                        <a:pt x="23" y="6277"/>
                        <a:pt x="23" y="6346"/>
                      </a:cubicBezTo>
                      <a:cubicBezTo>
                        <a:pt x="0" y="6391"/>
                        <a:pt x="0" y="6460"/>
                        <a:pt x="46" y="6505"/>
                      </a:cubicBezTo>
                      <a:cubicBezTo>
                        <a:pt x="69" y="6551"/>
                        <a:pt x="115" y="6574"/>
                        <a:pt x="160" y="6597"/>
                      </a:cubicBezTo>
                      <a:cubicBezTo>
                        <a:pt x="183" y="6620"/>
                        <a:pt x="206" y="6620"/>
                        <a:pt x="229" y="6620"/>
                      </a:cubicBezTo>
                      <a:cubicBezTo>
                        <a:pt x="252" y="6665"/>
                        <a:pt x="297" y="6688"/>
                        <a:pt x="343" y="6688"/>
                      </a:cubicBezTo>
                      <a:cubicBezTo>
                        <a:pt x="366" y="6711"/>
                        <a:pt x="388" y="6711"/>
                        <a:pt x="388" y="6711"/>
                      </a:cubicBezTo>
                      <a:cubicBezTo>
                        <a:pt x="457" y="6734"/>
                        <a:pt x="503" y="6756"/>
                        <a:pt x="548" y="6756"/>
                      </a:cubicBezTo>
                      <a:cubicBezTo>
                        <a:pt x="685" y="6825"/>
                        <a:pt x="799" y="6871"/>
                        <a:pt x="936" y="6916"/>
                      </a:cubicBezTo>
                      <a:cubicBezTo>
                        <a:pt x="1073" y="6985"/>
                        <a:pt x="1210" y="7053"/>
                        <a:pt x="1370" y="7099"/>
                      </a:cubicBezTo>
                      <a:cubicBezTo>
                        <a:pt x="1461" y="7122"/>
                        <a:pt x="1530" y="7144"/>
                        <a:pt x="1621" y="7190"/>
                      </a:cubicBezTo>
                      <a:lnTo>
                        <a:pt x="1781" y="7236"/>
                      </a:lnTo>
                      <a:cubicBezTo>
                        <a:pt x="1918" y="7281"/>
                        <a:pt x="2078" y="7327"/>
                        <a:pt x="2237" y="7373"/>
                      </a:cubicBezTo>
                      <a:cubicBezTo>
                        <a:pt x="2329" y="7396"/>
                        <a:pt x="2443" y="7441"/>
                        <a:pt x="2557" y="7487"/>
                      </a:cubicBezTo>
                      <a:cubicBezTo>
                        <a:pt x="2808" y="7555"/>
                        <a:pt x="3082" y="7624"/>
                        <a:pt x="3401" y="7715"/>
                      </a:cubicBezTo>
                      <a:lnTo>
                        <a:pt x="3675" y="7784"/>
                      </a:lnTo>
                      <a:cubicBezTo>
                        <a:pt x="3835" y="7829"/>
                        <a:pt x="4018" y="7852"/>
                        <a:pt x="4177" y="7921"/>
                      </a:cubicBezTo>
                      <a:cubicBezTo>
                        <a:pt x="4451" y="7989"/>
                        <a:pt x="4725" y="8080"/>
                        <a:pt x="4999" y="8149"/>
                      </a:cubicBezTo>
                      <a:cubicBezTo>
                        <a:pt x="5159" y="8194"/>
                        <a:pt x="5319" y="8263"/>
                        <a:pt x="5501" y="8309"/>
                      </a:cubicBezTo>
                      <a:cubicBezTo>
                        <a:pt x="5638" y="8354"/>
                        <a:pt x="5775" y="8377"/>
                        <a:pt x="5912" y="8423"/>
                      </a:cubicBezTo>
                      <a:cubicBezTo>
                        <a:pt x="6232" y="8514"/>
                        <a:pt x="6528" y="8628"/>
                        <a:pt x="6825" y="8719"/>
                      </a:cubicBezTo>
                      <a:lnTo>
                        <a:pt x="7213" y="8834"/>
                      </a:lnTo>
                      <a:cubicBezTo>
                        <a:pt x="7396" y="8879"/>
                        <a:pt x="7556" y="8948"/>
                        <a:pt x="7715" y="8993"/>
                      </a:cubicBezTo>
                      <a:cubicBezTo>
                        <a:pt x="7921" y="9062"/>
                        <a:pt x="8103" y="9107"/>
                        <a:pt x="8309" y="9153"/>
                      </a:cubicBezTo>
                      <a:cubicBezTo>
                        <a:pt x="8400" y="9176"/>
                        <a:pt x="8491" y="9199"/>
                        <a:pt x="8583" y="9222"/>
                      </a:cubicBezTo>
                      <a:cubicBezTo>
                        <a:pt x="8697" y="9244"/>
                        <a:pt x="8788" y="9290"/>
                        <a:pt x="8902" y="9313"/>
                      </a:cubicBezTo>
                      <a:cubicBezTo>
                        <a:pt x="9062" y="9359"/>
                        <a:pt x="9222" y="9404"/>
                        <a:pt x="9382" y="9450"/>
                      </a:cubicBezTo>
                      <a:lnTo>
                        <a:pt x="9519" y="9473"/>
                      </a:lnTo>
                      <a:cubicBezTo>
                        <a:pt x="9633" y="9495"/>
                        <a:pt x="9747" y="9541"/>
                        <a:pt x="9861" y="9564"/>
                      </a:cubicBezTo>
                      <a:cubicBezTo>
                        <a:pt x="10021" y="9610"/>
                        <a:pt x="10158" y="9655"/>
                        <a:pt x="10318" y="9678"/>
                      </a:cubicBezTo>
                      <a:lnTo>
                        <a:pt x="10340" y="9678"/>
                      </a:lnTo>
                      <a:cubicBezTo>
                        <a:pt x="10432" y="9678"/>
                        <a:pt x="10523" y="9632"/>
                        <a:pt x="10591" y="9587"/>
                      </a:cubicBezTo>
                      <a:cubicBezTo>
                        <a:pt x="10660" y="9518"/>
                        <a:pt x="10683" y="9450"/>
                        <a:pt x="10728" y="9359"/>
                      </a:cubicBezTo>
                      <a:cubicBezTo>
                        <a:pt x="10751" y="9290"/>
                        <a:pt x="10774" y="9222"/>
                        <a:pt x="10774" y="9130"/>
                      </a:cubicBezTo>
                      <a:lnTo>
                        <a:pt x="10797" y="9085"/>
                      </a:lnTo>
                      <a:cubicBezTo>
                        <a:pt x="10820" y="8971"/>
                        <a:pt x="10842" y="8856"/>
                        <a:pt x="10888" y="8742"/>
                      </a:cubicBezTo>
                      <a:cubicBezTo>
                        <a:pt x="10911" y="8582"/>
                        <a:pt x="10957" y="8446"/>
                        <a:pt x="10979" y="8309"/>
                      </a:cubicBezTo>
                      <a:cubicBezTo>
                        <a:pt x="11025" y="8149"/>
                        <a:pt x="11048" y="7966"/>
                        <a:pt x="11094" y="7806"/>
                      </a:cubicBezTo>
                      <a:cubicBezTo>
                        <a:pt x="11116" y="7669"/>
                        <a:pt x="11162" y="7533"/>
                        <a:pt x="11231" y="7373"/>
                      </a:cubicBezTo>
                      <a:cubicBezTo>
                        <a:pt x="11322" y="7076"/>
                        <a:pt x="11413" y="6802"/>
                        <a:pt x="11504" y="6505"/>
                      </a:cubicBezTo>
                      <a:cubicBezTo>
                        <a:pt x="11527" y="6437"/>
                        <a:pt x="11527" y="6346"/>
                        <a:pt x="11550" y="6277"/>
                      </a:cubicBezTo>
                      <a:lnTo>
                        <a:pt x="11550" y="6209"/>
                      </a:lnTo>
                      <a:cubicBezTo>
                        <a:pt x="11550" y="6140"/>
                        <a:pt x="11573" y="6072"/>
                        <a:pt x="11573" y="6003"/>
                      </a:cubicBezTo>
                      <a:lnTo>
                        <a:pt x="11596" y="5912"/>
                      </a:lnTo>
                      <a:cubicBezTo>
                        <a:pt x="11619" y="5821"/>
                        <a:pt x="11619" y="5752"/>
                        <a:pt x="11641" y="5661"/>
                      </a:cubicBezTo>
                      <a:lnTo>
                        <a:pt x="11664" y="5592"/>
                      </a:lnTo>
                      <a:cubicBezTo>
                        <a:pt x="11687" y="5501"/>
                        <a:pt x="11687" y="5410"/>
                        <a:pt x="11710" y="5296"/>
                      </a:cubicBezTo>
                      <a:cubicBezTo>
                        <a:pt x="11710" y="5227"/>
                        <a:pt x="11733" y="5136"/>
                        <a:pt x="11755" y="5045"/>
                      </a:cubicBezTo>
                      <a:cubicBezTo>
                        <a:pt x="11778" y="4976"/>
                        <a:pt x="11801" y="4908"/>
                        <a:pt x="11824" y="4862"/>
                      </a:cubicBezTo>
                      <a:lnTo>
                        <a:pt x="11824" y="4816"/>
                      </a:lnTo>
                      <a:lnTo>
                        <a:pt x="11847" y="4771"/>
                      </a:lnTo>
                      <a:cubicBezTo>
                        <a:pt x="11870" y="4657"/>
                        <a:pt x="11915" y="4542"/>
                        <a:pt x="11961" y="4428"/>
                      </a:cubicBezTo>
                      <a:lnTo>
                        <a:pt x="12007" y="4314"/>
                      </a:lnTo>
                      <a:cubicBezTo>
                        <a:pt x="12029" y="4269"/>
                        <a:pt x="12052" y="4200"/>
                        <a:pt x="12075" y="4154"/>
                      </a:cubicBezTo>
                      <a:cubicBezTo>
                        <a:pt x="12121" y="4040"/>
                        <a:pt x="12189" y="3926"/>
                        <a:pt x="12235" y="3789"/>
                      </a:cubicBezTo>
                      <a:cubicBezTo>
                        <a:pt x="12258" y="3766"/>
                        <a:pt x="12258" y="3744"/>
                        <a:pt x="12280" y="3721"/>
                      </a:cubicBezTo>
                      <a:cubicBezTo>
                        <a:pt x="12303" y="3652"/>
                        <a:pt x="12349" y="3584"/>
                        <a:pt x="12349" y="3515"/>
                      </a:cubicBezTo>
                      <a:cubicBezTo>
                        <a:pt x="12372" y="3424"/>
                        <a:pt x="12372" y="3333"/>
                        <a:pt x="12326" y="3241"/>
                      </a:cubicBezTo>
                      <a:cubicBezTo>
                        <a:pt x="12280" y="3173"/>
                        <a:pt x="12212" y="3104"/>
                        <a:pt x="12144" y="3059"/>
                      </a:cubicBezTo>
                      <a:cubicBezTo>
                        <a:pt x="12075" y="3013"/>
                        <a:pt x="12007" y="2990"/>
                        <a:pt x="11938" y="2967"/>
                      </a:cubicBezTo>
                      <a:cubicBezTo>
                        <a:pt x="11847" y="2945"/>
                        <a:pt x="11755" y="2922"/>
                        <a:pt x="11664" y="2899"/>
                      </a:cubicBezTo>
                      <a:lnTo>
                        <a:pt x="11596" y="2876"/>
                      </a:lnTo>
                      <a:cubicBezTo>
                        <a:pt x="11527" y="2876"/>
                        <a:pt x="11482" y="2853"/>
                        <a:pt x="11436" y="2853"/>
                      </a:cubicBezTo>
                      <a:cubicBezTo>
                        <a:pt x="11345" y="2831"/>
                        <a:pt x="11276" y="2831"/>
                        <a:pt x="11208" y="2808"/>
                      </a:cubicBezTo>
                      <a:cubicBezTo>
                        <a:pt x="11002" y="2762"/>
                        <a:pt x="10820" y="2716"/>
                        <a:pt x="10614" y="2671"/>
                      </a:cubicBezTo>
                      <a:lnTo>
                        <a:pt x="10432" y="2625"/>
                      </a:lnTo>
                      <a:cubicBezTo>
                        <a:pt x="10272" y="2579"/>
                        <a:pt x="10089" y="2534"/>
                        <a:pt x="9929" y="2488"/>
                      </a:cubicBezTo>
                      <a:lnTo>
                        <a:pt x="9678" y="2442"/>
                      </a:lnTo>
                      <a:cubicBezTo>
                        <a:pt x="9473" y="2397"/>
                        <a:pt x="9268" y="2328"/>
                        <a:pt x="9062" y="2260"/>
                      </a:cubicBezTo>
                      <a:cubicBezTo>
                        <a:pt x="8971" y="2214"/>
                        <a:pt x="8902" y="2191"/>
                        <a:pt x="8811" y="2169"/>
                      </a:cubicBezTo>
                      <a:lnTo>
                        <a:pt x="8697" y="2146"/>
                      </a:lnTo>
                      <a:cubicBezTo>
                        <a:pt x="8606" y="2100"/>
                        <a:pt x="8514" y="2077"/>
                        <a:pt x="8423" y="2054"/>
                      </a:cubicBezTo>
                      <a:cubicBezTo>
                        <a:pt x="8263" y="2009"/>
                        <a:pt x="8126" y="1963"/>
                        <a:pt x="7966" y="1940"/>
                      </a:cubicBezTo>
                      <a:lnTo>
                        <a:pt x="7784" y="1895"/>
                      </a:lnTo>
                      <a:cubicBezTo>
                        <a:pt x="7693" y="1872"/>
                        <a:pt x="7601" y="1849"/>
                        <a:pt x="7510" y="1826"/>
                      </a:cubicBezTo>
                      <a:cubicBezTo>
                        <a:pt x="7419" y="1803"/>
                        <a:pt x="7327" y="1781"/>
                        <a:pt x="7236" y="1758"/>
                      </a:cubicBezTo>
                      <a:cubicBezTo>
                        <a:pt x="7190" y="1735"/>
                        <a:pt x="7145" y="1712"/>
                        <a:pt x="7099" y="1712"/>
                      </a:cubicBezTo>
                      <a:cubicBezTo>
                        <a:pt x="6894" y="1644"/>
                        <a:pt x="6688" y="1552"/>
                        <a:pt x="6483" y="1484"/>
                      </a:cubicBezTo>
                      <a:lnTo>
                        <a:pt x="6232" y="1393"/>
                      </a:lnTo>
                      <a:cubicBezTo>
                        <a:pt x="6049" y="1324"/>
                        <a:pt x="5867" y="1256"/>
                        <a:pt x="5661" y="1187"/>
                      </a:cubicBezTo>
                      <a:lnTo>
                        <a:pt x="5410" y="1119"/>
                      </a:lnTo>
                      <a:lnTo>
                        <a:pt x="5364" y="1096"/>
                      </a:lnTo>
                      <a:cubicBezTo>
                        <a:pt x="5227" y="1050"/>
                        <a:pt x="5113" y="1005"/>
                        <a:pt x="4976" y="959"/>
                      </a:cubicBezTo>
                      <a:cubicBezTo>
                        <a:pt x="4885" y="936"/>
                        <a:pt x="4794" y="913"/>
                        <a:pt x="4725" y="890"/>
                      </a:cubicBezTo>
                      <a:lnTo>
                        <a:pt x="4588" y="845"/>
                      </a:lnTo>
                      <a:lnTo>
                        <a:pt x="4383" y="776"/>
                      </a:lnTo>
                      <a:cubicBezTo>
                        <a:pt x="4177" y="685"/>
                        <a:pt x="3949" y="616"/>
                        <a:pt x="3721" y="525"/>
                      </a:cubicBezTo>
                      <a:lnTo>
                        <a:pt x="3630" y="480"/>
                      </a:lnTo>
                      <a:cubicBezTo>
                        <a:pt x="3493" y="411"/>
                        <a:pt x="3333" y="343"/>
                        <a:pt x="3150" y="320"/>
                      </a:cubicBezTo>
                      <a:cubicBezTo>
                        <a:pt x="3013" y="274"/>
                        <a:pt x="2876" y="251"/>
                        <a:pt x="2739" y="206"/>
                      </a:cubicBezTo>
                      <a:lnTo>
                        <a:pt x="2671" y="160"/>
                      </a:lnTo>
                      <a:cubicBezTo>
                        <a:pt x="2603" y="137"/>
                        <a:pt x="2534" y="91"/>
                        <a:pt x="2443" y="69"/>
                      </a:cubicBezTo>
                      <a:cubicBezTo>
                        <a:pt x="2397" y="46"/>
                        <a:pt x="2329" y="23"/>
                        <a:pt x="226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0" name="Google Shape;3680;p34"/>
                <p:cNvSpPr/>
                <p:nvPr/>
              </p:nvSpPr>
              <p:spPr>
                <a:xfrm>
                  <a:off x="8310151" y="2309691"/>
                  <a:ext cx="328874" cy="259758"/>
                </a:xfrm>
                <a:custGeom>
                  <a:rect b="b" l="l" r="r" t="t"/>
                  <a:pathLst>
                    <a:path extrusionOk="0" h="9610" w="12167">
                      <a:moveTo>
                        <a:pt x="1986" y="0"/>
                      </a:moveTo>
                      <a:cubicBezTo>
                        <a:pt x="1872" y="0"/>
                        <a:pt x="1781" y="69"/>
                        <a:pt x="1735" y="183"/>
                      </a:cubicBezTo>
                      <a:cubicBezTo>
                        <a:pt x="1689" y="252"/>
                        <a:pt x="1689" y="297"/>
                        <a:pt x="1689" y="366"/>
                      </a:cubicBezTo>
                      <a:cubicBezTo>
                        <a:pt x="1670" y="464"/>
                        <a:pt x="1667" y="545"/>
                        <a:pt x="1652" y="624"/>
                      </a:cubicBezTo>
                      <a:lnTo>
                        <a:pt x="1652" y="624"/>
                      </a:lnTo>
                      <a:cubicBezTo>
                        <a:pt x="1616" y="701"/>
                        <a:pt x="1596" y="764"/>
                        <a:pt x="1575" y="845"/>
                      </a:cubicBezTo>
                      <a:lnTo>
                        <a:pt x="1552" y="959"/>
                      </a:lnTo>
                      <a:cubicBezTo>
                        <a:pt x="1507" y="1073"/>
                        <a:pt x="1461" y="1210"/>
                        <a:pt x="1438" y="1370"/>
                      </a:cubicBezTo>
                      <a:cubicBezTo>
                        <a:pt x="1415" y="1507"/>
                        <a:pt x="1393" y="1690"/>
                        <a:pt x="1347" y="1872"/>
                      </a:cubicBezTo>
                      <a:cubicBezTo>
                        <a:pt x="1301" y="2055"/>
                        <a:pt x="1233" y="2237"/>
                        <a:pt x="1164" y="2420"/>
                      </a:cubicBezTo>
                      <a:cubicBezTo>
                        <a:pt x="1142" y="2534"/>
                        <a:pt x="1096" y="2625"/>
                        <a:pt x="1050" y="2740"/>
                      </a:cubicBezTo>
                      <a:cubicBezTo>
                        <a:pt x="982" y="2831"/>
                        <a:pt x="936" y="2945"/>
                        <a:pt x="890" y="3059"/>
                      </a:cubicBezTo>
                      <a:cubicBezTo>
                        <a:pt x="822" y="3242"/>
                        <a:pt x="754" y="3470"/>
                        <a:pt x="708" y="3675"/>
                      </a:cubicBezTo>
                      <a:lnTo>
                        <a:pt x="685" y="3721"/>
                      </a:lnTo>
                      <a:cubicBezTo>
                        <a:pt x="617" y="3995"/>
                        <a:pt x="571" y="4292"/>
                        <a:pt x="502" y="4634"/>
                      </a:cubicBezTo>
                      <a:lnTo>
                        <a:pt x="502" y="4702"/>
                      </a:lnTo>
                      <a:cubicBezTo>
                        <a:pt x="480" y="4817"/>
                        <a:pt x="457" y="4908"/>
                        <a:pt x="434" y="4999"/>
                      </a:cubicBezTo>
                      <a:cubicBezTo>
                        <a:pt x="411" y="5113"/>
                        <a:pt x="365" y="5205"/>
                        <a:pt x="343" y="5319"/>
                      </a:cubicBezTo>
                      <a:cubicBezTo>
                        <a:pt x="297" y="5433"/>
                        <a:pt x="229" y="5570"/>
                        <a:pt x="160" y="5707"/>
                      </a:cubicBezTo>
                      <a:cubicBezTo>
                        <a:pt x="137" y="5775"/>
                        <a:pt x="92" y="5867"/>
                        <a:pt x="69" y="5935"/>
                      </a:cubicBezTo>
                      <a:cubicBezTo>
                        <a:pt x="69" y="5958"/>
                        <a:pt x="69" y="5981"/>
                        <a:pt x="46" y="6004"/>
                      </a:cubicBezTo>
                      <a:cubicBezTo>
                        <a:pt x="46" y="6072"/>
                        <a:pt x="46" y="6140"/>
                        <a:pt x="46" y="6186"/>
                      </a:cubicBezTo>
                      <a:cubicBezTo>
                        <a:pt x="46" y="6209"/>
                        <a:pt x="23" y="6232"/>
                        <a:pt x="23" y="6232"/>
                      </a:cubicBezTo>
                      <a:cubicBezTo>
                        <a:pt x="0" y="6300"/>
                        <a:pt x="0" y="6369"/>
                        <a:pt x="23" y="6414"/>
                      </a:cubicBezTo>
                      <a:cubicBezTo>
                        <a:pt x="23" y="6460"/>
                        <a:pt x="69" y="6506"/>
                        <a:pt x="114" y="6529"/>
                      </a:cubicBezTo>
                      <a:lnTo>
                        <a:pt x="183" y="6551"/>
                      </a:lnTo>
                      <a:cubicBezTo>
                        <a:pt x="274" y="6597"/>
                        <a:pt x="388" y="6643"/>
                        <a:pt x="480" y="6665"/>
                      </a:cubicBezTo>
                      <a:lnTo>
                        <a:pt x="525" y="6688"/>
                      </a:lnTo>
                      <a:lnTo>
                        <a:pt x="594" y="6711"/>
                      </a:lnTo>
                      <a:cubicBezTo>
                        <a:pt x="754" y="6780"/>
                        <a:pt x="936" y="6848"/>
                        <a:pt x="1119" y="6917"/>
                      </a:cubicBezTo>
                      <a:cubicBezTo>
                        <a:pt x="1256" y="6962"/>
                        <a:pt x="1370" y="6985"/>
                        <a:pt x="1507" y="7031"/>
                      </a:cubicBezTo>
                      <a:cubicBezTo>
                        <a:pt x="1598" y="7054"/>
                        <a:pt x="1667" y="7076"/>
                        <a:pt x="1758" y="7099"/>
                      </a:cubicBezTo>
                      <a:lnTo>
                        <a:pt x="1918" y="7168"/>
                      </a:lnTo>
                      <a:cubicBezTo>
                        <a:pt x="2123" y="7236"/>
                        <a:pt x="2306" y="7282"/>
                        <a:pt x="2511" y="7350"/>
                      </a:cubicBezTo>
                      <a:cubicBezTo>
                        <a:pt x="2648" y="7396"/>
                        <a:pt x="2785" y="7419"/>
                        <a:pt x="2922" y="7464"/>
                      </a:cubicBezTo>
                      <a:cubicBezTo>
                        <a:pt x="3013" y="7487"/>
                        <a:pt x="3127" y="7510"/>
                        <a:pt x="3219" y="7556"/>
                      </a:cubicBezTo>
                      <a:cubicBezTo>
                        <a:pt x="3766" y="7693"/>
                        <a:pt x="4291" y="7875"/>
                        <a:pt x="4748" y="8035"/>
                      </a:cubicBezTo>
                      <a:lnTo>
                        <a:pt x="5113" y="8195"/>
                      </a:lnTo>
                      <a:cubicBezTo>
                        <a:pt x="5341" y="8263"/>
                        <a:pt x="5547" y="8355"/>
                        <a:pt x="5775" y="8423"/>
                      </a:cubicBezTo>
                      <a:lnTo>
                        <a:pt x="5729" y="8423"/>
                      </a:lnTo>
                      <a:cubicBezTo>
                        <a:pt x="5866" y="8469"/>
                        <a:pt x="6003" y="8514"/>
                        <a:pt x="6163" y="8560"/>
                      </a:cubicBezTo>
                      <a:cubicBezTo>
                        <a:pt x="6232" y="8583"/>
                        <a:pt x="6300" y="8606"/>
                        <a:pt x="6369" y="8628"/>
                      </a:cubicBezTo>
                      <a:cubicBezTo>
                        <a:pt x="6437" y="8651"/>
                        <a:pt x="6505" y="8674"/>
                        <a:pt x="6574" y="8697"/>
                      </a:cubicBezTo>
                      <a:cubicBezTo>
                        <a:pt x="6688" y="8743"/>
                        <a:pt x="6825" y="8788"/>
                        <a:pt x="6962" y="8811"/>
                      </a:cubicBezTo>
                      <a:cubicBezTo>
                        <a:pt x="7053" y="8834"/>
                        <a:pt x="7145" y="8857"/>
                        <a:pt x="7236" y="8880"/>
                      </a:cubicBezTo>
                      <a:lnTo>
                        <a:pt x="7327" y="8902"/>
                      </a:lnTo>
                      <a:cubicBezTo>
                        <a:pt x="7624" y="8994"/>
                        <a:pt x="7898" y="9085"/>
                        <a:pt x="8195" y="9153"/>
                      </a:cubicBezTo>
                      <a:cubicBezTo>
                        <a:pt x="8468" y="9245"/>
                        <a:pt x="8765" y="9313"/>
                        <a:pt x="9039" y="9382"/>
                      </a:cubicBezTo>
                      <a:cubicBezTo>
                        <a:pt x="9267" y="9427"/>
                        <a:pt x="9496" y="9496"/>
                        <a:pt x="9724" y="9541"/>
                      </a:cubicBezTo>
                      <a:lnTo>
                        <a:pt x="9815" y="9564"/>
                      </a:lnTo>
                      <a:cubicBezTo>
                        <a:pt x="9861" y="9587"/>
                        <a:pt x="9884" y="9587"/>
                        <a:pt x="9929" y="9610"/>
                      </a:cubicBezTo>
                      <a:lnTo>
                        <a:pt x="10021" y="9610"/>
                      </a:lnTo>
                      <a:cubicBezTo>
                        <a:pt x="10112" y="9610"/>
                        <a:pt x="10180" y="9587"/>
                        <a:pt x="10226" y="9564"/>
                      </a:cubicBezTo>
                      <a:cubicBezTo>
                        <a:pt x="10294" y="9519"/>
                        <a:pt x="10340" y="9450"/>
                        <a:pt x="10386" y="9382"/>
                      </a:cubicBezTo>
                      <a:lnTo>
                        <a:pt x="10409" y="9359"/>
                      </a:lnTo>
                      <a:cubicBezTo>
                        <a:pt x="10454" y="9290"/>
                        <a:pt x="10477" y="9245"/>
                        <a:pt x="10477" y="9199"/>
                      </a:cubicBezTo>
                      <a:cubicBezTo>
                        <a:pt x="10500" y="9153"/>
                        <a:pt x="10523" y="9108"/>
                        <a:pt x="10523" y="9062"/>
                      </a:cubicBezTo>
                      <a:cubicBezTo>
                        <a:pt x="10546" y="8971"/>
                        <a:pt x="10568" y="8880"/>
                        <a:pt x="10591" y="8788"/>
                      </a:cubicBezTo>
                      <a:cubicBezTo>
                        <a:pt x="10614" y="8697"/>
                        <a:pt x="10637" y="8583"/>
                        <a:pt x="10660" y="8469"/>
                      </a:cubicBezTo>
                      <a:cubicBezTo>
                        <a:pt x="10683" y="8355"/>
                        <a:pt x="10705" y="8263"/>
                        <a:pt x="10728" y="8172"/>
                      </a:cubicBezTo>
                      <a:cubicBezTo>
                        <a:pt x="10797" y="8035"/>
                        <a:pt x="10842" y="7921"/>
                        <a:pt x="10865" y="7784"/>
                      </a:cubicBezTo>
                      <a:lnTo>
                        <a:pt x="10888" y="7693"/>
                      </a:lnTo>
                      <a:cubicBezTo>
                        <a:pt x="10888" y="7670"/>
                        <a:pt x="10888" y="7624"/>
                        <a:pt x="10911" y="7578"/>
                      </a:cubicBezTo>
                      <a:cubicBezTo>
                        <a:pt x="10934" y="7510"/>
                        <a:pt x="10956" y="7442"/>
                        <a:pt x="10979" y="7373"/>
                      </a:cubicBezTo>
                      <a:cubicBezTo>
                        <a:pt x="11025" y="7213"/>
                        <a:pt x="11071" y="7076"/>
                        <a:pt x="11116" y="6917"/>
                      </a:cubicBezTo>
                      <a:cubicBezTo>
                        <a:pt x="11139" y="6871"/>
                        <a:pt x="11139" y="6848"/>
                        <a:pt x="11162" y="6802"/>
                      </a:cubicBezTo>
                      <a:lnTo>
                        <a:pt x="11185" y="6711"/>
                      </a:lnTo>
                      <a:cubicBezTo>
                        <a:pt x="11208" y="6643"/>
                        <a:pt x="11230" y="6574"/>
                        <a:pt x="11253" y="6529"/>
                      </a:cubicBezTo>
                      <a:cubicBezTo>
                        <a:pt x="11299" y="6369"/>
                        <a:pt x="11344" y="6232"/>
                        <a:pt x="11367" y="6072"/>
                      </a:cubicBezTo>
                      <a:cubicBezTo>
                        <a:pt x="11390" y="5981"/>
                        <a:pt x="11436" y="5889"/>
                        <a:pt x="11459" y="5798"/>
                      </a:cubicBezTo>
                      <a:lnTo>
                        <a:pt x="11504" y="5638"/>
                      </a:lnTo>
                      <a:lnTo>
                        <a:pt x="11596" y="5319"/>
                      </a:lnTo>
                      <a:cubicBezTo>
                        <a:pt x="11641" y="5113"/>
                        <a:pt x="11687" y="4908"/>
                        <a:pt x="11755" y="4702"/>
                      </a:cubicBezTo>
                      <a:cubicBezTo>
                        <a:pt x="11778" y="4657"/>
                        <a:pt x="11778" y="4611"/>
                        <a:pt x="11801" y="4588"/>
                      </a:cubicBezTo>
                      <a:lnTo>
                        <a:pt x="11824" y="4497"/>
                      </a:lnTo>
                      <a:cubicBezTo>
                        <a:pt x="11869" y="4383"/>
                        <a:pt x="11915" y="4292"/>
                        <a:pt x="11938" y="4178"/>
                      </a:cubicBezTo>
                      <a:cubicBezTo>
                        <a:pt x="11984" y="4041"/>
                        <a:pt x="12029" y="3926"/>
                        <a:pt x="12075" y="3789"/>
                      </a:cubicBezTo>
                      <a:cubicBezTo>
                        <a:pt x="12098" y="3721"/>
                        <a:pt x="12121" y="3630"/>
                        <a:pt x="12143" y="3538"/>
                      </a:cubicBezTo>
                      <a:lnTo>
                        <a:pt x="12143" y="3516"/>
                      </a:lnTo>
                      <a:lnTo>
                        <a:pt x="12143" y="3470"/>
                      </a:lnTo>
                      <a:cubicBezTo>
                        <a:pt x="12143" y="3401"/>
                        <a:pt x="12166" y="3356"/>
                        <a:pt x="12143" y="3287"/>
                      </a:cubicBezTo>
                      <a:cubicBezTo>
                        <a:pt x="12121" y="3219"/>
                        <a:pt x="12052" y="3128"/>
                        <a:pt x="11961" y="3082"/>
                      </a:cubicBezTo>
                      <a:cubicBezTo>
                        <a:pt x="11892" y="3036"/>
                        <a:pt x="11801" y="3013"/>
                        <a:pt x="11710" y="2968"/>
                      </a:cubicBezTo>
                      <a:cubicBezTo>
                        <a:pt x="11618" y="2945"/>
                        <a:pt x="11550" y="2945"/>
                        <a:pt x="11481" y="2922"/>
                      </a:cubicBezTo>
                      <a:cubicBezTo>
                        <a:pt x="11322" y="2876"/>
                        <a:pt x="11162" y="2831"/>
                        <a:pt x="11025" y="2785"/>
                      </a:cubicBezTo>
                      <a:cubicBezTo>
                        <a:pt x="10888" y="2740"/>
                        <a:pt x="10774" y="2717"/>
                        <a:pt x="10660" y="2671"/>
                      </a:cubicBezTo>
                      <a:cubicBezTo>
                        <a:pt x="10477" y="2625"/>
                        <a:pt x="10317" y="2580"/>
                        <a:pt x="10135" y="2511"/>
                      </a:cubicBezTo>
                      <a:lnTo>
                        <a:pt x="10021" y="2466"/>
                      </a:lnTo>
                      <a:lnTo>
                        <a:pt x="9906" y="2420"/>
                      </a:lnTo>
                      <a:lnTo>
                        <a:pt x="9861" y="2420"/>
                      </a:lnTo>
                      <a:cubicBezTo>
                        <a:pt x="9724" y="2351"/>
                        <a:pt x="9564" y="2306"/>
                        <a:pt x="9427" y="2260"/>
                      </a:cubicBezTo>
                      <a:cubicBezTo>
                        <a:pt x="9336" y="2237"/>
                        <a:pt x="9267" y="2215"/>
                        <a:pt x="9176" y="2192"/>
                      </a:cubicBezTo>
                      <a:lnTo>
                        <a:pt x="9062" y="2146"/>
                      </a:lnTo>
                      <a:lnTo>
                        <a:pt x="8879" y="2100"/>
                      </a:lnTo>
                      <a:cubicBezTo>
                        <a:pt x="8788" y="2078"/>
                        <a:pt x="8697" y="2055"/>
                        <a:pt x="8628" y="2032"/>
                      </a:cubicBezTo>
                      <a:cubicBezTo>
                        <a:pt x="8560" y="2032"/>
                        <a:pt x="8514" y="2009"/>
                        <a:pt x="8446" y="1986"/>
                      </a:cubicBezTo>
                      <a:cubicBezTo>
                        <a:pt x="8377" y="1963"/>
                        <a:pt x="8286" y="1941"/>
                        <a:pt x="8195" y="1918"/>
                      </a:cubicBezTo>
                      <a:cubicBezTo>
                        <a:pt x="7898" y="1827"/>
                        <a:pt x="7601" y="1735"/>
                        <a:pt x="7327" y="1621"/>
                      </a:cubicBezTo>
                      <a:cubicBezTo>
                        <a:pt x="7030" y="1530"/>
                        <a:pt x="6711" y="1438"/>
                        <a:pt x="6414" y="1347"/>
                      </a:cubicBezTo>
                      <a:cubicBezTo>
                        <a:pt x="6163" y="1256"/>
                        <a:pt x="5889" y="1187"/>
                        <a:pt x="5615" y="1119"/>
                      </a:cubicBezTo>
                      <a:cubicBezTo>
                        <a:pt x="5501" y="1096"/>
                        <a:pt x="5387" y="1050"/>
                        <a:pt x="5273" y="1028"/>
                      </a:cubicBezTo>
                      <a:cubicBezTo>
                        <a:pt x="5113" y="982"/>
                        <a:pt x="4953" y="936"/>
                        <a:pt x="4794" y="891"/>
                      </a:cubicBezTo>
                      <a:cubicBezTo>
                        <a:pt x="4497" y="822"/>
                        <a:pt x="4223" y="731"/>
                        <a:pt x="3972" y="662"/>
                      </a:cubicBezTo>
                      <a:cubicBezTo>
                        <a:pt x="3881" y="640"/>
                        <a:pt x="3812" y="617"/>
                        <a:pt x="3721" y="571"/>
                      </a:cubicBezTo>
                      <a:lnTo>
                        <a:pt x="3584" y="525"/>
                      </a:lnTo>
                      <a:lnTo>
                        <a:pt x="3424" y="480"/>
                      </a:lnTo>
                      <a:lnTo>
                        <a:pt x="3264" y="434"/>
                      </a:lnTo>
                      <a:cubicBezTo>
                        <a:pt x="3150" y="389"/>
                        <a:pt x="3059" y="343"/>
                        <a:pt x="2945" y="297"/>
                      </a:cubicBezTo>
                      <a:cubicBezTo>
                        <a:pt x="2739" y="206"/>
                        <a:pt x="2511" y="115"/>
                        <a:pt x="2306" y="69"/>
                      </a:cubicBezTo>
                      <a:cubicBezTo>
                        <a:pt x="2192" y="23"/>
                        <a:pt x="2100" y="0"/>
                        <a:pt x="198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1" name="Google Shape;3681;p34"/>
                <p:cNvSpPr/>
                <p:nvPr/>
              </p:nvSpPr>
              <p:spPr>
                <a:xfrm>
                  <a:off x="8327423" y="2111020"/>
                  <a:ext cx="45681" cy="140448"/>
                </a:xfrm>
                <a:custGeom>
                  <a:rect b="b" l="l" r="r" t="t"/>
                  <a:pathLst>
                    <a:path extrusionOk="0" h="5196" w="1690">
                      <a:moveTo>
                        <a:pt x="183" y="1"/>
                      </a:moveTo>
                      <a:cubicBezTo>
                        <a:pt x="137" y="1"/>
                        <a:pt x="92" y="1"/>
                        <a:pt x="69" y="46"/>
                      </a:cubicBezTo>
                      <a:cubicBezTo>
                        <a:pt x="0" y="92"/>
                        <a:pt x="0" y="206"/>
                        <a:pt x="69" y="252"/>
                      </a:cubicBezTo>
                      <a:cubicBezTo>
                        <a:pt x="137" y="343"/>
                        <a:pt x="183" y="412"/>
                        <a:pt x="251" y="480"/>
                      </a:cubicBezTo>
                      <a:cubicBezTo>
                        <a:pt x="251" y="480"/>
                        <a:pt x="229" y="457"/>
                        <a:pt x="229" y="457"/>
                      </a:cubicBezTo>
                      <a:lnTo>
                        <a:pt x="229" y="457"/>
                      </a:lnTo>
                      <a:cubicBezTo>
                        <a:pt x="251" y="503"/>
                        <a:pt x="274" y="526"/>
                        <a:pt x="297" y="571"/>
                      </a:cubicBezTo>
                      <a:cubicBezTo>
                        <a:pt x="343" y="686"/>
                        <a:pt x="366" y="800"/>
                        <a:pt x="411" y="914"/>
                      </a:cubicBezTo>
                      <a:cubicBezTo>
                        <a:pt x="457" y="1051"/>
                        <a:pt x="503" y="1188"/>
                        <a:pt x="525" y="1302"/>
                      </a:cubicBezTo>
                      <a:cubicBezTo>
                        <a:pt x="548" y="1439"/>
                        <a:pt x="571" y="1576"/>
                        <a:pt x="594" y="1690"/>
                      </a:cubicBezTo>
                      <a:cubicBezTo>
                        <a:pt x="617" y="1804"/>
                        <a:pt x="639" y="1918"/>
                        <a:pt x="662" y="2055"/>
                      </a:cubicBezTo>
                      <a:cubicBezTo>
                        <a:pt x="662" y="2032"/>
                        <a:pt x="662" y="2032"/>
                        <a:pt x="662" y="2032"/>
                      </a:cubicBezTo>
                      <a:cubicBezTo>
                        <a:pt x="685" y="2169"/>
                        <a:pt x="685" y="2306"/>
                        <a:pt x="708" y="2443"/>
                      </a:cubicBezTo>
                      <a:cubicBezTo>
                        <a:pt x="731" y="2580"/>
                        <a:pt x="731" y="2717"/>
                        <a:pt x="754" y="2854"/>
                      </a:cubicBezTo>
                      <a:cubicBezTo>
                        <a:pt x="776" y="3128"/>
                        <a:pt x="799" y="3402"/>
                        <a:pt x="799" y="3676"/>
                      </a:cubicBezTo>
                      <a:cubicBezTo>
                        <a:pt x="822" y="3927"/>
                        <a:pt x="822" y="4178"/>
                        <a:pt x="799" y="4429"/>
                      </a:cubicBezTo>
                      <a:cubicBezTo>
                        <a:pt x="799" y="4520"/>
                        <a:pt x="799" y="4634"/>
                        <a:pt x="776" y="4748"/>
                      </a:cubicBezTo>
                      <a:cubicBezTo>
                        <a:pt x="776" y="4794"/>
                        <a:pt x="776" y="4840"/>
                        <a:pt x="776" y="4885"/>
                      </a:cubicBezTo>
                      <a:cubicBezTo>
                        <a:pt x="776" y="4999"/>
                        <a:pt x="822" y="5091"/>
                        <a:pt x="913" y="5159"/>
                      </a:cubicBezTo>
                      <a:cubicBezTo>
                        <a:pt x="958" y="5186"/>
                        <a:pt x="1003" y="5195"/>
                        <a:pt x="1048" y="5195"/>
                      </a:cubicBezTo>
                      <a:cubicBezTo>
                        <a:pt x="1117" y="5195"/>
                        <a:pt x="1186" y="5173"/>
                        <a:pt x="1256" y="5159"/>
                      </a:cubicBezTo>
                      <a:cubicBezTo>
                        <a:pt x="1301" y="5159"/>
                        <a:pt x="1347" y="5136"/>
                        <a:pt x="1416" y="5114"/>
                      </a:cubicBezTo>
                      <a:cubicBezTo>
                        <a:pt x="1507" y="5068"/>
                        <a:pt x="1553" y="4954"/>
                        <a:pt x="1575" y="4840"/>
                      </a:cubicBezTo>
                      <a:cubicBezTo>
                        <a:pt x="1598" y="4771"/>
                        <a:pt x="1621" y="4680"/>
                        <a:pt x="1621" y="4611"/>
                      </a:cubicBezTo>
                      <a:cubicBezTo>
                        <a:pt x="1621" y="4520"/>
                        <a:pt x="1621" y="4452"/>
                        <a:pt x="1644" y="4383"/>
                      </a:cubicBezTo>
                      <a:cubicBezTo>
                        <a:pt x="1644" y="4246"/>
                        <a:pt x="1667" y="4086"/>
                        <a:pt x="1667" y="3927"/>
                      </a:cubicBezTo>
                      <a:cubicBezTo>
                        <a:pt x="1689" y="3288"/>
                        <a:pt x="1667" y="2648"/>
                        <a:pt x="1575" y="2032"/>
                      </a:cubicBezTo>
                      <a:cubicBezTo>
                        <a:pt x="1530" y="1872"/>
                        <a:pt x="1507" y="1735"/>
                        <a:pt x="1461" y="1576"/>
                      </a:cubicBezTo>
                      <a:cubicBezTo>
                        <a:pt x="1438" y="1393"/>
                        <a:pt x="1393" y="1233"/>
                        <a:pt x="1324" y="1096"/>
                      </a:cubicBezTo>
                      <a:cubicBezTo>
                        <a:pt x="1256" y="914"/>
                        <a:pt x="1164" y="754"/>
                        <a:pt x="1073" y="617"/>
                      </a:cubicBezTo>
                      <a:cubicBezTo>
                        <a:pt x="982" y="503"/>
                        <a:pt x="868" y="389"/>
                        <a:pt x="776" y="252"/>
                      </a:cubicBezTo>
                      <a:lnTo>
                        <a:pt x="776" y="252"/>
                      </a:lnTo>
                      <a:lnTo>
                        <a:pt x="799" y="275"/>
                      </a:lnTo>
                      <a:cubicBezTo>
                        <a:pt x="776" y="252"/>
                        <a:pt x="754" y="229"/>
                        <a:pt x="754" y="206"/>
                      </a:cubicBezTo>
                      <a:cubicBezTo>
                        <a:pt x="700" y="153"/>
                        <a:pt x="631" y="131"/>
                        <a:pt x="560" y="131"/>
                      </a:cubicBezTo>
                      <a:cubicBezTo>
                        <a:pt x="510" y="131"/>
                        <a:pt x="459" y="142"/>
                        <a:pt x="411" y="161"/>
                      </a:cubicBezTo>
                      <a:cubicBezTo>
                        <a:pt x="366" y="115"/>
                        <a:pt x="320" y="92"/>
                        <a:pt x="297" y="46"/>
                      </a:cubicBezTo>
                      <a:cubicBezTo>
                        <a:pt x="251" y="1"/>
                        <a:pt x="229" y="1"/>
                        <a:pt x="183"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2" name="Google Shape;3682;p34"/>
                <p:cNvSpPr/>
                <p:nvPr/>
              </p:nvSpPr>
              <p:spPr>
                <a:xfrm>
                  <a:off x="8337911" y="2248603"/>
                  <a:ext cx="37031" cy="48762"/>
                </a:xfrm>
                <a:custGeom>
                  <a:rect b="b" l="l" r="r" t="t"/>
                  <a:pathLst>
                    <a:path extrusionOk="0" h="1804" w="1370">
                      <a:moveTo>
                        <a:pt x="1187" y="1"/>
                      </a:moveTo>
                      <a:cubicBezTo>
                        <a:pt x="1142" y="1"/>
                        <a:pt x="1096" y="24"/>
                        <a:pt x="1073" y="46"/>
                      </a:cubicBezTo>
                      <a:cubicBezTo>
                        <a:pt x="1055" y="40"/>
                        <a:pt x="1037" y="37"/>
                        <a:pt x="1019" y="37"/>
                      </a:cubicBezTo>
                      <a:cubicBezTo>
                        <a:pt x="971" y="37"/>
                        <a:pt x="930" y="59"/>
                        <a:pt x="913" y="92"/>
                      </a:cubicBezTo>
                      <a:cubicBezTo>
                        <a:pt x="868" y="115"/>
                        <a:pt x="868" y="161"/>
                        <a:pt x="845" y="183"/>
                      </a:cubicBezTo>
                      <a:lnTo>
                        <a:pt x="822" y="183"/>
                      </a:lnTo>
                      <a:cubicBezTo>
                        <a:pt x="799" y="161"/>
                        <a:pt x="754" y="161"/>
                        <a:pt x="731" y="161"/>
                      </a:cubicBezTo>
                      <a:cubicBezTo>
                        <a:pt x="731" y="115"/>
                        <a:pt x="731" y="69"/>
                        <a:pt x="708" y="46"/>
                      </a:cubicBezTo>
                      <a:cubicBezTo>
                        <a:pt x="685" y="24"/>
                        <a:pt x="662" y="24"/>
                        <a:pt x="640" y="24"/>
                      </a:cubicBezTo>
                      <a:cubicBezTo>
                        <a:pt x="594" y="24"/>
                        <a:pt x="571" y="24"/>
                        <a:pt x="548" y="46"/>
                      </a:cubicBezTo>
                      <a:cubicBezTo>
                        <a:pt x="540" y="42"/>
                        <a:pt x="531" y="40"/>
                        <a:pt x="523" y="40"/>
                      </a:cubicBezTo>
                      <a:cubicBezTo>
                        <a:pt x="487" y="40"/>
                        <a:pt x="453" y="78"/>
                        <a:pt x="434" y="115"/>
                      </a:cubicBezTo>
                      <a:cubicBezTo>
                        <a:pt x="388" y="229"/>
                        <a:pt x="366" y="366"/>
                        <a:pt x="320" y="480"/>
                      </a:cubicBezTo>
                      <a:cubicBezTo>
                        <a:pt x="297" y="617"/>
                        <a:pt x="274" y="731"/>
                        <a:pt x="229" y="868"/>
                      </a:cubicBezTo>
                      <a:cubicBezTo>
                        <a:pt x="183" y="982"/>
                        <a:pt x="160" y="1096"/>
                        <a:pt x="115" y="1211"/>
                      </a:cubicBezTo>
                      <a:cubicBezTo>
                        <a:pt x="92" y="1302"/>
                        <a:pt x="46" y="1370"/>
                        <a:pt x="23" y="1484"/>
                      </a:cubicBezTo>
                      <a:cubicBezTo>
                        <a:pt x="0" y="1530"/>
                        <a:pt x="23" y="1576"/>
                        <a:pt x="69" y="1599"/>
                      </a:cubicBezTo>
                      <a:cubicBezTo>
                        <a:pt x="92" y="1610"/>
                        <a:pt x="115" y="1616"/>
                        <a:pt x="137" y="1616"/>
                      </a:cubicBezTo>
                      <a:cubicBezTo>
                        <a:pt x="160" y="1616"/>
                        <a:pt x="183" y="1610"/>
                        <a:pt x="206" y="1599"/>
                      </a:cubicBezTo>
                      <a:cubicBezTo>
                        <a:pt x="229" y="1621"/>
                        <a:pt x="251" y="1644"/>
                        <a:pt x="297" y="1644"/>
                      </a:cubicBezTo>
                      <a:cubicBezTo>
                        <a:pt x="320" y="1667"/>
                        <a:pt x="343" y="1690"/>
                        <a:pt x="388" y="1713"/>
                      </a:cubicBezTo>
                      <a:cubicBezTo>
                        <a:pt x="434" y="1713"/>
                        <a:pt x="503" y="1713"/>
                        <a:pt x="548" y="1667"/>
                      </a:cubicBezTo>
                      <a:cubicBezTo>
                        <a:pt x="548" y="1690"/>
                        <a:pt x="571" y="1690"/>
                        <a:pt x="594" y="1690"/>
                      </a:cubicBezTo>
                      <a:cubicBezTo>
                        <a:pt x="594" y="1736"/>
                        <a:pt x="640" y="1758"/>
                        <a:pt x="662" y="1781"/>
                      </a:cubicBezTo>
                      <a:cubicBezTo>
                        <a:pt x="693" y="1796"/>
                        <a:pt x="728" y="1804"/>
                        <a:pt x="764" y="1804"/>
                      </a:cubicBezTo>
                      <a:cubicBezTo>
                        <a:pt x="835" y="1804"/>
                        <a:pt x="906" y="1774"/>
                        <a:pt x="936" y="1713"/>
                      </a:cubicBezTo>
                      <a:cubicBezTo>
                        <a:pt x="959" y="1644"/>
                        <a:pt x="982" y="1576"/>
                        <a:pt x="1005" y="1530"/>
                      </a:cubicBezTo>
                      <a:cubicBezTo>
                        <a:pt x="1005" y="1462"/>
                        <a:pt x="1028" y="1393"/>
                        <a:pt x="1050" y="1347"/>
                      </a:cubicBezTo>
                      <a:cubicBezTo>
                        <a:pt x="1073" y="1211"/>
                        <a:pt x="1119" y="1096"/>
                        <a:pt x="1165" y="982"/>
                      </a:cubicBezTo>
                      <a:cubicBezTo>
                        <a:pt x="1210" y="845"/>
                        <a:pt x="1256" y="708"/>
                        <a:pt x="1279" y="571"/>
                      </a:cubicBezTo>
                      <a:cubicBezTo>
                        <a:pt x="1301" y="503"/>
                        <a:pt x="1324" y="434"/>
                        <a:pt x="1347" y="389"/>
                      </a:cubicBezTo>
                      <a:cubicBezTo>
                        <a:pt x="1347" y="320"/>
                        <a:pt x="1370" y="275"/>
                        <a:pt x="1370" y="206"/>
                      </a:cubicBezTo>
                      <a:cubicBezTo>
                        <a:pt x="1370" y="183"/>
                        <a:pt x="1370" y="138"/>
                        <a:pt x="1347" y="92"/>
                      </a:cubicBezTo>
                      <a:cubicBezTo>
                        <a:pt x="1324" y="69"/>
                        <a:pt x="1301" y="46"/>
                        <a:pt x="1279" y="24"/>
                      </a:cubicBezTo>
                      <a:cubicBezTo>
                        <a:pt x="1256" y="24"/>
                        <a:pt x="1233" y="1"/>
                        <a:pt x="1187"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3" name="Google Shape;3683;p34"/>
                <p:cNvSpPr/>
                <p:nvPr/>
              </p:nvSpPr>
              <p:spPr>
                <a:xfrm>
                  <a:off x="8259551" y="2325720"/>
                  <a:ext cx="90713" cy="233864"/>
                </a:xfrm>
                <a:custGeom>
                  <a:rect b="b" l="l" r="r" t="t"/>
                  <a:pathLst>
                    <a:path extrusionOk="0" h="8652" w="3356">
                      <a:moveTo>
                        <a:pt x="2877" y="1"/>
                      </a:moveTo>
                      <a:cubicBezTo>
                        <a:pt x="2808" y="1"/>
                        <a:pt x="2740" y="1"/>
                        <a:pt x="2694" y="47"/>
                      </a:cubicBezTo>
                      <a:lnTo>
                        <a:pt x="2671" y="47"/>
                      </a:lnTo>
                      <a:cubicBezTo>
                        <a:pt x="2671" y="24"/>
                        <a:pt x="2648" y="24"/>
                        <a:pt x="2626" y="24"/>
                      </a:cubicBezTo>
                      <a:cubicBezTo>
                        <a:pt x="2617" y="20"/>
                        <a:pt x="2609" y="18"/>
                        <a:pt x="2601" y="18"/>
                      </a:cubicBezTo>
                      <a:cubicBezTo>
                        <a:pt x="2564" y="18"/>
                        <a:pt x="2530" y="55"/>
                        <a:pt x="2511" y="92"/>
                      </a:cubicBezTo>
                      <a:cubicBezTo>
                        <a:pt x="2489" y="184"/>
                        <a:pt x="2466" y="275"/>
                        <a:pt x="2443" y="366"/>
                      </a:cubicBezTo>
                      <a:cubicBezTo>
                        <a:pt x="2420" y="435"/>
                        <a:pt x="2397" y="480"/>
                        <a:pt x="2374" y="549"/>
                      </a:cubicBezTo>
                      <a:cubicBezTo>
                        <a:pt x="2374" y="572"/>
                        <a:pt x="2374" y="594"/>
                        <a:pt x="2374" y="617"/>
                      </a:cubicBezTo>
                      <a:cubicBezTo>
                        <a:pt x="2329" y="731"/>
                        <a:pt x="2283" y="845"/>
                        <a:pt x="2260" y="960"/>
                      </a:cubicBezTo>
                      <a:cubicBezTo>
                        <a:pt x="2237" y="1051"/>
                        <a:pt x="2192" y="1119"/>
                        <a:pt x="2169" y="1188"/>
                      </a:cubicBezTo>
                      <a:cubicBezTo>
                        <a:pt x="2146" y="1256"/>
                        <a:pt x="2123" y="1348"/>
                        <a:pt x="2101" y="1439"/>
                      </a:cubicBezTo>
                      <a:cubicBezTo>
                        <a:pt x="2055" y="1576"/>
                        <a:pt x="2009" y="1713"/>
                        <a:pt x="1964" y="1850"/>
                      </a:cubicBezTo>
                      <a:cubicBezTo>
                        <a:pt x="1918" y="2010"/>
                        <a:pt x="1849" y="2147"/>
                        <a:pt x="1804" y="2306"/>
                      </a:cubicBezTo>
                      <a:cubicBezTo>
                        <a:pt x="1781" y="2443"/>
                        <a:pt x="1735" y="2580"/>
                        <a:pt x="1690" y="2717"/>
                      </a:cubicBezTo>
                      <a:cubicBezTo>
                        <a:pt x="1644" y="2854"/>
                        <a:pt x="1598" y="2991"/>
                        <a:pt x="1553" y="3128"/>
                      </a:cubicBezTo>
                      <a:cubicBezTo>
                        <a:pt x="1507" y="3265"/>
                        <a:pt x="1461" y="3425"/>
                        <a:pt x="1416" y="3562"/>
                      </a:cubicBezTo>
                      <a:cubicBezTo>
                        <a:pt x="1370" y="3699"/>
                        <a:pt x="1324" y="3858"/>
                        <a:pt x="1279" y="3995"/>
                      </a:cubicBezTo>
                      <a:cubicBezTo>
                        <a:pt x="1233" y="4132"/>
                        <a:pt x="1210" y="4292"/>
                        <a:pt x="1165" y="4429"/>
                      </a:cubicBezTo>
                      <a:cubicBezTo>
                        <a:pt x="1119" y="4566"/>
                        <a:pt x="1073" y="4726"/>
                        <a:pt x="1028" y="4863"/>
                      </a:cubicBezTo>
                      <a:cubicBezTo>
                        <a:pt x="982" y="5023"/>
                        <a:pt x="914" y="5182"/>
                        <a:pt x="868" y="5342"/>
                      </a:cubicBezTo>
                      <a:cubicBezTo>
                        <a:pt x="822" y="5479"/>
                        <a:pt x="777" y="5639"/>
                        <a:pt x="731" y="5799"/>
                      </a:cubicBezTo>
                      <a:cubicBezTo>
                        <a:pt x="685" y="5958"/>
                        <a:pt x="640" y="6095"/>
                        <a:pt x="594" y="6232"/>
                      </a:cubicBezTo>
                      <a:cubicBezTo>
                        <a:pt x="594" y="6301"/>
                        <a:pt x="571" y="6369"/>
                        <a:pt x="548" y="6438"/>
                      </a:cubicBezTo>
                      <a:cubicBezTo>
                        <a:pt x="526" y="6529"/>
                        <a:pt x="503" y="6597"/>
                        <a:pt x="480" y="6689"/>
                      </a:cubicBezTo>
                      <a:cubicBezTo>
                        <a:pt x="411" y="6849"/>
                        <a:pt x="366" y="6985"/>
                        <a:pt x="343" y="7145"/>
                      </a:cubicBezTo>
                      <a:cubicBezTo>
                        <a:pt x="297" y="7237"/>
                        <a:pt x="275" y="7351"/>
                        <a:pt x="229" y="7442"/>
                      </a:cubicBezTo>
                      <a:cubicBezTo>
                        <a:pt x="206" y="7533"/>
                        <a:pt x="183" y="7647"/>
                        <a:pt x="138" y="7739"/>
                      </a:cubicBezTo>
                      <a:cubicBezTo>
                        <a:pt x="115" y="7830"/>
                        <a:pt x="92" y="7921"/>
                        <a:pt x="69" y="8013"/>
                      </a:cubicBezTo>
                      <a:cubicBezTo>
                        <a:pt x="46" y="8058"/>
                        <a:pt x="46" y="8104"/>
                        <a:pt x="23" y="8127"/>
                      </a:cubicBezTo>
                      <a:cubicBezTo>
                        <a:pt x="1" y="8195"/>
                        <a:pt x="1" y="8264"/>
                        <a:pt x="1" y="8309"/>
                      </a:cubicBezTo>
                      <a:cubicBezTo>
                        <a:pt x="1" y="8401"/>
                        <a:pt x="46" y="8492"/>
                        <a:pt x="138" y="8538"/>
                      </a:cubicBezTo>
                      <a:cubicBezTo>
                        <a:pt x="183" y="8560"/>
                        <a:pt x="229" y="8583"/>
                        <a:pt x="275" y="8583"/>
                      </a:cubicBezTo>
                      <a:cubicBezTo>
                        <a:pt x="320" y="8606"/>
                        <a:pt x="389" y="8606"/>
                        <a:pt x="457" y="8629"/>
                      </a:cubicBezTo>
                      <a:cubicBezTo>
                        <a:pt x="480" y="8629"/>
                        <a:pt x="503" y="8629"/>
                        <a:pt x="548" y="8652"/>
                      </a:cubicBezTo>
                      <a:cubicBezTo>
                        <a:pt x="571" y="8652"/>
                        <a:pt x="640" y="8629"/>
                        <a:pt x="685" y="8606"/>
                      </a:cubicBezTo>
                      <a:cubicBezTo>
                        <a:pt x="731" y="8583"/>
                        <a:pt x="754" y="8560"/>
                        <a:pt x="777" y="8515"/>
                      </a:cubicBezTo>
                      <a:cubicBezTo>
                        <a:pt x="799" y="8492"/>
                        <a:pt x="799" y="8469"/>
                        <a:pt x="822" y="8423"/>
                      </a:cubicBezTo>
                      <a:lnTo>
                        <a:pt x="845" y="8423"/>
                      </a:lnTo>
                      <a:cubicBezTo>
                        <a:pt x="868" y="8423"/>
                        <a:pt x="891" y="8401"/>
                        <a:pt x="914" y="8401"/>
                      </a:cubicBezTo>
                      <a:cubicBezTo>
                        <a:pt x="959" y="8378"/>
                        <a:pt x="982" y="8355"/>
                        <a:pt x="1005" y="8309"/>
                      </a:cubicBezTo>
                      <a:cubicBezTo>
                        <a:pt x="1028" y="8287"/>
                        <a:pt x="1051" y="8241"/>
                        <a:pt x="1051" y="8195"/>
                      </a:cubicBezTo>
                      <a:cubicBezTo>
                        <a:pt x="1073" y="8172"/>
                        <a:pt x="1073" y="8127"/>
                        <a:pt x="1096" y="8104"/>
                      </a:cubicBezTo>
                      <a:cubicBezTo>
                        <a:pt x="1119" y="8035"/>
                        <a:pt x="1142" y="7944"/>
                        <a:pt x="1165" y="7876"/>
                      </a:cubicBezTo>
                      <a:cubicBezTo>
                        <a:pt x="1210" y="7739"/>
                        <a:pt x="1256" y="7602"/>
                        <a:pt x="1302" y="7465"/>
                      </a:cubicBezTo>
                      <a:cubicBezTo>
                        <a:pt x="1416" y="7145"/>
                        <a:pt x="1530" y="6849"/>
                        <a:pt x="1621" y="6529"/>
                      </a:cubicBezTo>
                      <a:cubicBezTo>
                        <a:pt x="1667" y="6369"/>
                        <a:pt x="1712" y="6232"/>
                        <a:pt x="1758" y="6072"/>
                      </a:cubicBezTo>
                      <a:cubicBezTo>
                        <a:pt x="1804" y="5913"/>
                        <a:pt x="1849" y="5753"/>
                        <a:pt x="1918" y="5593"/>
                      </a:cubicBezTo>
                      <a:cubicBezTo>
                        <a:pt x="1964" y="5433"/>
                        <a:pt x="2009" y="5274"/>
                        <a:pt x="2055" y="5114"/>
                      </a:cubicBezTo>
                      <a:cubicBezTo>
                        <a:pt x="2101" y="4954"/>
                        <a:pt x="2146" y="4794"/>
                        <a:pt x="2192" y="4634"/>
                      </a:cubicBezTo>
                      <a:cubicBezTo>
                        <a:pt x="2237" y="4475"/>
                        <a:pt x="2283" y="4315"/>
                        <a:pt x="2329" y="4155"/>
                      </a:cubicBezTo>
                      <a:cubicBezTo>
                        <a:pt x="2374" y="3995"/>
                        <a:pt x="2420" y="3836"/>
                        <a:pt x="2466" y="3676"/>
                      </a:cubicBezTo>
                      <a:cubicBezTo>
                        <a:pt x="2557" y="3356"/>
                        <a:pt x="2626" y="3037"/>
                        <a:pt x="2694" y="2740"/>
                      </a:cubicBezTo>
                      <a:cubicBezTo>
                        <a:pt x="2740" y="2580"/>
                        <a:pt x="2785" y="2420"/>
                        <a:pt x="2831" y="2261"/>
                      </a:cubicBezTo>
                      <a:cubicBezTo>
                        <a:pt x="2877" y="2101"/>
                        <a:pt x="2922" y="1941"/>
                        <a:pt x="2968" y="1781"/>
                      </a:cubicBezTo>
                      <a:cubicBezTo>
                        <a:pt x="3014" y="1622"/>
                        <a:pt x="3059" y="1485"/>
                        <a:pt x="3105" y="1325"/>
                      </a:cubicBezTo>
                      <a:cubicBezTo>
                        <a:pt x="3150" y="1165"/>
                        <a:pt x="3196" y="1005"/>
                        <a:pt x="3242" y="845"/>
                      </a:cubicBezTo>
                      <a:cubicBezTo>
                        <a:pt x="3265" y="777"/>
                        <a:pt x="3287" y="709"/>
                        <a:pt x="3310" y="617"/>
                      </a:cubicBezTo>
                      <a:cubicBezTo>
                        <a:pt x="3333" y="526"/>
                        <a:pt x="3356" y="412"/>
                        <a:pt x="3333" y="298"/>
                      </a:cubicBezTo>
                      <a:cubicBezTo>
                        <a:pt x="3310" y="252"/>
                        <a:pt x="3265" y="184"/>
                        <a:pt x="3242" y="138"/>
                      </a:cubicBezTo>
                      <a:cubicBezTo>
                        <a:pt x="3173" y="69"/>
                        <a:pt x="3082" y="24"/>
                        <a:pt x="3014" y="24"/>
                      </a:cubicBezTo>
                      <a:cubicBezTo>
                        <a:pt x="2968" y="1"/>
                        <a:pt x="2922" y="1"/>
                        <a:pt x="2877"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4" name="Google Shape;3684;p34"/>
                <p:cNvSpPr/>
                <p:nvPr/>
              </p:nvSpPr>
              <p:spPr>
                <a:xfrm>
                  <a:off x="8233034" y="2586721"/>
                  <a:ext cx="40113" cy="61088"/>
                </a:xfrm>
                <a:custGeom>
                  <a:rect b="b" l="l" r="r" t="t"/>
                  <a:pathLst>
                    <a:path extrusionOk="0" h="2260" w="1484">
                      <a:moveTo>
                        <a:pt x="708" y="0"/>
                      </a:moveTo>
                      <a:cubicBezTo>
                        <a:pt x="685" y="0"/>
                        <a:pt x="662" y="23"/>
                        <a:pt x="639" y="46"/>
                      </a:cubicBezTo>
                      <a:cubicBezTo>
                        <a:pt x="616" y="137"/>
                        <a:pt x="594" y="228"/>
                        <a:pt x="571" y="320"/>
                      </a:cubicBezTo>
                      <a:cubicBezTo>
                        <a:pt x="548" y="365"/>
                        <a:pt x="525" y="411"/>
                        <a:pt x="525" y="457"/>
                      </a:cubicBezTo>
                      <a:cubicBezTo>
                        <a:pt x="502" y="502"/>
                        <a:pt x="502" y="548"/>
                        <a:pt x="479" y="593"/>
                      </a:cubicBezTo>
                      <a:cubicBezTo>
                        <a:pt x="434" y="776"/>
                        <a:pt x="388" y="959"/>
                        <a:pt x="320" y="1118"/>
                      </a:cubicBezTo>
                      <a:cubicBezTo>
                        <a:pt x="251" y="1301"/>
                        <a:pt x="183" y="1484"/>
                        <a:pt x="114" y="1666"/>
                      </a:cubicBezTo>
                      <a:cubicBezTo>
                        <a:pt x="91" y="1735"/>
                        <a:pt x="69" y="1803"/>
                        <a:pt x="46" y="1895"/>
                      </a:cubicBezTo>
                      <a:cubicBezTo>
                        <a:pt x="46" y="1917"/>
                        <a:pt x="46" y="1963"/>
                        <a:pt x="23" y="1986"/>
                      </a:cubicBezTo>
                      <a:cubicBezTo>
                        <a:pt x="23" y="2009"/>
                        <a:pt x="0" y="2077"/>
                        <a:pt x="23" y="2100"/>
                      </a:cubicBezTo>
                      <a:cubicBezTo>
                        <a:pt x="23" y="2123"/>
                        <a:pt x="23" y="2146"/>
                        <a:pt x="46" y="2168"/>
                      </a:cubicBezTo>
                      <a:cubicBezTo>
                        <a:pt x="69" y="2191"/>
                        <a:pt x="69" y="2191"/>
                        <a:pt x="114" y="2214"/>
                      </a:cubicBezTo>
                      <a:cubicBezTo>
                        <a:pt x="137" y="2214"/>
                        <a:pt x="206" y="2214"/>
                        <a:pt x="228" y="2168"/>
                      </a:cubicBezTo>
                      <a:lnTo>
                        <a:pt x="251" y="2168"/>
                      </a:lnTo>
                      <a:cubicBezTo>
                        <a:pt x="251" y="2191"/>
                        <a:pt x="274" y="2214"/>
                        <a:pt x="297" y="2214"/>
                      </a:cubicBezTo>
                      <a:cubicBezTo>
                        <a:pt x="320" y="2237"/>
                        <a:pt x="342" y="2237"/>
                        <a:pt x="365" y="2260"/>
                      </a:cubicBezTo>
                      <a:cubicBezTo>
                        <a:pt x="411" y="2260"/>
                        <a:pt x="434" y="2237"/>
                        <a:pt x="457" y="2237"/>
                      </a:cubicBezTo>
                      <a:cubicBezTo>
                        <a:pt x="525" y="2214"/>
                        <a:pt x="548" y="2146"/>
                        <a:pt x="571" y="2077"/>
                      </a:cubicBezTo>
                      <a:cubicBezTo>
                        <a:pt x="594" y="2077"/>
                        <a:pt x="594" y="2054"/>
                        <a:pt x="594" y="2054"/>
                      </a:cubicBezTo>
                      <a:cubicBezTo>
                        <a:pt x="594" y="2077"/>
                        <a:pt x="616" y="2077"/>
                        <a:pt x="616" y="2077"/>
                      </a:cubicBezTo>
                      <a:cubicBezTo>
                        <a:pt x="652" y="2104"/>
                        <a:pt x="696" y="2117"/>
                        <a:pt x="737" y="2117"/>
                      </a:cubicBezTo>
                      <a:cubicBezTo>
                        <a:pt x="802" y="2117"/>
                        <a:pt x="863" y="2087"/>
                        <a:pt x="890" y="2031"/>
                      </a:cubicBezTo>
                      <a:cubicBezTo>
                        <a:pt x="913" y="1986"/>
                        <a:pt x="936" y="1940"/>
                        <a:pt x="959" y="1895"/>
                      </a:cubicBezTo>
                      <a:cubicBezTo>
                        <a:pt x="1004" y="1895"/>
                        <a:pt x="1050" y="1849"/>
                        <a:pt x="1073" y="1803"/>
                      </a:cubicBezTo>
                      <a:cubicBezTo>
                        <a:pt x="1141" y="1575"/>
                        <a:pt x="1210" y="1324"/>
                        <a:pt x="1278" y="1096"/>
                      </a:cubicBezTo>
                      <a:cubicBezTo>
                        <a:pt x="1301" y="982"/>
                        <a:pt x="1347" y="845"/>
                        <a:pt x="1392" y="730"/>
                      </a:cubicBezTo>
                      <a:cubicBezTo>
                        <a:pt x="1392" y="662"/>
                        <a:pt x="1415" y="616"/>
                        <a:pt x="1438" y="571"/>
                      </a:cubicBezTo>
                      <a:cubicBezTo>
                        <a:pt x="1438" y="502"/>
                        <a:pt x="1461" y="434"/>
                        <a:pt x="1484" y="388"/>
                      </a:cubicBezTo>
                      <a:cubicBezTo>
                        <a:pt x="1484" y="342"/>
                        <a:pt x="1484" y="320"/>
                        <a:pt x="1461" y="297"/>
                      </a:cubicBezTo>
                      <a:cubicBezTo>
                        <a:pt x="1461" y="274"/>
                        <a:pt x="1438" y="251"/>
                        <a:pt x="1415" y="251"/>
                      </a:cubicBezTo>
                      <a:cubicBezTo>
                        <a:pt x="1415" y="251"/>
                        <a:pt x="1415" y="228"/>
                        <a:pt x="1415" y="228"/>
                      </a:cubicBezTo>
                      <a:cubicBezTo>
                        <a:pt x="1370" y="205"/>
                        <a:pt x="1324" y="205"/>
                        <a:pt x="1278" y="205"/>
                      </a:cubicBezTo>
                      <a:cubicBezTo>
                        <a:pt x="1278" y="183"/>
                        <a:pt x="1278" y="183"/>
                        <a:pt x="1256" y="160"/>
                      </a:cubicBezTo>
                      <a:cubicBezTo>
                        <a:pt x="1239" y="126"/>
                        <a:pt x="1198" y="105"/>
                        <a:pt x="1159" y="105"/>
                      </a:cubicBezTo>
                      <a:cubicBezTo>
                        <a:pt x="1145" y="105"/>
                        <a:pt x="1131" y="108"/>
                        <a:pt x="1119" y="114"/>
                      </a:cubicBezTo>
                      <a:cubicBezTo>
                        <a:pt x="1050" y="114"/>
                        <a:pt x="1004" y="160"/>
                        <a:pt x="982" y="205"/>
                      </a:cubicBezTo>
                      <a:cubicBezTo>
                        <a:pt x="982" y="183"/>
                        <a:pt x="982" y="183"/>
                        <a:pt x="982" y="183"/>
                      </a:cubicBezTo>
                      <a:cubicBezTo>
                        <a:pt x="982" y="183"/>
                        <a:pt x="982" y="160"/>
                        <a:pt x="959" y="137"/>
                      </a:cubicBezTo>
                      <a:cubicBezTo>
                        <a:pt x="959" y="114"/>
                        <a:pt x="913" y="69"/>
                        <a:pt x="867" y="69"/>
                      </a:cubicBezTo>
                      <a:cubicBezTo>
                        <a:pt x="845" y="69"/>
                        <a:pt x="822" y="91"/>
                        <a:pt x="799" y="91"/>
                      </a:cubicBezTo>
                      <a:cubicBezTo>
                        <a:pt x="799" y="46"/>
                        <a:pt x="776" y="23"/>
                        <a:pt x="753"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5" name="Google Shape;3685;p34"/>
                <p:cNvSpPr/>
                <p:nvPr/>
              </p:nvSpPr>
              <p:spPr>
                <a:xfrm>
                  <a:off x="8123833" y="2598425"/>
                  <a:ext cx="133285" cy="50006"/>
                </a:xfrm>
                <a:custGeom>
                  <a:rect b="b" l="l" r="r" t="t"/>
                  <a:pathLst>
                    <a:path extrusionOk="0" h="1850" w="4931">
                      <a:moveTo>
                        <a:pt x="137" y="1"/>
                      </a:moveTo>
                      <a:cubicBezTo>
                        <a:pt x="91" y="1"/>
                        <a:pt x="69" y="24"/>
                        <a:pt x="46" y="46"/>
                      </a:cubicBezTo>
                      <a:cubicBezTo>
                        <a:pt x="0" y="115"/>
                        <a:pt x="23" y="160"/>
                        <a:pt x="69" y="206"/>
                      </a:cubicBezTo>
                      <a:cubicBezTo>
                        <a:pt x="91" y="206"/>
                        <a:pt x="114" y="229"/>
                        <a:pt x="114" y="229"/>
                      </a:cubicBezTo>
                      <a:cubicBezTo>
                        <a:pt x="251" y="320"/>
                        <a:pt x="365" y="434"/>
                        <a:pt x="479" y="549"/>
                      </a:cubicBezTo>
                      <a:cubicBezTo>
                        <a:pt x="639" y="685"/>
                        <a:pt x="799" y="800"/>
                        <a:pt x="959" y="914"/>
                      </a:cubicBezTo>
                      <a:cubicBezTo>
                        <a:pt x="1118" y="1005"/>
                        <a:pt x="1255" y="1096"/>
                        <a:pt x="1415" y="1188"/>
                      </a:cubicBezTo>
                      <a:cubicBezTo>
                        <a:pt x="1507" y="1210"/>
                        <a:pt x="1575" y="1256"/>
                        <a:pt x="1643" y="1279"/>
                      </a:cubicBezTo>
                      <a:cubicBezTo>
                        <a:pt x="1735" y="1325"/>
                        <a:pt x="1826" y="1370"/>
                        <a:pt x="1895" y="1393"/>
                      </a:cubicBezTo>
                      <a:cubicBezTo>
                        <a:pt x="1895" y="1393"/>
                        <a:pt x="1917" y="1416"/>
                        <a:pt x="1917" y="1416"/>
                      </a:cubicBezTo>
                      <a:lnTo>
                        <a:pt x="1940" y="1416"/>
                      </a:lnTo>
                      <a:cubicBezTo>
                        <a:pt x="2123" y="1507"/>
                        <a:pt x="2328" y="1576"/>
                        <a:pt x="2511" y="1644"/>
                      </a:cubicBezTo>
                      <a:cubicBezTo>
                        <a:pt x="2625" y="1690"/>
                        <a:pt x="2739" y="1713"/>
                        <a:pt x="2830" y="1735"/>
                      </a:cubicBezTo>
                      <a:cubicBezTo>
                        <a:pt x="2967" y="1758"/>
                        <a:pt x="3104" y="1781"/>
                        <a:pt x="3241" y="1804"/>
                      </a:cubicBezTo>
                      <a:cubicBezTo>
                        <a:pt x="3469" y="1827"/>
                        <a:pt x="3698" y="1850"/>
                        <a:pt x="3926" y="1850"/>
                      </a:cubicBezTo>
                      <a:cubicBezTo>
                        <a:pt x="4040" y="1850"/>
                        <a:pt x="4177" y="1850"/>
                        <a:pt x="4291" y="1827"/>
                      </a:cubicBezTo>
                      <a:cubicBezTo>
                        <a:pt x="4428" y="1804"/>
                        <a:pt x="4565" y="1758"/>
                        <a:pt x="4679" y="1735"/>
                      </a:cubicBezTo>
                      <a:cubicBezTo>
                        <a:pt x="4839" y="1690"/>
                        <a:pt x="4930" y="1553"/>
                        <a:pt x="4885" y="1393"/>
                      </a:cubicBezTo>
                      <a:cubicBezTo>
                        <a:pt x="4864" y="1270"/>
                        <a:pt x="4734" y="1184"/>
                        <a:pt x="4608" y="1184"/>
                      </a:cubicBezTo>
                      <a:cubicBezTo>
                        <a:pt x="4594" y="1184"/>
                        <a:pt x="4579" y="1185"/>
                        <a:pt x="4565" y="1188"/>
                      </a:cubicBezTo>
                      <a:cubicBezTo>
                        <a:pt x="4360" y="1233"/>
                        <a:pt x="4177" y="1279"/>
                        <a:pt x="3972" y="1302"/>
                      </a:cubicBezTo>
                      <a:cubicBezTo>
                        <a:pt x="3868" y="1308"/>
                        <a:pt x="3765" y="1311"/>
                        <a:pt x="3664" y="1311"/>
                      </a:cubicBezTo>
                      <a:cubicBezTo>
                        <a:pt x="3386" y="1311"/>
                        <a:pt x="3114" y="1290"/>
                        <a:pt x="2830" y="1256"/>
                      </a:cubicBezTo>
                      <a:cubicBezTo>
                        <a:pt x="2716" y="1233"/>
                        <a:pt x="2602" y="1210"/>
                        <a:pt x="2488" y="1165"/>
                      </a:cubicBezTo>
                      <a:cubicBezTo>
                        <a:pt x="2351" y="1142"/>
                        <a:pt x="2237" y="1096"/>
                        <a:pt x="2123" y="1074"/>
                      </a:cubicBezTo>
                      <a:cubicBezTo>
                        <a:pt x="1895" y="982"/>
                        <a:pt x="1666" y="914"/>
                        <a:pt x="1438" y="822"/>
                      </a:cubicBezTo>
                      <a:cubicBezTo>
                        <a:pt x="1278" y="754"/>
                        <a:pt x="1118" y="663"/>
                        <a:pt x="959" y="571"/>
                      </a:cubicBezTo>
                      <a:cubicBezTo>
                        <a:pt x="822" y="503"/>
                        <a:pt x="662" y="389"/>
                        <a:pt x="525" y="275"/>
                      </a:cubicBezTo>
                      <a:cubicBezTo>
                        <a:pt x="457" y="229"/>
                        <a:pt x="388" y="160"/>
                        <a:pt x="320" y="115"/>
                      </a:cubicBezTo>
                      <a:cubicBezTo>
                        <a:pt x="274" y="92"/>
                        <a:pt x="228" y="46"/>
                        <a:pt x="183" y="24"/>
                      </a:cubicBezTo>
                      <a:cubicBezTo>
                        <a:pt x="183" y="1"/>
                        <a:pt x="160" y="1"/>
                        <a:pt x="13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6" name="Google Shape;3686;p34"/>
                <p:cNvSpPr/>
                <p:nvPr/>
              </p:nvSpPr>
              <p:spPr>
                <a:xfrm>
                  <a:off x="8244738" y="2112885"/>
                  <a:ext cx="83955" cy="112769"/>
                </a:xfrm>
                <a:custGeom>
                  <a:rect b="b" l="l" r="r" t="t"/>
                  <a:pathLst>
                    <a:path extrusionOk="0" h="4172" w="3106">
                      <a:moveTo>
                        <a:pt x="2945" y="0"/>
                      </a:moveTo>
                      <a:cubicBezTo>
                        <a:pt x="2900" y="0"/>
                        <a:pt x="2877" y="0"/>
                        <a:pt x="2854" y="23"/>
                      </a:cubicBezTo>
                      <a:cubicBezTo>
                        <a:pt x="2671" y="206"/>
                        <a:pt x="2466" y="388"/>
                        <a:pt x="2283" y="571"/>
                      </a:cubicBezTo>
                      <a:cubicBezTo>
                        <a:pt x="2238" y="617"/>
                        <a:pt x="2169" y="685"/>
                        <a:pt x="2124" y="731"/>
                      </a:cubicBezTo>
                      <a:cubicBezTo>
                        <a:pt x="2101" y="731"/>
                        <a:pt x="2055" y="731"/>
                        <a:pt x="2032" y="753"/>
                      </a:cubicBezTo>
                      <a:cubicBezTo>
                        <a:pt x="1941" y="799"/>
                        <a:pt x="1872" y="845"/>
                        <a:pt x="1804" y="890"/>
                      </a:cubicBezTo>
                      <a:cubicBezTo>
                        <a:pt x="1758" y="936"/>
                        <a:pt x="1690" y="1005"/>
                        <a:pt x="1644" y="1050"/>
                      </a:cubicBezTo>
                      <a:cubicBezTo>
                        <a:pt x="1530" y="1187"/>
                        <a:pt x="1416" y="1324"/>
                        <a:pt x="1325" y="1438"/>
                      </a:cubicBezTo>
                      <a:cubicBezTo>
                        <a:pt x="1119" y="1712"/>
                        <a:pt x="891" y="1963"/>
                        <a:pt x="731" y="2237"/>
                      </a:cubicBezTo>
                      <a:cubicBezTo>
                        <a:pt x="640" y="2374"/>
                        <a:pt x="571" y="2511"/>
                        <a:pt x="480" y="2648"/>
                      </a:cubicBezTo>
                      <a:cubicBezTo>
                        <a:pt x="389" y="2785"/>
                        <a:pt x="320" y="2945"/>
                        <a:pt x="229" y="3082"/>
                      </a:cubicBezTo>
                      <a:cubicBezTo>
                        <a:pt x="183" y="3150"/>
                        <a:pt x="161" y="3219"/>
                        <a:pt x="115" y="3287"/>
                      </a:cubicBezTo>
                      <a:cubicBezTo>
                        <a:pt x="69" y="3401"/>
                        <a:pt x="1" y="3515"/>
                        <a:pt x="1" y="3629"/>
                      </a:cubicBezTo>
                      <a:cubicBezTo>
                        <a:pt x="24" y="3721"/>
                        <a:pt x="46" y="3789"/>
                        <a:pt x="92" y="3858"/>
                      </a:cubicBezTo>
                      <a:cubicBezTo>
                        <a:pt x="138" y="3881"/>
                        <a:pt x="161" y="3903"/>
                        <a:pt x="183" y="3926"/>
                      </a:cubicBezTo>
                      <a:cubicBezTo>
                        <a:pt x="229" y="3949"/>
                        <a:pt x="275" y="3972"/>
                        <a:pt x="320" y="4017"/>
                      </a:cubicBezTo>
                      <a:cubicBezTo>
                        <a:pt x="366" y="4040"/>
                        <a:pt x="412" y="4086"/>
                        <a:pt x="480" y="4109"/>
                      </a:cubicBezTo>
                      <a:cubicBezTo>
                        <a:pt x="503" y="4132"/>
                        <a:pt x="549" y="4154"/>
                        <a:pt x="571" y="4154"/>
                      </a:cubicBezTo>
                      <a:cubicBezTo>
                        <a:pt x="606" y="4166"/>
                        <a:pt x="634" y="4172"/>
                        <a:pt x="663" y="4172"/>
                      </a:cubicBezTo>
                      <a:cubicBezTo>
                        <a:pt x="691" y="4172"/>
                        <a:pt x="720" y="4166"/>
                        <a:pt x="754" y="4154"/>
                      </a:cubicBezTo>
                      <a:cubicBezTo>
                        <a:pt x="823" y="4154"/>
                        <a:pt x="891" y="4086"/>
                        <a:pt x="937" y="4017"/>
                      </a:cubicBezTo>
                      <a:cubicBezTo>
                        <a:pt x="959" y="3995"/>
                        <a:pt x="982" y="3949"/>
                        <a:pt x="982" y="3926"/>
                      </a:cubicBezTo>
                      <a:cubicBezTo>
                        <a:pt x="1028" y="3812"/>
                        <a:pt x="1074" y="3675"/>
                        <a:pt x="1119" y="3561"/>
                      </a:cubicBezTo>
                      <a:cubicBezTo>
                        <a:pt x="1188" y="3378"/>
                        <a:pt x="1279" y="3196"/>
                        <a:pt x="1347" y="3013"/>
                      </a:cubicBezTo>
                      <a:cubicBezTo>
                        <a:pt x="1416" y="2808"/>
                        <a:pt x="1507" y="2625"/>
                        <a:pt x="1576" y="2443"/>
                      </a:cubicBezTo>
                      <a:cubicBezTo>
                        <a:pt x="1599" y="2397"/>
                        <a:pt x="1621" y="2374"/>
                        <a:pt x="1621" y="2328"/>
                      </a:cubicBezTo>
                      <a:lnTo>
                        <a:pt x="1621" y="2351"/>
                      </a:lnTo>
                      <a:cubicBezTo>
                        <a:pt x="1758" y="2032"/>
                        <a:pt x="1918" y="1735"/>
                        <a:pt x="2078" y="1438"/>
                      </a:cubicBezTo>
                      <a:cubicBezTo>
                        <a:pt x="2169" y="1301"/>
                        <a:pt x="2260" y="1164"/>
                        <a:pt x="2375" y="1005"/>
                      </a:cubicBezTo>
                      <a:cubicBezTo>
                        <a:pt x="2443" y="890"/>
                        <a:pt x="2557" y="753"/>
                        <a:pt x="2649" y="639"/>
                      </a:cubicBezTo>
                      <a:cubicBezTo>
                        <a:pt x="2763" y="502"/>
                        <a:pt x="2900" y="365"/>
                        <a:pt x="3037" y="228"/>
                      </a:cubicBezTo>
                      <a:cubicBezTo>
                        <a:pt x="3082" y="183"/>
                        <a:pt x="3105" y="92"/>
                        <a:pt x="3037" y="46"/>
                      </a:cubicBezTo>
                      <a:cubicBezTo>
                        <a:pt x="3014" y="0"/>
                        <a:pt x="2991" y="0"/>
                        <a:pt x="2945"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7" name="Google Shape;3687;p34"/>
                <p:cNvSpPr/>
                <p:nvPr/>
              </p:nvSpPr>
              <p:spPr>
                <a:xfrm>
                  <a:off x="8168865" y="2314016"/>
                  <a:ext cx="61709" cy="189697"/>
                </a:xfrm>
                <a:custGeom>
                  <a:rect b="b" l="l" r="r" t="t"/>
                  <a:pathLst>
                    <a:path extrusionOk="0" h="7018" w="2283">
                      <a:moveTo>
                        <a:pt x="2055" y="1256"/>
                      </a:moveTo>
                      <a:cubicBezTo>
                        <a:pt x="2052" y="1263"/>
                        <a:pt x="2050" y="1271"/>
                        <a:pt x="2048" y="1278"/>
                      </a:cubicBezTo>
                      <a:lnTo>
                        <a:pt x="2048" y="1278"/>
                      </a:lnTo>
                      <a:cubicBezTo>
                        <a:pt x="2055" y="1276"/>
                        <a:pt x="2055" y="1271"/>
                        <a:pt x="2055" y="1256"/>
                      </a:cubicBezTo>
                      <a:close/>
                      <a:moveTo>
                        <a:pt x="2192" y="0"/>
                      </a:moveTo>
                      <a:cubicBezTo>
                        <a:pt x="2146" y="0"/>
                        <a:pt x="2100" y="23"/>
                        <a:pt x="2100" y="69"/>
                      </a:cubicBezTo>
                      <a:cubicBezTo>
                        <a:pt x="2077" y="137"/>
                        <a:pt x="2055" y="206"/>
                        <a:pt x="2055" y="274"/>
                      </a:cubicBezTo>
                      <a:cubicBezTo>
                        <a:pt x="2032" y="343"/>
                        <a:pt x="2009" y="411"/>
                        <a:pt x="1986" y="480"/>
                      </a:cubicBezTo>
                      <a:cubicBezTo>
                        <a:pt x="1940" y="617"/>
                        <a:pt x="1895" y="754"/>
                        <a:pt x="1849" y="890"/>
                      </a:cubicBezTo>
                      <a:cubicBezTo>
                        <a:pt x="1758" y="1164"/>
                        <a:pt x="1667" y="1438"/>
                        <a:pt x="1575" y="1735"/>
                      </a:cubicBezTo>
                      <a:cubicBezTo>
                        <a:pt x="1484" y="2009"/>
                        <a:pt x="1347" y="2283"/>
                        <a:pt x="1256" y="2557"/>
                      </a:cubicBezTo>
                      <a:cubicBezTo>
                        <a:pt x="1210" y="2694"/>
                        <a:pt x="1142" y="2853"/>
                        <a:pt x="1096" y="2990"/>
                      </a:cubicBezTo>
                      <a:cubicBezTo>
                        <a:pt x="1050" y="3127"/>
                        <a:pt x="1005" y="3264"/>
                        <a:pt x="959" y="3401"/>
                      </a:cubicBezTo>
                      <a:cubicBezTo>
                        <a:pt x="845" y="3698"/>
                        <a:pt x="754" y="3972"/>
                        <a:pt x="685" y="4269"/>
                      </a:cubicBezTo>
                      <a:cubicBezTo>
                        <a:pt x="594" y="4542"/>
                        <a:pt x="502" y="4839"/>
                        <a:pt x="411" y="5136"/>
                      </a:cubicBezTo>
                      <a:cubicBezTo>
                        <a:pt x="343" y="5364"/>
                        <a:pt x="274" y="5615"/>
                        <a:pt x="206" y="5866"/>
                      </a:cubicBezTo>
                      <a:cubicBezTo>
                        <a:pt x="160" y="5980"/>
                        <a:pt x="137" y="6117"/>
                        <a:pt x="92" y="6254"/>
                      </a:cubicBezTo>
                      <a:cubicBezTo>
                        <a:pt x="46" y="6414"/>
                        <a:pt x="0" y="6551"/>
                        <a:pt x="0" y="6688"/>
                      </a:cubicBezTo>
                      <a:cubicBezTo>
                        <a:pt x="0" y="6825"/>
                        <a:pt x="92" y="6962"/>
                        <a:pt x="206" y="7008"/>
                      </a:cubicBezTo>
                      <a:cubicBezTo>
                        <a:pt x="232" y="7014"/>
                        <a:pt x="257" y="7017"/>
                        <a:pt x="281" y="7017"/>
                      </a:cubicBezTo>
                      <a:cubicBezTo>
                        <a:pt x="337" y="7017"/>
                        <a:pt x="386" y="7001"/>
                        <a:pt x="434" y="6985"/>
                      </a:cubicBezTo>
                      <a:cubicBezTo>
                        <a:pt x="525" y="6939"/>
                        <a:pt x="571" y="6871"/>
                        <a:pt x="594" y="6802"/>
                      </a:cubicBezTo>
                      <a:cubicBezTo>
                        <a:pt x="639" y="6688"/>
                        <a:pt x="685" y="6551"/>
                        <a:pt x="708" y="6437"/>
                      </a:cubicBezTo>
                      <a:cubicBezTo>
                        <a:pt x="754" y="6300"/>
                        <a:pt x="776" y="6163"/>
                        <a:pt x="822" y="6026"/>
                      </a:cubicBezTo>
                      <a:cubicBezTo>
                        <a:pt x="890" y="5775"/>
                        <a:pt x="959" y="5547"/>
                        <a:pt x="1027" y="5296"/>
                      </a:cubicBezTo>
                      <a:cubicBezTo>
                        <a:pt x="1119" y="4999"/>
                        <a:pt x="1187" y="4702"/>
                        <a:pt x="1278" y="4406"/>
                      </a:cubicBezTo>
                      <a:cubicBezTo>
                        <a:pt x="1347" y="4109"/>
                        <a:pt x="1415" y="3812"/>
                        <a:pt x="1507" y="3515"/>
                      </a:cubicBezTo>
                      <a:cubicBezTo>
                        <a:pt x="1598" y="3196"/>
                        <a:pt x="1689" y="2853"/>
                        <a:pt x="1758" y="2511"/>
                      </a:cubicBezTo>
                      <a:cubicBezTo>
                        <a:pt x="1781" y="2420"/>
                        <a:pt x="1803" y="2351"/>
                        <a:pt x="1826" y="2260"/>
                      </a:cubicBezTo>
                      <a:cubicBezTo>
                        <a:pt x="1849" y="2169"/>
                        <a:pt x="1872" y="2100"/>
                        <a:pt x="1895" y="2009"/>
                      </a:cubicBezTo>
                      <a:cubicBezTo>
                        <a:pt x="1940" y="1849"/>
                        <a:pt x="1986" y="1689"/>
                        <a:pt x="2009" y="1530"/>
                      </a:cubicBezTo>
                      <a:cubicBezTo>
                        <a:pt x="2009" y="1484"/>
                        <a:pt x="2009" y="1438"/>
                        <a:pt x="2032" y="1415"/>
                      </a:cubicBezTo>
                      <a:cubicBezTo>
                        <a:pt x="2032" y="1375"/>
                        <a:pt x="2032" y="1334"/>
                        <a:pt x="2048" y="1278"/>
                      </a:cubicBezTo>
                      <a:lnTo>
                        <a:pt x="2048" y="1278"/>
                      </a:lnTo>
                      <a:cubicBezTo>
                        <a:pt x="2044" y="1278"/>
                        <a:pt x="2039" y="1278"/>
                        <a:pt x="2032" y="1278"/>
                      </a:cubicBezTo>
                      <a:cubicBezTo>
                        <a:pt x="2077" y="1096"/>
                        <a:pt x="2100" y="913"/>
                        <a:pt x="2146" y="708"/>
                      </a:cubicBezTo>
                      <a:cubicBezTo>
                        <a:pt x="2169" y="617"/>
                        <a:pt x="2192" y="502"/>
                        <a:pt x="2214" y="411"/>
                      </a:cubicBezTo>
                      <a:cubicBezTo>
                        <a:pt x="2237" y="320"/>
                        <a:pt x="2237" y="229"/>
                        <a:pt x="2260" y="114"/>
                      </a:cubicBezTo>
                      <a:cubicBezTo>
                        <a:pt x="2283" y="69"/>
                        <a:pt x="2260" y="23"/>
                        <a:pt x="2214"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8" name="Google Shape;3688;p34"/>
                <p:cNvSpPr/>
                <p:nvPr/>
              </p:nvSpPr>
              <p:spPr>
                <a:xfrm>
                  <a:off x="8167000" y="2510821"/>
                  <a:ext cx="8677" cy="8677"/>
                </a:xfrm>
                <a:custGeom>
                  <a:rect b="b" l="l" r="r" t="t"/>
                  <a:pathLst>
                    <a:path extrusionOk="0" h="321" w="321">
                      <a:moveTo>
                        <a:pt x="161" y="1"/>
                      </a:moveTo>
                      <a:cubicBezTo>
                        <a:pt x="92" y="1"/>
                        <a:pt x="1" y="69"/>
                        <a:pt x="1" y="160"/>
                      </a:cubicBezTo>
                      <a:cubicBezTo>
                        <a:pt x="1" y="229"/>
                        <a:pt x="69" y="320"/>
                        <a:pt x="161" y="320"/>
                      </a:cubicBezTo>
                      <a:cubicBezTo>
                        <a:pt x="252" y="320"/>
                        <a:pt x="320" y="252"/>
                        <a:pt x="320" y="160"/>
                      </a:cubicBezTo>
                      <a:cubicBezTo>
                        <a:pt x="320" y="69"/>
                        <a:pt x="252" y="1"/>
                        <a:pt x="161"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9" name="Google Shape;3689;p34"/>
                <p:cNvSpPr/>
                <p:nvPr/>
              </p:nvSpPr>
              <p:spPr>
                <a:xfrm>
                  <a:off x="8217600" y="2315854"/>
                  <a:ext cx="34571" cy="100092"/>
                </a:xfrm>
                <a:custGeom>
                  <a:rect b="b" l="l" r="r" t="t"/>
                  <a:pathLst>
                    <a:path extrusionOk="0" h="3703" w="1279">
                      <a:moveTo>
                        <a:pt x="1187" y="1"/>
                      </a:moveTo>
                      <a:cubicBezTo>
                        <a:pt x="1142" y="1"/>
                        <a:pt x="1096" y="24"/>
                        <a:pt x="1096" y="69"/>
                      </a:cubicBezTo>
                      <a:cubicBezTo>
                        <a:pt x="1050" y="206"/>
                        <a:pt x="982" y="366"/>
                        <a:pt x="936" y="526"/>
                      </a:cubicBezTo>
                      <a:cubicBezTo>
                        <a:pt x="891" y="663"/>
                        <a:pt x="845" y="800"/>
                        <a:pt x="799" y="914"/>
                      </a:cubicBezTo>
                      <a:cubicBezTo>
                        <a:pt x="708" y="1188"/>
                        <a:pt x="617" y="1462"/>
                        <a:pt x="548" y="1735"/>
                      </a:cubicBezTo>
                      <a:cubicBezTo>
                        <a:pt x="457" y="2032"/>
                        <a:pt x="366" y="2329"/>
                        <a:pt x="297" y="2626"/>
                      </a:cubicBezTo>
                      <a:cubicBezTo>
                        <a:pt x="252" y="2763"/>
                        <a:pt x="206" y="2900"/>
                        <a:pt x="160" y="3037"/>
                      </a:cubicBezTo>
                      <a:cubicBezTo>
                        <a:pt x="115" y="3173"/>
                        <a:pt x="69" y="3310"/>
                        <a:pt x="46" y="3425"/>
                      </a:cubicBezTo>
                      <a:cubicBezTo>
                        <a:pt x="0" y="3539"/>
                        <a:pt x="69" y="3653"/>
                        <a:pt x="183" y="3698"/>
                      </a:cubicBezTo>
                      <a:cubicBezTo>
                        <a:pt x="195" y="3701"/>
                        <a:pt x="207" y="3703"/>
                        <a:pt x="220" y="3703"/>
                      </a:cubicBezTo>
                      <a:cubicBezTo>
                        <a:pt x="303" y="3703"/>
                        <a:pt x="395" y="3641"/>
                        <a:pt x="434" y="3561"/>
                      </a:cubicBezTo>
                      <a:cubicBezTo>
                        <a:pt x="480" y="3425"/>
                        <a:pt x="503" y="3288"/>
                        <a:pt x="548" y="3151"/>
                      </a:cubicBezTo>
                      <a:cubicBezTo>
                        <a:pt x="594" y="3014"/>
                        <a:pt x="617" y="2877"/>
                        <a:pt x="640" y="2740"/>
                      </a:cubicBezTo>
                      <a:cubicBezTo>
                        <a:pt x="708" y="2420"/>
                        <a:pt x="777" y="2123"/>
                        <a:pt x="845" y="1827"/>
                      </a:cubicBezTo>
                      <a:cubicBezTo>
                        <a:pt x="891" y="1553"/>
                        <a:pt x="959" y="1279"/>
                        <a:pt x="1028" y="982"/>
                      </a:cubicBezTo>
                      <a:cubicBezTo>
                        <a:pt x="1050" y="845"/>
                        <a:pt x="1096" y="708"/>
                        <a:pt x="1119" y="571"/>
                      </a:cubicBezTo>
                      <a:cubicBezTo>
                        <a:pt x="1165" y="412"/>
                        <a:pt x="1210" y="275"/>
                        <a:pt x="1256" y="115"/>
                      </a:cubicBezTo>
                      <a:cubicBezTo>
                        <a:pt x="1279" y="69"/>
                        <a:pt x="1256" y="24"/>
                        <a:pt x="1210"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0" name="Google Shape;3690;p34"/>
                <p:cNvSpPr/>
                <p:nvPr/>
              </p:nvSpPr>
              <p:spPr>
                <a:xfrm>
                  <a:off x="8058420" y="2233791"/>
                  <a:ext cx="59871" cy="180425"/>
                </a:xfrm>
                <a:custGeom>
                  <a:rect b="b" l="l" r="r" t="t"/>
                  <a:pathLst>
                    <a:path extrusionOk="0" h="6675" w="2215">
                      <a:moveTo>
                        <a:pt x="1028" y="4749"/>
                      </a:moveTo>
                      <a:lnTo>
                        <a:pt x="1028" y="4749"/>
                      </a:lnTo>
                      <a:cubicBezTo>
                        <a:pt x="1026" y="4754"/>
                        <a:pt x="1024" y="4759"/>
                        <a:pt x="1023" y="4763"/>
                      </a:cubicBezTo>
                      <a:lnTo>
                        <a:pt x="1023" y="4763"/>
                      </a:lnTo>
                      <a:cubicBezTo>
                        <a:pt x="1028" y="4757"/>
                        <a:pt x="1028" y="4749"/>
                        <a:pt x="1028" y="4749"/>
                      </a:cubicBezTo>
                      <a:close/>
                      <a:moveTo>
                        <a:pt x="2055" y="1"/>
                      </a:moveTo>
                      <a:cubicBezTo>
                        <a:pt x="1986" y="1"/>
                        <a:pt x="1918" y="47"/>
                        <a:pt x="1895" y="92"/>
                      </a:cubicBezTo>
                      <a:cubicBezTo>
                        <a:pt x="1872" y="161"/>
                        <a:pt x="1872" y="229"/>
                        <a:pt x="1849" y="298"/>
                      </a:cubicBezTo>
                      <a:cubicBezTo>
                        <a:pt x="1849" y="321"/>
                        <a:pt x="1827" y="321"/>
                        <a:pt x="1827" y="343"/>
                      </a:cubicBezTo>
                      <a:lnTo>
                        <a:pt x="1849" y="321"/>
                      </a:lnTo>
                      <a:lnTo>
                        <a:pt x="1849" y="321"/>
                      </a:lnTo>
                      <a:cubicBezTo>
                        <a:pt x="1781" y="526"/>
                        <a:pt x="1712" y="754"/>
                        <a:pt x="1621" y="982"/>
                      </a:cubicBezTo>
                      <a:lnTo>
                        <a:pt x="1507" y="1325"/>
                      </a:lnTo>
                      <a:cubicBezTo>
                        <a:pt x="1484" y="1439"/>
                        <a:pt x="1439" y="1576"/>
                        <a:pt x="1393" y="1690"/>
                      </a:cubicBezTo>
                      <a:cubicBezTo>
                        <a:pt x="1324" y="1895"/>
                        <a:pt x="1256" y="2124"/>
                        <a:pt x="1187" y="2352"/>
                      </a:cubicBezTo>
                      <a:cubicBezTo>
                        <a:pt x="1165" y="2466"/>
                        <a:pt x="1119" y="2557"/>
                        <a:pt x="1096" y="2649"/>
                      </a:cubicBezTo>
                      <a:cubicBezTo>
                        <a:pt x="1051" y="2786"/>
                        <a:pt x="1028" y="2900"/>
                        <a:pt x="982" y="3037"/>
                      </a:cubicBezTo>
                      <a:cubicBezTo>
                        <a:pt x="959" y="3105"/>
                        <a:pt x="936" y="3197"/>
                        <a:pt x="914" y="3288"/>
                      </a:cubicBezTo>
                      <a:cubicBezTo>
                        <a:pt x="868" y="3402"/>
                        <a:pt x="845" y="3516"/>
                        <a:pt x="822" y="3630"/>
                      </a:cubicBezTo>
                      <a:cubicBezTo>
                        <a:pt x="822" y="3607"/>
                        <a:pt x="822" y="3607"/>
                        <a:pt x="822" y="3585"/>
                      </a:cubicBezTo>
                      <a:cubicBezTo>
                        <a:pt x="777" y="3767"/>
                        <a:pt x="708" y="3973"/>
                        <a:pt x="662" y="4155"/>
                      </a:cubicBezTo>
                      <a:cubicBezTo>
                        <a:pt x="594" y="4338"/>
                        <a:pt x="548" y="4520"/>
                        <a:pt x="480" y="4726"/>
                      </a:cubicBezTo>
                      <a:cubicBezTo>
                        <a:pt x="485" y="4721"/>
                        <a:pt x="488" y="4717"/>
                        <a:pt x="491" y="4714"/>
                      </a:cubicBezTo>
                      <a:lnTo>
                        <a:pt x="491" y="4714"/>
                      </a:lnTo>
                      <a:cubicBezTo>
                        <a:pt x="404" y="4978"/>
                        <a:pt x="316" y="5262"/>
                        <a:pt x="229" y="5525"/>
                      </a:cubicBezTo>
                      <a:cubicBezTo>
                        <a:pt x="183" y="5684"/>
                        <a:pt x="137" y="5821"/>
                        <a:pt x="92" y="5981"/>
                      </a:cubicBezTo>
                      <a:cubicBezTo>
                        <a:pt x="69" y="6095"/>
                        <a:pt x="46" y="6187"/>
                        <a:pt x="23" y="6301"/>
                      </a:cubicBezTo>
                      <a:cubicBezTo>
                        <a:pt x="23" y="6346"/>
                        <a:pt x="1" y="6369"/>
                        <a:pt x="1" y="6415"/>
                      </a:cubicBezTo>
                      <a:cubicBezTo>
                        <a:pt x="1" y="6529"/>
                        <a:pt x="46" y="6620"/>
                        <a:pt x="137" y="6666"/>
                      </a:cubicBezTo>
                      <a:cubicBezTo>
                        <a:pt x="160" y="6672"/>
                        <a:pt x="185" y="6675"/>
                        <a:pt x="209" y="6675"/>
                      </a:cubicBezTo>
                      <a:cubicBezTo>
                        <a:pt x="283" y="6675"/>
                        <a:pt x="360" y="6649"/>
                        <a:pt x="411" y="6597"/>
                      </a:cubicBezTo>
                      <a:cubicBezTo>
                        <a:pt x="434" y="6529"/>
                        <a:pt x="480" y="6483"/>
                        <a:pt x="503" y="6415"/>
                      </a:cubicBezTo>
                      <a:cubicBezTo>
                        <a:pt x="526" y="6346"/>
                        <a:pt x="548" y="6278"/>
                        <a:pt x="571" y="6232"/>
                      </a:cubicBezTo>
                      <a:lnTo>
                        <a:pt x="548" y="6232"/>
                      </a:lnTo>
                      <a:cubicBezTo>
                        <a:pt x="548" y="6232"/>
                        <a:pt x="571" y="6209"/>
                        <a:pt x="571" y="6209"/>
                      </a:cubicBezTo>
                      <a:cubicBezTo>
                        <a:pt x="571" y="6209"/>
                        <a:pt x="571" y="6187"/>
                        <a:pt x="571" y="6187"/>
                      </a:cubicBezTo>
                      <a:cubicBezTo>
                        <a:pt x="571" y="6209"/>
                        <a:pt x="571" y="6209"/>
                        <a:pt x="548" y="6232"/>
                      </a:cubicBezTo>
                      <a:cubicBezTo>
                        <a:pt x="571" y="6187"/>
                        <a:pt x="594" y="6141"/>
                        <a:pt x="594" y="6095"/>
                      </a:cubicBezTo>
                      <a:cubicBezTo>
                        <a:pt x="662" y="5890"/>
                        <a:pt x="731" y="5684"/>
                        <a:pt x="799" y="5479"/>
                      </a:cubicBezTo>
                      <a:cubicBezTo>
                        <a:pt x="822" y="5365"/>
                        <a:pt x="868" y="5274"/>
                        <a:pt x="914" y="5159"/>
                      </a:cubicBezTo>
                      <a:cubicBezTo>
                        <a:pt x="936" y="5027"/>
                        <a:pt x="979" y="4895"/>
                        <a:pt x="1023" y="4763"/>
                      </a:cubicBezTo>
                      <a:lnTo>
                        <a:pt x="1023" y="4763"/>
                      </a:lnTo>
                      <a:cubicBezTo>
                        <a:pt x="1019" y="4768"/>
                        <a:pt x="1014" y="4771"/>
                        <a:pt x="1005" y="4771"/>
                      </a:cubicBezTo>
                      <a:cubicBezTo>
                        <a:pt x="1073" y="4589"/>
                        <a:pt x="1119" y="4383"/>
                        <a:pt x="1187" y="4201"/>
                      </a:cubicBezTo>
                      <a:cubicBezTo>
                        <a:pt x="1256" y="3973"/>
                        <a:pt x="1324" y="3744"/>
                        <a:pt x="1393" y="3516"/>
                      </a:cubicBezTo>
                      <a:cubicBezTo>
                        <a:pt x="1393" y="3470"/>
                        <a:pt x="1416" y="3425"/>
                        <a:pt x="1416" y="3379"/>
                      </a:cubicBezTo>
                      <a:cubicBezTo>
                        <a:pt x="1416" y="3379"/>
                        <a:pt x="1425" y="3369"/>
                        <a:pt x="1432" y="3356"/>
                      </a:cubicBezTo>
                      <a:lnTo>
                        <a:pt x="1432" y="3356"/>
                      </a:lnTo>
                      <a:cubicBezTo>
                        <a:pt x="1429" y="3363"/>
                        <a:pt x="1424" y="3371"/>
                        <a:pt x="1416" y="3379"/>
                      </a:cubicBezTo>
                      <a:lnTo>
                        <a:pt x="1416" y="3379"/>
                      </a:lnTo>
                      <a:cubicBezTo>
                        <a:pt x="1439" y="3356"/>
                        <a:pt x="1439" y="3356"/>
                        <a:pt x="1439" y="3334"/>
                      </a:cubicBezTo>
                      <a:lnTo>
                        <a:pt x="1439" y="3334"/>
                      </a:lnTo>
                      <a:cubicBezTo>
                        <a:pt x="1439" y="3341"/>
                        <a:pt x="1436" y="3349"/>
                        <a:pt x="1432" y="3356"/>
                      </a:cubicBezTo>
                      <a:lnTo>
                        <a:pt x="1432" y="3356"/>
                      </a:lnTo>
                      <a:cubicBezTo>
                        <a:pt x="1438" y="3343"/>
                        <a:pt x="1439" y="3334"/>
                        <a:pt x="1439" y="3333"/>
                      </a:cubicBezTo>
                      <a:lnTo>
                        <a:pt x="1439" y="3333"/>
                      </a:lnTo>
                      <a:cubicBezTo>
                        <a:pt x="1439" y="3333"/>
                        <a:pt x="1439" y="3333"/>
                        <a:pt x="1439" y="3333"/>
                      </a:cubicBezTo>
                      <a:cubicBezTo>
                        <a:pt x="1484" y="3197"/>
                        <a:pt x="1507" y="3037"/>
                        <a:pt x="1553" y="2900"/>
                      </a:cubicBezTo>
                      <a:cubicBezTo>
                        <a:pt x="1598" y="2694"/>
                        <a:pt x="1667" y="2489"/>
                        <a:pt x="1712" y="2306"/>
                      </a:cubicBezTo>
                      <a:cubicBezTo>
                        <a:pt x="1735" y="2192"/>
                        <a:pt x="1758" y="2078"/>
                        <a:pt x="1781" y="1987"/>
                      </a:cubicBezTo>
                      <a:cubicBezTo>
                        <a:pt x="1827" y="1873"/>
                        <a:pt x="1849" y="1759"/>
                        <a:pt x="1872" y="1644"/>
                      </a:cubicBezTo>
                      <a:cubicBezTo>
                        <a:pt x="1895" y="1530"/>
                        <a:pt x="1918" y="1416"/>
                        <a:pt x="1941" y="1279"/>
                      </a:cubicBezTo>
                      <a:cubicBezTo>
                        <a:pt x="1964" y="1188"/>
                        <a:pt x="1986" y="1074"/>
                        <a:pt x="2009" y="960"/>
                      </a:cubicBezTo>
                      <a:cubicBezTo>
                        <a:pt x="2055" y="754"/>
                        <a:pt x="2100" y="526"/>
                        <a:pt x="2146" y="321"/>
                      </a:cubicBezTo>
                      <a:cubicBezTo>
                        <a:pt x="2169" y="298"/>
                        <a:pt x="2169" y="252"/>
                        <a:pt x="2192" y="229"/>
                      </a:cubicBezTo>
                      <a:cubicBezTo>
                        <a:pt x="2215" y="138"/>
                        <a:pt x="2192" y="47"/>
                        <a:pt x="2100" y="24"/>
                      </a:cubicBezTo>
                      <a:cubicBezTo>
                        <a:pt x="2078" y="1"/>
                        <a:pt x="2078" y="1"/>
                        <a:pt x="205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1" name="Google Shape;3691;p34"/>
                <p:cNvSpPr/>
                <p:nvPr/>
              </p:nvSpPr>
              <p:spPr>
                <a:xfrm>
                  <a:off x="8102831" y="2236277"/>
                  <a:ext cx="19164" cy="46573"/>
                </a:xfrm>
                <a:custGeom>
                  <a:rect b="b" l="l" r="r" t="t"/>
                  <a:pathLst>
                    <a:path extrusionOk="0" h="1723" w="709">
                      <a:moveTo>
                        <a:pt x="594" y="0"/>
                      </a:moveTo>
                      <a:cubicBezTo>
                        <a:pt x="549" y="0"/>
                        <a:pt x="503" y="23"/>
                        <a:pt x="503" y="46"/>
                      </a:cubicBezTo>
                      <a:cubicBezTo>
                        <a:pt x="412" y="297"/>
                        <a:pt x="321" y="571"/>
                        <a:pt x="229" y="822"/>
                      </a:cubicBezTo>
                      <a:cubicBezTo>
                        <a:pt x="206" y="936"/>
                        <a:pt x="161" y="1050"/>
                        <a:pt x="115" y="1187"/>
                      </a:cubicBezTo>
                      <a:cubicBezTo>
                        <a:pt x="92" y="1324"/>
                        <a:pt x="47" y="1461"/>
                        <a:pt x="24" y="1598"/>
                      </a:cubicBezTo>
                      <a:cubicBezTo>
                        <a:pt x="1" y="1667"/>
                        <a:pt x="47" y="1712"/>
                        <a:pt x="115" y="1712"/>
                      </a:cubicBezTo>
                      <a:cubicBezTo>
                        <a:pt x="123" y="1720"/>
                        <a:pt x="130" y="1722"/>
                        <a:pt x="138" y="1722"/>
                      </a:cubicBezTo>
                      <a:cubicBezTo>
                        <a:pt x="153" y="1722"/>
                        <a:pt x="168" y="1712"/>
                        <a:pt x="184" y="1712"/>
                      </a:cubicBezTo>
                      <a:cubicBezTo>
                        <a:pt x="206" y="1689"/>
                        <a:pt x="206" y="1667"/>
                        <a:pt x="229" y="1644"/>
                      </a:cubicBezTo>
                      <a:cubicBezTo>
                        <a:pt x="252" y="1530"/>
                        <a:pt x="275" y="1438"/>
                        <a:pt x="298" y="1324"/>
                      </a:cubicBezTo>
                      <a:cubicBezTo>
                        <a:pt x="366" y="1142"/>
                        <a:pt x="412" y="959"/>
                        <a:pt x="480" y="754"/>
                      </a:cubicBezTo>
                      <a:cubicBezTo>
                        <a:pt x="526" y="548"/>
                        <a:pt x="617" y="343"/>
                        <a:pt x="686" y="137"/>
                      </a:cubicBezTo>
                      <a:cubicBezTo>
                        <a:pt x="709" y="69"/>
                        <a:pt x="686" y="23"/>
                        <a:pt x="6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2" name="Google Shape;3692;p34"/>
                <p:cNvSpPr/>
                <p:nvPr/>
              </p:nvSpPr>
              <p:spPr>
                <a:xfrm>
                  <a:off x="8107777" y="2249846"/>
                  <a:ext cx="58628" cy="176100"/>
                </a:xfrm>
                <a:custGeom>
                  <a:rect b="b" l="l" r="r" t="t"/>
                  <a:pathLst>
                    <a:path extrusionOk="0" h="6515" w="2169">
                      <a:moveTo>
                        <a:pt x="845" y="2876"/>
                      </a:moveTo>
                      <a:cubicBezTo>
                        <a:pt x="829" y="2908"/>
                        <a:pt x="825" y="2928"/>
                        <a:pt x="823" y="2946"/>
                      </a:cubicBezTo>
                      <a:lnTo>
                        <a:pt x="823" y="2946"/>
                      </a:lnTo>
                      <a:cubicBezTo>
                        <a:pt x="830" y="2923"/>
                        <a:pt x="837" y="2899"/>
                        <a:pt x="845" y="2876"/>
                      </a:cubicBezTo>
                      <a:close/>
                      <a:moveTo>
                        <a:pt x="685" y="5661"/>
                      </a:moveTo>
                      <a:cubicBezTo>
                        <a:pt x="682" y="5668"/>
                        <a:pt x="679" y="5674"/>
                        <a:pt x="677" y="5681"/>
                      </a:cubicBezTo>
                      <a:lnTo>
                        <a:pt x="677" y="5681"/>
                      </a:lnTo>
                      <a:cubicBezTo>
                        <a:pt x="681" y="5676"/>
                        <a:pt x="685" y="5671"/>
                        <a:pt x="685" y="5661"/>
                      </a:cubicBezTo>
                      <a:close/>
                      <a:moveTo>
                        <a:pt x="2055" y="0"/>
                      </a:moveTo>
                      <a:cubicBezTo>
                        <a:pt x="1986" y="23"/>
                        <a:pt x="1986" y="115"/>
                        <a:pt x="1964" y="160"/>
                      </a:cubicBezTo>
                      <a:cubicBezTo>
                        <a:pt x="1941" y="229"/>
                        <a:pt x="1918" y="274"/>
                        <a:pt x="1895" y="320"/>
                      </a:cubicBezTo>
                      <a:cubicBezTo>
                        <a:pt x="1872" y="388"/>
                        <a:pt x="1849" y="434"/>
                        <a:pt x="1804" y="503"/>
                      </a:cubicBezTo>
                      <a:cubicBezTo>
                        <a:pt x="1758" y="617"/>
                        <a:pt x="1690" y="731"/>
                        <a:pt x="1644" y="845"/>
                      </a:cubicBezTo>
                      <a:cubicBezTo>
                        <a:pt x="1530" y="1050"/>
                        <a:pt x="1416" y="1279"/>
                        <a:pt x="1324" y="1530"/>
                      </a:cubicBezTo>
                      <a:cubicBezTo>
                        <a:pt x="1142" y="2009"/>
                        <a:pt x="959" y="2466"/>
                        <a:pt x="822" y="2968"/>
                      </a:cubicBezTo>
                      <a:cubicBezTo>
                        <a:pt x="822" y="2961"/>
                        <a:pt x="822" y="2953"/>
                        <a:pt x="823" y="2946"/>
                      </a:cubicBezTo>
                      <a:lnTo>
                        <a:pt x="823" y="2946"/>
                      </a:lnTo>
                      <a:cubicBezTo>
                        <a:pt x="746" y="3196"/>
                        <a:pt x="702" y="3445"/>
                        <a:pt x="640" y="3675"/>
                      </a:cubicBezTo>
                      <a:cubicBezTo>
                        <a:pt x="571" y="3904"/>
                        <a:pt x="503" y="4109"/>
                        <a:pt x="457" y="4314"/>
                      </a:cubicBezTo>
                      <a:cubicBezTo>
                        <a:pt x="389" y="4543"/>
                        <a:pt x="366" y="4771"/>
                        <a:pt x="297" y="4999"/>
                      </a:cubicBezTo>
                      <a:cubicBezTo>
                        <a:pt x="229" y="5250"/>
                        <a:pt x="160" y="5501"/>
                        <a:pt x="92" y="5775"/>
                      </a:cubicBezTo>
                      <a:cubicBezTo>
                        <a:pt x="69" y="5867"/>
                        <a:pt x="46" y="5981"/>
                        <a:pt x="23" y="6072"/>
                      </a:cubicBezTo>
                      <a:cubicBezTo>
                        <a:pt x="23" y="6118"/>
                        <a:pt x="23" y="6140"/>
                        <a:pt x="1" y="6186"/>
                      </a:cubicBezTo>
                      <a:cubicBezTo>
                        <a:pt x="1" y="6209"/>
                        <a:pt x="1" y="6255"/>
                        <a:pt x="1" y="6277"/>
                      </a:cubicBezTo>
                      <a:cubicBezTo>
                        <a:pt x="1" y="6323"/>
                        <a:pt x="23" y="6369"/>
                        <a:pt x="46" y="6414"/>
                      </a:cubicBezTo>
                      <a:cubicBezTo>
                        <a:pt x="92" y="6460"/>
                        <a:pt x="160" y="6506"/>
                        <a:pt x="206" y="6506"/>
                      </a:cubicBezTo>
                      <a:cubicBezTo>
                        <a:pt x="224" y="6512"/>
                        <a:pt x="243" y="6515"/>
                        <a:pt x="261" y="6515"/>
                      </a:cubicBezTo>
                      <a:cubicBezTo>
                        <a:pt x="310" y="6515"/>
                        <a:pt x="355" y="6493"/>
                        <a:pt x="389" y="6460"/>
                      </a:cubicBezTo>
                      <a:cubicBezTo>
                        <a:pt x="457" y="6414"/>
                        <a:pt x="480" y="6346"/>
                        <a:pt x="503" y="6277"/>
                      </a:cubicBezTo>
                      <a:cubicBezTo>
                        <a:pt x="526" y="6209"/>
                        <a:pt x="548" y="6140"/>
                        <a:pt x="571" y="6072"/>
                      </a:cubicBezTo>
                      <a:cubicBezTo>
                        <a:pt x="594" y="5981"/>
                        <a:pt x="617" y="5889"/>
                        <a:pt x="640" y="5798"/>
                      </a:cubicBezTo>
                      <a:cubicBezTo>
                        <a:pt x="640" y="5798"/>
                        <a:pt x="640" y="5798"/>
                        <a:pt x="640" y="5821"/>
                      </a:cubicBezTo>
                      <a:cubicBezTo>
                        <a:pt x="659" y="5762"/>
                        <a:pt x="662" y="5721"/>
                        <a:pt x="677" y="5681"/>
                      </a:cubicBezTo>
                      <a:lnTo>
                        <a:pt x="677" y="5681"/>
                      </a:lnTo>
                      <a:cubicBezTo>
                        <a:pt x="674" y="5684"/>
                        <a:pt x="671" y="5686"/>
                        <a:pt x="669" y="5689"/>
                      </a:cubicBezTo>
                      <a:lnTo>
                        <a:pt x="669" y="5689"/>
                      </a:lnTo>
                      <a:cubicBezTo>
                        <a:pt x="734" y="5512"/>
                        <a:pt x="778" y="5336"/>
                        <a:pt x="822" y="5159"/>
                      </a:cubicBezTo>
                      <a:cubicBezTo>
                        <a:pt x="891" y="4999"/>
                        <a:pt x="914" y="4817"/>
                        <a:pt x="982" y="4634"/>
                      </a:cubicBezTo>
                      <a:cubicBezTo>
                        <a:pt x="982" y="4588"/>
                        <a:pt x="1005" y="4565"/>
                        <a:pt x="1005" y="4520"/>
                      </a:cubicBezTo>
                      <a:cubicBezTo>
                        <a:pt x="1073" y="4314"/>
                        <a:pt x="1119" y="4132"/>
                        <a:pt x="1187" y="3926"/>
                      </a:cubicBezTo>
                      <a:cubicBezTo>
                        <a:pt x="1256" y="3721"/>
                        <a:pt x="1302" y="3516"/>
                        <a:pt x="1370" y="3310"/>
                      </a:cubicBezTo>
                      <a:cubicBezTo>
                        <a:pt x="1370" y="3302"/>
                        <a:pt x="1370" y="3294"/>
                        <a:pt x="1370" y="3287"/>
                      </a:cubicBezTo>
                      <a:cubicBezTo>
                        <a:pt x="1370" y="3264"/>
                        <a:pt x="1370" y="3264"/>
                        <a:pt x="1393" y="3242"/>
                      </a:cubicBezTo>
                      <a:lnTo>
                        <a:pt x="1393" y="3242"/>
                      </a:lnTo>
                      <a:cubicBezTo>
                        <a:pt x="1393" y="3242"/>
                        <a:pt x="1390" y="3242"/>
                        <a:pt x="1386" y="3243"/>
                      </a:cubicBezTo>
                      <a:lnTo>
                        <a:pt x="1386" y="3243"/>
                      </a:lnTo>
                      <a:cubicBezTo>
                        <a:pt x="1393" y="3227"/>
                        <a:pt x="1393" y="3212"/>
                        <a:pt x="1393" y="3196"/>
                      </a:cubicBezTo>
                      <a:cubicBezTo>
                        <a:pt x="1393" y="3196"/>
                        <a:pt x="1393" y="3219"/>
                        <a:pt x="1393" y="3219"/>
                      </a:cubicBezTo>
                      <a:cubicBezTo>
                        <a:pt x="1461" y="2945"/>
                        <a:pt x="1553" y="2694"/>
                        <a:pt x="1621" y="2443"/>
                      </a:cubicBezTo>
                      <a:cubicBezTo>
                        <a:pt x="1690" y="2192"/>
                        <a:pt x="1781" y="1941"/>
                        <a:pt x="1827" y="1690"/>
                      </a:cubicBezTo>
                      <a:cubicBezTo>
                        <a:pt x="1895" y="1438"/>
                        <a:pt x="1964" y="1187"/>
                        <a:pt x="2009" y="913"/>
                      </a:cubicBezTo>
                      <a:cubicBezTo>
                        <a:pt x="2032" y="799"/>
                        <a:pt x="2055" y="662"/>
                        <a:pt x="2078" y="548"/>
                      </a:cubicBezTo>
                      <a:cubicBezTo>
                        <a:pt x="2078" y="503"/>
                        <a:pt x="2101" y="457"/>
                        <a:pt x="2101" y="411"/>
                      </a:cubicBezTo>
                      <a:cubicBezTo>
                        <a:pt x="2123" y="411"/>
                        <a:pt x="2146" y="366"/>
                        <a:pt x="2169" y="343"/>
                      </a:cubicBezTo>
                      <a:cubicBezTo>
                        <a:pt x="2169" y="297"/>
                        <a:pt x="2169" y="229"/>
                        <a:pt x="2169" y="183"/>
                      </a:cubicBezTo>
                      <a:cubicBezTo>
                        <a:pt x="2169" y="160"/>
                        <a:pt x="2169" y="160"/>
                        <a:pt x="2169" y="137"/>
                      </a:cubicBezTo>
                      <a:cubicBezTo>
                        <a:pt x="2169" y="115"/>
                        <a:pt x="2169" y="69"/>
                        <a:pt x="2146" y="69"/>
                      </a:cubicBezTo>
                      <a:cubicBezTo>
                        <a:pt x="2146" y="23"/>
                        <a:pt x="2101" y="0"/>
                        <a:pt x="207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3" name="Google Shape;3693;p34"/>
                <p:cNvSpPr/>
                <p:nvPr/>
              </p:nvSpPr>
              <p:spPr>
                <a:xfrm>
                  <a:off x="8154674" y="2248603"/>
                  <a:ext cx="12353" cy="25327"/>
                </a:xfrm>
                <a:custGeom>
                  <a:rect b="b" l="l" r="r" t="t"/>
                  <a:pathLst>
                    <a:path extrusionOk="0" h="937" w="457">
                      <a:moveTo>
                        <a:pt x="366" y="1"/>
                      </a:moveTo>
                      <a:cubicBezTo>
                        <a:pt x="320" y="1"/>
                        <a:pt x="297" y="24"/>
                        <a:pt x="274" y="46"/>
                      </a:cubicBezTo>
                      <a:cubicBezTo>
                        <a:pt x="229" y="183"/>
                        <a:pt x="183" y="298"/>
                        <a:pt x="137" y="434"/>
                      </a:cubicBezTo>
                      <a:cubicBezTo>
                        <a:pt x="92" y="571"/>
                        <a:pt x="46" y="686"/>
                        <a:pt x="0" y="823"/>
                      </a:cubicBezTo>
                      <a:cubicBezTo>
                        <a:pt x="0" y="845"/>
                        <a:pt x="0" y="868"/>
                        <a:pt x="0" y="891"/>
                      </a:cubicBezTo>
                      <a:cubicBezTo>
                        <a:pt x="23" y="914"/>
                        <a:pt x="23" y="914"/>
                        <a:pt x="46" y="937"/>
                      </a:cubicBezTo>
                      <a:cubicBezTo>
                        <a:pt x="92" y="937"/>
                        <a:pt x="137" y="937"/>
                        <a:pt x="160" y="891"/>
                      </a:cubicBezTo>
                      <a:cubicBezTo>
                        <a:pt x="206" y="754"/>
                        <a:pt x="229" y="640"/>
                        <a:pt x="274" y="526"/>
                      </a:cubicBezTo>
                      <a:cubicBezTo>
                        <a:pt x="320" y="389"/>
                        <a:pt x="366" y="252"/>
                        <a:pt x="434" y="115"/>
                      </a:cubicBezTo>
                      <a:cubicBezTo>
                        <a:pt x="457" y="69"/>
                        <a:pt x="434" y="24"/>
                        <a:pt x="388" y="1"/>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4" name="Google Shape;3694;p34"/>
                <p:cNvSpPr/>
                <p:nvPr/>
              </p:nvSpPr>
              <p:spPr>
                <a:xfrm>
                  <a:off x="8151593" y="2249225"/>
                  <a:ext cx="11136" cy="29030"/>
                </a:xfrm>
                <a:custGeom>
                  <a:rect b="b" l="l" r="r" t="t"/>
                  <a:pathLst>
                    <a:path extrusionOk="0" h="1074" w="412">
                      <a:moveTo>
                        <a:pt x="297" y="1"/>
                      </a:moveTo>
                      <a:cubicBezTo>
                        <a:pt x="297" y="1"/>
                        <a:pt x="274" y="23"/>
                        <a:pt x="251" y="46"/>
                      </a:cubicBezTo>
                      <a:cubicBezTo>
                        <a:pt x="206" y="183"/>
                        <a:pt x="160" y="343"/>
                        <a:pt x="114" y="503"/>
                      </a:cubicBezTo>
                      <a:cubicBezTo>
                        <a:pt x="114" y="571"/>
                        <a:pt x="91" y="640"/>
                        <a:pt x="69" y="708"/>
                      </a:cubicBezTo>
                      <a:cubicBezTo>
                        <a:pt x="46" y="800"/>
                        <a:pt x="23" y="891"/>
                        <a:pt x="0" y="982"/>
                      </a:cubicBezTo>
                      <a:cubicBezTo>
                        <a:pt x="0" y="1028"/>
                        <a:pt x="46" y="1073"/>
                        <a:pt x="69" y="1073"/>
                      </a:cubicBezTo>
                      <a:cubicBezTo>
                        <a:pt x="114" y="1073"/>
                        <a:pt x="160" y="1051"/>
                        <a:pt x="183" y="1005"/>
                      </a:cubicBezTo>
                      <a:cubicBezTo>
                        <a:pt x="183" y="914"/>
                        <a:pt x="206" y="845"/>
                        <a:pt x="228" y="754"/>
                      </a:cubicBezTo>
                      <a:cubicBezTo>
                        <a:pt x="251" y="685"/>
                        <a:pt x="274" y="594"/>
                        <a:pt x="297" y="526"/>
                      </a:cubicBezTo>
                      <a:lnTo>
                        <a:pt x="274" y="526"/>
                      </a:lnTo>
                      <a:cubicBezTo>
                        <a:pt x="320" y="389"/>
                        <a:pt x="365" y="252"/>
                        <a:pt x="411" y="115"/>
                      </a:cubicBezTo>
                      <a:cubicBezTo>
                        <a:pt x="411" y="92"/>
                        <a:pt x="411" y="69"/>
                        <a:pt x="411" y="46"/>
                      </a:cubicBezTo>
                      <a:cubicBezTo>
                        <a:pt x="411" y="23"/>
                        <a:pt x="388" y="1"/>
                        <a:pt x="365" y="1"/>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5" name="Google Shape;3695;p34"/>
                <p:cNvSpPr/>
                <p:nvPr/>
              </p:nvSpPr>
              <p:spPr>
                <a:xfrm>
                  <a:off x="8151593" y="2248603"/>
                  <a:ext cx="18516" cy="42599"/>
                </a:xfrm>
                <a:custGeom>
                  <a:rect b="b" l="l" r="r" t="t"/>
                  <a:pathLst>
                    <a:path extrusionOk="0" h="1576" w="685">
                      <a:moveTo>
                        <a:pt x="571" y="1"/>
                      </a:moveTo>
                      <a:cubicBezTo>
                        <a:pt x="525" y="1"/>
                        <a:pt x="480" y="24"/>
                        <a:pt x="480" y="69"/>
                      </a:cubicBezTo>
                      <a:cubicBezTo>
                        <a:pt x="388" y="275"/>
                        <a:pt x="320" y="503"/>
                        <a:pt x="251" y="731"/>
                      </a:cubicBezTo>
                      <a:cubicBezTo>
                        <a:pt x="160" y="959"/>
                        <a:pt x="91" y="1188"/>
                        <a:pt x="23" y="1416"/>
                      </a:cubicBezTo>
                      <a:cubicBezTo>
                        <a:pt x="23" y="1462"/>
                        <a:pt x="0" y="1484"/>
                        <a:pt x="23" y="1507"/>
                      </a:cubicBezTo>
                      <a:cubicBezTo>
                        <a:pt x="23" y="1530"/>
                        <a:pt x="46" y="1553"/>
                        <a:pt x="69" y="1576"/>
                      </a:cubicBezTo>
                      <a:cubicBezTo>
                        <a:pt x="137" y="1576"/>
                        <a:pt x="206" y="1553"/>
                        <a:pt x="206" y="1507"/>
                      </a:cubicBezTo>
                      <a:cubicBezTo>
                        <a:pt x="251" y="1393"/>
                        <a:pt x="297" y="1279"/>
                        <a:pt x="343" y="1165"/>
                      </a:cubicBezTo>
                      <a:cubicBezTo>
                        <a:pt x="365" y="1051"/>
                        <a:pt x="388" y="937"/>
                        <a:pt x="434" y="823"/>
                      </a:cubicBezTo>
                      <a:cubicBezTo>
                        <a:pt x="502" y="594"/>
                        <a:pt x="571" y="366"/>
                        <a:pt x="662" y="138"/>
                      </a:cubicBezTo>
                      <a:cubicBezTo>
                        <a:pt x="685" y="92"/>
                        <a:pt x="662" y="46"/>
                        <a:pt x="616" y="24"/>
                      </a:cubicBezTo>
                      <a:cubicBezTo>
                        <a:pt x="594" y="1"/>
                        <a:pt x="571" y="1"/>
                        <a:pt x="571" y="1"/>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6" name="Google Shape;3696;p34"/>
                <p:cNvSpPr/>
                <p:nvPr/>
              </p:nvSpPr>
              <p:spPr>
                <a:xfrm>
                  <a:off x="8147268" y="2251685"/>
                  <a:ext cx="22840" cy="59871"/>
                </a:xfrm>
                <a:custGeom>
                  <a:rect b="b" l="l" r="r" t="t"/>
                  <a:pathLst>
                    <a:path extrusionOk="0" h="2215" w="845">
                      <a:moveTo>
                        <a:pt x="480" y="1165"/>
                      </a:moveTo>
                      <a:lnTo>
                        <a:pt x="480" y="1165"/>
                      </a:lnTo>
                      <a:cubicBezTo>
                        <a:pt x="478" y="1172"/>
                        <a:pt x="476" y="1180"/>
                        <a:pt x="473" y="1187"/>
                      </a:cubicBezTo>
                      <a:lnTo>
                        <a:pt x="473" y="1187"/>
                      </a:lnTo>
                      <a:cubicBezTo>
                        <a:pt x="480" y="1185"/>
                        <a:pt x="480" y="1180"/>
                        <a:pt x="480" y="1165"/>
                      </a:cubicBezTo>
                      <a:close/>
                      <a:moveTo>
                        <a:pt x="754" y="1"/>
                      </a:moveTo>
                      <a:cubicBezTo>
                        <a:pt x="708" y="1"/>
                        <a:pt x="685" y="24"/>
                        <a:pt x="662" y="47"/>
                      </a:cubicBezTo>
                      <a:cubicBezTo>
                        <a:pt x="617" y="206"/>
                        <a:pt x="548" y="389"/>
                        <a:pt x="503" y="549"/>
                      </a:cubicBezTo>
                      <a:cubicBezTo>
                        <a:pt x="434" y="731"/>
                        <a:pt x="388" y="891"/>
                        <a:pt x="343" y="1051"/>
                      </a:cubicBezTo>
                      <a:cubicBezTo>
                        <a:pt x="274" y="1233"/>
                        <a:pt x="229" y="1393"/>
                        <a:pt x="183" y="1553"/>
                      </a:cubicBezTo>
                      <a:cubicBezTo>
                        <a:pt x="137" y="1736"/>
                        <a:pt x="69" y="1895"/>
                        <a:pt x="23" y="2078"/>
                      </a:cubicBezTo>
                      <a:cubicBezTo>
                        <a:pt x="0" y="2101"/>
                        <a:pt x="0" y="2124"/>
                        <a:pt x="23" y="2146"/>
                      </a:cubicBezTo>
                      <a:cubicBezTo>
                        <a:pt x="23" y="2169"/>
                        <a:pt x="46" y="2192"/>
                        <a:pt x="69" y="2215"/>
                      </a:cubicBezTo>
                      <a:lnTo>
                        <a:pt x="137" y="2215"/>
                      </a:lnTo>
                      <a:cubicBezTo>
                        <a:pt x="160" y="2192"/>
                        <a:pt x="183" y="2169"/>
                        <a:pt x="206" y="2146"/>
                      </a:cubicBezTo>
                      <a:cubicBezTo>
                        <a:pt x="251" y="1987"/>
                        <a:pt x="297" y="1827"/>
                        <a:pt x="343" y="1644"/>
                      </a:cubicBezTo>
                      <a:cubicBezTo>
                        <a:pt x="386" y="1492"/>
                        <a:pt x="430" y="1339"/>
                        <a:pt x="473" y="1187"/>
                      </a:cubicBezTo>
                      <a:lnTo>
                        <a:pt x="473" y="1187"/>
                      </a:lnTo>
                      <a:cubicBezTo>
                        <a:pt x="470" y="1188"/>
                        <a:pt x="465" y="1188"/>
                        <a:pt x="457" y="1188"/>
                      </a:cubicBezTo>
                      <a:cubicBezTo>
                        <a:pt x="503" y="1097"/>
                        <a:pt x="525" y="1005"/>
                        <a:pt x="548" y="914"/>
                      </a:cubicBezTo>
                      <a:cubicBezTo>
                        <a:pt x="571" y="823"/>
                        <a:pt x="617" y="754"/>
                        <a:pt x="640" y="663"/>
                      </a:cubicBezTo>
                      <a:cubicBezTo>
                        <a:pt x="685" y="480"/>
                        <a:pt x="754" y="298"/>
                        <a:pt x="822" y="115"/>
                      </a:cubicBezTo>
                      <a:cubicBezTo>
                        <a:pt x="845" y="69"/>
                        <a:pt x="822" y="24"/>
                        <a:pt x="7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7" name="Google Shape;3697;p34"/>
                <p:cNvSpPr/>
                <p:nvPr/>
              </p:nvSpPr>
              <p:spPr>
                <a:xfrm>
                  <a:off x="8321855" y="2314637"/>
                  <a:ext cx="63575" cy="175235"/>
                </a:xfrm>
                <a:custGeom>
                  <a:rect b="b" l="l" r="r" t="t"/>
                  <a:pathLst>
                    <a:path extrusionOk="0" h="6483" w="2352">
                      <a:moveTo>
                        <a:pt x="2192" y="0"/>
                      </a:moveTo>
                      <a:cubicBezTo>
                        <a:pt x="2124" y="0"/>
                        <a:pt x="2078" y="46"/>
                        <a:pt x="2055" y="114"/>
                      </a:cubicBezTo>
                      <a:cubicBezTo>
                        <a:pt x="2010" y="206"/>
                        <a:pt x="1987" y="320"/>
                        <a:pt x="1941" y="434"/>
                      </a:cubicBezTo>
                      <a:cubicBezTo>
                        <a:pt x="1895" y="525"/>
                        <a:pt x="1850" y="639"/>
                        <a:pt x="1804" y="753"/>
                      </a:cubicBezTo>
                      <a:cubicBezTo>
                        <a:pt x="1713" y="959"/>
                        <a:pt x="1622" y="1164"/>
                        <a:pt x="1553" y="1392"/>
                      </a:cubicBezTo>
                      <a:cubicBezTo>
                        <a:pt x="1462" y="1621"/>
                        <a:pt x="1370" y="1849"/>
                        <a:pt x="1302" y="2077"/>
                      </a:cubicBezTo>
                      <a:cubicBezTo>
                        <a:pt x="1234" y="2283"/>
                        <a:pt x="1165" y="2488"/>
                        <a:pt x="1097" y="2716"/>
                      </a:cubicBezTo>
                      <a:cubicBezTo>
                        <a:pt x="1028" y="2922"/>
                        <a:pt x="960" y="3127"/>
                        <a:pt x="914" y="3333"/>
                      </a:cubicBezTo>
                      <a:cubicBezTo>
                        <a:pt x="845" y="3538"/>
                        <a:pt x="754" y="3766"/>
                        <a:pt x="686" y="3995"/>
                      </a:cubicBezTo>
                      <a:cubicBezTo>
                        <a:pt x="663" y="4109"/>
                        <a:pt x="617" y="4223"/>
                        <a:pt x="572" y="4360"/>
                      </a:cubicBezTo>
                      <a:cubicBezTo>
                        <a:pt x="549" y="4451"/>
                        <a:pt x="526" y="4542"/>
                        <a:pt x="480" y="4634"/>
                      </a:cubicBezTo>
                      <a:cubicBezTo>
                        <a:pt x="412" y="4839"/>
                        <a:pt x="366" y="5044"/>
                        <a:pt x="298" y="5227"/>
                      </a:cubicBezTo>
                      <a:cubicBezTo>
                        <a:pt x="252" y="5410"/>
                        <a:pt x="206" y="5592"/>
                        <a:pt x="138" y="5752"/>
                      </a:cubicBezTo>
                      <a:cubicBezTo>
                        <a:pt x="92" y="5889"/>
                        <a:pt x="69" y="6049"/>
                        <a:pt x="47" y="6186"/>
                      </a:cubicBezTo>
                      <a:cubicBezTo>
                        <a:pt x="1" y="6277"/>
                        <a:pt x="47" y="6391"/>
                        <a:pt x="138" y="6460"/>
                      </a:cubicBezTo>
                      <a:cubicBezTo>
                        <a:pt x="184" y="6482"/>
                        <a:pt x="252" y="6482"/>
                        <a:pt x="321" y="6482"/>
                      </a:cubicBezTo>
                      <a:cubicBezTo>
                        <a:pt x="366" y="6460"/>
                        <a:pt x="435" y="6437"/>
                        <a:pt x="457" y="6368"/>
                      </a:cubicBezTo>
                      <a:cubicBezTo>
                        <a:pt x="503" y="6300"/>
                        <a:pt x="526" y="6209"/>
                        <a:pt x="549" y="6117"/>
                      </a:cubicBezTo>
                      <a:cubicBezTo>
                        <a:pt x="572" y="6026"/>
                        <a:pt x="594" y="5957"/>
                        <a:pt x="640" y="5866"/>
                      </a:cubicBezTo>
                      <a:cubicBezTo>
                        <a:pt x="686" y="5684"/>
                        <a:pt x="754" y="5501"/>
                        <a:pt x="800" y="5296"/>
                      </a:cubicBezTo>
                      <a:cubicBezTo>
                        <a:pt x="845" y="5204"/>
                        <a:pt x="868" y="5113"/>
                        <a:pt x="891" y="5022"/>
                      </a:cubicBezTo>
                      <a:cubicBezTo>
                        <a:pt x="914" y="4930"/>
                        <a:pt x="960" y="4816"/>
                        <a:pt x="982" y="4725"/>
                      </a:cubicBezTo>
                      <a:cubicBezTo>
                        <a:pt x="1028" y="4611"/>
                        <a:pt x="1051" y="4519"/>
                        <a:pt x="1074" y="4428"/>
                      </a:cubicBezTo>
                      <a:cubicBezTo>
                        <a:pt x="1119" y="4314"/>
                        <a:pt x="1165" y="4200"/>
                        <a:pt x="1188" y="4063"/>
                      </a:cubicBezTo>
                      <a:cubicBezTo>
                        <a:pt x="1256" y="3835"/>
                        <a:pt x="1348" y="3629"/>
                        <a:pt x="1393" y="3401"/>
                      </a:cubicBezTo>
                      <a:cubicBezTo>
                        <a:pt x="1462" y="3196"/>
                        <a:pt x="1507" y="2990"/>
                        <a:pt x="1576" y="2762"/>
                      </a:cubicBezTo>
                      <a:cubicBezTo>
                        <a:pt x="1713" y="2328"/>
                        <a:pt x="1873" y="1895"/>
                        <a:pt x="1987" y="1438"/>
                      </a:cubicBezTo>
                      <a:cubicBezTo>
                        <a:pt x="2032" y="1233"/>
                        <a:pt x="2078" y="1027"/>
                        <a:pt x="2147" y="822"/>
                      </a:cubicBezTo>
                      <a:cubicBezTo>
                        <a:pt x="2215" y="616"/>
                        <a:pt x="2261" y="388"/>
                        <a:pt x="2329" y="183"/>
                      </a:cubicBezTo>
                      <a:cubicBezTo>
                        <a:pt x="2352" y="114"/>
                        <a:pt x="2306" y="23"/>
                        <a:pt x="2238" y="23"/>
                      </a:cubicBezTo>
                      <a:cubicBezTo>
                        <a:pt x="2215" y="0"/>
                        <a:pt x="2192" y="0"/>
                        <a:pt x="219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8" name="Google Shape;3698;p34"/>
                <p:cNvSpPr/>
                <p:nvPr/>
              </p:nvSpPr>
              <p:spPr>
                <a:xfrm>
                  <a:off x="8370617" y="2331910"/>
                  <a:ext cx="61709" cy="175398"/>
                </a:xfrm>
                <a:custGeom>
                  <a:rect b="b" l="l" r="r" t="t"/>
                  <a:pathLst>
                    <a:path extrusionOk="0" h="6489" w="2283">
                      <a:moveTo>
                        <a:pt x="2146" y="0"/>
                      </a:moveTo>
                      <a:cubicBezTo>
                        <a:pt x="2077" y="0"/>
                        <a:pt x="2032" y="23"/>
                        <a:pt x="2009" y="92"/>
                      </a:cubicBezTo>
                      <a:cubicBezTo>
                        <a:pt x="1986" y="183"/>
                        <a:pt x="1940" y="297"/>
                        <a:pt x="1917" y="411"/>
                      </a:cubicBezTo>
                      <a:cubicBezTo>
                        <a:pt x="1872" y="525"/>
                        <a:pt x="1803" y="662"/>
                        <a:pt x="1758" y="799"/>
                      </a:cubicBezTo>
                      <a:cubicBezTo>
                        <a:pt x="1689" y="1027"/>
                        <a:pt x="1575" y="1256"/>
                        <a:pt x="1484" y="1484"/>
                      </a:cubicBezTo>
                      <a:cubicBezTo>
                        <a:pt x="1438" y="1598"/>
                        <a:pt x="1393" y="1712"/>
                        <a:pt x="1347" y="1826"/>
                      </a:cubicBezTo>
                      <a:cubicBezTo>
                        <a:pt x="1301" y="1940"/>
                        <a:pt x="1256" y="2054"/>
                        <a:pt x="1233" y="2146"/>
                      </a:cubicBezTo>
                      <a:cubicBezTo>
                        <a:pt x="1141" y="2374"/>
                        <a:pt x="1073" y="2602"/>
                        <a:pt x="1004" y="2831"/>
                      </a:cubicBezTo>
                      <a:cubicBezTo>
                        <a:pt x="959" y="2945"/>
                        <a:pt x="913" y="3059"/>
                        <a:pt x="890" y="3150"/>
                      </a:cubicBezTo>
                      <a:cubicBezTo>
                        <a:pt x="845" y="3264"/>
                        <a:pt x="799" y="3378"/>
                        <a:pt x="776" y="3492"/>
                      </a:cubicBezTo>
                      <a:cubicBezTo>
                        <a:pt x="731" y="3584"/>
                        <a:pt x="708" y="3698"/>
                        <a:pt x="685" y="3812"/>
                      </a:cubicBezTo>
                      <a:cubicBezTo>
                        <a:pt x="639" y="3903"/>
                        <a:pt x="616" y="3995"/>
                        <a:pt x="594" y="4109"/>
                      </a:cubicBezTo>
                      <a:cubicBezTo>
                        <a:pt x="525" y="4291"/>
                        <a:pt x="457" y="4497"/>
                        <a:pt x="411" y="4679"/>
                      </a:cubicBezTo>
                      <a:cubicBezTo>
                        <a:pt x="388" y="4771"/>
                        <a:pt x="365" y="4862"/>
                        <a:pt x="320" y="4953"/>
                      </a:cubicBezTo>
                      <a:cubicBezTo>
                        <a:pt x="297" y="5045"/>
                        <a:pt x="251" y="5159"/>
                        <a:pt x="228" y="5273"/>
                      </a:cubicBezTo>
                      <a:cubicBezTo>
                        <a:pt x="160" y="5455"/>
                        <a:pt x="114" y="5638"/>
                        <a:pt x="69" y="5821"/>
                      </a:cubicBezTo>
                      <a:cubicBezTo>
                        <a:pt x="69" y="5889"/>
                        <a:pt x="46" y="5935"/>
                        <a:pt x="23" y="6003"/>
                      </a:cubicBezTo>
                      <a:cubicBezTo>
                        <a:pt x="0" y="6095"/>
                        <a:pt x="0" y="6186"/>
                        <a:pt x="0" y="6277"/>
                      </a:cubicBezTo>
                      <a:cubicBezTo>
                        <a:pt x="0" y="6368"/>
                        <a:pt x="46" y="6460"/>
                        <a:pt x="137" y="6483"/>
                      </a:cubicBezTo>
                      <a:cubicBezTo>
                        <a:pt x="153" y="6487"/>
                        <a:pt x="170" y="6489"/>
                        <a:pt x="187" y="6489"/>
                      </a:cubicBezTo>
                      <a:cubicBezTo>
                        <a:pt x="267" y="6489"/>
                        <a:pt x="351" y="6448"/>
                        <a:pt x="388" y="6391"/>
                      </a:cubicBezTo>
                      <a:cubicBezTo>
                        <a:pt x="457" y="6254"/>
                        <a:pt x="502" y="6095"/>
                        <a:pt x="548" y="5958"/>
                      </a:cubicBezTo>
                      <a:cubicBezTo>
                        <a:pt x="616" y="5752"/>
                        <a:pt x="662" y="5570"/>
                        <a:pt x="731" y="5387"/>
                      </a:cubicBezTo>
                      <a:cubicBezTo>
                        <a:pt x="753" y="5273"/>
                        <a:pt x="799" y="5182"/>
                        <a:pt x="822" y="5067"/>
                      </a:cubicBezTo>
                      <a:cubicBezTo>
                        <a:pt x="845" y="4976"/>
                        <a:pt x="890" y="4885"/>
                        <a:pt x="913" y="4794"/>
                      </a:cubicBezTo>
                      <a:cubicBezTo>
                        <a:pt x="982" y="4611"/>
                        <a:pt x="1027" y="4428"/>
                        <a:pt x="1096" y="4223"/>
                      </a:cubicBezTo>
                      <a:cubicBezTo>
                        <a:pt x="1210" y="3789"/>
                        <a:pt x="1347" y="3378"/>
                        <a:pt x="1484" y="2945"/>
                      </a:cubicBezTo>
                      <a:cubicBezTo>
                        <a:pt x="1552" y="2716"/>
                        <a:pt x="1621" y="2488"/>
                        <a:pt x="1689" y="2260"/>
                      </a:cubicBezTo>
                      <a:cubicBezTo>
                        <a:pt x="1735" y="2146"/>
                        <a:pt x="1758" y="2054"/>
                        <a:pt x="1803" y="1940"/>
                      </a:cubicBezTo>
                      <a:cubicBezTo>
                        <a:pt x="1826" y="1826"/>
                        <a:pt x="1872" y="1689"/>
                        <a:pt x="1917" y="1575"/>
                      </a:cubicBezTo>
                      <a:cubicBezTo>
                        <a:pt x="1986" y="1347"/>
                        <a:pt x="2032" y="1096"/>
                        <a:pt x="2077" y="868"/>
                      </a:cubicBezTo>
                      <a:cubicBezTo>
                        <a:pt x="2123" y="731"/>
                        <a:pt x="2146" y="616"/>
                        <a:pt x="2169" y="480"/>
                      </a:cubicBezTo>
                      <a:cubicBezTo>
                        <a:pt x="2191" y="365"/>
                        <a:pt x="2237" y="251"/>
                        <a:pt x="2260" y="160"/>
                      </a:cubicBezTo>
                      <a:cubicBezTo>
                        <a:pt x="2283" y="92"/>
                        <a:pt x="2237" y="23"/>
                        <a:pt x="216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9" name="Google Shape;3699;p34"/>
                <p:cNvSpPr/>
                <p:nvPr/>
              </p:nvSpPr>
              <p:spPr>
                <a:xfrm>
                  <a:off x="8416271" y="2331288"/>
                  <a:ext cx="18516" cy="48384"/>
                </a:xfrm>
                <a:custGeom>
                  <a:rect b="b" l="l" r="r" t="t"/>
                  <a:pathLst>
                    <a:path extrusionOk="0" h="1790" w="685">
                      <a:moveTo>
                        <a:pt x="594" y="0"/>
                      </a:moveTo>
                      <a:cubicBezTo>
                        <a:pt x="548" y="0"/>
                        <a:pt x="525" y="23"/>
                        <a:pt x="502" y="69"/>
                      </a:cubicBezTo>
                      <a:cubicBezTo>
                        <a:pt x="457" y="183"/>
                        <a:pt x="434" y="320"/>
                        <a:pt x="388" y="457"/>
                      </a:cubicBezTo>
                      <a:cubicBezTo>
                        <a:pt x="343" y="594"/>
                        <a:pt x="297" y="708"/>
                        <a:pt x="274" y="845"/>
                      </a:cubicBezTo>
                      <a:cubicBezTo>
                        <a:pt x="228" y="959"/>
                        <a:pt x="183" y="1096"/>
                        <a:pt x="137" y="1210"/>
                      </a:cubicBezTo>
                      <a:cubicBezTo>
                        <a:pt x="92" y="1370"/>
                        <a:pt x="46" y="1530"/>
                        <a:pt x="0" y="1689"/>
                      </a:cubicBezTo>
                      <a:cubicBezTo>
                        <a:pt x="0" y="1735"/>
                        <a:pt x="23" y="1781"/>
                        <a:pt x="69" y="1781"/>
                      </a:cubicBezTo>
                      <a:cubicBezTo>
                        <a:pt x="75" y="1787"/>
                        <a:pt x="83" y="1790"/>
                        <a:pt x="91" y="1790"/>
                      </a:cubicBezTo>
                      <a:cubicBezTo>
                        <a:pt x="114" y="1790"/>
                        <a:pt x="143" y="1769"/>
                        <a:pt x="160" y="1735"/>
                      </a:cubicBezTo>
                      <a:cubicBezTo>
                        <a:pt x="206" y="1575"/>
                        <a:pt x="251" y="1438"/>
                        <a:pt x="297" y="1279"/>
                      </a:cubicBezTo>
                      <a:cubicBezTo>
                        <a:pt x="343" y="1164"/>
                        <a:pt x="365" y="1028"/>
                        <a:pt x="411" y="913"/>
                      </a:cubicBezTo>
                      <a:cubicBezTo>
                        <a:pt x="457" y="776"/>
                        <a:pt x="502" y="639"/>
                        <a:pt x="548" y="503"/>
                      </a:cubicBezTo>
                      <a:cubicBezTo>
                        <a:pt x="594" y="366"/>
                        <a:pt x="617" y="229"/>
                        <a:pt x="662" y="115"/>
                      </a:cubicBezTo>
                      <a:cubicBezTo>
                        <a:pt x="685" y="69"/>
                        <a:pt x="662" y="23"/>
                        <a:pt x="617" y="0"/>
                      </a:cubicBezTo>
                      <a:close/>
                    </a:path>
                  </a:pathLst>
                </a:custGeom>
                <a:solidFill>
                  <a:srgbClr val="BEE8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0" name="Google Shape;3700;p34"/>
                <p:cNvSpPr/>
                <p:nvPr/>
              </p:nvSpPr>
              <p:spPr>
                <a:xfrm>
                  <a:off x="8415027" y="2334369"/>
                  <a:ext cx="19164" cy="47086"/>
                </a:xfrm>
                <a:custGeom>
                  <a:rect b="b" l="l" r="r" t="t"/>
                  <a:pathLst>
                    <a:path extrusionOk="0" h="1742" w="709">
                      <a:moveTo>
                        <a:pt x="617" y="1"/>
                      </a:moveTo>
                      <a:cubicBezTo>
                        <a:pt x="594" y="1"/>
                        <a:pt x="548" y="46"/>
                        <a:pt x="548" y="69"/>
                      </a:cubicBezTo>
                      <a:cubicBezTo>
                        <a:pt x="503" y="206"/>
                        <a:pt x="457" y="343"/>
                        <a:pt x="411" y="480"/>
                      </a:cubicBezTo>
                      <a:cubicBezTo>
                        <a:pt x="366" y="594"/>
                        <a:pt x="320" y="708"/>
                        <a:pt x="297" y="822"/>
                      </a:cubicBezTo>
                      <a:cubicBezTo>
                        <a:pt x="206" y="1096"/>
                        <a:pt x="115" y="1370"/>
                        <a:pt x="1" y="1621"/>
                      </a:cubicBezTo>
                      <a:cubicBezTo>
                        <a:pt x="1" y="1667"/>
                        <a:pt x="23" y="1712"/>
                        <a:pt x="69" y="1735"/>
                      </a:cubicBezTo>
                      <a:cubicBezTo>
                        <a:pt x="77" y="1739"/>
                        <a:pt x="86" y="1741"/>
                        <a:pt x="94" y="1741"/>
                      </a:cubicBezTo>
                      <a:cubicBezTo>
                        <a:pt x="131" y="1741"/>
                        <a:pt x="165" y="1704"/>
                        <a:pt x="183" y="1667"/>
                      </a:cubicBezTo>
                      <a:cubicBezTo>
                        <a:pt x="274" y="1416"/>
                        <a:pt x="366" y="1142"/>
                        <a:pt x="434" y="891"/>
                      </a:cubicBezTo>
                      <a:cubicBezTo>
                        <a:pt x="480" y="777"/>
                        <a:pt x="526" y="662"/>
                        <a:pt x="548" y="548"/>
                      </a:cubicBezTo>
                      <a:cubicBezTo>
                        <a:pt x="594" y="411"/>
                        <a:pt x="640" y="252"/>
                        <a:pt x="708" y="115"/>
                      </a:cubicBezTo>
                      <a:cubicBezTo>
                        <a:pt x="708" y="69"/>
                        <a:pt x="685" y="23"/>
                        <a:pt x="640" y="23"/>
                      </a:cubicBezTo>
                      <a:cubicBezTo>
                        <a:pt x="640" y="23"/>
                        <a:pt x="617" y="1"/>
                        <a:pt x="61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1" name="Google Shape;3701;p34"/>
                <p:cNvSpPr/>
                <p:nvPr/>
              </p:nvSpPr>
              <p:spPr>
                <a:xfrm>
                  <a:off x="8419352" y="2344235"/>
                  <a:ext cx="64791" cy="176722"/>
                </a:xfrm>
                <a:custGeom>
                  <a:rect b="b" l="l" r="r" t="t"/>
                  <a:pathLst>
                    <a:path extrusionOk="0" h="6538" w="2397">
                      <a:moveTo>
                        <a:pt x="2237" y="1"/>
                      </a:moveTo>
                      <a:cubicBezTo>
                        <a:pt x="2192" y="1"/>
                        <a:pt x="2146" y="46"/>
                        <a:pt x="2123" y="92"/>
                      </a:cubicBezTo>
                      <a:cubicBezTo>
                        <a:pt x="2077" y="183"/>
                        <a:pt x="2055" y="275"/>
                        <a:pt x="2032" y="343"/>
                      </a:cubicBezTo>
                      <a:cubicBezTo>
                        <a:pt x="2009" y="412"/>
                        <a:pt x="1986" y="457"/>
                        <a:pt x="1963" y="503"/>
                      </a:cubicBezTo>
                      <a:cubicBezTo>
                        <a:pt x="1941" y="571"/>
                        <a:pt x="1918" y="617"/>
                        <a:pt x="1895" y="685"/>
                      </a:cubicBezTo>
                      <a:cubicBezTo>
                        <a:pt x="1872" y="685"/>
                        <a:pt x="1872" y="708"/>
                        <a:pt x="1872" y="708"/>
                      </a:cubicBezTo>
                      <a:cubicBezTo>
                        <a:pt x="1826" y="822"/>
                        <a:pt x="1758" y="914"/>
                        <a:pt x="1712" y="1028"/>
                      </a:cubicBezTo>
                      <a:cubicBezTo>
                        <a:pt x="1644" y="1188"/>
                        <a:pt x="1575" y="1325"/>
                        <a:pt x="1507" y="1462"/>
                      </a:cubicBezTo>
                      <a:cubicBezTo>
                        <a:pt x="1461" y="1576"/>
                        <a:pt x="1416" y="1690"/>
                        <a:pt x="1370" y="1781"/>
                      </a:cubicBezTo>
                      <a:lnTo>
                        <a:pt x="1256" y="2169"/>
                      </a:lnTo>
                      <a:cubicBezTo>
                        <a:pt x="1164" y="2375"/>
                        <a:pt x="1096" y="2580"/>
                        <a:pt x="1027" y="2785"/>
                      </a:cubicBezTo>
                      <a:cubicBezTo>
                        <a:pt x="1005" y="2922"/>
                        <a:pt x="959" y="3036"/>
                        <a:pt x="913" y="3151"/>
                      </a:cubicBezTo>
                      <a:cubicBezTo>
                        <a:pt x="868" y="3288"/>
                        <a:pt x="822" y="3424"/>
                        <a:pt x="799" y="3584"/>
                      </a:cubicBezTo>
                      <a:cubicBezTo>
                        <a:pt x="731" y="3721"/>
                        <a:pt x="708" y="3858"/>
                        <a:pt x="662" y="4018"/>
                      </a:cubicBezTo>
                      <a:cubicBezTo>
                        <a:pt x="639" y="4132"/>
                        <a:pt x="594" y="4246"/>
                        <a:pt x="571" y="4360"/>
                      </a:cubicBezTo>
                      <a:cubicBezTo>
                        <a:pt x="503" y="4566"/>
                        <a:pt x="434" y="4771"/>
                        <a:pt x="388" y="4977"/>
                      </a:cubicBezTo>
                      <a:cubicBezTo>
                        <a:pt x="320" y="5159"/>
                        <a:pt x="274" y="5365"/>
                        <a:pt x="206" y="5547"/>
                      </a:cubicBezTo>
                      <a:cubicBezTo>
                        <a:pt x="160" y="5730"/>
                        <a:pt x="114" y="5912"/>
                        <a:pt x="69" y="6095"/>
                      </a:cubicBezTo>
                      <a:cubicBezTo>
                        <a:pt x="46" y="6186"/>
                        <a:pt x="0" y="6278"/>
                        <a:pt x="46" y="6369"/>
                      </a:cubicBezTo>
                      <a:cubicBezTo>
                        <a:pt x="69" y="6437"/>
                        <a:pt x="114" y="6506"/>
                        <a:pt x="183" y="6529"/>
                      </a:cubicBezTo>
                      <a:cubicBezTo>
                        <a:pt x="207" y="6535"/>
                        <a:pt x="230" y="6538"/>
                        <a:pt x="252" y="6538"/>
                      </a:cubicBezTo>
                      <a:cubicBezTo>
                        <a:pt x="311" y="6538"/>
                        <a:pt x="361" y="6517"/>
                        <a:pt x="411" y="6483"/>
                      </a:cubicBezTo>
                      <a:cubicBezTo>
                        <a:pt x="480" y="6415"/>
                        <a:pt x="525" y="6300"/>
                        <a:pt x="548" y="6209"/>
                      </a:cubicBezTo>
                      <a:cubicBezTo>
                        <a:pt x="571" y="6141"/>
                        <a:pt x="594" y="6049"/>
                        <a:pt x="617" y="5981"/>
                      </a:cubicBezTo>
                      <a:cubicBezTo>
                        <a:pt x="685" y="5776"/>
                        <a:pt x="754" y="5570"/>
                        <a:pt x="822" y="5387"/>
                      </a:cubicBezTo>
                      <a:cubicBezTo>
                        <a:pt x="868" y="5182"/>
                        <a:pt x="936" y="4999"/>
                        <a:pt x="982" y="4794"/>
                      </a:cubicBezTo>
                      <a:cubicBezTo>
                        <a:pt x="1050" y="4566"/>
                        <a:pt x="1119" y="4360"/>
                        <a:pt x="1187" y="4132"/>
                      </a:cubicBezTo>
                      <a:cubicBezTo>
                        <a:pt x="1233" y="3972"/>
                        <a:pt x="1279" y="3835"/>
                        <a:pt x="1301" y="3698"/>
                      </a:cubicBezTo>
                      <a:cubicBezTo>
                        <a:pt x="1347" y="3539"/>
                        <a:pt x="1393" y="3402"/>
                        <a:pt x="1438" y="3265"/>
                      </a:cubicBezTo>
                      <a:cubicBezTo>
                        <a:pt x="1484" y="3151"/>
                        <a:pt x="1507" y="3036"/>
                        <a:pt x="1552" y="2922"/>
                      </a:cubicBezTo>
                      <a:cubicBezTo>
                        <a:pt x="1575" y="2808"/>
                        <a:pt x="1598" y="2717"/>
                        <a:pt x="1644" y="2603"/>
                      </a:cubicBezTo>
                      <a:cubicBezTo>
                        <a:pt x="1712" y="2375"/>
                        <a:pt x="1781" y="2146"/>
                        <a:pt x="1849" y="1895"/>
                      </a:cubicBezTo>
                      <a:cubicBezTo>
                        <a:pt x="1895" y="1644"/>
                        <a:pt x="1986" y="1393"/>
                        <a:pt x="2077" y="1142"/>
                      </a:cubicBezTo>
                      <a:cubicBezTo>
                        <a:pt x="2123" y="1051"/>
                        <a:pt x="2146" y="982"/>
                        <a:pt x="2169" y="868"/>
                      </a:cubicBezTo>
                      <a:cubicBezTo>
                        <a:pt x="2192" y="777"/>
                        <a:pt x="2237" y="685"/>
                        <a:pt x="2260" y="571"/>
                      </a:cubicBezTo>
                      <a:cubicBezTo>
                        <a:pt x="2260" y="503"/>
                        <a:pt x="2283" y="434"/>
                        <a:pt x="2283" y="366"/>
                      </a:cubicBezTo>
                      <a:cubicBezTo>
                        <a:pt x="2306" y="297"/>
                        <a:pt x="2329" y="229"/>
                        <a:pt x="2374" y="183"/>
                      </a:cubicBezTo>
                      <a:cubicBezTo>
                        <a:pt x="2397" y="115"/>
                        <a:pt x="2329" y="24"/>
                        <a:pt x="2283" y="24"/>
                      </a:cubicBezTo>
                      <a:cubicBezTo>
                        <a:pt x="2260" y="1"/>
                        <a:pt x="2260" y="1"/>
                        <a:pt x="2237"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2" name="Google Shape;3702;p34"/>
                <p:cNvSpPr/>
                <p:nvPr/>
              </p:nvSpPr>
              <p:spPr>
                <a:xfrm>
                  <a:off x="8474872" y="2361507"/>
                  <a:ext cx="62953" cy="177317"/>
                </a:xfrm>
                <a:custGeom>
                  <a:rect b="b" l="l" r="r" t="t"/>
                  <a:pathLst>
                    <a:path extrusionOk="0" h="6560" w="2329">
                      <a:moveTo>
                        <a:pt x="2169" y="1"/>
                      </a:moveTo>
                      <a:cubicBezTo>
                        <a:pt x="2101" y="1"/>
                        <a:pt x="2032" y="46"/>
                        <a:pt x="2009" y="115"/>
                      </a:cubicBezTo>
                      <a:cubicBezTo>
                        <a:pt x="1986" y="275"/>
                        <a:pt x="1941" y="412"/>
                        <a:pt x="1895" y="549"/>
                      </a:cubicBezTo>
                      <a:cubicBezTo>
                        <a:pt x="1849" y="663"/>
                        <a:pt x="1804" y="777"/>
                        <a:pt x="1758" y="891"/>
                      </a:cubicBezTo>
                      <a:cubicBezTo>
                        <a:pt x="1644" y="1142"/>
                        <a:pt x="1530" y="1370"/>
                        <a:pt x="1439" y="1599"/>
                      </a:cubicBezTo>
                      <a:cubicBezTo>
                        <a:pt x="1393" y="1713"/>
                        <a:pt x="1325" y="1827"/>
                        <a:pt x="1279" y="1941"/>
                      </a:cubicBezTo>
                      <a:cubicBezTo>
                        <a:pt x="1233" y="2032"/>
                        <a:pt x="1210" y="2146"/>
                        <a:pt x="1165" y="2261"/>
                      </a:cubicBezTo>
                      <a:cubicBezTo>
                        <a:pt x="1119" y="2375"/>
                        <a:pt x="1073" y="2512"/>
                        <a:pt x="1028" y="2649"/>
                      </a:cubicBezTo>
                      <a:cubicBezTo>
                        <a:pt x="982" y="2763"/>
                        <a:pt x="959" y="2900"/>
                        <a:pt x="914" y="3037"/>
                      </a:cubicBezTo>
                      <a:cubicBezTo>
                        <a:pt x="845" y="3288"/>
                        <a:pt x="754" y="3539"/>
                        <a:pt x="685" y="3767"/>
                      </a:cubicBezTo>
                      <a:cubicBezTo>
                        <a:pt x="617" y="3995"/>
                        <a:pt x="548" y="4223"/>
                        <a:pt x="480" y="4429"/>
                      </a:cubicBezTo>
                      <a:cubicBezTo>
                        <a:pt x="434" y="4612"/>
                        <a:pt x="389" y="4771"/>
                        <a:pt x="343" y="4954"/>
                      </a:cubicBezTo>
                      <a:cubicBezTo>
                        <a:pt x="297" y="5114"/>
                        <a:pt x="252" y="5273"/>
                        <a:pt x="206" y="5433"/>
                      </a:cubicBezTo>
                      <a:cubicBezTo>
                        <a:pt x="160" y="5593"/>
                        <a:pt x="115" y="5753"/>
                        <a:pt x="92" y="5913"/>
                      </a:cubicBezTo>
                      <a:cubicBezTo>
                        <a:pt x="69" y="5981"/>
                        <a:pt x="46" y="6027"/>
                        <a:pt x="46" y="6095"/>
                      </a:cubicBezTo>
                      <a:cubicBezTo>
                        <a:pt x="23" y="6186"/>
                        <a:pt x="1" y="6255"/>
                        <a:pt x="1" y="6346"/>
                      </a:cubicBezTo>
                      <a:cubicBezTo>
                        <a:pt x="1" y="6369"/>
                        <a:pt x="1" y="6415"/>
                        <a:pt x="23" y="6438"/>
                      </a:cubicBezTo>
                      <a:cubicBezTo>
                        <a:pt x="46" y="6506"/>
                        <a:pt x="115" y="6552"/>
                        <a:pt x="160" y="6552"/>
                      </a:cubicBezTo>
                      <a:cubicBezTo>
                        <a:pt x="182" y="6557"/>
                        <a:pt x="205" y="6560"/>
                        <a:pt x="228" y="6560"/>
                      </a:cubicBezTo>
                      <a:cubicBezTo>
                        <a:pt x="302" y="6560"/>
                        <a:pt x="377" y="6530"/>
                        <a:pt x="411" y="6460"/>
                      </a:cubicBezTo>
                      <a:cubicBezTo>
                        <a:pt x="457" y="6369"/>
                        <a:pt x="503" y="6301"/>
                        <a:pt x="526" y="6209"/>
                      </a:cubicBezTo>
                      <a:cubicBezTo>
                        <a:pt x="548" y="6118"/>
                        <a:pt x="571" y="6027"/>
                        <a:pt x="617" y="5935"/>
                      </a:cubicBezTo>
                      <a:cubicBezTo>
                        <a:pt x="663" y="5753"/>
                        <a:pt x="731" y="5547"/>
                        <a:pt x="800" y="5365"/>
                      </a:cubicBezTo>
                      <a:cubicBezTo>
                        <a:pt x="868" y="5159"/>
                        <a:pt x="914" y="4954"/>
                        <a:pt x="982" y="4748"/>
                      </a:cubicBezTo>
                      <a:cubicBezTo>
                        <a:pt x="1051" y="4543"/>
                        <a:pt x="1119" y="4315"/>
                        <a:pt x="1188" y="4087"/>
                      </a:cubicBezTo>
                      <a:cubicBezTo>
                        <a:pt x="1256" y="3858"/>
                        <a:pt x="1325" y="3630"/>
                        <a:pt x="1393" y="3379"/>
                      </a:cubicBezTo>
                      <a:cubicBezTo>
                        <a:pt x="1484" y="3128"/>
                        <a:pt x="1530" y="2831"/>
                        <a:pt x="1621" y="2580"/>
                      </a:cubicBezTo>
                      <a:cubicBezTo>
                        <a:pt x="1690" y="2352"/>
                        <a:pt x="1758" y="2146"/>
                        <a:pt x="1827" y="1918"/>
                      </a:cubicBezTo>
                      <a:cubicBezTo>
                        <a:pt x="1918" y="1644"/>
                        <a:pt x="2009" y="1370"/>
                        <a:pt x="2078" y="1096"/>
                      </a:cubicBezTo>
                      <a:cubicBezTo>
                        <a:pt x="2123" y="959"/>
                        <a:pt x="2169" y="823"/>
                        <a:pt x="2215" y="663"/>
                      </a:cubicBezTo>
                      <a:cubicBezTo>
                        <a:pt x="2238" y="526"/>
                        <a:pt x="2260" y="366"/>
                        <a:pt x="2306" y="206"/>
                      </a:cubicBezTo>
                      <a:cubicBezTo>
                        <a:pt x="2329" y="115"/>
                        <a:pt x="2283" y="46"/>
                        <a:pt x="2192" y="24"/>
                      </a:cubicBezTo>
                      <a:cubicBezTo>
                        <a:pt x="2192" y="1"/>
                        <a:pt x="2169" y="1"/>
                        <a:pt x="216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3" name="Google Shape;3703;p34"/>
                <p:cNvSpPr/>
                <p:nvPr/>
              </p:nvSpPr>
              <p:spPr>
                <a:xfrm>
                  <a:off x="8529175" y="2379401"/>
                  <a:ext cx="65413" cy="178749"/>
                </a:xfrm>
                <a:custGeom>
                  <a:rect b="b" l="l" r="r" t="t"/>
                  <a:pathLst>
                    <a:path extrusionOk="0" h="6613" w="2420">
                      <a:moveTo>
                        <a:pt x="2260" y="1"/>
                      </a:moveTo>
                      <a:cubicBezTo>
                        <a:pt x="2191" y="1"/>
                        <a:pt x="2123" y="24"/>
                        <a:pt x="2100" y="92"/>
                      </a:cubicBezTo>
                      <a:cubicBezTo>
                        <a:pt x="2032" y="343"/>
                        <a:pt x="1940" y="571"/>
                        <a:pt x="1826" y="822"/>
                      </a:cubicBezTo>
                      <a:cubicBezTo>
                        <a:pt x="1803" y="914"/>
                        <a:pt x="1758" y="1005"/>
                        <a:pt x="1712" y="1096"/>
                      </a:cubicBezTo>
                      <a:cubicBezTo>
                        <a:pt x="1674" y="1154"/>
                        <a:pt x="1651" y="1228"/>
                        <a:pt x="1618" y="1305"/>
                      </a:cubicBezTo>
                      <a:lnTo>
                        <a:pt x="1618" y="1305"/>
                      </a:lnTo>
                      <a:cubicBezTo>
                        <a:pt x="1620" y="1303"/>
                        <a:pt x="1621" y="1302"/>
                        <a:pt x="1621" y="1302"/>
                      </a:cubicBezTo>
                      <a:lnTo>
                        <a:pt x="1621" y="1302"/>
                      </a:lnTo>
                      <a:cubicBezTo>
                        <a:pt x="1619" y="1305"/>
                        <a:pt x="1617" y="1309"/>
                        <a:pt x="1614" y="1313"/>
                      </a:cubicBezTo>
                      <a:lnTo>
                        <a:pt x="1614" y="1313"/>
                      </a:lnTo>
                      <a:cubicBezTo>
                        <a:pt x="1616" y="1310"/>
                        <a:pt x="1617" y="1308"/>
                        <a:pt x="1618" y="1305"/>
                      </a:cubicBezTo>
                      <a:lnTo>
                        <a:pt x="1618" y="1305"/>
                      </a:lnTo>
                      <a:cubicBezTo>
                        <a:pt x="1612" y="1312"/>
                        <a:pt x="1601" y="1326"/>
                        <a:pt x="1599" y="1341"/>
                      </a:cubicBezTo>
                      <a:lnTo>
                        <a:pt x="1599" y="1341"/>
                      </a:lnTo>
                      <a:cubicBezTo>
                        <a:pt x="1604" y="1332"/>
                        <a:pt x="1609" y="1322"/>
                        <a:pt x="1614" y="1313"/>
                      </a:cubicBezTo>
                      <a:lnTo>
                        <a:pt x="1614" y="1313"/>
                      </a:lnTo>
                      <a:cubicBezTo>
                        <a:pt x="1609" y="1324"/>
                        <a:pt x="1604" y="1336"/>
                        <a:pt x="1598" y="1347"/>
                      </a:cubicBezTo>
                      <a:cubicBezTo>
                        <a:pt x="1598" y="1345"/>
                        <a:pt x="1598" y="1343"/>
                        <a:pt x="1599" y="1341"/>
                      </a:cubicBezTo>
                      <a:lnTo>
                        <a:pt x="1599" y="1341"/>
                      </a:lnTo>
                      <a:cubicBezTo>
                        <a:pt x="1542" y="1446"/>
                        <a:pt x="1502" y="1566"/>
                        <a:pt x="1461" y="1667"/>
                      </a:cubicBezTo>
                      <a:lnTo>
                        <a:pt x="1301" y="2101"/>
                      </a:lnTo>
                      <a:cubicBezTo>
                        <a:pt x="1233" y="2238"/>
                        <a:pt x="1187" y="2375"/>
                        <a:pt x="1142" y="2512"/>
                      </a:cubicBezTo>
                      <a:cubicBezTo>
                        <a:pt x="1096" y="2671"/>
                        <a:pt x="1050" y="2808"/>
                        <a:pt x="1005" y="2945"/>
                      </a:cubicBezTo>
                      <a:cubicBezTo>
                        <a:pt x="959" y="3082"/>
                        <a:pt x="913" y="3196"/>
                        <a:pt x="890" y="3310"/>
                      </a:cubicBezTo>
                      <a:cubicBezTo>
                        <a:pt x="845" y="3447"/>
                        <a:pt x="799" y="3584"/>
                        <a:pt x="753" y="3698"/>
                      </a:cubicBezTo>
                      <a:cubicBezTo>
                        <a:pt x="708" y="3904"/>
                        <a:pt x="639" y="4109"/>
                        <a:pt x="594" y="4315"/>
                      </a:cubicBezTo>
                      <a:cubicBezTo>
                        <a:pt x="525" y="4520"/>
                        <a:pt x="457" y="4726"/>
                        <a:pt x="388" y="4908"/>
                      </a:cubicBezTo>
                      <a:cubicBezTo>
                        <a:pt x="320" y="5114"/>
                        <a:pt x="251" y="5319"/>
                        <a:pt x="206" y="5524"/>
                      </a:cubicBezTo>
                      <a:cubicBezTo>
                        <a:pt x="160" y="5684"/>
                        <a:pt x="137" y="5821"/>
                        <a:pt x="92" y="5981"/>
                      </a:cubicBezTo>
                      <a:cubicBezTo>
                        <a:pt x="92" y="6027"/>
                        <a:pt x="69" y="6095"/>
                        <a:pt x="46" y="6164"/>
                      </a:cubicBezTo>
                      <a:cubicBezTo>
                        <a:pt x="23" y="6255"/>
                        <a:pt x="0" y="6369"/>
                        <a:pt x="23" y="6460"/>
                      </a:cubicBezTo>
                      <a:cubicBezTo>
                        <a:pt x="48" y="6561"/>
                        <a:pt x="135" y="6613"/>
                        <a:pt x="224" y="6613"/>
                      </a:cubicBezTo>
                      <a:cubicBezTo>
                        <a:pt x="297" y="6613"/>
                        <a:pt x="370" y="6578"/>
                        <a:pt x="411" y="6506"/>
                      </a:cubicBezTo>
                      <a:cubicBezTo>
                        <a:pt x="457" y="6437"/>
                        <a:pt x="480" y="6369"/>
                        <a:pt x="502" y="6278"/>
                      </a:cubicBezTo>
                      <a:cubicBezTo>
                        <a:pt x="525" y="6209"/>
                        <a:pt x="548" y="6141"/>
                        <a:pt x="571" y="6072"/>
                      </a:cubicBezTo>
                      <a:cubicBezTo>
                        <a:pt x="617" y="5912"/>
                        <a:pt x="662" y="5730"/>
                        <a:pt x="731" y="5570"/>
                      </a:cubicBezTo>
                      <a:cubicBezTo>
                        <a:pt x="868" y="5136"/>
                        <a:pt x="1027" y="4703"/>
                        <a:pt x="1142" y="4246"/>
                      </a:cubicBezTo>
                      <a:cubicBezTo>
                        <a:pt x="1210" y="4018"/>
                        <a:pt x="1278" y="3790"/>
                        <a:pt x="1347" y="3584"/>
                      </a:cubicBezTo>
                      <a:cubicBezTo>
                        <a:pt x="1415" y="3310"/>
                        <a:pt x="1507" y="3059"/>
                        <a:pt x="1575" y="2785"/>
                      </a:cubicBezTo>
                      <a:cubicBezTo>
                        <a:pt x="1689" y="2512"/>
                        <a:pt x="1781" y="2215"/>
                        <a:pt x="1872" y="1918"/>
                      </a:cubicBezTo>
                      <a:cubicBezTo>
                        <a:pt x="1918" y="1804"/>
                        <a:pt x="1940" y="1690"/>
                        <a:pt x="1986" y="1553"/>
                      </a:cubicBezTo>
                      <a:cubicBezTo>
                        <a:pt x="2009" y="1439"/>
                        <a:pt x="2055" y="1302"/>
                        <a:pt x="2100" y="1165"/>
                      </a:cubicBezTo>
                      <a:cubicBezTo>
                        <a:pt x="2146" y="1005"/>
                        <a:pt x="2191" y="822"/>
                        <a:pt x="2237" y="663"/>
                      </a:cubicBezTo>
                      <a:cubicBezTo>
                        <a:pt x="2283" y="503"/>
                        <a:pt x="2328" y="343"/>
                        <a:pt x="2397" y="183"/>
                      </a:cubicBezTo>
                      <a:cubicBezTo>
                        <a:pt x="2420" y="92"/>
                        <a:pt x="2374" y="24"/>
                        <a:pt x="228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4" name="Google Shape;3704;p34"/>
                <p:cNvSpPr/>
                <p:nvPr/>
              </p:nvSpPr>
              <p:spPr>
                <a:xfrm>
                  <a:off x="8113318" y="2257253"/>
                  <a:ext cx="15461" cy="42599"/>
                </a:xfrm>
                <a:custGeom>
                  <a:rect b="b" l="l" r="r" t="t"/>
                  <a:pathLst>
                    <a:path extrusionOk="0" h="1576" w="572">
                      <a:moveTo>
                        <a:pt x="480" y="0"/>
                      </a:moveTo>
                      <a:cubicBezTo>
                        <a:pt x="458" y="0"/>
                        <a:pt x="412" y="23"/>
                        <a:pt x="412" y="46"/>
                      </a:cubicBezTo>
                      <a:cubicBezTo>
                        <a:pt x="389" y="183"/>
                        <a:pt x="343" y="297"/>
                        <a:pt x="298" y="411"/>
                      </a:cubicBezTo>
                      <a:cubicBezTo>
                        <a:pt x="275" y="525"/>
                        <a:pt x="229" y="639"/>
                        <a:pt x="184" y="754"/>
                      </a:cubicBezTo>
                      <a:cubicBezTo>
                        <a:pt x="161" y="868"/>
                        <a:pt x="115" y="982"/>
                        <a:pt x="92" y="1096"/>
                      </a:cubicBezTo>
                      <a:cubicBezTo>
                        <a:pt x="47" y="1233"/>
                        <a:pt x="24" y="1347"/>
                        <a:pt x="24" y="1461"/>
                      </a:cubicBezTo>
                      <a:cubicBezTo>
                        <a:pt x="1" y="1530"/>
                        <a:pt x="69" y="1575"/>
                        <a:pt x="115" y="1575"/>
                      </a:cubicBezTo>
                      <a:cubicBezTo>
                        <a:pt x="138" y="1575"/>
                        <a:pt x="161" y="1552"/>
                        <a:pt x="184" y="1552"/>
                      </a:cubicBezTo>
                      <a:cubicBezTo>
                        <a:pt x="206" y="1530"/>
                        <a:pt x="229" y="1507"/>
                        <a:pt x="229" y="1461"/>
                      </a:cubicBezTo>
                      <a:cubicBezTo>
                        <a:pt x="229" y="1461"/>
                        <a:pt x="229" y="1438"/>
                        <a:pt x="229" y="1438"/>
                      </a:cubicBezTo>
                      <a:cubicBezTo>
                        <a:pt x="252" y="1324"/>
                        <a:pt x="252" y="1233"/>
                        <a:pt x="275" y="1142"/>
                      </a:cubicBezTo>
                      <a:cubicBezTo>
                        <a:pt x="321" y="1005"/>
                        <a:pt x="343" y="891"/>
                        <a:pt x="366" y="776"/>
                      </a:cubicBezTo>
                      <a:cubicBezTo>
                        <a:pt x="435" y="548"/>
                        <a:pt x="503" y="320"/>
                        <a:pt x="572" y="92"/>
                      </a:cubicBezTo>
                      <a:cubicBezTo>
                        <a:pt x="572" y="69"/>
                        <a:pt x="549" y="23"/>
                        <a:pt x="50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5" name="Google Shape;3705;p34"/>
                <p:cNvSpPr/>
                <p:nvPr/>
              </p:nvSpPr>
              <p:spPr>
                <a:xfrm>
                  <a:off x="8160215" y="2271443"/>
                  <a:ext cx="13001" cy="36436"/>
                </a:xfrm>
                <a:custGeom>
                  <a:rect b="b" l="l" r="r" t="t"/>
                  <a:pathLst>
                    <a:path extrusionOk="0" h="1348" w="481">
                      <a:moveTo>
                        <a:pt x="389" y="0"/>
                      </a:moveTo>
                      <a:cubicBezTo>
                        <a:pt x="343" y="0"/>
                        <a:pt x="297" y="23"/>
                        <a:pt x="297" y="69"/>
                      </a:cubicBezTo>
                      <a:cubicBezTo>
                        <a:pt x="275" y="160"/>
                        <a:pt x="252" y="251"/>
                        <a:pt x="229" y="343"/>
                      </a:cubicBezTo>
                      <a:cubicBezTo>
                        <a:pt x="229" y="411"/>
                        <a:pt x="206" y="457"/>
                        <a:pt x="206" y="502"/>
                      </a:cubicBezTo>
                      <a:cubicBezTo>
                        <a:pt x="183" y="548"/>
                        <a:pt x="183" y="594"/>
                        <a:pt x="161" y="639"/>
                      </a:cubicBezTo>
                      <a:cubicBezTo>
                        <a:pt x="138" y="731"/>
                        <a:pt x="92" y="822"/>
                        <a:pt x="69" y="913"/>
                      </a:cubicBezTo>
                      <a:cubicBezTo>
                        <a:pt x="69" y="959"/>
                        <a:pt x="46" y="1005"/>
                        <a:pt x="46" y="1050"/>
                      </a:cubicBezTo>
                      <a:cubicBezTo>
                        <a:pt x="24" y="1096"/>
                        <a:pt x="1" y="1164"/>
                        <a:pt x="1" y="1233"/>
                      </a:cubicBezTo>
                      <a:cubicBezTo>
                        <a:pt x="1" y="1256"/>
                        <a:pt x="1" y="1279"/>
                        <a:pt x="24" y="1301"/>
                      </a:cubicBezTo>
                      <a:cubicBezTo>
                        <a:pt x="46" y="1324"/>
                        <a:pt x="69" y="1324"/>
                        <a:pt x="92" y="1347"/>
                      </a:cubicBezTo>
                      <a:cubicBezTo>
                        <a:pt x="138" y="1347"/>
                        <a:pt x="161" y="1324"/>
                        <a:pt x="183" y="1301"/>
                      </a:cubicBezTo>
                      <a:cubicBezTo>
                        <a:pt x="206" y="1279"/>
                        <a:pt x="206" y="1256"/>
                        <a:pt x="206" y="1233"/>
                      </a:cubicBezTo>
                      <a:cubicBezTo>
                        <a:pt x="206" y="1233"/>
                        <a:pt x="206" y="1210"/>
                        <a:pt x="206" y="1210"/>
                      </a:cubicBezTo>
                      <a:cubicBezTo>
                        <a:pt x="252" y="1027"/>
                        <a:pt x="297" y="868"/>
                        <a:pt x="343" y="685"/>
                      </a:cubicBezTo>
                      <a:cubicBezTo>
                        <a:pt x="366" y="594"/>
                        <a:pt x="389" y="502"/>
                        <a:pt x="412" y="411"/>
                      </a:cubicBezTo>
                      <a:cubicBezTo>
                        <a:pt x="434" y="320"/>
                        <a:pt x="457" y="229"/>
                        <a:pt x="480" y="114"/>
                      </a:cubicBezTo>
                      <a:cubicBezTo>
                        <a:pt x="480" y="92"/>
                        <a:pt x="480" y="69"/>
                        <a:pt x="480" y="46"/>
                      </a:cubicBezTo>
                      <a:cubicBezTo>
                        <a:pt x="457" y="23"/>
                        <a:pt x="434" y="0"/>
                        <a:pt x="41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6" name="Google Shape;3706;p34"/>
                <p:cNvSpPr/>
                <p:nvPr/>
              </p:nvSpPr>
              <p:spPr>
                <a:xfrm>
                  <a:off x="8378023" y="2338072"/>
                  <a:ext cx="15434" cy="38274"/>
                </a:xfrm>
                <a:custGeom>
                  <a:rect b="b" l="l" r="r" t="t"/>
                  <a:pathLst>
                    <a:path extrusionOk="0" h="1416" w="571">
                      <a:moveTo>
                        <a:pt x="457" y="0"/>
                      </a:moveTo>
                      <a:cubicBezTo>
                        <a:pt x="434" y="0"/>
                        <a:pt x="388" y="23"/>
                        <a:pt x="365" y="69"/>
                      </a:cubicBezTo>
                      <a:cubicBezTo>
                        <a:pt x="297" y="274"/>
                        <a:pt x="228" y="503"/>
                        <a:pt x="160" y="708"/>
                      </a:cubicBezTo>
                      <a:cubicBezTo>
                        <a:pt x="137" y="799"/>
                        <a:pt x="114" y="891"/>
                        <a:pt x="91" y="959"/>
                      </a:cubicBezTo>
                      <a:cubicBezTo>
                        <a:pt x="46" y="1073"/>
                        <a:pt x="23" y="1187"/>
                        <a:pt x="0" y="1301"/>
                      </a:cubicBezTo>
                      <a:cubicBezTo>
                        <a:pt x="0" y="1347"/>
                        <a:pt x="46" y="1393"/>
                        <a:pt x="91" y="1416"/>
                      </a:cubicBezTo>
                      <a:cubicBezTo>
                        <a:pt x="114" y="1416"/>
                        <a:pt x="160" y="1416"/>
                        <a:pt x="183" y="1393"/>
                      </a:cubicBezTo>
                      <a:cubicBezTo>
                        <a:pt x="205" y="1393"/>
                        <a:pt x="228" y="1370"/>
                        <a:pt x="228" y="1347"/>
                      </a:cubicBezTo>
                      <a:cubicBezTo>
                        <a:pt x="251" y="1233"/>
                        <a:pt x="274" y="1142"/>
                        <a:pt x="297" y="1028"/>
                      </a:cubicBezTo>
                      <a:cubicBezTo>
                        <a:pt x="320" y="936"/>
                        <a:pt x="342" y="868"/>
                        <a:pt x="365" y="777"/>
                      </a:cubicBezTo>
                      <a:cubicBezTo>
                        <a:pt x="434" y="548"/>
                        <a:pt x="502" y="343"/>
                        <a:pt x="571" y="115"/>
                      </a:cubicBezTo>
                      <a:cubicBezTo>
                        <a:pt x="571" y="69"/>
                        <a:pt x="548" y="0"/>
                        <a:pt x="50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7" name="Google Shape;3707;p34"/>
                <p:cNvSpPr/>
                <p:nvPr/>
              </p:nvSpPr>
              <p:spPr>
                <a:xfrm>
                  <a:off x="8424893" y="2354101"/>
                  <a:ext cx="18543" cy="37842"/>
                </a:xfrm>
                <a:custGeom>
                  <a:rect b="b" l="l" r="r" t="t"/>
                  <a:pathLst>
                    <a:path extrusionOk="0" h="1400" w="686">
                      <a:moveTo>
                        <a:pt x="571" y="1"/>
                      </a:moveTo>
                      <a:cubicBezTo>
                        <a:pt x="526" y="1"/>
                        <a:pt x="480" y="24"/>
                        <a:pt x="480" y="69"/>
                      </a:cubicBezTo>
                      <a:cubicBezTo>
                        <a:pt x="389" y="298"/>
                        <a:pt x="320" y="503"/>
                        <a:pt x="229" y="708"/>
                      </a:cubicBezTo>
                      <a:cubicBezTo>
                        <a:pt x="183" y="800"/>
                        <a:pt x="138" y="891"/>
                        <a:pt x="115" y="982"/>
                      </a:cubicBezTo>
                      <a:cubicBezTo>
                        <a:pt x="69" y="1074"/>
                        <a:pt x="46" y="1165"/>
                        <a:pt x="24" y="1256"/>
                      </a:cubicBezTo>
                      <a:cubicBezTo>
                        <a:pt x="1" y="1325"/>
                        <a:pt x="24" y="1370"/>
                        <a:pt x="92" y="1393"/>
                      </a:cubicBezTo>
                      <a:cubicBezTo>
                        <a:pt x="105" y="1397"/>
                        <a:pt x="116" y="1399"/>
                        <a:pt x="127" y="1399"/>
                      </a:cubicBezTo>
                      <a:cubicBezTo>
                        <a:pt x="177" y="1399"/>
                        <a:pt x="210" y="1362"/>
                        <a:pt x="229" y="1325"/>
                      </a:cubicBezTo>
                      <a:cubicBezTo>
                        <a:pt x="298" y="1142"/>
                        <a:pt x="366" y="960"/>
                        <a:pt x="434" y="777"/>
                      </a:cubicBezTo>
                      <a:cubicBezTo>
                        <a:pt x="526" y="572"/>
                        <a:pt x="594" y="343"/>
                        <a:pt x="663" y="138"/>
                      </a:cubicBezTo>
                      <a:cubicBezTo>
                        <a:pt x="686" y="69"/>
                        <a:pt x="663" y="24"/>
                        <a:pt x="59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8" name="Google Shape;3708;p34"/>
                <p:cNvSpPr/>
                <p:nvPr/>
              </p:nvSpPr>
              <p:spPr>
                <a:xfrm>
                  <a:off x="8477953" y="2370779"/>
                  <a:ext cx="16705" cy="37653"/>
                </a:xfrm>
                <a:custGeom>
                  <a:rect b="b" l="l" r="r" t="t"/>
                  <a:pathLst>
                    <a:path extrusionOk="0" h="1393" w="618">
                      <a:moveTo>
                        <a:pt x="503" y="0"/>
                      </a:moveTo>
                      <a:cubicBezTo>
                        <a:pt x="457" y="0"/>
                        <a:pt x="434" y="23"/>
                        <a:pt x="412" y="69"/>
                      </a:cubicBezTo>
                      <a:cubicBezTo>
                        <a:pt x="343" y="274"/>
                        <a:pt x="275" y="480"/>
                        <a:pt x="206" y="662"/>
                      </a:cubicBezTo>
                      <a:cubicBezTo>
                        <a:pt x="138" y="868"/>
                        <a:pt x="46" y="1050"/>
                        <a:pt x="1" y="1233"/>
                      </a:cubicBezTo>
                      <a:cubicBezTo>
                        <a:pt x="1" y="1278"/>
                        <a:pt x="1" y="1301"/>
                        <a:pt x="24" y="1324"/>
                      </a:cubicBezTo>
                      <a:cubicBezTo>
                        <a:pt x="24" y="1347"/>
                        <a:pt x="69" y="1370"/>
                        <a:pt x="92" y="1393"/>
                      </a:cubicBezTo>
                      <a:cubicBezTo>
                        <a:pt x="115" y="1393"/>
                        <a:pt x="161" y="1393"/>
                        <a:pt x="183" y="1370"/>
                      </a:cubicBezTo>
                      <a:cubicBezTo>
                        <a:pt x="206" y="1370"/>
                        <a:pt x="229" y="1347"/>
                        <a:pt x="252" y="1301"/>
                      </a:cubicBezTo>
                      <a:cubicBezTo>
                        <a:pt x="252" y="1210"/>
                        <a:pt x="275" y="1119"/>
                        <a:pt x="320" y="1027"/>
                      </a:cubicBezTo>
                      <a:cubicBezTo>
                        <a:pt x="343" y="936"/>
                        <a:pt x="366" y="845"/>
                        <a:pt x="389" y="753"/>
                      </a:cubicBezTo>
                      <a:cubicBezTo>
                        <a:pt x="457" y="548"/>
                        <a:pt x="526" y="343"/>
                        <a:pt x="594" y="137"/>
                      </a:cubicBezTo>
                      <a:cubicBezTo>
                        <a:pt x="617" y="69"/>
                        <a:pt x="594" y="23"/>
                        <a:pt x="52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9" name="Google Shape;3709;p34"/>
                <p:cNvSpPr/>
                <p:nvPr/>
              </p:nvSpPr>
              <p:spPr>
                <a:xfrm>
                  <a:off x="8528553" y="2387429"/>
                  <a:ext cx="17299" cy="41356"/>
                </a:xfrm>
                <a:custGeom>
                  <a:rect b="b" l="l" r="r" t="t"/>
                  <a:pathLst>
                    <a:path extrusionOk="0" h="1530" w="640">
                      <a:moveTo>
                        <a:pt x="480" y="0"/>
                      </a:moveTo>
                      <a:cubicBezTo>
                        <a:pt x="411" y="0"/>
                        <a:pt x="343" y="46"/>
                        <a:pt x="320" y="115"/>
                      </a:cubicBezTo>
                      <a:cubicBezTo>
                        <a:pt x="274" y="320"/>
                        <a:pt x="206" y="548"/>
                        <a:pt x="137" y="754"/>
                      </a:cubicBezTo>
                      <a:cubicBezTo>
                        <a:pt x="115" y="868"/>
                        <a:pt x="92" y="959"/>
                        <a:pt x="69" y="1050"/>
                      </a:cubicBezTo>
                      <a:cubicBezTo>
                        <a:pt x="23" y="1142"/>
                        <a:pt x="23" y="1256"/>
                        <a:pt x="0" y="1370"/>
                      </a:cubicBezTo>
                      <a:cubicBezTo>
                        <a:pt x="0" y="1461"/>
                        <a:pt x="69" y="1530"/>
                        <a:pt x="160" y="1530"/>
                      </a:cubicBezTo>
                      <a:cubicBezTo>
                        <a:pt x="183" y="1530"/>
                        <a:pt x="229" y="1507"/>
                        <a:pt x="252" y="1484"/>
                      </a:cubicBezTo>
                      <a:cubicBezTo>
                        <a:pt x="297" y="1461"/>
                        <a:pt x="297" y="1416"/>
                        <a:pt x="297" y="1370"/>
                      </a:cubicBezTo>
                      <a:cubicBezTo>
                        <a:pt x="343" y="1187"/>
                        <a:pt x="388" y="1028"/>
                        <a:pt x="434" y="845"/>
                      </a:cubicBezTo>
                      <a:cubicBezTo>
                        <a:pt x="503" y="640"/>
                        <a:pt x="571" y="411"/>
                        <a:pt x="617" y="183"/>
                      </a:cubicBezTo>
                      <a:cubicBezTo>
                        <a:pt x="640" y="115"/>
                        <a:pt x="594" y="23"/>
                        <a:pt x="52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0" name="Google Shape;3710;p34"/>
                <p:cNvSpPr/>
                <p:nvPr/>
              </p:nvSpPr>
              <p:spPr>
                <a:xfrm>
                  <a:off x="8581613" y="2404701"/>
                  <a:ext cx="20381" cy="39356"/>
                </a:xfrm>
                <a:custGeom>
                  <a:rect b="b" l="l" r="r" t="t"/>
                  <a:pathLst>
                    <a:path extrusionOk="0" h="1456" w="754">
                      <a:moveTo>
                        <a:pt x="640" y="1"/>
                      </a:moveTo>
                      <a:cubicBezTo>
                        <a:pt x="640" y="1"/>
                        <a:pt x="617" y="1"/>
                        <a:pt x="594" y="23"/>
                      </a:cubicBezTo>
                      <a:cubicBezTo>
                        <a:pt x="571" y="23"/>
                        <a:pt x="548" y="46"/>
                        <a:pt x="548" y="92"/>
                      </a:cubicBezTo>
                      <a:cubicBezTo>
                        <a:pt x="503" y="183"/>
                        <a:pt x="457" y="274"/>
                        <a:pt x="434" y="366"/>
                      </a:cubicBezTo>
                      <a:cubicBezTo>
                        <a:pt x="434" y="343"/>
                        <a:pt x="434" y="343"/>
                        <a:pt x="434" y="320"/>
                      </a:cubicBezTo>
                      <a:cubicBezTo>
                        <a:pt x="366" y="480"/>
                        <a:pt x="297" y="640"/>
                        <a:pt x="229" y="799"/>
                      </a:cubicBezTo>
                      <a:cubicBezTo>
                        <a:pt x="183" y="868"/>
                        <a:pt x="160" y="959"/>
                        <a:pt x="115" y="1051"/>
                      </a:cubicBezTo>
                      <a:cubicBezTo>
                        <a:pt x="92" y="1119"/>
                        <a:pt x="69" y="1210"/>
                        <a:pt x="23" y="1279"/>
                      </a:cubicBezTo>
                      <a:cubicBezTo>
                        <a:pt x="0" y="1347"/>
                        <a:pt x="69" y="1416"/>
                        <a:pt x="115" y="1439"/>
                      </a:cubicBezTo>
                      <a:cubicBezTo>
                        <a:pt x="137" y="1450"/>
                        <a:pt x="154" y="1456"/>
                        <a:pt x="169" y="1456"/>
                      </a:cubicBezTo>
                      <a:cubicBezTo>
                        <a:pt x="183" y="1456"/>
                        <a:pt x="194" y="1450"/>
                        <a:pt x="206" y="1439"/>
                      </a:cubicBezTo>
                      <a:cubicBezTo>
                        <a:pt x="251" y="1416"/>
                        <a:pt x="274" y="1393"/>
                        <a:pt x="274" y="1347"/>
                      </a:cubicBezTo>
                      <a:cubicBezTo>
                        <a:pt x="320" y="1256"/>
                        <a:pt x="343" y="1165"/>
                        <a:pt x="388" y="1073"/>
                      </a:cubicBezTo>
                      <a:cubicBezTo>
                        <a:pt x="411" y="982"/>
                        <a:pt x="457" y="868"/>
                        <a:pt x="480" y="777"/>
                      </a:cubicBezTo>
                      <a:cubicBezTo>
                        <a:pt x="525" y="685"/>
                        <a:pt x="571" y="594"/>
                        <a:pt x="617" y="503"/>
                      </a:cubicBezTo>
                      <a:cubicBezTo>
                        <a:pt x="662" y="389"/>
                        <a:pt x="708" y="274"/>
                        <a:pt x="754" y="138"/>
                      </a:cubicBezTo>
                      <a:cubicBezTo>
                        <a:pt x="754" y="115"/>
                        <a:pt x="754" y="92"/>
                        <a:pt x="754" y="69"/>
                      </a:cubicBezTo>
                      <a:cubicBezTo>
                        <a:pt x="731" y="46"/>
                        <a:pt x="708" y="23"/>
                        <a:pt x="6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1" name="Google Shape;3711;p34"/>
                <p:cNvSpPr/>
                <p:nvPr/>
              </p:nvSpPr>
              <p:spPr>
                <a:xfrm>
                  <a:off x="8094208" y="2338694"/>
                  <a:ext cx="16056" cy="32220"/>
                </a:xfrm>
                <a:custGeom>
                  <a:rect b="b" l="l" r="r" t="t"/>
                  <a:pathLst>
                    <a:path extrusionOk="0" h="1192" w="594">
                      <a:moveTo>
                        <a:pt x="297" y="936"/>
                      </a:moveTo>
                      <a:cubicBezTo>
                        <a:pt x="291" y="948"/>
                        <a:pt x="287" y="961"/>
                        <a:pt x="283" y="973"/>
                      </a:cubicBezTo>
                      <a:lnTo>
                        <a:pt x="283" y="973"/>
                      </a:lnTo>
                      <a:cubicBezTo>
                        <a:pt x="297" y="958"/>
                        <a:pt x="297" y="956"/>
                        <a:pt x="297" y="936"/>
                      </a:cubicBezTo>
                      <a:close/>
                      <a:moveTo>
                        <a:pt x="457" y="0"/>
                      </a:moveTo>
                      <a:cubicBezTo>
                        <a:pt x="411" y="0"/>
                        <a:pt x="343" y="23"/>
                        <a:pt x="343" y="69"/>
                      </a:cubicBezTo>
                      <a:cubicBezTo>
                        <a:pt x="274" y="251"/>
                        <a:pt x="206" y="411"/>
                        <a:pt x="137" y="594"/>
                      </a:cubicBezTo>
                      <a:cubicBezTo>
                        <a:pt x="92" y="731"/>
                        <a:pt x="46" y="890"/>
                        <a:pt x="0" y="1050"/>
                      </a:cubicBezTo>
                      <a:cubicBezTo>
                        <a:pt x="0" y="1119"/>
                        <a:pt x="46" y="1187"/>
                        <a:pt x="115" y="1187"/>
                      </a:cubicBezTo>
                      <a:cubicBezTo>
                        <a:pt x="124" y="1190"/>
                        <a:pt x="133" y="1192"/>
                        <a:pt x="141" y="1192"/>
                      </a:cubicBezTo>
                      <a:cubicBezTo>
                        <a:pt x="195" y="1192"/>
                        <a:pt x="232" y="1135"/>
                        <a:pt x="251" y="1096"/>
                      </a:cubicBezTo>
                      <a:cubicBezTo>
                        <a:pt x="268" y="1046"/>
                        <a:pt x="273" y="1008"/>
                        <a:pt x="283" y="973"/>
                      </a:cubicBezTo>
                      <a:lnTo>
                        <a:pt x="283" y="973"/>
                      </a:lnTo>
                      <a:cubicBezTo>
                        <a:pt x="280" y="976"/>
                        <a:pt x="278" y="978"/>
                        <a:pt x="274" y="982"/>
                      </a:cubicBezTo>
                      <a:cubicBezTo>
                        <a:pt x="366" y="708"/>
                        <a:pt x="457" y="434"/>
                        <a:pt x="571" y="183"/>
                      </a:cubicBezTo>
                      <a:cubicBezTo>
                        <a:pt x="594" y="114"/>
                        <a:pt x="571" y="46"/>
                        <a:pt x="503" y="23"/>
                      </a:cubicBezTo>
                      <a:cubicBezTo>
                        <a:pt x="480" y="0"/>
                        <a:pt x="457" y="0"/>
                        <a:pt x="45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2" name="Google Shape;3712;p34"/>
                <p:cNvSpPr/>
                <p:nvPr/>
              </p:nvSpPr>
              <p:spPr>
                <a:xfrm>
                  <a:off x="8142322" y="2354101"/>
                  <a:ext cx="12380" cy="27949"/>
                </a:xfrm>
                <a:custGeom>
                  <a:rect b="b" l="l" r="r" t="t"/>
                  <a:pathLst>
                    <a:path extrusionOk="0" h="1034" w="458">
                      <a:moveTo>
                        <a:pt x="320" y="1"/>
                      </a:moveTo>
                      <a:cubicBezTo>
                        <a:pt x="298" y="1"/>
                        <a:pt x="275" y="24"/>
                        <a:pt x="252" y="47"/>
                      </a:cubicBezTo>
                      <a:cubicBezTo>
                        <a:pt x="206" y="206"/>
                        <a:pt x="161" y="343"/>
                        <a:pt x="115" y="480"/>
                      </a:cubicBezTo>
                      <a:cubicBezTo>
                        <a:pt x="92" y="617"/>
                        <a:pt x="46" y="754"/>
                        <a:pt x="24" y="914"/>
                      </a:cubicBezTo>
                      <a:cubicBezTo>
                        <a:pt x="1" y="960"/>
                        <a:pt x="46" y="1028"/>
                        <a:pt x="115" y="1028"/>
                      </a:cubicBezTo>
                      <a:cubicBezTo>
                        <a:pt x="123" y="1032"/>
                        <a:pt x="132" y="1034"/>
                        <a:pt x="141" y="1034"/>
                      </a:cubicBezTo>
                      <a:cubicBezTo>
                        <a:pt x="183" y="1034"/>
                        <a:pt x="229" y="993"/>
                        <a:pt x="229" y="937"/>
                      </a:cubicBezTo>
                      <a:cubicBezTo>
                        <a:pt x="252" y="845"/>
                        <a:pt x="275" y="731"/>
                        <a:pt x="298" y="617"/>
                      </a:cubicBezTo>
                      <a:cubicBezTo>
                        <a:pt x="320" y="526"/>
                        <a:pt x="343" y="457"/>
                        <a:pt x="366" y="366"/>
                      </a:cubicBezTo>
                      <a:cubicBezTo>
                        <a:pt x="389" y="298"/>
                        <a:pt x="412" y="206"/>
                        <a:pt x="434" y="138"/>
                      </a:cubicBezTo>
                      <a:cubicBezTo>
                        <a:pt x="457" y="115"/>
                        <a:pt x="457" y="92"/>
                        <a:pt x="434" y="69"/>
                      </a:cubicBezTo>
                      <a:cubicBezTo>
                        <a:pt x="434" y="47"/>
                        <a:pt x="412" y="24"/>
                        <a:pt x="38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3" name="Google Shape;3713;p34"/>
                <p:cNvSpPr/>
                <p:nvPr/>
              </p:nvSpPr>
              <p:spPr>
                <a:xfrm>
                  <a:off x="8355804" y="2416432"/>
                  <a:ext cx="14839" cy="30490"/>
                </a:xfrm>
                <a:custGeom>
                  <a:rect b="b" l="l" r="r" t="t"/>
                  <a:pathLst>
                    <a:path extrusionOk="0" h="1128" w="549">
                      <a:moveTo>
                        <a:pt x="388" y="0"/>
                      </a:moveTo>
                      <a:cubicBezTo>
                        <a:pt x="366" y="0"/>
                        <a:pt x="343" y="23"/>
                        <a:pt x="343" y="46"/>
                      </a:cubicBezTo>
                      <a:cubicBezTo>
                        <a:pt x="297" y="206"/>
                        <a:pt x="229" y="365"/>
                        <a:pt x="183" y="502"/>
                      </a:cubicBezTo>
                      <a:cubicBezTo>
                        <a:pt x="114" y="662"/>
                        <a:pt x="69" y="822"/>
                        <a:pt x="23" y="959"/>
                      </a:cubicBezTo>
                      <a:cubicBezTo>
                        <a:pt x="0" y="1005"/>
                        <a:pt x="0" y="1027"/>
                        <a:pt x="23" y="1050"/>
                      </a:cubicBezTo>
                      <a:cubicBezTo>
                        <a:pt x="23" y="1073"/>
                        <a:pt x="46" y="1096"/>
                        <a:pt x="69" y="1119"/>
                      </a:cubicBezTo>
                      <a:cubicBezTo>
                        <a:pt x="80" y="1124"/>
                        <a:pt x="95" y="1127"/>
                        <a:pt x="110" y="1127"/>
                      </a:cubicBezTo>
                      <a:cubicBezTo>
                        <a:pt x="156" y="1127"/>
                        <a:pt x="211" y="1102"/>
                        <a:pt x="229" y="1050"/>
                      </a:cubicBezTo>
                      <a:cubicBezTo>
                        <a:pt x="274" y="913"/>
                        <a:pt x="320" y="753"/>
                        <a:pt x="388" y="594"/>
                      </a:cubicBezTo>
                      <a:cubicBezTo>
                        <a:pt x="434" y="434"/>
                        <a:pt x="480" y="297"/>
                        <a:pt x="525" y="137"/>
                      </a:cubicBezTo>
                      <a:cubicBezTo>
                        <a:pt x="548" y="114"/>
                        <a:pt x="548" y="92"/>
                        <a:pt x="525" y="69"/>
                      </a:cubicBezTo>
                      <a:cubicBezTo>
                        <a:pt x="525" y="23"/>
                        <a:pt x="503" y="23"/>
                        <a:pt x="48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4" name="Google Shape;3714;p34"/>
                <p:cNvSpPr/>
                <p:nvPr/>
              </p:nvSpPr>
              <p:spPr>
                <a:xfrm>
                  <a:off x="8404540" y="2433705"/>
                  <a:ext cx="16056" cy="33950"/>
                </a:xfrm>
                <a:custGeom>
                  <a:rect b="b" l="l" r="r" t="t"/>
                  <a:pathLst>
                    <a:path extrusionOk="0" h="1256" w="594">
                      <a:moveTo>
                        <a:pt x="503" y="0"/>
                      </a:moveTo>
                      <a:cubicBezTo>
                        <a:pt x="480" y="0"/>
                        <a:pt x="434" y="23"/>
                        <a:pt x="434" y="69"/>
                      </a:cubicBezTo>
                      <a:cubicBezTo>
                        <a:pt x="389" y="137"/>
                        <a:pt x="343" y="229"/>
                        <a:pt x="320" y="320"/>
                      </a:cubicBezTo>
                      <a:cubicBezTo>
                        <a:pt x="274" y="411"/>
                        <a:pt x="252" y="503"/>
                        <a:pt x="206" y="571"/>
                      </a:cubicBezTo>
                      <a:cubicBezTo>
                        <a:pt x="160" y="754"/>
                        <a:pt x="69" y="936"/>
                        <a:pt x="23" y="1142"/>
                      </a:cubicBezTo>
                      <a:cubicBezTo>
                        <a:pt x="1" y="1187"/>
                        <a:pt x="46" y="1233"/>
                        <a:pt x="115" y="1256"/>
                      </a:cubicBezTo>
                      <a:cubicBezTo>
                        <a:pt x="138" y="1256"/>
                        <a:pt x="160" y="1233"/>
                        <a:pt x="183" y="1233"/>
                      </a:cubicBezTo>
                      <a:cubicBezTo>
                        <a:pt x="206" y="1210"/>
                        <a:pt x="206" y="1187"/>
                        <a:pt x="229" y="1164"/>
                      </a:cubicBezTo>
                      <a:lnTo>
                        <a:pt x="252" y="1096"/>
                      </a:lnTo>
                      <a:cubicBezTo>
                        <a:pt x="297" y="936"/>
                        <a:pt x="343" y="799"/>
                        <a:pt x="389" y="639"/>
                      </a:cubicBezTo>
                      <a:cubicBezTo>
                        <a:pt x="411" y="548"/>
                        <a:pt x="457" y="457"/>
                        <a:pt x="480" y="366"/>
                      </a:cubicBezTo>
                      <a:cubicBezTo>
                        <a:pt x="503" y="297"/>
                        <a:pt x="548" y="206"/>
                        <a:pt x="594" y="137"/>
                      </a:cubicBezTo>
                      <a:cubicBezTo>
                        <a:pt x="594" y="92"/>
                        <a:pt x="571" y="46"/>
                        <a:pt x="548" y="23"/>
                      </a:cubicBezTo>
                      <a:cubicBezTo>
                        <a:pt x="526" y="23"/>
                        <a:pt x="526" y="0"/>
                        <a:pt x="50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5" name="Google Shape;3715;p34"/>
                <p:cNvSpPr/>
                <p:nvPr/>
              </p:nvSpPr>
              <p:spPr>
                <a:xfrm>
                  <a:off x="8452058" y="2449733"/>
                  <a:ext cx="14812" cy="31057"/>
                </a:xfrm>
                <a:custGeom>
                  <a:rect b="b" l="l" r="r" t="t"/>
                  <a:pathLst>
                    <a:path extrusionOk="0" h="1149" w="548">
                      <a:moveTo>
                        <a:pt x="434" y="1"/>
                      </a:moveTo>
                      <a:cubicBezTo>
                        <a:pt x="411" y="1"/>
                        <a:pt x="388" y="1"/>
                        <a:pt x="365" y="24"/>
                      </a:cubicBezTo>
                      <a:cubicBezTo>
                        <a:pt x="342" y="24"/>
                        <a:pt x="320" y="46"/>
                        <a:pt x="320" y="92"/>
                      </a:cubicBezTo>
                      <a:cubicBezTo>
                        <a:pt x="297" y="161"/>
                        <a:pt x="274" y="229"/>
                        <a:pt x="251" y="298"/>
                      </a:cubicBezTo>
                      <a:cubicBezTo>
                        <a:pt x="228" y="389"/>
                        <a:pt x="183" y="503"/>
                        <a:pt x="137" y="617"/>
                      </a:cubicBezTo>
                      <a:cubicBezTo>
                        <a:pt x="91" y="754"/>
                        <a:pt x="46" y="868"/>
                        <a:pt x="23" y="1005"/>
                      </a:cubicBezTo>
                      <a:cubicBezTo>
                        <a:pt x="0" y="1074"/>
                        <a:pt x="69" y="1142"/>
                        <a:pt x="137" y="1142"/>
                      </a:cubicBezTo>
                      <a:cubicBezTo>
                        <a:pt x="149" y="1146"/>
                        <a:pt x="161" y="1148"/>
                        <a:pt x="171" y="1148"/>
                      </a:cubicBezTo>
                      <a:cubicBezTo>
                        <a:pt x="221" y="1148"/>
                        <a:pt x="255" y="1107"/>
                        <a:pt x="274" y="1051"/>
                      </a:cubicBezTo>
                      <a:cubicBezTo>
                        <a:pt x="297" y="891"/>
                        <a:pt x="342" y="754"/>
                        <a:pt x="388" y="617"/>
                      </a:cubicBezTo>
                      <a:cubicBezTo>
                        <a:pt x="434" y="457"/>
                        <a:pt x="502" y="298"/>
                        <a:pt x="525" y="115"/>
                      </a:cubicBezTo>
                      <a:cubicBezTo>
                        <a:pt x="548" y="69"/>
                        <a:pt x="502" y="1"/>
                        <a:pt x="43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6" name="Google Shape;3716;p34"/>
                <p:cNvSpPr/>
                <p:nvPr/>
              </p:nvSpPr>
              <p:spPr>
                <a:xfrm>
                  <a:off x="8510038" y="2470114"/>
                  <a:ext cx="16083" cy="30706"/>
                </a:xfrm>
                <a:custGeom>
                  <a:rect b="b" l="l" r="r" t="t"/>
                  <a:pathLst>
                    <a:path extrusionOk="0" h="1136" w="595">
                      <a:moveTo>
                        <a:pt x="434" y="0"/>
                      </a:moveTo>
                      <a:cubicBezTo>
                        <a:pt x="389" y="0"/>
                        <a:pt x="320" y="23"/>
                        <a:pt x="320" y="91"/>
                      </a:cubicBezTo>
                      <a:cubicBezTo>
                        <a:pt x="252" y="228"/>
                        <a:pt x="206" y="365"/>
                        <a:pt x="160" y="525"/>
                      </a:cubicBezTo>
                      <a:cubicBezTo>
                        <a:pt x="138" y="594"/>
                        <a:pt x="92" y="662"/>
                        <a:pt x="92" y="708"/>
                      </a:cubicBezTo>
                      <a:cubicBezTo>
                        <a:pt x="46" y="799"/>
                        <a:pt x="24" y="890"/>
                        <a:pt x="1" y="982"/>
                      </a:cubicBezTo>
                      <a:cubicBezTo>
                        <a:pt x="1" y="1004"/>
                        <a:pt x="1" y="1027"/>
                        <a:pt x="24" y="1050"/>
                      </a:cubicBezTo>
                      <a:cubicBezTo>
                        <a:pt x="24" y="1073"/>
                        <a:pt x="46" y="1096"/>
                        <a:pt x="92" y="1119"/>
                      </a:cubicBezTo>
                      <a:cubicBezTo>
                        <a:pt x="103" y="1130"/>
                        <a:pt x="121" y="1136"/>
                        <a:pt x="138" y="1136"/>
                      </a:cubicBezTo>
                      <a:cubicBezTo>
                        <a:pt x="155" y="1136"/>
                        <a:pt x="172" y="1130"/>
                        <a:pt x="183" y="1119"/>
                      </a:cubicBezTo>
                      <a:cubicBezTo>
                        <a:pt x="229" y="1119"/>
                        <a:pt x="252" y="1096"/>
                        <a:pt x="275" y="1050"/>
                      </a:cubicBezTo>
                      <a:cubicBezTo>
                        <a:pt x="297" y="959"/>
                        <a:pt x="343" y="845"/>
                        <a:pt x="366" y="753"/>
                      </a:cubicBezTo>
                      <a:cubicBezTo>
                        <a:pt x="412" y="571"/>
                        <a:pt x="480" y="388"/>
                        <a:pt x="548" y="205"/>
                      </a:cubicBezTo>
                      <a:cubicBezTo>
                        <a:pt x="594" y="137"/>
                        <a:pt x="571" y="46"/>
                        <a:pt x="480" y="23"/>
                      </a:cubicBezTo>
                      <a:cubicBezTo>
                        <a:pt x="480" y="0"/>
                        <a:pt x="457" y="0"/>
                        <a:pt x="43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7" name="Google Shape;3717;p34"/>
                <p:cNvSpPr/>
                <p:nvPr/>
              </p:nvSpPr>
              <p:spPr>
                <a:xfrm>
                  <a:off x="8563719" y="2482440"/>
                  <a:ext cx="14839" cy="30247"/>
                </a:xfrm>
                <a:custGeom>
                  <a:rect b="b" l="l" r="r" t="t"/>
                  <a:pathLst>
                    <a:path extrusionOk="0" h="1119" w="549">
                      <a:moveTo>
                        <a:pt x="411" y="1"/>
                      </a:moveTo>
                      <a:cubicBezTo>
                        <a:pt x="389" y="1"/>
                        <a:pt x="366" y="1"/>
                        <a:pt x="343" y="23"/>
                      </a:cubicBezTo>
                      <a:cubicBezTo>
                        <a:pt x="320" y="46"/>
                        <a:pt x="297" y="69"/>
                        <a:pt x="297" y="92"/>
                      </a:cubicBezTo>
                      <a:cubicBezTo>
                        <a:pt x="274" y="138"/>
                        <a:pt x="252" y="206"/>
                        <a:pt x="252" y="252"/>
                      </a:cubicBezTo>
                      <a:cubicBezTo>
                        <a:pt x="252" y="229"/>
                        <a:pt x="252" y="229"/>
                        <a:pt x="252" y="229"/>
                      </a:cubicBezTo>
                      <a:cubicBezTo>
                        <a:pt x="206" y="343"/>
                        <a:pt x="183" y="457"/>
                        <a:pt x="137" y="571"/>
                      </a:cubicBezTo>
                      <a:cubicBezTo>
                        <a:pt x="92" y="708"/>
                        <a:pt x="23" y="845"/>
                        <a:pt x="23" y="982"/>
                      </a:cubicBezTo>
                      <a:cubicBezTo>
                        <a:pt x="0" y="1051"/>
                        <a:pt x="46" y="1119"/>
                        <a:pt x="115" y="1119"/>
                      </a:cubicBezTo>
                      <a:cubicBezTo>
                        <a:pt x="137" y="1119"/>
                        <a:pt x="183" y="1119"/>
                        <a:pt x="206" y="1096"/>
                      </a:cubicBezTo>
                      <a:cubicBezTo>
                        <a:pt x="229" y="1073"/>
                        <a:pt x="252" y="1051"/>
                        <a:pt x="252" y="1028"/>
                      </a:cubicBezTo>
                      <a:cubicBezTo>
                        <a:pt x="274" y="959"/>
                        <a:pt x="297" y="891"/>
                        <a:pt x="320" y="822"/>
                      </a:cubicBezTo>
                      <a:cubicBezTo>
                        <a:pt x="343" y="754"/>
                        <a:pt x="343" y="708"/>
                        <a:pt x="366" y="640"/>
                      </a:cubicBezTo>
                      <a:cubicBezTo>
                        <a:pt x="366" y="640"/>
                        <a:pt x="366" y="663"/>
                        <a:pt x="366" y="663"/>
                      </a:cubicBezTo>
                      <a:cubicBezTo>
                        <a:pt x="411" y="503"/>
                        <a:pt x="480" y="320"/>
                        <a:pt x="525" y="138"/>
                      </a:cubicBezTo>
                      <a:cubicBezTo>
                        <a:pt x="548" y="115"/>
                        <a:pt x="525" y="69"/>
                        <a:pt x="503" y="46"/>
                      </a:cubicBezTo>
                      <a:cubicBezTo>
                        <a:pt x="480" y="23"/>
                        <a:pt x="457" y="1"/>
                        <a:pt x="43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8" name="Google Shape;3718;p34"/>
                <p:cNvSpPr/>
                <p:nvPr/>
              </p:nvSpPr>
              <p:spPr>
                <a:xfrm>
                  <a:off x="8189840" y="2342397"/>
                  <a:ext cx="9893" cy="10515"/>
                </a:xfrm>
                <a:custGeom>
                  <a:rect b="b" l="l" r="r" t="t"/>
                  <a:pathLst>
                    <a:path extrusionOk="0" h="389" w="366">
                      <a:moveTo>
                        <a:pt x="114" y="0"/>
                      </a:moveTo>
                      <a:lnTo>
                        <a:pt x="0" y="320"/>
                      </a:lnTo>
                      <a:cubicBezTo>
                        <a:pt x="92" y="343"/>
                        <a:pt x="183" y="365"/>
                        <a:pt x="251" y="388"/>
                      </a:cubicBezTo>
                      <a:cubicBezTo>
                        <a:pt x="251" y="365"/>
                        <a:pt x="274" y="343"/>
                        <a:pt x="274" y="343"/>
                      </a:cubicBezTo>
                      <a:cubicBezTo>
                        <a:pt x="297" y="251"/>
                        <a:pt x="343" y="160"/>
                        <a:pt x="366" y="69"/>
                      </a:cubicBezTo>
                      <a:cubicBezTo>
                        <a:pt x="274" y="46"/>
                        <a:pt x="206" y="23"/>
                        <a:pt x="114" y="0"/>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9" name="Google Shape;3719;p34"/>
                <p:cNvSpPr/>
                <p:nvPr/>
              </p:nvSpPr>
              <p:spPr>
                <a:xfrm>
                  <a:off x="8210816" y="2257253"/>
                  <a:ext cx="12974" cy="12353"/>
                </a:xfrm>
                <a:custGeom>
                  <a:rect b="b" l="l" r="r" t="t"/>
                  <a:pathLst>
                    <a:path extrusionOk="0" h="457" w="480">
                      <a:moveTo>
                        <a:pt x="0" y="0"/>
                      </a:moveTo>
                      <a:lnTo>
                        <a:pt x="229" y="69"/>
                      </a:lnTo>
                      <a:lnTo>
                        <a:pt x="137" y="388"/>
                      </a:lnTo>
                      <a:cubicBezTo>
                        <a:pt x="229" y="411"/>
                        <a:pt x="297" y="434"/>
                        <a:pt x="388" y="457"/>
                      </a:cubicBezTo>
                      <a:cubicBezTo>
                        <a:pt x="411" y="343"/>
                        <a:pt x="457" y="251"/>
                        <a:pt x="480" y="137"/>
                      </a:cubicBezTo>
                      <a:cubicBezTo>
                        <a:pt x="320" y="92"/>
                        <a:pt x="160" y="46"/>
                        <a:pt x="0" y="0"/>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0" name="Google Shape;3720;p34"/>
                <p:cNvSpPr/>
                <p:nvPr/>
              </p:nvSpPr>
              <p:spPr>
                <a:xfrm>
                  <a:off x="8162080" y="2436786"/>
                  <a:ext cx="9893" cy="10515"/>
                </a:xfrm>
                <a:custGeom>
                  <a:rect b="b" l="l" r="r" t="t"/>
                  <a:pathLst>
                    <a:path extrusionOk="0" h="389" w="366">
                      <a:moveTo>
                        <a:pt x="92" y="0"/>
                      </a:moveTo>
                      <a:cubicBezTo>
                        <a:pt x="100" y="0"/>
                        <a:pt x="107" y="1"/>
                        <a:pt x="114" y="2"/>
                      </a:cubicBezTo>
                      <a:lnTo>
                        <a:pt x="114" y="2"/>
                      </a:lnTo>
                      <a:lnTo>
                        <a:pt x="114" y="0"/>
                      </a:lnTo>
                      <a:close/>
                      <a:moveTo>
                        <a:pt x="114" y="2"/>
                      </a:moveTo>
                      <a:lnTo>
                        <a:pt x="0" y="320"/>
                      </a:lnTo>
                      <a:cubicBezTo>
                        <a:pt x="92" y="343"/>
                        <a:pt x="183" y="366"/>
                        <a:pt x="274" y="389"/>
                      </a:cubicBezTo>
                      <a:cubicBezTo>
                        <a:pt x="297" y="297"/>
                        <a:pt x="343" y="183"/>
                        <a:pt x="365" y="92"/>
                      </a:cubicBezTo>
                      <a:cubicBezTo>
                        <a:pt x="320" y="69"/>
                        <a:pt x="274" y="46"/>
                        <a:pt x="206" y="46"/>
                      </a:cubicBezTo>
                      <a:cubicBezTo>
                        <a:pt x="206" y="46"/>
                        <a:pt x="206" y="46"/>
                        <a:pt x="206" y="23"/>
                      </a:cubicBezTo>
                      <a:cubicBezTo>
                        <a:pt x="168" y="23"/>
                        <a:pt x="146" y="8"/>
                        <a:pt x="114" y="2"/>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1" name="Google Shape;3721;p34"/>
                <p:cNvSpPr/>
                <p:nvPr/>
              </p:nvSpPr>
              <p:spPr>
                <a:xfrm>
                  <a:off x="8333586" y="2386186"/>
                  <a:ext cx="7433" cy="10515"/>
                </a:xfrm>
                <a:custGeom>
                  <a:rect b="b" l="l" r="r" t="t"/>
                  <a:pathLst>
                    <a:path extrusionOk="0" h="389" w="275">
                      <a:moveTo>
                        <a:pt x="92" y="1"/>
                      </a:moveTo>
                      <a:cubicBezTo>
                        <a:pt x="69" y="24"/>
                        <a:pt x="69" y="46"/>
                        <a:pt x="69" y="69"/>
                      </a:cubicBezTo>
                      <a:cubicBezTo>
                        <a:pt x="46" y="161"/>
                        <a:pt x="23" y="229"/>
                        <a:pt x="1" y="320"/>
                      </a:cubicBezTo>
                      <a:cubicBezTo>
                        <a:pt x="69" y="343"/>
                        <a:pt x="138" y="366"/>
                        <a:pt x="206" y="389"/>
                      </a:cubicBezTo>
                      <a:lnTo>
                        <a:pt x="183" y="366"/>
                      </a:lnTo>
                      <a:lnTo>
                        <a:pt x="275" y="69"/>
                      </a:lnTo>
                      <a:lnTo>
                        <a:pt x="92" y="1"/>
                      </a:ln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2" name="Google Shape;3722;p34"/>
                <p:cNvSpPr/>
                <p:nvPr/>
              </p:nvSpPr>
              <p:spPr>
                <a:xfrm>
                  <a:off x="8358264" y="2303528"/>
                  <a:ext cx="7433" cy="9893"/>
                </a:xfrm>
                <a:custGeom>
                  <a:rect b="b" l="l" r="r" t="t"/>
                  <a:pathLst>
                    <a:path extrusionOk="0" h="366" w="275">
                      <a:moveTo>
                        <a:pt x="92" y="0"/>
                      </a:moveTo>
                      <a:cubicBezTo>
                        <a:pt x="69" y="46"/>
                        <a:pt x="46" y="114"/>
                        <a:pt x="23" y="183"/>
                      </a:cubicBezTo>
                      <a:cubicBezTo>
                        <a:pt x="23" y="228"/>
                        <a:pt x="1" y="251"/>
                        <a:pt x="1" y="297"/>
                      </a:cubicBezTo>
                      <a:cubicBezTo>
                        <a:pt x="46" y="320"/>
                        <a:pt x="115" y="343"/>
                        <a:pt x="183" y="365"/>
                      </a:cubicBezTo>
                      <a:lnTo>
                        <a:pt x="160" y="343"/>
                      </a:lnTo>
                      <a:lnTo>
                        <a:pt x="275" y="46"/>
                      </a:lnTo>
                      <a:cubicBezTo>
                        <a:pt x="206" y="23"/>
                        <a:pt x="160" y="0"/>
                        <a:pt x="92" y="0"/>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3" name="Google Shape;3723;p34"/>
                <p:cNvSpPr/>
                <p:nvPr/>
              </p:nvSpPr>
              <p:spPr>
                <a:xfrm>
                  <a:off x="8303988" y="2480602"/>
                  <a:ext cx="9893" cy="11109"/>
                </a:xfrm>
                <a:custGeom>
                  <a:rect b="b" l="l" r="r" t="t"/>
                  <a:pathLst>
                    <a:path extrusionOk="0" h="411" w="366">
                      <a:moveTo>
                        <a:pt x="114" y="0"/>
                      </a:moveTo>
                      <a:cubicBezTo>
                        <a:pt x="91" y="91"/>
                        <a:pt x="46" y="206"/>
                        <a:pt x="0" y="297"/>
                      </a:cubicBezTo>
                      <a:cubicBezTo>
                        <a:pt x="92" y="328"/>
                        <a:pt x="175" y="358"/>
                        <a:pt x="253" y="382"/>
                      </a:cubicBezTo>
                      <a:lnTo>
                        <a:pt x="253" y="382"/>
                      </a:lnTo>
                      <a:lnTo>
                        <a:pt x="365" y="69"/>
                      </a:lnTo>
                      <a:cubicBezTo>
                        <a:pt x="297" y="46"/>
                        <a:pt x="251" y="46"/>
                        <a:pt x="183" y="23"/>
                      </a:cubicBezTo>
                      <a:cubicBezTo>
                        <a:pt x="160" y="0"/>
                        <a:pt x="137" y="0"/>
                        <a:pt x="114" y="0"/>
                      </a:cubicBezTo>
                      <a:close/>
                      <a:moveTo>
                        <a:pt x="253" y="382"/>
                      </a:moveTo>
                      <a:lnTo>
                        <a:pt x="251" y="388"/>
                      </a:lnTo>
                      <a:lnTo>
                        <a:pt x="365" y="411"/>
                      </a:lnTo>
                      <a:cubicBezTo>
                        <a:pt x="328" y="404"/>
                        <a:pt x="291" y="394"/>
                        <a:pt x="253" y="382"/>
                      </a:cubicBezTo>
                      <a:close/>
                    </a:path>
                  </a:pathLst>
                </a:custGeom>
                <a:solidFill>
                  <a:srgbClr val="575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4" name="Google Shape;3724;p34"/>
                <p:cNvSpPr/>
                <p:nvPr/>
              </p:nvSpPr>
              <p:spPr>
                <a:xfrm>
                  <a:off x="8218843" y="2253550"/>
                  <a:ext cx="141313" cy="50627"/>
                </a:xfrm>
                <a:custGeom>
                  <a:rect b="b" l="l" r="r" t="t"/>
                  <a:pathLst>
                    <a:path extrusionOk="0" h="1873" w="5228">
                      <a:moveTo>
                        <a:pt x="160" y="0"/>
                      </a:moveTo>
                      <a:cubicBezTo>
                        <a:pt x="114" y="0"/>
                        <a:pt x="69" y="23"/>
                        <a:pt x="46" y="92"/>
                      </a:cubicBezTo>
                      <a:cubicBezTo>
                        <a:pt x="0" y="160"/>
                        <a:pt x="0" y="274"/>
                        <a:pt x="91" y="297"/>
                      </a:cubicBezTo>
                      <a:cubicBezTo>
                        <a:pt x="388" y="457"/>
                        <a:pt x="685" y="594"/>
                        <a:pt x="982" y="731"/>
                      </a:cubicBezTo>
                      <a:lnTo>
                        <a:pt x="1004" y="731"/>
                      </a:lnTo>
                      <a:cubicBezTo>
                        <a:pt x="1027" y="754"/>
                        <a:pt x="1050" y="754"/>
                        <a:pt x="1096" y="776"/>
                      </a:cubicBezTo>
                      <a:cubicBezTo>
                        <a:pt x="1347" y="891"/>
                        <a:pt x="1598" y="982"/>
                        <a:pt x="1849" y="1073"/>
                      </a:cubicBezTo>
                      <a:lnTo>
                        <a:pt x="1872" y="1073"/>
                      </a:lnTo>
                      <a:cubicBezTo>
                        <a:pt x="1872" y="1073"/>
                        <a:pt x="1895" y="1096"/>
                        <a:pt x="1895" y="1096"/>
                      </a:cubicBezTo>
                      <a:lnTo>
                        <a:pt x="1940" y="1096"/>
                      </a:lnTo>
                      <a:cubicBezTo>
                        <a:pt x="1986" y="1119"/>
                        <a:pt x="2032" y="1142"/>
                        <a:pt x="2100" y="1164"/>
                      </a:cubicBezTo>
                      <a:lnTo>
                        <a:pt x="2146" y="1164"/>
                      </a:lnTo>
                      <a:cubicBezTo>
                        <a:pt x="2214" y="1210"/>
                        <a:pt x="2283" y="1233"/>
                        <a:pt x="2351" y="1256"/>
                      </a:cubicBezTo>
                      <a:lnTo>
                        <a:pt x="2397" y="1256"/>
                      </a:lnTo>
                      <a:cubicBezTo>
                        <a:pt x="2602" y="1324"/>
                        <a:pt x="2830" y="1393"/>
                        <a:pt x="3036" y="1461"/>
                      </a:cubicBezTo>
                      <a:lnTo>
                        <a:pt x="3059" y="1461"/>
                      </a:lnTo>
                      <a:cubicBezTo>
                        <a:pt x="3264" y="1507"/>
                        <a:pt x="3492" y="1575"/>
                        <a:pt x="3721" y="1621"/>
                      </a:cubicBezTo>
                      <a:lnTo>
                        <a:pt x="3766" y="1621"/>
                      </a:lnTo>
                      <a:cubicBezTo>
                        <a:pt x="3812" y="1644"/>
                        <a:pt x="3880" y="1667"/>
                        <a:pt x="3926" y="1667"/>
                      </a:cubicBezTo>
                      <a:lnTo>
                        <a:pt x="3949" y="1667"/>
                      </a:lnTo>
                      <a:cubicBezTo>
                        <a:pt x="3949" y="1667"/>
                        <a:pt x="3972" y="1667"/>
                        <a:pt x="3972" y="1689"/>
                      </a:cubicBezTo>
                      <a:lnTo>
                        <a:pt x="4017" y="1689"/>
                      </a:lnTo>
                      <a:cubicBezTo>
                        <a:pt x="4154" y="1712"/>
                        <a:pt x="4291" y="1735"/>
                        <a:pt x="4428" y="1758"/>
                      </a:cubicBezTo>
                      <a:lnTo>
                        <a:pt x="4451" y="1758"/>
                      </a:lnTo>
                      <a:cubicBezTo>
                        <a:pt x="4474" y="1781"/>
                        <a:pt x="4520" y="1781"/>
                        <a:pt x="4542" y="1781"/>
                      </a:cubicBezTo>
                      <a:lnTo>
                        <a:pt x="4565" y="1781"/>
                      </a:lnTo>
                      <a:cubicBezTo>
                        <a:pt x="4588" y="1781"/>
                        <a:pt x="4588" y="1804"/>
                        <a:pt x="4611" y="1804"/>
                      </a:cubicBezTo>
                      <a:lnTo>
                        <a:pt x="4679" y="1804"/>
                      </a:lnTo>
                      <a:cubicBezTo>
                        <a:pt x="4816" y="1826"/>
                        <a:pt x="4953" y="1849"/>
                        <a:pt x="5067" y="1872"/>
                      </a:cubicBezTo>
                      <a:cubicBezTo>
                        <a:pt x="5113" y="1872"/>
                        <a:pt x="5159" y="1849"/>
                        <a:pt x="5181" y="1826"/>
                      </a:cubicBezTo>
                      <a:cubicBezTo>
                        <a:pt x="5227" y="1781"/>
                        <a:pt x="5227" y="1758"/>
                        <a:pt x="5227" y="1712"/>
                      </a:cubicBezTo>
                      <a:cubicBezTo>
                        <a:pt x="5227" y="1667"/>
                        <a:pt x="5227" y="1621"/>
                        <a:pt x="5204" y="1598"/>
                      </a:cubicBezTo>
                      <a:cubicBezTo>
                        <a:pt x="5159" y="1553"/>
                        <a:pt x="5113" y="1553"/>
                        <a:pt x="5067" y="1530"/>
                      </a:cubicBezTo>
                      <a:cubicBezTo>
                        <a:pt x="4999" y="1530"/>
                        <a:pt x="4930" y="1507"/>
                        <a:pt x="4839" y="1507"/>
                      </a:cubicBezTo>
                      <a:cubicBezTo>
                        <a:pt x="4816" y="1507"/>
                        <a:pt x="4793" y="1507"/>
                        <a:pt x="4771" y="1484"/>
                      </a:cubicBezTo>
                      <a:lnTo>
                        <a:pt x="4656" y="1484"/>
                      </a:lnTo>
                      <a:cubicBezTo>
                        <a:pt x="4634" y="1461"/>
                        <a:pt x="4611" y="1461"/>
                        <a:pt x="4588" y="1461"/>
                      </a:cubicBezTo>
                      <a:lnTo>
                        <a:pt x="4565" y="1461"/>
                      </a:lnTo>
                      <a:cubicBezTo>
                        <a:pt x="4405" y="1438"/>
                        <a:pt x="4223" y="1393"/>
                        <a:pt x="4063" y="1370"/>
                      </a:cubicBezTo>
                      <a:cubicBezTo>
                        <a:pt x="3995" y="1347"/>
                        <a:pt x="3926" y="1347"/>
                        <a:pt x="3858" y="1324"/>
                      </a:cubicBezTo>
                      <a:cubicBezTo>
                        <a:pt x="3629" y="1279"/>
                        <a:pt x="3378" y="1210"/>
                        <a:pt x="3150" y="1142"/>
                      </a:cubicBezTo>
                      <a:lnTo>
                        <a:pt x="3127" y="1142"/>
                      </a:lnTo>
                      <a:cubicBezTo>
                        <a:pt x="2922" y="1073"/>
                        <a:pt x="2694" y="1005"/>
                        <a:pt x="2465" y="936"/>
                      </a:cubicBezTo>
                      <a:lnTo>
                        <a:pt x="2442" y="936"/>
                      </a:lnTo>
                      <a:lnTo>
                        <a:pt x="2214" y="868"/>
                      </a:lnTo>
                      <a:lnTo>
                        <a:pt x="2191" y="845"/>
                      </a:lnTo>
                      <a:cubicBezTo>
                        <a:pt x="2146" y="845"/>
                        <a:pt x="2123" y="822"/>
                        <a:pt x="2100" y="822"/>
                      </a:cubicBezTo>
                      <a:cubicBezTo>
                        <a:pt x="2054" y="799"/>
                        <a:pt x="2009" y="776"/>
                        <a:pt x="1963" y="776"/>
                      </a:cubicBezTo>
                      <a:cubicBezTo>
                        <a:pt x="1963" y="776"/>
                        <a:pt x="1963" y="776"/>
                        <a:pt x="1940" y="754"/>
                      </a:cubicBezTo>
                      <a:cubicBezTo>
                        <a:pt x="1712" y="685"/>
                        <a:pt x="1461" y="571"/>
                        <a:pt x="1233" y="480"/>
                      </a:cubicBezTo>
                      <a:lnTo>
                        <a:pt x="1210" y="480"/>
                      </a:lnTo>
                      <a:cubicBezTo>
                        <a:pt x="1187" y="457"/>
                        <a:pt x="1164" y="457"/>
                        <a:pt x="1164" y="457"/>
                      </a:cubicBezTo>
                      <a:cubicBezTo>
                        <a:pt x="1141" y="434"/>
                        <a:pt x="1119" y="434"/>
                        <a:pt x="1119" y="434"/>
                      </a:cubicBezTo>
                      <a:lnTo>
                        <a:pt x="1096" y="434"/>
                      </a:lnTo>
                      <a:cubicBezTo>
                        <a:pt x="1073" y="411"/>
                        <a:pt x="1027" y="388"/>
                        <a:pt x="1004" y="388"/>
                      </a:cubicBezTo>
                      <a:cubicBezTo>
                        <a:pt x="753" y="274"/>
                        <a:pt x="502" y="160"/>
                        <a:pt x="251" y="23"/>
                      </a:cubicBezTo>
                      <a:cubicBezTo>
                        <a:pt x="228" y="23"/>
                        <a:pt x="206" y="0"/>
                        <a:pt x="1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5" name="Google Shape;3725;p34"/>
                <p:cNvSpPr/>
                <p:nvPr/>
              </p:nvSpPr>
              <p:spPr>
                <a:xfrm>
                  <a:off x="8210194" y="2281309"/>
                  <a:ext cx="141935" cy="50627"/>
                </a:xfrm>
                <a:custGeom>
                  <a:rect b="b" l="l" r="r" t="t"/>
                  <a:pathLst>
                    <a:path extrusionOk="0" h="1873" w="5251">
                      <a:moveTo>
                        <a:pt x="1096" y="411"/>
                      </a:moveTo>
                      <a:lnTo>
                        <a:pt x="1096" y="411"/>
                      </a:lnTo>
                      <a:cubicBezTo>
                        <a:pt x="1102" y="414"/>
                        <a:pt x="1109" y="417"/>
                        <a:pt x="1115" y="420"/>
                      </a:cubicBezTo>
                      <a:lnTo>
                        <a:pt x="1115" y="420"/>
                      </a:lnTo>
                      <a:cubicBezTo>
                        <a:pt x="1108" y="411"/>
                        <a:pt x="1096" y="411"/>
                        <a:pt x="1096" y="411"/>
                      </a:cubicBezTo>
                      <a:close/>
                      <a:moveTo>
                        <a:pt x="183" y="1"/>
                      </a:moveTo>
                      <a:cubicBezTo>
                        <a:pt x="138" y="1"/>
                        <a:pt x="69" y="23"/>
                        <a:pt x="46" y="69"/>
                      </a:cubicBezTo>
                      <a:cubicBezTo>
                        <a:pt x="1" y="137"/>
                        <a:pt x="23" y="252"/>
                        <a:pt x="92" y="297"/>
                      </a:cubicBezTo>
                      <a:cubicBezTo>
                        <a:pt x="777" y="640"/>
                        <a:pt x="1484" y="936"/>
                        <a:pt x="2192" y="1187"/>
                      </a:cubicBezTo>
                      <a:cubicBezTo>
                        <a:pt x="2215" y="1187"/>
                        <a:pt x="2215" y="1210"/>
                        <a:pt x="2215" y="1210"/>
                      </a:cubicBezTo>
                      <a:lnTo>
                        <a:pt x="2237" y="1210"/>
                      </a:lnTo>
                      <a:cubicBezTo>
                        <a:pt x="2603" y="1324"/>
                        <a:pt x="2968" y="1439"/>
                        <a:pt x="3333" y="1530"/>
                      </a:cubicBezTo>
                      <a:cubicBezTo>
                        <a:pt x="3721" y="1644"/>
                        <a:pt x="4109" y="1712"/>
                        <a:pt x="4497" y="1781"/>
                      </a:cubicBezTo>
                      <a:cubicBezTo>
                        <a:pt x="4520" y="1781"/>
                        <a:pt x="4543" y="1804"/>
                        <a:pt x="4566" y="1804"/>
                      </a:cubicBezTo>
                      <a:lnTo>
                        <a:pt x="4634" y="1804"/>
                      </a:lnTo>
                      <a:cubicBezTo>
                        <a:pt x="4657" y="1804"/>
                        <a:pt x="4680" y="1827"/>
                        <a:pt x="4703" y="1827"/>
                      </a:cubicBezTo>
                      <a:cubicBezTo>
                        <a:pt x="4840" y="1849"/>
                        <a:pt x="4954" y="1849"/>
                        <a:pt x="5068" y="1872"/>
                      </a:cubicBezTo>
                      <a:cubicBezTo>
                        <a:pt x="5113" y="1872"/>
                        <a:pt x="5159" y="1849"/>
                        <a:pt x="5182" y="1827"/>
                      </a:cubicBezTo>
                      <a:cubicBezTo>
                        <a:pt x="5228" y="1804"/>
                        <a:pt x="5250" y="1758"/>
                        <a:pt x="5250" y="1712"/>
                      </a:cubicBezTo>
                      <a:cubicBezTo>
                        <a:pt x="5250" y="1667"/>
                        <a:pt x="5228" y="1644"/>
                        <a:pt x="5205" y="1598"/>
                      </a:cubicBezTo>
                      <a:cubicBezTo>
                        <a:pt x="5159" y="1575"/>
                        <a:pt x="5136" y="1553"/>
                        <a:pt x="5091" y="1553"/>
                      </a:cubicBezTo>
                      <a:cubicBezTo>
                        <a:pt x="5022" y="1553"/>
                        <a:pt x="4954" y="1530"/>
                        <a:pt x="4885" y="1530"/>
                      </a:cubicBezTo>
                      <a:cubicBezTo>
                        <a:pt x="4862" y="1530"/>
                        <a:pt x="4862" y="1530"/>
                        <a:pt x="4840" y="1507"/>
                      </a:cubicBezTo>
                      <a:lnTo>
                        <a:pt x="4703" y="1507"/>
                      </a:lnTo>
                      <a:cubicBezTo>
                        <a:pt x="4703" y="1484"/>
                        <a:pt x="4680" y="1484"/>
                        <a:pt x="4657" y="1484"/>
                      </a:cubicBezTo>
                      <a:lnTo>
                        <a:pt x="4588" y="1484"/>
                      </a:lnTo>
                      <a:cubicBezTo>
                        <a:pt x="4588" y="1484"/>
                        <a:pt x="4566" y="1461"/>
                        <a:pt x="4566" y="1461"/>
                      </a:cubicBezTo>
                      <a:cubicBezTo>
                        <a:pt x="4155" y="1393"/>
                        <a:pt x="3744" y="1302"/>
                        <a:pt x="3356" y="1210"/>
                      </a:cubicBezTo>
                      <a:cubicBezTo>
                        <a:pt x="2991" y="1119"/>
                        <a:pt x="2648" y="1005"/>
                        <a:pt x="2306" y="891"/>
                      </a:cubicBezTo>
                      <a:cubicBezTo>
                        <a:pt x="1902" y="756"/>
                        <a:pt x="1497" y="599"/>
                        <a:pt x="1115" y="420"/>
                      </a:cubicBezTo>
                      <a:lnTo>
                        <a:pt x="1115" y="420"/>
                      </a:lnTo>
                      <a:cubicBezTo>
                        <a:pt x="1117" y="423"/>
                        <a:pt x="1119" y="428"/>
                        <a:pt x="1119" y="434"/>
                      </a:cubicBezTo>
                      <a:cubicBezTo>
                        <a:pt x="822" y="297"/>
                        <a:pt x="548" y="160"/>
                        <a:pt x="274" y="23"/>
                      </a:cubicBezTo>
                      <a:cubicBezTo>
                        <a:pt x="252" y="1"/>
                        <a:pt x="206" y="1"/>
                        <a:pt x="18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6" name="Google Shape;3726;p34"/>
                <p:cNvSpPr/>
                <p:nvPr/>
              </p:nvSpPr>
              <p:spPr>
                <a:xfrm>
                  <a:off x="8144187" y="2514524"/>
                  <a:ext cx="140069" cy="49384"/>
                </a:xfrm>
                <a:custGeom>
                  <a:rect b="b" l="l" r="r" t="t"/>
                  <a:pathLst>
                    <a:path extrusionOk="0" h="1827" w="5182">
                      <a:moveTo>
                        <a:pt x="137" y="0"/>
                      </a:moveTo>
                      <a:cubicBezTo>
                        <a:pt x="92" y="23"/>
                        <a:pt x="69" y="46"/>
                        <a:pt x="46" y="69"/>
                      </a:cubicBezTo>
                      <a:cubicBezTo>
                        <a:pt x="0" y="160"/>
                        <a:pt x="23" y="252"/>
                        <a:pt x="92" y="297"/>
                      </a:cubicBezTo>
                      <a:cubicBezTo>
                        <a:pt x="1438" y="982"/>
                        <a:pt x="2876" y="1461"/>
                        <a:pt x="4383" y="1735"/>
                      </a:cubicBezTo>
                      <a:lnTo>
                        <a:pt x="4406" y="1735"/>
                      </a:lnTo>
                      <a:cubicBezTo>
                        <a:pt x="4451" y="1735"/>
                        <a:pt x="4474" y="1758"/>
                        <a:pt x="4497" y="1758"/>
                      </a:cubicBezTo>
                      <a:lnTo>
                        <a:pt x="4565" y="1758"/>
                      </a:lnTo>
                      <a:lnTo>
                        <a:pt x="4611" y="1781"/>
                      </a:lnTo>
                      <a:lnTo>
                        <a:pt x="4634" y="1781"/>
                      </a:lnTo>
                      <a:cubicBezTo>
                        <a:pt x="4748" y="1781"/>
                        <a:pt x="4885" y="1804"/>
                        <a:pt x="5022" y="1827"/>
                      </a:cubicBezTo>
                      <a:cubicBezTo>
                        <a:pt x="5067" y="1827"/>
                        <a:pt x="5113" y="1804"/>
                        <a:pt x="5136" y="1781"/>
                      </a:cubicBezTo>
                      <a:cubicBezTo>
                        <a:pt x="5159" y="1758"/>
                        <a:pt x="5182" y="1712"/>
                        <a:pt x="5182" y="1667"/>
                      </a:cubicBezTo>
                      <a:cubicBezTo>
                        <a:pt x="5182" y="1621"/>
                        <a:pt x="5159" y="1575"/>
                        <a:pt x="5136" y="1553"/>
                      </a:cubicBezTo>
                      <a:cubicBezTo>
                        <a:pt x="5113" y="1530"/>
                        <a:pt x="5067" y="1507"/>
                        <a:pt x="5022" y="1507"/>
                      </a:cubicBezTo>
                      <a:cubicBezTo>
                        <a:pt x="4953" y="1484"/>
                        <a:pt x="4862" y="1484"/>
                        <a:pt x="4794" y="1461"/>
                      </a:cubicBezTo>
                      <a:lnTo>
                        <a:pt x="4657" y="1461"/>
                      </a:lnTo>
                      <a:lnTo>
                        <a:pt x="4657" y="1438"/>
                      </a:lnTo>
                      <a:lnTo>
                        <a:pt x="4520" y="1438"/>
                      </a:lnTo>
                      <a:cubicBezTo>
                        <a:pt x="4520" y="1438"/>
                        <a:pt x="4520" y="1416"/>
                        <a:pt x="4520" y="1416"/>
                      </a:cubicBezTo>
                      <a:lnTo>
                        <a:pt x="4474" y="1416"/>
                      </a:lnTo>
                      <a:cubicBezTo>
                        <a:pt x="3264" y="1210"/>
                        <a:pt x="2077" y="845"/>
                        <a:pt x="936" y="343"/>
                      </a:cubicBezTo>
                      <a:lnTo>
                        <a:pt x="959" y="343"/>
                      </a:lnTo>
                      <a:cubicBezTo>
                        <a:pt x="731" y="252"/>
                        <a:pt x="480" y="137"/>
                        <a:pt x="274" y="23"/>
                      </a:cubicBezTo>
                      <a:cubicBezTo>
                        <a:pt x="229" y="0"/>
                        <a:pt x="206" y="0"/>
                        <a:pt x="1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7" name="Google Shape;3727;p34"/>
                <p:cNvSpPr/>
                <p:nvPr/>
              </p:nvSpPr>
              <p:spPr>
                <a:xfrm>
                  <a:off x="8134915" y="2542284"/>
                  <a:ext cx="141313" cy="50249"/>
                </a:xfrm>
                <a:custGeom>
                  <a:rect b="b" l="l" r="r" t="t"/>
                  <a:pathLst>
                    <a:path extrusionOk="0" h="1859" w="5228">
                      <a:moveTo>
                        <a:pt x="161" y="1"/>
                      </a:moveTo>
                      <a:cubicBezTo>
                        <a:pt x="115" y="1"/>
                        <a:pt x="69" y="23"/>
                        <a:pt x="24" y="69"/>
                      </a:cubicBezTo>
                      <a:cubicBezTo>
                        <a:pt x="1" y="138"/>
                        <a:pt x="1" y="252"/>
                        <a:pt x="92" y="297"/>
                      </a:cubicBezTo>
                      <a:cubicBezTo>
                        <a:pt x="1074" y="800"/>
                        <a:pt x="2124" y="1210"/>
                        <a:pt x="3196" y="1484"/>
                      </a:cubicBezTo>
                      <a:cubicBezTo>
                        <a:pt x="3219" y="1484"/>
                        <a:pt x="3219" y="1507"/>
                        <a:pt x="3219" y="1507"/>
                      </a:cubicBezTo>
                      <a:cubicBezTo>
                        <a:pt x="3402" y="1553"/>
                        <a:pt x="3562" y="1576"/>
                        <a:pt x="3721" y="1621"/>
                      </a:cubicBezTo>
                      <a:lnTo>
                        <a:pt x="3767" y="1621"/>
                      </a:lnTo>
                      <a:cubicBezTo>
                        <a:pt x="3790" y="1644"/>
                        <a:pt x="3836" y="1644"/>
                        <a:pt x="3858" y="1644"/>
                      </a:cubicBezTo>
                      <a:lnTo>
                        <a:pt x="3881" y="1644"/>
                      </a:lnTo>
                      <a:cubicBezTo>
                        <a:pt x="3881" y="1667"/>
                        <a:pt x="3904" y="1667"/>
                        <a:pt x="3904" y="1667"/>
                      </a:cubicBezTo>
                      <a:lnTo>
                        <a:pt x="3950" y="1667"/>
                      </a:lnTo>
                      <a:cubicBezTo>
                        <a:pt x="4109" y="1713"/>
                        <a:pt x="4292" y="1735"/>
                        <a:pt x="4452" y="1758"/>
                      </a:cubicBezTo>
                      <a:lnTo>
                        <a:pt x="4475" y="1758"/>
                      </a:lnTo>
                      <a:cubicBezTo>
                        <a:pt x="4475" y="1781"/>
                        <a:pt x="4475" y="1781"/>
                        <a:pt x="4475" y="1781"/>
                      </a:cubicBezTo>
                      <a:lnTo>
                        <a:pt x="4612" y="1781"/>
                      </a:lnTo>
                      <a:cubicBezTo>
                        <a:pt x="4612" y="1781"/>
                        <a:pt x="4612" y="1804"/>
                        <a:pt x="4612" y="1804"/>
                      </a:cubicBezTo>
                      <a:lnTo>
                        <a:pt x="4680" y="1804"/>
                      </a:lnTo>
                      <a:cubicBezTo>
                        <a:pt x="4794" y="1827"/>
                        <a:pt x="4931" y="1849"/>
                        <a:pt x="5068" y="1849"/>
                      </a:cubicBezTo>
                      <a:cubicBezTo>
                        <a:pt x="5080" y="1856"/>
                        <a:pt x="5093" y="1858"/>
                        <a:pt x="5104" y="1858"/>
                      </a:cubicBezTo>
                      <a:cubicBezTo>
                        <a:pt x="5137" y="1858"/>
                        <a:pt x="5166" y="1837"/>
                        <a:pt x="5182" y="1804"/>
                      </a:cubicBezTo>
                      <a:cubicBezTo>
                        <a:pt x="5228" y="1781"/>
                        <a:pt x="5228" y="1735"/>
                        <a:pt x="5228" y="1690"/>
                      </a:cubicBezTo>
                      <a:cubicBezTo>
                        <a:pt x="5228" y="1667"/>
                        <a:pt x="5228" y="1621"/>
                        <a:pt x="5182" y="1576"/>
                      </a:cubicBezTo>
                      <a:cubicBezTo>
                        <a:pt x="5159" y="1553"/>
                        <a:pt x="5114" y="1530"/>
                        <a:pt x="5068" y="1530"/>
                      </a:cubicBezTo>
                      <a:cubicBezTo>
                        <a:pt x="5000" y="1530"/>
                        <a:pt x="4931" y="1507"/>
                        <a:pt x="4840" y="1507"/>
                      </a:cubicBezTo>
                      <a:cubicBezTo>
                        <a:pt x="4817" y="1507"/>
                        <a:pt x="4817" y="1507"/>
                        <a:pt x="4817" y="1484"/>
                      </a:cubicBezTo>
                      <a:cubicBezTo>
                        <a:pt x="4817" y="1507"/>
                        <a:pt x="4817" y="1507"/>
                        <a:pt x="4817" y="1507"/>
                      </a:cubicBezTo>
                      <a:cubicBezTo>
                        <a:pt x="4794" y="1484"/>
                        <a:pt x="4794" y="1484"/>
                        <a:pt x="4794" y="1484"/>
                      </a:cubicBezTo>
                      <a:lnTo>
                        <a:pt x="4680" y="1484"/>
                      </a:lnTo>
                      <a:cubicBezTo>
                        <a:pt x="4657" y="1461"/>
                        <a:pt x="4657" y="1461"/>
                        <a:pt x="4657" y="1461"/>
                      </a:cubicBezTo>
                      <a:lnTo>
                        <a:pt x="4566" y="1461"/>
                      </a:lnTo>
                      <a:cubicBezTo>
                        <a:pt x="4543" y="1461"/>
                        <a:pt x="4543" y="1461"/>
                        <a:pt x="4520" y="1439"/>
                      </a:cubicBezTo>
                      <a:cubicBezTo>
                        <a:pt x="4383" y="1416"/>
                        <a:pt x="4224" y="1393"/>
                        <a:pt x="4087" y="1370"/>
                      </a:cubicBezTo>
                      <a:lnTo>
                        <a:pt x="4064" y="1370"/>
                      </a:lnTo>
                      <a:cubicBezTo>
                        <a:pt x="4064" y="1370"/>
                        <a:pt x="4041" y="1347"/>
                        <a:pt x="4041" y="1347"/>
                      </a:cubicBezTo>
                      <a:lnTo>
                        <a:pt x="4018" y="1347"/>
                      </a:lnTo>
                      <a:cubicBezTo>
                        <a:pt x="3972" y="1347"/>
                        <a:pt x="3927" y="1324"/>
                        <a:pt x="3881" y="1324"/>
                      </a:cubicBezTo>
                      <a:lnTo>
                        <a:pt x="3858" y="1324"/>
                      </a:lnTo>
                      <a:cubicBezTo>
                        <a:pt x="3676" y="1279"/>
                        <a:pt x="3493" y="1233"/>
                        <a:pt x="3311" y="1188"/>
                      </a:cubicBezTo>
                      <a:cubicBezTo>
                        <a:pt x="2534" y="982"/>
                        <a:pt x="1758" y="708"/>
                        <a:pt x="1005" y="389"/>
                      </a:cubicBezTo>
                      <a:cubicBezTo>
                        <a:pt x="754" y="275"/>
                        <a:pt x="503" y="160"/>
                        <a:pt x="252" y="23"/>
                      </a:cubicBezTo>
                      <a:cubicBezTo>
                        <a:pt x="229" y="1"/>
                        <a:pt x="206" y="1"/>
                        <a:pt x="16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8" name="Google Shape;3728;p34"/>
                <p:cNvSpPr/>
                <p:nvPr/>
              </p:nvSpPr>
              <p:spPr>
                <a:xfrm>
                  <a:off x="8117643" y="2107317"/>
                  <a:ext cx="264705" cy="546655"/>
                </a:xfrm>
                <a:custGeom>
                  <a:rect b="b" l="l" r="r" t="t"/>
                  <a:pathLst>
                    <a:path extrusionOk="0" h="20224" w="9793">
                      <a:moveTo>
                        <a:pt x="7921" y="343"/>
                      </a:moveTo>
                      <a:cubicBezTo>
                        <a:pt x="7967" y="343"/>
                        <a:pt x="8035" y="366"/>
                        <a:pt x="8104" y="366"/>
                      </a:cubicBezTo>
                      <a:cubicBezTo>
                        <a:pt x="8172" y="389"/>
                        <a:pt x="8218" y="412"/>
                        <a:pt x="8286" y="434"/>
                      </a:cubicBezTo>
                      <a:cubicBezTo>
                        <a:pt x="8355" y="480"/>
                        <a:pt x="8400" y="503"/>
                        <a:pt x="8469" y="571"/>
                      </a:cubicBezTo>
                      <a:cubicBezTo>
                        <a:pt x="8537" y="640"/>
                        <a:pt x="8606" y="731"/>
                        <a:pt x="8674" y="823"/>
                      </a:cubicBezTo>
                      <a:cubicBezTo>
                        <a:pt x="8766" y="959"/>
                        <a:pt x="8834" y="1119"/>
                        <a:pt x="8903" y="1325"/>
                      </a:cubicBezTo>
                      <a:cubicBezTo>
                        <a:pt x="9085" y="1941"/>
                        <a:pt x="9154" y="2603"/>
                        <a:pt x="9177" y="3196"/>
                      </a:cubicBezTo>
                      <a:cubicBezTo>
                        <a:pt x="9199" y="3333"/>
                        <a:pt x="9199" y="3470"/>
                        <a:pt x="9199" y="3607"/>
                      </a:cubicBezTo>
                      <a:lnTo>
                        <a:pt x="9199" y="3721"/>
                      </a:lnTo>
                      <a:lnTo>
                        <a:pt x="9199" y="3835"/>
                      </a:lnTo>
                      <a:cubicBezTo>
                        <a:pt x="9222" y="4018"/>
                        <a:pt x="9222" y="4201"/>
                        <a:pt x="9222" y="4360"/>
                      </a:cubicBezTo>
                      <a:lnTo>
                        <a:pt x="9222" y="4497"/>
                      </a:lnTo>
                      <a:cubicBezTo>
                        <a:pt x="9199" y="4680"/>
                        <a:pt x="9199" y="4885"/>
                        <a:pt x="9199" y="5068"/>
                      </a:cubicBezTo>
                      <a:lnTo>
                        <a:pt x="8583" y="5068"/>
                      </a:lnTo>
                      <a:cubicBezTo>
                        <a:pt x="7967" y="5045"/>
                        <a:pt x="7351" y="4931"/>
                        <a:pt x="6734" y="4726"/>
                      </a:cubicBezTo>
                      <a:cubicBezTo>
                        <a:pt x="6072" y="4520"/>
                        <a:pt x="5433" y="4223"/>
                        <a:pt x="4863" y="3858"/>
                      </a:cubicBezTo>
                      <a:lnTo>
                        <a:pt x="4817" y="3835"/>
                      </a:lnTo>
                      <a:cubicBezTo>
                        <a:pt x="4908" y="3699"/>
                        <a:pt x="5000" y="3562"/>
                        <a:pt x="5091" y="3425"/>
                      </a:cubicBezTo>
                      <a:lnTo>
                        <a:pt x="5114" y="3356"/>
                      </a:lnTo>
                      <a:lnTo>
                        <a:pt x="5159" y="3288"/>
                      </a:lnTo>
                      <a:cubicBezTo>
                        <a:pt x="5296" y="3082"/>
                        <a:pt x="5410" y="2854"/>
                        <a:pt x="5547" y="2649"/>
                      </a:cubicBezTo>
                      <a:cubicBezTo>
                        <a:pt x="5844" y="2169"/>
                        <a:pt x="6209" y="1621"/>
                        <a:pt x="6643" y="1142"/>
                      </a:cubicBezTo>
                      <a:cubicBezTo>
                        <a:pt x="6894" y="868"/>
                        <a:pt x="7099" y="686"/>
                        <a:pt x="7328" y="549"/>
                      </a:cubicBezTo>
                      <a:cubicBezTo>
                        <a:pt x="7442" y="480"/>
                        <a:pt x="7533" y="434"/>
                        <a:pt x="7647" y="389"/>
                      </a:cubicBezTo>
                      <a:cubicBezTo>
                        <a:pt x="7739" y="366"/>
                        <a:pt x="7807" y="366"/>
                        <a:pt x="7876" y="343"/>
                      </a:cubicBezTo>
                      <a:close/>
                      <a:moveTo>
                        <a:pt x="4497" y="4018"/>
                      </a:moveTo>
                      <a:cubicBezTo>
                        <a:pt x="4794" y="4223"/>
                        <a:pt x="5136" y="4429"/>
                        <a:pt x="5479" y="4589"/>
                      </a:cubicBezTo>
                      <a:cubicBezTo>
                        <a:pt x="5867" y="4794"/>
                        <a:pt x="6278" y="4954"/>
                        <a:pt x="6780" y="5091"/>
                      </a:cubicBezTo>
                      <a:cubicBezTo>
                        <a:pt x="7214" y="5228"/>
                        <a:pt x="7670" y="5319"/>
                        <a:pt x="8127" y="5388"/>
                      </a:cubicBezTo>
                      <a:cubicBezTo>
                        <a:pt x="8332" y="5410"/>
                        <a:pt x="8560" y="5410"/>
                        <a:pt x="8811" y="5410"/>
                      </a:cubicBezTo>
                      <a:lnTo>
                        <a:pt x="9177" y="5410"/>
                      </a:lnTo>
                      <a:cubicBezTo>
                        <a:pt x="9245" y="5410"/>
                        <a:pt x="9314" y="5388"/>
                        <a:pt x="9382" y="5388"/>
                      </a:cubicBezTo>
                      <a:lnTo>
                        <a:pt x="7259" y="12646"/>
                      </a:lnTo>
                      <a:lnTo>
                        <a:pt x="6780" y="14244"/>
                      </a:lnTo>
                      <a:cubicBezTo>
                        <a:pt x="6232" y="16070"/>
                        <a:pt x="5707" y="17919"/>
                        <a:pt x="5159" y="19745"/>
                      </a:cubicBezTo>
                      <a:cubicBezTo>
                        <a:pt x="5022" y="19790"/>
                        <a:pt x="4908" y="19836"/>
                        <a:pt x="4771" y="19859"/>
                      </a:cubicBezTo>
                      <a:cubicBezTo>
                        <a:pt x="4634" y="19882"/>
                        <a:pt x="4475" y="19882"/>
                        <a:pt x="4292" y="19882"/>
                      </a:cubicBezTo>
                      <a:cubicBezTo>
                        <a:pt x="4155" y="19882"/>
                        <a:pt x="4018" y="19882"/>
                        <a:pt x="3881" y="19859"/>
                      </a:cubicBezTo>
                      <a:cubicBezTo>
                        <a:pt x="3356" y="19813"/>
                        <a:pt x="2808" y="19676"/>
                        <a:pt x="2260" y="19471"/>
                      </a:cubicBezTo>
                      <a:cubicBezTo>
                        <a:pt x="1781" y="19288"/>
                        <a:pt x="1393" y="19083"/>
                        <a:pt x="1028" y="18832"/>
                      </a:cubicBezTo>
                      <a:cubicBezTo>
                        <a:pt x="1028" y="18832"/>
                        <a:pt x="1005" y="18809"/>
                        <a:pt x="1005" y="18809"/>
                      </a:cubicBezTo>
                      <a:cubicBezTo>
                        <a:pt x="777" y="18626"/>
                        <a:pt x="571" y="18466"/>
                        <a:pt x="434" y="18261"/>
                      </a:cubicBezTo>
                      <a:lnTo>
                        <a:pt x="343" y="18147"/>
                      </a:lnTo>
                      <a:lnTo>
                        <a:pt x="1416" y="14541"/>
                      </a:lnTo>
                      <a:lnTo>
                        <a:pt x="2466" y="10957"/>
                      </a:lnTo>
                      <a:lnTo>
                        <a:pt x="3516" y="7351"/>
                      </a:lnTo>
                      <a:lnTo>
                        <a:pt x="4497" y="4018"/>
                      </a:lnTo>
                      <a:close/>
                      <a:moveTo>
                        <a:pt x="7944" y="1"/>
                      </a:moveTo>
                      <a:cubicBezTo>
                        <a:pt x="7876" y="1"/>
                        <a:pt x="7807" y="24"/>
                        <a:pt x="7739" y="24"/>
                      </a:cubicBezTo>
                      <a:cubicBezTo>
                        <a:pt x="7624" y="46"/>
                        <a:pt x="7533" y="69"/>
                        <a:pt x="7373" y="138"/>
                      </a:cubicBezTo>
                      <a:cubicBezTo>
                        <a:pt x="7259" y="183"/>
                        <a:pt x="7168" y="252"/>
                        <a:pt x="7054" y="320"/>
                      </a:cubicBezTo>
                      <a:cubicBezTo>
                        <a:pt x="6940" y="412"/>
                        <a:pt x="6826" y="503"/>
                        <a:pt x="6734" y="571"/>
                      </a:cubicBezTo>
                      <a:cubicBezTo>
                        <a:pt x="6506" y="777"/>
                        <a:pt x="6301" y="1005"/>
                        <a:pt x="6049" y="1325"/>
                      </a:cubicBezTo>
                      <a:cubicBezTo>
                        <a:pt x="5776" y="1667"/>
                        <a:pt x="5547" y="2009"/>
                        <a:pt x="5410" y="2238"/>
                      </a:cubicBezTo>
                      <a:cubicBezTo>
                        <a:pt x="5228" y="2512"/>
                        <a:pt x="5068" y="2785"/>
                        <a:pt x="4908" y="3059"/>
                      </a:cubicBezTo>
                      <a:lnTo>
                        <a:pt x="4863" y="3151"/>
                      </a:lnTo>
                      <a:lnTo>
                        <a:pt x="4817" y="3219"/>
                      </a:lnTo>
                      <a:cubicBezTo>
                        <a:pt x="4726" y="3356"/>
                        <a:pt x="4634" y="3493"/>
                        <a:pt x="4543" y="3653"/>
                      </a:cubicBezTo>
                      <a:cubicBezTo>
                        <a:pt x="4520" y="3630"/>
                        <a:pt x="4497" y="3607"/>
                        <a:pt x="4475" y="3607"/>
                      </a:cubicBezTo>
                      <a:cubicBezTo>
                        <a:pt x="4429" y="3584"/>
                        <a:pt x="4406" y="3584"/>
                        <a:pt x="4406" y="3584"/>
                      </a:cubicBezTo>
                      <a:cubicBezTo>
                        <a:pt x="4315" y="3584"/>
                        <a:pt x="4246" y="3653"/>
                        <a:pt x="4246" y="3721"/>
                      </a:cubicBezTo>
                      <a:lnTo>
                        <a:pt x="3676" y="5616"/>
                      </a:lnTo>
                      <a:lnTo>
                        <a:pt x="3584" y="5913"/>
                      </a:lnTo>
                      <a:lnTo>
                        <a:pt x="2808" y="8560"/>
                      </a:lnTo>
                      <a:lnTo>
                        <a:pt x="2763" y="8697"/>
                      </a:lnTo>
                      <a:lnTo>
                        <a:pt x="2785" y="8697"/>
                      </a:lnTo>
                      <a:lnTo>
                        <a:pt x="2694" y="8994"/>
                      </a:lnTo>
                      <a:lnTo>
                        <a:pt x="1736" y="12189"/>
                      </a:lnTo>
                      <a:lnTo>
                        <a:pt x="1758" y="12189"/>
                      </a:lnTo>
                      <a:lnTo>
                        <a:pt x="1667" y="12463"/>
                      </a:lnTo>
                      <a:lnTo>
                        <a:pt x="1393" y="13354"/>
                      </a:lnTo>
                      <a:lnTo>
                        <a:pt x="24" y="18078"/>
                      </a:lnTo>
                      <a:cubicBezTo>
                        <a:pt x="1" y="18124"/>
                        <a:pt x="1" y="18147"/>
                        <a:pt x="24" y="18193"/>
                      </a:cubicBezTo>
                      <a:cubicBezTo>
                        <a:pt x="1" y="18215"/>
                        <a:pt x="24" y="18261"/>
                        <a:pt x="24" y="18307"/>
                      </a:cubicBezTo>
                      <a:cubicBezTo>
                        <a:pt x="252" y="18626"/>
                        <a:pt x="571" y="18923"/>
                        <a:pt x="1005" y="19220"/>
                      </a:cubicBezTo>
                      <a:cubicBezTo>
                        <a:pt x="1393" y="19494"/>
                        <a:pt x="1850" y="19699"/>
                        <a:pt x="2397" y="19882"/>
                      </a:cubicBezTo>
                      <a:cubicBezTo>
                        <a:pt x="2877" y="20041"/>
                        <a:pt x="3379" y="20156"/>
                        <a:pt x="3881" y="20201"/>
                      </a:cubicBezTo>
                      <a:cubicBezTo>
                        <a:pt x="4018" y="20224"/>
                        <a:pt x="4178" y="20224"/>
                        <a:pt x="4315" y="20224"/>
                      </a:cubicBezTo>
                      <a:lnTo>
                        <a:pt x="4543" y="20224"/>
                      </a:lnTo>
                      <a:cubicBezTo>
                        <a:pt x="4680" y="20201"/>
                        <a:pt x="4794" y="20178"/>
                        <a:pt x="4908" y="20178"/>
                      </a:cubicBezTo>
                      <a:cubicBezTo>
                        <a:pt x="5091" y="20133"/>
                        <a:pt x="5251" y="20064"/>
                        <a:pt x="5388" y="19996"/>
                      </a:cubicBezTo>
                      <a:cubicBezTo>
                        <a:pt x="5433" y="19996"/>
                        <a:pt x="5456" y="19927"/>
                        <a:pt x="5479" y="19904"/>
                      </a:cubicBezTo>
                      <a:cubicBezTo>
                        <a:pt x="5479" y="19882"/>
                        <a:pt x="5479" y="19882"/>
                        <a:pt x="5479" y="19859"/>
                      </a:cubicBezTo>
                      <a:lnTo>
                        <a:pt x="6483" y="16458"/>
                      </a:lnTo>
                      <a:lnTo>
                        <a:pt x="7145" y="14198"/>
                      </a:lnTo>
                      <a:lnTo>
                        <a:pt x="7168" y="14130"/>
                      </a:lnTo>
                      <a:lnTo>
                        <a:pt x="7465" y="13080"/>
                      </a:lnTo>
                      <a:lnTo>
                        <a:pt x="8172" y="10683"/>
                      </a:lnTo>
                      <a:lnTo>
                        <a:pt x="8264" y="10386"/>
                      </a:lnTo>
                      <a:lnTo>
                        <a:pt x="8309" y="10249"/>
                      </a:lnTo>
                      <a:lnTo>
                        <a:pt x="9085" y="7624"/>
                      </a:lnTo>
                      <a:lnTo>
                        <a:pt x="9062" y="7602"/>
                      </a:lnTo>
                      <a:lnTo>
                        <a:pt x="9177" y="7305"/>
                      </a:lnTo>
                      <a:lnTo>
                        <a:pt x="9770" y="5228"/>
                      </a:lnTo>
                      <a:cubicBezTo>
                        <a:pt x="9793" y="5205"/>
                        <a:pt x="9793" y="5159"/>
                        <a:pt x="9770" y="5114"/>
                      </a:cubicBezTo>
                      <a:cubicBezTo>
                        <a:pt x="9747" y="5068"/>
                        <a:pt x="9702" y="5045"/>
                        <a:pt x="9656" y="5045"/>
                      </a:cubicBezTo>
                      <a:cubicBezTo>
                        <a:pt x="9633" y="5022"/>
                        <a:pt x="9633" y="5022"/>
                        <a:pt x="9610" y="5022"/>
                      </a:cubicBezTo>
                      <a:cubicBezTo>
                        <a:pt x="9587" y="5022"/>
                        <a:pt x="9587" y="5022"/>
                        <a:pt x="9565" y="5045"/>
                      </a:cubicBezTo>
                      <a:cubicBezTo>
                        <a:pt x="9542" y="4863"/>
                        <a:pt x="9542" y="4680"/>
                        <a:pt x="9542" y="4520"/>
                      </a:cubicBezTo>
                      <a:lnTo>
                        <a:pt x="9542" y="4338"/>
                      </a:lnTo>
                      <a:cubicBezTo>
                        <a:pt x="9565" y="4132"/>
                        <a:pt x="9542" y="3950"/>
                        <a:pt x="9542" y="3767"/>
                      </a:cubicBezTo>
                      <a:cubicBezTo>
                        <a:pt x="9542" y="3493"/>
                        <a:pt x="9519" y="3196"/>
                        <a:pt x="9496" y="2922"/>
                      </a:cubicBezTo>
                      <a:cubicBezTo>
                        <a:pt x="9473" y="2352"/>
                        <a:pt x="9405" y="1690"/>
                        <a:pt x="9154" y="1051"/>
                      </a:cubicBezTo>
                      <a:cubicBezTo>
                        <a:pt x="9040" y="754"/>
                        <a:pt x="8903" y="526"/>
                        <a:pt x="8720" y="343"/>
                      </a:cubicBezTo>
                      <a:cubicBezTo>
                        <a:pt x="8629" y="252"/>
                        <a:pt x="8537" y="183"/>
                        <a:pt x="8423" y="138"/>
                      </a:cubicBezTo>
                      <a:cubicBezTo>
                        <a:pt x="8309" y="69"/>
                        <a:pt x="8195" y="46"/>
                        <a:pt x="8058" y="24"/>
                      </a:cubicBezTo>
                      <a:cubicBezTo>
                        <a:pt x="8012" y="24"/>
                        <a:pt x="7990" y="1"/>
                        <a:pt x="794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9" name="Google Shape;3729;p34"/>
                <p:cNvSpPr/>
                <p:nvPr/>
              </p:nvSpPr>
              <p:spPr>
                <a:xfrm>
                  <a:off x="8256469" y="2201111"/>
                  <a:ext cx="99984" cy="36409"/>
                </a:xfrm>
                <a:custGeom>
                  <a:rect b="b" l="l" r="r" t="t"/>
                  <a:pathLst>
                    <a:path extrusionOk="0" h="1347" w="3699">
                      <a:moveTo>
                        <a:pt x="183" y="0"/>
                      </a:moveTo>
                      <a:cubicBezTo>
                        <a:pt x="115" y="0"/>
                        <a:pt x="69" y="46"/>
                        <a:pt x="46" y="92"/>
                      </a:cubicBezTo>
                      <a:cubicBezTo>
                        <a:pt x="23" y="114"/>
                        <a:pt x="0" y="160"/>
                        <a:pt x="23" y="206"/>
                      </a:cubicBezTo>
                      <a:cubicBezTo>
                        <a:pt x="23" y="251"/>
                        <a:pt x="46" y="297"/>
                        <a:pt x="92" y="320"/>
                      </a:cubicBezTo>
                      <a:cubicBezTo>
                        <a:pt x="571" y="617"/>
                        <a:pt x="1119" y="868"/>
                        <a:pt x="1712" y="1050"/>
                      </a:cubicBezTo>
                      <a:cubicBezTo>
                        <a:pt x="2009" y="1142"/>
                        <a:pt x="2306" y="1233"/>
                        <a:pt x="2603" y="1278"/>
                      </a:cubicBezTo>
                      <a:cubicBezTo>
                        <a:pt x="2876" y="1324"/>
                        <a:pt x="3150" y="1347"/>
                        <a:pt x="3401" y="1347"/>
                      </a:cubicBezTo>
                      <a:lnTo>
                        <a:pt x="3538" y="1347"/>
                      </a:lnTo>
                      <a:cubicBezTo>
                        <a:pt x="3630" y="1324"/>
                        <a:pt x="3698" y="1256"/>
                        <a:pt x="3698" y="1164"/>
                      </a:cubicBezTo>
                      <a:cubicBezTo>
                        <a:pt x="3698" y="1119"/>
                        <a:pt x="3675" y="1073"/>
                        <a:pt x="3653" y="1050"/>
                      </a:cubicBezTo>
                      <a:cubicBezTo>
                        <a:pt x="3630" y="1027"/>
                        <a:pt x="3584" y="1005"/>
                        <a:pt x="3538" y="1005"/>
                      </a:cubicBezTo>
                      <a:lnTo>
                        <a:pt x="3401" y="1005"/>
                      </a:lnTo>
                      <a:cubicBezTo>
                        <a:pt x="3173" y="1005"/>
                        <a:pt x="2945" y="982"/>
                        <a:pt x="2717" y="959"/>
                      </a:cubicBezTo>
                      <a:cubicBezTo>
                        <a:pt x="2192" y="868"/>
                        <a:pt x="1621" y="708"/>
                        <a:pt x="1050" y="457"/>
                      </a:cubicBezTo>
                      <a:cubicBezTo>
                        <a:pt x="777" y="320"/>
                        <a:pt x="525" y="183"/>
                        <a:pt x="274" y="23"/>
                      </a:cubicBezTo>
                      <a:cubicBezTo>
                        <a:pt x="252" y="23"/>
                        <a:pt x="206" y="0"/>
                        <a:pt x="1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0" name="Google Shape;3730;p34"/>
                <p:cNvSpPr/>
                <p:nvPr/>
              </p:nvSpPr>
              <p:spPr>
                <a:xfrm>
                  <a:off x="7881969" y="2176433"/>
                  <a:ext cx="335037" cy="269030"/>
                </a:xfrm>
                <a:custGeom>
                  <a:rect b="b" l="l" r="r" t="t"/>
                  <a:pathLst>
                    <a:path extrusionOk="0" h="9953" w="12395">
                      <a:moveTo>
                        <a:pt x="2237" y="365"/>
                      </a:moveTo>
                      <a:lnTo>
                        <a:pt x="2397" y="411"/>
                      </a:lnTo>
                      <a:lnTo>
                        <a:pt x="2534" y="457"/>
                      </a:lnTo>
                      <a:lnTo>
                        <a:pt x="3653" y="799"/>
                      </a:lnTo>
                      <a:lnTo>
                        <a:pt x="4018" y="913"/>
                      </a:lnTo>
                      <a:lnTo>
                        <a:pt x="3196" y="3744"/>
                      </a:lnTo>
                      <a:lnTo>
                        <a:pt x="1370" y="3241"/>
                      </a:lnTo>
                      <a:lnTo>
                        <a:pt x="2237" y="365"/>
                      </a:lnTo>
                      <a:close/>
                      <a:moveTo>
                        <a:pt x="4337" y="982"/>
                      </a:moveTo>
                      <a:lnTo>
                        <a:pt x="4931" y="1164"/>
                      </a:lnTo>
                      <a:lnTo>
                        <a:pt x="6118" y="1530"/>
                      </a:lnTo>
                      <a:lnTo>
                        <a:pt x="5364" y="4177"/>
                      </a:lnTo>
                      <a:lnTo>
                        <a:pt x="5296" y="4360"/>
                      </a:lnTo>
                      <a:lnTo>
                        <a:pt x="5159" y="4314"/>
                      </a:lnTo>
                      <a:lnTo>
                        <a:pt x="4999" y="4269"/>
                      </a:lnTo>
                      <a:lnTo>
                        <a:pt x="4132" y="4017"/>
                      </a:lnTo>
                      <a:lnTo>
                        <a:pt x="3516" y="3858"/>
                      </a:lnTo>
                      <a:lnTo>
                        <a:pt x="3607" y="3538"/>
                      </a:lnTo>
                      <a:lnTo>
                        <a:pt x="4337" y="982"/>
                      </a:lnTo>
                      <a:close/>
                      <a:moveTo>
                        <a:pt x="6437" y="1621"/>
                      </a:moveTo>
                      <a:lnTo>
                        <a:pt x="8149" y="2123"/>
                      </a:lnTo>
                      <a:lnTo>
                        <a:pt x="7852" y="3127"/>
                      </a:lnTo>
                      <a:lnTo>
                        <a:pt x="7327" y="4930"/>
                      </a:lnTo>
                      <a:lnTo>
                        <a:pt x="5616" y="4451"/>
                      </a:lnTo>
                      <a:lnTo>
                        <a:pt x="5981" y="3241"/>
                      </a:lnTo>
                      <a:lnTo>
                        <a:pt x="6437" y="1621"/>
                      </a:lnTo>
                      <a:close/>
                      <a:moveTo>
                        <a:pt x="8469" y="2214"/>
                      </a:moveTo>
                      <a:lnTo>
                        <a:pt x="8765" y="2328"/>
                      </a:lnTo>
                      <a:lnTo>
                        <a:pt x="9975" y="2694"/>
                      </a:lnTo>
                      <a:lnTo>
                        <a:pt x="9176" y="5478"/>
                      </a:lnTo>
                      <a:lnTo>
                        <a:pt x="7647" y="5022"/>
                      </a:lnTo>
                      <a:lnTo>
                        <a:pt x="8469" y="2214"/>
                      </a:lnTo>
                      <a:close/>
                      <a:moveTo>
                        <a:pt x="10295" y="2762"/>
                      </a:moveTo>
                      <a:lnTo>
                        <a:pt x="11778" y="3219"/>
                      </a:lnTo>
                      <a:lnTo>
                        <a:pt x="10979" y="5980"/>
                      </a:lnTo>
                      <a:lnTo>
                        <a:pt x="9496" y="5570"/>
                      </a:lnTo>
                      <a:lnTo>
                        <a:pt x="9678" y="4930"/>
                      </a:lnTo>
                      <a:lnTo>
                        <a:pt x="10295" y="2762"/>
                      </a:lnTo>
                      <a:close/>
                      <a:moveTo>
                        <a:pt x="1279" y="3561"/>
                      </a:moveTo>
                      <a:lnTo>
                        <a:pt x="3105" y="4086"/>
                      </a:lnTo>
                      <a:lnTo>
                        <a:pt x="2648" y="5707"/>
                      </a:lnTo>
                      <a:lnTo>
                        <a:pt x="2237" y="7122"/>
                      </a:lnTo>
                      <a:cubicBezTo>
                        <a:pt x="2215" y="7145"/>
                        <a:pt x="2215" y="7145"/>
                        <a:pt x="2215" y="7167"/>
                      </a:cubicBezTo>
                      <a:lnTo>
                        <a:pt x="1872" y="7053"/>
                      </a:lnTo>
                      <a:lnTo>
                        <a:pt x="731" y="6734"/>
                      </a:lnTo>
                      <a:lnTo>
                        <a:pt x="640" y="6688"/>
                      </a:lnTo>
                      <a:lnTo>
                        <a:pt x="571" y="6665"/>
                      </a:lnTo>
                      <a:lnTo>
                        <a:pt x="457" y="6642"/>
                      </a:lnTo>
                      <a:lnTo>
                        <a:pt x="366" y="6620"/>
                      </a:lnTo>
                      <a:lnTo>
                        <a:pt x="982" y="4611"/>
                      </a:lnTo>
                      <a:lnTo>
                        <a:pt x="1279" y="3561"/>
                      </a:lnTo>
                      <a:close/>
                      <a:moveTo>
                        <a:pt x="3424" y="4177"/>
                      </a:moveTo>
                      <a:lnTo>
                        <a:pt x="5205" y="4679"/>
                      </a:lnTo>
                      <a:lnTo>
                        <a:pt x="4337" y="7738"/>
                      </a:lnTo>
                      <a:lnTo>
                        <a:pt x="4314" y="7784"/>
                      </a:lnTo>
                      <a:lnTo>
                        <a:pt x="2534" y="7259"/>
                      </a:lnTo>
                      <a:lnTo>
                        <a:pt x="2557" y="7236"/>
                      </a:lnTo>
                      <a:lnTo>
                        <a:pt x="3424" y="4177"/>
                      </a:lnTo>
                      <a:close/>
                      <a:moveTo>
                        <a:pt x="5524" y="4771"/>
                      </a:moveTo>
                      <a:lnTo>
                        <a:pt x="7236" y="5273"/>
                      </a:lnTo>
                      <a:lnTo>
                        <a:pt x="6346" y="8331"/>
                      </a:lnTo>
                      <a:cubicBezTo>
                        <a:pt x="6346" y="8354"/>
                        <a:pt x="6346" y="8377"/>
                        <a:pt x="6346" y="8400"/>
                      </a:cubicBezTo>
                      <a:lnTo>
                        <a:pt x="5456" y="8126"/>
                      </a:lnTo>
                      <a:lnTo>
                        <a:pt x="4634" y="7898"/>
                      </a:lnTo>
                      <a:lnTo>
                        <a:pt x="4657" y="7852"/>
                      </a:lnTo>
                      <a:lnTo>
                        <a:pt x="4771" y="7464"/>
                      </a:lnTo>
                      <a:lnTo>
                        <a:pt x="5524" y="4771"/>
                      </a:lnTo>
                      <a:close/>
                      <a:moveTo>
                        <a:pt x="7556" y="5364"/>
                      </a:moveTo>
                      <a:lnTo>
                        <a:pt x="9085" y="5798"/>
                      </a:lnTo>
                      <a:lnTo>
                        <a:pt x="8811" y="6757"/>
                      </a:lnTo>
                      <a:lnTo>
                        <a:pt x="8788" y="6848"/>
                      </a:lnTo>
                      <a:lnTo>
                        <a:pt x="8583" y="7555"/>
                      </a:lnTo>
                      <a:lnTo>
                        <a:pt x="8309" y="8537"/>
                      </a:lnTo>
                      <a:lnTo>
                        <a:pt x="8263" y="8651"/>
                      </a:lnTo>
                      <a:lnTo>
                        <a:pt x="8218" y="8834"/>
                      </a:lnTo>
                      <a:lnTo>
                        <a:pt x="8195" y="8902"/>
                      </a:lnTo>
                      <a:cubicBezTo>
                        <a:pt x="8195" y="8925"/>
                        <a:pt x="8195" y="8925"/>
                        <a:pt x="8195" y="8948"/>
                      </a:cubicBezTo>
                      <a:lnTo>
                        <a:pt x="6711" y="8514"/>
                      </a:lnTo>
                      <a:lnTo>
                        <a:pt x="6643" y="8491"/>
                      </a:lnTo>
                      <a:cubicBezTo>
                        <a:pt x="6665" y="8491"/>
                        <a:pt x="6665" y="8468"/>
                        <a:pt x="6688" y="8446"/>
                      </a:cubicBezTo>
                      <a:lnTo>
                        <a:pt x="7556" y="5364"/>
                      </a:lnTo>
                      <a:close/>
                      <a:moveTo>
                        <a:pt x="9405" y="5889"/>
                      </a:moveTo>
                      <a:lnTo>
                        <a:pt x="9633" y="5958"/>
                      </a:lnTo>
                      <a:lnTo>
                        <a:pt x="10683" y="6254"/>
                      </a:lnTo>
                      <a:lnTo>
                        <a:pt x="10888" y="6323"/>
                      </a:lnTo>
                      <a:lnTo>
                        <a:pt x="10637" y="7190"/>
                      </a:lnTo>
                      <a:lnTo>
                        <a:pt x="10432" y="7898"/>
                      </a:lnTo>
                      <a:lnTo>
                        <a:pt x="10363" y="8126"/>
                      </a:lnTo>
                      <a:cubicBezTo>
                        <a:pt x="10249" y="8537"/>
                        <a:pt x="10135" y="8971"/>
                        <a:pt x="9998" y="9404"/>
                      </a:cubicBezTo>
                      <a:cubicBezTo>
                        <a:pt x="9998" y="9427"/>
                        <a:pt x="9998" y="9473"/>
                        <a:pt x="9998" y="9496"/>
                      </a:cubicBezTo>
                      <a:lnTo>
                        <a:pt x="8492" y="9039"/>
                      </a:lnTo>
                      <a:cubicBezTo>
                        <a:pt x="8514" y="9039"/>
                        <a:pt x="8514" y="9016"/>
                        <a:pt x="8514" y="9016"/>
                      </a:cubicBezTo>
                      <a:cubicBezTo>
                        <a:pt x="8537" y="8925"/>
                        <a:pt x="8560" y="8834"/>
                        <a:pt x="8583" y="8742"/>
                      </a:cubicBezTo>
                      <a:lnTo>
                        <a:pt x="8606" y="8651"/>
                      </a:lnTo>
                      <a:cubicBezTo>
                        <a:pt x="8765" y="8103"/>
                        <a:pt x="8925" y="7555"/>
                        <a:pt x="9085" y="7008"/>
                      </a:cubicBezTo>
                      <a:lnTo>
                        <a:pt x="9405" y="5889"/>
                      </a:lnTo>
                      <a:close/>
                      <a:moveTo>
                        <a:pt x="2123" y="0"/>
                      </a:moveTo>
                      <a:cubicBezTo>
                        <a:pt x="2100" y="0"/>
                        <a:pt x="2055" y="0"/>
                        <a:pt x="2032" y="23"/>
                      </a:cubicBezTo>
                      <a:cubicBezTo>
                        <a:pt x="1986" y="46"/>
                        <a:pt x="1963" y="69"/>
                        <a:pt x="1963" y="114"/>
                      </a:cubicBezTo>
                      <a:cubicBezTo>
                        <a:pt x="1302" y="2306"/>
                        <a:pt x="662" y="4497"/>
                        <a:pt x="1" y="6688"/>
                      </a:cubicBezTo>
                      <a:cubicBezTo>
                        <a:pt x="1" y="6688"/>
                        <a:pt x="1" y="6688"/>
                        <a:pt x="1" y="6734"/>
                      </a:cubicBezTo>
                      <a:cubicBezTo>
                        <a:pt x="1" y="6757"/>
                        <a:pt x="1" y="6802"/>
                        <a:pt x="23" y="6825"/>
                      </a:cubicBezTo>
                      <a:cubicBezTo>
                        <a:pt x="46" y="6848"/>
                        <a:pt x="69" y="6871"/>
                        <a:pt x="137" y="6893"/>
                      </a:cubicBezTo>
                      <a:lnTo>
                        <a:pt x="2831" y="7692"/>
                      </a:lnTo>
                      <a:lnTo>
                        <a:pt x="5524" y="8491"/>
                      </a:lnTo>
                      <a:lnTo>
                        <a:pt x="10363" y="9952"/>
                      </a:lnTo>
                      <a:lnTo>
                        <a:pt x="10477" y="9632"/>
                      </a:lnTo>
                      <a:lnTo>
                        <a:pt x="10363" y="9587"/>
                      </a:lnTo>
                      <a:lnTo>
                        <a:pt x="10272" y="9564"/>
                      </a:lnTo>
                      <a:cubicBezTo>
                        <a:pt x="10295" y="9564"/>
                        <a:pt x="10318" y="9541"/>
                        <a:pt x="10318" y="9518"/>
                      </a:cubicBezTo>
                      <a:cubicBezTo>
                        <a:pt x="10455" y="9062"/>
                        <a:pt x="10591" y="8605"/>
                        <a:pt x="10706" y="8172"/>
                      </a:cubicBezTo>
                      <a:lnTo>
                        <a:pt x="10957" y="7327"/>
                      </a:lnTo>
                      <a:lnTo>
                        <a:pt x="11208" y="6391"/>
                      </a:lnTo>
                      <a:lnTo>
                        <a:pt x="11390" y="6460"/>
                      </a:lnTo>
                      <a:lnTo>
                        <a:pt x="11504" y="6140"/>
                      </a:lnTo>
                      <a:lnTo>
                        <a:pt x="11390" y="6095"/>
                      </a:lnTo>
                      <a:lnTo>
                        <a:pt x="11299" y="6072"/>
                      </a:lnTo>
                      <a:lnTo>
                        <a:pt x="11527" y="5341"/>
                      </a:lnTo>
                      <a:lnTo>
                        <a:pt x="12098" y="3310"/>
                      </a:lnTo>
                      <a:lnTo>
                        <a:pt x="12189" y="3356"/>
                      </a:lnTo>
                      <a:lnTo>
                        <a:pt x="12303" y="3378"/>
                      </a:lnTo>
                      <a:lnTo>
                        <a:pt x="12395" y="3059"/>
                      </a:lnTo>
                      <a:lnTo>
                        <a:pt x="10409" y="2465"/>
                      </a:lnTo>
                      <a:lnTo>
                        <a:pt x="2785" y="183"/>
                      </a:lnTo>
                      <a:cubicBezTo>
                        <a:pt x="2717" y="160"/>
                        <a:pt x="2671" y="137"/>
                        <a:pt x="2603" y="137"/>
                      </a:cubicBezTo>
                      <a:lnTo>
                        <a:pt x="216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1" name="Google Shape;3731;p34"/>
                <p:cNvSpPr/>
                <p:nvPr/>
              </p:nvSpPr>
              <p:spPr>
                <a:xfrm>
                  <a:off x="8310772" y="2304744"/>
                  <a:ext cx="335037" cy="270895"/>
                </a:xfrm>
                <a:custGeom>
                  <a:rect b="b" l="l" r="r" t="t"/>
                  <a:pathLst>
                    <a:path extrusionOk="0" h="10022" w="12395">
                      <a:moveTo>
                        <a:pt x="2488" y="480"/>
                      </a:moveTo>
                      <a:lnTo>
                        <a:pt x="3972" y="937"/>
                      </a:lnTo>
                      <a:lnTo>
                        <a:pt x="3401" y="2763"/>
                      </a:lnTo>
                      <a:lnTo>
                        <a:pt x="3082" y="3699"/>
                      </a:lnTo>
                      <a:lnTo>
                        <a:pt x="2397" y="3470"/>
                      </a:lnTo>
                      <a:lnTo>
                        <a:pt x="1621" y="3219"/>
                      </a:lnTo>
                      <a:cubicBezTo>
                        <a:pt x="1917" y="2329"/>
                        <a:pt x="2214" y="1393"/>
                        <a:pt x="2488" y="480"/>
                      </a:cubicBezTo>
                      <a:close/>
                      <a:moveTo>
                        <a:pt x="4291" y="1028"/>
                      </a:moveTo>
                      <a:lnTo>
                        <a:pt x="5478" y="1416"/>
                      </a:lnTo>
                      <a:lnTo>
                        <a:pt x="5821" y="1507"/>
                      </a:lnTo>
                      <a:lnTo>
                        <a:pt x="4930" y="4292"/>
                      </a:lnTo>
                      <a:lnTo>
                        <a:pt x="3401" y="3813"/>
                      </a:lnTo>
                      <a:lnTo>
                        <a:pt x="4291" y="1028"/>
                      </a:lnTo>
                      <a:close/>
                      <a:moveTo>
                        <a:pt x="6140" y="1599"/>
                      </a:moveTo>
                      <a:lnTo>
                        <a:pt x="7441" y="2010"/>
                      </a:lnTo>
                      <a:lnTo>
                        <a:pt x="7829" y="2124"/>
                      </a:lnTo>
                      <a:lnTo>
                        <a:pt x="7007" y="4703"/>
                      </a:lnTo>
                      <a:lnTo>
                        <a:pt x="6939" y="4931"/>
                      </a:lnTo>
                      <a:lnTo>
                        <a:pt x="5227" y="4383"/>
                      </a:lnTo>
                      <a:lnTo>
                        <a:pt x="6140" y="1599"/>
                      </a:lnTo>
                      <a:close/>
                      <a:moveTo>
                        <a:pt x="8149" y="2215"/>
                      </a:moveTo>
                      <a:lnTo>
                        <a:pt x="9929" y="2763"/>
                      </a:lnTo>
                      <a:lnTo>
                        <a:pt x="9016" y="5593"/>
                      </a:lnTo>
                      <a:lnTo>
                        <a:pt x="7555" y="5137"/>
                      </a:lnTo>
                      <a:lnTo>
                        <a:pt x="7396" y="5068"/>
                      </a:lnTo>
                      <a:lnTo>
                        <a:pt x="7259" y="5022"/>
                      </a:lnTo>
                      <a:lnTo>
                        <a:pt x="7487" y="4292"/>
                      </a:lnTo>
                      <a:lnTo>
                        <a:pt x="8149" y="2215"/>
                      </a:lnTo>
                      <a:close/>
                      <a:moveTo>
                        <a:pt x="10249" y="2854"/>
                      </a:moveTo>
                      <a:lnTo>
                        <a:pt x="10614" y="2968"/>
                      </a:lnTo>
                      <a:lnTo>
                        <a:pt x="11709" y="3311"/>
                      </a:lnTo>
                      <a:lnTo>
                        <a:pt x="12006" y="3402"/>
                      </a:lnTo>
                      <a:lnTo>
                        <a:pt x="11139" y="6255"/>
                      </a:lnTo>
                      <a:lnTo>
                        <a:pt x="9336" y="5684"/>
                      </a:lnTo>
                      <a:lnTo>
                        <a:pt x="10249" y="2854"/>
                      </a:lnTo>
                      <a:close/>
                      <a:moveTo>
                        <a:pt x="1529" y="3539"/>
                      </a:moveTo>
                      <a:lnTo>
                        <a:pt x="1735" y="3630"/>
                      </a:lnTo>
                      <a:lnTo>
                        <a:pt x="2557" y="3881"/>
                      </a:lnTo>
                      <a:lnTo>
                        <a:pt x="2990" y="4018"/>
                      </a:lnTo>
                      <a:lnTo>
                        <a:pt x="2648" y="5114"/>
                      </a:lnTo>
                      <a:lnTo>
                        <a:pt x="2305" y="6164"/>
                      </a:lnTo>
                      <a:lnTo>
                        <a:pt x="2123" y="6757"/>
                      </a:lnTo>
                      <a:lnTo>
                        <a:pt x="2077" y="6848"/>
                      </a:lnTo>
                      <a:lnTo>
                        <a:pt x="2077" y="6917"/>
                      </a:lnTo>
                      <a:cubicBezTo>
                        <a:pt x="2054" y="6985"/>
                        <a:pt x="2032" y="7054"/>
                        <a:pt x="2009" y="7122"/>
                      </a:cubicBezTo>
                      <a:cubicBezTo>
                        <a:pt x="2009" y="7122"/>
                        <a:pt x="2009" y="7145"/>
                        <a:pt x="1986" y="7145"/>
                      </a:cubicBezTo>
                      <a:lnTo>
                        <a:pt x="479" y="6689"/>
                      </a:lnTo>
                      <a:cubicBezTo>
                        <a:pt x="525" y="6689"/>
                        <a:pt x="525" y="6643"/>
                        <a:pt x="548" y="6620"/>
                      </a:cubicBezTo>
                      <a:cubicBezTo>
                        <a:pt x="685" y="6164"/>
                        <a:pt x="845" y="5684"/>
                        <a:pt x="982" y="5228"/>
                      </a:cubicBezTo>
                      <a:lnTo>
                        <a:pt x="1255" y="4429"/>
                      </a:lnTo>
                      <a:lnTo>
                        <a:pt x="1529" y="3539"/>
                      </a:lnTo>
                      <a:close/>
                      <a:moveTo>
                        <a:pt x="3310" y="4109"/>
                      </a:moveTo>
                      <a:lnTo>
                        <a:pt x="4337" y="4452"/>
                      </a:lnTo>
                      <a:lnTo>
                        <a:pt x="4816" y="4612"/>
                      </a:lnTo>
                      <a:lnTo>
                        <a:pt x="3835" y="7670"/>
                      </a:lnTo>
                      <a:cubicBezTo>
                        <a:pt x="3835" y="7693"/>
                        <a:pt x="3835" y="7693"/>
                        <a:pt x="3835" y="7716"/>
                      </a:cubicBezTo>
                      <a:lnTo>
                        <a:pt x="2785" y="7396"/>
                      </a:lnTo>
                      <a:lnTo>
                        <a:pt x="2305" y="7237"/>
                      </a:lnTo>
                      <a:cubicBezTo>
                        <a:pt x="2305" y="7237"/>
                        <a:pt x="2328" y="7214"/>
                        <a:pt x="2328" y="7214"/>
                      </a:cubicBezTo>
                      <a:cubicBezTo>
                        <a:pt x="2351" y="7145"/>
                        <a:pt x="2374" y="7100"/>
                        <a:pt x="2374" y="7054"/>
                      </a:cubicBezTo>
                      <a:lnTo>
                        <a:pt x="2397" y="6985"/>
                      </a:lnTo>
                      <a:lnTo>
                        <a:pt x="2442" y="6826"/>
                      </a:lnTo>
                      <a:lnTo>
                        <a:pt x="2693" y="6095"/>
                      </a:lnTo>
                      <a:lnTo>
                        <a:pt x="2967" y="5182"/>
                      </a:lnTo>
                      <a:lnTo>
                        <a:pt x="3082" y="4840"/>
                      </a:lnTo>
                      <a:lnTo>
                        <a:pt x="3310" y="4109"/>
                      </a:lnTo>
                      <a:close/>
                      <a:moveTo>
                        <a:pt x="5136" y="4703"/>
                      </a:moveTo>
                      <a:lnTo>
                        <a:pt x="6848" y="5251"/>
                      </a:lnTo>
                      <a:cubicBezTo>
                        <a:pt x="6597" y="6004"/>
                        <a:pt x="6346" y="6757"/>
                        <a:pt x="6094" y="7533"/>
                      </a:cubicBezTo>
                      <a:lnTo>
                        <a:pt x="5866" y="8309"/>
                      </a:lnTo>
                      <a:lnTo>
                        <a:pt x="5843" y="8332"/>
                      </a:lnTo>
                      <a:lnTo>
                        <a:pt x="5798" y="8309"/>
                      </a:lnTo>
                      <a:lnTo>
                        <a:pt x="4131" y="7807"/>
                      </a:lnTo>
                      <a:cubicBezTo>
                        <a:pt x="4154" y="7807"/>
                        <a:pt x="4154" y="7784"/>
                        <a:pt x="4177" y="7761"/>
                      </a:cubicBezTo>
                      <a:lnTo>
                        <a:pt x="5136" y="4703"/>
                      </a:lnTo>
                      <a:close/>
                      <a:moveTo>
                        <a:pt x="7144" y="5342"/>
                      </a:moveTo>
                      <a:lnTo>
                        <a:pt x="8925" y="5913"/>
                      </a:lnTo>
                      <a:lnTo>
                        <a:pt x="8811" y="6255"/>
                      </a:lnTo>
                      <a:lnTo>
                        <a:pt x="7966" y="8903"/>
                      </a:lnTo>
                      <a:lnTo>
                        <a:pt x="7943" y="8948"/>
                      </a:lnTo>
                      <a:lnTo>
                        <a:pt x="7943" y="8971"/>
                      </a:lnTo>
                      <a:lnTo>
                        <a:pt x="6163" y="8423"/>
                      </a:lnTo>
                      <a:lnTo>
                        <a:pt x="6642" y="6940"/>
                      </a:lnTo>
                      <a:lnTo>
                        <a:pt x="7144" y="5342"/>
                      </a:lnTo>
                      <a:close/>
                      <a:moveTo>
                        <a:pt x="9244" y="6004"/>
                      </a:moveTo>
                      <a:lnTo>
                        <a:pt x="11048" y="6597"/>
                      </a:lnTo>
                      <a:lnTo>
                        <a:pt x="10112" y="9633"/>
                      </a:lnTo>
                      <a:lnTo>
                        <a:pt x="9998" y="9610"/>
                      </a:lnTo>
                      <a:lnTo>
                        <a:pt x="9929" y="9588"/>
                      </a:lnTo>
                      <a:lnTo>
                        <a:pt x="9747" y="9519"/>
                      </a:lnTo>
                      <a:lnTo>
                        <a:pt x="8993" y="9291"/>
                      </a:lnTo>
                      <a:lnTo>
                        <a:pt x="8263" y="9063"/>
                      </a:lnTo>
                      <a:cubicBezTo>
                        <a:pt x="8263" y="9063"/>
                        <a:pt x="8263" y="9063"/>
                        <a:pt x="8286" y="9040"/>
                      </a:cubicBezTo>
                      <a:lnTo>
                        <a:pt x="9085" y="6506"/>
                      </a:lnTo>
                      <a:lnTo>
                        <a:pt x="9244" y="6004"/>
                      </a:lnTo>
                      <a:close/>
                      <a:moveTo>
                        <a:pt x="2032" y="1"/>
                      </a:moveTo>
                      <a:lnTo>
                        <a:pt x="1917" y="298"/>
                      </a:lnTo>
                      <a:lnTo>
                        <a:pt x="2077" y="366"/>
                      </a:lnTo>
                      <a:lnTo>
                        <a:pt x="2169" y="389"/>
                      </a:lnTo>
                      <a:lnTo>
                        <a:pt x="1301" y="3128"/>
                      </a:lnTo>
                      <a:lnTo>
                        <a:pt x="1119" y="3082"/>
                      </a:lnTo>
                      <a:lnTo>
                        <a:pt x="1027" y="3379"/>
                      </a:lnTo>
                      <a:lnTo>
                        <a:pt x="1210" y="3448"/>
                      </a:lnTo>
                      <a:lnTo>
                        <a:pt x="913" y="4361"/>
                      </a:lnTo>
                      <a:lnTo>
                        <a:pt x="662" y="5159"/>
                      </a:lnTo>
                      <a:cubicBezTo>
                        <a:pt x="502" y="5616"/>
                        <a:pt x="365" y="6072"/>
                        <a:pt x="228" y="6529"/>
                      </a:cubicBezTo>
                      <a:cubicBezTo>
                        <a:pt x="206" y="6552"/>
                        <a:pt x="206" y="6575"/>
                        <a:pt x="206" y="6620"/>
                      </a:cubicBezTo>
                      <a:lnTo>
                        <a:pt x="114" y="6575"/>
                      </a:lnTo>
                      <a:lnTo>
                        <a:pt x="0" y="6894"/>
                      </a:lnTo>
                      <a:lnTo>
                        <a:pt x="2237" y="7579"/>
                      </a:lnTo>
                      <a:lnTo>
                        <a:pt x="4771" y="8355"/>
                      </a:lnTo>
                      <a:lnTo>
                        <a:pt x="7464" y="9177"/>
                      </a:lnTo>
                      <a:lnTo>
                        <a:pt x="10157" y="9998"/>
                      </a:lnTo>
                      <a:cubicBezTo>
                        <a:pt x="10180" y="10021"/>
                        <a:pt x="10203" y="10021"/>
                        <a:pt x="10226" y="10021"/>
                      </a:cubicBezTo>
                      <a:cubicBezTo>
                        <a:pt x="10249" y="10021"/>
                        <a:pt x="10271" y="10021"/>
                        <a:pt x="10294" y="9998"/>
                      </a:cubicBezTo>
                      <a:cubicBezTo>
                        <a:pt x="10317" y="9998"/>
                        <a:pt x="10340" y="9976"/>
                        <a:pt x="10363" y="9930"/>
                      </a:cubicBezTo>
                      <a:lnTo>
                        <a:pt x="10386" y="9907"/>
                      </a:lnTo>
                      <a:cubicBezTo>
                        <a:pt x="11048" y="7716"/>
                        <a:pt x="11709" y="5547"/>
                        <a:pt x="12394" y="3356"/>
                      </a:cubicBezTo>
                      <a:cubicBezTo>
                        <a:pt x="12394" y="3311"/>
                        <a:pt x="12394" y="3265"/>
                        <a:pt x="12394" y="3242"/>
                      </a:cubicBezTo>
                      <a:cubicBezTo>
                        <a:pt x="12371" y="3196"/>
                        <a:pt x="12349" y="3174"/>
                        <a:pt x="12326" y="3151"/>
                      </a:cubicBezTo>
                      <a:lnTo>
                        <a:pt x="12303" y="3151"/>
                      </a:lnTo>
                      <a:lnTo>
                        <a:pt x="11846" y="3014"/>
                      </a:lnTo>
                      <a:lnTo>
                        <a:pt x="11664" y="2945"/>
                      </a:lnTo>
                      <a:lnTo>
                        <a:pt x="7647" y="1713"/>
                      </a:lnTo>
                      <a:lnTo>
                        <a:pt x="203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732" name="Google Shape;3732;p34"/>
            <p:cNvGrpSpPr/>
            <p:nvPr/>
          </p:nvGrpSpPr>
          <p:grpSpPr>
            <a:xfrm flipH="1">
              <a:off x="4063871" y="409263"/>
              <a:ext cx="392050" cy="392050"/>
              <a:chOff x="-3728925" y="-37500"/>
              <a:chExt cx="392050" cy="392050"/>
            </a:xfrm>
          </p:grpSpPr>
          <p:sp>
            <p:nvSpPr>
              <p:cNvPr id="3733" name="Google Shape;3733;p34"/>
              <p:cNvSpPr/>
              <p:nvPr/>
            </p:nvSpPr>
            <p:spPr>
              <a:xfrm>
                <a:off x="-3728925" y="-37500"/>
                <a:ext cx="392050" cy="392050"/>
              </a:xfrm>
              <a:custGeom>
                <a:rect b="b" l="l" r="r" t="t"/>
                <a:pathLst>
                  <a:path extrusionOk="0" h="15682" w="15682">
                    <a:moveTo>
                      <a:pt x="7830" y="0"/>
                    </a:moveTo>
                    <a:cubicBezTo>
                      <a:pt x="3516" y="0"/>
                      <a:pt x="1" y="3515"/>
                      <a:pt x="1" y="7852"/>
                    </a:cubicBezTo>
                    <a:cubicBezTo>
                      <a:pt x="1" y="12166"/>
                      <a:pt x="3516" y="15681"/>
                      <a:pt x="7830" y="15681"/>
                    </a:cubicBezTo>
                    <a:cubicBezTo>
                      <a:pt x="12166" y="15681"/>
                      <a:pt x="15682" y="12166"/>
                      <a:pt x="15682" y="7852"/>
                    </a:cubicBezTo>
                    <a:cubicBezTo>
                      <a:pt x="15682" y="3515"/>
                      <a:pt x="12166" y="0"/>
                      <a:pt x="7830" y="0"/>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4" name="Google Shape;3734;p34"/>
              <p:cNvSpPr/>
              <p:nvPr/>
            </p:nvSpPr>
            <p:spPr>
              <a:xfrm>
                <a:off x="-3656450" y="37825"/>
                <a:ext cx="71925" cy="71925"/>
              </a:xfrm>
              <a:custGeom>
                <a:rect b="b" l="l" r="r" t="t"/>
                <a:pathLst>
                  <a:path extrusionOk="0" h="2877" w="2877">
                    <a:moveTo>
                      <a:pt x="1438" y="0"/>
                    </a:moveTo>
                    <a:cubicBezTo>
                      <a:pt x="639" y="0"/>
                      <a:pt x="0" y="639"/>
                      <a:pt x="0" y="1438"/>
                    </a:cubicBezTo>
                    <a:cubicBezTo>
                      <a:pt x="0" y="2214"/>
                      <a:pt x="639" y="2876"/>
                      <a:pt x="1438" y="2876"/>
                    </a:cubicBezTo>
                    <a:cubicBezTo>
                      <a:pt x="2237" y="2876"/>
                      <a:pt x="2876" y="2214"/>
                      <a:pt x="2876" y="1438"/>
                    </a:cubicBezTo>
                    <a:cubicBezTo>
                      <a:pt x="2876" y="639"/>
                      <a:pt x="2237" y="0"/>
                      <a:pt x="1438"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5" name="Google Shape;3735;p34"/>
              <p:cNvSpPr/>
              <p:nvPr/>
            </p:nvSpPr>
            <p:spPr>
              <a:xfrm>
                <a:off x="-3447025" y="78325"/>
                <a:ext cx="31400" cy="31425"/>
              </a:xfrm>
              <a:custGeom>
                <a:rect b="b" l="l" r="r" t="t"/>
                <a:pathLst>
                  <a:path extrusionOk="0" h="1257" w="1256">
                    <a:moveTo>
                      <a:pt x="617" y="1"/>
                    </a:moveTo>
                    <a:cubicBezTo>
                      <a:pt x="274" y="1"/>
                      <a:pt x="0" y="275"/>
                      <a:pt x="0" y="617"/>
                    </a:cubicBezTo>
                    <a:cubicBezTo>
                      <a:pt x="0" y="982"/>
                      <a:pt x="274" y="1256"/>
                      <a:pt x="617" y="1256"/>
                    </a:cubicBezTo>
                    <a:cubicBezTo>
                      <a:pt x="959" y="1256"/>
                      <a:pt x="1256" y="982"/>
                      <a:pt x="1256" y="617"/>
                    </a:cubicBezTo>
                    <a:cubicBezTo>
                      <a:pt x="1256" y="275"/>
                      <a:pt x="959" y="1"/>
                      <a:pt x="617"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6" name="Google Shape;3736;p34"/>
              <p:cNvSpPr/>
              <p:nvPr/>
            </p:nvSpPr>
            <p:spPr>
              <a:xfrm>
                <a:off x="-3548600" y="263800"/>
                <a:ext cx="31400" cy="31400"/>
              </a:xfrm>
              <a:custGeom>
                <a:rect b="b" l="l" r="r" t="t"/>
                <a:pathLst>
                  <a:path extrusionOk="0" h="1256" w="1256">
                    <a:moveTo>
                      <a:pt x="617" y="0"/>
                    </a:moveTo>
                    <a:cubicBezTo>
                      <a:pt x="274" y="0"/>
                      <a:pt x="0" y="274"/>
                      <a:pt x="0" y="616"/>
                    </a:cubicBezTo>
                    <a:cubicBezTo>
                      <a:pt x="0" y="982"/>
                      <a:pt x="274" y="1256"/>
                      <a:pt x="617" y="1256"/>
                    </a:cubicBezTo>
                    <a:cubicBezTo>
                      <a:pt x="959" y="1256"/>
                      <a:pt x="1256" y="982"/>
                      <a:pt x="1256" y="616"/>
                    </a:cubicBezTo>
                    <a:cubicBezTo>
                      <a:pt x="1256" y="274"/>
                      <a:pt x="959" y="0"/>
                      <a:pt x="617"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7" name="Google Shape;3737;p34"/>
              <p:cNvSpPr/>
              <p:nvPr/>
            </p:nvSpPr>
            <p:spPr>
              <a:xfrm>
                <a:off x="-3620500" y="37825"/>
                <a:ext cx="49675" cy="49100"/>
              </a:xfrm>
              <a:custGeom>
                <a:rect b="b" l="l" r="r" t="t"/>
                <a:pathLst>
                  <a:path extrusionOk="0" h="1964" w="1987">
                    <a:moveTo>
                      <a:pt x="1005" y="0"/>
                    </a:moveTo>
                    <a:cubicBezTo>
                      <a:pt x="457" y="0"/>
                      <a:pt x="0" y="434"/>
                      <a:pt x="0" y="982"/>
                    </a:cubicBezTo>
                    <a:cubicBezTo>
                      <a:pt x="0" y="1530"/>
                      <a:pt x="457" y="1963"/>
                      <a:pt x="1005" y="1963"/>
                    </a:cubicBezTo>
                    <a:cubicBezTo>
                      <a:pt x="1552" y="1963"/>
                      <a:pt x="1986" y="1530"/>
                      <a:pt x="1986" y="982"/>
                    </a:cubicBezTo>
                    <a:cubicBezTo>
                      <a:pt x="1986" y="434"/>
                      <a:pt x="1552" y="0"/>
                      <a:pt x="1005"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8" name="Google Shape;3738;p34"/>
              <p:cNvSpPr/>
              <p:nvPr/>
            </p:nvSpPr>
            <p:spPr>
              <a:xfrm>
                <a:off x="-3584550" y="141675"/>
                <a:ext cx="60500" cy="59950"/>
              </a:xfrm>
              <a:custGeom>
                <a:rect b="b" l="l" r="r" t="t"/>
                <a:pathLst>
                  <a:path extrusionOk="0" h="2398" w="2420">
                    <a:moveTo>
                      <a:pt x="1210" y="1"/>
                    </a:moveTo>
                    <a:cubicBezTo>
                      <a:pt x="548" y="1"/>
                      <a:pt x="0" y="526"/>
                      <a:pt x="0" y="1210"/>
                    </a:cubicBezTo>
                    <a:cubicBezTo>
                      <a:pt x="0" y="1872"/>
                      <a:pt x="548" y="2397"/>
                      <a:pt x="1210" y="2397"/>
                    </a:cubicBezTo>
                    <a:cubicBezTo>
                      <a:pt x="1872" y="2397"/>
                      <a:pt x="2420" y="1872"/>
                      <a:pt x="2420" y="1210"/>
                    </a:cubicBezTo>
                    <a:cubicBezTo>
                      <a:pt x="2420" y="526"/>
                      <a:pt x="1872" y="1"/>
                      <a:pt x="1210"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9" name="Google Shape;3739;p34"/>
              <p:cNvSpPr/>
              <p:nvPr/>
            </p:nvSpPr>
            <p:spPr>
              <a:xfrm>
                <a:off x="-3477275" y="141675"/>
                <a:ext cx="91325" cy="90750"/>
              </a:xfrm>
              <a:custGeom>
                <a:rect b="b" l="l" r="r" t="t"/>
                <a:pathLst>
                  <a:path extrusionOk="0" h="3630" w="3653">
                    <a:moveTo>
                      <a:pt x="1827" y="1"/>
                    </a:moveTo>
                    <a:cubicBezTo>
                      <a:pt x="822" y="1"/>
                      <a:pt x="1" y="799"/>
                      <a:pt x="1" y="1827"/>
                    </a:cubicBezTo>
                    <a:cubicBezTo>
                      <a:pt x="1" y="2831"/>
                      <a:pt x="822" y="3630"/>
                      <a:pt x="1827" y="3630"/>
                    </a:cubicBezTo>
                    <a:cubicBezTo>
                      <a:pt x="2831" y="3630"/>
                      <a:pt x="3653" y="2831"/>
                      <a:pt x="3653" y="1827"/>
                    </a:cubicBezTo>
                    <a:cubicBezTo>
                      <a:pt x="3653" y="799"/>
                      <a:pt x="2831" y="1"/>
                      <a:pt x="1827"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0" name="Google Shape;3740;p34"/>
              <p:cNvSpPr/>
              <p:nvPr/>
            </p:nvSpPr>
            <p:spPr>
              <a:xfrm>
                <a:off x="-3635900" y="232400"/>
                <a:ext cx="30825" cy="31425"/>
              </a:xfrm>
              <a:custGeom>
                <a:rect b="b" l="l" r="r" t="t"/>
                <a:pathLst>
                  <a:path extrusionOk="0" h="1257" w="1233">
                    <a:moveTo>
                      <a:pt x="616" y="1"/>
                    </a:moveTo>
                    <a:cubicBezTo>
                      <a:pt x="274" y="1"/>
                      <a:pt x="0" y="297"/>
                      <a:pt x="0" y="640"/>
                    </a:cubicBezTo>
                    <a:cubicBezTo>
                      <a:pt x="0" y="982"/>
                      <a:pt x="274" y="1256"/>
                      <a:pt x="616" y="1256"/>
                    </a:cubicBezTo>
                    <a:cubicBezTo>
                      <a:pt x="959" y="1256"/>
                      <a:pt x="1233" y="982"/>
                      <a:pt x="1233" y="640"/>
                    </a:cubicBezTo>
                    <a:cubicBezTo>
                      <a:pt x="1233" y="297"/>
                      <a:pt x="959" y="1"/>
                      <a:pt x="616"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1" name="Google Shape;3741;p34"/>
              <p:cNvSpPr/>
              <p:nvPr/>
            </p:nvSpPr>
            <p:spPr>
              <a:xfrm>
                <a:off x="-3540625" y="210150"/>
                <a:ext cx="172375" cy="122700"/>
              </a:xfrm>
              <a:custGeom>
                <a:rect b="b" l="l" r="r" t="t"/>
                <a:pathLst>
                  <a:path extrusionOk="0" fill="none" h="4908" w="6895">
                    <a:moveTo>
                      <a:pt x="1" y="4748"/>
                    </a:moveTo>
                    <a:cubicBezTo>
                      <a:pt x="1" y="4748"/>
                      <a:pt x="4680" y="4908"/>
                      <a:pt x="6894" y="1"/>
                    </a:cubicBezTo>
                  </a:path>
                </a:pathLst>
              </a:custGeom>
              <a:noFill/>
              <a:ln cap="rnd" cmpd="sng" w="9700">
                <a:solidFill>
                  <a:srgbClr val="DAD9C3"/>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2" name="Google Shape;3742;p34"/>
              <p:cNvSpPr/>
              <p:nvPr/>
            </p:nvSpPr>
            <p:spPr>
              <a:xfrm>
                <a:off x="-3356300" y="141675"/>
                <a:ext cx="3450" cy="35400"/>
              </a:xfrm>
              <a:custGeom>
                <a:rect b="b" l="l" r="r" t="t"/>
                <a:pathLst>
                  <a:path extrusionOk="0" fill="none" h="1416" w="138">
                    <a:moveTo>
                      <a:pt x="0" y="1416"/>
                    </a:moveTo>
                    <a:cubicBezTo>
                      <a:pt x="0" y="1416"/>
                      <a:pt x="137" y="548"/>
                      <a:pt x="0" y="1"/>
                    </a:cubicBezTo>
                  </a:path>
                </a:pathLst>
              </a:custGeom>
              <a:noFill/>
              <a:ln cap="rnd" cmpd="sng" w="9700">
                <a:solidFill>
                  <a:srgbClr val="DAD9C3"/>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43" name="Google Shape;3743;p34"/>
            <p:cNvSpPr/>
            <p:nvPr/>
          </p:nvSpPr>
          <p:spPr>
            <a:xfrm flipH="1">
              <a:off x="628699" y="280521"/>
              <a:ext cx="131771" cy="126203"/>
            </a:xfrm>
            <a:custGeom>
              <a:rect b="b" l="l" r="r" t="t"/>
              <a:pathLst>
                <a:path extrusionOk="0" h="4669" w="4875">
                  <a:moveTo>
                    <a:pt x="2121" y="0"/>
                  </a:moveTo>
                  <a:cubicBezTo>
                    <a:pt x="1960" y="0"/>
                    <a:pt x="1822" y="140"/>
                    <a:pt x="1758" y="411"/>
                  </a:cubicBezTo>
                  <a:lnTo>
                    <a:pt x="1735" y="480"/>
                  </a:lnTo>
                  <a:lnTo>
                    <a:pt x="1712" y="571"/>
                  </a:lnTo>
                  <a:lnTo>
                    <a:pt x="1484" y="1438"/>
                  </a:lnTo>
                  <a:lnTo>
                    <a:pt x="617" y="1758"/>
                  </a:lnTo>
                  <a:lnTo>
                    <a:pt x="502" y="1781"/>
                  </a:lnTo>
                  <a:cubicBezTo>
                    <a:pt x="46" y="1963"/>
                    <a:pt x="0" y="2306"/>
                    <a:pt x="411" y="2557"/>
                  </a:cubicBezTo>
                  <a:lnTo>
                    <a:pt x="571" y="2648"/>
                  </a:lnTo>
                  <a:lnTo>
                    <a:pt x="1301" y="3127"/>
                  </a:lnTo>
                  <a:lnTo>
                    <a:pt x="1347" y="4017"/>
                  </a:lnTo>
                  <a:lnTo>
                    <a:pt x="1347" y="4109"/>
                  </a:lnTo>
                  <a:lnTo>
                    <a:pt x="1347" y="4177"/>
                  </a:lnTo>
                  <a:cubicBezTo>
                    <a:pt x="1361" y="4497"/>
                    <a:pt x="1496" y="4669"/>
                    <a:pt x="1687" y="4669"/>
                  </a:cubicBezTo>
                  <a:cubicBezTo>
                    <a:pt x="1795" y="4669"/>
                    <a:pt x="1922" y="4613"/>
                    <a:pt x="2055" y="4497"/>
                  </a:cubicBezTo>
                  <a:lnTo>
                    <a:pt x="2123" y="4451"/>
                  </a:lnTo>
                  <a:lnTo>
                    <a:pt x="2191" y="4383"/>
                  </a:lnTo>
                  <a:lnTo>
                    <a:pt x="2876" y="3835"/>
                  </a:lnTo>
                  <a:lnTo>
                    <a:pt x="3812" y="4109"/>
                  </a:lnTo>
                  <a:lnTo>
                    <a:pt x="3881" y="4132"/>
                  </a:lnTo>
                  <a:cubicBezTo>
                    <a:pt x="3965" y="4156"/>
                    <a:pt x="4041" y="4167"/>
                    <a:pt x="4109" y="4167"/>
                  </a:cubicBezTo>
                  <a:cubicBezTo>
                    <a:pt x="4427" y="4167"/>
                    <a:pt x="4556" y="3915"/>
                    <a:pt x="4406" y="3538"/>
                  </a:cubicBezTo>
                  <a:lnTo>
                    <a:pt x="4018" y="2557"/>
                  </a:lnTo>
                  <a:lnTo>
                    <a:pt x="4520" y="1826"/>
                  </a:lnTo>
                  <a:lnTo>
                    <a:pt x="4565" y="1758"/>
                  </a:lnTo>
                  <a:lnTo>
                    <a:pt x="4611" y="1689"/>
                  </a:lnTo>
                  <a:cubicBezTo>
                    <a:pt x="4875" y="1293"/>
                    <a:pt x="4715" y="1003"/>
                    <a:pt x="4274" y="1003"/>
                  </a:cubicBezTo>
                  <a:cubicBezTo>
                    <a:pt x="4257" y="1003"/>
                    <a:pt x="4240" y="1004"/>
                    <a:pt x="4223" y="1004"/>
                  </a:cubicBezTo>
                  <a:lnTo>
                    <a:pt x="4177" y="1027"/>
                  </a:lnTo>
                  <a:lnTo>
                    <a:pt x="3173" y="1073"/>
                  </a:lnTo>
                  <a:lnTo>
                    <a:pt x="2625" y="365"/>
                  </a:lnTo>
                  <a:lnTo>
                    <a:pt x="2511" y="251"/>
                  </a:lnTo>
                  <a:cubicBezTo>
                    <a:pt x="2382" y="83"/>
                    <a:pt x="2245" y="0"/>
                    <a:pt x="21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4" name="Google Shape;3744;p34"/>
            <p:cNvSpPr/>
            <p:nvPr/>
          </p:nvSpPr>
          <p:spPr>
            <a:xfrm flipH="1">
              <a:off x="1695694" y="305356"/>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5" name="Google Shape;3745;p34"/>
            <p:cNvSpPr/>
            <p:nvPr/>
          </p:nvSpPr>
          <p:spPr>
            <a:xfrm flipH="1">
              <a:off x="1259684" y="406727"/>
              <a:ext cx="228295" cy="699807"/>
            </a:xfrm>
            <a:custGeom>
              <a:rect b="b" l="l" r="r" t="t"/>
              <a:pathLst>
                <a:path extrusionOk="0" h="25890" w="8446">
                  <a:moveTo>
                    <a:pt x="8263" y="0"/>
                  </a:moveTo>
                  <a:cubicBezTo>
                    <a:pt x="8240" y="0"/>
                    <a:pt x="8194" y="23"/>
                    <a:pt x="8172" y="23"/>
                  </a:cubicBezTo>
                  <a:cubicBezTo>
                    <a:pt x="8057" y="91"/>
                    <a:pt x="7943" y="160"/>
                    <a:pt x="7829" y="251"/>
                  </a:cubicBezTo>
                  <a:cubicBezTo>
                    <a:pt x="6893" y="845"/>
                    <a:pt x="6003" y="1552"/>
                    <a:pt x="5204" y="2306"/>
                  </a:cubicBezTo>
                  <a:cubicBezTo>
                    <a:pt x="4405" y="3082"/>
                    <a:pt x="3675" y="3949"/>
                    <a:pt x="3036" y="4862"/>
                  </a:cubicBezTo>
                  <a:cubicBezTo>
                    <a:pt x="3036" y="4885"/>
                    <a:pt x="3036" y="4885"/>
                    <a:pt x="3036" y="4885"/>
                  </a:cubicBezTo>
                  <a:cubicBezTo>
                    <a:pt x="3013" y="4885"/>
                    <a:pt x="3013" y="4885"/>
                    <a:pt x="3013" y="4908"/>
                  </a:cubicBezTo>
                  <a:cubicBezTo>
                    <a:pt x="3013" y="4908"/>
                    <a:pt x="3013" y="4908"/>
                    <a:pt x="2990" y="4930"/>
                  </a:cubicBezTo>
                  <a:cubicBezTo>
                    <a:pt x="2054" y="6300"/>
                    <a:pt x="1324" y="7829"/>
                    <a:pt x="799" y="9427"/>
                  </a:cubicBezTo>
                  <a:cubicBezTo>
                    <a:pt x="274" y="11139"/>
                    <a:pt x="0" y="12919"/>
                    <a:pt x="23" y="14700"/>
                  </a:cubicBezTo>
                  <a:cubicBezTo>
                    <a:pt x="23" y="15635"/>
                    <a:pt x="114" y="16548"/>
                    <a:pt x="274" y="17462"/>
                  </a:cubicBezTo>
                  <a:cubicBezTo>
                    <a:pt x="434" y="18397"/>
                    <a:pt x="685" y="19333"/>
                    <a:pt x="1004" y="20223"/>
                  </a:cubicBezTo>
                  <a:cubicBezTo>
                    <a:pt x="1324" y="21068"/>
                    <a:pt x="1689" y="21912"/>
                    <a:pt x="2123" y="22711"/>
                  </a:cubicBezTo>
                  <a:cubicBezTo>
                    <a:pt x="2579" y="23510"/>
                    <a:pt x="3082" y="24263"/>
                    <a:pt x="3652" y="24994"/>
                  </a:cubicBezTo>
                  <a:cubicBezTo>
                    <a:pt x="3858" y="25268"/>
                    <a:pt x="4086" y="25542"/>
                    <a:pt x="4337" y="25816"/>
                  </a:cubicBezTo>
                  <a:lnTo>
                    <a:pt x="4360" y="25838"/>
                  </a:lnTo>
                  <a:cubicBezTo>
                    <a:pt x="4383" y="25873"/>
                    <a:pt x="4422" y="25890"/>
                    <a:pt x="4465" y="25890"/>
                  </a:cubicBezTo>
                  <a:cubicBezTo>
                    <a:pt x="4508" y="25890"/>
                    <a:pt x="4554" y="25873"/>
                    <a:pt x="4588" y="25838"/>
                  </a:cubicBezTo>
                  <a:cubicBezTo>
                    <a:pt x="4656" y="25770"/>
                    <a:pt x="4634" y="25679"/>
                    <a:pt x="4588" y="25610"/>
                  </a:cubicBezTo>
                  <a:cubicBezTo>
                    <a:pt x="4314" y="25313"/>
                    <a:pt x="4063" y="24994"/>
                    <a:pt x="3812" y="24697"/>
                  </a:cubicBezTo>
                  <a:cubicBezTo>
                    <a:pt x="2945" y="23533"/>
                    <a:pt x="2191" y="22278"/>
                    <a:pt x="1644" y="20931"/>
                  </a:cubicBezTo>
                  <a:lnTo>
                    <a:pt x="1644" y="20977"/>
                  </a:lnTo>
                  <a:cubicBezTo>
                    <a:pt x="1096" y="19630"/>
                    <a:pt x="708" y="18215"/>
                    <a:pt x="502" y="16777"/>
                  </a:cubicBezTo>
                  <a:cubicBezTo>
                    <a:pt x="411" y="16092"/>
                    <a:pt x="365" y="15384"/>
                    <a:pt x="342" y="14700"/>
                  </a:cubicBezTo>
                  <a:cubicBezTo>
                    <a:pt x="342" y="13878"/>
                    <a:pt x="388" y="13079"/>
                    <a:pt x="502" y="12280"/>
                  </a:cubicBezTo>
                  <a:cubicBezTo>
                    <a:pt x="502" y="12280"/>
                    <a:pt x="502" y="12303"/>
                    <a:pt x="502" y="12326"/>
                  </a:cubicBezTo>
                  <a:cubicBezTo>
                    <a:pt x="708" y="10842"/>
                    <a:pt x="1096" y="9381"/>
                    <a:pt x="1666" y="8012"/>
                  </a:cubicBezTo>
                  <a:lnTo>
                    <a:pt x="1666" y="8035"/>
                  </a:lnTo>
                  <a:cubicBezTo>
                    <a:pt x="2100" y="7008"/>
                    <a:pt x="2648" y="6003"/>
                    <a:pt x="3287" y="5067"/>
                  </a:cubicBezTo>
                  <a:cubicBezTo>
                    <a:pt x="3287" y="5067"/>
                    <a:pt x="3310" y="5067"/>
                    <a:pt x="3310" y="5045"/>
                  </a:cubicBezTo>
                  <a:cubicBezTo>
                    <a:pt x="3470" y="4816"/>
                    <a:pt x="3652" y="4588"/>
                    <a:pt x="3812" y="4360"/>
                  </a:cubicBezTo>
                  <a:cubicBezTo>
                    <a:pt x="4679" y="3219"/>
                    <a:pt x="5706" y="2214"/>
                    <a:pt x="6825" y="1347"/>
                  </a:cubicBezTo>
                  <a:lnTo>
                    <a:pt x="6825" y="1347"/>
                  </a:lnTo>
                  <a:cubicBezTo>
                    <a:pt x="6825" y="1347"/>
                    <a:pt x="6802" y="1370"/>
                    <a:pt x="6802" y="1370"/>
                  </a:cubicBezTo>
                  <a:cubicBezTo>
                    <a:pt x="7144" y="1096"/>
                    <a:pt x="7510" y="845"/>
                    <a:pt x="7875" y="594"/>
                  </a:cubicBezTo>
                  <a:cubicBezTo>
                    <a:pt x="8035" y="502"/>
                    <a:pt x="8194" y="411"/>
                    <a:pt x="8331" y="320"/>
                  </a:cubicBezTo>
                  <a:cubicBezTo>
                    <a:pt x="8423" y="274"/>
                    <a:pt x="8445" y="160"/>
                    <a:pt x="8400" y="91"/>
                  </a:cubicBezTo>
                  <a:cubicBezTo>
                    <a:pt x="8377" y="46"/>
                    <a:pt x="8309" y="0"/>
                    <a:pt x="826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46" name="Google Shape;3746;p34"/>
            <p:cNvGrpSpPr/>
            <p:nvPr/>
          </p:nvGrpSpPr>
          <p:grpSpPr>
            <a:xfrm>
              <a:off x="319938" y="647501"/>
              <a:ext cx="804548" cy="501001"/>
              <a:chOff x="6743588" y="1434463"/>
              <a:chExt cx="804548" cy="501001"/>
            </a:xfrm>
          </p:grpSpPr>
          <p:sp>
            <p:nvSpPr>
              <p:cNvPr id="3747" name="Google Shape;3747;p34"/>
              <p:cNvSpPr/>
              <p:nvPr/>
            </p:nvSpPr>
            <p:spPr>
              <a:xfrm>
                <a:off x="6749156" y="1629403"/>
                <a:ext cx="223971" cy="302358"/>
              </a:xfrm>
              <a:custGeom>
                <a:rect b="b" l="l" r="r" t="t"/>
                <a:pathLst>
                  <a:path extrusionOk="0" h="11186" w="8286">
                    <a:moveTo>
                      <a:pt x="8103" y="1"/>
                    </a:moveTo>
                    <a:cubicBezTo>
                      <a:pt x="8080" y="1"/>
                      <a:pt x="8080" y="24"/>
                      <a:pt x="8058" y="24"/>
                    </a:cubicBezTo>
                    <a:cubicBezTo>
                      <a:pt x="7943" y="69"/>
                      <a:pt x="7829" y="138"/>
                      <a:pt x="7692" y="184"/>
                    </a:cubicBezTo>
                    <a:lnTo>
                      <a:pt x="7464" y="321"/>
                    </a:lnTo>
                    <a:cubicBezTo>
                      <a:pt x="7304" y="435"/>
                      <a:pt x="7145" y="503"/>
                      <a:pt x="7008" y="572"/>
                    </a:cubicBezTo>
                    <a:lnTo>
                      <a:pt x="7053" y="549"/>
                    </a:lnTo>
                    <a:lnTo>
                      <a:pt x="7053" y="549"/>
                    </a:lnTo>
                    <a:cubicBezTo>
                      <a:pt x="6916" y="617"/>
                      <a:pt x="6756" y="686"/>
                      <a:pt x="6620" y="754"/>
                    </a:cubicBezTo>
                    <a:lnTo>
                      <a:pt x="6483" y="823"/>
                    </a:lnTo>
                    <a:cubicBezTo>
                      <a:pt x="6391" y="868"/>
                      <a:pt x="6323" y="891"/>
                      <a:pt x="6231" y="937"/>
                    </a:cubicBezTo>
                    <a:cubicBezTo>
                      <a:pt x="6095" y="982"/>
                      <a:pt x="5980" y="1051"/>
                      <a:pt x="5843" y="1097"/>
                    </a:cubicBezTo>
                    <a:cubicBezTo>
                      <a:pt x="5729" y="1165"/>
                      <a:pt x="5615" y="1211"/>
                      <a:pt x="5524" y="1279"/>
                    </a:cubicBezTo>
                    <a:cubicBezTo>
                      <a:pt x="5433" y="1325"/>
                      <a:pt x="5364" y="1348"/>
                      <a:pt x="5273" y="1393"/>
                    </a:cubicBezTo>
                    <a:lnTo>
                      <a:pt x="5136" y="1462"/>
                    </a:lnTo>
                    <a:cubicBezTo>
                      <a:pt x="4976" y="1530"/>
                      <a:pt x="4839" y="1622"/>
                      <a:pt x="4702" y="1690"/>
                    </a:cubicBezTo>
                    <a:cubicBezTo>
                      <a:pt x="4542" y="1781"/>
                      <a:pt x="4383" y="1850"/>
                      <a:pt x="4223" y="1941"/>
                    </a:cubicBezTo>
                    <a:lnTo>
                      <a:pt x="4200" y="1941"/>
                    </a:lnTo>
                    <a:lnTo>
                      <a:pt x="4154" y="1964"/>
                    </a:lnTo>
                    <a:cubicBezTo>
                      <a:pt x="3926" y="2055"/>
                      <a:pt x="3721" y="2169"/>
                      <a:pt x="3492" y="2284"/>
                    </a:cubicBezTo>
                    <a:lnTo>
                      <a:pt x="3196" y="2443"/>
                    </a:lnTo>
                    <a:cubicBezTo>
                      <a:pt x="3036" y="2512"/>
                      <a:pt x="2899" y="2580"/>
                      <a:pt x="2739" y="2672"/>
                    </a:cubicBezTo>
                    <a:cubicBezTo>
                      <a:pt x="2579" y="2740"/>
                      <a:pt x="2420" y="2831"/>
                      <a:pt x="2260" y="2900"/>
                    </a:cubicBezTo>
                    <a:cubicBezTo>
                      <a:pt x="2214" y="2923"/>
                      <a:pt x="2146" y="2945"/>
                      <a:pt x="2100" y="2968"/>
                    </a:cubicBezTo>
                    <a:cubicBezTo>
                      <a:pt x="1895" y="3082"/>
                      <a:pt x="1666" y="3174"/>
                      <a:pt x="1461" y="3288"/>
                    </a:cubicBezTo>
                    <a:lnTo>
                      <a:pt x="1438" y="3288"/>
                    </a:lnTo>
                    <a:cubicBezTo>
                      <a:pt x="1233" y="3402"/>
                      <a:pt x="1027" y="3493"/>
                      <a:pt x="845" y="3630"/>
                    </a:cubicBezTo>
                    <a:cubicBezTo>
                      <a:pt x="776" y="3676"/>
                      <a:pt x="685" y="3744"/>
                      <a:pt x="616" y="3836"/>
                    </a:cubicBezTo>
                    <a:cubicBezTo>
                      <a:pt x="548" y="3927"/>
                      <a:pt x="480" y="4018"/>
                      <a:pt x="411" y="4110"/>
                    </a:cubicBezTo>
                    <a:cubicBezTo>
                      <a:pt x="343" y="4201"/>
                      <a:pt x="274" y="4315"/>
                      <a:pt x="228" y="4429"/>
                    </a:cubicBezTo>
                    <a:cubicBezTo>
                      <a:pt x="183" y="4543"/>
                      <a:pt x="137" y="4657"/>
                      <a:pt x="114" y="4794"/>
                    </a:cubicBezTo>
                    <a:cubicBezTo>
                      <a:pt x="91" y="4863"/>
                      <a:pt x="69" y="4931"/>
                      <a:pt x="46" y="5000"/>
                    </a:cubicBezTo>
                    <a:cubicBezTo>
                      <a:pt x="46" y="5045"/>
                      <a:pt x="23" y="5091"/>
                      <a:pt x="23" y="5137"/>
                    </a:cubicBezTo>
                    <a:lnTo>
                      <a:pt x="23" y="5182"/>
                    </a:lnTo>
                    <a:cubicBezTo>
                      <a:pt x="23" y="5274"/>
                      <a:pt x="0" y="5365"/>
                      <a:pt x="0" y="5433"/>
                    </a:cubicBezTo>
                    <a:cubicBezTo>
                      <a:pt x="0" y="5593"/>
                      <a:pt x="0" y="5730"/>
                      <a:pt x="0" y="5890"/>
                    </a:cubicBezTo>
                    <a:cubicBezTo>
                      <a:pt x="0" y="6004"/>
                      <a:pt x="23" y="6118"/>
                      <a:pt x="46" y="6232"/>
                    </a:cubicBezTo>
                    <a:lnTo>
                      <a:pt x="46" y="6324"/>
                    </a:lnTo>
                    <a:cubicBezTo>
                      <a:pt x="69" y="6506"/>
                      <a:pt x="114" y="6666"/>
                      <a:pt x="183" y="6826"/>
                    </a:cubicBezTo>
                    <a:cubicBezTo>
                      <a:pt x="206" y="6940"/>
                      <a:pt x="274" y="7054"/>
                      <a:pt x="320" y="7191"/>
                    </a:cubicBezTo>
                    <a:lnTo>
                      <a:pt x="343" y="7237"/>
                    </a:lnTo>
                    <a:cubicBezTo>
                      <a:pt x="411" y="7396"/>
                      <a:pt x="480" y="7533"/>
                      <a:pt x="548" y="7693"/>
                    </a:cubicBezTo>
                    <a:lnTo>
                      <a:pt x="571" y="7739"/>
                    </a:lnTo>
                    <a:lnTo>
                      <a:pt x="594" y="7762"/>
                    </a:lnTo>
                    <a:lnTo>
                      <a:pt x="639" y="7853"/>
                    </a:lnTo>
                    <a:lnTo>
                      <a:pt x="708" y="7967"/>
                    </a:lnTo>
                    <a:cubicBezTo>
                      <a:pt x="753" y="8081"/>
                      <a:pt x="799" y="8172"/>
                      <a:pt x="845" y="8264"/>
                    </a:cubicBezTo>
                    <a:cubicBezTo>
                      <a:pt x="936" y="8401"/>
                      <a:pt x="1027" y="8538"/>
                      <a:pt x="1119" y="8652"/>
                    </a:cubicBezTo>
                    <a:cubicBezTo>
                      <a:pt x="1187" y="8766"/>
                      <a:pt x="1278" y="8880"/>
                      <a:pt x="1370" y="8971"/>
                    </a:cubicBezTo>
                    <a:lnTo>
                      <a:pt x="1393" y="9017"/>
                    </a:lnTo>
                    <a:lnTo>
                      <a:pt x="1415" y="9063"/>
                    </a:lnTo>
                    <a:cubicBezTo>
                      <a:pt x="1461" y="9085"/>
                      <a:pt x="1484" y="9131"/>
                      <a:pt x="1529" y="9177"/>
                    </a:cubicBezTo>
                    <a:cubicBezTo>
                      <a:pt x="1666" y="9359"/>
                      <a:pt x="1826" y="9565"/>
                      <a:pt x="1963" y="9725"/>
                    </a:cubicBezTo>
                    <a:cubicBezTo>
                      <a:pt x="2054" y="9839"/>
                      <a:pt x="2123" y="9907"/>
                      <a:pt x="2214" y="9998"/>
                    </a:cubicBezTo>
                    <a:cubicBezTo>
                      <a:pt x="2283" y="10067"/>
                      <a:pt x="2397" y="10181"/>
                      <a:pt x="2511" y="10250"/>
                    </a:cubicBezTo>
                    <a:cubicBezTo>
                      <a:pt x="2625" y="10341"/>
                      <a:pt x="2739" y="10409"/>
                      <a:pt x="2853" y="10478"/>
                    </a:cubicBezTo>
                    <a:cubicBezTo>
                      <a:pt x="2922" y="10501"/>
                      <a:pt x="2967" y="10546"/>
                      <a:pt x="3013" y="10569"/>
                    </a:cubicBezTo>
                    <a:cubicBezTo>
                      <a:pt x="3036" y="10592"/>
                      <a:pt x="3059" y="10615"/>
                      <a:pt x="3082" y="10638"/>
                    </a:cubicBezTo>
                    <a:cubicBezTo>
                      <a:pt x="3310" y="10775"/>
                      <a:pt x="3607" y="10934"/>
                      <a:pt x="3926" y="11026"/>
                    </a:cubicBezTo>
                    <a:cubicBezTo>
                      <a:pt x="4063" y="11071"/>
                      <a:pt x="4223" y="11117"/>
                      <a:pt x="4405" y="11140"/>
                    </a:cubicBezTo>
                    <a:lnTo>
                      <a:pt x="4451" y="11140"/>
                    </a:lnTo>
                    <a:cubicBezTo>
                      <a:pt x="4565" y="11163"/>
                      <a:pt x="4679" y="11185"/>
                      <a:pt x="4771" y="11185"/>
                    </a:cubicBezTo>
                    <a:lnTo>
                      <a:pt x="4816" y="11185"/>
                    </a:lnTo>
                    <a:cubicBezTo>
                      <a:pt x="4885" y="11185"/>
                      <a:pt x="4930" y="11163"/>
                      <a:pt x="4999" y="11163"/>
                    </a:cubicBezTo>
                    <a:lnTo>
                      <a:pt x="5067" y="11140"/>
                    </a:lnTo>
                    <a:cubicBezTo>
                      <a:pt x="5136" y="11140"/>
                      <a:pt x="5204" y="11117"/>
                      <a:pt x="5273" y="11117"/>
                    </a:cubicBezTo>
                    <a:cubicBezTo>
                      <a:pt x="5410" y="11071"/>
                      <a:pt x="5570" y="11026"/>
                      <a:pt x="5684" y="10980"/>
                    </a:cubicBezTo>
                    <a:cubicBezTo>
                      <a:pt x="5866" y="10934"/>
                      <a:pt x="6003" y="10866"/>
                      <a:pt x="6140" y="10820"/>
                    </a:cubicBezTo>
                    <a:cubicBezTo>
                      <a:pt x="6231" y="10775"/>
                      <a:pt x="6346" y="10729"/>
                      <a:pt x="6437" y="10683"/>
                    </a:cubicBezTo>
                    <a:lnTo>
                      <a:pt x="6597" y="10615"/>
                    </a:lnTo>
                    <a:lnTo>
                      <a:pt x="6665" y="10569"/>
                    </a:lnTo>
                    <a:cubicBezTo>
                      <a:pt x="6871" y="10478"/>
                      <a:pt x="7099" y="10364"/>
                      <a:pt x="7327" y="10250"/>
                    </a:cubicBezTo>
                    <a:cubicBezTo>
                      <a:pt x="7396" y="10204"/>
                      <a:pt x="7464" y="10158"/>
                      <a:pt x="7533" y="10113"/>
                    </a:cubicBezTo>
                    <a:lnTo>
                      <a:pt x="7578" y="10090"/>
                    </a:lnTo>
                    <a:cubicBezTo>
                      <a:pt x="7647" y="10044"/>
                      <a:pt x="7738" y="9998"/>
                      <a:pt x="7806" y="9953"/>
                    </a:cubicBezTo>
                    <a:cubicBezTo>
                      <a:pt x="7875" y="9907"/>
                      <a:pt x="7943" y="9884"/>
                      <a:pt x="7989" y="9839"/>
                    </a:cubicBezTo>
                    <a:cubicBezTo>
                      <a:pt x="8035" y="9793"/>
                      <a:pt x="8058" y="9770"/>
                      <a:pt x="8080" y="9747"/>
                    </a:cubicBezTo>
                    <a:cubicBezTo>
                      <a:pt x="8126" y="9702"/>
                      <a:pt x="8149" y="9656"/>
                      <a:pt x="8172" y="9565"/>
                    </a:cubicBezTo>
                    <a:cubicBezTo>
                      <a:pt x="8194" y="9519"/>
                      <a:pt x="8194" y="9451"/>
                      <a:pt x="8172" y="9405"/>
                    </a:cubicBezTo>
                    <a:cubicBezTo>
                      <a:pt x="8172" y="9337"/>
                      <a:pt x="8172" y="9291"/>
                      <a:pt x="8149" y="9222"/>
                    </a:cubicBezTo>
                    <a:cubicBezTo>
                      <a:pt x="8103" y="9085"/>
                      <a:pt x="8035" y="8948"/>
                      <a:pt x="7966" y="8834"/>
                    </a:cubicBezTo>
                    <a:cubicBezTo>
                      <a:pt x="7921" y="8743"/>
                      <a:pt x="7875" y="8652"/>
                      <a:pt x="7829" y="8560"/>
                    </a:cubicBezTo>
                    <a:lnTo>
                      <a:pt x="7761" y="8424"/>
                    </a:lnTo>
                    <a:cubicBezTo>
                      <a:pt x="7715" y="8332"/>
                      <a:pt x="7669" y="8241"/>
                      <a:pt x="7624" y="8150"/>
                    </a:cubicBezTo>
                    <a:lnTo>
                      <a:pt x="7578" y="8081"/>
                    </a:lnTo>
                    <a:cubicBezTo>
                      <a:pt x="7510" y="7921"/>
                      <a:pt x="7464" y="7784"/>
                      <a:pt x="7441" y="7670"/>
                    </a:cubicBezTo>
                    <a:lnTo>
                      <a:pt x="7418" y="7533"/>
                    </a:lnTo>
                    <a:cubicBezTo>
                      <a:pt x="7418" y="7465"/>
                      <a:pt x="7396" y="7396"/>
                      <a:pt x="7396" y="7328"/>
                    </a:cubicBezTo>
                    <a:cubicBezTo>
                      <a:pt x="7373" y="7168"/>
                      <a:pt x="7373" y="7008"/>
                      <a:pt x="7396" y="6849"/>
                    </a:cubicBezTo>
                    <a:lnTo>
                      <a:pt x="7396" y="6826"/>
                    </a:lnTo>
                    <a:cubicBezTo>
                      <a:pt x="7396" y="6803"/>
                      <a:pt x="7396" y="6780"/>
                      <a:pt x="7396" y="6780"/>
                    </a:cubicBezTo>
                    <a:lnTo>
                      <a:pt x="7418" y="6666"/>
                    </a:lnTo>
                    <a:lnTo>
                      <a:pt x="7441" y="6483"/>
                    </a:lnTo>
                    <a:cubicBezTo>
                      <a:pt x="7464" y="6278"/>
                      <a:pt x="7487" y="6095"/>
                      <a:pt x="7533" y="5913"/>
                    </a:cubicBezTo>
                    <a:cubicBezTo>
                      <a:pt x="7555" y="5707"/>
                      <a:pt x="7601" y="5479"/>
                      <a:pt x="7624" y="5251"/>
                    </a:cubicBezTo>
                    <a:cubicBezTo>
                      <a:pt x="7647" y="5023"/>
                      <a:pt x="7647" y="4771"/>
                      <a:pt x="7669" y="4543"/>
                    </a:cubicBezTo>
                    <a:lnTo>
                      <a:pt x="7669" y="4498"/>
                    </a:lnTo>
                    <a:cubicBezTo>
                      <a:pt x="7692" y="4246"/>
                      <a:pt x="7692" y="3973"/>
                      <a:pt x="7715" y="3722"/>
                    </a:cubicBezTo>
                    <a:cubicBezTo>
                      <a:pt x="7715" y="3722"/>
                      <a:pt x="7715" y="3744"/>
                      <a:pt x="7715" y="3744"/>
                    </a:cubicBezTo>
                    <a:cubicBezTo>
                      <a:pt x="7715" y="3744"/>
                      <a:pt x="7715" y="3744"/>
                      <a:pt x="7715" y="3767"/>
                    </a:cubicBezTo>
                    <a:cubicBezTo>
                      <a:pt x="7738" y="3676"/>
                      <a:pt x="7738" y="3607"/>
                      <a:pt x="7738" y="3516"/>
                    </a:cubicBezTo>
                    <a:lnTo>
                      <a:pt x="7738" y="3539"/>
                    </a:lnTo>
                    <a:cubicBezTo>
                      <a:pt x="7784" y="3311"/>
                      <a:pt x="7806" y="3082"/>
                      <a:pt x="7852" y="2854"/>
                    </a:cubicBezTo>
                    <a:cubicBezTo>
                      <a:pt x="7875" y="2717"/>
                      <a:pt x="7898" y="2580"/>
                      <a:pt x="7921" y="2443"/>
                    </a:cubicBezTo>
                    <a:cubicBezTo>
                      <a:pt x="7943" y="2306"/>
                      <a:pt x="7966" y="2147"/>
                      <a:pt x="7989" y="2010"/>
                    </a:cubicBezTo>
                    <a:cubicBezTo>
                      <a:pt x="8012" y="1827"/>
                      <a:pt x="8035" y="1644"/>
                      <a:pt x="8058" y="1462"/>
                    </a:cubicBezTo>
                    <a:lnTo>
                      <a:pt x="8080" y="1234"/>
                    </a:lnTo>
                    <a:cubicBezTo>
                      <a:pt x="8103" y="1097"/>
                      <a:pt x="8126" y="960"/>
                      <a:pt x="8126" y="800"/>
                    </a:cubicBezTo>
                    <a:lnTo>
                      <a:pt x="8149" y="709"/>
                    </a:lnTo>
                    <a:lnTo>
                      <a:pt x="8149" y="617"/>
                    </a:lnTo>
                    <a:cubicBezTo>
                      <a:pt x="8149" y="594"/>
                      <a:pt x="8149" y="572"/>
                      <a:pt x="8149" y="549"/>
                    </a:cubicBezTo>
                    <a:cubicBezTo>
                      <a:pt x="8172" y="526"/>
                      <a:pt x="8194" y="503"/>
                      <a:pt x="8217" y="457"/>
                    </a:cubicBezTo>
                    <a:lnTo>
                      <a:pt x="8217" y="435"/>
                    </a:lnTo>
                    <a:lnTo>
                      <a:pt x="8240" y="412"/>
                    </a:lnTo>
                    <a:cubicBezTo>
                      <a:pt x="8240" y="389"/>
                      <a:pt x="8240" y="389"/>
                      <a:pt x="8240" y="366"/>
                    </a:cubicBezTo>
                    <a:cubicBezTo>
                      <a:pt x="8240" y="343"/>
                      <a:pt x="8263" y="321"/>
                      <a:pt x="8263" y="275"/>
                    </a:cubicBezTo>
                    <a:cubicBezTo>
                      <a:pt x="8263" y="252"/>
                      <a:pt x="8263" y="229"/>
                      <a:pt x="8286" y="206"/>
                    </a:cubicBezTo>
                    <a:cubicBezTo>
                      <a:pt x="8286" y="206"/>
                      <a:pt x="8263" y="206"/>
                      <a:pt x="8263" y="184"/>
                    </a:cubicBezTo>
                    <a:cubicBezTo>
                      <a:pt x="8263" y="115"/>
                      <a:pt x="8194" y="69"/>
                      <a:pt x="8149" y="24"/>
                    </a:cubicBezTo>
                    <a:cubicBezTo>
                      <a:pt x="8126" y="24"/>
                      <a:pt x="8103" y="24"/>
                      <a:pt x="810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8" name="Google Shape;3748;p34"/>
              <p:cNvSpPr/>
              <p:nvPr/>
            </p:nvSpPr>
            <p:spPr>
              <a:xfrm>
                <a:off x="6955206" y="1599806"/>
                <a:ext cx="209807" cy="290627"/>
              </a:xfrm>
              <a:custGeom>
                <a:rect b="b" l="l" r="r" t="t"/>
                <a:pathLst>
                  <a:path extrusionOk="0" h="10752" w="7762">
                    <a:moveTo>
                      <a:pt x="3059" y="0"/>
                    </a:moveTo>
                    <a:cubicBezTo>
                      <a:pt x="3037" y="0"/>
                      <a:pt x="2991" y="0"/>
                      <a:pt x="2945" y="23"/>
                    </a:cubicBezTo>
                    <a:cubicBezTo>
                      <a:pt x="2854" y="23"/>
                      <a:pt x="2763" y="46"/>
                      <a:pt x="2649" y="69"/>
                    </a:cubicBezTo>
                    <a:cubicBezTo>
                      <a:pt x="2603" y="92"/>
                      <a:pt x="2534" y="115"/>
                      <a:pt x="2489" y="137"/>
                    </a:cubicBezTo>
                    <a:cubicBezTo>
                      <a:pt x="2398" y="160"/>
                      <a:pt x="2329" y="206"/>
                      <a:pt x="2261" y="251"/>
                    </a:cubicBezTo>
                    <a:lnTo>
                      <a:pt x="2124" y="320"/>
                    </a:lnTo>
                    <a:cubicBezTo>
                      <a:pt x="2009" y="388"/>
                      <a:pt x="1895" y="457"/>
                      <a:pt x="1781" y="503"/>
                    </a:cubicBezTo>
                    <a:cubicBezTo>
                      <a:pt x="1713" y="525"/>
                      <a:pt x="1667" y="548"/>
                      <a:pt x="1599" y="594"/>
                    </a:cubicBezTo>
                    <a:cubicBezTo>
                      <a:pt x="1530" y="617"/>
                      <a:pt x="1439" y="639"/>
                      <a:pt x="1370" y="685"/>
                    </a:cubicBezTo>
                    <a:cubicBezTo>
                      <a:pt x="1325" y="708"/>
                      <a:pt x="1279" y="731"/>
                      <a:pt x="1256" y="754"/>
                    </a:cubicBezTo>
                    <a:cubicBezTo>
                      <a:pt x="1211" y="776"/>
                      <a:pt x="1165" y="799"/>
                      <a:pt x="1119" y="822"/>
                    </a:cubicBezTo>
                    <a:cubicBezTo>
                      <a:pt x="982" y="891"/>
                      <a:pt x="777" y="982"/>
                      <a:pt x="708" y="1164"/>
                    </a:cubicBezTo>
                    <a:cubicBezTo>
                      <a:pt x="686" y="1233"/>
                      <a:pt x="640" y="1301"/>
                      <a:pt x="640" y="1370"/>
                    </a:cubicBezTo>
                    <a:cubicBezTo>
                      <a:pt x="640" y="1416"/>
                      <a:pt x="617" y="1438"/>
                      <a:pt x="617" y="1461"/>
                    </a:cubicBezTo>
                    <a:cubicBezTo>
                      <a:pt x="617" y="1507"/>
                      <a:pt x="617" y="1530"/>
                      <a:pt x="617" y="1575"/>
                    </a:cubicBezTo>
                    <a:lnTo>
                      <a:pt x="594" y="1644"/>
                    </a:lnTo>
                    <a:cubicBezTo>
                      <a:pt x="594" y="1712"/>
                      <a:pt x="571" y="1758"/>
                      <a:pt x="571" y="1804"/>
                    </a:cubicBezTo>
                    <a:cubicBezTo>
                      <a:pt x="549" y="1872"/>
                      <a:pt x="549" y="1941"/>
                      <a:pt x="549" y="1986"/>
                    </a:cubicBezTo>
                    <a:lnTo>
                      <a:pt x="549" y="2077"/>
                    </a:lnTo>
                    <a:lnTo>
                      <a:pt x="526" y="2214"/>
                    </a:lnTo>
                    <a:cubicBezTo>
                      <a:pt x="526" y="2306"/>
                      <a:pt x="503" y="2397"/>
                      <a:pt x="503" y="2511"/>
                    </a:cubicBezTo>
                    <a:cubicBezTo>
                      <a:pt x="503" y="2557"/>
                      <a:pt x="503" y="2602"/>
                      <a:pt x="503" y="2648"/>
                    </a:cubicBezTo>
                    <a:cubicBezTo>
                      <a:pt x="503" y="2717"/>
                      <a:pt x="503" y="2762"/>
                      <a:pt x="480" y="2831"/>
                    </a:cubicBezTo>
                    <a:cubicBezTo>
                      <a:pt x="480" y="2990"/>
                      <a:pt x="457" y="3150"/>
                      <a:pt x="435" y="3310"/>
                    </a:cubicBezTo>
                    <a:lnTo>
                      <a:pt x="435" y="3356"/>
                    </a:lnTo>
                    <a:cubicBezTo>
                      <a:pt x="412" y="3470"/>
                      <a:pt x="412" y="3584"/>
                      <a:pt x="389" y="3721"/>
                    </a:cubicBezTo>
                    <a:cubicBezTo>
                      <a:pt x="389" y="3767"/>
                      <a:pt x="389" y="3835"/>
                      <a:pt x="389" y="3881"/>
                    </a:cubicBezTo>
                    <a:cubicBezTo>
                      <a:pt x="389" y="3926"/>
                      <a:pt x="366" y="3972"/>
                      <a:pt x="366" y="4018"/>
                    </a:cubicBezTo>
                    <a:cubicBezTo>
                      <a:pt x="366" y="4109"/>
                      <a:pt x="343" y="4200"/>
                      <a:pt x="343" y="4269"/>
                    </a:cubicBezTo>
                    <a:cubicBezTo>
                      <a:pt x="320" y="4406"/>
                      <a:pt x="298" y="4520"/>
                      <a:pt x="275" y="4634"/>
                    </a:cubicBezTo>
                    <a:lnTo>
                      <a:pt x="252" y="4908"/>
                    </a:lnTo>
                    <a:cubicBezTo>
                      <a:pt x="252" y="5022"/>
                      <a:pt x="252" y="5113"/>
                      <a:pt x="229" y="5227"/>
                    </a:cubicBezTo>
                    <a:lnTo>
                      <a:pt x="229" y="5296"/>
                    </a:lnTo>
                    <a:lnTo>
                      <a:pt x="206" y="5410"/>
                    </a:lnTo>
                    <a:cubicBezTo>
                      <a:pt x="183" y="5661"/>
                      <a:pt x="161" y="5912"/>
                      <a:pt x="138" y="6186"/>
                    </a:cubicBezTo>
                    <a:cubicBezTo>
                      <a:pt x="115" y="6346"/>
                      <a:pt x="115" y="6483"/>
                      <a:pt x="115" y="6643"/>
                    </a:cubicBezTo>
                    <a:lnTo>
                      <a:pt x="92" y="6802"/>
                    </a:lnTo>
                    <a:cubicBezTo>
                      <a:pt x="92" y="6894"/>
                      <a:pt x="92" y="6962"/>
                      <a:pt x="92" y="7053"/>
                    </a:cubicBezTo>
                    <a:lnTo>
                      <a:pt x="69" y="7168"/>
                    </a:lnTo>
                    <a:cubicBezTo>
                      <a:pt x="69" y="7282"/>
                      <a:pt x="46" y="7419"/>
                      <a:pt x="46" y="7533"/>
                    </a:cubicBezTo>
                    <a:cubicBezTo>
                      <a:pt x="46" y="7670"/>
                      <a:pt x="46" y="7784"/>
                      <a:pt x="24" y="7921"/>
                    </a:cubicBezTo>
                    <a:cubicBezTo>
                      <a:pt x="24" y="8035"/>
                      <a:pt x="24" y="8172"/>
                      <a:pt x="1" y="8286"/>
                    </a:cubicBezTo>
                    <a:cubicBezTo>
                      <a:pt x="1" y="8377"/>
                      <a:pt x="1" y="8446"/>
                      <a:pt x="24" y="8514"/>
                    </a:cubicBezTo>
                    <a:cubicBezTo>
                      <a:pt x="24" y="8560"/>
                      <a:pt x="24" y="8606"/>
                      <a:pt x="24" y="8628"/>
                    </a:cubicBezTo>
                    <a:cubicBezTo>
                      <a:pt x="24" y="8651"/>
                      <a:pt x="1" y="8697"/>
                      <a:pt x="1" y="8742"/>
                    </a:cubicBezTo>
                    <a:cubicBezTo>
                      <a:pt x="24" y="8857"/>
                      <a:pt x="46" y="8971"/>
                      <a:pt x="69" y="9085"/>
                    </a:cubicBezTo>
                    <a:lnTo>
                      <a:pt x="92" y="9153"/>
                    </a:lnTo>
                    <a:cubicBezTo>
                      <a:pt x="138" y="9290"/>
                      <a:pt x="183" y="9427"/>
                      <a:pt x="229" y="9564"/>
                    </a:cubicBezTo>
                    <a:cubicBezTo>
                      <a:pt x="275" y="9724"/>
                      <a:pt x="320" y="9861"/>
                      <a:pt x="389" y="9975"/>
                    </a:cubicBezTo>
                    <a:cubicBezTo>
                      <a:pt x="412" y="10043"/>
                      <a:pt x="435" y="10089"/>
                      <a:pt x="480" y="10135"/>
                    </a:cubicBezTo>
                    <a:lnTo>
                      <a:pt x="526" y="10249"/>
                    </a:lnTo>
                    <a:lnTo>
                      <a:pt x="571" y="10340"/>
                    </a:lnTo>
                    <a:cubicBezTo>
                      <a:pt x="594" y="10386"/>
                      <a:pt x="617" y="10454"/>
                      <a:pt x="640" y="10500"/>
                    </a:cubicBezTo>
                    <a:cubicBezTo>
                      <a:pt x="640" y="10523"/>
                      <a:pt x="663" y="10546"/>
                      <a:pt x="663" y="10546"/>
                    </a:cubicBezTo>
                    <a:cubicBezTo>
                      <a:pt x="686" y="10591"/>
                      <a:pt x="708" y="10614"/>
                      <a:pt x="731" y="10637"/>
                    </a:cubicBezTo>
                    <a:cubicBezTo>
                      <a:pt x="777" y="10683"/>
                      <a:pt x="845" y="10705"/>
                      <a:pt x="891" y="10728"/>
                    </a:cubicBezTo>
                    <a:cubicBezTo>
                      <a:pt x="914" y="10751"/>
                      <a:pt x="960" y="10751"/>
                      <a:pt x="982" y="10751"/>
                    </a:cubicBezTo>
                    <a:cubicBezTo>
                      <a:pt x="1051" y="10751"/>
                      <a:pt x="1142" y="10705"/>
                      <a:pt x="1211" y="10660"/>
                    </a:cubicBezTo>
                    <a:cubicBezTo>
                      <a:pt x="1256" y="10660"/>
                      <a:pt x="1279" y="10614"/>
                      <a:pt x="1325" y="10591"/>
                    </a:cubicBezTo>
                    <a:lnTo>
                      <a:pt x="1416" y="10523"/>
                    </a:lnTo>
                    <a:lnTo>
                      <a:pt x="1621" y="10409"/>
                    </a:lnTo>
                    <a:cubicBezTo>
                      <a:pt x="1827" y="10272"/>
                      <a:pt x="2032" y="10180"/>
                      <a:pt x="2238" y="10066"/>
                    </a:cubicBezTo>
                    <a:lnTo>
                      <a:pt x="2261" y="10043"/>
                    </a:lnTo>
                    <a:lnTo>
                      <a:pt x="2420" y="9975"/>
                    </a:lnTo>
                    <a:cubicBezTo>
                      <a:pt x="2580" y="9884"/>
                      <a:pt x="2740" y="9815"/>
                      <a:pt x="2900" y="9724"/>
                    </a:cubicBezTo>
                    <a:lnTo>
                      <a:pt x="2968" y="9701"/>
                    </a:lnTo>
                    <a:lnTo>
                      <a:pt x="2945" y="9701"/>
                    </a:lnTo>
                    <a:cubicBezTo>
                      <a:pt x="3219" y="9587"/>
                      <a:pt x="3493" y="9473"/>
                      <a:pt x="3767" y="9359"/>
                    </a:cubicBezTo>
                    <a:cubicBezTo>
                      <a:pt x="4087" y="9222"/>
                      <a:pt x="4383" y="9062"/>
                      <a:pt x="4634" y="8925"/>
                    </a:cubicBezTo>
                    <a:cubicBezTo>
                      <a:pt x="4771" y="8857"/>
                      <a:pt x="4885" y="8788"/>
                      <a:pt x="5000" y="8720"/>
                    </a:cubicBezTo>
                    <a:cubicBezTo>
                      <a:pt x="5159" y="8628"/>
                      <a:pt x="5296" y="8560"/>
                      <a:pt x="5433" y="8469"/>
                    </a:cubicBezTo>
                    <a:lnTo>
                      <a:pt x="5639" y="8354"/>
                    </a:lnTo>
                    <a:cubicBezTo>
                      <a:pt x="5821" y="8263"/>
                      <a:pt x="6004" y="8172"/>
                      <a:pt x="6187" y="8081"/>
                    </a:cubicBezTo>
                    <a:cubicBezTo>
                      <a:pt x="6392" y="7966"/>
                      <a:pt x="6575" y="7875"/>
                      <a:pt x="6780" y="7784"/>
                    </a:cubicBezTo>
                    <a:cubicBezTo>
                      <a:pt x="6894" y="7738"/>
                      <a:pt x="6985" y="7692"/>
                      <a:pt x="7100" y="7647"/>
                    </a:cubicBezTo>
                    <a:cubicBezTo>
                      <a:pt x="7168" y="7624"/>
                      <a:pt x="7259" y="7601"/>
                      <a:pt x="7328" y="7556"/>
                    </a:cubicBezTo>
                    <a:cubicBezTo>
                      <a:pt x="7373" y="7533"/>
                      <a:pt x="7442" y="7510"/>
                      <a:pt x="7488" y="7487"/>
                    </a:cubicBezTo>
                    <a:cubicBezTo>
                      <a:pt x="7510" y="7487"/>
                      <a:pt x="7510" y="7464"/>
                      <a:pt x="7533" y="7464"/>
                    </a:cubicBezTo>
                    <a:cubicBezTo>
                      <a:pt x="7579" y="7419"/>
                      <a:pt x="7624" y="7373"/>
                      <a:pt x="7670" y="7327"/>
                    </a:cubicBezTo>
                    <a:cubicBezTo>
                      <a:pt x="7716" y="7236"/>
                      <a:pt x="7716" y="7145"/>
                      <a:pt x="7739" y="7053"/>
                    </a:cubicBezTo>
                    <a:lnTo>
                      <a:pt x="7739" y="7008"/>
                    </a:lnTo>
                    <a:cubicBezTo>
                      <a:pt x="7739" y="6848"/>
                      <a:pt x="7761" y="6711"/>
                      <a:pt x="7761" y="6574"/>
                    </a:cubicBezTo>
                    <a:cubicBezTo>
                      <a:pt x="7761" y="6437"/>
                      <a:pt x="7761" y="6300"/>
                      <a:pt x="7739" y="6163"/>
                    </a:cubicBezTo>
                    <a:lnTo>
                      <a:pt x="7739" y="6118"/>
                    </a:lnTo>
                    <a:cubicBezTo>
                      <a:pt x="7739" y="6003"/>
                      <a:pt x="7739" y="5866"/>
                      <a:pt x="7716" y="5752"/>
                    </a:cubicBezTo>
                    <a:cubicBezTo>
                      <a:pt x="7693" y="5593"/>
                      <a:pt x="7670" y="5410"/>
                      <a:pt x="7624" y="5227"/>
                    </a:cubicBezTo>
                    <a:cubicBezTo>
                      <a:pt x="7602" y="5159"/>
                      <a:pt x="7602" y="5113"/>
                      <a:pt x="7579" y="5045"/>
                    </a:cubicBezTo>
                    <a:cubicBezTo>
                      <a:pt x="7556" y="4953"/>
                      <a:pt x="7556" y="4885"/>
                      <a:pt x="7533" y="4794"/>
                    </a:cubicBezTo>
                    <a:cubicBezTo>
                      <a:pt x="7510" y="4725"/>
                      <a:pt x="7488" y="4680"/>
                      <a:pt x="7465" y="4611"/>
                    </a:cubicBezTo>
                    <a:lnTo>
                      <a:pt x="7442" y="4543"/>
                    </a:lnTo>
                    <a:cubicBezTo>
                      <a:pt x="7442" y="4520"/>
                      <a:pt x="7442" y="4497"/>
                      <a:pt x="7419" y="4474"/>
                    </a:cubicBezTo>
                    <a:cubicBezTo>
                      <a:pt x="7396" y="4428"/>
                      <a:pt x="7373" y="4383"/>
                      <a:pt x="7351" y="4337"/>
                    </a:cubicBezTo>
                    <a:lnTo>
                      <a:pt x="7305" y="4246"/>
                    </a:lnTo>
                    <a:cubicBezTo>
                      <a:pt x="7259" y="4177"/>
                      <a:pt x="7236" y="4086"/>
                      <a:pt x="7191" y="4040"/>
                    </a:cubicBezTo>
                    <a:cubicBezTo>
                      <a:pt x="7100" y="3903"/>
                      <a:pt x="7008" y="3767"/>
                      <a:pt x="6894" y="3652"/>
                    </a:cubicBezTo>
                    <a:lnTo>
                      <a:pt x="6826" y="3538"/>
                    </a:lnTo>
                    <a:cubicBezTo>
                      <a:pt x="6757" y="3447"/>
                      <a:pt x="6689" y="3356"/>
                      <a:pt x="6620" y="3264"/>
                    </a:cubicBezTo>
                    <a:cubicBezTo>
                      <a:pt x="6460" y="3105"/>
                      <a:pt x="6301" y="2945"/>
                      <a:pt x="6141" y="2785"/>
                    </a:cubicBezTo>
                    <a:lnTo>
                      <a:pt x="6072" y="2717"/>
                    </a:lnTo>
                    <a:cubicBezTo>
                      <a:pt x="6095" y="2648"/>
                      <a:pt x="6072" y="2602"/>
                      <a:pt x="6050" y="2557"/>
                    </a:cubicBezTo>
                    <a:cubicBezTo>
                      <a:pt x="6004" y="2488"/>
                      <a:pt x="5981" y="2466"/>
                      <a:pt x="5935" y="2420"/>
                    </a:cubicBezTo>
                    <a:lnTo>
                      <a:pt x="5890" y="2374"/>
                    </a:lnTo>
                    <a:cubicBezTo>
                      <a:pt x="5867" y="2329"/>
                      <a:pt x="5844" y="2283"/>
                      <a:pt x="5798" y="2237"/>
                    </a:cubicBezTo>
                    <a:lnTo>
                      <a:pt x="5753" y="2146"/>
                    </a:lnTo>
                    <a:cubicBezTo>
                      <a:pt x="5730" y="2123"/>
                      <a:pt x="5730" y="2100"/>
                      <a:pt x="5707" y="2100"/>
                    </a:cubicBezTo>
                    <a:cubicBezTo>
                      <a:pt x="5707" y="2077"/>
                      <a:pt x="5707" y="2077"/>
                      <a:pt x="5707" y="2077"/>
                    </a:cubicBezTo>
                    <a:cubicBezTo>
                      <a:pt x="5662" y="2032"/>
                      <a:pt x="5616" y="1986"/>
                      <a:pt x="5570" y="1918"/>
                    </a:cubicBezTo>
                    <a:cubicBezTo>
                      <a:pt x="5502" y="1872"/>
                      <a:pt x="5456" y="1804"/>
                      <a:pt x="5388" y="1758"/>
                    </a:cubicBezTo>
                    <a:cubicBezTo>
                      <a:pt x="5273" y="1621"/>
                      <a:pt x="5137" y="1530"/>
                      <a:pt x="5000" y="1416"/>
                    </a:cubicBezTo>
                    <a:cubicBezTo>
                      <a:pt x="4908" y="1324"/>
                      <a:pt x="4817" y="1233"/>
                      <a:pt x="4703" y="1142"/>
                    </a:cubicBezTo>
                    <a:lnTo>
                      <a:pt x="4589" y="1050"/>
                    </a:lnTo>
                    <a:cubicBezTo>
                      <a:pt x="4497" y="959"/>
                      <a:pt x="4406" y="868"/>
                      <a:pt x="4315" y="799"/>
                    </a:cubicBezTo>
                    <a:cubicBezTo>
                      <a:pt x="4269" y="754"/>
                      <a:pt x="4224" y="708"/>
                      <a:pt x="4178" y="662"/>
                    </a:cubicBezTo>
                    <a:cubicBezTo>
                      <a:pt x="4132" y="639"/>
                      <a:pt x="4087" y="617"/>
                      <a:pt x="4041" y="571"/>
                    </a:cubicBezTo>
                    <a:cubicBezTo>
                      <a:pt x="3972" y="503"/>
                      <a:pt x="3904" y="457"/>
                      <a:pt x="3835" y="388"/>
                    </a:cubicBezTo>
                    <a:lnTo>
                      <a:pt x="3790" y="366"/>
                    </a:lnTo>
                    <a:cubicBezTo>
                      <a:pt x="3721" y="320"/>
                      <a:pt x="3653" y="297"/>
                      <a:pt x="3584" y="251"/>
                    </a:cubicBezTo>
                    <a:cubicBezTo>
                      <a:pt x="3562" y="229"/>
                      <a:pt x="3539" y="206"/>
                      <a:pt x="3516" y="183"/>
                    </a:cubicBezTo>
                    <a:cubicBezTo>
                      <a:pt x="3470" y="137"/>
                      <a:pt x="3425" y="115"/>
                      <a:pt x="3402" y="92"/>
                    </a:cubicBezTo>
                    <a:lnTo>
                      <a:pt x="3311" y="46"/>
                    </a:lnTo>
                    <a:cubicBezTo>
                      <a:pt x="3265" y="23"/>
                      <a:pt x="3242" y="23"/>
                      <a:pt x="3196" y="23"/>
                    </a:cubicBezTo>
                    <a:cubicBezTo>
                      <a:pt x="3151" y="0"/>
                      <a:pt x="3105" y="0"/>
                      <a:pt x="30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9" name="Google Shape;3749;p34"/>
              <p:cNvSpPr/>
              <p:nvPr/>
            </p:nvSpPr>
            <p:spPr>
              <a:xfrm>
                <a:off x="6909552" y="1440626"/>
                <a:ext cx="629339" cy="418316"/>
              </a:xfrm>
              <a:custGeom>
                <a:rect b="b" l="l" r="r" t="t"/>
                <a:pathLst>
                  <a:path extrusionOk="0" h="15476" w="23283">
                    <a:moveTo>
                      <a:pt x="15522" y="0"/>
                    </a:moveTo>
                    <a:cubicBezTo>
                      <a:pt x="15385" y="0"/>
                      <a:pt x="15225" y="23"/>
                      <a:pt x="15088" y="23"/>
                    </a:cubicBezTo>
                    <a:cubicBezTo>
                      <a:pt x="14951" y="23"/>
                      <a:pt x="14837" y="46"/>
                      <a:pt x="14723" y="69"/>
                    </a:cubicBezTo>
                    <a:cubicBezTo>
                      <a:pt x="14632" y="92"/>
                      <a:pt x="14563" y="92"/>
                      <a:pt x="14495" y="115"/>
                    </a:cubicBezTo>
                    <a:cubicBezTo>
                      <a:pt x="14404" y="115"/>
                      <a:pt x="14335" y="137"/>
                      <a:pt x="14244" y="137"/>
                    </a:cubicBezTo>
                    <a:cubicBezTo>
                      <a:pt x="14107" y="160"/>
                      <a:pt x="13993" y="206"/>
                      <a:pt x="13879" y="229"/>
                    </a:cubicBezTo>
                    <a:cubicBezTo>
                      <a:pt x="13856" y="206"/>
                      <a:pt x="13833" y="183"/>
                      <a:pt x="13787" y="183"/>
                    </a:cubicBezTo>
                    <a:lnTo>
                      <a:pt x="13696" y="206"/>
                    </a:lnTo>
                    <a:cubicBezTo>
                      <a:pt x="13605" y="229"/>
                      <a:pt x="13513" y="252"/>
                      <a:pt x="13422" y="274"/>
                    </a:cubicBezTo>
                    <a:cubicBezTo>
                      <a:pt x="13331" y="320"/>
                      <a:pt x="13262" y="343"/>
                      <a:pt x="13171" y="366"/>
                    </a:cubicBezTo>
                    <a:lnTo>
                      <a:pt x="13125" y="388"/>
                    </a:lnTo>
                    <a:cubicBezTo>
                      <a:pt x="13011" y="434"/>
                      <a:pt x="12897" y="480"/>
                      <a:pt x="12783" y="525"/>
                    </a:cubicBezTo>
                    <a:lnTo>
                      <a:pt x="12555" y="594"/>
                    </a:lnTo>
                    <a:lnTo>
                      <a:pt x="12463" y="640"/>
                    </a:lnTo>
                    <a:cubicBezTo>
                      <a:pt x="12304" y="685"/>
                      <a:pt x="12167" y="731"/>
                      <a:pt x="12007" y="799"/>
                    </a:cubicBezTo>
                    <a:cubicBezTo>
                      <a:pt x="11916" y="845"/>
                      <a:pt x="11824" y="891"/>
                      <a:pt x="11756" y="936"/>
                    </a:cubicBezTo>
                    <a:lnTo>
                      <a:pt x="11413" y="1142"/>
                    </a:lnTo>
                    <a:cubicBezTo>
                      <a:pt x="11368" y="1165"/>
                      <a:pt x="11322" y="1210"/>
                      <a:pt x="11299" y="1233"/>
                    </a:cubicBezTo>
                    <a:cubicBezTo>
                      <a:pt x="11140" y="1324"/>
                      <a:pt x="10980" y="1393"/>
                      <a:pt x="10820" y="1484"/>
                    </a:cubicBezTo>
                    <a:lnTo>
                      <a:pt x="10660" y="1575"/>
                    </a:lnTo>
                    <a:lnTo>
                      <a:pt x="10500" y="1644"/>
                    </a:lnTo>
                    <a:cubicBezTo>
                      <a:pt x="10341" y="1712"/>
                      <a:pt x="10181" y="1804"/>
                      <a:pt x="10021" y="1872"/>
                    </a:cubicBezTo>
                    <a:cubicBezTo>
                      <a:pt x="9816" y="1986"/>
                      <a:pt x="9610" y="2100"/>
                      <a:pt x="9405" y="2237"/>
                    </a:cubicBezTo>
                    <a:cubicBezTo>
                      <a:pt x="9245" y="2329"/>
                      <a:pt x="9085" y="2420"/>
                      <a:pt x="8925" y="2511"/>
                    </a:cubicBezTo>
                    <a:lnTo>
                      <a:pt x="8789" y="2603"/>
                    </a:lnTo>
                    <a:lnTo>
                      <a:pt x="8789" y="2603"/>
                    </a:lnTo>
                    <a:lnTo>
                      <a:pt x="8811" y="2580"/>
                    </a:lnTo>
                    <a:lnTo>
                      <a:pt x="8857" y="2534"/>
                    </a:lnTo>
                    <a:cubicBezTo>
                      <a:pt x="8971" y="2420"/>
                      <a:pt x="9062" y="2329"/>
                      <a:pt x="9154" y="2237"/>
                    </a:cubicBezTo>
                    <a:cubicBezTo>
                      <a:pt x="9245" y="2100"/>
                      <a:pt x="9336" y="1986"/>
                      <a:pt x="9382" y="1872"/>
                    </a:cubicBezTo>
                    <a:cubicBezTo>
                      <a:pt x="9428" y="1758"/>
                      <a:pt x="9473" y="1644"/>
                      <a:pt x="9473" y="1507"/>
                    </a:cubicBezTo>
                    <a:cubicBezTo>
                      <a:pt x="9496" y="1393"/>
                      <a:pt x="9496" y="1302"/>
                      <a:pt x="9473" y="1187"/>
                    </a:cubicBezTo>
                    <a:cubicBezTo>
                      <a:pt x="9450" y="1096"/>
                      <a:pt x="9428" y="1005"/>
                      <a:pt x="9359" y="868"/>
                    </a:cubicBezTo>
                    <a:cubicBezTo>
                      <a:pt x="9336" y="822"/>
                      <a:pt x="9291" y="777"/>
                      <a:pt x="9268" y="731"/>
                    </a:cubicBezTo>
                    <a:cubicBezTo>
                      <a:pt x="9199" y="662"/>
                      <a:pt x="9131" y="594"/>
                      <a:pt x="8994" y="548"/>
                    </a:cubicBezTo>
                    <a:cubicBezTo>
                      <a:pt x="8925" y="525"/>
                      <a:pt x="8857" y="503"/>
                      <a:pt x="8789" y="480"/>
                    </a:cubicBezTo>
                    <a:lnTo>
                      <a:pt x="8515" y="480"/>
                    </a:lnTo>
                    <a:cubicBezTo>
                      <a:pt x="8400" y="503"/>
                      <a:pt x="8286" y="503"/>
                      <a:pt x="8172" y="525"/>
                    </a:cubicBezTo>
                    <a:lnTo>
                      <a:pt x="8035" y="548"/>
                    </a:lnTo>
                    <a:cubicBezTo>
                      <a:pt x="7898" y="571"/>
                      <a:pt x="7761" y="594"/>
                      <a:pt x="7602" y="617"/>
                    </a:cubicBezTo>
                    <a:cubicBezTo>
                      <a:pt x="7442" y="662"/>
                      <a:pt x="7282" y="708"/>
                      <a:pt x="7122" y="754"/>
                    </a:cubicBezTo>
                    <a:cubicBezTo>
                      <a:pt x="6940" y="822"/>
                      <a:pt x="6757" y="891"/>
                      <a:pt x="6597" y="959"/>
                    </a:cubicBezTo>
                    <a:cubicBezTo>
                      <a:pt x="6438" y="1005"/>
                      <a:pt x="6301" y="1073"/>
                      <a:pt x="6118" y="1142"/>
                    </a:cubicBezTo>
                    <a:lnTo>
                      <a:pt x="6027" y="1210"/>
                    </a:lnTo>
                    <a:cubicBezTo>
                      <a:pt x="5913" y="1256"/>
                      <a:pt x="5798" y="1302"/>
                      <a:pt x="5707" y="1347"/>
                    </a:cubicBezTo>
                    <a:cubicBezTo>
                      <a:pt x="5456" y="1484"/>
                      <a:pt x="5228" y="1667"/>
                      <a:pt x="4977" y="1826"/>
                    </a:cubicBezTo>
                    <a:lnTo>
                      <a:pt x="4931" y="1872"/>
                    </a:lnTo>
                    <a:lnTo>
                      <a:pt x="4817" y="1941"/>
                    </a:lnTo>
                    <a:cubicBezTo>
                      <a:pt x="4657" y="2032"/>
                      <a:pt x="4520" y="2146"/>
                      <a:pt x="4360" y="2260"/>
                    </a:cubicBezTo>
                    <a:cubicBezTo>
                      <a:pt x="4201" y="2397"/>
                      <a:pt x="4041" y="2534"/>
                      <a:pt x="3881" y="2694"/>
                    </a:cubicBezTo>
                    <a:cubicBezTo>
                      <a:pt x="3721" y="2831"/>
                      <a:pt x="3562" y="2968"/>
                      <a:pt x="3425" y="3105"/>
                    </a:cubicBezTo>
                    <a:cubicBezTo>
                      <a:pt x="3288" y="3242"/>
                      <a:pt x="3173" y="3379"/>
                      <a:pt x="3059" y="3516"/>
                    </a:cubicBezTo>
                    <a:lnTo>
                      <a:pt x="2968" y="3630"/>
                    </a:lnTo>
                    <a:cubicBezTo>
                      <a:pt x="2877" y="3744"/>
                      <a:pt x="2763" y="3858"/>
                      <a:pt x="2649" y="3995"/>
                    </a:cubicBezTo>
                    <a:cubicBezTo>
                      <a:pt x="2628" y="4015"/>
                      <a:pt x="2607" y="4036"/>
                      <a:pt x="2603" y="4057"/>
                    </a:cubicBezTo>
                    <a:lnTo>
                      <a:pt x="2603" y="4057"/>
                    </a:lnTo>
                    <a:cubicBezTo>
                      <a:pt x="2486" y="4162"/>
                      <a:pt x="2382" y="4284"/>
                      <a:pt x="2260" y="4406"/>
                    </a:cubicBezTo>
                    <a:cubicBezTo>
                      <a:pt x="2124" y="4543"/>
                      <a:pt x="2009" y="4680"/>
                      <a:pt x="1895" y="4839"/>
                    </a:cubicBezTo>
                    <a:lnTo>
                      <a:pt x="1804" y="4931"/>
                    </a:lnTo>
                    <a:cubicBezTo>
                      <a:pt x="1735" y="4999"/>
                      <a:pt x="1667" y="5068"/>
                      <a:pt x="1599" y="5159"/>
                    </a:cubicBezTo>
                    <a:lnTo>
                      <a:pt x="1507" y="5273"/>
                    </a:lnTo>
                    <a:cubicBezTo>
                      <a:pt x="1462" y="5319"/>
                      <a:pt x="1416" y="5387"/>
                      <a:pt x="1370" y="5433"/>
                    </a:cubicBezTo>
                    <a:cubicBezTo>
                      <a:pt x="1370" y="5433"/>
                      <a:pt x="1370" y="5456"/>
                      <a:pt x="1370" y="5456"/>
                    </a:cubicBezTo>
                    <a:cubicBezTo>
                      <a:pt x="1370" y="5456"/>
                      <a:pt x="1347" y="5479"/>
                      <a:pt x="1347" y="5479"/>
                    </a:cubicBezTo>
                    <a:cubicBezTo>
                      <a:pt x="1279" y="5570"/>
                      <a:pt x="1188" y="5661"/>
                      <a:pt x="1119" y="5752"/>
                    </a:cubicBezTo>
                    <a:cubicBezTo>
                      <a:pt x="1096" y="5798"/>
                      <a:pt x="1074" y="5844"/>
                      <a:pt x="1028" y="5867"/>
                    </a:cubicBezTo>
                    <a:cubicBezTo>
                      <a:pt x="1005" y="5912"/>
                      <a:pt x="982" y="5981"/>
                      <a:pt x="937" y="6026"/>
                    </a:cubicBezTo>
                    <a:cubicBezTo>
                      <a:pt x="868" y="6118"/>
                      <a:pt x="800" y="6232"/>
                      <a:pt x="731" y="6323"/>
                    </a:cubicBezTo>
                    <a:cubicBezTo>
                      <a:pt x="663" y="6437"/>
                      <a:pt x="594" y="6528"/>
                      <a:pt x="526" y="6643"/>
                    </a:cubicBezTo>
                    <a:lnTo>
                      <a:pt x="503" y="6688"/>
                    </a:lnTo>
                    <a:cubicBezTo>
                      <a:pt x="412" y="6825"/>
                      <a:pt x="320" y="6962"/>
                      <a:pt x="229" y="7099"/>
                    </a:cubicBezTo>
                    <a:cubicBezTo>
                      <a:pt x="206" y="7145"/>
                      <a:pt x="183" y="7168"/>
                      <a:pt x="161" y="7213"/>
                    </a:cubicBezTo>
                    <a:lnTo>
                      <a:pt x="115" y="7282"/>
                    </a:lnTo>
                    <a:cubicBezTo>
                      <a:pt x="115" y="7305"/>
                      <a:pt x="92" y="7327"/>
                      <a:pt x="92" y="7350"/>
                    </a:cubicBezTo>
                    <a:cubicBezTo>
                      <a:pt x="46" y="7396"/>
                      <a:pt x="24" y="7441"/>
                      <a:pt x="24" y="7487"/>
                    </a:cubicBezTo>
                    <a:cubicBezTo>
                      <a:pt x="1" y="7556"/>
                      <a:pt x="1" y="7624"/>
                      <a:pt x="24" y="7693"/>
                    </a:cubicBezTo>
                    <a:cubicBezTo>
                      <a:pt x="69" y="7738"/>
                      <a:pt x="115" y="7807"/>
                      <a:pt x="183" y="7830"/>
                    </a:cubicBezTo>
                    <a:lnTo>
                      <a:pt x="366" y="7830"/>
                    </a:lnTo>
                    <a:cubicBezTo>
                      <a:pt x="366" y="7807"/>
                      <a:pt x="389" y="7807"/>
                      <a:pt x="389" y="7807"/>
                    </a:cubicBezTo>
                    <a:cubicBezTo>
                      <a:pt x="412" y="7807"/>
                      <a:pt x="412" y="7784"/>
                      <a:pt x="434" y="7784"/>
                    </a:cubicBezTo>
                    <a:cubicBezTo>
                      <a:pt x="480" y="7761"/>
                      <a:pt x="526" y="7738"/>
                      <a:pt x="549" y="7693"/>
                    </a:cubicBezTo>
                    <a:cubicBezTo>
                      <a:pt x="640" y="7647"/>
                      <a:pt x="708" y="7624"/>
                      <a:pt x="777" y="7601"/>
                    </a:cubicBezTo>
                    <a:lnTo>
                      <a:pt x="822" y="7578"/>
                    </a:lnTo>
                    <a:cubicBezTo>
                      <a:pt x="914" y="7533"/>
                      <a:pt x="1028" y="7487"/>
                      <a:pt x="1119" y="7441"/>
                    </a:cubicBezTo>
                    <a:lnTo>
                      <a:pt x="1256" y="7373"/>
                    </a:lnTo>
                    <a:cubicBezTo>
                      <a:pt x="1416" y="7305"/>
                      <a:pt x="1553" y="7236"/>
                      <a:pt x="1713" y="7190"/>
                    </a:cubicBezTo>
                    <a:cubicBezTo>
                      <a:pt x="1850" y="7122"/>
                      <a:pt x="1987" y="7076"/>
                      <a:pt x="2124" y="7008"/>
                    </a:cubicBezTo>
                    <a:cubicBezTo>
                      <a:pt x="2375" y="6894"/>
                      <a:pt x="2626" y="6757"/>
                      <a:pt x="2854" y="6643"/>
                    </a:cubicBezTo>
                    <a:lnTo>
                      <a:pt x="2900" y="6620"/>
                    </a:lnTo>
                    <a:cubicBezTo>
                      <a:pt x="2945" y="6597"/>
                      <a:pt x="3014" y="6551"/>
                      <a:pt x="3059" y="6528"/>
                    </a:cubicBezTo>
                    <a:cubicBezTo>
                      <a:pt x="3151" y="6506"/>
                      <a:pt x="3219" y="6460"/>
                      <a:pt x="3288" y="6414"/>
                    </a:cubicBezTo>
                    <a:cubicBezTo>
                      <a:pt x="3402" y="6346"/>
                      <a:pt x="3539" y="6277"/>
                      <a:pt x="3676" y="6209"/>
                    </a:cubicBezTo>
                    <a:cubicBezTo>
                      <a:pt x="3858" y="6118"/>
                      <a:pt x="4064" y="6026"/>
                      <a:pt x="4269" y="5958"/>
                    </a:cubicBezTo>
                    <a:cubicBezTo>
                      <a:pt x="4406" y="5912"/>
                      <a:pt x="4543" y="5867"/>
                      <a:pt x="4634" y="5867"/>
                    </a:cubicBezTo>
                    <a:lnTo>
                      <a:pt x="4840" y="5867"/>
                    </a:lnTo>
                    <a:cubicBezTo>
                      <a:pt x="4885" y="5889"/>
                      <a:pt x="4931" y="5889"/>
                      <a:pt x="4977" y="5912"/>
                    </a:cubicBezTo>
                    <a:cubicBezTo>
                      <a:pt x="4931" y="5889"/>
                      <a:pt x="4908" y="5867"/>
                      <a:pt x="4863" y="5844"/>
                    </a:cubicBezTo>
                    <a:cubicBezTo>
                      <a:pt x="4817" y="5844"/>
                      <a:pt x="4771" y="5821"/>
                      <a:pt x="4703" y="5821"/>
                    </a:cubicBezTo>
                    <a:cubicBezTo>
                      <a:pt x="4634" y="5821"/>
                      <a:pt x="4589" y="5821"/>
                      <a:pt x="4520" y="5844"/>
                    </a:cubicBezTo>
                    <a:cubicBezTo>
                      <a:pt x="4452" y="5844"/>
                      <a:pt x="4360" y="5867"/>
                      <a:pt x="4269" y="5912"/>
                    </a:cubicBezTo>
                    <a:lnTo>
                      <a:pt x="4178" y="5935"/>
                    </a:lnTo>
                    <a:cubicBezTo>
                      <a:pt x="4132" y="5958"/>
                      <a:pt x="4109" y="5958"/>
                      <a:pt x="4064" y="5958"/>
                    </a:cubicBezTo>
                    <a:cubicBezTo>
                      <a:pt x="4041" y="5958"/>
                      <a:pt x="4018" y="5958"/>
                      <a:pt x="3995" y="5935"/>
                    </a:cubicBezTo>
                    <a:cubicBezTo>
                      <a:pt x="3927" y="5912"/>
                      <a:pt x="3881" y="5844"/>
                      <a:pt x="3881" y="5775"/>
                    </a:cubicBezTo>
                    <a:cubicBezTo>
                      <a:pt x="3881" y="5638"/>
                      <a:pt x="4018" y="5547"/>
                      <a:pt x="4155" y="5456"/>
                    </a:cubicBezTo>
                    <a:cubicBezTo>
                      <a:pt x="4223" y="5410"/>
                      <a:pt x="4292" y="5387"/>
                      <a:pt x="4360" y="5342"/>
                    </a:cubicBezTo>
                    <a:cubicBezTo>
                      <a:pt x="4406" y="5319"/>
                      <a:pt x="4475" y="5273"/>
                      <a:pt x="4520" y="5250"/>
                    </a:cubicBezTo>
                    <a:cubicBezTo>
                      <a:pt x="4589" y="5205"/>
                      <a:pt x="4634" y="5182"/>
                      <a:pt x="4703" y="5159"/>
                    </a:cubicBezTo>
                    <a:cubicBezTo>
                      <a:pt x="4771" y="5113"/>
                      <a:pt x="4863" y="5068"/>
                      <a:pt x="4931" y="5022"/>
                    </a:cubicBezTo>
                    <a:cubicBezTo>
                      <a:pt x="5045" y="4954"/>
                      <a:pt x="5182" y="4885"/>
                      <a:pt x="5296" y="4817"/>
                    </a:cubicBezTo>
                    <a:lnTo>
                      <a:pt x="5388" y="4771"/>
                    </a:lnTo>
                    <a:lnTo>
                      <a:pt x="5502" y="4725"/>
                    </a:lnTo>
                    <a:lnTo>
                      <a:pt x="5502" y="4748"/>
                    </a:lnTo>
                    <a:lnTo>
                      <a:pt x="5547" y="4702"/>
                    </a:lnTo>
                    <a:lnTo>
                      <a:pt x="5639" y="4657"/>
                    </a:lnTo>
                    <a:cubicBezTo>
                      <a:pt x="5753" y="4611"/>
                      <a:pt x="5844" y="4566"/>
                      <a:pt x="5958" y="4520"/>
                    </a:cubicBezTo>
                    <a:cubicBezTo>
                      <a:pt x="6072" y="4451"/>
                      <a:pt x="6186" y="4406"/>
                      <a:pt x="6323" y="4383"/>
                    </a:cubicBezTo>
                    <a:cubicBezTo>
                      <a:pt x="6574" y="4292"/>
                      <a:pt x="6826" y="4200"/>
                      <a:pt x="7077" y="4155"/>
                    </a:cubicBezTo>
                    <a:cubicBezTo>
                      <a:pt x="7351" y="4109"/>
                      <a:pt x="7556" y="4086"/>
                      <a:pt x="7739" y="4086"/>
                    </a:cubicBezTo>
                    <a:cubicBezTo>
                      <a:pt x="7876" y="4086"/>
                      <a:pt x="7990" y="4086"/>
                      <a:pt x="8104" y="4109"/>
                    </a:cubicBezTo>
                    <a:cubicBezTo>
                      <a:pt x="8172" y="4132"/>
                      <a:pt x="8264" y="4155"/>
                      <a:pt x="8332" y="4177"/>
                    </a:cubicBezTo>
                    <a:lnTo>
                      <a:pt x="8378" y="4177"/>
                    </a:lnTo>
                    <a:cubicBezTo>
                      <a:pt x="8469" y="4223"/>
                      <a:pt x="8537" y="4246"/>
                      <a:pt x="8606" y="4292"/>
                    </a:cubicBezTo>
                    <a:cubicBezTo>
                      <a:pt x="8743" y="4360"/>
                      <a:pt x="8903" y="4474"/>
                      <a:pt x="8971" y="4634"/>
                    </a:cubicBezTo>
                    <a:cubicBezTo>
                      <a:pt x="9062" y="4771"/>
                      <a:pt x="9108" y="4931"/>
                      <a:pt x="9108" y="5090"/>
                    </a:cubicBezTo>
                    <a:cubicBezTo>
                      <a:pt x="9108" y="5227"/>
                      <a:pt x="9108" y="5342"/>
                      <a:pt x="9062" y="5456"/>
                    </a:cubicBezTo>
                    <a:cubicBezTo>
                      <a:pt x="9040" y="5615"/>
                      <a:pt x="8971" y="5775"/>
                      <a:pt x="8880" y="5889"/>
                    </a:cubicBezTo>
                    <a:cubicBezTo>
                      <a:pt x="8834" y="5981"/>
                      <a:pt x="8766" y="6072"/>
                      <a:pt x="8720" y="6163"/>
                    </a:cubicBezTo>
                    <a:lnTo>
                      <a:pt x="8606" y="6300"/>
                    </a:lnTo>
                    <a:lnTo>
                      <a:pt x="8652" y="6277"/>
                    </a:lnTo>
                    <a:cubicBezTo>
                      <a:pt x="8766" y="6232"/>
                      <a:pt x="8880" y="6209"/>
                      <a:pt x="8994" y="6140"/>
                    </a:cubicBezTo>
                    <a:cubicBezTo>
                      <a:pt x="9222" y="6072"/>
                      <a:pt x="9450" y="5981"/>
                      <a:pt x="9679" y="5889"/>
                    </a:cubicBezTo>
                    <a:cubicBezTo>
                      <a:pt x="9953" y="5798"/>
                      <a:pt x="10204" y="5707"/>
                      <a:pt x="10478" y="5593"/>
                    </a:cubicBezTo>
                    <a:lnTo>
                      <a:pt x="10569" y="5547"/>
                    </a:lnTo>
                    <a:cubicBezTo>
                      <a:pt x="10866" y="5433"/>
                      <a:pt x="11185" y="5319"/>
                      <a:pt x="11482" y="5205"/>
                    </a:cubicBezTo>
                    <a:cubicBezTo>
                      <a:pt x="11642" y="5136"/>
                      <a:pt x="11801" y="5090"/>
                      <a:pt x="11961" y="5022"/>
                    </a:cubicBezTo>
                    <a:cubicBezTo>
                      <a:pt x="12053" y="4999"/>
                      <a:pt x="12121" y="4976"/>
                      <a:pt x="12189" y="4954"/>
                    </a:cubicBezTo>
                    <a:cubicBezTo>
                      <a:pt x="12258" y="4931"/>
                      <a:pt x="12349" y="4908"/>
                      <a:pt x="12418" y="4885"/>
                    </a:cubicBezTo>
                    <a:lnTo>
                      <a:pt x="12509" y="4862"/>
                    </a:lnTo>
                    <a:cubicBezTo>
                      <a:pt x="12646" y="4817"/>
                      <a:pt x="12760" y="4771"/>
                      <a:pt x="12897" y="4748"/>
                    </a:cubicBezTo>
                    <a:cubicBezTo>
                      <a:pt x="12966" y="4725"/>
                      <a:pt x="13057" y="4702"/>
                      <a:pt x="13148" y="4680"/>
                    </a:cubicBezTo>
                    <a:lnTo>
                      <a:pt x="13308" y="4634"/>
                    </a:lnTo>
                    <a:lnTo>
                      <a:pt x="13445" y="4611"/>
                    </a:lnTo>
                    <a:lnTo>
                      <a:pt x="13536" y="4588"/>
                    </a:lnTo>
                    <a:cubicBezTo>
                      <a:pt x="13605" y="4566"/>
                      <a:pt x="13673" y="4566"/>
                      <a:pt x="13719" y="4543"/>
                    </a:cubicBezTo>
                    <a:lnTo>
                      <a:pt x="13810" y="4543"/>
                    </a:lnTo>
                    <a:cubicBezTo>
                      <a:pt x="13947" y="4497"/>
                      <a:pt x="14084" y="4497"/>
                      <a:pt x="14244" y="4474"/>
                    </a:cubicBezTo>
                    <a:cubicBezTo>
                      <a:pt x="14335" y="4451"/>
                      <a:pt x="14449" y="4451"/>
                      <a:pt x="14563" y="4451"/>
                    </a:cubicBezTo>
                    <a:lnTo>
                      <a:pt x="14677" y="4451"/>
                    </a:lnTo>
                    <a:cubicBezTo>
                      <a:pt x="14792" y="4451"/>
                      <a:pt x="14929" y="4451"/>
                      <a:pt x="15043" y="4497"/>
                    </a:cubicBezTo>
                    <a:cubicBezTo>
                      <a:pt x="15202" y="4543"/>
                      <a:pt x="15339" y="4611"/>
                      <a:pt x="15454" y="4702"/>
                    </a:cubicBezTo>
                    <a:cubicBezTo>
                      <a:pt x="15613" y="4817"/>
                      <a:pt x="15727" y="4954"/>
                      <a:pt x="15773" y="5136"/>
                    </a:cubicBezTo>
                    <a:cubicBezTo>
                      <a:pt x="15796" y="5182"/>
                      <a:pt x="15819" y="5250"/>
                      <a:pt x="15842" y="5319"/>
                    </a:cubicBezTo>
                    <a:cubicBezTo>
                      <a:pt x="15842" y="5410"/>
                      <a:pt x="15864" y="5479"/>
                      <a:pt x="15864" y="5570"/>
                    </a:cubicBezTo>
                    <a:cubicBezTo>
                      <a:pt x="15864" y="5684"/>
                      <a:pt x="15842" y="5798"/>
                      <a:pt x="15819" y="5889"/>
                    </a:cubicBezTo>
                    <a:cubicBezTo>
                      <a:pt x="15773" y="6004"/>
                      <a:pt x="15727" y="6118"/>
                      <a:pt x="15636" y="6255"/>
                    </a:cubicBezTo>
                    <a:cubicBezTo>
                      <a:pt x="15568" y="6369"/>
                      <a:pt x="15499" y="6460"/>
                      <a:pt x="15408" y="6551"/>
                    </a:cubicBezTo>
                    <a:lnTo>
                      <a:pt x="15339" y="6643"/>
                    </a:lnTo>
                    <a:cubicBezTo>
                      <a:pt x="15271" y="6757"/>
                      <a:pt x="15157" y="6848"/>
                      <a:pt x="15065" y="6962"/>
                    </a:cubicBezTo>
                    <a:cubicBezTo>
                      <a:pt x="14929" y="7099"/>
                      <a:pt x="14792" y="7236"/>
                      <a:pt x="14655" y="7350"/>
                    </a:cubicBezTo>
                    <a:cubicBezTo>
                      <a:pt x="14563" y="7441"/>
                      <a:pt x="14449" y="7510"/>
                      <a:pt x="14335" y="7601"/>
                    </a:cubicBezTo>
                    <a:cubicBezTo>
                      <a:pt x="14221" y="7693"/>
                      <a:pt x="14107" y="7761"/>
                      <a:pt x="13970" y="7830"/>
                    </a:cubicBezTo>
                    <a:cubicBezTo>
                      <a:pt x="13764" y="7966"/>
                      <a:pt x="13536" y="8081"/>
                      <a:pt x="13308" y="8195"/>
                    </a:cubicBezTo>
                    <a:lnTo>
                      <a:pt x="13217" y="8218"/>
                    </a:lnTo>
                    <a:lnTo>
                      <a:pt x="13239" y="8218"/>
                    </a:lnTo>
                    <a:cubicBezTo>
                      <a:pt x="12920" y="8377"/>
                      <a:pt x="12578" y="8537"/>
                      <a:pt x="12144" y="8720"/>
                    </a:cubicBezTo>
                    <a:cubicBezTo>
                      <a:pt x="11984" y="8788"/>
                      <a:pt x="11801" y="8857"/>
                      <a:pt x="11619" y="8925"/>
                    </a:cubicBezTo>
                    <a:lnTo>
                      <a:pt x="11505" y="8971"/>
                    </a:lnTo>
                    <a:cubicBezTo>
                      <a:pt x="11391" y="9016"/>
                      <a:pt x="11276" y="9062"/>
                      <a:pt x="11140" y="9131"/>
                    </a:cubicBezTo>
                    <a:cubicBezTo>
                      <a:pt x="11048" y="9176"/>
                      <a:pt x="10957" y="9222"/>
                      <a:pt x="10888" y="9290"/>
                    </a:cubicBezTo>
                    <a:cubicBezTo>
                      <a:pt x="10866" y="9290"/>
                      <a:pt x="10843" y="9313"/>
                      <a:pt x="10843" y="9336"/>
                    </a:cubicBezTo>
                    <a:lnTo>
                      <a:pt x="11619" y="9336"/>
                    </a:lnTo>
                    <a:cubicBezTo>
                      <a:pt x="11710" y="9336"/>
                      <a:pt x="11779" y="9336"/>
                      <a:pt x="11847" y="9359"/>
                    </a:cubicBezTo>
                    <a:cubicBezTo>
                      <a:pt x="11893" y="9359"/>
                      <a:pt x="11938" y="9382"/>
                      <a:pt x="12007" y="9404"/>
                    </a:cubicBezTo>
                    <a:cubicBezTo>
                      <a:pt x="12121" y="9450"/>
                      <a:pt x="12235" y="9473"/>
                      <a:pt x="12326" y="9519"/>
                    </a:cubicBezTo>
                    <a:lnTo>
                      <a:pt x="12441" y="9564"/>
                    </a:lnTo>
                    <a:cubicBezTo>
                      <a:pt x="12578" y="9610"/>
                      <a:pt x="12714" y="9678"/>
                      <a:pt x="12806" y="9770"/>
                    </a:cubicBezTo>
                    <a:cubicBezTo>
                      <a:pt x="12874" y="9838"/>
                      <a:pt x="12943" y="9907"/>
                      <a:pt x="12988" y="9998"/>
                    </a:cubicBezTo>
                    <a:cubicBezTo>
                      <a:pt x="13057" y="10089"/>
                      <a:pt x="13102" y="10181"/>
                      <a:pt x="13125" y="10249"/>
                    </a:cubicBezTo>
                    <a:cubicBezTo>
                      <a:pt x="13148" y="10340"/>
                      <a:pt x="13148" y="10409"/>
                      <a:pt x="13171" y="10500"/>
                    </a:cubicBezTo>
                    <a:cubicBezTo>
                      <a:pt x="13194" y="10569"/>
                      <a:pt x="13194" y="10637"/>
                      <a:pt x="13194" y="10706"/>
                    </a:cubicBezTo>
                    <a:cubicBezTo>
                      <a:pt x="13194" y="10797"/>
                      <a:pt x="13194" y="10865"/>
                      <a:pt x="13148" y="10957"/>
                    </a:cubicBezTo>
                    <a:cubicBezTo>
                      <a:pt x="13102" y="11139"/>
                      <a:pt x="13011" y="11322"/>
                      <a:pt x="12920" y="11482"/>
                    </a:cubicBezTo>
                    <a:cubicBezTo>
                      <a:pt x="12806" y="11687"/>
                      <a:pt x="12623" y="11915"/>
                      <a:pt x="12395" y="12166"/>
                    </a:cubicBezTo>
                    <a:cubicBezTo>
                      <a:pt x="12281" y="12258"/>
                      <a:pt x="12167" y="12372"/>
                      <a:pt x="12053" y="12463"/>
                    </a:cubicBezTo>
                    <a:cubicBezTo>
                      <a:pt x="11938" y="12577"/>
                      <a:pt x="11824" y="12668"/>
                      <a:pt x="11710" y="12737"/>
                    </a:cubicBezTo>
                    <a:cubicBezTo>
                      <a:pt x="11596" y="12805"/>
                      <a:pt x="11482" y="12897"/>
                      <a:pt x="11368" y="12965"/>
                    </a:cubicBezTo>
                    <a:cubicBezTo>
                      <a:pt x="11231" y="13034"/>
                      <a:pt x="11094" y="13102"/>
                      <a:pt x="10934" y="13171"/>
                    </a:cubicBezTo>
                    <a:cubicBezTo>
                      <a:pt x="10797" y="13216"/>
                      <a:pt x="10683" y="13285"/>
                      <a:pt x="10546" y="13308"/>
                    </a:cubicBezTo>
                    <a:cubicBezTo>
                      <a:pt x="10386" y="13353"/>
                      <a:pt x="10227" y="13376"/>
                      <a:pt x="10090" y="13399"/>
                    </a:cubicBezTo>
                    <a:cubicBezTo>
                      <a:pt x="9975" y="13422"/>
                      <a:pt x="9861" y="13445"/>
                      <a:pt x="9747" y="13467"/>
                    </a:cubicBezTo>
                    <a:lnTo>
                      <a:pt x="9679" y="13490"/>
                    </a:lnTo>
                    <a:lnTo>
                      <a:pt x="9610" y="13490"/>
                    </a:lnTo>
                    <a:cubicBezTo>
                      <a:pt x="9496" y="13490"/>
                      <a:pt x="9428" y="13445"/>
                      <a:pt x="9405" y="13353"/>
                    </a:cubicBezTo>
                    <a:cubicBezTo>
                      <a:pt x="9382" y="13262"/>
                      <a:pt x="9405" y="13148"/>
                      <a:pt x="9496" y="13102"/>
                    </a:cubicBezTo>
                    <a:cubicBezTo>
                      <a:pt x="9473" y="13102"/>
                      <a:pt x="9473" y="13079"/>
                      <a:pt x="9473" y="13057"/>
                    </a:cubicBezTo>
                    <a:cubicBezTo>
                      <a:pt x="9450" y="13034"/>
                      <a:pt x="9450" y="12988"/>
                      <a:pt x="9450" y="12942"/>
                    </a:cubicBezTo>
                    <a:cubicBezTo>
                      <a:pt x="9428" y="12988"/>
                      <a:pt x="9428" y="13034"/>
                      <a:pt x="9405" y="13079"/>
                    </a:cubicBezTo>
                    <a:lnTo>
                      <a:pt x="9382" y="13148"/>
                    </a:lnTo>
                    <a:cubicBezTo>
                      <a:pt x="9359" y="13285"/>
                      <a:pt x="9313" y="13399"/>
                      <a:pt x="9268" y="13513"/>
                    </a:cubicBezTo>
                    <a:lnTo>
                      <a:pt x="9222" y="13513"/>
                    </a:lnTo>
                    <a:cubicBezTo>
                      <a:pt x="9131" y="13513"/>
                      <a:pt x="9062" y="13536"/>
                      <a:pt x="9017" y="13559"/>
                    </a:cubicBezTo>
                    <a:cubicBezTo>
                      <a:pt x="8948" y="13581"/>
                      <a:pt x="8903" y="13604"/>
                      <a:pt x="8857" y="13627"/>
                    </a:cubicBezTo>
                    <a:lnTo>
                      <a:pt x="8766" y="13673"/>
                    </a:lnTo>
                    <a:cubicBezTo>
                      <a:pt x="8674" y="13718"/>
                      <a:pt x="8583" y="13764"/>
                      <a:pt x="8515" y="13787"/>
                    </a:cubicBezTo>
                    <a:lnTo>
                      <a:pt x="8423" y="13833"/>
                    </a:lnTo>
                    <a:cubicBezTo>
                      <a:pt x="8218" y="13924"/>
                      <a:pt x="8012" y="14015"/>
                      <a:pt x="7807" y="14106"/>
                    </a:cubicBezTo>
                    <a:cubicBezTo>
                      <a:pt x="7579" y="14221"/>
                      <a:pt x="7328" y="14335"/>
                      <a:pt x="7099" y="14449"/>
                    </a:cubicBezTo>
                    <a:lnTo>
                      <a:pt x="7008" y="14495"/>
                    </a:lnTo>
                    <a:cubicBezTo>
                      <a:pt x="6940" y="14517"/>
                      <a:pt x="6848" y="14563"/>
                      <a:pt x="6780" y="14609"/>
                    </a:cubicBezTo>
                    <a:lnTo>
                      <a:pt x="6711" y="14631"/>
                    </a:lnTo>
                    <a:cubicBezTo>
                      <a:pt x="6597" y="14677"/>
                      <a:pt x="6483" y="14746"/>
                      <a:pt x="6415" y="14837"/>
                    </a:cubicBezTo>
                    <a:cubicBezTo>
                      <a:pt x="6415" y="14860"/>
                      <a:pt x="6392" y="14883"/>
                      <a:pt x="6392" y="14905"/>
                    </a:cubicBezTo>
                    <a:cubicBezTo>
                      <a:pt x="6369" y="14905"/>
                      <a:pt x="6346" y="14928"/>
                      <a:pt x="6323" y="14928"/>
                    </a:cubicBezTo>
                    <a:cubicBezTo>
                      <a:pt x="6278" y="14951"/>
                      <a:pt x="6255" y="14974"/>
                      <a:pt x="6232" y="15019"/>
                    </a:cubicBezTo>
                    <a:lnTo>
                      <a:pt x="6072" y="15042"/>
                    </a:lnTo>
                    <a:cubicBezTo>
                      <a:pt x="6004" y="15065"/>
                      <a:pt x="5913" y="15088"/>
                      <a:pt x="5844" y="15111"/>
                    </a:cubicBezTo>
                    <a:cubicBezTo>
                      <a:pt x="5730" y="15134"/>
                      <a:pt x="5661" y="15225"/>
                      <a:pt x="5684" y="15316"/>
                    </a:cubicBezTo>
                    <a:cubicBezTo>
                      <a:pt x="5707" y="15408"/>
                      <a:pt x="5776" y="15476"/>
                      <a:pt x="5867" y="15476"/>
                    </a:cubicBezTo>
                    <a:lnTo>
                      <a:pt x="5913" y="15476"/>
                    </a:lnTo>
                    <a:cubicBezTo>
                      <a:pt x="6095" y="15430"/>
                      <a:pt x="6301" y="15408"/>
                      <a:pt x="6483" y="15385"/>
                    </a:cubicBezTo>
                    <a:cubicBezTo>
                      <a:pt x="6574" y="15385"/>
                      <a:pt x="6666" y="15362"/>
                      <a:pt x="6757" y="15362"/>
                    </a:cubicBezTo>
                    <a:cubicBezTo>
                      <a:pt x="6894" y="15339"/>
                      <a:pt x="7008" y="15316"/>
                      <a:pt x="7145" y="15293"/>
                    </a:cubicBezTo>
                    <a:cubicBezTo>
                      <a:pt x="7328" y="15271"/>
                      <a:pt x="7487" y="15271"/>
                      <a:pt x="7647" y="15225"/>
                    </a:cubicBezTo>
                    <a:cubicBezTo>
                      <a:pt x="7807" y="15202"/>
                      <a:pt x="7967" y="15156"/>
                      <a:pt x="8104" y="15111"/>
                    </a:cubicBezTo>
                    <a:cubicBezTo>
                      <a:pt x="8195" y="15088"/>
                      <a:pt x="8264" y="15065"/>
                      <a:pt x="8355" y="15042"/>
                    </a:cubicBezTo>
                    <a:lnTo>
                      <a:pt x="8537" y="14997"/>
                    </a:lnTo>
                    <a:cubicBezTo>
                      <a:pt x="8606" y="14974"/>
                      <a:pt x="8674" y="14974"/>
                      <a:pt x="8720" y="14951"/>
                    </a:cubicBezTo>
                    <a:cubicBezTo>
                      <a:pt x="8925" y="14951"/>
                      <a:pt x="9085" y="14928"/>
                      <a:pt x="9268" y="14928"/>
                    </a:cubicBezTo>
                    <a:cubicBezTo>
                      <a:pt x="9610" y="14905"/>
                      <a:pt x="9953" y="14791"/>
                      <a:pt x="10227" y="14700"/>
                    </a:cubicBezTo>
                    <a:cubicBezTo>
                      <a:pt x="10455" y="14631"/>
                      <a:pt x="10683" y="14517"/>
                      <a:pt x="10888" y="14449"/>
                    </a:cubicBezTo>
                    <a:lnTo>
                      <a:pt x="11071" y="14380"/>
                    </a:lnTo>
                    <a:cubicBezTo>
                      <a:pt x="11185" y="14312"/>
                      <a:pt x="11322" y="14266"/>
                      <a:pt x="11459" y="14198"/>
                    </a:cubicBezTo>
                    <a:cubicBezTo>
                      <a:pt x="11550" y="14152"/>
                      <a:pt x="11642" y="14106"/>
                      <a:pt x="11733" y="14061"/>
                    </a:cubicBezTo>
                    <a:lnTo>
                      <a:pt x="11893" y="13992"/>
                    </a:lnTo>
                    <a:cubicBezTo>
                      <a:pt x="12212" y="13855"/>
                      <a:pt x="12509" y="13696"/>
                      <a:pt x="12829" y="13559"/>
                    </a:cubicBezTo>
                    <a:lnTo>
                      <a:pt x="12874" y="13536"/>
                    </a:lnTo>
                    <a:cubicBezTo>
                      <a:pt x="13011" y="13467"/>
                      <a:pt x="13148" y="13399"/>
                      <a:pt x="13262" y="13330"/>
                    </a:cubicBezTo>
                    <a:cubicBezTo>
                      <a:pt x="13331" y="13308"/>
                      <a:pt x="13376" y="13262"/>
                      <a:pt x="13445" y="13216"/>
                    </a:cubicBezTo>
                    <a:cubicBezTo>
                      <a:pt x="13468" y="13193"/>
                      <a:pt x="13491" y="13193"/>
                      <a:pt x="13513" y="13171"/>
                    </a:cubicBezTo>
                    <a:lnTo>
                      <a:pt x="13536" y="13148"/>
                    </a:lnTo>
                    <a:cubicBezTo>
                      <a:pt x="13605" y="13102"/>
                      <a:pt x="13673" y="13057"/>
                      <a:pt x="13742" y="13011"/>
                    </a:cubicBezTo>
                    <a:cubicBezTo>
                      <a:pt x="14312" y="12600"/>
                      <a:pt x="14814" y="12121"/>
                      <a:pt x="15180" y="11778"/>
                    </a:cubicBezTo>
                    <a:cubicBezTo>
                      <a:pt x="15431" y="11527"/>
                      <a:pt x="15636" y="11322"/>
                      <a:pt x="15819" y="11094"/>
                    </a:cubicBezTo>
                    <a:cubicBezTo>
                      <a:pt x="16024" y="10865"/>
                      <a:pt x="16207" y="10637"/>
                      <a:pt x="16344" y="10386"/>
                    </a:cubicBezTo>
                    <a:cubicBezTo>
                      <a:pt x="16389" y="10317"/>
                      <a:pt x="16435" y="10226"/>
                      <a:pt x="16458" y="10135"/>
                    </a:cubicBezTo>
                    <a:lnTo>
                      <a:pt x="16481" y="10112"/>
                    </a:lnTo>
                    <a:cubicBezTo>
                      <a:pt x="16526" y="10044"/>
                      <a:pt x="16572" y="9952"/>
                      <a:pt x="16595" y="9884"/>
                    </a:cubicBezTo>
                    <a:cubicBezTo>
                      <a:pt x="16618" y="9724"/>
                      <a:pt x="16618" y="9564"/>
                      <a:pt x="16572" y="9359"/>
                    </a:cubicBezTo>
                    <a:cubicBezTo>
                      <a:pt x="16572" y="9313"/>
                      <a:pt x="16549" y="9268"/>
                      <a:pt x="16526" y="9199"/>
                    </a:cubicBezTo>
                    <a:cubicBezTo>
                      <a:pt x="16481" y="9062"/>
                      <a:pt x="16389" y="8971"/>
                      <a:pt x="16321" y="8925"/>
                    </a:cubicBezTo>
                    <a:cubicBezTo>
                      <a:pt x="16184" y="8811"/>
                      <a:pt x="16001" y="8788"/>
                      <a:pt x="15842" y="8743"/>
                    </a:cubicBezTo>
                    <a:cubicBezTo>
                      <a:pt x="15727" y="8720"/>
                      <a:pt x="15613" y="8720"/>
                      <a:pt x="15476" y="8720"/>
                    </a:cubicBezTo>
                    <a:lnTo>
                      <a:pt x="15294" y="8720"/>
                    </a:lnTo>
                    <a:cubicBezTo>
                      <a:pt x="15499" y="8606"/>
                      <a:pt x="15682" y="8491"/>
                      <a:pt x="15887" y="8377"/>
                    </a:cubicBezTo>
                    <a:cubicBezTo>
                      <a:pt x="15956" y="8355"/>
                      <a:pt x="16024" y="8309"/>
                      <a:pt x="16093" y="8263"/>
                    </a:cubicBezTo>
                    <a:cubicBezTo>
                      <a:pt x="16161" y="8218"/>
                      <a:pt x="16252" y="8172"/>
                      <a:pt x="16321" y="8149"/>
                    </a:cubicBezTo>
                    <a:lnTo>
                      <a:pt x="16503" y="8035"/>
                    </a:lnTo>
                    <a:lnTo>
                      <a:pt x="16709" y="7921"/>
                    </a:lnTo>
                    <a:cubicBezTo>
                      <a:pt x="16777" y="7898"/>
                      <a:pt x="16869" y="7852"/>
                      <a:pt x="16937" y="7807"/>
                    </a:cubicBezTo>
                    <a:cubicBezTo>
                      <a:pt x="16983" y="7784"/>
                      <a:pt x="17051" y="7738"/>
                      <a:pt x="17097" y="7715"/>
                    </a:cubicBezTo>
                    <a:cubicBezTo>
                      <a:pt x="17234" y="7647"/>
                      <a:pt x="17348" y="7578"/>
                      <a:pt x="17485" y="7487"/>
                    </a:cubicBezTo>
                    <a:cubicBezTo>
                      <a:pt x="17736" y="7350"/>
                      <a:pt x="17987" y="7190"/>
                      <a:pt x="18238" y="7053"/>
                    </a:cubicBezTo>
                    <a:cubicBezTo>
                      <a:pt x="18466" y="6917"/>
                      <a:pt x="18672" y="6802"/>
                      <a:pt x="18900" y="6665"/>
                    </a:cubicBezTo>
                    <a:cubicBezTo>
                      <a:pt x="19243" y="6483"/>
                      <a:pt x="19585" y="6300"/>
                      <a:pt x="19904" y="6095"/>
                    </a:cubicBezTo>
                    <a:cubicBezTo>
                      <a:pt x="20110" y="5958"/>
                      <a:pt x="20315" y="5798"/>
                      <a:pt x="20521" y="5661"/>
                    </a:cubicBezTo>
                    <a:lnTo>
                      <a:pt x="20680" y="5524"/>
                    </a:lnTo>
                    <a:cubicBezTo>
                      <a:pt x="20932" y="5342"/>
                      <a:pt x="21183" y="5159"/>
                      <a:pt x="21388" y="4999"/>
                    </a:cubicBezTo>
                    <a:cubicBezTo>
                      <a:pt x="21822" y="4657"/>
                      <a:pt x="22255" y="4269"/>
                      <a:pt x="22666" y="3812"/>
                    </a:cubicBezTo>
                    <a:cubicBezTo>
                      <a:pt x="22780" y="3698"/>
                      <a:pt x="22895" y="3538"/>
                      <a:pt x="22986" y="3401"/>
                    </a:cubicBezTo>
                    <a:cubicBezTo>
                      <a:pt x="23054" y="3287"/>
                      <a:pt x="23146" y="3173"/>
                      <a:pt x="23191" y="3036"/>
                    </a:cubicBezTo>
                    <a:cubicBezTo>
                      <a:pt x="23260" y="2854"/>
                      <a:pt x="23283" y="2694"/>
                      <a:pt x="23283" y="2534"/>
                    </a:cubicBezTo>
                    <a:cubicBezTo>
                      <a:pt x="23260" y="2397"/>
                      <a:pt x="23260" y="2283"/>
                      <a:pt x="23237" y="2169"/>
                    </a:cubicBezTo>
                    <a:cubicBezTo>
                      <a:pt x="23214" y="2055"/>
                      <a:pt x="23191" y="1941"/>
                      <a:pt x="23123" y="1826"/>
                    </a:cubicBezTo>
                    <a:cubicBezTo>
                      <a:pt x="23032" y="1667"/>
                      <a:pt x="22872" y="1507"/>
                      <a:pt x="22712" y="1438"/>
                    </a:cubicBezTo>
                    <a:cubicBezTo>
                      <a:pt x="22621" y="1393"/>
                      <a:pt x="22529" y="1347"/>
                      <a:pt x="22438" y="1302"/>
                    </a:cubicBezTo>
                    <a:cubicBezTo>
                      <a:pt x="22301" y="1256"/>
                      <a:pt x="22164" y="1233"/>
                      <a:pt x="22050" y="1233"/>
                    </a:cubicBezTo>
                    <a:cubicBezTo>
                      <a:pt x="21776" y="1187"/>
                      <a:pt x="21479" y="1165"/>
                      <a:pt x="21183" y="1165"/>
                    </a:cubicBezTo>
                    <a:lnTo>
                      <a:pt x="21023" y="1165"/>
                    </a:lnTo>
                    <a:cubicBezTo>
                      <a:pt x="20795" y="1165"/>
                      <a:pt x="20612" y="1165"/>
                      <a:pt x="20429" y="1187"/>
                    </a:cubicBezTo>
                    <a:cubicBezTo>
                      <a:pt x="20247" y="1210"/>
                      <a:pt x="19996" y="1233"/>
                      <a:pt x="19767" y="1302"/>
                    </a:cubicBezTo>
                    <a:cubicBezTo>
                      <a:pt x="19699" y="1324"/>
                      <a:pt x="19608" y="1347"/>
                      <a:pt x="19539" y="1370"/>
                    </a:cubicBezTo>
                    <a:cubicBezTo>
                      <a:pt x="19494" y="1370"/>
                      <a:pt x="19425" y="1393"/>
                      <a:pt x="19379" y="1393"/>
                    </a:cubicBezTo>
                    <a:cubicBezTo>
                      <a:pt x="19288" y="1438"/>
                      <a:pt x="19197" y="1438"/>
                      <a:pt x="19106" y="1461"/>
                    </a:cubicBezTo>
                    <a:lnTo>
                      <a:pt x="19014" y="1484"/>
                    </a:lnTo>
                    <a:cubicBezTo>
                      <a:pt x="18763" y="1553"/>
                      <a:pt x="18512" y="1644"/>
                      <a:pt x="18261" y="1735"/>
                    </a:cubicBezTo>
                    <a:cubicBezTo>
                      <a:pt x="18215" y="1735"/>
                      <a:pt x="18147" y="1758"/>
                      <a:pt x="18101" y="1781"/>
                    </a:cubicBezTo>
                    <a:cubicBezTo>
                      <a:pt x="18056" y="1781"/>
                      <a:pt x="18010" y="1804"/>
                      <a:pt x="17964" y="1826"/>
                    </a:cubicBezTo>
                    <a:cubicBezTo>
                      <a:pt x="17827" y="1849"/>
                      <a:pt x="17690" y="1918"/>
                      <a:pt x="17553" y="1963"/>
                    </a:cubicBezTo>
                    <a:cubicBezTo>
                      <a:pt x="17462" y="1986"/>
                      <a:pt x="17371" y="2032"/>
                      <a:pt x="17280" y="2078"/>
                    </a:cubicBezTo>
                    <a:cubicBezTo>
                      <a:pt x="17165" y="2123"/>
                      <a:pt x="17051" y="2169"/>
                      <a:pt x="16960" y="2215"/>
                    </a:cubicBezTo>
                    <a:cubicBezTo>
                      <a:pt x="16709" y="2283"/>
                      <a:pt x="16481" y="2351"/>
                      <a:pt x="16252" y="2466"/>
                    </a:cubicBezTo>
                    <a:cubicBezTo>
                      <a:pt x="16047" y="2557"/>
                      <a:pt x="15796" y="2648"/>
                      <a:pt x="15499" y="2739"/>
                    </a:cubicBezTo>
                    <a:cubicBezTo>
                      <a:pt x="15339" y="2808"/>
                      <a:pt x="15180" y="2854"/>
                      <a:pt x="15020" y="2922"/>
                    </a:cubicBezTo>
                    <a:lnTo>
                      <a:pt x="14860" y="2991"/>
                    </a:lnTo>
                    <a:cubicBezTo>
                      <a:pt x="15020" y="2831"/>
                      <a:pt x="15180" y="2694"/>
                      <a:pt x="15339" y="2557"/>
                    </a:cubicBezTo>
                    <a:lnTo>
                      <a:pt x="15362" y="2511"/>
                    </a:lnTo>
                    <a:cubicBezTo>
                      <a:pt x="15568" y="2329"/>
                      <a:pt x="15750" y="2123"/>
                      <a:pt x="15933" y="1918"/>
                    </a:cubicBezTo>
                    <a:lnTo>
                      <a:pt x="15978" y="1872"/>
                    </a:lnTo>
                    <a:cubicBezTo>
                      <a:pt x="16047" y="1781"/>
                      <a:pt x="16138" y="1690"/>
                      <a:pt x="16207" y="1598"/>
                    </a:cubicBezTo>
                    <a:cubicBezTo>
                      <a:pt x="16298" y="1484"/>
                      <a:pt x="16367" y="1347"/>
                      <a:pt x="16435" y="1233"/>
                    </a:cubicBezTo>
                    <a:cubicBezTo>
                      <a:pt x="16503" y="1096"/>
                      <a:pt x="16549" y="982"/>
                      <a:pt x="16549" y="845"/>
                    </a:cubicBezTo>
                    <a:cubicBezTo>
                      <a:pt x="16572" y="777"/>
                      <a:pt x="16549" y="685"/>
                      <a:pt x="16526" y="617"/>
                    </a:cubicBezTo>
                    <a:cubicBezTo>
                      <a:pt x="16503" y="548"/>
                      <a:pt x="16481" y="503"/>
                      <a:pt x="16458" y="434"/>
                    </a:cubicBezTo>
                    <a:cubicBezTo>
                      <a:pt x="16412" y="343"/>
                      <a:pt x="16344" y="252"/>
                      <a:pt x="16230" y="160"/>
                    </a:cubicBezTo>
                    <a:cubicBezTo>
                      <a:pt x="16047" y="23"/>
                      <a:pt x="15796" y="0"/>
                      <a:pt x="15568" y="0"/>
                    </a:cubicBezTo>
                    <a:close/>
                  </a:path>
                </a:pathLst>
              </a:custGeom>
              <a:solidFill>
                <a:srgbClr val="FD9A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0" name="Google Shape;3750;p34"/>
              <p:cNvSpPr/>
              <p:nvPr/>
            </p:nvSpPr>
            <p:spPr>
              <a:xfrm>
                <a:off x="7157580" y="1723819"/>
                <a:ext cx="8055" cy="30247"/>
              </a:xfrm>
              <a:custGeom>
                <a:rect b="b" l="l" r="r" t="t"/>
                <a:pathLst>
                  <a:path extrusionOk="0" h="1119" w="298">
                    <a:moveTo>
                      <a:pt x="1" y="0"/>
                    </a:moveTo>
                    <a:lnTo>
                      <a:pt x="1" y="0"/>
                    </a:lnTo>
                    <a:cubicBezTo>
                      <a:pt x="46" y="114"/>
                      <a:pt x="69" y="229"/>
                      <a:pt x="92" y="343"/>
                    </a:cubicBezTo>
                    <a:cubicBezTo>
                      <a:pt x="115" y="388"/>
                      <a:pt x="115" y="434"/>
                      <a:pt x="137" y="480"/>
                    </a:cubicBezTo>
                    <a:cubicBezTo>
                      <a:pt x="160" y="548"/>
                      <a:pt x="160" y="617"/>
                      <a:pt x="183" y="662"/>
                    </a:cubicBezTo>
                    <a:cubicBezTo>
                      <a:pt x="229" y="799"/>
                      <a:pt x="252" y="959"/>
                      <a:pt x="297" y="1119"/>
                    </a:cubicBezTo>
                    <a:cubicBezTo>
                      <a:pt x="297" y="1096"/>
                      <a:pt x="297" y="1073"/>
                      <a:pt x="297" y="1050"/>
                    </a:cubicBezTo>
                    <a:cubicBezTo>
                      <a:pt x="274" y="936"/>
                      <a:pt x="252" y="822"/>
                      <a:pt x="229" y="708"/>
                    </a:cubicBezTo>
                    <a:lnTo>
                      <a:pt x="229" y="662"/>
                    </a:lnTo>
                    <a:cubicBezTo>
                      <a:pt x="206" y="571"/>
                      <a:pt x="206" y="502"/>
                      <a:pt x="183" y="434"/>
                    </a:cubicBezTo>
                    <a:lnTo>
                      <a:pt x="160" y="388"/>
                    </a:lnTo>
                    <a:cubicBezTo>
                      <a:pt x="115" y="274"/>
                      <a:pt x="69" y="160"/>
                      <a:pt x="23" y="46"/>
                    </a:cubicBezTo>
                    <a:cubicBezTo>
                      <a:pt x="23" y="46"/>
                      <a:pt x="23" y="23"/>
                      <a:pt x="1" y="0"/>
                    </a:cubicBezTo>
                    <a:close/>
                  </a:path>
                </a:pathLst>
              </a:custGeom>
              <a:solidFill>
                <a:srgbClr val="FD9A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1" name="Google Shape;3751;p34"/>
              <p:cNvSpPr/>
              <p:nvPr/>
            </p:nvSpPr>
            <p:spPr>
              <a:xfrm>
                <a:off x="7014456" y="1551071"/>
                <a:ext cx="323928" cy="254217"/>
              </a:xfrm>
              <a:custGeom>
                <a:rect b="b" l="l" r="r" t="t"/>
                <a:pathLst>
                  <a:path extrusionOk="0" h="9405" w="11984">
                    <a:moveTo>
                      <a:pt x="3858" y="0"/>
                    </a:moveTo>
                    <a:cubicBezTo>
                      <a:pt x="3675" y="0"/>
                      <a:pt x="3470" y="23"/>
                      <a:pt x="3196" y="69"/>
                    </a:cubicBezTo>
                    <a:cubicBezTo>
                      <a:pt x="2945" y="114"/>
                      <a:pt x="2693" y="206"/>
                      <a:pt x="2442" y="297"/>
                    </a:cubicBezTo>
                    <a:cubicBezTo>
                      <a:pt x="2305" y="320"/>
                      <a:pt x="2191" y="365"/>
                      <a:pt x="2077" y="434"/>
                    </a:cubicBezTo>
                    <a:cubicBezTo>
                      <a:pt x="1963" y="480"/>
                      <a:pt x="1872" y="525"/>
                      <a:pt x="1758" y="571"/>
                    </a:cubicBezTo>
                    <a:lnTo>
                      <a:pt x="1666" y="616"/>
                    </a:lnTo>
                    <a:lnTo>
                      <a:pt x="1621" y="662"/>
                    </a:lnTo>
                    <a:lnTo>
                      <a:pt x="1621" y="639"/>
                    </a:lnTo>
                    <a:lnTo>
                      <a:pt x="1507" y="685"/>
                    </a:lnTo>
                    <a:lnTo>
                      <a:pt x="1415" y="731"/>
                    </a:lnTo>
                    <a:cubicBezTo>
                      <a:pt x="1301" y="799"/>
                      <a:pt x="1164" y="868"/>
                      <a:pt x="1050" y="936"/>
                    </a:cubicBezTo>
                    <a:cubicBezTo>
                      <a:pt x="982" y="982"/>
                      <a:pt x="890" y="1027"/>
                      <a:pt x="822" y="1073"/>
                    </a:cubicBezTo>
                    <a:cubicBezTo>
                      <a:pt x="753" y="1096"/>
                      <a:pt x="708" y="1119"/>
                      <a:pt x="639" y="1164"/>
                    </a:cubicBezTo>
                    <a:cubicBezTo>
                      <a:pt x="594" y="1187"/>
                      <a:pt x="525" y="1233"/>
                      <a:pt x="479" y="1256"/>
                    </a:cubicBezTo>
                    <a:cubicBezTo>
                      <a:pt x="411" y="1301"/>
                      <a:pt x="342" y="1324"/>
                      <a:pt x="274" y="1370"/>
                    </a:cubicBezTo>
                    <a:cubicBezTo>
                      <a:pt x="137" y="1461"/>
                      <a:pt x="0" y="1529"/>
                      <a:pt x="0" y="1689"/>
                    </a:cubicBezTo>
                    <a:cubicBezTo>
                      <a:pt x="0" y="1758"/>
                      <a:pt x="46" y="1826"/>
                      <a:pt x="114" y="1849"/>
                    </a:cubicBezTo>
                    <a:cubicBezTo>
                      <a:pt x="137" y="1872"/>
                      <a:pt x="160" y="1872"/>
                      <a:pt x="183" y="1872"/>
                    </a:cubicBezTo>
                    <a:cubicBezTo>
                      <a:pt x="228" y="1872"/>
                      <a:pt x="251" y="1872"/>
                      <a:pt x="297" y="1849"/>
                    </a:cubicBezTo>
                    <a:lnTo>
                      <a:pt x="388" y="1826"/>
                    </a:lnTo>
                    <a:cubicBezTo>
                      <a:pt x="479" y="1781"/>
                      <a:pt x="571" y="1758"/>
                      <a:pt x="639" y="1758"/>
                    </a:cubicBezTo>
                    <a:cubicBezTo>
                      <a:pt x="708" y="1735"/>
                      <a:pt x="753" y="1735"/>
                      <a:pt x="822" y="1735"/>
                    </a:cubicBezTo>
                    <a:cubicBezTo>
                      <a:pt x="890" y="1735"/>
                      <a:pt x="936" y="1758"/>
                      <a:pt x="982" y="1758"/>
                    </a:cubicBezTo>
                    <a:cubicBezTo>
                      <a:pt x="1027" y="1781"/>
                      <a:pt x="1050" y="1803"/>
                      <a:pt x="1096" y="1826"/>
                    </a:cubicBezTo>
                    <a:lnTo>
                      <a:pt x="1210" y="1895"/>
                    </a:lnTo>
                    <a:cubicBezTo>
                      <a:pt x="1233" y="1918"/>
                      <a:pt x="1278" y="1940"/>
                      <a:pt x="1324" y="1986"/>
                    </a:cubicBezTo>
                    <a:cubicBezTo>
                      <a:pt x="1347" y="2009"/>
                      <a:pt x="1370" y="2032"/>
                      <a:pt x="1392" y="2054"/>
                    </a:cubicBezTo>
                    <a:cubicBezTo>
                      <a:pt x="1461" y="2100"/>
                      <a:pt x="1529" y="2123"/>
                      <a:pt x="1598" y="2169"/>
                    </a:cubicBezTo>
                    <a:lnTo>
                      <a:pt x="1643" y="2191"/>
                    </a:lnTo>
                    <a:cubicBezTo>
                      <a:pt x="1712" y="2260"/>
                      <a:pt x="1780" y="2306"/>
                      <a:pt x="1849" y="2374"/>
                    </a:cubicBezTo>
                    <a:cubicBezTo>
                      <a:pt x="1895" y="2420"/>
                      <a:pt x="1940" y="2442"/>
                      <a:pt x="1986" y="2465"/>
                    </a:cubicBezTo>
                    <a:cubicBezTo>
                      <a:pt x="2032" y="2511"/>
                      <a:pt x="2077" y="2557"/>
                      <a:pt x="2123" y="2602"/>
                    </a:cubicBezTo>
                    <a:cubicBezTo>
                      <a:pt x="2214" y="2671"/>
                      <a:pt x="2305" y="2762"/>
                      <a:pt x="2397" y="2853"/>
                    </a:cubicBezTo>
                    <a:lnTo>
                      <a:pt x="2511" y="2945"/>
                    </a:lnTo>
                    <a:cubicBezTo>
                      <a:pt x="2625" y="3036"/>
                      <a:pt x="2716" y="3127"/>
                      <a:pt x="2808" y="3219"/>
                    </a:cubicBezTo>
                    <a:cubicBezTo>
                      <a:pt x="2945" y="3333"/>
                      <a:pt x="3081" y="3424"/>
                      <a:pt x="3196" y="3561"/>
                    </a:cubicBezTo>
                    <a:cubicBezTo>
                      <a:pt x="3264" y="3607"/>
                      <a:pt x="3310" y="3675"/>
                      <a:pt x="3378" y="3721"/>
                    </a:cubicBezTo>
                    <a:cubicBezTo>
                      <a:pt x="3424" y="3789"/>
                      <a:pt x="3470" y="3835"/>
                      <a:pt x="3515" y="3880"/>
                    </a:cubicBezTo>
                    <a:cubicBezTo>
                      <a:pt x="3561" y="3926"/>
                      <a:pt x="3606" y="3972"/>
                      <a:pt x="3629" y="3995"/>
                    </a:cubicBezTo>
                    <a:cubicBezTo>
                      <a:pt x="3698" y="4040"/>
                      <a:pt x="3743" y="4109"/>
                      <a:pt x="3789" y="4154"/>
                    </a:cubicBezTo>
                    <a:cubicBezTo>
                      <a:pt x="3972" y="4360"/>
                      <a:pt x="4086" y="4520"/>
                      <a:pt x="4200" y="4679"/>
                    </a:cubicBezTo>
                    <a:cubicBezTo>
                      <a:pt x="4246" y="4748"/>
                      <a:pt x="4268" y="4816"/>
                      <a:pt x="4314" y="4885"/>
                    </a:cubicBezTo>
                    <a:cubicBezTo>
                      <a:pt x="4337" y="4930"/>
                      <a:pt x="4383" y="4976"/>
                      <a:pt x="4405" y="5022"/>
                    </a:cubicBezTo>
                    <a:cubicBezTo>
                      <a:pt x="4474" y="5136"/>
                      <a:pt x="4542" y="5250"/>
                      <a:pt x="4634" y="5341"/>
                    </a:cubicBezTo>
                    <a:lnTo>
                      <a:pt x="4702" y="5455"/>
                    </a:lnTo>
                    <a:cubicBezTo>
                      <a:pt x="4816" y="5570"/>
                      <a:pt x="4908" y="5706"/>
                      <a:pt x="4999" y="5843"/>
                    </a:cubicBezTo>
                    <a:cubicBezTo>
                      <a:pt x="5044" y="5889"/>
                      <a:pt x="5067" y="5980"/>
                      <a:pt x="5113" y="6049"/>
                    </a:cubicBezTo>
                    <a:lnTo>
                      <a:pt x="5159" y="6140"/>
                    </a:lnTo>
                    <a:cubicBezTo>
                      <a:pt x="5181" y="6186"/>
                      <a:pt x="5204" y="6231"/>
                      <a:pt x="5250" y="6277"/>
                    </a:cubicBezTo>
                    <a:cubicBezTo>
                      <a:pt x="5273" y="6346"/>
                      <a:pt x="5296" y="6391"/>
                      <a:pt x="5318" y="6437"/>
                    </a:cubicBezTo>
                    <a:cubicBezTo>
                      <a:pt x="5364" y="6551"/>
                      <a:pt x="5410" y="6665"/>
                      <a:pt x="5455" y="6779"/>
                    </a:cubicBezTo>
                    <a:lnTo>
                      <a:pt x="5478" y="6825"/>
                    </a:lnTo>
                    <a:cubicBezTo>
                      <a:pt x="5501" y="6893"/>
                      <a:pt x="5501" y="6962"/>
                      <a:pt x="5524" y="7053"/>
                    </a:cubicBezTo>
                    <a:lnTo>
                      <a:pt x="5524" y="7099"/>
                    </a:lnTo>
                    <a:cubicBezTo>
                      <a:pt x="5547" y="7213"/>
                      <a:pt x="5569" y="7327"/>
                      <a:pt x="5592" y="7441"/>
                    </a:cubicBezTo>
                    <a:cubicBezTo>
                      <a:pt x="5592" y="7487"/>
                      <a:pt x="5592" y="7555"/>
                      <a:pt x="5592" y="7601"/>
                    </a:cubicBezTo>
                    <a:cubicBezTo>
                      <a:pt x="5592" y="7647"/>
                      <a:pt x="5592" y="7692"/>
                      <a:pt x="5592" y="7761"/>
                    </a:cubicBezTo>
                    <a:cubicBezTo>
                      <a:pt x="5592" y="7806"/>
                      <a:pt x="5592" y="7875"/>
                      <a:pt x="5592" y="7921"/>
                    </a:cubicBezTo>
                    <a:cubicBezTo>
                      <a:pt x="5592" y="7989"/>
                      <a:pt x="5592" y="8057"/>
                      <a:pt x="5615" y="8126"/>
                    </a:cubicBezTo>
                    <a:cubicBezTo>
                      <a:pt x="5615" y="8263"/>
                      <a:pt x="5615" y="8354"/>
                      <a:pt x="5615" y="8468"/>
                    </a:cubicBezTo>
                    <a:cubicBezTo>
                      <a:pt x="5615" y="8514"/>
                      <a:pt x="5592" y="8560"/>
                      <a:pt x="5592" y="8605"/>
                    </a:cubicBezTo>
                    <a:cubicBezTo>
                      <a:pt x="5592" y="8628"/>
                      <a:pt x="5592" y="8651"/>
                      <a:pt x="5569" y="8674"/>
                    </a:cubicBezTo>
                    <a:lnTo>
                      <a:pt x="5569" y="8719"/>
                    </a:lnTo>
                    <a:cubicBezTo>
                      <a:pt x="5547" y="8811"/>
                      <a:pt x="5547" y="8902"/>
                      <a:pt x="5592" y="8971"/>
                    </a:cubicBezTo>
                    <a:cubicBezTo>
                      <a:pt x="5592" y="8993"/>
                      <a:pt x="5592" y="9016"/>
                      <a:pt x="5615" y="9016"/>
                    </a:cubicBezTo>
                    <a:cubicBezTo>
                      <a:pt x="5524" y="9062"/>
                      <a:pt x="5501" y="9176"/>
                      <a:pt x="5524" y="9267"/>
                    </a:cubicBezTo>
                    <a:cubicBezTo>
                      <a:pt x="5547" y="9359"/>
                      <a:pt x="5638" y="9404"/>
                      <a:pt x="5729" y="9404"/>
                    </a:cubicBezTo>
                    <a:lnTo>
                      <a:pt x="5798" y="9404"/>
                    </a:lnTo>
                    <a:lnTo>
                      <a:pt x="5866" y="9381"/>
                    </a:lnTo>
                    <a:cubicBezTo>
                      <a:pt x="5980" y="9359"/>
                      <a:pt x="6094" y="9336"/>
                      <a:pt x="6209" y="9313"/>
                    </a:cubicBezTo>
                    <a:cubicBezTo>
                      <a:pt x="6346" y="9290"/>
                      <a:pt x="6505" y="9244"/>
                      <a:pt x="6665" y="9222"/>
                    </a:cubicBezTo>
                    <a:cubicBezTo>
                      <a:pt x="6802" y="9199"/>
                      <a:pt x="6916" y="9130"/>
                      <a:pt x="7053" y="9085"/>
                    </a:cubicBezTo>
                    <a:cubicBezTo>
                      <a:pt x="7213" y="9016"/>
                      <a:pt x="7350" y="8948"/>
                      <a:pt x="7487" y="8879"/>
                    </a:cubicBezTo>
                    <a:cubicBezTo>
                      <a:pt x="7601" y="8811"/>
                      <a:pt x="7715" y="8719"/>
                      <a:pt x="7829" y="8651"/>
                    </a:cubicBezTo>
                    <a:cubicBezTo>
                      <a:pt x="7943" y="8582"/>
                      <a:pt x="8057" y="8491"/>
                      <a:pt x="8172" y="8377"/>
                    </a:cubicBezTo>
                    <a:cubicBezTo>
                      <a:pt x="8286" y="8286"/>
                      <a:pt x="8423" y="8172"/>
                      <a:pt x="8514" y="8080"/>
                    </a:cubicBezTo>
                    <a:cubicBezTo>
                      <a:pt x="8742" y="7829"/>
                      <a:pt x="8925" y="7601"/>
                      <a:pt x="9039" y="7396"/>
                    </a:cubicBezTo>
                    <a:cubicBezTo>
                      <a:pt x="9130" y="7236"/>
                      <a:pt x="9221" y="7053"/>
                      <a:pt x="9267" y="6871"/>
                    </a:cubicBezTo>
                    <a:cubicBezTo>
                      <a:pt x="9313" y="6779"/>
                      <a:pt x="9313" y="6711"/>
                      <a:pt x="9313" y="6620"/>
                    </a:cubicBezTo>
                    <a:cubicBezTo>
                      <a:pt x="9313" y="6551"/>
                      <a:pt x="9313" y="6483"/>
                      <a:pt x="9290" y="6414"/>
                    </a:cubicBezTo>
                    <a:cubicBezTo>
                      <a:pt x="9267" y="6323"/>
                      <a:pt x="9267" y="6254"/>
                      <a:pt x="9244" y="6163"/>
                    </a:cubicBezTo>
                    <a:cubicBezTo>
                      <a:pt x="9221" y="6095"/>
                      <a:pt x="9176" y="6003"/>
                      <a:pt x="9107" y="5912"/>
                    </a:cubicBezTo>
                    <a:cubicBezTo>
                      <a:pt x="9062" y="5821"/>
                      <a:pt x="8993" y="5752"/>
                      <a:pt x="8925" y="5684"/>
                    </a:cubicBezTo>
                    <a:cubicBezTo>
                      <a:pt x="8833" y="5592"/>
                      <a:pt x="8697" y="5524"/>
                      <a:pt x="8560" y="5478"/>
                    </a:cubicBezTo>
                    <a:lnTo>
                      <a:pt x="8445" y="5433"/>
                    </a:lnTo>
                    <a:cubicBezTo>
                      <a:pt x="8354" y="5387"/>
                      <a:pt x="8240" y="5341"/>
                      <a:pt x="8126" y="5318"/>
                    </a:cubicBezTo>
                    <a:cubicBezTo>
                      <a:pt x="8057" y="5296"/>
                      <a:pt x="8012" y="5273"/>
                      <a:pt x="7966" y="5273"/>
                    </a:cubicBezTo>
                    <a:cubicBezTo>
                      <a:pt x="7898" y="5250"/>
                      <a:pt x="7829" y="5250"/>
                      <a:pt x="7738" y="5250"/>
                    </a:cubicBezTo>
                    <a:lnTo>
                      <a:pt x="6962" y="5250"/>
                    </a:lnTo>
                    <a:cubicBezTo>
                      <a:pt x="6962" y="5227"/>
                      <a:pt x="6985" y="5204"/>
                      <a:pt x="7007" y="5204"/>
                    </a:cubicBezTo>
                    <a:cubicBezTo>
                      <a:pt x="7076" y="5136"/>
                      <a:pt x="7167" y="5090"/>
                      <a:pt x="7259" y="5045"/>
                    </a:cubicBezTo>
                    <a:cubicBezTo>
                      <a:pt x="7395" y="4976"/>
                      <a:pt x="7510" y="4930"/>
                      <a:pt x="7624" y="4885"/>
                    </a:cubicBezTo>
                    <a:lnTo>
                      <a:pt x="7738" y="4862"/>
                    </a:lnTo>
                    <a:cubicBezTo>
                      <a:pt x="7920" y="4771"/>
                      <a:pt x="8103" y="4702"/>
                      <a:pt x="8263" y="4634"/>
                    </a:cubicBezTo>
                    <a:cubicBezTo>
                      <a:pt x="8697" y="4451"/>
                      <a:pt x="9039" y="4291"/>
                      <a:pt x="9358" y="4132"/>
                    </a:cubicBezTo>
                    <a:lnTo>
                      <a:pt x="9336" y="4132"/>
                    </a:lnTo>
                    <a:lnTo>
                      <a:pt x="9427" y="4109"/>
                    </a:lnTo>
                    <a:cubicBezTo>
                      <a:pt x="9655" y="3995"/>
                      <a:pt x="9883" y="3880"/>
                      <a:pt x="10112" y="3744"/>
                    </a:cubicBezTo>
                    <a:cubicBezTo>
                      <a:pt x="10226" y="3675"/>
                      <a:pt x="10340" y="3607"/>
                      <a:pt x="10454" y="3515"/>
                    </a:cubicBezTo>
                    <a:cubicBezTo>
                      <a:pt x="10568" y="3424"/>
                      <a:pt x="10682" y="3355"/>
                      <a:pt x="10774" y="3241"/>
                    </a:cubicBezTo>
                    <a:cubicBezTo>
                      <a:pt x="10911" y="3150"/>
                      <a:pt x="11048" y="3013"/>
                      <a:pt x="11184" y="2876"/>
                    </a:cubicBezTo>
                    <a:cubicBezTo>
                      <a:pt x="11276" y="2762"/>
                      <a:pt x="11390" y="2671"/>
                      <a:pt x="11458" y="2557"/>
                    </a:cubicBezTo>
                    <a:lnTo>
                      <a:pt x="11527" y="2465"/>
                    </a:lnTo>
                    <a:cubicBezTo>
                      <a:pt x="11618" y="2374"/>
                      <a:pt x="11687" y="2283"/>
                      <a:pt x="11755" y="2169"/>
                    </a:cubicBezTo>
                    <a:cubicBezTo>
                      <a:pt x="11846" y="2032"/>
                      <a:pt x="11892" y="1918"/>
                      <a:pt x="11938" y="1803"/>
                    </a:cubicBezTo>
                    <a:cubicBezTo>
                      <a:pt x="11961" y="1712"/>
                      <a:pt x="11983" y="1598"/>
                      <a:pt x="11983" y="1484"/>
                    </a:cubicBezTo>
                    <a:cubicBezTo>
                      <a:pt x="11983" y="1393"/>
                      <a:pt x="11961" y="1324"/>
                      <a:pt x="11961" y="1233"/>
                    </a:cubicBezTo>
                    <a:cubicBezTo>
                      <a:pt x="11938" y="1164"/>
                      <a:pt x="11915" y="1096"/>
                      <a:pt x="11892" y="1050"/>
                    </a:cubicBezTo>
                    <a:cubicBezTo>
                      <a:pt x="11846" y="868"/>
                      <a:pt x="11732" y="731"/>
                      <a:pt x="11573" y="616"/>
                    </a:cubicBezTo>
                    <a:cubicBezTo>
                      <a:pt x="11458" y="525"/>
                      <a:pt x="11321" y="457"/>
                      <a:pt x="11162" y="411"/>
                    </a:cubicBezTo>
                    <a:cubicBezTo>
                      <a:pt x="11048" y="365"/>
                      <a:pt x="10911" y="365"/>
                      <a:pt x="10796" y="365"/>
                    </a:cubicBezTo>
                    <a:lnTo>
                      <a:pt x="10682" y="365"/>
                    </a:lnTo>
                    <a:cubicBezTo>
                      <a:pt x="10568" y="365"/>
                      <a:pt x="10454" y="365"/>
                      <a:pt x="10363" y="388"/>
                    </a:cubicBezTo>
                    <a:cubicBezTo>
                      <a:pt x="10203" y="411"/>
                      <a:pt x="10066" y="411"/>
                      <a:pt x="9929" y="457"/>
                    </a:cubicBezTo>
                    <a:lnTo>
                      <a:pt x="9838" y="457"/>
                    </a:lnTo>
                    <a:cubicBezTo>
                      <a:pt x="9792" y="480"/>
                      <a:pt x="9724" y="480"/>
                      <a:pt x="9655" y="502"/>
                    </a:cubicBezTo>
                    <a:lnTo>
                      <a:pt x="9564" y="525"/>
                    </a:lnTo>
                    <a:lnTo>
                      <a:pt x="9450" y="548"/>
                    </a:lnTo>
                    <a:cubicBezTo>
                      <a:pt x="9381" y="571"/>
                      <a:pt x="9336" y="571"/>
                      <a:pt x="9267" y="594"/>
                    </a:cubicBezTo>
                    <a:cubicBezTo>
                      <a:pt x="9176" y="616"/>
                      <a:pt x="9085" y="639"/>
                      <a:pt x="9016" y="662"/>
                    </a:cubicBezTo>
                    <a:cubicBezTo>
                      <a:pt x="8879" y="685"/>
                      <a:pt x="8765" y="731"/>
                      <a:pt x="8628" y="776"/>
                    </a:cubicBezTo>
                    <a:lnTo>
                      <a:pt x="8537" y="799"/>
                    </a:lnTo>
                    <a:cubicBezTo>
                      <a:pt x="8468" y="822"/>
                      <a:pt x="8377" y="845"/>
                      <a:pt x="8308" y="868"/>
                    </a:cubicBezTo>
                    <a:cubicBezTo>
                      <a:pt x="8240" y="890"/>
                      <a:pt x="8172" y="913"/>
                      <a:pt x="8080" y="936"/>
                    </a:cubicBezTo>
                    <a:cubicBezTo>
                      <a:pt x="7920" y="1004"/>
                      <a:pt x="7761" y="1050"/>
                      <a:pt x="7601" y="1119"/>
                    </a:cubicBezTo>
                    <a:cubicBezTo>
                      <a:pt x="7304" y="1233"/>
                      <a:pt x="6985" y="1347"/>
                      <a:pt x="6688" y="1461"/>
                    </a:cubicBezTo>
                    <a:lnTo>
                      <a:pt x="6597" y="1507"/>
                    </a:lnTo>
                    <a:cubicBezTo>
                      <a:pt x="6323" y="1621"/>
                      <a:pt x="6072" y="1712"/>
                      <a:pt x="5798" y="1803"/>
                    </a:cubicBezTo>
                    <a:cubicBezTo>
                      <a:pt x="5569" y="1895"/>
                      <a:pt x="5341" y="1986"/>
                      <a:pt x="5113" y="2054"/>
                    </a:cubicBezTo>
                    <a:cubicBezTo>
                      <a:pt x="4999" y="2123"/>
                      <a:pt x="4885" y="2146"/>
                      <a:pt x="4771" y="2191"/>
                    </a:cubicBezTo>
                    <a:lnTo>
                      <a:pt x="4725" y="2214"/>
                    </a:lnTo>
                    <a:lnTo>
                      <a:pt x="4839" y="2077"/>
                    </a:lnTo>
                    <a:cubicBezTo>
                      <a:pt x="4885" y="1986"/>
                      <a:pt x="4953" y="1895"/>
                      <a:pt x="5022" y="1803"/>
                    </a:cubicBezTo>
                    <a:cubicBezTo>
                      <a:pt x="5090" y="1689"/>
                      <a:pt x="5159" y="1529"/>
                      <a:pt x="5181" y="1370"/>
                    </a:cubicBezTo>
                    <a:cubicBezTo>
                      <a:pt x="5227" y="1256"/>
                      <a:pt x="5227" y="1141"/>
                      <a:pt x="5227" y="1004"/>
                    </a:cubicBezTo>
                    <a:cubicBezTo>
                      <a:pt x="5227" y="845"/>
                      <a:pt x="5181" y="685"/>
                      <a:pt x="5090" y="548"/>
                    </a:cubicBezTo>
                    <a:cubicBezTo>
                      <a:pt x="5022" y="388"/>
                      <a:pt x="4862" y="274"/>
                      <a:pt x="4725" y="206"/>
                    </a:cubicBezTo>
                    <a:cubicBezTo>
                      <a:pt x="4656" y="160"/>
                      <a:pt x="4588" y="114"/>
                      <a:pt x="4497" y="91"/>
                    </a:cubicBezTo>
                    <a:lnTo>
                      <a:pt x="4451" y="91"/>
                    </a:lnTo>
                    <a:cubicBezTo>
                      <a:pt x="4383" y="69"/>
                      <a:pt x="4291" y="46"/>
                      <a:pt x="4223" y="23"/>
                    </a:cubicBezTo>
                    <a:cubicBezTo>
                      <a:pt x="4109" y="0"/>
                      <a:pt x="3995" y="0"/>
                      <a:pt x="385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2" name="Google Shape;3752;p34"/>
              <p:cNvSpPr/>
              <p:nvPr/>
            </p:nvSpPr>
            <p:spPr>
              <a:xfrm>
                <a:off x="6866980" y="1836102"/>
                <a:ext cx="103065" cy="91713"/>
              </a:xfrm>
              <a:custGeom>
                <a:rect b="b" l="l" r="r" t="t"/>
                <a:pathLst>
                  <a:path extrusionOk="0" h="3393" w="3813">
                    <a:moveTo>
                      <a:pt x="3037" y="1484"/>
                    </a:moveTo>
                    <a:lnTo>
                      <a:pt x="3037" y="1484"/>
                    </a:lnTo>
                    <a:cubicBezTo>
                      <a:pt x="3037" y="1492"/>
                      <a:pt x="3034" y="1497"/>
                      <a:pt x="3030" y="1501"/>
                    </a:cubicBezTo>
                    <a:lnTo>
                      <a:pt x="3030" y="1501"/>
                    </a:lnTo>
                    <a:cubicBezTo>
                      <a:pt x="3037" y="1494"/>
                      <a:pt x="3037" y="1484"/>
                      <a:pt x="3037" y="1484"/>
                    </a:cubicBezTo>
                    <a:close/>
                    <a:moveTo>
                      <a:pt x="2991" y="0"/>
                    </a:moveTo>
                    <a:cubicBezTo>
                      <a:pt x="2922" y="0"/>
                      <a:pt x="2831" y="23"/>
                      <a:pt x="2763" y="46"/>
                    </a:cubicBezTo>
                    <a:cubicBezTo>
                      <a:pt x="2671" y="92"/>
                      <a:pt x="2603" y="115"/>
                      <a:pt x="2512" y="137"/>
                    </a:cubicBezTo>
                    <a:cubicBezTo>
                      <a:pt x="2443" y="183"/>
                      <a:pt x="2352" y="206"/>
                      <a:pt x="2261" y="229"/>
                    </a:cubicBezTo>
                    <a:cubicBezTo>
                      <a:pt x="2078" y="297"/>
                      <a:pt x="1918" y="366"/>
                      <a:pt x="1736" y="457"/>
                    </a:cubicBezTo>
                    <a:lnTo>
                      <a:pt x="1804" y="434"/>
                    </a:lnTo>
                    <a:lnTo>
                      <a:pt x="1804" y="434"/>
                    </a:lnTo>
                    <a:cubicBezTo>
                      <a:pt x="1507" y="571"/>
                      <a:pt x="1211" y="708"/>
                      <a:pt x="937" y="868"/>
                    </a:cubicBezTo>
                    <a:cubicBezTo>
                      <a:pt x="845" y="913"/>
                      <a:pt x="777" y="959"/>
                      <a:pt x="686" y="1005"/>
                    </a:cubicBezTo>
                    <a:cubicBezTo>
                      <a:pt x="594" y="1050"/>
                      <a:pt x="480" y="1142"/>
                      <a:pt x="389" y="1233"/>
                    </a:cubicBezTo>
                    <a:cubicBezTo>
                      <a:pt x="320" y="1301"/>
                      <a:pt x="252" y="1416"/>
                      <a:pt x="206" y="1530"/>
                    </a:cubicBezTo>
                    <a:cubicBezTo>
                      <a:pt x="138" y="1621"/>
                      <a:pt x="92" y="1758"/>
                      <a:pt x="69" y="1872"/>
                    </a:cubicBezTo>
                    <a:cubicBezTo>
                      <a:pt x="46" y="1941"/>
                      <a:pt x="46" y="2009"/>
                      <a:pt x="46" y="2078"/>
                    </a:cubicBezTo>
                    <a:cubicBezTo>
                      <a:pt x="24" y="2169"/>
                      <a:pt x="24" y="2283"/>
                      <a:pt x="24" y="2374"/>
                    </a:cubicBezTo>
                    <a:cubicBezTo>
                      <a:pt x="1" y="2534"/>
                      <a:pt x="24" y="2694"/>
                      <a:pt x="46" y="2854"/>
                    </a:cubicBezTo>
                    <a:cubicBezTo>
                      <a:pt x="69" y="2922"/>
                      <a:pt x="115" y="2991"/>
                      <a:pt x="138" y="3059"/>
                    </a:cubicBezTo>
                    <a:cubicBezTo>
                      <a:pt x="138" y="3082"/>
                      <a:pt x="161" y="3105"/>
                      <a:pt x="161" y="3128"/>
                    </a:cubicBezTo>
                    <a:cubicBezTo>
                      <a:pt x="183" y="3150"/>
                      <a:pt x="229" y="3196"/>
                      <a:pt x="229" y="3219"/>
                    </a:cubicBezTo>
                    <a:cubicBezTo>
                      <a:pt x="298" y="3264"/>
                      <a:pt x="366" y="3287"/>
                      <a:pt x="435" y="3310"/>
                    </a:cubicBezTo>
                    <a:cubicBezTo>
                      <a:pt x="457" y="3333"/>
                      <a:pt x="480" y="3333"/>
                      <a:pt x="503" y="3333"/>
                    </a:cubicBezTo>
                    <a:cubicBezTo>
                      <a:pt x="575" y="3376"/>
                      <a:pt x="657" y="3392"/>
                      <a:pt x="736" y="3392"/>
                    </a:cubicBezTo>
                    <a:cubicBezTo>
                      <a:pt x="782" y="3392"/>
                      <a:pt x="826" y="3387"/>
                      <a:pt x="868" y="3379"/>
                    </a:cubicBezTo>
                    <a:cubicBezTo>
                      <a:pt x="1188" y="3333"/>
                      <a:pt x="1484" y="3196"/>
                      <a:pt x="1758" y="3082"/>
                    </a:cubicBezTo>
                    <a:cubicBezTo>
                      <a:pt x="2009" y="2945"/>
                      <a:pt x="2238" y="2808"/>
                      <a:pt x="2489" y="2671"/>
                    </a:cubicBezTo>
                    <a:cubicBezTo>
                      <a:pt x="2580" y="2603"/>
                      <a:pt x="2694" y="2557"/>
                      <a:pt x="2808" y="2511"/>
                    </a:cubicBezTo>
                    <a:cubicBezTo>
                      <a:pt x="2922" y="2443"/>
                      <a:pt x="3014" y="2397"/>
                      <a:pt x="3128" y="2351"/>
                    </a:cubicBezTo>
                    <a:cubicBezTo>
                      <a:pt x="3185" y="2313"/>
                      <a:pt x="3258" y="2275"/>
                      <a:pt x="3320" y="2237"/>
                    </a:cubicBezTo>
                    <a:lnTo>
                      <a:pt x="3320" y="2237"/>
                    </a:lnTo>
                    <a:cubicBezTo>
                      <a:pt x="3317" y="2237"/>
                      <a:pt x="3314" y="2237"/>
                      <a:pt x="3310" y="2237"/>
                    </a:cubicBezTo>
                    <a:cubicBezTo>
                      <a:pt x="3317" y="2235"/>
                      <a:pt x="3324" y="2233"/>
                      <a:pt x="3331" y="2231"/>
                    </a:cubicBezTo>
                    <a:lnTo>
                      <a:pt x="3331" y="2231"/>
                    </a:lnTo>
                    <a:cubicBezTo>
                      <a:pt x="3327" y="2233"/>
                      <a:pt x="3324" y="2235"/>
                      <a:pt x="3320" y="2237"/>
                    </a:cubicBezTo>
                    <a:lnTo>
                      <a:pt x="3320" y="2237"/>
                    </a:lnTo>
                    <a:cubicBezTo>
                      <a:pt x="3336" y="2237"/>
                      <a:pt x="3350" y="2235"/>
                      <a:pt x="3355" y="2223"/>
                    </a:cubicBezTo>
                    <a:lnTo>
                      <a:pt x="3355" y="2223"/>
                    </a:lnTo>
                    <a:cubicBezTo>
                      <a:pt x="3347" y="2226"/>
                      <a:pt x="3339" y="2228"/>
                      <a:pt x="3331" y="2231"/>
                    </a:cubicBezTo>
                    <a:lnTo>
                      <a:pt x="3331" y="2231"/>
                    </a:lnTo>
                    <a:cubicBezTo>
                      <a:pt x="3340" y="2225"/>
                      <a:pt x="3348" y="2220"/>
                      <a:pt x="3356" y="2215"/>
                    </a:cubicBezTo>
                    <a:lnTo>
                      <a:pt x="3356" y="2215"/>
                    </a:lnTo>
                    <a:cubicBezTo>
                      <a:pt x="3356" y="2218"/>
                      <a:pt x="3356" y="2221"/>
                      <a:pt x="3355" y="2223"/>
                    </a:cubicBezTo>
                    <a:lnTo>
                      <a:pt x="3355" y="2223"/>
                    </a:lnTo>
                    <a:cubicBezTo>
                      <a:pt x="3415" y="2204"/>
                      <a:pt x="3484" y="2182"/>
                      <a:pt x="3539" y="2146"/>
                    </a:cubicBezTo>
                    <a:cubicBezTo>
                      <a:pt x="3562" y="2146"/>
                      <a:pt x="3584" y="2123"/>
                      <a:pt x="3630" y="2100"/>
                    </a:cubicBezTo>
                    <a:cubicBezTo>
                      <a:pt x="3653" y="2100"/>
                      <a:pt x="3676" y="2078"/>
                      <a:pt x="3699" y="2055"/>
                    </a:cubicBezTo>
                    <a:cubicBezTo>
                      <a:pt x="3744" y="2009"/>
                      <a:pt x="3790" y="1941"/>
                      <a:pt x="3790" y="1872"/>
                    </a:cubicBezTo>
                    <a:cubicBezTo>
                      <a:pt x="3813" y="1804"/>
                      <a:pt x="3790" y="1735"/>
                      <a:pt x="3767" y="1667"/>
                    </a:cubicBezTo>
                    <a:cubicBezTo>
                      <a:pt x="3767" y="1644"/>
                      <a:pt x="3744" y="1598"/>
                      <a:pt x="3721" y="1553"/>
                    </a:cubicBezTo>
                    <a:cubicBezTo>
                      <a:pt x="3676" y="1438"/>
                      <a:pt x="3607" y="1324"/>
                      <a:pt x="3562" y="1210"/>
                    </a:cubicBezTo>
                    <a:cubicBezTo>
                      <a:pt x="3493" y="1050"/>
                      <a:pt x="3470" y="913"/>
                      <a:pt x="3402" y="754"/>
                    </a:cubicBezTo>
                    <a:cubicBezTo>
                      <a:pt x="3379" y="662"/>
                      <a:pt x="3333" y="594"/>
                      <a:pt x="3310" y="503"/>
                    </a:cubicBezTo>
                    <a:cubicBezTo>
                      <a:pt x="3310" y="457"/>
                      <a:pt x="3310" y="411"/>
                      <a:pt x="3310" y="343"/>
                    </a:cubicBezTo>
                    <a:cubicBezTo>
                      <a:pt x="3310" y="297"/>
                      <a:pt x="3310" y="252"/>
                      <a:pt x="3288" y="229"/>
                    </a:cubicBezTo>
                    <a:cubicBezTo>
                      <a:pt x="3265" y="115"/>
                      <a:pt x="3174" y="46"/>
                      <a:pt x="3082" y="23"/>
                    </a:cubicBezTo>
                    <a:cubicBezTo>
                      <a:pt x="3059" y="23"/>
                      <a:pt x="3014" y="0"/>
                      <a:pt x="2991"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3" name="Google Shape;3753;p34"/>
              <p:cNvSpPr/>
              <p:nvPr/>
            </p:nvSpPr>
            <p:spPr>
              <a:xfrm>
                <a:off x="6749156" y="1729982"/>
                <a:ext cx="53087" cy="164315"/>
              </a:xfrm>
              <a:custGeom>
                <a:rect b="b" l="l" r="r" t="t"/>
                <a:pathLst>
                  <a:path extrusionOk="0" h="6079" w="1964">
                    <a:moveTo>
                      <a:pt x="1632" y="5458"/>
                    </a:moveTo>
                    <a:lnTo>
                      <a:pt x="1632" y="5458"/>
                    </a:lnTo>
                    <a:cubicBezTo>
                      <a:pt x="1636" y="5465"/>
                      <a:pt x="1640" y="5472"/>
                      <a:pt x="1644" y="5479"/>
                    </a:cubicBezTo>
                    <a:cubicBezTo>
                      <a:pt x="1644" y="5479"/>
                      <a:pt x="1644" y="5464"/>
                      <a:pt x="1632" y="5458"/>
                    </a:cubicBezTo>
                    <a:close/>
                    <a:moveTo>
                      <a:pt x="753" y="1"/>
                    </a:moveTo>
                    <a:cubicBezTo>
                      <a:pt x="708" y="1"/>
                      <a:pt x="639" y="23"/>
                      <a:pt x="594" y="69"/>
                    </a:cubicBezTo>
                    <a:cubicBezTo>
                      <a:pt x="548" y="137"/>
                      <a:pt x="502" y="206"/>
                      <a:pt x="480" y="274"/>
                    </a:cubicBezTo>
                    <a:cubicBezTo>
                      <a:pt x="434" y="343"/>
                      <a:pt x="411" y="389"/>
                      <a:pt x="365" y="457"/>
                    </a:cubicBezTo>
                    <a:cubicBezTo>
                      <a:pt x="297" y="617"/>
                      <a:pt x="251" y="754"/>
                      <a:pt x="206" y="914"/>
                    </a:cubicBezTo>
                    <a:cubicBezTo>
                      <a:pt x="160" y="1073"/>
                      <a:pt x="114" y="1233"/>
                      <a:pt x="69" y="1393"/>
                    </a:cubicBezTo>
                    <a:cubicBezTo>
                      <a:pt x="46" y="1530"/>
                      <a:pt x="23" y="1690"/>
                      <a:pt x="23" y="1849"/>
                    </a:cubicBezTo>
                    <a:cubicBezTo>
                      <a:pt x="0" y="2009"/>
                      <a:pt x="0" y="2169"/>
                      <a:pt x="0" y="2329"/>
                    </a:cubicBezTo>
                    <a:cubicBezTo>
                      <a:pt x="23" y="2466"/>
                      <a:pt x="23" y="2603"/>
                      <a:pt x="69" y="2740"/>
                    </a:cubicBezTo>
                    <a:cubicBezTo>
                      <a:pt x="69" y="2831"/>
                      <a:pt x="114" y="2922"/>
                      <a:pt x="137" y="3013"/>
                    </a:cubicBezTo>
                    <a:cubicBezTo>
                      <a:pt x="183" y="3173"/>
                      <a:pt x="228" y="3310"/>
                      <a:pt x="274" y="3470"/>
                    </a:cubicBezTo>
                    <a:cubicBezTo>
                      <a:pt x="297" y="3516"/>
                      <a:pt x="320" y="3584"/>
                      <a:pt x="343" y="3653"/>
                    </a:cubicBezTo>
                    <a:cubicBezTo>
                      <a:pt x="343" y="3675"/>
                      <a:pt x="365" y="3721"/>
                      <a:pt x="365" y="3744"/>
                    </a:cubicBezTo>
                    <a:cubicBezTo>
                      <a:pt x="388" y="3767"/>
                      <a:pt x="388" y="3812"/>
                      <a:pt x="411" y="3835"/>
                    </a:cubicBezTo>
                    <a:cubicBezTo>
                      <a:pt x="434" y="3858"/>
                      <a:pt x="434" y="3881"/>
                      <a:pt x="457" y="3881"/>
                    </a:cubicBezTo>
                    <a:cubicBezTo>
                      <a:pt x="490" y="3914"/>
                      <a:pt x="548" y="3935"/>
                      <a:pt x="595" y="3935"/>
                    </a:cubicBezTo>
                    <a:cubicBezTo>
                      <a:pt x="612" y="3935"/>
                      <a:pt x="627" y="3933"/>
                      <a:pt x="639" y="3926"/>
                    </a:cubicBezTo>
                    <a:cubicBezTo>
                      <a:pt x="662" y="3904"/>
                      <a:pt x="662" y="3904"/>
                      <a:pt x="685" y="3881"/>
                    </a:cubicBezTo>
                    <a:cubicBezTo>
                      <a:pt x="731" y="4018"/>
                      <a:pt x="776" y="4155"/>
                      <a:pt x="822" y="4269"/>
                    </a:cubicBezTo>
                    <a:cubicBezTo>
                      <a:pt x="868" y="4406"/>
                      <a:pt x="913" y="4520"/>
                      <a:pt x="959" y="4634"/>
                    </a:cubicBezTo>
                    <a:cubicBezTo>
                      <a:pt x="1005" y="4771"/>
                      <a:pt x="1050" y="4908"/>
                      <a:pt x="1119" y="5045"/>
                    </a:cubicBezTo>
                    <a:cubicBezTo>
                      <a:pt x="1187" y="5182"/>
                      <a:pt x="1256" y="5342"/>
                      <a:pt x="1347" y="5479"/>
                    </a:cubicBezTo>
                    <a:cubicBezTo>
                      <a:pt x="1415" y="5593"/>
                      <a:pt x="1484" y="5730"/>
                      <a:pt x="1575" y="5844"/>
                    </a:cubicBezTo>
                    <a:cubicBezTo>
                      <a:pt x="1621" y="5889"/>
                      <a:pt x="1666" y="5935"/>
                      <a:pt x="1712" y="5981"/>
                    </a:cubicBezTo>
                    <a:cubicBezTo>
                      <a:pt x="1735" y="6004"/>
                      <a:pt x="1781" y="6049"/>
                      <a:pt x="1826" y="6072"/>
                    </a:cubicBezTo>
                    <a:cubicBezTo>
                      <a:pt x="1835" y="6076"/>
                      <a:pt x="1843" y="6078"/>
                      <a:pt x="1851" y="6078"/>
                    </a:cubicBezTo>
                    <a:cubicBezTo>
                      <a:pt x="1888" y="6078"/>
                      <a:pt x="1922" y="6041"/>
                      <a:pt x="1940" y="6004"/>
                    </a:cubicBezTo>
                    <a:cubicBezTo>
                      <a:pt x="1963" y="5981"/>
                      <a:pt x="1963" y="5935"/>
                      <a:pt x="1940" y="5912"/>
                    </a:cubicBezTo>
                    <a:cubicBezTo>
                      <a:pt x="1895" y="5867"/>
                      <a:pt x="1849" y="5821"/>
                      <a:pt x="1826" y="5775"/>
                    </a:cubicBezTo>
                    <a:cubicBezTo>
                      <a:pt x="1758" y="5684"/>
                      <a:pt x="1712" y="5616"/>
                      <a:pt x="1666" y="5524"/>
                    </a:cubicBezTo>
                    <a:cubicBezTo>
                      <a:pt x="1644" y="5501"/>
                      <a:pt x="1644" y="5479"/>
                      <a:pt x="1621" y="5456"/>
                    </a:cubicBezTo>
                    <a:cubicBezTo>
                      <a:pt x="1625" y="5456"/>
                      <a:pt x="1629" y="5457"/>
                      <a:pt x="1632" y="5458"/>
                    </a:cubicBezTo>
                    <a:lnTo>
                      <a:pt x="1632" y="5458"/>
                    </a:lnTo>
                    <a:cubicBezTo>
                      <a:pt x="1546" y="5305"/>
                      <a:pt x="1481" y="5152"/>
                      <a:pt x="1415" y="4999"/>
                    </a:cubicBezTo>
                    <a:cubicBezTo>
                      <a:pt x="1347" y="4839"/>
                      <a:pt x="1278" y="4680"/>
                      <a:pt x="1233" y="4497"/>
                    </a:cubicBezTo>
                    <a:cubicBezTo>
                      <a:pt x="1164" y="4337"/>
                      <a:pt x="1096" y="4178"/>
                      <a:pt x="1050" y="4018"/>
                    </a:cubicBezTo>
                    <a:cubicBezTo>
                      <a:pt x="982" y="3812"/>
                      <a:pt x="936" y="3630"/>
                      <a:pt x="890" y="3424"/>
                    </a:cubicBezTo>
                    <a:cubicBezTo>
                      <a:pt x="845" y="3265"/>
                      <a:pt x="822" y="3082"/>
                      <a:pt x="822" y="2922"/>
                    </a:cubicBezTo>
                    <a:cubicBezTo>
                      <a:pt x="799" y="2740"/>
                      <a:pt x="799" y="2557"/>
                      <a:pt x="799" y="2374"/>
                    </a:cubicBezTo>
                    <a:cubicBezTo>
                      <a:pt x="799" y="2352"/>
                      <a:pt x="799" y="2306"/>
                      <a:pt x="799" y="2260"/>
                    </a:cubicBezTo>
                    <a:cubicBezTo>
                      <a:pt x="799" y="2260"/>
                      <a:pt x="799" y="2260"/>
                      <a:pt x="799" y="2237"/>
                    </a:cubicBezTo>
                    <a:cubicBezTo>
                      <a:pt x="799" y="2215"/>
                      <a:pt x="799" y="2169"/>
                      <a:pt x="799" y="2146"/>
                    </a:cubicBezTo>
                    <a:cubicBezTo>
                      <a:pt x="822" y="2009"/>
                      <a:pt x="845" y="1872"/>
                      <a:pt x="868" y="1735"/>
                    </a:cubicBezTo>
                    <a:cubicBezTo>
                      <a:pt x="913" y="1484"/>
                      <a:pt x="982" y="1256"/>
                      <a:pt x="1050" y="1005"/>
                    </a:cubicBezTo>
                    <a:cubicBezTo>
                      <a:pt x="1073" y="914"/>
                      <a:pt x="1119" y="822"/>
                      <a:pt x="1141" y="731"/>
                    </a:cubicBezTo>
                    <a:cubicBezTo>
                      <a:pt x="1187" y="640"/>
                      <a:pt x="1278" y="548"/>
                      <a:pt x="1233" y="434"/>
                    </a:cubicBezTo>
                    <a:cubicBezTo>
                      <a:pt x="1233" y="389"/>
                      <a:pt x="1210" y="366"/>
                      <a:pt x="1187" y="343"/>
                    </a:cubicBezTo>
                    <a:cubicBezTo>
                      <a:pt x="1187" y="320"/>
                      <a:pt x="1210" y="297"/>
                      <a:pt x="1210" y="274"/>
                    </a:cubicBezTo>
                    <a:cubicBezTo>
                      <a:pt x="1210" y="229"/>
                      <a:pt x="1187" y="160"/>
                      <a:pt x="1141" y="137"/>
                    </a:cubicBezTo>
                    <a:cubicBezTo>
                      <a:pt x="1124" y="132"/>
                      <a:pt x="1106" y="129"/>
                      <a:pt x="1087" y="129"/>
                    </a:cubicBezTo>
                    <a:cubicBezTo>
                      <a:pt x="1032" y="129"/>
                      <a:pt x="976" y="155"/>
                      <a:pt x="959" y="206"/>
                    </a:cubicBezTo>
                    <a:cubicBezTo>
                      <a:pt x="959" y="137"/>
                      <a:pt x="913" y="46"/>
                      <a:pt x="845" y="23"/>
                    </a:cubicBezTo>
                    <a:cubicBezTo>
                      <a:pt x="822" y="1"/>
                      <a:pt x="799" y="1"/>
                      <a:pt x="75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4" name="Google Shape;3754;p34"/>
              <p:cNvSpPr/>
              <p:nvPr/>
            </p:nvSpPr>
            <p:spPr>
              <a:xfrm>
                <a:off x="6769510" y="1729360"/>
                <a:ext cx="10515" cy="15461"/>
              </a:xfrm>
              <a:custGeom>
                <a:rect b="b" l="l" r="r" t="t"/>
                <a:pathLst>
                  <a:path extrusionOk="0" h="572" w="389">
                    <a:moveTo>
                      <a:pt x="69" y="1"/>
                    </a:moveTo>
                    <a:cubicBezTo>
                      <a:pt x="23" y="24"/>
                      <a:pt x="0" y="69"/>
                      <a:pt x="23" y="115"/>
                    </a:cubicBezTo>
                    <a:cubicBezTo>
                      <a:pt x="46" y="206"/>
                      <a:pt x="69" y="275"/>
                      <a:pt x="115" y="366"/>
                    </a:cubicBezTo>
                    <a:cubicBezTo>
                      <a:pt x="137" y="389"/>
                      <a:pt x="160" y="434"/>
                      <a:pt x="183" y="457"/>
                    </a:cubicBezTo>
                    <a:lnTo>
                      <a:pt x="183" y="480"/>
                    </a:lnTo>
                    <a:cubicBezTo>
                      <a:pt x="183" y="480"/>
                      <a:pt x="183" y="480"/>
                      <a:pt x="183" y="503"/>
                    </a:cubicBezTo>
                    <a:cubicBezTo>
                      <a:pt x="183" y="526"/>
                      <a:pt x="206" y="548"/>
                      <a:pt x="229" y="548"/>
                    </a:cubicBezTo>
                    <a:cubicBezTo>
                      <a:pt x="229" y="571"/>
                      <a:pt x="252" y="571"/>
                      <a:pt x="274" y="571"/>
                    </a:cubicBezTo>
                    <a:lnTo>
                      <a:pt x="320" y="571"/>
                    </a:lnTo>
                    <a:cubicBezTo>
                      <a:pt x="343" y="548"/>
                      <a:pt x="366" y="548"/>
                      <a:pt x="366" y="526"/>
                    </a:cubicBezTo>
                    <a:cubicBezTo>
                      <a:pt x="388" y="480"/>
                      <a:pt x="366" y="434"/>
                      <a:pt x="343" y="412"/>
                    </a:cubicBezTo>
                    <a:cubicBezTo>
                      <a:pt x="343" y="389"/>
                      <a:pt x="320" y="366"/>
                      <a:pt x="297" y="366"/>
                    </a:cubicBezTo>
                    <a:cubicBezTo>
                      <a:pt x="297" y="343"/>
                      <a:pt x="274" y="297"/>
                      <a:pt x="252" y="275"/>
                    </a:cubicBezTo>
                    <a:cubicBezTo>
                      <a:pt x="229" y="206"/>
                      <a:pt x="183" y="138"/>
                      <a:pt x="160" y="69"/>
                    </a:cubicBezTo>
                    <a:cubicBezTo>
                      <a:pt x="160" y="24"/>
                      <a:pt x="115" y="1"/>
                      <a:pt x="92" y="1"/>
                    </a:cubicBezTo>
                    <a:close/>
                  </a:path>
                </a:pathLst>
              </a:custGeom>
              <a:solidFill>
                <a:srgbClr val="FDA2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5" name="Google Shape;3755;p34"/>
              <p:cNvSpPr/>
              <p:nvPr/>
            </p:nvSpPr>
            <p:spPr>
              <a:xfrm>
                <a:off x="6752238" y="1740470"/>
                <a:ext cx="56168" cy="156774"/>
              </a:xfrm>
              <a:custGeom>
                <a:rect b="b" l="l" r="r" t="t"/>
                <a:pathLst>
                  <a:path extrusionOk="0" h="5800" w="2078">
                    <a:moveTo>
                      <a:pt x="1187" y="1"/>
                    </a:moveTo>
                    <a:cubicBezTo>
                      <a:pt x="1142" y="1"/>
                      <a:pt x="1096" y="23"/>
                      <a:pt x="1096" y="46"/>
                    </a:cubicBezTo>
                    <a:cubicBezTo>
                      <a:pt x="1073" y="115"/>
                      <a:pt x="1027" y="183"/>
                      <a:pt x="1005" y="252"/>
                    </a:cubicBezTo>
                    <a:cubicBezTo>
                      <a:pt x="959" y="320"/>
                      <a:pt x="936" y="389"/>
                      <a:pt x="891" y="457"/>
                    </a:cubicBezTo>
                    <a:cubicBezTo>
                      <a:pt x="845" y="640"/>
                      <a:pt x="799" y="799"/>
                      <a:pt x="754" y="982"/>
                    </a:cubicBezTo>
                    <a:cubicBezTo>
                      <a:pt x="708" y="1165"/>
                      <a:pt x="685" y="1347"/>
                      <a:pt x="662" y="1530"/>
                    </a:cubicBezTo>
                    <a:cubicBezTo>
                      <a:pt x="639" y="1712"/>
                      <a:pt x="639" y="1895"/>
                      <a:pt x="639" y="2078"/>
                    </a:cubicBezTo>
                    <a:cubicBezTo>
                      <a:pt x="617" y="2146"/>
                      <a:pt x="617" y="2237"/>
                      <a:pt x="617" y="2306"/>
                    </a:cubicBezTo>
                    <a:cubicBezTo>
                      <a:pt x="617" y="2374"/>
                      <a:pt x="617" y="2443"/>
                      <a:pt x="617" y="2534"/>
                    </a:cubicBezTo>
                    <a:cubicBezTo>
                      <a:pt x="639" y="2671"/>
                      <a:pt x="639" y="2831"/>
                      <a:pt x="662" y="2968"/>
                    </a:cubicBezTo>
                    <a:cubicBezTo>
                      <a:pt x="685" y="3128"/>
                      <a:pt x="708" y="3265"/>
                      <a:pt x="754" y="3402"/>
                    </a:cubicBezTo>
                    <a:cubicBezTo>
                      <a:pt x="776" y="3561"/>
                      <a:pt x="822" y="3698"/>
                      <a:pt x="868" y="3835"/>
                    </a:cubicBezTo>
                    <a:cubicBezTo>
                      <a:pt x="913" y="3995"/>
                      <a:pt x="959" y="4132"/>
                      <a:pt x="1005" y="4269"/>
                    </a:cubicBezTo>
                    <a:cubicBezTo>
                      <a:pt x="936" y="4132"/>
                      <a:pt x="868" y="4018"/>
                      <a:pt x="799" y="3904"/>
                    </a:cubicBezTo>
                    <a:cubicBezTo>
                      <a:pt x="776" y="3858"/>
                      <a:pt x="754" y="3812"/>
                      <a:pt x="731" y="3767"/>
                    </a:cubicBezTo>
                    <a:cubicBezTo>
                      <a:pt x="708" y="3698"/>
                      <a:pt x="685" y="3653"/>
                      <a:pt x="639" y="3584"/>
                    </a:cubicBezTo>
                    <a:cubicBezTo>
                      <a:pt x="617" y="3538"/>
                      <a:pt x="617" y="3470"/>
                      <a:pt x="594" y="3424"/>
                    </a:cubicBezTo>
                    <a:cubicBezTo>
                      <a:pt x="571" y="3356"/>
                      <a:pt x="548" y="3287"/>
                      <a:pt x="525" y="3196"/>
                    </a:cubicBezTo>
                    <a:cubicBezTo>
                      <a:pt x="457" y="2968"/>
                      <a:pt x="388" y="2740"/>
                      <a:pt x="343" y="2511"/>
                    </a:cubicBezTo>
                    <a:cubicBezTo>
                      <a:pt x="320" y="2397"/>
                      <a:pt x="297" y="2283"/>
                      <a:pt x="274" y="2169"/>
                    </a:cubicBezTo>
                    <a:cubicBezTo>
                      <a:pt x="251" y="2055"/>
                      <a:pt x="251" y="1918"/>
                      <a:pt x="251" y="1804"/>
                    </a:cubicBezTo>
                    <a:cubicBezTo>
                      <a:pt x="251" y="1690"/>
                      <a:pt x="251" y="1575"/>
                      <a:pt x="251" y="1461"/>
                    </a:cubicBezTo>
                    <a:cubicBezTo>
                      <a:pt x="251" y="1393"/>
                      <a:pt x="251" y="1347"/>
                      <a:pt x="251" y="1279"/>
                    </a:cubicBezTo>
                    <a:cubicBezTo>
                      <a:pt x="251" y="1210"/>
                      <a:pt x="251" y="1142"/>
                      <a:pt x="229" y="1073"/>
                    </a:cubicBezTo>
                    <a:cubicBezTo>
                      <a:pt x="229" y="1028"/>
                      <a:pt x="183" y="982"/>
                      <a:pt x="114" y="982"/>
                    </a:cubicBezTo>
                    <a:cubicBezTo>
                      <a:pt x="69" y="1005"/>
                      <a:pt x="23" y="1050"/>
                      <a:pt x="23" y="1096"/>
                    </a:cubicBezTo>
                    <a:cubicBezTo>
                      <a:pt x="23" y="1142"/>
                      <a:pt x="23" y="1187"/>
                      <a:pt x="23" y="1233"/>
                    </a:cubicBezTo>
                    <a:cubicBezTo>
                      <a:pt x="23" y="1553"/>
                      <a:pt x="0" y="1849"/>
                      <a:pt x="46" y="2169"/>
                    </a:cubicBezTo>
                    <a:cubicBezTo>
                      <a:pt x="69" y="2329"/>
                      <a:pt x="114" y="2488"/>
                      <a:pt x="160" y="2648"/>
                    </a:cubicBezTo>
                    <a:cubicBezTo>
                      <a:pt x="206" y="2808"/>
                      <a:pt x="229" y="2968"/>
                      <a:pt x="297" y="3105"/>
                    </a:cubicBezTo>
                    <a:cubicBezTo>
                      <a:pt x="343" y="3287"/>
                      <a:pt x="411" y="3470"/>
                      <a:pt x="457" y="3630"/>
                    </a:cubicBezTo>
                    <a:cubicBezTo>
                      <a:pt x="502" y="3698"/>
                      <a:pt x="525" y="3790"/>
                      <a:pt x="571" y="3858"/>
                    </a:cubicBezTo>
                    <a:cubicBezTo>
                      <a:pt x="594" y="3926"/>
                      <a:pt x="639" y="3995"/>
                      <a:pt x="685" y="4063"/>
                    </a:cubicBezTo>
                    <a:cubicBezTo>
                      <a:pt x="776" y="4223"/>
                      <a:pt x="845" y="4360"/>
                      <a:pt x="936" y="4497"/>
                    </a:cubicBezTo>
                    <a:cubicBezTo>
                      <a:pt x="1027" y="4634"/>
                      <a:pt x="1096" y="4771"/>
                      <a:pt x="1210" y="4908"/>
                    </a:cubicBezTo>
                    <a:cubicBezTo>
                      <a:pt x="1256" y="4999"/>
                      <a:pt x="1301" y="5068"/>
                      <a:pt x="1370" y="5159"/>
                    </a:cubicBezTo>
                    <a:cubicBezTo>
                      <a:pt x="1438" y="5228"/>
                      <a:pt x="1507" y="5296"/>
                      <a:pt x="1552" y="5364"/>
                    </a:cubicBezTo>
                    <a:cubicBezTo>
                      <a:pt x="1621" y="5456"/>
                      <a:pt x="1689" y="5524"/>
                      <a:pt x="1735" y="5616"/>
                    </a:cubicBezTo>
                    <a:cubicBezTo>
                      <a:pt x="1781" y="5638"/>
                      <a:pt x="1804" y="5684"/>
                      <a:pt x="1826" y="5730"/>
                    </a:cubicBezTo>
                    <a:lnTo>
                      <a:pt x="1849" y="5730"/>
                    </a:lnTo>
                    <a:cubicBezTo>
                      <a:pt x="1849" y="5745"/>
                      <a:pt x="1859" y="5750"/>
                      <a:pt x="1873" y="5758"/>
                    </a:cubicBezTo>
                    <a:lnTo>
                      <a:pt x="1873" y="5758"/>
                    </a:lnTo>
                    <a:cubicBezTo>
                      <a:pt x="1875" y="5765"/>
                      <a:pt x="1880" y="5775"/>
                      <a:pt x="1895" y="5775"/>
                    </a:cubicBezTo>
                    <a:cubicBezTo>
                      <a:pt x="1911" y="5791"/>
                      <a:pt x="1930" y="5799"/>
                      <a:pt x="1950" y="5799"/>
                    </a:cubicBezTo>
                    <a:cubicBezTo>
                      <a:pt x="1986" y="5799"/>
                      <a:pt x="2025" y="5774"/>
                      <a:pt x="2055" y="5730"/>
                    </a:cubicBezTo>
                    <a:cubicBezTo>
                      <a:pt x="2077" y="5684"/>
                      <a:pt x="2032" y="5593"/>
                      <a:pt x="1986" y="5547"/>
                    </a:cubicBezTo>
                    <a:cubicBezTo>
                      <a:pt x="1963" y="5479"/>
                      <a:pt x="1918" y="5410"/>
                      <a:pt x="1872" y="5342"/>
                    </a:cubicBezTo>
                    <a:cubicBezTo>
                      <a:pt x="1781" y="5182"/>
                      <a:pt x="1667" y="5022"/>
                      <a:pt x="1575" y="4862"/>
                    </a:cubicBezTo>
                    <a:cubicBezTo>
                      <a:pt x="1530" y="4771"/>
                      <a:pt x="1484" y="4680"/>
                      <a:pt x="1438" y="4588"/>
                    </a:cubicBezTo>
                    <a:cubicBezTo>
                      <a:pt x="1415" y="4520"/>
                      <a:pt x="1370" y="4474"/>
                      <a:pt x="1347" y="4406"/>
                    </a:cubicBezTo>
                    <a:cubicBezTo>
                      <a:pt x="1324" y="4337"/>
                      <a:pt x="1301" y="4269"/>
                      <a:pt x="1279" y="4200"/>
                    </a:cubicBezTo>
                    <a:cubicBezTo>
                      <a:pt x="1210" y="4041"/>
                      <a:pt x="1164" y="3904"/>
                      <a:pt x="1119" y="3744"/>
                    </a:cubicBezTo>
                    <a:cubicBezTo>
                      <a:pt x="1073" y="3607"/>
                      <a:pt x="1050" y="3447"/>
                      <a:pt x="1005" y="3310"/>
                    </a:cubicBezTo>
                    <a:cubicBezTo>
                      <a:pt x="1005" y="3265"/>
                      <a:pt x="982" y="3242"/>
                      <a:pt x="982" y="3196"/>
                    </a:cubicBezTo>
                    <a:cubicBezTo>
                      <a:pt x="936" y="3013"/>
                      <a:pt x="913" y="2808"/>
                      <a:pt x="913" y="2625"/>
                    </a:cubicBezTo>
                    <a:cubicBezTo>
                      <a:pt x="891" y="2511"/>
                      <a:pt x="891" y="2397"/>
                      <a:pt x="891" y="2306"/>
                    </a:cubicBezTo>
                    <a:cubicBezTo>
                      <a:pt x="891" y="2192"/>
                      <a:pt x="891" y="2100"/>
                      <a:pt x="891" y="1986"/>
                    </a:cubicBezTo>
                    <a:cubicBezTo>
                      <a:pt x="891" y="1872"/>
                      <a:pt x="891" y="1758"/>
                      <a:pt x="913" y="1644"/>
                    </a:cubicBezTo>
                    <a:cubicBezTo>
                      <a:pt x="913" y="1507"/>
                      <a:pt x="913" y="1393"/>
                      <a:pt x="936" y="1279"/>
                    </a:cubicBezTo>
                    <a:cubicBezTo>
                      <a:pt x="959" y="1165"/>
                      <a:pt x="959" y="1050"/>
                      <a:pt x="982" y="936"/>
                    </a:cubicBezTo>
                    <a:cubicBezTo>
                      <a:pt x="1027" y="822"/>
                      <a:pt x="1050" y="685"/>
                      <a:pt x="1073" y="571"/>
                    </a:cubicBezTo>
                    <a:cubicBezTo>
                      <a:pt x="1119" y="503"/>
                      <a:pt x="1142" y="411"/>
                      <a:pt x="1164" y="343"/>
                    </a:cubicBezTo>
                    <a:cubicBezTo>
                      <a:pt x="1210" y="274"/>
                      <a:pt x="1233" y="206"/>
                      <a:pt x="1279" y="137"/>
                    </a:cubicBezTo>
                    <a:cubicBezTo>
                      <a:pt x="1301" y="92"/>
                      <a:pt x="1279" y="23"/>
                      <a:pt x="123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6" name="Google Shape;3756;p34"/>
              <p:cNvSpPr/>
              <p:nvPr/>
            </p:nvSpPr>
            <p:spPr>
              <a:xfrm>
                <a:off x="6766428" y="1633107"/>
                <a:ext cx="204860" cy="113877"/>
              </a:xfrm>
              <a:custGeom>
                <a:rect b="b" l="l" r="r" t="t"/>
                <a:pathLst>
                  <a:path extrusionOk="0" h="4213" w="7579">
                    <a:moveTo>
                      <a:pt x="7373" y="1"/>
                    </a:moveTo>
                    <a:cubicBezTo>
                      <a:pt x="7350" y="1"/>
                      <a:pt x="7327" y="1"/>
                      <a:pt x="7304" y="24"/>
                    </a:cubicBezTo>
                    <a:cubicBezTo>
                      <a:pt x="7259" y="24"/>
                      <a:pt x="7236" y="47"/>
                      <a:pt x="7190" y="69"/>
                    </a:cubicBezTo>
                    <a:cubicBezTo>
                      <a:pt x="7122" y="115"/>
                      <a:pt x="7053" y="161"/>
                      <a:pt x="6985" y="206"/>
                    </a:cubicBezTo>
                    <a:cubicBezTo>
                      <a:pt x="6894" y="252"/>
                      <a:pt x="6825" y="298"/>
                      <a:pt x="6734" y="343"/>
                    </a:cubicBezTo>
                    <a:lnTo>
                      <a:pt x="6757" y="343"/>
                    </a:lnTo>
                    <a:cubicBezTo>
                      <a:pt x="6734" y="343"/>
                      <a:pt x="6711" y="366"/>
                      <a:pt x="6688" y="366"/>
                    </a:cubicBezTo>
                    <a:cubicBezTo>
                      <a:pt x="6483" y="457"/>
                      <a:pt x="6277" y="526"/>
                      <a:pt x="6072" y="617"/>
                    </a:cubicBezTo>
                    <a:cubicBezTo>
                      <a:pt x="5821" y="709"/>
                      <a:pt x="5570" y="823"/>
                      <a:pt x="5319" y="937"/>
                    </a:cubicBezTo>
                    <a:cubicBezTo>
                      <a:pt x="5068" y="1074"/>
                      <a:pt x="4816" y="1211"/>
                      <a:pt x="4543" y="1348"/>
                    </a:cubicBezTo>
                    <a:cubicBezTo>
                      <a:pt x="4406" y="1416"/>
                      <a:pt x="4269" y="1485"/>
                      <a:pt x="4132" y="1553"/>
                    </a:cubicBezTo>
                    <a:cubicBezTo>
                      <a:pt x="3995" y="1599"/>
                      <a:pt x="3881" y="1667"/>
                      <a:pt x="3744" y="1736"/>
                    </a:cubicBezTo>
                    <a:cubicBezTo>
                      <a:pt x="3721" y="1736"/>
                      <a:pt x="3675" y="1758"/>
                      <a:pt x="3675" y="1781"/>
                    </a:cubicBezTo>
                    <a:cubicBezTo>
                      <a:pt x="3561" y="1827"/>
                      <a:pt x="3447" y="1850"/>
                      <a:pt x="3356" y="1895"/>
                    </a:cubicBezTo>
                    <a:cubicBezTo>
                      <a:pt x="3036" y="2032"/>
                      <a:pt x="2717" y="2147"/>
                      <a:pt x="2397" y="2283"/>
                    </a:cubicBezTo>
                    <a:cubicBezTo>
                      <a:pt x="2237" y="2352"/>
                      <a:pt x="2077" y="2420"/>
                      <a:pt x="1895" y="2489"/>
                    </a:cubicBezTo>
                    <a:cubicBezTo>
                      <a:pt x="1735" y="2557"/>
                      <a:pt x="1575" y="2649"/>
                      <a:pt x="1415" y="2717"/>
                    </a:cubicBezTo>
                    <a:cubicBezTo>
                      <a:pt x="1256" y="2808"/>
                      <a:pt x="1096" y="2877"/>
                      <a:pt x="936" y="2968"/>
                    </a:cubicBezTo>
                    <a:cubicBezTo>
                      <a:pt x="799" y="3037"/>
                      <a:pt x="639" y="3082"/>
                      <a:pt x="502" y="3151"/>
                    </a:cubicBezTo>
                    <a:cubicBezTo>
                      <a:pt x="366" y="3219"/>
                      <a:pt x="229" y="3288"/>
                      <a:pt x="114" y="3379"/>
                    </a:cubicBezTo>
                    <a:cubicBezTo>
                      <a:pt x="46" y="3425"/>
                      <a:pt x="0" y="3516"/>
                      <a:pt x="23" y="3607"/>
                    </a:cubicBezTo>
                    <a:cubicBezTo>
                      <a:pt x="46" y="3653"/>
                      <a:pt x="69" y="3676"/>
                      <a:pt x="92" y="3699"/>
                    </a:cubicBezTo>
                    <a:lnTo>
                      <a:pt x="114" y="3699"/>
                    </a:lnTo>
                    <a:cubicBezTo>
                      <a:pt x="92" y="3744"/>
                      <a:pt x="92" y="3767"/>
                      <a:pt x="92" y="3813"/>
                    </a:cubicBezTo>
                    <a:cubicBezTo>
                      <a:pt x="92" y="3836"/>
                      <a:pt x="114" y="3881"/>
                      <a:pt x="137" y="3904"/>
                    </a:cubicBezTo>
                    <a:cubicBezTo>
                      <a:pt x="137" y="3927"/>
                      <a:pt x="183" y="3950"/>
                      <a:pt x="206" y="3973"/>
                    </a:cubicBezTo>
                    <a:cubicBezTo>
                      <a:pt x="229" y="3995"/>
                      <a:pt x="274" y="3995"/>
                      <a:pt x="297" y="3995"/>
                    </a:cubicBezTo>
                    <a:cubicBezTo>
                      <a:pt x="297" y="4064"/>
                      <a:pt x="320" y="4132"/>
                      <a:pt x="366" y="4178"/>
                    </a:cubicBezTo>
                    <a:cubicBezTo>
                      <a:pt x="399" y="4203"/>
                      <a:pt x="439" y="4213"/>
                      <a:pt x="481" y="4213"/>
                    </a:cubicBezTo>
                    <a:cubicBezTo>
                      <a:pt x="554" y="4213"/>
                      <a:pt x="636" y="4184"/>
                      <a:pt x="708" y="4155"/>
                    </a:cubicBezTo>
                    <a:cubicBezTo>
                      <a:pt x="799" y="4109"/>
                      <a:pt x="913" y="4064"/>
                      <a:pt x="1005" y="3995"/>
                    </a:cubicBezTo>
                    <a:cubicBezTo>
                      <a:pt x="1096" y="3950"/>
                      <a:pt x="1164" y="3904"/>
                      <a:pt x="1256" y="3858"/>
                    </a:cubicBezTo>
                    <a:cubicBezTo>
                      <a:pt x="1415" y="3767"/>
                      <a:pt x="1552" y="3699"/>
                      <a:pt x="1712" y="3630"/>
                    </a:cubicBezTo>
                    <a:cubicBezTo>
                      <a:pt x="1872" y="3562"/>
                      <a:pt x="2032" y="3493"/>
                      <a:pt x="2169" y="3425"/>
                    </a:cubicBezTo>
                    <a:cubicBezTo>
                      <a:pt x="2497" y="3272"/>
                      <a:pt x="2804" y="3140"/>
                      <a:pt x="3090" y="2968"/>
                    </a:cubicBezTo>
                    <a:lnTo>
                      <a:pt x="3090" y="2968"/>
                    </a:lnTo>
                    <a:cubicBezTo>
                      <a:pt x="3087" y="2968"/>
                      <a:pt x="3084" y="2968"/>
                      <a:pt x="3082" y="2968"/>
                    </a:cubicBezTo>
                    <a:cubicBezTo>
                      <a:pt x="3088" y="2966"/>
                      <a:pt x="3094" y="2964"/>
                      <a:pt x="3101" y="2962"/>
                    </a:cubicBezTo>
                    <a:lnTo>
                      <a:pt x="3101" y="2962"/>
                    </a:lnTo>
                    <a:cubicBezTo>
                      <a:pt x="3097" y="2964"/>
                      <a:pt x="3093" y="2966"/>
                      <a:pt x="3090" y="2968"/>
                    </a:cubicBezTo>
                    <a:lnTo>
                      <a:pt x="3090" y="2968"/>
                    </a:lnTo>
                    <a:cubicBezTo>
                      <a:pt x="3107" y="2968"/>
                      <a:pt x="3123" y="2966"/>
                      <a:pt x="3127" y="2952"/>
                    </a:cubicBezTo>
                    <a:lnTo>
                      <a:pt x="3127" y="2952"/>
                    </a:lnTo>
                    <a:cubicBezTo>
                      <a:pt x="3118" y="2955"/>
                      <a:pt x="3110" y="2959"/>
                      <a:pt x="3101" y="2962"/>
                    </a:cubicBezTo>
                    <a:lnTo>
                      <a:pt x="3101" y="2962"/>
                    </a:lnTo>
                    <a:cubicBezTo>
                      <a:pt x="3109" y="2956"/>
                      <a:pt x="3118" y="2951"/>
                      <a:pt x="3127" y="2945"/>
                    </a:cubicBezTo>
                    <a:lnTo>
                      <a:pt x="3127" y="2945"/>
                    </a:lnTo>
                    <a:cubicBezTo>
                      <a:pt x="3127" y="2948"/>
                      <a:pt x="3127" y="2950"/>
                      <a:pt x="3127" y="2952"/>
                    </a:cubicBezTo>
                    <a:lnTo>
                      <a:pt x="3127" y="2952"/>
                    </a:lnTo>
                    <a:cubicBezTo>
                      <a:pt x="3172" y="2935"/>
                      <a:pt x="3207" y="2917"/>
                      <a:pt x="3241" y="2900"/>
                    </a:cubicBezTo>
                    <a:lnTo>
                      <a:pt x="3219" y="2900"/>
                    </a:lnTo>
                    <a:lnTo>
                      <a:pt x="3473" y="2782"/>
                    </a:lnTo>
                    <a:lnTo>
                      <a:pt x="3473" y="2782"/>
                    </a:lnTo>
                    <a:cubicBezTo>
                      <a:pt x="3472" y="2783"/>
                      <a:pt x="3471" y="2784"/>
                      <a:pt x="3470" y="2786"/>
                    </a:cubicBezTo>
                    <a:cubicBezTo>
                      <a:pt x="3484" y="2779"/>
                      <a:pt x="3498" y="2771"/>
                      <a:pt x="3512" y="2764"/>
                    </a:cubicBezTo>
                    <a:lnTo>
                      <a:pt x="3512" y="2764"/>
                    </a:lnTo>
                    <a:lnTo>
                      <a:pt x="3515" y="2763"/>
                    </a:lnTo>
                    <a:cubicBezTo>
                      <a:pt x="3515" y="2763"/>
                      <a:pt x="3515" y="2763"/>
                      <a:pt x="3515" y="2763"/>
                    </a:cubicBezTo>
                    <a:lnTo>
                      <a:pt x="3515" y="2763"/>
                    </a:lnTo>
                    <a:cubicBezTo>
                      <a:pt x="3725" y="2656"/>
                      <a:pt x="3919" y="2550"/>
                      <a:pt x="4132" y="2443"/>
                    </a:cubicBezTo>
                    <a:cubicBezTo>
                      <a:pt x="4360" y="2352"/>
                      <a:pt x="4588" y="2238"/>
                      <a:pt x="4794" y="2147"/>
                    </a:cubicBezTo>
                    <a:cubicBezTo>
                      <a:pt x="4908" y="2078"/>
                      <a:pt x="4999" y="2032"/>
                      <a:pt x="5113" y="1987"/>
                    </a:cubicBezTo>
                    <a:lnTo>
                      <a:pt x="5456" y="1827"/>
                    </a:lnTo>
                    <a:cubicBezTo>
                      <a:pt x="5661" y="1713"/>
                      <a:pt x="5866" y="1622"/>
                      <a:pt x="6095" y="1507"/>
                    </a:cubicBezTo>
                    <a:lnTo>
                      <a:pt x="6072" y="1507"/>
                    </a:lnTo>
                    <a:cubicBezTo>
                      <a:pt x="6140" y="1485"/>
                      <a:pt x="6209" y="1439"/>
                      <a:pt x="6277" y="1416"/>
                    </a:cubicBezTo>
                    <a:cubicBezTo>
                      <a:pt x="6460" y="1325"/>
                      <a:pt x="6620" y="1234"/>
                      <a:pt x="6802" y="1142"/>
                    </a:cubicBezTo>
                    <a:cubicBezTo>
                      <a:pt x="6985" y="1051"/>
                      <a:pt x="7145" y="982"/>
                      <a:pt x="7327" y="891"/>
                    </a:cubicBezTo>
                    <a:cubicBezTo>
                      <a:pt x="7373" y="868"/>
                      <a:pt x="7396" y="823"/>
                      <a:pt x="7373" y="754"/>
                    </a:cubicBezTo>
                    <a:cubicBezTo>
                      <a:pt x="7373" y="731"/>
                      <a:pt x="7350" y="709"/>
                      <a:pt x="7327" y="709"/>
                    </a:cubicBezTo>
                    <a:cubicBezTo>
                      <a:pt x="7327" y="686"/>
                      <a:pt x="7327" y="686"/>
                      <a:pt x="7327" y="686"/>
                    </a:cubicBezTo>
                    <a:cubicBezTo>
                      <a:pt x="7327" y="686"/>
                      <a:pt x="7327" y="663"/>
                      <a:pt x="7327" y="640"/>
                    </a:cubicBezTo>
                    <a:cubicBezTo>
                      <a:pt x="7373" y="617"/>
                      <a:pt x="7419" y="549"/>
                      <a:pt x="7441" y="503"/>
                    </a:cubicBezTo>
                    <a:cubicBezTo>
                      <a:pt x="7487" y="457"/>
                      <a:pt x="7487" y="412"/>
                      <a:pt x="7510" y="366"/>
                    </a:cubicBezTo>
                    <a:cubicBezTo>
                      <a:pt x="7533" y="275"/>
                      <a:pt x="7578" y="206"/>
                      <a:pt x="7555" y="115"/>
                    </a:cubicBezTo>
                    <a:cubicBezTo>
                      <a:pt x="7533" y="69"/>
                      <a:pt x="7487" y="47"/>
                      <a:pt x="7464" y="24"/>
                    </a:cubicBezTo>
                    <a:cubicBezTo>
                      <a:pt x="7441" y="1"/>
                      <a:pt x="7396" y="1"/>
                      <a:pt x="737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7" name="Google Shape;3757;p34"/>
              <p:cNvSpPr/>
              <p:nvPr/>
            </p:nvSpPr>
            <p:spPr>
              <a:xfrm>
                <a:off x="6782457" y="1732442"/>
                <a:ext cx="93199" cy="139015"/>
              </a:xfrm>
              <a:custGeom>
                <a:rect b="b" l="l" r="r" t="t"/>
                <a:pathLst>
                  <a:path extrusionOk="0" h="5143" w="3448">
                    <a:moveTo>
                      <a:pt x="3326" y="4427"/>
                    </a:moveTo>
                    <a:cubicBezTo>
                      <a:pt x="3329" y="4436"/>
                      <a:pt x="3331" y="4444"/>
                      <a:pt x="3333" y="4452"/>
                    </a:cubicBezTo>
                    <a:cubicBezTo>
                      <a:pt x="3333" y="4443"/>
                      <a:pt x="3330" y="4435"/>
                      <a:pt x="3326" y="4427"/>
                    </a:cubicBezTo>
                    <a:close/>
                    <a:moveTo>
                      <a:pt x="297" y="1"/>
                    </a:moveTo>
                    <a:cubicBezTo>
                      <a:pt x="252" y="1"/>
                      <a:pt x="206" y="24"/>
                      <a:pt x="183" y="46"/>
                    </a:cubicBezTo>
                    <a:cubicBezTo>
                      <a:pt x="92" y="69"/>
                      <a:pt x="24" y="161"/>
                      <a:pt x="24" y="252"/>
                    </a:cubicBezTo>
                    <a:cubicBezTo>
                      <a:pt x="1" y="434"/>
                      <a:pt x="161" y="549"/>
                      <a:pt x="275" y="640"/>
                    </a:cubicBezTo>
                    <a:cubicBezTo>
                      <a:pt x="343" y="708"/>
                      <a:pt x="412" y="777"/>
                      <a:pt x="503" y="823"/>
                    </a:cubicBezTo>
                    <a:cubicBezTo>
                      <a:pt x="549" y="868"/>
                      <a:pt x="594" y="914"/>
                      <a:pt x="640" y="959"/>
                    </a:cubicBezTo>
                    <a:cubicBezTo>
                      <a:pt x="731" y="1074"/>
                      <a:pt x="845" y="1211"/>
                      <a:pt x="959" y="1347"/>
                    </a:cubicBezTo>
                    <a:cubicBezTo>
                      <a:pt x="1096" y="1507"/>
                      <a:pt x="1210" y="1644"/>
                      <a:pt x="1325" y="1804"/>
                    </a:cubicBezTo>
                    <a:cubicBezTo>
                      <a:pt x="1439" y="1964"/>
                      <a:pt x="1553" y="2124"/>
                      <a:pt x="1644" y="2283"/>
                    </a:cubicBezTo>
                    <a:cubicBezTo>
                      <a:pt x="1781" y="2466"/>
                      <a:pt x="1895" y="2649"/>
                      <a:pt x="1987" y="2854"/>
                    </a:cubicBezTo>
                    <a:cubicBezTo>
                      <a:pt x="2101" y="3037"/>
                      <a:pt x="2192" y="3219"/>
                      <a:pt x="2283" y="3402"/>
                    </a:cubicBezTo>
                    <a:cubicBezTo>
                      <a:pt x="2489" y="3813"/>
                      <a:pt x="2717" y="4246"/>
                      <a:pt x="2922" y="4657"/>
                    </a:cubicBezTo>
                    <a:cubicBezTo>
                      <a:pt x="2960" y="4714"/>
                      <a:pt x="3013" y="4754"/>
                      <a:pt x="3069" y="4754"/>
                    </a:cubicBezTo>
                    <a:cubicBezTo>
                      <a:pt x="3081" y="4754"/>
                      <a:pt x="3093" y="4753"/>
                      <a:pt x="3105" y="4748"/>
                    </a:cubicBezTo>
                    <a:cubicBezTo>
                      <a:pt x="3128" y="4840"/>
                      <a:pt x="3151" y="4931"/>
                      <a:pt x="3151" y="5022"/>
                    </a:cubicBezTo>
                    <a:cubicBezTo>
                      <a:pt x="3170" y="5098"/>
                      <a:pt x="3220" y="5142"/>
                      <a:pt x="3288" y="5142"/>
                    </a:cubicBezTo>
                    <a:cubicBezTo>
                      <a:pt x="3303" y="5142"/>
                      <a:pt x="3318" y="5140"/>
                      <a:pt x="3333" y="5136"/>
                    </a:cubicBezTo>
                    <a:cubicBezTo>
                      <a:pt x="3402" y="5136"/>
                      <a:pt x="3447" y="5045"/>
                      <a:pt x="3447" y="4977"/>
                    </a:cubicBezTo>
                    <a:cubicBezTo>
                      <a:pt x="3425" y="4885"/>
                      <a:pt x="3425" y="4794"/>
                      <a:pt x="3402" y="4726"/>
                    </a:cubicBezTo>
                    <a:cubicBezTo>
                      <a:pt x="3379" y="4612"/>
                      <a:pt x="3356" y="4497"/>
                      <a:pt x="3310" y="4406"/>
                    </a:cubicBezTo>
                    <a:lnTo>
                      <a:pt x="3310" y="4406"/>
                    </a:lnTo>
                    <a:cubicBezTo>
                      <a:pt x="3310" y="4406"/>
                      <a:pt x="3319" y="4415"/>
                      <a:pt x="3326" y="4427"/>
                    </a:cubicBezTo>
                    <a:lnTo>
                      <a:pt x="3326" y="4427"/>
                    </a:lnTo>
                    <a:cubicBezTo>
                      <a:pt x="3281" y="4276"/>
                      <a:pt x="3217" y="4124"/>
                      <a:pt x="3173" y="3972"/>
                    </a:cubicBezTo>
                    <a:cubicBezTo>
                      <a:pt x="3105" y="3835"/>
                      <a:pt x="3059" y="3699"/>
                      <a:pt x="2991" y="3562"/>
                    </a:cubicBezTo>
                    <a:cubicBezTo>
                      <a:pt x="2922" y="3425"/>
                      <a:pt x="2877" y="3265"/>
                      <a:pt x="2808" y="3128"/>
                    </a:cubicBezTo>
                    <a:cubicBezTo>
                      <a:pt x="2740" y="2991"/>
                      <a:pt x="2671" y="2854"/>
                      <a:pt x="2603" y="2717"/>
                    </a:cubicBezTo>
                    <a:cubicBezTo>
                      <a:pt x="2466" y="2466"/>
                      <a:pt x="2329" y="2215"/>
                      <a:pt x="2169" y="1964"/>
                    </a:cubicBezTo>
                    <a:cubicBezTo>
                      <a:pt x="2078" y="1827"/>
                      <a:pt x="1987" y="1667"/>
                      <a:pt x="1872" y="1530"/>
                    </a:cubicBezTo>
                    <a:cubicBezTo>
                      <a:pt x="1804" y="1416"/>
                      <a:pt x="1713" y="1302"/>
                      <a:pt x="1599" y="1165"/>
                    </a:cubicBezTo>
                    <a:cubicBezTo>
                      <a:pt x="1507" y="1051"/>
                      <a:pt x="1416" y="937"/>
                      <a:pt x="1325" y="845"/>
                    </a:cubicBezTo>
                    <a:cubicBezTo>
                      <a:pt x="1233" y="708"/>
                      <a:pt x="1119" y="594"/>
                      <a:pt x="1005" y="480"/>
                    </a:cubicBezTo>
                    <a:cubicBezTo>
                      <a:pt x="891" y="389"/>
                      <a:pt x="777" y="275"/>
                      <a:pt x="640" y="183"/>
                    </a:cubicBezTo>
                    <a:cubicBezTo>
                      <a:pt x="594" y="138"/>
                      <a:pt x="571" y="115"/>
                      <a:pt x="526" y="92"/>
                    </a:cubicBezTo>
                    <a:cubicBezTo>
                      <a:pt x="434" y="46"/>
                      <a:pt x="366" y="1"/>
                      <a:pt x="29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8" name="Google Shape;3758;p34"/>
              <p:cNvSpPr/>
              <p:nvPr/>
            </p:nvSpPr>
            <p:spPr>
              <a:xfrm>
                <a:off x="6834895" y="1691735"/>
                <a:ext cx="93821" cy="52708"/>
              </a:xfrm>
              <a:custGeom>
                <a:rect b="b" l="l" r="r" t="t"/>
                <a:pathLst>
                  <a:path extrusionOk="0" h="1950" w="3471">
                    <a:moveTo>
                      <a:pt x="3265" y="0"/>
                    </a:moveTo>
                    <a:cubicBezTo>
                      <a:pt x="3242" y="0"/>
                      <a:pt x="3219" y="0"/>
                      <a:pt x="3196" y="23"/>
                    </a:cubicBezTo>
                    <a:cubicBezTo>
                      <a:pt x="3059" y="69"/>
                      <a:pt x="2923" y="137"/>
                      <a:pt x="2786" y="206"/>
                    </a:cubicBezTo>
                    <a:cubicBezTo>
                      <a:pt x="2649" y="274"/>
                      <a:pt x="2535" y="343"/>
                      <a:pt x="2420" y="434"/>
                    </a:cubicBezTo>
                    <a:cubicBezTo>
                      <a:pt x="2283" y="502"/>
                      <a:pt x="2169" y="594"/>
                      <a:pt x="2055" y="662"/>
                    </a:cubicBezTo>
                    <a:cubicBezTo>
                      <a:pt x="1987" y="685"/>
                      <a:pt x="1941" y="731"/>
                      <a:pt x="1895" y="776"/>
                    </a:cubicBezTo>
                    <a:cubicBezTo>
                      <a:pt x="1827" y="822"/>
                      <a:pt x="1758" y="845"/>
                      <a:pt x="1713" y="891"/>
                    </a:cubicBezTo>
                    <a:cubicBezTo>
                      <a:pt x="1690" y="891"/>
                      <a:pt x="1690" y="891"/>
                      <a:pt x="1690" y="913"/>
                    </a:cubicBezTo>
                    <a:cubicBezTo>
                      <a:pt x="1690" y="891"/>
                      <a:pt x="1690" y="891"/>
                      <a:pt x="1690" y="891"/>
                    </a:cubicBezTo>
                    <a:cubicBezTo>
                      <a:pt x="1439" y="1027"/>
                      <a:pt x="1188" y="1164"/>
                      <a:pt x="937" y="1301"/>
                    </a:cubicBezTo>
                    <a:cubicBezTo>
                      <a:pt x="823" y="1370"/>
                      <a:pt x="686" y="1438"/>
                      <a:pt x="549" y="1507"/>
                    </a:cubicBezTo>
                    <a:cubicBezTo>
                      <a:pt x="503" y="1530"/>
                      <a:pt x="435" y="1575"/>
                      <a:pt x="366" y="1621"/>
                    </a:cubicBezTo>
                    <a:cubicBezTo>
                      <a:pt x="275" y="1644"/>
                      <a:pt x="184" y="1689"/>
                      <a:pt x="92" y="1735"/>
                    </a:cubicBezTo>
                    <a:cubicBezTo>
                      <a:pt x="24" y="1758"/>
                      <a:pt x="1" y="1826"/>
                      <a:pt x="24" y="1872"/>
                    </a:cubicBezTo>
                    <a:cubicBezTo>
                      <a:pt x="41" y="1923"/>
                      <a:pt x="84" y="1949"/>
                      <a:pt x="133" y="1949"/>
                    </a:cubicBezTo>
                    <a:cubicBezTo>
                      <a:pt x="149" y="1949"/>
                      <a:pt x="166" y="1946"/>
                      <a:pt x="184" y="1940"/>
                    </a:cubicBezTo>
                    <a:cubicBezTo>
                      <a:pt x="320" y="1872"/>
                      <a:pt x="480" y="1804"/>
                      <a:pt x="640" y="1712"/>
                    </a:cubicBezTo>
                    <a:cubicBezTo>
                      <a:pt x="754" y="1667"/>
                      <a:pt x="891" y="1598"/>
                      <a:pt x="1028" y="1552"/>
                    </a:cubicBezTo>
                    <a:cubicBezTo>
                      <a:pt x="1279" y="1438"/>
                      <a:pt x="1553" y="1301"/>
                      <a:pt x="1804" y="1187"/>
                    </a:cubicBezTo>
                    <a:cubicBezTo>
                      <a:pt x="1941" y="1119"/>
                      <a:pt x="2055" y="1027"/>
                      <a:pt x="2192" y="959"/>
                    </a:cubicBezTo>
                    <a:cubicBezTo>
                      <a:pt x="2329" y="891"/>
                      <a:pt x="2443" y="822"/>
                      <a:pt x="2580" y="754"/>
                    </a:cubicBezTo>
                    <a:cubicBezTo>
                      <a:pt x="2694" y="685"/>
                      <a:pt x="2808" y="639"/>
                      <a:pt x="2923" y="571"/>
                    </a:cubicBezTo>
                    <a:cubicBezTo>
                      <a:pt x="3059" y="502"/>
                      <a:pt x="3196" y="457"/>
                      <a:pt x="3311" y="388"/>
                    </a:cubicBezTo>
                    <a:lnTo>
                      <a:pt x="3356" y="366"/>
                    </a:lnTo>
                    <a:cubicBezTo>
                      <a:pt x="3402" y="343"/>
                      <a:pt x="3425" y="320"/>
                      <a:pt x="3448" y="274"/>
                    </a:cubicBezTo>
                    <a:cubicBezTo>
                      <a:pt x="3470" y="229"/>
                      <a:pt x="3470" y="160"/>
                      <a:pt x="3448" y="114"/>
                    </a:cubicBezTo>
                    <a:cubicBezTo>
                      <a:pt x="3425" y="46"/>
                      <a:pt x="3356" y="0"/>
                      <a:pt x="3265"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9" name="Google Shape;3759;p34"/>
              <p:cNvSpPr/>
              <p:nvPr/>
            </p:nvSpPr>
            <p:spPr>
              <a:xfrm>
                <a:off x="6877468" y="1707142"/>
                <a:ext cx="64818" cy="34598"/>
              </a:xfrm>
              <a:custGeom>
                <a:rect b="b" l="l" r="r" t="t"/>
                <a:pathLst>
                  <a:path extrusionOk="0" h="1280" w="2398">
                    <a:moveTo>
                      <a:pt x="2283" y="1"/>
                    </a:moveTo>
                    <a:cubicBezTo>
                      <a:pt x="2238" y="1"/>
                      <a:pt x="2215" y="24"/>
                      <a:pt x="2192" y="24"/>
                    </a:cubicBezTo>
                    <a:cubicBezTo>
                      <a:pt x="2192" y="24"/>
                      <a:pt x="2192" y="47"/>
                      <a:pt x="2192" y="47"/>
                    </a:cubicBezTo>
                    <a:cubicBezTo>
                      <a:pt x="2101" y="92"/>
                      <a:pt x="2032" y="138"/>
                      <a:pt x="1941" y="161"/>
                    </a:cubicBezTo>
                    <a:cubicBezTo>
                      <a:pt x="1850" y="206"/>
                      <a:pt x="1758" y="252"/>
                      <a:pt x="1667" y="321"/>
                    </a:cubicBezTo>
                    <a:cubicBezTo>
                      <a:pt x="1484" y="389"/>
                      <a:pt x="1325" y="480"/>
                      <a:pt x="1165" y="572"/>
                    </a:cubicBezTo>
                    <a:cubicBezTo>
                      <a:pt x="1005" y="663"/>
                      <a:pt x="823" y="754"/>
                      <a:pt x="663" y="846"/>
                    </a:cubicBezTo>
                    <a:cubicBezTo>
                      <a:pt x="571" y="891"/>
                      <a:pt x="457" y="937"/>
                      <a:pt x="366" y="982"/>
                    </a:cubicBezTo>
                    <a:cubicBezTo>
                      <a:pt x="275" y="1028"/>
                      <a:pt x="161" y="1074"/>
                      <a:pt x="69" y="1119"/>
                    </a:cubicBezTo>
                    <a:cubicBezTo>
                      <a:pt x="24" y="1142"/>
                      <a:pt x="1" y="1188"/>
                      <a:pt x="24" y="1234"/>
                    </a:cubicBezTo>
                    <a:cubicBezTo>
                      <a:pt x="24" y="1279"/>
                      <a:pt x="92" y="1279"/>
                      <a:pt x="115" y="1279"/>
                    </a:cubicBezTo>
                    <a:cubicBezTo>
                      <a:pt x="229" y="1234"/>
                      <a:pt x="320" y="1188"/>
                      <a:pt x="412" y="1142"/>
                    </a:cubicBezTo>
                    <a:cubicBezTo>
                      <a:pt x="503" y="1097"/>
                      <a:pt x="594" y="1051"/>
                      <a:pt x="708" y="1005"/>
                    </a:cubicBezTo>
                    <a:cubicBezTo>
                      <a:pt x="868" y="914"/>
                      <a:pt x="1074" y="823"/>
                      <a:pt x="1256" y="754"/>
                    </a:cubicBezTo>
                    <a:cubicBezTo>
                      <a:pt x="1416" y="663"/>
                      <a:pt x="1599" y="572"/>
                      <a:pt x="1781" y="503"/>
                    </a:cubicBezTo>
                    <a:cubicBezTo>
                      <a:pt x="1873" y="457"/>
                      <a:pt x="1964" y="435"/>
                      <a:pt x="2055" y="389"/>
                    </a:cubicBezTo>
                    <a:cubicBezTo>
                      <a:pt x="2146" y="343"/>
                      <a:pt x="2261" y="275"/>
                      <a:pt x="2352" y="206"/>
                    </a:cubicBezTo>
                    <a:cubicBezTo>
                      <a:pt x="2375" y="206"/>
                      <a:pt x="2398" y="161"/>
                      <a:pt x="2398" y="138"/>
                    </a:cubicBezTo>
                    <a:cubicBezTo>
                      <a:pt x="2398" y="115"/>
                      <a:pt x="2375" y="69"/>
                      <a:pt x="2375" y="47"/>
                    </a:cubicBezTo>
                    <a:cubicBezTo>
                      <a:pt x="2352" y="24"/>
                      <a:pt x="2329" y="24"/>
                      <a:pt x="2283"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0" name="Google Shape;3760;p34"/>
              <p:cNvSpPr/>
              <p:nvPr/>
            </p:nvSpPr>
            <p:spPr>
              <a:xfrm>
                <a:off x="6953990" y="1739226"/>
                <a:ext cx="209780" cy="145421"/>
              </a:xfrm>
              <a:custGeom>
                <a:rect b="b" l="l" r="r" t="t"/>
                <a:pathLst>
                  <a:path extrusionOk="0" h="5380" w="7761">
                    <a:moveTo>
                      <a:pt x="7350" y="1"/>
                    </a:moveTo>
                    <a:cubicBezTo>
                      <a:pt x="7304" y="1"/>
                      <a:pt x="7259" y="24"/>
                      <a:pt x="7213" y="24"/>
                    </a:cubicBezTo>
                    <a:cubicBezTo>
                      <a:pt x="7030" y="47"/>
                      <a:pt x="6848" y="115"/>
                      <a:pt x="6688" y="183"/>
                    </a:cubicBezTo>
                    <a:cubicBezTo>
                      <a:pt x="6391" y="298"/>
                      <a:pt x="6117" y="412"/>
                      <a:pt x="5843" y="549"/>
                    </a:cubicBezTo>
                    <a:cubicBezTo>
                      <a:pt x="5570" y="686"/>
                      <a:pt x="5273" y="823"/>
                      <a:pt x="4999" y="960"/>
                    </a:cubicBezTo>
                    <a:cubicBezTo>
                      <a:pt x="4702" y="1119"/>
                      <a:pt x="4428" y="1256"/>
                      <a:pt x="4154" y="1416"/>
                    </a:cubicBezTo>
                    <a:cubicBezTo>
                      <a:pt x="3880" y="1553"/>
                      <a:pt x="3607" y="1690"/>
                      <a:pt x="3333" y="1827"/>
                    </a:cubicBezTo>
                    <a:cubicBezTo>
                      <a:pt x="3219" y="1895"/>
                      <a:pt x="3082" y="1987"/>
                      <a:pt x="2945" y="2032"/>
                    </a:cubicBezTo>
                    <a:cubicBezTo>
                      <a:pt x="2831" y="2101"/>
                      <a:pt x="2716" y="2169"/>
                      <a:pt x="2579" y="2215"/>
                    </a:cubicBezTo>
                    <a:cubicBezTo>
                      <a:pt x="2328" y="2329"/>
                      <a:pt x="2077" y="2443"/>
                      <a:pt x="1849" y="2557"/>
                    </a:cubicBezTo>
                    <a:cubicBezTo>
                      <a:pt x="1712" y="2626"/>
                      <a:pt x="1575" y="2694"/>
                      <a:pt x="1461" y="2740"/>
                    </a:cubicBezTo>
                    <a:cubicBezTo>
                      <a:pt x="1324" y="2786"/>
                      <a:pt x="1187" y="2831"/>
                      <a:pt x="1073" y="2900"/>
                    </a:cubicBezTo>
                    <a:cubicBezTo>
                      <a:pt x="890" y="2968"/>
                      <a:pt x="708" y="3037"/>
                      <a:pt x="548" y="3128"/>
                    </a:cubicBezTo>
                    <a:cubicBezTo>
                      <a:pt x="457" y="3174"/>
                      <a:pt x="388" y="3219"/>
                      <a:pt x="297" y="3265"/>
                    </a:cubicBezTo>
                    <a:cubicBezTo>
                      <a:pt x="228" y="3333"/>
                      <a:pt x="160" y="3425"/>
                      <a:pt x="114" y="3516"/>
                    </a:cubicBezTo>
                    <a:cubicBezTo>
                      <a:pt x="0" y="3699"/>
                      <a:pt x="46" y="3927"/>
                      <a:pt x="91" y="4132"/>
                    </a:cubicBezTo>
                    <a:cubicBezTo>
                      <a:pt x="114" y="4246"/>
                      <a:pt x="137" y="4361"/>
                      <a:pt x="183" y="4475"/>
                    </a:cubicBezTo>
                    <a:cubicBezTo>
                      <a:pt x="206" y="4543"/>
                      <a:pt x="228" y="4612"/>
                      <a:pt x="251" y="4703"/>
                    </a:cubicBezTo>
                    <a:cubicBezTo>
                      <a:pt x="297" y="4885"/>
                      <a:pt x="297" y="5159"/>
                      <a:pt x="480" y="5274"/>
                    </a:cubicBezTo>
                    <a:cubicBezTo>
                      <a:pt x="540" y="5334"/>
                      <a:pt x="611" y="5355"/>
                      <a:pt x="686" y="5355"/>
                    </a:cubicBezTo>
                    <a:cubicBezTo>
                      <a:pt x="723" y="5355"/>
                      <a:pt x="761" y="5350"/>
                      <a:pt x="799" y="5342"/>
                    </a:cubicBezTo>
                    <a:cubicBezTo>
                      <a:pt x="839" y="5369"/>
                      <a:pt x="879" y="5380"/>
                      <a:pt x="919" y="5380"/>
                    </a:cubicBezTo>
                    <a:cubicBezTo>
                      <a:pt x="948" y="5380"/>
                      <a:pt x="976" y="5374"/>
                      <a:pt x="1005" y="5365"/>
                    </a:cubicBezTo>
                    <a:cubicBezTo>
                      <a:pt x="1278" y="5251"/>
                      <a:pt x="1552" y="5114"/>
                      <a:pt x="1826" y="5000"/>
                    </a:cubicBezTo>
                    <a:cubicBezTo>
                      <a:pt x="1963" y="4931"/>
                      <a:pt x="2100" y="4863"/>
                      <a:pt x="2260" y="4794"/>
                    </a:cubicBezTo>
                    <a:cubicBezTo>
                      <a:pt x="2397" y="4726"/>
                      <a:pt x="2534" y="4657"/>
                      <a:pt x="2671" y="4589"/>
                    </a:cubicBezTo>
                    <a:cubicBezTo>
                      <a:pt x="3196" y="4315"/>
                      <a:pt x="3744" y="4087"/>
                      <a:pt x="4291" y="3836"/>
                    </a:cubicBezTo>
                    <a:cubicBezTo>
                      <a:pt x="4565" y="3699"/>
                      <a:pt x="4839" y="3584"/>
                      <a:pt x="5113" y="3448"/>
                    </a:cubicBezTo>
                    <a:cubicBezTo>
                      <a:pt x="5364" y="3333"/>
                      <a:pt x="5615" y="3196"/>
                      <a:pt x="5866" y="3082"/>
                    </a:cubicBezTo>
                    <a:cubicBezTo>
                      <a:pt x="6003" y="3014"/>
                      <a:pt x="6163" y="2945"/>
                      <a:pt x="6300" y="2877"/>
                    </a:cubicBezTo>
                    <a:cubicBezTo>
                      <a:pt x="6437" y="2808"/>
                      <a:pt x="6551" y="2763"/>
                      <a:pt x="6688" y="2694"/>
                    </a:cubicBezTo>
                    <a:cubicBezTo>
                      <a:pt x="6825" y="2626"/>
                      <a:pt x="6985" y="2557"/>
                      <a:pt x="7122" y="2512"/>
                    </a:cubicBezTo>
                    <a:cubicBezTo>
                      <a:pt x="7236" y="2466"/>
                      <a:pt x="7373" y="2420"/>
                      <a:pt x="7487" y="2352"/>
                    </a:cubicBezTo>
                    <a:cubicBezTo>
                      <a:pt x="7578" y="2306"/>
                      <a:pt x="7669" y="2238"/>
                      <a:pt x="7715" y="2146"/>
                    </a:cubicBezTo>
                    <a:cubicBezTo>
                      <a:pt x="7761" y="2032"/>
                      <a:pt x="7761" y="1964"/>
                      <a:pt x="7761" y="1850"/>
                    </a:cubicBezTo>
                    <a:cubicBezTo>
                      <a:pt x="7761" y="1736"/>
                      <a:pt x="7738" y="1621"/>
                      <a:pt x="7738" y="1485"/>
                    </a:cubicBezTo>
                    <a:cubicBezTo>
                      <a:pt x="7738" y="1302"/>
                      <a:pt x="7738" y="1119"/>
                      <a:pt x="7738" y="937"/>
                    </a:cubicBezTo>
                    <a:cubicBezTo>
                      <a:pt x="7738" y="800"/>
                      <a:pt x="7715" y="640"/>
                      <a:pt x="7715" y="480"/>
                    </a:cubicBezTo>
                    <a:cubicBezTo>
                      <a:pt x="7715" y="389"/>
                      <a:pt x="7738" y="298"/>
                      <a:pt x="7692" y="229"/>
                    </a:cubicBezTo>
                    <a:cubicBezTo>
                      <a:pt x="7669" y="138"/>
                      <a:pt x="7601" y="69"/>
                      <a:pt x="7510" y="47"/>
                    </a:cubicBezTo>
                    <a:cubicBezTo>
                      <a:pt x="7464" y="24"/>
                      <a:pt x="7396" y="1"/>
                      <a:pt x="7350"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1" name="Google Shape;3761;p34"/>
              <p:cNvSpPr/>
              <p:nvPr/>
            </p:nvSpPr>
            <p:spPr>
              <a:xfrm>
                <a:off x="6970018" y="1600427"/>
                <a:ext cx="87631" cy="51492"/>
              </a:xfrm>
              <a:custGeom>
                <a:rect b="b" l="l" r="r" t="t"/>
                <a:pathLst>
                  <a:path extrusionOk="0" h="1905" w="3242">
                    <a:moveTo>
                      <a:pt x="2671" y="0"/>
                    </a:moveTo>
                    <a:cubicBezTo>
                      <a:pt x="2626" y="0"/>
                      <a:pt x="2557" y="23"/>
                      <a:pt x="2511" y="46"/>
                    </a:cubicBezTo>
                    <a:cubicBezTo>
                      <a:pt x="2466" y="46"/>
                      <a:pt x="2420" y="69"/>
                      <a:pt x="2374" y="69"/>
                    </a:cubicBezTo>
                    <a:cubicBezTo>
                      <a:pt x="2352" y="46"/>
                      <a:pt x="2329" y="23"/>
                      <a:pt x="2283" y="23"/>
                    </a:cubicBezTo>
                    <a:cubicBezTo>
                      <a:pt x="2270" y="16"/>
                      <a:pt x="2254" y="14"/>
                      <a:pt x="2238" y="14"/>
                    </a:cubicBezTo>
                    <a:cubicBezTo>
                      <a:pt x="2199" y="14"/>
                      <a:pt x="2156" y="30"/>
                      <a:pt x="2123" y="46"/>
                    </a:cubicBezTo>
                    <a:cubicBezTo>
                      <a:pt x="1986" y="92"/>
                      <a:pt x="1827" y="160"/>
                      <a:pt x="1667" y="228"/>
                    </a:cubicBezTo>
                    <a:cubicBezTo>
                      <a:pt x="1598" y="251"/>
                      <a:pt x="1530" y="297"/>
                      <a:pt x="1439" y="320"/>
                    </a:cubicBezTo>
                    <a:cubicBezTo>
                      <a:pt x="1370" y="343"/>
                      <a:pt x="1302" y="388"/>
                      <a:pt x="1210" y="434"/>
                    </a:cubicBezTo>
                    <a:cubicBezTo>
                      <a:pt x="1051" y="502"/>
                      <a:pt x="891" y="571"/>
                      <a:pt x="754" y="662"/>
                    </a:cubicBezTo>
                    <a:cubicBezTo>
                      <a:pt x="663" y="708"/>
                      <a:pt x="594" y="731"/>
                      <a:pt x="503" y="776"/>
                    </a:cubicBezTo>
                    <a:cubicBezTo>
                      <a:pt x="457" y="799"/>
                      <a:pt x="434" y="822"/>
                      <a:pt x="389" y="845"/>
                    </a:cubicBezTo>
                    <a:cubicBezTo>
                      <a:pt x="366" y="868"/>
                      <a:pt x="320" y="890"/>
                      <a:pt x="297" y="913"/>
                    </a:cubicBezTo>
                    <a:cubicBezTo>
                      <a:pt x="252" y="959"/>
                      <a:pt x="229" y="1005"/>
                      <a:pt x="229" y="1073"/>
                    </a:cubicBezTo>
                    <a:cubicBezTo>
                      <a:pt x="183" y="1096"/>
                      <a:pt x="138" y="1119"/>
                      <a:pt x="115" y="1164"/>
                    </a:cubicBezTo>
                    <a:cubicBezTo>
                      <a:pt x="69" y="1210"/>
                      <a:pt x="23" y="1256"/>
                      <a:pt x="23" y="1301"/>
                    </a:cubicBezTo>
                    <a:cubicBezTo>
                      <a:pt x="1" y="1347"/>
                      <a:pt x="1" y="1415"/>
                      <a:pt x="1" y="1461"/>
                    </a:cubicBezTo>
                    <a:cubicBezTo>
                      <a:pt x="23" y="1484"/>
                      <a:pt x="23" y="1507"/>
                      <a:pt x="23" y="1552"/>
                    </a:cubicBezTo>
                    <a:cubicBezTo>
                      <a:pt x="46" y="1575"/>
                      <a:pt x="46" y="1598"/>
                      <a:pt x="69" y="1621"/>
                    </a:cubicBezTo>
                    <a:cubicBezTo>
                      <a:pt x="92" y="1666"/>
                      <a:pt x="115" y="1689"/>
                      <a:pt x="160" y="1712"/>
                    </a:cubicBezTo>
                    <a:cubicBezTo>
                      <a:pt x="138" y="1735"/>
                      <a:pt x="138" y="1735"/>
                      <a:pt x="115" y="1758"/>
                    </a:cubicBezTo>
                    <a:cubicBezTo>
                      <a:pt x="69" y="1781"/>
                      <a:pt x="46" y="1826"/>
                      <a:pt x="69" y="1872"/>
                    </a:cubicBezTo>
                    <a:cubicBezTo>
                      <a:pt x="85" y="1888"/>
                      <a:pt x="113" y="1904"/>
                      <a:pt x="144" y="1904"/>
                    </a:cubicBezTo>
                    <a:cubicBezTo>
                      <a:pt x="157" y="1904"/>
                      <a:pt x="170" y="1901"/>
                      <a:pt x="183" y="1895"/>
                    </a:cubicBezTo>
                    <a:cubicBezTo>
                      <a:pt x="297" y="1826"/>
                      <a:pt x="434" y="1758"/>
                      <a:pt x="548" y="1712"/>
                    </a:cubicBezTo>
                    <a:cubicBezTo>
                      <a:pt x="685" y="1644"/>
                      <a:pt x="800" y="1598"/>
                      <a:pt x="914" y="1552"/>
                    </a:cubicBezTo>
                    <a:cubicBezTo>
                      <a:pt x="1051" y="1484"/>
                      <a:pt x="1165" y="1438"/>
                      <a:pt x="1302" y="1393"/>
                    </a:cubicBezTo>
                    <a:cubicBezTo>
                      <a:pt x="1393" y="1347"/>
                      <a:pt x="1507" y="1301"/>
                      <a:pt x="1621" y="1233"/>
                    </a:cubicBezTo>
                    <a:cubicBezTo>
                      <a:pt x="1872" y="1119"/>
                      <a:pt x="2123" y="1005"/>
                      <a:pt x="2374" y="890"/>
                    </a:cubicBezTo>
                    <a:cubicBezTo>
                      <a:pt x="2489" y="822"/>
                      <a:pt x="2626" y="776"/>
                      <a:pt x="2763" y="708"/>
                    </a:cubicBezTo>
                    <a:cubicBezTo>
                      <a:pt x="2831" y="662"/>
                      <a:pt x="2922" y="639"/>
                      <a:pt x="3014" y="594"/>
                    </a:cubicBezTo>
                    <a:cubicBezTo>
                      <a:pt x="3036" y="571"/>
                      <a:pt x="3082" y="525"/>
                      <a:pt x="3128" y="502"/>
                    </a:cubicBezTo>
                    <a:cubicBezTo>
                      <a:pt x="3173" y="480"/>
                      <a:pt x="3196" y="434"/>
                      <a:pt x="3219" y="388"/>
                    </a:cubicBezTo>
                    <a:cubicBezTo>
                      <a:pt x="3242" y="297"/>
                      <a:pt x="3196" y="206"/>
                      <a:pt x="3128" y="183"/>
                    </a:cubicBezTo>
                    <a:cubicBezTo>
                      <a:pt x="3082" y="171"/>
                      <a:pt x="3042" y="166"/>
                      <a:pt x="3005" y="166"/>
                    </a:cubicBezTo>
                    <a:cubicBezTo>
                      <a:pt x="2968" y="166"/>
                      <a:pt x="2934" y="171"/>
                      <a:pt x="2899" y="183"/>
                    </a:cubicBezTo>
                    <a:cubicBezTo>
                      <a:pt x="2899" y="160"/>
                      <a:pt x="2877" y="160"/>
                      <a:pt x="2877" y="137"/>
                    </a:cubicBezTo>
                    <a:cubicBezTo>
                      <a:pt x="2854" y="92"/>
                      <a:pt x="2831" y="69"/>
                      <a:pt x="2808" y="46"/>
                    </a:cubicBezTo>
                    <a:cubicBezTo>
                      <a:pt x="2763" y="23"/>
                      <a:pt x="2740" y="23"/>
                      <a:pt x="2694"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2" name="Google Shape;3762;p34"/>
              <p:cNvSpPr/>
              <p:nvPr/>
            </p:nvSpPr>
            <p:spPr>
              <a:xfrm>
                <a:off x="6970018" y="1607212"/>
                <a:ext cx="90118" cy="46708"/>
              </a:xfrm>
              <a:custGeom>
                <a:rect b="b" l="l" r="r" t="t"/>
                <a:pathLst>
                  <a:path extrusionOk="0" h="1728" w="3334">
                    <a:moveTo>
                      <a:pt x="3196" y="0"/>
                    </a:moveTo>
                    <a:cubicBezTo>
                      <a:pt x="3173" y="0"/>
                      <a:pt x="3151" y="0"/>
                      <a:pt x="3128" y="23"/>
                    </a:cubicBezTo>
                    <a:cubicBezTo>
                      <a:pt x="3059" y="69"/>
                      <a:pt x="2968" y="92"/>
                      <a:pt x="2899" y="137"/>
                    </a:cubicBezTo>
                    <a:cubicBezTo>
                      <a:pt x="2785" y="206"/>
                      <a:pt x="2648" y="274"/>
                      <a:pt x="2534" y="320"/>
                    </a:cubicBezTo>
                    <a:cubicBezTo>
                      <a:pt x="2283" y="457"/>
                      <a:pt x="2032" y="571"/>
                      <a:pt x="1781" y="708"/>
                    </a:cubicBezTo>
                    <a:cubicBezTo>
                      <a:pt x="1644" y="776"/>
                      <a:pt x="1507" y="845"/>
                      <a:pt x="1393" y="913"/>
                    </a:cubicBezTo>
                    <a:cubicBezTo>
                      <a:pt x="1325" y="936"/>
                      <a:pt x="1233" y="982"/>
                      <a:pt x="1165" y="1005"/>
                    </a:cubicBezTo>
                    <a:cubicBezTo>
                      <a:pt x="1096" y="1050"/>
                      <a:pt x="1028" y="1073"/>
                      <a:pt x="959" y="1119"/>
                    </a:cubicBezTo>
                    <a:cubicBezTo>
                      <a:pt x="845" y="1164"/>
                      <a:pt x="731" y="1233"/>
                      <a:pt x="594" y="1301"/>
                    </a:cubicBezTo>
                    <a:cubicBezTo>
                      <a:pt x="457" y="1370"/>
                      <a:pt x="320" y="1415"/>
                      <a:pt x="206" y="1507"/>
                    </a:cubicBezTo>
                    <a:cubicBezTo>
                      <a:pt x="160" y="1530"/>
                      <a:pt x="115" y="1552"/>
                      <a:pt x="69" y="1575"/>
                    </a:cubicBezTo>
                    <a:cubicBezTo>
                      <a:pt x="23" y="1598"/>
                      <a:pt x="1" y="1644"/>
                      <a:pt x="23" y="1689"/>
                    </a:cubicBezTo>
                    <a:cubicBezTo>
                      <a:pt x="37" y="1716"/>
                      <a:pt x="58" y="1727"/>
                      <a:pt x="82" y="1727"/>
                    </a:cubicBezTo>
                    <a:cubicBezTo>
                      <a:pt x="100" y="1727"/>
                      <a:pt x="119" y="1722"/>
                      <a:pt x="138" y="1712"/>
                    </a:cubicBezTo>
                    <a:cubicBezTo>
                      <a:pt x="206" y="1689"/>
                      <a:pt x="252" y="1644"/>
                      <a:pt x="320" y="1621"/>
                    </a:cubicBezTo>
                    <a:cubicBezTo>
                      <a:pt x="389" y="1575"/>
                      <a:pt x="457" y="1552"/>
                      <a:pt x="526" y="1507"/>
                    </a:cubicBezTo>
                    <a:cubicBezTo>
                      <a:pt x="663" y="1438"/>
                      <a:pt x="800" y="1370"/>
                      <a:pt x="914" y="1324"/>
                    </a:cubicBezTo>
                    <a:cubicBezTo>
                      <a:pt x="1051" y="1256"/>
                      <a:pt x="1188" y="1187"/>
                      <a:pt x="1325" y="1142"/>
                    </a:cubicBezTo>
                    <a:cubicBezTo>
                      <a:pt x="1461" y="1073"/>
                      <a:pt x="1598" y="1005"/>
                      <a:pt x="1735" y="959"/>
                    </a:cubicBezTo>
                    <a:cubicBezTo>
                      <a:pt x="1804" y="913"/>
                      <a:pt x="1872" y="890"/>
                      <a:pt x="1941" y="868"/>
                    </a:cubicBezTo>
                    <a:cubicBezTo>
                      <a:pt x="2009" y="822"/>
                      <a:pt x="2078" y="799"/>
                      <a:pt x="2146" y="776"/>
                    </a:cubicBezTo>
                    <a:cubicBezTo>
                      <a:pt x="2283" y="708"/>
                      <a:pt x="2420" y="662"/>
                      <a:pt x="2557" y="594"/>
                    </a:cubicBezTo>
                    <a:cubicBezTo>
                      <a:pt x="2671" y="548"/>
                      <a:pt x="2785" y="480"/>
                      <a:pt x="2899" y="434"/>
                    </a:cubicBezTo>
                    <a:cubicBezTo>
                      <a:pt x="2991" y="388"/>
                      <a:pt x="3105" y="343"/>
                      <a:pt x="3173" y="274"/>
                    </a:cubicBezTo>
                    <a:cubicBezTo>
                      <a:pt x="3219" y="251"/>
                      <a:pt x="3242" y="229"/>
                      <a:pt x="3265" y="206"/>
                    </a:cubicBezTo>
                    <a:cubicBezTo>
                      <a:pt x="3310" y="183"/>
                      <a:pt x="3333" y="114"/>
                      <a:pt x="3310" y="69"/>
                    </a:cubicBezTo>
                    <a:cubicBezTo>
                      <a:pt x="3287" y="23"/>
                      <a:pt x="3242" y="0"/>
                      <a:pt x="3196"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3" name="Google Shape;3763;p34"/>
              <p:cNvSpPr/>
              <p:nvPr/>
            </p:nvSpPr>
            <p:spPr>
              <a:xfrm>
                <a:off x="6982966" y="1633107"/>
                <a:ext cx="78387" cy="39302"/>
              </a:xfrm>
              <a:custGeom>
                <a:rect b="b" l="l" r="r" t="t"/>
                <a:pathLst>
                  <a:path extrusionOk="0" h="1454" w="2900">
                    <a:moveTo>
                      <a:pt x="2740" y="1"/>
                    </a:moveTo>
                    <a:cubicBezTo>
                      <a:pt x="2717" y="1"/>
                      <a:pt x="2694" y="1"/>
                      <a:pt x="2672" y="24"/>
                    </a:cubicBezTo>
                    <a:cubicBezTo>
                      <a:pt x="2603" y="47"/>
                      <a:pt x="2535" y="92"/>
                      <a:pt x="2466" y="115"/>
                    </a:cubicBezTo>
                    <a:cubicBezTo>
                      <a:pt x="2398" y="161"/>
                      <a:pt x="2329" y="206"/>
                      <a:pt x="2238" y="252"/>
                    </a:cubicBezTo>
                    <a:cubicBezTo>
                      <a:pt x="2078" y="343"/>
                      <a:pt x="1918" y="412"/>
                      <a:pt x="1759" y="503"/>
                    </a:cubicBezTo>
                    <a:cubicBezTo>
                      <a:pt x="1485" y="640"/>
                      <a:pt x="1188" y="754"/>
                      <a:pt x="914" y="891"/>
                    </a:cubicBezTo>
                    <a:cubicBezTo>
                      <a:pt x="777" y="960"/>
                      <a:pt x="617" y="1028"/>
                      <a:pt x="480" y="1097"/>
                    </a:cubicBezTo>
                    <a:cubicBezTo>
                      <a:pt x="412" y="1119"/>
                      <a:pt x="343" y="1165"/>
                      <a:pt x="275" y="1188"/>
                    </a:cubicBezTo>
                    <a:cubicBezTo>
                      <a:pt x="206" y="1234"/>
                      <a:pt x="138" y="1256"/>
                      <a:pt x="47" y="1302"/>
                    </a:cubicBezTo>
                    <a:cubicBezTo>
                      <a:pt x="1" y="1325"/>
                      <a:pt x="1" y="1393"/>
                      <a:pt x="24" y="1416"/>
                    </a:cubicBezTo>
                    <a:cubicBezTo>
                      <a:pt x="37" y="1443"/>
                      <a:pt x="58" y="1454"/>
                      <a:pt x="83" y="1454"/>
                    </a:cubicBezTo>
                    <a:cubicBezTo>
                      <a:pt x="100" y="1454"/>
                      <a:pt x="119" y="1448"/>
                      <a:pt x="138" y="1439"/>
                    </a:cubicBezTo>
                    <a:cubicBezTo>
                      <a:pt x="184" y="1416"/>
                      <a:pt x="229" y="1393"/>
                      <a:pt x="298" y="1370"/>
                    </a:cubicBezTo>
                    <a:lnTo>
                      <a:pt x="275" y="1370"/>
                    </a:lnTo>
                    <a:cubicBezTo>
                      <a:pt x="686" y="1165"/>
                      <a:pt x="1119" y="1005"/>
                      <a:pt x="1553" y="823"/>
                    </a:cubicBezTo>
                    <a:cubicBezTo>
                      <a:pt x="1781" y="731"/>
                      <a:pt x="2010" y="640"/>
                      <a:pt x="2215" y="526"/>
                    </a:cubicBezTo>
                    <a:cubicBezTo>
                      <a:pt x="2329" y="480"/>
                      <a:pt x="2420" y="435"/>
                      <a:pt x="2535" y="389"/>
                    </a:cubicBezTo>
                    <a:cubicBezTo>
                      <a:pt x="2626" y="343"/>
                      <a:pt x="2740" y="298"/>
                      <a:pt x="2831" y="252"/>
                    </a:cubicBezTo>
                    <a:cubicBezTo>
                      <a:pt x="2877" y="206"/>
                      <a:pt x="2900" y="115"/>
                      <a:pt x="2854" y="47"/>
                    </a:cubicBezTo>
                    <a:cubicBezTo>
                      <a:pt x="2831" y="1"/>
                      <a:pt x="2786" y="1"/>
                      <a:pt x="2740"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4" name="Google Shape;3764;p34"/>
              <p:cNvSpPr/>
              <p:nvPr/>
            </p:nvSpPr>
            <p:spPr>
              <a:xfrm>
                <a:off x="6976803" y="1657785"/>
                <a:ext cx="121581" cy="59439"/>
              </a:xfrm>
              <a:custGeom>
                <a:rect b="b" l="l" r="r" t="t"/>
                <a:pathLst>
                  <a:path extrusionOk="0" h="2199" w="4498">
                    <a:moveTo>
                      <a:pt x="4338" y="1"/>
                    </a:moveTo>
                    <a:cubicBezTo>
                      <a:pt x="4315" y="1"/>
                      <a:pt x="4269" y="1"/>
                      <a:pt x="4246" y="24"/>
                    </a:cubicBezTo>
                    <a:cubicBezTo>
                      <a:pt x="4209" y="43"/>
                      <a:pt x="4156" y="61"/>
                      <a:pt x="4113" y="93"/>
                    </a:cubicBezTo>
                    <a:lnTo>
                      <a:pt x="4113" y="93"/>
                    </a:lnTo>
                    <a:cubicBezTo>
                      <a:pt x="4119" y="92"/>
                      <a:pt x="4125" y="92"/>
                      <a:pt x="4132" y="92"/>
                    </a:cubicBezTo>
                    <a:cubicBezTo>
                      <a:pt x="4120" y="97"/>
                      <a:pt x="4108" y="101"/>
                      <a:pt x="4096" y="106"/>
                    </a:cubicBezTo>
                    <a:lnTo>
                      <a:pt x="4096" y="106"/>
                    </a:lnTo>
                    <a:cubicBezTo>
                      <a:pt x="4101" y="101"/>
                      <a:pt x="4107" y="97"/>
                      <a:pt x="4113" y="93"/>
                    </a:cubicBezTo>
                    <a:lnTo>
                      <a:pt x="4113" y="93"/>
                    </a:lnTo>
                    <a:cubicBezTo>
                      <a:pt x="4100" y="94"/>
                      <a:pt x="4089" y="98"/>
                      <a:pt x="4087" y="110"/>
                    </a:cubicBezTo>
                    <a:lnTo>
                      <a:pt x="4087" y="110"/>
                    </a:lnTo>
                    <a:cubicBezTo>
                      <a:pt x="4090" y="108"/>
                      <a:pt x="4093" y="107"/>
                      <a:pt x="4096" y="106"/>
                    </a:cubicBezTo>
                    <a:lnTo>
                      <a:pt x="4096" y="106"/>
                    </a:lnTo>
                    <a:cubicBezTo>
                      <a:pt x="4093" y="109"/>
                      <a:pt x="4090" y="112"/>
                      <a:pt x="4086" y="115"/>
                    </a:cubicBezTo>
                    <a:cubicBezTo>
                      <a:pt x="4086" y="113"/>
                      <a:pt x="4087" y="111"/>
                      <a:pt x="4087" y="110"/>
                    </a:cubicBezTo>
                    <a:lnTo>
                      <a:pt x="4087" y="110"/>
                    </a:lnTo>
                    <a:cubicBezTo>
                      <a:pt x="3919" y="176"/>
                      <a:pt x="3752" y="260"/>
                      <a:pt x="3584" y="343"/>
                    </a:cubicBezTo>
                    <a:cubicBezTo>
                      <a:pt x="3447" y="412"/>
                      <a:pt x="3310" y="480"/>
                      <a:pt x="3173" y="549"/>
                    </a:cubicBezTo>
                    <a:cubicBezTo>
                      <a:pt x="3036" y="617"/>
                      <a:pt x="2900" y="686"/>
                      <a:pt x="2740" y="754"/>
                    </a:cubicBezTo>
                    <a:cubicBezTo>
                      <a:pt x="2671" y="800"/>
                      <a:pt x="2603" y="823"/>
                      <a:pt x="2534" y="868"/>
                    </a:cubicBezTo>
                    <a:cubicBezTo>
                      <a:pt x="2557" y="846"/>
                      <a:pt x="2557" y="845"/>
                      <a:pt x="2557" y="845"/>
                    </a:cubicBezTo>
                    <a:lnTo>
                      <a:pt x="2557" y="845"/>
                    </a:lnTo>
                    <a:cubicBezTo>
                      <a:pt x="2466" y="891"/>
                      <a:pt x="2352" y="937"/>
                      <a:pt x="2260" y="982"/>
                    </a:cubicBezTo>
                    <a:lnTo>
                      <a:pt x="2283" y="982"/>
                    </a:lnTo>
                    <a:cubicBezTo>
                      <a:pt x="2215" y="1005"/>
                      <a:pt x="2146" y="1051"/>
                      <a:pt x="2101" y="1074"/>
                    </a:cubicBezTo>
                    <a:cubicBezTo>
                      <a:pt x="2032" y="1119"/>
                      <a:pt x="1964" y="1142"/>
                      <a:pt x="1895" y="1188"/>
                    </a:cubicBezTo>
                    <a:cubicBezTo>
                      <a:pt x="1758" y="1256"/>
                      <a:pt x="1644" y="1325"/>
                      <a:pt x="1507" y="1393"/>
                    </a:cubicBezTo>
                    <a:cubicBezTo>
                      <a:pt x="1439" y="1416"/>
                      <a:pt x="1370" y="1462"/>
                      <a:pt x="1279" y="1485"/>
                    </a:cubicBezTo>
                    <a:lnTo>
                      <a:pt x="1302" y="1485"/>
                    </a:lnTo>
                    <a:cubicBezTo>
                      <a:pt x="1188" y="1530"/>
                      <a:pt x="1096" y="1576"/>
                      <a:pt x="1005" y="1622"/>
                    </a:cubicBezTo>
                    <a:cubicBezTo>
                      <a:pt x="891" y="1667"/>
                      <a:pt x="777" y="1713"/>
                      <a:pt x="663" y="1758"/>
                    </a:cubicBezTo>
                    <a:cubicBezTo>
                      <a:pt x="457" y="1850"/>
                      <a:pt x="275" y="1941"/>
                      <a:pt x="69" y="2032"/>
                    </a:cubicBezTo>
                    <a:cubicBezTo>
                      <a:pt x="24" y="2055"/>
                      <a:pt x="1" y="2101"/>
                      <a:pt x="1" y="2147"/>
                    </a:cubicBezTo>
                    <a:cubicBezTo>
                      <a:pt x="19" y="2165"/>
                      <a:pt x="53" y="2198"/>
                      <a:pt x="89" y="2198"/>
                    </a:cubicBezTo>
                    <a:cubicBezTo>
                      <a:pt x="97" y="2198"/>
                      <a:pt x="106" y="2197"/>
                      <a:pt x="115" y="2192"/>
                    </a:cubicBezTo>
                    <a:cubicBezTo>
                      <a:pt x="229" y="2147"/>
                      <a:pt x="320" y="2101"/>
                      <a:pt x="434" y="2055"/>
                    </a:cubicBezTo>
                    <a:cubicBezTo>
                      <a:pt x="571" y="1987"/>
                      <a:pt x="685" y="1941"/>
                      <a:pt x="822" y="1873"/>
                    </a:cubicBezTo>
                    <a:cubicBezTo>
                      <a:pt x="937" y="1827"/>
                      <a:pt x="1051" y="1781"/>
                      <a:pt x="1165" y="1736"/>
                    </a:cubicBezTo>
                    <a:cubicBezTo>
                      <a:pt x="1279" y="1667"/>
                      <a:pt x="1416" y="1622"/>
                      <a:pt x="1530" y="1553"/>
                    </a:cubicBezTo>
                    <a:cubicBezTo>
                      <a:pt x="1644" y="1507"/>
                      <a:pt x="1758" y="1462"/>
                      <a:pt x="1872" y="1393"/>
                    </a:cubicBezTo>
                    <a:cubicBezTo>
                      <a:pt x="2009" y="1348"/>
                      <a:pt x="2146" y="1279"/>
                      <a:pt x="2283" y="1234"/>
                    </a:cubicBezTo>
                    <a:cubicBezTo>
                      <a:pt x="2397" y="1165"/>
                      <a:pt x="2512" y="1119"/>
                      <a:pt x="2648" y="1074"/>
                    </a:cubicBezTo>
                    <a:cubicBezTo>
                      <a:pt x="2763" y="1028"/>
                      <a:pt x="2900" y="982"/>
                      <a:pt x="3036" y="914"/>
                    </a:cubicBezTo>
                    <a:cubicBezTo>
                      <a:pt x="3265" y="823"/>
                      <a:pt x="3493" y="731"/>
                      <a:pt x="3721" y="617"/>
                    </a:cubicBezTo>
                    <a:cubicBezTo>
                      <a:pt x="3835" y="572"/>
                      <a:pt x="3950" y="526"/>
                      <a:pt x="4064" y="480"/>
                    </a:cubicBezTo>
                    <a:cubicBezTo>
                      <a:pt x="4132" y="457"/>
                      <a:pt x="4201" y="412"/>
                      <a:pt x="4269" y="389"/>
                    </a:cubicBezTo>
                    <a:cubicBezTo>
                      <a:pt x="4315" y="343"/>
                      <a:pt x="4383" y="321"/>
                      <a:pt x="4429" y="275"/>
                    </a:cubicBezTo>
                    <a:cubicBezTo>
                      <a:pt x="4452" y="252"/>
                      <a:pt x="4474" y="229"/>
                      <a:pt x="4497" y="184"/>
                    </a:cubicBezTo>
                    <a:cubicBezTo>
                      <a:pt x="4497" y="138"/>
                      <a:pt x="4497" y="92"/>
                      <a:pt x="4474" y="69"/>
                    </a:cubicBezTo>
                    <a:cubicBezTo>
                      <a:pt x="4429" y="24"/>
                      <a:pt x="4383" y="1"/>
                      <a:pt x="4338"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5" name="Google Shape;3765;p34"/>
              <p:cNvSpPr/>
              <p:nvPr/>
            </p:nvSpPr>
            <p:spPr>
              <a:xfrm>
                <a:off x="7010131" y="1662110"/>
                <a:ext cx="43221" cy="22867"/>
              </a:xfrm>
              <a:custGeom>
                <a:rect b="b" l="l" r="r" t="t"/>
                <a:pathLst>
                  <a:path extrusionOk="0" h="846" w="1599">
                    <a:moveTo>
                      <a:pt x="1507" y="1"/>
                    </a:moveTo>
                    <a:cubicBezTo>
                      <a:pt x="1507" y="1"/>
                      <a:pt x="1484" y="1"/>
                      <a:pt x="1461" y="24"/>
                    </a:cubicBezTo>
                    <a:cubicBezTo>
                      <a:pt x="1370" y="69"/>
                      <a:pt x="1279" y="115"/>
                      <a:pt x="1187" y="161"/>
                    </a:cubicBezTo>
                    <a:cubicBezTo>
                      <a:pt x="1005" y="252"/>
                      <a:pt x="822" y="343"/>
                      <a:pt x="639" y="412"/>
                    </a:cubicBezTo>
                    <a:cubicBezTo>
                      <a:pt x="548" y="457"/>
                      <a:pt x="457" y="503"/>
                      <a:pt x="366" y="549"/>
                    </a:cubicBezTo>
                    <a:cubicBezTo>
                      <a:pt x="274" y="594"/>
                      <a:pt x="160" y="640"/>
                      <a:pt x="69" y="685"/>
                    </a:cubicBezTo>
                    <a:cubicBezTo>
                      <a:pt x="46" y="685"/>
                      <a:pt x="23" y="708"/>
                      <a:pt x="23" y="731"/>
                    </a:cubicBezTo>
                    <a:cubicBezTo>
                      <a:pt x="0" y="731"/>
                      <a:pt x="0" y="754"/>
                      <a:pt x="23" y="777"/>
                    </a:cubicBezTo>
                    <a:cubicBezTo>
                      <a:pt x="23" y="800"/>
                      <a:pt x="46" y="822"/>
                      <a:pt x="46" y="822"/>
                    </a:cubicBezTo>
                    <a:cubicBezTo>
                      <a:pt x="69" y="845"/>
                      <a:pt x="92" y="845"/>
                      <a:pt x="114" y="845"/>
                    </a:cubicBezTo>
                    <a:cubicBezTo>
                      <a:pt x="229" y="777"/>
                      <a:pt x="366" y="731"/>
                      <a:pt x="480" y="663"/>
                    </a:cubicBezTo>
                    <a:cubicBezTo>
                      <a:pt x="594" y="617"/>
                      <a:pt x="708" y="571"/>
                      <a:pt x="845" y="503"/>
                    </a:cubicBezTo>
                    <a:cubicBezTo>
                      <a:pt x="1073" y="389"/>
                      <a:pt x="1324" y="275"/>
                      <a:pt x="1552" y="161"/>
                    </a:cubicBezTo>
                    <a:cubicBezTo>
                      <a:pt x="1598" y="138"/>
                      <a:pt x="1598" y="69"/>
                      <a:pt x="1575" y="46"/>
                    </a:cubicBezTo>
                    <a:cubicBezTo>
                      <a:pt x="1575" y="24"/>
                      <a:pt x="1552" y="1"/>
                      <a:pt x="1530"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6" name="Google Shape;3766;p34"/>
              <p:cNvSpPr/>
              <p:nvPr/>
            </p:nvSpPr>
            <p:spPr>
              <a:xfrm>
                <a:off x="7385848" y="1524527"/>
                <a:ext cx="18543" cy="17299"/>
              </a:xfrm>
              <a:custGeom>
                <a:rect b="b" l="l" r="r" t="t"/>
                <a:pathLst>
                  <a:path extrusionOk="0" h="640" w="686">
                    <a:moveTo>
                      <a:pt x="366" y="1"/>
                    </a:moveTo>
                    <a:cubicBezTo>
                      <a:pt x="275" y="1"/>
                      <a:pt x="206" y="1"/>
                      <a:pt x="138" y="69"/>
                    </a:cubicBezTo>
                    <a:cubicBezTo>
                      <a:pt x="69" y="115"/>
                      <a:pt x="24" y="206"/>
                      <a:pt x="24" y="275"/>
                    </a:cubicBezTo>
                    <a:cubicBezTo>
                      <a:pt x="1" y="457"/>
                      <a:pt x="138" y="640"/>
                      <a:pt x="320" y="640"/>
                    </a:cubicBezTo>
                    <a:cubicBezTo>
                      <a:pt x="412" y="640"/>
                      <a:pt x="480" y="617"/>
                      <a:pt x="549" y="571"/>
                    </a:cubicBezTo>
                    <a:cubicBezTo>
                      <a:pt x="617" y="503"/>
                      <a:pt x="663" y="434"/>
                      <a:pt x="663" y="343"/>
                    </a:cubicBezTo>
                    <a:cubicBezTo>
                      <a:pt x="686" y="183"/>
                      <a:pt x="549" y="1"/>
                      <a:pt x="366"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7" name="Google Shape;3767;p34"/>
              <p:cNvSpPr/>
              <p:nvPr/>
            </p:nvSpPr>
            <p:spPr>
              <a:xfrm>
                <a:off x="7361170" y="1541799"/>
                <a:ext cx="10515" cy="9893"/>
              </a:xfrm>
              <a:custGeom>
                <a:rect b="b" l="l" r="r" t="t"/>
                <a:pathLst>
                  <a:path extrusionOk="0" h="366" w="389">
                    <a:moveTo>
                      <a:pt x="206" y="1"/>
                    </a:moveTo>
                    <a:cubicBezTo>
                      <a:pt x="161" y="1"/>
                      <a:pt x="115" y="1"/>
                      <a:pt x="69" y="46"/>
                    </a:cubicBezTo>
                    <a:cubicBezTo>
                      <a:pt x="24" y="69"/>
                      <a:pt x="1" y="115"/>
                      <a:pt x="1" y="161"/>
                    </a:cubicBezTo>
                    <a:cubicBezTo>
                      <a:pt x="1" y="275"/>
                      <a:pt x="69" y="366"/>
                      <a:pt x="183" y="366"/>
                    </a:cubicBezTo>
                    <a:cubicBezTo>
                      <a:pt x="229" y="366"/>
                      <a:pt x="275" y="366"/>
                      <a:pt x="320" y="320"/>
                    </a:cubicBezTo>
                    <a:cubicBezTo>
                      <a:pt x="366" y="298"/>
                      <a:pt x="389" y="252"/>
                      <a:pt x="389" y="206"/>
                    </a:cubicBezTo>
                    <a:cubicBezTo>
                      <a:pt x="389" y="115"/>
                      <a:pt x="320" y="1"/>
                      <a:pt x="206"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8" name="Google Shape;3768;p34"/>
              <p:cNvSpPr/>
              <p:nvPr/>
            </p:nvSpPr>
            <p:spPr>
              <a:xfrm>
                <a:off x="7334031" y="1537501"/>
                <a:ext cx="7433" cy="7406"/>
              </a:xfrm>
              <a:custGeom>
                <a:rect b="b" l="l" r="r" t="t"/>
                <a:pathLst>
                  <a:path extrusionOk="0" h="274" w="275">
                    <a:moveTo>
                      <a:pt x="138" y="0"/>
                    </a:moveTo>
                    <a:cubicBezTo>
                      <a:pt x="115" y="0"/>
                      <a:pt x="69" y="0"/>
                      <a:pt x="46" y="46"/>
                    </a:cubicBezTo>
                    <a:cubicBezTo>
                      <a:pt x="23" y="46"/>
                      <a:pt x="1" y="91"/>
                      <a:pt x="1" y="114"/>
                    </a:cubicBezTo>
                    <a:cubicBezTo>
                      <a:pt x="1" y="183"/>
                      <a:pt x="46" y="274"/>
                      <a:pt x="115" y="274"/>
                    </a:cubicBezTo>
                    <a:cubicBezTo>
                      <a:pt x="160" y="274"/>
                      <a:pt x="183" y="251"/>
                      <a:pt x="229" y="228"/>
                    </a:cubicBezTo>
                    <a:cubicBezTo>
                      <a:pt x="252" y="205"/>
                      <a:pt x="252" y="183"/>
                      <a:pt x="274" y="137"/>
                    </a:cubicBezTo>
                    <a:cubicBezTo>
                      <a:pt x="274" y="69"/>
                      <a:pt x="229" y="0"/>
                      <a:pt x="138"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9" name="Google Shape;3769;p34"/>
              <p:cNvSpPr/>
              <p:nvPr/>
            </p:nvSpPr>
            <p:spPr>
              <a:xfrm>
                <a:off x="7361170" y="1520824"/>
                <a:ext cx="4352" cy="4974"/>
              </a:xfrm>
              <a:custGeom>
                <a:rect b="b" l="l" r="r" t="t"/>
                <a:pathLst>
                  <a:path extrusionOk="0" h="184" w="161">
                    <a:moveTo>
                      <a:pt x="92" y="1"/>
                    </a:moveTo>
                    <a:cubicBezTo>
                      <a:pt x="69" y="1"/>
                      <a:pt x="47" y="24"/>
                      <a:pt x="24" y="24"/>
                    </a:cubicBezTo>
                    <a:cubicBezTo>
                      <a:pt x="1" y="46"/>
                      <a:pt x="1" y="69"/>
                      <a:pt x="1" y="92"/>
                    </a:cubicBezTo>
                    <a:cubicBezTo>
                      <a:pt x="1" y="115"/>
                      <a:pt x="24" y="183"/>
                      <a:pt x="69" y="183"/>
                    </a:cubicBezTo>
                    <a:cubicBezTo>
                      <a:pt x="92" y="183"/>
                      <a:pt x="115" y="161"/>
                      <a:pt x="138" y="161"/>
                    </a:cubicBezTo>
                    <a:cubicBezTo>
                      <a:pt x="138" y="138"/>
                      <a:pt x="161" y="115"/>
                      <a:pt x="161" y="92"/>
                    </a:cubicBezTo>
                    <a:cubicBezTo>
                      <a:pt x="161" y="46"/>
                      <a:pt x="138" y="1"/>
                      <a:pt x="92"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0" name="Google Shape;3770;p34"/>
              <p:cNvSpPr/>
              <p:nvPr/>
            </p:nvSpPr>
            <p:spPr>
              <a:xfrm>
                <a:off x="7430907" y="1494308"/>
                <a:ext cx="14218" cy="13596"/>
              </a:xfrm>
              <a:custGeom>
                <a:rect b="b" l="l" r="r" t="t"/>
                <a:pathLst>
                  <a:path extrusionOk="0" h="503" w="526">
                    <a:moveTo>
                      <a:pt x="297" y="0"/>
                    </a:moveTo>
                    <a:cubicBezTo>
                      <a:pt x="228" y="0"/>
                      <a:pt x="160" y="23"/>
                      <a:pt x="114" y="69"/>
                    </a:cubicBezTo>
                    <a:cubicBezTo>
                      <a:pt x="46" y="114"/>
                      <a:pt x="23" y="183"/>
                      <a:pt x="23" y="229"/>
                    </a:cubicBezTo>
                    <a:cubicBezTo>
                      <a:pt x="0" y="365"/>
                      <a:pt x="114" y="502"/>
                      <a:pt x="251" y="502"/>
                    </a:cubicBezTo>
                    <a:cubicBezTo>
                      <a:pt x="320" y="502"/>
                      <a:pt x="365" y="502"/>
                      <a:pt x="434" y="457"/>
                    </a:cubicBezTo>
                    <a:cubicBezTo>
                      <a:pt x="479" y="411"/>
                      <a:pt x="502" y="343"/>
                      <a:pt x="525" y="274"/>
                    </a:cubicBezTo>
                    <a:cubicBezTo>
                      <a:pt x="525" y="160"/>
                      <a:pt x="434" y="0"/>
                      <a:pt x="297"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1" name="Google Shape;3771;p34"/>
              <p:cNvSpPr/>
              <p:nvPr/>
            </p:nvSpPr>
            <p:spPr>
              <a:xfrm>
                <a:off x="7440151" y="1544286"/>
                <a:ext cx="9271" cy="8650"/>
              </a:xfrm>
              <a:custGeom>
                <a:rect b="b" l="l" r="r" t="t"/>
                <a:pathLst>
                  <a:path extrusionOk="0" h="320" w="343">
                    <a:moveTo>
                      <a:pt x="183" y="0"/>
                    </a:moveTo>
                    <a:cubicBezTo>
                      <a:pt x="137" y="0"/>
                      <a:pt x="92" y="0"/>
                      <a:pt x="46" y="46"/>
                    </a:cubicBezTo>
                    <a:cubicBezTo>
                      <a:pt x="23" y="69"/>
                      <a:pt x="1" y="114"/>
                      <a:pt x="1" y="160"/>
                    </a:cubicBezTo>
                    <a:cubicBezTo>
                      <a:pt x="1" y="228"/>
                      <a:pt x="69" y="320"/>
                      <a:pt x="137" y="320"/>
                    </a:cubicBezTo>
                    <a:cubicBezTo>
                      <a:pt x="183" y="320"/>
                      <a:pt x="229" y="320"/>
                      <a:pt x="274" y="297"/>
                    </a:cubicBezTo>
                    <a:cubicBezTo>
                      <a:pt x="297" y="251"/>
                      <a:pt x="320" y="228"/>
                      <a:pt x="320" y="183"/>
                    </a:cubicBezTo>
                    <a:cubicBezTo>
                      <a:pt x="343" y="91"/>
                      <a:pt x="274" y="0"/>
                      <a:pt x="183"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2" name="Google Shape;3772;p34"/>
              <p:cNvSpPr/>
              <p:nvPr/>
            </p:nvSpPr>
            <p:spPr>
              <a:xfrm>
                <a:off x="7456180" y="1503552"/>
                <a:ext cx="8677" cy="8055"/>
              </a:xfrm>
              <a:custGeom>
                <a:rect b="b" l="l" r="r" t="t"/>
                <a:pathLst>
                  <a:path extrusionOk="0" h="298" w="321">
                    <a:moveTo>
                      <a:pt x="184" y="1"/>
                    </a:moveTo>
                    <a:cubicBezTo>
                      <a:pt x="138" y="1"/>
                      <a:pt x="92" y="1"/>
                      <a:pt x="69" y="23"/>
                    </a:cubicBezTo>
                    <a:cubicBezTo>
                      <a:pt x="47" y="46"/>
                      <a:pt x="24" y="92"/>
                      <a:pt x="24" y="138"/>
                    </a:cubicBezTo>
                    <a:cubicBezTo>
                      <a:pt x="1" y="206"/>
                      <a:pt x="69" y="297"/>
                      <a:pt x="161" y="297"/>
                    </a:cubicBezTo>
                    <a:cubicBezTo>
                      <a:pt x="206" y="297"/>
                      <a:pt x="229" y="275"/>
                      <a:pt x="275" y="252"/>
                    </a:cubicBezTo>
                    <a:cubicBezTo>
                      <a:pt x="298" y="229"/>
                      <a:pt x="321" y="183"/>
                      <a:pt x="321" y="160"/>
                    </a:cubicBezTo>
                    <a:cubicBezTo>
                      <a:pt x="321" y="69"/>
                      <a:pt x="252" y="1"/>
                      <a:pt x="184"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3" name="Google Shape;3773;p34"/>
              <p:cNvSpPr/>
              <p:nvPr/>
            </p:nvSpPr>
            <p:spPr>
              <a:xfrm>
                <a:off x="7490751" y="1491226"/>
                <a:ext cx="4946" cy="4325"/>
              </a:xfrm>
              <a:custGeom>
                <a:rect b="b" l="l" r="r" t="t"/>
                <a:pathLst>
                  <a:path extrusionOk="0" h="160" w="183">
                    <a:moveTo>
                      <a:pt x="92" y="0"/>
                    </a:moveTo>
                    <a:cubicBezTo>
                      <a:pt x="69" y="0"/>
                      <a:pt x="46" y="0"/>
                      <a:pt x="46" y="23"/>
                    </a:cubicBezTo>
                    <a:cubicBezTo>
                      <a:pt x="23" y="23"/>
                      <a:pt x="0" y="46"/>
                      <a:pt x="0" y="69"/>
                    </a:cubicBezTo>
                    <a:cubicBezTo>
                      <a:pt x="0" y="114"/>
                      <a:pt x="46" y="160"/>
                      <a:pt x="92" y="160"/>
                    </a:cubicBezTo>
                    <a:cubicBezTo>
                      <a:pt x="114" y="160"/>
                      <a:pt x="114" y="160"/>
                      <a:pt x="137" y="137"/>
                    </a:cubicBezTo>
                    <a:cubicBezTo>
                      <a:pt x="160" y="114"/>
                      <a:pt x="160" y="114"/>
                      <a:pt x="160" y="91"/>
                    </a:cubicBezTo>
                    <a:cubicBezTo>
                      <a:pt x="183" y="46"/>
                      <a:pt x="137" y="0"/>
                      <a:pt x="92"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4" name="Google Shape;3774;p34"/>
              <p:cNvSpPr/>
              <p:nvPr/>
            </p:nvSpPr>
            <p:spPr>
              <a:xfrm>
                <a:off x="7214343" y="1508498"/>
                <a:ext cx="18543" cy="17299"/>
              </a:xfrm>
              <a:custGeom>
                <a:rect b="b" l="l" r="r" t="t"/>
                <a:pathLst>
                  <a:path extrusionOk="0" h="640" w="686">
                    <a:moveTo>
                      <a:pt x="366" y="0"/>
                    </a:moveTo>
                    <a:cubicBezTo>
                      <a:pt x="274" y="0"/>
                      <a:pt x="206" y="0"/>
                      <a:pt x="115" y="69"/>
                    </a:cubicBezTo>
                    <a:cubicBezTo>
                      <a:pt x="69" y="114"/>
                      <a:pt x="23" y="206"/>
                      <a:pt x="23" y="274"/>
                    </a:cubicBezTo>
                    <a:cubicBezTo>
                      <a:pt x="0" y="457"/>
                      <a:pt x="137" y="639"/>
                      <a:pt x="297" y="639"/>
                    </a:cubicBezTo>
                    <a:cubicBezTo>
                      <a:pt x="389" y="639"/>
                      <a:pt x="480" y="617"/>
                      <a:pt x="548" y="571"/>
                    </a:cubicBezTo>
                    <a:cubicBezTo>
                      <a:pt x="617" y="502"/>
                      <a:pt x="662" y="434"/>
                      <a:pt x="662" y="343"/>
                    </a:cubicBezTo>
                    <a:cubicBezTo>
                      <a:pt x="685" y="183"/>
                      <a:pt x="548" y="0"/>
                      <a:pt x="366"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5" name="Google Shape;3775;p34"/>
              <p:cNvSpPr/>
              <p:nvPr/>
            </p:nvSpPr>
            <p:spPr>
              <a:xfrm>
                <a:off x="7192124" y="1539340"/>
                <a:ext cx="9893" cy="9271"/>
              </a:xfrm>
              <a:custGeom>
                <a:rect b="b" l="l" r="r" t="t"/>
                <a:pathLst>
                  <a:path extrusionOk="0" h="343" w="366">
                    <a:moveTo>
                      <a:pt x="206" y="1"/>
                    </a:moveTo>
                    <a:cubicBezTo>
                      <a:pt x="138" y="1"/>
                      <a:pt x="92" y="1"/>
                      <a:pt x="69" y="23"/>
                    </a:cubicBezTo>
                    <a:cubicBezTo>
                      <a:pt x="24" y="69"/>
                      <a:pt x="1" y="115"/>
                      <a:pt x="1" y="160"/>
                    </a:cubicBezTo>
                    <a:cubicBezTo>
                      <a:pt x="1" y="252"/>
                      <a:pt x="69" y="343"/>
                      <a:pt x="161" y="343"/>
                    </a:cubicBezTo>
                    <a:cubicBezTo>
                      <a:pt x="206" y="343"/>
                      <a:pt x="252" y="343"/>
                      <a:pt x="297" y="297"/>
                    </a:cubicBezTo>
                    <a:cubicBezTo>
                      <a:pt x="320" y="274"/>
                      <a:pt x="343" y="229"/>
                      <a:pt x="366" y="183"/>
                    </a:cubicBezTo>
                    <a:cubicBezTo>
                      <a:pt x="366" y="92"/>
                      <a:pt x="297" y="1"/>
                      <a:pt x="206"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6" name="Google Shape;3776;p34"/>
              <p:cNvSpPr/>
              <p:nvPr/>
            </p:nvSpPr>
            <p:spPr>
              <a:xfrm>
                <a:off x="7158823" y="1528852"/>
                <a:ext cx="8650" cy="8055"/>
              </a:xfrm>
              <a:custGeom>
                <a:rect b="b" l="l" r="r" t="t"/>
                <a:pathLst>
                  <a:path extrusionOk="0" h="298" w="320">
                    <a:moveTo>
                      <a:pt x="183" y="0"/>
                    </a:moveTo>
                    <a:cubicBezTo>
                      <a:pt x="137" y="0"/>
                      <a:pt x="91" y="0"/>
                      <a:pt x="69" y="23"/>
                    </a:cubicBezTo>
                    <a:cubicBezTo>
                      <a:pt x="46" y="69"/>
                      <a:pt x="23" y="92"/>
                      <a:pt x="23" y="137"/>
                    </a:cubicBezTo>
                    <a:cubicBezTo>
                      <a:pt x="0" y="206"/>
                      <a:pt x="69" y="297"/>
                      <a:pt x="137" y="297"/>
                    </a:cubicBezTo>
                    <a:cubicBezTo>
                      <a:pt x="183" y="297"/>
                      <a:pt x="228" y="274"/>
                      <a:pt x="251" y="252"/>
                    </a:cubicBezTo>
                    <a:cubicBezTo>
                      <a:pt x="274" y="229"/>
                      <a:pt x="297" y="183"/>
                      <a:pt x="297" y="160"/>
                    </a:cubicBezTo>
                    <a:cubicBezTo>
                      <a:pt x="320" y="92"/>
                      <a:pt x="251" y="0"/>
                      <a:pt x="183"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7" name="Google Shape;3777;p34"/>
              <p:cNvSpPr/>
              <p:nvPr/>
            </p:nvSpPr>
            <p:spPr>
              <a:xfrm>
                <a:off x="7213099" y="1488145"/>
                <a:ext cx="5595" cy="4946"/>
              </a:xfrm>
              <a:custGeom>
                <a:rect b="b" l="l" r="r" t="t"/>
                <a:pathLst>
                  <a:path extrusionOk="0" h="183" w="207">
                    <a:moveTo>
                      <a:pt x="115" y="0"/>
                    </a:moveTo>
                    <a:cubicBezTo>
                      <a:pt x="92" y="0"/>
                      <a:pt x="69" y="0"/>
                      <a:pt x="46" y="23"/>
                    </a:cubicBezTo>
                    <a:cubicBezTo>
                      <a:pt x="24" y="46"/>
                      <a:pt x="24" y="68"/>
                      <a:pt x="24" y="91"/>
                    </a:cubicBezTo>
                    <a:cubicBezTo>
                      <a:pt x="1" y="137"/>
                      <a:pt x="46" y="183"/>
                      <a:pt x="92" y="183"/>
                    </a:cubicBezTo>
                    <a:cubicBezTo>
                      <a:pt x="115" y="183"/>
                      <a:pt x="138" y="183"/>
                      <a:pt x="161" y="160"/>
                    </a:cubicBezTo>
                    <a:cubicBezTo>
                      <a:pt x="183" y="137"/>
                      <a:pt x="183" y="114"/>
                      <a:pt x="183" y="91"/>
                    </a:cubicBezTo>
                    <a:cubicBezTo>
                      <a:pt x="206" y="46"/>
                      <a:pt x="161" y="0"/>
                      <a:pt x="115"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8" name="Google Shape;3778;p34"/>
              <p:cNvSpPr/>
              <p:nvPr/>
            </p:nvSpPr>
            <p:spPr>
              <a:xfrm>
                <a:off x="7255671" y="1507255"/>
                <a:ext cx="7433" cy="6812"/>
              </a:xfrm>
              <a:custGeom>
                <a:rect b="b" l="l" r="r" t="t"/>
                <a:pathLst>
                  <a:path extrusionOk="0" h="252" w="275">
                    <a:moveTo>
                      <a:pt x="161" y="1"/>
                    </a:moveTo>
                    <a:cubicBezTo>
                      <a:pt x="115" y="1"/>
                      <a:pt x="92" y="23"/>
                      <a:pt x="69" y="46"/>
                    </a:cubicBezTo>
                    <a:cubicBezTo>
                      <a:pt x="24" y="46"/>
                      <a:pt x="24" y="92"/>
                      <a:pt x="24" y="115"/>
                    </a:cubicBezTo>
                    <a:cubicBezTo>
                      <a:pt x="1" y="183"/>
                      <a:pt x="69" y="252"/>
                      <a:pt x="138" y="252"/>
                    </a:cubicBezTo>
                    <a:cubicBezTo>
                      <a:pt x="161" y="252"/>
                      <a:pt x="183" y="252"/>
                      <a:pt x="229" y="229"/>
                    </a:cubicBezTo>
                    <a:cubicBezTo>
                      <a:pt x="252" y="206"/>
                      <a:pt x="252" y="183"/>
                      <a:pt x="275" y="138"/>
                    </a:cubicBezTo>
                    <a:cubicBezTo>
                      <a:pt x="275" y="69"/>
                      <a:pt x="229" y="1"/>
                      <a:pt x="161"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9" name="Google Shape;3779;p34"/>
              <p:cNvSpPr/>
              <p:nvPr/>
            </p:nvSpPr>
            <p:spPr>
              <a:xfrm>
                <a:off x="7293919" y="1465304"/>
                <a:ext cx="9298" cy="8677"/>
              </a:xfrm>
              <a:custGeom>
                <a:rect b="b" l="l" r="r" t="t"/>
                <a:pathLst>
                  <a:path extrusionOk="0" h="321" w="344">
                    <a:moveTo>
                      <a:pt x="184" y="0"/>
                    </a:moveTo>
                    <a:cubicBezTo>
                      <a:pt x="138" y="0"/>
                      <a:pt x="92" y="0"/>
                      <a:pt x="69" y="46"/>
                    </a:cubicBezTo>
                    <a:cubicBezTo>
                      <a:pt x="24" y="69"/>
                      <a:pt x="1" y="115"/>
                      <a:pt x="1" y="160"/>
                    </a:cubicBezTo>
                    <a:cubicBezTo>
                      <a:pt x="1" y="229"/>
                      <a:pt x="69" y="320"/>
                      <a:pt x="161" y="320"/>
                    </a:cubicBezTo>
                    <a:cubicBezTo>
                      <a:pt x="206" y="320"/>
                      <a:pt x="252" y="320"/>
                      <a:pt x="275" y="297"/>
                    </a:cubicBezTo>
                    <a:cubicBezTo>
                      <a:pt x="298" y="252"/>
                      <a:pt x="320" y="229"/>
                      <a:pt x="343" y="183"/>
                    </a:cubicBezTo>
                    <a:cubicBezTo>
                      <a:pt x="343" y="92"/>
                      <a:pt x="275" y="0"/>
                      <a:pt x="184"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0" name="Google Shape;3780;p34"/>
              <p:cNvSpPr/>
              <p:nvPr/>
            </p:nvSpPr>
            <p:spPr>
              <a:xfrm>
                <a:off x="6981749" y="1493686"/>
                <a:ext cx="106768" cy="87631"/>
              </a:xfrm>
              <a:custGeom>
                <a:rect b="b" l="l" r="r" t="t"/>
                <a:pathLst>
                  <a:path extrusionOk="0" h="3242" w="3950">
                    <a:moveTo>
                      <a:pt x="3630" y="0"/>
                    </a:moveTo>
                    <a:cubicBezTo>
                      <a:pt x="3584" y="0"/>
                      <a:pt x="3538" y="0"/>
                      <a:pt x="3493" y="23"/>
                    </a:cubicBezTo>
                    <a:cubicBezTo>
                      <a:pt x="3424" y="46"/>
                      <a:pt x="3356" y="92"/>
                      <a:pt x="3287" y="115"/>
                    </a:cubicBezTo>
                    <a:cubicBezTo>
                      <a:pt x="3219" y="160"/>
                      <a:pt x="3150" y="183"/>
                      <a:pt x="3082" y="229"/>
                    </a:cubicBezTo>
                    <a:cubicBezTo>
                      <a:pt x="2945" y="297"/>
                      <a:pt x="2808" y="366"/>
                      <a:pt x="2671" y="457"/>
                    </a:cubicBezTo>
                    <a:cubicBezTo>
                      <a:pt x="2557" y="525"/>
                      <a:pt x="2420" y="617"/>
                      <a:pt x="2306" y="708"/>
                    </a:cubicBezTo>
                    <a:cubicBezTo>
                      <a:pt x="2169" y="799"/>
                      <a:pt x="2055" y="891"/>
                      <a:pt x="1918" y="982"/>
                    </a:cubicBezTo>
                    <a:cubicBezTo>
                      <a:pt x="1804" y="1073"/>
                      <a:pt x="1689" y="1165"/>
                      <a:pt x="1575" y="1279"/>
                    </a:cubicBezTo>
                    <a:cubicBezTo>
                      <a:pt x="1461" y="1370"/>
                      <a:pt x="1370" y="1461"/>
                      <a:pt x="1256" y="1575"/>
                    </a:cubicBezTo>
                    <a:cubicBezTo>
                      <a:pt x="1027" y="1826"/>
                      <a:pt x="776" y="2078"/>
                      <a:pt x="548" y="2351"/>
                    </a:cubicBezTo>
                    <a:cubicBezTo>
                      <a:pt x="457" y="2466"/>
                      <a:pt x="366" y="2580"/>
                      <a:pt x="274" y="2694"/>
                    </a:cubicBezTo>
                    <a:cubicBezTo>
                      <a:pt x="229" y="2762"/>
                      <a:pt x="183" y="2808"/>
                      <a:pt x="137" y="2876"/>
                    </a:cubicBezTo>
                    <a:cubicBezTo>
                      <a:pt x="92" y="2945"/>
                      <a:pt x="69" y="3036"/>
                      <a:pt x="23" y="3105"/>
                    </a:cubicBezTo>
                    <a:cubicBezTo>
                      <a:pt x="0" y="3150"/>
                      <a:pt x="46" y="3219"/>
                      <a:pt x="92" y="3242"/>
                    </a:cubicBezTo>
                    <a:cubicBezTo>
                      <a:pt x="137" y="3242"/>
                      <a:pt x="183" y="3219"/>
                      <a:pt x="206" y="3173"/>
                    </a:cubicBezTo>
                    <a:cubicBezTo>
                      <a:pt x="229" y="3127"/>
                      <a:pt x="251" y="3082"/>
                      <a:pt x="274" y="3013"/>
                    </a:cubicBezTo>
                    <a:cubicBezTo>
                      <a:pt x="366" y="2876"/>
                      <a:pt x="502" y="2739"/>
                      <a:pt x="617" y="2603"/>
                    </a:cubicBezTo>
                    <a:lnTo>
                      <a:pt x="594" y="2603"/>
                    </a:lnTo>
                    <a:cubicBezTo>
                      <a:pt x="776" y="2420"/>
                      <a:pt x="936" y="2260"/>
                      <a:pt x="1119" y="2100"/>
                    </a:cubicBezTo>
                    <a:cubicBezTo>
                      <a:pt x="1301" y="1963"/>
                      <a:pt x="1461" y="1804"/>
                      <a:pt x="1644" y="1667"/>
                    </a:cubicBezTo>
                    <a:cubicBezTo>
                      <a:pt x="1804" y="1575"/>
                      <a:pt x="1963" y="1484"/>
                      <a:pt x="2123" y="1393"/>
                    </a:cubicBezTo>
                    <a:cubicBezTo>
                      <a:pt x="2306" y="1279"/>
                      <a:pt x="2488" y="1165"/>
                      <a:pt x="2671" y="1073"/>
                    </a:cubicBezTo>
                    <a:cubicBezTo>
                      <a:pt x="2831" y="982"/>
                      <a:pt x="3013" y="891"/>
                      <a:pt x="3173" y="799"/>
                    </a:cubicBezTo>
                    <a:cubicBezTo>
                      <a:pt x="3378" y="708"/>
                      <a:pt x="3561" y="640"/>
                      <a:pt x="3744" y="548"/>
                    </a:cubicBezTo>
                    <a:cubicBezTo>
                      <a:pt x="3881" y="480"/>
                      <a:pt x="3949" y="297"/>
                      <a:pt x="3881" y="160"/>
                    </a:cubicBezTo>
                    <a:cubicBezTo>
                      <a:pt x="3858" y="92"/>
                      <a:pt x="3789" y="46"/>
                      <a:pt x="3721" y="23"/>
                    </a:cubicBezTo>
                    <a:cubicBezTo>
                      <a:pt x="3698" y="0"/>
                      <a:pt x="3675" y="0"/>
                      <a:pt x="3652"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1" name="Google Shape;3781;p34"/>
              <p:cNvSpPr/>
              <p:nvPr/>
            </p:nvSpPr>
            <p:spPr>
              <a:xfrm>
                <a:off x="7066272" y="1502308"/>
                <a:ext cx="59871" cy="30787"/>
              </a:xfrm>
              <a:custGeom>
                <a:rect b="b" l="l" r="r" t="t"/>
                <a:pathLst>
                  <a:path extrusionOk="0" h="1139" w="2215">
                    <a:moveTo>
                      <a:pt x="2009" y="1"/>
                    </a:moveTo>
                    <a:cubicBezTo>
                      <a:pt x="1826" y="47"/>
                      <a:pt x="1689" y="115"/>
                      <a:pt x="1530" y="184"/>
                    </a:cubicBezTo>
                    <a:cubicBezTo>
                      <a:pt x="1370" y="252"/>
                      <a:pt x="1187" y="321"/>
                      <a:pt x="1028" y="412"/>
                    </a:cubicBezTo>
                    <a:cubicBezTo>
                      <a:pt x="685" y="572"/>
                      <a:pt x="388" y="754"/>
                      <a:pt x="69" y="960"/>
                    </a:cubicBezTo>
                    <a:cubicBezTo>
                      <a:pt x="23" y="982"/>
                      <a:pt x="0" y="1028"/>
                      <a:pt x="23" y="1097"/>
                    </a:cubicBezTo>
                    <a:cubicBezTo>
                      <a:pt x="39" y="1112"/>
                      <a:pt x="76" y="1139"/>
                      <a:pt x="113" y="1139"/>
                    </a:cubicBezTo>
                    <a:cubicBezTo>
                      <a:pt x="130" y="1139"/>
                      <a:pt x="146" y="1134"/>
                      <a:pt x="160" y="1119"/>
                    </a:cubicBezTo>
                    <a:cubicBezTo>
                      <a:pt x="388" y="982"/>
                      <a:pt x="640" y="823"/>
                      <a:pt x="891" y="709"/>
                    </a:cubicBezTo>
                    <a:cubicBezTo>
                      <a:pt x="1005" y="663"/>
                      <a:pt x="1142" y="594"/>
                      <a:pt x="1279" y="549"/>
                    </a:cubicBezTo>
                    <a:cubicBezTo>
                      <a:pt x="1393" y="503"/>
                      <a:pt x="1530" y="457"/>
                      <a:pt x="1667" y="412"/>
                    </a:cubicBezTo>
                    <a:lnTo>
                      <a:pt x="1667" y="412"/>
                    </a:lnTo>
                    <a:lnTo>
                      <a:pt x="1644" y="435"/>
                    </a:lnTo>
                    <a:cubicBezTo>
                      <a:pt x="1712" y="412"/>
                      <a:pt x="1781" y="389"/>
                      <a:pt x="1849" y="366"/>
                    </a:cubicBezTo>
                    <a:cubicBezTo>
                      <a:pt x="1918" y="343"/>
                      <a:pt x="1986" y="343"/>
                      <a:pt x="2055" y="321"/>
                    </a:cubicBezTo>
                    <a:cubicBezTo>
                      <a:pt x="2146" y="298"/>
                      <a:pt x="2214" y="229"/>
                      <a:pt x="2192" y="138"/>
                    </a:cubicBezTo>
                    <a:cubicBezTo>
                      <a:pt x="2192" y="92"/>
                      <a:pt x="2169" y="47"/>
                      <a:pt x="2123" y="24"/>
                    </a:cubicBezTo>
                    <a:cubicBezTo>
                      <a:pt x="2100" y="1"/>
                      <a:pt x="2055" y="1"/>
                      <a:pt x="2032"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2" name="Google Shape;3782;p34"/>
              <p:cNvSpPr/>
              <p:nvPr/>
            </p:nvSpPr>
            <p:spPr>
              <a:xfrm>
                <a:off x="7229155" y="1715170"/>
                <a:ext cx="101822" cy="86415"/>
              </a:xfrm>
              <a:custGeom>
                <a:rect b="b" l="l" r="r" t="t"/>
                <a:pathLst>
                  <a:path extrusionOk="0" h="3197" w="3767">
                    <a:moveTo>
                      <a:pt x="3538" y="1"/>
                    </a:moveTo>
                    <a:cubicBezTo>
                      <a:pt x="3447" y="1"/>
                      <a:pt x="3378" y="46"/>
                      <a:pt x="3333" y="115"/>
                    </a:cubicBezTo>
                    <a:cubicBezTo>
                      <a:pt x="3264" y="206"/>
                      <a:pt x="3219" y="297"/>
                      <a:pt x="3173" y="389"/>
                    </a:cubicBezTo>
                    <a:cubicBezTo>
                      <a:pt x="3127" y="480"/>
                      <a:pt x="3082" y="549"/>
                      <a:pt x="3059" y="640"/>
                    </a:cubicBezTo>
                    <a:cubicBezTo>
                      <a:pt x="3013" y="731"/>
                      <a:pt x="2945" y="822"/>
                      <a:pt x="2899" y="891"/>
                    </a:cubicBezTo>
                    <a:cubicBezTo>
                      <a:pt x="2831" y="1005"/>
                      <a:pt x="2762" y="1073"/>
                      <a:pt x="2671" y="1165"/>
                    </a:cubicBezTo>
                    <a:cubicBezTo>
                      <a:pt x="2580" y="1279"/>
                      <a:pt x="2488" y="1393"/>
                      <a:pt x="2374" y="1484"/>
                    </a:cubicBezTo>
                    <a:cubicBezTo>
                      <a:pt x="2260" y="1598"/>
                      <a:pt x="2123" y="1713"/>
                      <a:pt x="2009" y="1827"/>
                    </a:cubicBezTo>
                    <a:cubicBezTo>
                      <a:pt x="1895" y="1941"/>
                      <a:pt x="1758" y="2032"/>
                      <a:pt x="1644" y="2146"/>
                    </a:cubicBezTo>
                    <a:cubicBezTo>
                      <a:pt x="1575" y="2192"/>
                      <a:pt x="1507" y="2260"/>
                      <a:pt x="1438" y="2306"/>
                    </a:cubicBezTo>
                    <a:cubicBezTo>
                      <a:pt x="1370" y="2352"/>
                      <a:pt x="1301" y="2397"/>
                      <a:pt x="1233" y="2443"/>
                    </a:cubicBezTo>
                    <a:cubicBezTo>
                      <a:pt x="1027" y="2580"/>
                      <a:pt x="845" y="2694"/>
                      <a:pt x="639" y="2808"/>
                    </a:cubicBezTo>
                    <a:cubicBezTo>
                      <a:pt x="548" y="2854"/>
                      <a:pt x="434" y="2900"/>
                      <a:pt x="343" y="2945"/>
                    </a:cubicBezTo>
                    <a:cubicBezTo>
                      <a:pt x="251" y="2968"/>
                      <a:pt x="137" y="3014"/>
                      <a:pt x="46" y="3036"/>
                    </a:cubicBezTo>
                    <a:cubicBezTo>
                      <a:pt x="0" y="3059"/>
                      <a:pt x="0" y="3105"/>
                      <a:pt x="0" y="3151"/>
                    </a:cubicBezTo>
                    <a:cubicBezTo>
                      <a:pt x="23" y="3196"/>
                      <a:pt x="69" y="3196"/>
                      <a:pt x="114" y="3196"/>
                    </a:cubicBezTo>
                    <a:cubicBezTo>
                      <a:pt x="183" y="3173"/>
                      <a:pt x="251" y="3151"/>
                      <a:pt x="320" y="3105"/>
                    </a:cubicBezTo>
                    <a:cubicBezTo>
                      <a:pt x="411" y="3082"/>
                      <a:pt x="480" y="3059"/>
                      <a:pt x="548" y="3036"/>
                    </a:cubicBezTo>
                    <a:cubicBezTo>
                      <a:pt x="685" y="2968"/>
                      <a:pt x="845" y="2877"/>
                      <a:pt x="982" y="2785"/>
                    </a:cubicBezTo>
                    <a:cubicBezTo>
                      <a:pt x="1119" y="2717"/>
                      <a:pt x="1278" y="2626"/>
                      <a:pt x="1415" y="2534"/>
                    </a:cubicBezTo>
                    <a:cubicBezTo>
                      <a:pt x="1507" y="2489"/>
                      <a:pt x="1575" y="2443"/>
                      <a:pt x="1644" y="2397"/>
                    </a:cubicBezTo>
                    <a:cubicBezTo>
                      <a:pt x="1712" y="2352"/>
                      <a:pt x="1781" y="2306"/>
                      <a:pt x="1849" y="2238"/>
                    </a:cubicBezTo>
                    <a:cubicBezTo>
                      <a:pt x="1986" y="2146"/>
                      <a:pt x="2123" y="2055"/>
                      <a:pt x="2260" y="1964"/>
                    </a:cubicBezTo>
                    <a:cubicBezTo>
                      <a:pt x="2374" y="1850"/>
                      <a:pt x="2511" y="1758"/>
                      <a:pt x="2625" y="1644"/>
                    </a:cubicBezTo>
                    <a:cubicBezTo>
                      <a:pt x="2762" y="1553"/>
                      <a:pt x="2876" y="1439"/>
                      <a:pt x="3013" y="1325"/>
                    </a:cubicBezTo>
                    <a:cubicBezTo>
                      <a:pt x="3082" y="1256"/>
                      <a:pt x="3127" y="1188"/>
                      <a:pt x="3196" y="1119"/>
                    </a:cubicBezTo>
                    <a:cubicBezTo>
                      <a:pt x="3241" y="1051"/>
                      <a:pt x="3310" y="1005"/>
                      <a:pt x="3356" y="937"/>
                    </a:cubicBezTo>
                    <a:cubicBezTo>
                      <a:pt x="3424" y="845"/>
                      <a:pt x="3493" y="754"/>
                      <a:pt x="3561" y="663"/>
                    </a:cubicBezTo>
                    <a:cubicBezTo>
                      <a:pt x="3584" y="617"/>
                      <a:pt x="3607" y="571"/>
                      <a:pt x="3630" y="526"/>
                    </a:cubicBezTo>
                    <a:cubicBezTo>
                      <a:pt x="3675" y="480"/>
                      <a:pt x="3698" y="434"/>
                      <a:pt x="3721" y="389"/>
                    </a:cubicBezTo>
                    <a:cubicBezTo>
                      <a:pt x="3766" y="320"/>
                      <a:pt x="3766" y="275"/>
                      <a:pt x="3766" y="206"/>
                    </a:cubicBezTo>
                    <a:cubicBezTo>
                      <a:pt x="3744" y="138"/>
                      <a:pt x="3721" y="92"/>
                      <a:pt x="3675" y="46"/>
                    </a:cubicBezTo>
                    <a:cubicBezTo>
                      <a:pt x="3630" y="24"/>
                      <a:pt x="3584" y="1"/>
                      <a:pt x="3538"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3" name="Google Shape;3783;p34"/>
              <p:cNvSpPr/>
              <p:nvPr/>
            </p:nvSpPr>
            <p:spPr>
              <a:xfrm>
                <a:off x="7288999" y="1696654"/>
                <a:ext cx="32733" cy="35599"/>
              </a:xfrm>
              <a:custGeom>
                <a:rect b="b" l="l" r="r" t="t"/>
                <a:pathLst>
                  <a:path extrusionOk="0" h="1317" w="1211">
                    <a:moveTo>
                      <a:pt x="1027" y="1"/>
                    </a:moveTo>
                    <a:cubicBezTo>
                      <a:pt x="959" y="1"/>
                      <a:pt x="891" y="47"/>
                      <a:pt x="868" y="115"/>
                    </a:cubicBezTo>
                    <a:cubicBezTo>
                      <a:pt x="868" y="138"/>
                      <a:pt x="868" y="138"/>
                      <a:pt x="845" y="161"/>
                    </a:cubicBezTo>
                    <a:cubicBezTo>
                      <a:pt x="799" y="275"/>
                      <a:pt x="731" y="366"/>
                      <a:pt x="662" y="480"/>
                    </a:cubicBezTo>
                    <a:cubicBezTo>
                      <a:pt x="594" y="594"/>
                      <a:pt x="502" y="709"/>
                      <a:pt x="411" y="800"/>
                    </a:cubicBezTo>
                    <a:cubicBezTo>
                      <a:pt x="366" y="845"/>
                      <a:pt x="320" y="891"/>
                      <a:pt x="274" y="937"/>
                    </a:cubicBezTo>
                    <a:cubicBezTo>
                      <a:pt x="206" y="1005"/>
                      <a:pt x="114" y="1074"/>
                      <a:pt x="46" y="1119"/>
                    </a:cubicBezTo>
                    <a:cubicBezTo>
                      <a:pt x="0" y="1165"/>
                      <a:pt x="0" y="1234"/>
                      <a:pt x="23" y="1279"/>
                    </a:cubicBezTo>
                    <a:cubicBezTo>
                      <a:pt x="50" y="1306"/>
                      <a:pt x="84" y="1317"/>
                      <a:pt x="122" y="1317"/>
                    </a:cubicBezTo>
                    <a:cubicBezTo>
                      <a:pt x="149" y="1317"/>
                      <a:pt x="177" y="1311"/>
                      <a:pt x="206" y="1302"/>
                    </a:cubicBezTo>
                    <a:cubicBezTo>
                      <a:pt x="297" y="1234"/>
                      <a:pt x="388" y="1142"/>
                      <a:pt x="480" y="1074"/>
                    </a:cubicBezTo>
                    <a:cubicBezTo>
                      <a:pt x="571" y="982"/>
                      <a:pt x="662" y="914"/>
                      <a:pt x="731" y="823"/>
                    </a:cubicBezTo>
                    <a:cubicBezTo>
                      <a:pt x="776" y="777"/>
                      <a:pt x="822" y="731"/>
                      <a:pt x="868" y="663"/>
                    </a:cubicBezTo>
                    <a:cubicBezTo>
                      <a:pt x="891" y="617"/>
                      <a:pt x="936" y="594"/>
                      <a:pt x="959" y="549"/>
                    </a:cubicBezTo>
                    <a:cubicBezTo>
                      <a:pt x="1050" y="435"/>
                      <a:pt x="1142" y="343"/>
                      <a:pt x="1187" y="229"/>
                    </a:cubicBezTo>
                    <a:cubicBezTo>
                      <a:pt x="1210" y="138"/>
                      <a:pt x="1164" y="47"/>
                      <a:pt x="1073"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4" name="Google Shape;3784;p34"/>
              <p:cNvSpPr/>
              <p:nvPr/>
            </p:nvSpPr>
            <p:spPr>
              <a:xfrm>
                <a:off x="7364278" y="1513418"/>
                <a:ext cx="154882" cy="109472"/>
              </a:xfrm>
              <a:custGeom>
                <a:rect b="b" l="l" r="r" t="t"/>
                <a:pathLst>
                  <a:path extrusionOk="0" h="4050" w="5730">
                    <a:moveTo>
                      <a:pt x="2009" y="2900"/>
                    </a:moveTo>
                    <a:cubicBezTo>
                      <a:pt x="1999" y="2905"/>
                      <a:pt x="1990" y="2910"/>
                      <a:pt x="1981" y="2915"/>
                    </a:cubicBezTo>
                    <a:lnTo>
                      <a:pt x="1981" y="2915"/>
                    </a:lnTo>
                    <a:cubicBezTo>
                      <a:pt x="1989" y="2909"/>
                      <a:pt x="1994" y="2900"/>
                      <a:pt x="2009" y="2900"/>
                    </a:cubicBezTo>
                    <a:close/>
                    <a:moveTo>
                      <a:pt x="5387" y="1"/>
                    </a:moveTo>
                    <a:cubicBezTo>
                      <a:pt x="5341" y="1"/>
                      <a:pt x="5318" y="24"/>
                      <a:pt x="5295" y="24"/>
                    </a:cubicBezTo>
                    <a:cubicBezTo>
                      <a:pt x="5250" y="46"/>
                      <a:pt x="5227" y="69"/>
                      <a:pt x="5181" y="115"/>
                    </a:cubicBezTo>
                    <a:cubicBezTo>
                      <a:pt x="5067" y="275"/>
                      <a:pt x="4930" y="435"/>
                      <a:pt x="4816" y="594"/>
                    </a:cubicBezTo>
                    <a:cubicBezTo>
                      <a:pt x="4725" y="686"/>
                      <a:pt x="4611" y="800"/>
                      <a:pt x="4519" y="891"/>
                    </a:cubicBezTo>
                    <a:cubicBezTo>
                      <a:pt x="4405" y="1005"/>
                      <a:pt x="4291" y="1119"/>
                      <a:pt x="4177" y="1233"/>
                    </a:cubicBezTo>
                    <a:cubicBezTo>
                      <a:pt x="3949" y="1439"/>
                      <a:pt x="3721" y="1621"/>
                      <a:pt x="3469" y="1827"/>
                    </a:cubicBezTo>
                    <a:cubicBezTo>
                      <a:pt x="3218" y="2009"/>
                      <a:pt x="2967" y="2192"/>
                      <a:pt x="2716" y="2375"/>
                    </a:cubicBezTo>
                    <a:cubicBezTo>
                      <a:pt x="2465" y="2557"/>
                      <a:pt x="2237" y="2740"/>
                      <a:pt x="1963" y="2922"/>
                    </a:cubicBezTo>
                    <a:cubicBezTo>
                      <a:pt x="1966" y="2922"/>
                      <a:pt x="1969" y="2922"/>
                      <a:pt x="1971" y="2921"/>
                    </a:cubicBezTo>
                    <a:lnTo>
                      <a:pt x="1971" y="2921"/>
                    </a:lnTo>
                    <a:cubicBezTo>
                      <a:pt x="1827" y="3005"/>
                      <a:pt x="1699" y="3089"/>
                      <a:pt x="1552" y="3174"/>
                    </a:cubicBezTo>
                    <a:cubicBezTo>
                      <a:pt x="1392" y="3288"/>
                      <a:pt x="1210" y="3379"/>
                      <a:pt x="1050" y="3470"/>
                    </a:cubicBezTo>
                    <a:cubicBezTo>
                      <a:pt x="890" y="3539"/>
                      <a:pt x="708" y="3607"/>
                      <a:pt x="548" y="3699"/>
                    </a:cubicBezTo>
                    <a:cubicBezTo>
                      <a:pt x="479" y="3721"/>
                      <a:pt x="411" y="3767"/>
                      <a:pt x="320" y="3790"/>
                    </a:cubicBezTo>
                    <a:cubicBezTo>
                      <a:pt x="228" y="3835"/>
                      <a:pt x="137" y="3858"/>
                      <a:pt x="46" y="3904"/>
                    </a:cubicBezTo>
                    <a:cubicBezTo>
                      <a:pt x="0" y="3904"/>
                      <a:pt x="0" y="3972"/>
                      <a:pt x="23" y="3995"/>
                    </a:cubicBezTo>
                    <a:cubicBezTo>
                      <a:pt x="23" y="4029"/>
                      <a:pt x="47" y="4050"/>
                      <a:pt x="78" y="4050"/>
                    </a:cubicBezTo>
                    <a:cubicBezTo>
                      <a:pt x="90" y="4050"/>
                      <a:pt x="102" y="4047"/>
                      <a:pt x="114" y="4041"/>
                    </a:cubicBezTo>
                    <a:cubicBezTo>
                      <a:pt x="274" y="3972"/>
                      <a:pt x="434" y="3927"/>
                      <a:pt x="593" y="3858"/>
                    </a:cubicBezTo>
                    <a:cubicBezTo>
                      <a:pt x="753" y="3790"/>
                      <a:pt x="913" y="3721"/>
                      <a:pt x="1073" y="3653"/>
                    </a:cubicBezTo>
                    <a:cubicBezTo>
                      <a:pt x="1370" y="3493"/>
                      <a:pt x="1666" y="3356"/>
                      <a:pt x="1963" y="3174"/>
                    </a:cubicBezTo>
                    <a:cubicBezTo>
                      <a:pt x="2260" y="3014"/>
                      <a:pt x="2556" y="2831"/>
                      <a:pt x="2830" y="2671"/>
                    </a:cubicBezTo>
                    <a:cubicBezTo>
                      <a:pt x="3127" y="2512"/>
                      <a:pt x="3401" y="2352"/>
                      <a:pt x="3675" y="2192"/>
                    </a:cubicBezTo>
                    <a:cubicBezTo>
                      <a:pt x="3880" y="2055"/>
                      <a:pt x="4063" y="1941"/>
                      <a:pt x="4246" y="1804"/>
                    </a:cubicBezTo>
                    <a:cubicBezTo>
                      <a:pt x="4337" y="1758"/>
                      <a:pt x="4405" y="1690"/>
                      <a:pt x="4497" y="1621"/>
                    </a:cubicBezTo>
                    <a:cubicBezTo>
                      <a:pt x="4588" y="1553"/>
                      <a:pt x="4679" y="1484"/>
                      <a:pt x="4771" y="1393"/>
                    </a:cubicBezTo>
                    <a:cubicBezTo>
                      <a:pt x="4930" y="1256"/>
                      <a:pt x="5090" y="1096"/>
                      <a:pt x="5250" y="937"/>
                    </a:cubicBezTo>
                    <a:cubicBezTo>
                      <a:pt x="5318" y="868"/>
                      <a:pt x="5387" y="800"/>
                      <a:pt x="5455" y="708"/>
                    </a:cubicBezTo>
                    <a:cubicBezTo>
                      <a:pt x="5524" y="640"/>
                      <a:pt x="5615" y="549"/>
                      <a:pt x="5684" y="457"/>
                    </a:cubicBezTo>
                    <a:cubicBezTo>
                      <a:pt x="5706" y="389"/>
                      <a:pt x="5729" y="298"/>
                      <a:pt x="5729" y="229"/>
                    </a:cubicBezTo>
                    <a:cubicBezTo>
                      <a:pt x="5706" y="161"/>
                      <a:pt x="5661" y="92"/>
                      <a:pt x="5592" y="46"/>
                    </a:cubicBezTo>
                    <a:cubicBezTo>
                      <a:pt x="5547" y="1"/>
                      <a:pt x="5501" y="1"/>
                      <a:pt x="5432"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5" name="Google Shape;3785;p34"/>
              <p:cNvSpPr/>
              <p:nvPr/>
            </p:nvSpPr>
            <p:spPr>
              <a:xfrm>
                <a:off x="7356872" y="1581290"/>
                <a:ext cx="44437" cy="28652"/>
              </a:xfrm>
              <a:custGeom>
                <a:rect b="b" l="l" r="r" t="t"/>
                <a:pathLst>
                  <a:path extrusionOk="0" h="1060" w="1644">
                    <a:moveTo>
                      <a:pt x="1529" y="1"/>
                    </a:moveTo>
                    <a:cubicBezTo>
                      <a:pt x="1507" y="1"/>
                      <a:pt x="1484" y="23"/>
                      <a:pt x="1461" y="23"/>
                    </a:cubicBezTo>
                    <a:cubicBezTo>
                      <a:pt x="1392" y="92"/>
                      <a:pt x="1347" y="138"/>
                      <a:pt x="1278" y="183"/>
                    </a:cubicBezTo>
                    <a:cubicBezTo>
                      <a:pt x="1210" y="229"/>
                      <a:pt x="1119" y="275"/>
                      <a:pt x="1050" y="343"/>
                    </a:cubicBezTo>
                    <a:cubicBezTo>
                      <a:pt x="890" y="434"/>
                      <a:pt x="731" y="526"/>
                      <a:pt x="571" y="617"/>
                    </a:cubicBezTo>
                    <a:cubicBezTo>
                      <a:pt x="479" y="663"/>
                      <a:pt x="411" y="708"/>
                      <a:pt x="320" y="731"/>
                    </a:cubicBezTo>
                    <a:cubicBezTo>
                      <a:pt x="228" y="800"/>
                      <a:pt x="137" y="845"/>
                      <a:pt x="46" y="891"/>
                    </a:cubicBezTo>
                    <a:cubicBezTo>
                      <a:pt x="0" y="914"/>
                      <a:pt x="0" y="959"/>
                      <a:pt x="23" y="1005"/>
                    </a:cubicBezTo>
                    <a:cubicBezTo>
                      <a:pt x="23" y="1038"/>
                      <a:pt x="60" y="1060"/>
                      <a:pt x="88" y="1060"/>
                    </a:cubicBezTo>
                    <a:cubicBezTo>
                      <a:pt x="99" y="1060"/>
                      <a:pt x="108" y="1057"/>
                      <a:pt x="114" y="1051"/>
                    </a:cubicBezTo>
                    <a:cubicBezTo>
                      <a:pt x="183" y="1005"/>
                      <a:pt x="251" y="959"/>
                      <a:pt x="320" y="936"/>
                    </a:cubicBezTo>
                    <a:cubicBezTo>
                      <a:pt x="388" y="891"/>
                      <a:pt x="457" y="868"/>
                      <a:pt x="525" y="822"/>
                    </a:cubicBezTo>
                    <a:cubicBezTo>
                      <a:pt x="662" y="754"/>
                      <a:pt x="776" y="685"/>
                      <a:pt x="913" y="617"/>
                    </a:cubicBezTo>
                    <a:cubicBezTo>
                      <a:pt x="959" y="571"/>
                      <a:pt x="1027" y="548"/>
                      <a:pt x="1073" y="503"/>
                    </a:cubicBezTo>
                    <a:cubicBezTo>
                      <a:pt x="1141" y="480"/>
                      <a:pt x="1210" y="434"/>
                      <a:pt x="1278" y="411"/>
                    </a:cubicBezTo>
                    <a:cubicBezTo>
                      <a:pt x="1392" y="343"/>
                      <a:pt x="1507" y="275"/>
                      <a:pt x="1598" y="183"/>
                    </a:cubicBezTo>
                    <a:cubicBezTo>
                      <a:pt x="1644" y="160"/>
                      <a:pt x="1644" y="92"/>
                      <a:pt x="1621" y="46"/>
                    </a:cubicBezTo>
                    <a:cubicBezTo>
                      <a:pt x="1598" y="23"/>
                      <a:pt x="1552" y="1"/>
                      <a:pt x="1529"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6" name="Google Shape;3786;p34"/>
              <p:cNvSpPr/>
              <p:nvPr/>
            </p:nvSpPr>
            <p:spPr>
              <a:xfrm>
                <a:off x="7170527" y="1597346"/>
                <a:ext cx="144394" cy="87631"/>
              </a:xfrm>
              <a:custGeom>
                <a:rect b="b" l="l" r="r" t="t"/>
                <a:pathLst>
                  <a:path extrusionOk="0" h="3242" w="5342">
                    <a:moveTo>
                      <a:pt x="4954" y="0"/>
                    </a:moveTo>
                    <a:cubicBezTo>
                      <a:pt x="4931" y="0"/>
                      <a:pt x="4908" y="0"/>
                      <a:pt x="4885" y="23"/>
                    </a:cubicBezTo>
                    <a:cubicBezTo>
                      <a:pt x="4840" y="46"/>
                      <a:pt x="4794" y="69"/>
                      <a:pt x="4771" y="114"/>
                    </a:cubicBezTo>
                    <a:cubicBezTo>
                      <a:pt x="4634" y="251"/>
                      <a:pt x="4497" y="388"/>
                      <a:pt x="4361" y="525"/>
                    </a:cubicBezTo>
                    <a:cubicBezTo>
                      <a:pt x="4246" y="662"/>
                      <a:pt x="4109" y="776"/>
                      <a:pt x="3950" y="913"/>
                    </a:cubicBezTo>
                    <a:cubicBezTo>
                      <a:pt x="3813" y="1050"/>
                      <a:pt x="3630" y="1164"/>
                      <a:pt x="3470" y="1278"/>
                    </a:cubicBezTo>
                    <a:cubicBezTo>
                      <a:pt x="3151" y="1507"/>
                      <a:pt x="2831" y="1735"/>
                      <a:pt x="2489" y="1940"/>
                    </a:cubicBezTo>
                    <a:cubicBezTo>
                      <a:pt x="2306" y="2054"/>
                      <a:pt x="2124" y="2168"/>
                      <a:pt x="1941" y="2260"/>
                    </a:cubicBezTo>
                    <a:cubicBezTo>
                      <a:pt x="1850" y="2305"/>
                      <a:pt x="1736" y="2351"/>
                      <a:pt x="1644" y="2397"/>
                    </a:cubicBezTo>
                    <a:cubicBezTo>
                      <a:pt x="1553" y="2442"/>
                      <a:pt x="1462" y="2488"/>
                      <a:pt x="1370" y="2534"/>
                    </a:cubicBezTo>
                    <a:cubicBezTo>
                      <a:pt x="1165" y="2648"/>
                      <a:pt x="960" y="2716"/>
                      <a:pt x="754" y="2808"/>
                    </a:cubicBezTo>
                    <a:cubicBezTo>
                      <a:pt x="572" y="2876"/>
                      <a:pt x="389" y="2945"/>
                      <a:pt x="206" y="2990"/>
                    </a:cubicBezTo>
                    <a:cubicBezTo>
                      <a:pt x="183" y="3013"/>
                      <a:pt x="138" y="3013"/>
                      <a:pt x="92" y="3036"/>
                    </a:cubicBezTo>
                    <a:cubicBezTo>
                      <a:pt x="24" y="3036"/>
                      <a:pt x="1" y="3081"/>
                      <a:pt x="1" y="3150"/>
                    </a:cubicBezTo>
                    <a:cubicBezTo>
                      <a:pt x="1" y="3196"/>
                      <a:pt x="69" y="3241"/>
                      <a:pt x="115" y="3241"/>
                    </a:cubicBezTo>
                    <a:cubicBezTo>
                      <a:pt x="252" y="3196"/>
                      <a:pt x="412" y="3150"/>
                      <a:pt x="549" y="3127"/>
                    </a:cubicBezTo>
                    <a:cubicBezTo>
                      <a:pt x="663" y="3081"/>
                      <a:pt x="800" y="3059"/>
                      <a:pt x="914" y="3013"/>
                    </a:cubicBezTo>
                    <a:lnTo>
                      <a:pt x="960" y="3013"/>
                    </a:lnTo>
                    <a:cubicBezTo>
                      <a:pt x="1096" y="2967"/>
                      <a:pt x="1233" y="2922"/>
                      <a:pt x="1393" y="2876"/>
                    </a:cubicBezTo>
                    <a:cubicBezTo>
                      <a:pt x="1530" y="2853"/>
                      <a:pt x="1667" y="2785"/>
                      <a:pt x="1804" y="2739"/>
                    </a:cubicBezTo>
                    <a:cubicBezTo>
                      <a:pt x="2101" y="2648"/>
                      <a:pt x="2375" y="2557"/>
                      <a:pt x="2649" y="2420"/>
                    </a:cubicBezTo>
                    <a:cubicBezTo>
                      <a:pt x="2808" y="2351"/>
                      <a:pt x="2945" y="2283"/>
                      <a:pt x="3082" y="2214"/>
                    </a:cubicBezTo>
                    <a:cubicBezTo>
                      <a:pt x="3242" y="2123"/>
                      <a:pt x="3379" y="2032"/>
                      <a:pt x="3539" y="1940"/>
                    </a:cubicBezTo>
                    <a:cubicBezTo>
                      <a:pt x="3813" y="1758"/>
                      <a:pt x="4087" y="1575"/>
                      <a:pt x="4338" y="1370"/>
                    </a:cubicBezTo>
                    <a:cubicBezTo>
                      <a:pt x="4475" y="1278"/>
                      <a:pt x="4589" y="1187"/>
                      <a:pt x="4703" y="1073"/>
                    </a:cubicBezTo>
                    <a:cubicBezTo>
                      <a:pt x="4817" y="959"/>
                      <a:pt x="4931" y="845"/>
                      <a:pt x="5045" y="708"/>
                    </a:cubicBezTo>
                    <a:cubicBezTo>
                      <a:pt x="5091" y="685"/>
                      <a:pt x="5137" y="639"/>
                      <a:pt x="5159" y="594"/>
                    </a:cubicBezTo>
                    <a:cubicBezTo>
                      <a:pt x="5228" y="548"/>
                      <a:pt x="5251" y="479"/>
                      <a:pt x="5274" y="411"/>
                    </a:cubicBezTo>
                    <a:cubicBezTo>
                      <a:pt x="5342" y="297"/>
                      <a:pt x="5296" y="137"/>
                      <a:pt x="5182" y="46"/>
                    </a:cubicBezTo>
                    <a:cubicBezTo>
                      <a:pt x="5137" y="23"/>
                      <a:pt x="5068" y="0"/>
                      <a:pt x="5000"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7" name="Google Shape;3787;p34"/>
              <p:cNvSpPr/>
              <p:nvPr/>
            </p:nvSpPr>
            <p:spPr>
              <a:xfrm>
                <a:off x="7185961" y="1626322"/>
                <a:ext cx="13596" cy="13001"/>
              </a:xfrm>
              <a:custGeom>
                <a:rect b="b" l="l" r="r" t="t"/>
                <a:pathLst>
                  <a:path extrusionOk="0" h="481" w="503">
                    <a:moveTo>
                      <a:pt x="297" y="1"/>
                    </a:moveTo>
                    <a:cubicBezTo>
                      <a:pt x="229" y="1"/>
                      <a:pt x="160" y="1"/>
                      <a:pt x="115" y="47"/>
                    </a:cubicBezTo>
                    <a:cubicBezTo>
                      <a:pt x="46" y="92"/>
                      <a:pt x="23" y="138"/>
                      <a:pt x="23" y="206"/>
                    </a:cubicBezTo>
                    <a:cubicBezTo>
                      <a:pt x="1" y="275"/>
                      <a:pt x="23" y="343"/>
                      <a:pt x="69" y="389"/>
                    </a:cubicBezTo>
                    <a:cubicBezTo>
                      <a:pt x="92" y="435"/>
                      <a:pt x="160" y="480"/>
                      <a:pt x="229" y="480"/>
                    </a:cubicBezTo>
                    <a:cubicBezTo>
                      <a:pt x="297" y="480"/>
                      <a:pt x="343" y="480"/>
                      <a:pt x="411" y="435"/>
                    </a:cubicBezTo>
                    <a:cubicBezTo>
                      <a:pt x="457" y="389"/>
                      <a:pt x="480" y="320"/>
                      <a:pt x="503" y="275"/>
                    </a:cubicBezTo>
                    <a:cubicBezTo>
                      <a:pt x="503" y="206"/>
                      <a:pt x="480" y="138"/>
                      <a:pt x="434" y="92"/>
                    </a:cubicBezTo>
                    <a:cubicBezTo>
                      <a:pt x="411" y="47"/>
                      <a:pt x="343" y="1"/>
                      <a:pt x="297"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8" name="Google Shape;3788;p34"/>
              <p:cNvSpPr/>
              <p:nvPr/>
            </p:nvSpPr>
            <p:spPr>
              <a:xfrm>
                <a:off x="7158823" y="1646703"/>
                <a:ext cx="11136" cy="9893"/>
              </a:xfrm>
              <a:custGeom>
                <a:rect b="b" l="l" r="r" t="t"/>
                <a:pathLst>
                  <a:path extrusionOk="0" h="366" w="412">
                    <a:moveTo>
                      <a:pt x="228" y="0"/>
                    </a:moveTo>
                    <a:cubicBezTo>
                      <a:pt x="183" y="0"/>
                      <a:pt x="137" y="0"/>
                      <a:pt x="91" y="46"/>
                    </a:cubicBezTo>
                    <a:cubicBezTo>
                      <a:pt x="46" y="69"/>
                      <a:pt x="23" y="114"/>
                      <a:pt x="23" y="160"/>
                    </a:cubicBezTo>
                    <a:cubicBezTo>
                      <a:pt x="0" y="206"/>
                      <a:pt x="23" y="274"/>
                      <a:pt x="46" y="297"/>
                    </a:cubicBezTo>
                    <a:cubicBezTo>
                      <a:pt x="91" y="342"/>
                      <a:pt x="137" y="365"/>
                      <a:pt x="183" y="365"/>
                    </a:cubicBezTo>
                    <a:cubicBezTo>
                      <a:pt x="228" y="365"/>
                      <a:pt x="274" y="365"/>
                      <a:pt x="320" y="342"/>
                    </a:cubicBezTo>
                    <a:cubicBezTo>
                      <a:pt x="365" y="297"/>
                      <a:pt x="388" y="251"/>
                      <a:pt x="388" y="206"/>
                    </a:cubicBezTo>
                    <a:cubicBezTo>
                      <a:pt x="411" y="160"/>
                      <a:pt x="388" y="114"/>
                      <a:pt x="365" y="69"/>
                    </a:cubicBezTo>
                    <a:cubicBezTo>
                      <a:pt x="320" y="23"/>
                      <a:pt x="274" y="0"/>
                      <a:pt x="228"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9" name="Google Shape;3789;p34"/>
              <p:cNvSpPr/>
              <p:nvPr/>
            </p:nvSpPr>
            <p:spPr>
              <a:xfrm>
                <a:off x="7134766" y="1634972"/>
                <a:ext cx="10515" cy="9893"/>
              </a:xfrm>
              <a:custGeom>
                <a:rect b="b" l="l" r="r" t="t"/>
                <a:pathLst>
                  <a:path extrusionOk="0" h="366" w="389">
                    <a:moveTo>
                      <a:pt x="205" y="0"/>
                    </a:moveTo>
                    <a:cubicBezTo>
                      <a:pt x="160" y="0"/>
                      <a:pt x="114" y="0"/>
                      <a:pt x="68" y="46"/>
                    </a:cubicBezTo>
                    <a:cubicBezTo>
                      <a:pt x="23" y="69"/>
                      <a:pt x="0" y="115"/>
                      <a:pt x="0" y="160"/>
                    </a:cubicBezTo>
                    <a:cubicBezTo>
                      <a:pt x="0" y="206"/>
                      <a:pt x="0" y="274"/>
                      <a:pt x="46" y="297"/>
                    </a:cubicBezTo>
                    <a:cubicBezTo>
                      <a:pt x="68" y="343"/>
                      <a:pt x="114" y="366"/>
                      <a:pt x="160" y="366"/>
                    </a:cubicBezTo>
                    <a:cubicBezTo>
                      <a:pt x="228" y="366"/>
                      <a:pt x="274" y="366"/>
                      <a:pt x="297" y="343"/>
                    </a:cubicBezTo>
                    <a:cubicBezTo>
                      <a:pt x="342" y="297"/>
                      <a:pt x="365" y="251"/>
                      <a:pt x="388" y="206"/>
                    </a:cubicBezTo>
                    <a:cubicBezTo>
                      <a:pt x="388" y="160"/>
                      <a:pt x="365" y="115"/>
                      <a:pt x="342" y="69"/>
                    </a:cubicBezTo>
                    <a:cubicBezTo>
                      <a:pt x="320" y="23"/>
                      <a:pt x="251" y="0"/>
                      <a:pt x="205"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0" name="Google Shape;3790;p34"/>
              <p:cNvSpPr/>
              <p:nvPr/>
            </p:nvSpPr>
            <p:spPr>
              <a:xfrm>
                <a:off x="7184718" y="1612753"/>
                <a:ext cx="8677" cy="8677"/>
              </a:xfrm>
              <a:custGeom>
                <a:rect b="b" l="l" r="r" t="t"/>
                <a:pathLst>
                  <a:path extrusionOk="0" h="321" w="321">
                    <a:moveTo>
                      <a:pt x="183" y="1"/>
                    </a:moveTo>
                    <a:cubicBezTo>
                      <a:pt x="138" y="1"/>
                      <a:pt x="92" y="1"/>
                      <a:pt x="47" y="24"/>
                    </a:cubicBezTo>
                    <a:cubicBezTo>
                      <a:pt x="24" y="69"/>
                      <a:pt x="1" y="92"/>
                      <a:pt x="1" y="138"/>
                    </a:cubicBezTo>
                    <a:cubicBezTo>
                      <a:pt x="1" y="183"/>
                      <a:pt x="1" y="229"/>
                      <a:pt x="24" y="252"/>
                    </a:cubicBezTo>
                    <a:cubicBezTo>
                      <a:pt x="47" y="297"/>
                      <a:pt x="92" y="320"/>
                      <a:pt x="138" y="320"/>
                    </a:cubicBezTo>
                    <a:cubicBezTo>
                      <a:pt x="183" y="320"/>
                      <a:pt x="229" y="320"/>
                      <a:pt x="252" y="297"/>
                    </a:cubicBezTo>
                    <a:cubicBezTo>
                      <a:pt x="298" y="252"/>
                      <a:pt x="320" y="229"/>
                      <a:pt x="320" y="183"/>
                    </a:cubicBezTo>
                    <a:cubicBezTo>
                      <a:pt x="320" y="138"/>
                      <a:pt x="320" y="92"/>
                      <a:pt x="275" y="69"/>
                    </a:cubicBezTo>
                    <a:cubicBezTo>
                      <a:pt x="252" y="24"/>
                      <a:pt x="206" y="1"/>
                      <a:pt x="183"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1" name="Google Shape;3791;p34"/>
              <p:cNvSpPr/>
              <p:nvPr/>
            </p:nvSpPr>
            <p:spPr>
              <a:xfrm>
                <a:off x="7221127" y="1631269"/>
                <a:ext cx="8055" cy="7433"/>
              </a:xfrm>
              <a:custGeom>
                <a:rect b="b" l="l" r="r" t="t"/>
                <a:pathLst>
                  <a:path extrusionOk="0" h="275" w="298">
                    <a:moveTo>
                      <a:pt x="160" y="0"/>
                    </a:moveTo>
                    <a:cubicBezTo>
                      <a:pt x="138" y="0"/>
                      <a:pt x="92" y="0"/>
                      <a:pt x="69" y="23"/>
                    </a:cubicBezTo>
                    <a:cubicBezTo>
                      <a:pt x="46" y="46"/>
                      <a:pt x="23" y="92"/>
                      <a:pt x="23" y="115"/>
                    </a:cubicBezTo>
                    <a:cubicBezTo>
                      <a:pt x="1" y="160"/>
                      <a:pt x="23" y="183"/>
                      <a:pt x="46" y="229"/>
                    </a:cubicBezTo>
                    <a:cubicBezTo>
                      <a:pt x="69" y="252"/>
                      <a:pt x="92" y="274"/>
                      <a:pt x="138" y="274"/>
                    </a:cubicBezTo>
                    <a:cubicBezTo>
                      <a:pt x="183" y="274"/>
                      <a:pt x="206" y="274"/>
                      <a:pt x="229" y="252"/>
                    </a:cubicBezTo>
                    <a:cubicBezTo>
                      <a:pt x="274" y="229"/>
                      <a:pt x="274" y="183"/>
                      <a:pt x="274" y="160"/>
                    </a:cubicBezTo>
                    <a:cubicBezTo>
                      <a:pt x="297" y="115"/>
                      <a:pt x="274" y="69"/>
                      <a:pt x="252" y="46"/>
                    </a:cubicBezTo>
                    <a:cubicBezTo>
                      <a:pt x="229" y="23"/>
                      <a:pt x="206" y="0"/>
                      <a:pt x="160"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2" name="Google Shape;3792;p34"/>
              <p:cNvSpPr/>
              <p:nvPr/>
            </p:nvSpPr>
            <p:spPr>
              <a:xfrm>
                <a:off x="7232858" y="1601049"/>
                <a:ext cx="7433" cy="7406"/>
              </a:xfrm>
              <a:custGeom>
                <a:rect b="b" l="l" r="r" t="t"/>
                <a:pathLst>
                  <a:path extrusionOk="0" h="274" w="275">
                    <a:moveTo>
                      <a:pt x="160" y="0"/>
                    </a:moveTo>
                    <a:cubicBezTo>
                      <a:pt x="114" y="0"/>
                      <a:pt x="92" y="0"/>
                      <a:pt x="46" y="23"/>
                    </a:cubicBezTo>
                    <a:cubicBezTo>
                      <a:pt x="23" y="46"/>
                      <a:pt x="0" y="69"/>
                      <a:pt x="0" y="114"/>
                    </a:cubicBezTo>
                    <a:cubicBezTo>
                      <a:pt x="0" y="160"/>
                      <a:pt x="0" y="183"/>
                      <a:pt x="23" y="205"/>
                    </a:cubicBezTo>
                    <a:cubicBezTo>
                      <a:pt x="46" y="251"/>
                      <a:pt x="92" y="274"/>
                      <a:pt x="114" y="274"/>
                    </a:cubicBezTo>
                    <a:cubicBezTo>
                      <a:pt x="160" y="274"/>
                      <a:pt x="183" y="274"/>
                      <a:pt x="228" y="228"/>
                    </a:cubicBezTo>
                    <a:cubicBezTo>
                      <a:pt x="251" y="205"/>
                      <a:pt x="274" y="183"/>
                      <a:pt x="274" y="137"/>
                    </a:cubicBezTo>
                    <a:cubicBezTo>
                      <a:pt x="274" y="114"/>
                      <a:pt x="274" y="69"/>
                      <a:pt x="251" y="46"/>
                    </a:cubicBezTo>
                    <a:cubicBezTo>
                      <a:pt x="228" y="23"/>
                      <a:pt x="183" y="0"/>
                      <a:pt x="160"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3" name="Google Shape;3793;p34"/>
              <p:cNvSpPr/>
              <p:nvPr/>
            </p:nvSpPr>
            <p:spPr>
              <a:xfrm>
                <a:off x="7256293" y="1584371"/>
                <a:ext cx="10515" cy="9893"/>
              </a:xfrm>
              <a:custGeom>
                <a:rect b="b" l="l" r="r" t="t"/>
                <a:pathLst>
                  <a:path extrusionOk="0" h="366" w="389">
                    <a:moveTo>
                      <a:pt x="229" y="1"/>
                    </a:moveTo>
                    <a:cubicBezTo>
                      <a:pt x="183" y="1"/>
                      <a:pt x="138" y="1"/>
                      <a:pt x="92" y="24"/>
                    </a:cubicBezTo>
                    <a:cubicBezTo>
                      <a:pt x="46" y="69"/>
                      <a:pt x="23" y="115"/>
                      <a:pt x="23" y="161"/>
                    </a:cubicBezTo>
                    <a:cubicBezTo>
                      <a:pt x="1" y="206"/>
                      <a:pt x="23" y="252"/>
                      <a:pt x="46" y="297"/>
                    </a:cubicBezTo>
                    <a:cubicBezTo>
                      <a:pt x="92" y="320"/>
                      <a:pt x="138" y="366"/>
                      <a:pt x="183" y="366"/>
                    </a:cubicBezTo>
                    <a:cubicBezTo>
                      <a:pt x="229" y="366"/>
                      <a:pt x="274" y="366"/>
                      <a:pt x="320" y="320"/>
                    </a:cubicBezTo>
                    <a:cubicBezTo>
                      <a:pt x="366" y="297"/>
                      <a:pt x="389" y="252"/>
                      <a:pt x="389" y="206"/>
                    </a:cubicBezTo>
                    <a:cubicBezTo>
                      <a:pt x="389" y="161"/>
                      <a:pt x="366" y="92"/>
                      <a:pt x="343" y="69"/>
                    </a:cubicBezTo>
                    <a:cubicBezTo>
                      <a:pt x="320" y="24"/>
                      <a:pt x="274" y="1"/>
                      <a:pt x="229"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4" name="Google Shape;3794;p34"/>
              <p:cNvSpPr/>
              <p:nvPr/>
            </p:nvSpPr>
            <p:spPr>
              <a:xfrm>
                <a:off x="7290837" y="1577587"/>
                <a:ext cx="9298" cy="9298"/>
              </a:xfrm>
              <a:custGeom>
                <a:rect b="b" l="l" r="r" t="t"/>
                <a:pathLst>
                  <a:path extrusionOk="0" h="344" w="344">
                    <a:moveTo>
                      <a:pt x="183" y="1"/>
                    </a:moveTo>
                    <a:cubicBezTo>
                      <a:pt x="138" y="1"/>
                      <a:pt x="92" y="1"/>
                      <a:pt x="69" y="46"/>
                    </a:cubicBezTo>
                    <a:cubicBezTo>
                      <a:pt x="24" y="69"/>
                      <a:pt x="1" y="115"/>
                      <a:pt x="1" y="160"/>
                    </a:cubicBezTo>
                    <a:cubicBezTo>
                      <a:pt x="1" y="206"/>
                      <a:pt x="1" y="252"/>
                      <a:pt x="46" y="275"/>
                    </a:cubicBezTo>
                    <a:cubicBezTo>
                      <a:pt x="69" y="320"/>
                      <a:pt x="115" y="343"/>
                      <a:pt x="161" y="343"/>
                    </a:cubicBezTo>
                    <a:cubicBezTo>
                      <a:pt x="206" y="343"/>
                      <a:pt x="229" y="343"/>
                      <a:pt x="275" y="320"/>
                    </a:cubicBezTo>
                    <a:cubicBezTo>
                      <a:pt x="320" y="275"/>
                      <a:pt x="343" y="229"/>
                      <a:pt x="343" y="206"/>
                    </a:cubicBezTo>
                    <a:cubicBezTo>
                      <a:pt x="343" y="138"/>
                      <a:pt x="343" y="92"/>
                      <a:pt x="298" y="69"/>
                    </a:cubicBezTo>
                    <a:cubicBezTo>
                      <a:pt x="275" y="23"/>
                      <a:pt x="229" y="1"/>
                      <a:pt x="183"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5" name="Google Shape;3795;p34"/>
              <p:cNvSpPr/>
              <p:nvPr/>
            </p:nvSpPr>
            <p:spPr>
              <a:xfrm>
                <a:off x="7180420" y="1725036"/>
                <a:ext cx="65413" cy="59493"/>
              </a:xfrm>
              <a:custGeom>
                <a:rect b="b" l="l" r="r" t="t"/>
                <a:pathLst>
                  <a:path extrusionOk="0" h="2201" w="2420">
                    <a:moveTo>
                      <a:pt x="2054" y="1"/>
                    </a:moveTo>
                    <a:cubicBezTo>
                      <a:pt x="2009" y="24"/>
                      <a:pt x="1963" y="92"/>
                      <a:pt x="1940" y="138"/>
                    </a:cubicBezTo>
                    <a:cubicBezTo>
                      <a:pt x="1917" y="252"/>
                      <a:pt x="1849" y="343"/>
                      <a:pt x="1803" y="457"/>
                    </a:cubicBezTo>
                    <a:cubicBezTo>
                      <a:pt x="1735" y="572"/>
                      <a:pt x="1644" y="686"/>
                      <a:pt x="1575" y="800"/>
                    </a:cubicBezTo>
                    <a:cubicBezTo>
                      <a:pt x="1484" y="914"/>
                      <a:pt x="1392" y="1028"/>
                      <a:pt x="1301" y="1142"/>
                    </a:cubicBezTo>
                    <a:cubicBezTo>
                      <a:pt x="1233" y="1188"/>
                      <a:pt x="1187" y="1233"/>
                      <a:pt x="1141" y="1279"/>
                    </a:cubicBezTo>
                    <a:cubicBezTo>
                      <a:pt x="1073" y="1348"/>
                      <a:pt x="982" y="1416"/>
                      <a:pt x="913" y="1485"/>
                    </a:cubicBezTo>
                    <a:cubicBezTo>
                      <a:pt x="776" y="1576"/>
                      <a:pt x="616" y="1667"/>
                      <a:pt x="479" y="1781"/>
                    </a:cubicBezTo>
                    <a:cubicBezTo>
                      <a:pt x="434" y="1804"/>
                      <a:pt x="388" y="1827"/>
                      <a:pt x="342" y="1850"/>
                    </a:cubicBezTo>
                    <a:cubicBezTo>
                      <a:pt x="251" y="1895"/>
                      <a:pt x="183" y="1918"/>
                      <a:pt x="114" y="1941"/>
                    </a:cubicBezTo>
                    <a:cubicBezTo>
                      <a:pt x="46" y="1987"/>
                      <a:pt x="0" y="2055"/>
                      <a:pt x="46" y="2124"/>
                    </a:cubicBezTo>
                    <a:cubicBezTo>
                      <a:pt x="63" y="2175"/>
                      <a:pt x="106" y="2201"/>
                      <a:pt x="155" y="2201"/>
                    </a:cubicBezTo>
                    <a:cubicBezTo>
                      <a:pt x="171" y="2201"/>
                      <a:pt x="188" y="2198"/>
                      <a:pt x="206" y="2192"/>
                    </a:cubicBezTo>
                    <a:cubicBezTo>
                      <a:pt x="320" y="2146"/>
                      <a:pt x="434" y="2101"/>
                      <a:pt x="525" y="2055"/>
                    </a:cubicBezTo>
                    <a:cubicBezTo>
                      <a:pt x="639" y="1987"/>
                      <a:pt x="753" y="1918"/>
                      <a:pt x="867" y="1850"/>
                    </a:cubicBezTo>
                    <a:cubicBezTo>
                      <a:pt x="1073" y="1736"/>
                      <a:pt x="1278" y="1576"/>
                      <a:pt x="1461" y="1416"/>
                    </a:cubicBezTo>
                    <a:cubicBezTo>
                      <a:pt x="1644" y="1279"/>
                      <a:pt x="1803" y="1119"/>
                      <a:pt x="1963" y="960"/>
                    </a:cubicBezTo>
                    <a:cubicBezTo>
                      <a:pt x="2032" y="868"/>
                      <a:pt x="2100" y="777"/>
                      <a:pt x="2191" y="708"/>
                    </a:cubicBezTo>
                    <a:cubicBezTo>
                      <a:pt x="2214" y="663"/>
                      <a:pt x="2237" y="617"/>
                      <a:pt x="2283" y="572"/>
                    </a:cubicBezTo>
                    <a:cubicBezTo>
                      <a:pt x="2283" y="549"/>
                      <a:pt x="2305" y="526"/>
                      <a:pt x="2305" y="503"/>
                    </a:cubicBezTo>
                    <a:cubicBezTo>
                      <a:pt x="2328" y="480"/>
                      <a:pt x="2351" y="435"/>
                      <a:pt x="2351" y="412"/>
                    </a:cubicBezTo>
                    <a:cubicBezTo>
                      <a:pt x="2374" y="366"/>
                      <a:pt x="2397" y="320"/>
                      <a:pt x="2397" y="252"/>
                    </a:cubicBezTo>
                    <a:cubicBezTo>
                      <a:pt x="2420" y="229"/>
                      <a:pt x="2397" y="184"/>
                      <a:pt x="2374" y="138"/>
                    </a:cubicBezTo>
                    <a:cubicBezTo>
                      <a:pt x="2351" y="69"/>
                      <a:pt x="2305" y="24"/>
                      <a:pt x="2260"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6" name="Google Shape;3796;p34"/>
              <p:cNvSpPr/>
              <p:nvPr/>
            </p:nvSpPr>
            <p:spPr>
              <a:xfrm>
                <a:off x="7195827" y="1714548"/>
                <a:ext cx="37058" cy="36004"/>
              </a:xfrm>
              <a:custGeom>
                <a:rect b="b" l="l" r="r" t="t"/>
                <a:pathLst>
                  <a:path extrusionOk="0" h="1332" w="1371">
                    <a:moveTo>
                      <a:pt x="1142" y="1"/>
                    </a:moveTo>
                    <a:cubicBezTo>
                      <a:pt x="1051" y="1"/>
                      <a:pt x="959" y="47"/>
                      <a:pt x="914" y="138"/>
                    </a:cubicBezTo>
                    <a:cubicBezTo>
                      <a:pt x="914" y="161"/>
                      <a:pt x="891" y="183"/>
                      <a:pt x="891" y="206"/>
                    </a:cubicBezTo>
                    <a:cubicBezTo>
                      <a:pt x="800" y="366"/>
                      <a:pt x="685" y="503"/>
                      <a:pt x="571" y="617"/>
                    </a:cubicBezTo>
                    <a:cubicBezTo>
                      <a:pt x="503" y="686"/>
                      <a:pt x="434" y="754"/>
                      <a:pt x="366" y="800"/>
                    </a:cubicBezTo>
                    <a:cubicBezTo>
                      <a:pt x="275" y="891"/>
                      <a:pt x="183" y="960"/>
                      <a:pt x="92" y="1028"/>
                    </a:cubicBezTo>
                    <a:cubicBezTo>
                      <a:pt x="24" y="1074"/>
                      <a:pt x="1" y="1188"/>
                      <a:pt x="69" y="1256"/>
                    </a:cubicBezTo>
                    <a:cubicBezTo>
                      <a:pt x="96" y="1310"/>
                      <a:pt x="146" y="1332"/>
                      <a:pt x="202" y="1332"/>
                    </a:cubicBezTo>
                    <a:cubicBezTo>
                      <a:pt x="241" y="1332"/>
                      <a:pt x="282" y="1321"/>
                      <a:pt x="320" y="1302"/>
                    </a:cubicBezTo>
                    <a:cubicBezTo>
                      <a:pt x="412" y="1233"/>
                      <a:pt x="503" y="1165"/>
                      <a:pt x="594" y="1074"/>
                    </a:cubicBezTo>
                    <a:cubicBezTo>
                      <a:pt x="685" y="1005"/>
                      <a:pt x="777" y="937"/>
                      <a:pt x="845" y="868"/>
                    </a:cubicBezTo>
                    <a:cubicBezTo>
                      <a:pt x="937" y="800"/>
                      <a:pt x="1005" y="708"/>
                      <a:pt x="1096" y="640"/>
                    </a:cubicBezTo>
                    <a:cubicBezTo>
                      <a:pt x="1188" y="526"/>
                      <a:pt x="1302" y="435"/>
                      <a:pt x="1347" y="298"/>
                    </a:cubicBezTo>
                    <a:cubicBezTo>
                      <a:pt x="1370" y="183"/>
                      <a:pt x="1325" y="69"/>
                      <a:pt x="1210"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7" name="Google Shape;3797;p34"/>
              <p:cNvSpPr/>
              <p:nvPr/>
            </p:nvSpPr>
            <p:spPr>
              <a:xfrm>
                <a:off x="7060109" y="1570181"/>
                <a:ext cx="73441" cy="26435"/>
              </a:xfrm>
              <a:custGeom>
                <a:rect b="b" l="l" r="r" t="t"/>
                <a:pathLst>
                  <a:path extrusionOk="0" h="978" w="2717">
                    <a:moveTo>
                      <a:pt x="2397" y="1"/>
                    </a:moveTo>
                    <a:cubicBezTo>
                      <a:pt x="2214" y="1"/>
                      <a:pt x="2032" y="24"/>
                      <a:pt x="1849" y="46"/>
                    </a:cubicBezTo>
                    <a:cubicBezTo>
                      <a:pt x="1644" y="92"/>
                      <a:pt x="1438" y="138"/>
                      <a:pt x="1233" y="183"/>
                    </a:cubicBezTo>
                    <a:cubicBezTo>
                      <a:pt x="1027" y="252"/>
                      <a:pt x="845" y="320"/>
                      <a:pt x="639" y="412"/>
                    </a:cubicBezTo>
                    <a:cubicBezTo>
                      <a:pt x="457" y="480"/>
                      <a:pt x="297" y="594"/>
                      <a:pt x="114" y="663"/>
                    </a:cubicBezTo>
                    <a:cubicBezTo>
                      <a:pt x="46" y="708"/>
                      <a:pt x="0" y="800"/>
                      <a:pt x="46" y="891"/>
                    </a:cubicBezTo>
                    <a:cubicBezTo>
                      <a:pt x="62" y="940"/>
                      <a:pt x="126" y="978"/>
                      <a:pt x="186" y="978"/>
                    </a:cubicBezTo>
                    <a:cubicBezTo>
                      <a:pt x="209" y="978"/>
                      <a:pt x="232" y="972"/>
                      <a:pt x="251" y="959"/>
                    </a:cubicBezTo>
                    <a:cubicBezTo>
                      <a:pt x="388" y="891"/>
                      <a:pt x="525" y="822"/>
                      <a:pt x="685" y="754"/>
                    </a:cubicBezTo>
                    <a:cubicBezTo>
                      <a:pt x="822" y="708"/>
                      <a:pt x="959" y="663"/>
                      <a:pt x="1096" y="617"/>
                    </a:cubicBezTo>
                    <a:cubicBezTo>
                      <a:pt x="1391" y="549"/>
                      <a:pt x="1663" y="504"/>
                      <a:pt x="1957" y="481"/>
                    </a:cubicBezTo>
                    <a:lnTo>
                      <a:pt x="1957" y="481"/>
                    </a:lnTo>
                    <a:cubicBezTo>
                      <a:pt x="2104" y="484"/>
                      <a:pt x="2252" y="505"/>
                      <a:pt x="2420" y="526"/>
                    </a:cubicBezTo>
                    <a:cubicBezTo>
                      <a:pt x="2431" y="528"/>
                      <a:pt x="2443" y="529"/>
                      <a:pt x="2455" y="529"/>
                    </a:cubicBezTo>
                    <a:cubicBezTo>
                      <a:pt x="2579" y="529"/>
                      <a:pt x="2694" y="423"/>
                      <a:pt x="2694" y="297"/>
                    </a:cubicBezTo>
                    <a:cubicBezTo>
                      <a:pt x="2716" y="229"/>
                      <a:pt x="2694" y="161"/>
                      <a:pt x="2648" y="92"/>
                    </a:cubicBezTo>
                    <a:cubicBezTo>
                      <a:pt x="2625" y="69"/>
                      <a:pt x="2579" y="46"/>
                      <a:pt x="2534" y="24"/>
                    </a:cubicBezTo>
                    <a:cubicBezTo>
                      <a:pt x="2511" y="1"/>
                      <a:pt x="2488" y="1"/>
                      <a:pt x="2442" y="1"/>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8" name="Google Shape;3798;p34"/>
              <p:cNvSpPr/>
              <p:nvPr/>
            </p:nvSpPr>
            <p:spPr>
              <a:xfrm>
                <a:off x="7098357" y="1601049"/>
                <a:ext cx="9271" cy="9271"/>
              </a:xfrm>
              <a:custGeom>
                <a:rect b="b" l="l" r="r" t="t"/>
                <a:pathLst>
                  <a:path extrusionOk="0" h="343" w="343">
                    <a:moveTo>
                      <a:pt x="206" y="0"/>
                    </a:moveTo>
                    <a:cubicBezTo>
                      <a:pt x="160" y="0"/>
                      <a:pt x="114" y="0"/>
                      <a:pt x="69" y="46"/>
                    </a:cubicBezTo>
                    <a:cubicBezTo>
                      <a:pt x="46" y="69"/>
                      <a:pt x="23" y="114"/>
                      <a:pt x="0" y="160"/>
                    </a:cubicBezTo>
                    <a:cubicBezTo>
                      <a:pt x="0" y="205"/>
                      <a:pt x="23" y="251"/>
                      <a:pt x="46" y="274"/>
                    </a:cubicBezTo>
                    <a:cubicBezTo>
                      <a:pt x="69" y="320"/>
                      <a:pt x="114" y="342"/>
                      <a:pt x="160" y="342"/>
                    </a:cubicBezTo>
                    <a:cubicBezTo>
                      <a:pt x="206" y="342"/>
                      <a:pt x="251" y="342"/>
                      <a:pt x="274" y="297"/>
                    </a:cubicBezTo>
                    <a:cubicBezTo>
                      <a:pt x="320" y="274"/>
                      <a:pt x="343" y="228"/>
                      <a:pt x="343" y="205"/>
                    </a:cubicBezTo>
                    <a:cubicBezTo>
                      <a:pt x="343" y="160"/>
                      <a:pt x="343" y="114"/>
                      <a:pt x="297" y="69"/>
                    </a:cubicBezTo>
                    <a:cubicBezTo>
                      <a:pt x="274" y="46"/>
                      <a:pt x="229" y="0"/>
                      <a:pt x="206"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9" name="Google Shape;3799;p34"/>
              <p:cNvSpPr/>
              <p:nvPr/>
            </p:nvSpPr>
            <p:spPr>
              <a:xfrm>
                <a:off x="7029863" y="1671381"/>
                <a:ext cx="339983" cy="190129"/>
              </a:xfrm>
              <a:custGeom>
                <a:rect b="b" l="l" r="r" t="t"/>
                <a:pathLst>
                  <a:path extrusionOk="0" h="7034" w="12578">
                    <a:moveTo>
                      <a:pt x="11139" y="0"/>
                    </a:moveTo>
                    <a:cubicBezTo>
                      <a:pt x="10957" y="23"/>
                      <a:pt x="10751" y="69"/>
                      <a:pt x="10569" y="114"/>
                    </a:cubicBezTo>
                    <a:cubicBezTo>
                      <a:pt x="10523" y="137"/>
                      <a:pt x="10500" y="137"/>
                      <a:pt x="10455" y="160"/>
                    </a:cubicBezTo>
                    <a:cubicBezTo>
                      <a:pt x="10386" y="183"/>
                      <a:pt x="10318" y="274"/>
                      <a:pt x="10363" y="342"/>
                    </a:cubicBezTo>
                    <a:cubicBezTo>
                      <a:pt x="10381" y="414"/>
                      <a:pt x="10441" y="471"/>
                      <a:pt x="10499" y="471"/>
                    </a:cubicBezTo>
                    <a:cubicBezTo>
                      <a:pt x="10515" y="471"/>
                      <a:pt x="10531" y="467"/>
                      <a:pt x="10546" y="457"/>
                    </a:cubicBezTo>
                    <a:cubicBezTo>
                      <a:pt x="10706" y="411"/>
                      <a:pt x="10866" y="365"/>
                      <a:pt x="11003" y="342"/>
                    </a:cubicBezTo>
                    <a:cubicBezTo>
                      <a:pt x="11139" y="320"/>
                      <a:pt x="11276" y="320"/>
                      <a:pt x="11413" y="320"/>
                    </a:cubicBezTo>
                    <a:cubicBezTo>
                      <a:pt x="11505" y="342"/>
                      <a:pt x="11573" y="365"/>
                      <a:pt x="11664" y="388"/>
                    </a:cubicBezTo>
                    <a:cubicBezTo>
                      <a:pt x="11710" y="411"/>
                      <a:pt x="11756" y="434"/>
                      <a:pt x="11801" y="479"/>
                    </a:cubicBezTo>
                    <a:cubicBezTo>
                      <a:pt x="11847" y="502"/>
                      <a:pt x="11893" y="548"/>
                      <a:pt x="11916" y="571"/>
                    </a:cubicBezTo>
                    <a:cubicBezTo>
                      <a:pt x="11961" y="616"/>
                      <a:pt x="11984" y="685"/>
                      <a:pt x="12007" y="731"/>
                    </a:cubicBezTo>
                    <a:cubicBezTo>
                      <a:pt x="12030" y="776"/>
                      <a:pt x="12052" y="845"/>
                      <a:pt x="12052" y="890"/>
                    </a:cubicBezTo>
                    <a:cubicBezTo>
                      <a:pt x="12075" y="982"/>
                      <a:pt x="12075" y="1073"/>
                      <a:pt x="12075" y="1164"/>
                    </a:cubicBezTo>
                    <a:cubicBezTo>
                      <a:pt x="12052" y="1278"/>
                      <a:pt x="12030" y="1415"/>
                      <a:pt x="11984" y="1529"/>
                    </a:cubicBezTo>
                    <a:cubicBezTo>
                      <a:pt x="11893" y="1735"/>
                      <a:pt x="11801" y="1917"/>
                      <a:pt x="11664" y="2077"/>
                    </a:cubicBezTo>
                    <a:cubicBezTo>
                      <a:pt x="11254" y="2671"/>
                      <a:pt x="10751" y="3173"/>
                      <a:pt x="10181" y="3629"/>
                    </a:cubicBezTo>
                    <a:cubicBezTo>
                      <a:pt x="9336" y="4314"/>
                      <a:pt x="8378" y="4862"/>
                      <a:pt x="7373" y="5318"/>
                    </a:cubicBezTo>
                    <a:lnTo>
                      <a:pt x="7396" y="5318"/>
                    </a:lnTo>
                    <a:cubicBezTo>
                      <a:pt x="6049" y="5912"/>
                      <a:pt x="4634" y="6323"/>
                      <a:pt x="3173" y="6528"/>
                    </a:cubicBezTo>
                    <a:cubicBezTo>
                      <a:pt x="2456" y="6648"/>
                      <a:pt x="1721" y="6715"/>
                      <a:pt x="984" y="6715"/>
                    </a:cubicBezTo>
                    <a:cubicBezTo>
                      <a:pt x="877" y="6715"/>
                      <a:pt x="770" y="6714"/>
                      <a:pt x="663" y="6711"/>
                    </a:cubicBezTo>
                    <a:cubicBezTo>
                      <a:pt x="480" y="6779"/>
                      <a:pt x="297" y="6848"/>
                      <a:pt x="115" y="6916"/>
                    </a:cubicBezTo>
                    <a:cubicBezTo>
                      <a:pt x="92" y="6916"/>
                      <a:pt x="69" y="6939"/>
                      <a:pt x="46" y="6939"/>
                    </a:cubicBezTo>
                    <a:cubicBezTo>
                      <a:pt x="46" y="6962"/>
                      <a:pt x="24" y="6962"/>
                      <a:pt x="1" y="6962"/>
                    </a:cubicBezTo>
                    <a:lnTo>
                      <a:pt x="24" y="6962"/>
                    </a:lnTo>
                    <a:cubicBezTo>
                      <a:pt x="46" y="6985"/>
                      <a:pt x="92" y="7007"/>
                      <a:pt x="138" y="7007"/>
                    </a:cubicBezTo>
                    <a:cubicBezTo>
                      <a:pt x="407" y="7025"/>
                      <a:pt x="676" y="7033"/>
                      <a:pt x="946" y="7033"/>
                    </a:cubicBezTo>
                    <a:cubicBezTo>
                      <a:pt x="2098" y="7033"/>
                      <a:pt x="3255" y="6883"/>
                      <a:pt x="4383" y="6642"/>
                    </a:cubicBezTo>
                    <a:cubicBezTo>
                      <a:pt x="5890" y="6300"/>
                      <a:pt x="7350" y="5775"/>
                      <a:pt x="8697" y="5022"/>
                    </a:cubicBezTo>
                    <a:cubicBezTo>
                      <a:pt x="9336" y="4656"/>
                      <a:pt x="9953" y="4246"/>
                      <a:pt x="10523" y="3766"/>
                    </a:cubicBezTo>
                    <a:cubicBezTo>
                      <a:pt x="11071" y="3310"/>
                      <a:pt x="11550" y="2808"/>
                      <a:pt x="11961" y="2237"/>
                    </a:cubicBezTo>
                    <a:cubicBezTo>
                      <a:pt x="12304" y="1758"/>
                      <a:pt x="12577" y="1027"/>
                      <a:pt x="12235" y="479"/>
                    </a:cubicBezTo>
                    <a:cubicBezTo>
                      <a:pt x="12098" y="228"/>
                      <a:pt x="11847" y="91"/>
                      <a:pt x="11596" y="23"/>
                    </a:cubicBezTo>
                    <a:cubicBezTo>
                      <a:pt x="11482" y="0"/>
                      <a:pt x="11391" y="0"/>
                      <a:pt x="11276" y="0"/>
                    </a:cubicBezTo>
                    <a:close/>
                  </a:path>
                </a:pathLst>
              </a:custGeom>
              <a:solidFill>
                <a:srgbClr val="FD9A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0" name="Google Shape;3800;p34"/>
              <p:cNvSpPr/>
              <p:nvPr/>
            </p:nvSpPr>
            <p:spPr>
              <a:xfrm>
                <a:off x="7345141" y="1727522"/>
                <a:ext cx="27" cy="27"/>
              </a:xfrm>
              <a:custGeom>
                <a:rect b="b" l="l" r="r" t="t"/>
                <a:pathLst>
                  <a:path extrusionOk="0" h="1" w="1">
                    <a:moveTo>
                      <a:pt x="0" y="0"/>
                    </a:moveTo>
                    <a:lnTo>
                      <a:pt x="0" y="0"/>
                    </a:lnTo>
                    <a:cubicBezTo>
                      <a:pt x="0" y="0"/>
                      <a:pt x="0" y="0"/>
                      <a:pt x="0" y="0"/>
                    </a:cubicBezTo>
                    <a:close/>
                  </a:path>
                </a:pathLst>
              </a:custGeom>
              <a:solidFill>
                <a:srgbClr val="EE91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1" name="Google Shape;3801;p34"/>
              <p:cNvSpPr/>
              <p:nvPr/>
            </p:nvSpPr>
            <p:spPr>
              <a:xfrm>
                <a:off x="7229777" y="1814505"/>
                <a:ext cx="622" cy="649"/>
              </a:xfrm>
              <a:custGeom>
                <a:rect b="b" l="l" r="r" t="t"/>
                <a:pathLst>
                  <a:path extrusionOk="0" h="24" w="23">
                    <a:moveTo>
                      <a:pt x="0" y="23"/>
                    </a:moveTo>
                    <a:lnTo>
                      <a:pt x="23" y="1"/>
                    </a:lnTo>
                    <a:cubicBezTo>
                      <a:pt x="23" y="1"/>
                      <a:pt x="0" y="23"/>
                      <a:pt x="0" y="23"/>
                    </a:cubicBezTo>
                    <a:close/>
                  </a:path>
                </a:pathLst>
              </a:custGeom>
              <a:solidFill>
                <a:srgbClr val="EE91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2" name="Google Shape;3802;p34"/>
              <p:cNvSpPr/>
              <p:nvPr/>
            </p:nvSpPr>
            <p:spPr>
              <a:xfrm>
                <a:off x="7301325" y="1464683"/>
                <a:ext cx="246811" cy="216429"/>
              </a:xfrm>
              <a:custGeom>
                <a:rect b="b" l="l" r="r" t="t"/>
                <a:pathLst>
                  <a:path extrusionOk="0" h="8007" w="9131">
                    <a:moveTo>
                      <a:pt x="6620" y="1"/>
                    </a:moveTo>
                    <a:cubicBezTo>
                      <a:pt x="6323" y="1"/>
                      <a:pt x="6050" y="23"/>
                      <a:pt x="5753" y="69"/>
                    </a:cubicBezTo>
                    <a:cubicBezTo>
                      <a:pt x="5068" y="160"/>
                      <a:pt x="4383" y="343"/>
                      <a:pt x="3721" y="571"/>
                    </a:cubicBezTo>
                    <a:cubicBezTo>
                      <a:pt x="2466" y="982"/>
                      <a:pt x="1279" y="1553"/>
                      <a:pt x="92" y="2123"/>
                    </a:cubicBezTo>
                    <a:cubicBezTo>
                      <a:pt x="46" y="2146"/>
                      <a:pt x="24" y="2169"/>
                      <a:pt x="24" y="2215"/>
                    </a:cubicBezTo>
                    <a:cubicBezTo>
                      <a:pt x="1" y="2260"/>
                      <a:pt x="24" y="2306"/>
                      <a:pt x="46" y="2352"/>
                    </a:cubicBezTo>
                    <a:cubicBezTo>
                      <a:pt x="69" y="2374"/>
                      <a:pt x="92" y="2397"/>
                      <a:pt x="138" y="2420"/>
                    </a:cubicBezTo>
                    <a:cubicBezTo>
                      <a:pt x="183" y="2420"/>
                      <a:pt x="229" y="2420"/>
                      <a:pt x="275" y="2397"/>
                    </a:cubicBezTo>
                    <a:cubicBezTo>
                      <a:pt x="777" y="2146"/>
                      <a:pt x="1279" y="1918"/>
                      <a:pt x="1781" y="1690"/>
                    </a:cubicBezTo>
                    <a:cubicBezTo>
                      <a:pt x="2397" y="1416"/>
                      <a:pt x="3037" y="1142"/>
                      <a:pt x="3699" y="936"/>
                    </a:cubicBezTo>
                    <a:cubicBezTo>
                      <a:pt x="4338" y="708"/>
                      <a:pt x="5000" y="526"/>
                      <a:pt x="5684" y="412"/>
                    </a:cubicBezTo>
                    <a:lnTo>
                      <a:pt x="5730" y="412"/>
                    </a:lnTo>
                    <a:cubicBezTo>
                      <a:pt x="6027" y="367"/>
                      <a:pt x="6325" y="332"/>
                      <a:pt x="6622" y="332"/>
                    </a:cubicBezTo>
                    <a:cubicBezTo>
                      <a:pt x="6781" y="332"/>
                      <a:pt x="6940" y="342"/>
                      <a:pt x="7100" y="366"/>
                    </a:cubicBezTo>
                    <a:cubicBezTo>
                      <a:pt x="7351" y="389"/>
                      <a:pt x="7602" y="434"/>
                      <a:pt x="7830" y="526"/>
                    </a:cubicBezTo>
                    <a:cubicBezTo>
                      <a:pt x="7990" y="594"/>
                      <a:pt x="8127" y="685"/>
                      <a:pt x="8264" y="777"/>
                    </a:cubicBezTo>
                    <a:cubicBezTo>
                      <a:pt x="8378" y="845"/>
                      <a:pt x="8492" y="936"/>
                      <a:pt x="8583" y="1051"/>
                    </a:cubicBezTo>
                    <a:cubicBezTo>
                      <a:pt x="8629" y="1119"/>
                      <a:pt x="8674" y="1188"/>
                      <a:pt x="8697" y="1256"/>
                    </a:cubicBezTo>
                    <a:cubicBezTo>
                      <a:pt x="8743" y="1325"/>
                      <a:pt x="8743" y="1393"/>
                      <a:pt x="8766" y="1461"/>
                    </a:cubicBezTo>
                    <a:cubicBezTo>
                      <a:pt x="8766" y="1553"/>
                      <a:pt x="8766" y="1621"/>
                      <a:pt x="8766" y="1713"/>
                    </a:cubicBezTo>
                    <a:cubicBezTo>
                      <a:pt x="8743" y="1804"/>
                      <a:pt x="8720" y="1918"/>
                      <a:pt x="8674" y="2032"/>
                    </a:cubicBezTo>
                    <a:cubicBezTo>
                      <a:pt x="8606" y="2215"/>
                      <a:pt x="8492" y="2397"/>
                      <a:pt x="8378" y="2580"/>
                    </a:cubicBezTo>
                    <a:cubicBezTo>
                      <a:pt x="8013" y="3059"/>
                      <a:pt x="7556" y="3470"/>
                      <a:pt x="7100" y="3835"/>
                    </a:cubicBezTo>
                    <a:cubicBezTo>
                      <a:pt x="6255" y="4520"/>
                      <a:pt x="5319" y="5114"/>
                      <a:pt x="4383" y="5684"/>
                    </a:cubicBezTo>
                    <a:cubicBezTo>
                      <a:pt x="3516" y="6186"/>
                      <a:pt x="2626" y="6666"/>
                      <a:pt x="1713" y="7122"/>
                    </a:cubicBezTo>
                    <a:cubicBezTo>
                      <a:pt x="1370" y="7282"/>
                      <a:pt x="1028" y="7442"/>
                      <a:pt x="686" y="7601"/>
                    </a:cubicBezTo>
                    <a:cubicBezTo>
                      <a:pt x="617" y="7624"/>
                      <a:pt x="571" y="7670"/>
                      <a:pt x="503" y="7693"/>
                    </a:cubicBezTo>
                    <a:cubicBezTo>
                      <a:pt x="457" y="7693"/>
                      <a:pt x="435" y="7716"/>
                      <a:pt x="412" y="7761"/>
                    </a:cubicBezTo>
                    <a:cubicBezTo>
                      <a:pt x="389" y="7807"/>
                      <a:pt x="389" y="7853"/>
                      <a:pt x="389" y="7898"/>
                    </a:cubicBezTo>
                    <a:cubicBezTo>
                      <a:pt x="412" y="7921"/>
                      <a:pt x="435" y="7967"/>
                      <a:pt x="457" y="7989"/>
                    </a:cubicBezTo>
                    <a:cubicBezTo>
                      <a:pt x="480" y="8001"/>
                      <a:pt x="503" y="8007"/>
                      <a:pt x="526" y="8007"/>
                    </a:cubicBezTo>
                    <a:cubicBezTo>
                      <a:pt x="549" y="8007"/>
                      <a:pt x="571" y="8001"/>
                      <a:pt x="594" y="7989"/>
                    </a:cubicBezTo>
                    <a:cubicBezTo>
                      <a:pt x="845" y="7898"/>
                      <a:pt x="1096" y="7784"/>
                      <a:pt x="1348" y="7647"/>
                    </a:cubicBezTo>
                    <a:cubicBezTo>
                      <a:pt x="1713" y="7487"/>
                      <a:pt x="2101" y="7305"/>
                      <a:pt x="2466" y="7099"/>
                    </a:cubicBezTo>
                    <a:cubicBezTo>
                      <a:pt x="3402" y="6620"/>
                      <a:pt x="4338" y="6095"/>
                      <a:pt x="5251" y="5524"/>
                    </a:cubicBezTo>
                    <a:cubicBezTo>
                      <a:pt x="5730" y="5228"/>
                      <a:pt x="6186" y="4931"/>
                      <a:pt x="6643" y="4589"/>
                    </a:cubicBezTo>
                    <a:cubicBezTo>
                      <a:pt x="7077" y="4292"/>
                      <a:pt x="7465" y="3972"/>
                      <a:pt x="7853" y="3630"/>
                    </a:cubicBezTo>
                    <a:cubicBezTo>
                      <a:pt x="8172" y="3333"/>
                      <a:pt x="8469" y="3014"/>
                      <a:pt x="8720" y="2648"/>
                    </a:cubicBezTo>
                    <a:cubicBezTo>
                      <a:pt x="8903" y="2374"/>
                      <a:pt x="9062" y="2055"/>
                      <a:pt x="9085" y="1713"/>
                    </a:cubicBezTo>
                    <a:cubicBezTo>
                      <a:pt x="9131" y="1416"/>
                      <a:pt x="9040" y="1096"/>
                      <a:pt x="8857" y="868"/>
                    </a:cubicBezTo>
                    <a:cubicBezTo>
                      <a:pt x="8697" y="685"/>
                      <a:pt x="8538" y="548"/>
                      <a:pt x="8332" y="434"/>
                    </a:cubicBezTo>
                    <a:cubicBezTo>
                      <a:pt x="8104" y="275"/>
                      <a:pt x="7853" y="183"/>
                      <a:pt x="7579" y="115"/>
                    </a:cubicBezTo>
                    <a:cubicBezTo>
                      <a:pt x="7305" y="46"/>
                      <a:pt x="7008" y="1"/>
                      <a:pt x="6711" y="1"/>
                    </a:cubicBezTo>
                    <a:close/>
                  </a:path>
                </a:pathLst>
              </a:custGeom>
              <a:solidFill>
                <a:srgbClr val="FD9A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3" name="Google Shape;3803;p34"/>
              <p:cNvSpPr/>
              <p:nvPr/>
            </p:nvSpPr>
            <p:spPr>
              <a:xfrm>
                <a:off x="7138442" y="1434463"/>
                <a:ext cx="222160" cy="93199"/>
              </a:xfrm>
              <a:custGeom>
                <a:rect b="b" l="l" r="r" t="t"/>
                <a:pathLst>
                  <a:path extrusionOk="0" h="3448" w="8219">
                    <a:moveTo>
                      <a:pt x="6575" y="0"/>
                    </a:moveTo>
                    <a:cubicBezTo>
                      <a:pt x="6415" y="0"/>
                      <a:pt x="6255" y="23"/>
                      <a:pt x="6072" y="23"/>
                    </a:cubicBezTo>
                    <a:cubicBezTo>
                      <a:pt x="5684" y="69"/>
                      <a:pt x="5274" y="160"/>
                      <a:pt x="4886" y="297"/>
                    </a:cubicBezTo>
                    <a:cubicBezTo>
                      <a:pt x="4475" y="411"/>
                      <a:pt x="4064" y="594"/>
                      <a:pt x="3653" y="776"/>
                    </a:cubicBezTo>
                    <a:cubicBezTo>
                      <a:pt x="3219" y="959"/>
                      <a:pt x="2808" y="1187"/>
                      <a:pt x="2398" y="1415"/>
                    </a:cubicBezTo>
                    <a:cubicBezTo>
                      <a:pt x="2032" y="1621"/>
                      <a:pt x="1690" y="1849"/>
                      <a:pt x="1325" y="2077"/>
                    </a:cubicBezTo>
                    <a:cubicBezTo>
                      <a:pt x="914" y="2351"/>
                      <a:pt x="480" y="2602"/>
                      <a:pt x="92" y="2922"/>
                    </a:cubicBezTo>
                    <a:cubicBezTo>
                      <a:pt x="47" y="2945"/>
                      <a:pt x="24" y="2967"/>
                      <a:pt x="24" y="3013"/>
                    </a:cubicBezTo>
                    <a:cubicBezTo>
                      <a:pt x="1" y="3059"/>
                      <a:pt x="24" y="3104"/>
                      <a:pt x="47" y="3127"/>
                    </a:cubicBezTo>
                    <a:cubicBezTo>
                      <a:pt x="77" y="3188"/>
                      <a:pt x="128" y="3219"/>
                      <a:pt x="178" y="3219"/>
                    </a:cubicBezTo>
                    <a:cubicBezTo>
                      <a:pt x="204" y="3219"/>
                      <a:pt x="229" y="3211"/>
                      <a:pt x="252" y="3196"/>
                    </a:cubicBezTo>
                    <a:cubicBezTo>
                      <a:pt x="572" y="2945"/>
                      <a:pt x="914" y="2739"/>
                      <a:pt x="1234" y="2511"/>
                    </a:cubicBezTo>
                    <a:cubicBezTo>
                      <a:pt x="1507" y="2351"/>
                      <a:pt x="1781" y="2169"/>
                      <a:pt x="2055" y="2009"/>
                    </a:cubicBezTo>
                    <a:cubicBezTo>
                      <a:pt x="2672" y="1621"/>
                      <a:pt x="3288" y="1301"/>
                      <a:pt x="3927" y="1005"/>
                    </a:cubicBezTo>
                    <a:cubicBezTo>
                      <a:pt x="3938" y="1005"/>
                      <a:pt x="3944" y="999"/>
                      <a:pt x="3950" y="993"/>
                    </a:cubicBezTo>
                    <a:lnTo>
                      <a:pt x="3950" y="993"/>
                    </a:lnTo>
                    <a:cubicBezTo>
                      <a:pt x="3950" y="996"/>
                      <a:pt x="3950" y="1000"/>
                      <a:pt x="3950" y="1005"/>
                    </a:cubicBezTo>
                    <a:cubicBezTo>
                      <a:pt x="4566" y="708"/>
                      <a:pt x="5228" y="480"/>
                      <a:pt x="5936" y="388"/>
                    </a:cubicBezTo>
                    <a:cubicBezTo>
                      <a:pt x="6169" y="355"/>
                      <a:pt x="6416" y="334"/>
                      <a:pt x="6665" y="334"/>
                    </a:cubicBezTo>
                    <a:cubicBezTo>
                      <a:pt x="6756" y="334"/>
                      <a:pt x="6848" y="336"/>
                      <a:pt x="6940" y="343"/>
                    </a:cubicBezTo>
                    <a:cubicBezTo>
                      <a:pt x="7122" y="365"/>
                      <a:pt x="7305" y="411"/>
                      <a:pt x="7465" y="457"/>
                    </a:cubicBezTo>
                    <a:cubicBezTo>
                      <a:pt x="7533" y="502"/>
                      <a:pt x="7602" y="525"/>
                      <a:pt x="7670" y="571"/>
                    </a:cubicBezTo>
                    <a:cubicBezTo>
                      <a:pt x="7716" y="616"/>
                      <a:pt x="7739" y="639"/>
                      <a:pt x="7784" y="685"/>
                    </a:cubicBezTo>
                    <a:cubicBezTo>
                      <a:pt x="7807" y="708"/>
                      <a:pt x="7830" y="753"/>
                      <a:pt x="7830" y="776"/>
                    </a:cubicBezTo>
                    <a:cubicBezTo>
                      <a:pt x="7853" y="822"/>
                      <a:pt x="7876" y="845"/>
                      <a:pt x="7876" y="890"/>
                    </a:cubicBezTo>
                    <a:cubicBezTo>
                      <a:pt x="7876" y="959"/>
                      <a:pt x="7876" y="1005"/>
                      <a:pt x="7876" y="1073"/>
                    </a:cubicBezTo>
                    <a:cubicBezTo>
                      <a:pt x="7876" y="1164"/>
                      <a:pt x="7830" y="1256"/>
                      <a:pt x="7807" y="1347"/>
                    </a:cubicBezTo>
                    <a:cubicBezTo>
                      <a:pt x="7716" y="1552"/>
                      <a:pt x="7602" y="1735"/>
                      <a:pt x="7488" y="1918"/>
                    </a:cubicBezTo>
                    <a:cubicBezTo>
                      <a:pt x="7214" y="2260"/>
                      <a:pt x="6894" y="2579"/>
                      <a:pt x="6552" y="2876"/>
                    </a:cubicBezTo>
                    <a:cubicBezTo>
                      <a:pt x="6575" y="2853"/>
                      <a:pt x="6575" y="2853"/>
                      <a:pt x="6597" y="2831"/>
                    </a:cubicBezTo>
                    <a:lnTo>
                      <a:pt x="6597" y="2831"/>
                    </a:lnTo>
                    <a:cubicBezTo>
                      <a:pt x="6461" y="2945"/>
                      <a:pt x="6301" y="3059"/>
                      <a:pt x="6164" y="3150"/>
                    </a:cubicBezTo>
                    <a:cubicBezTo>
                      <a:pt x="6072" y="3196"/>
                      <a:pt x="6050" y="3310"/>
                      <a:pt x="6095" y="3378"/>
                    </a:cubicBezTo>
                    <a:cubicBezTo>
                      <a:pt x="6125" y="3423"/>
                      <a:pt x="6183" y="3448"/>
                      <a:pt x="6239" y="3448"/>
                    </a:cubicBezTo>
                    <a:cubicBezTo>
                      <a:pt x="6269" y="3448"/>
                      <a:pt x="6299" y="3440"/>
                      <a:pt x="6324" y="3424"/>
                    </a:cubicBezTo>
                    <a:cubicBezTo>
                      <a:pt x="6529" y="3310"/>
                      <a:pt x="6734" y="3150"/>
                      <a:pt x="6917" y="2990"/>
                    </a:cubicBezTo>
                    <a:cubicBezTo>
                      <a:pt x="7145" y="2808"/>
                      <a:pt x="7351" y="2602"/>
                      <a:pt x="7533" y="2374"/>
                    </a:cubicBezTo>
                    <a:cubicBezTo>
                      <a:pt x="7716" y="2169"/>
                      <a:pt x="7876" y="1940"/>
                      <a:pt x="8013" y="1689"/>
                    </a:cubicBezTo>
                    <a:cubicBezTo>
                      <a:pt x="8127" y="1484"/>
                      <a:pt x="8195" y="1233"/>
                      <a:pt x="8218" y="1005"/>
                    </a:cubicBezTo>
                    <a:cubicBezTo>
                      <a:pt x="8218" y="890"/>
                      <a:pt x="8195" y="799"/>
                      <a:pt x="8172" y="708"/>
                    </a:cubicBezTo>
                    <a:cubicBezTo>
                      <a:pt x="8127" y="594"/>
                      <a:pt x="8058" y="502"/>
                      <a:pt x="7967" y="411"/>
                    </a:cubicBezTo>
                    <a:cubicBezTo>
                      <a:pt x="7899" y="320"/>
                      <a:pt x="7784" y="251"/>
                      <a:pt x="7693" y="206"/>
                    </a:cubicBezTo>
                    <a:cubicBezTo>
                      <a:pt x="7533" y="137"/>
                      <a:pt x="7374" y="92"/>
                      <a:pt x="7214" y="69"/>
                    </a:cubicBezTo>
                    <a:cubicBezTo>
                      <a:pt x="7008" y="23"/>
                      <a:pt x="6780" y="0"/>
                      <a:pt x="6575" y="0"/>
                    </a:cubicBezTo>
                    <a:close/>
                  </a:path>
                </a:pathLst>
              </a:custGeom>
              <a:solidFill>
                <a:srgbClr val="FD9A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4" name="Google Shape;3804;p34"/>
              <p:cNvSpPr/>
              <p:nvPr/>
            </p:nvSpPr>
            <p:spPr>
              <a:xfrm>
                <a:off x="6896605" y="1449870"/>
                <a:ext cx="273949" cy="215970"/>
              </a:xfrm>
              <a:custGeom>
                <a:rect b="b" l="l" r="r" t="t"/>
                <a:pathLst>
                  <a:path extrusionOk="0" h="7990" w="10135">
                    <a:moveTo>
                      <a:pt x="8902" y="1"/>
                    </a:moveTo>
                    <a:cubicBezTo>
                      <a:pt x="8651" y="1"/>
                      <a:pt x="8377" y="24"/>
                      <a:pt x="8126" y="92"/>
                    </a:cubicBezTo>
                    <a:cubicBezTo>
                      <a:pt x="7738" y="183"/>
                      <a:pt x="7327" y="320"/>
                      <a:pt x="6962" y="480"/>
                    </a:cubicBezTo>
                    <a:cubicBezTo>
                      <a:pt x="6186" y="823"/>
                      <a:pt x="5456" y="1302"/>
                      <a:pt x="4794" y="1850"/>
                    </a:cubicBezTo>
                    <a:cubicBezTo>
                      <a:pt x="3835" y="2626"/>
                      <a:pt x="2968" y="3539"/>
                      <a:pt x="2192" y="4497"/>
                    </a:cubicBezTo>
                    <a:cubicBezTo>
                      <a:pt x="1781" y="5000"/>
                      <a:pt x="1393" y="5547"/>
                      <a:pt x="1028" y="6118"/>
                    </a:cubicBezTo>
                    <a:cubicBezTo>
                      <a:pt x="640" y="6711"/>
                      <a:pt x="297" y="7328"/>
                      <a:pt x="0" y="7967"/>
                    </a:cubicBezTo>
                    <a:cubicBezTo>
                      <a:pt x="0" y="7990"/>
                      <a:pt x="0" y="7990"/>
                      <a:pt x="0" y="7990"/>
                    </a:cubicBezTo>
                    <a:cubicBezTo>
                      <a:pt x="46" y="7967"/>
                      <a:pt x="115" y="7921"/>
                      <a:pt x="183" y="7898"/>
                    </a:cubicBezTo>
                    <a:cubicBezTo>
                      <a:pt x="274" y="7876"/>
                      <a:pt x="366" y="7830"/>
                      <a:pt x="457" y="7784"/>
                    </a:cubicBezTo>
                    <a:cubicBezTo>
                      <a:pt x="845" y="6963"/>
                      <a:pt x="1347" y="6186"/>
                      <a:pt x="1872" y="5433"/>
                    </a:cubicBezTo>
                    <a:lnTo>
                      <a:pt x="1872" y="5433"/>
                    </a:lnTo>
                    <a:cubicBezTo>
                      <a:pt x="1872" y="5456"/>
                      <a:pt x="1849" y="5456"/>
                      <a:pt x="1849" y="5479"/>
                    </a:cubicBezTo>
                    <a:cubicBezTo>
                      <a:pt x="2306" y="4863"/>
                      <a:pt x="2785" y="4292"/>
                      <a:pt x="3287" y="3721"/>
                    </a:cubicBezTo>
                    <a:cubicBezTo>
                      <a:pt x="3812" y="3151"/>
                      <a:pt x="4360" y="2603"/>
                      <a:pt x="4976" y="2124"/>
                    </a:cubicBezTo>
                    <a:cubicBezTo>
                      <a:pt x="4976" y="2101"/>
                      <a:pt x="4976" y="2101"/>
                      <a:pt x="4976" y="2101"/>
                    </a:cubicBezTo>
                    <a:cubicBezTo>
                      <a:pt x="5615" y="1576"/>
                      <a:pt x="6323" y="1119"/>
                      <a:pt x="7053" y="777"/>
                    </a:cubicBezTo>
                    <a:cubicBezTo>
                      <a:pt x="7533" y="594"/>
                      <a:pt x="8012" y="435"/>
                      <a:pt x="8491" y="343"/>
                    </a:cubicBezTo>
                    <a:cubicBezTo>
                      <a:pt x="8637" y="327"/>
                      <a:pt x="8782" y="311"/>
                      <a:pt x="8927" y="311"/>
                    </a:cubicBezTo>
                    <a:cubicBezTo>
                      <a:pt x="8987" y="311"/>
                      <a:pt x="9048" y="314"/>
                      <a:pt x="9108" y="320"/>
                    </a:cubicBezTo>
                    <a:cubicBezTo>
                      <a:pt x="9222" y="343"/>
                      <a:pt x="9313" y="366"/>
                      <a:pt x="9404" y="389"/>
                    </a:cubicBezTo>
                    <a:cubicBezTo>
                      <a:pt x="9473" y="412"/>
                      <a:pt x="9519" y="457"/>
                      <a:pt x="9564" y="480"/>
                    </a:cubicBezTo>
                    <a:cubicBezTo>
                      <a:pt x="9610" y="503"/>
                      <a:pt x="9633" y="549"/>
                      <a:pt x="9678" y="571"/>
                    </a:cubicBezTo>
                    <a:cubicBezTo>
                      <a:pt x="9701" y="617"/>
                      <a:pt x="9724" y="663"/>
                      <a:pt x="9747" y="708"/>
                    </a:cubicBezTo>
                    <a:cubicBezTo>
                      <a:pt x="9770" y="754"/>
                      <a:pt x="9770" y="800"/>
                      <a:pt x="9792" y="845"/>
                    </a:cubicBezTo>
                    <a:cubicBezTo>
                      <a:pt x="9792" y="937"/>
                      <a:pt x="9792" y="1005"/>
                      <a:pt x="9792" y="1074"/>
                    </a:cubicBezTo>
                    <a:cubicBezTo>
                      <a:pt x="9770" y="1188"/>
                      <a:pt x="9747" y="1325"/>
                      <a:pt x="9701" y="1439"/>
                    </a:cubicBezTo>
                    <a:cubicBezTo>
                      <a:pt x="9633" y="1621"/>
                      <a:pt x="9519" y="1781"/>
                      <a:pt x="9404" y="1941"/>
                    </a:cubicBezTo>
                    <a:lnTo>
                      <a:pt x="9427" y="1941"/>
                    </a:lnTo>
                    <a:cubicBezTo>
                      <a:pt x="9404" y="1941"/>
                      <a:pt x="9404" y="1964"/>
                      <a:pt x="9404" y="1964"/>
                    </a:cubicBezTo>
                    <a:cubicBezTo>
                      <a:pt x="9290" y="2101"/>
                      <a:pt x="9199" y="2215"/>
                      <a:pt x="9085" y="2352"/>
                    </a:cubicBezTo>
                    <a:cubicBezTo>
                      <a:pt x="9016" y="2397"/>
                      <a:pt x="9016" y="2512"/>
                      <a:pt x="9085" y="2580"/>
                    </a:cubicBezTo>
                    <a:cubicBezTo>
                      <a:pt x="9116" y="2601"/>
                      <a:pt x="9151" y="2612"/>
                      <a:pt x="9187" y="2612"/>
                    </a:cubicBezTo>
                    <a:cubicBezTo>
                      <a:pt x="9231" y="2612"/>
                      <a:pt x="9275" y="2595"/>
                      <a:pt x="9313" y="2557"/>
                    </a:cubicBezTo>
                    <a:cubicBezTo>
                      <a:pt x="9541" y="2329"/>
                      <a:pt x="9770" y="2032"/>
                      <a:pt x="9929" y="1736"/>
                    </a:cubicBezTo>
                    <a:cubicBezTo>
                      <a:pt x="10044" y="1484"/>
                      <a:pt x="10112" y="1233"/>
                      <a:pt x="10135" y="960"/>
                    </a:cubicBezTo>
                    <a:cubicBezTo>
                      <a:pt x="10135" y="845"/>
                      <a:pt x="10112" y="731"/>
                      <a:pt x="10066" y="640"/>
                    </a:cubicBezTo>
                    <a:cubicBezTo>
                      <a:pt x="10044" y="526"/>
                      <a:pt x="9975" y="435"/>
                      <a:pt x="9884" y="343"/>
                    </a:cubicBezTo>
                    <a:cubicBezTo>
                      <a:pt x="9815" y="252"/>
                      <a:pt x="9724" y="183"/>
                      <a:pt x="9633" y="138"/>
                    </a:cubicBezTo>
                    <a:cubicBezTo>
                      <a:pt x="9496" y="69"/>
                      <a:pt x="9359" y="46"/>
                      <a:pt x="9222" y="24"/>
                    </a:cubicBezTo>
                    <a:cubicBezTo>
                      <a:pt x="9131" y="1"/>
                      <a:pt x="9016" y="1"/>
                      <a:pt x="8902" y="1"/>
                    </a:cubicBezTo>
                    <a:close/>
                  </a:path>
                </a:pathLst>
              </a:custGeom>
              <a:solidFill>
                <a:srgbClr val="FD9A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5" name="Google Shape;3805;p34"/>
              <p:cNvSpPr/>
              <p:nvPr/>
            </p:nvSpPr>
            <p:spPr>
              <a:xfrm>
                <a:off x="7150795" y="1502308"/>
                <a:ext cx="27" cy="649"/>
              </a:xfrm>
              <a:custGeom>
                <a:rect b="b" l="l" r="r" t="t"/>
                <a:pathLst>
                  <a:path extrusionOk="0" h="24" w="1">
                    <a:moveTo>
                      <a:pt x="0" y="24"/>
                    </a:moveTo>
                    <a:cubicBezTo>
                      <a:pt x="0" y="24"/>
                      <a:pt x="0" y="24"/>
                      <a:pt x="0" y="1"/>
                    </a:cubicBezTo>
                    <a:cubicBezTo>
                      <a:pt x="0" y="24"/>
                      <a:pt x="0" y="24"/>
                      <a:pt x="0" y="24"/>
                    </a:cubicBezTo>
                    <a:close/>
                  </a:path>
                </a:pathLst>
              </a:custGeom>
              <a:solidFill>
                <a:srgbClr val="EE91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6" name="Google Shape;3806;p34"/>
              <p:cNvSpPr/>
              <p:nvPr/>
            </p:nvSpPr>
            <p:spPr>
              <a:xfrm>
                <a:off x="7150795" y="1502930"/>
                <a:ext cx="27" cy="27"/>
              </a:xfrm>
              <a:custGeom>
                <a:rect b="b" l="l" r="r" t="t"/>
                <a:pathLst>
                  <a:path extrusionOk="0" h="1" w="1">
                    <a:moveTo>
                      <a:pt x="0" y="1"/>
                    </a:moveTo>
                    <a:cubicBezTo>
                      <a:pt x="0" y="1"/>
                      <a:pt x="0" y="1"/>
                      <a:pt x="0" y="1"/>
                    </a:cubicBezTo>
                    <a:cubicBezTo>
                      <a:pt x="0" y="1"/>
                      <a:pt x="0" y="1"/>
                      <a:pt x="0" y="1"/>
                    </a:cubicBezTo>
                    <a:lnTo>
                      <a:pt x="0" y="1"/>
                    </a:lnTo>
                    <a:lnTo>
                      <a:pt x="0" y="1"/>
                    </a:lnTo>
                    <a:cubicBezTo>
                      <a:pt x="0" y="1"/>
                      <a:pt x="0" y="1"/>
                      <a:pt x="0" y="1"/>
                    </a:cubicBezTo>
                    <a:close/>
                  </a:path>
                </a:pathLst>
              </a:custGeom>
              <a:solidFill>
                <a:srgbClr val="EE91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7" name="Google Shape;3807;p34"/>
              <p:cNvSpPr/>
              <p:nvPr/>
            </p:nvSpPr>
            <p:spPr>
              <a:xfrm>
                <a:off x="7031106" y="1507255"/>
                <a:ext cx="27" cy="27"/>
              </a:xfrm>
              <a:custGeom>
                <a:rect b="b" l="l" r="r" t="t"/>
                <a:pathLst>
                  <a:path extrusionOk="0" h="1" w="1">
                    <a:moveTo>
                      <a:pt x="0" y="1"/>
                    </a:moveTo>
                    <a:lnTo>
                      <a:pt x="0" y="1"/>
                    </a:lnTo>
                    <a:close/>
                  </a:path>
                </a:pathLst>
              </a:custGeom>
              <a:solidFill>
                <a:srgbClr val="EE91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8" name="Google Shape;3808;p34"/>
              <p:cNvSpPr/>
              <p:nvPr/>
            </p:nvSpPr>
            <p:spPr>
              <a:xfrm>
                <a:off x="6902146" y="1667678"/>
                <a:ext cx="649" cy="622"/>
              </a:xfrm>
              <a:custGeom>
                <a:rect b="b" l="l" r="r" t="t"/>
                <a:pathLst>
                  <a:path extrusionOk="0" h="23" w="24">
                    <a:moveTo>
                      <a:pt x="1" y="23"/>
                    </a:moveTo>
                    <a:cubicBezTo>
                      <a:pt x="1" y="23"/>
                      <a:pt x="1" y="23"/>
                      <a:pt x="1" y="23"/>
                    </a:cubicBezTo>
                    <a:cubicBezTo>
                      <a:pt x="1" y="23"/>
                      <a:pt x="24" y="0"/>
                      <a:pt x="24" y="0"/>
                    </a:cubicBezTo>
                    <a:close/>
                  </a:path>
                </a:pathLst>
              </a:custGeom>
              <a:solidFill>
                <a:srgbClr val="EE91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9" name="Google Shape;3809;p34"/>
              <p:cNvSpPr/>
              <p:nvPr/>
            </p:nvSpPr>
            <p:spPr>
              <a:xfrm>
                <a:off x="7131658" y="1687410"/>
                <a:ext cx="140096" cy="125527"/>
              </a:xfrm>
              <a:custGeom>
                <a:rect b="b" l="l" r="r" t="t"/>
                <a:pathLst>
                  <a:path extrusionOk="0" h="4644" w="5183">
                    <a:moveTo>
                      <a:pt x="3333" y="1"/>
                    </a:moveTo>
                    <a:cubicBezTo>
                      <a:pt x="3037" y="1"/>
                      <a:pt x="2740" y="69"/>
                      <a:pt x="2443" y="115"/>
                    </a:cubicBezTo>
                    <a:cubicBezTo>
                      <a:pt x="2398" y="115"/>
                      <a:pt x="2352" y="160"/>
                      <a:pt x="2329" y="183"/>
                    </a:cubicBezTo>
                    <a:cubicBezTo>
                      <a:pt x="2306" y="229"/>
                      <a:pt x="2306" y="274"/>
                      <a:pt x="2329" y="320"/>
                    </a:cubicBezTo>
                    <a:cubicBezTo>
                      <a:pt x="2329" y="343"/>
                      <a:pt x="2375" y="389"/>
                      <a:pt x="2398" y="411"/>
                    </a:cubicBezTo>
                    <a:cubicBezTo>
                      <a:pt x="2443" y="434"/>
                      <a:pt x="2489" y="434"/>
                      <a:pt x="2534" y="434"/>
                    </a:cubicBezTo>
                    <a:cubicBezTo>
                      <a:pt x="2580" y="411"/>
                      <a:pt x="2649" y="411"/>
                      <a:pt x="2717" y="389"/>
                    </a:cubicBezTo>
                    <a:lnTo>
                      <a:pt x="2740" y="389"/>
                    </a:lnTo>
                    <a:cubicBezTo>
                      <a:pt x="2957" y="355"/>
                      <a:pt x="3174" y="334"/>
                      <a:pt x="3392" y="334"/>
                    </a:cubicBezTo>
                    <a:cubicBezTo>
                      <a:pt x="3471" y="334"/>
                      <a:pt x="3551" y="337"/>
                      <a:pt x="3630" y="343"/>
                    </a:cubicBezTo>
                    <a:cubicBezTo>
                      <a:pt x="3699" y="366"/>
                      <a:pt x="3790" y="366"/>
                      <a:pt x="3881" y="389"/>
                    </a:cubicBezTo>
                    <a:cubicBezTo>
                      <a:pt x="3950" y="411"/>
                      <a:pt x="4018" y="434"/>
                      <a:pt x="4087" y="457"/>
                    </a:cubicBezTo>
                    <a:cubicBezTo>
                      <a:pt x="4201" y="503"/>
                      <a:pt x="4315" y="571"/>
                      <a:pt x="4429" y="640"/>
                    </a:cubicBezTo>
                    <a:cubicBezTo>
                      <a:pt x="4497" y="708"/>
                      <a:pt x="4566" y="777"/>
                      <a:pt x="4634" y="845"/>
                    </a:cubicBezTo>
                    <a:cubicBezTo>
                      <a:pt x="4680" y="891"/>
                      <a:pt x="4726" y="959"/>
                      <a:pt x="4771" y="1051"/>
                    </a:cubicBezTo>
                    <a:cubicBezTo>
                      <a:pt x="4794" y="1119"/>
                      <a:pt x="4817" y="1210"/>
                      <a:pt x="4840" y="1279"/>
                    </a:cubicBezTo>
                    <a:cubicBezTo>
                      <a:pt x="4840" y="1393"/>
                      <a:pt x="4840" y="1484"/>
                      <a:pt x="4840" y="1598"/>
                    </a:cubicBezTo>
                    <a:cubicBezTo>
                      <a:pt x="4817" y="1735"/>
                      <a:pt x="4771" y="1872"/>
                      <a:pt x="4726" y="2009"/>
                    </a:cubicBezTo>
                    <a:cubicBezTo>
                      <a:pt x="4657" y="2192"/>
                      <a:pt x="4566" y="2374"/>
                      <a:pt x="4452" y="2534"/>
                    </a:cubicBezTo>
                    <a:cubicBezTo>
                      <a:pt x="4292" y="2740"/>
                      <a:pt x="4132" y="2922"/>
                      <a:pt x="3950" y="3082"/>
                    </a:cubicBezTo>
                    <a:lnTo>
                      <a:pt x="3927" y="3082"/>
                    </a:lnTo>
                    <a:cubicBezTo>
                      <a:pt x="3539" y="3402"/>
                      <a:pt x="3105" y="3653"/>
                      <a:pt x="2649" y="3858"/>
                    </a:cubicBezTo>
                    <a:cubicBezTo>
                      <a:pt x="2215" y="4063"/>
                      <a:pt x="1758" y="4178"/>
                      <a:pt x="1279" y="4269"/>
                    </a:cubicBezTo>
                    <a:cubicBezTo>
                      <a:pt x="1096" y="4292"/>
                      <a:pt x="914" y="4315"/>
                      <a:pt x="731" y="4315"/>
                    </a:cubicBezTo>
                    <a:cubicBezTo>
                      <a:pt x="572" y="4383"/>
                      <a:pt x="412" y="4451"/>
                      <a:pt x="252" y="4520"/>
                    </a:cubicBezTo>
                    <a:cubicBezTo>
                      <a:pt x="183" y="4566"/>
                      <a:pt x="92" y="4588"/>
                      <a:pt x="1" y="4634"/>
                    </a:cubicBezTo>
                    <a:lnTo>
                      <a:pt x="320" y="4634"/>
                    </a:lnTo>
                    <a:cubicBezTo>
                      <a:pt x="387" y="4641"/>
                      <a:pt x="454" y="4644"/>
                      <a:pt x="521" y="4644"/>
                    </a:cubicBezTo>
                    <a:cubicBezTo>
                      <a:pt x="682" y="4644"/>
                      <a:pt x="844" y="4627"/>
                      <a:pt x="1005" y="4611"/>
                    </a:cubicBezTo>
                    <a:cubicBezTo>
                      <a:pt x="1439" y="4588"/>
                      <a:pt x="1873" y="4497"/>
                      <a:pt x="2283" y="4360"/>
                    </a:cubicBezTo>
                    <a:cubicBezTo>
                      <a:pt x="2694" y="4223"/>
                      <a:pt x="3105" y="4018"/>
                      <a:pt x="3470" y="3790"/>
                    </a:cubicBezTo>
                    <a:cubicBezTo>
                      <a:pt x="3653" y="3675"/>
                      <a:pt x="3836" y="3561"/>
                      <a:pt x="4018" y="3424"/>
                    </a:cubicBezTo>
                    <a:cubicBezTo>
                      <a:pt x="4155" y="3333"/>
                      <a:pt x="4269" y="3219"/>
                      <a:pt x="4406" y="3105"/>
                    </a:cubicBezTo>
                    <a:cubicBezTo>
                      <a:pt x="4612" y="2877"/>
                      <a:pt x="4794" y="2625"/>
                      <a:pt x="4931" y="2352"/>
                    </a:cubicBezTo>
                    <a:cubicBezTo>
                      <a:pt x="5068" y="2100"/>
                      <a:pt x="5137" y="1827"/>
                      <a:pt x="5159" y="1530"/>
                    </a:cubicBezTo>
                    <a:cubicBezTo>
                      <a:pt x="5182" y="1279"/>
                      <a:pt x="5114" y="1005"/>
                      <a:pt x="5000" y="777"/>
                    </a:cubicBezTo>
                    <a:cubicBezTo>
                      <a:pt x="4931" y="662"/>
                      <a:pt x="4817" y="548"/>
                      <a:pt x="4726" y="457"/>
                    </a:cubicBezTo>
                    <a:cubicBezTo>
                      <a:pt x="4589" y="343"/>
                      <a:pt x="4452" y="274"/>
                      <a:pt x="4292" y="206"/>
                    </a:cubicBezTo>
                    <a:cubicBezTo>
                      <a:pt x="4178" y="160"/>
                      <a:pt x="4064" y="115"/>
                      <a:pt x="3950" y="69"/>
                    </a:cubicBezTo>
                    <a:cubicBezTo>
                      <a:pt x="3790" y="46"/>
                      <a:pt x="3630" y="23"/>
                      <a:pt x="3448" y="23"/>
                    </a:cubicBezTo>
                    <a:cubicBezTo>
                      <a:pt x="3425" y="1"/>
                      <a:pt x="3379" y="1"/>
                      <a:pt x="333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0" name="Google Shape;3810;p34"/>
              <p:cNvSpPr/>
              <p:nvPr/>
            </p:nvSpPr>
            <p:spPr>
              <a:xfrm>
                <a:off x="7205693" y="1697897"/>
                <a:ext cx="27" cy="27"/>
              </a:xfrm>
              <a:custGeom>
                <a:rect b="b" l="l" r="r" t="t"/>
                <a:pathLst>
                  <a:path extrusionOk="0" h="1" w="1">
                    <a:moveTo>
                      <a:pt x="1" y="1"/>
                    </a:moveTo>
                    <a:cubicBezTo>
                      <a:pt x="1" y="1"/>
                      <a:pt x="1" y="1"/>
                      <a:pt x="1" y="1"/>
                    </a:cubicBezTo>
                    <a:cubicBezTo>
                      <a:pt x="1" y="1"/>
                      <a:pt x="1" y="1"/>
                      <a:pt x="1" y="1"/>
                    </a:cubicBezTo>
                    <a:close/>
                  </a:path>
                </a:pathLst>
              </a:custGeom>
              <a:solidFill>
                <a:srgbClr val="FBCF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1" name="Google Shape;3811;p34"/>
              <p:cNvSpPr/>
              <p:nvPr/>
            </p:nvSpPr>
            <p:spPr>
              <a:xfrm>
                <a:off x="7205693" y="1697897"/>
                <a:ext cx="27" cy="27"/>
              </a:xfrm>
              <a:custGeom>
                <a:rect b="b" l="l" r="r" t="t"/>
                <a:pathLst>
                  <a:path extrusionOk="0" h="1" w="1">
                    <a:moveTo>
                      <a:pt x="1" y="1"/>
                    </a:moveTo>
                    <a:cubicBezTo>
                      <a:pt x="1" y="1"/>
                      <a:pt x="1" y="1"/>
                      <a:pt x="1" y="1"/>
                    </a:cubicBezTo>
                    <a:cubicBezTo>
                      <a:pt x="1" y="1"/>
                      <a:pt x="1" y="1"/>
                      <a:pt x="1" y="1"/>
                    </a:cubicBezTo>
                    <a:cubicBezTo>
                      <a:pt x="1" y="1"/>
                      <a:pt x="1" y="1"/>
                      <a:pt x="1" y="1"/>
                    </a:cubicBezTo>
                    <a:close/>
                  </a:path>
                </a:pathLst>
              </a:custGeom>
              <a:solidFill>
                <a:srgbClr val="FBCF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2" name="Google Shape;3812;p34"/>
              <p:cNvSpPr/>
              <p:nvPr/>
            </p:nvSpPr>
            <p:spPr>
              <a:xfrm>
                <a:off x="7205098" y="1697897"/>
                <a:ext cx="622" cy="27"/>
              </a:xfrm>
              <a:custGeom>
                <a:rect b="b" l="l" r="r" t="t"/>
                <a:pathLst>
                  <a:path extrusionOk="0" h="1" w="23">
                    <a:moveTo>
                      <a:pt x="0" y="1"/>
                    </a:moveTo>
                    <a:cubicBezTo>
                      <a:pt x="0" y="1"/>
                      <a:pt x="23" y="1"/>
                      <a:pt x="23" y="1"/>
                    </a:cubicBezTo>
                    <a:cubicBezTo>
                      <a:pt x="23" y="1"/>
                      <a:pt x="0" y="1"/>
                      <a:pt x="0" y="1"/>
                    </a:cubicBezTo>
                    <a:close/>
                  </a:path>
                </a:pathLst>
              </a:custGeom>
              <a:solidFill>
                <a:srgbClr val="FBCF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3" name="Google Shape;3813;p34"/>
              <p:cNvSpPr/>
              <p:nvPr/>
            </p:nvSpPr>
            <p:spPr>
              <a:xfrm>
                <a:off x="7205098" y="1697897"/>
                <a:ext cx="27" cy="27"/>
              </a:xfrm>
              <a:custGeom>
                <a:rect b="b" l="l" r="r" t="t"/>
                <a:pathLst>
                  <a:path extrusionOk="0" h="1" w="1">
                    <a:moveTo>
                      <a:pt x="0" y="1"/>
                    </a:moveTo>
                    <a:cubicBezTo>
                      <a:pt x="0" y="1"/>
                      <a:pt x="0" y="1"/>
                      <a:pt x="0" y="1"/>
                    </a:cubicBezTo>
                    <a:cubicBezTo>
                      <a:pt x="0" y="1"/>
                      <a:pt x="0" y="1"/>
                      <a:pt x="0" y="1"/>
                    </a:cubicBezTo>
                    <a:cubicBezTo>
                      <a:pt x="0" y="1"/>
                      <a:pt x="0" y="1"/>
                      <a:pt x="0" y="1"/>
                    </a:cubicBezTo>
                    <a:close/>
                  </a:path>
                </a:pathLst>
              </a:custGeom>
              <a:solidFill>
                <a:srgbClr val="FBCF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4" name="Google Shape;3814;p34"/>
              <p:cNvSpPr/>
              <p:nvPr/>
            </p:nvSpPr>
            <p:spPr>
              <a:xfrm>
                <a:off x="7237778" y="1770689"/>
                <a:ext cx="27" cy="27"/>
              </a:xfrm>
              <a:custGeom>
                <a:rect b="b" l="l" r="r" t="t"/>
                <a:pathLst>
                  <a:path extrusionOk="0" h="1" w="1">
                    <a:moveTo>
                      <a:pt x="1" y="1"/>
                    </a:moveTo>
                    <a:cubicBezTo>
                      <a:pt x="1" y="1"/>
                      <a:pt x="1" y="1"/>
                      <a:pt x="1" y="1"/>
                    </a:cubicBezTo>
                    <a:cubicBezTo>
                      <a:pt x="1" y="1"/>
                      <a:pt x="1" y="1"/>
                      <a:pt x="1" y="1"/>
                    </a:cubicBezTo>
                    <a:close/>
                  </a:path>
                </a:pathLst>
              </a:custGeom>
              <a:solidFill>
                <a:srgbClr val="FBCF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5" name="Google Shape;3815;p34"/>
              <p:cNvSpPr/>
              <p:nvPr/>
            </p:nvSpPr>
            <p:spPr>
              <a:xfrm>
                <a:off x="7135361" y="1556612"/>
                <a:ext cx="210429" cy="139069"/>
              </a:xfrm>
              <a:custGeom>
                <a:rect b="b" l="l" r="r" t="t"/>
                <a:pathLst>
                  <a:path extrusionOk="0" h="5145" w="7785">
                    <a:moveTo>
                      <a:pt x="5981" y="1"/>
                    </a:moveTo>
                    <a:cubicBezTo>
                      <a:pt x="5707" y="1"/>
                      <a:pt x="5433" y="46"/>
                      <a:pt x="5159" y="92"/>
                    </a:cubicBezTo>
                    <a:cubicBezTo>
                      <a:pt x="4863" y="138"/>
                      <a:pt x="4566" y="206"/>
                      <a:pt x="4269" y="275"/>
                    </a:cubicBezTo>
                    <a:cubicBezTo>
                      <a:pt x="3721" y="434"/>
                      <a:pt x="3174" y="617"/>
                      <a:pt x="2649" y="822"/>
                    </a:cubicBezTo>
                    <a:cubicBezTo>
                      <a:pt x="2329" y="936"/>
                      <a:pt x="2032" y="1051"/>
                      <a:pt x="1758" y="1188"/>
                    </a:cubicBezTo>
                    <a:cubicBezTo>
                      <a:pt x="1530" y="1302"/>
                      <a:pt x="1325" y="1393"/>
                      <a:pt x="1096" y="1507"/>
                    </a:cubicBezTo>
                    <a:cubicBezTo>
                      <a:pt x="754" y="1690"/>
                      <a:pt x="412" y="1872"/>
                      <a:pt x="92" y="2078"/>
                    </a:cubicBezTo>
                    <a:cubicBezTo>
                      <a:pt x="24" y="2146"/>
                      <a:pt x="1" y="2237"/>
                      <a:pt x="46" y="2306"/>
                    </a:cubicBezTo>
                    <a:cubicBezTo>
                      <a:pt x="77" y="2367"/>
                      <a:pt x="128" y="2397"/>
                      <a:pt x="178" y="2397"/>
                    </a:cubicBezTo>
                    <a:cubicBezTo>
                      <a:pt x="204" y="2397"/>
                      <a:pt x="229" y="2390"/>
                      <a:pt x="252" y="2374"/>
                    </a:cubicBezTo>
                    <a:cubicBezTo>
                      <a:pt x="640" y="2123"/>
                      <a:pt x="1028" y="1918"/>
                      <a:pt x="1439" y="1713"/>
                    </a:cubicBezTo>
                    <a:cubicBezTo>
                      <a:pt x="1621" y="1598"/>
                      <a:pt x="1827" y="1507"/>
                      <a:pt x="2032" y="1416"/>
                    </a:cubicBezTo>
                    <a:cubicBezTo>
                      <a:pt x="2512" y="1210"/>
                      <a:pt x="2991" y="1028"/>
                      <a:pt x="3470" y="868"/>
                    </a:cubicBezTo>
                    <a:cubicBezTo>
                      <a:pt x="4087" y="663"/>
                      <a:pt x="4703" y="503"/>
                      <a:pt x="5319" y="389"/>
                    </a:cubicBezTo>
                    <a:lnTo>
                      <a:pt x="5296" y="389"/>
                    </a:lnTo>
                    <a:cubicBezTo>
                      <a:pt x="5571" y="356"/>
                      <a:pt x="5845" y="324"/>
                      <a:pt x="6119" y="324"/>
                    </a:cubicBezTo>
                    <a:cubicBezTo>
                      <a:pt x="6233" y="324"/>
                      <a:pt x="6347" y="330"/>
                      <a:pt x="6460" y="343"/>
                    </a:cubicBezTo>
                    <a:cubicBezTo>
                      <a:pt x="6597" y="366"/>
                      <a:pt x="6734" y="389"/>
                      <a:pt x="6871" y="434"/>
                    </a:cubicBezTo>
                    <a:cubicBezTo>
                      <a:pt x="6963" y="480"/>
                      <a:pt x="7031" y="526"/>
                      <a:pt x="7122" y="571"/>
                    </a:cubicBezTo>
                    <a:cubicBezTo>
                      <a:pt x="7168" y="617"/>
                      <a:pt x="7214" y="663"/>
                      <a:pt x="7259" y="708"/>
                    </a:cubicBezTo>
                    <a:cubicBezTo>
                      <a:pt x="7305" y="754"/>
                      <a:pt x="7328" y="822"/>
                      <a:pt x="7373" y="891"/>
                    </a:cubicBezTo>
                    <a:cubicBezTo>
                      <a:pt x="7396" y="959"/>
                      <a:pt x="7419" y="1028"/>
                      <a:pt x="7419" y="1119"/>
                    </a:cubicBezTo>
                    <a:cubicBezTo>
                      <a:pt x="7442" y="1210"/>
                      <a:pt x="7442" y="1302"/>
                      <a:pt x="7442" y="1393"/>
                    </a:cubicBezTo>
                    <a:cubicBezTo>
                      <a:pt x="7419" y="1484"/>
                      <a:pt x="7396" y="1598"/>
                      <a:pt x="7351" y="1713"/>
                    </a:cubicBezTo>
                    <a:cubicBezTo>
                      <a:pt x="7287" y="1862"/>
                      <a:pt x="7203" y="1991"/>
                      <a:pt x="7099" y="2138"/>
                    </a:cubicBezTo>
                    <a:lnTo>
                      <a:pt x="7099" y="2138"/>
                    </a:lnTo>
                    <a:cubicBezTo>
                      <a:pt x="7100" y="2134"/>
                      <a:pt x="7100" y="2129"/>
                      <a:pt x="7100" y="2123"/>
                    </a:cubicBezTo>
                    <a:lnTo>
                      <a:pt x="7100" y="2123"/>
                    </a:lnTo>
                    <a:cubicBezTo>
                      <a:pt x="6894" y="2420"/>
                      <a:pt x="6643" y="2648"/>
                      <a:pt x="6369" y="2877"/>
                    </a:cubicBezTo>
                    <a:cubicBezTo>
                      <a:pt x="6369" y="2899"/>
                      <a:pt x="6346" y="2899"/>
                      <a:pt x="6346" y="2899"/>
                    </a:cubicBezTo>
                    <a:lnTo>
                      <a:pt x="6369" y="2899"/>
                    </a:lnTo>
                    <a:cubicBezTo>
                      <a:pt x="6004" y="3173"/>
                      <a:pt x="5639" y="3424"/>
                      <a:pt x="5251" y="3630"/>
                    </a:cubicBezTo>
                    <a:cubicBezTo>
                      <a:pt x="4863" y="3858"/>
                      <a:pt x="4452" y="4086"/>
                      <a:pt x="4018" y="4269"/>
                    </a:cubicBezTo>
                    <a:lnTo>
                      <a:pt x="4041" y="4269"/>
                    </a:lnTo>
                    <a:cubicBezTo>
                      <a:pt x="3744" y="4383"/>
                      <a:pt x="3447" y="4520"/>
                      <a:pt x="3151" y="4611"/>
                    </a:cubicBezTo>
                    <a:cubicBezTo>
                      <a:pt x="2900" y="4703"/>
                      <a:pt x="2671" y="4771"/>
                      <a:pt x="2420" y="4840"/>
                    </a:cubicBezTo>
                    <a:cubicBezTo>
                      <a:pt x="2329" y="4862"/>
                      <a:pt x="2283" y="4954"/>
                      <a:pt x="2306" y="5045"/>
                    </a:cubicBezTo>
                    <a:cubicBezTo>
                      <a:pt x="2324" y="5115"/>
                      <a:pt x="2381" y="5145"/>
                      <a:pt x="2448" y="5145"/>
                    </a:cubicBezTo>
                    <a:cubicBezTo>
                      <a:pt x="2469" y="5145"/>
                      <a:pt x="2490" y="5142"/>
                      <a:pt x="2512" y="5136"/>
                    </a:cubicBezTo>
                    <a:cubicBezTo>
                      <a:pt x="2717" y="5113"/>
                      <a:pt x="2900" y="5045"/>
                      <a:pt x="3105" y="4977"/>
                    </a:cubicBezTo>
                    <a:cubicBezTo>
                      <a:pt x="3356" y="4908"/>
                      <a:pt x="3584" y="4794"/>
                      <a:pt x="3835" y="4703"/>
                    </a:cubicBezTo>
                    <a:cubicBezTo>
                      <a:pt x="4429" y="4452"/>
                      <a:pt x="4977" y="4178"/>
                      <a:pt x="5525" y="3858"/>
                    </a:cubicBezTo>
                    <a:cubicBezTo>
                      <a:pt x="6050" y="3539"/>
                      <a:pt x="6575" y="3173"/>
                      <a:pt x="7008" y="2740"/>
                    </a:cubicBezTo>
                    <a:cubicBezTo>
                      <a:pt x="7191" y="2557"/>
                      <a:pt x="7373" y="2352"/>
                      <a:pt x="7510" y="2123"/>
                    </a:cubicBezTo>
                    <a:cubicBezTo>
                      <a:pt x="7624" y="1918"/>
                      <a:pt x="7716" y="1690"/>
                      <a:pt x="7739" y="1461"/>
                    </a:cubicBezTo>
                    <a:cubicBezTo>
                      <a:pt x="7784" y="1233"/>
                      <a:pt x="7761" y="1005"/>
                      <a:pt x="7670" y="799"/>
                    </a:cubicBezTo>
                    <a:cubicBezTo>
                      <a:pt x="7602" y="617"/>
                      <a:pt x="7488" y="434"/>
                      <a:pt x="7305" y="320"/>
                    </a:cubicBezTo>
                    <a:cubicBezTo>
                      <a:pt x="6963" y="69"/>
                      <a:pt x="6529" y="1"/>
                      <a:pt x="611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6" name="Google Shape;3816;p34"/>
              <p:cNvSpPr/>
              <p:nvPr/>
            </p:nvSpPr>
            <p:spPr>
              <a:xfrm>
                <a:off x="6986669" y="1547367"/>
                <a:ext cx="175884" cy="72819"/>
              </a:xfrm>
              <a:custGeom>
                <a:rect b="b" l="l" r="r" t="t"/>
                <a:pathLst>
                  <a:path extrusionOk="0" h="2694" w="6507">
                    <a:moveTo>
                      <a:pt x="4771" y="0"/>
                    </a:moveTo>
                    <a:cubicBezTo>
                      <a:pt x="4589" y="0"/>
                      <a:pt x="4406" y="23"/>
                      <a:pt x="4224" y="46"/>
                    </a:cubicBezTo>
                    <a:cubicBezTo>
                      <a:pt x="3995" y="92"/>
                      <a:pt x="3767" y="137"/>
                      <a:pt x="3562" y="206"/>
                    </a:cubicBezTo>
                    <a:cubicBezTo>
                      <a:pt x="3151" y="320"/>
                      <a:pt x="2763" y="480"/>
                      <a:pt x="2398" y="662"/>
                    </a:cubicBezTo>
                    <a:cubicBezTo>
                      <a:pt x="1667" y="1050"/>
                      <a:pt x="1005" y="1575"/>
                      <a:pt x="389" y="2146"/>
                    </a:cubicBezTo>
                    <a:cubicBezTo>
                      <a:pt x="275" y="2237"/>
                      <a:pt x="161" y="2351"/>
                      <a:pt x="69" y="2465"/>
                    </a:cubicBezTo>
                    <a:cubicBezTo>
                      <a:pt x="1" y="2534"/>
                      <a:pt x="1" y="2625"/>
                      <a:pt x="69" y="2694"/>
                    </a:cubicBezTo>
                    <a:cubicBezTo>
                      <a:pt x="206" y="2625"/>
                      <a:pt x="343" y="2557"/>
                      <a:pt x="480" y="2511"/>
                    </a:cubicBezTo>
                    <a:cubicBezTo>
                      <a:pt x="731" y="2260"/>
                      <a:pt x="982" y="2032"/>
                      <a:pt x="1234" y="1826"/>
                    </a:cubicBezTo>
                    <a:cubicBezTo>
                      <a:pt x="1736" y="1415"/>
                      <a:pt x="2283" y="1073"/>
                      <a:pt x="2854" y="799"/>
                    </a:cubicBezTo>
                    <a:cubicBezTo>
                      <a:pt x="3333" y="594"/>
                      <a:pt x="3858" y="434"/>
                      <a:pt x="4383" y="365"/>
                    </a:cubicBezTo>
                    <a:cubicBezTo>
                      <a:pt x="4406" y="365"/>
                      <a:pt x="4406" y="343"/>
                      <a:pt x="4406" y="343"/>
                    </a:cubicBezTo>
                    <a:cubicBezTo>
                      <a:pt x="4406" y="343"/>
                      <a:pt x="4406" y="365"/>
                      <a:pt x="4406" y="365"/>
                    </a:cubicBezTo>
                    <a:cubicBezTo>
                      <a:pt x="4527" y="339"/>
                      <a:pt x="4655" y="328"/>
                      <a:pt x="4786" y="328"/>
                    </a:cubicBezTo>
                    <a:cubicBezTo>
                      <a:pt x="4879" y="328"/>
                      <a:pt x="4974" y="333"/>
                      <a:pt x="5068" y="343"/>
                    </a:cubicBezTo>
                    <a:cubicBezTo>
                      <a:pt x="5205" y="365"/>
                      <a:pt x="5342" y="388"/>
                      <a:pt x="5502" y="457"/>
                    </a:cubicBezTo>
                    <a:cubicBezTo>
                      <a:pt x="5593" y="480"/>
                      <a:pt x="5684" y="548"/>
                      <a:pt x="5776" y="594"/>
                    </a:cubicBezTo>
                    <a:cubicBezTo>
                      <a:pt x="5844" y="662"/>
                      <a:pt x="5913" y="708"/>
                      <a:pt x="5981" y="776"/>
                    </a:cubicBezTo>
                    <a:cubicBezTo>
                      <a:pt x="6027" y="845"/>
                      <a:pt x="6050" y="913"/>
                      <a:pt x="6095" y="982"/>
                    </a:cubicBezTo>
                    <a:cubicBezTo>
                      <a:pt x="6118" y="1027"/>
                      <a:pt x="6141" y="1096"/>
                      <a:pt x="6141" y="1164"/>
                    </a:cubicBezTo>
                    <a:cubicBezTo>
                      <a:pt x="6164" y="1256"/>
                      <a:pt x="6164" y="1347"/>
                      <a:pt x="6164" y="1415"/>
                    </a:cubicBezTo>
                    <a:cubicBezTo>
                      <a:pt x="6141" y="1530"/>
                      <a:pt x="6118" y="1621"/>
                      <a:pt x="6072" y="1712"/>
                    </a:cubicBezTo>
                    <a:cubicBezTo>
                      <a:pt x="6027" y="1849"/>
                      <a:pt x="5936" y="1986"/>
                      <a:pt x="5867" y="2100"/>
                    </a:cubicBezTo>
                    <a:cubicBezTo>
                      <a:pt x="5776" y="2214"/>
                      <a:pt x="5707" y="2306"/>
                      <a:pt x="5616" y="2397"/>
                    </a:cubicBezTo>
                    <a:cubicBezTo>
                      <a:pt x="5547" y="2465"/>
                      <a:pt x="5547" y="2579"/>
                      <a:pt x="5616" y="2625"/>
                    </a:cubicBezTo>
                    <a:cubicBezTo>
                      <a:pt x="5650" y="2659"/>
                      <a:pt x="5690" y="2676"/>
                      <a:pt x="5730" y="2676"/>
                    </a:cubicBezTo>
                    <a:cubicBezTo>
                      <a:pt x="5770" y="2676"/>
                      <a:pt x="5810" y="2659"/>
                      <a:pt x="5844" y="2625"/>
                    </a:cubicBezTo>
                    <a:cubicBezTo>
                      <a:pt x="6118" y="2351"/>
                      <a:pt x="6324" y="2032"/>
                      <a:pt x="6438" y="1666"/>
                    </a:cubicBezTo>
                    <a:cubicBezTo>
                      <a:pt x="6506" y="1393"/>
                      <a:pt x="6506" y="1073"/>
                      <a:pt x="6369" y="822"/>
                    </a:cubicBezTo>
                    <a:cubicBezTo>
                      <a:pt x="6255" y="548"/>
                      <a:pt x="6050" y="365"/>
                      <a:pt x="5799" y="228"/>
                    </a:cubicBezTo>
                    <a:cubicBezTo>
                      <a:pt x="5662" y="160"/>
                      <a:pt x="5502" y="92"/>
                      <a:pt x="5365" y="69"/>
                    </a:cubicBezTo>
                    <a:cubicBezTo>
                      <a:pt x="5182" y="23"/>
                      <a:pt x="5000" y="0"/>
                      <a:pt x="479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7" name="Google Shape;3817;p34"/>
              <p:cNvSpPr/>
              <p:nvPr/>
            </p:nvSpPr>
            <p:spPr>
              <a:xfrm>
                <a:off x="7105141" y="1557233"/>
                <a:ext cx="27" cy="27"/>
              </a:xfrm>
              <a:custGeom>
                <a:rect b="b" l="l" r="r" t="t"/>
                <a:pathLst>
                  <a:path extrusionOk="0" h="1" w="1">
                    <a:moveTo>
                      <a:pt x="0" y="0"/>
                    </a:moveTo>
                    <a:lnTo>
                      <a:pt x="0" y="0"/>
                    </a:lnTo>
                    <a:close/>
                  </a:path>
                </a:pathLst>
              </a:custGeom>
              <a:solidFill>
                <a:srgbClr val="FBCF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8" name="Google Shape;3818;p34"/>
              <p:cNvSpPr/>
              <p:nvPr/>
            </p:nvSpPr>
            <p:spPr>
              <a:xfrm>
                <a:off x="6765807" y="1593643"/>
                <a:ext cx="269651" cy="133501"/>
              </a:xfrm>
              <a:custGeom>
                <a:rect b="b" l="l" r="r" t="t"/>
                <a:pathLst>
                  <a:path extrusionOk="0" h="4939" w="9976">
                    <a:moveTo>
                      <a:pt x="9793" y="0"/>
                    </a:moveTo>
                    <a:cubicBezTo>
                      <a:pt x="9747" y="0"/>
                      <a:pt x="9724" y="0"/>
                      <a:pt x="9701" y="23"/>
                    </a:cubicBezTo>
                    <a:cubicBezTo>
                      <a:pt x="7145" y="1256"/>
                      <a:pt x="4588" y="2488"/>
                      <a:pt x="2032" y="3698"/>
                    </a:cubicBezTo>
                    <a:lnTo>
                      <a:pt x="115" y="4634"/>
                    </a:lnTo>
                    <a:cubicBezTo>
                      <a:pt x="23" y="4679"/>
                      <a:pt x="0" y="4793"/>
                      <a:pt x="46" y="4862"/>
                    </a:cubicBezTo>
                    <a:cubicBezTo>
                      <a:pt x="80" y="4913"/>
                      <a:pt x="140" y="4939"/>
                      <a:pt x="207" y="4939"/>
                    </a:cubicBezTo>
                    <a:cubicBezTo>
                      <a:pt x="229" y="4939"/>
                      <a:pt x="252" y="4936"/>
                      <a:pt x="274" y="4930"/>
                    </a:cubicBezTo>
                    <a:cubicBezTo>
                      <a:pt x="3242" y="3492"/>
                      <a:pt x="6232" y="2054"/>
                      <a:pt x="9199" y="616"/>
                    </a:cubicBezTo>
                    <a:cubicBezTo>
                      <a:pt x="9427" y="525"/>
                      <a:pt x="9633" y="411"/>
                      <a:pt x="9861" y="320"/>
                    </a:cubicBezTo>
                    <a:cubicBezTo>
                      <a:pt x="9952" y="274"/>
                      <a:pt x="9975" y="160"/>
                      <a:pt x="9929" y="91"/>
                    </a:cubicBezTo>
                    <a:cubicBezTo>
                      <a:pt x="9884" y="23"/>
                      <a:pt x="9838" y="0"/>
                      <a:pt x="979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9" name="Google Shape;3819;p34"/>
              <p:cNvSpPr/>
              <p:nvPr/>
            </p:nvSpPr>
            <p:spPr>
              <a:xfrm>
                <a:off x="6863899" y="1728739"/>
                <a:ext cx="301114" cy="148746"/>
              </a:xfrm>
              <a:custGeom>
                <a:rect b="b" l="l" r="r" t="t"/>
                <a:pathLst>
                  <a:path extrusionOk="0" h="5503" w="11140">
                    <a:moveTo>
                      <a:pt x="10957" y="1"/>
                    </a:moveTo>
                    <a:cubicBezTo>
                      <a:pt x="10934" y="1"/>
                      <a:pt x="10911" y="1"/>
                      <a:pt x="10888" y="24"/>
                    </a:cubicBezTo>
                    <a:cubicBezTo>
                      <a:pt x="8378" y="1233"/>
                      <a:pt x="5867" y="2443"/>
                      <a:pt x="3356" y="3653"/>
                    </a:cubicBezTo>
                    <a:lnTo>
                      <a:pt x="115" y="5205"/>
                    </a:lnTo>
                    <a:cubicBezTo>
                      <a:pt x="24" y="5251"/>
                      <a:pt x="1" y="5342"/>
                      <a:pt x="46" y="5433"/>
                    </a:cubicBezTo>
                    <a:cubicBezTo>
                      <a:pt x="76" y="5477"/>
                      <a:pt x="124" y="5503"/>
                      <a:pt x="180" y="5503"/>
                    </a:cubicBezTo>
                    <a:cubicBezTo>
                      <a:pt x="210" y="5503"/>
                      <a:pt x="242" y="5495"/>
                      <a:pt x="275" y="5479"/>
                    </a:cubicBezTo>
                    <a:cubicBezTo>
                      <a:pt x="3310" y="4018"/>
                      <a:pt x="6346" y="2557"/>
                      <a:pt x="9382" y="1096"/>
                    </a:cubicBezTo>
                    <a:cubicBezTo>
                      <a:pt x="9930" y="845"/>
                      <a:pt x="10478" y="571"/>
                      <a:pt x="11025" y="298"/>
                    </a:cubicBezTo>
                    <a:cubicBezTo>
                      <a:pt x="11117" y="275"/>
                      <a:pt x="11139" y="161"/>
                      <a:pt x="11094" y="92"/>
                    </a:cubicBezTo>
                    <a:cubicBezTo>
                      <a:pt x="11071" y="24"/>
                      <a:pt x="11025" y="1"/>
                      <a:pt x="1095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0" name="Google Shape;3820;p34"/>
              <p:cNvSpPr/>
              <p:nvPr/>
            </p:nvSpPr>
            <p:spPr>
              <a:xfrm>
                <a:off x="6890442" y="1792908"/>
                <a:ext cx="277652" cy="140421"/>
              </a:xfrm>
              <a:custGeom>
                <a:rect b="b" l="l" r="r" t="t"/>
                <a:pathLst>
                  <a:path extrusionOk="0" h="5195" w="10272">
                    <a:moveTo>
                      <a:pt x="10272" y="1"/>
                    </a:moveTo>
                    <a:lnTo>
                      <a:pt x="10272" y="1"/>
                    </a:lnTo>
                    <a:cubicBezTo>
                      <a:pt x="8491" y="868"/>
                      <a:pt x="6711" y="1713"/>
                      <a:pt x="4930" y="2580"/>
                    </a:cubicBezTo>
                    <a:lnTo>
                      <a:pt x="114" y="4885"/>
                    </a:lnTo>
                    <a:cubicBezTo>
                      <a:pt x="23" y="4931"/>
                      <a:pt x="0" y="5045"/>
                      <a:pt x="46" y="5114"/>
                    </a:cubicBezTo>
                    <a:cubicBezTo>
                      <a:pt x="76" y="5174"/>
                      <a:pt x="127" y="5195"/>
                      <a:pt x="184" y="5195"/>
                    </a:cubicBezTo>
                    <a:cubicBezTo>
                      <a:pt x="213" y="5195"/>
                      <a:pt x="244" y="5190"/>
                      <a:pt x="274" y="5182"/>
                    </a:cubicBezTo>
                    <a:cubicBezTo>
                      <a:pt x="3150" y="3790"/>
                      <a:pt x="6049" y="2397"/>
                      <a:pt x="8948" y="1005"/>
                    </a:cubicBezTo>
                    <a:cubicBezTo>
                      <a:pt x="9336" y="822"/>
                      <a:pt x="9724" y="617"/>
                      <a:pt x="10135" y="434"/>
                    </a:cubicBezTo>
                    <a:cubicBezTo>
                      <a:pt x="10135" y="434"/>
                      <a:pt x="10135" y="412"/>
                      <a:pt x="10157" y="412"/>
                    </a:cubicBezTo>
                    <a:cubicBezTo>
                      <a:pt x="10180" y="389"/>
                      <a:pt x="10203" y="366"/>
                      <a:pt x="10203" y="320"/>
                    </a:cubicBezTo>
                    <a:cubicBezTo>
                      <a:pt x="10203" y="320"/>
                      <a:pt x="10226" y="320"/>
                      <a:pt x="10226" y="297"/>
                    </a:cubicBezTo>
                    <a:cubicBezTo>
                      <a:pt x="10249" y="206"/>
                      <a:pt x="10249" y="92"/>
                      <a:pt x="1027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1" name="Google Shape;3821;p34"/>
              <p:cNvSpPr/>
              <p:nvPr/>
            </p:nvSpPr>
            <p:spPr>
              <a:xfrm>
                <a:off x="7027403" y="1592399"/>
                <a:ext cx="138231" cy="142772"/>
              </a:xfrm>
              <a:custGeom>
                <a:rect b="b" l="l" r="r" t="t"/>
                <a:pathLst>
                  <a:path extrusionOk="0" h="5282" w="5114">
                    <a:moveTo>
                      <a:pt x="183" y="0"/>
                    </a:moveTo>
                    <a:cubicBezTo>
                      <a:pt x="92" y="0"/>
                      <a:pt x="23" y="69"/>
                      <a:pt x="23" y="137"/>
                    </a:cubicBezTo>
                    <a:cubicBezTo>
                      <a:pt x="0" y="229"/>
                      <a:pt x="69" y="320"/>
                      <a:pt x="160" y="320"/>
                    </a:cubicBezTo>
                    <a:cubicBezTo>
                      <a:pt x="206" y="343"/>
                      <a:pt x="251" y="366"/>
                      <a:pt x="297" y="366"/>
                    </a:cubicBezTo>
                    <a:cubicBezTo>
                      <a:pt x="571" y="457"/>
                      <a:pt x="799" y="548"/>
                      <a:pt x="1028" y="685"/>
                    </a:cubicBezTo>
                    <a:cubicBezTo>
                      <a:pt x="1452" y="953"/>
                      <a:pt x="1833" y="1287"/>
                      <a:pt x="2192" y="1623"/>
                    </a:cubicBezTo>
                    <a:lnTo>
                      <a:pt x="2192" y="1623"/>
                    </a:lnTo>
                    <a:cubicBezTo>
                      <a:pt x="2192" y="1622"/>
                      <a:pt x="2192" y="1622"/>
                      <a:pt x="2192" y="1621"/>
                    </a:cubicBezTo>
                    <a:lnTo>
                      <a:pt x="2192" y="1621"/>
                    </a:lnTo>
                    <a:cubicBezTo>
                      <a:pt x="2196" y="1625"/>
                      <a:pt x="2199" y="1629"/>
                      <a:pt x="2203" y="1633"/>
                    </a:cubicBezTo>
                    <a:lnTo>
                      <a:pt x="2203" y="1633"/>
                    </a:lnTo>
                    <a:cubicBezTo>
                      <a:pt x="2199" y="1630"/>
                      <a:pt x="2196" y="1626"/>
                      <a:pt x="2192" y="1623"/>
                    </a:cubicBezTo>
                    <a:lnTo>
                      <a:pt x="2192" y="1623"/>
                    </a:lnTo>
                    <a:cubicBezTo>
                      <a:pt x="2192" y="1643"/>
                      <a:pt x="2192" y="1644"/>
                      <a:pt x="2213" y="1644"/>
                    </a:cubicBezTo>
                    <a:lnTo>
                      <a:pt x="2213" y="1644"/>
                    </a:lnTo>
                    <a:cubicBezTo>
                      <a:pt x="2210" y="1640"/>
                      <a:pt x="2207" y="1637"/>
                      <a:pt x="2203" y="1633"/>
                    </a:cubicBezTo>
                    <a:lnTo>
                      <a:pt x="2203" y="1633"/>
                    </a:lnTo>
                    <a:cubicBezTo>
                      <a:pt x="2207" y="1637"/>
                      <a:pt x="2211" y="1640"/>
                      <a:pt x="2214" y="1644"/>
                    </a:cubicBezTo>
                    <a:cubicBezTo>
                      <a:pt x="2214" y="1644"/>
                      <a:pt x="2214" y="1644"/>
                      <a:pt x="2213" y="1644"/>
                    </a:cubicBezTo>
                    <a:lnTo>
                      <a:pt x="2213" y="1644"/>
                    </a:lnTo>
                    <a:cubicBezTo>
                      <a:pt x="2594" y="2049"/>
                      <a:pt x="2974" y="2497"/>
                      <a:pt x="3333" y="2945"/>
                    </a:cubicBezTo>
                    <a:cubicBezTo>
                      <a:pt x="3744" y="3447"/>
                      <a:pt x="4177" y="3949"/>
                      <a:pt x="4497" y="4497"/>
                    </a:cubicBezTo>
                    <a:cubicBezTo>
                      <a:pt x="4634" y="4725"/>
                      <a:pt x="4725" y="4954"/>
                      <a:pt x="4794" y="5182"/>
                    </a:cubicBezTo>
                    <a:cubicBezTo>
                      <a:pt x="4811" y="5252"/>
                      <a:pt x="4882" y="5281"/>
                      <a:pt x="4945" y="5281"/>
                    </a:cubicBezTo>
                    <a:cubicBezTo>
                      <a:pt x="4964" y="5281"/>
                      <a:pt x="4983" y="5278"/>
                      <a:pt x="4999" y="5273"/>
                    </a:cubicBezTo>
                    <a:cubicBezTo>
                      <a:pt x="5045" y="5250"/>
                      <a:pt x="5090" y="5227"/>
                      <a:pt x="5090" y="5182"/>
                    </a:cubicBezTo>
                    <a:cubicBezTo>
                      <a:pt x="5113" y="5136"/>
                      <a:pt x="5113" y="5091"/>
                      <a:pt x="5090" y="5068"/>
                    </a:cubicBezTo>
                    <a:cubicBezTo>
                      <a:pt x="4908" y="4406"/>
                      <a:pt x="4497" y="3858"/>
                      <a:pt x="4086" y="3333"/>
                    </a:cubicBezTo>
                    <a:cubicBezTo>
                      <a:pt x="3904" y="3128"/>
                      <a:pt x="3721" y="2899"/>
                      <a:pt x="3538" y="2671"/>
                    </a:cubicBezTo>
                    <a:cubicBezTo>
                      <a:pt x="3356" y="2443"/>
                      <a:pt x="3173" y="2237"/>
                      <a:pt x="2991" y="2009"/>
                    </a:cubicBezTo>
                    <a:cubicBezTo>
                      <a:pt x="2602" y="1575"/>
                      <a:pt x="2169" y="1142"/>
                      <a:pt x="1712" y="777"/>
                    </a:cubicBezTo>
                    <a:cubicBezTo>
                      <a:pt x="1484" y="594"/>
                      <a:pt x="1256" y="434"/>
                      <a:pt x="1005" y="297"/>
                    </a:cubicBezTo>
                    <a:cubicBezTo>
                      <a:pt x="754" y="160"/>
                      <a:pt x="480" y="69"/>
                      <a:pt x="206" y="0"/>
                    </a:cubicBezTo>
                    <a:close/>
                  </a:path>
                </a:pathLst>
              </a:custGeom>
              <a:solidFill>
                <a:srgbClr val="ED78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2" name="Google Shape;3822;p34"/>
              <p:cNvSpPr/>
              <p:nvPr/>
            </p:nvSpPr>
            <p:spPr>
              <a:xfrm>
                <a:off x="7156958" y="1728739"/>
                <a:ext cx="13001" cy="75927"/>
              </a:xfrm>
              <a:custGeom>
                <a:rect b="b" l="l" r="r" t="t"/>
                <a:pathLst>
                  <a:path extrusionOk="0" h="2809" w="481">
                    <a:moveTo>
                      <a:pt x="160" y="1"/>
                    </a:moveTo>
                    <a:cubicBezTo>
                      <a:pt x="92" y="1"/>
                      <a:pt x="1" y="92"/>
                      <a:pt x="24" y="183"/>
                    </a:cubicBezTo>
                    <a:cubicBezTo>
                      <a:pt x="115" y="686"/>
                      <a:pt x="160" y="1188"/>
                      <a:pt x="160" y="1690"/>
                    </a:cubicBezTo>
                    <a:cubicBezTo>
                      <a:pt x="138" y="2009"/>
                      <a:pt x="115" y="2306"/>
                      <a:pt x="46" y="2626"/>
                    </a:cubicBezTo>
                    <a:cubicBezTo>
                      <a:pt x="24" y="2717"/>
                      <a:pt x="92" y="2786"/>
                      <a:pt x="183" y="2808"/>
                    </a:cubicBezTo>
                    <a:cubicBezTo>
                      <a:pt x="229" y="2808"/>
                      <a:pt x="252" y="2808"/>
                      <a:pt x="275" y="2786"/>
                    </a:cubicBezTo>
                    <a:lnTo>
                      <a:pt x="297" y="2786"/>
                    </a:lnTo>
                    <a:cubicBezTo>
                      <a:pt x="320" y="2763"/>
                      <a:pt x="320" y="2740"/>
                      <a:pt x="343" y="2717"/>
                    </a:cubicBezTo>
                    <a:cubicBezTo>
                      <a:pt x="343" y="2694"/>
                      <a:pt x="343" y="2694"/>
                      <a:pt x="366" y="2671"/>
                    </a:cubicBezTo>
                    <a:cubicBezTo>
                      <a:pt x="389" y="2557"/>
                      <a:pt x="412" y="2420"/>
                      <a:pt x="434" y="2306"/>
                    </a:cubicBezTo>
                    <a:cubicBezTo>
                      <a:pt x="457" y="2032"/>
                      <a:pt x="480" y="1736"/>
                      <a:pt x="480" y="1439"/>
                    </a:cubicBezTo>
                    <a:cubicBezTo>
                      <a:pt x="480" y="1005"/>
                      <a:pt x="434" y="571"/>
                      <a:pt x="343" y="138"/>
                    </a:cubicBezTo>
                    <a:cubicBezTo>
                      <a:pt x="343" y="92"/>
                      <a:pt x="320" y="69"/>
                      <a:pt x="275" y="24"/>
                    </a:cubicBezTo>
                    <a:cubicBezTo>
                      <a:pt x="252" y="1"/>
                      <a:pt x="229" y="1"/>
                      <a:pt x="183" y="1"/>
                    </a:cubicBezTo>
                    <a:close/>
                  </a:path>
                </a:pathLst>
              </a:custGeom>
              <a:solidFill>
                <a:srgbClr val="ED78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3" name="Google Shape;3823;p34"/>
              <p:cNvSpPr/>
              <p:nvPr/>
            </p:nvSpPr>
            <p:spPr>
              <a:xfrm>
                <a:off x="7164986" y="1804017"/>
                <a:ext cx="27" cy="27"/>
              </a:xfrm>
              <a:custGeom>
                <a:rect b="b" l="l" r="r" t="t"/>
                <a:pathLst>
                  <a:path extrusionOk="0" h="1" w="1">
                    <a:moveTo>
                      <a:pt x="0" y="1"/>
                    </a:moveTo>
                    <a:cubicBezTo>
                      <a:pt x="0" y="1"/>
                      <a:pt x="0" y="1"/>
                      <a:pt x="0" y="1"/>
                    </a:cubicBezTo>
                    <a:cubicBezTo>
                      <a:pt x="0" y="1"/>
                      <a:pt x="0" y="1"/>
                      <a:pt x="0" y="1"/>
                    </a:cubicBezTo>
                    <a:cubicBezTo>
                      <a:pt x="0" y="1"/>
                      <a:pt x="0" y="1"/>
                      <a:pt x="0" y="1"/>
                    </a:cubicBezTo>
                    <a:lnTo>
                      <a:pt x="0" y="1"/>
                    </a:lnTo>
                    <a:close/>
                  </a:path>
                </a:pathLst>
              </a:custGeom>
              <a:solidFill>
                <a:srgbClr val="ED78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4" name="Google Shape;3824;p34"/>
              <p:cNvSpPr/>
              <p:nvPr/>
            </p:nvSpPr>
            <p:spPr>
              <a:xfrm>
                <a:off x="7164986" y="1804017"/>
                <a:ext cx="27" cy="27"/>
              </a:xfrm>
              <a:custGeom>
                <a:rect b="b" l="l" r="r" t="t"/>
                <a:pathLst>
                  <a:path extrusionOk="0" h="1" w="1">
                    <a:moveTo>
                      <a:pt x="0" y="1"/>
                    </a:moveTo>
                    <a:lnTo>
                      <a:pt x="0" y="1"/>
                    </a:lnTo>
                    <a:lnTo>
                      <a:pt x="0" y="1"/>
                    </a:lnTo>
                    <a:close/>
                  </a:path>
                </a:pathLst>
              </a:custGeom>
              <a:solidFill>
                <a:srgbClr val="ED78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5" name="Google Shape;3825;p34"/>
              <p:cNvSpPr/>
              <p:nvPr/>
            </p:nvSpPr>
            <p:spPr>
              <a:xfrm>
                <a:off x="6743588" y="1719494"/>
                <a:ext cx="157369" cy="215970"/>
              </a:xfrm>
              <a:custGeom>
                <a:rect b="b" l="l" r="r" t="t"/>
                <a:pathLst>
                  <a:path extrusionOk="0" h="7990" w="5822">
                    <a:moveTo>
                      <a:pt x="412" y="1438"/>
                    </a:moveTo>
                    <a:lnTo>
                      <a:pt x="412" y="1438"/>
                    </a:lnTo>
                    <a:cubicBezTo>
                      <a:pt x="410" y="1446"/>
                      <a:pt x="408" y="1453"/>
                      <a:pt x="406" y="1460"/>
                    </a:cubicBezTo>
                    <a:lnTo>
                      <a:pt x="406" y="1460"/>
                    </a:lnTo>
                    <a:cubicBezTo>
                      <a:pt x="412" y="1448"/>
                      <a:pt x="412" y="1438"/>
                      <a:pt x="412" y="1438"/>
                    </a:cubicBezTo>
                    <a:close/>
                    <a:moveTo>
                      <a:pt x="937" y="0"/>
                    </a:moveTo>
                    <a:cubicBezTo>
                      <a:pt x="891" y="0"/>
                      <a:pt x="845" y="23"/>
                      <a:pt x="822" y="46"/>
                    </a:cubicBezTo>
                    <a:cubicBezTo>
                      <a:pt x="708" y="160"/>
                      <a:pt x="594" y="297"/>
                      <a:pt x="480" y="434"/>
                    </a:cubicBezTo>
                    <a:cubicBezTo>
                      <a:pt x="389" y="594"/>
                      <a:pt x="297" y="754"/>
                      <a:pt x="229" y="913"/>
                    </a:cubicBezTo>
                    <a:cubicBezTo>
                      <a:pt x="92" y="1256"/>
                      <a:pt x="24" y="1598"/>
                      <a:pt x="24" y="1941"/>
                    </a:cubicBezTo>
                    <a:cubicBezTo>
                      <a:pt x="1" y="2306"/>
                      <a:pt x="46" y="2671"/>
                      <a:pt x="115" y="3036"/>
                    </a:cubicBezTo>
                    <a:cubicBezTo>
                      <a:pt x="183" y="3401"/>
                      <a:pt x="297" y="3767"/>
                      <a:pt x="434" y="4109"/>
                    </a:cubicBezTo>
                    <a:cubicBezTo>
                      <a:pt x="571" y="4451"/>
                      <a:pt x="708" y="4794"/>
                      <a:pt x="891" y="5091"/>
                    </a:cubicBezTo>
                    <a:cubicBezTo>
                      <a:pt x="1074" y="5433"/>
                      <a:pt x="1279" y="5730"/>
                      <a:pt x="1507" y="6026"/>
                    </a:cubicBezTo>
                    <a:cubicBezTo>
                      <a:pt x="1758" y="6346"/>
                      <a:pt x="2055" y="6643"/>
                      <a:pt x="2375" y="6917"/>
                    </a:cubicBezTo>
                    <a:cubicBezTo>
                      <a:pt x="2694" y="7190"/>
                      <a:pt x="3037" y="7419"/>
                      <a:pt x="3402" y="7601"/>
                    </a:cubicBezTo>
                    <a:cubicBezTo>
                      <a:pt x="3744" y="7761"/>
                      <a:pt x="4109" y="7875"/>
                      <a:pt x="4475" y="7944"/>
                    </a:cubicBezTo>
                    <a:cubicBezTo>
                      <a:pt x="4680" y="7989"/>
                      <a:pt x="4885" y="7989"/>
                      <a:pt x="5091" y="7989"/>
                    </a:cubicBezTo>
                    <a:cubicBezTo>
                      <a:pt x="5319" y="7989"/>
                      <a:pt x="5524" y="7966"/>
                      <a:pt x="5707" y="7875"/>
                    </a:cubicBezTo>
                    <a:cubicBezTo>
                      <a:pt x="5798" y="7830"/>
                      <a:pt x="5821" y="7738"/>
                      <a:pt x="5798" y="7647"/>
                    </a:cubicBezTo>
                    <a:cubicBezTo>
                      <a:pt x="5765" y="7598"/>
                      <a:pt x="5709" y="7560"/>
                      <a:pt x="5646" y="7560"/>
                    </a:cubicBezTo>
                    <a:cubicBezTo>
                      <a:pt x="5621" y="7560"/>
                      <a:pt x="5596" y="7566"/>
                      <a:pt x="5570" y="7578"/>
                    </a:cubicBezTo>
                    <a:cubicBezTo>
                      <a:pt x="5547" y="7578"/>
                      <a:pt x="5524" y="7601"/>
                      <a:pt x="5502" y="7601"/>
                    </a:cubicBezTo>
                    <a:cubicBezTo>
                      <a:pt x="5365" y="7647"/>
                      <a:pt x="5251" y="7670"/>
                      <a:pt x="5114" y="7670"/>
                    </a:cubicBezTo>
                    <a:cubicBezTo>
                      <a:pt x="4863" y="7670"/>
                      <a:pt x="4634" y="7647"/>
                      <a:pt x="4406" y="7601"/>
                    </a:cubicBezTo>
                    <a:lnTo>
                      <a:pt x="4383" y="7601"/>
                    </a:lnTo>
                    <a:cubicBezTo>
                      <a:pt x="4064" y="7510"/>
                      <a:pt x="3744" y="7396"/>
                      <a:pt x="3447" y="7259"/>
                    </a:cubicBezTo>
                    <a:cubicBezTo>
                      <a:pt x="3082" y="7053"/>
                      <a:pt x="2740" y="6825"/>
                      <a:pt x="2443" y="6551"/>
                    </a:cubicBezTo>
                    <a:lnTo>
                      <a:pt x="2443" y="6551"/>
                    </a:lnTo>
                    <a:cubicBezTo>
                      <a:pt x="2443" y="6551"/>
                      <a:pt x="2466" y="6574"/>
                      <a:pt x="2466" y="6574"/>
                    </a:cubicBezTo>
                    <a:cubicBezTo>
                      <a:pt x="2078" y="6232"/>
                      <a:pt x="1735" y="5821"/>
                      <a:pt x="1439" y="5364"/>
                    </a:cubicBezTo>
                    <a:cubicBezTo>
                      <a:pt x="1439" y="5364"/>
                      <a:pt x="1416" y="5342"/>
                      <a:pt x="1416" y="5342"/>
                    </a:cubicBezTo>
                    <a:lnTo>
                      <a:pt x="1416" y="5342"/>
                    </a:lnTo>
                    <a:cubicBezTo>
                      <a:pt x="1416" y="5342"/>
                      <a:pt x="1416" y="5342"/>
                      <a:pt x="1416" y="5342"/>
                    </a:cubicBezTo>
                    <a:cubicBezTo>
                      <a:pt x="1074" y="4794"/>
                      <a:pt x="777" y="4178"/>
                      <a:pt x="571" y="3561"/>
                    </a:cubicBezTo>
                    <a:lnTo>
                      <a:pt x="571" y="3561"/>
                    </a:lnTo>
                    <a:cubicBezTo>
                      <a:pt x="571" y="3561"/>
                      <a:pt x="594" y="3584"/>
                      <a:pt x="594" y="3584"/>
                    </a:cubicBezTo>
                    <a:cubicBezTo>
                      <a:pt x="457" y="3150"/>
                      <a:pt x="366" y="2717"/>
                      <a:pt x="343" y="2260"/>
                    </a:cubicBezTo>
                    <a:cubicBezTo>
                      <a:pt x="343" y="2254"/>
                      <a:pt x="343" y="2249"/>
                      <a:pt x="343" y="2237"/>
                    </a:cubicBezTo>
                    <a:cubicBezTo>
                      <a:pt x="321" y="1971"/>
                      <a:pt x="342" y="1705"/>
                      <a:pt x="406" y="1460"/>
                    </a:cubicBezTo>
                    <a:lnTo>
                      <a:pt x="406" y="1460"/>
                    </a:lnTo>
                    <a:cubicBezTo>
                      <a:pt x="403" y="1467"/>
                      <a:pt x="397" y="1476"/>
                      <a:pt x="389" y="1484"/>
                    </a:cubicBezTo>
                    <a:cubicBezTo>
                      <a:pt x="457" y="1256"/>
                      <a:pt x="526" y="1050"/>
                      <a:pt x="617" y="868"/>
                    </a:cubicBezTo>
                    <a:cubicBezTo>
                      <a:pt x="708" y="685"/>
                      <a:pt x="822" y="525"/>
                      <a:pt x="937" y="389"/>
                    </a:cubicBezTo>
                    <a:cubicBezTo>
                      <a:pt x="982" y="366"/>
                      <a:pt x="1005" y="320"/>
                      <a:pt x="1051" y="297"/>
                    </a:cubicBezTo>
                    <a:cubicBezTo>
                      <a:pt x="1096" y="229"/>
                      <a:pt x="1119" y="137"/>
                      <a:pt x="1051" y="69"/>
                    </a:cubicBezTo>
                    <a:cubicBezTo>
                      <a:pt x="1028" y="23"/>
                      <a:pt x="982" y="0"/>
                      <a:pt x="93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6" name="Google Shape;3826;p34"/>
              <p:cNvSpPr/>
              <p:nvPr/>
            </p:nvSpPr>
            <p:spPr>
              <a:xfrm>
                <a:off x="6858979" y="1868808"/>
                <a:ext cx="22219" cy="65034"/>
              </a:xfrm>
              <a:custGeom>
                <a:rect b="b" l="l" r="r" t="t"/>
                <a:pathLst>
                  <a:path extrusionOk="0" h="2406" w="822">
                    <a:moveTo>
                      <a:pt x="342" y="0"/>
                    </a:moveTo>
                    <a:cubicBezTo>
                      <a:pt x="274" y="0"/>
                      <a:pt x="206" y="46"/>
                      <a:pt x="183" y="114"/>
                    </a:cubicBezTo>
                    <a:cubicBezTo>
                      <a:pt x="0" y="845"/>
                      <a:pt x="114" y="1644"/>
                      <a:pt x="479" y="2306"/>
                    </a:cubicBezTo>
                    <a:cubicBezTo>
                      <a:pt x="514" y="2375"/>
                      <a:pt x="576" y="2405"/>
                      <a:pt x="644" y="2405"/>
                    </a:cubicBezTo>
                    <a:cubicBezTo>
                      <a:pt x="665" y="2405"/>
                      <a:pt x="686" y="2402"/>
                      <a:pt x="708" y="2397"/>
                    </a:cubicBezTo>
                    <a:cubicBezTo>
                      <a:pt x="776" y="2351"/>
                      <a:pt x="822" y="2237"/>
                      <a:pt x="776" y="2169"/>
                    </a:cubicBezTo>
                    <a:cubicBezTo>
                      <a:pt x="708" y="2032"/>
                      <a:pt x="639" y="1895"/>
                      <a:pt x="571" y="1758"/>
                    </a:cubicBezTo>
                    <a:cubicBezTo>
                      <a:pt x="502" y="1507"/>
                      <a:pt x="457" y="1256"/>
                      <a:pt x="434" y="1005"/>
                    </a:cubicBezTo>
                    <a:cubicBezTo>
                      <a:pt x="411" y="776"/>
                      <a:pt x="434" y="571"/>
                      <a:pt x="479" y="343"/>
                    </a:cubicBezTo>
                    <a:lnTo>
                      <a:pt x="479" y="343"/>
                    </a:lnTo>
                    <a:cubicBezTo>
                      <a:pt x="479" y="343"/>
                      <a:pt x="457" y="365"/>
                      <a:pt x="457" y="365"/>
                    </a:cubicBezTo>
                    <a:cubicBezTo>
                      <a:pt x="457" y="343"/>
                      <a:pt x="479" y="343"/>
                      <a:pt x="479" y="343"/>
                    </a:cubicBezTo>
                    <a:lnTo>
                      <a:pt x="479" y="343"/>
                    </a:lnTo>
                    <a:cubicBezTo>
                      <a:pt x="479" y="343"/>
                      <a:pt x="479" y="343"/>
                      <a:pt x="479" y="343"/>
                    </a:cubicBezTo>
                    <a:cubicBezTo>
                      <a:pt x="479" y="297"/>
                      <a:pt x="479" y="251"/>
                      <a:pt x="502" y="206"/>
                    </a:cubicBezTo>
                    <a:cubicBezTo>
                      <a:pt x="525" y="137"/>
                      <a:pt x="479" y="46"/>
                      <a:pt x="41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7" name="Google Shape;3827;p34"/>
              <p:cNvSpPr/>
              <p:nvPr/>
            </p:nvSpPr>
            <p:spPr>
              <a:xfrm>
                <a:off x="6766428" y="1721954"/>
                <a:ext cx="104903" cy="154449"/>
              </a:xfrm>
              <a:custGeom>
                <a:rect b="b" l="l" r="r" t="t"/>
                <a:pathLst>
                  <a:path extrusionOk="0" h="5714" w="3881">
                    <a:moveTo>
                      <a:pt x="183" y="1"/>
                    </a:moveTo>
                    <a:cubicBezTo>
                      <a:pt x="137" y="1"/>
                      <a:pt x="92" y="24"/>
                      <a:pt x="69" y="46"/>
                    </a:cubicBezTo>
                    <a:cubicBezTo>
                      <a:pt x="0" y="115"/>
                      <a:pt x="23" y="206"/>
                      <a:pt x="69" y="275"/>
                    </a:cubicBezTo>
                    <a:cubicBezTo>
                      <a:pt x="343" y="526"/>
                      <a:pt x="571" y="800"/>
                      <a:pt x="822" y="1051"/>
                    </a:cubicBezTo>
                    <a:lnTo>
                      <a:pt x="799" y="1051"/>
                    </a:lnTo>
                    <a:cubicBezTo>
                      <a:pt x="1256" y="1576"/>
                      <a:pt x="1667" y="2124"/>
                      <a:pt x="2032" y="2694"/>
                    </a:cubicBezTo>
                    <a:cubicBezTo>
                      <a:pt x="2420" y="3288"/>
                      <a:pt x="2785" y="3904"/>
                      <a:pt x="3082" y="4543"/>
                    </a:cubicBezTo>
                    <a:cubicBezTo>
                      <a:pt x="3264" y="4885"/>
                      <a:pt x="3401" y="5251"/>
                      <a:pt x="3538" y="5616"/>
                    </a:cubicBezTo>
                    <a:cubicBezTo>
                      <a:pt x="3557" y="5672"/>
                      <a:pt x="3622" y="5713"/>
                      <a:pt x="3696" y="5713"/>
                    </a:cubicBezTo>
                    <a:cubicBezTo>
                      <a:pt x="3711" y="5713"/>
                      <a:pt x="3727" y="5711"/>
                      <a:pt x="3744" y="5707"/>
                    </a:cubicBezTo>
                    <a:cubicBezTo>
                      <a:pt x="3835" y="5684"/>
                      <a:pt x="3881" y="5593"/>
                      <a:pt x="3858" y="5502"/>
                    </a:cubicBezTo>
                    <a:cubicBezTo>
                      <a:pt x="3470" y="4497"/>
                      <a:pt x="2968" y="3516"/>
                      <a:pt x="2374" y="2603"/>
                    </a:cubicBezTo>
                    <a:cubicBezTo>
                      <a:pt x="1781" y="1690"/>
                      <a:pt x="1073" y="800"/>
                      <a:pt x="297" y="46"/>
                    </a:cubicBezTo>
                    <a:cubicBezTo>
                      <a:pt x="274" y="1"/>
                      <a:pt x="229" y="1"/>
                      <a:pt x="18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8" name="Google Shape;3828;p34"/>
              <p:cNvSpPr/>
              <p:nvPr/>
            </p:nvSpPr>
            <p:spPr>
              <a:xfrm>
                <a:off x="6947205" y="1622619"/>
                <a:ext cx="31490" cy="212888"/>
              </a:xfrm>
              <a:custGeom>
                <a:rect b="b" l="l" r="r" t="t"/>
                <a:pathLst>
                  <a:path extrusionOk="0" h="7876" w="1165">
                    <a:moveTo>
                      <a:pt x="982" y="1"/>
                    </a:moveTo>
                    <a:cubicBezTo>
                      <a:pt x="890" y="1"/>
                      <a:pt x="845" y="69"/>
                      <a:pt x="822" y="161"/>
                    </a:cubicBezTo>
                    <a:cubicBezTo>
                      <a:pt x="434" y="2649"/>
                      <a:pt x="206" y="5182"/>
                      <a:pt x="0" y="7693"/>
                    </a:cubicBezTo>
                    <a:cubicBezTo>
                      <a:pt x="0" y="7784"/>
                      <a:pt x="69" y="7876"/>
                      <a:pt x="160" y="7876"/>
                    </a:cubicBezTo>
                    <a:cubicBezTo>
                      <a:pt x="228" y="7876"/>
                      <a:pt x="320" y="7807"/>
                      <a:pt x="320" y="7716"/>
                    </a:cubicBezTo>
                    <a:cubicBezTo>
                      <a:pt x="525" y="5205"/>
                      <a:pt x="753" y="2694"/>
                      <a:pt x="1141" y="184"/>
                    </a:cubicBezTo>
                    <a:cubicBezTo>
                      <a:pt x="1164" y="92"/>
                      <a:pt x="1073" y="24"/>
                      <a:pt x="1004" y="1"/>
                    </a:cubicBezTo>
                    <a:close/>
                  </a:path>
                </a:pathLst>
              </a:custGeom>
              <a:solidFill>
                <a:srgbClr val="ED78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9" name="Google Shape;3829;p34"/>
              <p:cNvSpPr/>
              <p:nvPr/>
            </p:nvSpPr>
            <p:spPr>
              <a:xfrm>
                <a:off x="6947800" y="1833020"/>
                <a:ext cx="28409" cy="62169"/>
              </a:xfrm>
              <a:custGeom>
                <a:rect b="b" l="l" r="r" t="t"/>
                <a:pathLst>
                  <a:path extrusionOk="0" h="2300" w="1051">
                    <a:moveTo>
                      <a:pt x="115" y="0"/>
                    </a:moveTo>
                    <a:cubicBezTo>
                      <a:pt x="24" y="46"/>
                      <a:pt x="1" y="137"/>
                      <a:pt x="47" y="229"/>
                    </a:cubicBezTo>
                    <a:cubicBezTo>
                      <a:pt x="298" y="868"/>
                      <a:pt x="526" y="1530"/>
                      <a:pt x="731" y="2192"/>
                    </a:cubicBezTo>
                    <a:cubicBezTo>
                      <a:pt x="754" y="2237"/>
                      <a:pt x="800" y="2260"/>
                      <a:pt x="823" y="2283"/>
                    </a:cubicBezTo>
                    <a:cubicBezTo>
                      <a:pt x="845" y="2294"/>
                      <a:pt x="868" y="2300"/>
                      <a:pt x="891" y="2300"/>
                    </a:cubicBezTo>
                    <a:cubicBezTo>
                      <a:pt x="914" y="2300"/>
                      <a:pt x="937" y="2294"/>
                      <a:pt x="960" y="2283"/>
                    </a:cubicBezTo>
                    <a:cubicBezTo>
                      <a:pt x="1005" y="2260"/>
                      <a:pt x="1028" y="2237"/>
                      <a:pt x="1051" y="2192"/>
                    </a:cubicBezTo>
                    <a:cubicBezTo>
                      <a:pt x="1051" y="2146"/>
                      <a:pt x="1051" y="2100"/>
                      <a:pt x="1028" y="2055"/>
                    </a:cubicBezTo>
                    <a:cubicBezTo>
                      <a:pt x="823" y="1393"/>
                      <a:pt x="594" y="731"/>
                      <a:pt x="343" y="92"/>
                    </a:cubicBezTo>
                    <a:cubicBezTo>
                      <a:pt x="320" y="23"/>
                      <a:pt x="252" y="0"/>
                      <a:pt x="184" y="0"/>
                    </a:cubicBezTo>
                    <a:close/>
                  </a:path>
                </a:pathLst>
              </a:custGeom>
              <a:solidFill>
                <a:srgbClr val="ED78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0" name="Google Shape;3830;p34"/>
              <p:cNvSpPr/>
              <p:nvPr/>
            </p:nvSpPr>
            <p:spPr>
              <a:xfrm>
                <a:off x="6946583" y="1592399"/>
                <a:ext cx="223376" cy="306034"/>
              </a:xfrm>
              <a:custGeom>
                <a:rect b="b" l="l" r="r" t="t"/>
                <a:pathLst>
                  <a:path extrusionOk="0" h="11322" w="8264">
                    <a:moveTo>
                      <a:pt x="3287" y="366"/>
                    </a:moveTo>
                    <a:cubicBezTo>
                      <a:pt x="3538" y="457"/>
                      <a:pt x="3766" y="548"/>
                      <a:pt x="4018" y="685"/>
                    </a:cubicBezTo>
                    <a:cubicBezTo>
                      <a:pt x="4406" y="936"/>
                      <a:pt x="4771" y="1233"/>
                      <a:pt x="5182" y="1667"/>
                    </a:cubicBezTo>
                    <a:lnTo>
                      <a:pt x="5182" y="1644"/>
                    </a:lnTo>
                    <a:cubicBezTo>
                      <a:pt x="5592" y="2055"/>
                      <a:pt x="5958" y="2511"/>
                      <a:pt x="6323" y="2945"/>
                    </a:cubicBezTo>
                    <a:lnTo>
                      <a:pt x="6483" y="3150"/>
                    </a:lnTo>
                    <a:cubicBezTo>
                      <a:pt x="6825" y="3584"/>
                      <a:pt x="7190" y="4018"/>
                      <a:pt x="7487" y="4497"/>
                    </a:cubicBezTo>
                    <a:cubicBezTo>
                      <a:pt x="7601" y="4702"/>
                      <a:pt x="7692" y="4908"/>
                      <a:pt x="7761" y="5091"/>
                    </a:cubicBezTo>
                    <a:cubicBezTo>
                      <a:pt x="5296" y="6277"/>
                      <a:pt x="2831" y="7464"/>
                      <a:pt x="365" y="8651"/>
                    </a:cubicBezTo>
                    <a:cubicBezTo>
                      <a:pt x="548" y="6414"/>
                      <a:pt x="776" y="3835"/>
                      <a:pt x="1164" y="1324"/>
                    </a:cubicBezTo>
                    <a:lnTo>
                      <a:pt x="1507" y="1165"/>
                    </a:lnTo>
                    <a:lnTo>
                      <a:pt x="2511" y="685"/>
                    </a:lnTo>
                    <a:cubicBezTo>
                      <a:pt x="2739" y="571"/>
                      <a:pt x="2945" y="457"/>
                      <a:pt x="3173" y="366"/>
                    </a:cubicBezTo>
                    <a:close/>
                    <a:moveTo>
                      <a:pt x="7829" y="5433"/>
                    </a:moveTo>
                    <a:cubicBezTo>
                      <a:pt x="7898" y="5889"/>
                      <a:pt x="7943" y="6323"/>
                      <a:pt x="7921" y="6734"/>
                    </a:cubicBezTo>
                    <a:cubicBezTo>
                      <a:pt x="7921" y="7031"/>
                      <a:pt x="7875" y="7305"/>
                      <a:pt x="7829" y="7578"/>
                    </a:cubicBezTo>
                    <a:lnTo>
                      <a:pt x="4999" y="8948"/>
                    </a:lnTo>
                    <a:lnTo>
                      <a:pt x="2831" y="9998"/>
                    </a:lnTo>
                    <a:lnTo>
                      <a:pt x="1621" y="10569"/>
                    </a:lnTo>
                    <a:lnTo>
                      <a:pt x="1050" y="10842"/>
                    </a:lnTo>
                    <a:cubicBezTo>
                      <a:pt x="868" y="10295"/>
                      <a:pt x="639" y="9633"/>
                      <a:pt x="388" y="8994"/>
                    </a:cubicBezTo>
                    <a:lnTo>
                      <a:pt x="6323" y="6140"/>
                    </a:lnTo>
                    <a:lnTo>
                      <a:pt x="7145" y="5752"/>
                    </a:lnTo>
                    <a:lnTo>
                      <a:pt x="7829" y="5433"/>
                    </a:lnTo>
                    <a:close/>
                    <a:moveTo>
                      <a:pt x="3150" y="0"/>
                    </a:moveTo>
                    <a:cubicBezTo>
                      <a:pt x="3105" y="0"/>
                      <a:pt x="3082" y="23"/>
                      <a:pt x="3036" y="46"/>
                    </a:cubicBezTo>
                    <a:cubicBezTo>
                      <a:pt x="3036" y="46"/>
                      <a:pt x="3013" y="46"/>
                      <a:pt x="3013" y="69"/>
                    </a:cubicBezTo>
                    <a:cubicBezTo>
                      <a:pt x="2306" y="411"/>
                      <a:pt x="1598" y="731"/>
                      <a:pt x="913" y="1073"/>
                    </a:cubicBezTo>
                    <a:cubicBezTo>
                      <a:pt x="868" y="1210"/>
                      <a:pt x="845" y="1347"/>
                      <a:pt x="799" y="1507"/>
                    </a:cubicBezTo>
                    <a:lnTo>
                      <a:pt x="799" y="1484"/>
                    </a:lnTo>
                    <a:cubicBezTo>
                      <a:pt x="434" y="3972"/>
                      <a:pt x="206" y="6460"/>
                      <a:pt x="23" y="8811"/>
                    </a:cubicBezTo>
                    <a:lnTo>
                      <a:pt x="0" y="8811"/>
                    </a:lnTo>
                    <a:cubicBezTo>
                      <a:pt x="0" y="8857"/>
                      <a:pt x="0" y="8880"/>
                      <a:pt x="23" y="8902"/>
                    </a:cubicBezTo>
                    <a:cubicBezTo>
                      <a:pt x="23" y="8925"/>
                      <a:pt x="23" y="8948"/>
                      <a:pt x="23" y="8971"/>
                    </a:cubicBezTo>
                    <a:cubicBezTo>
                      <a:pt x="46" y="8994"/>
                      <a:pt x="46" y="9016"/>
                      <a:pt x="46" y="9039"/>
                    </a:cubicBezTo>
                    <a:cubicBezTo>
                      <a:pt x="69" y="9085"/>
                      <a:pt x="69" y="9108"/>
                      <a:pt x="92" y="9153"/>
                    </a:cubicBezTo>
                    <a:cubicBezTo>
                      <a:pt x="320" y="9770"/>
                      <a:pt x="548" y="10409"/>
                      <a:pt x="708" y="10934"/>
                    </a:cubicBezTo>
                    <a:cubicBezTo>
                      <a:pt x="776" y="11048"/>
                      <a:pt x="822" y="11185"/>
                      <a:pt x="868" y="11322"/>
                    </a:cubicBezTo>
                    <a:lnTo>
                      <a:pt x="3378" y="10112"/>
                    </a:lnTo>
                    <a:lnTo>
                      <a:pt x="6871" y="8423"/>
                    </a:lnTo>
                    <a:lnTo>
                      <a:pt x="7282" y="8218"/>
                    </a:lnTo>
                    <a:lnTo>
                      <a:pt x="7578" y="8081"/>
                    </a:lnTo>
                    <a:lnTo>
                      <a:pt x="8058" y="7852"/>
                    </a:lnTo>
                    <a:lnTo>
                      <a:pt x="8080" y="7830"/>
                    </a:lnTo>
                    <a:lnTo>
                      <a:pt x="8103" y="7784"/>
                    </a:lnTo>
                    <a:lnTo>
                      <a:pt x="8126" y="7761"/>
                    </a:lnTo>
                    <a:cubicBezTo>
                      <a:pt x="8126" y="7738"/>
                      <a:pt x="8149" y="7715"/>
                      <a:pt x="8149" y="7715"/>
                    </a:cubicBezTo>
                    <a:cubicBezTo>
                      <a:pt x="8172" y="7624"/>
                      <a:pt x="8195" y="7533"/>
                      <a:pt x="8195" y="7442"/>
                    </a:cubicBezTo>
                    <a:lnTo>
                      <a:pt x="8217" y="7350"/>
                    </a:lnTo>
                    <a:cubicBezTo>
                      <a:pt x="8240" y="7076"/>
                      <a:pt x="8263" y="6780"/>
                      <a:pt x="8263" y="6483"/>
                    </a:cubicBezTo>
                    <a:cubicBezTo>
                      <a:pt x="8263" y="6095"/>
                      <a:pt x="8217" y="5661"/>
                      <a:pt x="8126" y="5182"/>
                    </a:cubicBezTo>
                    <a:cubicBezTo>
                      <a:pt x="8126" y="5159"/>
                      <a:pt x="8126" y="5136"/>
                      <a:pt x="8103" y="5113"/>
                    </a:cubicBezTo>
                    <a:cubicBezTo>
                      <a:pt x="8103" y="5091"/>
                      <a:pt x="8103" y="5068"/>
                      <a:pt x="8080" y="5045"/>
                    </a:cubicBezTo>
                    <a:cubicBezTo>
                      <a:pt x="7898" y="4383"/>
                      <a:pt x="7464" y="3812"/>
                      <a:pt x="7076" y="3333"/>
                    </a:cubicBezTo>
                    <a:lnTo>
                      <a:pt x="6757" y="2945"/>
                    </a:lnTo>
                    <a:lnTo>
                      <a:pt x="6528" y="2671"/>
                    </a:lnTo>
                    <a:cubicBezTo>
                      <a:pt x="6346" y="2443"/>
                      <a:pt x="6163" y="2215"/>
                      <a:pt x="5981" y="2009"/>
                    </a:cubicBezTo>
                    <a:cubicBezTo>
                      <a:pt x="5501" y="1484"/>
                      <a:pt x="5113" y="1073"/>
                      <a:pt x="4702" y="754"/>
                    </a:cubicBezTo>
                    <a:cubicBezTo>
                      <a:pt x="4474" y="594"/>
                      <a:pt x="4246" y="434"/>
                      <a:pt x="3995" y="297"/>
                    </a:cubicBezTo>
                    <a:cubicBezTo>
                      <a:pt x="3744" y="160"/>
                      <a:pt x="3470" y="69"/>
                      <a:pt x="31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31" name="Google Shape;3831;p34"/>
            <p:cNvSpPr/>
            <p:nvPr/>
          </p:nvSpPr>
          <p:spPr>
            <a:xfrm>
              <a:off x="3232168" y="434498"/>
              <a:ext cx="193481" cy="191021"/>
            </a:xfrm>
            <a:custGeom>
              <a:rect b="b" l="l" r="r" t="t"/>
              <a:pathLst>
                <a:path extrusionOk="0" h="7067" w="7158">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2" name="Google Shape;3832;p34"/>
            <p:cNvSpPr/>
            <p:nvPr/>
          </p:nvSpPr>
          <p:spPr>
            <a:xfrm>
              <a:off x="3533647" y="924206"/>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33" name="Google Shape;3833;p34"/>
            <p:cNvGrpSpPr/>
            <p:nvPr/>
          </p:nvGrpSpPr>
          <p:grpSpPr>
            <a:xfrm rot="1097697">
              <a:off x="4446172" y="-156303"/>
              <a:ext cx="251636" cy="265466"/>
              <a:chOff x="4298580" y="207227"/>
              <a:chExt cx="169073" cy="177317"/>
            </a:xfrm>
          </p:grpSpPr>
          <p:sp>
            <p:nvSpPr>
              <p:cNvPr id="3834" name="Google Shape;3834;p34"/>
              <p:cNvSpPr/>
              <p:nvPr/>
            </p:nvSpPr>
            <p:spPr>
              <a:xfrm>
                <a:off x="4304148" y="212174"/>
                <a:ext cx="35788" cy="35193"/>
              </a:xfrm>
              <a:custGeom>
                <a:rect b="b" l="l" r="r" t="t"/>
                <a:pathLst>
                  <a:path extrusionOk="0" h="1302" w="1324">
                    <a:moveTo>
                      <a:pt x="685" y="0"/>
                    </a:moveTo>
                    <a:cubicBezTo>
                      <a:pt x="639" y="0"/>
                      <a:pt x="594" y="0"/>
                      <a:pt x="548" y="23"/>
                    </a:cubicBezTo>
                    <a:cubicBezTo>
                      <a:pt x="479" y="23"/>
                      <a:pt x="411" y="69"/>
                      <a:pt x="343" y="114"/>
                    </a:cubicBezTo>
                    <a:cubicBezTo>
                      <a:pt x="320" y="114"/>
                      <a:pt x="274" y="160"/>
                      <a:pt x="251" y="183"/>
                    </a:cubicBezTo>
                    <a:cubicBezTo>
                      <a:pt x="251" y="183"/>
                      <a:pt x="228" y="206"/>
                      <a:pt x="228" y="206"/>
                    </a:cubicBezTo>
                    <a:cubicBezTo>
                      <a:pt x="183" y="228"/>
                      <a:pt x="137" y="251"/>
                      <a:pt x="91" y="297"/>
                    </a:cubicBezTo>
                    <a:cubicBezTo>
                      <a:pt x="0" y="411"/>
                      <a:pt x="0" y="616"/>
                      <a:pt x="23" y="753"/>
                    </a:cubicBezTo>
                    <a:cubicBezTo>
                      <a:pt x="46" y="799"/>
                      <a:pt x="69" y="845"/>
                      <a:pt x="91" y="890"/>
                    </a:cubicBezTo>
                    <a:cubicBezTo>
                      <a:pt x="91" y="936"/>
                      <a:pt x="114" y="959"/>
                      <a:pt x="114" y="982"/>
                    </a:cubicBezTo>
                    <a:cubicBezTo>
                      <a:pt x="160" y="1050"/>
                      <a:pt x="206" y="1073"/>
                      <a:pt x="228" y="1119"/>
                    </a:cubicBezTo>
                    <a:cubicBezTo>
                      <a:pt x="274" y="1187"/>
                      <a:pt x="365" y="1233"/>
                      <a:pt x="434" y="1255"/>
                    </a:cubicBezTo>
                    <a:cubicBezTo>
                      <a:pt x="525" y="1278"/>
                      <a:pt x="616" y="1301"/>
                      <a:pt x="708" y="1301"/>
                    </a:cubicBezTo>
                    <a:cubicBezTo>
                      <a:pt x="776" y="1301"/>
                      <a:pt x="845" y="1278"/>
                      <a:pt x="890" y="1255"/>
                    </a:cubicBezTo>
                    <a:cubicBezTo>
                      <a:pt x="982" y="1210"/>
                      <a:pt x="1050" y="1164"/>
                      <a:pt x="1119" y="1119"/>
                    </a:cubicBezTo>
                    <a:cubicBezTo>
                      <a:pt x="1187" y="1050"/>
                      <a:pt x="1233" y="959"/>
                      <a:pt x="1278" y="867"/>
                    </a:cubicBezTo>
                    <a:cubicBezTo>
                      <a:pt x="1324" y="799"/>
                      <a:pt x="1324" y="708"/>
                      <a:pt x="1324" y="616"/>
                    </a:cubicBezTo>
                    <a:cubicBezTo>
                      <a:pt x="1324" y="548"/>
                      <a:pt x="1301" y="457"/>
                      <a:pt x="1278" y="388"/>
                    </a:cubicBezTo>
                    <a:cubicBezTo>
                      <a:pt x="1256" y="342"/>
                      <a:pt x="1233" y="297"/>
                      <a:pt x="1187" y="251"/>
                    </a:cubicBezTo>
                    <a:cubicBezTo>
                      <a:pt x="1164" y="206"/>
                      <a:pt x="1141" y="183"/>
                      <a:pt x="1119" y="160"/>
                    </a:cubicBezTo>
                    <a:cubicBezTo>
                      <a:pt x="1073" y="114"/>
                      <a:pt x="1027" y="91"/>
                      <a:pt x="1004" y="69"/>
                    </a:cubicBezTo>
                    <a:cubicBezTo>
                      <a:pt x="936" y="46"/>
                      <a:pt x="867" y="23"/>
                      <a:pt x="822" y="23"/>
                    </a:cubicBezTo>
                    <a:cubicBezTo>
                      <a:pt x="776" y="0"/>
                      <a:pt x="731" y="0"/>
                      <a:pt x="685"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5" name="Google Shape;3835;p34"/>
              <p:cNvSpPr/>
              <p:nvPr/>
            </p:nvSpPr>
            <p:spPr>
              <a:xfrm>
                <a:off x="4396077" y="219553"/>
                <a:ext cx="66656" cy="74684"/>
              </a:xfrm>
              <a:custGeom>
                <a:rect b="b" l="l" r="r" t="t"/>
                <a:pathLst>
                  <a:path extrusionOk="0" h="2763" w="2466">
                    <a:moveTo>
                      <a:pt x="959" y="1"/>
                    </a:moveTo>
                    <a:cubicBezTo>
                      <a:pt x="867" y="1"/>
                      <a:pt x="776" y="24"/>
                      <a:pt x="685" y="47"/>
                    </a:cubicBezTo>
                    <a:cubicBezTo>
                      <a:pt x="639" y="69"/>
                      <a:pt x="571" y="92"/>
                      <a:pt x="502" y="138"/>
                    </a:cubicBezTo>
                    <a:cubicBezTo>
                      <a:pt x="457" y="161"/>
                      <a:pt x="411" y="206"/>
                      <a:pt x="365" y="252"/>
                    </a:cubicBezTo>
                    <a:cubicBezTo>
                      <a:pt x="342" y="275"/>
                      <a:pt x="320" y="298"/>
                      <a:pt x="297" y="343"/>
                    </a:cubicBezTo>
                    <a:cubicBezTo>
                      <a:pt x="228" y="389"/>
                      <a:pt x="183" y="457"/>
                      <a:pt x="160" y="549"/>
                    </a:cubicBezTo>
                    <a:cubicBezTo>
                      <a:pt x="114" y="640"/>
                      <a:pt x="91" y="731"/>
                      <a:pt x="69" y="823"/>
                    </a:cubicBezTo>
                    <a:cubicBezTo>
                      <a:pt x="23" y="982"/>
                      <a:pt x="0" y="1142"/>
                      <a:pt x="0" y="1302"/>
                    </a:cubicBezTo>
                    <a:cubicBezTo>
                      <a:pt x="23" y="1462"/>
                      <a:pt x="69" y="1622"/>
                      <a:pt x="137" y="1759"/>
                    </a:cubicBezTo>
                    <a:cubicBezTo>
                      <a:pt x="206" y="1918"/>
                      <a:pt x="274" y="2078"/>
                      <a:pt x="388" y="2215"/>
                    </a:cubicBezTo>
                    <a:cubicBezTo>
                      <a:pt x="434" y="2284"/>
                      <a:pt x="479" y="2352"/>
                      <a:pt x="548" y="2398"/>
                    </a:cubicBezTo>
                    <a:cubicBezTo>
                      <a:pt x="639" y="2489"/>
                      <a:pt x="753" y="2557"/>
                      <a:pt x="867" y="2626"/>
                    </a:cubicBezTo>
                    <a:cubicBezTo>
                      <a:pt x="1050" y="2717"/>
                      <a:pt x="1255" y="2740"/>
                      <a:pt x="1438" y="2763"/>
                    </a:cubicBezTo>
                    <a:cubicBezTo>
                      <a:pt x="1644" y="2763"/>
                      <a:pt x="1826" y="2694"/>
                      <a:pt x="1986" y="2603"/>
                    </a:cubicBezTo>
                    <a:cubicBezTo>
                      <a:pt x="2100" y="2535"/>
                      <a:pt x="2191" y="2443"/>
                      <a:pt x="2260" y="2352"/>
                    </a:cubicBezTo>
                    <a:cubicBezTo>
                      <a:pt x="2465" y="2101"/>
                      <a:pt x="2465" y="1781"/>
                      <a:pt x="2397" y="1485"/>
                    </a:cubicBezTo>
                    <a:cubicBezTo>
                      <a:pt x="2397" y="1393"/>
                      <a:pt x="2374" y="1302"/>
                      <a:pt x="2351" y="1211"/>
                    </a:cubicBezTo>
                    <a:cubicBezTo>
                      <a:pt x="2305" y="1119"/>
                      <a:pt x="2260" y="1028"/>
                      <a:pt x="2214" y="937"/>
                    </a:cubicBezTo>
                    <a:cubicBezTo>
                      <a:pt x="2191" y="868"/>
                      <a:pt x="2146" y="823"/>
                      <a:pt x="2123" y="754"/>
                    </a:cubicBezTo>
                    <a:cubicBezTo>
                      <a:pt x="2077" y="686"/>
                      <a:pt x="2032" y="640"/>
                      <a:pt x="1986" y="572"/>
                    </a:cubicBezTo>
                    <a:cubicBezTo>
                      <a:pt x="1917" y="503"/>
                      <a:pt x="1872" y="435"/>
                      <a:pt x="1780" y="366"/>
                    </a:cubicBezTo>
                    <a:cubicBezTo>
                      <a:pt x="1712" y="298"/>
                      <a:pt x="1621" y="252"/>
                      <a:pt x="1529" y="184"/>
                    </a:cubicBezTo>
                    <a:cubicBezTo>
                      <a:pt x="1392" y="115"/>
                      <a:pt x="1255" y="47"/>
                      <a:pt x="1096" y="24"/>
                    </a:cubicBezTo>
                    <a:cubicBezTo>
                      <a:pt x="1050" y="1"/>
                      <a:pt x="1004" y="1"/>
                      <a:pt x="959"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6" name="Google Shape;3836;p34"/>
              <p:cNvSpPr/>
              <p:nvPr/>
            </p:nvSpPr>
            <p:spPr>
              <a:xfrm>
                <a:off x="4404700" y="322591"/>
                <a:ext cx="58655" cy="56493"/>
              </a:xfrm>
              <a:custGeom>
                <a:rect b="b" l="l" r="r" t="t"/>
                <a:pathLst>
                  <a:path extrusionOk="0" h="2090" w="2170">
                    <a:moveTo>
                      <a:pt x="1028" y="1"/>
                    </a:moveTo>
                    <a:cubicBezTo>
                      <a:pt x="914" y="1"/>
                      <a:pt x="822" y="24"/>
                      <a:pt x="708" y="46"/>
                    </a:cubicBezTo>
                    <a:cubicBezTo>
                      <a:pt x="663" y="46"/>
                      <a:pt x="594" y="69"/>
                      <a:pt x="548" y="92"/>
                    </a:cubicBezTo>
                    <a:cubicBezTo>
                      <a:pt x="503" y="115"/>
                      <a:pt x="457" y="138"/>
                      <a:pt x="434" y="161"/>
                    </a:cubicBezTo>
                    <a:cubicBezTo>
                      <a:pt x="366" y="183"/>
                      <a:pt x="297" y="252"/>
                      <a:pt x="252" y="298"/>
                    </a:cubicBezTo>
                    <a:cubicBezTo>
                      <a:pt x="229" y="343"/>
                      <a:pt x="206" y="389"/>
                      <a:pt x="183" y="434"/>
                    </a:cubicBezTo>
                    <a:cubicBezTo>
                      <a:pt x="115" y="480"/>
                      <a:pt x="92" y="594"/>
                      <a:pt x="69" y="663"/>
                    </a:cubicBezTo>
                    <a:cubicBezTo>
                      <a:pt x="23" y="868"/>
                      <a:pt x="1" y="1096"/>
                      <a:pt x="69" y="1302"/>
                    </a:cubicBezTo>
                    <a:cubicBezTo>
                      <a:pt x="115" y="1393"/>
                      <a:pt x="160" y="1484"/>
                      <a:pt x="206" y="1599"/>
                    </a:cubicBezTo>
                    <a:cubicBezTo>
                      <a:pt x="206" y="1621"/>
                      <a:pt x="229" y="1667"/>
                      <a:pt x="252" y="1690"/>
                    </a:cubicBezTo>
                    <a:cubicBezTo>
                      <a:pt x="275" y="1736"/>
                      <a:pt x="320" y="1781"/>
                      <a:pt x="366" y="1827"/>
                    </a:cubicBezTo>
                    <a:cubicBezTo>
                      <a:pt x="389" y="1850"/>
                      <a:pt x="434" y="1872"/>
                      <a:pt x="457" y="1895"/>
                    </a:cubicBezTo>
                    <a:cubicBezTo>
                      <a:pt x="526" y="1941"/>
                      <a:pt x="594" y="1987"/>
                      <a:pt x="663" y="2009"/>
                    </a:cubicBezTo>
                    <a:cubicBezTo>
                      <a:pt x="731" y="2032"/>
                      <a:pt x="777" y="2055"/>
                      <a:pt x="845" y="2055"/>
                    </a:cubicBezTo>
                    <a:cubicBezTo>
                      <a:pt x="914" y="2078"/>
                      <a:pt x="994" y="2089"/>
                      <a:pt x="1073" y="2089"/>
                    </a:cubicBezTo>
                    <a:cubicBezTo>
                      <a:pt x="1153" y="2089"/>
                      <a:pt x="1233" y="2078"/>
                      <a:pt x="1302" y="2055"/>
                    </a:cubicBezTo>
                    <a:cubicBezTo>
                      <a:pt x="1393" y="2032"/>
                      <a:pt x="1461" y="2009"/>
                      <a:pt x="1530" y="1964"/>
                    </a:cubicBezTo>
                    <a:cubicBezTo>
                      <a:pt x="1576" y="1941"/>
                      <a:pt x="1644" y="1918"/>
                      <a:pt x="1690" y="1895"/>
                    </a:cubicBezTo>
                    <a:cubicBezTo>
                      <a:pt x="1781" y="1850"/>
                      <a:pt x="1872" y="1781"/>
                      <a:pt x="1964" y="1690"/>
                    </a:cubicBezTo>
                    <a:cubicBezTo>
                      <a:pt x="2009" y="1621"/>
                      <a:pt x="2078" y="1530"/>
                      <a:pt x="2101" y="1439"/>
                    </a:cubicBezTo>
                    <a:cubicBezTo>
                      <a:pt x="2123" y="1416"/>
                      <a:pt x="2123" y="1370"/>
                      <a:pt x="2146" y="1325"/>
                    </a:cubicBezTo>
                    <a:cubicBezTo>
                      <a:pt x="2169" y="1256"/>
                      <a:pt x="2169" y="1188"/>
                      <a:pt x="2169" y="1142"/>
                    </a:cubicBezTo>
                    <a:cubicBezTo>
                      <a:pt x="2169" y="1096"/>
                      <a:pt x="2146" y="1051"/>
                      <a:pt x="2146" y="1005"/>
                    </a:cubicBezTo>
                    <a:cubicBezTo>
                      <a:pt x="2146" y="937"/>
                      <a:pt x="2123" y="891"/>
                      <a:pt x="2123" y="823"/>
                    </a:cubicBezTo>
                    <a:cubicBezTo>
                      <a:pt x="2101" y="731"/>
                      <a:pt x="2055" y="617"/>
                      <a:pt x="1986" y="526"/>
                    </a:cubicBezTo>
                    <a:cubicBezTo>
                      <a:pt x="1964" y="457"/>
                      <a:pt x="1895" y="389"/>
                      <a:pt x="1827" y="343"/>
                    </a:cubicBezTo>
                    <a:cubicBezTo>
                      <a:pt x="1758" y="252"/>
                      <a:pt x="1644" y="183"/>
                      <a:pt x="1553" y="138"/>
                    </a:cubicBezTo>
                    <a:cubicBezTo>
                      <a:pt x="1484" y="92"/>
                      <a:pt x="1393" y="69"/>
                      <a:pt x="1302" y="46"/>
                    </a:cubicBezTo>
                    <a:cubicBezTo>
                      <a:pt x="1210" y="1"/>
                      <a:pt x="1119" y="1"/>
                      <a:pt x="1028" y="1"/>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7" name="Google Shape;3837;p34"/>
              <p:cNvSpPr/>
              <p:nvPr/>
            </p:nvSpPr>
            <p:spPr>
              <a:xfrm>
                <a:off x="4390509" y="214634"/>
                <a:ext cx="77144" cy="87010"/>
              </a:xfrm>
              <a:custGeom>
                <a:rect b="b" l="l" r="r" t="t"/>
                <a:pathLst>
                  <a:path extrusionOk="0" h="3219" w="2854">
                    <a:moveTo>
                      <a:pt x="1347" y="320"/>
                    </a:moveTo>
                    <a:cubicBezTo>
                      <a:pt x="1439" y="343"/>
                      <a:pt x="1530" y="366"/>
                      <a:pt x="1621" y="388"/>
                    </a:cubicBezTo>
                    <a:cubicBezTo>
                      <a:pt x="1713" y="457"/>
                      <a:pt x="1827" y="503"/>
                      <a:pt x="1918" y="571"/>
                    </a:cubicBezTo>
                    <a:cubicBezTo>
                      <a:pt x="2009" y="662"/>
                      <a:pt x="2101" y="731"/>
                      <a:pt x="2169" y="845"/>
                    </a:cubicBezTo>
                    <a:cubicBezTo>
                      <a:pt x="2260" y="959"/>
                      <a:pt x="2329" y="1073"/>
                      <a:pt x="2375" y="1210"/>
                    </a:cubicBezTo>
                    <a:cubicBezTo>
                      <a:pt x="2443" y="1324"/>
                      <a:pt x="2466" y="1461"/>
                      <a:pt x="2489" y="1598"/>
                    </a:cubicBezTo>
                    <a:cubicBezTo>
                      <a:pt x="2511" y="1735"/>
                      <a:pt x="2511" y="1895"/>
                      <a:pt x="2489" y="2032"/>
                    </a:cubicBezTo>
                    <a:cubicBezTo>
                      <a:pt x="2489" y="2123"/>
                      <a:pt x="2443" y="2214"/>
                      <a:pt x="2420" y="2329"/>
                    </a:cubicBezTo>
                    <a:cubicBezTo>
                      <a:pt x="2375" y="2397"/>
                      <a:pt x="2329" y="2488"/>
                      <a:pt x="2283" y="2557"/>
                    </a:cubicBezTo>
                    <a:cubicBezTo>
                      <a:pt x="2238" y="2602"/>
                      <a:pt x="2192" y="2671"/>
                      <a:pt x="2123" y="2717"/>
                    </a:cubicBezTo>
                    <a:cubicBezTo>
                      <a:pt x="2078" y="2739"/>
                      <a:pt x="2009" y="2785"/>
                      <a:pt x="1941" y="2808"/>
                    </a:cubicBezTo>
                    <a:cubicBezTo>
                      <a:pt x="1872" y="2854"/>
                      <a:pt x="1804" y="2854"/>
                      <a:pt x="1735" y="2876"/>
                    </a:cubicBezTo>
                    <a:lnTo>
                      <a:pt x="1507" y="2876"/>
                    </a:lnTo>
                    <a:cubicBezTo>
                      <a:pt x="1416" y="2854"/>
                      <a:pt x="1325" y="2831"/>
                      <a:pt x="1256" y="2808"/>
                    </a:cubicBezTo>
                    <a:cubicBezTo>
                      <a:pt x="1142" y="2762"/>
                      <a:pt x="1028" y="2694"/>
                      <a:pt x="914" y="2625"/>
                    </a:cubicBezTo>
                    <a:cubicBezTo>
                      <a:pt x="822" y="2534"/>
                      <a:pt x="754" y="2466"/>
                      <a:pt x="685" y="2351"/>
                    </a:cubicBezTo>
                    <a:cubicBezTo>
                      <a:pt x="594" y="2260"/>
                      <a:pt x="526" y="2146"/>
                      <a:pt x="480" y="2009"/>
                    </a:cubicBezTo>
                    <a:cubicBezTo>
                      <a:pt x="412" y="1872"/>
                      <a:pt x="366" y="1712"/>
                      <a:pt x="343" y="1575"/>
                    </a:cubicBezTo>
                    <a:cubicBezTo>
                      <a:pt x="343" y="1507"/>
                      <a:pt x="343" y="1438"/>
                      <a:pt x="343" y="1347"/>
                    </a:cubicBezTo>
                    <a:cubicBezTo>
                      <a:pt x="343" y="1301"/>
                      <a:pt x="343" y="1256"/>
                      <a:pt x="343" y="1210"/>
                    </a:cubicBezTo>
                    <a:lnTo>
                      <a:pt x="343" y="1187"/>
                    </a:lnTo>
                    <a:cubicBezTo>
                      <a:pt x="366" y="1073"/>
                      <a:pt x="389" y="982"/>
                      <a:pt x="434" y="891"/>
                    </a:cubicBezTo>
                    <a:cubicBezTo>
                      <a:pt x="480" y="799"/>
                      <a:pt x="526" y="708"/>
                      <a:pt x="571" y="639"/>
                    </a:cubicBezTo>
                    <a:cubicBezTo>
                      <a:pt x="594" y="617"/>
                      <a:pt x="594" y="617"/>
                      <a:pt x="617" y="594"/>
                    </a:cubicBezTo>
                    <a:cubicBezTo>
                      <a:pt x="640" y="548"/>
                      <a:pt x="685" y="525"/>
                      <a:pt x="731" y="480"/>
                    </a:cubicBezTo>
                    <a:cubicBezTo>
                      <a:pt x="777" y="457"/>
                      <a:pt x="822" y="434"/>
                      <a:pt x="868" y="411"/>
                    </a:cubicBezTo>
                    <a:cubicBezTo>
                      <a:pt x="868" y="411"/>
                      <a:pt x="868" y="411"/>
                      <a:pt x="868" y="388"/>
                    </a:cubicBezTo>
                    <a:lnTo>
                      <a:pt x="891" y="388"/>
                    </a:lnTo>
                    <a:cubicBezTo>
                      <a:pt x="947" y="370"/>
                      <a:pt x="1004" y="351"/>
                      <a:pt x="1074" y="332"/>
                    </a:cubicBezTo>
                    <a:lnTo>
                      <a:pt x="1074" y="332"/>
                    </a:lnTo>
                    <a:cubicBezTo>
                      <a:pt x="1073" y="335"/>
                      <a:pt x="1073" y="338"/>
                      <a:pt x="1073" y="343"/>
                    </a:cubicBezTo>
                    <a:cubicBezTo>
                      <a:pt x="1073" y="343"/>
                      <a:pt x="1073" y="337"/>
                      <a:pt x="1076" y="331"/>
                    </a:cubicBezTo>
                    <a:lnTo>
                      <a:pt x="1076" y="331"/>
                    </a:lnTo>
                    <a:cubicBezTo>
                      <a:pt x="1076" y="331"/>
                      <a:pt x="1075" y="332"/>
                      <a:pt x="1074" y="332"/>
                    </a:cubicBezTo>
                    <a:lnTo>
                      <a:pt x="1074" y="332"/>
                    </a:lnTo>
                    <a:cubicBezTo>
                      <a:pt x="1074" y="320"/>
                      <a:pt x="1078" y="320"/>
                      <a:pt x="1096" y="320"/>
                    </a:cubicBezTo>
                    <a:cubicBezTo>
                      <a:pt x="1085" y="320"/>
                      <a:pt x="1079" y="325"/>
                      <a:pt x="1076" y="331"/>
                    </a:cubicBezTo>
                    <a:lnTo>
                      <a:pt x="1076" y="331"/>
                    </a:lnTo>
                    <a:cubicBezTo>
                      <a:pt x="1090" y="327"/>
                      <a:pt x="1104" y="324"/>
                      <a:pt x="1119" y="320"/>
                    </a:cubicBezTo>
                    <a:close/>
                    <a:moveTo>
                      <a:pt x="1233" y="0"/>
                    </a:moveTo>
                    <a:cubicBezTo>
                      <a:pt x="1165" y="0"/>
                      <a:pt x="1073" y="0"/>
                      <a:pt x="1005" y="23"/>
                    </a:cubicBezTo>
                    <a:lnTo>
                      <a:pt x="982" y="23"/>
                    </a:lnTo>
                    <a:cubicBezTo>
                      <a:pt x="914" y="46"/>
                      <a:pt x="868" y="46"/>
                      <a:pt x="822" y="69"/>
                    </a:cubicBezTo>
                    <a:cubicBezTo>
                      <a:pt x="800" y="69"/>
                      <a:pt x="800" y="69"/>
                      <a:pt x="800" y="92"/>
                    </a:cubicBezTo>
                    <a:cubicBezTo>
                      <a:pt x="754" y="92"/>
                      <a:pt x="731" y="115"/>
                      <a:pt x="708" y="115"/>
                    </a:cubicBezTo>
                    <a:cubicBezTo>
                      <a:pt x="708" y="115"/>
                      <a:pt x="685" y="137"/>
                      <a:pt x="685" y="137"/>
                    </a:cubicBezTo>
                    <a:lnTo>
                      <a:pt x="663" y="137"/>
                    </a:lnTo>
                    <a:cubicBezTo>
                      <a:pt x="663" y="137"/>
                      <a:pt x="663" y="160"/>
                      <a:pt x="640" y="160"/>
                    </a:cubicBezTo>
                    <a:lnTo>
                      <a:pt x="617" y="160"/>
                    </a:lnTo>
                    <a:cubicBezTo>
                      <a:pt x="617" y="160"/>
                      <a:pt x="617" y="183"/>
                      <a:pt x="617" y="183"/>
                    </a:cubicBezTo>
                    <a:lnTo>
                      <a:pt x="594" y="183"/>
                    </a:lnTo>
                    <a:cubicBezTo>
                      <a:pt x="594" y="183"/>
                      <a:pt x="571" y="183"/>
                      <a:pt x="571" y="206"/>
                    </a:cubicBezTo>
                    <a:cubicBezTo>
                      <a:pt x="480" y="274"/>
                      <a:pt x="389" y="366"/>
                      <a:pt x="320" y="457"/>
                    </a:cubicBezTo>
                    <a:lnTo>
                      <a:pt x="297" y="457"/>
                    </a:lnTo>
                    <a:cubicBezTo>
                      <a:pt x="229" y="548"/>
                      <a:pt x="160" y="662"/>
                      <a:pt x="115" y="799"/>
                    </a:cubicBezTo>
                    <a:cubicBezTo>
                      <a:pt x="23" y="1050"/>
                      <a:pt x="1" y="1324"/>
                      <a:pt x="23" y="1575"/>
                    </a:cubicBezTo>
                    <a:cubicBezTo>
                      <a:pt x="23" y="1575"/>
                      <a:pt x="23" y="1575"/>
                      <a:pt x="23" y="1598"/>
                    </a:cubicBezTo>
                    <a:cubicBezTo>
                      <a:pt x="46" y="1804"/>
                      <a:pt x="115" y="1986"/>
                      <a:pt x="183" y="2169"/>
                    </a:cubicBezTo>
                    <a:cubicBezTo>
                      <a:pt x="366" y="2557"/>
                      <a:pt x="663" y="2876"/>
                      <a:pt x="1051" y="3082"/>
                    </a:cubicBezTo>
                    <a:cubicBezTo>
                      <a:pt x="1233" y="3173"/>
                      <a:pt x="1439" y="3219"/>
                      <a:pt x="1667" y="3219"/>
                    </a:cubicBezTo>
                    <a:cubicBezTo>
                      <a:pt x="1758" y="3196"/>
                      <a:pt x="1850" y="3196"/>
                      <a:pt x="1964" y="3150"/>
                    </a:cubicBezTo>
                    <a:cubicBezTo>
                      <a:pt x="2078" y="3127"/>
                      <a:pt x="2169" y="3082"/>
                      <a:pt x="2260" y="3013"/>
                    </a:cubicBezTo>
                    <a:cubicBezTo>
                      <a:pt x="2443" y="2899"/>
                      <a:pt x="2580" y="2739"/>
                      <a:pt x="2671" y="2557"/>
                    </a:cubicBezTo>
                    <a:cubicBezTo>
                      <a:pt x="2785" y="2351"/>
                      <a:pt x="2831" y="2123"/>
                      <a:pt x="2831" y="1895"/>
                    </a:cubicBezTo>
                    <a:cubicBezTo>
                      <a:pt x="2854" y="1667"/>
                      <a:pt x="2808" y="1461"/>
                      <a:pt x="2740" y="1256"/>
                    </a:cubicBezTo>
                    <a:cubicBezTo>
                      <a:pt x="2694" y="1050"/>
                      <a:pt x="2580" y="868"/>
                      <a:pt x="2466" y="708"/>
                    </a:cubicBezTo>
                    <a:cubicBezTo>
                      <a:pt x="2215" y="343"/>
                      <a:pt x="1827" y="69"/>
                      <a:pt x="1393"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8" name="Google Shape;3838;p34"/>
              <p:cNvSpPr/>
              <p:nvPr/>
            </p:nvSpPr>
            <p:spPr>
              <a:xfrm>
                <a:off x="4298580" y="207227"/>
                <a:ext cx="46924" cy="46681"/>
              </a:xfrm>
              <a:custGeom>
                <a:rect b="b" l="l" r="r" t="t"/>
                <a:pathLst>
                  <a:path extrusionOk="0" h="1727" w="1736">
                    <a:moveTo>
                      <a:pt x="914" y="343"/>
                    </a:moveTo>
                    <a:cubicBezTo>
                      <a:pt x="959" y="343"/>
                      <a:pt x="982" y="343"/>
                      <a:pt x="1028" y="366"/>
                    </a:cubicBezTo>
                    <a:cubicBezTo>
                      <a:pt x="1073" y="366"/>
                      <a:pt x="1119" y="389"/>
                      <a:pt x="1165" y="411"/>
                    </a:cubicBezTo>
                    <a:cubicBezTo>
                      <a:pt x="1188" y="457"/>
                      <a:pt x="1233" y="480"/>
                      <a:pt x="1256" y="503"/>
                    </a:cubicBezTo>
                    <a:cubicBezTo>
                      <a:pt x="1302" y="548"/>
                      <a:pt x="1325" y="571"/>
                      <a:pt x="1347" y="617"/>
                    </a:cubicBezTo>
                    <a:cubicBezTo>
                      <a:pt x="1370" y="662"/>
                      <a:pt x="1370" y="708"/>
                      <a:pt x="1393" y="754"/>
                    </a:cubicBezTo>
                    <a:cubicBezTo>
                      <a:pt x="1393" y="799"/>
                      <a:pt x="1393" y="845"/>
                      <a:pt x="1393" y="891"/>
                    </a:cubicBezTo>
                    <a:cubicBezTo>
                      <a:pt x="1393" y="936"/>
                      <a:pt x="1393" y="982"/>
                      <a:pt x="1370" y="1028"/>
                    </a:cubicBezTo>
                    <a:cubicBezTo>
                      <a:pt x="1347" y="1073"/>
                      <a:pt x="1325" y="1142"/>
                      <a:pt x="1302" y="1187"/>
                    </a:cubicBezTo>
                    <a:cubicBezTo>
                      <a:pt x="1279" y="1210"/>
                      <a:pt x="1256" y="1233"/>
                      <a:pt x="1210" y="1279"/>
                    </a:cubicBezTo>
                    <a:cubicBezTo>
                      <a:pt x="1188" y="1302"/>
                      <a:pt x="1142" y="1324"/>
                      <a:pt x="1096" y="1347"/>
                    </a:cubicBezTo>
                    <a:cubicBezTo>
                      <a:pt x="1051" y="1370"/>
                      <a:pt x="1005" y="1393"/>
                      <a:pt x="959" y="1393"/>
                    </a:cubicBezTo>
                    <a:lnTo>
                      <a:pt x="822" y="1393"/>
                    </a:lnTo>
                    <a:cubicBezTo>
                      <a:pt x="777" y="1393"/>
                      <a:pt x="731" y="1393"/>
                      <a:pt x="685" y="1370"/>
                    </a:cubicBezTo>
                    <a:cubicBezTo>
                      <a:pt x="640" y="1347"/>
                      <a:pt x="617" y="1347"/>
                      <a:pt x="571" y="1302"/>
                    </a:cubicBezTo>
                    <a:cubicBezTo>
                      <a:pt x="526" y="1279"/>
                      <a:pt x="503" y="1256"/>
                      <a:pt x="457" y="1210"/>
                    </a:cubicBezTo>
                    <a:cubicBezTo>
                      <a:pt x="434" y="1187"/>
                      <a:pt x="412" y="1142"/>
                      <a:pt x="389" y="1096"/>
                    </a:cubicBezTo>
                    <a:cubicBezTo>
                      <a:pt x="366" y="1050"/>
                      <a:pt x="343" y="1005"/>
                      <a:pt x="343" y="959"/>
                    </a:cubicBezTo>
                    <a:cubicBezTo>
                      <a:pt x="320" y="913"/>
                      <a:pt x="320" y="891"/>
                      <a:pt x="320" y="845"/>
                    </a:cubicBezTo>
                    <a:cubicBezTo>
                      <a:pt x="343" y="777"/>
                      <a:pt x="343" y="731"/>
                      <a:pt x="366" y="685"/>
                    </a:cubicBezTo>
                    <a:cubicBezTo>
                      <a:pt x="366" y="662"/>
                      <a:pt x="366" y="640"/>
                      <a:pt x="389" y="640"/>
                    </a:cubicBezTo>
                    <a:cubicBezTo>
                      <a:pt x="389" y="617"/>
                      <a:pt x="389" y="617"/>
                      <a:pt x="389" y="594"/>
                    </a:cubicBezTo>
                    <a:lnTo>
                      <a:pt x="412" y="594"/>
                    </a:lnTo>
                    <a:cubicBezTo>
                      <a:pt x="412" y="594"/>
                      <a:pt x="412" y="571"/>
                      <a:pt x="412" y="571"/>
                    </a:cubicBezTo>
                    <a:cubicBezTo>
                      <a:pt x="434" y="525"/>
                      <a:pt x="480" y="503"/>
                      <a:pt x="503" y="457"/>
                    </a:cubicBezTo>
                    <a:cubicBezTo>
                      <a:pt x="549" y="434"/>
                      <a:pt x="594" y="411"/>
                      <a:pt x="617" y="389"/>
                    </a:cubicBezTo>
                    <a:cubicBezTo>
                      <a:pt x="640" y="389"/>
                      <a:pt x="663" y="366"/>
                      <a:pt x="685" y="366"/>
                    </a:cubicBezTo>
                    <a:cubicBezTo>
                      <a:pt x="708" y="366"/>
                      <a:pt x="731" y="343"/>
                      <a:pt x="754" y="343"/>
                    </a:cubicBezTo>
                    <a:close/>
                    <a:moveTo>
                      <a:pt x="868" y="0"/>
                    </a:moveTo>
                    <a:cubicBezTo>
                      <a:pt x="777" y="0"/>
                      <a:pt x="663" y="23"/>
                      <a:pt x="571" y="46"/>
                    </a:cubicBezTo>
                    <a:cubicBezTo>
                      <a:pt x="526" y="69"/>
                      <a:pt x="457" y="115"/>
                      <a:pt x="412" y="137"/>
                    </a:cubicBezTo>
                    <a:cubicBezTo>
                      <a:pt x="366" y="160"/>
                      <a:pt x="320" y="206"/>
                      <a:pt x="275" y="229"/>
                    </a:cubicBezTo>
                    <a:cubicBezTo>
                      <a:pt x="275" y="252"/>
                      <a:pt x="275" y="252"/>
                      <a:pt x="252" y="252"/>
                    </a:cubicBezTo>
                    <a:cubicBezTo>
                      <a:pt x="252" y="274"/>
                      <a:pt x="229" y="297"/>
                      <a:pt x="206" y="320"/>
                    </a:cubicBezTo>
                    <a:cubicBezTo>
                      <a:pt x="160" y="366"/>
                      <a:pt x="138" y="411"/>
                      <a:pt x="92" y="480"/>
                    </a:cubicBezTo>
                    <a:cubicBezTo>
                      <a:pt x="92" y="503"/>
                      <a:pt x="69" y="525"/>
                      <a:pt x="69" y="571"/>
                    </a:cubicBezTo>
                    <a:cubicBezTo>
                      <a:pt x="46" y="571"/>
                      <a:pt x="46" y="594"/>
                      <a:pt x="46" y="594"/>
                    </a:cubicBezTo>
                    <a:cubicBezTo>
                      <a:pt x="46" y="617"/>
                      <a:pt x="46" y="617"/>
                      <a:pt x="24" y="640"/>
                    </a:cubicBezTo>
                    <a:cubicBezTo>
                      <a:pt x="24" y="708"/>
                      <a:pt x="1" y="777"/>
                      <a:pt x="1" y="845"/>
                    </a:cubicBezTo>
                    <a:cubicBezTo>
                      <a:pt x="1" y="868"/>
                      <a:pt x="1" y="913"/>
                      <a:pt x="1" y="936"/>
                    </a:cubicBezTo>
                    <a:cubicBezTo>
                      <a:pt x="1" y="1005"/>
                      <a:pt x="24" y="1050"/>
                      <a:pt x="24" y="1096"/>
                    </a:cubicBezTo>
                    <a:cubicBezTo>
                      <a:pt x="46" y="1142"/>
                      <a:pt x="69" y="1187"/>
                      <a:pt x="92" y="1233"/>
                    </a:cubicBezTo>
                    <a:cubicBezTo>
                      <a:pt x="115" y="1302"/>
                      <a:pt x="160" y="1347"/>
                      <a:pt x="183" y="1393"/>
                    </a:cubicBezTo>
                    <a:cubicBezTo>
                      <a:pt x="297" y="1530"/>
                      <a:pt x="412" y="1621"/>
                      <a:pt x="571" y="1667"/>
                    </a:cubicBezTo>
                    <a:cubicBezTo>
                      <a:pt x="658" y="1710"/>
                      <a:pt x="745" y="1726"/>
                      <a:pt x="838" y="1726"/>
                    </a:cubicBezTo>
                    <a:cubicBezTo>
                      <a:pt x="891" y="1726"/>
                      <a:pt x="947" y="1721"/>
                      <a:pt x="1005" y="1712"/>
                    </a:cubicBezTo>
                    <a:cubicBezTo>
                      <a:pt x="1142" y="1690"/>
                      <a:pt x="1302" y="1621"/>
                      <a:pt x="1416" y="1530"/>
                    </a:cubicBezTo>
                    <a:cubicBezTo>
                      <a:pt x="1530" y="1438"/>
                      <a:pt x="1598" y="1324"/>
                      <a:pt x="1667" y="1210"/>
                    </a:cubicBezTo>
                    <a:cubicBezTo>
                      <a:pt x="1735" y="1050"/>
                      <a:pt x="1735" y="891"/>
                      <a:pt x="1713" y="708"/>
                    </a:cubicBezTo>
                    <a:cubicBezTo>
                      <a:pt x="1690" y="594"/>
                      <a:pt x="1644" y="503"/>
                      <a:pt x="1576" y="389"/>
                    </a:cubicBezTo>
                    <a:cubicBezTo>
                      <a:pt x="1553" y="343"/>
                      <a:pt x="1507" y="297"/>
                      <a:pt x="1462" y="252"/>
                    </a:cubicBezTo>
                    <a:cubicBezTo>
                      <a:pt x="1416" y="183"/>
                      <a:pt x="1325" y="137"/>
                      <a:pt x="1279" y="115"/>
                    </a:cubicBezTo>
                    <a:cubicBezTo>
                      <a:pt x="1233" y="69"/>
                      <a:pt x="1165" y="69"/>
                      <a:pt x="1119" y="46"/>
                    </a:cubicBezTo>
                    <a:cubicBezTo>
                      <a:pt x="1073" y="23"/>
                      <a:pt x="1028" y="23"/>
                      <a:pt x="982" y="23"/>
                    </a:cubicBezTo>
                    <a:cubicBezTo>
                      <a:pt x="937" y="0"/>
                      <a:pt x="914" y="0"/>
                      <a:pt x="868"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9" name="Google Shape;3839;p34"/>
              <p:cNvSpPr/>
              <p:nvPr/>
            </p:nvSpPr>
            <p:spPr>
              <a:xfrm>
                <a:off x="4399781" y="317672"/>
                <a:ext cx="67872" cy="66872"/>
              </a:xfrm>
              <a:custGeom>
                <a:rect b="b" l="l" r="r" t="t"/>
                <a:pathLst>
                  <a:path extrusionOk="0" h="2474" w="2511">
                    <a:moveTo>
                      <a:pt x="1324" y="320"/>
                    </a:moveTo>
                    <a:cubicBezTo>
                      <a:pt x="1415" y="320"/>
                      <a:pt x="1484" y="343"/>
                      <a:pt x="1552" y="365"/>
                    </a:cubicBezTo>
                    <a:cubicBezTo>
                      <a:pt x="1643" y="388"/>
                      <a:pt x="1712" y="434"/>
                      <a:pt x="1780" y="480"/>
                    </a:cubicBezTo>
                    <a:cubicBezTo>
                      <a:pt x="1849" y="525"/>
                      <a:pt x="1895" y="571"/>
                      <a:pt x="1963" y="639"/>
                    </a:cubicBezTo>
                    <a:cubicBezTo>
                      <a:pt x="2009" y="685"/>
                      <a:pt x="2054" y="753"/>
                      <a:pt x="2077" y="822"/>
                    </a:cubicBezTo>
                    <a:cubicBezTo>
                      <a:pt x="2123" y="890"/>
                      <a:pt x="2146" y="982"/>
                      <a:pt x="2168" y="1073"/>
                    </a:cubicBezTo>
                    <a:cubicBezTo>
                      <a:pt x="2168" y="1141"/>
                      <a:pt x="2191" y="1233"/>
                      <a:pt x="2168" y="1301"/>
                    </a:cubicBezTo>
                    <a:cubicBezTo>
                      <a:pt x="2168" y="1393"/>
                      <a:pt x="2146" y="1461"/>
                      <a:pt x="2123" y="1552"/>
                    </a:cubicBezTo>
                    <a:cubicBezTo>
                      <a:pt x="2100" y="1621"/>
                      <a:pt x="2054" y="1689"/>
                      <a:pt x="2009" y="1758"/>
                    </a:cubicBezTo>
                    <a:cubicBezTo>
                      <a:pt x="1986" y="1826"/>
                      <a:pt x="1917" y="1872"/>
                      <a:pt x="1872" y="1918"/>
                    </a:cubicBezTo>
                    <a:cubicBezTo>
                      <a:pt x="1803" y="1986"/>
                      <a:pt x="1758" y="2009"/>
                      <a:pt x="1666" y="2054"/>
                    </a:cubicBezTo>
                    <a:cubicBezTo>
                      <a:pt x="1598" y="2100"/>
                      <a:pt x="1507" y="2123"/>
                      <a:pt x="1438" y="2146"/>
                    </a:cubicBezTo>
                    <a:lnTo>
                      <a:pt x="1187" y="2146"/>
                    </a:lnTo>
                    <a:cubicBezTo>
                      <a:pt x="1096" y="2146"/>
                      <a:pt x="1027" y="2123"/>
                      <a:pt x="959" y="2100"/>
                    </a:cubicBezTo>
                    <a:cubicBezTo>
                      <a:pt x="890" y="2077"/>
                      <a:pt x="822" y="2032"/>
                      <a:pt x="753" y="2009"/>
                    </a:cubicBezTo>
                    <a:cubicBezTo>
                      <a:pt x="685" y="1940"/>
                      <a:pt x="616" y="1895"/>
                      <a:pt x="548" y="1826"/>
                    </a:cubicBezTo>
                    <a:cubicBezTo>
                      <a:pt x="525" y="1781"/>
                      <a:pt x="479" y="1712"/>
                      <a:pt x="434" y="1666"/>
                    </a:cubicBezTo>
                    <a:cubicBezTo>
                      <a:pt x="411" y="1575"/>
                      <a:pt x="388" y="1507"/>
                      <a:pt x="365" y="1415"/>
                    </a:cubicBezTo>
                    <a:cubicBezTo>
                      <a:pt x="342" y="1347"/>
                      <a:pt x="342" y="1256"/>
                      <a:pt x="342" y="1164"/>
                    </a:cubicBezTo>
                    <a:cubicBezTo>
                      <a:pt x="365" y="1096"/>
                      <a:pt x="365" y="1027"/>
                      <a:pt x="388" y="936"/>
                    </a:cubicBezTo>
                    <a:cubicBezTo>
                      <a:pt x="434" y="868"/>
                      <a:pt x="457" y="799"/>
                      <a:pt x="502" y="731"/>
                    </a:cubicBezTo>
                    <a:cubicBezTo>
                      <a:pt x="525" y="685"/>
                      <a:pt x="548" y="662"/>
                      <a:pt x="571" y="616"/>
                    </a:cubicBezTo>
                    <a:cubicBezTo>
                      <a:pt x="594" y="594"/>
                      <a:pt x="616" y="571"/>
                      <a:pt x="639" y="548"/>
                    </a:cubicBezTo>
                    <a:cubicBezTo>
                      <a:pt x="662" y="525"/>
                      <a:pt x="685" y="525"/>
                      <a:pt x="708" y="502"/>
                    </a:cubicBezTo>
                    <a:cubicBezTo>
                      <a:pt x="753" y="480"/>
                      <a:pt x="776" y="457"/>
                      <a:pt x="822" y="434"/>
                    </a:cubicBezTo>
                    <a:cubicBezTo>
                      <a:pt x="822" y="434"/>
                      <a:pt x="845" y="411"/>
                      <a:pt x="845" y="411"/>
                    </a:cubicBezTo>
                    <a:cubicBezTo>
                      <a:pt x="890" y="388"/>
                      <a:pt x="936" y="388"/>
                      <a:pt x="982" y="365"/>
                    </a:cubicBezTo>
                    <a:lnTo>
                      <a:pt x="1004" y="365"/>
                    </a:lnTo>
                    <a:cubicBezTo>
                      <a:pt x="1004" y="365"/>
                      <a:pt x="1004" y="343"/>
                      <a:pt x="1027" y="343"/>
                    </a:cubicBezTo>
                    <a:lnTo>
                      <a:pt x="1096" y="343"/>
                    </a:lnTo>
                    <a:cubicBezTo>
                      <a:pt x="1164" y="320"/>
                      <a:pt x="1210" y="320"/>
                      <a:pt x="1278" y="320"/>
                    </a:cubicBezTo>
                    <a:close/>
                    <a:moveTo>
                      <a:pt x="1255" y="0"/>
                    </a:moveTo>
                    <a:cubicBezTo>
                      <a:pt x="1187" y="0"/>
                      <a:pt x="1096" y="0"/>
                      <a:pt x="1027" y="23"/>
                    </a:cubicBezTo>
                    <a:cubicBezTo>
                      <a:pt x="959" y="23"/>
                      <a:pt x="913" y="46"/>
                      <a:pt x="845" y="69"/>
                    </a:cubicBezTo>
                    <a:cubicBezTo>
                      <a:pt x="822" y="69"/>
                      <a:pt x="799" y="91"/>
                      <a:pt x="776" y="91"/>
                    </a:cubicBezTo>
                    <a:lnTo>
                      <a:pt x="753" y="91"/>
                    </a:lnTo>
                    <a:cubicBezTo>
                      <a:pt x="730" y="114"/>
                      <a:pt x="685" y="137"/>
                      <a:pt x="662" y="160"/>
                    </a:cubicBezTo>
                    <a:lnTo>
                      <a:pt x="639" y="160"/>
                    </a:lnTo>
                    <a:cubicBezTo>
                      <a:pt x="548" y="206"/>
                      <a:pt x="479" y="274"/>
                      <a:pt x="411" y="320"/>
                    </a:cubicBezTo>
                    <a:cubicBezTo>
                      <a:pt x="411" y="343"/>
                      <a:pt x="411" y="343"/>
                      <a:pt x="388" y="343"/>
                    </a:cubicBezTo>
                    <a:cubicBezTo>
                      <a:pt x="365" y="365"/>
                      <a:pt x="342" y="388"/>
                      <a:pt x="320" y="411"/>
                    </a:cubicBezTo>
                    <a:cubicBezTo>
                      <a:pt x="251" y="502"/>
                      <a:pt x="205" y="571"/>
                      <a:pt x="160" y="662"/>
                    </a:cubicBezTo>
                    <a:cubicBezTo>
                      <a:pt x="137" y="731"/>
                      <a:pt x="91" y="799"/>
                      <a:pt x="69" y="868"/>
                    </a:cubicBezTo>
                    <a:cubicBezTo>
                      <a:pt x="69" y="890"/>
                      <a:pt x="69" y="913"/>
                      <a:pt x="46" y="936"/>
                    </a:cubicBezTo>
                    <a:cubicBezTo>
                      <a:pt x="46" y="959"/>
                      <a:pt x="46" y="959"/>
                      <a:pt x="46" y="959"/>
                    </a:cubicBezTo>
                    <a:cubicBezTo>
                      <a:pt x="0" y="1141"/>
                      <a:pt x="0" y="1324"/>
                      <a:pt x="46" y="1507"/>
                    </a:cubicBezTo>
                    <a:cubicBezTo>
                      <a:pt x="91" y="1689"/>
                      <a:pt x="183" y="1872"/>
                      <a:pt x="297" y="2032"/>
                    </a:cubicBezTo>
                    <a:cubicBezTo>
                      <a:pt x="434" y="2169"/>
                      <a:pt x="594" y="2306"/>
                      <a:pt x="776" y="2374"/>
                    </a:cubicBezTo>
                    <a:cubicBezTo>
                      <a:pt x="916" y="2444"/>
                      <a:pt x="1082" y="2474"/>
                      <a:pt x="1254" y="2474"/>
                    </a:cubicBezTo>
                    <a:cubicBezTo>
                      <a:pt x="1307" y="2474"/>
                      <a:pt x="1361" y="2471"/>
                      <a:pt x="1415" y="2465"/>
                    </a:cubicBezTo>
                    <a:cubicBezTo>
                      <a:pt x="1621" y="2442"/>
                      <a:pt x="1826" y="2374"/>
                      <a:pt x="1986" y="2237"/>
                    </a:cubicBezTo>
                    <a:cubicBezTo>
                      <a:pt x="2146" y="2146"/>
                      <a:pt x="2260" y="1986"/>
                      <a:pt x="2351" y="1826"/>
                    </a:cubicBezTo>
                    <a:cubicBezTo>
                      <a:pt x="2397" y="1735"/>
                      <a:pt x="2442" y="1644"/>
                      <a:pt x="2465" y="1552"/>
                    </a:cubicBezTo>
                    <a:cubicBezTo>
                      <a:pt x="2488" y="1438"/>
                      <a:pt x="2511" y="1324"/>
                      <a:pt x="2511" y="1210"/>
                    </a:cubicBezTo>
                    <a:cubicBezTo>
                      <a:pt x="2511" y="1096"/>
                      <a:pt x="2488" y="982"/>
                      <a:pt x="2442" y="868"/>
                    </a:cubicBezTo>
                    <a:cubicBezTo>
                      <a:pt x="2420" y="776"/>
                      <a:pt x="2374" y="685"/>
                      <a:pt x="2328" y="616"/>
                    </a:cubicBezTo>
                    <a:cubicBezTo>
                      <a:pt x="2283" y="525"/>
                      <a:pt x="2214" y="457"/>
                      <a:pt x="2168" y="365"/>
                    </a:cubicBezTo>
                    <a:cubicBezTo>
                      <a:pt x="2100" y="320"/>
                      <a:pt x="2032" y="251"/>
                      <a:pt x="1963" y="206"/>
                    </a:cubicBezTo>
                    <a:cubicBezTo>
                      <a:pt x="1780" y="91"/>
                      <a:pt x="1575" y="23"/>
                      <a:pt x="1370"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40" name="Google Shape;3840;p34"/>
            <p:cNvGrpSpPr/>
            <p:nvPr/>
          </p:nvGrpSpPr>
          <p:grpSpPr>
            <a:xfrm rot="429121">
              <a:off x="137671" y="1430261"/>
              <a:ext cx="275187" cy="229968"/>
              <a:chOff x="1192779" y="389220"/>
              <a:chExt cx="275192" cy="229972"/>
            </a:xfrm>
          </p:grpSpPr>
          <p:sp>
            <p:nvSpPr>
              <p:cNvPr id="3841" name="Google Shape;3841;p34"/>
              <p:cNvSpPr/>
              <p:nvPr/>
            </p:nvSpPr>
            <p:spPr>
              <a:xfrm>
                <a:off x="1406857" y="549643"/>
                <a:ext cx="58033" cy="65413"/>
              </a:xfrm>
              <a:custGeom>
                <a:rect b="b" l="l" r="r" t="t"/>
                <a:pathLst>
                  <a:path extrusionOk="0" h="2420" w="2147">
                    <a:moveTo>
                      <a:pt x="754" y="0"/>
                    </a:moveTo>
                    <a:cubicBezTo>
                      <a:pt x="708" y="0"/>
                      <a:pt x="662" y="23"/>
                      <a:pt x="617" y="23"/>
                    </a:cubicBezTo>
                    <a:cubicBezTo>
                      <a:pt x="503" y="46"/>
                      <a:pt x="366" y="92"/>
                      <a:pt x="297" y="183"/>
                    </a:cubicBezTo>
                    <a:cubicBezTo>
                      <a:pt x="252" y="229"/>
                      <a:pt x="229" y="297"/>
                      <a:pt x="206" y="343"/>
                    </a:cubicBezTo>
                    <a:cubicBezTo>
                      <a:pt x="160" y="389"/>
                      <a:pt x="137" y="434"/>
                      <a:pt x="115" y="457"/>
                    </a:cubicBezTo>
                    <a:cubicBezTo>
                      <a:pt x="46" y="594"/>
                      <a:pt x="0" y="754"/>
                      <a:pt x="0" y="959"/>
                    </a:cubicBezTo>
                    <a:cubicBezTo>
                      <a:pt x="23" y="1050"/>
                      <a:pt x="46" y="1165"/>
                      <a:pt x="46" y="1233"/>
                    </a:cubicBezTo>
                    <a:cubicBezTo>
                      <a:pt x="69" y="1302"/>
                      <a:pt x="92" y="1370"/>
                      <a:pt x="115" y="1438"/>
                    </a:cubicBezTo>
                    <a:cubicBezTo>
                      <a:pt x="183" y="1598"/>
                      <a:pt x="274" y="1735"/>
                      <a:pt x="366" y="1872"/>
                    </a:cubicBezTo>
                    <a:cubicBezTo>
                      <a:pt x="434" y="1941"/>
                      <a:pt x="503" y="2009"/>
                      <a:pt x="571" y="2078"/>
                    </a:cubicBezTo>
                    <a:cubicBezTo>
                      <a:pt x="617" y="2146"/>
                      <a:pt x="685" y="2192"/>
                      <a:pt x="731" y="2237"/>
                    </a:cubicBezTo>
                    <a:cubicBezTo>
                      <a:pt x="777" y="2260"/>
                      <a:pt x="799" y="2283"/>
                      <a:pt x="845" y="2306"/>
                    </a:cubicBezTo>
                    <a:cubicBezTo>
                      <a:pt x="913" y="2351"/>
                      <a:pt x="1005" y="2374"/>
                      <a:pt x="1096" y="2397"/>
                    </a:cubicBezTo>
                    <a:cubicBezTo>
                      <a:pt x="1165" y="2420"/>
                      <a:pt x="1210" y="2420"/>
                      <a:pt x="1279" y="2420"/>
                    </a:cubicBezTo>
                    <a:lnTo>
                      <a:pt x="1438" y="2420"/>
                    </a:lnTo>
                    <a:cubicBezTo>
                      <a:pt x="1484" y="2420"/>
                      <a:pt x="1530" y="2397"/>
                      <a:pt x="1598" y="2374"/>
                    </a:cubicBezTo>
                    <a:cubicBezTo>
                      <a:pt x="1621" y="2374"/>
                      <a:pt x="1667" y="2374"/>
                      <a:pt x="1690" y="2351"/>
                    </a:cubicBezTo>
                    <a:cubicBezTo>
                      <a:pt x="1781" y="2306"/>
                      <a:pt x="1827" y="2260"/>
                      <a:pt x="1872" y="2215"/>
                    </a:cubicBezTo>
                    <a:cubicBezTo>
                      <a:pt x="2009" y="2078"/>
                      <a:pt x="2078" y="1918"/>
                      <a:pt x="2100" y="1758"/>
                    </a:cubicBezTo>
                    <a:cubicBezTo>
                      <a:pt x="2146" y="1621"/>
                      <a:pt x="2146" y="1461"/>
                      <a:pt x="2123" y="1302"/>
                    </a:cubicBezTo>
                    <a:cubicBezTo>
                      <a:pt x="2078" y="1165"/>
                      <a:pt x="2032" y="1028"/>
                      <a:pt x="1941" y="868"/>
                    </a:cubicBezTo>
                    <a:cubicBezTo>
                      <a:pt x="1895" y="777"/>
                      <a:pt x="1849" y="708"/>
                      <a:pt x="1804" y="662"/>
                    </a:cubicBezTo>
                    <a:cubicBezTo>
                      <a:pt x="1758" y="571"/>
                      <a:pt x="1690" y="480"/>
                      <a:pt x="1598" y="411"/>
                    </a:cubicBezTo>
                    <a:cubicBezTo>
                      <a:pt x="1461" y="252"/>
                      <a:pt x="1279" y="137"/>
                      <a:pt x="1073" y="69"/>
                    </a:cubicBezTo>
                    <a:cubicBezTo>
                      <a:pt x="982" y="46"/>
                      <a:pt x="868" y="0"/>
                      <a:pt x="754"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2" name="Google Shape;3842;p34"/>
              <p:cNvSpPr/>
              <p:nvPr/>
            </p:nvSpPr>
            <p:spPr>
              <a:xfrm>
                <a:off x="1197699" y="502746"/>
                <a:ext cx="50627" cy="50627"/>
              </a:xfrm>
              <a:custGeom>
                <a:rect b="b" l="l" r="r" t="t"/>
                <a:pathLst>
                  <a:path extrusionOk="0" h="1873" w="1873">
                    <a:moveTo>
                      <a:pt x="914" y="1"/>
                    </a:moveTo>
                    <a:cubicBezTo>
                      <a:pt x="845" y="1"/>
                      <a:pt x="754" y="24"/>
                      <a:pt x="685" y="46"/>
                    </a:cubicBezTo>
                    <a:cubicBezTo>
                      <a:pt x="640" y="46"/>
                      <a:pt x="571" y="69"/>
                      <a:pt x="503" y="115"/>
                    </a:cubicBezTo>
                    <a:cubicBezTo>
                      <a:pt x="480" y="138"/>
                      <a:pt x="457" y="138"/>
                      <a:pt x="457" y="161"/>
                    </a:cubicBezTo>
                    <a:cubicBezTo>
                      <a:pt x="434" y="183"/>
                      <a:pt x="412" y="206"/>
                      <a:pt x="389" y="206"/>
                    </a:cubicBezTo>
                    <a:cubicBezTo>
                      <a:pt x="366" y="229"/>
                      <a:pt x="366" y="229"/>
                      <a:pt x="343" y="252"/>
                    </a:cubicBezTo>
                    <a:cubicBezTo>
                      <a:pt x="275" y="298"/>
                      <a:pt x="229" y="343"/>
                      <a:pt x="206" y="412"/>
                    </a:cubicBezTo>
                    <a:cubicBezTo>
                      <a:pt x="115" y="480"/>
                      <a:pt x="69" y="594"/>
                      <a:pt x="46" y="686"/>
                    </a:cubicBezTo>
                    <a:cubicBezTo>
                      <a:pt x="24" y="754"/>
                      <a:pt x="24" y="822"/>
                      <a:pt x="24" y="891"/>
                    </a:cubicBezTo>
                    <a:cubicBezTo>
                      <a:pt x="24" y="1005"/>
                      <a:pt x="1" y="1119"/>
                      <a:pt x="46" y="1233"/>
                    </a:cubicBezTo>
                    <a:cubicBezTo>
                      <a:pt x="115" y="1416"/>
                      <a:pt x="229" y="1576"/>
                      <a:pt x="389" y="1713"/>
                    </a:cubicBezTo>
                    <a:cubicBezTo>
                      <a:pt x="480" y="1758"/>
                      <a:pt x="594" y="1827"/>
                      <a:pt x="708" y="1850"/>
                    </a:cubicBezTo>
                    <a:cubicBezTo>
                      <a:pt x="822" y="1872"/>
                      <a:pt x="914" y="1872"/>
                      <a:pt x="1005" y="1872"/>
                    </a:cubicBezTo>
                    <a:cubicBezTo>
                      <a:pt x="1051" y="1872"/>
                      <a:pt x="1096" y="1850"/>
                      <a:pt x="1142" y="1850"/>
                    </a:cubicBezTo>
                    <a:cubicBezTo>
                      <a:pt x="1210" y="1827"/>
                      <a:pt x="1256" y="1827"/>
                      <a:pt x="1279" y="1804"/>
                    </a:cubicBezTo>
                    <a:cubicBezTo>
                      <a:pt x="1416" y="1758"/>
                      <a:pt x="1553" y="1713"/>
                      <a:pt x="1644" y="1599"/>
                    </a:cubicBezTo>
                    <a:cubicBezTo>
                      <a:pt x="1667" y="1576"/>
                      <a:pt x="1690" y="1530"/>
                      <a:pt x="1735" y="1484"/>
                    </a:cubicBezTo>
                    <a:cubicBezTo>
                      <a:pt x="1758" y="1416"/>
                      <a:pt x="1781" y="1370"/>
                      <a:pt x="1804" y="1302"/>
                    </a:cubicBezTo>
                    <a:cubicBezTo>
                      <a:pt x="1827" y="1233"/>
                      <a:pt x="1827" y="1188"/>
                      <a:pt x="1850" y="1165"/>
                    </a:cubicBezTo>
                    <a:cubicBezTo>
                      <a:pt x="1872" y="1074"/>
                      <a:pt x="1850" y="982"/>
                      <a:pt x="1827" y="891"/>
                    </a:cubicBezTo>
                    <a:cubicBezTo>
                      <a:pt x="1804" y="777"/>
                      <a:pt x="1758" y="708"/>
                      <a:pt x="1713" y="617"/>
                    </a:cubicBezTo>
                    <a:cubicBezTo>
                      <a:pt x="1667" y="549"/>
                      <a:pt x="1598" y="480"/>
                      <a:pt x="1530" y="412"/>
                    </a:cubicBezTo>
                    <a:cubicBezTo>
                      <a:pt x="1484" y="366"/>
                      <a:pt x="1439" y="343"/>
                      <a:pt x="1370" y="298"/>
                    </a:cubicBezTo>
                    <a:cubicBezTo>
                      <a:pt x="1370" y="275"/>
                      <a:pt x="1370" y="252"/>
                      <a:pt x="1347" y="229"/>
                    </a:cubicBezTo>
                    <a:cubicBezTo>
                      <a:pt x="1302" y="161"/>
                      <a:pt x="1279" y="138"/>
                      <a:pt x="1233" y="115"/>
                    </a:cubicBezTo>
                    <a:cubicBezTo>
                      <a:pt x="1165" y="46"/>
                      <a:pt x="1073" y="24"/>
                      <a:pt x="982"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3" name="Google Shape;3843;p34"/>
              <p:cNvSpPr/>
              <p:nvPr/>
            </p:nvSpPr>
            <p:spPr>
              <a:xfrm>
                <a:off x="1243974" y="392329"/>
                <a:ext cx="39518" cy="30868"/>
              </a:xfrm>
              <a:custGeom>
                <a:rect b="b" l="l" r="r" t="t"/>
                <a:pathLst>
                  <a:path extrusionOk="0" h="1142" w="1462">
                    <a:moveTo>
                      <a:pt x="571" y="0"/>
                    </a:moveTo>
                    <a:cubicBezTo>
                      <a:pt x="503" y="0"/>
                      <a:pt x="411" y="0"/>
                      <a:pt x="320" y="46"/>
                    </a:cubicBezTo>
                    <a:cubicBezTo>
                      <a:pt x="275" y="69"/>
                      <a:pt x="229" y="91"/>
                      <a:pt x="183" y="137"/>
                    </a:cubicBezTo>
                    <a:cubicBezTo>
                      <a:pt x="138" y="160"/>
                      <a:pt x="115" y="205"/>
                      <a:pt x="69" y="274"/>
                    </a:cubicBezTo>
                    <a:lnTo>
                      <a:pt x="46" y="320"/>
                    </a:lnTo>
                    <a:cubicBezTo>
                      <a:pt x="23" y="365"/>
                      <a:pt x="23" y="411"/>
                      <a:pt x="1" y="457"/>
                    </a:cubicBezTo>
                    <a:cubicBezTo>
                      <a:pt x="1" y="479"/>
                      <a:pt x="1" y="525"/>
                      <a:pt x="1" y="594"/>
                    </a:cubicBezTo>
                    <a:cubicBezTo>
                      <a:pt x="23" y="730"/>
                      <a:pt x="115" y="867"/>
                      <a:pt x="183" y="936"/>
                    </a:cubicBezTo>
                    <a:cubicBezTo>
                      <a:pt x="275" y="1004"/>
                      <a:pt x="366" y="1073"/>
                      <a:pt x="480" y="1118"/>
                    </a:cubicBezTo>
                    <a:cubicBezTo>
                      <a:pt x="548" y="1141"/>
                      <a:pt x="617" y="1141"/>
                      <a:pt x="708" y="1141"/>
                    </a:cubicBezTo>
                    <a:lnTo>
                      <a:pt x="777" y="1141"/>
                    </a:lnTo>
                    <a:cubicBezTo>
                      <a:pt x="822" y="1141"/>
                      <a:pt x="891" y="1118"/>
                      <a:pt x="959" y="1096"/>
                    </a:cubicBezTo>
                    <a:cubicBezTo>
                      <a:pt x="1005" y="1096"/>
                      <a:pt x="1051" y="1073"/>
                      <a:pt x="1119" y="1050"/>
                    </a:cubicBezTo>
                    <a:cubicBezTo>
                      <a:pt x="1188" y="1004"/>
                      <a:pt x="1256" y="959"/>
                      <a:pt x="1302" y="913"/>
                    </a:cubicBezTo>
                    <a:cubicBezTo>
                      <a:pt x="1347" y="867"/>
                      <a:pt x="1393" y="799"/>
                      <a:pt x="1439" y="730"/>
                    </a:cubicBezTo>
                    <a:cubicBezTo>
                      <a:pt x="1461" y="685"/>
                      <a:pt x="1461" y="616"/>
                      <a:pt x="1461" y="594"/>
                    </a:cubicBezTo>
                    <a:cubicBezTo>
                      <a:pt x="1461" y="571"/>
                      <a:pt x="1461" y="525"/>
                      <a:pt x="1439" y="502"/>
                    </a:cubicBezTo>
                    <a:cubicBezTo>
                      <a:pt x="1439" y="457"/>
                      <a:pt x="1416" y="434"/>
                      <a:pt x="1393" y="411"/>
                    </a:cubicBezTo>
                    <a:cubicBezTo>
                      <a:pt x="1279" y="183"/>
                      <a:pt x="1028" y="46"/>
                      <a:pt x="663"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4" name="Google Shape;3844;p34"/>
              <p:cNvSpPr/>
              <p:nvPr/>
            </p:nvSpPr>
            <p:spPr>
              <a:xfrm>
                <a:off x="1192779" y="499665"/>
                <a:ext cx="60466" cy="60277"/>
              </a:xfrm>
              <a:custGeom>
                <a:rect b="b" l="l" r="r" t="t"/>
                <a:pathLst>
                  <a:path extrusionOk="0" h="2230" w="2237">
                    <a:moveTo>
                      <a:pt x="1164" y="343"/>
                    </a:moveTo>
                    <a:cubicBezTo>
                      <a:pt x="1233" y="343"/>
                      <a:pt x="1301" y="366"/>
                      <a:pt x="1370" y="366"/>
                    </a:cubicBezTo>
                    <a:cubicBezTo>
                      <a:pt x="1415" y="412"/>
                      <a:pt x="1484" y="434"/>
                      <a:pt x="1552" y="457"/>
                    </a:cubicBezTo>
                    <a:cubicBezTo>
                      <a:pt x="1598" y="503"/>
                      <a:pt x="1644" y="548"/>
                      <a:pt x="1712" y="594"/>
                    </a:cubicBezTo>
                    <a:cubicBezTo>
                      <a:pt x="1758" y="663"/>
                      <a:pt x="1780" y="708"/>
                      <a:pt x="1826" y="777"/>
                    </a:cubicBezTo>
                    <a:cubicBezTo>
                      <a:pt x="1849" y="822"/>
                      <a:pt x="1872" y="891"/>
                      <a:pt x="1872" y="936"/>
                    </a:cubicBezTo>
                    <a:cubicBezTo>
                      <a:pt x="1895" y="1028"/>
                      <a:pt x="1895" y="1096"/>
                      <a:pt x="1895" y="1165"/>
                    </a:cubicBezTo>
                    <a:cubicBezTo>
                      <a:pt x="1895" y="1233"/>
                      <a:pt x="1872" y="1302"/>
                      <a:pt x="1849" y="1370"/>
                    </a:cubicBezTo>
                    <a:cubicBezTo>
                      <a:pt x="1826" y="1439"/>
                      <a:pt x="1803" y="1484"/>
                      <a:pt x="1758" y="1553"/>
                    </a:cubicBezTo>
                    <a:cubicBezTo>
                      <a:pt x="1735" y="1621"/>
                      <a:pt x="1689" y="1667"/>
                      <a:pt x="1621" y="1713"/>
                    </a:cubicBezTo>
                    <a:cubicBezTo>
                      <a:pt x="1575" y="1758"/>
                      <a:pt x="1507" y="1804"/>
                      <a:pt x="1461" y="1827"/>
                    </a:cubicBezTo>
                    <a:cubicBezTo>
                      <a:pt x="1392" y="1849"/>
                      <a:pt x="1324" y="1872"/>
                      <a:pt x="1255" y="1895"/>
                    </a:cubicBezTo>
                    <a:lnTo>
                      <a:pt x="1050" y="1895"/>
                    </a:lnTo>
                    <a:cubicBezTo>
                      <a:pt x="982" y="1895"/>
                      <a:pt x="936" y="1895"/>
                      <a:pt x="867" y="1872"/>
                    </a:cubicBezTo>
                    <a:cubicBezTo>
                      <a:pt x="799" y="1849"/>
                      <a:pt x="731" y="1804"/>
                      <a:pt x="685" y="1781"/>
                    </a:cubicBezTo>
                    <a:cubicBezTo>
                      <a:pt x="616" y="1735"/>
                      <a:pt x="571" y="1690"/>
                      <a:pt x="525" y="1644"/>
                    </a:cubicBezTo>
                    <a:cubicBezTo>
                      <a:pt x="525" y="1644"/>
                      <a:pt x="525" y="1644"/>
                      <a:pt x="525" y="1621"/>
                    </a:cubicBezTo>
                    <a:lnTo>
                      <a:pt x="502" y="1621"/>
                    </a:lnTo>
                    <a:cubicBezTo>
                      <a:pt x="479" y="1576"/>
                      <a:pt x="434" y="1530"/>
                      <a:pt x="411" y="1461"/>
                    </a:cubicBezTo>
                    <a:cubicBezTo>
                      <a:pt x="388" y="1439"/>
                      <a:pt x="388" y="1439"/>
                      <a:pt x="388" y="1439"/>
                    </a:cubicBezTo>
                    <a:cubicBezTo>
                      <a:pt x="365" y="1393"/>
                      <a:pt x="365" y="1325"/>
                      <a:pt x="342" y="1279"/>
                    </a:cubicBezTo>
                    <a:cubicBezTo>
                      <a:pt x="342" y="1279"/>
                      <a:pt x="342" y="1256"/>
                      <a:pt x="342" y="1256"/>
                    </a:cubicBezTo>
                    <a:cubicBezTo>
                      <a:pt x="342" y="1256"/>
                      <a:pt x="342" y="1233"/>
                      <a:pt x="342" y="1233"/>
                    </a:cubicBezTo>
                    <a:cubicBezTo>
                      <a:pt x="342" y="1210"/>
                      <a:pt x="320" y="1165"/>
                      <a:pt x="320" y="1142"/>
                    </a:cubicBezTo>
                    <a:cubicBezTo>
                      <a:pt x="320" y="1142"/>
                      <a:pt x="320" y="1119"/>
                      <a:pt x="320" y="1119"/>
                    </a:cubicBezTo>
                    <a:cubicBezTo>
                      <a:pt x="320" y="1096"/>
                      <a:pt x="320" y="1096"/>
                      <a:pt x="320" y="1073"/>
                    </a:cubicBezTo>
                    <a:cubicBezTo>
                      <a:pt x="342" y="1005"/>
                      <a:pt x="342" y="936"/>
                      <a:pt x="365" y="891"/>
                    </a:cubicBezTo>
                    <a:cubicBezTo>
                      <a:pt x="388" y="822"/>
                      <a:pt x="411" y="754"/>
                      <a:pt x="457" y="685"/>
                    </a:cubicBezTo>
                    <a:cubicBezTo>
                      <a:pt x="502" y="640"/>
                      <a:pt x="525" y="594"/>
                      <a:pt x="571" y="548"/>
                    </a:cubicBezTo>
                    <a:cubicBezTo>
                      <a:pt x="639" y="503"/>
                      <a:pt x="708" y="457"/>
                      <a:pt x="753" y="412"/>
                    </a:cubicBezTo>
                    <a:cubicBezTo>
                      <a:pt x="822" y="389"/>
                      <a:pt x="890" y="366"/>
                      <a:pt x="959" y="343"/>
                    </a:cubicBezTo>
                    <a:close/>
                    <a:moveTo>
                      <a:pt x="1096" y="1"/>
                    </a:moveTo>
                    <a:cubicBezTo>
                      <a:pt x="1073" y="1"/>
                      <a:pt x="1050" y="1"/>
                      <a:pt x="1050" y="23"/>
                    </a:cubicBezTo>
                    <a:cubicBezTo>
                      <a:pt x="959" y="23"/>
                      <a:pt x="867" y="46"/>
                      <a:pt x="776" y="69"/>
                    </a:cubicBezTo>
                    <a:cubicBezTo>
                      <a:pt x="685" y="92"/>
                      <a:pt x="594" y="138"/>
                      <a:pt x="525" y="183"/>
                    </a:cubicBezTo>
                    <a:cubicBezTo>
                      <a:pt x="434" y="229"/>
                      <a:pt x="388" y="297"/>
                      <a:pt x="320" y="343"/>
                    </a:cubicBezTo>
                    <a:cubicBezTo>
                      <a:pt x="251" y="412"/>
                      <a:pt x="206" y="480"/>
                      <a:pt x="160" y="571"/>
                    </a:cubicBezTo>
                    <a:cubicBezTo>
                      <a:pt x="91" y="640"/>
                      <a:pt x="69" y="731"/>
                      <a:pt x="46" y="822"/>
                    </a:cubicBezTo>
                    <a:cubicBezTo>
                      <a:pt x="46" y="845"/>
                      <a:pt x="23" y="868"/>
                      <a:pt x="23" y="868"/>
                    </a:cubicBezTo>
                    <a:cubicBezTo>
                      <a:pt x="23" y="936"/>
                      <a:pt x="0" y="1005"/>
                      <a:pt x="0" y="1051"/>
                    </a:cubicBezTo>
                    <a:cubicBezTo>
                      <a:pt x="0" y="1119"/>
                      <a:pt x="0" y="1165"/>
                      <a:pt x="0" y="1210"/>
                    </a:cubicBezTo>
                    <a:cubicBezTo>
                      <a:pt x="0" y="1233"/>
                      <a:pt x="0" y="1233"/>
                      <a:pt x="0" y="1233"/>
                    </a:cubicBezTo>
                    <a:cubicBezTo>
                      <a:pt x="0" y="1279"/>
                      <a:pt x="23" y="1325"/>
                      <a:pt x="23" y="1370"/>
                    </a:cubicBezTo>
                    <a:cubicBezTo>
                      <a:pt x="46" y="1416"/>
                      <a:pt x="69" y="1484"/>
                      <a:pt x="91" y="1553"/>
                    </a:cubicBezTo>
                    <a:cubicBezTo>
                      <a:pt x="114" y="1621"/>
                      <a:pt x="160" y="1713"/>
                      <a:pt x="206" y="1781"/>
                    </a:cubicBezTo>
                    <a:cubicBezTo>
                      <a:pt x="228" y="1804"/>
                      <a:pt x="251" y="1827"/>
                      <a:pt x="274" y="1849"/>
                    </a:cubicBezTo>
                    <a:cubicBezTo>
                      <a:pt x="297" y="1872"/>
                      <a:pt x="297" y="1872"/>
                      <a:pt x="297" y="1895"/>
                    </a:cubicBezTo>
                    <a:cubicBezTo>
                      <a:pt x="320" y="1918"/>
                      <a:pt x="342" y="1941"/>
                      <a:pt x="388" y="1964"/>
                    </a:cubicBezTo>
                    <a:lnTo>
                      <a:pt x="411" y="1964"/>
                    </a:lnTo>
                    <a:cubicBezTo>
                      <a:pt x="502" y="2078"/>
                      <a:pt x="639" y="2146"/>
                      <a:pt x="776" y="2192"/>
                    </a:cubicBezTo>
                    <a:cubicBezTo>
                      <a:pt x="883" y="2219"/>
                      <a:pt x="990" y="2230"/>
                      <a:pt x="1097" y="2230"/>
                    </a:cubicBezTo>
                    <a:cubicBezTo>
                      <a:pt x="1173" y="2230"/>
                      <a:pt x="1248" y="2224"/>
                      <a:pt x="1324" y="2215"/>
                    </a:cubicBezTo>
                    <a:cubicBezTo>
                      <a:pt x="1529" y="2169"/>
                      <a:pt x="1712" y="2078"/>
                      <a:pt x="1849" y="1941"/>
                    </a:cubicBezTo>
                    <a:cubicBezTo>
                      <a:pt x="2009" y="1804"/>
                      <a:pt x="2123" y="1644"/>
                      <a:pt x="2169" y="1461"/>
                    </a:cubicBezTo>
                    <a:cubicBezTo>
                      <a:pt x="2191" y="1370"/>
                      <a:pt x="2214" y="1302"/>
                      <a:pt x="2214" y="1210"/>
                    </a:cubicBezTo>
                    <a:cubicBezTo>
                      <a:pt x="2237" y="1119"/>
                      <a:pt x="2214" y="1005"/>
                      <a:pt x="2191" y="891"/>
                    </a:cubicBezTo>
                    <a:cubicBezTo>
                      <a:pt x="2169" y="731"/>
                      <a:pt x="2100" y="571"/>
                      <a:pt x="1986" y="434"/>
                    </a:cubicBezTo>
                    <a:cubicBezTo>
                      <a:pt x="1872" y="297"/>
                      <a:pt x="1735" y="183"/>
                      <a:pt x="1575" y="115"/>
                    </a:cubicBezTo>
                    <a:cubicBezTo>
                      <a:pt x="1415" y="46"/>
                      <a:pt x="1255" y="1"/>
                      <a:pt x="1096"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5" name="Google Shape;3845;p34"/>
              <p:cNvSpPr/>
              <p:nvPr/>
            </p:nvSpPr>
            <p:spPr>
              <a:xfrm>
                <a:off x="1237811" y="389220"/>
                <a:ext cx="48762" cy="39788"/>
              </a:xfrm>
              <a:custGeom>
                <a:rect b="b" l="l" r="r" t="t"/>
                <a:pathLst>
                  <a:path extrusionOk="0" h="1472" w="1804">
                    <a:moveTo>
                      <a:pt x="913" y="320"/>
                    </a:moveTo>
                    <a:cubicBezTo>
                      <a:pt x="982" y="343"/>
                      <a:pt x="1027" y="343"/>
                      <a:pt x="1096" y="366"/>
                    </a:cubicBezTo>
                    <a:cubicBezTo>
                      <a:pt x="1164" y="389"/>
                      <a:pt x="1210" y="412"/>
                      <a:pt x="1279" y="435"/>
                    </a:cubicBezTo>
                    <a:cubicBezTo>
                      <a:pt x="1324" y="480"/>
                      <a:pt x="1347" y="503"/>
                      <a:pt x="1393" y="549"/>
                    </a:cubicBezTo>
                    <a:cubicBezTo>
                      <a:pt x="1416" y="572"/>
                      <a:pt x="1438" y="594"/>
                      <a:pt x="1461" y="640"/>
                    </a:cubicBezTo>
                    <a:cubicBezTo>
                      <a:pt x="1461" y="663"/>
                      <a:pt x="1484" y="686"/>
                      <a:pt x="1484" y="731"/>
                    </a:cubicBezTo>
                    <a:cubicBezTo>
                      <a:pt x="1484" y="754"/>
                      <a:pt x="1484" y="800"/>
                      <a:pt x="1484" y="845"/>
                    </a:cubicBezTo>
                    <a:cubicBezTo>
                      <a:pt x="1461" y="891"/>
                      <a:pt x="1438" y="914"/>
                      <a:pt x="1438" y="937"/>
                    </a:cubicBezTo>
                    <a:cubicBezTo>
                      <a:pt x="1416" y="960"/>
                      <a:pt x="1393" y="982"/>
                      <a:pt x="1370" y="1005"/>
                    </a:cubicBezTo>
                    <a:cubicBezTo>
                      <a:pt x="1324" y="1028"/>
                      <a:pt x="1301" y="1051"/>
                      <a:pt x="1256" y="1074"/>
                    </a:cubicBezTo>
                    <a:cubicBezTo>
                      <a:pt x="1210" y="1097"/>
                      <a:pt x="1164" y="1119"/>
                      <a:pt x="1096" y="1142"/>
                    </a:cubicBezTo>
                    <a:lnTo>
                      <a:pt x="913" y="1142"/>
                    </a:lnTo>
                    <a:cubicBezTo>
                      <a:pt x="845" y="1142"/>
                      <a:pt x="776" y="1119"/>
                      <a:pt x="708" y="1097"/>
                    </a:cubicBezTo>
                    <a:cubicBezTo>
                      <a:pt x="662" y="1074"/>
                      <a:pt x="594" y="1051"/>
                      <a:pt x="548" y="1028"/>
                    </a:cubicBezTo>
                    <a:cubicBezTo>
                      <a:pt x="503" y="1005"/>
                      <a:pt x="457" y="960"/>
                      <a:pt x="434" y="937"/>
                    </a:cubicBezTo>
                    <a:lnTo>
                      <a:pt x="411" y="914"/>
                    </a:lnTo>
                    <a:cubicBezTo>
                      <a:pt x="388" y="891"/>
                      <a:pt x="388" y="868"/>
                      <a:pt x="366" y="823"/>
                    </a:cubicBezTo>
                    <a:cubicBezTo>
                      <a:pt x="366" y="800"/>
                      <a:pt x="343" y="777"/>
                      <a:pt x="343" y="754"/>
                    </a:cubicBezTo>
                    <a:cubicBezTo>
                      <a:pt x="343" y="731"/>
                      <a:pt x="343" y="709"/>
                      <a:pt x="343" y="686"/>
                    </a:cubicBezTo>
                    <a:cubicBezTo>
                      <a:pt x="343" y="663"/>
                      <a:pt x="343" y="640"/>
                      <a:pt x="343" y="617"/>
                    </a:cubicBezTo>
                    <a:cubicBezTo>
                      <a:pt x="343" y="617"/>
                      <a:pt x="366" y="617"/>
                      <a:pt x="366" y="594"/>
                    </a:cubicBezTo>
                    <a:cubicBezTo>
                      <a:pt x="366" y="594"/>
                      <a:pt x="366" y="594"/>
                      <a:pt x="366" y="572"/>
                    </a:cubicBezTo>
                    <a:cubicBezTo>
                      <a:pt x="366" y="572"/>
                      <a:pt x="388" y="549"/>
                      <a:pt x="388" y="549"/>
                    </a:cubicBezTo>
                    <a:cubicBezTo>
                      <a:pt x="411" y="526"/>
                      <a:pt x="434" y="480"/>
                      <a:pt x="457" y="457"/>
                    </a:cubicBezTo>
                    <a:cubicBezTo>
                      <a:pt x="503" y="435"/>
                      <a:pt x="525" y="412"/>
                      <a:pt x="571" y="389"/>
                    </a:cubicBezTo>
                    <a:cubicBezTo>
                      <a:pt x="617" y="366"/>
                      <a:pt x="662" y="366"/>
                      <a:pt x="708" y="343"/>
                    </a:cubicBezTo>
                    <a:cubicBezTo>
                      <a:pt x="776" y="343"/>
                      <a:pt x="845" y="320"/>
                      <a:pt x="913" y="320"/>
                    </a:cubicBezTo>
                    <a:close/>
                    <a:moveTo>
                      <a:pt x="868" y="1"/>
                    </a:moveTo>
                    <a:cubicBezTo>
                      <a:pt x="731" y="1"/>
                      <a:pt x="594" y="24"/>
                      <a:pt x="457" y="92"/>
                    </a:cubicBezTo>
                    <a:cubicBezTo>
                      <a:pt x="366" y="115"/>
                      <a:pt x="274" y="184"/>
                      <a:pt x="206" y="252"/>
                    </a:cubicBezTo>
                    <a:cubicBezTo>
                      <a:pt x="206" y="252"/>
                      <a:pt x="183" y="275"/>
                      <a:pt x="183" y="275"/>
                    </a:cubicBezTo>
                    <a:cubicBezTo>
                      <a:pt x="183" y="275"/>
                      <a:pt x="160" y="298"/>
                      <a:pt x="160" y="298"/>
                    </a:cubicBezTo>
                    <a:cubicBezTo>
                      <a:pt x="137" y="343"/>
                      <a:pt x="114" y="389"/>
                      <a:pt x="92" y="412"/>
                    </a:cubicBezTo>
                    <a:cubicBezTo>
                      <a:pt x="92" y="435"/>
                      <a:pt x="69" y="435"/>
                      <a:pt x="69" y="435"/>
                    </a:cubicBezTo>
                    <a:cubicBezTo>
                      <a:pt x="46" y="480"/>
                      <a:pt x="46" y="526"/>
                      <a:pt x="23" y="572"/>
                    </a:cubicBezTo>
                    <a:cubicBezTo>
                      <a:pt x="23" y="594"/>
                      <a:pt x="23" y="594"/>
                      <a:pt x="23" y="617"/>
                    </a:cubicBezTo>
                    <a:cubicBezTo>
                      <a:pt x="0" y="731"/>
                      <a:pt x="23" y="845"/>
                      <a:pt x="69" y="960"/>
                    </a:cubicBezTo>
                    <a:cubicBezTo>
                      <a:pt x="92" y="1005"/>
                      <a:pt x="114" y="1028"/>
                      <a:pt x="137" y="1074"/>
                    </a:cubicBezTo>
                    <a:cubicBezTo>
                      <a:pt x="160" y="1119"/>
                      <a:pt x="206" y="1165"/>
                      <a:pt x="251" y="1211"/>
                    </a:cubicBezTo>
                    <a:cubicBezTo>
                      <a:pt x="297" y="1233"/>
                      <a:pt x="320" y="1279"/>
                      <a:pt x="366" y="1302"/>
                    </a:cubicBezTo>
                    <a:cubicBezTo>
                      <a:pt x="388" y="1325"/>
                      <a:pt x="411" y="1325"/>
                      <a:pt x="457" y="1348"/>
                    </a:cubicBezTo>
                    <a:cubicBezTo>
                      <a:pt x="457" y="1348"/>
                      <a:pt x="457" y="1348"/>
                      <a:pt x="480" y="1370"/>
                    </a:cubicBezTo>
                    <a:lnTo>
                      <a:pt x="503" y="1370"/>
                    </a:lnTo>
                    <a:cubicBezTo>
                      <a:pt x="548" y="1393"/>
                      <a:pt x="617" y="1416"/>
                      <a:pt x="662" y="1439"/>
                    </a:cubicBezTo>
                    <a:cubicBezTo>
                      <a:pt x="743" y="1455"/>
                      <a:pt x="835" y="1471"/>
                      <a:pt x="922" y="1471"/>
                    </a:cubicBezTo>
                    <a:cubicBezTo>
                      <a:pt x="959" y="1471"/>
                      <a:pt x="994" y="1468"/>
                      <a:pt x="1027" y="1462"/>
                    </a:cubicBezTo>
                    <a:cubicBezTo>
                      <a:pt x="1187" y="1462"/>
                      <a:pt x="1324" y="1416"/>
                      <a:pt x="1461" y="1348"/>
                    </a:cubicBezTo>
                    <a:cubicBezTo>
                      <a:pt x="1507" y="1302"/>
                      <a:pt x="1552" y="1279"/>
                      <a:pt x="1598" y="1233"/>
                    </a:cubicBezTo>
                    <a:cubicBezTo>
                      <a:pt x="1621" y="1211"/>
                      <a:pt x="1644" y="1188"/>
                      <a:pt x="1667" y="1165"/>
                    </a:cubicBezTo>
                    <a:cubicBezTo>
                      <a:pt x="1689" y="1142"/>
                      <a:pt x="1712" y="1097"/>
                      <a:pt x="1735" y="1051"/>
                    </a:cubicBezTo>
                    <a:cubicBezTo>
                      <a:pt x="1758" y="1005"/>
                      <a:pt x="1781" y="960"/>
                      <a:pt x="1804" y="891"/>
                    </a:cubicBezTo>
                    <a:cubicBezTo>
                      <a:pt x="1804" y="868"/>
                      <a:pt x="1804" y="845"/>
                      <a:pt x="1804" y="823"/>
                    </a:cubicBezTo>
                    <a:cubicBezTo>
                      <a:pt x="1804" y="754"/>
                      <a:pt x="1804" y="709"/>
                      <a:pt x="1804" y="663"/>
                    </a:cubicBezTo>
                    <a:cubicBezTo>
                      <a:pt x="1781" y="594"/>
                      <a:pt x="1758" y="526"/>
                      <a:pt x="1735" y="480"/>
                    </a:cubicBezTo>
                    <a:cubicBezTo>
                      <a:pt x="1689" y="389"/>
                      <a:pt x="1644" y="343"/>
                      <a:pt x="1598" y="275"/>
                    </a:cubicBezTo>
                    <a:cubicBezTo>
                      <a:pt x="1552" y="229"/>
                      <a:pt x="1484" y="184"/>
                      <a:pt x="1438" y="161"/>
                    </a:cubicBezTo>
                    <a:cubicBezTo>
                      <a:pt x="1370" y="115"/>
                      <a:pt x="1301" y="92"/>
                      <a:pt x="1210" y="69"/>
                    </a:cubicBezTo>
                    <a:cubicBezTo>
                      <a:pt x="1096" y="24"/>
                      <a:pt x="982" y="1"/>
                      <a:pt x="868"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6" name="Google Shape;3846;p34"/>
              <p:cNvSpPr/>
              <p:nvPr/>
            </p:nvSpPr>
            <p:spPr>
              <a:xfrm>
                <a:off x="1403775" y="547184"/>
                <a:ext cx="64196" cy="72008"/>
              </a:xfrm>
              <a:custGeom>
                <a:rect b="b" l="l" r="r" t="t"/>
                <a:pathLst>
                  <a:path extrusionOk="0" h="2664" w="2375">
                    <a:moveTo>
                      <a:pt x="1438" y="480"/>
                    </a:moveTo>
                    <a:cubicBezTo>
                      <a:pt x="1454" y="495"/>
                      <a:pt x="1459" y="500"/>
                      <a:pt x="1468" y="502"/>
                    </a:cubicBezTo>
                    <a:lnTo>
                      <a:pt x="1468" y="502"/>
                    </a:lnTo>
                    <a:cubicBezTo>
                      <a:pt x="1458" y="494"/>
                      <a:pt x="1448" y="487"/>
                      <a:pt x="1438" y="480"/>
                    </a:cubicBezTo>
                    <a:close/>
                    <a:moveTo>
                      <a:pt x="982" y="320"/>
                    </a:moveTo>
                    <a:cubicBezTo>
                      <a:pt x="1050" y="343"/>
                      <a:pt x="1142" y="343"/>
                      <a:pt x="1210" y="365"/>
                    </a:cubicBezTo>
                    <a:cubicBezTo>
                      <a:pt x="1286" y="403"/>
                      <a:pt x="1362" y="441"/>
                      <a:pt x="1438" y="480"/>
                    </a:cubicBezTo>
                    <a:lnTo>
                      <a:pt x="1438" y="480"/>
                    </a:lnTo>
                    <a:cubicBezTo>
                      <a:pt x="1438" y="480"/>
                      <a:pt x="1438" y="480"/>
                      <a:pt x="1438" y="480"/>
                    </a:cubicBezTo>
                    <a:lnTo>
                      <a:pt x="1438" y="480"/>
                    </a:lnTo>
                    <a:cubicBezTo>
                      <a:pt x="1454" y="487"/>
                      <a:pt x="1469" y="495"/>
                      <a:pt x="1484" y="502"/>
                    </a:cubicBezTo>
                    <a:cubicBezTo>
                      <a:pt x="1477" y="502"/>
                      <a:pt x="1472" y="502"/>
                      <a:pt x="1468" y="502"/>
                    </a:cubicBezTo>
                    <a:lnTo>
                      <a:pt x="1468" y="502"/>
                    </a:lnTo>
                    <a:cubicBezTo>
                      <a:pt x="1549" y="563"/>
                      <a:pt x="1628" y="624"/>
                      <a:pt x="1689" y="685"/>
                    </a:cubicBezTo>
                    <a:cubicBezTo>
                      <a:pt x="1781" y="799"/>
                      <a:pt x="1849" y="890"/>
                      <a:pt x="1895" y="1005"/>
                    </a:cubicBezTo>
                    <a:cubicBezTo>
                      <a:pt x="1963" y="1119"/>
                      <a:pt x="2009" y="1233"/>
                      <a:pt x="2032" y="1370"/>
                    </a:cubicBezTo>
                    <a:cubicBezTo>
                      <a:pt x="2055" y="1461"/>
                      <a:pt x="2055" y="1575"/>
                      <a:pt x="2055" y="1666"/>
                    </a:cubicBezTo>
                    <a:cubicBezTo>
                      <a:pt x="2032" y="1735"/>
                      <a:pt x="2032" y="1826"/>
                      <a:pt x="2009" y="1895"/>
                    </a:cubicBezTo>
                    <a:cubicBezTo>
                      <a:pt x="1986" y="1963"/>
                      <a:pt x="1963" y="2009"/>
                      <a:pt x="1918" y="2077"/>
                    </a:cubicBezTo>
                    <a:cubicBezTo>
                      <a:pt x="1895" y="2123"/>
                      <a:pt x="1849" y="2169"/>
                      <a:pt x="1804" y="2191"/>
                    </a:cubicBezTo>
                    <a:cubicBezTo>
                      <a:pt x="1781" y="2237"/>
                      <a:pt x="1735" y="2260"/>
                      <a:pt x="1689" y="2283"/>
                    </a:cubicBezTo>
                    <a:cubicBezTo>
                      <a:pt x="1644" y="2306"/>
                      <a:pt x="1598" y="2328"/>
                      <a:pt x="1552" y="2328"/>
                    </a:cubicBezTo>
                    <a:cubicBezTo>
                      <a:pt x="1484" y="2351"/>
                      <a:pt x="1438" y="2351"/>
                      <a:pt x="1370" y="2351"/>
                    </a:cubicBezTo>
                    <a:cubicBezTo>
                      <a:pt x="1301" y="2328"/>
                      <a:pt x="1233" y="2328"/>
                      <a:pt x="1187" y="2306"/>
                    </a:cubicBezTo>
                    <a:cubicBezTo>
                      <a:pt x="1073" y="2283"/>
                      <a:pt x="1005" y="2237"/>
                      <a:pt x="913" y="2191"/>
                    </a:cubicBezTo>
                    <a:cubicBezTo>
                      <a:pt x="822" y="2123"/>
                      <a:pt x="754" y="2054"/>
                      <a:pt x="685" y="1986"/>
                    </a:cubicBezTo>
                    <a:cubicBezTo>
                      <a:pt x="594" y="1872"/>
                      <a:pt x="525" y="1758"/>
                      <a:pt x="457" y="1644"/>
                    </a:cubicBezTo>
                    <a:cubicBezTo>
                      <a:pt x="434" y="1598"/>
                      <a:pt x="411" y="1529"/>
                      <a:pt x="388" y="1484"/>
                    </a:cubicBezTo>
                    <a:cubicBezTo>
                      <a:pt x="388" y="1461"/>
                      <a:pt x="388" y="1461"/>
                      <a:pt x="388" y="1461"/>
                    </a:cubicBezTo>
                    <a:cubicBezTo>
                      <a:pt x="366" y="1415"/>
                      <a:pt x="366" y="1347"/>
                      <a:pt x="343" y="1301"/>
                    </a:cubicBezTo>
                    <a:cubicBezTo>
                      <a:pt x="343" y="1233"/>
                      <a:pt x="320" y="1164"/>
                      <a:pt x="320" y="1119"/>
                    </a:cubicBezTo>
                    <a:cubicBezTo>
                      <a:pt x="320" y="1073"/>
                      <a:pt x="320" y="1050"/>
                      <a:pt x="320" y="1027"/>
                    </a:cubicBezTo>
                    <a:cubicBezTo>
                      <a:pt x="320" y="959"/>
                      <a:pt x="343" y="913"/>
                      <a:pt x="343" y="845"/>
                    </a:cubicBezTo>
                    <a:cubicBezTo>
                      <a:pt x="343" y="822"/>
                      <a:pt x="366" y="799"/>
                      <a:pt x="366" y="776"/>
                    </a:cubicBezTo>
                    <a:cubicBezTo>
                      <a:pt x="388" y="708"/>
                      <a:pt x="411" y="639"/>
                      <a:pt x="457" y="594"/>
                    </a:cubicBezTo>
                    <a:cubicBezTo>
                      <a:pt x="480" y="548"/>
                      <a:pt x="525" y="502"/>
                      <a:pt x="571" y="480"/>
                    </a:cubicBezTo>
                    <a:cubicBezTo>
                      <a:pt x="594" y="434"/>
                      <a:pt x="639" y="411"/>
                      <a:pt x="685" y="388"/>
                    </a:cubicBezTo>
                    <a:cubicBezTo>
                      <a:pt x="731" y="365"/>
                      <a:pt x="776" y="343"/>
                      <a:pt x="845" y="343"/>
                    </a:cubicBezTo>
                    <a:cubicBezTo>
                      <a:pt x="891" y="320"/>
                      <a:pt x="936" y="320"/>
                      <a:pt x="982" y="320"/>
                    </a:cubicBezTo>
                    <a:close/>
                    <a:moveTo>
                      <a:pt x="959" y="0"/>
                    </a:moveTo>
                    <a:cubicBezTo>
                      <a:pt x="868" y="0"/>
                      <a:pt x="776" y="23"/>
                      <a:pt x="685" y="46"/>
                    </a:cubicBezTo>
                    <a:cubicBezTo>
                      <a:pt x="617" y="46"/>
                      <a:pt x="525" y="114"/>
                      <a:pt x="457" y="160"/>
                    </a:cubicBezTo>
                    <a:cubicBezTo>
                      <a:pt x="388" y="183"/>
                      <a:pt x="320" y="251"/>
                      <a:pt x="274" y="297"/>
                    </a:cubicBezTo>
                    <a:cubicBezTo>
                      <a:pt x="274" y="297"/>
                      <a:pt x="274" y="297"/>
                      <a:pt x="251" y="320"/>
                    </a:cubicBezTo>
                    <a:cubicBezTo>
                      <a:pt x="229" y="343"/>
                      <a:pt x="229" y="343"/>
                      <a:pt x="229" y="365"/>
                    </a:cubicBezTo>
                    <a:cubicBezTo>
                      <a:pt x="183" y="411"/>
                      <a:pt x="137" y="480"/>
                      <a:pt x="114" y="548"/>
                    </a:cubicBezTo>
                    <a:cubicBezTo>
                      <a:pt x="69" y="639"/>
                      <a:pt x="46" y="731"/>
                      <a:pt x="23" y="822"/>
                    </a:cubicBezTo>
                    <a:cubicBezTo>
                      <a:pt x="0" y="868"/>
                      <a:pt x="0" y="913"/>
                      <a:pt x="0" y="959"/>
                    </a:cubicBezTo>
                    <a:cubicBezTo>
                      <a:pt x="0" y="1005"/>
                      <a:pt x="0" y="1050"/>
                      <a:pt x="0" y="1119"/>
                    </a:cubicBezTo>
                    <a:cubicBezTo>
                      <a:pt x="0" y="1210"/>
                      <a:pt x="0" y="1324"/>
                      <a:pt x="23" y="1415"/>
                    </a:cubicBezTo>
                    <a:cubicBezTo>
                      <a:pt x="46" y="1438"/>
                      <a:pt x="46" y="1461"/>
                      <a:pt x="46" y="1461"/>
                    </a:cubicBezTo>
                    <a:lnTo>
                      <a:pt x="46" y="1484"/>
                    </a:lnTo>
                    <a:cubicBezTo>
                      <a:pt x="69" y="1598"/>
                      <a:pt x="114" y="1712"/>
                      <a:pt x="160" y="1803"/>
                    </a:cubicBezTo>
                    <a:cubicBezTo>
                      <a:pt x="183" y="1803"/>
                      <a:pt x="183" y="1826"/>
                      <a:pt x="183" y="1826"/>
                    </a:cubicBezTo>
                    <a:lnTo>
                      <a:pt x="183" y="1849"/>
                    </a:lnTo>
                    <a:cubicBezTo>
                      <a:pt x="229" y="1918"/>
                      <a:pt x="274" y="1986"/>
                      <a:pt x="320" y="2054"/>
                    </a:cubicBezTo>
                    <a:cubicBezTo>
                      <a:pt x="343" y="2054"/>
                      <a:pt x="343" y="2077"/>
                      <a:pt x="366" y="2100"/>
                    </a:cubicBezTo>
                    <a:cubicBezTo>
                      <a:pt x="366" y="2100"/>
                      <a:pt x="366" y="2123"/>
                      <a:pt x="366" y="2123"/>
                    </a:cubicBezTo>
                    <a:cubicBezTo>
                      <a:pt x="457" y="2237"/>
                      <a:pt x="571" y="2328"/>
                      <a:pt x="662" y="2420"/>
                    </a:cubicBezTo>
                    <a:cubicBezTo>
                      <a:pt x="880" y="2565"/>
                      <a:pt x="1144" y="2664"/>
                      <a:pt x="1407" y="2664"/>
                    </a:cubicBezTo>
                    <a:cubicBezTo>
                      <a:pt x="1558" y="2664"/>
                      <a:pt x="1708" y="2631"/>
                      <a:pt x="1849" y="2557"/>
                    </a:cubicBezTo>
                    <a:cubicBezTo>
                      <a:pt x="1941" y="2534"/>
                      <a:pt x="2009" y="2465"/>
                      <a:pt x="2077" y="2397"/>
                    </a:cubicBezTo>
                    <a:cubicBezTo>
                      <a:pt x="2146" y="2328"/>
                      <a:pt x="2192" y="2260"/>
                      <a:pt x="2237" y="2169"/>
                    </a:cubicBezTo>
                    <a:cubicBezTo>
                      <a:pt x="2283" y="2100"/>
                      <a:pt x="2306" y="2009"/>
                      <a:pt x="2329" y="1918"/>
                    </a:cubicBezTo>
                    <a:cubicBezTo>
                      <a:pt x="2374" y="1803"/>
                      <a:pt x="2374" y="1666"/>
                      <a:pt x="2374" y="1552"/>
                    </a:cubicBezTo>
                    <a:cubicBezTo>
                      <a:pt x="2374" y="1438"/>
                      <a:pt x="2351" y="1324"/>
                      <a:pt x="2329" y="1233"/>
                    </a:cubicBezTo>
                    <a:cubicBezTo>
                      <a:pt x="2306" y="1096"/>
                      <a:pt x="2260" y="982"/>
                      <a:pt x="2192" y="890"/>
                    </a:cubicBezTo>
                    <a:cubicBezTo>
                      <a:pt x="2123" y="708"/>
                      <a:pt x="1986" y="548"/>
                      <a:pt x="1849" y="388"/>
                    </a:cubicBezTo>
                    <a:cubicBezTo>
                      <a:pt x="1712" y="251"/>
                      <a:pt x="1530" y="137"/>
                      <a:pt x="1347" y="69"/>
                    </a:cubicBezTo>
                    <a:cubicBezTo>
                      <a:pt x="1233" y="23"/>
                      <a:pt x="1119" y="0"/>
                      <a:pt x="1005"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47" name="Google Shape;3847;p34"/>
            <p:cNvSpPr/>
            <p:nvPr/>
          </p:nvSpPr>
          <p:spPr>
            <a:xfrm>
              <a:off x="1497030" y="-191014"/>
              <a:ext cx="193481" cy="191021"/>
            </a:xfrm>
            <a:custGeom>
              <a:rect b="b" l="l" r="r" t="t"/>
              <a:pathLst>
                <a:path extrusionOk="0" h="7067" w="7158">
                  <a:moveTo>
                    <a:pt x="4230" y="1"/>
                  </a:moveTo>
                  <a:cubicBezTo>
                    <a:pt x="4050" y="1"/>
                    <a:pt x="3847" y="107"/>
                    <a:pt x="3643" y="329"/>
                  </a:cubicBezTo>
                  <a:lnTo>
                    <a:pt x="3552" y="420"/>
                  </a:lnTo>
                  <a:lnTo>
                    <a:pt x="3460" y="512"/>
                  </a:lnTo>
                  <a:lnTo>
                    <a:pt x="2570" y="1493"/>
                  </a:lnTo>
                  <a:lnTo>
                    <a:pt x="1155" y="1265"/>
                  </a:lnTo>
                  <a:lnTo>
                    <a:pt x="995" y="1242"/>
                  </a:lnTo>
                  <a:cubicBezTo>
                    <a:pt x="930" y="1234"/>
                    <a:pt x="868" y="1230"/>
                    <a:pt x="809" y="1230"/>
                  </a:cubicBezTo>
                  <a:cubicBezTo>
                    <a:pt x="217" y="1230"/>
                    <a:pt x="1" y="1640"/>
                    <a:pt x="333" y="2201"/>
                  </a:cubicBezTo>
                  <a:lnTo>
                    <a:pt x="447" y="2452"/>
                  </a:lnTo>
                  <a:lnTo>
                    <a:pt x="1086" y="3616"/>
                  </a:lnTo>
                  <a:lnTo>
                    <a:pt x="516" y="4780"/>
                  </a:lnTo>
                  <a:lnTo>
                    <a:pt x="447" y="4917"/>
                  </a:lnTo>
                  <a:lnTo>
                    <a:pt x="379" y="5031"/>
                  </a:lnTo>
                  <a:cubicBezTo>
                    <a:pt x="101" y="5607"/>
                    <a:pt x="307" y="5993"/>
                    <a:pt x="831" y="5993"/>
                  </a:cubicBezTo>
                  <a:cubicBezTo>
                    <a:pt x="910" y="5993"/>
                    <a:pt x="995" y="5985"/>
                    <a:pt x="1086" y="5967"/>
                  </a:cubicBezTo>
                  <a:lnTo>
                    <a:pt x="1223" y="5944"/>
                  </a:lnTo>
                  <a:lnTo>
                    <a:pt x="1360" y="5921"/>
                  </a:lnTo>
                  <a:lnTo>
                    <a:pt x="2661" y="5670"/>
                  </a:lnTo>
                  <a:lnTo>
                    <a:pt x="3711" y="6674"/>
                  </a:lnTo>
                  <a:lnTo>
                    <a:pt x="3803" y="6766"/>
                  </a:lnTo>
                  <a:cubicBezTo>
                    <a:pt x="3997" y="6969"/>
                    <a:pt x="4192" y="7067"/>
                    <a:pt x="4363" y="7067"/>
                  </a:cubicBezTo>
                  <a:cubicBezTo>
                    <a:pt x="4633" y="7067"/>
                    <a:pt x="4842" y="6825"/>
                    <a:pt x="4898" y="6378"/>
                  </a:cubicBezTo>
                  <a:lnTo>
                    <a:pt x="5104" y="4803"/>
                  </a:lnTo>
                  <a:lnTo>
                    <a:pt x="6268" y="4186"/>
                  </a:lnTo>
                  <a:lnTo>
                    <a:pt x="6405" y="4118"/>
                  </a:lnTo>
                  <a:lnTo>
                    <a:pt x="6519" y="4072"/>
                  </a:lnTo>
                  <a:cubicBezTo>
                    <a:pt x="7158" y="3730"/>
                    <a:pt x="7135" y="3205"/>
                    <a:pt x="6473" y="2908"/>
                  </a:cubicBezTo>
                  <a:lnTo>
                    <a:pt x="6405" y="2863"/>
                  </a:lnTo>
                  <a:lnTo>
                    <a:pt x="5035" y="2223"/>
                  </a:lnTo>
                  <a:lnTo>
                    <a:pt x="4807" y="900"/>
                  </a:lnTo>
                  <a:lnTo>
                    <a:pt x="4784" y="649"/>
                  </a:lnTo>
                  <a:cubicBezTo>
                    <a:pt x="4703" y="228"/>
                    <a:pt x="4492" y="1"/>
                    <a:pt x="42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48" name="Google Shape;3848;p34"/>
            <p:cNvGrpSpPr/>
            <p:nvPr/>
          </p:nvGrpSpPr>
          <p:grpSpPr>
            <a:xfrm rot="-9900040">
              <a:off x="2615838" y="-322417"/>
              <a:ext cx="275184" cy="229965"/>
              <a:chOff x="1192779" y="389220"/>
              <a:chExt cx="275192" cy="229972"/>
            </a:xfrm>
          </p:grpSpPr>
          <p:sp>
            <p:nvSpPr>
              <p:cNvPr id="3849" name="Google Shape;3849;p34"/>
              <p:cNvSpPr/>
              <p:nvPr/>
            </p:nvSpPr>
            <p:spPr>
              <a:xfrm>
                <a:off x="1406857" y="549643"/>
                <a:ext cx="58033" cy="65413"/>
              </a:xfrm>
              <a:custGeom>
                <a:rect b="b" l="l" r="r" t="t"/>
                <a:pathLst>
                  <a:path extrusionOk="0" h="2420" w="2147">
                    <a:moveTo>
                      <a:pt x="754" y="0"/>
                    </a:moveTo>
                    <a:cubicBezTo>
                      <a:pt x="708" y="0"/>
                      <a:pt x="662" y="23"/>
                      <a:pt x="617" y="23"/>
                    </a:cubicBezTo>
                    <a:cubicBezTo>
                      <a:pt x="503" y="46"/>
                      <a:pt x="366" y="92"/>
                      <a:pt x="297" y="183"/>
                    </a:cubicBezTo>
                    <a:cubicBezTo>
                      <a:pt x="252" y="229"/>
                      <a:pt x="229" y="297"/>
                      <a:pt x="206" y="343"/>
                    </a:cubicBezTo>
                    <a:cubicBezTo>
                      <a:pt x="160" y="389"/>
                      <a:pt x="137" y="434"/>
                      <a:pt x="115" y="457"/>
                    </a:cubicBezTo>
                    <a:cubicBezTo>
                      <a:pt x="46" y="594"/>
                      <a:pt x="0" y="754"/>
                      <a:pt x="0" y="959"/>
                    </a:cubicBezTo>
                    <a:cubicBezTo>
                      <a:pt x="23" y="1050"/>
                      <a:pt x="46" y="1165"/>
                      <a:pt x="46" y="1233"/>
                    </a:cubicBezTo>
                    <a:cubicBezTo>
                      <a:pt x="69" y="1302"/>
                      <a:pt x="92" y="1370"/>
                      <a:pt x="115" y="1438"/>
                    </a:cubicBezTo>
                    <a:cubicBezTo>
                      <a:pt x="183" y="1598"/>
                      <a:pt x="274" y="1735"/>
                      <a:pt x="366" y="1872"/>
                    </a:cubicBezTo>
                    <a:cubicBezTo>
                      <a:pt x="434" y="1941"/>
                      <a:pt x="503" y="2009"/>
                      <a:pt x="571" y="2078"/>
                    </a:cubicBezTo>
                    <a:cubicBezTo>
                      <a:pt x="617" y="2146"/>
                      <a:pt x="685" y="2192"/>
                      <a:pt x="731" y="2237"/>
                    </a:cubicBezTo>
                    <a:cubicBezTo>
                      <a:pt x="777" y="2260"/>
                      <a:pt x="799" y="2283"/>
                      <a:pt x="845" y="2306"/>
                    </a:cubicBezTo>
                    <a:cubicBezTo>
                      <a:pt x="913" y="2351"/>
                      <a:pt x="1005" y="2374"/>
                      <a:pt x="1096" y="2397"/>
                    </a:cubicBezTo>
                    <a:cubicBezTo>
                      <a:pt x="1165" y="2420"/>
                      <a:pt x="1210" y="2420"/>
                      <a:pt x="1279" y="2420"/>
                    </a:cubicBezTo>
                    <a:lnTo>
                      <a:pt x="1438" y="2420"/>
                    </a:lnTo>
                    <a:cubicBezTo>
                      <a:pt x="1484" y="2420"/>
                      <a:pt x="1530" y="2397"/>
                      <a:pt x="1598" y="2374"/>
                    </a:cubicBezTo>
                    <a:cubicBezTo>
                      <a:pt x="1621" y="2374"/>
                      <a:pt x="1667" y="2374"/>
                      <a:pt x="1690" y="2351"/>
                    </a:cubicBezTo>
                    <a:cubicBezTo>
                      <a:pt x="1781" y="2306"/>
                      <a:pt x="1827" y="2260"/>
                      <a:pt x="1872" y="2215"/>
                    </a:cubicBezTo>
                    <a:cubicBezTo>
                      <a:pt x="2009" y="2078"/>
                      <a:pt x="2078" y="1918"/>
                      <a:pt x="2100" y="1758"/>
                    </a:cubicBezTo>
                    <a:cubicBezTo>
                      <a:pt x="2146" y="1621"/>
                      <a:pt x="2146" y="1461"/>
                      <a:pt x="2123" y="1302"/>
                    </a:cubicBezTo>
                    <a:cubicBezTo>
                      <a:pt x="2078" y="1165"/>
                      <a:pt x="2032" y="1028"/>
                      <a:pt x="1941" y="868"/>
                    </a:cubicBezTo>
                    <a:cubicBezTo>
                      <a:pt x="1895" y="777"/>
                      <a:pt x="1849" y="708"/>
                      <a:pt x="1804" y="662"/>
                    </a:cubicBezTo>
                    <a:cubicBezTo>
                      <a:pt x="1758" y="571"/>
                      <a:pt x="1690" y="480"/>
                      <a:pt x="1598" y="411"/>
                    </a:cubicBezTo>
                    <a:cubicBezTo>
                      <a:pt x="1461" y="252"/>
                      <a:pt x="1279" y="137"/>
                      <a:pt x="1073" y="69"/>
                    </a:cubicBezTo>
                    <a:cubicBezTo>
                      <a:pt x="982" y="46"/>
                      <a:pt x="868" y="0"/>
                      <a:pt x="754"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0" name="Google Shape;3850;p34"/>
              <p:cNvSpPr/>
              <p:nvPr/>
            </p:nvSpPr>
            <p:spPr>
              <a:xfrm>
                <a:off x="1197699" y="502746"/>
                <a:ext cx="50627" cy="50627"/>
              </a:xfrm>
              <a:custGeom>
                <a:rect b="b" l="l" r="r" t="t"/>
                <a:pathLst>
                  <a:path extrusionOk="0" h="1873" w="1873">
                    <a:moveTo>
                      <a:pt x="914" y="1"/>
                    </a:moveTo>
                    <a:cubicBezTo>
                      <a:pt x="845" y="1"/>
                      <a:pt x="754" y="24"/>
                      <a:pt x="685" y="46"/>
                    </a:cubicBezTo>
                    <a:cubicBezTo>
                      <a:pt x="640" y="46"/>
                      <a:pt x="571" y="69"/>
                      <a:pt x="503" y="115"/>
                    </a:cubicBezTo>
                    <a:cubicBezTo>
                      <a:pt x="480" y="138"/>
                      <a:pt x="457" y="138"/>
                      <a:pt x="457" y="161"/>
                    </a:cubicBezTo>
                    <a:cubicBezTo>
                      <a:pt x="434" y="183"/>
                      <a:pt x="412" y="206"/>
                      <a:pt x="389" y="206"/>
                    </a:cubicBezTo>
                    <a:cubicBezTo>
                      <a:pt x="366" y="229"/>
                      <a:pt x="366" y="229"/>
                      <a:pt x="343" y="252"/>
                    </a:cubicBezTo>
                    <a:cubicBezTo>
                      <a:pt x="275" y="298"/>
                      <a:pt x="229" y="343"/>
                      <a:pt x="206" y="412"/>
                    </a:cubicBezTo>
                    <a:cubicBezTo>
                      <a:pt x="115" y="480"/>
                      <a:pt x="69" y="594"/>
                      <a:pt x="46" y="686"/>
                    </a:cubicBezTo>
                    <a:cubicBezTo>
                      <a:pt x="24" y="754"/>
                      <a:pt x="24" y="822"/>
                      <a:pt x="24" y="891"/>
                    </a:cubicBezTo>
                    <a:cubicBezTo>
                      <a:pt x="24" y="1005"/>
                      <a:pt x="1" y="1119"/>
                      <a:pt x="46" y="1233"/>
                    </a:cubicBezTo>
                    <a:cubicBezTo>
                      <a:pt x="115" y="1416"/>
                      <a:pt x="229" y="1576"/>
                      <a:pt x="389" y="1713"/>
                    </a:cubicBezTo>
                    <a:cubicBezTo>
                      <a:pt x="480" y="1758"/>
                      <a:pt x="594" y="1827"/>
                      <a:pt x="708" y="1850"/>
                    </a:cubicBezTo>
                    <a:cubicBezTo>
                      <a:pt x="822" y="1872"/>
                      <a:pt x="914" y="1872"/>
                      <a:pt x="1005" y="1872"/>
                    </a:cubicBezTo>
                    <a:cubicBezTo>
                      <a:pt x="1051" y="1872"/>
                      <a:pt x="1096" y="1850"/>
                      <a:pt x="1142" y="1850"/>
                    </a:cubicBezTo>
                    <a:cubicBezTo>
                      <a:pt x="1210" y="1827"/>
                      <a:pt x="1256" y="1827"/>
                      <a:pt x="1279" y="1804"/>
                    </a:cubicBezTo>
                    <a:cubicBezTo>
                      <a:pt x="1416" y="1758"/>
                      <a:pt x="1553" y="1713"/>
                      <a:pt x="1644" y="1599"/>
                    </a:cubicBezTo>
                    <a:cubicBezTo>
                      <a:pt x="1667" y="1576"/>
                      <a:pt x="1690" y="1530"/>
                      <a:pt x="1735" y="1484"/>
                    </a:cubicBezTo>
                    <a:cubicBezTo>
                      <a:pt x="1758" y="1416"/>
                      <a:pt x="1781" y="1370"/>
                      <a:pt x="1804" y="1302"/>
                    </a:cubicBezTo>
                    <a:cubicBezTo>
                      <a:pt x="1827" y="1233"/>
                      <a:pt x="1827" y="1188"/>
                      <a:pt x="1850" y="1165"/>
                    </a:cubicBezTo>
                    <a:cubicBezTo>
                      <a:pt x="1872" y="1074"/>
                      <a:pt x="1850" y="982"/>
                      <a:pt x="1827" y="891"/>
                    </a:cubicBezTo>
                    <a:cubicBezTo>
                      <a:pt x="1804" y="777"/>
                      <a:pt x="1758" y="708"/>
                      <a:pt x="1713" y="617"/>
                    </a:cubicBezTo>
                    <a:cubicBezTo>
                      <a:pt x="1667" y="549"/>
                      <a:pt x="1598" y="480"/>
                      <a:pt x="1530" y="412"/>
                    </a:cubicBezTo>
                    <a:cubicBezTo>
                      <a:pt x="1484" y="366"/>
                      <a:pt x="1439" y="343"/>
                      <a:pt x="1370" y="298"/>
                    </a:cubicBezTo>
                    <a:cubicBezTo>
                      <a:pt x="1370" y="275"/>
                      <a:pt x="1370" y="252"/>
                      <a:pt x="1347" y="229"/>
                    </a:cubicBezTo>
                    <a:cubicBezTo>
                      <a:pt x="1302" y="161"/>
                      <a:pt x="1279" y="138"/>
                      <a:pt x="1233" y="115"/>
                    </a:cubicBezTo>
                    <a:cubicBezTo>
                      <a:pt x="1165" y="46"/>
                      <a:pt x="1073" y="24"/>
                      <a:pt x="982"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1" name="Google Shape;3851;p34"/>
              <p:cNvSpPr/>
              <p:nvPr/>
            </p:nvSpPr>
            <p:spPr>
              <a:xfrm>
                <a:off x="1243974" y="392329"/>
                <a:ext cx="39518" cy="30868"/>
              </a:xfrm>
              <a:custGeom>
                <a:rect b="b" l="l" r="r" t="t"/>
                <a:pathLst>
                  <a:path extrusionOk="0" h="1142" w="1462">
                    <a:moveTo>
                      <a:pt x="571" y="0"/>
                    </a:moveTo>
                    <a:cubicBezTo>
                      <a:pt x="503" y="0"/>
                      <a:pt x="411" y="0"/>
                      <a:pt x="320" y="46"/>
                    </a:cubicBezTo>
                    <a:cubicBezTo>
                      <a:pt x="275" y="69"/>
                      <a:pt x="229" y="91"/>
                      <a:pt x="183" y="137"/>
                    </a:cubicBezTo>
                    <a:cubicBezTo>
                      <a:pt x="138" y="160"/>
                      <a:pt x="115" y="205"/>
                      <a:pt x="69" y="274"/>
                    </a:cubicBezTo>
                    <a:lnTo>
                      <a:pt x="46" y="320"/>
                    </a:lnTo>
                    <a:cubicBezTo>
                      <a:pt x="23" y="365"/>
                      <a:pt x="23" y="411"/>
                      <a:pt x="1" y="457"/>
                    </a:cubicBezTo>
                    <a:cubicBezTo>
                      <a:pt x="1" y="479"/>
                      <a:pt x="1" y="525"/>
                      <a:pt x="1" y="594"/>
                    </a:cubicBezTo>
                    <a:cubicBezTo>
                      <a:pt x="23" y="730"/>
                      <a:pt x="115" y="867"/>
                      <a:pt x="183" y="936"/>
                    </a:cubicBezTo>
                    <a:cubicBezTo>
                      <a:pt x="275" y="1004"/>
                      <a:pt x="366" y="1073"/>
                      <a:pt x="480" y="1118"/>
                    </a:cubicBezTo>
                    <a:cubicBezTo>
                      <a:pt x="548" y="1141"/>
                      <a:pt x="617" y="1141"/>
                      <a:pt x="708" y="1141"/>
                    </a:cubicBezTo>
                    <a:lnTo>
                      <a:pt x="777" y="1141"/>
                    </a:lnTo>
                    <a:cubicBezTo>
                      <a:pt x="822" y="1141"/>
                      <a:pt x="891" y="1118"/>
                      <a:pt x="959" y="1096"/>
                    </a:cubicBezTo>
                    <a:cubicBezTo>
                      <a:pt x="1005" y="1096"/>
                      <a:pt x="1051" y="1073"/>
                      <a:pt x="1119" y="1050"/>
                    </a:cubicBezTo>
                    <a:cubicBezTo>
                      <a:pt x="1188" y="1004"/>
                      <a:pt x="1256" y="959"/>
                      <a:pt x="1302" y="913"/>
                    </a:cubicBezTo>
                    <a:cubicBezTo>
                      <a:pt x="1347" y="867"/>
                      <a:pt x="1393" y="799"/>
                      <a:pt x="1439" y="730"/>
                    </a:cubicBezTo>
                    <a:cubicBezTo>
                      <a:pt x="1461" y="685"/>
                      <a:pt x="1461" y="616"/>
                      <a:pt x="1461" y="594"/>
                    </a:cubicBezTo>
                    <a:cubicBezTo>
                      <a:pt x="1461" y="571"/>
                      <a:pt x="1461" y="525"/>
                      <a:pt x="1439" y="502"/>
                    </a:cubicBezTo>
                    <a:cubicBezTo>
                      <a:pt x="1439" y="457"/>
                      <a:pt x="1416" y="434"/>
                      <a:pt x="1393" y="411"/>
                    </a:cubicBezTo>
                    <a:cubicBezTo>
                      <a:pt x="1279" y="183"/>
                      <a:pt x="1028" y="46"/>
                      <a:pt x="663"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2" name="Google Shape;3852;p34"/>
              <p:cNvSpPr/>
              <p:nvPr/>
            </p:nvSpPr>
            <p:spPr>
              <a:xfrm>
                <a:off x="1192779" y="499665"/>
                <a:ext cx="60466" cy="60277"/>
              </a:xfrm>
              <a:custGeom>
                <a:rect b="b" l="l" r="r" t="t"/>
                <a:pathLst>
                  <a:path extrusionOk="0" h="2230" w="2237">
                    <a:moveTo>
                      <a:pt x="1164" y="343"/>
                    </a:moveTo>
                    <a:cubicBezTo>
                      <a:pt x="1233" y="343"/>
                      <a:pt x="1301" y="366"/>
                      <a:pt x="1370" y="366"/>
                    </a:cubicBezTo>
                    <a:cubicBezTo>
                      <a:pt x="1415" y="412"/>
                      <a:pt x="1484" y="434"/>
                      <a:pt x="1552" y="457"/>
                    </a:cubicBezTo>
                    <a:cubicBezTo>
                      <a:pt x="1598" y="503"/>
                      <a:pt x="1644" y="548"/>
                      <a:pt x="1712" y="594"/>
                    </a:cubicBezTo>
                    <a:cubicBezTo>
                      <a:pt x="1758" y="663"/>
                      <a:pt x="1780" y="708"/>
                      <a:pt x="1826" y="777"/>
                    </a:cubicBezTo>
                    <a:cubicBezTo>
                      <a:pt x="1849" y="822"/>
                      <a:pt x="1872" y="891"/>
                      <a:pt x="1872" y="936"/>
                    </a:cubicBezTo>
                    <a:cubicBezTo>
                      <a:pt x="1895" y="1028"/>
                      <a:pt x="1895" y="1096"/>
                      <a:pt x="1895" y="1165"/>
                    </a:cubicBezTo>
                    <a:cubicBezTo>
                      <a:pt x="1895" y="1233"/>
                      <a:pt x="1872" y="1302"/>
                      <a:pt x="1849" y="1370"/>
                    </a:cubicBezTo>
                    <a:cubicBezTo>
                      <a:pt x="1826" y="1439"/>
                      <a:pt x="1803" y="1484"/>
                      <a:pt x="1758" y="1553"/>
                    </a:cubicBezTo>
                    <a:cubicBezTo>
                      <a:pt x="1735" y="1621"/>
                      <a:pt x="1689" y="1667"/>
                      <a:pt x="1621" y="1713"/>
                    </a:cubicBezTo>
                    <a:cubicBezTo>
                      <a:pt x="1575" y="1758"/>
                      <a:pt x="1507" y="1804"/>
                      <a:pt x="1461" y="1827"/>
                    </a:cubicBezTo>
                    <a:cubicBezTo>
                      <a:pt x="1392" y="1849"/>
                      <a:pt x="1324" y="1872"/>
                      <a:pt x="1255" y="1895"/>
                    </a:cubicBezTo>
                    <a:lnTo>
                      <a:pt x="1050" y="1895"/>
                    </a:lnTo>
                    <a:cubicBezTo>
                      <a:pt x="982" y="1895"/>
                      <a:pt x="936" y="1895"/>
                      <a:pt x="867" y="1872"/>
                    </a:cubicBezTo>
                    <a:cubicBezTo>
                      <a:pt x="799" y="1849"/>
                      <a:pt x="731" y="1804"/>
                      <a:pt x="685" y="1781"/>
                    </a:cubicBezTo>
                    <a:cubicBezTo>
                      <a:pt x="616" y="1735"/>
                      <a:pt x="571" y="1690"/>
                      <a:pt x="525" y="1644"/>
                    </a:cubicBezTo>
                    <a:cubicBezTo>
                      <a:pt x="525" y="1644"/>
                      <a:pt x="525" y="1644"/>
                      <a:pt x="525" y="1621"/>
                    </a:cubicBezTo>
                    <a:lnTo>
                      <a:pt x="502" y="1621"/>
                    </a:lnTo>
                    <a:cubicBezTo>
                      <a:pt x="479" y="1576"/>
                      <a:pt x="434" y="1530"/>
                      <a:pt x="411" y="1461"/>
                    </a:cubicBezTo>
                    <a:cubicBezTo>
                      <a:pt x="388" y="1439"/>
                      <a:pt x="388" y="1439"/>
                      <a:pt x="388" y="1439"/>
                    </a:cubicBezTo>
                    <a:cubicBezTo>
                      <a:pt x="365" y="1393"/>
                      <a:pt x="365" y="1325"/>
                      <a:pt x="342" y="1279"/>
                    </a:cubicBezTo>
                    <a:cubicBezTo>
                      <a:pt x="342" y="1279"/>
                      <a:pt x="342" y="1256"/>
                      <a:pt x="342" y="1256"/>
                    </a:cubicBezTo>
                    <a:cubicBezTo>
                      <a:pt x="342" y="1256"/>
                      <a:pt x="342" y="1233"/>
                      <a:pt x="342" y="1233"/>
                    </a:cubicBezTo>
                    <a:cubicBezTo>
                      <a:pt x="342" y="1210"/>
                      <a:pt x="320" y="1165"/>
                      <a:pt x="320" y="1142"/>
                    </a:cubicBezTo>
                    <a:cubicBezTo>
                      <a:pt x="320" y="1142"/>
                      <a:pt x="320" y="1119"/>
                      <a:pt x="320" y="1119"/>
                    </a:cubicBezTo>
                    <a:cubicBezTo>
                      <a:pt x="320" y="1096"/>
                      <a:pt x="320" y="1096"/>
                      <a:pt x="320" y="1073"/>
                    </a:cubicBezTo>
                    <a:cubicBezTo>
                      <a:pt x="342" y="1005"/>
                      <a:pt x="342" y="936"/>
                      <a:pt x="365" y="891"/>
                    </a:cubicBezTo>
                    <a:cubicBezTo>
                      <a:pt x="388" y="822"/>
                      <a:pt x="411" y="754"/>
                      <a:pt x="457" y="685"/>
                    </a:cubicBezTo>
                    <a:cubicBezTo>
                      <a:pt x="502" y="640"/>
                      <a:pt x="525" y="594"/>
                      <a:pt x="571" y="548"/>
                    </a:cubicBezTo>
                    <a:cubicBezTo>
                      <a:pt x="639" y="503"/>
                      <a:pt x="708" y="457"/>
                      <a:pt x="753" y="412"/>
                    </a:cubicBezTo>
                    <a:cubicBezTo>
                      <a:pt x="822" y="389"/>
                      <a:pt x="890" y="366"/>
                      <a:pt x="959" y="343"/>
                    </a:cubicBezTo>
                    <a:close/>
                    <a:moveTo>
                      <a:pt x="1096" y="1"/>
                    </a:moveTo>
                    <a:cubicBezTo>
                      <a:pt x="1073" y="1"/>
                      <a:pt x="1050" y="1"/>
                      <a:pt x="1050" y="23"/>
                    </a:cubicBezTo>
                    <a:cubicBezTo>
                      <a:pt x="959" y="23"/>
                      <a:pt x="867" y="46"/>
                      <a:pt x="776" y="69"/>
                    </a:cubicBezTo>
                    <a:cubicBezTo>
                      <a:pt x="685" y="92"/>
                      <a:pt x="594" y="138"/>
                      <a:pt x="525" y="183"/>
                    </a:cubicBezTo>
                    <a:cubicBezTo>
                      <a:pt x="434" y="229"/>
                      <a:pt x="388" y="297"/>
                      <a:pt x="320" y="343"/>
                    </a:cubicBezTo>
                    <a:cubicBezTo>
                      <a:pt x="251" y="412"/>
                      <a:pt x="206" y="480"/>
                      <a:pt x="160" y="571"/>
                    </a:cubicBezTo>
                    <a:cubicBezTo>
                      <a:pt x="91" y="640"/>
                      <a:pt x="69" y="731"/>
                      <a:pt x="46" y="822"/>
                    </a:cubicBezTo>
                    <a:cubicBezTo>
                      <a:pt x="46" y="845"/>
                      <a:pt x="23" y="868"/>
                      <a:pt x="23" y="868"/>
                    </a:cubicBezTo>
                    <a:cubicBezTo>
                      <a:pt x="23" y="936"/>
                      <a:pt x="0" y="1005"/>
                      <a:pt x="0" y="1051"/>
                    </a:cubicBezTo>
                    <a:cubicBezTo>
                      <a:pt x="0" y="1119"/>
                      <a:pt x="0" y="1165"/>
                      <a:pt x="0" y="1210"/>
                    </a:cubicBezTo>
                    <a:cubicBezTo>
                      <a:pt x="0" y="1233"/>
                      <a:pt x="0" y="1233"/>
                      <a:pt x="0" y="1233"/>
                    </a:cubicBezTo>
                    <a:cubicBezTo>
                      <a:pt x="0" y="1279"/>
                      <a:pt x="23" y="1325"/>
                      <a:pt x="23" y="1370"/>
                    </a:cubicBezTo>
                    <a:cubicBezTo>
                      <a:pt x="46" y="1416"/>
                      <a:pt x="69" y="1484"/>
                      <a:pt x="91" y="1553"/>
                    </a:cubicBezTo>
                    <a:cubicBezTo>
                      <a:pt x="114" y="1621"/>
                      <a:pt x="160" y="1713"/>
                      <a:pt x="206" y="1781"/>
                    </a:cubicBezTo>
                    <a:cubicBezTo>
                      <a:pt x="228" y="1804"/>
                      <a:pt x="251" y="1827"/>
                      <a:pt x="274" y="1849"/>
                    </a:cubicBezTo>
                    <a:cubicBezTo>
                      <a:pt x="297" y="1872"/>
                      <a:pt x="297" y="1872"/>
                      <a:pt x="297" y="1895"/>
                    </a:cubicBezTo>
                    <a:cubicBezTo>
                      <a:pt x="320" y="1918"/>
                      <a:pt x="342" y="1941"/>
                      <a:pt x="388" y="1964"/>
                    </a:cubicBezTo>
                    <a:lnTo>
                      <a:pt x="411" y="1964"/>
                    </a:lnTo>
                    <a:cubicBezTo>
                      <a:pt x="502" y="2078"/>
                      <a:pt x="639" y="2146"/>
                      <a:pt x="776" y="2192"/>
                    </a:cubicBezTo>
                    <a:cubicBezTo>
                      <a:pt x="883" y="2219"/>
                      <a:pt x="990" y="2230"/>
                      <a:pt x="1097" y="2230"/>
                    </a:cubicBezTo>
                    <a:cubicBezTo>
                      <a:pt x="1173" y="2230"/>
                      <a:pt x="1248" y="2224"/>
                      <a:pt x="1324" y="2215"/>
                    </a:cubicBezTo>
                    <a:cubicBezTo>
                      <a:pt x="1529" y="2169"/>
                      <a:pt x="1712" y="2078"/>
                      <a:pt x="1849" y="1941"/>
                    </a:cubicBezTo>
                    <a:cubicBezTo>
                      <a:pt x="2009" y="1804"/>
                      <a:pt x="2123" y="1644"/>
                      <a:pt x="2169" y="1461"/>
                    </a:cubicBezTo>
                    <a:cubicBezTo>
                      <a:pt x="2191" y="1370"/>
                      <a:pt x="2214" y="1302"/>
                      <a:pt x="2214" y="1210"/>
                    </a:cubicBezTo>
                    <a:cubicBezTo>
                      <a:pt x="2237" y="1119"/>
                      <a:pt x="2214" y="1005"/>
                      <a:pt x="2191" y="891"/>
                    </a:cubicBezTo>
                    <a:cubicBezTo>
                      <a:pt x="2169" y="731"/>
                      <a:pt x="2100" y="571"/>
                      <a:pt x="1986" y="434"/>
                    </a:cubicBezTo>
                    <a:cubicBezTo>
                      <a:pt x="1872" y="297"/>
                      <a:pt x="1735" y="183"/>
                      <a:pt x="1575" y="115"/>
                    </a:cubicBezTo>
                    <a:cubicBezTo>
                      <a:pt x="1415" y="46"/>
                      <a:pt x="1255" y="1"/>
                      <a:pt x="1096"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3" name="Google Shape;3853;p34"/>
              <p:cNvSpPr/>
              <p:nvPr/>
            </p:nvSpPr>
            <p:spPr>
              <a:xfrm>
                <a:off x="1237811" y="389220"/>
                <a:ext cx="48762" cy="39788"/>
              </a:xfrm>
              <a:custGeom>
                <a:rect b="b" l="l" r="r" t="t"/>
                <a:pathLst>
                  <a:path extrusionOk="0" h="1472" w="1804">
                    <a:moveTo>
                      <a:pt x="913" y="320"/>
                    </a:moveTo>
                    <a:cubicBezTo>
                      <a:pt x="982" y="343"/>
                      <a:pt x="1027" y="343"/>
                      <a:pt x="1096" y="366"/>
                    </a:cubicBezTo>
                    <a:cubicBezTo>
                      <a:pt x="1164" y="389"/>
                      <a:pt x="1210" y="412"/>
                      <a:pt x="1279" y="435"/>
                    </a:cubicBezTo>
                    <a:cubicBezTo>
                      <a:pt x="1324" y="480"/>
                      <a:pt x="1347" y="503"/>
                      <a:pt x="1393" y="549"/>
                    </a:cubicBezTo>
                    <a:cubicBezTo>
                      <a:pt x="1416" y="572"/>
                      <a:pt x="1438" y="594"/>
                      <a:pt x="1461" y="640"/>
                    </a:cubicBezTo>
                    <a:cubicBezTo>
                      <a:pt x="1461" y="663"/>
                      <a:pt x="1484" y="686"/>
                      <a:pt x="1484" y="731"/>
                    </a:cubicBezTo>
                    <a:cubicBezTo>
                      <a:pt x="1484" y="754"/>
                      <a:pt x="1484" y="800"/>
                      <a:pt x="1484" y="845"/>
                    </a:cubicBezTo>
                    <a:cubicBezTo>
                      <a:pt x="1461" y="891"/>
                      <a:pt x="1438" y="914"/>
                      <a:pt x="1438" y="937"/>
                    </a:cubicBezTo>
                    <a:cubicBezTo>
                      <a:pt x="1416" y="960"/>
                      <a:pt x="1393" y="982"/>
                      <a:pt x="1370" y="1005"/>
                    </a:cubicBezTo>
                    <a:cubicBezTo>
                      <a:pt x="1324" y="1028"/>
                      <a:pt x="1301" y="1051"/>
                      <a:pt x="1256" y="1074"/>
                    </a:cubicBezTo>
                    <a:cubicBezTo>
                      <a:pt x="1210" y="1097"/>
                      <a:pt x="1164" y="1119"/>
                      <a:pt x="1096" y="1142"/>
                    </a:cubicBezTo>
                    <a:lnTo>
                      <a:pt x="913" y="1142"/>
                    </a:lnTo>
                    <a:cubicBezTo>
                      <a:pt x="845" y="1142"/>
                      <a:pt x="776" y="1119"/>
                      <a:pt x="708" y="1097"/>
                    </a:cubicBezTo>
                    <a:cubicBezTo>
                      <a:pt x="662" y="1074"/>
                      <a:pt x="594" y="1051"/>
                      <a:pt x="548" y="1028"/>
                    </a:cubicBezTo>
                    <a:cubicBezTo>
                      <a:pt x="503" y="1005"/>
                      <a:pt x="457" y="960"/>
                      <a:pt x="434" y="937"/>
                    </a:cubicBezTo>
                    <a:lnTo>
                      <a:pt x="411" y="914"/>
                    </a:lnTo>
                    <a:cubicBezTo>
                      <a:pt x="388" y="891"/>
                      <a:pt x="388" y="868"/>
                      <a:pt x="366" y="823"/>
                    </a:cubicBezTo>
                    <a:cubicBezTo>
                      <a:pt x="366" y="800"/>
                      <a:pt x="343" y="777"/>
                      <a:pt x="343" y="754"/>
                    </a:cubicBezTo>
                    <a:cubicBezTo>
                      <a:pt x="343" y="731"/>
                      <a:pt x="343" y="709"/>
                      <a:pt x="343" y="686"/>
                    </a:cubicBezTo>
                    <a:cubicBezTo>
                      <a:pt x="343" y="663"/>
                      <a:pt x="343" y="640"/>
                      <a:pt x="343" y="617"/>
                    </a:cubicBezTo>
                    <a:cubicBezTo>
                      <a:pt x="343" y="617"/>
                      <a:pt x="366" y="617"/>
                      <a:pt x="366" y="594"/>
                    </a:cubicBezTo>
                    <a:cubicBezTo>
                      <a:pt x="366" y="594"/>
                      <a:pt x="366" y="594"/>
                      <a:pt x="366" y="572"/>
                    </a:cubicBezTo>
                    <a:cubicBezTo>
                      <a:pt x="366" y="572"/>
                      <a:pt x="388" y="549"/>
                      <a:pt x="388" y="549"/>
                    </a:cubicBezTo>
                    <a:cubicBezTo>
                      <a:pt x="411" y="526"/>
                      <a:pt x="434" y="480"/>
                      <a:pt x="457" y="457"/>
                    </a:cubicBezTo>
                    <a:cubicBezTo>
                      <a:pt x="503" y="435"/>
                      <a:pt x="525" y="412"/>
                      <a:pt x="571" y="389"/>
                    </a:cubicBezTo>
                    <a:cubicBezTo>
                      <a:pt x="617" y="366"/>
                      <a:pt x="662" y="366"/>
                      <a:pt x="708" y="343"/>
                    </a:cubicBezTo>
                    <a:cubicBezTo>
                      <a:pt x="776" y="343"/>
                      <a:pt x="845" y="320"/>
                      <a:pt x="913" y="320"/>
                    </a:cubicBezTo>
                    <a:close/>
                    <a:moveTo>
                      <a:pt x="868" y="1"/>
                    </a:moveTo>
                    <a:cubicBezTo>
                      <a:pt x="731" y="1"/>
                      <a:pt x="594" y="24"/>
                      <a:pt x="457" y="92"/>
                    </a:cubicBezTo>
                    <a:cubicBezTo>
                      <a:pt x="366" y="115"/>
                      <a:pt x="274" y="184"/>
                      <a:pt x="206" y="252"/>
                    </a:cubicBezTo>
                    <a:cubicBezTo>
                      <a:pt x="206" y="252"/>
                      <a:pt x="183" y="275"/>
                      <a:pt x="183" y="275"/>
                    </a:cubicBezTo>
                    <a:cubicBezTo>
                      <a:pt x="183" y="275"/>
                      <a:pt x="160" y="298"/>
                      <a:pt x="160" y="298"/>
                    </a:cubicBezTo>
                    <a:cubicBezTo>
                      <a:pt x="137" y="343"/>
                      <a:pt x="114" y="389"/>
                      <a:pt x="92" y="412"/>
                    </a:cubicBezTo>
                    <a:cubicBezTo>
                      <a:pt x="92" y="435"/>
                      <a:pt x="69" y="435"/>
                      <a:pt x="69" y="435"/>
                    </a:cubicBezTo>
                    <a:cubicBezTo>
                      <a:pt x="46" y="480"/>
                      <a:pt x="46" y="526"/>
                      <a:pt x="23" y="572"/>
                    </a:cubicBezTo>
                    <a:cubicBezTo>
                      <a:pt x="23" y="594"/>
                      <a:pt x="23" y="594"/>
                      <a:pt x="23" y="617"/>
                    </a:cubicBezTo>
                    <a:cubicBezTo>
                      <a:pt x="0" y="731"/>
                      <a:pt x="23" y="845"/>
                      <a:pt x="69" y="960"/>
                    </a:cubicBezTo>
                    <a:cubicBezTo>
                      <a:pt x="92" y="1005"/>
                      <a:pt x="114" y="1028"/>
                      <a:pt x="137" y="1074"/>
                    </a:cubicBezTo>
                    <a:cubicBezTo>
                      <a:pt x="160" y="1119"/>
                      <a:pt x="206" y="1165"/>
                      <a:pt x="251" y="1211"/>
                    </a:cubicBezTo>
                    <a:cubicBezTo>
                      <a:pt x="297" y="1233"/>
                      <a:pt x="320" y="1279"/>
                      <a:pt x="366" y="1302"/>
                    </a:cubicBezTo>
                    <a:cubicBezTo>
                      <a:pt x="388" y="1325"/>
                      <a:pt x="411" y="1325"/>
                      <a:pt x="457" y="1348"/>
                    </a:cubicBezTo>
                    <a:cubicBezTo>
                      <a:pt x="457" y="1348"/>
                      <a:pt x="457" y="1348"/>
                      <a:pt x="480" y="1370"/>
                    </a:cubicBezTo>
                    <a:lnTo>
                      <a:pt x="503" y="1370"/>
                    </a:lnTo>
                    <a:cubicBezTo>
                      <a:pt x="548" y="1393"/>
                      <a:pt x="617" y="1416"/>
                      <a:pt x="662" y="1439"/>
                    </a:cubicBezTo>
                    <a:cubicBezTo>
                      <a:pt x="743" y="1455"/>
                      <a:pt x="835" y="1471"/>
                      <a:pt x="922" y="1471"/>
                    </a:cubicBezTo>
                    <a:cubicBezTo>
                      <a:pt x="959" y="1471"/>
                      <a:pt x="994" y="1468"/>
                      <a:pt x="1027" y="1462"/>
                    </a:cubicBezTo>
                    <a:cubicBezTo>
                      <a:pt x="1187" y="1462"/>
                      <a:pt x="1324" y="1416"/>
                      <a:pt x="1461" y="1348"/>
                    </a:cubicBezTo>
                    <a:cubicBezTo>
                      <a:pt x="1507" y="1302"/>
                      <a:pt x="1552" y="1279"/>
                      <a:pt x="1598" y="1233"/>
                    </a:cubicBezTo>
                    <a:cubicBezTo>
                      <a:pt x="1621" y="1211"/>
                      <a:pt x="1644" y="1188"/>
                      <a:pt x="1667" y="1165"/>
                    </a:cubicBezTo>
                    <a:cubicBezTo>
                      <a:pt x="1689" y="1142"/>
                      <a:pt x="1712" y="1097"/>
                      <a:pt x="1735" y="1051"/>
                    </a:cubicBezTo>
                    <a:cubicBezTo>
                      <a:pt x="1758" y="1005"/>
                      <a:pt x="1781" y="960"/>
                      <a:pt x="1804" y="891"/>
                    </a:cubicBezTo>
                    <a:cubicBezTo>
                      <a:pt x="1804" y="868"/>
                      <a:pt x="1804" y="845"/>
                      <a:pt x="1804" y="823"/>
                    </a:cubicBezTo>
                    <a:cubicBezTo>
                      <a:pt x="1804" y="754"/>
                      <a:pt x="1804" y="709"/>
                      <a:pt x="1804" y="663"/>
                    </a:cubicBezTo>
                    <a:cubicBezTo>
                      <a:pt x="1781" y="594"/>
                      <a:pt x="1758" y="526"/>
                      <a:pt x="1735" y="480"/>
                    </a:cubicBezTo>
                    <a:cubicBezTo>
                      <a:pt x="1689" y="389"/>
                      <a:pt x="1644" y="343"/>
                      <a:pt x="1598" y="275"/>
                    </a:cubicBezTo>
                    <a:cubicBezTo>
                      <a:pt x="1552" y="229"/>
                      <a:pt x="1484" y="184"/>
                      <a:pt x="1438" y="161"/>
                    </a:cubicBezTo>
                    <a:cubicBezTo>
                      <a:pt x="1370" y="115"/>
                      <a:pt x="1301" y="92"/>
                      <a:pt x="1210" y="69"/>
                    </a:cubicBezTo>
                    <a:cubicBezTo>
                      <a:pt x="1096" y="24"/>
                      <a:pt x="982" y="1"/>
                      <a:pt x="868"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4" name="Google Shape;3854;p34"/>
              <p:cNvSpPr/>
              <p:nvPr/>
            </p:nvSpPr>
            <p:spPr>
              <a:xfrm>
                <a:off x="1403775" y="547184"/>
                <a:ext cx="64196" cy="72008"/>
              </a:xfrm>
              <a:custGeom>
                <a:rect b="b" l="l" r="r" t="t"/>
                <a:pathLst>
                  <a:path extrusionOk="0" h="2664" w="2375">
                    <a:moveTo>
                      <a:pt x="1438" y="480"/>
                    </a:moveTo>
                    <a:cubicBezTo>
                      <a:pt x="1454" y="495"/>
                      <a:pt x="1459" y="500"/>
                      <a:pt x="1468" y="502"/>
                    </a:cubicBezTo>
                    <a:lnTo>
                      <a:pt x="1468" y="502"/>
                    </a:lnTo>
                    <a:cubicBezTo>
                      <a:pt x="1458" y="494"/>
                      <a:pt x="1448" y="487"/>
                      <a:pt x="1438" y="480"/>
                    </a:cubicBezTo>
                    <a:close/>
                    <a:moveTo>
                      <a:pt x="982" y="320"/>
                    </a:moveTo>
                    <a:cubicBezTo>
                      <a:pt x="1050" y="343"/>
                      <a:pt x="1142" y="343"/>
                      <a:pt x="1210" y="365"/>
                    </a:cubicBezTo>
                    <a:cubicBezTo>
                      <a:pt x="1286" y="403"/>
                      <a:pt x="1362" y="441"/>
                      <a:pt x="1438" y="480"/>
                    </a:cubicBezTo>
                    <a:lnTo>
                      <a:pt x="1438" y="480"/>
                    </a:lnTo>
                    <a:cubicBezTo>
                      <a:pt x="1438" y="480"/>
                      <a:pt x="1438" y="480"/>
                      <a:pt x="1438" y="480"/>
                    </a:cubicBezTo>
                    <a:lnTo>
                      <a:pt x="1438" y="480"/>
                    </a:lnTo>
                    <a:cubicBezTo>
                      <a:pt x="1454" y="487"/>
                      <a:pt x="1469" y="495"/>
                      <a:pt x="1484" y="502"/>
                    </a:cubicBezTo>
                    <a:cubicBezTo>
                      <a:pt x="1477" y="502"/>
                      <a:pt x="1472" y="502"/>
                      <a:pt x="1468" y="502"/>
                    </a:cubicBezTo>
                    <a:lnTo>
                      <a:pt x="1468" y="502"/>
                    </a:lnTo>
                    <a:cubicBezTo>
                      <a:pt x="1549" y="563"/>
                      <a:pt x="1628" y="624"/>
                      <a:pt x="1689" y="685"/>
                    </a:cubicBezTo>
                    <a:cubicBezTo>
                      <a:pt x="1781" y="799"/>
                      <a:pt x="1849" y="890"/>
                      <a:pt x="1895" y="1005"/>
                    </a:cubicBezTo>
                    <a:cubicBezTo>
                      <a:pt x="1963" y="1119"/>
                      <a:pt x="2009" y="1233"/>
                      <a:pt x="2032" y="1370"/>
                    </a:cubicBezTo>
                    <a:cubicBezTo>
                      <a:pt x="2055" y="1461"/>
                      <a:pt x="2055" y="1575"/>
                      <a:pt x="2055" y="1666"/>
                    </a:cubicBezTo>
                    <a:cubicBezTo>
                      <a:pt x="2032" y="1735"/>
                      <a:pt x="2032" y="1826"/>
                      <a:pt x="2009" y="1895"/>
                    </a:cubicBezTo>
                    <a:cubicBezTo>
                      <a:pt x="1986" y="1963"/>
                      <a:pt x="1963" y="2009"/>
                      <a:pt x="1918" y="2077"/>
                    </a:cubicBezTo>
                    <a:cubicBezTo>
                      <a:pt x="1895" y="2123"/>
                      <a:pt x="1849" y="2169"/>
                      <a:pt x="1804" y="2191"/>
                    </a:cubicBezTo>
                    <a:cubicBezTo>
                      <a:pt x="1781" y="2237"/>
                      <a:pt x="1735" y="2260"/>
                      <a:pt x="1689" y="2283"/>
                    </a:cubicBezTo>
                    <a:cubicBezTo>
                      <a:pt x="1644" y="2306"/>
                      <a:pt x="1598" y="2328"/>
                      <a:pt x="1552" y="2328"/>
                    </a:cubicBezTo>
                    <a:cubicBezTo>
                      <a:pt x="1484" y="2351"/>
                      <a:pt x="1438" y="2351"/>
                      <a:pt x="1370" y="2351"/>
                    </a:cubicBezTo>
                    <a:cubicBezTo>
                      <a:pt x="1301" y="2328"/>
                      <a:pt x="1233" y="2328"/>
                      <a:pt x="1187" y="2306"/>
                    </a:cubicBezTo>
                    <a:cubicBezTo>
                      <a:pt x="1073" y="2283"/>
                      <a:pt x="1005" y="2237"/>
                      <a:pt x="913" y="2191"/>
                    </a:cubicBezTo>
                    <a:cubicBezTo>
                      <a:pt x="822" y="2123"/>
                      <a:pt x="754" y="2054"/>
                      <a:pt x="685" y="1986"/>
                    </a:cubicBezTo>
                    <a:cubicBezTo>
                      <a:pt x="594" y="1872"/>
                      <a:pt x="525" y="1758"/>
                      <a:pt x="457" y="1644"/>
                    </a:cubicBezTo>
                    <a:cubicBezTo>
                      <a:pt x="434" y="1598"/>
                      <a:pt x="411" y="1529"/>
                      <a:pt x="388" y="1484"/>
                    </a:cubicBezTo>
                    <a:cubicBezTo>
                      <a:pt x="388" y="1461"/>
                      <a:pt x="388" y="1461"/>
                      <a:pt x="388" y="1461"/>
                    </a:cubicBezTo>
                    <a:cubicBezTo>
                      <a:pt x="366" y="1415"/>
                      <a:pt x="366" y="1347"/>
                      <a:pt x="343" y="1301"/>
                    </a:cubicBezTo>
                    <a:cubicBezTo>
                      <a:pt x="343" y="1233"/>
                      <a:pt x="320" y="1164"/>
                      <a:pt x="320" y="1119"/>
                    </a:cubicBezTo>
                    <a:cubicBezTo>
                      <a:pt x="320" y="1073"/>
                      <a:pt x="320" y="1050"/>
                      <a:pt x="320" y="1027"/>
                    </a:cubicBezTo>
                    <a:cubicBezTo>
                      <a:pt x="320" y="959"/>
                      <a:pt x="343" y="913"/>
                      <a:pt x="343" y="845"/>
                    </a:cubicBezTo>
                    <a:cubicBezTo>
                      <a:pt x="343" y="822"/>
                      <a:pt x="366" y="799"/>
                      <a:pt x="366" y="776"/>
                    </a:cubicBezTo>
                    <a:cubicBezTo>
                      <a:pt x="388" y="708"/>
                      <a:pt x="411" y="639"/>
                      <a:pt x="457" y="594"/>
                    </a:cubicBezTo>
                    <a:cubicBezTo>
                      <a:pt x="480" y="548"/>
                      <a:pt x="525" y="502"/>
                      <a:pt x="571" y="480"/>
                    </a:cubicBezTo>
                    <a:cubicBezTo>
                      <a:pt x="594" y="434"/>
                      <a:pt x="639" y="411"/>
                      <a:pt x="685" y="388"/>
                    </a:cubicBezTo>
                    <a:cubicBezTo>
                      <a:pt x="731" y="365"/>
                      <a:pt x="776" y="343"/>
                      <a:pt x="845" y="343"/>
                    </a:cubicBezTo>
                    <a:cubicBezTo>
                      <a:pt x="891" y="320"/>
                      <a:pt x="936" y="320"/>
                      <a:pt x="982" y="320"/>
                    </a:cubicBezTo>
                    <a:close/>
                    <a:moveTo>
                      <a:pt x="959" y="0"/>
                    </a:moveTo>
                    <a:cubicBezTo>
                      <a:pt x="868" y="0"/>
                      <a:pt x="776" y="23"/>
                      <a:pt x="685" y="46"/>
                    </a:cubicBezTo>
                    <a:cubicBezTo>
                      <a:pt x="617" y="46"/>
                      <a:pt x="525" y="114"/>
                      <a:pt x="457" y="160"/>
                    </a:cubicBezTo>
                    <a:cubicBezTo>
                      <a:pt x="388" y="183"/>
                      <a:pt x="320" y="251"/>
                      <a:pt x="274" y="297"/>
                    </a:cubicBezTo>
                    <a:cubicBezTo>
                      <a:pt x="274" y="297"/>
                      <a:pt x="274" y="297"/>
                      <a:pt x="251" y="320"/>
                    </a:cubicBezTo>
                    <a:cubicBezTo>
                      <a:pt x="229" y="343"/>
                      <a:pt x="229" y="343"/>
                      <a:pt x="229" y="365"/>
                    </a:cubicBezTo>
                    <a:cubicBezTo>
                      <a:pt x="183" y="411"/>
                      <a:pt x="137" y="480"/>
                      <a:pt x="114" y="548"/>
                    </a:cubicBezTo>
                    <a:cubicBezTo>
                      <a:pt x="69" y="639"/>
                      <a:pt x="46" y="731"/>
                      <a:pt x="23" y="822"/>
                    </a:cubicBezTo>
                    <a:cubicBezTo>
                      <a:pt x="0" y="868"/>
                      <a:pt x="0" y="913"/>
                      <a:pt x="0" y="959"/>
                    </a:cubicBezTo>
                    <a:cubicBezTo>
                      <a:pt x="0" y="1005"/>
                      <a:pt x="0" y="1050"/>
                      <a:pt x="0" y="1119"/>
                    </a:cubicBezTo>
                    <a:cubicBezTo>
                      <a:pt x="0" y="1210"/>
                      <a:pt x="0" y="1324"/>
                      <a:pt x="23" y="1415"/>
                    </a:cubicBezTo>
                    <a:cubicBezTo>
                      <a:pt x="46" y="1438"/>
                      <a:pt x="46" y="1461"/>
                      <a:pt x="46" y="1461"/>
                    </a:cubicBezTo>
                    <a:lnTo>
                      <a:pt x="46" y="1484"/>
                    </a:lnTo>
                    <a:cubicBezTo>
                      <a:pt x="69" y="1598"/>
                      <a:pt x="114" y="1712"/>
                      <a:pt x="160" y="1803"/>
                    </a:cubicBezTo>
                    <a:cubicBezTo>
                      <a:pt x="183" y="1803"/>
                      <a:pt x="183" y="1826"/>
                      <a:pt x="183" y="1826"/>
                    </a:cubicBezTo>
                    <a:lnTo>
                      <a:pt x="183" y="1849"/>
                    </a:lnTo>
                    <a:cubicBezTo>
                      <a:pt x="229" y="1918"/>
                      <a:pt x="274" y="1986"/>
                      <a:pt x="320" y="2054"/>
                    </a:cubicBezTo>
                    <a:cubicBezTo>
                      <a:pt x="343" y="2054"/>
                      <a:pt x="343" y="2077"/>
                      <a:pt x="366" y="2100"/>
                    </a:cubicBezTo>
                    <a:cubicBezTo>
                      <a:pt x="366" y="2100"/>
                      <a:pt x="366" y="2123"/>
                      <a:pt x="366" y="2123"/>
                    </a:cubicBezTo>
                    <a:cubicBezTo>
                      <a:pt x="457" y="2237"/>
                      <a:pt x="571" y="2328"/>
                      <a:pt x="662" y="2420"/>
                    </a:cubicBezTo>
                    <a:cubicBezTo>
                      <a:pt x="880" y="2565"/>
                      <a:pt x="1144" y="2664"/>
                      <a:pt x="1407" y="2664"/>
                    </a:cubicBezTo>
                    <a:cubicBezTo>
                      <a:pt x="1558" y="2664"/>
                      <a:pt x="1708" y="2631"/>
                      <a:pt x="1849" y="2557"/>
                    </a:cubicBezTo>
                    <a:cubicBezTo>
                      <a:pt x="1941" y="2534"/>
                      <a:pt x="2009" y="2465"/>
                      <a:pt x="2077" y="2397"/>
                    </a:cubicBezTo>
                    <a:cubicBezTo>
                      <a:pt x="2146" y="2328"/>
                      <a:pt x="2192" y="2260"/>
                      <a:pt x="2237" y="2169"/>
                    </a:cubicBezTo>
                    <a:cubicBezTo>
                      <a:pt x="2283" y="2100"/>
                      <a:pt x="2306" y="2009"/>
                      <a:pt x="2329" y="1918"/>
                    </a:cubicBezTo>
                    <a:cubicBezTo>
                      <a:pt x="2374" y="1803"/>
                      <a:pt x="2374" y="1666"/>
                      <a:pt x="2374" y="1552"/>
                    </a:cubicBezTo>
                    <a:cubicBezTo>
                      <a:pt x="2374" y="1438"/>
                      <a:pt x="2351" y="1324"/>
                      <a:pt x="2329" y="1233"/>
                    </a:cubicBezTo>
                    <a:cubicBezTo>
                      <a:pt x="2306" y="1096"/>
                      <a:pt x="2260" y="982"/>
                      <a:pt x="2192" y="890"/>
                    </a:cubicBezTo>
                    <a:cubicBezTo>
                      <a:pt x="2123" y="708"/>
                      <a:pt x="1986" y="548"/>
                      <a:pt x="1849" y="388"/>
                    </a:cubicBezTo>
                    <a:cubicBezTo>
                      <a:pt x="1712" y="251"/>
                      <a:pt x="1530" y="137"/>
                      <a:pt x="1347" y="69"/>
                    </a:cubicBezTo>
                    <a:cubicBezTo>
                      <a:pt x="1233" y="23"/>
                      <a:pt x="1119" y="0"/>
                      <a:pt x="1005"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55" name="Google Shape;3855;p34"/>
            <p:cNvSpPr/>
            <p:nvPr/>
          </p:nvSpPr>
          <p:spPr>
            <a:xfrm>
              <a:off x="2276072" y="-133769"/>
              <a:ext cx="54330" cy="76522"/>
            </a:xfrm>
            <a:custGeom>
              <a:rect b="b" l="l" r="r" t="t"/>
              <a:pathLst>
                <a:path extrusionOk="0" h="2831" w="2010">
                  <a:moveTo>
                    <a:pt x="503" y="0"/>
                  </a:moveTo>
                  <a:lnTo>
                    <a:pt x="503" y="525"/>
                  </a:lnTo>
                  <a:cubicBezTo>
                    <a:pt x="480" y="822"/>
                    <a:pt x="366" y="1210"/>
                    <a:pt x="252" y="1415"/>
                  </a:cubicBezTo>
                  <a:lnTo>
                    <a:pt x="1" y="1780"/>
                  </a:lnTo>
                  <a:lnTo>
                    <a:pt x="434" y="1917"/>
                  </a:lnTo>
                  <a:cubicBezTo>
                    <a:pt x="663" y="1986"/>
                    <a:pt x="982" y="2214"/>
                    <a:pt x="1187" y="2442"/>
                  </a:cubicBezTo>
                  <a:lnTo>
                    <a:pt x="1530" y="2830"/>
                  </a:lnTo>
                  <a:lnTo>
                    <a:pt x="1530" y="2305"/>
                  </a:lnTo>
                  <a:cubicBezTo>
                    <a:pt x="1530" y="2032"/>
                    <a:pt x="1644" y="1621"/>
                    <a:pt x="1781" y="1438"/>
                  </a:cubicBezTo>
                  <a:lnTo>
                    <a:pt x="2009" y="1073"/>
                  </a:lnTo>
                  <a:lnTo>
                    <a:pt x="1598" y="936"/>
                  </a:lnTo>
                  <a:cubicBezTo>
                    <a:pt x="1370" y="845"/>
                    <a:pt x="1028" y="616"/>
                    <a:pt x="845" y="411"/>
                  </a:cubicBezTo>
                  <a:lnTo>
                    <a:pt x="503" y="0"/>
                  </a:lnTo>
                  <a:close/>
                </a:path>
              </a:pathLst>
            </a:custGeom>
            <a:solidFill>
              <a:srgbClr val="FCF4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56" name="Google Shape;3856;p34"/>
            <p:cNvGrpSpPr/>
            <p:nvPr/>
          </p:nvGrpSpPr>
          <p:grpSpPr>
            <a:xfrm rot="7742246">
              <a:off x="3577320" y="-29054"/>
              <a:ext cx="275180" cy="229962"/>
              <a:chOff x="1192779" y="389220"/>
              <a:chExt cx="275192" cy="229972"/>
            </a:xfrm>
          </p:grpSpPr>
          <p:sp>
            <p:nvSpPr>
              <p:cNvPr id="3857" name="Google Shape;3857;p34"/>
              <p:cNvSpPr/>
              <p:nvPr/>
            </p:nvSpPr>
            <p:spPr>
              <a:xfrm>
                <a:off x="1406857" y="549643"/>
                <a:ext cx="58033" cy="65413"/>
              </a:xfrm>
              <a:custGeom>
                <a:rect b="b" l="l" r="r" t="t"/>
                <a:pathLst>
                  <a:path extrusionOk="0" h="2420" w="2147">
                    <a:moveTo>
                      <a:pt x="754" y="0"/>
                    </a:moveTo>
                    <a:cubicBezTo>
                      <a:pt x="708" y="0"/>
                      <a:pt x="662" y="23"/>
                      <a:pt x="617" y="23"/>
                    </a:cubicBezTo>
                    <a:cubicBezTo>
                      <a:pt x="503" y="46"/>
                      <a:pt x="366" y="92"/>
                      <a:pt x="297" y="183"/>
                    </a:cubicBezTo>
                    <a:cubicBezTo>
                      <a:pt x="252" y="229"/>
                      <a:pt x="229" y="297"/>
                      <a:pt x="206" y="343"/>
                    </a:cubicBezTo>
                    <a:cubicBezTo>
                      <a:pt x="160" y="389"/>
                      <a:pt x="137" y="434"/>
                      <a:pt x="115" y="457"/>
                    </a:cubicBezTo>
                    <a:cubicBezTo>
                      <a:pt x="46" y="594"/>
                      <a:pt x="0" y="754"/>
                      <a:pt x="0" y="959"/>
                    </a:cubicBezTo>
                    <a:cubicBezTo>
                      <a:pt x="23" y="1050"/>
                      <a:pt x="46" y="1165"/>
                      <a:pt x="46" y="1233"/>
                    </a:cubicBezTo>
                    <a:cubicBezTo>
                      <a:pt x="69" y="1302"/>
                      <a:pt x="92" y="1370"/>
                      <a:pt x="115" y="1438"/>
                    </a:cubicBezTo>
                    <a:cubicBezTo>
                      <a:pt x="183" y="1598"/>
                      <a:pt x="274" y="1735"/>
                      <a:pt x="366" y="1872"/>
                    </a:cubicBezTo>
                    <a:cubicBezTo>
                      <a:pt x="434" y="1941"/>
                      <a:pt x="503" y="2009"/>
                      <a:pt x="571" y="2078"/>
                    </a:cubicBezTo>
                    <a:cubicBezTo>
                      <a:pt x="617" y="2146"/>
                      <a:pt x="685" y="2192"/>
                      <a:pt x="731" y="2237"/>
                    </a:cubicBezTo>
                    <a:cubicBezTo>
                      <a:pt x="777" y="2260"/>
                      <a:pt x="799" y="2283"/>
                      <a:pt x="845" y="2306"/>
                    </a:cubicBezTo>
                    <a:cubicBezTo>
                      <a:pt x="913" y="2351"/>
                      <a:pt x="1005" y="2374"/>
                      <a:pt x="1096" y="2397"/>
                    </a:cubicBezTo>
                    <a:cubicBezTo>
                      <a:pt x="1165" y="2420"/>
                      <a:pt x="1210" y="2420"/>
                      <a:pt x="1279" y="2420"/>
                    </a:cubicBezTo>
                    <a:lnTo>
                      <a:pt x="1438" y="2420"/>
                    </a:lnTo>
                    <a:cubicBezTo>
                      <a:pt x="1484" y="2420"/>
                      <a:pt x="1530" y="2397"/>
                      <a:pt x="1598" y="2374"/>
                    </a:cubicBezTo>
                    <a:cubicBezTo>
                      <a:pt x="1621" y="2374"/>
                      <a:pt x="1667" y="2374"/>
                      <a:pt x="1690" y="2351"/>
                    </a:cubicBezTo>
                    <a:cubicBezTo>
                      <a:pt x="1781" y="2306"/>
                      <a:pt x="1827" y="2260"/>
                      <a:pt x="1872" y="2215"/>
                    </a:cubicBezTo>
                    <a:cubicBezTo>
                      <a:pt x="2009" y="2078"/>
                      <a:pt x="2078" y="1918"/>
                      <a:pt x="2100" y="1758"/>
                    </a:cubicBezTo>
                    <a:cubicBezTo>
                      <a:pt x="2146" y="1621"/>
                      <a:pt x="2146" y="1461"/>
                      <a:pt x="2123" y="1302"/>
                    </a:cubicBezTo>
                    <a:cubicBezTo>
                      <a:pt x="2078" y="1165"/>
                      <a:pt x="2032" y="1028"/>
                      <a:pt x="1941" y="868"/>
                    </a:cubicBezTo>
                    <a:cubicBezTo>
                      <a:pt x="1895" y="777"/>
                      <a:pt x="1849" y="708"/>
                      <a:pt x="1804" y="662"/>
                    </a:cubicBezTo>
                    <a:cubicBezTo>
                      <a:pt x="1758" y="571"/>
                      <a:pt x="1690" y="480"/>
                      <a:pt x="1598" y="411"/>
                    </a:cubicBezTo>
                    <a:cubicBezTo>
                      <a:pt x="1461" y="252"/>
                      <a:pt x="1279" y="137"/>
                      <a:pt x="1073" y="69"/>
                    </a:cubicBezTo>
                    <a:cubicBezTo>
                      <a:pt x="982" y="46"/>
                      <a:pt x="868" y="0"/>
                      <a:pt x="754"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8" name="Google Shape;3858;p34"/>
              <p:cNvSpPr/>
              <p:nvPr/>
            </p:nvSpPr>
            <p:spPr>
              <a:xfrm>
                <a:off x="1197699" y="502746"/>
                <a:ext cx="50627" cy="50627"/>
              </a:xfrm>
              <a:custGeom>
                <a:rect b="b" l="l" r="r" t="t"/>
                <a:pathLst>
                  <a:path extrusionOk="0" h="1873" w="1873">
                    <a:moveTo>
                      <a:pt x="914" y="1"/>
                    </a:moveTo>
                    <a:cubicBezTo>
                      <a:pt x="845" y="1"/>
                      <a:pt x="754" y="24"/>
                      <a:pt x="685" y="46"/>
                    </a:cubicBezTo>
                    <a:cubicBezTo>
                      <a:pt x="640" y="46"/>
                      <a:pt x="571" y="69"/>
                      <a:pt x="503" y="115"/>
                    </a:cubicBezTo>
                    <a:cubicBezTo>
                      <a:pt x="480" y="138"/>
                      <a:pt x="457" y="138"/>
                      <a:pt x="457" y="161"/>
                    </a:cubicBezTo>
                    <a:cubicBezTo>
                      <a:pt x="434" y="183"/>
                      <a:pt x="412" y="206"/>
                      <a:pt x="389" y="206"/>
                    </a:cubicBezTo>
                    <a:cubicBezTo>
                      <a:pt x="366" y="229"/>
                      <a:pt x="366" y="229"/>
                      <a:pt x="343" y="252"/>
                    </a:cubicBezTo>
                    <a:cubicBezTo>
                      <a:pt x="275" y="298"/>
                      <a:pt x="229" y="343"/>
                      <a:pt x="206" y="412"/>
                    </a:cubicBezTo>
                    <a:cubicBezTo>
                      <a:pt x="115" y="480"/>
                      <a:pt x="69" y="594"/>
                      <a:pt x="46" y="686"/>
                    </a:cubicBezTo>
                    <a:cubicBezTo>
                      <a:pt x="24" y="754"/>
                      <a:pt x="24" y="822"/>
                      <a:pt x="24" y="891"/>
                    </a:cubicBezTo>
                    <a:cubicBezTo>
                      <a:pt x="24" y="1005"/>
                      <a:pt x="1" y="1119"/>
                      <a:pt x="46" y="1233"/>
                    </a:cubicBezTo>
                    <a:cubicBezTo>
                      <a:pt x="115" y="1416"/>
                      <a:pt x="229" y="1576"/>
                      <a:pt x="389" y="1713"/>
                    </a:cubicBezTo>
                    <a:cubicBezTo>
                      <a:pt x="480" y="1758"/>
                      <a:pt x="594" y="1827"/>
                      <a:pt x="708" y="1850"/>
                    </a:cubicBezTo>
                    <a:cubicBezTo>
                      <a:pt x="822" y="1872"/>
                      <a:pt x="914" y="1872"/>
                      <a:pt x="1005" y="1872"/>
                    </a:cubicBezTo>
                    <a:cubicBezTo>
                      <a:pt x="1051" y="1872"/>
                      <a:pt x="1096" y="1850"/>
                      <a:pt x="1142" y="1850"/>
                    </a:cubicBezTo>
                    <a:cubicBezTo>
                      <a:pt x="1210" y="1827"/>
                      <a:pt x="1256" y="1827"/>
                      <a:pt x="1279" y="1804"/>
                    </a:cubicBezTo>
                    <a:cubicBezTo>
                      <a:pt x="1416" y="1758"/>
                      <a:pt x="1553" y="1713"/>
                      <a:pt x="1644" y="1599"/>
                    </a:cubicBezTo>
                    <a:cubicBezTo>
                      <a:pt x="1667" y="1576"/>
                      <a:pt x="1690" y="1530"/>
                      <a:pt x="1735" y="1484"/>
                    </a:cubicBezTo>
                    <a:cubicBezTo>
                      <a:pt x="1758" y="1416"/>
                      <a:pt x="1781" y="1370"/>
                      <a:pt x="1804" y="1302"/>
                    </a:cubicBezTo>
                    <a:cubicBezTo>
                      <a:pt x="1827" y="1233"/>
                      <a:pt x="1827" y="1188"/>
                      <a:pt x="1850" y="1165"/>
                    </a:cubicBezTo>
                    <a:cubicBezTo>
                      <a:pt x="1872" y="1074"/>
                      <a:pt x="1850" y="982"/>
                      <a:pt x="1827" y="891"/>
                    </a:cubicBezTo>
                    <a:cubicBezTo>
                      <a:pt x="1804" y="777"/>
                      <a:pt x="1758" y="708"/>
                      <a:pt x="1713" y="617"/>
                    </a:cubicBezTo>
                    <a:cubicBezTo>
                      <a:pt x="1667" y="549"/>
                      <a:pt x="1598" y="480"/>
                      <a:pt x="1530" y="412"/>
                    </a:cubicBezTo>
                    <a:cubicBezTo>
                      <a:pt x="1484" y="366"/>
                      <a:pt x="1439" y="343"/>
                      <a:pt x="1370" y="298"/>
                    </a:cubicBezTo>
                    <a:cubicBezTo>
                      <a:pt x="1370" y="275"/>
                      <a:pt x="1370" y="252"/>
                      <a:pt x="1347" y="229"/>
                    </a:cubicBezTo>
                    <a:cubicBezTo>
                      <a:pt x="1302" y="161"/>
                      <a:pt x="1279" y="138"/>
                      <a:pt x="1233" y="115"/>
                    </a:cubicBezTo>
                    <a:cubicBezTo>
                      <a:pt x="1165" y="46"/>
                      <a:pt x="1073" y="24"/>
                      <a:pt x="982"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9" name="Google Shape;3859;p34"/>
              <p:cNvSpPr/>
              <p:nvPr/>
            </p:nvSpPr>
            <p:spPr>
              <a:xfrm>
                <a:off x="1243974" y="392329"/>
                <a:ext cx="39518" cy="30868"/>
              </a:xfrm>
              <a:custGeom>
                <a:rect b="b" l="l" r="r" t="t"/>
                <a:pathLst>
                  <a:path extrusionOk="0" h="1142" w="1462">
                    <a:moveTo>
                      <a:pt x="571" y="0"/>
                    </a:moveTo>
                    <a:cubicBezTo>
                      <a:pt x="503" y="0"/>
                      <a:pt x="411" y="0"/>
                      <a:pt x="320" y="46"/>
                    </a:cubicBezTo>
                    <a:cubicBezTo>
                      <a:pt x="275" y="69"/>
                      <a:pt x="229" y="91"/>
                      <a:pt x="183" y="137"/>
                    </a:cubicBezTo>
                    <a:cubicBezTo>
                      <a:pt x="138" y="160"/>
                      <a:pt x="115" y="205"/>
                      <a:pt x="69" y="274"/>
                    </a:cubicBezTo>
                    <a:lnTo>
                      <a:pt x="46" y="320"/>
                    </a:lnTo>
                    <a:cubicBezTo>
                      <a:pt x="23" y="365"/>
                      <a:pt x="23" y="411"/>
                      <a:pt x="1" y="457"/>
                    </a:cubicBezTo>
                    <a:cubicBezTo>
                      <a:pt x="1" y="479"/>
                      <a:pt x="1" y="525"/>
                      <a:pt x="1" y="594"/>
                    </a:cubicBezTo>
                    <a:cubicBezTo>
                      <a:pt x="23" y="730"/>
                      <a:pt x="115" y="867"/>
                      <a:pt x="183" y="936"/>
                    </a:cubicBezTo>
                    <a:cubicBezTo>
                      <a:pt x="275" y="1004"/>
                      <a:pt x="366" y="1073"/>
                      <a:pt x="480" y="1118"/>
                    </a:cubicBezTo>
                    <a:cubicBezTo>
                      <a:pt x="548" y="1141"/>
                      <a:pt x="617" y="1141"/>
                      <a:pt x="708" y="1141"/>
                    </a:cubicBezTo>
                    <a:lnTo>
                      <a:pt x="777" y="1141"/>
                    </a:lnTo>
                    <a:cubicBezTo>
                      <a:pt x="822" y="1141"/>
                      <a:pt x="891" y="1118"/>
                      <a:pt x="959" y="1096"/>
                    </a:cubicBezTo>
                    <a:cubicBezTo>
                      <a:pt x="1005" y="1096"/>
                      <a:pt x="1051" y="1073"/>
                      <a:pt x="1119" y="1050"/>
                    </a:cubicBezTo>
                    <a:cubicBezTo>
                      <a:pt x="1188" y="1004"/>
                      <a:pt x="1256" y="959"/>
                      <a:pt x="1302" y="913"/>
                    </a:cubicBezTo>
                    <a:cubicBezTo>
                      <a:pt x="1347" y="867"/>
                      <a:pt x="1393" y="799"/>
                      <a:pt x="1439" y="730"/>
                    </a:cubicBezTo>
                    <a:cubicBezTo>
                      <a:pt x="1461" y="685"/>
                      <a:pt x="1461" y="616"/>
                      <a:pt x="1461" y="594"/>
                    </a:cubicBezTo>
                    <a:cubicBezTo>
                      <a:pt x="1461" y="571"/>
                      <a:pt x="1461" y="525"/>
                      <a:pt x="1439" y="502"/>
                    </a:cubicBezTo>
                    <a:cubicBezTo>
                      <a:pt x="1439" y="457"/>
                      <a:pt x="1416" y="434"/>
                      <a:pt x="1393" y="411"/>
                    </a:cubicBezTo>
                    <a:cubicBezTo>
                      <a:pt x="1279" y="183"/>
                      <a:pt x="1028" y="46"/>
                      <a:pt x="663"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0" name="Google Shape;3860;p34"/>
              <p:cNvSpPr/>
              <p:nvPr/>
            </p:nvSpPr>
            <p:spPr>
              <a:xfrm>
                <a:off x="1192779" y="499665"/>
                <a:ext cx="60466" cy="60277"/>
              </a:xfrm>
              <a:custGeom>
                <a:rect b="b" l="l" r="r" t="t"/>
                <a:pathLst>
                  <a:path extrusionOk="0" h="2230" w="2237">
                    <a:moveTo>
                      <a:pt x="1164" y="343"/>
                    </a:moveTo>
                    <a:cubicBezTo>
                      <a:pt x="1233" y="343"/>
                      <a:pt x="1301" y="366"/>
                      <a:pt x="1370" y="366"/>
                    </a:cubicBezTo>
                    <a:cubicBezTo>
                      <a:pt x="1415" y="412"/>
                      <a:pt x="1484" y="434"/>
                      <a:pt x="1552" y="457"/>
                    </a:cubicBezTo>
                    <a:cubicBezTo>
                      <a:pt x="1598" y="503"/>
                      <a:pt x="1644" y="548"/>
                      <a:pt x="1712" y="594"/>
                    </a:cubicBezTo>
                    <a:cubicBezTo>
                      <a:pt x="1758" y="663"/>
                      <a:pt x="1780" y="708"/>
                      <a:pt x="1826" y="777"/>
                    </a:cubicBezTo>
                    <a:cubicBezTo>
                      <a:pt x="1849" y="822"/>
                      <a:pt x="1872" y="891"/>
                      <a:pt x="1872" y="936"/>
                    </a:cubicBezTo>
                    <a:cubicBezTo>
                      <a:pt x="1895" y="1028"/>
                      <a:pt x="1895" y="1096"/>
                      <a:pt x="1895" y="1165"/>
                    </a:cubicBezTo>
                    <a:cubicBezTo>
                      <a:pt x="1895" y="1233"/>
                      <a:pt x="1872" y="1302"/>
                      <a:pt x="1849" y="1370"/>
                    </a:cubicBezTo>
                    <a:cubicBezTo>
                      <a:pt x="1826" y="1439"/>
                      <a:pt x="1803" y="1484"/>
                      <a:pt x="1758" y="1553"/>
                    </a:cubicBezTo>
                    <a:cubicBezTo>
                      <a:pt x="1735" y="1621"/>
                      <a:pt x="1689" y="1667"/>
                      <a:pt x="1621" y="1713"/>
                    </a:cubicBezTo>
                    <a:cubicBezTo>
                      <a:pt x="1575" y="1758"/>
                      <a:pt x="1507" y="1804"/>
                      <a:pt x="1461" y="1827"/>
                    </a:cubicBezTo>
                    <a:cubicBezTo>
                      <a:pt x="1392" y="1849"/>
                      <a:pt x="1324" y="1872"/>
                      <a:pt x="1255" y="1895"/>
                    </a:cubicBezTo>
                    <a:lnTo>
                      <a:pt x="1050" y="1895"/>
                    </a:lnTo>
                    <a:cubicBezTo>
                      <a:pt x="982" y="1895"/>
                      <a:pt x="936" y="1895"/>
                      <a:pt x="867" y="1872"/>
                    </a:cubicBezTo>
                    <a:cubicBezTo>
                      <a:pt x="799" y="1849"/>
                      <a:pt x="731" y="1804"/>
                      <a:pt x="685" y="1781"/>
                    </a:cubicBezTo>
                    <a:cubicBezTo>
                      <a:pt x="616" y="1735"/>
                      <a:pt x="571" y="1690"/>
                      <a:pt x="525" y="1644"/>
                    </a:cubicBezTo>
                    <a:cubicBezTo>
                      <a:pt x="525" y="1644"/>
                      <a:pt x="525" y="1644"/>
                      <a:pt x="525" y="1621"/>
                    </a:cubicBezTo>
                    <a:lnTo>
                      <a:pt x="502" y="1621"/>
                    </a:lnTo>
                    <a:cubicBezTo>
                      <a:pt x="479" y="1576"/>
                      <a:pt x="434" y="1530"/>
                      <a:pt x="411" y="1461"/>
                    </a:cubicBezTo>
                    <a:cubicBezTo>
                      <a:pt x="388" y="1439"/>
                      <a:pt x="388" y="1439"/>
                      <a:pt x="388" y="1439"/>
                    </a:cubicBezTo>
                    <a:cubicBezTo>
                      <a:pt x="365" y="1393"/>
                      <a:pt x="365" y="1325"/>
                      <a:pt x="342" y="1279"/>
                    </a:cubicBezTo>
                    <a:cubicBezTo>
                      <a:pt x="342" y="1279"/>
                      <a:pt x="342" y="1256"/>
                      <a:pt x="342" y="1256"/>
                    </a:cubicBezTo>
                    <a:cubicBezTo>
                      <a:pt x="342" y="1256"/>
                      <a:pt x="342" y="1233"/>
                      <a:pt x="342" y="1233"/>
                    </a:cubicBezTo>
                    <a:cubicBezTo>
                      <a:pt x="342" y="1210"/>
                      <a:pt x="320" y="1165"/>
                      <a:pt x="320" y="1142"/>
                    </a:cubicBezTo>
                    <a:cubicBezTo>
                      <a:pt x="320" y="1142"/>
                      <a:pt x="320" y="1119"/>
                      <a:pt x="320" y="1119"/>
                    </a:cubicBezTo>
                    <a:cubicBezTo>
                      <a:pt x="320" y="1096"/>
                      <a:pt x="320" y="1096"/>
                      <a:pt x="320" y="1073"/>
                    </a:cubicBezTo>
                    <a:cubicBezTo>
                      <a:pt x="342" y="1005"/>
                      <a:pt x="342" y="936"/>
                      <a:pt x="365" y="891"/>
                    </a:cubicBezTo>
                    <a:cubicBezTo>
                      <a:pt x="388" y="822"/>
                      <a:pt x="411" y="754"/>
                      <a:pt x="457" y="685"/>
                    </a:cubicBezTo>
                    <a:cubicBezTo>
                      <a:pt x="502" y="640"/>
                      <a:pt x="525" y="594"/>
                      <a:pt x="571" y="548"/>
                    </a:cubicBezTo>
                    <a:cubicBezTo>
                      <a:pt x="639" y="503"/>
                      <a:pt x="708" y="457"/>
                      <a:pt x="753" y="412"/>
                    </a:cubicBezTo>
                    <a:cubicBezTo>
                      <a:pt x="822" y="389"/>
                      <a:pt x="890" y="366"/>
                      <a:pt x="959" y="343"/>
                    </a:cubicBezTo>
                    <a:close/>
                    <a:moveTo>
                      <a:pt x="1096" y="1"/>
                    </a:moveTo>
                    <a:cubicBezTo>
                      <a:pt x="1073" y="1"/>
                      <a:pt x="1050" y="1"/>
                      <a:pt x="1050" y="23"/>
                    </a:cubicBezTo>
                    <a:cubicBezTo>
                      <a:pt x="959" y="23"/>
                      <a:pt x="867" y="46"/>
                      <a:pt x="776" y="69"/>
                    </a:cubicBezTo>
                    <a:cubicBezTo>
                      <a:pt x="685" y="92"/>
                      <a:pt x="594" y="138"/>
                      <a:pt x="525" y="183"/>
                    </a:cubicBezTo>
                    <a:cubicBezTo>
                      <a:pt x="434" y="229"/>
                      <a:pt x="388" y="297"/>
                      <a:pt x="320" y="343"/>
                    </a:cubicBezTo>
                    <a:cubicBezTo>
                      <a:pt x="251" y="412"/>
                      <a:pt x="206" y="480"/>
                      <a:pt x="160" y="571"/>
                    </a:cubicBezTo>
                    <a:cubicBezTo>
                      <a:pt x="91" y="640"/>
                      <a:pt x="69" y="731"/>
                      <a:pt x="46" y="822"/>
                    </a:cubicBezTo>
                    <a:cubicBezTo>
                      <a:pt x="46" y="845"/>
                      <a:pt x="23" y="868"/>
                      <a:pt x="23" y="868"/>
                    </a:cubicBezTo>
                    <a:cubicBezTo>
                      <a:pt x="23" y="936"/>
                      <a:pt x="0" y="1005"/>
                      <a:pt x="0" y="1051"/>
                    </a:cubicBezTo>
                    <a:cubicBezTo>
                      <a:pt x="0" y="1119"/>
                      <a:pt x="0" y="1165"/>
                      <a:pt x="0" y="1210"/>
                    </a:cubicBezTo>
                    <a:cubicBezTo>
                      <a:pt x="0" y="1233"/>
                      <a:pt x="0" y="1233"/>
                      <a:pt x="0" y="1233"/>
                    </a:cubicBezTo>
                    <a:cubicBezTo>
                      <a:pt x="0" y="1279"/>
                      <a:pt x="23" y="1325"/>
                      <a:pt x="23" y="1370"/>
                    </a:cubicBezTo>
                    <a:cubicBezTo>
                      <a:pt x="46" y="1416"/>
                      <a:pt x="69" y="1484"/>
                      <a:pt x="91" y="1553"/>
                    </a:cubicBezTo>
                    <a:cubicBezTo>
                      <a:pt x="114" y="1621"/>
                      <a:pt x="160" y="1713"/>
                      <a:pt x="206" y="1781"/>
                    </a:cubicBezTo>
                    <a:cubicBezTo>
                      <a:pt x="228" y="1804"/>
                      <a:pt x="251" y="1827"/>
                      <a:pt x="274" y="1849"/>
                    </a:cubicBezTo>
                    <a:cubicBezTo>
                      <a:pt x="297" y="1872"/>
                      <a:pt x="297" y="1872"/>
                      <a:pt x="297" y="1895"/>
                    </a:cubicBezTo>
                    <a:cubicBezTo>
                      <a:pt x="320" y="1918"/>
                      <a:pt x="342" y="1941"/>
                      <a:pt x="388" y="1964"/>
                    </a:cubicBezTo>
                    <a:lnTo>
                      <a:pt x="411" y="1964"/>
                    </a:lnTo>
                    <a:cubicBezTo>
                      <a:pt x="502" y="2078"/>
                      <a:pt x="639" y="2146"/>
                      <a:pt x="776" y="2192"/>
                    </a:cubicBezTo>
                    <a:cubicBezTo>
                      <a:pt x="883" y="2219"/>
                      <a:pt x="990" y="2230"/>
                      <a:pt x="1097" y="2230"/>
                    </a:cubicBezTo>
                    <a:cubicBezTo>
                      <a:pt x="1173" y="2230"/>
                      <a:pt x="1248" y="2224"/>
                      <a:pt x="1324" y="2215"/>
                    </a:cubicBezTo>
                    <a:cubicBezTo>
                      <a:pt x="1529" y="2169"/>
                      <a:pt x="1712" y="2078"/>
                      <a:pt x="1849" y="1941"/>
                    </a:cubicBezTo>
                    <a:cubicBezTo>
                      <a:pt x="2009" y="1804"/>
                      <a:pt x="2123" y="1644"/>
                      <a:pt x="2169" y="1461"/>
                    </a:cubicBezTo>
                    <a:cubicBezTo>
                      <a:pt x="2191" y="1370"/>
                      <a:pt x="2214" y="1302"/>
                      <a:pt x="2214" y="1210"/>
                    </a:cubicBezTo>
                    <a:cubicBezTo>
                      <a:pt x="2237" y="1119"/>
                      <a:pt x="2214" y="1005"/>
                      <a:pt x="2191" y="891"/>
                    </a:cubicBezTo>
                    <a:cubicBezTo>
                      <a:pt x="2169" y="731"/>
                      <a:pt x="2100" y="571"/>
                      <a:pt x="1986" y="434"/>
                    </a:cubicBezTo>
                    <a:cubicBezTo>
                      <a:pt x="1872" y="297"/>
                      <a:pt x="1735" y="183"/>
                      <a:pt x="1575" y="115"/>
                    </a:cubicBezTo>
                    <a:cubicBezTo>
                      <a:pt x="1415" y="46"/>
                      <a:pt x="1255" y="1"/>
                      <a:pt x="1096"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1" name="Google Shape;3861;p34"/>
              <p:cNvSpPr/>
              <p:nvPr/>
            </p:nvSpPr>
            <p:spPr>
              <a:xfrm>
                <a:off x="1237811" y="389220"/>
                <a:ext cx="48762" cy="39788"/>
              </a:xfrm>
              <a:custGeom>
                <a:rect b="b" l="l" r="r" t="t"/>
                <a:pathLst>
                  <a:path extrusionOk="0" h="1472" w="1804">
                    <a:moveTo>
                      <a:pt x="913" y="320"/>
                    </a:moveTo>
                    <a:cubicBezTo>
                      <a:pt x="982" y="343"/>
                      <a:pt x="1027" y="343"/>
                      <a:pt x="1096" y="366"/>
                    </a:cubicBezTo>
                    <a:cubicBezTo>
                      <a:pt x="1164" y="389"/>
                      <a:pt x="1210" y="412"/>
                      <a:pt x="1279" y="435"/>
                    </a:cubicBezTo>
                    <a:cubicBezTo>
                      <a:pt x="1324" y="480"/>
                      <a:pt x="1347" y="503"/>
                      <a:pt x="1393" y="549"/>
                    </a:cubicBezTo>
                    <a:cubicBezTo>
                      <a:pt x="1416" y="572"/>
                      <a:pt x="1438" y="594"/>
                      <a:pt x="1461" y="640"/>
                    </a:cubicBezTo>
                    <a:cubicBezTo>
                      <a:pt x="1461" y="663"/>
                      <a:pt x="1484" y="686"/>
                      <a:pt x="1484" y="731"/>
                    </a:cubicBezTo>
                    <a:cubicBezTo>
                      <a:pt x="1484" y="754"/>
                      <a:pt x="1484" y="800"/>
                      <a:pt x="1484" y="845"/>
                    </a:cubicBezTo>
                    <a:cubicBezTo>
                      <a:pt x="1461" y="891"/>
                      <a:pt x="1438" y="914"/>
                      <a:pt x="1438" y="937"/>
                    </a:cubicBezTo>
                    <a:cubicBezTo>
                      <a:pt x="1416" y="960"/>
                      <a:pt x="1393" y="982"/>
                      <a:pt x="1370" y="1005"/>
                    </a:cubicBezTo>
                    <a:cubicBezTo>
                      <a:pt x="1324" y="1028"/>
                      <a:pt x="1301" y="1051"/>
                      <a:pt x="1256" y="1074"/>
                    </a:cubicBezTo>
                    <a:cubicBezTo>
                      <a:pt x="1210" y="1097"/>
                      <a:pt x="1164" y="1119"/>
                      <a:pt x="1096" y="1142"/>
                    </a:cubicBezTo>
                    <a:lnTo>
                      <a:pt x="913" y="1142"/>
                    </a:lnTo>
                    <a:cubicBezTo>
                      <a:pt x="845" y="1142"/>
                      <a:pt x="776" y="1119"/>
                      <a:pt x="708" y="1097"/>
                    </a:cubicBezTo>
                    <a:cubicBezTo>
                      <a:pt x="662" y="1074"/>
                      <a:pt x="594" y="1051"/>
                      <a:pt x="548" y="1028"/>
                    </a:cubicBezTo>
                    <a:cubicBezTo>
                      <a:pt x="503" y="1005"/>
                      <a:pt x="457" y="960"/>
                      <a:pt x="434" y="937"/>
                    </a:cubicBezTo>
                    <a:lnTo>
                      <a:pt x="411" y="914"/>
                    </a:lnTo>
                    <a:cubicBezTo>
                      <a:pt x="388" y="891"/>
                      <a:pt x="388" y="868"/>
                      <a:pt x="366" y="823"/>
                    </a:cubicBezTo>
                    <a:cubicBezTo>
                      <a:pt x="366" y="800"/>
                      <a:pt x="343" y="777"/>
                      <a:pt x="343" y="754"/>
                    </a:cubicBezTo>
                    <a:cubicBezTo>
                      <a:pt x="343" y="731"/>
                      <a:pt x="343" y="709"/>
                      <a:pt x="343" y="686"/>
                    </a:cubicBezTo>
                    <a:cubicBezTo>
                      <a:pt x="343" y="663"/>
                      <a:pt x="343" y="640"/>
                      <a:pt x="343" y="617"/>
                    </a:cubicBezTo>
                    <a:cubicBezTo>
                      <a:pt x="343" y="617"/>
                      <a:pt x="366" y="617"/>
                      <a:pt x="366" y="594"/>
                    </a:cubicBezTo>
                    <a:cubicBezTo>
                      <a:pt x="366" y="594"/>
                      <a:pt x="366" y="594"/>
                      <a:pt x="366" y="572"/>
                    </a:cubicBezTo>
                    <a:cubicBezTo>
                      <a:pt x="366" y="572"/>
                      <a:pt x="388" y="549"/>
                      <a:pt x="388" y="549"/>
                    </a:cubicBezTo>
                    <a:cubicBezTo>
                      <a:pt x="411" y="526"/>
                      <a:pt x="434" y="480"/>
                      <a:pt x="457" y="457"/>
                    </a:cubicBezTo>
                    <a:cubicBezTo>
                      <a:pt x="503" y="435"/>
                      <a:pt x="525" y="412"/>
                      <a:pt x="571" y="389"/>
                    </a:cubicBezTo>
                    <a:cubicBezTo>
                      <a:pt x="617" y="366"/>
                      <a:pt x="662" y="366"/>
                      <a:pt x="708" y="343"/>
                    </a:cubicBezTo>
                    <a:cubicBezTo>
                      <a:pt x="776" y="343"/>
                      <a:pt x="845" y="320"/>
                      <a:pt x="913" y="320"/>
                    </a:cubicBezTo>
                    <a:close/>
                    <a:moveTo>
                      <a:pt x="868" y="1"/>
                    </a:moveTo>
                    <a:cubicBezTo>
                      <a:pt x="731" y="1"/>
                      <a:pt x="594" y="24"/>
                      <a:pt x="457" y="92"/>
                    </a:cubicBezTo>
                    <a:cubicBezTo>
                      <a:pt x="366" y="115"/>
                      <a:pt x="274" y="184"/>
                      <a:pt x="206" y="252"/>
                    </a:cubicBezTo>
                    <a:cubicBezTo>
                      <a:pt x="206" y="252"/>
                      <a:pt x="183" y="275"/>
                      <a:pt x="183" y="275"/>
                    </a:cubicBezTo>
                    <a:cubicBezTo>
                      <a:pt x="183" y="275"/>
                      <a:pt x="160" y="298"/>
                      <a:pt x="160" y="298"/>
                    </a:cubicBezTo>
                    <a:cubicBezTo>
                      <a:pt x="137" y="343"/>
                      <a:pt x="114" y="389"/>
                      <a:pt x="92" y="412"/>
                    </a:cubicBezTo>
                    <a:cubicBezTo>
                      <a:pt x="92" y="435"/>
                      <a:pt x="69" y="435"/>
                      <a:pt x="69" y="435"/>
                    </a:cubicBezTo>
                    <a:cubicBezTo>
                      <a:pt x="46" y="480"/>
                      <a:pt x="46" y="526"/>
                      <a:pt x="23" y="572"/>
                    </a:cubicBezTo>
                    <a:cubicBezTo>
                      <a:pt x="23" y="594"/>
                      <a:pt x="23" y="594"/>
                      <a:pt x="23" y="617"/>
                    </a:cubicBezTo>
                    <a:cubicBezTo>
                      <a:pt x="0" y="731"/>
                      <a:pt x="23" y="845"/>
                      <a:pt x="69" y="960"/>
                    </a:cubicBezTo>
                    <a:cubicBezTo>
                      <a:pt x="92" y="1005"/>
                      <a:pt x="114" y="1028"/>
                      <a:pt x="137" y="1074"/>
                    </a:cubicBezTo>
                    <a:cubicBezTo>
                      <a:pt x="160" y="1119"/>
                      <a:pt x="206" y="1165"/>
                      <a:pt x="251" y="1211"/>
                    </a:cubicBezTo>
                    <a:cubicBezTo>
                      <a:pt x="297" y="1233"/>
                      <a:pt x="320" y="1279"/>
                      <a:pt x="366" y="1302"/>
                    </a:cubicBezTo>
                    <a:cubicBezTo>
                      <a:pt x="388" y="1325"/>
                      <a:pt x="411" y="1325"/>
                      <a:pt x="457" y="1348"/>
                    </a:cubicBezTo>
                    <a:cubicBezTo>
                      <a:pt x="457" y="1348"/>
                      <a:pt x="457" y="1348"/>
                      <a:pt x="480" y="1370"/>
                    </a:cubicBezTo>
                    <a:lnTo>
                      <a:pt x="503" y="1370"/>
                    </a:lnTo>
                    <a:cubicBezTo>
                      <a:pt x="548" y="1393"/>
                      <a:pt x="617" y="1416"/>
                      <a:pt x="662" y="1439"/>
                    </a:cubicBezTo>
                    <a:cubicBezTo>
                      <a:pt x="743" y="1455"/>
                      <a:pt x="835" y="1471"/>
                      <a:pt x="922" y="1471"/>
                    </a:cubicBezTo>
                    <a:cubicBezTo>
                      <a:pt x="959" y="1471"/>
                      <a:pt x="994" y="1468"/>
                      <a:pt x="1027" y="1462"/>
                    </a:cubicBezTo>
                    <a:cubicBezTo>
                      <a:pt x="1187" y="1462"/>
                      <a:pt x="1324" y="1416"/>
                      <a:pt x="1461" y="1348"/>
                    </a:cubicBezTo>
                    <a:cubicBezTo>
                      <a:pt x="1507" y="1302"/>
                      <a:pt x="1552" y="1279"/>
                      <a:pt x="1598" y="1233"/>
                    </a:cubicBezTo>
                    <a:cubicBezTo>
                      <a:pt x="1621" y="1211"/>
                      <a:pt x="1644" y="1188"/>
                      <a:pt x="1667" y="1165"/>
                    </a:cubicBezTo>
                    <a:cubicBezTo>
                      <a:pt x="1689" y="1142"/>
                      <a:pt x="1712" y="1097"/>
                      <a:pt x="1735" y="1051"/>
                    </a:cubicBezTo>
                    <a:cubicBezTo>
                      <a:pt x="1758" y="1005"/>
                      <a:pt x="1781" y="960"/>
                      <a:pt x="1804" y="891"/>
                    </a:cubicBezTo>
                    <a:cubicBezTo>
                      <a:pt x="1804" y="868"/>
                      <a:pt x="1804" y="845"/>
                      <a:pt x="1804" y="823"/>
                    </a:cubicBezTo>
                    <a:cubicBezTo>
                      <a:pt x="1804" y="754"/>
                      <a:pt x="1804" y="709"/>
                      <a:pt x="1804" y="663"/>
                    </a:cubicBezTo>
                    <a:cubicBezTo>
                      <a:pt x="1781" y="594"/>
                      <a:pt x="1758" y="526"/>
                      <a:pt x="1735" y="480"/>
                    </a:cubicBezTo>
                    <a:cubicBezTo>
                      <a:pt x="1689" y="389"/>
                      <a:pt x="1644" y="343"/>
                      <a:pt x="1598" y="275"/>
                    </a:cubicBezTo>
                    <a:cubicBezTo>
                      <a:pt x="1552" y="229"/>
                      <a:pt x="1484" y="184"/>
                      <a:pt x="1438" y="161"/>
                    </a:cubicBezTo>
                    <a:cubicBezTo>
                      <a:pt x="1370" y="115"/>
                      <a:pt x="1301" y="92"/>
                      <a:pt x="1210" y="69"/>
                    </a:cubicBezTo>
                    <a:cubicBezTo>
                      <a:pt x="1096" y="24"/>
                      <a:pt x="982" y="1"/>
                      <a:pt x="868" y="1"/>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2" name="Google Shape;3862;p34"/>
              <p:cNvSpPr/>
              <p:nvPr/>
            </p:nvSpPr>
            <p:spPr>
              <a:xfrm>
                <a:off x="1403775" y="547184"/>
                <a:ext cx="64196" cy="72008"/>
              </a:xfrm>
              <a:custGeom>
                <a:rect b="b" l="l" r="r" t="t"/>
                <a:pathLst>
                  <a:path extrusionOk="0" h="2664" w="2375">
                    <a:moveTo>
                      <a:pt x="1438" y="480"/>
                    </a:moveTo>
                    <a:cubicBezTo>
                      <a:pt x="1454" y="495"/>
                      <a:pt x="1459" y="500"/>
                      <a:pt x="1468" y="502"/>
                    </a:cubicBezTo>
                    <a:lnTo>
                      <a:pt x="1468" y="502"/>
                    </a:lnTo>
                    <a:cubicBezTo>
                      <a:pt x="1458" y="494"/>
                      <a:pt x="1448" y="487"/>
                      <a:pt x="1438" y="480"/>
                    </a:cubicBezTo>
                    <a:close/>
                    <a:moveTo>
                      <a:pt x="982" y="320"/>
                    </a:moveTo>
                    <a:cubicBezTo>
                      <a:pt x="1050" y="343"/>
                      <a:pt x="1142" y="343"/>
                      <a:pt x="1210" y="365"/>
                    </a:cubicBezTo>
                    <a:cubicBezTo>
                      <a:pt x="1286" y="403"/>
                      <a:pt x="1362" y="441"/>
                      <a:pt x="1438" y="480"/>
                    </a:cubicBezTo>
                    <a:lnTo>
                      <a:pt x="1438" y="480"/>
                    </a:lnTo>
                    <a:cubicBezTo>
                      <a:pt x="1438" y="480"/>
                      <a:pt x="1438" y="480"/>
                      <a:pt x="1438" y="480"/>
                    </a:cubicBezTo>
                    <a:lnTo>
                      <a:pt x="1438" y="480"/>
                    </a:lnTo>
                    <a:cubicBezTo>
                      <a:pt x="1454" y="487"/>
                      <a:pt x="1469" y="495"/>
                      <a:pt x="1484" y="502"/>
                    </a:cubicBezTo>
                    <a:cubicBezTo>
                      <a:pt x="1477" y="502"/>
                      <a:pt x="1472" y="502"/>
                      <a:pt x="1468" y="502"/>
                    </a:cubicBezTo>
                    <a:lnTo>
                      <a:pt x="1468" y="502"/>
                    </a:lnTo>
                    <a:cubicBezTo>
                      <a:pt x="1549" y="563"/>
                      <a:pt x="1628" y="624"/>
                      <a:pt x="1689" y="685"/>
                    </a:cubicBezTo>
                    <a:cubicBezTo>
                      <a:pt x="1781" y="799"/>
                      <a:pt x="1849" y="890"/>
                      <a:pt x="1895" y="1005"/>
                    </a:cubicBezTo>
                    <a:cubicBezTo>
                      <a:pt x="1963" y="1119"/>
                      <a:pt x="2009" y="1233"/>
                      <a:pt x="2032" y="1370"/>
                    </a:cubicBezTo>
                    <a:cubicBezTo>
                      <a:pt x="2055" y="1461"/>
                      <a:pt x="2055" y="1575"/>
                      <a:pt x="2055" y="1666"/>
                    </a:cubicBezTo>
                    <a:cubicBezTo>
                      <a:pt x="2032" y="1735"/>
                      <a:pt x="2032" y="1826"/>
                      <a:pt x="2009" y="1895"/>
                    </a:cubicBezTo>
                    <a:cubicBezTo>
                      <a:pt x="1986" y="1963"/>
                      <a:pt x="1963" y="2009"/>
                      <a:pt x="1918" y="2077"/>
                    </a:cubicBezTo>
                    <a:cubicBezTo>
                      <a:pt x="1895" y="2123"/>
                      <a:pt x="1849" y="2169"/>
                      <a:pt x="1804" y="2191"/>
                    </a:cubicBezTo>
                    <a:cubicBezTo>
                      <a:pt x="1781" y="2237"/>
                      <a:pt x="1735" y="2260"/>
                      <a:pt x="1689" y="2283"/>
                    </a:cubicBezTo>
                    <a:cubicBezTo>
                      <a:pt x="1644" y="2306"/>
                      <a:pt x="1598" y="2328"/>
                      <a:pt x="1552" y="2328"/>
                    </a:cubicBezTo>
                    <a:cubicBezTo>
                      <a:pt x="1484" y="2351"/>
                      <a:pt x="1438" y="2351"/>
                      <a:pt x="1370" y="2351"/>
                    </a:cubicBezTo>
                    <a:cubicBezTo>
                      <a:pt x="1301" y="2328"/>
                      <a:pt x="1233" y="2328"/>
                      <a:pt x="1187" y="2306"/>
                    </a:cubicBezTo>
                    <a:cubicBezTo>
                      <a:pt x="1073" y="2283"/>
                      <a:pt x="1005" y="2237"/>
                      <a:pt x="913" y="2191"/>
                    </a:cubicBezTo>
                    <a:cubicBezTo>
                      <a:pt x="822" y="2123"/>
                      <a:pt x="754" y="2054"/>
                      <a:pt x="685" y="1986"/>
                    </a:cubicBezTo>
                    <a:cubicBezTo>
                      <a:pt x="594" y="1872"/>
                      <a:pt x="525" y="1758"/>
                      <a:pt x="457" y="1644"/>
                    </a:cubicBezTo>
                    <a:cubicBezTo>
                      <a:pt x="434" y="1598"/>
                      <a:pt x="411" y="1529"/>
                      <a:pt x="388" y="1484"/>
                    </a:cubicBezTo>
                    <a:cubicBezTo>
                      <a:pt x="388" y="1461"/>
                      <a:pt x="388" y="1461"/>
                      <a:pt x="388" y="1461"/>
                    </a:cubicBezTo>
                    <a:cubicBezTo>
                      <a:pt x="366" y="1415"/>
                      <a:pt x="366" y="1347"/>
                      <a:pt x="343" y="1301"/>
                    </a:cubicBezTo>
                    <a:cubicBezTo>
                      <a:pt x="343" y="1233"/>
                      <a:pt x="320" y="1164"/>
                      <a:pt x="320" y="1119"/>
                    </a:cubicBezTo>
                    <a:cubicBezTo>
                      <a:pt x="320" y="1073"/>
                      <a:pt x="320" y="1050"/>
                      <a:pt x="320" y="1027"/>
                    </a:cubicBezTo>
                    <a:cubicBezTo>
                      <a:pt x="320" y="959"/>
                      <a:pt x="343" y="913"/>
                      <a:pt x="343" y="845"/>
                    </a:cubicBezTo>
                    <a:cubicBezTo>
                      <a:pt x="343" y="822"/>
                      <a:pt x="366" y="799"/>
                      <a:pt x="366" y="776"/>
                    </a:cubicBezTo>
                    <a:cubicBezTo>
                      <a:pt x="388" y="708"/>
                      <a:pt x="411" y="639"/>
                      <a:pt x="457" y="594"/>
                    </a:cubicBezTo>
                    <a:cubicBezTo>
                      <a:pt x="480" y="548"/>
                      <a:pt x="525" y="502"/>
                      <a:pt x="571" y="480"/>
                    </a:cubicBezTo>
                    <a:cubicBezTo>
                      <a:pt x="594" y="434"/>
                      <a:pt x="639" y="411"/>
                      <a:pt x="685" y="388"/>
                    </a:cubicBezTo>
                    <a:cubicBezTo>
                      <a:pt x="731" y="365"/>
                      <a:pt x="776" y="343"/>
                      <a:pt x="845" y="343"/>
                    </a:cubicBezTo>
                    <a:cubicBezTo>
                      <a:pt x="891" y="320"/>
                      <a:pt x="936" y="320"/>
                      <a:pt x="982" y="320"/>
                    </a:cubicBezTo>
                    <a:close/>
                    <a:moveTo>
                      <a:pt x="959" y="0"/>
                    </a:moveTo>
                    <a:cubicBezTo>
                      <a:pt x="868" y="0"/>
                      <a:pt x="776" y="23"/>
                      <a:pt x="685" y="46"/>
                    </a:cubicBezTo>
                    <a:cubicBezTo>
                      <a:pt x="617" y="46"/>
                      <a:pt x="525" y="114"/>
                      <a:pt x="457" y="160"/>
                    </a:cubicBezTo>
                    <a:cubicBezTo>
                      <a:pt x="388" y="183"/>
                      <a:pt x="320" y="251"/>
                      <a:pt x="274" y="297"/>
                    </a:cubicBezTo>
                    <a:cubicBezTo>
                      <a:pt x="274" y="297"/>
                      <a:pt x="274" y="297"/>
                      <a:pt x="251" y="320"/>
                    </a:cubicBezTo>
                    <a:cubicBezTo>
                      <a:pt x="229" y="343"/>
                      <a:pt x="229" y="343"/>
                      <a:pt x="229" y="365"/>
                    </a:cubicBezTo>
                    <a:cubicBezTo>
                      <a:pt x="183" y="411"/>
                      <a:pt x="137" y="480"/>
                      <a:pt x="114" y="548"/>
                    </a:cubicBezTo>
                    <a:cubicBezTo>
                      <a:pt x="69" y="639"/>
                      <a:pt x="46" y="731"/>
                      <a:pt x="23" y="822"/>
                    </a:cubicBezTo>
                    <a:cubicBezTo>
                      <a:pt x="0" y="868"/>
                      <a:pt x="0" y="913"/>
                      <a:pt x="0" y="959"/>
                    </a:cubicBezTo>
                    <a:cubicBezTo>
                      <a:pt x="0" y="1005"/>
                      <a:pt x="0" y="1050"/>
                      <a:pt x="0" y="1119"/>
                    </a:cubicBezTo>
                    <a:cubicBezTo>
                      <a:pt x="0" y="1210"/>
                      <a:pt x="0" y="1324"/>
                      <a:pt x="23" y="1415"/>
                    </a:cubicBezTo>
                    <a:cubicBezTo>
                      <a:pt x="46" y="1438"/>
                      <a:pt x="46" y="1461"/>
                      <a:pt x="46" y="1461"/>
                    </a:cubicBezTo>
                    <a:lnTo>
                      <a:pt x="46" y="1484"/>
                    </a:lnTo>
                    <a:cubicBezTo>
                      <a:pt x="69" y="1598"/>
                      <a:pt x="114" y="1712"/>
                      <a:pt x="160" y="1803"/>
                    </a:cubicBezTo>
                    <a:cubicBezTo>
                      <a:pt x="183" y="1803"/>
                      <a:pt x="183" y="1826"/>
                      <a:pt x="183" y="1826"/>
                    </a:cubicBezTo>
                    <a:lnTo>
                      <a:pt x="183" y="1849"/>
                    </a:lnTo>
                    <a:cubicBezTo>
                      <a:pt x="229" y="1918"/>
                      <a:pt x="274" y="1986"/>
                      <a:pt x="320" y="2054"/>
                    </a:cubicBezTo>
                    <a:cubicBezTo>
                      <a:pt x="343" y="2054"/>
                      <a:pt x="343" y="2077"/>
                      <a:pt x="366" y="2100"/>
                    </a:cubicBezTo>
                    <a:cubicBezTo>
                      <a:pt x="366" y="2100"/>
                      <a:pt x="366" y="2123"/>
                      <a:pt x="366" y="2123"/>
                    </a:cubicBezTo>
                    <a:cubicBezTo>
                      <a:pt x="457" y="2237"/>
                      <a:pt x="571" y="2328"/>
                      <a:pt x="662" y="2420"/>
                    </a:cubicBezTo>
                    <a:cubicBezTo>
                      <a:pt x="880" y="2565"/>
                      <a:pt x="1144" y="2664"/>
                      <a:pt x="1407" y="2664"/>
                    </a:cubicBezTo>
                    <a:cubicBezTo>
                      <a:pt x="1558" y="2664"/>
                      <a:pt x="1708" y="2631"/>
                      <a:pt x="1849" y="2557"/>
                    </a:cubicBezTo>
                    <a:cubicBezTo>
                      <a:pt x="1941" y="2534"/>
                      <a:pt x="2009" y="2465"/>
                      <a:pt x="2077" y="2397"/>
                    </a:cubicBezTo>
                    <a:cubicBezTo>
                      <a:pt x="2146" y="2328"/>
                      <a:pt x="2192" y="2260"/>
                      <a:pt x="2237" y="2169"/>
                    </a:cubicBezTo>
                    <a:cubicBezTo>
                      <a:pt x="2283" y="2100"/>
                      <a:pt x="2306" y="2009"/>
                      <a:pt x="2329" y="1918"/>
                    </a:cubicBezTo>
                    <a:cubicBezTo>
                      <a:pt x="2374" y="1803"/>
                      <a:pt x="2374" y="1666"/>
                      <a:pt x="2374" y="1552"/>
                    </a:cubicBezTo>
                    <a:cubicBezTo>
                      <a:pt x="2374" y="1438"/>
                      <a:pt x="2351" y="1324"/>
                      <a:pt x="2329" y="1233"/>
                    </a:cubicBezTo>
                    <a:cubicBezTo>
                      <a:pt x="2306" y="1096"/>
                      <a:pt x="2260" y="982"/>
                      <a:pt x="2192" y="890"/>
                    </a:cubicBezTo>
                    <a:cubicBezTo>
                      <a:pt x="2123" y="708"/>
                      <a:pt x="1986" y="548"/>
                      <a:pt x="1849" y="388"/>
                    </a:cubicBezTo>
                    <a:cubicBezTo>
                      <a:pt x="1712" y="251"/>
                      <a:pt x="1530" y="137"/>
                      <a:pt x="1347" y="69"/>
                    </a:cubicBezTo>
                    <a:cubicBezTo>
                      <a:pt x="1233" y="23"/>
                      <a:pt x="1119" y="0"/>
                      <a:pt x="1005" y="0"/>
                    </a:cubicBezTo>
                    <a:close/>
                  </a:path>
                </a:pathLst>
              </a:custGeom>
              <a:solidFill>
                <a:srgbClr val="FCFC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3863" name="Google Shape;3863;p34"/>
          <p:cNvPicPr preferRelativeResize="0"/>
          <p:nvPr/>
        </p:nvPicPr>
        <p:blipFill rotWithShape="1">
          <a:blip r:embed="rId3">
            <a:alphaModFix/>
          </a:blip>
          <a:srcRect b="0" l="0" r="0" t="0"/>
          <a:stretch/>
        </p:blipFill>
        <p:spPr>
          <a:xfrm>
            <a:off x="6600813" y="0"/>
            <a:ext cx="2543175" cy="361950"/>
          </a:xfrm>
          <a:prstGeom prst="rect">
            <a:avLst/>
          </a:prstGeom>
          <a:noFill/>
          <a:ln>
            <a:noFill/>
          </a:ln>
        </p:spPr>
      </p:pic>
      <p:pic>
        <p:nvPicPr>
          <p:cNvPr id="3864" name="Google Shape;3864;p34"/>
          <p:cNvPicPr preferRelativeResize="0"/>
          <p:nvPr/>
        </p:nvPicPr>
        <p:blipFill rotWithShape="1">
          <a:blip r:embed="rId4">
            <a:alphaModFix/>
          </a:blip>
          <a:srcRect b="0" l="0" r="0" t="0"/>
          <a:stretch/>
        </p:blipFill>
        <p:spPr>
          <a:xfrm>
            <a:off x="5203163" y="3433338"/>
            <a:ext cx="3571875" cy="1095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5" name="Shape 2145"/>
        <p:cNvGrpSpPr/>
        <p:nvPr/>
      </p:nvGrpSpPr>
      <p:grpSpPr>
        <a:xfrm>
          <a:off x="0" y="0"/>
          <a:ext cx="0" cy="0"/>
          <a:chOff x="0" y="0"/>
          <a:chExt cx="0" cy="0"/>
        </a:xfrm>
      </p:grpSpPr>
      <p:sp>
        <p:nvSpPr>
          <p:cNvPr id="2146" name="Google Shape;2146;p5"/>
          <p:cNvSpPr txBox="1"/>
          <p:nvPr>
            <p:ph type="title"/>
          </p:nvPr>
        </p:nvSpPr>
        <p:spPr>
          <a:xfrm>
            <a:off x="482375" y="496225"/>
            <a:ext cx="4188900" cy="572700"/>
          </a:xfrm>
          <a:prstGeom prst="rect">
            <a:avLst/>
          </a:prstGeom>
          <a:noFill/>
          <a:ln>
            <a:noFill/>
          </a:ln>
        </p:spPr>
        <p:txBody>
          <a:bodyPr anchorCtr="0" anchor="t" bIns="0" lIns="0" spcFirstLastPara="1" rIns="0" wrap="square" tIns="0">
            <a:noAutofit/>
          </a:bodyPr>
          <a:lstStyle/>
          <a:p>
            <a:pPr indent="-457200" lvl="0" marL="469265" marR="5080" rtl="0" algn="l">
              <a:lnSpc>
                <a:spcPct val="114999"/>
              </a:lnSpc>
              <a:spcBef>
                <a:spcPts val="0"/>
              </a:spcBef>
              <a:spcAft>
                <a:spcPts val="0"/>
              </a:spcAft>
              <a:buClr>
                <a:srgbClr val="000000"/>
              </a:buClr>
              <a:buSzPts val="3600"/>
              <a:buFont typeface="Arial"/>
              <a:buNone/>
            </a:pPr>
            <a:r>
              <a:rPr i="1" lang="en" sz="2500">
                <a:solidFill>
                  <a:srgbClr val="1155CC"/>
                </a:solidFill>
                <a:latin typeface="Arial"/>
                <a:ea typeface="Arial"/>
                <a:cs typeface="Arial"/>
                <a:sym typeface="Arial"/>
              </a:rPr>
              <a:t>Project Overall Idea</a:t>
            </a:r>
            <a:endParaRPr/>
          </a:p>
        </p:txBody>
      </p:sp>
      <p:pic>
        <p:nvPicPr>
          <p:cNvPr id="2147" name="Google Shape;2147;p5"/>
          <p:cNvPicPr preferRelativeResize="0"/>
          <p:nvPr/>
        </p:nvPicPr>
        <p:blipFill rotWithShape="1">
          <a:blip r:embed="rId3">
            <a:alphaModFix/>
          </a:blip>
          <a:srcRect b="0" l="0" r="0" t="0"/>
          <a:stretch/>
        </p:blipFill>
        <p:spPr>
          <a:xfrm>
            <a:off x="-12" y="0"/>
            <a:ext cx="2543175" cy="361950"/>
          </a:xfrm>
          <a:prstGeom prst="rect">
            <a:avLst/>
          </a:prstGeom>
          <a:noFill/>
          <a:ln>
            <a:noFill/>
          </a:ln>
        </p:spPr>
      </p:pic>
      <p:sp>
        <p:nvSpPr>
          <p:cNvPr id="2148" name="Google Shape;2148;p5"/>
          <p:cNvSpPr txBox="1"/>
          <p:nvPr/>
        </p:nvSpPr>
        <p:spPr>
          <a:xfrm>
            <a:off x="370375" y="1203200"/>
            <a:ext cx="8247900" cy="3010800"/>
          </a:xfrm>
          <a:prstGeom prst="rect">
            <a:avLst/>
          </a:prstGeom>
          <a:noFill/>
          <a:ln>
            <a:noFill/>
          </a:ln>
        </p:spPr>
        <p:txBody>
          <a:bodyPr anchorCtr="0" anchor="t" bIns="91425" lIns="91425" spcFirstLastPara="1" rIns="91425" wrap="square" tIns="91425">
            <a:spAutoFit/>
          </a:bodyPr>
          <a:lstStyle/>
          <a:p>
            <a:pPr indent="0" lvl="0" marL="0" marR="5080" rtl="0" algn="l">
              <a:lnSpc>
                <a:spcPct val="114999"/>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People who want to donate their books  can login to this website and can fill in the details of the book  like name,genre and condition of the book. If the book is in  good condition to read,then he has to give his address and  then a pick up guy comes to receive it. Donors get the points  or coupons which will be helpful to buy books from website  with low cost ! The book will be posted on the website with  title, edition, proper photo and grade of the book. Customers  who are interested to buy the book can place an order with  only delivery charges and order will be received as soon as  possible and customers can keep track of order and can  contact customer care for any further queries and updates.</a:t>
            </a:r>
            <a:endParaRPr b="0" i="0" sz="1500" u="none" cap="none" strike="noStrike">
              <a:solidFill>
                <a:srgbClr val="000000"/>
              </a:solidFill>
              <a:latin typeface="Varela"/>
              <a:ea typeface="Varela"/>
              <a:cs typeface="Varela"/>
              <a:sym typeface="Varel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2" name="Shape 2152"/>
        <p:cNvGrpSpPr/>
        <p:nvPr/>
      </p:nvGrpSpPr>
      <p:grpSpPr>
        <a:xfrm>
          <a:off x="0" y="0"/>
          <a:ext cx="0" cy="0"/>
          <a:chOff x="0" y="0"/>
          <a:chExt cx="0" cy="0"/>
        </a:xfrm>
      </p:grpSpPr>
      <p:sp>
        <p:nvSpPr>
          <p:cNvPr id="2153" name="Google Shape;2153;p6"/>
          <p:cNvSpPr txBox="1"/>
          <p:nvPr>
            <p:ph type="title"/>
          </p:nvPr>
        </p:nvSpPr>
        <p:spPr>
          <a:xfrm>
            <a:off x="482375" y="818000"/>
            <a:ext cx="6158100" cy="889800"/>
          </a:xfrm>
          <a:prstGeom prst="rect">
            <a:avLst/>
          </a:prstGeom>
          <a:noFill/>
          <a:ln>
            <a:noFill/>
          </a:ln>
        </p:spPr>
        <p:txBody>
          <a:bodyPr anchorCtr="0" anchor="t" bIns="0" lIns="0" spcFirstLastPara="1" rIns="0" wrap="square" tIns="0">
            <a:noAutofit/>
          </a:bodyPr>
          <a:lstStyle/>
          <a:p>
            <a:pPr indent="-457200" lvl="0" marL="469265" marR="5080" rtl="0" algn="l">
              <a:lnSpc>
                <a:spcPct val="114999"/>
              </a:lnSpc>
              <a:spcBef>
                <a:spcPts val="0"/>
              </a:spcBef>
              <a:spcAft>
                <a:spcPts val="0"/>
              </a:spcAft>
              <a:buClr>
                <a:srgbClr val="000000"/>
              </a:buClr>
              <a:buSzPts val="3600"/>
              <a:buFont typeface="Arial"/>
              <a:buNone/>
            </a:pPr>
            <a:r>
              <a:rPr i="1" lang="en" sz="2000">
                <a:solidFill>
                  <a:srgbClr val="1155CC"/>
                </a:solidFill>
                <a:latin typeface="Arial"/>
                <a:ea typeface="Arial"/>
                <a:cs typeface="Arial"/>
                <a:sym typeface="Arial"/>
              </a:rPr>
              <a:t>Unique features of our website &amp;</a:t>
            </a:r>
            <a:endParaRPr i="1" sz="2000">
              <a:solidFill>
                <a:srgbClr val="1155CC"/>
              </a:solidFill>
              <a:latin typeface="Arial"/>
              <a:ea typeface="Arial"/>
              <a:cs typeface="Arial"/>
              <a:sym typeface="Arial"/>
            </a:endParaRPr>
          </a:p>
          <a:p>
            <a:pPr indent="-457200" lvl="0" marL="469265" marR="5080" rtl="0" algn="l">
              <a:lnSpc>
                <a:spcPct val="114999"/>
              </a:lnSpc>
              <a:spcBef>
                <a:spcPts val="0"/>
              </a:spcBef>
              <a:spcAft>
                <a:spcPts val="0"/>
              </a:spcAft>
              <a:buClr>
                <a:srgbClr val="000000"/>
              </a:buClr>
              <a:buSzPts val="3600"/>
              <a:buFont typeface="Arial"/>
              <a:buNone/>
            </a:pPr>
            <a:r>
              <a:rPr i="1" lang="en" sz="1900">
                <a:solidFill>
                  <a:srgbClr val="1155CC"/>
                </a:solidFill>
                <a:latin typeface="Arial"/>
                <a:ea typeface="Arial"/>
                <a:cs typeface="Arial"/>
                <a:sym typeface="Arial"/>
              </a:rPr>
              <a:t>How this website is different from Other websites?</a:t>
            </a:r>
            <a:endParaRPr i="1" sz="1900">
              <a:solidFill>
                <a:srgbClr val="1155CC"/>
              </a:solidFill>
              <a:latin typeface="Arial"/>
              <a:ea typeface="Arial"/>
              <a:cs typeface="Arial"/>
              <a:sym typeface="Arial"/>
            </a:endParaRPr>
          </a:p>
          <a:p>
            <a:pPr indent="-457200" lvl="0" marL="469265" marR="5080" rtl="0" algn="l">
              <a:lnSpc>
                <a:spcPct val="114999"/>
              </a:lnSpc>
              <a:spcBef>
                <a:spcPts val="0"/>
              </a:spcBef>
              <a:spcAft>
                <a:spcPts val="0"/>
              </a:spcAft>
              <a:buClr>
                <a:srgbClr val="000000"/>
              </a:buClr>
              <a:buSzPts val="3600"/>
              <a:buFont typeface="Arial"/>
              <a:buNone/>
            </a:pPr>
            <a:r>
              <a:t/>
            </a:r>
            <a:endParaRPr i="1" sz="2500">
              <a:solidFill>
                <a:srgbClr val="1155CC"/>
              </a:solidFill>
              <a:latin typeface="Arial"/>
              <a:ea typeface="Arial"/>
              <a:cs typeface="Arial"/>
              <a:sym typeface="Arial"/>
            </a:endParaRPr>
          </a:p>
        </p:txBody>
      </p:sp>
      <p:pic>
        <p:nvPicPr>
          <p:cNvPr id="2154" name="Google Shape;2154;p6"/>
          <p:cNvPicPr preferRelativeResize="0"/>
          <p:nvPr/>
        </p:nvPicPr>
        <p:blipFill rotWithShape="1">
          <a:blip r:embed="rId3">
            <a:alphaModFix/>
          </a:blip>
          <a:srcRect b="0" l="0" r="0" t="0"/>
          <a:stretch/>
        </p:blipFill>
        <p:spPr>
          <a:xfrm>
            <a:off x="-12" y="0"/>
            <a:ext cx="2543175" cy="361950"/>
          </a:xfrm>
          <a:prstGeom prst="rect">
            <a:avLst/>
          </a:prstGeom>
          <a:noFill/>
          <a:ln>
            <a:noFill/>
          </a:ln>
        </p:spPr>
      </p:pic>
      <p:sp>
        <p:nvSpPr>
          <p:cNvPr id="2155" name="Google Shape;2155;p6"/>
          <p:cNvSpPr txBox="1"/>
          <p:nvPr/>
        </p:nvSpPr>
        <p:spPr>
          <a:xfrm>
            <a:off x="482375" y="1883900"/>
            <a:ext cx="7721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arela"/>
              <a:ea typeface="Varela"/>
              <a:cs typeface="Varela"/>
              <a:sym typeface="Varela"/>
            </a:endParaRPr>
          </a:p>
        </p:txBody>
      </p:sp>
      <p:sp>
        <p:nvSpPr>
          <p:cNvPr id="2156" name="Google Shape;2156;p6"/>
          <p:cNvSpPr txBox="1"/>
          <p:nvPr/>
        </p:nvSpPr>
        <p:spPr>
          <a:xfrm>
            <a:off x="421500" y="1769650"/>
            <a:ext cx="8002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arela"/>
              <a:ea typeface="Varela"/>
              <a:cs typeface="Varela"/>
              <a:sym typeface="Varela"/>
            </a:endParaRPr>
          </a:p>
        </p:txBody>
      </p:sp>
      <p:sp>
        <p:nvSpPr>
          <p:cNvPr id="2157" name="Google Shape;2157;p6"/>
          <p:cNvSpPr txBox="1"/>
          <p:nvPr/>
        </p:nvSpPr>
        <p:spPr>
          <a:xfrm>
            <a:off x="450050" y="1660925"/>
            <a:ext cx="7170000" cy="36018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00"/>
              </a:buClr>
              <a:buSzPts val="1600"/>
              <a:buFont typeface="Varela"/>
              <a:buChar char="❖"/>
            </a:pPr>
            <a:r>
              <a:rPr b="0" i="1" lang="en" sz="1600" u="none" cap="none" strike="noStrike">
                <a:solidFill>
                  <a:srgbClr val="000000"/>
                </a:solidFill>
                <a:latin typeface="Varela"/>
                <a:ea typeface="Varela"/>
                <a:cs typeface="Varela"/>
                <a:sym typeface="Varela"/>
              </a:rPr>
              <a:t>Unique and friendly UI / UX</a:t>
            </a:r>
            <a:endParaRPr b="0" i="1" sz="1600" u="none" cap="none" strike="noStrike">
              <a:solidFill>
                <a:srgbClr val="000000"/>
              </a:solidFill>
              <a:latin typeface="Varela"/>
              <a:ea typeface="Varela"/>
              <a:cs typeface="Varela"/>
              <a:sym typeface="Varela"/>
            </a:endParaRPr>
          </a:p>
          <a:p>
            <a:pPr indent="-330200" lvl="0" marL="457200" marR="0" rtl="0" algn="l">
              <a:lnSpc>
                <a:spcPct val="100000"/>
              </a:lnSpc>
              <a:spcBef>
                <a:spcPts val="0"/>
              </a:spcBef>
              <a:spcAft>
                <a:spcPts val="0"/>
              </a:spcAft>
              <a:buClr>
                <a:srgbClr val="000000"/>
              </a:buClr>
              <a:buSzPts val="1600"/>
              <a:buFont typeface="Varela"/>
              <a:buChar char="❖"/>
            </a:pPr>
            <a:r>
              <a:rPr b="0" i="1" lang="en" sz="1600" u="none" cap="none" strike="noStrike">
                <a:solidFill>
                  <a:srgbClr val="000000"/>
                </a:solidFill>
                <a:latin typeface="Varela"/>
                <a:ea typeface="Varela"/>
                <a:cs typeface="Varela"/>
                <a:sym typeface="Varela"/>
              </a:rPr>
              <a:t>There is no website with similar idea or similar UI / UX</a:t>
            </a:r>
            <a:endParaRPr b="0" i="1" sz="1600" u="none" cap="none" strike="noStrike">
              <a:solidFill>
                <a:srgbClr val="000000"/>
              </a:solidFill>
              <a:latin typeface="Varela"/>
              <a:ea typeface="Varela"/>
              <a:cs typeface="Varela"/>
              <a:sym typeface="Varela"/>
            </a:endParaRPr>
          </a:p>
          <a:p>
            <a:pPr indent="-330200" lvl="0" marL="457200" marR="0" rtl="0" algn="l">
              <a:lnSpc>
                <a:spcPct val="100000"/>
              </a:lnSpc>
              <a:spcBef>
                <a:spcPts val="0"/>
              </a:spcBef>
              <a:spcAft>
                <a:spcPts val="0"/>
              </a:spcAft>
              <a:buClr>
                <a:srgbClr val="000000"/>
              </a:buClr>
              <a:buSzPts val="1600"/>
              <a:buFont typeface="Varela"/>
              <a:buChar char="❖"/>
            </a:pPr>
            <a:r>
              <a:rPr b="0" i="1" lang="en" sz="1600" u="none" cap="none" strike="noStrike">
                <a:solidFill>
                  <a:srgbClr val="000000"/>
                </a:solidFill>
                <a:latin typeface="Varela"/>
                <a:ea typeface="Varela"/>
                <a:cs typeface="Varela"/>
                <a:sym typeface="Varela"/>
              </a:rPr>
              <a:t>Mypustak.com website is down and it is not selling books and not taking donation of books</a:t>
            </a:r>
            <a:endParaRPr b="0" i="1" sz="1600" u="none" cap="none" strike="noStrike">
              <a:solidFill>
                <a:srgbClr val="000000"/>
              </a:solidFill>
              <a:latin typeface="Varela"/>
              <a:ea typeface="Varela"/>
              <a:cs typeface="Varela"/>
              <a:sym typeface="Varela"/>
            </a:endParaRPr>
          </a:p>
          <a:p>
            <a:pPr indent="-330200" lvl="0" marL="457200" marR="0" rtl="0" algn="l">
              <a:lnSpc>
                <a:spcPct val="100000"/>
              </a:lnSpc>
              <a:spcBef>
                <a:spcPts val="0"/>
              </a:spcBef>
              <a:spcAft>
                <a:spcPts val="0"/>
              </a:spcAft>
              <a:buClr>
                <a:srgbClr val="000000"/>
              </a:buClr>
              <a:buSzPts val="1600"/>
              <a:buFont typeface="Varela"/>
              <a:buChar char="❖"/>
            </a:pPr>
            <a:r>
              <a:rPr b="0" i="1" lang="en" sz="1600" u="none" cap="none" strike="noStrike">
                <a:solidFill>
                  <a:srgbClr val="000000"/>
                </a:solidFill>
                <a:latin typeface="Varela"/>
                <a:ea typeface="Varela"/>
                <a:cs typeface="Varela"/>
                <a:sym typeface="Varela"/>
              </a:rPr>
              <a:t>Many websites resell the old books, but we are not selling the old books for money, but giving them for free of cost</a:t>
            </a:r>
            <a:endParaRPr b="0" i="1" sz="1600" u="none" cap="none" strike="noStrike">
              <a:solidFill>
                <a:srgbClr val="000000"/>
              </a:solidFill>
              <a:latin typeface="Varela"/>
              <a:ea typeface="Varela"/>
              <a:cs typeface="Varela"/>
              <a:sym typeface="Varela"/>
            </a:endParaRPr>
          </a:p>
          <a:p>
            <a:pPr indent="-330200" lvl="0" marL="457200" marR="0" rtl="0" algn="l">
              <a:lnSpc>
                <a:spcPct val="100000"/>
              </a:lnSpc>
              <a:spcBef>
                <a:spcPts val="0"/>
              </a:spcBef>
              <a:spcAft>
                <a:spcPts val="0"/>
              </a:spcAft>
              <a:buClr>
                <a:srgbClr val="000000"/>
              </a:buClr>
              <a:buSzPts val="1600"/>
              <a:buFont typeface="Varela"/>
              <a:buChar char="❖"/>
            </a:pPr>
            <a:r>
              <a:rPr b="0" i="1" lang="en" sz="1600" u="none" cap="none" strike="noStrike">
                <a:solidFill>
                  <a:srgbClr val="000000"/>
                </a:solidFill>
                <a:latin typeface="Varela"/>
                <a:ea typeface="Varela"/>
                <a:cs typeface="Varela"/>
                <a:sym typeface="Varela"/>
              </a:rPr>
              <a:t>Free of bugs</a:t>
            </a:r>
            <a:endParaRPr b="0" i="1" sz="1600" u="none" cap="none" strike="noStrike">
              <a:solidFill>
                <a:srgbClr val="000000"/>
              </a:solidFill>
              <a:latin typeface="Varela"/>
              <a:ea typeface="Varela"/>
              <a:cs typeface="Varela"/>
              <a:sym typeface="Varela"/>
            </a:endParaRPr>
          </a:p>
          <a:p>
            <a:pPr indent="-330200" lvl="0" marL="457200" marR="0" rtl="0" algn="l">
              <a:lnSpc>
                <a:spcPct val="100000"/>
              </a:lnSpc>
              <a:spcBef>
                <a:spcPts val="0"/>
              </a:spcBef>
              <a:spcAft>
                <a:spcPts val="0"/>
              </a:spcAft>
              <a:buClr>
                <a:srgbClr val="000000"/>
              </a:buClr>
              <a:buSzPts val="1600"/>
              <a:buFont typeface="Varela"/>
              <a:buChar char="❖"/>
            </a:pPr>
            <a:r>
              <a:rPr b="0" i="1" lang="en" sz="1600" u="none" cap="none" strike="noStrike">
                <a:solidFill>
                  <a:srgbClr val="000000"/>
                </a:solidFill>
                <a:latin typeface="Varela"/>
                <a:ea typeface="Varela"/>
                <a:cs typeface="Varela"/>
                <a:sym typeface="Varela"/>
              </a:rPr>
              <a:t>Give donors a gift every month who donates the most  number of books</a:t>
            </a:r>
            <a:endParaRPr b="0" i="1" sz="1600" u="none" cap="none" strike="noStrike">
              <a:solidFill>
                <a:srgbClr val="000000"/>
              </a:solidFill>
              <a:latin typeface="Varela"/>
              <a:ea typeface="Varela"/>
              <a:cs typeface="Varela"/>
              <a:sym typeface="Varela"/>
            </a:endParaRPr>
          </a:p>
          <a:p>
            <a:pPr indent="-330200" lvl="0" marL="457200" marR="0" rtl="0" algn="l">
              <a:lnSpc>
                <a:spcPct val="100000"/>
              </a:lnSpc>
              <a:spcBef>
                <a:spcPts val="0"/>
              </a:spcBef>
              <a:spcAft>
                <a:spcPts val="0"/>
              </a:spcAft>
              <a:buClr>
                <a:srgbClr val="000000"/>
              </a:buClr>
              <a:buSzPts val="1600"/>
              <a:buFont typeface="Varela"/>
              <a:buChar char="❖"/>
            </a:pPr>
            <a:r>
              <a:rPr b="0" i="1" lang="en" sz="1600" u="none" cap="none" strike="noStrike">
                <a:solidFill>
                  <a:srgbClr val="000000"/>
                </a:solidFill>
                <a:latin typeface="Varela"/>
                <a:ea typeface="Varela"/>
                <a:cs typeface="Varela"/>
                <a:sym typeface="Varela"/>
              </a:rPr>
              <a:t>Rapid and safe with COVID preventive measures taken care while delivery</a:t>
            </a:r>
            <a:endParaRPr b="0" i="1" sz="1600" u="none" cap="none" strike="noStrike">
              <a:solidFill>
                <a:srgbClr val="000000"/>
              </a:solidFill>
              <a:latin typeface="Varela"/>
              <a:ea typeface="Varela"/>
              <a:cs typeface="Varela"/>
              <a:sym typeface="Varela"/>
            </a:endParaRPr>
          </a:p>
          <a:p>
            <a:pPr indent="-330200" lvl="0" marL="457200" marR="0" rtl="0" algn="l">
              <a:lnSpc>
                <a:spcPct val="100000"/>
              </a:lnSpc>
              <a:spcBef>
                <a:spcPts val="0"/>
              </a:spcBef>
              <a:spcAft>
                <a:spcPts val="0"/>
              </a:spcAft>
              <a:buClr>
                <a:srgbClr val="000000"/>
              </a:buClr>
              <a:buSzPts val="1600"/>
              <a:buFont typeface="Varela"/>
              <a:buChar char="❖"/>
            </a:pPr>
            <a:r>
              <a:rPr b="0" i="1" lang="en" sz="1600" u="none" cap="none" strike="noStrike">
                <a:solidFill>
                  <a:srgbClr val="000000"/>
                </a:solidFill>
                <a:latin typeface="Varela"/>
                <a:ea typeface="Varela"/>
                <a:cs typeface="Varela"/>
                <a:sym typeface="Varela"/>
              </a:rPr>
              <a:t>We will personally go to villages and give free books for schools and libraries </a:t>
            </a:r>
            <a:endParaRPr b="0" i="1" sz="1600" u="none" cap="none" strike="noStrike">
              <a:solidFill>
                <a:srgbClr val="000000"/>
              </a:solidFill>
              <a:latin typeface="Varela"/>
              <a:ea typeface="Varela"/>
              <a:cs typeface="Varela"/>
              <a:sym typeface="Varela"/>
            </a:endParaRPr>
          </a:p>
          <a:p>
            <a:pPr indent="0" lvl="0" marL="0" marR="0" rtl="0" algn="l">
              <a:lnSpc>
                <a:spcPct val="100000"/>
              </a:lnSpc>
              <a:spcBef>
                <a:spcPts val="0"/>
              </a:spcBef>
              <a:spcAft>
                <a:spcPts val="0"/>
              </a:spcAft>
              <a:buClr>
                <a:srgbClr val="000000"/>
              </a:buClr>
              <a:buSzPts val="1400"/>
              <a:buFont typeface="Arial"/>
              <a:buNone/>
            </a:pPr>
            <a:r>
              <a:t/>
            </a:r>
            <a:endParaRPr b="0" i="1" sz="1400" u="none" cap="none" strike="noStrike">
              <a:solidFill>
                <a:srgbClr val="000000"/>
              </a:solidFill>
              <a:latin typeface="Varela"/>
              <a:ea typeface="Varela"/>
              <a:cs typeface="Varela"/>
              <a:sym typeface="Varel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1" name="Shape 2161"/>
        <p:cNvGrpSpPr/>
        <p:nvPr/>
      </p:nvGrpSpPr>
      <p:grpSpPr>
        <a:xfrm>
          <a:off x="0" y="0"/>
          <a:ext cx="0" cy="0"/>
          <a:chOff x="0" y="0"/>
          <a:chExt cx="0" cy="0"/>
        </a:xfrm>
      </p:grpSpPr>
      <p:sp>
        <p:nvSpPr>
          <p:cNvPr id="2162" name="Google Shape;2162;p7"/>
          <p:cNvSpPr/>
          <p:nvPr/>
        </p:nvSpPr>
        <p:spPr>
          <a:xfrm flipH="1">
            <a:off x="-745443" y="940186"/>
            <a:ext cx="747079" cy="944947"/>
          </a:xfrm>
          <a:custGeom>
            <a:rect b="b" l="l" r="r" t="t"/>
            <a:pathLst>
              <a:path extrusionOk="0" fill="none" h="27140" w="21457">
                <a:moveTo>
                  <a:pt x="15362" y="16777"/>
                </a:moveTo>
                <a:cubicBezTo>
                  <a:pt x="10843" y="23282"/>
                  <a:pt x="5114" y="27139"/>
                  <a:pt x="2557" y="25359"/>
                </a:cubicBezTo>
                <a:cubicBezTo>
                  <a:pt x="1" y="23602"/>
                  <a:pt x="1599" y="16868"/>
                  <a:pt x="6095" y="10363"/>
                </a:cubicBezTo>
                <a:cubicBezTo>
                  <a:pt x="10615" y="3858"/>
                  <a:pt x="16344" y="0"/>
                  <a:pt x="18900" y="1758"/>
                </a:cubicBezTo>
                <a:cubicBezTo>
                  <a:pt x="21457" y="3538"/>
                  <a:pt x="19859" y="10249"/>
                  <a:pt x="15362" y="16777"/>
                </a:cubicBezTo>
                <a:close/>
              </a:path>
            </a:pathLst>
          </a:custGeom>
          <a:noFill/>
          <a:ln cap="flat" cmpd="sng" w="18825">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7"/>
          <p:cNvSpPr/>
          <p:nvPr/>
        </p:nvSpPr>
        <p:spPr>
          <a:xfrm flipH="1">
            <a:off x="-173252" y="1738620"/>
            <a:ext cx="182827" cy="161588"/>
          </a:xfrm>
          <a:custGeom>
            <a:rect b="b" l="l" r="r" t="t"/>
            <a:pathLst>
              <a:path extrusionOk="0" h="4641" w="5251">
                <a:moveTo>
                  <a:pt x="2617" y="1"/>
                </a:moveTo>
                <a:cubicBezTo>
                  <a:pt x="1884" y="1"/>
                  <a:pt x="1165" y="344"/>
                  <a:pt x="731" y="989"/>
                </a:cubicBezTo>
                <a:cubicBezTo>
                  <a:pt x="1" y="2062"/>
                  <a:pt x="252" y="3500"/>
                  <a:pt x="1302" y="4230"/>
                </a:cubicBezTo>
                <a:cubicBezTo>
                  <a:pt x="1701" y="4508"/>
                  <a:pt x="2159" y="4640"/>
                  <a:pt x="2614" y="4640"/>
                </a:cubicBezTo>
                <a:cubicBezTo>
                  <a:pt x="3356" y="4640"/>
                  <a:pt x="4090" y="4288"/>
                  <a:pt x="4543" y="3637"/>
                </a:cubicBezTo>
                <a:cubicBezTo>
                  <a:pt x="5250" y="2587"/>
                  <a:pt x="4999" y="1149"/>
                  <a:pt x="3949" y="418"/>
                </a:cubicBezTo>
                <a:cubicBezTo>
                  <a:pt x="3544" y="137"/>
                  <a:pt x="3078" y="1"/>
                  <a:pt x="26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7"/>
          <p:cNvSpPr txBox="1"/>
          <p:nvPr>
            <p:ph type="title"/>
          </p:nvPr>
        </p:nvSpPr>
        <p:spPr>
          <a:xfrm>
            <a:off x="3093075" y="445025"/>
            <a:ext cx="5825400" cy="1195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600"/>
              <a:buNone/>
            </a:pPr>
            <a:r>
              <a:rPr lang="en" sz="3100"/>
              <a:t>       </a:t>
            </a:r>
            <a:r>
              <a:rPr lang="en"/>
              <a:t>Functional Description</a:t>
            </a:r>
            <a:endParaRPr/>
          </a:p>
          <a:p>
            <a:pPr indent="0" lvl="0" marL="0" rtl="0" algn="ctr">
              <a:lnSpc>
                <a:spcPct val="100000"/>
              </a:lnSpc>
              <a:spcBef>
                <a:spcPts val="0"/>
              </a:spcBef>
              <a:spcAft>
                <a:spcPts val="0"/>
              </a:spcAft>
              <a:buSzPts val="3600"/>
              <a:buNone/>
            </a:pPr>
            <a:r>
              <a:rPr lang="en" sz="3100">
                <a:solidFill>
                  <a:srgbClr val="741B47"/>
                </a:solidFill>
              </a:rPr>
              <a:t>Modules : 8</a:t>
            </a:r>
            <a:endParaRPr sz="3100">
              <a:solidFill>
                <a:srgbClr val="741B47"/>
              </a:solidFill>
            </a:endParaRPr>
          </a:p>
        </p:txBody>
      </p:sp>
      <p:sp>
        <p:nvSpPr>
          <p:cNvPr id="2165" name="Google Shape;2165;p7"/>
          <p:cNvSpPr txBox="1"/>
          <p:nvPr>
            <p:ph idx="5" type="title"/>
          </p:nvPr>
        </p:nvSpPr>
        <p:spPr>
          <a:xfrm>
            <a:off x="4780275" y="1871600"/>
            <a:ext cx="3186900" cy="600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400"/>
              <a:buNone/>
            </a:pPr>
            <a:r>
              <a:rPr lang="en" sz="2200"/>
              <a:t>Module 1: UI/UX Design </a:t>
            </a:r>
            <a:endParaRPr b="1" sz="2200">
              <a:latin typeface="Didact Gothic"/>
              <a:ea typeface="Didact Gothic"/>
              <a:cs typeface="Didact Gothic"/>
              <a:sym typeface="Didact Gothic"/>
            </a:endParaRPr>
          </a:p>
        </p:txBody>
      </p:sp>
      <p:grpSp>
        <p:nvGrpSpPr>
          <p:cNvPr id="2166" name="Google Shape;2166;p7"/>
          <p:cNvGrpSpPr/>
          <p:nvPr/>
        </p:nvGrpSpPr>
        <p:grpSpPr>
          <a:xfrm rot="5400000">
            <a:off x="-1824900" y="384200"/>
            <a:ext cx="4492050" cy="842275"/>
            <a:chOff x="1666400" y="1267425"/>
            <a:chExt cx="4492050" cy="842275"/>
          </a:xfrm>
        </p:grpSpPr>
        <p:sp>
          <p:nvSpPr>
            <p:cNvPr id="2167" name="Google Shape;2167;p7"/>
            <p:cNvSpPr/>
            <p:nvPr/>
          </p:nvSpPr>
          <p:spPr>
            <a:xfrm>
              <a:off x="6070550" y="1314225"/>
              <a:ext cx="87900" cy="105000"/>
            </a:xfrm>
            <a:custGeom>
              <a:rect b="b" l="l" r="r" t="t"/>
              <a:pathLst>
                <a:path extrusionOk="0" h="4200" w="3516">
                  <a:moveTo>
                    <a:pt x="1758" y="0"/>
                  </a:moveTo>
                  <a:cubicBezTo>
                    <a:pt x="1758" y="1621"/>
                    <a:pt x="0" y="2100"/>
                    <a:pt x="0" y="2100"/>
                  </a:cubicBezTo>
                  <a:cubicBezTo>
                    <a:pt x="0" y="2100"/>
                    <a:pt x="1758" y="2602"/>
                    <a:pt x="1758" y="4200"/>
                  </a:cubicBezTo>
                  <a:cubicBezTo>
                    <a:pt x="1758" y="2579"/>
                    <a:pt x="3516" y="2100"/>
                    <a:pt x="3516" y="2100"/>
                  </a:cubicBezTo>
                  <a:cubicBezTo>
                    <a:pt x="3516" y="2100"/>
                    <a:pt x="1758" y="1598"/>
                    <a:pt x="175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7"/>
            <p:cNvSpPr/>
            <p:nvPr/>
          </p:nvSpPr>
          <p:spPr>
            <a:xfrm>
              <a:off x="3325225" y="1642900"/>
              <a:ext cx="87900" cy="105025"/>
            </a:xfrm>
            <a:custGeom>
              <a:rect b="b" l="l" r="r" t="t"/>
              <a:pathLst>
                <a:path extrusionOk="0" h="4201" w="3516">
                  <a:moveTo>
                    <a:pt x="1758" y="0"/>
                  </a:moveTo>
                  <a:cubicBezTo>
                    <a:pt x="1758" y="1621"/>
                    <a:pt x="1" y="2100"/>
                    <a:pt x="1" y="2100"/>
                  </a:cubicBezTo>
                  <a:cubicBezTo>
                    <a:pt x="1" y="2100"/>
                    <a:pt x="1758" y="2625"/>
                    <a:pt x="1758" y="4200"/>
                  </a:cubicBezTo>
                  <a:cubicBezTo>
                    <a:pt x="1758" y="2603"/>
                    <a:pt x="3516" y="2100"/>
                    <a:pt x="3516" y="2100"/>
                  </a:cubicBezTo>
                  <a:cubicBezTo>
                    <a:pt x="3516" y="2100"/>
                    <a:pt x="1758" y="1598"/>
                    <a:pt x="175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7"/>
            <p:cNvSpPr/>
            <p:nvPr/>
          </p:nvSpPr>
          <p:spPr>
            <a:xfrm>
              <a:off x="1666400" y="1403225"/>
              <a:ext cx="41125" cy="49675"/>
            </a:xfrm>
            <a:custGeom>
              <a:rect b="b" l="l" r="r" t="t"/>
              <a:pathLst>
                <a:path extrusionOk="0" h="1987" w="1645">
                  <a:moveTo>
                    <a:pt x="822" y="1"/>
                  </a:moveTo>
                  <a:cubicBezTo>
                    <a:pt x="822" y="754"/>
                    <a:pt x="1" y="982"/>
                    <a:pt x="1" y="982"/>
                  </a:cubicBezTo>
                  <a:cubicBezTo>
                    <a:pt x="1" y="982"/>
                    <a:pt x="822" y="1233"/>
                    <a:pt x="822" y="1987"/>
                  </a:cubicBezTo>
                  <a:cubicBezTo>
                    <a:pt x="822" y="1233"/>
                    <a:pt x="1644" y="982"/>
                    <a:pt x="1644" y="982"/>
                  </a:cubicBezTo>
                  <a:cubicBezTo>
                    <a:pt x="1644" y="982"/>
                    <a:pt x="822" y="754"/>
                    <a:pt x="82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7"/>
            <p:cNvSpPr/>
            <p:nvPr/>
          </p:nvSpPr>
          <p:spPr>
            <a:xfrm>
              <a:off x="6042025" y="1759300"/>
              <a:ext cx="72475" cy="86200"/>
            </a:xfrm>
            <a:custGeom>
              <a:rect b="b" l="l" r="r" t="t"/>
              <a:pathLst>
                <a:path extrusionOk="0" h="3448" w="2899">
                  <a:moveTo>
                    <a:pt x="1438" y="1"/>
                  </a:moveTo>
                  <a:cubicBezTo>
                    <a:pt x="1438" y="1325"/>
                    <a:pt x="0" y="1736"/>
                    <a:pt x="0" y="1736"/>
                  </a:cubicBezTo>
                  <a:cubicBezTo>
                    <a:pt x="0" y="1736"/>
                    <a:pt x="1438" y="2146"/>
                    <a:pt x="1438" y="3447"/>
                  </a:cubicBezTo>
                  <a:cubicBezTo>
                    <a:pt x="1438" y="2124"/>
                    <a:pt x="2899" y="1736"/>
                    <a:pt x="2899" y="1736"/>
                  </a:cubicBezTo>
                  <a:cubicBezTo>
                    <a:pt x="2899" y="1736"/>
                    <a:pt x="1438" y="1302"/>
                    <a:pt x="14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7"/>
            <p:cNvSpPr/>
            <p:nvPr/>
          </p:nvSpPr>
          <p:spPr>
            <a:xfrm>
              <a:off x="5947875" y="2060600"/>
              <a:ext cx="41675" cy="49100"/>
            </a:xfrm>
            <a:custGeom>
              <a:rect b="b" l="l" r="r" t="t"/>
              <a:pathLst>
                <a:path extrusionOk="0" h="1964" w="1667">
                  <a:moveTo>
                    <a:pt x="822" y="1"/>
                  </a:moveTo>
                  <a:cubicBezTo>
                    <a:pt x="822" y="754"/>
                    <a:pt x="0" y="982"/>
                    <a:pt x="0" y="982"/>
                  </a:cubicBezTo>
                  <a:cubicBezTo>
                    <a:pt x="0" y="982"/>
                    <a:pt x="822" y="1233"/>
                    <a:pt x="822" y="1964"/>
                  </a:cubicBezTo>
                  <a:cubicBezTo>
                    <a:pt x="822" y="1210"/>
                    <a:pt x="1666" y="982"/>
                    <a:pt x="1666" y="982"/>
                  </a:cubicBezTo>
                  <a:cubicBezTo>
                    <a:pt x="1666" y="982"/>
                    <a:pt x="822" y="754"/>
                    <a:pt x="82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7"/>
            <p:cNvSpPr/>
            <p:nvPr/>
          </p:nvSpPr>
          <p:spPr>
            <a:xfrm>
              <a:off x="3550075" y="2028650"/>
              <a:ext cx="41100" cy="49675"/>
            </a:xfrm>
            <a:custGeom>
              <a:rect b="b" l="l" r="r" t="t"/>
              <a:pathLst>
                <a:path extrusionOk="0" h="1987" w="1644">
                  <a:moveTo>
                    <a:pt x="822" y="0"/>
                  </a:moveTo>
                  <a:cubicBezTo>
                    <a:pt x="822" y="776"/>
                    <a:pt x="0" y="1005"/>
                    <a:pt x="0" y="1005"/>
                  </a:cubicBezTo>
                  <a:cubicBezTo>
                    <a:pt x="0" y="1005"/>
                    <a:pt x="822" y="1233"/>
                    <a:pt x="822" y="1986"/>
                  </a:cubicBezTo>
                  <a:cubicBezTo>
                    <a:pt x="822" y="1233"/>
                    <a:pt x="1644" y="1005"/>
                    <a:pt x="1644" y="1005"/>
                  </a:cubicBezTo>
                  <a:cubicBezTo>
                    <a:pt x="1644" y="1005"/>
                    <a:pt x="822" y="754"/>
                    <a:pt x="8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7"/>
            <p:cNvSpPr/>
            <p:nvPr/>
          </p:nvSpPr>
          <p:spPr>
            <a:xfrm>
              <a:off x="4411725" y="1517925"/>
              <a:ext cx="41675" cy="49675"/>
            </a:xfrm>
            <a:custGeom>
              <a:rect b="b" l="l" r="r" t="t"/>
              <a:pathLst>
                <a:path extrusionOk="0" h="1987" w="1667">
                  <a:moveTo>
                    <a:pt x="845" y="1"/>
                  </a:moveTo>
                  <a:cubicBezTo>
                    <a:pt x="845" y="754"/>
                    <a:pt x="0" y="982"/>
                    <a:pt x="0" y="982"/>
                  </a:cubicBezTo>
                  <a:cubicBezTo>
                    <a:pt x="0" y="982"/>
                    <a:pt x="845" y="1233"/>
                    <a:pt x="845" y="1987"/>
                  </a:cubicBezTo>
                  <a:cubicBezTo>
                    <a:pt x="845" y="1210"/>
                    <a:pt x="1667" y="982"/>
                    <a:pt x="1667" y="982"/>
                  </a:cubicBezTo>
                  <a:cubicBezTo>
                    <a:pt x="1667" y="982"/>
                    <a:pt x="845" y="754"/>
                    <a:pt x="84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7"/>
            <p:cNvSpPr/>
            <p:nvPr/>
          </p:nvSpPr>
          <p:spPr>
            <a:xfrm>
              <a:off x="5317325" y="1425500"/>
              <a:ext cx="41100" cy="49650"/>
            </a:xfrm>
            <a:custGeom>
              <a:rect b="b" l="l" r="r" t="t"/>
              <a:pathLst>
                <a:path extrusionOk="0" h="1986" w="1644">
                  <a:moveTo>
                    <a:pt x="822" y="0"/>
                  </a:moveTo>
                  <a:cubicBezTo>
                    <a:pt x="822" y="776"/>
                    <a:pt x="0" y="1004"/>
                    <a:pt x="0" y="1004"/>
                  </a:cubicBezTo>
                  <a:cubicBezTo>
                    <a:pt x="0" y="1004"/>
                    <a:pt x="822" y="1233"/>
                    <a:pt x="822" y="1986"/>
                  </a:cubicBezTo>
                  <a:cubicBezTo>
                    <a:pt x="822" y="1233"/>
                    <a:pt x="1643" y="1004"/>
                    <a:pt x="1643" y="1004"/>
                  </a:cubicBezTo>
                  <a:cubicBezTo>
                    <a:pt x="1643" y="1004"/>
                    <a:pt x="822" y="753"/>
                    <a:pt x="8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7"/>
            <p:cNvSpPr/>
            <p:nvPr/>
          </p:nvSpPr>
          <p:spPr>
            <a:xfrm>
              <a:off x="4319850" y="1854025"/>
              <a:ext cx="41675" cy="49675"/>
            </a:xfrm>
            <a:custGeom>
              <a:rect b="b" l="l" r="r" t="t"/>
              <a:pathLst>
                <a:path extrusionOk="0" h="1987" w="1667">
                  <a:moveTo>
                    <a:pt x="822" y="1"/>
                  </a:moveTo>
                  <a:cubicBezTo>
                    <a:pt x="822" y="754"/>
                    <a:pt x="0" y="982"/>
                    <a:pt x="0" y="982"/>
                  </a:cubicBezTo>
                  <a:cubicBezTo>
                    <a:pt x="0" y="982"/>
                    <a:pt x="822" y="1233"/>
                    <a:pt x="822" y="1987"/>
                  </a:cubicBezTo>
                  <a:cubicBezTo>
                    <a:pt x="822" y="1233"/>
                    <a:pt x="1667" y="982"/>
                    <a:pt x="1667" y="982"/>
                  </a:cubicBezTo>
                  <a:cubicBezTo>
                    <a:pt x="1667" y="982"/>
                    <a:pt x="822" y="754"/>
                    <a:pt x="82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7"/>
            <p:cNvSpPr/>
            <p:nvPr/>
          </p:nvSpPr>
          <p:spPr>
            <a:xfrm>
              <a:off x="3483875" y="1267425"/>
              <a:ext cx="41675" cy="49675"/>
            </a:xfrm>
            <a:custGeom>
              <a:rect b="b" l="l" r="r" t="t"/>
              <a:pathLst>
                <a:path extrusionOk="0" h="1987" w="1667">
                  <a:moveTo>
                    <a:pt x="845" y="0"/>
                  </a:moveTo>
                  <a:cubicBezTo>
                    <a:pt x="845" y="754"/>
                    <a:pt x="0" y="982"/>
                    <a:pt x="0" y="982"/>
                  </a:cubicBezTo>
                  <a:cubicBezTo>
                    <a:pt x="0" y="982"/>
                    <a:pt x="845" y="1233"/>
                    <a:pt x="845" y="1986"/>
                  </a:cubicBezTo>
                  <a:cubicBezTo>
                    <a:pt x="845" y="1233"/>
                    <a:pt x="1667" y="982"/>
                    <a:pt x="1667" y="982"/>
                  </a:cubicBezTo>
                  <a:cubicBezTo>
                    <a:pt x="1667" y="982"/>
                    <a:pt x="845" y="754"/>
                    <a:pt x="84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77" name="Google Shape;2177;p7"/>
          <p:cNvSpPr/>
          <p:nvPr/>
        </p:nvSpPr>
        <p:spPr>
          <a:xfrm flipH="1">
            <a:off x="1922413" y="3760716"/>
            <a:ext cx="1591264" cy="1288805"/>
          </a:xfrm>
          <a:custGeom>
            <a:rect b="b" l="l" r="r" t="t"/>
            <a:pathLst>
              <a:path extrusionOk="0" h="37016" w="45703">
                <a:moveTo>
                  <a:pt x="13803" y="14372"/>
                </a:moveTo>
                <a:cubicBezTo>
                  <a:pt x="13844" y="14372"/>
                  <a:pt x="13886" y="14381"/>
                  <a:pt x="13929" y="14401"/>
                </a:cubicBezTo>
                <a:lnTo>
                  <a:pt x="27442" y="20039"/>
                </a:lnTo>
                <a:cubicBezTo>
                  <a:pt x="27647" y="20130"/>
                  <a:pt x="27670" y="20450"/>
                  <a:pt x="27465" y="20564"/>
                </a:cubicBezTo>
                <a:lnTo>
                  <a:pt x="25342" y="21819"/>
                </a:lnTo>
                <a:lnTo>
                  <a:pt x="18403" y="25882"/>
                </a:lnTo>
                <a:cubicBezTo>
                  <a:pt x="18354" y="25910"/>
                  <a:pt x="18303" y="25923"/>
                  <a:pt x="18254" y="25923"/>
                </a:cubicBezTo>
                <a:cubicBezTo>
                  <a:pt x="18142" y="25923"/>
                  <a:pt x="18040" y="25856"/>
                  <a:pt x="17992" y="25745"/>
                </a:cubicBezTo>
                <a:lnTo>
                  <a:pt x="14568" y="17322"/>
                </a:lnTo>
                <a:lnTo>
                  <a:pt x="13541" y="14766"/>
                </a:lnTo>
                <a:cubicBezTo>
                  <a:pt x="13466" y="14577"/>
                  <a:pt x="13609" y="14372"/>
                  <a:pt x="13803" y="14372"/>
                </a:cubicBezTo>
                <a:close/>
                <a:moveTo>
                  <a:pt x="356" y="0"/>
                </a:moveTo>
                <a:cubicBezTo>
                  <a:pt x="165" y="0"/>
                  <a:pt x="1" y="193"/>
                  <a:pt x="97" y="386"/>
                </a:cubicBezTo>
                <a:lnTo>
                  <a:pt x="15048" y="36838"/>
                </a:lnTo>
                <a:cubicBezTo>
                  <a:pt x="15095" y="36949"/>
                  <a:pt x="15198" y="37016"/>
                  <a:pt x="15309" y="37016"/>
                </a:cubicBezTo>
                <a:cubicBezTo>
                  <a:pt x="15359" y="37016"/>
                  <a:pt x="15410" y="37003"/>
                  <a:pt x="15458" y="36975"/>
                </a:cubicBezTo>
                <a:lnTo>
                  <a:pt x="17832" y="35583"/>
                </a:lnTo>
                <a:lnTo>
                  <a:pt x="18334" y="35286"/>
                </a:lnTo>
                <a:lnTo>
                  <a:pt x="19864" y="34396"/>
                </a:lnTo>
                <a:lnTo>
                  <a:pt x="20366" y="34099"/>
                </a:lnTo>
                <a:lnTo>
                  <a:pt x="21918" y="33186"/>
                </a:lnTo>
                <a:lnTo>
                  <a:pt x="22420" y="32889"/>
                </a:lnTo>
                <a:lnTo>
                  <a:pt x="23950" y="31999"/>
                </a:lnTo>
                <a:lnTo>
                  <a:pt x="24452" y="31702"/>
                </a:lnTo>
                <a:lnTo>
                  <a:pt x="26004" y="30789"/>
                </a:lnTo>
                <a:lnTo>
                  <a:pt x="26483" y="30493"/>
                </a:lnTo>
                <a:lnTo>
                  <a:pt x="28035" y="29580"/>
                </a:lnTo>
                <a:lnTo>
                  <a:pt x="28537" y="29306"/>
                </a:lnTo>
                <a:lnTo>
                  <a:pt x="30067" y="28393"/>
                </a:lnTo>
                <a:lnTo>
                  <a:pt x="30569" y="28096"/>
                </a:lnTo>
                <a:lnTo>
                  <a:pt x="32121" y="27206"/>
                </a:lnTo>
                <a:lnTo>
                  <a:pt x="32623" y="26909"/>
                </a:lnTo>
                <a:lnTo>
                  <a:pt x="34152" y="25996"/>
                </a:lnTo>
                <a:lnTo>
                  <a:pt x="34655" y="25699"/>
                </a:lnTo>
                <a:lnTo>
                  <a:pt x="36207" y="24809"/>
                </a:lnTo>
                <a:lnTo>
                  <a:pt x="36686" y="24512"/>
                </a:lnTo>
                <a:lnTo>
                  <a:pt x="38238" y="23599"/>
                </a:lnTo>
                <a:lnTo>
                  <a:pt x="38740" y="23303"/>
                </a:lnTo>
                <a:lnTo>
                  <a:pt x="40270" y="22412"/>
                </a:lnTo>
                <a:lnTo>
                  <a:pt x="40772" y="22116"/>
                </a:lnTo>
                <a:lnTo>
                  <a:pt x="42324" y="21203"/>
                </a:lnTo>
                <a:lnTo>
                  <a:pt x="42826" y="20906"/>
                </a:lnTo>
                <a:lnTo>
                  <a:pt x="43351" y="20609"/>
                </a:lnTo>
                <a:lnTo>
                  <a:pt x="44355" y="19993"/>
                </a:lnTo>
                <a:lnTo>
                  <a:pt x="44857" y="19719"/>
                </a:lnTo>
                <a:lnTo>
                  <a:pt x="45497" y="19354"/>
                </a:lnTo>
                <a:cubicBezTo>
                  <a:pt x="45702" y="19217"/>
                  <a:pt x="45679" y="18920"/>
                  <a:pt x="45451" y="18829"/>
                </a:cubicBezTo>
                <a:lnTo>
                  <a:pt x="462" y="21"/>
                </a:lnTo>
                <a:cubicBezTo>
                  <a:pt x="427" y="7"/>
                  <a:pt x="391" y="0"/>
                  <a:pt x="356" y="0"/>
                </a:cubicBezTo>
                <a:close/>
              </a:path>
            </a:pathLst>
          </a:custGeom>
          <a:solidFill>
            <a:srgbClr val="FBCF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7"/>
          <p:cNvSpPr/>
          <p:nvPr/>
        </p:nvSpPr>
        <p:spPr>
          <a:xfrm flipH="1">
            <a:off x="1923214" y="3760716"/>
            <a:ext cx="1590463" cy="716057"/>
          </a:xfrm>
          <a:custGeom>
            <a:rect b="b" l="l" r="r" t="t"/>
            <a:pathLst>
              <a:path extrusionOk="0" h="20566" w="45680">
                <a:moveTo>
                  <a:pt x="356" y="0"/>
                </a:moveTo>
                <a:cubicBezTo>
                  <a:pt x="165" y="0"/>
                  <a:pt x="1" y="193"/>
                  <a:pt x="97" y="386"/>
                </a:cubicBezTo>
                <a:lnTo>
                  <a:pt x="1101" y="2828"/>
                </a:lnTo>
                <a:cubicBezTo>
                  <a:pt x="1124" y="2920"/>
                  <a:pt x="1170" y="2965"/>
                  <a:pt x="1238" y="2988"/>
                </a:cubicBezTo>
                <a:lnTo>
                  <a:pt x="43214" y="20541"/>
                </a:lnTo>
                <a:cubicBezTo>
                  <a:pt x="43249" y="20558"/>
                  <a:pt x="43284" y="20566"/>
                  <a:pt x="43317" y="20566"/>
                </a:cubicBezTo>
                <a:cubicBezTo>
                  <a:pt x="43372" y="20566"/>
                  <a:pt x="43423" y="20546"/>
                  <a:pt x="43465" y="20518"/>
                </a:cubicBezTo>
                <a:lnTo>
                  <a:pt x="45474" y="19354"/>
                </a:lnTo>
                <a:cubicBezTo>
                  <a:pt x="45679" y="19217"/>
                  <a:pt x="45679" y="18920"/>
                  <a:pt x="45451" y="18829"/>
                </a:cubicBezTo>
                <a:lnTo>
                  <a:pt x="462" y="21"/>
                </a:lnTo>
                <a:cubicBezTo>
                  <a:pt x="427" y="7"/>
                  <a:pt x="391" y="0"/>
                  <a:pt x="356" y="0"/>
                </a:cubicBez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7"/>
          <p:cNvSpPr/>
          <p:nvPr/>
        </p:nvSpPr>
        <p:spPr>
          <a:xfrm flipH="1">
            <a:off x="3414900" y="3809913"/>
            <a:ext cx="70784" cy="44532"/>
          </a:xfrm>
          <a:custGeom>
            <a:rect b="b" l="l" r="r" t="t"/>
            <a:pathLst>
              <a:path extrusionOk="0" h="1279" w="2033">
                <a:moveTo>
                  <a:pt x="1804" y="0"/>
                </a:moveTo>
                <a:lnTo>
                  <a:pt x="1" y="753"/>
                </a:lnTo>
                <a:lnTo>
                  <a:pt x="229" y="1278"/>
                </a:lnTo>
                <a:lnTo>
                  <a:pt x="2032" y="548"/>
                </a:lnTo>
                <a:lnTo>
                  <a:pt x="1804" y="0"/>
                </a:ln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7"/>
          <p:cNvSpPr/>
          <p:nvPr/>
        </p:nvSpPr>
        <p:spPr>
          <a:xfrm flipH="1">
            <a:off x="3383913" y="3886199"/>
            <a:ext cx="69983" cy="44532"/>
          </a:xfrm>
          <a:custGeom>
            <a:rect b="b" l="l" r="r" t="t"/>
            <a:pathLst>
              <a:path extrusionOk="0" h="1279" w="2010">
                <a:moveTo>
                  <a:pt x="1804" y="0"/>
                </a:moveTo>
                <a:lnTo>
                  <a:pt x="1" y="754"/>
                </a:lnTo>
                <a:lnTo>
                  <a:pt x="206" y="1279"/>
                </a:lnTo>
                <a:lnTo>
                  <a:pt x="2009" y="525"/>
                </a:lnTo>
                <a:lnTo>
                  <a:pt x="1804" y="0"/>
                </a:ln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7"/>
          <p:cNvSpPr/>
          <p:nvPr/>
        </p:nvSpPr>
        <p:spPr>
          <a:xfrm flipH="1">
            <a:off x="3352124" y="3962484"/>
            <a:ext cx="70784" cy="44532"/>
          </a:xfrm>
          <a:custGeom>
            <a:rect b="b" l="l" r="r" t="t"/>
            <a:pathLst>
              <a:path extrusionOk="0" h="1279" w="2033">
                <a:moveTo>
                  <a:pt x="1804" y="1"/>
                </a:moveTo>
                <a:lnTo>
                  <a:pt x="1" y="731"/>
                </a:lnTo>
                <a:lnTo>
                  <a:pt x="229" y="1279"/>
                </a:lnTo>
                <a:lnTo>
                  <a:pt x="2032" y="526"/>
                </a:lnTo>
                <a:lnTo>
                  <a:pt x="1804" y="1"/>
                </a:ln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7"/>
          <p:cNvSpPr/>
          <p:nvPr/>
        </p:nvSpPr>
        <p:spPr>
          <a:xfrm flipH="1">
            <a:off x="3321137" y="4038769"/>
            <a:ext cx="70749" cy="44566"/>
          </a:xfrm>
          <a:custGeom>
            <a:rect b="b" l="l" r="r" t="t"/>
            <a:pathLst>
              <a:path extrusionOk="0" h="1280" w="2032">
                <a:moveTo>
                  <a:pt x="1826" y="1"/>
                </a:moveTo>
                <a:lnTo>
                  <a:pt x="0" y="731"/>
                </a:lnTo>
                <a:lnTo>
                  <a:pt x="228" y="1279"/>
                </a:lnTo>
                <a:lnTo>
                  <a:pt x="2031" y="526"/>
                </a:lnTo>
                <a:lnTo>
                  <a:pt x="1826" y="1"/>
                </a:ln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7"/>
          <p:cNvSpPr/>
          <p:nvPr/>
        </p:nvSpPr>
        <p:spPr>
          <a:xfrm flipH="1">
            <a:off x="3290149" y="4115089"/>
            <a:ext cx="69948" cy="44532"/>
          </a:xfrm>
          <a:custGeom>
            <a:rect b="b" l="l" r="r" t="t"/>
            <a:pathLst>
              <a:path extrusionOk="0" h="1279" w="2009">
                <a:moveTo>
                  <a:pt x="1803" y="0"/>
                </a:moveTo>
                <a:lnTo>
                  <a:pt x="0" y="731"/>
                </a:lnTo>
                <a:lnTo>
                  <a:pt x="205" y="1278"/>
                </a:lnTo>
                <a:lnTo>
                  <a:pt x="2009" y="525"/>
                </a:lnTo>
                <a:lnTo>
                  <a:pt x="1803" y="0"/>
                </a:ln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7"/>
          <p:cNvSpPr/>
          <p:nvPr/>
        </p:nvSpPr>
        <p:spPr>
          <a:xfrm flipH="1">
            <a:off x="3258361" y="4191374"/>
            <a:ext cx="70749" cy="44532"/>
          </a:xfrm>
          <a:custGeom>
            <a:rect b="b" l="l" r="r" t="t"/>
            <a:pathLst>
              <a:path extrusionOk="0" h="1279" w="2032">
                <a:moveTo>
                  <a:pt x="1803" y="0"/>
                </a:moveTo>
                <a:lnTo>
                  <a:pt x="0" y="731"/>
                </a:lnTo>
                <a:lnTo>
                  <a:pt x="228" y="1279"/>
                </a:lnTo>
                <a:lnTo>
                  <a:pt x="2032" y="525"/>
                </a:lnTo>
                <a:lnTo>
                  <a:pt x="1803" y="0"/>
                </a:ln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7"/>
          <p:cNvSpPr/>
          <p:nvPr/>
        </p:nvSpPr>
        <p:spPr>
          <a:xfrm flipH="1">
            <a:off x="3227373" y="4267659"/>
            <a:ext cx="69948" cy="43731"/>
          </a:xfrm>
          <a:custGeom>
            <a:rect b="b" l="l" r="r" t="t"/>
            <a:pathLst>
              <a:path extrusionOk="0" h="1256" w="2009">
                <a:moveTo>
                  <a:pt x="1803" y="1"/>
                </a:moveTo>
                <a:lnTo>
                  <a:pt x="0" y="731"/>
                </a:lnTo>
                <a:lnTo>
                  <a:pt x="206" y="1256"/>
                </a:lnTo>
                <a:lnTo>
                  <a:pt x="2009" y="526"/>
                </a:lnTo>
                <a:lnTo>
                  <a:pt x="1803" y="1"/>
                </a:ln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7"/>
          <p:cNvSpPr/>
          <p:nvPr/>
        </p:nvSpPr>
        <p:spPr>
          <a:xfrm flipH="1">
            <a:off x="3195585" y="4343944"/>
            <a:ext cx="70749" cy="43766"/>
          </a:xfrm>
          <a:custGeom>
            <a:rect b="b" l="l" r="r" t="t"/>
            <a:pathLst>
              <a:path extrusionOk="0" h="1257" w="2032">
                <a:moveTo>
                  <a:pt x="1804" y="1"/>
                </a:moveTo>
                <a:lnTo>
                  <a:pt x="0" y="731"/>
                </a:lnTo>
                <a:lnTo>
                  <a:pt x="206" y="1256"/>
                </a:lnTo>
                <a:lnTo>
                  <a:pt x="2032" y="526"/>
                </a:lnTo>
                <a:lnTo>
                  <a:pt x="1804" y="1"/>
                </a:ln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7"/>
          <p:cNvSpPr/>
          <p:nvPr/>
        </p:nvSpPr>
        <p:spPr>
          <a:xfrm flipH="1">
            <a:off x="3164562" y="4419463"/>
            <a:ext cx="70784" cy="44532"/>
          </a:xfrm>
          <a:custGeom>
            <a:rect b="b" l="l" r="r" t="t"/>
            <a:pathLst>
              <a:path extrusionOk="0" h="1279" w="2033">
                <a:moveTo>
                  <a:pt x="1804" y="0"/>
                </a:moveTo>
                <a:lnTo>
                  <a:pt x="1" y="753"/>
                </a:lnTo>
                <a:lnTo>
                  <a:pt x="229" y="1278"/>
                </a:lnTo>
                <a:lnTo>
                  <a:pt x="2032" y="548"/>
                </a:lnTo>
                <a:lnTo>
                  <a:pt x="1804" y="0"/>
                </a:ln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7"/>
          <p:cNvSpPr/>
          <p:nvPr/>
        </p:nvSpPr>
        <p:spPr>
          <a:xfrm flipH="1">
            <a:off x="3133575" y="4495749"/>
            <a:ext cx="69983" cy="44532"/>
          </a:xfrm>
          <a:custGeom>
            <a:rect b="b" l="l" r="r" t="t"/>
            <a:pathLst>
              <a:path extrusionOk="0" h="1279" w="2010">
                <a:moveTo>
                  <a:pt x="1804" y="0"/>
                </a:moveTo>
                <a:lnTo>
                  <a:pt x="1" y="754"/>
                </a:lnTo>
                <a:lnTo>
                  <a:pt x="206" y="1279"/>
                </a:lnTo>
                <a:lnTo>
                  <a:pt x="2009" y="548"/>
                </a:lnTo>
                <a:lnTo>
                  <a:pt x="1804" y="0"/>
                </a:ln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7"/>
          <p:cNvSpPr/>
          <p:nvPr/>
        </p:nvSpPr>
        <p:spPr>
          <a:xfrm flipH="1">
            <a:off x="3101786" y="4572034"/>
            <a:ext cx="70784" cy="44532"/>
          </a:xfrm>
          <a:custGeom>
            <a:rect b="b" l="l" r="r" t="t"/>
            <a:pathLst>
              <a:path extrusionOk="0" h="1279" w="2033">
                <a:moveTo>
                  <a:pt x="1804" y="1"/>
                </a:moveTo>
                <a:lnTo>
                  <a:pt x="1" y="754"/>
                </a:lnTo>
                <a:lnTo>
                  <a:pt x="206" y="1279"/>
                </a:lnTo>
                <a:lnTo>
                  <a:pt x="2032" y="548"/>
                </a:lnTo>
                <a:lnTo>
                  <a:pt x="1804" y="1"/>
                </a:ln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7"/>
          <p:cNvSpPr/>
          <p:nvPr/>
        </p:nvSpPr>
        <p:spPr>
          <a:xfrm flipH="1">
            <a:off x="3070799" y="4648319"/>
            <a:ext cx="70749" cy="44566"/>
          </a:xfrm>
          <a:custGeom>
            <a:rect b="b" l="l" r="r" t="t"/>
            <a:pathLst>
              <a:path extrusionOk="0" h="1280" w="2032">
                <a:moveTo>
                  <a:pt x="1803" y="1"/>
                </a:moveTo>
                <a:lnTo>
                  <a:pt x="0" y="754"/>
                </a:lnTo>
                <a:lnTo>
                  <a:pt x="228" y="1279"/>
                </a:lnTo>
                <a:lnTo>
                  <a:pt x="2031" y="549"/>
                </a:lnTo>
                <a:lnTo>
                  <a:pt x="1803" y="1"/>
                </a:ln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7"/>
          <p:cNvSpPr/>
          <p:nvPr/>
        </p:nvSpPr>
        <p:spPr>
          <a:xfrm flipH="1">
            <a:off x="3039811" y="4724639"/>
            <a:ext cx="69948" cy="44532"/>
          </a:xfrm>
          <a:custGeom>
            <a:rect b="b" l="l" r="r" t="t"/>
            <a:pathLst>
              <a:path extrusionOk="0" h="1279" w="2009">
                <a:moveTo>
                  <a:pt x="1803" y="0"/>
                </a:moveTo>
                <a:lnTo>
                  <a:pt x="0" y="753"/>
                </a:lnTo>
                <a:lnTo>
                  <a:pt x="205" y="1278"/>
                </a:lnTo>
                <a:lnTo>
                  <a:pt x="2009" y="525"/>
                </a:lnTo>
                <a:lnTo>
                  <a:pt x="1803" y="0"/>
                </a:ln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7"/>
          <p:cNvSpPr/>
          <p:nvPr/>
        </p:nvSpPr>
        <p:spPr>
          <a:xfrm flipH="1">
            <a:off x="3008023" y="4800924"/>
            <a:ext cx="70749" cy="44532"/>
          </a:xfrm>
          <a:custGeom>
            <a:rect b="b" l="l" r="r" t="t"/>
            <a:pathLst>
              <a:path extrusionOk="0" h="1279" w="2032">
                <a:moveTo>
                  <a:pt x="1803" y="0"/>
                </a:moveTo>
                <a:lnTo>
                  <a:pt x="0" y="731"/>
                </a:lnTo>
                <a:lnTo>
                  <a:pt x="228" y="1279"/>
                </a:lnTo>
                <a:lnTo>
                  <a:pt x="2032" y="525"/>
                </a:lnTo>
                <a:lnTo>
                  <a:pt x="1803" y="0"/>
                </a:ln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7"/>
          <p:cNvSpPr/>
          <p:nvPr/>
        </p:nvSpPr>
        <p:spPr>
          <a:xfrm flipH="1">
            <a:off x="2977035" y="4877209"/>
            <a:ext cx="70749" cy="44532"/>
          </a:xfrm>
          <a:custGeom>
            <a:rect b="b" l="l" r="r" t="t"/>
            <a:pathLst>
              <a:path extrusionOk="0" h="1279" w="2032">
                <a:moveTo>
                  <a:pt x="1804" y="1"/>
                </a:moveTo>
                <a:lnTo>
                  <a:pt x="0" y="731"/>
                </a:lnTo>
                <a:lnTo>
                  <a:pt x="229" y="1279"/>
                </a:lnTo>
                <a:lnTo>
                  <a:pt x="2032" y="526"/>
                </a:lnTo>
                <a:lnTo>
                  <a:pt x="1804" y="1"/>
                </a:ln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7"/>
          <p:cNvSpPr/>
          <p:nvPr/>
        </p:nvSpPr>
        <p:spPr>
          <a:xfrm flipH="1">
            <a:off x="2946013" y="4953494"/>
            <a:ext cx="69983" cy="44532"/>
          </a:xfrm>
          <a:custGeom>
            <a:rect b="b" l="l" r="r" t="t"/>
            <a:pathLst>
              <a:path extrusionOk="0" h="1279" w="2010">
                <a:moveTo>
                  <a:pt x="1804" y="1"/>
                </a:moveTo>
                <a:lnTo>
                  <a:pt x="0" y="731"/>
                </a:lnTo>
                <a:lnTo>
                  <a:pt x="206" y="1279"/>
                </a:lnTo>
                <a:lnTo>
                  <a:pt x="2009" y="526"/>
                </a:lnTo>
                <a:lnTo>
                  <a:pt x="1804" y="1"/>
                </a:ln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7"/>
          <p:cNvSpPr/>
          <p:nvPr/>
        </p:nvSpPr>
        <p:spPr>
          <a:xfrm flipH="1">
            <a:off x="2875299" y="4935215"/>
            <a:ext cx="48501" cy="64412"/>
          </a:xfrm>
          <a:custGeom>
            <a:rect b="b" l="l" r="r" t="t"/>
            <a:pathLst>
              <a:path extrusionOk="0" h="1850" w="1393">
                <a:moveTo>
                  <a:pt x="479" y="1"/>
                </a:moveTo>
                <a:lnTo>
                  <a:pt x="0" y="298"/>
                </a:lnTo>
                <a:lnTo>
                  <a:pt x="890" y="1850"/>
                </a:lnTo>
                <a:lnTo>
                  <a:pt x="1392" y="1553"/>
                </a:lnTo>
                <a:lnTo>
                  <a:pt x="479" y="1"/>
                </a:ln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7"/>
          <p:cNvSpPr/>
          <p:nvPr/>
        </p:nvSpPr>
        <p:spPr>
          <a:xfrm flipH="1">
            <a:off x="2804584" y="4893887"/>
            <a:ext cx="48501" cy="64412"/>
          </a:xfrm>
          <a:custGeom>
            <a:rect b="b" l="l" r="r" t="t"/>
            <a:pathLst>
              <a:path extrusionOk="0" h="1850" w="1393">
                <a:moveTo>
                  <a:pt x="503" y="1"/>
                </a:moveTo>
                <a:lnTo>
                  <a:pt x="1" y="298"/>
                </a:lnTo>
                <a:lnTo>
                  <a:pt x="891" y="1850"/>
                </a:lnTo>
                <a:lnTo>
                  <a:pt x="1393" y="1553"/>
                </a:lnTo>
                <a:lnTo>
                  <a:pt x="503" y="1"/>
                </a:ln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7"/>
          <p:cNvSpPr/>
          <p:nvPr/>
        </p:nvSpPr>
        <p:spPr>
          <a:xfrm flipH="1">
            <a:off x="2733034" y="4852558"/>
            <a:ext cx="48536" cy="63612"/>
          </a:xfrm>
          <a:custGeom>
            <a:rect b="b" l="l" r="r" t="t"/>
            <a:pathLst>
              <a:path extrusionOk="0" h="1827" w="1394">
                <a:moveTo>
                  <a:pt x="503" y="1"/>
                </a:moveTo>
                <a:lnTo>
                  <a:pt x="1" y="298"/>
                </a:lnTo>
                <a:lnTo>
                  <a:pt x="891" y="1827"/>
                </a:lnTo>
                <a:lnTo>
                  <a:pt x="1393" y="1530"/>
                </a:lnTo>
                <a:lnTo>
                  <a:pt x="503" y="1"/>
                </a:ln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7"/>
          <p:cNvSpPr/>
          <p:nvPr/>
        </p:nvSpPr>
        <p:spPr>
          <a:xfrm flipH="1">
            <a:off x="2662320" y="4811265"/>
            <a:ext cx="48501" cy="63612"/>
          </a:xfrm>
          <a:custGeom>
            <a:rect b="b" l="l" r="r" t="t"/>
            <a:pathLst>
              <a:path extrusionOk="0" h="1827" w="1393">
                <a:moveTo>
                  <a:pt x="502" y="0"/>
                </a:moveTo>
                <a:lnTo>
                  <a:pt x="0" y="297"/>
                </a:lnTo>
                <a:lnTo>
                  <a:pt x="891" y="1826"/>
                </a:lnTo>
                <a:lnTo>
                  <a:pt x="1393" y="1529"/>
                </a:lnTo>
                <a:lnTo>
                  <a:pt x="502" y="0"/>
                </a:ln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7"/>
          <p:cNvSpPr/>
          <p:nvPr/>
        </p:nvSpPr>
        <p:spPr>
          <a:xfrm flipH="1">
            <a:off x="2591571" y="4769936"/>
            <a:ext cx="47735" cy="62811"/>
          </a:xfrm>
          <a:custGeom>
            <a:rect b="b" l="l" r="r" t="t"/>
            <a:pathLst>
              <a:path extrusionOk="0" h="1804" w="1371">
                <a:moveTo>
                  <a:pt x="503" y="0"/>
                </a:moveTo>
                <a:lnTo>
                  <a:pt x="1" y="297"/>
                </a:lnTo>
                <a:lnTo>
                  <a:pt x="891" y="1803"/>
                </a:lnTo>
                <a:lnTo>
                  <a:pt x="1370" y="1507"/>
                </a:lnTo>
                <a:lnTo>
                  <a:pt x="503" y="0"/>
                </a:ln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7"/>
          <p:cNvSpPr/>
          <p:nvPr/>
        </p:nvSpPr>
        <p:spPr>
          <a:xfrm flipH="1">
            <a:off x="2520056" y="4728608"/>
            <a:ext cx="47735" cy="62010"/>
          </a:xfrm>
          <a:custGeom>
            <a:rect b="b" l="l" r="r" t="t"/>
            <a:pathLst>
              <a:path extrusionOk="0" h="1781" w="1371">
                <a:moveTo>
                  <a:pt x="503" y="0"/>
                </a:moveTo>
                <a:lnTo>
                  <a:pt x="1" y="297"/>
                </a:lnTo>
                <a:lnTo>
                  <a:pt x="868" y="1781"/>
                </a:lnTo>
                <a:lnTo>
                  <a:pt x="1370" y="1507"/>
                </a:lnTo>
                <a:lnTo>
                  <a:pt x="503" y="0"/>
                </a:ln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7"/>
          <p:cNvSpPr/>
          <p:nvPr/>
        </p:nvSpPr>
        <p:spPr>
          <a:xfrm flipH="1">
            <a:off x="2449341" y="4687280"/>
            <a:ext cx="47700" cy="62010"/>
          </a:xfrm>
          <a:custGeom>
            <a:rect b="b" l="l" r="r" t="t"/>
            <a:pathLst>
              <a:path extrusionOk="0" h="1781" w="1370">
                <a:moveTo>
                  <a:pt x="502" y="0"/>
                </a:moveTo>
                <a:lnTo>
                  <a:pt x="0" y="274"/>
                </a:lnTo>
                <a:lnTo>
                  <a:pt x="868" y="1781"/>
                </a:lnTo>
                <a:lnTo>
                  <a:pt x="1370" y="1484"/>
                </a:lnTo>
                <a:lnTo>
                  <a:pt x="502" y="0"/>
                </a:ln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7"/>
          <p:cNvSpPr/>
          <p:nvPr/>
        </p:nvSpPr>
        <p:spPr>
          <a:xfrm flipH="1">
            <a:off x="2377791" y="4645951"/>
            <a:ext cx="47735" cy="62010"/>
          </a:xfrm>
          <a:custGeom>
            <a:rect b="b" l="l" r="r" t="t"/>
            <a:pathLst>
              <a:path extrusionOk="0" h="1781" w="1371">
                <a:moveTo>
                  <a:pt x="503" y="0"/>
                </a:moveTo>
                <a:lnTo>
                  <a:pt x="1" y="274"/>
                </a:lnTo>
                <a:lnTo>
                  <a:pt x="868" y="1781"/>
                </a:lnTo>
                <a:lnTo>
                  <a:pt x="1370" y="1484"/>
                </a:lnTo>
                <a:lnTo>
                  <a:pt x="503" y="0"/>
                </a:ln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7"/>
          <p:cNvSpPr/>
          <p:nvPr/>
        </p:nvSpPr>
        <p:spPr>
          <a:xfrm flipH="1">
            <a:off x="2307077" y="4604623"/>
            <a:ext cx="46934" cy="61244"/>
          </a:xfrm>
          <a:custGeom>
            <a:rect b="b" l="l" r="r" t="t"/>
            <a:pathLst>
              <a:path extrusionOk="0" h="1759" w="1348">
                <a:moveTo>
                  <a:pt x="480" y="0"/>
                </a:moveTo>
                <a:lnTo>
                  <a:pt x="1" y="274"/>
                </a:lnTo>
                <a:lnTo>
                  <a:pt x="845" y="1758"/>
                </a:lnTo>
                <a:lnTo>
                  <a:pt x="1348" y="1461"/>
                </a:lnTo>
                <a:lnTo>
                  <a:pt x="480" y="0"/>
                </a:ln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7"/>
          <p:cNvSpPr/>
          <p:nvPr/>
        </p:nvSpPr>
        <p:spPr>
          <a:xfrm flipH="1">
            <a:off x="2236328" y="4562494"/>
            <a:ext cx="46934" cy="62045"/>
          </a:xfrm>
          <a:custGeom>
            <a:rect b="b" l="l" r="r" t="t"/>
            <a:pathLst>
              <a:path extrusionOk="0" h="1782" w="1348">
                <a:moveTo>
                  <a:pt x="502" y="1"/>
                </a:moveTo>
                <a:lnTo>
                  <a:pt x="0" y="297"/>
                </a:lnTo>
                <a:lnTo>
                  <a:pt x="868" y="1781"/>
                </a:lnTo>
                <a:lnTo>
                  <a:pt x="1347" y="1484"/>
                </a:lnTo>
                <a:lnTo>
                  <a:pt x="502" y="1"/>
                </a:ln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7"/>
          <p:cNvSpPr/>
          <p:nvPr/>
        </p:nvSpPr>
        <p:spPr>
          <a:xfrm flipH="1">
            <a:off x="2164813" y="4521165"/>
            <a:ext cx="46934" cy="61244"/>
          </a:xfrm>
          <a:custGeom>
            <a:rect b="b" l="l" r="r" t="t"/>
            <a:pathLst>
              <a:path extrusionOk="0" h="1759" w="1348">
                <a:moveTo>
                  <a:pt x="503" y="1"/>
                </a:moveTo>
                <a:lnTo>
                  <a:pt x="1" y="298"/>
                </a:lnTo>
                <a:lnTo>
                  <a:pt x="845" y="1758"/>
                </a:lnTo>
                <a:lnTo>
                  <a:pt x="1347" y="1462"/>
                </a:lnTo>
                <a:lnTo>
                  <a:pt x="503" y="1"/>
                </a:ln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7"/>
          <p:cNvSpPr/>
          <p:nvPr/>
        </p:nvSpPr>
        <p:spPr>
          <a:xfrm flipH="1">
            <a:off x="2094098" y="4479837"/>
            <a:ext cx="46899" cy="61244"/>
          </a:xfrm>
          <a:custGeom>
            <a:rect b="b" l="l" r="r" t="t"/>
            <a:pathLst>
              <a:path extrusionOk="0" h="1759" w="1347">
                <a:moveTo>
                  <a:pt x="502" y="1"/>
                </a:moveTo>
                <a:lnTo>
                  <a:pt x="0" y="298"/>
                </a:lnTo>
                <a:lnTo>
                  <a:pt x="845" y="1758"/>
                </a:lnTo>
                <a:lnTo>
                  <a:pt x="1347" y="1462"/>
                </a:lnTo>
                <a:lnTo>
                  <a:pt x="502" y="1"/>
                </a:ln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7"/>
          <p:cNvSpPr/>
          <p:nvPr/>
        </p:nvSpPr>
        <p:spPr>
          <a:xfrm flipH="1">
            <a:off x="2022548" y="4438543"/>
            <a:ext cx="46934" cy="60408"/>
          </a:xfrm>
          <a:custGeom>
            <a:rect b="b" l="l" r="r" t="t"/>
            <a:pathLst>
              <a:path extrusionOk="0" h="1735" w="1348">
                <a:moveTo>
                  <a:pt x="502" y="0"/>
                </a:moveTo>
                <a:lnTo>
                  <a:pt x="0" y="297"/>
                </a:lnTo>
                <a:lnTo>
                  <a:pt x="845" y="1735"/>
                </a:lnTo>
                <a:lnTo>
                  <a:pt x="1347" y="1438"/>
                </a:lnTo>
                <a:lnTo>
                  <a:pt x="502" y="0"/>
                </a:ln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7"/>
          <p:cNvSpPr/>
          <p:nvPr/>
        </p:nvSpPr>
        <p:spPr>
          <a:xfrm flipH="1">
            <a:off x="-511783" y="1289335"/>
            <a:ext cx="279759" cy="246055"/>
          </a:xfrm>
          <a:custGeom>
            <a:rect b="b" l="l" r="r" t="t"/>
            <a:pathLst>
              <a:path extrusionOk="0" h="7067" w="8035">
                <a:moveTo>
                  <a:pt x="4022" y="0"/>
                </a:moveTo>
                <a:cubicBezTo>
                  <a:pt x="2900" y="0"/>
                  <a:pt x="1796" y="534"/>
                  <a:pt x="1119" y="1522"/>
                </a:cubicBezTo>
                <a:cubicBezTo>
                  <a:pt x="0" y="3120"/>
                  <a:pt x="411" y="5334"/>
                  <a:pt x="2009" y="6429"/>
                </a:cubicBezTo>
                <a:cubicBezTo>
                  <a:pt x="2624" y="6859"/>
                  <a:pt x="3329" y="7067"/>
                  <a:pt x="4028" y="7067"/>
                </a:cubicBezTo>
                <a:cubicBezTo>
                  <a:pt x="5145" y="7067"/>
                  <a:pt x="6242" y="6536"/>
                  <a:pt x="6916" y="5539"/>
                </a:cubicBezTo>
                <a:cubicBezTo>
                  <a:pt x="8035" y="3941"/>
                  <a:pt x="7624" y="1750"/>
                  <a:pt x="6026" y="632"/>
                </a:cubicBezTo>
                <a:cubicBezTo>
                  <a:pt x="5416" y="204"/>
                  <a:pt x="4716" y="0"/>
                  <a:pt x="40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7"/>
          <p:cNvSpPr/>
          <p:nvPr/>
        </p:nvSpPr>
        <p:spPr>
          <a:xfrm flipH="1">
            <a:off x="-441068" y="1289753"/>
            <a:ext cx="209044" cy="245603"/>
          </a:xfrm>
          <a:custGeom>
            <a:rect b="b" l="l" r="r" t="t"/>
            <a:pathLst>
              <a:path extrusionOk="0" h="7054" w="6004">
                <a:moveTo>
                  <a:pt x="3992" y="1"/>
                </a:moveTo>
                <a:cubicBezTo>
                  <a:pt x="2877" y="1"/>
                  <a:pt x="1798" y="524"/>
                  <a:pt x="1119" y="1510"/>
                </a:cubicBezTo>
                <a:cubicBezTo>
                  <a:pt x="0" y="3108"/>
                  <a:pt x="411" y="5322"/>
                  <a:pt x="2009" y="6417"/>
                </a:cubicBezTo>
                <a:cubicBezTo>
                  <a:pt x="2621" y="6848"/>
                  <a:pt x="3318" y="7054"/>
                  <a:pt x="4009" y="7054"/>
                </a:cubicBezTo>
                <a:cubicBezTo>
                  <a:pt x="4710" y="7054"/>
                  <a:pt x="5406" y="6842"/>
                  <a:pt x="6003" y="6440"/>
                </a:cubicBezTo>
                <a:cubicBezTo>
                  <a:pt x="5342" y="6440"/>
                  <a:pt x="4680" y="6235"/>
                  <a:pt x="4086" y="5824"/>
                </a:cubicBezTo>
                <a:cubicBezTo>
                  <a:pt x="2488" y="4705"/>
                  <a:pt x="2100" y="2514"/>
                  <a:pt x="3196" y="916"/>
                </a:cubicBezTo>
                <a:cubicBezTo>
                  <a:pt x="3470" y="528"/>
                  <a:pt x="3767" y="232"/>
                  <a:pt x="4132" y="3"/>
                </a:cubicBezTo>
                <a:cubicBezTo>
                  <a:pt x="4085" y="2"/>
                  <a:pt x="4038" y="1"/>
                  <a:pt x="3992" y="1"/>
                </a:cubicBez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7"/>
          <p:cNvSpPr/>
          <p:nvPr/>
        </p:nvSpPr>
        <p:spPr>
          <a:xfrm flipH="1">
            <a:off x="-744642" y="918738"/>
            <a:ext cx="183593" cy="161309"/>
          </a:xfrm>
          <a:custGeom>
            <a:rect b="b" l="l" r="r" t="t"/>
            <a:pathLst>
              <a:path extrusionOk="0" h="4633" w="5273">
                <a:moveTo>
                  <a:pt x="2644" y="1"/>
                </a:moveTo>
                <a:cubicBezTo>
                  <a:pt x="1908" y="1"/>
                  <a:pt x="1183" y="353"/>
                  <a:pt x="731" y="1004"/>
                </a:cubicBezTo>
                <a:cubicBezTo>
                  <a:pt x="0" y="2054"/>
                  <a:pt x="274" y="3492"/>
                  <a:pt x="1324" y="4223"/>
                </a:cubicBezTo>
                <a:cubicBezTo>
                  <a:pt x="1723" y="4500"/>
                  <a:pt x="2178" y="4633"/>
                  <a:pt x="2629" y="4633"/>
                </a:cubicBezTo>
                <a:cubicBezTo>
                  <a:pt x="3365" y="4633"/>
                  <a:pt x="4090" y="4280"/>
                  <a:pt x="4542" y="3629"/>
                </a:cubicBezTo>
                <a:cubicBezTo>
                  <a:pt x="5273" y="2579"/>
                  <a:pt x="4999" y="1141"/>
                  <a:pt x="3949" y="411"/>
                </a:cubicBezTo>
                <a:cubicBezTo>
                  <a:pt x="3550" y="133"/>
                  <a:pt x="3095" y="1"/>
                  <a:pt x="264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7"/>
          <p:cNvSpPr/>
          <p:nvPr/>
        </p:nvSpPr>
        <p:spPr>
          <a:xfrm flipH="1">
            <a:off x="-697778" y="918668"/>
            <a:ext cx="136728" cy="161205"/>
          </a:xfrm>
          <a:custGeom>
            <a:rect b="b" l="l" r="r" t="t"/>
            <a:pathLst>
              <a:path extrusionOk="0" h="4630" w="3927">
                <a:moveTo>
                  <a:pt x="2644" y="1"/>
                </a:moveTo>
                <a:cubicBezTo>
                  <a:pt x="1893" y="1"/>
                  <a:pt x="1173" y="343"/>
                  <a:pt x="731" y="1006"/>
                </a:cubicBezTo>
                <a:cubicBezTo>
                  <a:pt x="0" y="2056"/>
                  <a:pt x="274" y="3494"/>
                  <a:pt x="1324" y="4225"/>
                </a:cubicBezTo>
                <a:cubicBezTo>
                  <a:pt x="1723" y="4499"/>
                  <a:pt x="2186" y="4630"/>
                  <a:pt x="2642" y="4630"/>
                </a:cubicBezTo>
                <a:cubicBezTo>
                  <a:pt x="3099" y="4630"/>
                  <a:pt x="3549" y="4499"/>
                  <a:pt x="3926" y="4247"/>
                </a:cubicBezTo>
                <a:cubicBezTo>
                  <a:pt x="3515" y="4225"/>
                  <a:pt x="3082" y="4088"/>
                  <a:pt x="2693" y="3814"/>
                </a:cubicBezTo>
                <a:cubicBezTo>
                  <a:pt x="1644" y="3106"/>
                  <a:pt x="1370" y="1645"/>
                  <a:pt x="2100" y="595"/>
                </a:cubicBezTo>
                <a:cubicBezTo>
                  <a:pt x="2260" y="367"/>
                  <a:pt x="2488" y="162"/>
                  <a:pt x="2716" y="2"/>
                </a:cubicBezTo>
                <a:cubicBezTo>
                  <a:pt x="2692" y="1"/>
                  <a:pt x="2668" y="1"/>
                  <a:pt x="2644" y="1"/>
                </a:cubicBez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7"/>
          <p:cNvSpPr/>
          <p:nvPr/>
        </p:nvSpPr>
        <p:spPr>
          <a:xfrm flipH="1">
            <a:off x="-127154" y="1738829"/>
            <a:ext cx="136728" cy="161101"/>
          </a:xfrm>
          <a:custGeom>
            <a:rect b="b" l="l" r="r" t="t"/>
            <a:pathLst>
              <a:path extrusionOk="0" h="4627" w="3927">
                <a:moveTo>
                  <a:pt x="2623" y="1"/>
                </a:moveTo>
                <a:cubicBezTo>
                  <a:pt x="1894" y="1"/>
                  <a:pt x="1173" y="342"/>
                  <a:pt x="731" y="983"/>
                </a:cubicBezTo>
                <a:cubicBezTo>
                  <a:pt x="1" y="2056"/>
                  <a:pt x="252" y="3494"/>
                  <a:pt x="1302" y="4224"/>
                </a:cubicBezTo>
                <a:cubicBezTo>
                  <a:pt x="1708" y="4495"/>
                  <a:pt x="2165" y="4627"/>
                  <a:pt x="2617" y="4627"/>
                </a:cubicBezTo>
                <a:cubicBezTo>
                  <a:pt x="3078" y="4627"/>
                  <a:pt x="3534" y="4490"/>
                  <a:pt x="3926" y="4224"/>
                </a:cubicBezTo>
                <a:cubicBezTo>
                  <a:pt x="3493" y="4224"/>
                  <a:pt x="3059" y="4087"/>
                  <a:pt x="2671" y="3813"/>
                </a:cubicBezTo>
                <a:cubicBezTo>
                  <a:pt x="1621" y="3083"/>
                  <a:pt x="1370" y="1645"/>
                  <a:pt x="2100" y="595"/>
                </a:cubicBezTo>
                <a:cubicBezTo>
                  <a:pt x="2260" y="344"/>
                  <a:pt x="2466" y="161"/>
                  <a:pt x="2694" y="2"/>
                </a:cubicBezTo>
                <a:cubicBezTo>
                  <a:pt x="2670" y="1"/>
                  <a:pt x="2647" y="1"/>
                  <a:pt x="2623" y="1"/>
                </a:cubicBez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7"/>
          <p:cNvSpPr/>
          <p:nvPr/>
        </p:nvSpPr>
        <p:spPr>
          <a:xfrm flipH="1">
            <a:off x="-880535" y="1184953"/>
            <a:ext cx="1018064" cy="455413"/>
          </a:xfrm>
          <a:custGeom>
            <a:rect b="b" l="l" r="r" t="t"/>
            <a:pathLst>
              <a:path extrusionOk="0" fill="none" h="13080" w="29240">
                <a:moveTo>
                  <a:pt x="13947" y="12121"/>
                </a:moveTo>
                <a:cubicBezTo>
                  <a:pt x="6095" y="11162"/>
                  <a:pt x="1" y="7898"/>
                  <a:pt x="389" y="4817"/>
                </a:cubicBezTo>
                <a:cubicBezTo>
                  <a:pt x="754" y="1735"/>
                  <a:pt x="7442" y="0"/>
                  <a:pt x="15316" y="959"/>
                </a:cubicBezTo>
                <a:cubicBezTo>
                  <a:pt x="23168" y="1895"/>
                  <a:pt x="29240" y="5182"/>
                  <a:pt x="28875" y="8263"/>
                </a:cubicBezTo>
                <a:cubicBezTo>
                  <a:pt x="28509" y="11345"/>
                  <a:pt x="21822" y="13079"/>
                  <a:pt x="13947" y="12121"/>
                </a:cubicBezTo>
                <a:close/>
              </a:path>
            </a:pathLst>
          </a:custGeom>
          <a:noFill/>
          <a:ln cap="flat" cmpd="sng" w="18825">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7"/>
          <p:cNvSpPr/>
          <p:nvPr/>
        </p:nvSpPr>
        <p:spPr>
          <a:xfrm flipH="1">
            <a:off x="-953652" y="1387764"/>
            <a:ext cx="170884" cy="161031"/>
          </a:xfrm>
          <a:custGeom>
            <a:rect b="b" l="l" r="r" t="t"/>
            <a:pathLst>
              <a:path extrusionOk="0" h="4625" w="4908">
                <a:moveTo>
                  <a:pt x="2449" y="1"/>
                </a:moveTo>
                <a:cubicBezTo>
                  <a:pt x="1292" y="1"/>
                  <a:pt x="308" y="868"/>
                  <a:pt x="160" y="2027"/>
                </a:cubicBezTo>
                <a:cubicBezTo>
                  <a:pt x="0" y="3306"/>
                  <a:pt x="913" y="4470"/>
                  <a:pt x="2169" y="4607"/>
                </a:cubicBezTo>
                <a:cubicBezTo>
                  <a:pt x="2266" y="4619"/>
                  <a:pt x="2364" y="4625"/>
                  <a:pt x="2460" y="4625"/>
                </a:cubicBezTo>
                <a:cubicBezTo>
                  <a:pt x="3619" y="4625"/>
                  <a:pt x="4622" y="3757"/>
                  <a:pt x="4748" y="2598"/>
                </a:cubicBezTo>
                <a:cubicBezTo>
                  <a:pt x="4908" y="1320"/>
                  <a:pt x="4018" y="156"/>
                  <a:pt x="2739" y="19"/>
                </a:cubicBezTo>
                <a:cubicBezTo>
                  <a:pt x="2642" y="6"/>
                  <a:pt x="2545" y="1"/>
                  <a:pt x="24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7"/>
          <p:cNvSpPr/>
          <p:nvPr/>
        </p:nvSpPr>
        <p:spPr>
          <a:xfrm flipH="1">
            <a:off x="-940943" y="1387764"/>
            <a:ext cx="156574" cy="151665"/>
          </a:xfrm>
          <a:custGeom>
            <a:rect b="b" l="l" r="r" t="t"/>
            <a:pathLst>
              <a:path extrusionOk="0" h="4356" w="4497">
                <a:moveTo>
                  <a:pt x="2403" y="1"/>
                </a:moveTo>
                <a:cubicBezTo>
                  <a:pt x="1246" y="1"/>
                  <a:pt x="262" y="868"/>
                  <a:pt x="114" y="2027"/>
                </a:cubicBezTo>
                <a:cubicBezTo>
                  <a:pt x="0" y="3009"/>
                  <a:pt x="502" y="3922"/>
                  <a:pt x="1324" y="4355"/>
                </a:cubicBezTo>
                <a:cubicBezTo>
                  <a:pt x="1141" y="3967"/>
                  <a:pt x="1050" y="3534"/>
                  <a:pt x="1096" y="3054"/>
                </a:cubicBezTo>
                <a:cubicBezTo>
                  <a:pt x="1243" y="1895"/>
                  <a:pt x="2247" y="1028"/>
                  <a:pt x="3389" y="1028"/>
                </a:cubicBezTo>
                <a:cubicBezTo>
                  <a:pt x="3483" y="1028"/>
                  <a:pt x="3579" y="1034"/>
                  <a:pt x="3675" y="1046"/>
                </a:cubicBezTo>
                <a:cubicBezTo>
                  <a:pt x="3972" y="1069"/>
                  <a:pt x="4246" y="1160"/>
                  <a:pt x="4497" y="1297"/>
                </a:cubicBezTo>
                <a:cubicBezTo>
                  <a:pt x="4154" y="612"/>
                  <a:pt x="3492" y="110"/>
                  <a:pt x="2693" y="19"/>
                </a:cubicBezTo>
                <a:cubicBezTo>
                  <a:pt x="2596" y="6"/>
                  <a:pt x="2499" y="1"/>
                  <a:pt x="2403" y="1"/>
                </a:cubicBez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7"/>
          <p:cNvSpPr/>
          <p:nvPr/>
        </p:nvSpPr>
        <p:spPr>
          <a:xfrm flipH="1">
            <a:off x="38160" y="1264719"/>
            <a:ext cx="170884" cy="161692"/>
          </a:xfrm>
          <a:custGeom>
            <a:rect b="b" l="l" r="r" t="t"/>
            <a:pathLst>
              <a:path extrusionOk="0" h="4644" w="4908">
                <a:moveTo>
                  <a:pt x="2480" y="1"/>
                </a:moveTo>
                <a:cubicBezTo>
                  <a:pt x="1310" y="1"/>
                  <a:pt x="309" y="855"/>
                  <a:pt x="160" y="2046"/>
                </a:cubicBezTo>
                <a:cubicBezTo>
                  <a:pt x="0" y="3324"/>
                  <a:pt x="913" y="4466"/>
                  <a:pt x="2192" y="4625"/>
                </a:cubicBezTo>
                <a:cubicBezTo>
                  <a:pt x="2288" y="4638"/>
                  <a:pt x="2383" y="4644"/>
                  <a:pt x="2477" y="4644"/>
                </a:cubicBezTo>
                <a:cubicBezTo>
                  <a:pt x="3619" y="4644"/>
                  <a:pt x="4623" y="3775"/>
                  <a:pt x="4771" y="2594"/>
                </a:cubicBezTo>
                <a:cubicBezTo>
                  <a:pt x="4908" y="1339"/>
                  <a:pt x="4018" y="175"/>
                  <a:pt x="2739" y="15"/>
                </a:cubicBezTo>
                <a:cubicBezTo>
                  <a:pt x="2652" y="5"/>
                  <a:pt x="2566" y="1"/>
                  <a:pt x="248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7"/>
          <p:cNvSpPr/>
          <p:nvPr/>
        </p:nvSpPr>
        <p:spPr>
          <a:xfrm flipH="1">
            <a:off x="50868" y="1264719"/>
            <a:ext cx="156574" cy="152327"/>
          </a:xfrm>
          <a:custGeom>
            <a:rect b="b" l="l" r="r" t="t"/>
            <a:pathLst>
              <a:path extrusionOk="0" h="4375" w="4497">
                <a:moveTo>
                  <a:pt x="2434" y="1"/>
                </a:moveTo>
                <a:cubicBezTo>
                  <a:pt x="1264" y="1"/>
                  <a:pt x="263" y="855"/>
                  <a:pt x="114" y="2046"/>
                </a:cubicBezTo>
                <a:cubicBezTo>
                  <a:pt x="0" y="3028"/>
                  <a:pt x="502" y="3941"/>
                  <a:pt x="1324" y="4374"/>
                </a:cubicBezTo>
                <a:cubicBezTo>
                  <a:pt x="1141" y="3986"/>
                  <a:pt x="1050" y="3530"/>
                  <a:pt x="1118" y="3073"/>
                </a:cubicBezTo>
                <a:cubicBezTo>
                  <a:pt x="1245" y="1895"/>
                  <a:pt x="2244" y="1046"/>
                  <a:pt x="3383" y="1046"/>
                </a:cubicBezTo>
                <a:cubicBezTo>
                  <a:pt x="3480" y="1046"/>
                  <a:pt x="3577" y="1052"/>
                  <a:pt x="3675" y="1065"/>
                </a:cubicBezTo>
                <a:cubicBezTo>
                  <a:pt x="3972" y="1088"/>
                  <a:pt x="4246" y="1179"/>
                  <a:pt x="4497" y="1316"/>
                </a:cubicBezTo>
                <a:cubicBezTo>
                  <a:pt x="4154" y="631"/>
                  <a:pt x="3515" y="129"/>
                  <a:pt x="2693" y="15"/>
                </a:cubicBezTo>
                <a:cubicBezTo>
                  <a:pt x="2606" y="5"/>
                  <a:pt x="2520" y="1"/>
                  <a:pt x="2434" y="1"/>
                </a:cubicBez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7"/>
          <p:cNvSpPr/>
          <p:nvPr/>
        </p:nvSpPr>
        <p:spPr>
          <a:xfrm flipH="1">
            <a:off x="-694575" y="916336"/>
            <a:ext cx="653281" cy="986275"/>
          </a:xfrm>
          <a:custGeom>
            <a:rect b="b" l="l" r="r" t="t"/>
            <a:pathLst>
              <a:path extrusionOk="0" fill="none" h="28327" w="18763">
                <a:moveTo>
                  <a:pt x="4383" y="16754"/>
                </a:moveTo>
                <a:cubicBezTo>
                  <a:pt x="8035" y="23784"/>
                  <a:pt x="13239" y="28327"/>
                  <a:pt x="16001" y="26889"/>
                </a:cubicBezTo>
                <a:cubicBezTo>
                  <a:pt x="18763" y="25451"/>
                  <a:pt x="18032" y="18603"/>
                  <a:pt x="14357" y="11573"/>
                </a:cubicBezTo>
                <a:cubicBezTo>
                  <a:pt x="10705" y="4543"/>
                  <a:pt x="5501" y="0"/>
                  <a:pt x="2739" y="1438"/>
                </a:cubicBezTo>
                <a:cubicBezTo>
                  <a:pt x="0" y="2876"/>
                  <a:pt x="731" y="9724"/>
                  <a:pt x="4383" y="16754"/>
                </a:cubicBezTo>
                <a:close/>
              </a:path>
            </a:pathLst>
          </a:custGeom>
          <a:noFill/>
          <a:ln cap="flat" cmpd="sng" w="18825">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7"/>
          <p:cNvSpPr/>
          <p:nvPr/>
        </p:nvSpPr>
        <p:spPr>
          <a:xfrm flipH="1">
            <a:off x="-232860" y="884060"/>
            <a:ext cx="184428" cy="161379"/>
          </a:xfrm>
          <a:custGeom>
            <a:rect b="b" l="l" r="r" t="t"/>
            <a:pathLst>
              <a:path extrusionOk="0" h="4635" w="5297">
                <a:moveTo>
                  <a:pt x="2654" y="0"/>
                </a:moveTo>
                <a:cubicBezTo>
                  <a:pt x="2291" y="0"/>
                  <a:pt x="1922" y="86"/>
                  <a:pt x="1576" y="266"/>
                </a:cubicBezTo>
                <a:cubicBezTo>
                  <a:pt x="434" y="836"/>
                  <a:pt x="1" y="2251"/>
                  <a:pt x="594" y="3370"/>
                </a:cubicBezTo>
                <a:cubicBezTo>
                  <a:pt x="1011" y="4171"/>
                  <a:pt x="1821" y="4635"/>
                  <a:pt x="2662" y="4635"/>
                </a:cubicBezTo>
                <a:cubicBezTo>
                  <a:pt x="3019" y="4635"/>
                  <a:pt x="3381" y="4551"/>
                  <a:pt x="3721" y="4374"/>
                </a:cubicBezTo>
                <a:cubicBezTo>
                  <a:pt x="4863" y="3781"/>
                  <a:pt x="5296" y="2365"/>
                  <a:pt x="4703" y="1247"/>
                </a:cubicBezTo>
                <a:cubicBezTo>
                  <a:pt x="4289" y="452"/>
                  <a:pt x="3488" y="0"/>
                  <a:pt x="2654" y="0"/>
                </a:cubicBezTo>
                <a:close/>
              </a:path>
            </a:pathLst>
          </a:custGeom>
          <a:solidFill>
            <a:srgbClr val="FD9A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7"/>
          <p:cNvSpPr/>
          <p:nvPr/>
        </p:nvSpPr>
        <p:spPr>
          <a:xfrm flipH="1">
            <a:off x="-232860" y="883746"/>
            <a:ext cx="145468" cy="161762"/>
          </a:xfrm>
          <a:custGeom>
            <a:rect b="b" l="l" r="r" t="t"/>
            <a:pathLst>
              <a:path extrusionOk="0" h="4646" w="4178">
                <a:moveTo>
                  <a:pt x="1758" y="1"/>
                </a:moveTo>
                <a:cubicBezTo>
                  <a:pt x="1963" y="206"/>
                  <a:pt x="2146" y="411"/>
                  <a:pt x="2283" y="685"/>
                </a:cubicBezTo>
                <a:cubicBezTo>
                  <a:pt x="2853" y="1827"/>
                  <a:pt x="2420" y="3219"/>
                  <a:pt x="1278" y="3812"/>
                </a:cubicBezTo>
                <a:cubicBezTo>
                  <a:pt x="937" y="3983"/>
                  <a:pt x="580" y="4075"/>
                  <a:pt x="220" y="4075"/>
                </a:cubicBezTo>
                <a:cubicBezTo>
                  <a:pt x="147" y="4075"/>
                  <a:pt x="74" y="4071"/>
                  <a:pt x="0" y="4064"/>
                </a:cubicBezTo>
                <a:lnTo>
                  <a:pt x="0" y="4064"/>
                </a:lnTo>
                <a:cubicBezTo>
                  <a:pt x="418" y="4439"/>
                  <a:pt x="971" y="4645"/>
                  <a:pt x="1536" y="4645"/>
                </a:cubicBezTo>
                <a:cubicBezTo>
                  <a:pt x="1898" y="4645"/>
                  <a:pt x="2264" y="4561"/>
                  <a:pt x="2602" y="4383"/>
                </a:cubicBezTo>
                <a:cubicBezTo>
                  <a:pt x="3744" y="3790"/>
                  <a:pt x="4177" y="2374"/>
                  <a:pt x="3584" y="1256"/>
                </a:cubicBezTo>
                <a:cubicBezTo>
                  <a:pt x="3219" y="526"/>
                  <a:pt x="2511" y="92"/>
                  <a:pt x="1758" y="1"/>
                </a:cubicBez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7"/>
          <p:cNvSpPr/>
          <p:nvPr/>
        </p:nvSpPr>
        <p:spPr>
          <a:xfrm flipH="1">
            <a:off x="-696977" y="1768703"/>
            <a:ext cx="184428" cy="161449"/>
          </a:xfrm>
          <a:custGeom>
            <a:rect b="b" l="l" r="r" t="t"/>
            <a:pathLst>
              <a:path extrusionOk="0" h="4637" w="5297">
                <a:moveTo>
                  <a:pt x="2629" y="1"/>
                </a:moveTo>
                <a:cubicBezTo>
                  <a:pt x="2271" y="1"/>
                  <a:pt x="1910" y="85"/>
                  <a:pt x="1576" y="262"/>
                </a:cubicBezTo>
                <a:cubicBezTo>
                  <a:pt x="434" y="855"/>
                  <a:pt x="1" y="2248"/>
                  <a:pt x="594" y="3389"/>
                </a:cubicBezTo>
                <a:cubicBezTo>
                  <a:pt x="992" y="4184"/>
                  <a:pt x="1800" y="4636"/>
                  <a:pt x="2631" y="4636"/>
                </a:cubicBezTo>
                <a:cubicBezTo>
                  <a:pt x="2993" y="4636"/>
                  <a:pt x="3359" y="4551"/>
                  <a:pt x="3698" y="4371"/>
                </a:cubicBezTo>
                <a:cubicBezTo>
                  <a:pt x="4840" y="3777"/>
                  <a:pt x="5296" y="2385"/>
                  <a:pt x="4703" y="1244"/>
                </a:cubicBezTo>
                <a:cubicBezTo>
                  <a:pt x="4287" y="460"/>
                  <a:pt x="3467" y="1"/>
                  <a:pt x="2629" y="1"/>
                </a:cubicBezTo>
                <a:close/>
              </a:path>
            </a:pathLst>
          </a:custGeom>
          <a:solidFill>
            <a:srgbClr val="61D9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7"/>
          <p:cNvSpPr/>
          <p:nvPr/>
        </p:nvSpPr>
        <p:spPr>
          <a:xfrm flipH="1">
            <a:off x="-696977" y="1769051"/>
            <a:ext cx="145468" cy="161031"/>
          </a:xfrm>
          <a:custGeom>
            <a:rect b="b" l="l" r="r" t="t"/>
            <a:pathLst>
              <a:path extrusionOk="0" h="4625" w="4178">
                <a:moveTo>
                  <a:pt x="1735" y="1"/>
                </a:moveTo>
                <a:lnTo>
                  <a:pt x="1735" y="1"/>
                </a:lnTo>
                <a:cubicBezTo>
                  <a:pt x="1940" y="184"/>
                  <a:pt x="2123" y="412"/>
                  <a:pt x="2260" y="686"/>
                </a:cubicBezTo>
                <a:cubicBezTo>
                  <a:pt x="2853" y="1804"/>
                  <a:pt x="2420" y="3219"/>
                  <a:pt x="1278" y="3790"/>
                </a:cubicBezTo>
                <a:cubicBezTo>
                  <a:pt x="917" y="3991"/>
                  <a:pt x="520" y="4068"/>
                  <a:pt x="149" y="4068"/>
                </a:cubicBezTo>
                <a:cubicBezTo>
                  <a:pt x="99" y="4068"/>
                  <a:pt x="49" y="4067"/>
                  <a:pt x="0" y="4064"/>
                </a:cubicBezTo>
                <a:lnTo>
                  <a:pt x="0" y="4064"/>
                </a:lnTo>
                <a:cubicBezTo>
                  <a:pt x="416" y="4424"/>
                  <a:pt x="957" y="4624"/>
                  <a:pt x="1513" y="4624"/>
                </a:cubicBezTo>
                <a:cubicBezTo>
                  <a:pt x="1873" y="4624"/>
                  <a:pt x="2238" y="4540"/>
                  <a:pt x="2579" y="4361"/>
                </a:cubicBezTo>
                <a:cubicBezTo>
                  <a:pt x="3721" y="3767"/>
                  <a:pt x="4177" y="2375"/>
                  <a:pt x="3584" y="1234"/>
                </a:cubicBezTo>
                <a:cubicBezTo>
                  <a:pt x="3196" y="526"/>
                  <a:pt x="2488" y="69"/>
                  <a:pt x="1735" y="1"/>
                </a:cubicBezTo>
                <a:close/>
              </a:path>
            </a:pathLst>
          </a:custGeom>
          <a:solidFill>
            <a:srgbClr val="0C0044">
              <a:alpha val="2274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7"/>
          <p:cNvSpPr/>
          <p:nvPr/>
        </p:nvSpPr>
        <p:spPr>
          <a:xfrm flipH="1">
            <a:off x="-162293" y="4734829"/>
            <a:ext cx="192715" cy="217992"/>
          </a:xfrm>
          <a:custGeom>
            <a:rect b="b" l="l" r="r" t="t"/>
            <a:pathLst>
              <a:path extrusionOk="0" h="6261" w="5535">
                <a:moveTo>
                  <a:pt x="1532" y="1"/>
                </a:moveTo>
                <a:cubicBezTo>
                  <a:pt x="1523" y="1"/>
                  <a:pt x="1514" y="4"/>
                  <a:pt x="1507" y="10"/>
                </a:cubicBezTo>
                <a:lnTo>
                  <a:pt x="777" y="627"/>
                </a:lnTo>
                <a:lnTo>
                  <a:pt x="24" y="1243"/>
                </a:lnTo>
                <a:cubicBezTo>
                  <a:pt x="1" y="1266"/>
                  <a:pt x="1" y="1311"/>
                  <a:pt x="24" y="1334"/>
                </a:cubicBezTo>
                <a:lnTo>
                  <a:pt x="5410" y="6242"/>
                </a:lnTo>
                <a:cubicBezTo>
                  <a:pt x="5423" y="6254"/>
                  <a:pt x="5439" y="6260"/>
                  <a:pt x="5455" y="6260"/>
                </a:cubicBezTo>
                <a:cubicBezTo>
                  <a:pt x="5496" y="6260"/>
                  <a:pt x="5535" y="6223"/>
                  <a:pt x="5502" y="6173"/>
                </a:cubicBezTo>
                <a:lnTo>
                  <a:pt x="1599" y="33"/>
                </a:lnTo>
                <a:cubicBezTo>
                  <a:pt x="1582" y="17"/>
                  <a:pt x="1555" y="1"/>
                  <a:pt x="153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7"/>
          <p:cNvSpPr/>
          <p:nvPr/>
        </p:nvSpPr>
        <p:spPr>
          <a:xfrm flipH="1">
            <a:off x="-75319" y="4541070"/>
            <a:ext cx="278993" cy="279515"/>
          </a:xfrm>
          <a:custGeom>
            <a:rect b="b" l="l" r="r" t="t"/>
            <a:pathLst>
              <a:path extrusionOk="0" h="8028" w="8013">
                <a:moveTo>
                  <a:pt x="3275" y="1"/>
                </a:moveTo>
                <a:cubicBezTo>
                  <a:pt x="3161" y="1"/>
                  <a:pt x="3044" y="39"/>
                  <a:pt x="2945" y="120"/>
                </a:cubicBezTo>
                <a:lnTo>
                  <a:pt x="252" y="2403"/>
                </a:lnTo>
                <a:cubicBezTo>
                  <a:pt x="1" y="2608"/>
                  <a:pt x="1" y="2973"/>
                  <a:pt x="252" y="3179"/>
                </a:cubicBezTo>
                <a:lnTo>
                  <a:pt x="3059" y="5530"/>
                </a:lnTo>
                <a:cubicBezTo>
                  <a:pt x="3174" y="5621"/>
                  <a:pt x="3242" y="5758"/>
                  <a:pt x="3242" y="5895"/>
                </a:cubicBezTo>
                <a:lnTo>
                  <a:pt x="3333" y="7538"/>
                </a:lnTo>
                <a:cubicBezTo>
                  <a:pt x="3349" y="7837"/>
                  <a:pt x="3582" y="8028"/>
                  <a:pt x="3829" y="8028"/>
                </a:cubicBezTo>
                <a:cubicBezTo>
                  <a:pt x="3941" y="8028"/>
                  <a:pt x="4056" y="7989"/>
                  <a:pt x="4155" y="7904"/>
                </a:cubicBezTo>
                <a:lnTo>
                  <a:pt x="7693" y="4936"/>
                </a:lnTo>
                <a:cubicBezTo>
                  <a:pt x="8013" y="4662"/>
                  <a:pt x="7898" y="4137"/>
                  <a:pt x="7488" y="4046"/>
                </a:cubicBezTo>
                <a:lnTo>
                  <a:pt x="5867" y="3681"/>
                </a:lnTo>
                <a:cubicBezTo>
                  <a:pt x="5730" y="3658"/>
                  <a:pt x="5616" y="3567"/>
                  <a:pt x="5547" y="3453"/>
                </a:cubicBezTo>
                <a:lnTo>
                  <a:pt x="3699" y="257"/>
                </a:lnTo>
                <a:cubicBezTo>
                  <a:pt x="3616" y="91"/>
                  <a:pt x="3449" y="1"/>
                  <a:pt x="327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7"/>
          <p:cNvSpPr/>
          <p:nvPr/>
        </p:nvSpPr>
        <p:spPr>
          <a:xfrm flipH="1">
            <a:off x="-75319" y="4541070"/>
            <a:ext cx="185194" cy="298247"/>
          </a:xfrm>
          <a:custGeom>
            <a:rect b="b" l="l" r="r" t="t"/>
            <a:pathLst>
              <a:path extrusionOk="0" h="8566" w="5319">
                <a:moveTo>
                  <a:pt x="581" y="1"/>
                </a:moveTo>
                <a:cubicBezTo>
                  <a:pt x="467" y="1"/>
                  <a:pt x="350" y="39"/>
                  <a:pt x="251" y="120"/>
                </a:cubicBezTo>
                <a:lnTo>
                  <a:pt x="206" y="166"/>
                </a:lnTo>
                <a:cubicBezTo>
                  <a:pt x="46" y="303"/>
                  <a:pt x="0" y="508"/>
                  <a:pt x="69" y="714"/>
                </a:cubicBezTo>
                <a:lnTo>
                  <a:pt x="1256" y="4366"/>
                </a:lnTo>
                <a:cubicBezTo>
                  <a:pt x="1324" y="4548"/>
                  <a:pt x="1507" y="4685"/>
                  <a:pt x="1689" y="4708"/>
                </a:cubicBezTo>
                <a:lnTo>
                  <a:pt x="2990" y="4845"/>
                </a:lnTo>
                <a:cubicBezTo>
                  <a:pt x="3401" y="4891"/>
                  <a:pt x="3584" y="5370"/>
                  <a:pt x="3310" y="5689"/>
                </a:cubicBezTo>
                <a:lnTo>
                  <a:pt x="685" y="8565"/>
                </a:lnTo>
                <a:lnTo>
                  <a:pt x="685" y="8565"/>
                </a:lnTo>
                <a:lnTo>
                  <a:pt x="4999" y="4936"/>
                </a:lnTo>
                <a:cubicBezTo>
                  <a:pt x="5319" y="4662"/>
                  <a:pt x="5204" y="4137"/>
                  <a:pt x="4794" y="4046"/>
                </a:cubicBezTo>
                <a:lnTo>
                  <a:pt x="3173" y="3681"/>
                </a:lnTo>
                <a:cubicBezTo>
                  <a:pt x="3036" y="3658"/>
                  <a:pt x="2922" y="3567"/>
                  <a:pt x="2853" y="3453"/>
                </a:cubicBezTo>
                <a:lnTo>
                  <a:pt x="1005" y="257"/>
                </a:lnTo>
                <a:cubicBezTo>
                  <a:pt x="922" y="91"/>
                  <a:pt x="755" y="1"/>
                  <a:pt x="581" y="1"/>
                </a:cubicBezTo>
                <a:close/>
              </a:path>
            </a:pathLst>
          </a:custGeom>
          <a:solidFill>
            <a:srgbClr val="0C0044">
              <a:alpha val="4352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7"/>
          <p:cNvSpPr/>
          <p:nvPr/>
        </p:nvSpPr>
        <p:spPr>
          <a:xfrm flipH="1">
            <a:off x="1354366" y="3488827"/>
            <a:ext cx="994875" cy="521427"/>
          </a:xfrm>
          <a:custGeom>
            <a:rect b="b" l="l" r="r" t="t"/>
            <a:pathLst>
              <a:path extrusionOk="0" h="14976" w="28574">
                <a:moveTo>
                  <a:pt x="13445" y="1"/>
                </a:moveTo>
                <a:cubicBezTo>
                  <a:pt x="13354" y="1"/>
                  <a:pt x="13285" y="24"/>
                  <a:pt x="13217" y="69"/>
                </a:cubicBezTo>
                <a:lnTo>
                  <a:pt x="183" y="11710"/>
                </a:lnTo>
                <a:cubicBezTo>
                  <a:pt x="1" y="11870"/>
                  <a:pt x="115" y="12167"/>
                  <a:pt x="343" y="12190"/>
                </a:cubicBezTo>
                <a:lnTo>
                  <a:pt x="28213" y="14974"/>
                </a:lnTo>
                <a:cubicBezTo>
                  <a:pt x="28223" y="14975"/>
                  <a:pt x="28234" y="14976"/>
                  <a:pt x="28244" y="14976"/>
                </a:cubicBezTo>
                <a:cubicBezTo>
                  <a:pt x="28434" y="14976"/>
                  <a:pt x="28573" y="14781"/>
                  <a:pt x="28487" y="14586"/>
                </a:cubicBezTo>
                <a:lnTo>
                  <a:pt x="24264" y="5045"/>
                </a:lnTo>
                <a:cubicBezTo>
                  <a:pt x="24224" y="4946"/>
                  <a:pt x="24115" y="4881"/>
                  <a:pt x="23997" y="4881"/>
                </a:cubicBezTo>
                <a:cubicBezTo>
                  <a:pt x="23980" y="4881"/>
                  <a:pt x="23962" y="4882"/>
                  <a:pt x="23945" y="4885"/>
                </a:cubicBezTo>
                <a:lnTo>
                  <a:pt x="21023" y="5502"/>
                </a:lnTo>
                <a:cubicBezTo>
                  <a:pt x="21007" y="5504"/>
                  <a:pt x="20990" y="5505"/>
                  <a:pt x="20974" y="5505"/>
                </a:cubicBezTo>
                <a:cubicBezTo>
                  <a:pt x="20832" y="5505"/>
                  <a:pt x="20701" y="5417"/>
                  <a:pt x="20681" y="5273"/>
                </a:cubicBezTo>
                <a:lnTo>
                  <a:pt x="19813" y="823"/>
                </a:lnTo>
                <a:cubicBezTo>
                  <a:pt x="19790" y="708"/>
                  <a:pt x="19699" y="617"/>
                  <a:pt x="19562" y="594"/>
                </a:cubicBezTo>
                <a:lnTo>
                  <a:pt x="1344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7"/>
          <p:cNvSpPr/>
          <p:nvPr/>
        </p:nvSpPr>
        <p:spPr>
          <a:xfrm flipH="1">
            <a:off x="1628379" y="3515845"/>
            <a:ext cx="662507" cy="369414"/>
          </a:xfrm>
          <a:custGeom>
            <a:rect b="b" l="l" r="r" t="t"/>
            <a:pathLst>
              <a:path extrusionOk="0" h="10610" w="19028">
                <a:moveTo>
                  <a:pt x="17911" y="1"/>
                </a:moveTo>
                <a:cubicBezTo>
                  <a:pt x="17864" y="1"/>
                  <a:pt x="17816" y="15"/>
                  <a:pt x="17772" y="47"/>
                </a:cubicBezTo>
                <a:lnTo>
                  <a:pt x="265" y="10090"/>
                </a:lnTo>
                <a:cubicBezTo>
                  <a:pt x="1" y="10232"/>
                  <a:pt x="117" y="10610"/>
                  <a:pt x="371" y="10610"/>
                </a:cubicBezTo>
                <a:cubicBezTo>
                  <a:pt x="402" y="10610"/>
                  <a:pt x="436" y="10604"/>
                  <a:pt x="470" y="10592"/>
                </a:cubicBezTo>
                <a:lnTo>
                  <a:pt x="18822" y="4863"/>
                </a:lnTo>
                <a:cubicBezTo>
                  <a:pt x="18959" y="4817"/>
                  <a:pt x="19027" y="4680"/>
                  <a:pt x="19005" y="4543"/>
                </a:cubicBezTo>
                <a:lnTo>
                  <a:pt x="18183" y="229"/>
                </a:lnTo>
                <a:cubicBezTo>
                  <a:pt x="18150" y="97"/>
                  <a:pt x="18033" y="1"/>
                  <a:pt x="17911" y="1"/>
                </a:cubicBezTo>
                <a:close/>
              </a:path>
            </a:pathLst>
          </a:custGeom>
          <a:solidFill>
            <a:srgbClr val="CCD6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7"/>
          <p:cNvSpPr/>
          <p:nvPr/>
        </p:nvSpPr>
        <p:spPr>
          <a:xfrm flipH="1">
            <a:off x="-851149" y="2505754"/>
            <a:ext cx="1359797" cy="1768067"/>
          </a:xfrm>
          <a:custGeom>
            <a:rect b="b" l="l" r="r" t="t"/>
            <a:pathLst>
              <a:path extrusionOk="0" h="50781" w="39055">
                <a:moveTo>
                  <a:pt x="22164" y="1"/>
                </a:moveTo>
                <a:lnTo>
                  <a:pt x="19196" y="17166"/>
                </a:lnTo>
                <a:cubicBezTo>
                  <a:pt x="19196" y="17166"/>
                  <a:pt x="594" y="39420"/>
                  <a:pt x="297" y="41155"/>
                </a:cubicBezTo>
                <a:cubicBezTo>
                  <a:pt x="0" y="42867"/>
                  <a:pt x="13513" y="49920"/>
                  <a:pt x="18489" y="50422"/>
                </a:cubicBezTo>
                <a:cubicBezTo>
                  <a:pt x="19492" y="50672"/>
                  <a:pt x="20932" y="50780"/>
                  <a:pt x="22589" y="50780"/>
                </a:cubicBezTo>
                <a:cubicBezTo>
                  <a:pt x="28957" y="50780"/>
                  <a:pt x="38522" y="49174"/>
                  <a:pt x="38758" y="47797"/>
                </a:cubicBezTo>
                <a:cubicBezTo>
                  <a:pt x="39054" y="46085"/>
                  <a:pt x="29011" y="18877"/>
                  <a:pt x="29011" y="18877"/>
                </a:cubicBezTo>
                <a:lnTo>
                  <a:pt x="32001" y="1713"/>
                </a:lnTo>
                <a:lnTo>
                  <a:pt x="27071" y="846"/>
                </a:lnTo>
                <a:lnTo>
                  <a:pt x="22164"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7"/>
          <p:cNvSpPr/>
          <p:nvPr/>
        </p:nvSpPr>
        <p:spPr>
          <a:xfrm flipH="1">
            <a:off x="-739872" y="2610660"/>
            <a:ext cx="1127739" cy="1573020"/>
          </a:xfrm>
          <a:custGeom>
            <a:rect b="b" l="l" r="r" t="t"/>
            <a:pathLst>
              <a:path extrusionOk="0" h="45179" w="32390">
                <a:moveTo>
                  <a:pt x="20817" y="1"/>
                </a:moveTo>
                <a:lnTo>
                  <a:pt x="18170" y="15294"/>
                </a:lnTo>
                <a:lnTo>
                  <a:pt x="17713" y="15819"/>
                </a:lnTo>
                <a:cubicBezTo>
                  <a:pt x="15408" y="18581"/>
                  <a:pt x="13057" y="21457"/>
                  <a:pt x="10820" y="24196"/>
                </a:cubicBezTo>
                <a:cubicBezTo>
                  <a:pt x="5958" y="30130"/>
                  <a:pt x="1713" y="35471"/>
                  <a:pt x="1" y="37868"/>
                </a:cubicBezTo>
                <a:cubicBezTo>
                  <a:pt x="2808" y="39922"/>
                  <a:pt x="10797" y="44054"/>
                  <a:pt x="14906" y="44761"/>
                </a:cubicBezTo>
                <a:cubicBezTo>
                  <a:pt x="15043" y="44784"/>
                  <a:pt x="15180" y="44807"/>
                  <a:pt x="15294" y="44830"/>
                </a:cubicBezTo>
                <a:lnTo>
                  <a:pt x="15476" y="44830"/>
                </a:lnTo>
                <a:lnTo>
                  <a:pt x="15659" y="44875"/>
                </a:lnTo>
                <a:cubicBezTo>
                  <a:pt x="15773" y="44921"/>
                  <a:pt x="15887" y="44944"/>
                  <a:pt x="16024" y="44967"/>
                </a:cubicBezTo>
                <a:cubicBezTo>
                  <a:pt x="16883" y="45115"/>
                  <a:pt x="17951" y="45179"/>
                  <a:pt x="19135" y="45179"/>
                </a:cubicBezTo>
                <a:cubicBezTo>
                  <a:pt x="23618" y="45179"/>
                  <a:pt x="29754" y="44259"/>
                  <a:pt x="32390" y="43483"/>
                </a:cubicBezTo>
                <a:cubicBezTo>
                  <a:pt x="31522" y="40402"/>
                  <a:pt x="29012" y="33120"/>
                  <a:pt x="26181" y="25223"/>
                </a:cubicBezTo>
                <a:cubicBezTo>
                  <a:pt x="25177" y="22415"/>
                  <a:pt x="24127" y="19562"/>
                  <a:pt x="23100" y="16755"/>
                </a:cubicBezTo>
                <a:lnTo>
                  <a:pt x="22849" y="16093"/>
                </a:lnTo>
                <a:lnTo>
                  <a:pt x="25497" y="823"/>
                </a:lnTo>
                <a:lnTo>
                  <a:pt x="208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7"/>
          <p:cNvSpPr/>
          <p:nvPr/>
        </p:nvSpPr>
        <p:spPr>
          <a:xfrm flipH="1">
            <a:off x="-689805" y="2425187"/>
            <a:ext cx="495140" cy="264613"/>
          </a:xfrm>
          <a:custGeom>
            <a:rect b="b" l="l" r="r" t="t"/>
            <a:pathLst>
              <a:path extrusionOk="0" h="7600" w="14221">
                <a:moveTo>
                  <a:pt x="888" y="1"/>
                </a:moveTo>
                <a:cubicBezTo>
                  <a:pt x="477" y="1"/>
                  <a:pt x="115" y="323"/>
                  <a:pt x="115" y="740"/>
                </a:cubicBezTo>
                <a:lnTo>
                  <a:pt x="1" y="4849"/>
                </a:lnTo>
                <a:cubicBezTo>
                  <a:pt x="1" y="5214"/>
                  <a:pt x="252" y="5556"/>
                  <a:pt x="640" y="5625"/>
                </a:cubicBezTo>
                <a:lnTo>
                  <a:pt x="12030" y="7588"/>
                </a:lnTo>
                <a:cubicBezTo>
                  <a:pt x="12076" y="7596"/>
                  <a:pt x="12122" y="7600"/>
                  <a:pt x="12167" y="7600"/>
                </a:cubicBezTo>
                <a:cubicBezTo>
                  <a:pt x="12501" y="7600"/>
                  <a:pt x="12796" y="7384"/>
                  <a:pt x="12897" y="7063"/>
                </a:cubicBezTo>
                <a:lnTo>
                  <a:pt x="14084" y="3160"/>
                </a:lnTo>
                <a:cubicBezTo>
                  <a:pt x="14221" y="2703"/>
                  <a:pt x="13947" y="2247"/>
                  <a:pt x="13490" y="2178"/>
                </a:cubicBezTo>
                <a:lnTo>
                  <a:pt x="1005" y="10"/>
                </a:lnTo>
                <a:cubicBezTo>
                  <a:pt x="966" y="4"/>
                  <a:pt x="927" y="1"/>
                  <a:pt x="88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7"/>
          <p:cNvSpPr/>
          <p:nvPr/>
        </p:nvSpPr>
        <p:spPr>
          <a:xfrm flipH="1">
            <a:off x="-739872" y="3453069"/>
            <a:ext cx="1127739" cy="730610"/>
          </a:xfrm>
          <a:custGeom>
            <a:rect b="b" l="l" r="r" t="t"/>
            <a:pathLst>
              <a:path extrusionOk="0" h="20984" w="32390">
                <a:moveTo>
                  <a:pt x="10820" y="1"/>
                </a:moveTo>
                <a:cubicBezTo>
                  <a:pt x="5958" y="5935"/>
                  <a:pt x="1713" y="11276"/>
                  <a:pt x="1" y="13673"/>
                </a:cubicBezTo>
                <a:cubicBezTo>
                  <a:pt x="2808" y="15727"/>
                  <a:pt x="10797" y="19859"/>
                  <a:pt x="14906" y="20566"/>
                </a:cubicBezTo>
                <a:cubicBezTo>
                  <a:pt x="15043" y="20589"/>
                  <a:pt x="15180" y="20612"/>
                  <a:pt x="15294" y="20635"/>
                </a:cubicBezTo>
                <a:lnTo>
                  <a:pt x="15476" y="20635"/>
                </a:lnTo>
                <a:lnTo>
                  <a:pt x="15659" y="20680"/>
                </a:lnTo>
                <a:cubicBezTo>
                  <a:pt x="15773" y="20726"/>
                  <a:pt x="15887" y="20749"/>
                  <a:pt x="16024" y="20772"/>
                </a:cubicBezTo>
                <a:cubicBezTo>
                  <a:pt x="16883" y="20920"/>
                  <a:pt x="17951" y="20984"/>
                  <a:pt x="19135" y="20984"/>
                </a:cubicBezTo>
                <a:cubicBezTo>
                  <a:pt x="23618" y="20984"/>
                  <a:pt x="29754" y="20064"/>
                  <a:pt x="32390" y="19288"/>
                </a:cubicBezTo>
                <a:cubicBezTo>
                  <a:pt x="31522" y="16207"/>
                  <a:pt x="29012" y="8925"/>
                  <a:pt x="26181" y="1028"/>
                </a:cubicBezTo>
                <a:lnTo>
                  <a:pt x="1082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7"/>
          <p:cNvSpPr/>
          <p:nvPr/>
        </p:nvSpPr>
        <p:spPr>
          <a:xfrm flipH="1">
            <a:off x="-523725" y="3445026"/>
            <a:ext cx="534901" cy="131541"/>
          </a:xfrm>
          <a:custGeom>
            <a:rect b="b" l="l" r="r" t="t"/>
            <a:pathLst>
              <a:path extrusionOk="0" h="3778" w="15363">
                <a:moveTo>
                  <a:pt x="5176" y="0"/>
                </a:moveTo>
                <a:cubicBezTo>
                  <a:pt x="2199" y="0"/>
                  <a:pt x="1" y="232"/>
                  <a:pt x="1" y="232"/>
                </a:cubicBezTo>
                <a:cubicBezTo>
                  <a:pt x="3224" y="2926"/>
                  <a:pt x="6153" y="3778"/>
                  <a:pt x="8570" y="3778"/>
                </a:cubicBezTo>
                <a:cubicBezTo>
                  <a:pt x="12725" y="3778"/>
                  <a:pt x="15362" y="1259"/>
                  <a:pt x="15362" y="1259"/>
                </a:cubicBezTo>
                <a:cubicBezTo>
                  <a:pt x="12180" y="249"/>
                  <a:pt x="8260" y="0"/>
                  <a:pt x="51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7"/>
          <p:cNvSpPr/>
          <p:nvPr/>
        </p:nvSpPr>
        <p:spPr>
          <a:xfrm flipH="1">
            <a:off x="-506247" y="3682864"/>
            <a:ext cx="82692" cy="76877"/>
          </a:xfrm>
          <a:custGeom>
            <a:rect b="b" l="l" r="r" t="t"/>
            <a:pathLst>
              <a:path extrusionOk="0" h="2208" w="2375">
                <a:moveTo>
                  <a:pt x="1170" y="1"/>
                </a:moveTo>
                <a:cubicBezTo>
                  <a:pt x="653" y="1"/>
                  <a:pt x="193" y="384"/>
                  <a:pt x="92" y="910"/>
                </a:cubicBezTo>
                <a:cubicBezTo>
                  <a:pt x="0" y="1526"/>
                  <a:pt x="411" y="2097"/>
                  <a:pt x="1005" y="2188"/>
                </a:cubicBezTo>
                <a:cubicBezTo>
                  <a:pt x="1072" y="2201"/>
                  <a:pt x="1138" y="2207"/>
                  <a:pt x="1204" y="2207"/>
                </a:cubicBezTo>
                <a:cubicBezTo>
                  <a:pt x="1721" y="2207"/>
                  <a:pt x="2182" y="1825"/>
                  <a:pt x="2283" y="1298"/>
                </a:cubicBezTo>
                <a:cubicBezTo>
                  <a:pt x="2374" y="682"/>
                  <a:pt x="1986" y="111"/>
                  <a:pt x="1370" y="20"/>
                </a:cubicBezTo>
                <a:cubicBezTo>
                  <a:pt x="1303" y="7"/>
                  <a:pt x="1236" y="1"/>
                  <a:pt x="1170" y="1"/>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7"/>
          <p:cNvSpPr/>
          <p:nvPr/>
        </p:nvSpPr>
        <p:spPr>
          <a:xfrm flipH="1">
            <a:off x="-427176" y="3854097"/>
            <a:ext cx="46133" cy="34052"/>
          </a:xfrm>
          <a:custGeom>
            <a:rect b="b" l="l" r="r" t="t"/>
            <a:pathLst>
              <a:path extrusionOk="0" h="978" w="1325">
                <a:moveTo>
                  <a:pt x="643" y="0"/>
                </a:moveTo>
                <a:cubicBezTo>
                  <a:pt x="110" y="0"/>
                  <a:pt x="0" y="860"/>
                  <a:pt x="582" y="968"/>
                </a:cubicBezTo>
                <a:cubicBezTo>
                  <a:pt x="616" y="974"/>
                  <a:pt x="648" y="977"/>
                  <a:pt x="679" y="977"/>
                </a:cubicBezTo>
                <a:cubicBezTo>
                  <a:pt x="1214" y="977"/>
                  <a:pt x="1325" y="96"/>
                  <a:pt x="742" y="9"/>
                </a:cubicBezTo>
                <a:cubicBezTo>
                  <a:pt x="707" y="3"/>
                  <a:pt x="674" y="0"/>
                  <a:pt x="643" y="0"/>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7"/>
          <p:cNvSpPr/>
          <p:nvPr/>
        </p:nvSpPr>
        <p:spPr>
          <a:xfrm flipH="1">
            <a:off x="-2786" y="3638716"/>
            <a:ext cx="46934" cy="34052"/>
          </a:xfrm>
          <a:custGeom>
            <a:rect b="b" l="l" r="r" t="t"/>
            <a:pathLst>
              <a:path extrusionOk="0" h="978" w="1348">
                <a:moveTo>
                  <a:pt x="666" y="0"/>
                </a:moveTo>
                <a:cubicBezTo>
                  <a:pt x="131" y="0"/>
                  <a:pt x="1" y="861"/>
                  <a:pt x="583" y="968"/>
                </a:cubicBezTo>
                <a:cubicBezTo>
                  <a:pt x="618" y="975"/>
                  <a:pt x="653" y="978"/>
                  <a:pt x="685" y="978"/>
                </a:cubicBezTo>
                <a:cubicBezTo>
                  <a:pt x="1237" y="978"/>
                  <a:pt x="1347" y="118"/>
                  <a:pt x="765" y="10"/>
                </a:cubicBezTo>
                <a:cubicBezTo>
                  <a:pt x="731" y="3"/>
                  <a:pt x="698" y="0"/>
                  <a:pt x="666" y="0"/>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7"/>
          <p:cNvSpPr/>
          <p:nvPr/>
        </p:nvSpPr>
        <p:spPr>
          <a:xfrm flipH="1">
            <a:off x="-20473" y="3988492"/>
            <a:ext cx="47352" cy="34643"/>
          </a:xfrm>
          <a:custGeom>
            <a:rect b="b" l="l" r="r" t="t"/>
            <a:pathLst>
              <a:path extrusionOk="0" h="995" w="1360">
                <a:moveTo>
                  <a:pt x="690" y="1"/>
                </a:moveTo>
                <a:cubicBezTo>
                  <a:pt x="140" y="1"/>
                  <a:pt x="0" y="879"/>
                  <a:pt x="589" y="988"/>
                </a:cubicBezTo>
                <a:cubicBezTo>
                  <a:pt x="618" y="993"/>
                  <a:pt x="646" y="995"/>
                  <a:pt x="673" y="995"/>
                </a:cubicBezTo>
                <a:cubicBezTo>
                  <a:pt x="1241" y="995"/>
                  <a:pt x="1360" y="116"/>
                  <a:pt x="771" y="7"/>
                </a:cubicBezTo>
                <a:cubicBezTo>
                  <a:pt x="743" y="3"/>
                  <a:pt x="716" y="1"/>
                  <a:pt x="690" y="1"/>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7"/>
          <p:cNvSpPr/>
          <p:nvPr/>
        </p:nvSpPr>
        <p:spPr>
          <a:xfrm flipH="1">
            <a:off x="-631625" y="4026652"/>
            <a:ext cx="46586" cy="34643"/>
          </a:xfrm>
          <a:custGeom>
            <a:rect b="b" l="l" r="r" t="t"/>
            <a:pathLst>
              <a:path extrusionOk="0" h="995" w="1338">
                <a:moveTo>
                  <a:pt x="668" y="0"/>
                </a:moveTo>
                <a:cubicBezTo>
                  <a:pt x="120" y="0"/>
                  <a:pt x="1" y="879"/>
                  <a:pt x="589" y="988"/>
                </a:cubicBezTo>
                <a:cubicBezTo>
                  <a:pt x="617" y="992"/>
                  <a:pt x="644" y="994"/>
                  <a:pt x="670" y="994"/>
                </a:cubicBezTo>
                <a:cubicBezTo>
                  <a:pt x="1218" y="994"/>
                  <a:pt x="1337" y="115"/>
                  <a:pt x="749" y="7"/>
                </a:cubicBezTo>
                <a:cubicBezTo>
                  <a:pt x="721" y="2"/>
                  <a:pt x="694" y="0"/>
                  <a:pt x="668" y="0"/>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7"/>
          <p:cNvSpPr/>
          <p:nvPr/>
        </p:nvSpPr>
        <p:spPr>
          <a:xfrm flipH="1">
            <a:off x="-141116" y="3652852"/>
            <a:ext cx="77991" cy="56648"/>
          </a:xfrm>
          <a:custGeom>
            <a:rect b="b" l="l" r="r" t="t"/>
            <a:pathLst>
              <a:path extrusionOk="0" h="1627" w="2240">
                <a:moveTo>
                  <a:pt x="1108" y="0"/>
                </a:moveTo>
                <a:cubicBezTo>
                  <a:pt x="213" y="0"/>
                  <a:pt x="1" y="1440"/>
                  <a:pt x="994" y="1612"/>
                </a:cubicBezTo>
                <a:cubicBezTo>
                  <a:pt x="1049" y="1622"/>
                  <a:pt x="1102" y="1627"/>
                  <a:pt x="1153" y="1627"/>
                </a:cubicBezTo>
                <a:cubicBezTo>
                  <a:pt x="2047" y="1627"/>
                  <a:pt x="2240" y="187"/>
                  <a:pt x="1268" y="15"/>
                </a:cubicBezTo>
                <a:cubicBezTo>
                  <a:pt x="1213" y="5"/>
                  <a:pt x="1159" y="0"/>
                  <a:pt x="1108" y="0"/>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7"/>
          <p:cNvSpPr/>
          <p:nvPr/>
        </p:nvSpPr>
        <p:spPr>
          <a:xfrm flipH="1">
            <a:off x="147417" y="3863463"/>
            <a:ext cx="77991" cy="56648"/>
          </a:xfrm>
          <a:custGeom>
            <a:rect b="b" l="l" r="r" t="t"/>
            <a:pathLst>
              <a:path extrusionOk="0" h="1627" w="2240">
                <a:moveTo>
                  <a:pt x="1089" y="0"/>
                </a:moveTo>
                <a:cubicBezTo>
                  <a:pt x="194" y="0"/>
                  <a:pt x="0" y="1461"/>
                  <a:pt x="973" y="1612"/>
                </a:cubicBezTo>
                <a:cubicBezTo>
                  <a:pt x="1028" y="1622"/>
                  <a:pt x="1081" y="1627"/>
                  <a:pt x="1132" y="1627"/>
                </a:cubicBezTo>
                <a:cubicBezTo>
                  <a:pt x="2028" y="1627"/>
                  <a:pt x="2240" y="187"/>
                  <a:pt x="1246" y="14"/>
                </a:cubicBezTo>
                <a:cubicBezTo>
                  <a:pt x="1192" y="5"/>
                  <a:pt x="1139" y="0"/>
                  <a:pt x="1089" y="0"/>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7"/>
          <p:cNvSpPr/>
          <p:nvPr/>
        </p:nvSpPr>
        <p:spPr>
          <a:xfrm flipH="1">
            <a:off x="-214198" y="3944518"/>
            <a:ext cx="78026" cy="56648"/>
          </a:xfrm>
          <a:custGeom>
            <a:rect b="b" l="l" r="r" t="t"/>
            <a:pathLst>
              <a:path extrusionOk="0" h="1627" w="2241">
                <a:moveTo>
                  <a:pt x="1090" y="0"/>
                </a:moveTo>
                <a:cubicBezTo>
                  <a:pt x="194" y="0"/>
                  <a:pt x="1" y="1461"/>
                  <a:pt x="973" y="1612"/>
                </a:cubicBezTo>
                <a:cubicBezTo>
                  <a:pt x="1028" y="1622"/>
                  <a:pt x="1082" y="1627"/>
                  <a:pt x="1133" y="1627"/>
                </a:cubicBezTo>
                <a:cubicBezTo>
                  <a:pt x="2028" y="1627"/>
                  <a:pt x="2240" y="187"/>
                  <a:pt x="1247" y="15"/>
                </a:cubicBezTo>
                <a:cubicBezTo>
                  <a:pt x="1192" y="5"/>
                  <a:pt x="1140" y="0"/>
                  <a:pt x="1090" y="0"/>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7"/>
          <p:cNvSpPr/>
          <p:nvPr/>
        </p:nvSpPr>
        <p:spPr>
          <a:xfrm flipH="1">
            <a:off x="-508266" y="4013666"/>
            <a:ext cx="78061" cy="57449"/>
          </a:xfrm>
          <a:custGeom>
            <a:rect b="b" l="l" r="r" t="t"/>
            <a:pathLst>
              <a:path extrusionOk="0" h="1650" w="2242">
                <a:moveTo>
                  <a:pt x="1090" y="0"/>
                </a:moveTo>
                <a:cubicBezTo>
                  <a:pt x="195" y="0"/>
                  <a:pt x="1" y="1462"/>
                  <a:pt x="973" y="1635"/>
                </a:cubicBezTo>
                <a:cubicBezTo>
                  <a:pt x="1028" y="1645"/>
                  <a:pt x="1081" y="1649"/>
                  <a:pt x="1131" y="1649"/>
                </a:cubicBezTo>
                <a:cubicBezTo>
                  <a:pt x="2028" y="1649"/>
                  <a:pt x="2241" y="187"/>
                  <a:pt x="1247" y="14"/>
                </a:cubicBezTo>
                <a:cubicBezTo>
                  <a:pt x="1193" y="5"/>
                  <a:pt x="1140" y="0"/>
                  <a:pt x="1090" y="0"/>
                </a:cubicBezTo>
                <a:close/>
              </a:path>
            </a:pathLst>
          </a:custGeom>
          <a:solidFill>
            <a:srgbClr val="9F4C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7"/>
          <p:cNvSpPr/>
          <p:nvPr/>
        </p:nvSpPr>
        <p:spPr>
          <a:xfrm flipH="1">
            <a:off x="177221" y="1113333"/>
            <a:ext cx="2791876" cy="2129160"/>
          </a:xfrm>
          <a:custGeom>
            <a:rect b="b" l="l" r="r" t="t"/>
            <a:pathLst>
              <a:path extrusionOk="0" h="61152" w="80186">
                <a:moveTo>
                  <a:pt x="12597" y="1"/>
                </a:moveTo>
                <a:cubicBezTo>
                  <a:pt x="11984" y="1"/>
                  <a:pt x="11414" y="403"/>
                  <a:pt x="11253" y="1030"/>
                </a:cubicBezTo>
                <a:lnTo>
                  <a:pt x="183" y="43736"/>
                </a:lnTo>
                <a:cubicBezTo>
                  <a:pt x="0" y="44467"/>
                  <a:pt x="434" y="45220"/>
                  <a:pt x="1164" y="45425"/>
                </a:cubicBezTo>
                <a:lnTo>
                  <a:pt x="34877" y="54921"/>
                </a:lnTo>
                <a:lnTo>
                  <a:pt x="35334" y="55012"/>
                </a:lnTo>
                <a:lnTo>
                  <a:pt x="69823" y="61129"/>
                </a:lnTo>
                <a:cubicBezTo>
                  <a:pt x="69906" y="61144"/>
                  <a:pt x="69990" y="61152"/>
                  <a:pt x="70071" y="61152"/>
                </a:cubicBezTo>
                <a:cubicBezTo>
                  <a:pt x="70726" y="61152"/>
                  <a:pt x="71301" y="60683"/>
                  <a:pt x="71443" y="60034"/>
                </a:cubicBezTo>
                <a:lnTo>
                  <a:pt x="80026" y="16757"/>
                </a:lnTo>
                <a:cubicBezTo>
                  <a:pt x="80185" y="15935"/>
                  <a:pt x="79592" y="15159"/>
                  <a:pt x="78770" y="15113"/>
                </a:cubicBezTo>
                <a:lnTo>
                  <a:pt x="45034" y="12443"/>
                </a:lnTo>
                <a:cubicBezTo>
                  <a:pt x="44897" y="12420"/>
                  <a:pt x="44761" y="12397"/>
                  <a:pt x="44646" y="12352"/>
                </a:cubicBezTo>
                <a:lnTo>
                  <a:pt x="13102" y="94"/>
                </a:lnTo>
                <a:cubicBezTo>
                  <a:pt x="12935" y="31"/>
                  <a:pt x="12764" y="1"/>
                  <a:pt x="1259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7"/>
          <p:cNvSpPr/>
          <p:nvPr/>
        </p:nvSpPr>
        <p:spPr>
          <a:xfrm flipH="1">
            <a:off x="273387" y="1644265"/>
            <a:ext cx="1455163" cy="1504708"/>
          </a:xfrm>
          <a:custGeom>
            <a:rect b="b" l="l" r="r" t="t"/>
            <a:pathLst>
              <a:path extrusionOk="0" h="43217" w="41794">
                <a:moveTo>
                  <a:pt x="9515" y="0"/>
                </a:moveTo>
                <a:cubicBezTo>
                  <a:pt x="8920" y="0"/>
                  <a:pt x="8419" y="405"/>
                  <a:pt x="8286" y="983"/>
                </a:cubicBezTo>
                <a:lnTo>
                  <a:pt x="160" y="37526"/>
                </a:lnTo>
                <a:cubicBezTo>
                  <a:pt x="0" y="38234"/>
                  <a:pt x="503" y="38941"/>
                  <a:pt x="1210" y="39033"/>
                </a:cubicBezTo>
                <a:lnTo>
                  <a:pt x="33097" y="43210"/>
                </a:lnTo>
                <a:cubicBezTo>
                  <a:pt x="33143" y="43214"/>
                  <a:pt x="33189" y="43217"/>
                  <a:pt x="33234" y="43217"/>
                </a:cubicBezTo>
                <a:cubicBezTo>
                  <a:pt x="33842" y="43217"/>
                  <a:pt x="34383" y="42798"/>
                  <a:pt x="34489" y="42182"/>
                </a:cubicBezTo>
                <a:lnTo>
                  <a:pt x="41657" y="2992"/>
                </a:lnTo>
                <a:cubicBezTo>
                  <a:pt x="41794" y="2238"/>
                  <a:pt x="41246" y="1554"/>
                  <a:pt x="40492" y="1508"/>
                </a:cubicBezTo>
                <a:lnTo>
                  <a:pt x="9564" y="1"/>
                </a:lnTo>
                <a:cubicBezTo>
                  <a:pt x="9548" y="1"/>
                  <a:pt x="9532" y="0"/>
                  <a:pt x="9515"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7"/>
          <p:cNvSpPr/>
          <p:nvPr/>
        </p:nvSpPr>
        <p:spPr>
          <a:xfrm flipH="1">
            <a:off x="561084" y="2705676"/>
            <a:ext cx="1169067" cy="458964"/>
          </a:xfrm>
          <a:custGeom>
            <a:rect b="b" l="l" r="r" t="t"/>
            <a:pathLst>
              <a:path extrusionOk="0" h="13182" w="33577">
                <a:moveTo>
                  <a:pt x="16776" y="1"/>
                </a:moveTo>
                <a:cubicBezTo>
                  <a:pt x="9172" y="1"/>
                  <a:pt x="1" y="6607"/>
                  <a:pt x="1" y="6607"/>
                </a:cubicBezTo>
                <a:lnTo>
                  <a:pt x="33234" y="13181"/>
                </a:lnTo>
                <a:lnTo>
                  <a:pt x="33577" y="11036"/>
                </a:lnTo>
                <a:cubicBezTo>
                  <a:pt x="33577" y="11036"/>
                  <a:pt x="26547" y="1449"/>
                  <a:pt x="18649" y="148"/>
                </a:cubicBezTo>
                <a:cubicBezTo>
                  <a:pt x="18040" y="47"/>
                  <a:pt x="17414" y="1"/>
                  <a:pt x="16776" y="1"/>
                </a:cubicBezTo>
                <a:close/>
              </a:path>
            </a:pathLst>
          </a:custGeom>
          <a:solidFill>
            <a:srgbClr val="B3B0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7"/>
          <p:cNvSpPr/>
          <p:nvPr/>
        </p:nvSpPr>
        <p:spPr>
          <a:xfrm flipH="1">
            <a:off x="324255" y="1504055"/>
            <a:ext cx="1405896" cy="1585867"/>
          </a:xfrm>
          <a:custGeom>
            <a:rect b="b" l="l" r="r" t="t"/>
            <a:pathLst>
              <a:path extrusionOk="0" h="45548" w="40379">
                <a:moveTo>
                  <a:pt x="19480" y="0"/>
                </a:moveTo>
                <a:cubicBezTo>
                  <a:pt x="12958" y="0"/>
                  <a:pt x="8629" y="3138"/>
                  <a:pt x="8629" y="3138"/>
                </a:cubicBezTo>
                <a:lnTo>
                  <a:pt x="1233" y="35687"/>
                </a:lnTo>
                <a:lnTo>
                  <a:pt x="1" y="41119"/>
                </a:lnTo>
                <a:cubicBezTo>
                  <a:pt x="5884" y="38633"/>
                  <a:pt x="10954" y="37708"/>
                  <a:pt x="15241" y="37708"/>
                </a:cubicBezTo>
                <a:cubicBezTo>
                  <a:pt x="27722" y="37708"/>
                  <a:pt x="33577" y="45548"/>
                  <a:pt x="33577" y="45548"/>
                </a:cubicBezTo>
                <a:lnTo>
                  <a:pt x="40379" y="7338"/>
                </a:lnTo>
                <a:cubicBezTo>
                  <a:pt x="40379" y="7338"/>
                  <a:pt x="39785" y="7019"/>
                  <a:pt x="36339" y="5466"/>
                </a:cubicBezTo>
                <a:cubicBezTo>
                  <a:pt x="34490" y="4645"/>
                  <a:pt x="31842" y="3458"/>
                  <a:pt x="28007" y="1814"/>
                </a:cubicBezTo>
                <a:cubicBezTo>
                  <a:pt x="24915" y="480"/>
                  <a:pt x="22030" y="0"/>
                  <a:pt x="19480" y="0"/>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7"/>
          <p:cNvSpPr/>
          <p:nvPr/>
        </p:nvSpPr>
        <p:spPr>
          <a:xfrm flipH="1">
            <a:off x="1429711" y="1204346"/>
            <a:ext cx="1456764" cy="1778687"/>
          </a:xfrm>
          <a:custGeom>
            <a:rect b="b" l="l" r="r" t="t"/>
            <a:pathLst>
              <a:path extrusionOk="0" h="51086" w="41840">
                <a:moveTo>
                  <a:pt x="11915" y="0"/>
                </a:moveTo>
                <a:cubicBezTo>
                  <a:pt x="11412" y="0"/>
                  <a:pt x="10939" y="321"/>
                  <a:pt x="10797" y="836"/>
                </a:cubicBezTo>
                <a:lnTo>
                  <a:pt x="161" y="39479"/>
                </a:lnTo>
                <a:cubicBezTo>
                  <a:pt x="1" y="40072"/>
                  <a:pt x="320" y="40666"/>
                  <a:pt x="914" y="40871"/>
                </a:cubicBezTo>
                <a:lnTo>
                  <a:pt x="31637" y="51028"/>
                </a:lnTo>
                <a:cubicBezTo>
                  <a:pt x="31757" y="51067"/>
                  <a:pt x="31879" y="51086"/>
                  <a:pt x="31999" y="51086"/>
                </a:cubicBezTo>
                <a:cubicBezTo>
                  <a:pt x="32515" y="51086"/>
                  <a:pt x="32991" y="50744"/>
                  <a:pt x="33120" y="50207"/>
                </a:cubicBezTo>
                <a:lnTo>
                  <a:pt x="41703" y="13572"/>
                </a:lnTo>
                <a:cubicBezTo>
                  <a:pt x="41840" y="13024"/>
                  <a:pt x="41566" y="12477"/>
                  <a:pt x="41041" y="12248"/>
                </a:cubicBezTo>
                <a:lnTo>
                  <a:pt x="12349" y="83"/>
                </a:lnTo>
                <a:cubicBezTo>
                  <a:pt x="12207" y="27"/>
                  <a:pt x="12060" y="0"/>
                  <a:pt x="11915" y="0"/>
                </a:cubicBezTo>
                <a:close/>
              </a:path>
            </a:pathLst>
          </a:custGeom>
          <a:solidFill>
            <a:srgbClr val="58C3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7"/>
          <p:cNvSpPr/>
          <p:nvPr/>
        </p:nvSpPr>
        <p:spPr>
          <a:xfrm flipH="1">
            <a:off x="1722178" y="2433787"/>
            <a:ext cx="1141248" cy="503566"/>
          </a:xfrm>
          <a:custGeom>
            <a:rect b="b" l="l" r="r" t="t"/>
            <a:pathLst>
              <a:path extrusionOk="0" h="14463" w="32778">
                <a:moveTo>
                  <a:pt x="14741" y="1"/>
                </a:moveTo>
                <a:cubicBezTo>
                  <a:pt x="7877" y="1"/>
                  <a:pt x="594" y="3871"/>
                  <a:pt x="594" y="3871"/>
                </a:cubicBezTo>
                <a:lnTo>
                  <a:pt x="1" y="5948"/>
                </a:lnTo>
                <a:lnTo>
                  <a:pt x="32778" y="14462"/>
                </a:lnTo>
                <a:cubicBezTo>
                  <a:pt x="32778" y="14462"/>
                  <a:pt x="26455" y="2798"/>
                  <a:pt x="18786" y="539"/>
                </a:cubicBezTo>
                <a:cubicBezTo>
                  <a:pt x="17497" y="159"/>
                  <a:pt x="16127" y="1"/>
                  <a:pt x="14741" y="1"/>
                </a:cubicBezTo>
                <a:close/>
              </a:path>
            </a:pathLst>
          </a:custGeom>
          <a:solidFill>
            <a:srgbClr val="B3B0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7"/>
          <p:cNvSpPr/>
          <p:nvPr/>
        </p:nvSpPr>
        <p:spPr>
          <a:xfrm flipH="1">
            <a:off x="1418569" y="1267226"/>
            <a:ext cx="1424175" cy="1670126"/>
          </a:xfrm>
          <a:custGeom>
            <a:rect b="b" l="l" r="r" t="t"/>
            <a:pathLst>
              <a:path extrusionOk="0" h="47968" w="40904">
                <a:moveTo>
                  <a:pt x="11226" y="0"/>
                </a:moveTo>
                <a:cubicBezTo>
                  <a:pt x="10652" y="0"/>
                  <a:pt x="10500" y="11"/>
                  <a:pt x="10500" y="11"/>
                </a:cubicBezTo>
                <a:lnTo>
                  <a:pt x="1210" y="33085"/>
                </a:lnTo>
                <a:lnTo>
                  <a:pt x="0" y="37376"/>
                </a:lnTo>
                <a:cubicBezTo>
                  <a:pt x="0" y="37376"/>
                  <a:pt x="3398" y="35613"/>
                  <a:pt x="8691" y="35613"/>
                </a:cubicBezTo>
                <a:cubicBezTo>
                  <a:pt x="14777" y="35613"/>
                  <a:pt x="23370" y="37944"/>
                  <a:pt x="32184" y="47967"/>
                </a:cubicBezTo>
                <a:lnTo>
                  <a:pt x="40903" y="10009"/>
                </a:lnTo>
                <a:cubicBezTo>
                  <a:pt x="40903" y="10009"/>
                  <a:pt x="39191" y="6813"/>
                  <a:pt x="35288" y="4097"/>
                </a:cubicBezTo>
                <a:cubicBezTo>
                  <a:pt x="32595" y="2248"/>
                  <a:pt x="28897" y="605"/>
                  <a:pt x="24035" y="399"/>
                </a:cubicBezTo>
                <a:cubicBezTo>
                  <a:pt x="15797" y="54"/>
                  <a:pt x="12489" y="0"/>
                  <a:pt x="11226" y="0"/>
                </a:cubicBezTo>
                <a:close/>
              </a:path>
            </a:pathLst>
          </a:custGeom>
          <a:solidFill>
            <a:srgbClr val="FAF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7"/>
          <p:cNvSpPr/>
          <p:nvPr/>
        </p:nvSpPr>
        <p:spPr>
          <a:xfrm flipH="1">
            <a:off x="1722178" y="2573718"/>
            <a:ext cx="1133275" cy="363634"/>
          </a:xfrm>
          <a:custGeom>
            <a:rect b="b" l="l" r="r" t="t"/>
            <a:pathLst>
              <a:path extrusionOk="0" h="10444" w="32549">
                <a:moveTo>
                  <a:pt x="7968" y="0"/>
                </a:moveTo>
                <a:cubicBezTo>
                  <a:pt x="6749" y="0"/>
                  <a:pt x="5539" y="85"/>
                  <a:pt x="4314" y="217"/>
                </a:cubicBezTo>
                <a:cubicBezTo>
                  <a:pt x="2853" y="423"/>
                  <a:pt x="1392" y="651"/>
                  <a:pt x="0" y="1130"/>
                </a:cubicBezTo>
                <a:cubicBezTo>
                  <a:pt x="2202" y="624"/>
                  <a:pt x="4444" y="411"/>
                  <a:pt x="6676" y="411"/>
                </a:cubicBezTo>
                <a:cubicBezTo>
                  <a:pt x="7358" y="411"/>
                  <a:pt x="8040" y="431"/>
                  <a:pt x="8719" y="468"/>
                </a:cubicBezTo>
                <a:cubicBezTo>
                  <a:pt x="11641" y="651"/>
                  <a:pt x="14540" y="1108"/>
                  <a:pt x="17325" y="1998"/>
                </a:cubicBezTo>
                <a:cubicBezTo>
                  <a:pt x="18032" y="2180"/>
                  <a:pt x="18694" y="2454"/>
                  <a:pt x="19379" y="2705"/>
                </a:cubicBezTo>
                <a:lnTo>
                  <a:pt x="20406" y="3071"/>
                </a:lnTo>
                <a:cubicBezTo>
                  <a:pt x="20748" y="3185"/>
                  <a:pt x="21091" y="3344"/>
                  <a:pt x="21410" y="3504"/>
                </a:cubicBezTo>
                <a:lnTo>
                  <a:pt x="23419" y="4394"/>
                </a:lnTo>
                <a:cubicBezTo>
                  <a:pt x="24035" y="4760"/>
                  <a:pt x="24697" y="5102"/>
                  <a:pt x="25336" y="5467"/>
                </a:cubicBezTo>
                <a:lnTo>
                  <a:pt x="26295" y="5992"/>
                </a:lnTo>
                <a:cubicBezTo>
                  <a:pt x="26614" y="6175"/>
                  <a:pt x="26911" y="6380"/>
                  <a:pt x="27208" y="6586"/>
                </a:cubicBezTo>
                <a:lnTo>
                  <a:pt x="29034" y="7795"/>
                </a:lnTo>
                <a:cubicBezTo>
                  <a:pt x="30244" y="8617"/>
                  <a:pt x="31362" y="9576"/>
                  <a:pt x="32549" y="10443"/>
                </a:cubicBezTo>
                <a:lnTo>
                  <a:pt x="30906" y="8982"/>
                </a:lnTo>
                <a:lnTo>
                  <a:pt x="30061" y="8252"/>
                </a:lnTo>
                <a:cubicBezTo>
                  <a:pt x="29787" y="8001"/>
                  <a:pt x="29513" y="7773"/>
                  <a:pt x="29217" y="7567"/>
                </a:cubicBezTo>
                <a:lnTo>
                  <a:pt x="27413" y="6266"/>
                </a:lnTo>
                <a:cubicBezTo>
                  <a:pt x="27117" y="6061"/>
                  <a:pt x="26820" y="5832"/>
                  <a:pt x="26523" y="5627"/>
                </a:cubicBezTo>
                <a:lnTo>
                  <a:pt x="25564" y="5056"/>
                </a:lnTo>
                <a:cubicBezTo>
                  <a:pt x="24925" y="4691"/>
                  <a:pt x="24286" y="4303"/>
                  <a:pt x="23647" y="3938"/>
                </a:cubicBezTo>
                <a:lnTo>
                  <a:pt x="21639" y="3002"/>
                </a:lnTo>
                <a:cubicBezTo>
                  <a:pt x="21296" y="2865"/>
                  <a:pt x="20977" y="2683"/>
                  <a:pt x="20634" y="2546"/>
                </a:cubicBezTo>
                <a:lnTo>
                  <a:pt x="19584" y="2158"/>
                </a:lnTo>
                <a:cubicBezTo>
                  <a:pt x="18877" y="1929"/>
                  <a:pt x="18215" y="1610"/>
                  <a:pt x="17484" y="1427"/>
                </a:cubicBezTo>
                <a:lnTo>
                  <a:pt x="15339" y="856"/>
                </a:lnTo>
                <a:cubicBezTo>
                  <a:pt x="14608" y="697"/>
                  <a:pt x="13878" y="583"/>
                  <a:pt x="13170" y="446"/>
                </a:cubicBezTo>
                <a:lnTo>
                  <a:pt x="12623" y="332"/>
                </a:lnTo>
                <a:lnTo>
                  <a:pt x="12052" y="286"/>
                </a:lnTo>
                <a:lnTo>
                  <a:pt x="10956" y="149"/>
                </a:lnTo>
                <a:cubicBezTo>
                  <a:pt x="10226" y="58"/>
                  <a:pt x="9473" y="58"/>
                  <a:pt x="8742" y="12"/>
                </a:cubicBezTo>
                <a:cubicBezTo>
                  <a:pt x="8484" y="4"/>
                  <a:pt x="8226" y="0"/>
                  <a:pt x="7968"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7"/>
          <p:cNvSpPr/>
          <p:nvPr/>
        </p:nvSpPr>
        <p:spPr>
          <a:xfrm flipH="1">
            <a:off x="1921647" y="2639140"/>
            <a:ext cx="727999" cy="218724"/>
          </a:xfrm>
          <a:custGeom>
            <a:rect b="b" l="l" r="r" t="t"/>
            <a:pathLst>
              <a:path extrusionOk="0" h="6282" w="20909">
                <a:moveTo>
                  <a:pt x="1651" y="1"/>
                </a:moveTo>
                <a:cubicBezTo>
                  <a:pt x="1101" y="1"/>
                  <a:pt x="551" y="16"/>
                  <a:pt x="1" y="50"/>
                </a:cubicBezTo>
                <a:cubicBezTo>
                  <a:pt x="914" y="119"/>
                  <a:pt x="1850" y="187"/>
                  <a:pt x="2763" y="301"/>
                </a:cubicBezTo>
                <a:cubicBezTo>
                  <a:pt x="3676" y="415"/>
                  <a:pt x="4589" y="552"/>
                  <a:pt x="5479" y="689"/>
                </a:cubicBezTo>
                <a:cubicBezTo>
                  <a:pt x="7305" y="1009"/>
                  <a:pt x="9085" y="1397"/>
                  <a:pt x="10843" y="1899"/>
                </a:cubicBezTo>
                <a:cubicBezTo>
                  <a:pt x="12623" y="2378"/>
                  <a:pt x="14335" y="3018"/>
                  <a:pt x="16024" y="3748"/>
                </a:cubicBezTo>
                <a:lnTo>
                  <a:pt x="17280" y="4296"/>
                </a:lnTo>
                <a:lnTo>
                  <a:pt x="18512" y="4935"/>
                </a:lnTo>
                <a:lnTo>
                  <a:pt x="19128" y="5232"/>
                </a:lnTo>
                <a:lnTo>
                  <a:pt x="19722" y="5597"/>
                </a:lnTo>
                <a:cubicBezTo>
                  <a:pt x="20110" y="5825"/>
                  <a:pt x="20521" y="6053"/>
                  <a:pt x="20909" y="6282"/>
                </a:cubicBezTo>
                <a:cubicBezTo>
                  <a:pt x="19448" y="5163"/>
                  <a:pt x="17896" y="4113"/>
                  <a:pt x="16207" y="3314"/>
                </a:cubicBezTo>
                <a:cubicBezTo>
                  <a:pt x="14541" y="2493"/>
                  <a:pt x="12806" y="1831"/>
                  <a:pt x="11003" y="1328"/>
                </a:cubicBezTo>
                <a:cubicBezTo>
                  <a:pt x="9222" y="849"/>
                  <a:pt x="7396" y="461"/>
                  <a:pt x="5547" y="233"/>
                </a:cubicBezTo>
                <a:cubicBezTo>
                  <a:pt x="4248" y="89"/>
                  <a:pt x="2950" y="1"/>
                  <a:pt x="1651"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7"/>
          <p:cNvSpPr/>
          <p:nvPr/>
        </p:nvSpPr>
        <p:spPr>
          <a:xfrm flipH="1">
            <a:off x="568221" y="2866568"/>
            <a:ext cx="1161930" cy="269453"/>
          </a:xfrm>
          <a:custGeom>
            <a:rect b="b" l="l" r="r" t="t"/>
            <a:pathLst>
              <a:path extrusionOk="0" h="7739" w="33372">
                <a:moveTo>
                  <a:pt x="10843" y="1"/>
                </a:moveTo>
                <a:cubicBezTo>
                  <a:pt x="10112" y="46"/>
                  <a:pt x="9382" y="115"/>
                  <a:pt x="8629" y="183"/>
                </a:cubicBezTo>
                <a:lnTo>
                  <a:pt x="7533" y="275"/>
                </a:lnTo>
                <a:cubicBezTo>
                  <a:pt x="7168" y="320"/>
                  <a:pt x="6803" y="389"/>
                  <a:pt x="6437" y="457"/>
                </a:cubicBezTo>
                <a:lnTo>
                  <a:pt x="4269" y="822"/>
                </a:lnTo>
                <a:cubicBezTo>
                  <a:pt x="3904" y="891"/>
                  <a:pt x="3539" y="982"/>
                  <a:pt x="3196" y="1096"/>
                </a:cubicBezTo>
                <a:lnTo>
                  <a:pt x="2123" y="1393"/>
                </a:lnTo>
                <a:lnTo>
                  <a:pt x="1" y="1986"/>
                </a:lnTo>
                <a:cubicBezTo>
                  <a:pt x="1439" y="1713"/>
                  <a:pt x="2877" y="1347"/>
                  <a:pt x="4315" y="1119"/>
                </a:cubicBezTo>
                <a:lnTo>
                  <a:pt x="6483" y="822"/>
                </a:lnTo>
                <a:cubicBezTo>
                  <a:pt x="6848" y="777"/>
                  <a:pt x="7214" y="708"/>
                  <a:pt x="7579" y="685"/>
                </a:cubicBezTo>
                <a:lnTo>
                  <a:pt x="8674" y="640"/>
                </a:lnTo>
                <a:cubicBezTo>
                  <a:pt x="9405" y="594"/>
                  <a:pt x="10135" y="548"/>
                  <a:pt x="10866" y="503"/>
                </a:cubicBezTo>
                <a:lnTo>
                  <a:pt x="13057" y="571"/>
                </a:lnTo>
                <a:cubicBezTo>
                  <a:pt x="13422" y="571"/>
                  <a:pt x="13787" y="571"/>
                  <a:pt x="14130" y="594"/>
                </a:cubicBezTo>
                <a:lnTo>
                  <a:pt x="15225" y="731"/>
                </a:lnTo>
                <a:cubicBezTo>
                  <a:pt x="15956" y="822"/>
                  <a:pt x="16686" y="845"/>
                  <a:pt x="17394" y="982"/>
                </a:cubicBezTo>
                <a:cubicBezTo>
                  <a:pt x="20292" y="1393"/>
                  <a:pt x="23100" y="2260"/>
                  <a:pt x="25793" y="3356"/>
                </a:cubicBezTo>
                <a:cubicBezTo>
                  <a:pt x="28487" y="4474"/>
                  <a:pt x="31066" y="5890"/>
                  <a:pt x="33371" y="7738"/>
                </a:cubicBezTo>
                <a:cubicBezTo>
                  <a:pt x="32321" y="6711"/>
                  <a:pt x="31112" y="5844"/>
                  <a:pt x="29879" y="5022"/>
                </a:cubicBezTo>
                <a:cubicBezTo>
                  <a:pt x="28624" y="4246"/>
                  <a:pt x="27323" y="3539"/>
                  <a:pt x="25976" y="2945"/>
                </a:cubicBezTo>
                <a:cubicBezTo>
                  <a:pt x="25291" y="2648"/>
                  <a:pt x="24629" y="2306"/>
                  <a:pt x="23922" y="2101"/>
                </a:cubicBezTo>
                <a:lnTo>
                  <a:pt x="22872" y="1735"/>
                </a:lnTo>
                <a:lnTo>
                  <a:pt x="22347" y="1553"/>
                </a:lnTo>
                <a:lnTo>
                  <a:pt x="21822" y="1393"/>
                </a:lnTo>
                <a:cubicBezTo>
                  <a:pt x="21091" y="1210"/>
                  <a:pt x="20384" y="1005"/>
                  <a:pt x="19676" y="822"/>
                </a:cubicBezTo>
                <a:lnTo>
                  <a:pt x="17485" y="412"/>
                </a:lnTo>
                <a:cubicBezTo>
                  <a:pt x="16755" y="275"/>
                  <a:pt x="16024" y="252"/>
                  <a:pt x="15271" y="160"/>
                </a:cubicBezTo>
                <a:lnTo>
                  <a:pt x="14175" y="46"/>
                </a:lnTo>
                <a:cubicBezTo>
                  <a:pt x="13810" y="23"/>
                  <a:pt x="13445" y="23"/>
                  <a:pt x="13057" y="23"/>
                </a:cubicBezTo>
                <a:lnTo>
                  <a:pt x="10843" y="1"/>
                </a:ln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7"/>
          <p:cNvSpPr/>
          <p:nvPr/>
        </p:nvSpPr>
        <p:spPr>
          <a:xfrm flipH="1">
            <a:off x="766124" y="2928508"/>
            <a:ext cx="750247" cy="143135"/>
          </a:xfrm>
          <a:custGeom>
            <a:rect b="b" l="l" r="r" t="t"/>
            <a:pathLst>
              <a:path extrusionOk="0" h="4111" w="21548">
                <a:moveTo>
                  <a:pt x="5308" y="1"/>
                </a:moveTo>
                <a:cubicBezTo>
                  <a:pt x="3530" y="1"/>
                  <a:pt x="1734" y="268"/>
                  <a:pt x="1" y="641"/>
                </a:cubicBezTo>
                <a:cubicBezTo>
                  <a:pt x="480" y="595"/>
                  <a:pt x="937" y="573"/>
                  <a:pt x="1393" y="527"/>
                </a:cubicBezTo>
                <a:lnTo>
                  <a:pt x="2078" y="459"/>
                </a:lnTo>
                <a:lnTo>
                  <a:pt x="2763" y="459"/>
                </a:lnTo>
                <a:lnTo>
                  <a:pt x="4155" y="413"/>
                </a:lnTo>
                <a:lnTo>
                  <a:pt x="5524" y="459"/>
                </a:lnTo>
                <a:cubicBezTo>
                  <a:pt x="7351" y="550"/>
                  <a:pt x="9177" y="732"/>
                  <a:pt x="10980" y="1075"/>
                </a:cubicBezTo>
                <a:cubicBezTo>
                  <a:pt x="12783" y="1372"/>
                  <a:pt x="14563" y="1805"/>
                  <a:pt x="16344" y="2307"/>
                </a:cubicBezTo>
                <a:cubicBezTo>
                  <a:pt x="17211" y="2558"/>
                  <a:pt x="18101" y="2832"/>
                  <a:pt x="18969" y="3129"/>
                </a:cubicBezTo>
                <a:cubicBezTo>
                  <a:pt x="19836" y="3426"/>
                  <a:pt x="20703" y="3768"/>
                  <a:pt x="21548" y="4111"/>
                </a:cubicBezTo>
                <a:cubicBezTo>
                  <a:pt x="19950" y="3198"/>
                  <a:pt x="18215" y="2467"/>
                  <a:pt x="16481" y="1874"/>
                </a:cubicBezTo>
                <a:cubicBezTo>
                  <a:pt x="14723" y="1257"/>
                  <a:pt x="12920" y="801"/>
                  <a:pt x="11071" y="481"/>
                </a:cubicBezTo>
                <a:cubicBezTo>
                  <a:pt x="9245" y="162"/>
                  <a:pt x="7396" y="2"/>
                  <a:pt x="5524" y="2"/>
                </a:cubicBezTo>
                <a:cubicBezTo>
                  <a:pt x="5453" y="1"/>
                  <a:pt x="5380" y="1"/>
                  <a:pt x="5308"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7"/>
          <p:cNvSpPr/>
          <p:nvPr/>
        </p:nvSpPr>
        <p:spPr>
          <a:xfrm flipH="1">
            <a:off x="1517903" y="1370808"/>
            <a:ext cx="881405" cy="279863"/>
          </a:xfrm>
          <a:custGeom>
            <a:rect b="b" l="l" r="r" t="t"/>
            <a:pathLst>
              <a:path extrusionOk="0" h="8038" w="25315">
                <a:moveTo>
                  <a:pt x="6318" y="0"/>
                </a:moveTo>
                <a:cubicBezTo>
                  <a:pt x="4209" y="0"/>
                  <a:pt x="2086" y="102"/>
                  <a:pt x="1" y="392"/>
                </a:cubicBezTo>
                <a:cubicBezTo>
                  <a:pt x="804" y="376"/>
                  <a:pt x="1607" y="349"/>
                  <a:pt x="2410" y="349"/>
                </a:cubicBezTo>
                <a:cubicBezTo>
                  <a:pt x="2771" y="349"/>
                  <a:pt x="3132" y="355"/>
                  <a:pt x="3493" y="369"/>
                </a:cubicBezTo>
                <a:cubicBezTo>
                  <a:pt x="4657" y="369"/>
                  <a:pt x="5798" y="392"/>
                  <a:pt x="6963" y="460"/>
                </a:cubicBezTo>
                <a:cubicBezTo>
                  <a:pt x="9268" y="620"/>
                  <a:pt x="11573" y="825"/>
                  <a:pt x="13810" y="1305"/>
                </a:cubicBezTo>
                <a:cubicBezTo>
                  <a:pt x="16070" y="1715"/>
                  <a:pt x="18307" y="2400"/>
                  <a:pt x="20338" y="3427"/>
                </a:cubicBezTo>
                <a:cubicBezTo>
                  <a:pt x="22370" y="4454"/>
                  <a:pt x="24196" y="5984"/>
                  <a:pt x="25314" y="8038"/>
                </a:cubicBezTo>
                <a:cubicBezTo>
                  <a:pt x="24880" y="6965"/>
                  <a:pt x="24196" y="5984"/>
                  <a:pt x="23374" y="5139"/>
                </a:cubicBezTo>
                <a:cubicBezTo>
                  <a:pt x="22552" y="4295"/>
                  <a:pt x="21594" y="3610"/>
                  <a:pt x="20566" y="3016"/>
                </a:cubicBezTo>
                <a:cubicBezTo>
                  <a:pt x="18489" y="1875"/>
                  <a:pt x="16230" y="1190"/>
                  <a:pt x="13947" y="711"/>
                </a:cubicBezTo>
                <a:cubicBezTo>
                  <a:pt x="11642" y="300"/>
                  <a:pt x="9314" y="49"/>
                  <a:pt x="6985" y="4"/>
                </a:cubicBezTo>
                <a:cubicBezTo>
                  <a:pt x="6763" y="1"/>
                  <a:pt x="6541" y="0"/>
                  <a:pt x="6318"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7"/>
          <p:cNvSpPr/>
          <p:nvPr/>
        </p:nvSpPr>
        <p:spPr>
          <a:xfrm flipH="1">
            <a:off x="1548926" y="1490789"/>
            <a:ext cx="880569" cy="279898"/>
          </a:xfrm>
          <a:custGeom>
            <a:rect b="b" l="l" r="r" t="t"/>
            <a:pathLst>
              <a:path extrusionOk="0" h="8039" w="25291">
                <a:moveTo>
                  <a:pt x="6296" y="1"/>
                </a:moveTo>
                <a:cubicBezTo>
                  <a:pt x="4190" y="1"/>
                  <a:pt x="2086" y="103"/>
                  <a:pt x="0" y="392"/>
                </a:cubicBezTo>
                <a:cubicBezTo>
                  <a:pt x="942" y="374"/>
                  <a:pt x="1869" y="340"/>
                  <a:pt x="2805" y="340"/>
                </a:cubicBezTo>
                <a:cubicBezTo>
                  <a:pt x="3026" y="340"/>
                  <a:pt x="3248" y="342"/>
                  <a:pt x="3470" y="347"/>
                </a:cubicBezTo>
                <a:cubicBezTo>
                  <a:pt x="4634" y="369"/>
                  <a:pt x="5798" y="392"/>
                  <a:pt x="6939" y="461"/>
                </a:cubicBezTo>
                <a:cubicBezTo>
                  <a:pt x="9245" y="598"/>
                  <a:pt x="11550" y="826"/>
                  <a:pt x="13810" y="1305"/>
                </a:cubicBezTo>
                <a:cubicBezTo>
                  <a:pt x="16069" y="1716"/>
                  <a:pt x="18284" y="2401"/>
                  <a:pt x="20315" y="3428"/>
                </a:cubicBezTo>
                <a:cubicBezTo>
                  <a:pt x="22346" y="4455"/>
                  <a:pt x="24195" y="5984"/>
                  <a:pt x="25291" y="8039"/>
                </a:cubicBezTo>
                <a:cubicBezTo>
                  <a:pt x="24857" y="6966"/>
                  <a:pt x="24172" y="5984"/>
                  <a:pt x="23351" y="5140"/>
                </a:cubicBezTo>
                <a:cubicBezTo>
                  <a:pt x="22529" y="4295"/>
                  <a:pt x="21570" y="3611"/>
                  <a:pt x="20543" y="3017"/>
                </a:cubicBezTo>
                <a:cubicBezTo>
                  <a:pt x="18489" y="1876"/>
                  <a:pt x="16206" y="1191"/>
                  <a:pt x="13924" y="712"/>
                </a:cubicBezTo>
                <a:cubicBezTo>
                  <a:pt x="11619" y="278"/>
                  <a:pt x="9290" y="50"/>
                  <a:pt x="6962" y="4"/>
                </a:cubicBezTo>
                <a:cubicBezTo>
                  <a:pt x="6740" y="2"/>
                  <a:pt x="6518" y="1"/>
                  <a:pt x="6296"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7"/>
          <p:cNvSpPr/>
          <p:nvPr/>
        </p:nvSpPr>
        <p:spPr>
          <a:xfrm flipH="1">
            <a:off x="1579913" y="1610805"/>
            <a:ext cx="880569" cy="279898"/>
          </a:xfrm>
          <a:custGeom>
            <a:rect b="b" l="l" r="r" t="t"/>
            <a:pathLst>
              <a:path extrusionOk="0" h="8039" w="25291">
                <a:moveTo>
                  <a:pt x="6295" y="0"/>
                </a:moveTo>
                <a:cubicBezTo>
                  <a:pt x="4190" y="0"/>
                  <a:pt x="2086" y="103"/>
                  <a:pt x="0" y="392"/>
                </a:cubicBezTo>
                <a:cubicBezTo>
                  <a:pt x="852" y="358"/>
                  <a:pt x="1705" y="337"/>
                  <a:pt x="2548" y="337"/>
                </a:cubicBezTo>
                <a:cubicBezTo>
                  <a:pt x="2856" y="337"/>
                  <a:pt x="3164" y="340"/>
                  <a:pt x="3470" y="346"/>
                </a:cubicBezTo>
                <a:cubicBezTo>
                  <a:pt x="4634" y="369"/>
                  <a:pt x="5798" y="392"/>
                  <a:pt x="6939" y="460"/>
                </a:cubicBezTo>
                <a:cubicBezTo>
                  <a:pt x="9245" y="597"/>
                  <a:pt x="11550" y="825"/>
                  <a:pt x="13810" y="1305"/>
                </a:cubicBezTo>
                <a:cubicBezTo>
                  <a:pt x="16069" y="1716"/>
                  <a:pt x="18283" y="2400"/>
                  <a:pt x="20338" y="3428"/>
                </a:cubicBezTo>
                <a:cubicBezTo>
                  <a:pt x="22369" y="4455"/>
                  <a:pt x="24195" y="5984"/>
                  <a:pt x="25291" y="8038"/>
                </a:cubicBezTo>
                <a:cubicBezTo>
                  <a:pt x="24857" y="6965"/>
                  <a:pt x="24172" y="5984"/>
                  <a:pt x="23351" y="5139"/>
                </a:cubicBezTo>
                <a:cubicBezTo>
                  <a:pt x="22529" y="4295"/>
                  <a:pt x="21570" y="3587"/>
                  <a:pt x="20543" y="3017"/>
                </a:cubicBezTo>
                <a:cubicBezTo>
                  <a:pt x="18489" y="1875"/>
                  <a:pt x="16206" y="1191"/>
                  <a:pt x="13924" y="711"/>
                </a:cubicBezTo>
                <a:cubicBezTo>
                  <a:pt x="11618" y="278"/>
                  <a:pt x="9290" y="49"/>
                  <a:pt x="6962" y="4"/>
                </a:cubicBezTo>
                <a:cubicBezTo>
                  <a:pt x="6740" y="2"/>
                  <a:pt x="6518" y="0"/>
                  <a:pt x="6295"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7"/>
          <p:cNvSpPr/>
          <p:nvPr/>
        </p:nvSpPr>
        <p:spPr>
          <a:xfrm flipH="1">
            <a:off x="1610100" y="1730821"/>
            <a:ext cx="881370" cy="279863"/>
          </a:xfrm>
          <a:custGeom>
            <a:rect b="b" l="l" r="r" t="t"/>
            <a:pathLst>
              <a:path extrusionOk="0" h="8038" w="25314">
                <a:moveTo>
                  <a:pt x="6295" y="0"/>
                </a:moveTo>
                <a:cubicBezTo>
                  <a:pt x="4189" y="0"/>
                  <a:pt x="2085" y="102"/>
                  <a:pt x="0" y="391"/>
                </a:cubicBezTo>
                <a:cubicBezTo>
                  <a:pt x="852" y="358"/>
                  <a:pt x="1704" y="337"/>
                  <a:pt x="2557" y="337"/>
                </a:cubicBezTo>
                <a:cubicBezTo>
                  <a:pt x="2869" y="337"/>
                  <a:pt x="3180" y="340"/>
                  <a:pt x="3492" y="346"/>
                </a:cubicBezTo>
                <a:cubicBezTo>
                  <a:pt x="4634" y="369"/>
                  <a:pt x="5798" y="391"/>
                  <a:pt x="6962" y="460"/>
                </a:cubicBezTo>
                <a:cubicBezTo>
                  <a:pt x="9267" y="597"/>
                  <a:pt x="11550" y="825"/>
                  <a:pt x="13809" y="1304"/>
                </a:cubicBezTo>
                <a:cubicBezTo>
                  <a:pt x="16069" y="1715"/>
                  <a:pt x="18283" y="2400"/>
                  <a:pt x="20337" y="3427"/>
                </a:cubicBezTo>
                <a:cubicBezTo>
                  <a:pt x="22369" y="4454"/>
                  <a:pt x="24195" y="5984"/>
                  <a:pt x="25313" y="8038"/>
                </a:cubicBezTo>
                <a:cubicBezTo>
                  <a:pt x="24857" y="6942"/>
                  <a:pt x="24172" y="5984"/>
                  <a:pt x="23373" y="5139"/>
                </a:cubicBezTo>
                <a:cubicBezTo>
                  <a:pt x="22529" y="4294"/>
                  <a:pt x="21570" y="3587"/>
                  <a:pt x="20543" y="3016"/>
                </a:cubicBezTo>
                <a:cubicBezTo>
                  <a:pt x="18489" y="1875"/>
                  <a:pt x="16206" y="1190"/>
                  <a:pt x="13924" y="711"/>
                </a:cubicBezTo>
                <a:cubicBezTo>
                  <a:pt x="11618" y="277"/>
                  <a:pt x="9290" y="49"/>
                  <a:pt x="6962" y="3"/>
                </a:cubicBezTo>
                <a:cubicBezTo>
                  <a:pt x="6740" y="1"/>
                  <a:pt x="6517" y="0"/>
                  <a:pt x="6295"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7"/>
          <p:cNvSpPr/>
          <p:nvPr/>
        </p:nvSpPr>
        <p:spPr>
          <a:xfrm flipH="1">
            <a:off x="1641088" y="1850802"/>
            <a:ext cx="881405" cy="279898"/>
          </a:xfrm>
          <a:custGeom>
            <a:rect b="b" l="l" r="r" t="t"/>
            <a:pathLst>
              <a:path extrusionOk="0" h="8039" w="25315">
                <a:moveTo>
                  <a:pt x="6313" y="1"/>
                </a:moveTo>
                <a:cubicBezTo>
                  <a:pt x="4190" y="1"/>
                  <a:pt x="2086" y="103"/>
                  <a:pt x="1" y="392"/>
                </a:cubicBezTo>
                <a:cubicBezTo>
                  <a:pt x="853" y="359"/>
                  <a:pt x="1705" y="337"/>
                  <a:pt x="2557" y="337"/>
                </a:cubicBezTo>
                <a:cubicBezTo>
                  <a:pt x="2869" y="337"/>
                  <a:pt x="3181" y="340"/>
                  <a:pt x="3493" y="346"/>
                </a:cubicBezTo>
                <a:cubicBezTo>
                  <a:pt x="4657" y="369"/>
                  <a:pt x="5799" y="392"/>
                  <a:pt x="6963" y="460"/>
                </a:cubicBezTo>
                <a:cubicBezTo>
                  <a:pt x="9268" y="597"/>
                  <a:pt x="11573" y="826"/>
                  <a:pt x="13810" y="1305"/>
                </a:cubicBezTo>
                <a:cubicBezTo>
                  <a:pt x="16070" y="1716"/>
                  <a:pt x="18307" y="2401"/>
                  <a:pt x="20338" y="3428"/>
                </a:cubicBezTo>
                <a:cubicBezTo>
                  <a:pt x="22370" y="4455"/>
                  <a:pt x="24196" y="5984"/>
                  <a:pt x="25314" y="8038"/>
                </a:cubicBezTo>
                <a:cubicBezTo>
                  <a:pt x="24880" y="6943"/>
                  <a:pt x="24196" y="5984"/>
                  <a:pt x="23374" y="5140"/>
                </a:cubicBezTo>
                <a:cubicBezTo>
                  <a:pt x="22552" y="4295"/>
                  <a:pt x="21594" y="3588"/>
                  <a:pt x="20567" y="3017"/>
                </a:cubicBezTo>
                <a:cubicBezTo>
                  <a:pt x="18489" y="1876"/>
                  <a:pt x="16230" y="1191"/>
                  <a:pt x="13924" y="712"/>
                </a:cubicBezTo>
                <a:cubicBezTo>
                  <a:pt x="11642" y="278"/>
                  <a:pt x="9314" y="50"/>
                  <a:pt x="6985" y="4"/>
                </a:cubicBezTo>
                <a:cubicBezTo>
                  <a:pt x="6761" y="2"/>
                  <a:pt x="6537" y="1"/>
                  <a:pt x="6313"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7"/>
          <p:cNvSpPr/>
          <p:nvPr/>
        </p:nvSpPr>
        <p:spPr>
          <a:xfrm flipH="1">
            <a:off x="1672110" y="1970818"/>
            <a:ext cx="880569" cy="279898"/>
          </a:xfrm>
          <a:custGeom>
            <a:rect b="b" l="l" r="r" t="t"/>
            <a:pathLst>
              <a:path extrusionOk="0" h="8039" w="25291">
                <a:moveTo>
                  <a:pt x="6296" y="0"/>
                </a:moveTo>
                <a:cubicBezTo>
                  <a:pt x="4190" y="0"/>
                  <a:pt x="2086" y="103"/>
                  <a:pt x="1" y="392"/>
                </a:cubicBezTo>
                <a:cubicBezTo>
                  <a:pt x="853" y="358"/>
                  <a:pt x="1693" y="337"/>
                  <a:pt x="2538" y="337"/>
                </a:cubicBezTo>
                <a:cubicBezTo>
                  <a:pt x="2848" y="337"/>
                  <a:pt x="3158" y="340"/>
                  <a:pt x="3470" y="346"/>
                </a:cubicBezTo>
                <a:cubicBezTo>
                  <a:pt x="4634" y="346"/>
                  <a:pt x="5775" y="392"/>
                  <a:pt x="6939" y="460"/>
                </a:cubicBezTo>
                <a:cubicBezTo>
                  <a:pt x="9245" y="597"/>
                  <a:pt x="11550" y="825"/>
                  <a:pt x="13810" y="1305"/>
                </a:cubicBezTo>
                <a:cubicBezTo>
                  <a:pt x="16070" y="1715"/>
                  <a:pt x="18284" y="2377"/>
                  <a:pt x="20315" y="3427"/>
                </a:cubicBezTo>
                <a:cubicBezTo>
                  <a:pt x="22347" y="4455"/>
                  <a:pt x="24195" y="5984"/>
                  <a:pt x="25291" y="8038"/>
                </a:cubicBezTo>
                <a:cubicBezTo>
                  <a:pt x="24857" y="6942"/>
                  <a:pt x="24173" y="5984"/>
                  <a:pt x="23351" y="5139"/>
                </a:cubicBezTo>
                <a:cubicBezTo>
                  <a:pt x="22529" y="4295"/>
                  <a:pt x="21570" y="3587"/>
                  <a:pt x="20543" y="3017"/>
                </a:cubicBezTo>
                <a:cubicBezTo>
                  <a:pt x="18489" y="1875"/>
                  <a:pt x="16207" y="1190"/>
                  <a:pt x="13924" y="711"/>
                </a:cubicBezTo>
                <a:cubicBezTo>
                  <a:pt x="11619" y="277"/>
                  <a:pt x="9290" y="49"/>
                  <a:pt x="6962" y="4"/>
                </a:cubicBezTo>
                <a:cubicBezTo>
                  <a:pt x="6740" y="1"/>
                  <a:pt x="6518" y="0"/>
                  <a:pt x="6296"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7"/>
          <p:cNvSpPr/>
          <p:nvPr/>
        </p:nvSpPr>
        <p:spPr>
          <a:xfrm flipH="1">
            <a:off x="1703098" y="2090799"/>
            <a:ext cx="880569" cy="279898"/>
          </a:xfrm>
          <a:custGeom>
            <a:rect b="b" l="l" r="r" t="t"/>
            <a:pathLst>
              <a:path extrusionOk="0" h="8039" w="25291">
                <a:moveTo>
                  <a:pt x="6295" y="1"/>
                </a:moveTo>
                <a:cubicBezTo>
                  <a:pt x="4190" y="1"/>
                  <a:pt x="2086" y="103"/>
                  <a:pt x="0" y="392"/>
                </a:cubicBezTo>
                <a:cubicBezTo>
                  <a:pt x="853" y="359"/>
                  <a:pt x="1705" y="338"/>
                  <a:pt x="2548" y="338"/>
                </a:cubicBezTo>
                <a:cubicBezTo>
                  <a:pt x="2857" y="338"/>
                  <a:pt x="3164" y="340"/>
                  <a:pt x="3470" y="347"/>
                </a:cubicBezTo>
                <a:cubicBezTo>
                  <a:pt x="4634" y="347"/>
                  <a:pt x="5798" y="392"/>
                  <a:pt x="6939" y="461"/>
                </a:cubicBezTo>
                <a:cubicBezTo>
                  <a:pt x="9245" y="598"/>
                  <a:pt x="11550" y="826"/>
                  <a:pt x="13810" y="1282"/>
                </a:cubicBezTo>
                <a:cubicBezTo>
                  <a:pt x="16069" y="1716"/>
                  <a:pt x="18283" y="2378"/>
                  <a:pt x="20338" y="3405"/>
                </a:cubicBezTo>
                <a:cubicBezTo>
                  <a:pt x="22369" y="4455"/>
                  <a:pt x="24195" y="5984"/>
                  <a:pt x="25291" y="8039"/>
                </a:cubicBezTo>
                <a:cubicBezTo>
                  <a:pt x="24857" y="6943"/>
                  <a:pt x="24172" y="5984"/>
                  <a:pt x="23351" y="5140"/>
                </a:cubicBezTo>
                <a:cubicBezTo>
                  <a:pt x="22529" y="4295"/>
                  <a:pt x="21570" y="3588"/>
                  <a:pt x="20543" y="3017"/>
                </a:cubicBezTo>
                <a:cubicBezTo>
                  <a:pt x="18489" y="1876"/>
                  <a:pt x="16206" y="1191"/>
                  <a:pt x="13924" y="712"/>
                </a:cubicBezTo>
                <a:cubicBezTo>
                  <a:pt x="11618" y="278"/>
                  <a:pt x="9290" y="50"/>
                  <a:pt x="6962" y="4"/>
                </a:cubicBezTo>
                <a:cubicBezTo>
                  <a:pt x="6740" y="2"/>
                  <a:pt x="6518" y="1"/>
                  <a:pt x="6295"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7"/>
          <p:cNvSpPr/>
          <p:nvPr/>
        </p:nvSpPr>
        <p:spPr>
          <a:xfrm flipH="1">
            <a:off x="1733285" y="2210606"/>
            <a:ext cx="881370" cy="280107"/>
          </a:xfrm>
          <a:custGeom>
            <a:rect b="b" l="l" r="r" t="t"/>
            <a:pathLst>
              <a:path extrusionOk="0" h="8045" w="25314">
                <a:moveTo>
                  <a:pt x="5984" y="0"/>
                </a:moveTo>
                <a:cubicBezTo>
                  <a:pt x="3982" y="0"/>
                  <a:pt x="1983" y="123"/>
                  <a:pt x="0" y="398"/>
                </a:cubicBezTo>
                <a:cubicBezTo>
                  <a:pt x="852" y="364"/>
                  <a:pt x="1705" y="343"/>
                  <a:pt x="2557" y="343"/>
                </a:cubicBezTo>
                <a:cubicBezTo>
                  <a:pt x="2869" y="343"/>
                  <a:pt x="3181" y="346"/>
                  <a:pt x="3492" y="352"/>
                </a:cubicBezTo>
                <a:cubicBezTo>
                  <a:pt x="4634" y="352"/>
                  <a:pt x="5798" y="398"/>
                  <a:pt x="6962" y="466"/>
                </a:cubicBezTo>
                <a:cubicBezTo>
                  <a:pt x="9267" y="603"/>
                  <a:pt x="11550" y="832"/>
                  <a:pt x="13809" y="1288"/>
                </a:cubicBezTo>
                <a:cubicBezTo>
                  <a:pt x="16069" y="1722"/>
                  <a:pt x="18283" y="2384"/>
                  <a:pt x="20338" y="3411"/>
                </a:cubicBezTo>
                <a:cubicBezTo>
                  <a:pt x="22369" y="4461"/>
                  <a:pt x="24195" y="5967"/>
                  <a:pt x="25313" y="8044"/>
                </a:cubicBezTo>
                <a:cubicBezTo>
                  <a:pt x="24857" y="6949"/>
                  <a:pt x="24172" y="5990"/>
                  <a:pt x="23373" y="5145"/>
                </a:cubicBezTo>
                <a:cubicBezTo>
                  <a:pt x="22529" y="4301"/>
                  <a:pt x="21570" y="3593"/>
                  <a:pt x="20543" y="3023"/>
                </a:cubicBezTo>
                <a:cubicBezTo>
                  <a:pt x="18489" y="1881"/>
                  <a:pt x="16206" y="1197"/>
                  <a:pt x="13924" y="717"/>
                </a:cubicBezTo>
                <a:cubicBezTo>
                  <a:pt x="11618" y="284"/>
                  <a:pt x="9290" y="55"/>
                  <a:pt x="6962" y="10"/>
                </a:cubicBezTo>
                <a:cubicBezTo>
                  <a:pt x="6636" y="3"/>
                  <a:pt x="6310" y="0"/>
                  <a:pt x="5984"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7"/>
          <p:cNvSpPr/>
          <p:nvPr/>
        </p:nvSpPr>
        <p:spPr>
          <a:xfrm flipH="1">
            <a:off x="1764272" y="2330588"/>
            <a:ext cx="881405" cy="279341"/>
          </a:xfrm>
          <a:custGeom>
            <a:rect b="b" l="l" r="r" t="t"/>
            <a:pathLst>
              <a:path extrusionOk="0" h="8023" w="25315">
                <a:moveTo>
                  <a:pt x="5999" y="1"/>
                </a:moveTo>
                <a:cubicBezTo>
                  <a:pt x="3983" y="1"/>
                  <a:pt x="1983" y="124"/>
                  <a:pt x="1" y="398"/>
                </a:cubicBezTo>
                <a:cubicBezTo>
                  <a:pt x="853" y="365"/>
                  <a:pt x="1705" y="344"/>
                  <a:pt x="2558" y="344"/>
                </a:cubicBezTo>
                <a:cubicBezTo>
                  <a:pt x="2869" y="344"/>
                  <a:pt x="3181" y="347"/>
                  <a:pt x="3493" y="353"/>
                </a:cubicBezTo>
                <a:cubicBezTo>
                  <a:pt x="4657" y="353"/>
                  <a:pt x="5799" y="398"/>
                  <a:pt x="6963" y="467"/>
                </a:cubicBezTo>
                <a:cubicBezTo>
                  <a:pt x="9268" y="604"/>
                  <a:pt x="11573" y="832"/>
                  <a:pt x="13810" y="1289"/>
                </a:cubicBezTo>
                <a:cubicBezTo>
                  <a:pt x="16070" y="1722"/>
                  <a:pt x="18307" y="2384"/>
                  <a:pt x="20338" y="3411"/>
                </a:cubicBezTo>
                <a:cubicBezTo>
                  <a:pt x="22370" y="4461"/>
                  <a:pt x="24196" y="5968"/>
                  <a:pt x="25314" y="8022"/>
                </a:cubicBezTo>
                <a:cubicBezTo>
                  <a:pt x="24881" y="6949"/>
                  <a:pt x="24196" y="5991"/>
                  <a:pt x="23374" y="5123"/>
                </a:cubicBezTo>
                <a:cubicBezTo>
                  <a:pt x="22552" y="4302"/>
                  <a:pt x="21594" y="3594"/>
                  <a:pt x="20567" y="3023"/>
                </a:cubicBezTo>
                <a:cubicBezTo>
                  <a:pt x="18489" y="1882"/>
                  <a:pt x="16230" y="1197"/>
                  <a:pt x="13924" y="718"/>
                </a:cubicBezTo>
                <a:cubicBezTo>
                  <a:pt x="11642" y="284"/>
                  <a:pt x="9314" y="56"/>
                  <a:pt x="6986" y="10"/>
                </a:cubicBezTo>
                <a:cubicBezTo>
                  <a:pt x="6656" y="4"/>
                  <a:pt x="6327" y="1"/>
                  <a:pt x="5999"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7"/>
          <p:cNvSpPr/>
          <p:nvPr/>
        </p:nvSpPr>
        <p:spPr>
          <a:xfrm flipH="1">
            <a:off x="445838" y="1601231"/>
            <a:ext cx="909189" cy="229865"/>
          </a:xfrm>
          <a:custGeom>
            <a:rect b="b" l="l" r="r" t="t"/>
            <a:pathLst>
              <a:path extrusionOk="0" h="6602" w="26113">
                <a:moveTo>
                  <a:pt x="7422" y="0"/>
                </a:moveTo>
                <a:cubicBezTo>
                  <a:pt x="7102" y="0"/>
                  <a:pt x="6781" y="9"/>
                  <a:pt x="6460" y="28"/>
                </a:cubicBezTo>
                <a:cubicBezTo>
                  <a:pt x="5296" y="119"/>
                  <a:pt x="4132" y="324"/>
                  <a:pt x="3013" y="712"/>
                </a:cubicBezTo>
                <a:cubicBezTo>
                  <a:pt x="1918" y="1123"/>
                  <a:pt x="868" y="1717"/>
                  <a:pt x="0" y="2493"/>
                </a:cubicBezTo>
                <a:cubicBezTo>
                  <a:pt x="1895" y="1123"/>
                  <a:pt x="4200" y="553"/>
                  <a:pt x="6483" y="484"/>
                </a:cubicBezTo>
                <a:cubicBezTo>
                  <a:pt x="6554" y="483"/>
                  <a:pt x="6626" y="483"/>
                  <a:pt x="6698" y="483"/>
                </a:cubicBezTo>
                <a:cubicBezTo>
                  <a:pt x="8910" y="483"/>
                  <a:pt x="11140" y="823"/>
                  <a:pt x="13285" y="1420"/>
                </a:cubicBezTo>
                <a:cubicBezTo>
                  <a:pt x="15521" y="1968"/>
                  <a:pt x="17690" y="2767"/>
                  <a:pt x="19835" y="3657"/>
                </a:cubicBezTo>
                <a:cubicBezTo>
                  <a:pt x="20885" y="4091"/>
                  <a:pt x="21958" y="4547"/>
                  <a:pt x="22985" y="5049"/>
                </a:cubicBezTo>
                <a:cubicBezTo>
                  <a:pt x="24058" y="5529"/>
                  <a:pt x="25085" y="6054"/>
                  <a:pt x="26112" y="6601"/>
                </a:cubicBezTo>
                <a:cubicBezTo>
                  <a:pt x="24172" y="5300"/>
                  <a:pt x="22118" y="4205"/>
                  <a:pt x="19995" y="3223"/>
                </a:cubicBezTo>
                <a:cubicBezTo>
                  <a:pt x="17895" y="2265"/>
                  <a:pt x="15681" y="1443"/>
                  <a:pt x="13422" y="849"/>
                </a:cubicBezTo>
                <a:cubicBezTo>
                  <a:pt x="11470" y="357"/>
                  <a:pt x="9451" y="0"/>
                  <a:pt x="7422"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7"/>
          <p:cNvSpPr/>
          <p:nvPr/>
        </p:nvSpPr>
        <p:spPr>
          <a:xfrm flipH="1">
            <a:off x="470489" y="1722813"/>
            <a:ext cx="909189" cy="229865"/>
          </a:xfrm>
          <a:custGeom>
            <a:rect b="b" l="l" r="r" t="t"/>
            <a:pathLst>
              <a:path extrusionOk="0" h="6602" w="26113">
                <a:moveTo>
                  <a:pt x="7448" y="0"/>
                </a:moveTo>
                <a:cubicBezTo>
                  <a:pt x="7127" y="0"/>
                  <a:pt x="6805" y="9"/>
                  <a:pt x="6483" y="28"/>
                </a:cubicBezTo>
                <a:cubicBezTo>
                  <a:pt x="5296" y="119"/>
                  <a:pt x="4132" y="325"/>
                  <a:pt x="3014" y="713"/>
                </a:cubicBezTo>
                <a:cubicBezTo>
                  <a:pt x="1918" y="1124"/>
                  <a:pt x="868" y="1694"/>
                  <a:pt x="1" y="2493"/>
                </a:cubicBezTo>
                <a:cubicBezTo>
                  <a:pt x="1895" y="1124"/>
                  <a:pt x="4223" y="530"/>
                  <a:pt x="6483" y="484"/>
                </a:cubicBezTo>
                <a:cubicBezTo>
                  <a:pt x="6555" y="484"/>
                  <a:pt x="6628" y="483"/>
                  <a:pt x="6700" y="483"/>
                </a:cubicBezTo>
                <a:cubicBezTo>
                  <a:pt x="8932" y="483"/>
                  <a:pt x="11140" y="823"/>
                  <a:pt x="13285" y="1420"/>
                </a:cubicBezTo>
                <a:cubicBezTo>
                  <a:pt x="15522" y="1968"/>
                  <a:pt x="17690" y="2767"/>
                  <a:pt x="19836" y="3634"/>
                </a:cubicBezTo>
                <a:cubicBezTo>
                  <a:pt x="20909" y="4091"/>
                  <a:pt x="21959" y="4547"/>
                  <a:pt x="23009" y="5049"/>
                </a:cubicBezTo>
                <a:cubicBezTo>
                  <a:pt x="24059" y="5529"/>
                  <a:pt x="25086" y="6054"/>
                  <a:pt x="26113" y="6602"/>
                </a:cubicBezTo>
                <a:cubicBezTo>
                  <a:pt x="24196" y="5301"/>
                  <a:pt x="22118" y="4205"/>
                  <a:pt x="20018" y="3223"/>
                </a:cubicBezTo>
                <a:cubicBezTo>
                  <a:pt x="17896" y="2265"/>
                  <a:pt x="15705" y="1443"/>
                  <a:pt x="13445" y="827"/>
                </a:cubicBezTo>
                <a:cubicBezTo>
                  <a:pt x="11475" y="354"/>
                  <a:pt x="9471" y="0"/>
                  <a:pt x="7448"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7"/>
          <p:cNvSpPr/>
          <p:nvPr/>
        </p:nvSpPr>
        <p:spPr>
          <a:xfrm flipH="1">
            <a:off x="494304" y="1844361"/>
            <a:ext cx="909224" cy="229900"/>
          </a:xfrm>
          <a:custGeom>
            <a:rect b="b" l="l" r="r" t="t"/>
            <a:pathLst>
              <a:path extrusionOk="0" h="6603" w="26114">
                <a:moveTo>
                  <a:pt x="7464" y="0"/>
                </a:moveTo>
                <a:cubicBezTo>
                  <a:pt x="7130" y="0"/>
                  <a:pt x="6795" y="10"/>
                  <a:pt x="6461" y="29"/>
                </a:cubicBezTo>
                <a:cubicBezTo>
                  <a:pt x="5274" y="98"/>
                  <a:pt x="4110" y="326"/>
                  <a:pt x="3014" y="714"/>
                </a:cubicBezTo>
                <a:cubicBezTo>
                  <a:pt x="1895" y="1125"/>
                  <a:pt x="868" y="1695"/>
                  <a:pt x="1" y="2471"/>
                </a:cubicBezTo>
                <a:cubicBezTo>
                  <a:pt x="1895" y="1102"/>
                  <a:pt x="4201" y="531"/>
                  <a:pt x="6483" y="486"/>
                </a:cubicBezTo>
                <a:cubicBezTo>
                  <a:pt x="6612" y="483"/>
                  <a:pt x="6740" y="482"/>
                  <a:pt x="6869" y="482"/>
                </a:cubicBezTo>
                <a:cubicBezTo>
                  <a:pt x="9023" y="482"/>
                  <a:pt x="11174" y="839"/>
                  <a:pt x="13285" y="1399"/>
                </a:cubicBezTo>
                <a:cubicBezTo>
                  <a:pt x="15499" y="1969"/>
                  <a:pt x="17691" y="2768"/>
                  <a:pt x="19813" y="3636"/>
                </a:cubicBezTo>
                <a:cubicBezTo>
                  <a:pt x="20886" y="4069"/>
                  <a:pt x="21936" y="4549"/>
                  <a:pt x="22986" y="5051"/>
                </a:cubicBezTo>
                <a:cubicBezTo>
                  <a:pt x="24036" y="5530"/>
                  <a:pt x="25086" y="6055"/>
                  <a:pt x="26113" y="6603"/>
                </a:cubicBezTo>
                <a:cubicBezTo>
                  <a:pt x="24173" y="5302"/>
                  <a:pt x="22119" y="4206"/>
                  <a:pt x="19996" y="3225"/>
                </a:cubicBezTo>
                <a:cubicBezTo>
                  <a:pt x="17873" y="2243"/>
                  <a:pt x="15682" y="1444"/>
                  <a:pt x="13422" y="828"/>
                </a:cubicBezTo>
                <a:cubicBezTo>
                  <a:pt x="11484" y="339"/>
                  <a:pt x="9479" y="0"/>
                  <a:pt x="7464"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7"/>
          <p:cNvSpPr/>
          <p:nvPr/>
        </p:nvSpPr>
        <p:spPr>
          <a:xfrm flipH="1">
            <a:off x="518955" y="1965944"/>
            <a:ext cx="909189" cy="229134"/>
          </a:xfrm>
          <a:custGeom>
            <a:rect b="b" l="l" r="r" t="t"/>
            <a:pathLst>
              <a:path extrusionOk="0" h="6581" w="26113">
                <a:moveTo>
                  <a:pt x="7464" y="1"/>
                </a:moveTo>
                <a:cubicBezTo>
                  <a:pt x="7129" y="1"/>
                  <a:pt x="6795" y="10"/>
                  <a:pt x="6460" y="29"/>
                </a:cubicBezTo>
                <a:cubicBezTo>
                  <a:pt x="5296" y="98"/>
                  <a:pt x="4132" y="326"/>
                  <a:pt x="3013" y="714"/>
                </a:cubicBezTo>
                <a:cubicBezTo>
                  <a:pt x="1918" y="1125"/>
                  <a:pt x="868" y="1696"/>
                  <a:pt x="0" y="2472"/>
                </a:cubicBezTo>
                <a:cubicBezTo>
                  <a:pt x="1895" y="1102"/>
                  <a:pt x="4200" y="532"/>
                  <a:pt x="6483" y="486"/>
                </a:cubicBezTo>
                <a:cubicBezTo>
                  <a:pt x="6611" y="483"/>
                  <a:pt x="6740" y="482"/>
                  <a:pt x="6868" y="482"/>
                </a:cubicBezTo>
                <a:cubicBezTo>
                  <a:pt x="9024" y="482"/>
                  <a:pt x="11195" y="839"/>
                  <a:pt x="13285" y="1399"/>
                </a:cubicBezTo>
                <a:cubicBezTo>
                  <a:pt x="15522" y="1947"/>
                  <a:pt x="17690" y="2768"/>
                  <a:pt x="19836" y="3636"/>
                </a:cubicBezTo>
                <a:cubicBezTo>
                  <a:pt x="20886" y="4070"/>
                  <a:pt x="21958" y="4549"/>
                  <a:pt x="22985" y="5051"/>
                </a:cubicBezTo>
                <a:cubicBezTo>
                  <a:pt x="24058" y="5530"/>
                  <a:pt x="25085" y="6055"/>
                  <a:pt x="26113" y="6580"/>
                </a:cubicBezTo>
                <a:cubicBezTo>
                  <a:pt x="24172" y="5302"/>
                  <a:pt x="22118" y="4206"/>
                  <a:pt x="19995" y="3225"/>
                </a:cubicBezTo>
                <a:cubicBezTo>
                  <a:pt x="17895" y="2244"/>
                  <a:pt x="15681" y="1445"/>
                  <a:pt x="13422" y="828"/>
                </a:cubicBezTo>
                <a:cubicBezTo>
                  <a:pt x="11484" y="339"/>
                  <a:pt x="9478" y="1"/>
                  <a:pt x="7464"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7"/>
          <p:cNvSpPr/>
          <p:nvPr/>
        </p:nvSpPr>
        <p:spPr>
          <a:xfrm flipH="1">
            <a:off x="543605" y="2087527"/>
            <a:ext cx="909189" cy="229134"/>
          </a:xfrm>
          <a:custGeom>
            <a:rect b="b" l="l" r="r" t="t"/>
            <a:pathLst>
              <a:path extrusionOk="0" h="6581" w="26113">
                <a:moveTo>
                  <a:pt x="7486" y="1"/>
                </a:moveTo>
                <a:cubicBezTo>
                  <a:pt x="7152" y="1"/>
                  <a:pt x="6818" y="10"/>
                  <a:pt x="6483" y="30"/>
                </a:cubicBezTo>
                <a:cubicBezTo>
                  <a:pt x="5296" y="98"/>
                  <a:pt x="4132" y="304"/>
                  <a:pt x="3014" y="714"/>
                </a:cubicBezTo>
                <a:cubicBezTo>
                  <a:pt x="1918" y="1103"/>
                  <a:pt x="868" y="1696"/>
                  <a:pt x="1" y="2472"/>
                </a:cubicBezTo>
                <a:cubicBezTo>
                  <a:pt x="1895" y="1103"/>
                  <a:pt x="4223" y="532"/>
                  <a:pt x="6483" y="486"/>
                </a:cubicBezTo>
                <a:cubicBezTo>
                  <a:pt x="6613" y="484"/>
                  <a:pt x="6742" y="482"/>
                  <a:pt x="6872" y="482"/>
                </a:cubicBezTo>
                <a:cubicBezTo>
                  <a:pt x="9045" y="482"/>
                  <a:pt x="11196" y="839"/>
                  <a:pt x="13285" y="1399"/>
                </a:cubicBezTo>
                <a:cubicBezTo>
                  <a:pt x="15522" y="1947"/>
                  <a:pt x="17690" y="2746"/>
                  <a:pt x="19836" y="3636"/>
                </a:cubicBezTo>
                <a:cubicBezTo>
                  <a:pt x="20909" y="4070"/>
                  <a:pt x="21959" y="4549"/>
                  <a:pt x="23009" y="5028"/>
                </a:cubicBezTo>
                <a:cubicBezTo>
                  <a:pt x="24059" y="5508"/>
                  <a:pt x="25086" y="6056"/>
                  <a:pt x="26113" y="6581"/>
                </a:cubicBezTo>
                <a:cubicBezTo>
                  <a:pt x="24196" y="5302"/>
                  <a:pt x="22118" y="4184"/>
                  <a:pt x="20019" y="3202"/>
                </a:cubicBezTo>
                <a:cubicBezTo>
                  <a:pt x="17896" y="2244"/>
                  <a:pt x="15705" y="1445"/>
                  <a:pt x="13445" y="829"/>
                </a:cubicBezTo>
                <a:cubicBezTo>
                  <a:pt x="11487" y="339"/>
                  <a:pt x="9496" y="1"/>
                  <a:pt x="7486"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7"/>
          <p:cNvSpPr/>
          <p:nvPr/>
        </p:nvSpPr>
        <p:spPr>
          <a:xfrm flipH="1">
            <a:off x="567421" y="2208378"/>
            <a:ext cx="909189" cy="229865"/>
          </a:xfrm>
          <a:custGeom>
            <a:rect b="b" l="l" r="r" t="t"/>
            <a:pathLst>
              <a:path extrusionOk="0" h="6602" w="26113">
                <a:moveTo>
                  <a:pt x="7422" y="1"/>
                </a:moveTo>
                <a:cubicBezTo>
                  <a:pt x="7101" y="1"/>
                  <a:pt x="6781" y="9"/>
                  <a:pt x="6460" y="28"/>
                </a:cubicBezTo>
                <a:cubicBezTo>
                  <a:pt x="5273" y="119"/>
                  <a:pt x="4109" y="325"/>
                  <a:pt x="3013" y="713"/>
                </a:cubicBezTo>
                <a:cubicBezTo>
                  <a:pt x="1895" y="1124"/>
                  <a:pt x="867" y="1717"/>
                  <a:pt x="0" y="2493"/>
                </a:cubicBezTo>
                <a:cubicBezTo>
                  <a:pt x="1895" y="1124"/>
                  <a:pt x="4200" y="553"/>
                  <a:pt x="6482" y="485"/>
                </a:cubicBezTo>
                <a:cubicBezTo>
                  <a:pt x="6554" y="484"/>
                  <a:pt x="6626" y="484"/>
                  <a:pt x="6697" y="484"/>
                </a:cubicBezTo>
                <a:cubicBezTo>
                  <a:pt x="8908" y="484"/>
                  <a:pt x="11118" y="824"/>
                  <a:pt x="13284" y="1420"/>
                </a:cubicBezTo>
                <a:cubicBezTo>
                  <a:pt x="15498" y="1968"/>
                  <a:pt x="17690" y="2767"/>
                  <a:pt x="19812" y="3657"/>
                </a:cubicBezTo>
                <a:cubicBezTo>
                  <a:pt x="20885" y="4091"/>
                  <a:pt x="21935" y="4548"/>
                  <a:pt x="22985" y="5050"/>
                </a:cubicBezTo>
                <a:cubicBezTo>
                  <a:pt x="24035" y="5529"/>
                  <a:pt x="25085" y="6054"/>
                  <a:pt x="26112" y="6602"/>
                </a:cubicBezTo>
                <a:cubicBezTo>
                  <a:pt x="24172" y="5301"/>
                  <a:pt x="22118" y="4205"/>
                  <a:pt x="19995" y="3224"/>
                </a:cubicBezTo>
                <a:cubicBezTo>
                  <a:pt x="17872" y="2265"/>
                  <a:pt x="15681" y="1443"/>
                  <a:pt x="13421" y="850"/>
                </a:cubicBezTo>
                <a:cubicBezTo>
                  <a:pt x="11470" y="357"/>
                  <a:pt x="9451" y="1"/>
                  <a:pt x="7422"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7"/>
          <p:cNvSpPr/>
          <p:nvPr/>
        </p:nvSpPr>
        <p:spPr>
          <a:xfrm flipH="1">
            <a:off x="592071" y="2329961"/>
            <a:ext cx="909189" cy="229900"/>
          </a:xfrm>
          <a:custGeom>
            <a:rect b="b" l="l" r="r" t="t"/>
            <a:pathLst>
              <a:path extrusionOk="0" h="6603" w="26113">
                <a:moveTo>
                  <a:pt x="7426" y="1"/>
                </a:moveTo>
                <a:cubicBezTo>
                  <a:pt x="7104" y="1"/>
                  <a:pt x="6782" y="10"/>
                  <a:pt x="6460" y="28"/>
                </a:cubicBezTo>
                <a:cubicBezTo>
                  <a:pt x="5296" y="97"/>
                  <a:pt x="4109" y="325"/>
                  <a:pt x="3013" y="713"/>
                </a:cubicBezTo>
                <a:cubicBezTo>
                  <a:pt x="1918" y="1124"/>
                  <a:pt x="868" y="1695"/>
                  <a:pt x="0" y="2494"/>
                </a:cubicBezTo>
                <a:cubicBezTo>
                  <a:pt x="1895" y="1124"/>
                  <a:pt x="4200" y="531"/>
                  <a:pt x="6483" y="485"/>
                </a:cubicBezTo>
                <a:cubicBezTo>
                  <a:pt x="6611" y="482"/>
                  <a:pt x="6739" y="481"/>
                  <a:pt x="6868" y="481"/>
                </a:cubicBezTo>
                <a:cubicBezTo>
                  <a:pt x="9024" y="481"/>
                  <a:pt x="11195" y="839"/>
                  <a:pt x="13285" y="1421"/>
                </a:cubicBezTo>
                <a:cubicBezTo>
                  <a:pt x="15522" y="1969"/>
                  <a:pt x="17690" y="2767"/>
                  <a:pt x="19836" y="3635"/>
                </a:cubicBezTo>
                <a:cubicBezTo>
                  <a:pt x="20886" y="4068"/>
                  <a:pt x="21958" y="4548"/>
                  <a:pt x="22986" y="5050"/>
                </a:cubicBezTo>
                <a:cubicBezTo>
                  <a:pt x="24058" y="5529"/>
                  <a:pt x="25085" y="6054"/>
                  <a:pt x="26113" y="6602"/>
                </a:cubicBezTo>
                <a:cubicBezTo>
                  <a:pt x="24172" y="5301"/>
                  <a:pt x="22118" y="4205"/>
                  <a:pt x="19995" y="3224"/>
                </a:cubicBezTo>
                <a:cubicBezTo>
                  <a:pt x="17895" y="2242"/>
                  <a:pt x="15681" y="1444"/>
                  <a:pt x="13422" y="827"/>
                </a:cubicBezTo>
                <a:cubicBezTo>
                  <a:pt x="11471" y="355"/>
                  <a:pt x="9453" y="1"/>
                  <a:pt x="7426"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7"/>
          <p:cNvSpPr/>
          <p:nvPr/>
        </p:nvSpPr>
        <p:spPr>
          <a:xfrm flipH="1">
            <a:off x="616722" y="2451509"/>
            <a:ext cx="909189" cy="229935"/>
          </a:xfrm>
          <a:custGeom>
            <a:rect b="b" l="l" r="r" t="t"/>
            <a:pathLst>
              <a:path extrusionOk="0" h="6604" w="26113">
                <a:moveTo>
                  <a:pt x="7471" y="1"/>
                </a:moveTo>
                <a:cubicBezTo>
                  <a:pt x="7135" y="1"/>
                  <a:pt x="6798" y="10"/>
                  <a:pt x="6460" y="30"/>
                </a:cubicBezTo>
                <a:cubicBezTo>
                  <a:pt x="5296" y="98"/>
                  <a:pt x="4132" y="326"/>
                  <a:pt x="3014" y="714"/>
                </a:cubicBezTo>
                <a:cubicBezTo>
                  <a:pt x="1918" y="1125"/>
                  <a:pt x="868" y="1696"/>
                  <a:pt x="1" y="2472"/>
                </a:cubicBezTo>
                <a:cubicBezTo>
                  <a:pt x="1895" y="1102"/>
                  <a:pt x="4224" y="532"/>
                  <a:pt x="6483" y="486"/>
                </a:cubicBezTo>
                <a:cubicBezTo>
                  <a:pt x="6613" y="484"/>
                  <a:pt x="6743" y="482"/>
                  <a:pt x="6872" y="482"/>
                </a:cubicBezTo>
                <a:cubicBezTo>
                  <a:pt x="9045" y="482"/>
                  <a:pt x="11196" y="839"/>
                  <a:pt x="13285" y="1399"/>
                </a:cubicBezTo>
                <a:cubicBezTo>
                  <a:pt x="15522" y="1970"/>
                  <a:pt x="17690" y="2769"/>
                  <a:pt x="19836" y="3636"/>
                </a:cubicBezTo>
                <a:cubicBezTo>
                  <a:pt x="20909" y="4070"/>
                  <a:pt x="21959" y="4549"/>
                  <a:pt x="23009" y="5051"/>
                </a:cubicBezTo>
                <a:cubicBezTo>
                  <a:pt x="24059" y="5531"/>
                  <a:pt x="25086" y="6056"/>
                  <a:pt x="26113" y="6603"/>
                </a:cubicBezTo>
                <a:cubicBezTo>
                  <a:pt x="24196" y="5302"/>
                  <a:pt x="22119" y="4207"/>
                  <a:pt x="20019" y="3225"/>
                </a:cubicBezTo>
                <a:cubicBezTo>
                  <a:pt x="17896" y="2244"/>
                  <a:pt x="15705" y="1445"/>
                  <a:pt x="13445" y="829"/>
                </a:cubicBezTo>
                <a:cubicBezTo>
                  <a:pt x="11487" y="339"/>
                  <a:pt x="9496" y="1"/>
                  <a:pt x="7471" y="1"/>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7"/>
          <p:cNvSpPr/>
          <p:nvPr/>
        </p:nvSpPr>
        <p:spPr>
          <a:xfrm flipH="1">
            <a:off x="640537" y="2573126"/>
            <a:ext cx="909189" cy="229099"/>
          </a:xfrm>
          <a:custGeom>
            <a:rect b="b" l="l" r="r" t="t"/>
            <a:pathLst>
              <a:path extrusionOk="0" h="6580" w="26113">
                <a:moveTo>
                  <a:pt x="7463" y="0"/>
                </a:moveTo>
                <a:cubicBezTo>
                  <a:pt x="7129" y="0"/>
                  <a:pt x="6794" y="9"/>
                  <a:pt x="6460" y="29"/>
                </a:cubicBezTo>
                <a:cubicBezTo>
                  <a:pt x="5273" y="97"/>
                  <a:pt x="4109" y="326"/>
                  <a:pt x="3013" y="714"/>
                </a:cubicBezTo>
                <a:cubicBezTo>
                  <a:pt x="1895" y="1125"/>
                  <a:pt x="867" y="1695"/>
                  <a:pt x="0" y="2471"/>
                </a:cubicBezTo>
                <a:cubicBezTo>
                  <a:pt x="1895" y="1102"/>
                  <a:pt x="4200" y="531"/>
                  <a:pt x="6482" y="485"/>
                </a:cubicBezTo>
                <a:cubicBezTo>
                  <a:pt x="6611" y="483"/>
                  <a:pt x="6739" y="482"/>
                  <a:pt x="6868" y="482"/>
                </a:cubicBezTo>
                <a:cubicBezTo>
                  <a:pt x="9022" y="482"/>
                  <a:pt x="11172" y="838"/>
                  <a:pt x="13262" y="1398"/>
                </a:cubicBezTo>
                <a:cubicBezTo>
                  <a:pt x="15498" y="1946"/>
                  <a:pt x="17667" y="2768"/>
                  <a:pt x="19812" y="3635"/>
                </a:cubicBezTo>
                <a:cubicBezTo>
                  <a:pt x="20885" y="4069"/>
                  <a:pt x="21935" y="4548"/>
                  <a:pt x="22985" y="5051"/>
                </a:cubicBezTo>
                <a:cubicBezTo>
                  <a:pt x="24035" y="5530"/>
                  <a:pt x="25085" y="6055"/>
                  <a:pt x="26112" y="6580"/>
                </a:cubicBezTo>
                <a:cubicBezTo>
                  <a:pt x="24172" y="5302"/>
                  <a:pt x="22118" y="4206"/>
                  <a:pt x="19995" y="3224"/>
                </a:cubicBezTo>
                <a:cubicBezTo>
                  <a:pt x="17872" y="2243"/>
                  <a:pt x="15681" y="1444"/>
                  <a:pt x="13421" y="828"/>
                </a:cubicBezTo>
                <a:cubicBezTo>
                  <a:pt x="11483" y="338"/>
                  <a:pt x="9478" y="0"/>
                  <a:pt x="7463" y="0"/>
                </a:cubicBezTo>
                <a:close/>
              </a:path>
            </a:pathLst>
          </a:custGeom>
          <a:solidFill>
            <a:srgbClr val="DAD9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7"/>
          <p:cNvSpPr/>
          <p:nvPr/>
        </p:nvSpPr>
        <p:spPr>
          <a:xfrm flipH="1">
            <a:off x="1422538" y="1583891"/>
            <a:ext cx="340968" cy="1324040"/>
          </a:xfrm>
          <a:custGeom>
            <a:rect b="b" l="l" r="r" t="t"/>
            <a:pathLst>
              <a:path extrusionOk="0" h="38028" w="9793">
                <a:moveTo>
                  <a:pt x="9336" y="1"/>
                </a:moveTo>
                <a:lnTo>
                  <a:pt x="0" y="37845"/>
                </a:lnTo>
                <a:lnTo>
                  <a:pt x="2853" y="38028"/>
                </a:lnTo>
                <a:lnTo>
                  <a:pt x="9792" y="708"/>
                </a:lnTo>
                <a:lnTo>
                  <a:pt x="933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7"/>
          <p:cNvSpPr/>
          <p:nvPr/>
        </p:nvSpPr>
        <p:spPr>
          <a:xfrm flipH="1">
            <a:off x="1626012" y="2901525"/>
            <a:ext cx="137494" cy="285364"/>
          </a:xfrm>
          <a:custGeom>
            <a:rect b="b" l="l" r="r" t="t"/>
            <a:pathLst>
              <a:path extrusionOk="0" h="8196" w="3949">
                <a:moveTo>
                  <a:pt x="0" y="1"/>
                </a:moveTo>
                <a:lnTo>
                  <a:pt x="662" y="8195"/>
                </a:lnTo>
                <a:lnTo>
                  <a:pt x="1963" y="5776"/>
                </a:lnTo>
                <a:lnTo>
                  <a:pt x="3949" y="7419"/>
                </a:lnTo>
                <a:lnTo>
                  <a:pt x="2853" y="184"/>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7"/>
          <p:cNvSpPr/>
          <p:nvPr/>
        </p:nvSpPr>
        <p:spPr>
          <a:xfrm flipH="1">
            <a:off x="1648260" y="3609643"/>
            <a:ext cx="53271" cy="45332"/>
          </a:xfrm>
          <a:custGeom>
            <a:rect b="b" l="l" r="r" t="t"/>
            <a:pathLst>
              <a:path extrusionOk="0" h="1302" w="1530">
                <a:moveTo>
                  <a:pt x="1187" y="0"/>
                </a:moveTo>
                <a:cubicBezTo>
                  <a:pt x="822" y="183"/>
                  <a:pt x="480" y="388"/>
                  <a:pt x="137" y="571"/>
                </a:cubicBezTo>
                <a:lnTo>
                  <a:pt x="0" y="639"/>
                </a:lnTo>
                <a:lnTo>
                  <a:pt x="366" y="1301"/>
                </a:lnTo>
                <a:lnTo>
                  <a:pt x="480" y="1233"/>
                </a:lnTo>
                <a:cubicBezTo>
                  <a:pt x="822" y="1050"/>
                  <a:pt x="1187" y="868"/>
                  <a:pt x="1530" y="685"/>
                </a:cubicBezTo>
                <a:lnTo>
                  <a:pt x="118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7"/>
          <p:cNvSpPr/>
          <p:nvPr/>
        </p:nvSpPr>
        <p:spPr>
          <a:xfrm flipH="1">
            <a:off x="-1092748" y="3185253"/>
            <a:ext cx="2669493" cy="1948701"/>
          </a:xfrm>
          <a:custGeom>
            <a:rect b="b" l="l" r="r" t="t"/>
            <a:pathLst>
              <a:path extrusionOk="0" h="55969" w="76671">
                <a:moveTo>
                  <a:pt x="76670" y="1"/>
                </a:moveTo>
                <a:cubicBezTo>
                  <a:pt x="76488" y="46"/>
                  <a:pt x="76328" y="69"/>
                  <a:pt x="76145" y="115"/>
                </a:cubicBezTo>
                <a:lnTo>
                  <a:pt x="76328" y="868"/>
                </a:lnTo>
                <a:cubicBezTo>
                  <a:pt x="76442" y="822"/>
                  <a:pt x="76556" y="799"/>
                  <a:pt x="76670" y="777"/>
                </a:cubicBezTo>
                <a:lnTo>
                  <a:pt x="76670" y="1"/>
                </a:lnTo>
                <a:close/>
                <a:moveTo>
                  <a:pt x="73543" y="845"/>
                </a:moveTo>
                <a:cubicBezTo>
                  <a:pt x="72699" y="1142"/>
                  <a:pt x="71854" y="1461"/>
                  <a:pt x="71010" y="1827"/>
                </a:cubicBezTo>
                <a:lnTo>
                  <a:pt x="71329" y="2534"/>
                </a:lnTo>
                <a:cubicBezTo>
                  <a:pt x="72128" y="2169"/>
                  <a:pt x="72973" y="1849"/>
                  <a:pt x="73794" y="1576"/>
                </a:cubicBezTo>
                <a:lnTo>
                  <a:pt x="73543" y="845"/>
                </a:lnTo>
                <a:close/>
                <a:moveTo>
                  <a:pt x="68590" y="3036"/>
                </a:moveTo>
                <a:cubicBezTo>
                  <a:pt x="67814" y="3470"/>
                  <a:pt x="67038" y="3949"/>
                  <a:pt x="66285" y="4474"/>
                </a:cubicBezTo>
                <a:lnTo>
                  <a:pt x="66718" y="5091"/>
                </a:lnTo>
                <a:cubicBezTo>
                  <a:pt x="67449" y="4611"/>
                  <a:pt x="68202" y="4132"/>
                  <a:pt x="68955" y="3698"/>
                </a:cubicBezTo>
                <a:lnTo>
                  <a:pt x="68590" y="3036"/>
                </a:lnTo>
                <a:close/>
                <a:moveTo>
                  <a:pt x="64116" y="6095"/>
                </a:moveTo>
                <a:cubicBezTo>
                  <a:pt x="63409" y="6688"/>
                  <a:pt x="62747" y="7305"/>
                  <a:pt x="62131" y="7921"/>
                </a:cubicBezTo>
                <a:lnTo>
                  <a:pt x="62678" y="8469"/>
                </a:lnTo>
                <a:cubicBezTo>
                  <a:pt x="63272" y="7852"/>
                  <a:pt x="63934" y="7259"/>
                  <a:pt x="64618" y="6688"/>
                </a:cubicBezTo>
                <a:lnTo>
                  <a:pt x="64116" y="6095"/>
                </a:lnTo>
                <a:close/>
                <a:moveTo>
                  <a:pt x="10431" y="8286"/>
                </a:moveTo>
                <a:lnTo>
                  <a:pt x="10408" y="9039"/>
                </a:lnTo>
                <a:cubicBezTo>
                  <a:pt x="11299" y="9062"/>
                  <a:pt x="12166" y="9176"/>
                  <a:pt x="12965" y="9382"/>
                </a:cubicBezTo>
                <a:lnTo>
                  <a:pt x="13147" y="8651"/>
                </a:lnTo>
                <a:cubicBezTo>
                  <a:pt x="12303" y="8446"/>
                  <a:pt x="11367" y="8309"/>
                  <a:pt x="10431" y="8286"/>
                </a:cubicBezTo>
                <a:close/>
                <a:moveTo>
                  <a:pt x="7692" y="8446"/>
                </a:moveTo>
                <a:cubicBezTo>
                  <a:pt x="6825" y="8560"/>
                  <a:pt x="5935" y="8765"/>
                  <a:pt x="5044" y="9017"/>
                </a:cubicBezTo>
                <a:lnTo>
                  <a:pt x="5250" y="9747"/>
                </a:lnTo>
                <a:cubicBezTo>
                  <a:pt x="6117" y="9496"/>
                  <a:pt x="6985" y="9313"/>
                  <a:pt x="7806" y="9199"/>
                </a:cubicBezTo>
                <a:lnTo>
                  <a:pt x="7692" y="8446"/>
                </a:lnTo>
                <a:close/>
                <a:moveTo>
                  <a:pt x="2465" y="9907"/>
                </a:moveTo>
                <a:cubicBezTo>
                  <a:pt x="1689" y="10203"/>
                  <a:pt x="890" y="10569"/>
                  <a:pt x="0" y="10980"/>
                </a:cubicBezTo>
                <a:lnTo>
                  <a:pt x="320" y="11664"/>
                </a:lnTo>
                <a:cubicBezTo>
                  <a:pt x="1210" y="11253"/>
                  <a:pt x="1986" y="10911"/>
                  <a:pt x="2762" y="10592"/>
                </a:cubicBezTo>
                <a:lnTo>
                  <a:pt x="2465" y="9907"/>
                </a:lnTo>
                <a:close/>
                <a:moveTo>
                  <a:pt x="15727" y="9656"/>
                </a:moveTo>
                <a:lnTo>
                  <a:pt x="15361" y="10340"/>
                </a:lnTo>
                <a:cubicBezTo>
                  <a:pt x="16115" y="10751"/>
                  <a:pt x="16799" y="11276"/>
                  <a:pt x="17393" y="11870"/>
                </a:cubicBezTo>
                <a:lnTo>
                  <a:pt x="17941" y="11345"/>
                </a:lnTo>
                <a:cubicBezTo>
                  <a:pt x="17279" y="10683"/>
                  <a:pt x="16548" y="10112"/>
                  <a:pt x="15727" y="9656"/>
                </a:cubicBezTo>
                <a:close/>
                <a:moveTo>
                  <a:pt x="60327" y="9952"/>
                </a:moveTo>
                <a:cubicBezTo>
                  <a:pt x="59757" y="10683"/>
                  <a:pt x="59232" y="11436"/>
                  <a:pt x="58775" y="12212"/>
                </a:cubicBezTo>
                <a:lnTo>
                  <a:pt x="59437" y="12600"/>
                </a:lnTo>
                <a:cubicBezTo>
                  <a:pt x="59871" y="11870"/>
                  <a:pt x="60373" y="11139"/>
                  <a:pt x="60921" y="10432"/>
                </a:cubicBezTo>
                <a:lnTo>
                  <a:pt x="60327" y="9952"/>
                </a:lnTo>
                <a:close/>
                <a:moveTo>
                  <a:pt x="19561" y="13582"/>
                </a:moveTo>
                <a:lnTo>
                  <a:pt x="18899" y="13947"/>
                </a:lnTo>
                <a:cubicBezTo>
                  <a:pt x="19310" y="14677"/>
                  <a:pt x="19607" y="15499"/>
                  <a:pt x="19812" y="16343"/>
                </a:cubicBezTo>
                <a:lnTo>
                  <a:pt x="20566" y="16161"/>
                </a:lnTo>
                <a:cubicBezTo>
                  <a:pt x="20337" y="15248"/>
                  <a:pt x="19995" y="14380"/>
                  <a:pt x="19561" y="13582"/>
                </a:cubicBezTo>
                <a:close/>
                <a:moveTo>
                  <a:pt x="57543" y="14632"/>
                </a:moveTo>
                <a:cubicBezTo>
                  <a:pt x="57177" y="15499"/>
                  <a:pt x="56904" y="16366"/>
                  <a:pt x="56698" y="17234"/>
                </a:cubicBezTo>
                <a:lnTo>
                  <a:pt x="57451" y="17416"/>
                </a:lnTo>
                <a:cubicBezTo>
                  <a:pt x="57634" y="16572"/>
                  <a:pt x="57908" y="15750"/>
                  <a:pt x="58250" y="14928"/>
                </a:cubicBezTo>
                <a:lnTo>
                  <a:pt x="57543" y="14632"/>
                </a:lnTo>
                <a:close/>
                <a:moveTo>
                  <a:pt x="20155" y="18900"/>
                </a:moveTo>
                <a:lnTo>
                  <a:pt x="20155" y="19151"/>
                </a:lnTo>
                <a:cubicBezTo>
                  <a:pt x="20155" y="19927"/>
                  <a:pt x="20086" y="20703"/>
                  <a:pt x="19949" y="21502"/>
                </a:cubicBezTo>
                <a:lnTo>
                  <a:pt x="20703" y="21616"/>
                </a:lnTo>
                <a:cubicBezTo>
                  <a:pt x="20840" y="20794"/>
                  <a:pt x="20908" y="19973"/>
                  <a:pt x="20908" y="19151"/>
                </a:cubicBezTo>
                <a:lnTo>
                  <a:pt x="20908" y="18900"/>
                </a:lnTo>
                <a:close/>
                <a:moveTo>
                  <a:pt x="56333" y="19950"/>
                </a:moveTo>
                <a:cubicBezTo>
                  <a:pt x="56333" y="20132"/>
                  <a:pt x="56333" y="20338"/>
                  <a:pt x="56333" y="20520"/>
                </a:cubicBezTo>
                <a:cubicBezTo>
                  <a:pt x="56333" y="21251"/>
                  <a:pt x="56379" y="21981"/>
                  <a:pt x="56493" y="22689"/>
                </a:cubicBezTo>
                <a:lnTo>
                  <a:pt x="57246" y="22575"/>
                </a:lnTo>
                <a:cubicBezTo>
                  <a:pt x="57132" y="21890"/>
                  <a:pt x="57086" y="21205"/>
                  <a:pt x="57086" y="20520"/>
                </a:cubicBezTo>
                <a:cubicBezTo>
                  <a:pt x="57086" y="20338"/>
                  <a:pt x="57086" y="20155"/>
                  <a:pt x="57109" y="19973"/>
                </a:cubicBezTo>
                <a:lnTo>
                  <a:pt x="56333" y="19950"/>
                </a:lnTo>
                <a:close/>
                <a:moveTo>
                  <a:pt x="19287" y="24013"/>
                </a:moveTo>
                <a:cubicBezTo>
                  <a:pt x="19242" y="24150"/>
                  <a:pt x="19196" y="24264"/>
                  <a:pt x="19150" y="24401"/>
                </a:cubicBezTo>
                <a:cubicBezTo>
                  <a:pt x="18899" y="25063"/>
                  <a:pt x="18603" y="25770"/>
                  <a:pt x="18306" y="26478"/>
                </a:cubicBezTo>
                <a:lnTo>
                  <a:pt x="19014" y="26775"/>
                </a:lnTo>
                <a:cubicBezTo>
                  <a:pt x="19310" y="26044"/>
                  <a:pt x="19607" y="25337"/>
                  <a:pt x="19858" y="24675"/>
                </a:cubicBezTo>
                <a:cubicBezTo>
                  <a:pt x="19904" y="24538"/>
                  <a:pt x="19949" y="24401"/>
                  <a:pt x="19995" y="24264"/>
                </a:cubicBezTo>
                <a:lnTo>
                  <a:pt x="19287" y="24013"/>
                </a:lnTo>
                <a:close/>
                <a:moveTo>
                  <a:pt x="57885" y="25086"/>
                </a:moveTo>
                <a:lnTo>
                  <a:pt x="57177" y="25337"/>
                </a:lnTo>
                <a:cubicBezTo>
                  <a:pt x="57474" y="26181"/>
                  <a:pt x="57839" y="27026"/>
                  <a:pt x="58296" y="27847"/>
                </a:cubicBezTo>
                <a:lnTo>
                  <a:pt x="58958" y="27459"/>
                </a:lnTo>
                <a:cubicBezTo>
                  <a:pt x="58524" y="26683"/>
                  <a:pt x="58159" y="25884"/>
                  <a:pt x="57885" y="25086"/>
                </a:cubicBezTo>
                <a:close/>
                <a:moveTo>
                  <a:pt x="17210" y="28897"/>
                </a:moveTo>
                <a:cubicBezTo>
                  <a:pt x="16868" y="29628"/>
                  <a:pt x="16503" y="30404"/>
                  <a:pt x="16069" y="31317"/>
                </a:cubicBezTo>
                <a:lnTo>
                  <a:pt x="16754" y="31659"/>
                </a:lnTo>
                <a:cubicBezTo>
                  <a:pt x="17187" y="30723"/>
                  <a:pt x="17576" y="29970"/>
                  <a:pt x="17918" y="29240"/>
                </a:cubicBezTo>
                <a:lnTo>
                  <a:pt x="17210" y="28897"/>
                </a:lnTo>
                <a:close/>
                <a:moveTo>
                  <a:pt x="60396" y="29651"/>
                </a:moveTo>
                <a:lnTo>
                  <a:pt x="59780" y="30130"/>
                </a:lnTo>
                <a:cubicBezTo>
                  <a:pt x="60304" y="30815"/>
                  <a:pt x="60898" y="31477"/>
                  <a:pt x="61583" y="32161"/>
                </a:cubicBezTo>
                <a:lnTo>
                  <a:pt x="62131" y="31614"/>
                </a:lnTo>
                <a:cubicBezTo>
                  <a:pt x="61469" y="30952"/>
                  <a:pt x="60898" y="30313"/>
                  <a:pt x="60396" y="29651"/>
                </a:cubicBezTo>
                <a:close/>
                <a:moveTo>
                  <a:pt x="64093" y="33394"/>
                </a:moveTo>
                <a:lnTo>
                  <a:pt x="63614" y="33965"/>
                </a:lnTo>
                <a:cubicBezTo>
                  <a:pt x="64208" y="34490"/>
                  <a:pt x="64847" y="34992"/>
                  <a:pt x="65463" y="35471"/>
                </a:cubicBezTo>
                <a:lnTo>
                  <a:pt x="65691" y="35654"/>
                </a:lnTo>
                <a:lnTo>
                  <a:pt x="66171" y="35060"/>
                </a:lnTo>
                <a:lnTo>
                  <a:pt x="65942" y="34878"/>
                </a:lnTo>
                <a:cubicBezTo>
                  <a:pt x="65326" y="34398"/>
                  <a:pt x="64687" y="33896"/>
                  <a:pt x="64093" y="33394"/>
                </a:cubicBezTo>
                <a:close/>
                <a:moveTo>
                  <a:pt x="14882" y="33713"/>
                </a:moveTo>
                <a:cubicBezTo>
                  <a:pt x="14471" y="34512"/>
                  <a:pt x="14083" y="35311"/>
                  <a:pt x="13695" y="36110"/>
                </a:cubicBezTo>
                <a:lnTo>
                  <a:pt x="14380" y="36453"/>
                </a:lnTo>
                <a:cubicBezTo>
                  <a:pt x="14768" y="35654"/>
                  <a:pt x="15156" y="34855"/>
                  <a:pt x="15567" y="34056"/>
                </a:cubicBezTo>
                <a:lnTo>
                  <a:pt x="14882" y="33713"/>
                </a:lnTo>
                <a:close/>
                <a:moveTo>
                  <a:pt x="68248" y="36772"/>
                </a:moveTo>
                <a:lnTo>
                  <a:pt x="67746" y="37343"/>
                </a:lnTo>
                <a:cubicBezTo>
                  <a:pt x="68499" y="37982"/>
                  <a:pt x="69115" y="38575"/>
                  <a:pt x="69663" y="39146"/>
                </a:cubicBezTo>
                <a:lnTo>
                  <a:pt x="70211" y="38621"/>
                </a:lnTo>
                <a:cubicBezTo>
                  <a:pt x="69663" y="38027"/>
                  <a:pt x="69001" y="37434"/>
                  <a:pt x="68248" y="36772"/>
                </a:cubicBezTo>
                <a:close/>
                <a:moveTo>
                  <a:pt x="12531" y="38530"/>
                </a:moveTo>
                <a:cubicBezTo>
                  <a:pt x="12143" y="39420"/>
                  <a:pt x="11778" y="40219"/>
                  <a:pt x="11458" y="40995"/>
                </a:cubicBezTo>
                <a:lnTo>
                  <a:pt x="12166" y="41291"/>
                </a:lnTo>
                <a:cubicBezTo>
                  <a:pt x="12485" y="40515"/>
                  <a:pt x="12828" y="39717"/>
                  <a:pt x="13239" y="38849"/>
                </a:cubicBezTo>
                <a:lnTo>
                  <a:pt x="12531" y="38530"/>
                </a:lnTo>
                <a:close/>
                <a:moveTo>
                  <a:pt x="71945" y="40744"/>
                </a:moveTo>
                <a:lnTo>
                  <a:pt x="71306" y="41177"/>
                </a:lnTo>
                <a:cubicBezTo>
                  <a:pt x="71808" y="41908"/>
                  <a:pt x="72196" y="42661"/>
                  <a:pt x="72539" y="43460"/>
                </a:cubicBezTo>
                <a:lnTo>
                  <a:pt x="73224" y="43163"/>
                </a:lnTo>
                <a:cubicBezTo>
                  <a:pt x="72881" y="42319"/>
                  <a:pt x="72470" y="41543"/>
                  <a:pt x="71945" y="40744"/>
                </a:cubicBezTo>
                <a:close/>
                <a:moveTo>
                  <a:pt x="10500" y="43506"/>
                </a:moveTo>
                <a:cubicBezTo>
                  <a:pt x="10180" y="44396"/>
                  <a:pt x="9906" y="45263"/>
                  <a:pt x="9678" y="46085"/>
                </a:cubicBezTo>
                <a:lnTo>
                  <a:pt x="10408" y="46290"/>
                </a:lnTo>
                <a:cubicBezTo>
                  <a:pt x="10637" y="45468"/>
                  <a:pt x="10911" y="44624"/>
                  <a:pt x="11207" y="43757"/>
                </a:cubicBezTo>
                <a:lnTo>
                  <a:pt x="10500" y="43506"/>
                </a:lnTo>
                <a:close/>
                <a:moveTo>
                  <a:pt x="74000" y="45811"/>
                </a:moveTo>
                <a:lnTo>
                  <a:pt x="73246" y="45948"/>
                </a:lnTo>
                <a:cubicBezTo>
                  <a:pt x="73383" y="46701"/>
                  <a:pt x="73452" y="47454"/>
                  <a:pt x="73452" y="48253"/>
                </a:cubicBezTo>
                <a:cubicBezTo>
                  <a:pt x="73452" y="48344"/>
                  <a:pt x="73452" y="48436"/>
                  <a:pt x="73452" y="48527"/>
                </a:cubicBezTo>
                <a:lnTo>
                  <a:pt x="74205" y="48550"/>
                </a:lnTo>
                <a:cubicBezTo>
                  <a:pt x="74205" y="48436"/>
                  <a:pt x="74205" y="48344"/>
                  <a:pt x="74205" y="48253"/>
                </a:cubicBezTo>
                <a:cubicBezTo>
                  <a:pt x="74205" y="47409"/>
                  <a:pt x="74137" y="46610"/>
                  <a:pt x="74000" y="45811"/>
                </a:cubicBezTo>
                <a:close/>
                <a:moveTo>
                  <a:pt x="9039" y="48710"/>
                </a:moveTo>
                <a:cubicBezTo>
                  <a:pt x="8879" y="49623"/>
                  <a:pt x="8742" y="50513"/>
                  <a:pt x="8674" y="51403"/>
                </a:cubicBezTo>
                <a:lnTo>
                  <a:pt x="9427" y="51472"/>
                </a:lnTo>
                <a:cubicBezTo>
                  <a:pt x="9495" y="50604"/>
                  <a:pt x="9632" y="49737"/>
                  <a:pt x="9792" y="48869"/>
                </a:cubicBezTo>
                <a:lnTo>
                  <a:pt x="9039" y="48710"/>
                </a:lnTo>
                <a:close/>
                <a:moveTo>
                  <a:pt x="73155" y="51129"/>
                </a:moveTo>
                <a:cubicBezTo>
                  <a:pt x="72995" y="51951"/>
                  <a:pt x="72744" y="52795"/>
                  <a:pt x="72448" y="53640"/>
                </a:cubicBezTo>
                <a:lnTo>
                  <a:pt x="73155" y="53891"/>
                </a:lnTo>
                <a:cubicBezTo>
                  <a:pt x="73475" y="53024"/>
                  <a:pt x="73726" y="52133"/>
                  <a:pt x="73908" y="51266"/>
                </a:cubicBezTo>
                <a:lnTo>
                  <a:pt x="73155" y="51129"/>
                </a:lnTo>
                <a:close/>
                <a:moveTo>
                  <a:pt x="9336" y="54096"/>
                </a:moveTo>
                <a:lnTo>
                  <a:pt x="8560" y="54119"/>
                </a:lnTo>
                <a:cubicBezTo>
                  <a:pt x="8582" y="54736"/>
                  <a:pt x="8605" y="55352"/>
                  <a:pt x="8674" y="55968"/>
                </a:cubicBezTo>
                <a:lnTo>
                  <a:pt x="9427" y="55968"/>
                </a:lnTo>
                <a:cubicBezTo>
                  <a:pt x="9381" y="55352"/>
                  <a:pt x="9336" y="54713"/>
                  <a:pt x="9336" y="54096"/>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7"/>
          <p:cNvSpPr/>
          <p:nvPr/>
        </p:nvSpPr>
        <p:spPr>
          <a:xfrm flipH="1">
            <a:off x="721592" y="54080"/>
            <a:ext cx="1499694" cy="797112"/>
          </a:xfrm>
          <a:custGeom>
            <a:rect b="b" l="l" r="r" t="t"/>
            <a:pathLst>
              <a:path extrusionOk="0" h="22894" w="43073">
                <a:moveTo>
                  <a:pt x="42456" y="0"/>
                </a:moveTo>
                <a:cubicBezTo>
                  <a:pt x="41954" y="753"/>
                  <a:pt x="41451" y="1507"/>
                  <a:pt x="40949" y="2214"/>
                </a:cubicBezTo>
                <a:lnTo>
                  <a:pt x="41588" y="2648"/>
                </a:lnTo>
                <a:cubicBezTo>
                  <a:pt x="42068" y="1940"/>
                  <a:pt x="42570" y="1187"/>
                  <a:pt x="43072" y="434"/>
                </a:cubicBezTo>
                <a:lnTo>
                  <a:pt x="42456" y="0"/>
                </a:lnTo>
                <a:close/>
                <a:moveTo>
                  <a:pt x="1" y="69"/>
                </a:moveTo>
                <a:lnTo>
                  <a:pt x="1" y="411"/>
                </a:lnTo>
                <a:cubicBezTo>
                  <a:pt x="1" y="1233"/>
                  <a:pt x="24" y="2009"/>
                  <a:pt x="69" y="2762"/>
                </a:cubicBezTo>
                <a:lnTo>
                  <a:pt x="822" y="2716"/>
                </a:lnTo>
                <a:cubicBezTo>
                  <a:pt x="777" y="1986"/>
                  <a:pt x="777" y="1210"/>
                  <a:pt x="777" y="411"/>
                </a:cubicBezTo>
                <a:lnTo>
                  <a:pt x="777" y="69"/>
                </a:lnTo>
                <a:close/>
                <a:moveTo>
                  <a:pt x="39420" y="4360"/>
                </a:moveTo>
                <a:cubicBezTo>
                  <a:pt x="38895" y="5090"/>
                  <a:pt x="38347" y="5798"/>
                  <a:pt x="37822" y="6482"/>
                </a:cubicBezTo>
                <a:lnTo>
                  <a:pt x="38416" y="6939"/>
                </a:lnTo>
                <a:cubicBezTo>
                  <a:pt x="38964" y="6277"/>
                  <a:pt x="39488" y="5547"/>
                  <a:pt x="40036" y="4816"/>
                </a:cubicBezTo>
                <a:lnTo>
                  <a:pt x="39420" y="4360"/>
                </a:lnTo>
                <a:close/>
                <a:moveTo>
                  <a:pt x="1028" y="5341"/>
                </a:moveTo>
                <a:lnTo>
                  <a:pt x="275" y="5432"/>
                </a:lnTo>
                <a:cubicBezTo>
                  <a:pt x="366" y="6345"/>
                  <a:pt x="526" y="7258"/>
                  <a:pt x="685" y="8103"/>
                </a:cubicBezTo>
                <a:lnTo>
                  <a:pt x="1439" y="7943"/>
                </a:lnTo>
                <a:cubicBezTo>
                  <a:pt x="1279" y="7122"/>
                  <a:pt x="1142" y="6254"/>
                  <a:pt x="1028" y="5341"/>
                </a:cubicBezTo>
                <a:close/>
                <a:moveTo>
                  <a:pt x="36156" y="8537"/>
                </a:moveTo>
                <a:cubicBezTo>
                  <a:pt x="35585" y="9221"/>
                  <a:pt x="34992" y="9906"/>
                  <a:pt x="34421" y="10545"/>
                </a:cubicBezTo>
                <a:lnTo>
                  <a:pt x="34992" y="11047"/>
                </a:lnTo>
                <a:cubicBezTo>
                  <a:pt x="35563" y="10408"/>
                  <a:pt x="36156" y="9724"/>
                  <a:pt x="36749" y="9039"/>
                </a:cubicBezTo>
                <a:lnTo>
                  <a:pt x="36156" y="8537"/>
                </a:lnTo>
                <a:close/>
                <a:moveTo>
                  <a:pt x="2078" y="10477"/>
                </a:moveTo>
                <a:lnTo>
                  <a:pt x="1370" y="10705"/>
                </a:lnTo>
                <a:cubicBezTo>
                  <a:pt x="1507" y="11139"/>
                  <a:pt x="1644" y="11550"/>
                  <a:pt x="1781" y="11960"/>
                </a:cubicBezTo>
                <a:cubicBezTo>
                  <a:pt x="1964" y="12394"/>
                  <a:pt x="2146" y="12828"/>
                  <a:pt x="2329" y="13239"/>
                </a:cubicBezTo>
                <a:lnTo>
                  <a:pt x="3014" y="12919"/>
                </a:lnTo>
                <a:cubicBezTo>
                  <a:pt x="2831" y="12531"/>
                  <a:pt x="2648" y="12097"/>
                  <a:pt x="2511" y="11687"/>
                </a:cubicBezTo>
                <a:cubicBezTo>
                  <a:pt x="2352" y="11299"/>
                  <a:pt x="2215" y="10888"/>
                  <a:pt x="2078" y="10477"/>
                </a:cubicBezTo>
                <a:close/>
                <a:moveTo>
                  <a:pt x="32618" y="12463"/>
                </a:moveTo>
                <a:cubicBezTo>
                  <a:pt x="31979" y="13102"/>
                  <a:pt x="31340" y="13718"/>
                  <a:pt x="30724" y="14311"/>
                </a:cubicBezTo>
                <a:lnTo>
                  <a:pt x="31226" y="14882"/>
                </a:lnTo>
                <a:cubicBezTo>
                  <a:pt x="31865" y="14289"/>
                  <a:pt x="32527" y="13650"/>
                  <a:pt x="33143" y="13010"/>
                </a:cubicBezTo>
                <a:lnTo>
                  <a:pt x="32618" y="12463"/>
                </a:lnTo>
                <a:close/>
                <a:moveTo>
                  <a:pt x="4269" y="15202"/>
                </a:moveTo>
                <a:lnTo>
                  <a:pt x="3630" y="15613"/>
                </a:lnTo>
                <a:cubicBezTo>
                  <a:pt x="4132" y="16389"/>
                  <a:pt x="4680" y="17119"/>
                  <a:pt x="5273" y="17804"/>
                </a:cubicBezTo>
                <a:lnTo>
                  <a:pt x="5844" y="17302"/>
                </a:lnTo>
                <a:cubicBezTo>
                  <a:pt x="5273" y="16640"/>
                  <a:pt x="4748" y="15955"/>
                  <a:pt x="4269" y="15202"/>
                </a:cubicBezTo>
                <a:close/>
                <a:moveTo>
                  <a:pt x="28738" y="16069"/>
                </a:moveTo>
                <a:cubicBezTo>
                  <a:pt x="28373" y="16389"/>
                  <a:pt x="28030" y="16685"/>
                  <a:pt x="27665" y="16982"/>
                </a:cubicBezTo>
                <a:cubicBezTo>
                  <a:pt x="27345" y="17233"/>
                  <a:pt x="27003" y="17484"/>
                  <a:pt x="26683" y="17735"/>
                </a:cubicBezTo>
                <a:lnTo>
                  <a:pt x="27140" y="18329"/>
                </a:lnTo>
                <a:cubicBezTo>
                  <a:pt x="27482" y="18078"/>
                  <a:pt x="27802" y="17827"/>
                  <a:pt x="28121" y="17575"/>
                </a:cubicBezTo>
                <a:cubicBezTo>
                  <a:pt x="28510" y="17256"/>
                  <a:pt x="28875" y="16959"/>
                  <a:pt x="29240" y="16662"/>
                </a:cubicBezTo>
                <a:lnTo>
                  <a:pt x="28738" y="16069"/>
                </a:lnTo>
                <a:close/>
                <a:moveTo>
                  <a:pt x="24515" y="19219"/>
                </a:moveTo>
                <a:cubicBezTo>
                  <a:pt x="23739" y="19698"/>
                  <a:pt x="22986" y="20132"/>
                  <a:pt x="22233" y="20497"/>
                </a:cubicBezTo>
                <a:lnTo>
                  <a:pt x="22552" y="21182"/>
                </a:lnTo>
                <a:cubicBezTo>
                  <a:pt x="23328" y="20817"/>
                  <a:pt x="24127" y="20360"/>
                  <a:pt x="24926" y="19858"/>
                </a:cubicBezTo>
                <a:lnTo>
                  <a:pt x="24515" y="19219"/>
                </a:lnTo>
                <a:close/>
                <a:moveTo>
                  <a:pt x="7693" y="19128"/>
                </a:moveTo>
                <a:lnTo>
                  <a:pt x="7214" y="19698"/>
                </a:lnTo>
                <a:cubicBezTo>
                  <a:pt x="7921" y="20292"/>
                  <a:pt x="8674" y="20817"/>
                  <a:pt x="9450" y="21250"/>
                </a:cubicBezTo>
                <a:lnTo>
                  <a:pt x="9816" y="20588"/>
                </a:lnTo>
                <a:cubicBezTo>
                  <a:pt x="9085" y="20178"/>
                  <a:pt x="8378" y="19675"/>
                  <a:pt x="7693" y="19128"/>
                </a:cubicBezTo>
                <a:close/>
                <a:moveTo>
                  <a:pt x="19813" y="21479"/>
                </a:moveTo>
                <a:cubicBezTo>
                  <a:pt x="18969" y="21753"/>
                  <a:pt x="18101" y="21958"/>
                  <a:pt x="17279" y="22049"/>
                </a:cubicBezTo>
                <a:lnTo>
                  <a:pt x="17394" y="22802"/>
                </a:lnTo>
                <a:cubicBezTo>
                  <a:pt x="18261" y="22688"/>
                  <a:pt x="19151" y="22483"/>
                  <a:pt x="20041" y="22209"/>
                </a:cubicBezTo>
                <a:lnTo>
                  <a:pt x="19813" y="21479"/>
                </a:lnTo>
                <a:close/>
                <a:moveTo>
                  <a:pt x="12189" y="21638"/>
                </a:moveTo>
                <a:lnTo>
                  <a:pt x="11961" y="22346"/>
                </a:lnTo>
                <a:cubicBezTo>
                  <a:pt x="12806" y="22620"/>
                  <a:pt x="13673" y="22802"/>
                  <a:pt x="14540" y="22871"/>
                </a:cubicBezTo>
                <a:lnTo>
                  <a:pt x="14655" y="22894"/>
                </a:lnTo>
                <a:lnTo>
                  <a:pt x="14700" y="22141"/>
                </a:lnTo>
                <a:lnTo>
                  <a:pt x="14609" y="22118"/>
                </a:lnTo>
                <a:cubicBezTo>
                  <a:pt x="13787" y="22049"/>
                  <a:pt x="12988" y="21889"/>
                  <a:pt x="12189" y="21638"/>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7"/>
          <p:cNvSpPr/>
          <p:nvPr/>
        </p:nvSpPr>
        <p:spPr>
          <a:xfrm flipH="1">
            <a:off x="3425241" y="4783620"/>
            <a:ext cx="974368" cy="350334"/>
          </a:xfrm>
          <a:custGeom>
            <a:rect b="b" l="l" r="r" t="t"/>
            <a:pathLst>
              <a:path extrusionOk="0" h="10062" w="27985">
                <a:moveTo>
                  <a:pt x="14147" y="1"/>
                </a:moveTo>
                <a:cubicBezTo>
                  <a:pt x="13690" y="1"/>
                  <a:pt x="13228" y="29"/>
                  <a:pt x="12760" y="86"/>
                </a:cubicBezTo>
                <a:lnTo>
                  <a:pt x="12851" y="840"/>
                </a:lnTo>
                <a:cubicBezTo>
                  <a:pt x="13285" y="794"/>
                  <a:pt x="13719" y="771"/>
                  <a:pt x="14149" y="771"/>
                </a:cubicBezTo>
                <a:cubicBezTo>
                  <a:pt x="14580" y="771"/>
                  <a:pt x="15008" y="794"/>
                  <a:pt x="15430" y="840"/>
                </a:cubicBezTo>
                <a:lnTo>
                  <a:pt x="15499" y="86"/>
                </a:lnTo>
                <a:cubicBezTo>
                  <a:pt x="15054" y="29"/>
                  <a:pt x="14603" y="1"/>
                  <a:pt x="14147" y="1"/>
                </a:cubicBezTo>
                <a:close/>
                <a:moveTo>
                  <a:pt x="10089" y="634"/>
                </a:moveTo>
                <a:cubicBezTo>
                  <a:pt x="9245" y="908"/>
                  <a:pt x="8400" y="1251"/>
                  <a:pt x="7579" y="1661"/>
                </a:cubicBezTo>
                <a:lnTo>
                  <a:pt x="7921" y="2346"/>
                </a:lnTo>
                <a:cubicBezTo>
                  <a:pt x="8697" y="1935"/>
                  <a:pt x="9496" y="1616"/>
                  <a:pt x="10318" y="1365"/>
                </a:cubicBezTo>
                <a:lnTo>
                  <a:pt x="10089" y="634"/>
                </a:lnTo>
                <a:close/>
                <a:moveTo>
                  <a:pt x="18192" y="703"/>
                </a:moveTo>
                <a:lnTo>
                  <a:pt x="17941" y="1410"/>
                </a:lnTo>
                <a:cubicBezTo>
                  <a:pt x="18717" y="1684"/>
                  <a:pt x="19516" y="2049"/>
                  <a:pt x="20269" y="2506"/>
                </a:cubicBezTo>
                <a:lnTo>
                  <a:pt x="20657" y="1844"/>
                </a:lnTo>
                <a:cubicBezTo>
                  <a:pt x="19859" y="1388"/>
                  <a:pt x="19014" y="999"/>
                  <a:pt x="18192" y="703"/>
                </a:cubicBezTo>
                <a:close/>
                <a:moveTo>
                  <a:pt x="5273" y="3122"/>
                </a:moveTo>
                <a:cubicBezTo>
                  <a:pt x="4976" y="3328"/>
                  <a:pt x="4680" y="3579"/>
                  <a:pt x="4406" y="3807"/>
                </a:cubicBezTo>
                <a:cubicBezTo>
                  <a:pt x="3995" y="4149"/>
                  <a:pt x="3607" y="4537"/>
                  <a:pt x="3219" y="4925"/>
                </a:cubicBezTo>
                <a:lnTo>
                  <a:pt x="3767" y="5450"/>
                </a:lnTo>
                <a:cubicBezTo>
                  <a:pt x="4132" y="5085"/>
                  <a:pt x="4520" y="4720"/>
                  <a:pt x="4908" y="4378"/>
                </a:cubicBezTo>
                <a:cubicBezTo>
                  <a:pt x="5159" y="4149"/>
                  <a:pt x="5433" y="3944"/>
                  <a:pt x="5730" y="3739"/>
                </a:cubicBezTo>
                <a:lnTo>
                  <a:pt x="5273" y="3122"/>
                </a:lnTo>
                <a:close/>
                <a:moveTo>
                  <a:pt x="22894" y="3419"/>
                </a:moveTo>
                <a:lnTo>
                  <a:pt x="22392" y="3990"/>
                </a:lnTo>
                <a:cubicBezTo>
                  <a:pt x="23054" y="4537"/>
                  <a:pt x="23693" y="5154"/>
                  <a:pt x="24287" y="5793"/>
                </a:cubicBezTo>
                <a:lnTo>
                  <a:pt x="24857" y="5291"/>
                </a:lnTo>
                <a:cubicBezTo>
                  <a:pt x="24218" y="4606"/>
                  <a:pt x="23556" y="3990"/>
                  <a:pt x="22894" y="3419"/>
                </a:cubicBezTo>
                <a:close/>
                <a:moveTo>
                  <a:pt x="1484" y="6980"/>
                </a:moveTo>
                <a:cubicBezTo>
                  <a:pt x="959" y="7687"/>
                  <a:pt x="457" y="8463"/>
                  <a:pt x="1" y="9262"/>
                </a:cubicBezTo>
                <a:lnTo>
                  <a:pt x="662" y="9627"/>
                </a:lnTo>
                <a:cubicBezTo>
                  <a:pt x="1096" y="8874"/>
                  <a:pt x="1575" y="8121"/>
                  <a:pt x="2078" y="7436"/>
                </a:cubicBezTo>
                <a:lnTo>
                  <a:pt x="1484" y="6980"/>
                </a:lnTo>
                <a:close/>
                <a:moveTo>
                  <a:pt x="26546" y="7413"/>
                </a:moveTo>
                <a:lnTo>
                  <a:pt x="25907" y="7847"/>
                </a:lnTo>
                <a:cubicBezTo>
                  <a:pt x="26409" y="8532"/>
                  <a:pt x="26866" y="9262"/>
                  <a:pt x="27322" y="10061"/>
                </a:cubicBezTo>
                <a:lnTo>
                  <a:pt x="27984" y="9673"/>
                </a:lnTo>
                <a:cubicBezTo>
                  <a:pt x="27528" y="8874"/>
                  <a:pt x="27026" y="8098"/>
                  <a:pt x="26546" y="741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7"/>
          <p:cNvSpPr/>
          <p:nvPr/>
        </p:nvSpPr>
        <p:spPr>
          <a:xfrm flipH="1">
            <a:off x="450608" y="831311"/>
            <a:ext cx="502312" cy="437900"/>
          </a:xfrm>
          <a:custGeom>
            <a:rect b="b" l="l" r="r" t="t"/>
            <a:pathLst>
              <a:path extrusionOk="0" h="12577" w="14427">
                <a:moveTo>
                  <a:pt x="11299" y="0"/>
                </a:moveTo>
                <a:cubicBezTo>
                  <a:pt x="1" y="3492"/>
                  <a:pt x="5935" y="12577"/>
                  <a:pt x="5935" y="12577"/>
                </a:cubicBezTo>
                <a:cubicBezTo>
                  <a:pt x="5570" y="9975"/>
                  <a:pt x="6803" y="9541"/>
                  <a:pt x="10615" y="7692"/>
                </a:cubicBezTo>
                <a:cubicBezTo>
                  <a:pt x="14426" y="5843"/>
                  <a:pt x="12486" y="2420"/>
                  <a:pt x="12486" y="2420"/>
                </a:cubicBezTo>
                <a:lnTo>
                  <a:pt x="12258" y="1050"/>
                </a:lnTo>
                <a:lnTo>
                  <a:pt x="1129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7"/>
          <p:cNvSpPr/>
          <p:nvPr/>
        </p:nvSpPr>
        <p:spPr>
          <a:xfrm flipH="1">
            <a:off x="509415" y="863274"/>
            <a:ext cx="242957" cy="249711"/>
          </a:xfrm>
          <a:custGeom>
            <a:rect b="b" l="l" r="r" t="t"/>
            <a:pathLst>
              <a:path extrusionOk="0" h="7172" w="6978">
                <a:moveTo>
                  <a:pt x="4912" y="1"/>
                </a:moveTo>
                <a:cubicBezTo>
                  <a:pt x="4900" y="1"/>
                  <a:pt x="4889" y="7"/>
                  <a:pt x="4877" y="18"/>
                </a:cubicBezTo>
                <a:cubicBezTo>
                  <a:pt x="4444" y="201"/>
                  <a:pt x="906" y="1776"/>
                  <a:pt x="16" y="5131"/>
                </a:cubicBezTo>
                <a:cubicBezTo>
                  <a:pt x="0" y="5208"/>
                  <a:pt x="58" y="5264"/>
                  <a:pt x="111" y="5264"/>
                </a:cubicBezTo>
                <a:cubicBezTo>
                  <a:pt x="136" y="5264"/>
                  <a:pt x="161" y="5252"/>
                  <a:pt x="175" y="5222"/>
                </a:cubicBezTo>
                <a:cubicBezTo>
                  <a:pt x="655" y="4515"/>
                  <a:pt x="1659" y="3214"/>
                  <a:pt x="2892" y="2780"/>
                </a:cubicBezTo>
                <a:cubicBezTo>
                  <a:pt x="2904" y="2776"/>
                  <a:pt x="2916" y="2774"/>
                  <a:pt x="2928" y="2774"/>
                </a:cubicBezTo>
                <a:cubicBezTo>
                  <a:pt x="2982" y="2774"/>
                  <a:pt x="3029" y="2815"/>
                  <a:pt x="3029" y="2871"/>
                </a:cubicBezTo>
                <a:cubicBezTo>
                  <a:pt x="3074" y="3396"/>
                  <a:pt x="3143" y="5610"/>
                  <a:pt x="1317" y="7025"/>
                </a:cubicBezTo>
                <a:cubicBezTo>
                  <a:pt x="1238" y="7065"/>
                  <a:pt x="1278" y="7171"/>
                  <a:pt x="1363" y="7171"/>
                </a:cubicBezTo>
                <a:cubicBezTo>
                  <a:pt x="1377" y="7171"/>
                  <a:pt x="1392" y="7169"/>
                  <a:pt x="1408" y="7162"/>
                </a:cubicBezTo>
                <a:cubicBezTo>
                  <a:pt x="3006" y="6592"/>
                  <a:pt x="6977" y="4766"/>
                  <a:pt x="6407" y="977"/>
                </a:cubicBezTo>
                <a:cubicBezTo>
                  <a:pt x="6407" y="931"/>
                  <a:pt x="6384" y="908"/>
                  <a:pt x="6361" y="908"/>
                </a:cubicBezTo>
                <a:lnTo>
                  <a:pt x="4946" y="18"/>
                </a:lnTo>
                <a:cubicBezTo>
                  <a:pt x="4935" y="7"/>
                  <a:pt x="4923" y="1"/>
                  <a:pt x="4912" y="1"/>
                </a:cubicBezTo>
                <a:close/>
              </a:path>
            </a:pathLst>
          </a:custGeom>
          <a:solidFill>
            <a:srgbClr val="FD9A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7"/>
          <p:cNvSpPr/>
          <p:nvPr/>
        </p:nvSpPr>
        <p:spPr>
          <a:xfrm flipH="1">
            <a:off x="-265449" y="9549"/>
            <a:ext cx="835307" cy="851984"/>
          </a:xfrm>
          <a:custGeom>
            <a:rect b="b" l="l" r="r" t="t"/>
            <a:pathLst>
              <a:path extrusionOk="0" h="24470" w="23991">
                <a:moveTo>
                  <a:pt x="17097" y="1"/>
                </a:moveTo>
                <a:lnTo>
                  <a:pt x="9564" y="8720"/>
                </a:lnTo>
                <a:lnTo>
                  <a:pt x="1" y="19813"/>
                </a:lnTo>
                <a:lnTo>
                  <a:pt x="2283" y="21822"/>
                </a:lnTo>
                <a:lnTo>
                  <a:pt x="5296" y="24470"/>
                </a:lnTo>
                <a:lnTo>
                  <a:pt x="11687" y="16093"/>
                </a:lnTo>
                <a:lnTo>
                  <a:pt x="14472" y="12463"/>
                </a:lnTo>
                <a:lnTo>
                  <a:pt x="23990" y="1"/>
                </a:lnTo>
                <a:close/>
              </a:path>
            </a:pathLst>
          </a:custGeom>
          <a:solidFill>
            <a:srgbClr val="8D74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7"/>
          <p:cNvSpPr/>
          <p:nvPr/>
        </p:nvSpPr>
        <p:spPr>
          <a:xfrm flipH="1">
            <a:off x="-265449" y="9549"/>
            <a:ext cx="427594" cy="433965"/>
          </a:xfrm>
          <a:custGeom>
            <a:rect b="b" l="l" r="r" t="t"/>
            <a:pathLst>
              <a:path extrusionOk="0" h="12464" w="12281">
                <a:moveTo>
                  <a:pt x="8560" y="1"/>
                </a:moveTo>
                <a:lnTo>
                  <a:pt x="0" y="10364"/>
                </a:lnTo>
                <a:lnTo>
                  <a:pt x="2762" y="12463"/>
                </a:lnTo>
                <a:lnTo>
                  <a:pt x="12280" y="1"/>
                </a:lnTo>
                <a:close/>
              </a:path>
            </a:pathLst>
          </a:custGeom>
          <a:solidFill>
            <a:srgbClr val="8169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7"/>
          <p:cNvSpPr/>
          <p:nvPr/>
        </p:nvSpPr>
        <p:spPr>
          <a:xfrm flipH="1">
            <a:off x="65979" y="313157"/>
            <a:ext cx="538836" cy="600045"/>
          </a:xfrm>
          <a:custGeom>
            <a:rect b="b" l="l" r="r" t="t"/>
            <a:pathLst>
              <a:path extrusionOk="0" h="17234" w="15476">
                <a:moveTo>
                  <a:pt x="10568" y="0"/>
                </a:moveTo>
                <a:lnTo>
                  <a:pt x="1005" y="11093"/>
                </a:lnTo>
                <a:lnTo>
                  <a:pt x="0" y="15293"/>
                </a:lnTo>
                <a:lnTo>
                  <a:pt x="1849" y="16685"/>
                </a:lnTo>
                <a:lnTo>
                  <a:pt x="2580" y="17233"/>
                </a:lnTo>
                <a:lnTo>
                  <a:pt x="6300" y="15750"/>
                </a:lnTo>
                <a:lnTo>
                  <a:pt x="15476" y="3743"/>
                </a:lnTo>
                <a:lnTo>
                  <a:pt x="12714" y="1644"/>
                </a:lnTo>
                <a:lnTo>
                  <a:pt x="10568" y="0"/>
                </a:lnTo>
                <a:close/>
              </a:path>
            </a:pathLst>
          </a:custGeom>
          <a:solidFill>
            <a:srgbClr val="E8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7"/>
          <p:cNvSpPr/>
          <p:nvPr/>
        </p:nvSpPr>
        <p:spPr>
          <a:xfrm flipH="1">
            <a:off x="72316" y="379589"/>
            <a:ext cx="464953" cy="530479"/>
          </a:xfrm>
          <a:custGeom>
            <a:rect b="b" l="l" r="r" t="t"/>
            <a:pathLst>
              <a:path extrusionOk="0" h="15236" w="13354">
                <a:moveTo>
                  <a:pt x="10872" y="0"/>
                </a:moveTo>
                <a:cubicBezTo>
                  <a:pt x="10677" y="0"/>
                  <a:pt x="10483" y="82"/>
                  <a:pt x="10340" y="238"/>
                </a:cubicBezTo>
                <a:lnTo>
                  <a:pt x="1393" y="11102"/>
                </a:lnTo>
                <a:lnTo>
                  <a:pt x="1347" y="11194"/>
                </a:lnTo>
                <a:lnTo>
                  <a:pt x="115" y="14298"/>
                </a:lnTo>
                <a:cubicBezTo>
                  <a:pt x="1" y="14572"/>
                  <a:pt x="92" y="14914"/>
                  <a:pt x="320" y="15097"/>
                </a:cubicBezTo>
                <a:cubicBezTo>
                  <a:pt x="453" y="15185"/>
                  <a:pt x="604" y="15236"/>
                  <a:pt x="757" y="15236"/>
                </a:cubicBezTo>
                <a:cubicBezTo>
                  <a:pt x="840" y="15236"/>
                  <a:pt x="924" y="15221"/>
                  <a:pt x="1005" y="15188"/>
                </a:cubicBezTo>
                <a:lnTo>
                  <a:pt x="4178" y="13910"/>
                </a:lnTo>
                <a:cubicBezTo>
                  <a:pt x="4292" y="13864"/>
                  <a:pt x="4406" y="13796"/>
                  <a:pt x="4474" y="13682"/>
                </a:cubicBezTo>
                <a:lnTo>
                  <a:pt x="13102" y="2383"/>
                </a:lnTo>
                <a:cubicBezTo>
                  <a:pt x="13353" y="2087"/>
                  <a:pt x="13285" y="1653"/>
                  <a:pt x="12988" y="1425"/>
                </a:cubicBezTo>
                <a:lnTo>
                  <a:pt x="11299" y="146"/>
                </a:lnTo>
                <a:cubicBezTo>
                  <a:pt x="11171" y="48"/>
                  <a:pt x="11021" y="0"/>
                  <a:pt x="10872" y="0"/>
                </a:cubicBezTo>
                <a:close/>
              </a:path>
            </a:pathLst>
          </a:custGeom>
          <a:solidFill>
            <a:srgbClr val="B3B09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7"/>
          <p:cNvSpPr/>
          <p:nvPr/>
        </p:nvSpPr>
        <p:spPr>
          <a:xfrm flipH="1">
            <a:off x="3534916" y="4253349"/>
            <a:ext cx="210646" cy="310781"/>
          </a:xfrm>
          <a:custGeom>
            <a:rect b="b" l="l" r="r" t="t"/>
            <a:pathLst>
              <a:path extrusionOk="0" h="8926" w="6050">
                <a:moveTo>
                  <a:pt x="3014" y="1"/>
                </a:moveTo>
                <a:lnTo>
                  <a:pt x="2626" y="1256"/>
                </a:lnTo>
                <a:cubicBezTo>
                  <a:pt x="2192" y="2626"/>
                  <a:pt x="1256" y="3767"/>
                  <a:pt x="1" y="4452"/>
                </a:cubicBezTo>
                <a:cubicBezTo>
                  <a:pt x="1256" y="5159"/>
                  <a:pt x="2192" y="6301"/>
                  <a:pt x="2626" y="7670"/>
                </a:cubicBezTo>
                <a:lnTo>
                  <a:pt x="3014" y="8925"/>
                </a:lnTo>
                <a:lnTo>
                  <a:pt x="3425" y="7670"/>
                </a:lnTo>
                <a:cubicBezTo>
                  <a:pt x="3858" y="6301"/>
                  <a:pt x="4794" y="5159"/>
                  <a:pt x="6049" y="4452"/>
                </a:cubicBezTo>
                <a:cubicBezTo>
                  <a:pt x="4794" y="3767"/>
                  <a:pt x="3858" y="2626"/>
                  <a:pt x="3425" y="1256"/>
                </a:cubicBezTo>
                <a:lnTo>
                  <a:pt x="301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7"/>
          <p:cNvSpPr/>
          <p:nvPr/>
        </p:nvSpPr>
        <p:spPr>
          <a:xfrm flipH="1">
            <a:off x="-39727" y="2289607"/>
            <a:ext cx="211412" cy="310781"/>
          </a:xfrm>
          <a:custGeom>
            <a:rect b="b" l="l" r="r" t="t"/>
            <a:pathLst>
              <a:path extrusionOk="0" h="8926" w="6072">
                <a:moveTo>
                  <a:pt x="3036" y="1"/>
                </a:moveTo>
                <a:lnTo>
                  <a:pt x="2625" y="1256"/>
                </a:lnTo>
                <a:cubicBezTo>
                  <a:pt x="2191" y="2625"/>
                  <a:pt x="1256" y="3767"/>
                  <a:pt x="0" y="4451"/>
                </a:cubicBezTo>
                <a:cubicBezTo>
                  <a:pt x="1256" y="5159"/>
                  <a:pt x="2191" y="6300"/>
                  <a:pt x="2625" y="7670"/>
                </a:cubicBezTo>
                <a:lnTo>
                  <a:pt x="3036" y="8925"/>
                </a:lnTo>
                <a:lnTo>
                  <a:pt x="3424" y="7670"/>
                </a:lnTo>
                <a:cubicBezTo>
                  <a:pt x="3858" y="6300"/>
                  <a:pt x="4816" y="5159"/>
                  <a:pt x="6072" y="4451"/>
                </a:cubicBezTo>
                <a:cubicBezTo>
                  <a:pt x="4816" y="3767"/>
                  <a:pt x="3858" y="2625"/>
                  <a:pt x="3424" y="1256"/>
                </a:cubicBezTo>
                <a:lnTo>
                  <a:pt x="303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7"/>
          <p:cNvSpPr/>
          <p:nvPr/>
        </p:nvSpPr>
        <p:spPr>
          <a:xfrm flipH="1">
            <a:off x="605209" y="4650322"/>
            <a:ext cx="211412" cy="310781"/>
          </a:xfrm>
          <a:custGeom>
            <a:rect b="b" l="l" r="r" t="t"/>
            <a:pathLst>
              <a:path extrusionOk="0" h="8926" w="6072">
                <a:moveTo>
                  <a:pt x="3036" y="1"/>
                </a:moveTo>
                <a:lnTo>
                  <a:pt x="2648" y="1256"/>
                </a:lnTo>
                <a:cubicBezTo>
                  <a:pt x="2214" y="2625"/>
                  <a:pt x="1256" y="3767"/>
                  <a:pt x="0" y="4474"/>
                </a:cubicBezTo>
                <a:cubicBezTo>
                  <a:pt x="1256" y="5159"/>
                  <a:pt x="2214" y="6300"/>
                  <a:pt x="2648" y="7670"/>
                </a:cubicBezTo>
                <a:lnTo>
                  <a:pt x="3036" y="8925"/>
                </a:lnTo>
                <a:lnTo>
                  <a:pt x="3424" y="7670"/>
                </a:lnTo>
                <a:cubicBezTo>
                  <a:pt x="3858" y="6300"/>
                  <a:pt x="4817" y="5159"/>
                  <a:pt x="6072" y="4474"/>
                </a:cubicBezTo>
                <a:cubicBezTo>
                  <a:pt x="4817" y="3767"/>
                  <a:pt x="3858" y="2625"/>
                  <a:pt x="3424" y="1256"/>
                </a:cubicBezTo>
                <a:lnTo>
                  <a:pt x="303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7"/>
          <p:cNvSpPr/>
          <p:nvPr/>
        </p:nvSpPr>
        <p:spPr>
          <a:xfrm flipH="1">
            <a:off x="3825781" y="4053880"/>
            <a:ext cx="123219" cy="181225"/>
          </a:xfrm>
          <a:custGeom>
            <a:rect b="b" l="l" r="r" t="t"/>
            <a:pathLst>
              <a:path extrusionOk="0" h="5205" w="3539">
                <a:moveTo>
                  <a:pt x="1758" y="1"/>
                </a:moveTo>
                <a:lnTo>
                  <a:pt x="1530" y="731"/>
                </a:lnTo>
                <a:cubicBezTo>
                  <a:pt x="1279" y="1530"/>
                  <a:pt x="731" y="2192"/>
                  <a:pt x="0" y="2603"/>
                </a:cubicBezTo>
                <a:cubicBezTo>
                  <a:pt x="731" y="3014"/>
                  <a:pt x="1279" y="3675"/>
                  <a:pt x="1530" y="4474"/>
                </a:cubicBezTo>
                <a:lnTo>
                  <a:pt x="1758" y="5205"/>
                </a:lnTo>
                <a:lnTo>
                  <a:pt x="2009" y="4474"/>
                </a:lnTo>
                <a:cubicBezTo>
                  <a:pt x="2260" y="3675"/>
                  <a:pt x="2808" y="3014"/>
                  <a:pt x="3538" y="2603"/>
                </a:cubicBezTo>
                <a:cubicBezTo>
                  <a:pt x="2808" y="2192"/>
                  <a:pt x="2260" y="1530"/>
                  <a:pt x="2009" y="731"/>
                </a:cubicBezTo>
                <a:lnTo>
                  <a:pt x="175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7"/>
          <p:cNvSpPr/>
          <p:nvPr/>
        </p:nvSpPr>
        <p:spPr>
          <a:xfrm flipH="1">
            <a:off x="-341734" y="2082200"/>
            <a:ext cx="124020" cy="182026"/>
          </a:xfrm>
          <a:custGeom>
            <a:rect b="b" l="l" r="r" t="t"/>
            <a:pathLst>
              <a:path extrusionOk="0" h="5228" w="3562">
                <a:moveTo>
                  <a:pt x="1781" y="0"/>
                </a:moveTo>
                <a:lnTo>
                  <a:pt x="1553" y="731"/>
                </a:lnTo>
                <a:cubicBezTo>
                  <a:pt x="1302" y="1552"/>
                  <a:pt x="754" y="2214"/>
                  <a:pt x="1" y="2625"/>
                </a:cubicBezTo>
                <a:cubicBezTo>
                  <a:pt x="754" y="3013"/>
                  <a:pt x="1302" y="3698"/>
                  <a:pt x="1553" y="4497"/>
                </a:cubicBezTo>
                <a:lnTo>
                  <a:pt x="1781" y="5227"/>
                </a:lnTo>
                <a:lnTo>
                  <a:pt x="2009" y="4497"/>
                </a:lnTo>
                <a:cubicBezTo>
                  <a:pt x="2260" y="3698"/>
                  <a:pt x="2831" y="3013"/>
                  <a:pt x="3561" y="2625"/>
                </a:cubicBezTo>
                <a:cubicBezTo>
                  <a:pt x="2831" y="2214"/>
                  <a:pt x="2260" y="1552"/>
                  <a:pt x="2009" y="731"/>
                </a:cubicBezTo>
                <a:lnTo>
                  <a:pt x="178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7"/>
          <p:cNvSpPr/>
          <p:nvPr/>
        </p:nvSpPr>
        <p:spPr>
          <a:xfrm flipH="1">
            <a:off x="2524025" y="3507106"/>
            <a:ext cx="124020" cy="182026"/>
          </a:xfrm>
          <a:custGeom>
            <a:rect b="b" l="l" r="r" t="t"/>
            <a:pathLst>
              <a:path extrusionOk="0" h="5228" w="3562">
                <a:moveTo>
                  <a:pt x="1781" y="1"/>
                </a:moveTo>
                <a:lnTo>
                  <a:pt x="1553" y="754"/>
                </a:lnTo>
                <a:cubicBezTo>
                  <a:pt x="1302" y="1553"/>
                  <a:pt x="731" y="2215"/>
                  <a:pt x="1" y="2626"/>
                </a:cubicBezTo>
                <a:cubicBezTo>
                  <a:pt x="731" y="3014"/>
                  <a:pt x="1302" y="3699"/>
                  <a:pt x="1553" y="4497"/>
                </a:cubicBezTo>
                <a:lnTo>
                  <a:pt x="1781" y="5228"/>
                </a:lnTo>
                <a:lnTo>
                  <a:pt x="2009" y="4497"/>
                </a:lnTo>
                <a:cubicBezTo>
                  <a:pt x="2260" y="3699"/>
                  <a:pt x="2808" y="3014"/>
                  <a:pt x="3561" y="2626"/>
                </a:cubicBezTo>
                <a:cubicBezTo>
                  <a:pt x="2808" y="2215"/>
                  <a:pt x="2260" y="1553"/>
                  <a:pt x="2009" y="754"/>
                </a:cubicBezTo>
                <a:lnTo>
                  <a:pt x="178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7"/>
          <p:cNvSpPr/>
          <p:nvPr/>
        </p:nvSpPr>
        <p:spPr>
          <a:xfrm flipH="1">
            <a:off x="338960" y="4309389"/>
            <a:ext cx="124020" cy="181225"/>
          </a:xfrm>
          <a:custGeom>
            <a:rect b="b" l="l" r="r" t="t"/>
            <a:pathLst>
              <a:path extrusionOk="0" h="5205" w="3562">
                <a:moveTo>
                  <a:pt x="1781" y="1"/>
                </a:moveTo>
                <a:lnTo>
                  <a:pt x="1553" y="731"/>
                </a:lnTo>
                <a:cubicBezTo>
                  <a:pt x="1302" y="1530"/>
                  <a:pt x="754" y="2192"/>
                  <a:pt x="1" y="2603"/>
                </a:cubicBezTo>
                <a:cubicBezTo>
                  <a:pt x="754" y="3013"/>
                  <a:pt x="1302" y="3675"/>
                  <a:pt x="1553" y="4474"/>
                </a:cubicBezTo>
                <a:lnTo>
                  <a:pt x="1781" y="5205"/>
                </a:lnTo>
                <a:lnTo>
                  <a:pt x="2009" y="4474"/>
                </a:lnTo>
                <a:cubicBezTo>
                  <a:pt x="2260" y="3675"/>
                  <a:pt x="2831" y="3013"/>
                  <a:pt x="3561" y="2603"/>
                </a:cubicBezTo>
                <a:cubicBezTo>
                  <a:pt x="2831" y="2192"/>
                  <a:pt x="2260" y="1530"/>
                  <a:pt x="2009" y="731"/>
                </a:cubicBezTo>
                <a:lnTo>
                  <a:pt x="178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7"/>
          <p:cNvSpPr/>
          <p:nvPr/>
        </p:nvSpPr>
        <p:spPr>
          <a:xfrm flipH="1">
            <a:off x="1033139" y="1099127"/>
            <a:ext cx="124020" cy="181225"/>
          </a:xfrm>
          <a:custGeom>
            <a:rect b="b" l="l" r="r" t="t"/>
            <a:pathLst>
              <a:path extrusionOk="0" h="5205" w="3562">
                <a:moveTo>
                  <a:pt x="1781" y="0"/>
                </a:moveTo>
                <a:lnTo>
                  <a:pt x="1530" y="731"/>
                </a:lnTo>
                <a:cubicBezTo>
                  <a:pt x="1279" y="1530"/>
                  <a:pt x="731" y="2191"/>
                  <a:pt x="1" y="2602"/>
                </a:cubicBezTo>
                <a:cubicBezTo>
                  <a:pt x="731" y="3013"/>
                  <a:pt x="1279" y="3675"/>
                  <a:pt x="1530" y="4474"/>
                </a:cubicBezTo>
                <a:lnTo>
                  <a:pt x="1781" y="5204"/>
                </a:lnTo>
                <a:lnTo>
                  <a:pt x="2009" y="4474"/>
                </a:lnTo>
                <a:cubicBezTo>
                  <a:pt x="2260" y="3675"/>
                  <a:pt x="2808" y="3013"/>
                  <a:pt x="3562" y="2602"/>
                </a:cubicBezTo>
                <a:cubicBezTo>
                  <a:pt x="2808" y="2191"/>
                  <a:pt x="2260" y="1530"/>
                  <a:pt x="2009" y="731"/>
                </a:cubicBezTo>
                <a:lnTo>
                  <a:pt x="178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7"/>
          <p:cNvSpPr/>
          <p:nvPr/>
        </p:nvSpPr>
        <p:spPr>
          <a:xfrm flipH="1">
            <a:off x="3028670" y="4273230"/>
            <a:ext cx="64412" cy="165313"/>
          </a:xfrm>
          <a:custGeom>
            <a:rect b="b" l="l" r="r" t="t"/>
            <a:pathLst>
              <a:path extrusionOk="0" fill="none" h="4748" w="1850">
                <a:moveTo>
                  <a:pt x="0" y="0"/>
                </a:moveTo>
                <a:lnTo>
                  <a:pt x="1849" y="4748"/>
                </a:lnTo>
              </a:path>
            </a:pathLst>
          </a:custGeom>
          <a:noFill/>
          <a:ln cap="rnd" cmpd="sng" w="1905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7"/>
          <p:cNvSpPr/>
          <p:nvPr/>
        </p:nvSpPr>
        <p:spPr>
          <a:xfrm flipH="1">
            <a:off x="2986575" y="4472699"/>
            <a:ext cx="30222" cy="75519"/>
          </a:xfrm>
          <a:custGeom>
            <a:rect b="b" l="l" r="r" t="t"/>
            <a:pathLst>
              <a:path extrusionOk="0" fill="none" h="2169" w="868">
                <a:moveTo>
                  <a:pt x="1" y="1"/>
                </a:moveTo>
                <a:lnTo>
                  <a:pt x="868" y="2169"/>
                </a:lnTo>
              </a:path>
            </a:pathLst>
          </a:custGeom>
          <a:noFill/>
          <a:ln cap="rnd" cmpd="sng" w="19050">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7"/>
          <p:cNvSpPr/>
          <p:nvPr/>
        </p:nvSpPr>
        <p:spPr>
          <a:xfrm flipH="1">
            <a:off x="1789724" y="3622352"/>
            <a:ext cx="104139" cy="54072"/>
          </a:xfrm>
          <a:custGeom>
            <a:rect b="b" l="l" r="r" t="t"/>
            <a:pathLst>
              <a:path extrusionOk="0" fill="none" h="1553" w="2991">
                <a:moveTo>
                  <a:pt x="2991" y="0"/>
                </a:moveTo>
                <a:lnTo>
                  <a:pt x="1" y="1553"/>
                </a:lnTo>
              </a:path>
            </a:pathLst>
          </a:custGeom>
          <a:noFill/>
          <a:ln cap="rnd" cmpd="sng" w="9700">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7"/>
          <p:cNvSpPr/>
          <p:nvPr/>
        </p:nvSpPr>
        <p:spPr>
          <a:xfrm flipH="1">
            <a:off x="1912908" y="3687530"/>
            <a:ext cx="44532" cy="23084"/>
          </a:xfrm>
          <a:custGeom>
            <a:rect b="b" l="l" r="r" t="t"/>
            <a:pathLst>
              <a:path extrusionOk="0" fill="none" h="663" w="1279">
                <a:moveTo>
                  <a:pt x="1279" y="0"/>
                </a:moveTo>
                <a:lnTo>
                  <a:pt x="1" y="662"/>
                </a:lnTo>
              </a:path>
            </a:pathLst>
          </a:custGeom>
          <a:noFill/>
          <a:ln cap="rnd" cmpd="sng" w="9700">
            <a:solidFill>
              <a:schemeClr val="lt2"/>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7"/>
          <p:cNvSpPr/>
          <p:nvPr/>
        </p:nvSpPr>
        <p:spPr>
          <a:xfrm flipH="1">
            <a:off x="2694108" y="1730926"/>
            <a:ext cx="85860" cy="343335"/>
          </a:xfrm>
          <a:custGeom>
            <a:rect b="b" l="l" r="r" t="t"/>
            <a:pathLst>
              <a:path extrusionOk="0" fill="none" h="9861" w="2466">
                <a:moveTo>
                  <a:pt x="1" y="9861"/>
                </a:moveTo>
                <a:lnTo>
                  <a:pt x="2466" y="0"/>
                </a:lnTo>
              </a:path>
            </a:pathLst>
          </a:custGeom>
          <a:noFill/>
          <a:ln cap="rnd" cmpd="sng" w="19050">
            <a:solidFill>
              <a:srgbClr val="58C3C4"/>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7"/>
          <p:cNvSpPr/>
          <p:nvPr/>
        </p:nvSpPr>
        <p:spPr>
          <a:xfrm flipH="1">
            <a:off x="2791075" y="2116355"/>
            <a:ext cx="42930" cy="171685"/>
          </a:xfrm>
          <a:custGeom>
            <a:rect b="b" l="l" r="r" t="t"/>
            <a:pathLst>
              <a:path extrusionOk="0" fill="none" h="4931" w="1233">
                <a:moveTo>
                  <a:pt x="0" y="4931"/>
                </a:moveTo>
                <a:lnTo>
                  <a:pt x="1233" y="1"/>
                </a:lnTo>
              </a:path>
            </a:pathLst>
          </a:custGeom>
          <a:noFill/>
          <a:ln cap="rnd" cmpd="sng" w="19050">
            <a:solidFill>
              <a:srgbClr val="58C3C4"/>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7"/>
          <p:cNvSpPr/>
          <p:nvPr/>
        </p:nvSpPr>
        <p:spPr>
          <a:xfrm flipH="1">
            <a:off x="-594439" y="2623403"/>
            <a:ext cx="115246" cy="23084"/>
          </a:xfrm>
          <a:custGeom>
            <a:rect b="b" l="l" r="r" t="t"/>
            <a:pathLst>
              <a:path extrusionOk="0" fill="none" h="663" w="3310">
                <a:moveTo>
                  <a:pt x="3310" y="662"/>
                </a:moveTo>
                <a:lnTo>
                  <a:pt x="0" y="0"/>
                </a:lnTo>
              </a:path>
            </a:pathLst>
          </a:custGeom>
          <a:solidFill>
            <a:srgbClr val="FFFFFF">
              <a:alpha val="7843"/>
            </a:srgbClr>
          </a:solidFill>
          <a:ln cap="rnd" cmpd="sng" w="19050">
            <a:solidFill>
              <a:srgbClr val="9F4C89"/>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7"/>
          <p:cNvSpPr/>
          <p:nvPr/>
        </p:nvSpPr>
        <p:spPr>
          <a:xfrm flipH="1">
            <a:off x="-509415" y="2477169"/>
            <a:ext cx="115281" cy="23084"/>
          </a:xfrm>
          <a:custGeom>
            <a:rect b="b" l="l" r="r" t="t"/>
            <a:pathLst>
              <a:path extrusionOk="0" fill="none" h="663" w="3311">
                <a:moveTo>
                  <a:pt x="3310" y="662"/>
                </a:moveTo>
                <a:lnTo>
                  <a:pt x="1" y="0"/>
                </a:lnTo>
              </a:path>
            </a:pathLst>
          </a:custGeom>
          <a:solidFill>
            <a:srgbClr val="FFFFFF">
              <a:alpha val="7843"/>
            </a:srgbClr>
          </a:solidFill>
          <a:ln cap="rnd" cmpd="sng" w="19050">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7"/>
          <p:cNvSpPr/>
          <p:nvPr/>
        </p:nvSpPr>
        <p:spPr>
          <a:xfrm flipH="1">
            <a:off x="-437900" y="2612261"/>
            <a:ext cx="22283" cy="4805"/>
          </a:xfrm>
          <a:custGeom>
            <a:rect b="b" l="l" r="r" t="t"/>
            <a:pathLst>
              <a:path extrusionOk="0" fill="none" h="138" w="640">
                <a:moveTo>
                  <a:pt x="639" y="138"/>
                </a:moveTo>
                <a:lnTo>
                  <a:pt x="0" y="1"/>
                </a:lnTo>
              </a:path>
            </a:pathLst>
          </a:custGeom>
          <a:solidFill>
            <a:srgbClr val="FFFFFF">
              <a:alpha val="7843"/>
            </a:srgbClr>
          </a:solidFill>
          <a:ln cap="rnd" cmpd="sng" w="19050">
            <a:solidFill>
              <a:srgbClr val="9F4C89"/>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7"/>
          <p:cNvSpPr/>
          <p:nvPr/>
        </p:nvSpPr>
        <p:spPr>
          <a:xfrm flipH="1">
            <a:off x="-476373" y="1310365"/>
            <a:ext cx="66223" cy="136694"/>
          </a:xfrm>
          <a:custGeom>
            <a:rect b="b" l="l" r="r" t="t"/>
            <a:pathLst>
              <a:path extrusionOk="0" h="3926" w="1902">
                <a:moveTo>
                  <a:pt x="64" y="1"/>
                </a:moveTo>
                <a:cubicBezTo>
                  <a:pt x="2" y="1"/>
                  <a:pt x="0" y="61"/>
                  <a:pt x="89" y="187"/>
                </a:cubicBezTo>
                <a:cubicBezTo>
                  <a:pt x="1365" y="1951"/>
                  <a:pt x="1777" y="3926"/>
                  <a:pt x="1868" y="3926"/>
                </a:cubicBezTo>
                <a:cubicBezTo>
                  <a:pt x="1901" y="3926"/>
                  <a:pt x="1893" y="3672"/>
                  <a:pt x="1869" y="3063"/>
                </a:cubicBezTo>
                <a:cubicBezTo>
                  <a:pt x="1794" y="1183"/>
                  <a:pt x="338" y="1"/>
                  <a:pt x="64" y="1"/>
                </a:cubicBezTo>
                <a:close/>
              </a:path>
            </a:pathLst>
          </a:custGeom>
          <a:solidFill>
            <a:srgbClr val="FBD8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7"/>
          <p:cNvSpPr/>
          <p:nvPr/>
        </p:nvSpPr>
        <p:spPr>
          <a:xfrm flipH="1">
            <a:off x="-937636" y="1476897"/>
            <a:ext cx="86939" cy="49093"/>
          </a:xfrm>
          <a:custGeom>
            <a:rect b="b" l="l" r="r" t="t"/>
            <a:pathLst>
              <a:path extrusionOk="0" h="1410" w="2497">
                <a:moveTo>
                  <a:pt x="2361" y="0"/>
                </a:moveTo>
                <a:cubicBezTo>
                  <a:pt x="2344" y="0"/>
                  <a:pt x="2314" y="19"/>
                  <a:pt x="2272" y="61"/>
                </a:cubicBezTo>
                <a:cubicBezTo>
                  <a:pt x="1252" y="1026"/>
                  <a:pt x="0" y="1410"/>
                  <a:pt x="231" y="1410"/>
                </a:cubicBezTo>
                <a:cubicBezTo>
                  <a:pt x="289" y="1410"/>
                  <a:pt x="443" y="1385"/>
                  <a:pt x="720" y="1339"/>
                </a:cubicBezTo>
                <a:cubicBezTo>
                  <a:pt x="1912" y="1117"/>
                  <a:pt x="2496" y="0"/>
                  <a:pt x="236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7"/>
          <p:cNvSpPr/>
          <p:nvPr/>
        </p:nvSpPr>
        <p:spPr>
          <a:xfrm flipH="1">
            <a:off x="-718599" y="938584"/>
            <a:ext cx="41537" cy="81090"/>
          </a:xfrm>
          <a:custGeom>
            <a:rect b="b" l="l" r="r" t="t"/>
            <a:pathLst>
              <a:path extrusionOk="0" h="2329" w="1193">
                <a:moveTo>
                  <a:pt x="1" y="1"/>
                </a:moveTo>
                <a:lnTo>
                  <a:pt x="1" y="1"/>
                </a:lnTo>
                <a:cubicBezTo>
                  <a:pt x="986" y="574"/>
                  <a:pt x="1184" y="2328"/>
                  <a:pt x="1190" y="2328"/>
                </a:cubicBezTo>
                <a:cubicBezTo>
                  <a:pt x="1192" y="2328"/>
                  <a:pt x="1179" y="2196"/>
                  <a:pt x="1165" y="1872"/>
                </a:cubicBezTo>
                <a:cubicBezTo>
                  <a:pt x="1119" y="366"/>
                  <a:pt x="1" y="1"/>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7"/>
          <p:cNvSpPr/>
          <p:nvPr/>
        </p:nvSpPr>
        <p:spPr>
          <a:xfrm flipH="1">
            <a:off x="-124229" y="899693"/>
            <a:ext cx="57519" cy="77086"/>
          </a:xfrm>
          <a:custGeom>
            <a:rect b="b" l="l" r="r" t="t"/>
            <a:pathLst>
              <a:path extrusionOk="0" h="2214" w="1652">
                <a:moveTo>
                  <a:pt x="1633" y="0"/>
                </a:moveTo>
                <a:lnTo>
                  <a:pt x="1633" y="0"/>
                </a:lnTo>
                <a:cubicBezTo>
                  <a:pt x="1628" y="0"/>
                  <a:pt x="1521" y="77"/>
                  <a:pt x="1256" y="250"/>
                </a:cubicBezTo>
                <a:cubicBezTo>
                  <a:pt x="1" y="1095"/>
                  <a:pt x="252" y="2213"/>
                  <a:pt x="252" y="2213"/>
                </a:cubicBezTo>
                <a:cubicBezTo>
                  <a:pt x="234" y="1078"/>
                  <a:pt x="1652" y="0"/>
                  <a:pt x="1633" y="0"/>
                </a:cubicBezTo>
                <a:close/>
              </a:path>
            </a:pathLst>
          </a:custGeom>
          <a:solidFill>
            <a:srgbClr val="FFB4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7"/>
          <p:cNvSpPr/>
          <p:nvPr/>
        </p:nvSpPr>
        <p:spPr>
          <a:xfrm flipH="1">
            <a:off x="68346" y="1378851"/>
            <a:ext cx="54872" cy="35026"/>
          </a:xfrm>
          <a:custGeom>
            <a:rect b="b" l="l" r="r" t="t"/>
            <a:pathLst>
              <a:path extrusionOk="0" fill="none" h="1006" w="1576">
                <a:moveTo>
                  <a:pt x="1" y="891"/>
                </a:moveTo>
                <a:cubicBezTo>
                  <a:pt x="1" y="891"/>
                  <a:pt x="822" y="1005"/>
                  <a:pt x="1575" y="1"/>
                </a:cubicBezTo>
              </a:path>
            </a:pathLst>
          </a:custGeom>
          <a:noFill/>
          <a:ln cap="rnd" cmpd="sng" w="9525">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7"/>
          <p:cNvSpPr/>
          <p:nvPr/>
        </p:nvSpPr>
        <p:spPr>
          <a:xfrm flipH="1">
            <a:off x="-157341" y="1774622"/>
            <a:ext cx="30222" cy="58842"/>
          </a:xfrm>
          <a:custGeom>
            <a:rect b="b" l="l" r="r" t="t"/>
            <a:pathLst>
              <a:path extrusionOk="0" fill="none" h="1690" w="868">
                <a:moveTo>
                  <a:pt x="571" y="1690"/>
                </a:moveTo>
                <a:cubicBezTo>
                  <a:pt x="571" y="1690"/>
                  <a:pt x="868" y="891"/>
                  <a:pt x="0" y="1"/>
                </a:cubicBezTo>
              </a:path>
            </a:pathLst>
          </a:custGeom>
          <a:solidFill>
            <a:srgbClr val="FFFFFF">
              <a:alpha val="53333"/>
            </a:srgbClr>
          </a:solidFill>
          <a:ln cap="rnd" cmpd="sng" w="9525">
            <a:solidFill>
              <a:srgbClr val="FFFFFF"/>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7"/>
          <p:cNvSpPr/>
          <p:nvPr/>
        </p:nvSpPr>
        <p:spPr>
          <a:xfrm flipH="1">
            <a:off x="52470" y="1355802"/>
            <a:ext cx="8774" cy="8774"/>
          </a:xfrm>
          <a:custGeom>
            <a:rect b="b" l="l" r="r" t="t"/>
            <a:pathLst>
              <a:path extrusionOk="0" h="252" w="252">
                <a:moveTo>
                  <a:pt x="115" y="1"/>
                </a:moveTo>
                <a:cubicBezTo>
                  <a:pt x="47" y="1"/>
                  <a:pt x="1" y="46"/>
                  <a:pt x="1" y="115"/>
                </a:cubicBezTo>
                <a:cubicBezTo>
                  <a:pt x="1" y="183"/>
                  <a:pt x="47" y="252"/>
                  <a:pt x="115" y="252"/>
                </a:cubicBezTo>
                <a:cubicBezTo>
                  <a:pt x="183" y="252"/>
                  <a:pt x="252" y="183"/>
                  <a:pt x="252" y="115"/>
                </a:cubicBezTo>
                <a:cubicBezTo>
                  <a:pt x="252" y="46"/>
                  <a:pt x="183" y="1"/>
                  <a:pt x="115" y="1"/>
                </a:cubicBezTo>
                <a:close/>
              </a:path>
            </a:pathLst>
          </a:custGeom>
          <a:solidFill>
            <a:srgbClr val="FFFFFF">
              <a:alpha val="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7"/>
          <p:cNvSpPr/>
          <p:nvPr/>
        </p:nvSpPr>
        <p:spPr>
          <a:xfrm flipH="1">
            <a:off x="-118415" y="1758745"/>
            <a:ext cx="8774" cy="8774"/>
          </a:xfrm>
          <a:custGeom>
            <a:rect b="b" l="l" r="r" t="t"/>
            <a:pathLst>
              <a:path extrusionOk="0" h="252" w="252">
                <a:moveTo>
                  <a:pt x="137" y="0"/>
                </a:moveTo>
                <a:cubicBezTo>
                  <a:pt x="69" y="0"/>
                  <a:pt x="0" y="46"/>
                  <a:pt x="0" y="114"/>
                </a:cubicBezTo>
                <a:cubicBezTo>
                  <a:pt x="0" y="183"/>
                  <a:pt x="69" y="251"/>
                  <a:pt x="137" y="251"/>
                </a:cubicBezTo>
                <a:cubicBezTo>
                  <a:pt x="206" y="251"/>
                  <a:pt x="251" y="183"/>
                  <a:pt x="251" y="114"/>
                </a:cubicBezTo>
                <a:cubicBezTo>
                  <a:pt x="251" y="46"/>
                  <a:pt x="206" y="0"/>
                  <a:pt x="137" y="0"/>
                </a:cubicBezTo>
                <a:close/>
              </a:path>
            </a:pathLst>
          </a:custGeom>
          <a:solidFill>
            <a:srgbClr val="FFFFFF">
              <a:alpha val="5333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7"/>
          <p:cNvSpPr/>
          <p:nvPr/>
        </p:nvSpPr>
        <p:spPr>
          <a:xfrm flipH="1">
            <a:off x="-589669" y="1784963"/>
            <a:ext cx="41363" cy="47700"/>
          </a:xfrm>
          <a:custGeom>
            <a:rect b="b" l="l" r="r" t="t"/>
            <a:pathLst>
              <a:path extrusionOk="0" fill="none" h="1370" w="1188">
                <a:moveTo>
                  <a:pt x="1188" y="0"/>
                </a:moveTo>
                <a:cubicBezTo>
                  <a:pt x="1188" y="0"/>
                  <a:pt x="366" y="160"/>
                  <a:pt x="1" y="1370"/>
                </a:cubicBezTo>
              </a:path>
            </a:pathLst>
          </a:custGeom>
          <a:solidFill>
            <a:schemeClr val="lt1"/>
          </a:solidFill>
          <a:ln cap="rnd" cmpd="sng" w="9525">
            <a:solidFill>
              <a:schemeClr val="lt1"/>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7"/>
          <p:cNvSpPr/>
          <p:nvPr/>
        </p:nvSpPr>
        <p:spPr>
          <a:xfrm flipH="1">
            <a:off x="-549943" y="1845058"/>
            <a:ext cx="10376" cy="8321"/>
          </a:xfrm>
          <a:custGeom>
            <a:rect b="b" l="l" r="r" t="t"/>
            <a:pathLst>
              <a:path extrusionOk="0" h="239" w="298">
                <a:moveTo>
                  <a:pt x="136" y="0"/>
                </a:moveTo>
                <a:cubicBezTo>
                  <a:pt x="120" y="0"/>
                  <a:pt x="104" y="3"/>
                  <a:pt x="92" y="9"/>
                </a:cubicBezTo>
                <a:cubicBezTo>
                  <a:pt x="24" y="55"/>
                  <a:pt x="1" y="123"/>
                  <a:pt x="46" y="169"/>
                </a:cubicBezTo>
                <a:cubicBezTo>
                  <a:pt x="61" y="213"/>
                  <a:pt x="105" y="238"/>
                  <a:pt x="146" y="238"/>
                </a:cubicBezTo>
                <a:cubicBezTo>
                  <a:pt x="168" y="238"/>
                  <a:pt x="190" y="231"/>
                  <a:pt x="206" y="215"/>
                </a:cubicBezTo>
                <a:cubicBezTo>
                  <a:pt x="275" y="192"/>
                  <a:pt x="298" y="123"/>
                  <a:pt x="252" y="55"/>
                </a:cubicBezTo>
                <a:cubicBezTo>
                  <a:pt x="235" y="21"/>
                  <a:pt x="182" y="0"/>
                  <a:pt x="1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7"/>
          <p:cNvSpPr/>
          <p:nvPr/>
        </p:nvSpPr>
        <p:spPr>
          <a:xfrm flipH="1">
            <a:off x="100135" y="197110"/>
            <a:ext cx="85059" cy="98568"/>
          </a:xfrm>
          <a:custGeom>
            <a:rect b="b" l="l" r="r" t="t"/>
            <a:pathLst>
              <a:path extrusionOk="0" fill="none" h="2831" w="2443">
                <a:moveTo>
                  <a:pt x="0" y="2831"/>
                </a:moveTo>
                <a:lnTo>
                  <a:pt x="2442" y="1"/>
                </a:lnTo>
              </a:path>
            </a:pathLst>
          </a:custGeom>
          <a:noFill/>
          <a:ln cap="rnd" cmpd="sng" w="9525">
            <a:solidFill>
              <a:srgbClr val="B3B09F"/>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7"/>
          <p:cNvSpPr/>
          <p:nvPr/>
        </p:nvSpPr>
        <p:spPr>
          <a:xfrm flipH="1">
            <a:off x="44496" y="133534"/>
            <a:ext cx="42965" cy="49302"/>
          </a:xfrm>
          <a:custGeom>
            <a:rect b="b" l="l" r="r" t="t"/>
            <a:pathLst>
              <a:path extrusionOk="0" fill="none" h="1416" w="1234">
                <a:moveTo>
                  <a:pt x="1" y="1416"/>
                </a:moveTo>
                <a:lnTo>
                  <a:pt x="1233" y="1"/>
                </a:lnTo>
              </a:path>
            </a:pathLst>
          </a:custGeom>
          <a:noFill/>
          <a:ln cap="rnd" cmpd="sng" w="9525">
            <a:solidFill>
              <a:srgbClr val="B3B09F"/>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7"/>
          <p:cNvSpPr/>
          <p:nvPr/>
        </p:nvSpPr>
        <p:spPr>
          <a:xfrm flipH="1">
            <a:off x="775664" y="1017271"/>
            <a:ext cx="21482" cy="146268"/>
          </a:xfrm>
          <a:custGeom>
            <a:rect b="b" l="l" r="r" t="t"/>
            <a:pathLst>
              <a:path extrusionOk="0" fill="none" h="4201" w="617">
                <a:moveTo>
                  <a:pt x="617" y="0"/>
                </a:moveTo>
                <a:cubicBezTo>
                  <a:pt x="617" y="0"/>
                  <a:pt x="1" y="2123"/>
                  <a:pt x="617" y="4200"/>
                </a:cubicBezTo>
              </a:path>
            </a:pathLst>
          </a:custGeom>
          <a:noFill/>
          <a:ln cap="rnd" cmpd="sng" w="9525">
            <a:solidFill>
              <a:srgbClr val="FBD87E"/>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7"/>
          <p:cNvSpPr/>
          <p:nvPr/>
        </p:nvSpPr>
        <p:spPr>
          <a:xfrm flipH="1">
            <a:off x="765323" y="1062569"/>
            <a:ext cx="10376" cy="73152"/>
          </a:xfrm>
          <a:custGeom>
            <a:rect b="b" l="l" r="r" t="t"/>
            <a:pathLst>
              <a:path extrusionOk="0" fill="none" h="2101" w="298">
                <a:moveTo>
                  <a:pt x="298" y="0"/>
                </a:moveTo>
                <a:cubicBezTo>
                  <a:pt x="298" y="0"/>
                  <a:pt x="1" y="1050"/>
                  <a:pt x="298" y="2100"/>
                </a:cubicBezTo>
              </a:path>
            </a:pathLst>
          </a:custGeom>
          <a:noFill/>
          <a:ln cap="rnd" cmpd="sng" w="9525">
            <a:solidFill>
              <a:srgbClr val="FBD87E"/>
            </a:solidFill>
            <a:prstDash val="solid"/>
            <a:miter lim="2282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14" name="Google Shape;2314;p7"/>
          <p:cNvPicPr preferRelativeResize="0"/>
          <p:nvPr/>
        </p:nvPicPr>
        <p:blipFill rotWithShape="1">
          <a:blip r:embed="rId3">
            <a:alphaModFix/>
          </a:blip>
          <a:srcRect b="0" l="0" r="0" t="0"/>
          <a:stretch/>
        </p:blipFill>
        <p:spPr>
          <a:xfrm>
            <a:off x="6600813" y="-925"/>
            <a:ext cx="2543175" cy="361950"/>
          </a:xfrm>
          <a:prstGeom prst="rect">
            <a:avLst/>
          </a:prstGeom>
          <a:noFill/>
          <a:ln>
            <a:noFill/>
          </a:ln>
        </p:spPr>
      </p:pic>
      <p:sp>
        <p:nvSpPr>
          <p:cNvPr id="2315" name="Google Shape;2315;p7"/>
          <p:cNvSpPr txBox="1"/>
          <p:nvPr/>
        </p:nvSpPr>
        <p:spPr>
          <a:xfrm>
            <a:off x="4656700" y="2595225"/>
            <a:ext cx="41514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Varela"/>
                <a:ea typeface="Varela"/>
                <a:cs typeface="Varela"/>
                <a:sym typeface="Varela"/>
              </a:rPr>
              <a:t>This is the first and important module in developing our website. An interactive UI/UX makes customer satisfied.</a:t>
            </a:r>
            <a:endParaRPr b="0" i="0" sz="1800" u="none" cap="none" strike="noStrike">
              <a:solidFill>
                <a:srgbClr val="000000"/>
              </a:solidFill>
              <a:latin typeface="Varela"/>
              <a:ea typeface="Varela"/>
              <a:cs typeface="Varela"/>
              <a:sym typeface="Varela"/>
            </a:endParaRPr>
          </a:p>
        </p:txBody>
      </p:sp>
      <p:pic>
        <p:nvPicPr>
          <p:cNvPr id="2316" name="Google Shape;2316;p7"/>
          <p:cNvPicPr preferRelativeResize="0"/>
          <p:nvPr/>
        </p:nvPicPr>
        <p:blipFill rotWithShape="1">
          <a:blip r:embed="rId4">
            <a:alphaModFix/>
          </a:blip>
          <a:srcRect b="6657" l="0" r="0" t="3839"/>
          <a:stretch/>
        </p:blipFill>
        <p:spPr>
          <a:xfrm>
            <a:off x="-1040139" y="3442613"/>
            <a:ext cx="1865900" cy="1670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0" name="Shape 2320"/>
        <p:cNvGrpSpPr/>
        <p:nvPr/>
      </p:nvGrpSpPr>
      <p:grpSpPr>
        <a:xfrm>
          <a:off x="0" y="0"/>
          <a:ext cx="0" cy="0"/>
          <a:chOff x="0" y="0"/>
          <a:chExt cx="0" cy="0"/>
        </a:xfrm>
      </p:grpSpPr>
      <p:sp>
        <p:nvSpPr>
          <p:cNvPr id="2321" name="Google Shape;2321;p8"/>
          <p:cNvSpPr txBox="1"/>
          <p:nvPr>
            <p:ph type="title"/>
          </p:nvPr>
        </p:nvSpPr>
        <p:spPr>
          <a:xfrm>
            <a:off x="531775" y="453225"/>
            <a:ext cx="4826700" cy="8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600"/>
              <a:buNone/>
            </a:pPr>
            <a:r>
              <a:rPr lang="en" sz="3300"/>
              <a:t>Module 2: Login/SignUp </a:t>
            </a:r>
            <a:endParaRPr sz="3300"/>
          </a:p>
        </p:txBody>
      </p:sp>
      <p:pic>
        <p:nvPicPr>
          <p:cNvPr id="2322" name="Google Shape;2322;p8"/>
          <p:cNvPicPr preferRelativeResize="0"/>
          <p:nvPr/>
        </p:nvPicPr>
        <p:blipFill rotWithShape="1">
          <a:blip r:embed="rId3">
            <a:alphaModFix/>
          </a:blip>
          <a:srcRect b="0" l="0" r="0" t="0"/>
          <a:stretch/>
        </p:blipFill>
        <p:spPr>
          <a:xfrm>
            <a:off x="-12" y="0"/>
            <a:ext cx="2543175" cy="361950"/>
          </a:xfrm>
          <a:prstGeom prst="rect">
            <a:avLst/>
          </a:prstGeom>
          <a:noFill/>
          <a:ln>
            <a:noFill/>
          </a:ln>
        </p:spPr>
      </p:pic>
      <p:sp>
        <p:nvSpPr>
          <p:cNvPr id="2323" name="Google Shape;2323;p8"/>
          <p:cNvSpPr txBox="1"/>
          <p:nvPr/>
        </p:nvSpPr>
        <p:spPr>
          <a:xfrm>
            <a:off x="425025" y="1192700"/>
            <a:ext cx="58152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Varela"/>
                <a:ea typeface="Varela"/>
                <a:cs typeface="Varela"/>
                <a:sym typeface="Varela"/>
              </a:rPr>
              <a:t>The existing users of our website can Log In through username and password in this section. Now, If you are a new user around here, you can sign up. The user-id and password will be added to database and will be maintained securely.</a:t>
            </a:r>
            <a:endParaRPr b="0" i="0" sz="1600" u="none" cap="none" strike="noStrike">
              <a:solidFill>
                <a:srgbClr val="000000"/>
              </a:solidFill>
              <a:latin typeface="Varela"/>
              <a:ea typeface="Varela"/>
              <a:cs typeface="Varela"/>
              <a:sym typeface="Varela"/>
            </a:endParaRPr>
          </a:p>
        </p:txBody>
      </p:sp>
      <p:sp>
        <p:nvSpPr>
          <p:cNvPr id="2324" name="Google Shape;2324;p8"/>
          <p:cNvSpPr txBox="1"/>
          <p:nvPr/>
        </p:nvSpPr>
        <p:spPr>
          <a:xfrm>
            <a:off x="425025" y="2574850"/>
            <a:ext cx="4874700" cy="90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300"/>
              <a:buFont typeface="Arial"/>
              <a:buNone/>
            </a:pPr>
            <a:r>
              <a:rPr b="1" i="0" lang="en" sz="3300" u="none" cap="none" strike="noStrike">
                <a:solidFill>
                  <a:schemeClr val="dk1"/>
                </a:solidFill>
                <a:latin typeface="Didact Gothic"/>
                <a:ea typeface="Didact Gothic"/>
                <a:cs typeface="Didact Gothic"/>
                <a:sym typeface="Didact Gothic"/>
              </a:rPr>
              <a:t>Module 3: Authentication</a:t>
            </a:r>
            <a:endParaRPr b="1" i="0" sz="3300" u="none" cap="none" strike="noStrike">
              <a:solidFill>
                <a:schemeClr val="dk1"/>
              </a:solidFill>
              <a:latin typeface="Didact Gothic"/>
              <a:ea typeface="Didact Gothic"/>
              <a:cs typeface="Didact Gothic"/>
              <a:sym typeface="Didact Gothic"/>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arela"/>
              <a:ea typeface="Varela"/>
              <a:cs typeface="Varela"/>
              <a:sym typeface="Varela"/>
            </a:endParaRPr>
          </a:p>
        </p:txBody>
      </p:sp>
      <p:sp>
        <p:nvSpPr>
          <p:cNvPr id="2325" name="Google Shape;2325;p8"/>
          <p:cNvSpPr txBox="1"/>
          <p:nvPr/>
        </p:nvSpPr>
        <p:spPr>
          <a:xfrm>
            <a:off x="425025" y="3439450"/>
            <a:ext cx="58944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Varela"/>
                <a:ea typeface="Varela"/>
                <a:cs typeface="Varela"/>
                <a:sym typeface="Varela"/>
              </a:rPr>
              <a:t>We have to use certain API’s for connecting to the application and providing an Interface for Authentication Purpose. </a:t>
            </a:r>
            <a:endParaRPr b="0" i="0" sz="1600" u="none" cap="none" strike="noStrike">
              <a:solidFill>
                <a:srgbClr val="000000"/>
              </a:solidFill>
              <a:latin typeface="Varela"/>
              <a:ea typeface="Varela"/>
              <a:cs typeface="Varela"/>
              <a:sym typeface="Varela"/>
            </a:endParaRPr>
          </a:p>
        </p:txBody>
      </p:sp>
      <p:pic>
        <p:nvPicPr>
          <p:cNvPr id="2326" name="Google Shape;2326;p8"/>
          <p:cNvPicPr preferRelativeResize="0"/>
          <p:nvPr/>
        </p:nvPicPr>
        <p:blipFill rotWithShape="1">
          <a:blip r:embed="rId4">
            <a:alphaModFix/>
          </a:blip>
          <a:srcRect b="0" l="29308" r="28410" t="6208"/>
          <a:stretch/>
        </p:blipFill>
        <p:spPr>
          <a:xfrm>
            <a:off x="6319425" y="1948152"/>
            <a:ext cx="2245576" cy="2802074"/>
          </a:xfrm>
          <a:prstGeom prst="rect">
            <a:avLst/>
          </a:prstGeom>
          <a:noFill/>
          <a:ln>
            <a:noFill/>
          </a:ln>
        </p:spPr>
      </p:pic>
      <p:pic>
        <p:nvPicPr>
          <p:cNvPr id="2327" name="Google Shape;2327;p8"/>
          <p:cNvPicPr preferRelativeResize="0"/>
          <p:nvPr/>
        </p:nvPicPr>
        <p:blipFill rotWithShape="1">
          <a:blip r:embed="rId5">
            <a:alphaModFix/>
          </a:blip>
          <a:srcRect b="0" l="0" r="0" t="0"/>
          <a:stretch/>
        </p:blipFill>
        <p:spPr>
          <a:xfrm>
            <a:off x="5031000" y="2355150"/>
            <a:ext cx="1127800" cy="1127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1" name="Shape 2331"/>
        <p:cNvGrpSpPr/>
        <p:nvPr/>
      </p:nvGrpSpPr>
      <p:grpSpPr>
        <a:xfrm>
          <a:off x="0" y="0"/>
          <a:ext cx="0" cy="0"/>
          <a:chOff x="0" y="0"/>
          <a:chExt cx="0" cy="0"/>
        </a:xfrm>
      </p:grpSpPr>
      <p:sp>
        <p:nvSpPr>
          <p:cNvPr id="2332" name="Google Shape;2332;p9"/>
          <p:cNvSpPr txBox="1"/>
          <p:nvPr>
            <p:ph type="title"/>
          </p:nvPr>
        </p:nvSpPr>
        <p:spPr>
          <a:xfrm>
            <a:off x="2332950" y="445025"/>
            <a:ext cx="6411000" cy="12726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3600"/>
              <a:buNone/>
            </a:pPr>
            <a:r>
              <a:rPr lang="en"/>
              <a:t>Module 4: </a:t>
            </a:r>
            <a:endParaRPr/>
          </a:p>
          <a:p>
            <a:pPr indent="0" lvl="0" marL="0" rtl="0" algn="r">
              <a:lnSpc>
                <a:spcPct val="100000"/>
              </a:lnSpc>
              <a:spcBef>
                <a:spcPts val="0"/>
              </a:spcBef>
              <a:spcAft>
                <a:spcPts val="0"/>
              </a:spcAft>
              <a:buSzPts val="3600"/>
              <a:buNone/>
            </a:pPr>
            <a:r>
              <a:rPr lang="en"/>
              <a:t>Database Management</a:t>
            </a:r>
            <a:endParaRPr/>
          </a:p>
        </p:txBody>
      </p:sp>
      <p:sp>
        <p:nvSpPr>
          <p:cNvPr id="2333" name="Google Shape;2333;p9"/>
          <p:cNvSpPr txBox="1"/>
          <p:nvPr/>
        </p:nvSpPr>
        <p:spPr>
          <a:xfrm>
            <a:off x="4675900" y="1956375"/>
            <a:ext cx="3810900" cy="149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Varela"/>
                <a:ea typeface="Varela"/>
                <a:cs typeface="Varela"/>
                <a:sym typeface="Varela"/>
              </a:rPr>
              <a:t>We used Django framework for maintaining the back-end of our website. By this, we will be able to connect to database and maintain user records.</a:t>
            </a:r>
            <a:endParaRPr b="0" i="0" sz="1700" u="none" cap="none" strike="noStrike">
              <a:solidFill>
                <a:srgbClr val="000000"/>
              </a:solidFill>
              <a:latin typeface="Varela"/>
              <a:ea typeface="Varela"/>
              <a:cs typeface="Varela"/>
              <a:sym typeface="Varela"/>
            </a:endParaRPr>
          </a:p>
        </p:txBody>
      </p:sp>
      <p:sp>
        <p:nvSpPr>
          <p:cNvPr id="2334" name="Google Shape;2334;p9"/>
          <p:cNvSpPr txBox="1"/>
          <p:nvPr/>
        </p:nvSpPr>
        <p:spPr>
          <a:xfrm>
            <a:off x="404125" y="1956375"/>
            <a:ext cx="3664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arela"/>
              <a:ea typeface="Varela"/>
              <a:cs typeface="Varela"/>
              <a:sym typeface="Varela"/>
            </a:endParaRPr>
          </a:p>
        </p:txBody>
      </p:sp>
      <p:pic>
        <p:nvPicPr>
          <p:cNvPr id="2335" name="Google Shape;2335;p9"/>
          <p:cNvPicPr preferRelativeResize="0"/>
          <p:nvPr/>
        </p:nvPicPr>
        <p:blipFill rotWithShape="1">
          <a:blip r:embed="rId3">
            <a:alphaModFix/>
          </a:blip>
          <a:srcRect b="0" l="0" r="0" t="0"/>
          <a:stretch/>
        </p:blipFill>
        <p:spPr>
          <a:xfrm>
            <a:off x="896025" y="1998004"/>
            <a:ext cx="3219350" cy="1802825"/>
          </a:xfrm>
          <a:prstGeom prst="rect">
            <a:avLst/>
          </a:prstGeom>
          <a:noFill/>
          <a:ln>
            <a:noFill/>
          </a:ln>
        </p:spPr>
      </p:pic>
      <p:pic>
        <p:nvPicPr>
          <p:cNvPr id="2336" name="Google Shape;2336;p9"/>
          <p:cNvPicPr preferRelativeResize="0"/>
          <p:nvPr/>
        </p:nvPicPr>
        <p:blipFill rotWithShape="1">
          <a:blip r:embed="rId4">
            <a:alphaModFix/>
          </a:blip>
          <a:srcRect b="0" l="0" r="0" t="0"/>
          <a:stretch/>
        </p:blipFill>
        <p:spPr>
          <a:xfrm>
            <a:off x="6600825" y="0"/>
            <a:ext cx="2543175" cy="361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0" name="Shape 2340"/>
        <p:cNvGrpSpPr/>
        <p:nvPr/>
      </p:nvGrpSpPr>
      <p:grpSpPr>
        <a:xfrm>
          <a:off x="0" y="0"/>
          <a:ext cx="0" cy="0"/>
          <a:chOff x="0" y="0"/>
          <a:chExt cx="0" cy="0"/>
        </a:xfrm>
      </p:grpSpPr>
      <p:sp>
        <p:nvSpPr>
          <p:cNvPr id="2341" name="Google Shape;2341;p10"/>
          <p:cNvSpPr txBox="1"/>
          <p:nvPr>
            <p:ph type="title"/>
          </p:nvPr>
        </p:nvSpPr>
        <p:spPr>
          <a:xfrm>
            <a:off x="671350" y="113850"/>
            <a:ext cx="7690800" cy="20076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4800"/>
              <a:buNone/>
            </a:pPr>
            <a:r>
              <a:rPr lang="en" sz="3600"/>
              <a:t>Module 5: </a:t>
            </a:r>
            <a:endParaRPr sz="3600"/>
          </a:p>
          <a:p>
            <a:pPr indent="0" lvl="0" marL="0" rtl="0" algn="l">
              <a:lnSpc>
                <a:spcPct val="100000"/>
              </a:lnSpc>
              <a:spcBef>
                <a:spcPts val="0"/>
              </a:spcBef>
              <a:spcAft>
                <a:spcPts val="0"/>
              </a:spcAft>
              <a:buSzPts val="4800"/>
              <a:buNone/>
            </a:pPr>
            <a:r>
              <a:rPr lang="en" sz="3600"/>
              <a:t>Product Categories and Navigation</a:t>
            </a:r>
            <a:endParaRPr sz="3600"/>
          </a:p>
        </p:txBody>
      </p:sp>
      <p:sp>
        <p:nvSpPr>
          <p:cNvPr id="2342" name="Google Shape;2342;p10"/>
          <p:cNvSpPr txBox="1"/>
          <p:nvPr/>
        </p:nvSpPr>
        <p:spPr>
          <a:xfrm>
            <a:off x="734775" y="1888700"/>
            <a:ext cx="64269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Varela"/>
                <a:ea typeface="Varela"/>
                <a:cs typeface="Varela"/>
                <a:sym typeface="Varela"/>
              </a:rPr>
              <a:t>In this module, categories are displayed using a drop down menu and the user can navigate through the category they want.</a:t>
            </a:r>
            <a:endParaRPr b="0" i="0" sz="1800" u="none" cap="none" strike="noStrike">
              <a:solidFill>
                <a:srgbClr val="000000"/>
              </a:solidFill>
              <a:latin typeface="Varela"/>
              <a:ea typeface="Varela"/>
              <a:cs typeface="Varela"/>
              <a:sym typeface="Varela"/>
            </a:endParaRPr>
          </a:p>
        </p:txBody>
      </p:sp>
      <p:pic>
        <p:nvPicPr>
          <p:cNvPr id="2343" name="Google Shape;2343;p10"/>
          <p:cNvPicPr preferRelativeResize="0"/>
          <p:nvPr/>
        </p:nvPicPr>
        <p:blipFill rotWithShape="1">
          <a:blip r:embed="rId3">
            <a:alphaModFix/>
          </a:blip>
          <a:srcRect b="0" l="0" r="0" t="0"/>
          <a:stretch/>
        </p:blipFill>
        <p:spPr>
          <a:xfrm>
            <a:off x="5195050" y="2827675"/>
            <a:ext cx="2361118" cy="1934200"/>
          </a:xfrm>
          <a:prstGeom prst="rect">
            <a:avLst/>
          </a:prstGeom>
          <a:noFill/>
          <a:ln>
            <a:noFill/>
          </a:ln>
        </p:spPr>
      </p:pic>
      <p:pic>
        <p:nvPicPr>
          <p:cNvPr id="2344" name="Google Shape;2344;p10"/>
          <p:cNvPicPr preferRelativeResize="0"/>
          <p:nvPr/>
        </p:nvPicPr>
        <p:blipFill rotWithShape="1">
          <a:blip r:embed="rId4">
            <a:alphaModFix/>
          </a:blip>
          <a:srcRect b="0" l="0" r="0" t="0"/>
          <a:stretch/>
        </p:blipFill>
        <p:spPr>
          <a:xfrm>
            <a:off x="-12" y="0"/>
            <a:ext cx="2543175" cy="361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ading Workshop by Slidesgo">
  <a:themeElements>
    <a:clrScheme name="Simple Light">
      <a:dk1>
        <a:srgbClr val="0C0044"/>
      </a:dk1>
      <a:lt1>
        <a:srgbClr val="FFFFFF"/>
      </a:lt1>
      <a:dk2>
        <a:srgbClr val="1B6480"/>
      </a:dk2>
      <a:lt2>
        <a:srgbClr val="FFFFFF"/>
      </a:lt2>
      <a:accent1>
        <a:srgbClr val="9F4C89"/>
      </a:accent1>
      <a:accent2>
        <a:srgbClr val="58C3C4"/>
      </a:accent2>
      <a:accent3>
        <a:srgbClr val="503156"/>
      </a:accent3>
      <a:accent4>
        <a:srgbClr val="FBCF62"/>
      </a:accent4>
      <a:accent5>
        <a:srgbClr val="424077"/>
      </a:accent5>
      <a:accent6>
        <a:srgbClr val="EB7C9D"/>
      </a:accent6>
      <a:hlink>
        <a:srgbClr val="9F4C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